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267" r:id="rId3"/>
    <p:sldId id="268" r:id="rId5"/>
    <p:sldId id="269" r:id="rId6"/>
    <p:sldId id="270" r:id="rId7"/>
    <p:sldId id="259" r:id="rId8"/>
    <p:sldId id="257" r:id="rId9"/>
    <p:sldId id="258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94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A9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1440" y="9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139E5-9DCC-4BB3-BF73-4D7E44815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5C724F-138B-43A2-8FF0-27105B666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475"/>
          <p:cNvSpPr>
            <a:spLocks noGrp="1" noEditPoints="1"/>
          </p:cNvSpPr>
          <p:nvPr>
            <p:ph type="pic" sz="quarter" idx="34"/>
          </p:nvPr>
        </p:nvSpPr>
        <p:spPr bwMode="auto">
          <a:xfrm>
            <a:off x="119725" y="-134984"/>
            <a:ext cx="10152467" cy="6731969"/>
          </a:xfrm>
          <a:custGeom>
            <a:avLst/>
            <a:gdLst>
              <a:gd name="T0" fmla="*/ 1387 w 1450"/>
              <a:gd name="T1" fmla="*/ 260 h 788"/>
              <a:gd name="T2" fmla="*/ 962 w 1450"/>
              <a:gd name="T3" fmla="*/ 343 h 788"/>
              <a:gd name="T4" fmla="*/ 814 w 1450"/>
              <a:gd name="T5" fmla="*/ 422 h 788"/>
              <a:gd name="T6" fmla="*/ 1097 w 1450"/>
              <a:gd name="T7" fmla="*/ 263 h 788"/>
              <a:gd name="T8" fmla="*/ 1163 w 1450"/>
              <a:gd name="T9" fmla="*/ 213 h 788"/>
              <a:gd name="T10" fmla="*/ 1048 w 1450"/>
              <a:gd name="T11" fmla="*/ 208 h 788"/>
              <a:gd name="T12" fmla="*/ 920 w 1450"/>
              <a:gd name="T13" fmla="*/ 242 h 788"/>
              <a:gd name="T14" fmla="*/ 822 w 1450"/>
              <a:gd name="T15" fmla="*/ 254 h 788"/>
              <a:gd name="T16" fmla="*/ 824 w 1450"/>
              <a:gd name="T17" fmla="*/ 206 h 788"/>
              <a:gd name="T18" fmla="*/ 830 w 1450"/>
              <a:gd name="T19" fmla="*/ 176 h 788"/>
              <a:gd name="T20" fmla="*/ 817 w 1450"/>
              <a:gd name="T21" fmla="*/ 134 h 788"/>
              <a:gd name="T22" fmla="*/ 772 w 1450"/>
              <a:gd name="T23" fmla="*/ 124 h 788"/>
              <a:gd name="T24" fmla="*/ 682 w 1450"/>
              <a:gd name="T25" fmla="*/ 117 h 788"/>
              <a:gd name="T26" fmla="*/ 636 w 1450"/>
              <a:gd name="T27" fmla="*/ 106 h 788"/>
              <a:gd name="T28" fmla="*/ 554 w 1450"/>
              <a:gd name="T29" fmla="*/ 139 h 788"/>
              <a:gd name="T30" fmla="*/ 401 w 1450"/>
              <a:gd name="T31" fmla="*/ 204 h 788"/>
              <a:gd name="T32" fmla="*/ 310 w 1450"/>
              <a:gd name="T33" fmla="*/ 222 h 788"/>
              <a:gd name="T34" fmla="*/ 215 w 1450"/>
              <a:gd name="T35" fmla="*/ 271 h 788"/>
              <a:gd name="T36" fmla="*/ 245 w 1450"/>
              <a:gd name="T37" fmla="*/ 141 h 788"/>
              <a:gd name="T38" fmla="*/ 260 w 1450"/>
              <a:gd name="T39" fmla="*/ 118 h 788"/>
              <a:gd name="T40" fmla="*/ 245 w 1450"/>
              <a:gd name="T41" fmla="*/ 49 h 788"/>
              <a:gd name="T42" fmla="*/ 188 w 1450"/>
              <a:gd name="T43" fmla="*/ 79 h 788"/>
              <a:gd name="T44" fmla="*/ 124 w 1450"/>
              <a:gd name="T45" fmla="*/ 196 h 788"/>
              <a:gd name="T46" fmla="*/ 67 w 1450"/>
              <a:gd name="T47" fmla="*/ 262 h 788"/>
              <a:gd name="T48" fmla="*/ 93 w 1450"/>
              <a:gd name="T49" fmla="*/ 224 h 788"/>
              <a:gd name="T50" fmla="*/ 92 w 1450"/>
              <a:gd name="T51" fmla="*/ 259 h 788"/>
              <a:gd name="T52" fmla="*/ 80 w 1450"/>
              <a:gd name="T53" fmla="*/ 409 h 788"/>
              <a:gd name="T54" fmla="*/ 14 w 1450"/>
              <a:gd name="T55" fmla="*/ 526 h 788"/>
              <a:gd name="T56" fmla="*/ 3 w 1450"/>
              <a:gd name="T57" fmla="*/ 667 h 788"/>
              <a:gd name="T58" fmla="*/ 40 w 1450"/>
              <a:gd name="T59" fmla="*/ 669 h 788"/>
              <a:gd name="T60" fmla="*/ 89 w 1450"/>
              <a:gd name="T61" fmla="*/ 731 h 788"/>
              <a:gd name="T62" fmla="*/ 147 w 1450"/>
              <a:gd name="T63" fmla="*/ 683 h 788"/>
              <a:gd name="T64" fmla="*/ 285 w 1450"/>
              <a:gd name="T65" fmla="*/ 557 h 788"/>
              <a:gd name="T66" fmla="*/ 328 w 1450"/>
              <a:gd name="T67" fmla="*/ 630 h 788"/>
              <a:gd name="T68" fmla="*/ 380 w 1450"/>
              <a:gd name="T69" fmla="*/ 755 h 788"/>
              <a:gd name="T70" fmla="*/ 539 w 1450"/>
              <a:gd name="T71" fmla="*/ 612 h 788"/>
              <a:gd name="T72" fmla="*/ 804 w 1450"/>
              <a:gd name="T73" fmla="*/ 432 h 788"/>
              <a:gd name="T74" fmla="*/ 593 w 1450"/>
              <a:gd name="T75" fmla="*/ 633 h 788"/>
              <a:gd name="T76" fmla="*/ 658 w 1450"/>
              <a:gd name="T77" fmla="*/ 619 h 788"/>
              <a:gd name="T78" fmla="*/ 627 w 1450"/>
              <a:gd name="T79" fmla="*/ 716 h 788"/>
              <a:gd name="T80" fmla="*/ 1098 w 1450"/>
              <a:gd name="T81" fmla="*/ 433 h 788"/>
              <a:gd name="T82" fmla="*/ 1234 w 1450"/>
              <a:gd name="T83" fmla="*/ 355 h 788"/>
              <a:gd name="T84" fmla="*/ 80 w 1450"/>
              <a:gd name="T85" fmla="*/ 270 h 788"/>
              <a:gd name="T86" fmla="*/ 825 w 1450"/>
              <a:gd name="T87" fmla="*/ 141 h 788"/>
              <a:gd name="T88" fmla="*/ 244 w 1450"/>
              <a:gd name="T89" fmla="*/ 250 h 788"/>
              <a:gd name="T90" fmla="*/ 321 w 1450"/>
              <a:gd name="T91" fmla="*/ 217 h 788"/>
              <a:gd name="T92" fmla="*/ 237 w 1450"/>
              <a:gd name="T93" fmla="*/ 24 h 788"/>
              <a:gd name="T94" fmla="*/ 598 w 1450"/>
              <a:gd name="T95" fmla="*/ 603 h 788"/>
              <a:gd name="T96" fmla="*/ 261 w 1450"/>
              <a:gd name="T97" fmla="*/ 189 h 788"/>
              <a:gd name="T98" fmla="*/ 627 w 1450"/>
              <a:gd name="T99" fmla="*/ 636 h 788"/>
              <a:gd name="T100" fmla="*/ 870 w 1450"/>
              <a:gd name="T101" fmla="*/ 133 h 788"/>
              <a:gd name="T102" fmla="*/ 788 w 1450"/>
              <a:gd name="T103" fmla="*/ 117 h 788"/>
              <a:gd name="T104" fmla="*/ 873 w 1450"/>
              <a:gd name="T105" fmla="*/ 199 h 788"/>
              <a:gd name="T106" fmla="*/ 390 w 1450"/>
              <a:gd name="T107" fmla="*/ 149 h 788"/>
              <a:gd name="T108" fmla="*/ 1032 w 1450"/>
              <a:gd name="T109" fmla="*/ 310 h 788"/>
              <a:gd name="T110" fmla="*/ 745 w 1450"/>
              <a:gd name="T111" fmla="*/ 134 h 788"/>
              <a:gd name="T112" fmla="*/ 108 w 1450"/>
              <a:gd name="T113" fmla="*/ 317 h 788"/>
              <a:gd name="T114" fmla="*/ 107 w 1450"/>
              <a:gd name="T115" fmla="*/ 403 h 788"/>
              <a:gd name="T116" fmla="*/ 130 w 1450"/>
              <a:gd name="T117" fmla="*/ 298 h 788"/>
              <a:gd name="T118" fmla="*/ 365 w 1450"/>
              <a:gd name="T119" fmla="*/ 630 h 788"/>
              <a:gd name="T120" fmla="*/ 584 w 1450"/>
              <a:gd name="T121" fmla="*/ 146 h 788"/>
              <a:gd name="T122" fmla="*/ 426 w 1450"/>
              <a:gd name="T123" fmla="*/ 639 h 788"/>
              <a:gd name="T124" fmla="*/ 865 w 1450"/>
              <a:gd name="T125" fmla="*/ 528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50" h="788">
                <a:moveTo>
                  <a:pt x="1316" y="302"/>
                </a:moveTo>
                <a:lnTo>
                  <a:pt x="1297" y="304"/>
                </a:lnTo>
                <a:lnTo>
                  <a:pt x="1278" y="306"/>
                </a:lnTo>
                <a:lnTo>
                  <a:pt x="1260" y="309"/>
                </a:lnTo>
                <a:lnTo>
                  <a:pt x="1242" y="314"/>
                </a:lnTo>
                <a:lnTo>
                  <a:pt x="1234" y="315"/>
                </a:lnTo>
                <a:lnTo>
                  <a:pt x="1225" y="317"/>
                </a:lnTo>
                <a:lnTo>
                  <a:pt x="1222" y="318"/>
                </a:lnTo>
                <a:lnTo>
                  <a:pt x="1219" y="320"/>
                </a:lnTo>
                <a:lnTo>
                  <a:pt x="1217" y="320"/>
                </a:lnTo>
                <a:lnTo>
                  <a:pt x="1214" y="318"/>
                </a:lnTo>
                <a:lnTo>
                  <a:pt x="1213" y="320"/>
                </a:lnTo>
                <a:lnTo>
                  <a:pt x="1213" y="321"/>
                </a:lnTo>
                <a:lnTo>
                  <a:pt x="1212" y="318"/>
                </a:lnTo>
                <a:lnTo>
                  <a:pt x="1212" y="317"/>
                </a:lnTo>
                <a:lnTo>
                  <a:pt x="1213" y="316"/>
                </a:lnTo>
                <a:lnTo>
                  <a:pt x="1214" y="314"/>
                </a:lnTo>
                <a:lnTo>
                  <a:pt x="1225" y="312"/>
                </a:lnTo>
                <a:lnTo>
                  <a:pt x="1234" y="309"/>
                </a:lnTo>
                <a:lnTo>
                  <a:pt x="1252" y="304"/>
                </a:lnTo>
                <a:lnTo>
                  <a:pt x="1269" y="299"/>
                </a:lnTo>
                <a:lnTo>
                  <a:pt x="1286" y="295"/>
                </a:lnTo>
                <a:lnTo>
                  <a:pt x="1304" y="290"/>
                </a:lnTo>
                <a:lnTo>
                  <a:pt x="1312" y="288"/>
                </a:lnTo>
                <a:lnTo>
                  <a:pt x="1321" y="287"/>
                </a:lnTo>
                <a:lnTo>
                  <a:pt x="1330" y="285"/>
                </a:lnTo>
                <a:lnTo>
                  <a:pt x="1340" y="284"/>
                </a:lnTo>
                <a:lnTo>
                  <a:pt x="1348" y="284"/>
                </a:lnTo>
                <a:lnTo>
                  <a:pt x="1356" y="283"/>
                </a:lnTo>
                <a:lnTo>
                  <a:pt x="1362" y="281"/>
                </a:lnTo>
                <a:lnTo>
                  <a:pt x="1369" y="277"/>
                </a:lnTo>
                <a:lnTo>
                  <a:pt x="1361" y="276"/>
                </a:lnTo>
                <a:lnTo>
                  <a:pt x="1354" y="276"/>
                </a:lnTo>
                <a:lnTo>
                  <a:pt x="1351" y="276"/>
                </a:lnTo>
                <a:lnTo>
                  <a:pt x="1349" y="276"/>
                </a:lnTo>
                <a:lnTo>
                  <a:pt x="1348" y="275"/>
                </a:lnTo>
                <a:lnTo>
                  <a:pt x="1348" y="274"/>
                </a:lnTo>
                <a:lnTo>
                  <a:pt x="1349" y="273"/>
                </a:lnTo>
                <a:lnTo>
                  <a:pt x="1350" y="273"/>
                </a:lnTo>
                <a:lnTo>
                  <a:pt x="1352" y="272"/>
                </a:lnTo>
                <a:lnTo>
                  <a:pt x="1354" y="272"/>
                </a:lnTo>
                <a:lnTo>
                  <a:pt x="1370" y="270"/>
                </a:lnTo>
                <a:lnTo>
                  <a:pt x="1385" y="267"/>
                </a:lnTo>
                <a:lnTo>
                  <a:pt x="1402" y="266"/>
                </a:lnTo>
                <a:lnTo>
                  <a:pt x="1418" y="264"/>
                </a:lnTo>
                <a:lnTo>
                  <a:pt x="1434" y="263"/>
                </a:lnTo>
                <a:lnTo>
                  <a:pt x="1450" y="260"/>
                </a:lnTo>
                <a:lnTo>
                  <a:pt x="1445" y="258"/>
                </a:lnTo>
                <a:lnTo>
                  <a:pt x="1440" y="257"/>
                </a:lnTo>
                <a:lnTo>
                  <a:pt x="1435" y="256"/>
                </a:lnTo>
                <a:lnTo>
                  <a:pt x="1430" y="257"/>
                </a:lnTo>
                <a:lnTo>
                  <a:pt x="1422" y="259"/>
                </a:lnTo>
                <a:lnTo>
                  <a:pt x="1412" y="260"/>
                </a:lnTo>
                <a:lnTo>
                  <a:pt x="1409" y="259"/>
                </a:lnTo>
                <a:lnTo>
                  <a:pt x="1407" y="258"/>
                </a:lnTo>
                <a:lnTo>
                  <a:pt x="1404" y="257"/>
                </a:lnTo>
                <a:lnTo>
                  <a:pt x="1402" y="257"/>
                </a:lnTo>
                <a:lnTo>
                  <a:pt x="1400" y="257"/>
                </a:lnTo>
                <a:lnTo>
                  <a:pt x="1400" y="258"/>
                </a:lnTo>
                <a:lnTo>
                  <a:pt x="1395" y="259"/>
                </a:lnTo>
                <a:lnTo>
                  <a:pt x="1391" y="259"/>
                </a:lnTo>
                <a:lnTo>
                  <a:pt x="1387" y="260"/>
                </a:lnTo>
                <a:lnTo>
                  <a:pt x="1386" y="262"/>
                </a:lnTo>
                <a:lnTo>
                  <a:pt x="1385" y="262"/>
                </a:lnTo>
                <a:lnTo>
                  <a:pt x="1383" y="260"/>
                </a:lnTo>
                <a:lnTo>
                  <a:pt x="1378" y="259"/>
                </a:lnTo>
                <a:lnTo>
                  <a:pt x="1374" y="259"/>
                </a:lnTo>
                <a:lnTo>
                  <a:pt x="1369" y="260"/>
                </a:lnTo>
                <a:lnTo>
                  <a:pt x="1365" y="262"/>
                </a:lnTo>
                <a:lnTo>
                  <a:pt x="1352" y="264"/>
                </a:lnTo>
                <a:lnTo>
                  <a:pt x="1340" y="266"/>
                </a:lnTo>
                <a:lnTo>
                  <a:pt x="1328" y="268"/>
                </a:lnTo>
                <a:lnTo>
                  <a:pt x="1317" y="271"/>
                </a:lnTo>
                <a:lnTo>
                  <a:pt x="1311" y="271"/>
                </a:lnTo>
                <a:lnTo>
                  <a:pt x="1304" y="271"/>
                </a:lnTo>
                <a:lnTo>
                  <a:pt x="1299" y="270"/>
                </a:lnTo>
                <a:lnTo>
                  <a:pt x="1293" y="268"/>
                </a:lnTo>
                <a:lnTo>
                  <a:pt x="1311" y="263"/>
                </a:lnTo>
                <a:lnTo>
                  <a:pt x="1330" y="259"/>
                </a:lnTo>
                <a:lnTo>
                  <a:pt x="1349" y="257"/>
                </a:lnTo>
                <a:lnTo>
                  <a:pt x="1368" y="255"/>
                </a:lnTo>
                <a:lnTo>
                  <a:pt x="1366" y="254"/>
                </a:lnTo>
                <a:lnTo>
                  <a:pt x="1363" y="252"/>
                </a:lnTo>
                <a:lnTo>
                  <a:pt x="1360" y="251"/>
                </a:lnTo>
                <a:lnTo>
                  <a:pt x="1356" y="251"/>
                </a:lnTo>
                <a:lnTo>
                  <a:pt x="1348" y="252"/>
                </a:lnTo>
                <a:lnTo>
                  <a:pt x="1342" y="252"/>
                </a:lnTo>
                <a:lnTo>
                  <a:pt x="1327" y="254"/>
                </a:lnTo>
                <a:lnTo>
                  <a:pt x="1311" y="256"/>
                </a:lnTo>
                <a:lnTo>
                  <a:pt x="1296" y="259"/>
                </a:lnTo>
                <a:lnTo>
                  <a:pt x="1282" y="263"/>
                </a:lnTo>
                <a:lnTo>
                  <a:pt x="1267" y="266"/>
                </a:lnTo>
                <a:lnTo>
                  <a:pt x="1252" y="268"/>
                </a:lnTo>
                <a:lnTo>
                  <a:pt x="1238" y="272"/>
                </a:lnTo>
                <a:lnTo>
                  <a:pt x="1224" y="275"/>
                </a:lnTo>
                <a:lnTo>
                  <a:pt x="1209" y="276"/>
                </a:lnTo>
                <a:lnTo>
                  <a:pt x="1194" y="279"/>
                </a:lnTo>
                <a:lnTo>
                  <a:pt x="1190" y="280"/>
                </a:lnTo>
                <a:lnTo>
                  <a:pt x="1183" y="282"/>
                </a:lnTo>
                <a:lnTo>
                  <a:pt x="1179" y="282"/>
                </a:lnTo>
                <a:lnTo>
                  <a:pt x="1177" y="281"/>
                </a:lnTo>
                <a:lnTo>
                  <a:pt x="1176" y="280"/>
                </a:lnTo>
                <a:lnTo>
                  <a:pt x="1177" y="277"/>
                </a:lnTo>
                <a:lnTo>
                  <a:pt x="1183" y="274"/>
                </a:lnTo>
                <a:lnTo>
                  <a:pt x="1188" y="270"/>
                </a:lnTo>
                <a:lnTo>
                  <a:pt x="1172" y="272"/>
                </a:lnTo>
                <a:lnTo>
                  <a:pt x="1159" y="275"/>
                </a:lnTo>
                <a:lnTo>
                  <a:pt x="1144" y="279"/>
                </a:lnTo>
                <a:lnTo>
                  <a:pt x="1129" y="282"/>
                </a:lnTo>
                <a:lnTo>
                  <a:pt x="1114" y="287"/>
                </a:lnTo>
                <a:lnTo>
                  <a:pt x="1099" y="291"/>
                </a:lnTo>
                <a:lnTo>
                  <a:pt x="1085" y="296"/>
                </a:lnTo>
                <a:lnTo>
                  <a:pt x="1070" y="301"/>
                </a:lnTo>
                <a:lnTo>
                  <a:pt x="1056" y="306"/>
                </a:lnTo>
                <a:lnTo>
                  <a:pt x="1043" y="313"/>
                </a:lnTo>
                <a:lnTo>
                  <a:pt x="1029" y="318"/>
                </a:lnTo>
                <a:lnTo>
                  <a:pt x="1015" y="324"/>
                </a:lnTo>
                <a:lnTo>
                  <a:pt x="1002" y="329"/>
                </a:lnTo>
                <a:lnTo>
                  <a:pt x="987" y="334"/>
                </a:lnTo>
                <a:lnTo>
                  <a:pt x="974" y="339"/>
                </a:lnTo>
                <a:lnTo>
                  <a:pt x="963" y="345"/>
                </a:lnTo>
                <a:lnTo>
                  <a:pt x="963" y="343"/>
                </a:lnTo>
                <a:lnTo>
                  <a:pt x="962" y="342"/>
                </a:lnTo>
                <a:lnTo>
                  <a:pt x="962" y="343"/>
                </a:lnTo>
                <a:lnTo>
                  <a:pt x="962" y="345"/>
                </a:lnTo>
                <a:lnTo>
                  <a:pt x="961" y="345"/>
                </a:lnTo>
                <a:lnTo>
                  <a:pt x="959" y="343"/>
                </a:lnTo>
                <a:lnTo>
                  <a:pt x="961" y="342"/>
                </a:lnTo>
                <a:lnTo>
                  <a:pt x="962" y="341"/>
                </a:lnTo>
                <a:lnTo>
                  <a:pt x="964" y="340"/>
                </a:lnTo>
                <a:lnTo>
                  <a:pt x="966" y="339"/>
                </a:lnTo>
                <a:lnTo>
                  <a:pt x="970" y="337"/>
                </a:lnTo>
                <a:lnTo>
                  <a:pt x="972" y="335"/>
                </a:lnTo>
                <a:lnTo>
                  <a:pt x="974" y="333"/>
                </a:lnTo>
                <a:lnTo>
                  <a:pt x="977" y="330"/>
                </a:lnTo>
                <a:lnTo>
                  <a:pt x="972" y="331"/>
                </a:lnTo>
                <a:lnTo>
                  <a:pt x="967" y="333"/>
                </a:lnTo>
                <a:lnTo>
                  <a:pt x="965" y="334"/>
                </a:lnTo>
                <a:lnTo>
                  <a:pt x="963" y="337"/>
                </a:lnTo>
                <a:lnTo>
                  <a:pt x="959" y="338"/>
                </a:lnTo>
                <a:lnTo>
                  <a:pt x="956" y="338"/>
                </a:lnTo>
                <a:lnTo>
                  <a:pt x="954" y="340"/>
                </a:lnTo>
                <a:lnTo>
                  <a:pt x="953" y="341"/>
                </a:lnTo>
                <a:lnTo>
                  <a:pt x="947" y="345"/>
                </a:lnTo>
                <a:lnTo>
                  <a:pt x="941" y="347"/>
                </a:lnTo>
                <a:lnTo>
                  <a:pt x="939" y="348"/>
                </a:lnTo>
                <a:lnTo>
                  <a:pt x="937" y="349"/>
                </a:lnTo>
                <a:lnTo>
                  <a:pt x="934" y="351"/>
                </a:lnTo>
                <a:lnTo>
                  <a:pt x="933" y="354"/>
                </a:lnTo>
                <a:lnTo>
                  <a:pt x="939" y="353"/>
                </a:lnTo>
                <a:lnTo>
                  <a:pt x="944" y="350"/>
                </a:lnTo>
                <a:lnTo>
                  <a:pt x="946" y="350"/>
                </a:lnTo>
                <a:lnTo>
                  <a:pt x="947" y="350"/>
                </a:lnTo>
                <a:lnTo>
                  <a:pt x="947" y="353"/>
                </a:lnTo>
                <a:lnTo>
                  <a:pt x="945" y="354"/>
                </a:lnTo>
                <a:lnTo>
                  <a:pt x="938" y="358"/>
                </a:lnTo>
                <a:lnTo>
                  <a:pt x="930" y="360"/>
                </a:lnTo>
                <a:lnTo>
                  <a:pt x="928" y="360"/>
                </a:lnTo>
                <a:lnTo>
                  <a:pt x="928" y="359"/>
                </a:lnTo>
                <a:lnTo>
                  <a:pt x="929" y="359"/>
                </a:lnTo>
                <a:lnTo>
                  <a:pt x="929" y="357"/>
                </a:lnTo>
                <a:lnTo>
                  <a:pt x="930" y="356"/>
                </a:lnTo>
                <a:lnTo>
                  <a:pt x="929" y="355"/>
                </a:lnTo>
                <a:lnTo>
                  <a:pt x="926" y="355"/>
                </a:lnTo>
                <a:lnTo>
                  <a:pt x="924" y="355"/>
                </a:lnTo>
                <a:lnTo>
                  <a:pt x="923" y="358"/>
                </a:lnTo>
                <a:lnTo>
                  <a:pt x="923" y="363"/>
                </a:lnTo>
                <a:lnTo>
                  <a:pt x="920" y="366"/>
                </a:lnTo>
                <a:lnTo>
                  <a:pt x="916" y="368"/>
                </a:lnTo>
                <a:lnTo>
                  <a:pt x="912" y="370"/>
                </a:lnTo>
                <a:lnTo>
                  <a:pt x="908" y="372"/>
                </a:lnTo>
                <a:lnTo>
                  <a:pt x="893" y="379"/>
                </a:lnTo>
                <a:lnTo>
                  <a:pt x="879" y="387"/>
                </a:lnTo>
                <a:lnTo>
                  <a:pt x="864" y="395"/>
                </a:lnTo>
                <a:lnTo>
                  <a:pt x="850" y="403"/>
                </a:lnTo>
                <a:lnTo>
                  <a:pt x="840" y="409"/>
                </a:lnTo>
                <a:lnTo>
                  <a:pt x="829" y="418"/>
                </a:lnTo>
                <a:lnTo>
                  <a:pt x="827" y="420"/>
                </a:lnTo>
                <a:lnTo>
                  <a:pt x="825" y="421"/>
                </a:lnTo>
                <a:lnTo>
                  <a:pt x="823" y="420"/>
                </a:lnTo>
                <a:lnTo>
                  <a:pt x="821" y="418"/>
                </a:lnTo>
                <a:lnTo>
                  <a:pt x="818" y="420"/>
                </a:lnTo>
                <a:lnTo>
                  <a:pt x="816" y="422"/>
                </a:lnTo>
                <a:lnTo>
                  <a:pt x="815" y="424"/>
                </a:lnTo>
                <a:lnTo>
                  <a:pt x="815" y="426"/>
                </a:lnTo>
                <a:lnTo>
                  <a:pt x="814" y="422"/>
                </a:lnTo>
                <a:lnTo>
                  <a:pt x="814" y="418"/>
                </a:lnTo>
                <a:lnTo>
                  <a:pt x="816" y="415"/>
                </a:lnTo>
                <a:lnTo>
                  <a:pt x="818" y="413"/>
                </a:lnTo>
                <a:lnTo>
                  <a:pt x="826" y="407"/>
                </a:lnTo>
                <a:lnTo>
                  <a:pt x="833" y="403"/>
                </a:lnTo>
                <a:lnTo>
                  <a:pt x="841" y="398"/>
                </a:lnTo>
                <a:lnTo>
                  <a:pt x="850" y="395"/>
                </a:lnTo>
                <a:lnTo>
                  <a:pt x="857" y="389"/>
                </a:lnTo>
                <a:lnTo>
                  <a:pt x="864" y="384"/>
                </a:lnTo>
                <a:lnTo>
                  <a:pt x="872" y="379"/>
                </a:lnTo>
                <a:lnTo>
                  <a:pt x="881" y="374"/>
                </a:lnTo>
                <a:lnTo>
                  <a:pt x="890" y="368"/>
                </a:lnTo>
                <a:lnTo>
                  <a:pt x="899" y="364"/>
                </a:lnTo>
                <a:lnTo>
                  <a:pt x="908" y="358"/>
                </a:lnTo>
                <a:lnTo>
                  <a:pt x="917" y="353"/>
                </a:lnTo>
                <a:lnTo>
                  <a:pt x="928" y="348"/>
                </a:lnTo>
                <a:lnTo>
                  <a:pt x="937" y="343"/>
                </a:lnTo>
                <a:lnTo>
                  <a:pt x="941" y="341"/>
                </a:lnTo>
                <a:lnTo>
                  <a:pt x="946" y="339"/>
                </a:lnTo>
                <a:lnTo>
                  <a:pt x="949" y="338"/>
                </a:lnTo>
                <a:lnTo>
                  <a:pt x="951" y="337"/>
                </a:lnTo>
                <a:lnTo>
                  <a:pt x="953" y="335"/>
                </a:lnTo>
                <a:lnTo>
                  <a:pt x="953" y="334"/>
                </a:lnTo>
                <a:lnTo>
                  <a:pt x="956" y="332"/>
                </a:lnTo>
                <a:lnTo>
                  <a:pt x="958" y="331"/>
                </a:lnTo>
                <a:lnTo>
                  <a:pt x="963" y="331"/>
                </a:lnTo>
                <a:lnTo>
                  <a:pt x="966" y="329"/>
                </a:lnTo>
                <a:lnTo>
                  <a:pt x="973" y="324"/>
                </a:lnTo>
                <a:lnTo>
                  <a:pt x="982" y="321"/>
                </a:lnTo>
                <a:lnTo>
                  <a:pt x="989" y="316"/>
                </a:lnTo>
                <a:lnTo>
                  <a:pt x="996" y="313"/>
                </a:lnTo>
                <a:lnTo>
                  <a:pt x="1003" y="310"/>
                </a:lnTo>
                <a:lnTo>
                  <a:pt x="1011" y="308"/>
                </a:lnTo>
                <a:lnTo>
                  <a:pt x="1013" y="306"/>
                </a:lnTo>
                <a:lnTo>
                  <a:pt x="1015" y="304"/>
                </a:lnTo>
                <a:lnTo>
                  <a:pt x="1020" y="301"/>
                </a:lnTo>
                <a:lnTo>
                  <a:pt x="1024" y="301"/>
                </a:lnTo>
                <a:lnTo>
                  <a:pt x="1033" y="298"/>
                </a:lnTo>
                <a:lnTo>
                  <a:pt x="1041" y="293"/>
                </a:lnTo>
                <a:lnTo>
                  <a:pt x="1048" y="290"/>
                </a:lnTo>
                <a:lnTo>
                  <a:pt x="1056" y="288"/>
                </a:lnTo>
                <a:lnTo>
                  <a:pt x="1063" y="285"/>
                </a:lnTo>
                <a:lnTo>
                  <a:pt x="1070" y="284"/>
                </a:lnTo>
                <a:lnTo>
                  <a:pt x="1074" y="282"/>
                </a:lnTo>
                <a:lnTo>
                  <a:pt x="1078" y="280"/>
                </a:lnTo>
                <a:lnTo>
                  <a:pt x="1081" y="280"/>
                </a:lnTo>
                <a:lnTo>
                  <a:pt x="1085" y="279"/>
                </a:lnTo>
                <a:lnTo>
                  <a:pt x="1086" y="277"/>
                </a:lnTo>
                <a:lnTo>
                  <a:pt x="1086" y="275"/>
                </a:lnTo>
                <a:lnTo>
                  <a:pt x="1086" y="274"/>
                </a:lnTo>
                <a:lnTo>
                  <a:pt x="1084" y="273"/>
                </a:lnTo>
                <a:lnTo>
                  <a:pt x="1079" y="275"/>
                </a:lnTo>
                <a:lnTo>
                  <a:pt x="1073" y="277"/>
                </a:lnTo>
                <a:lnTo>
                  <a:pt x="1070" y="279"/>
                </a:lnTo>
                <a:lnTo>
                  <a:pt x="1064" y="281"/>
                </a:lnTo>
                <a:lnTo>
                  <a:pt x="1062" y="282"/>
                </a:lnTo>
                <a:lnTo>
                  <a:pt x="1060" y="282"/>
                </a:lnTo>
                <a:lnTo>
                  <a:pt x="1057" y="281"/>
                </a:lnTo>
                <a:lnTo>
                  <a:pt x="1056" y="279"/>
                </a:lnTo>
                <a:lnTo>
                  <a:pt x="1073" y="273"/>
                </a:lnTo>
                <a:lnTo>
                  <a:pt x="1089" y="265"/>
                </a:lnTo>
                <a:lnTo>
                  <a:pt x="1097" y="263"/>
                </a:lnTo>
                <a:lnTo>
                  <a:pt x="1106" y="260"/>
                </a:lnTo>
                <a:lnTo>
                  <a:pt x="1114" y="258"/>
                </a:lnTo>
                <a:lnTo>
                  <a:pt x="1122" y="254"/>
                </a:lnTo>
                <a:lnTo>
                  <a:pt x="1127" y="249"/>
                </a:lnTo>
                <a:lnTo>
                  <a:pt x="1132" y="247"/>
                </a:lnTo>
                <a:lnTo>
                  <a:pt x="1139" y="246"/>
                </a:lnTo>
                <a:lnTo>
                  <a:pt x="1146" y="245"/>
                </a:lnTo>
                <a:lnTo>
                  <a:pt x="1153" y="242"/>
                </a:lnTo>
                <a:lnTo>
                  <a:pt x="1159" y="240"/>
                </a:lnTo>
                <a:lnTo>
                  <a:pt x="1161" y="239"/>
                </a:lnTo>
                <a:lnTo>
                  <a:pt x="1161" y="238"/>
                </a:lnTo>
                <a:lnTo>
                  <a:pt x="1161" y="237"/>
                </a:lnTo>
                <a:lnTo>
                  <a:pt x="1160" y="237"/>
                </a:lnTo>
                <a:lnTo>
                  <a:pt x="1157" y="235"/>
                </a:lnTo>
                <a:lnTo>
                  <a:pt x="1155" y="233"/>
                </a:lnTo>
                <a:lnTo>
                  <a:pt x="1165" y="231"/>
                </a:lnTo>
                <a:lnTo>
                  <a:pt x="1175" y="227"/>
                </a:lnTo>
                <a:lnTo>
                  <a:pt x="1179" y="226"/>
                </a:lnTo>
                <a:lnTo>
                  <a:pt x="1184" y="224"/>
                </a:lnTo>
                <a:lnTo>
                  <a:pt x="1185" y="223"/>
                </a:lnTo>
                <a:lnTo>
                  <a:pt x="1185" y="222"/>
                </a:lnTo>
                <a:lnTo>
                  <a:pt x="1184" y="219"/>
                </a:lnTo>
                <a:lnTo>
                  <a:pt x="1183" y="218"/>
                </a:lnTo>
                <a:lnTo>
                  <a:pt x="1180" y="219"/>
                </a:lnTo>
                <a:lnTo>
                  <a:pt x="1178" y="221"/>
                </a:lnTo>
                <a:lnTo>
                  <a:pt x="1177" y="221"/>
                </a:lnTo>
                <a:lnTo>
                  <a:pt x="1176" y="219"/>
                </a:lnTo>
                <a:lnTo>
                  <a:pt x="1176" y="217"/>
                </a:lnTo>
                <a:lnTo>
                  <a:pt x="1177" y="216"/>
                </a:lnTo>
                <a:lnTo>
                  <a:pt x="1181" y="215"/>
                </a:lnTo>
                <a:lnTo>
                  <a:pt x="1186" y="213"/>
                </a:lnTo>
                <a:lnTo>
                  <a:pt x="1188" y="213"/>
                </a:lnTo>
                <a:lnTo>
                  <a:pt x="1192" y="213"/>
                </a:lnTo>
                <a:lnTo>
                  <a:pt x="1194" y="214"/>
                </a:lnTo>
                <a:lnTo>
                  <a:pt x="1195" y="216"/>
                </a:lnTo>
                <a:lnTo>
                  <a:pt x="1196" y="213"/>
                </a:lnTo>
                <a:lnTo>
                  <a:pt x="1195" y="210"/>
                </a:lnTo>
                <a:lnTo>
                  <a:pt x="1198" y="209"/>
                </a:lnTo>
                <a:lnTo>
                  <a:pt x="1201" y="207"/>
                </a:lnTo>
                <a:lnTo>
                  <a:pt x="1200" y="206"/>
                </a:lnTo>
                <a:lnTo>
                  <a:pt x="1198" y="205"/>
                </a:lnTo>
                <a:lnTo>
                  <a:pt x="1196" y="204"/>
                </a:lnTo>
                <a:lnTo>
                  <a:pt x="1193" y="202"/>
                </a:lnTo>
                <a:lnTo>
                  <a:pt x="1189" y="202"/>
                </a:lnTo>
                <a:lnTo>
                  <a:pt x="1187" y="204"/>
                </a:lnTo>
                <a:lnTo>
                  <a:pt x="1183" y="204"/>
                </a:lnTo>
                <a:lnTo>
                  <a:pt x="1177" y="206"/>
                </a:lnTo>
                <a:lnTo>
                  <a:pt x="1173" y="206"/>
                </a:lnTo>
                <a:lnTo>
                  <a:pt x="1171" y="206"/>
                </a:lnTo>
                <a:lnTo>
                  <a:pt x="1169" y="207"/>
                </a:lnTo>
                <a:lnTo>
                  <a:pt x="1168" y="209"/>
                </a:lnTo>
                <a:lnTo>
                  <a:pt x="1171" y="209"/>
                </a:lnTo>
                <a:lnTo>
                  <a:pt x="1172" y="210"/>
                </a:lnTo>
                <a:lnTo>
                  <a:pt x="1172" y="213"/>
                </a:lnTo>
                <a:lnTo>
                  <a:pt x="1170" y="215"/>
                </a:lnTo>
                <a:lnTo>
                  <a:pt x="1164" y="217"/>
                </a:lnTo>
                <a:lnTo>
                  <a:pt x="1157" y="218"/>
                </a:lnTo>
                <a:lnTo>
                  <a:pt x="1156" y="217"/>
                </a:lnTo>
                <a:lnTo>
                  <a:pt x="1156" y="215"/>
                </a:lnTo>
                <a:lnTo>
                  <a:pt x="1157" y="214"/>
                </a:lnTo>
                <a:lnTo>
                  <a:pt x="1160" y="213"/>
                </a:lnTo>
                <a:lnTo>
                  <a:pt x="1163" y="213"/>
                </a:lnTo>
                <a:lnTo>
                  <a:pt x="1165" y="212"/>
                </a:lnTo>
                <a:lnTo>
                  <a:pt x="1168" y="210"/>
                </a:lnTo>
                <a:lnTo>
                  <a:pt x="1168" y="207"/>
                </a:lnTo>
                <a:lnTo>
                  <a:pt x="1160" y="208"/>
                </a:lnTo>
                <a:lnTo>
                  <a:pt x="1152" y="210"/>
                </a:lnTo>
                <a:lnTo>
                  <a:pt x="1144" y="213"/>
                </a:lnTo>
                <a:lnTo>
                  <a:pt x="1137" y="214"/>
                </a:lnTo>
                <a:lnTo>
                  <a:pt x="1129" y="216"/>
                </a:lnTo>
                <a:lnTo>
                  <a:pt x="1121" y="219"/>
                </a:lnTo>
                <a:lnTo>
                  <a:pt x="1118" y="221"/>
                </a:lnTo>
                <a:lnTo>
                  <a:pt x="1113" y="221"/>
                </a:lnTo>
                <a:lnTo>
                  <a:pt x="1109" y="221"/>
                </a:lnTo>
                <a:lnTo>
                  <a:pt x="1105" y="221"/>
                </a:lnTo>
                <a:lnTo>
                  <a:pt x="1109" y="217"/>
                </a:lnTo>
                <a:lnTo>
                  <a:pt x="1113" y="215"/>
                </a:lnTo>
                <a:lnTo>
                  <a:pt x="1120" y="213"/>
                </a:lnTo>
                <a:lnTo>
                  <a:pt x="1127" y="210"/>
                </a:lnTo>
                <a:lnTo>
                  <a:pt x="1130" y="210"/>
                </a:lnTo>
                <a:lnTo>
                  <a:pt x="1132" y="207"/>
                </a:lnTo>
                <a:lnTo>
                  <a:pt x="1132" y="205"/>
                </a:lnTo>
                <a:lnTo>
                  <a:pt x="1131" y="205"/>
                </a:lnTo>
                <a:lnTo>
                  <a:pt x="1130" y="205"/>
                </a:lnTo>
                <a:lnTo>
                  <a:pt x="1129" y="205"/>
                </a:lnTo>
                <a:lnTo>
                  <a:pt x="1117" y="208"/>
                </a:lnTo>
                <a:lnTo>
                  <a:pt x="1104" y="212"/>
                </a:lnTo>
                <a:lnTo>
                  <a:pt x="1095" y="213"/>
                </a:lnTo>
                <a:lnTo>
                  <a:pt x="1087" y="216"/>
                </a:lnTo>
                <a:lnTo>
                  <a:pt x="1076" y="221"/>
                </a:lnTo>
                <a:lnTo>
                  <a:pt x="1063" y="224"/>
                </a:lnTo>
                <a:lnTo>
                  <a:pt x="1058" y="225"/>
                </a:lnTo>
                <a:lnTo>
                  <a:pt x="1052" y="227"/>
                </a:lnTo>
                <a:lnTo>
                  <a:pt x="1045" y="229"/>
                </a:lnTo>
                <a:lnTo>
                  <a:pt x="1040" y="227"/>
                </a:lnTo>
                <a:lnTo>
                  <a:pt x="1039" y="226"/>
                </a:lnTo>
                <a:lnTo>
                  <a:pt x="1039" y="224"/>
                </a:lnTo>
                <a:lnTo>
                  <a:pt x="1040" y="224"/>
                </a:lnTo>
                <a:lnTo>
                  <a:pt x="1041" y="223"/>
                </a:lnTo>
                <a:lnTo>
                  <a:pt x="1045" y="222"/>
                </a:lnTo>
                <a:lnTo>
                  <a:pt x="1048" y="222"/>
                </a:lnTo>
                <a:lnTo>
                  <a:pt x="1054" y="221"/>
                </a:lnTo>
                <a:lnTo>
                  <a:pt x="1058" y="219"/>
                </a:lnTo>
                <a:lnTo>
                  <a:pt x="1060" y="219"/>
                </a:lnTo>
                <a:lnTo>
                  <a:pt x="1062" y="217"/>
                </a:lnTo>
                <a:lnTo>
                  <a:pt x="1063" y="216"/>
                </a:lnTo>
                <a:lnTo>
                  <a:pt x="1063" y="214"/>
                </a:lnTo>
                <a:lnTo>
                  <a:pt x="1063" y="215"/>
                </a:lnTo>
                <a:lnTo>
                  <a:pt x="1061" y="216"/>
                </a:lnTo>
                <a:lnTo>
                  <a:pt x="1058" y="217"/>
                </a:lnTo>
                <a:lnTo>
                  <a:pt x="1056" y="216"/>
                </a:lnTo>
                <a:lnTo>
                  <a:pt x="1055" y="214"/>
                </a:lnTo>
                <a:lnTo>
                  <a:pt x="1054" y="212"/>
                </a:lnTo>
                <a:lnTo>
                  <a:pt x="1052" y="210"/>
                </a:lnTo>
                <a:lnTo>
                  <a:pt x="1051" y="212"/>
                </a:lnTo>
                <a:lnTo>
                  <a:pt x="1047" y="213"/>
                </a:lnTo>
                <a:lnTo>
                  <a:pt x="1043" y="214"/>
                </a:lnTo>
                <a:lnTo>
                  <a:pt x="1041" y="214"/>
                </a:lnTo>
                <a:lnTo>
                  <a:pt x="1040" y="214"/>
                </a:lnTo>
                <a:lnTo>
                  <a:pt x="1040" y="213"/>
                </a:lnTo>
                <a:lnTo>
                  <a:pt x="1040" y="210"/>
                </a:lnTo>
                <a:lnTo>
                  <a:pt x="1043" y="209"/>
                </a:lnTo>
                <a:lnTo>
                  <a:pt x="1046" y="209"/>
                </a:lnTo>
                <a:lnTo>
                  <a:pt x="1048" y="208"/>
                </a:lnTo>
                <a:lnTo>
                  <a:pt x="1051" y="208"/>
                </a:lnTo>
                <a:lnTo>
                  <a:pt x="1052" y="206"/>
                </a:lnTo>
                <a:lnTo>
                  <a:pt x="1054" y="204"/>
                </a:lnTo>
                <a:lnTo>
                  <a:pt x="1062" y="201"/>
                </a:lnTo>
                <a:lnTo>
                  <a:pt x="1070" y="199"/>
                </a:lnTo>
                <a:lnTo>
                  <a:pt x="1073" y="197"/>
                </a:lnTo>
                <a:lnTo>
                  <a:pt x="1077" y="193"/>
                </a:lnTo>
                <a:lnTo>
                  <a:pt x="1077" y="192"/>
                </a:lnTo>
                <a:lnTo>
                  <a:pt x="1077" y="191"/>
                </a:lnTo>
                <a:lnTo>
                  <a:pt x="1078" y="191"/>
                </a:lnTo>
                <a:lnTo>
                  <a:pt x="1080" y="191"/>
                </a:lnTo>
                <a:lnTo>
                  <a:pt x="1081" y="190"/>
                </a:lnTo>
                <a:lnTo>
                  <a:pt x="1080" y="189"/>
                </a:lnTo>
                <a:lnTo>
                  <a:pt x="1077" y="189"/>
                </a:lnTo>
                <a:lnTo>
                  <a:pt x="1072" y="190"/>
                </a:lnTo>
                <a:lnTo>
                  <a:pt x="1064" y="194"/>
                </a:lnTo>
                <a:lnTo>
                  <a:pt x="1055" y="198"/>
                </a:lnTo>
                <a:lnTo>
                  <a:pt x="1046" y="201"/>
                </a:lnTo>
                <a:lnTo>
                  <a:pt x="1038" y="205"/>
                </a:lnTo>
                <a:lnTo>
                  <a:pt x="1029" y="209"/>
                </a:lnTo>
                <a:lnTo>
                  <a:pt x="1018" y="213"/>
                </a:lnTo>
                <a:lnTo>
                  <a:pt x="1007" y="217"/>
                </a:lnTo>
                <a:lnTo>
                  <a:pt x="996" y="222"/>
                </a:lnTo>
                <a:lnTo>
                  <a:pt x="984" y="226"/>
                </a:lnTo>
                <a:lnTo>
                  <a:pt x="973" y="232"/>
                </a:lnTo>
                <a:lnTo>
                  <a:pt x="963" y="235"/>
                </a:lnTo>
                <a:lnTo>
                  <a:pt x="953" y="239"/>
                </a:lnTo>
                <a:lnTo>
                  <a:pt x="941" y="245"/>
                </a:lnTo>
                <a:lnTo>
                  <a:pt x="931" y="249"/>
                </a:lnTo>
                <a:lnTo>
                  <a:pt x="920" y="255"/>
                </a:lnTo>
                <a:lnTo>
                  <a:pt x="908" y="259"/>
                </a:lnTo>
                <a:lnTo>
                  <a:pt x="898" y="264"/>
                </a:lnTo>
                <a:lnTo>
                  <a:pt x="887" y="270"/>
                </a:lnTo>
                <a:lnTo>
                  <a:pt x="875" y="275"/>
                </a:lnTo>
                <a:lnTo>
                  <a:pt x="863" y="281"/>
                </a:lnTo>
                <a:lnTo>
                  <a:pt x="851" y="287"/>
                </a:lnTo>
                <a:lnTo>
                  <a:pt x="840" y="292"/>
                </a:lnTo>
                <a:lnTo>
                  <a:pt x="829" y="299"/>
                </a:lnTo>
                <a:lnTo>
                  <a:pt x="817" y="306"/>
                </a:lnTo>
                <a:lnTo>
                  <a:pt x="812" y="309"/>
                </a:lnTo>
                <a:lnTo>
                  <a:pt x="805" y="312"/>
                </a:lnTo>
                <a:lnTo>
                  <a:pt x="799" y="313"/>
                </a:lnTo>
                <a:lnTo>
                  <a:pt x="792" y="314"/>
                </a:lnTo>
                <a:lnTo>
                  <a:pt x="792" y="312"/>
                </a:lnTo>
                <a:lnTo>
                  <a:pt x="793" y="310"/>
                </a:lnTo>
                <a:lnTo>
                  <a:pt x="796" y="308"/>
                </a:lnTo>
                <a:lnTo>
                  <a:pt x="798" y="307"/>
                </a:lnTo>
                <a:lnTo>
                  <a:pt x="802" y="306"/>
                </a:lnTo>
                <a:lnTo>
                  <a:pt x="806" y="305"/>
                </a:lnTo>
                <a:lnTo>
                  <a:pt x="815" y="299"/>
                </a:lnTo>
                <a:lnTo>
                  <a:pt x="824" y="293"/>
                </a:lnTo>
                <a:lnTo>
                  <a:pt x="834" y="288"/>
                </a:lnTo>
                <a:lnTo>
                  <a:pt x="845" y="282"/>
                </a:lnTo>
                <a:lnTo>
                  <a:pt x="856" y="276"/>
                </a:lnTo>
                <a:lnTo>
                  <a:pt x="866" y="271"/>
                </a:lnTo>
                <a:lnTo>
                  <a:pt x="876" y="265"/>
                </a:lnTo>
                <a:lnTo>
                  <a:pt x="887" y="260"/>
                </a:lnTo>
                <a:lnTo>
                  <a:pt x="898" y="255"/>
                </a:lnTo>
                <a:lnTo>
                  <a:pt x="908" y="249"/>
                </a:lnTo>
                <a:lnTo>
                  <a:pt x="912" y="247"/>
                </a:lnTo>
                <a:lnTo>
                  <a:pt x="916" y="243"/>
                </a:lnTo>
                <a:lnTo>
                  <a:pt x="920" y="242"/>
                </a:lnTo>
                <a:lnTo>
                  <a:pt x="923" y="242"/>
                </a:lnTo>
                <a:lnTo>
                  <a:pt x="925" y="240"/>
                </a:lnTo>
                <a:lnTo>
                  <a:pt x="928" y="237"/>
                </a:lnTo>
                <a:lnTo>
                  <a:pt x="929" y="234"/>
                </a:lnTo>
                <a:lnTo>
                  <a:pt x="930" y="233"/>
                </a:lnTo>
                <a:lnTo>
                  <a:pt x="932" y="233"/>
                </a:lnTo>
                <a:lnTo>
                  <a:pt x="936" y="232"/>
                </a:lnTo>
                <a:lnTo>
                  <a:pt x="940" y="231"/>
                </a:lnTo>
                <a:lnTo>
                  <a:pt x="942" y="227"/>
                </a:lnTo>
                <a:lnTo>
                  <a:pt x="948" y="225"/>
                </a:lnTo>
                <a:lnTo>
                  <a:pt x="954" y="223"/>
                </a:lnTo>
                <a:lnTo>
                  <a:pt x="965" y="219"/>
                </a:lnTo>
                <a:lnTo>
                  <a:pt x="977" y="216"/>
                </a:lnTo>
                <a:lnTo>
                  <a:pt x="988" y="213"/>
                </a:lnTo>
                <a:lnTo>
                  <a:pt x="998" y="208"/>
                </a:lnTo>
                <a:lnTo>
                  <a:pt x="1010" y="204"/>
                </a:lnTo>
                <a:lnTo>
                  <a:pt x="1021" y="199"/>
                </a:lnTo>
                <a:lnTo>
                  <a:pt x="1024" y="198"/>
                </a:lnTo>
                <a:lnTo>
                  <a:pt x="1028" y="196"/>
                </a:lnTo>
                <a:lnTo>
                  <a:pt x="1030" y="194"/>
                </a:lnTo>
                <a:lnTo>
                  <a:pt x="1030" y="192"/>
                </a:lnTo>
                <a:lnTo>
                  <a:pt x="1030" y="191"/>
                </a:lnTo>
                <a:lnTo>
                  <a:pt x="1028" y="190"/>
                </a:lnTo>
                <a:lnTo>
                  <a:pt x="1024" y="190"/>
                </a:lnTo>
                <a:lnTo>
                  <a:pt x="1021" y="191"/>
                </a:lnTo>
                <a:lnTo>
                  <a:pt x="1016" y="191"/>
                </a:lnTo>
                <a:lnTo>
                  <a:pt x="1011" y="191"/>
                </a:lnTo>
                <a:lnTo>
                  <a:pt x="1002" y="193"/>
                </a:lnTo>
                <a:lnTo>
                  <a:pt x="991" y="199"/>
                </a:lnTo>
                <a:lnTo>
                  <a:pt x="980" y="204"/>
                </a:lnTo>
                <a:lnTo>
                  <a:pt x="969" y="208"/>
                </a:lnTo>
                <a:lnTo>
                  <a:pt x="957" y="213"/>
                </a:lnTo>
                <a:lnTo>
                  <a:pt x="947" y="217"/>
                </a:lnTo>
                <a:lnTo>
                  <a:pt x="942" y="219"/>
                </a:lnTo>
                <a:lnTo>
                  <a:pt x="937" y="219"/>
                </a:lnTo>
                <a:lnTo>
                  <a:pt x="932" y="223"/>
                </a:lnTo>
                <a:lnTo>
                  <a:pt x="928" y="225"/>
                </a:lnTo>
                <a:lnTo>
                  <a:pt x="916" y="229"/>
                </a:lnTo>
                <a:lnTo>
                  <a:pt x="904" y="232"/>
                </a:lnTo>
                <a:lnTo>
                  <a:pt x="900" y="233"/>
                </a:lnTo>
                <a:lnTo>
                  <a:pt x="897" y="235"/>
                </a:lnTo>
                <a:lnTo>
                  <a:pt x="895" y="238"/>
                </a:lnTo>
                <a:lnTo>
                  <a:pt x="892" y="240"/>
                </a:lnTo>
                <a:lnTo>
                  <a:pt x="888" y="241"/>
                </a:lnTo>
                <a:lnTo>
                  <a:pt x="883" y="240"/>
                </a:lnTo>
                <a:lnTo>
                  <a:pt x="879" y="241"/>
                </a:lnTo>
                <a:lnTo>
                  <a:pt x="875" y="243"/>
                </a:lnTo>
                <a:lnTo>
                  <a:pt x="866" y="248"/>
                </a:lnTo>
                <a:lnTo>
                  <a:pt x="857" y="251"/>
                </a:lnTo>
                <a:lnTo>
                  <a:pt x="850" y="249"/>
                </a:lnTo>
                <a:lnTo>
                  <a:pt x="843" y="248"/>
                </a:lnTo>
                <a:lnTo>
                  <a:pt x="841" y="249"/>
                </a:lnTo>
                <a:lnTo>
                  <a:pt x="838" y="251"/>
                </a:lnTo>
                <a:lnTo>
                  <a:pt x="833" y="252"/>
                </a:lnTo>
                <a:lnTo>
                  <a:pt x="829" y="255"/>
                </a:lnTo>
                <a:lnTo>
                  <a:pt x="826" y="256"/>
                </a:lnTo>
                <a:lnTo>
                  <a:pt x="823" y="258"/>
                </a:lnTo>
                <a:lnTo>
                  <a:pt x="821" y="259"/>
                </a:lnTo>
                <a:lnTo>
                  <a:pt x="819" y="259"/>
                </a:lnTo>
                <a:lnTo>
                  <a:pt x="819" y="258"/>
                </a:lnTo>
                <a:lnTo>
                  <a:pt x="819" y="256"/>
                </a:lnTo>
                <a:lnTo>
                  <a:pt x="822" y="254"/>
                </a:lnTo>
                <a:lnTo>
                  <a:pt x="825" y="251"/>
                </a:lnTo>
                <a:lnTo>
                  <a:pt x="830" y="249"/>
                </a:lnTo>
                <a:lnTo>
                  <a:pt x="833" y="248"/>
                </a:lnTo>
                <a:lnTo>
                  <a:pt x="834" y="247"/>
                </a:lnTo>
                <a:lnTo>
                  <a:pt x="835" y="247"/>
                </a:lnTo>
                <a:lnTo>
                  <a:pt x="837" y="246"/>
                </a:lnTo>
                <a:lnTo>
                  <a:pt x="837" y="243"/>
                </a:lnTo>
                <a:lnTo>
                  <a:pt x="837" y="242"/>
                </a:lnTo>
                <a:lnTo>
                  <a:pt x="835" y="241"/>
                </a:lnTo>
                <a:lnTo>
                  <a:pt x="833" y="241"/>
                </a:lnTo>
                <a:lnTo>
                  <a:pt x="832" y="242"/>
                </a:lnTo>
                <a:lnTo>
                  <a:pt x="821" y="248"/>
                </a:lnTo>
                <a:lnTo>
                  <a:pt x="809" y="255"/>
                </a:lnTo>
                <a:lnTo>
                  <a:pt x="799" y="260"/>
                </a:lnTo>
                <a:lnTo>
                  <a:pt x="788" y="265"/>
                </a:lnTo>
                <a:lnTo>
                  <a:pt x="784" y="267"/>
                </a:lnTo>
                <a:lnTo>
                  <a:pt x="778" y="270"/>
                </a:lnTo>
                <a:lnTo>
                  <a:pt x="776" y="270"/>
                </a:lnTo>
                <a:lnTo>
                  <a:pt x="775" y="270"/>
                </a:lnTo>
                <a:lnTo>
                  <a:pt x="775" y="268"/>
                </a:lnTo>
                <a:lnTo>
                  <a:pt x="776" y="266"/>
                </a:lnTo>
                <a:lnTo>
                  <a:pt x="785" y="260"/>
                </a:lnTo>
                <a:lnTo>
                  <a:pt x="796" y="255"/>
                </a:lnTo>
                <a:lnTo>
                  <a:pt x="807" y="249"/>
                </a:lnTo>
                <a:lnTo>
                  <a:pt x="816" y="242"/>
                </a:lnTo>
                <a:lnTo>
                  <a:pt x="827" y="234"/>
                </a:lnTo>
                <a:lnTo>
                  <a:pt x="838" y="227"/>
                </a:lnTo>
                <a:lnTo>
                  <a:pt x="845" y="224"/>
                </a:lnTo>
                <a:lnTo>
                  <a:pt x="850" y="221"/>
                </a:lnTo>
                <a:lnTo>
                  <a:pt x="855" y="219"/>
                </a:lnTo>
                <a:lnTo>
                  <a:pt x="859" y="217"/>
                </a:lnTo>
                <a:lnTo>
                  <a:pt x="859" y="214"/>
                </a:lnTo>
                <a:lnTo>
                  <a:pt x="858" y="209"/>
                </a:lnTo>
                <a:lnTo>
                  <a:pt x="859" y="208"/>
                </a:lnTo>
                <a:lnTo>
                  <a:pt x="860" y="206"/>
                </a:lnTo>
                <a:lnTo>
                  <a:pt x="856" y="206"/>
                </a:lnTo>
                <a:lnTo>
                  <a:pt x="851" y="208"/>
                </a:lnTo>
                <a:lnTo>
                  <a:pt x="839" y="214"/>
                </a:lnTo>
                <a:lnTo>
                  <a:pt x="826" y="221"/>
                </a:lnTo>
                <a:lnTo>
                  <a:pt x="815" y="226"/>
                </a:lnTo>
                <a:lnTo>
                  <a:pt x="802" y="233"/>
                </a:lnTo>
                <a:lnTo>
                  <a:pt x="793" y="239"/>
                </a:lnTo>
                <a:lnTo>
                  <a:pt x="783" y="242"/>
                </a:lnTo>
                <a:lnTo>
                  <a:pt x="778" y="243"/>
                </a:lnTo>
                <a:lnTo>
                  <a:pt x="775" y="245"/>
                </a:lnTo>
                <a:lnTo>
                  <a:pt x="773" y="246"/>
                </a:lnTo>
                <a:lnTo>
                  <a:pt x="772" y="250"/>
                </a:lnTo>
                <a:lnTo>
                  <a:pt x="768" y="248"/>
                </a:lnTo>
                <a:lnTo>
                  <a:pt x="767" y="247"/>
                </a:lnTo>
                <a:lnTo>
                  <a:pt x="768" y="246"/>
                </a:lnTo>
                <a:lnTo>
                  <a:pt x="769" y="243"/>
                </a:lnTo>
                <a:lnTo>
                  <a:pt x="774" y="241"/>
                </a:lnTo>
                <a:lnTo>
                  <a:pt x="780" y="239"/>
                </a:lnTo>
                <a:lnTo>
                  <a:pt x="783" y="239"/>
                </a:lnTo>
                <a:lnTo>
                  <a:pt x="785" y="237"/>
                </a:lnTo>
                <a:lnTo>
                  <a:pt x="786" y="233"/>
                </a:lnTo>
                <a:lnTo>
                  <a:pt x="789" y="230"/>
                </a:lnTo>
                <a:lnTo>
                  <a:pt x="794" y="225"/>
                </a:lnTo>
                <a:lnTo>
                  <a:pt x="800" y="221"/>
                </a:lnTo>
                <a:lnTo>
                  <a:pt x="806" y="217"/>
                </a:lnTo>
                <a:lnTo>
                  <a:pt x="812" y="214"/>
                </a:lnTo>
                <a:lnTo>
                  <a:pt x="824" y="206"/>
                </a:lnTo>
                <a:lnTo>
                  <a:pt x="837" y="199"/>
                </a:lnTo>
                <a:lnTo>
                  <a:pt x="848" y="192"/>
                </a:lnTo>
                <a:lnTo>
                  <a:pt x="860" y="187"/>
                </a:lnTo>
                <a:lnTo>
                  <a:pt x="870" y="182"/>
                </a:lnTo>
                <a:lnTo>
                  <a:pt x="878" y="176"/>
                </a:lnTo>
                <a:lnTo>
                  <a:pt x="882" y="175"/>
                </a:lnTo>
                <a:lnTo>
                  <a:pt x="887" y="174"/>
                </a:lnTo>
                <a:lnTo>
                  <a:pt x="889" y="174"/>
                </a:lnTo>
                <a:lnTo>
                  <a:pt x="891" y="173"/>
                </a:lnTo>
                <a:lnTo>
                  <a:pt x="892" y="172"/>
                </a:lnTo>
                <a:lnTo>
                  <a:pt x="893" y="171"/>
                </a:lnTo>
                <a:lnTo>
                  <a:pt x="897" y="166"/>
                </a:lnTo>
                <a:lnTo>
                  <a:pt x="899" y="165"/>
                </a:lnTo>
                <a:lnTo>
                  <a:pt x="901" y="165"/>
                </a:lnTo>
                <a:lnTo>
                  <a:pt x="905" y="168"/>
                </a:lnTo>
                <a:lnTo>
                  <a:pt x="906" y="166"/>
                </a:lnTo>
                <a:lnTo>
                  <a:pt x="906" y="164"/>
                </a:lnTo>
                <a:lnTo>
                  <a:pt x="908" y="163"/>
                </a:lnTo>
                <a:lnTo>
                  <a:pt x="911" y="163"/>
                </a:lnTo>
                <a:lnTo>
                  <a:pt x="913" y="159"/>
                </a:lnTo>
                <a:lnTo>
                  <a:pt x="916" y="156"/>
                </a:lnTo>
                <a:lnTo>
                  <a:pt x="920" y="154"/>
                </a:lnTo>
                <a:lnTo>
                  <a:pt x="923" y="154"/>
                </a:lnTo>
                <a:lnTo>
                  <a:pt x="932" y="154"/>
                </a:lnTo>
                <a:lnTo>
                  <a:pt x="940" y="151"/>
                </a:lnTo>
                <a:lnTo>
                  <a:pt x="949" y="147"/>
                </a:lnTo>
                <a:lnTo>
                  <a:pt x="957" y="141"/>
                </a:lnTo>
                <a:lnTo>
                  <a:pt x="947" y="140"/>
                </a:lnTo>
                <a:lnTo>
                  <a:pt x="938" y="141"/>
                </a:lnTo>
                <a:lnTo>
                  <a:pt x="929" y="143"/>
                </a:lnTo>
                <a:lnTo>
                  <a:pt x="918" y="146"/>
                </a:lnTo>
                <a:lnTo>
                  <a:pt x="909" y="148"/>
                </a:lnTo>
                <a:lnTo>
                  <a:pt x="900" y="151"/>
                </a:lnTo>
                <a:lnTo>
                  <a:pt x="890" y="154"/>
                </a:lnTo>
                <a:lnTo>
                  <a:pt x="881" y="157"/>
                </a:lnTo>
                <a:lnTo>
                  <a:pt x="874" y="159"/>
                </a:lnTo>
                <a:lnTo>
                  <a:pt x="867" y="160"/>
                </a:lnTo>
                <a:lnTo>
                  <a:pt x="860" y="163"/>
                </a:lnTo>
                <a:lnTo>
                  <a:pt x="855" y="167"/>
                </a:lnTo>
                <a:lnTo>
                  <a:pt x="852" y="169"/>
                </a:lnTo>
                <a:lnTo>
                  <a:pt x="850" y="173"/>
                </a:lnTo>
                <a:lnTo>
                  <a:pt x="849" y="174"/>
                </a:lnTo>
                <a:lnTo>
                  <a:pt x="848" y="174"/>
                </a:lnTo>
                <a:lnTo>
                  <a:pt x="847" y="174"/>
                </a:lnTo>
                <a:lnTo>
                  <a:pt x="846" y="173"/>
                </a:lnTo>
                <a:lnTo>
                  <a:pt x="846" y="168"/>
                </a:lnTo>
                <a:lnTo>
                  <a:pt x="848" y="165"/>
                </a:lnTo>
                <a:lnTo>
                  <a:pt x="848" y="160"/>
                </a:lnTo>
                <a:lnTo>
                  <a:pt x="847" y="156"/>
                </a:lnTo>
                <a:lnTo>
                  <a:pt x="845" y="159"/>
                </a:lnTo>
                <a:lnTo>
                  <a:pt x="842" y="164"/>
                </a:lnTo>
                <a:lnTo>
                  <a:pt x="841" y="168"/>
                </a:lnTo>
                <a:lnTo>
                  <a:pt x="841" y="173"/>
                </a:lnTo>
                <a:lnTo>
                  <a:pt x="842" y="175"/>
                </a:lnTo>
                <a:lnTo>
                  <a:pt x="841" y="179"/>
                </a:lnTo>
                <a:lnTo>
                  <a:pt x="839" y="180"/>
                </a:lnTo>
                <a:lnTo>
                  <a:pt x="835" y="180"/>
                </a:lnTo>
                <a:lnTo>
                  <a:pt x="835" y="177"/>
                </a:lnTo>
                <a:lnTo>
                  <a:pt x="835" y="176"/>
                </a:lnTo>
                <a:lnTo>
                  <a:pt x="837" y="174"/>
                </a:lnTo>
                <a:lnTo>
                  <a:pt x="834" y="174"/>
                </a:lnTo>
                <a:lnTo>
                  <a:pt x="830" y="176"/>
                </a:lnTo>
                <a:lnTo>
                  <a:pt x="826" y="179"/>
                </a:lnTo>
                <a:lnTo>
                  <a:pt x="822" y="181"/>
                </a:lnTo>
                <a:lnTo>
                  <a:pt x="816" y="182"/>
                </a:lnTo>
                <a:lnTo>
                  <a:pt x="817" y="179"/>
                </a:lnTo>
                <a:lnTo>
                  <a:pt x="818" y="177"/>
                </a:lnTo>
                <a:lnTo>
                  <a:pt x="821" y="175"/>
                </a:lnTo>
                <a:lnTo>
                  <a:pt x="823" y="174"/>
                </a:lnTo>
                <a:lnTo>
                  <a:pt x="827" y="172"/>
                </a:lnTo>
                <a:lnTo>
                  <a:pt x="832" y="171"/>
                </a:lnTo>
                <a:lnTo>
                  <a:pt x="834" y="168"/>
                </a:lnTo>
                <a:lnTo>
                  <a:pt x="835" y="167"/>
                </a:lnTo>
                <a:lnTo>
                  <a:pt x="834" y="166"/>
                </a:lnTo>
                <a:lnTo>
                  <a:pt x="833" y="166"/>
                </a:lnTo>
                <a:lnTo>
                  <a:pt x="827" y="166"/>
                </a:lnTo>
                <a:lnTo>
                  <a:pt x="824" y="164"/>
                </a:lnTo>
                <a:lnTo>
                  <a:pt x="835" y="158"/>
                </a:lnTo>
                <a:lnTo>
                  <a:pt x="847" y="151"/>
                </a:lnTo>
                <a:lnTo>
                  <a:pt x="842" y="151"/>
                </a:lnTo>
                <a:lnTo>
                  <a:pt x="837" y="151"/>
                </a:lnTo>
                <a:lnTo>
                  <a:pt x="832" y="150"/>
                </a:lnTo>
                <a:lnTo>
                  <a:pt x="829" y="150"/>
                </a:lnTo>
                <a:lnTo>
                  <a:pt x="827" y="155"/>
                </a:lnTo>
                <a:lnTo>
                  <a:pt x="825" y="158"/>
                </a:lnTo>
                <a:lnTo>
                  <a:pt x="822" y="159"/>
                </a:lnTo>
                <a:lnTo>
                  <a:pt x="818" y="160"/>
                </a:lnTo>
                <a:lnTo>
                  <a:pt x="815" y="160"/>
                </a:lnTo>
                <a:lnTo>
                  <a:pt x="812" y="159"/>
                </a:lnTo>
                <a:lnTo>
                  <a:pt x="812" y="158"/>
                </a:lnTo>
                <a:lnTo>
                  <a:pt x="810" y="157"/>
                </a:lnTo>
                <a:lnTo>
                  <a:pt x="806" y="157"/>
                </a:lnTo>
                <a:lnTo>
                  <a:pt x="802" y="158"/>
                </a:lnTo>
                <a:lnTo>
                  <a:pt x="800" y="162"/>
                </a:lnTo>
                <a:lnTo>
                  <a:pt x="797" y="163"/>
                </a:lnTo>
                <a:lnTo>
                  <a:pt x="796" y="163"/>
                </a:lnTo>
                <a:lnTo>
                  <a:pt x="793" y="162"/>
                </a:lnTo>
                <a:lnTo>
                  <a:pt x="792" y="159"/>
                </a:lnTo>
                <a:lnTo>
                  <a:pt x="792" y="158"/>
                </a:lnTo>
                <a:lnTo>
                  <a:pt x="798" y="155"/>
                </a:lnTo>
                <a:lnTo>
                  <a:pt x="805" y="152"/>
                </a:lnTo>
                <a:lnTo>
                  <a:pt x="808" y="149"/>
                </a:lnTo>
                <a:lnTo>
                  <a:pt x="814" y="148"/>
                </a:lnTo>
                <a:lnTo>
                  <a:pt x="817" y="149"/>
                </a:lnTo>
                <a:lnTo>
                  <a:pt x="822" y="151"/>
                </a:lnTo>
                <a:lnTo>
                  <a:pt x="824" y="147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6" y="139"/>
                </a:lnTo>
                <a:lnTo>
                  <a:pt x="825" y="139"/>
                </a:lnTo>
                <a:lnTo>
                  <a:pt x="825" y="139"/>
                </a:lnTo>
                <a:lnTo>
                  <a:pt x="825" y="139"/>
                </a:lnTo>
                <a:lnTo>
                  <a:pt x="825" y="140"/>
                </a:lnTo>
                <a:lnTo>
                  <a:pt x="825" y="141"/>
                </a:lnTo>
                <a:lnTo>
                  <a:pt x="822" y="140"/>
                </a:lnTo>
                <a:lnTo>
                  <a:pt x="821" y="139"/>
                </a:lnTo>
                <a:lnTo>
                  <a:pt x="818" y="138"/>
                </a:lnTo>
                <a:lnTo>
                  <a:pt x="817" y="135"/>
                </a:lnTo>
                <a:lnTo>
                  <a:pt x="817" y="134"/>
                </a:lnTo>
                <a:lnTo>
                  <a:pt x="818" y="132"/>
                </a:lnTo>
                <a:lnTo>
                  <a:pt x="816" y="132"/>
                </a:lnTo>
                <a:lnTo>
                  <a:pt x="815" y="132"/>
                </a:lnTo>
                <a:lnTo>
                  <a:pt x="814" y="133"/>
                </a:lnTo>
                <a:lnTo>
                  <a:pt x="814" y="134"/>
                </a:lnTo>
                <a:lnTo>
                  <a:pt x="810" y="136"/>
                </a:lnTo>
                <a:lnTo>
                  <a:pt x="807" y="139"/>
                </a:lnTo>
                <a:lnTo>
                  <a:pt x="804" y="140"/>
                </a:lnTo>
                <a:lnTo>
                  <a:pt x="799" y="141"/>
                </a:lnTo>
                <a:lnTo>
                  <a:pt x="790" y="143"/>
                </a:lnTo>
                <a:lnTo>
                  <a:pt x="780" y="147"/>
                </a:lnTo>
                <a:lnTo>
                  <a:pt x="764" y="155"/>
                </a:lnTo>
                <a:lnTo>
                  <a:pt x="748" y="162"/>
                </a:lnTo>
                <a:lnTo>
                  <a:pt x="744" y="163"/>
                </a:lnTo>
                <a:lnTo>
                  <a:pt x="742" y="165"/>
                </a:lnTo>
                <a:lnTo>
                  <a:pt x="742" y="166"/>
                </a:lnTo>
                <a:lnTo>
                  <a:pt x="741" y="167"/>
                </a:lnTo>
                <a:lnTo>
                  <a:pt x="741" y="168"/>
                </a:lnTo>
                <a:lnTo>
                  <a:pt x="741" y="169"/>
                </a:lnTo>
                <a:lnTo>
                  <a:pt x="740" y="169"/>
                </a:lnTo>
                <a:lnTo>
                  <a:pt x="739" y="168"/>
                </a:lnTo>
                <a:lnTo>
                  <a:pt x="728" y="173"/>
                </a:lnTo>
                <a:lnTo>
                  <a:pt x="718" y="175"/>
                </a:lnTo>
                <a:lnTo>
                  <a:pt x="725" y="168"/>
                </a:lnTo>
                <a:lnTo>
                  <a:pt x="733" y="163"/>
                </a:lnTo>
                <a:lnTo>
                  <a:pt x="741" y="158"/>
                </a:lnTo>
                <a:lnTo>
                  <a:pt x="750" y="154"/>
                </a:lnTo>
                <a:lnTo>
                  <a:pt x="753" y="151"/>
                </a:lnTo>
                <a:lnTo>
                  <a:pt x="759" y="149"/>
                </a:lnTo>
                <a:lnTo>
                  <a:pt x="763" y="149"/>
                </a:lnTo>
                <a:lnTo>
                  <a:pt x="766" y="148"/>
                </a:lnTo>
                <a:lnTo>
                  <a:pt x="769" y="148"/>
                </a:lnTo>
                <a:lnTo>
                  <a:pt x="773" y="147"/>
                </a:lnTo>
                <a:lnTo>
                  <a:pt x="776" y="144"/>
                </a:lnTo>
                <a:lnTo>
                  <a:pt x="780" y="142"/>
                </a:lnTo>
                <a:lnTo>
                  <a:pt x="783" y="136"/>
                </a:lnTo>
                <a:lnTo>
                  <a:pt x="788" y="131"/>
                </a:lnTo>
                <a:lnTo>
                  <a:pt x="791" y="130"/>
                </a:lnTo>
                <a:lnTo>
                  <a:pt x="794" y="129"/>
                </a:lnTo>
                <a:lnTo>
                  <a:pt x="796" y="129"/>
                </a:lnTo>
                <a:lnTo>
                  <a:pt x="797" y="127"/>
                </a:lnTo>
                <a:lnTo>
                  <a:pt x="798" y="126"/>
                </a:lnTo>
                <a:lnTo>
                  <a:pt x="798" y="125"/>
                </a:lnTo>
                <a:lnTo>
                  <a:pt x="796" y="123"/>
                </a:lnTo>
                <a:lnTo>
                  <a:pt x="793" y="123"/>
                </a:lnTo>
                <a:lnTo>
                  <a:pt x="789" y="124"/>
                </a:lnTo>
                <a:lnTo>
                  <a:pt x="784" y="126"/>
                </a:lnTo>
                <a:lnTo>
                  <a:pt x="775" y="132"/>
                </a:lnTo>
                <a:lnTo>
                  <a:pt x="769" y="134"/>
                </a:lnTo>
                <a:lnTo>
                  <a:pt x="766" y="134"/>
                </a:lnTo>
                <a:lnTo>
                  <a:pt x="765" y="134"/>
                </a:lnTo>
                <a:lnTo>
                  <a:pt x="763" y="136"/>
                </a:lnTo>
                <a:lnTo>
                  <a:pt x="759" y="138"/>
                </a:lnTo>
                <a:lnTo>
                  <a:pt x="756" y="136"/>
                </a:lnTo>
                <a:lnTo>
                  <a:pt x="756" y="134"/>
                </a:lnTo>
                <a:lnTo>
                  <a:pt x="756" y="132"/>
                </a:lnTo>
                <a:lnTo>
                  <a:pt x="757" y="131"/>
                </a:lnTo>
                <a:lnTo>
                  <a:pt x="758" y="130"/>
                </a:lnTo>
                <a:lnTo>
                  <a:pt x="760" y="129"/>
                </a:lnTo>
                <a:lnTo>
                  <a:pt x="764" y="126"/>
                </a:lnTo>
                <a:lnTo>
                  <a:pt x="768" y="125"/>
                </a:lnTo>
                <a:lnTo>
                  <a:pt x="772" y="124"/>
                </a:lnTo>
                <a:lnTo>
                  <a:pt x="774" y="123"/>
                </a:lnTo>
                <a:lnTo>
                  <a:pt x="775" y="122"/>
                </a:lnTo>
                <a:lnTo>
                  <a:pt x="776" y="119"/>
                </a:lnTo>
                <a:lnTo>
                  <a:pt x="777" y="115"/>
                </a:lnTo>
                <a:lnTo>
                  <a:pt x="777" y="111"/>
                </a:lnTo>
                <a:lnTo>
                  <a:pt x="775" y="111"/>
                </a:lnTo>
                <a:lnTo>
                  <a:pt x="773" y="109"/>
                </a:lnTo>
                <a:lnTo>
                  <a:pt x="778" y="107"/>
                </a:lnTo>
                <a:lnTo>
                  <a:pt x="785" y="104"/>
                </a:lnTo>
                <a:lnTo>
                  <a:pt x="792" y="99"/>
                </a:lnTo>
                <a:lnTo>
                  <a:pt x="801" y="94"/>
                </a:lnTo>
                <a:lnTo>
                  <a:pt x="788" y="96"/>
                </a:lnTo>
                <a:lnTo>
                  <a:pt x="775" y="98"/>
                </a:lnTo>
                <a:lnTo>
                  <a:pt x="763" y="99"/>
                </a:lnTo>
                <a:lnTo>
                  <a:pt x="749" y="98"/>
                </a:lnTo>
                <a:lnTo>
                  <a:pt x="766" y="92"/>
                </a:lnTo>
                <a:lnTo>
                  <a:pt x="783" y="85"/>
                </a:lnTo>
                <a:lnTo>
                  <a:pt x="793" y="82"/>
                </a:lnTo>
                <a:lnTo>
                  <a:pt x="804" y="79"/>
                </a:lnTo>
                <a:lnTo>
                  <a:pt x="813" y="74"/>
                </a:lnTo>
                <a:lnTo>
                  <a:pt x="822" y="67"/>
                </a:lnTo>
                <a:lnTo>
                  <a:pt x="810" y="69"/>
                </a:lnTo>
                <a:lnTo>
                  <a:pt x="800" y="74"/>
                </a:lnTo>
                <a:lnTo>
                  <a:pt x="791" y="76"/>
                </a:lnTo>
                <a:lnTo>
                  <a:pt x="781" y="80"/>
                </a:lnTo>
                <a:lnTo>
                  <a:pt x="777" y="81"/>
                </a:lnTo>
                <a:lnTo>
                  <a:pt x="774" y="83"/>
                </a:lnTo>
                <a:lnTo>
                  <a:pt x="772" y="83"/>
                </a:lnTo>
                <a:lnTo>
                  <a:pt x="769" y="84"/>
                </a:lnTo>
                <a:lnTo>
                  <a:pt x="768" y="83"/>
                </a:lnTo>
                <a:lnTo>
                  <a:pt x="766" y="82"/>
                </a:lnTo>
                <a:lnTo>
                  <a:pt x="765" y="81"/>
                </a:lnTo>
                <a:lnTo>
                  <a:pt x="765" y="80"/>
                </a:lnTo>
                <a:lnTo>
                  <a:pt x="766" y="79"/>
                </a:lnTo>
                <a:lnTo>
                  <a:pt x="767" y="77"/>
                </a:lnTo>
                <a:lnTo>
                  <a:pt x="772" y="76"/>
                </a:lnTo>
                <a:lnTo>
                  <a:pt x="775" y="75"/>
                </a:lnTo>
                <a:lnTo>
                  <a:pt x="772" y="73"/>
                </a:lnTo>
                <a:lnTo>
                  <a:pt x="767" y="73"/>
                </a:lnTo>
                <a:lnTo>
                  <a:pt x="764" y="74"/>
                </a:lnTo>
                <a:lnTo>
                  <a:pt x="760" y="76"/>
                </a:lnTo>
                <a:lnTo>
                  <a:pt x="759" y="80"/>
                </a:lnTo>
                <a:lnTo>
                  <a:pt x="758" y="83"/>
                </a:lnTo>
                <a:lnTo>
                  <a:pt x="757" y="86"/>
                </a:lnTo>
                <a:lnTo>
                  <a:pt x="755" y="89"/>
                </a:lnTo>
                <a:lnTo>
                  <a:pt x="738" y="94"/>
                </a:lnTo>
                <a:lnTo>
                  <a:pt x="722" y="100"/>
                </a:lnTo>
                <a:lnTo>
                  <a:pt x="717" y="106"/>
                </a:lnTo>
                <a:lnTo>
                  <a:pt x="712" y="111"/>
                </a:lnTo>
                <a:lnTo>
                  <a:pt x="705" y="114"/>
                </a:lnTo>
                <a:lnTo>
                  <a:pt x="697" y="115"/>
                </a:lnTo>
                <a:lnTo>
                  <a:pt x="687" y="118"/>
                </a:lnTo>
                <a:lnTo>
                  <a:pt x="681" y="123"/>
                </a:lnTo>
                <a:lnTo>
                  <a:pt x="676" y="125"/>
                </a:lnTo>
                <a:lnTo>
                  <a:pt x="673" y="127"/>
                </a:lnTo>
                <a:lnTo>
                  <a:pt x="668" y="130"/>
                </a:lnTo>
                <a:lnTo>
                  <a:pt x="664" y="130"/>
                </a:lnTo>
                <a:lnTo>
                  <a:pt x="665" y="126"/>
                </a:lnTo>
                <a:lnTo>
                  <a:pt x="668" y="124"/>
                </a:lnTo>
                <a:lnTo>
                  <a:pt x="670" y="122"/>
                </a:lnTo>
                <a:lnTo>
                  <a:pt x="675" y="119"/>
                </a:lnTo>
                <a:lnTo>
                  <a:pt x="682" y="117"/>
                </a:lnTo>
                <a:lnTo>
                  <a:pt x="687" y="114"/>
                </a:lnTo>
                <a:lnTo>
                  <a:pt x="691" y="111"/>
                </a:lnTo>
                <a:lnTo>
                  <a:pt x="694" y="109"/>
                </a:lnTo>
                <a:lnTo>
                  <a:pt x="695" y="109"/>
                </a:lnTo>
                <a:lnTo>
                  <a:pt x="697" y="109"/>
                </a:lnTo>
                <a:lnTo>
                  <a:pt x="697" y="108"/>
                </a:lnTo>
                <a:lnTo>
                  <a:pt x="698" y="106"/>
                </a:lnTo>
                <a:lnTo>
                  <a:pt x="702" y="101"/>
                </a:lnTo>
                <a:lnTo>
                  <a:pt x="708" y="98"/>
                </a:lnTo>
                <a:lnTo>
                  <a:pt x="703" y="96"/>
                </a:lnTo>
                <a:lnTo>
                  <a:pt x="699" y="97"/>
                </a:lnTo>
                <a:lnTo>
                  <a:pt x="694" y="98"/>
                </a:lnTo>
                <a:lnTo>
                  <a:pt x="691" y="100"/>
                </a:lnTo>
                <a:lnTo>
                  <a:pt x="689" y="101"/>
                </a:lnTo>
                <a:lnTo>
                  <a:pt x="687" y="102"/>
                </a:lnTo>
                <a:lnTo>
                  <a:pt x="685" y="102"/>
                </a:lnTo>
                <a:lnTo>
                  <a:pt x="684" y="100"/>
                </a:lnTo>
                <a:lnTo>
                  <a:pt x="685" y="97"/>
                </a:lnTo>
                <a:lnTo>
                  <a:pt x="686" y="94"/>
                </a:lnTo>
                <a:lnTo>
                  <a:pt x="690" y="93"/>
                </a:lnTo>
                <a:lnTo>
                  <a:pt x="692" y="92"/>
                </a:lnTo>
                <a:lnTo>
                  <a:pt x="705" y="85"/>
                </a:lnTo>
                <a:lnTo>
                  <a:pt x="717" y="79"/>
                </a:lnTo>
                <a:lnTo>
                  <a:pt x="723" y="74"/>
                </a:lnTo>
                <a:lnTo>
                  <a:pt x="727" y="69"/>
                </a:lnTo>
                <a:lnTo>
                  <a:pt x="732" y="65"/>
                </a:lnTo>
                <a:lnTo>
                  <a:pt x="736" y="59"/>
                </a:lnTo>
                <a:lnTo>
                  <a:pt x="734" y="59"/>
                </a:lnTo>
                <a:lnTo>
                  <a:pt x="732" y="60"/>
                </a:lnTo>
                <a:lnTo>
                  <a:pt x="730" y="61"/>
                </a:lnTo>
                <a:lnTo>
                  <a:pt x="727" y="64"/>
                </a:lnTo>
                <a:lnTo>
                  <a:pt x="722" y="67"/>
                </a:lnTo>
                <a:lnTo>
                  <a:pt x="715" y="71"/>
                </a:lnTo>
                <a:lnTo>
                  <a:pt x="703" y="76"/>
                </a:lnTo>
                <a:lnTo>
                  <a:pt x="691" y="83"/>
                </a:lnTo>
                <a:lnTo>
                  <a:pt x="679" y="90"/>
                </a:lnTo>
                <a:lnTo>
                  <a:pt x="668" y="97"/>
                </a:lnTo>
                <a:lnTo>
                  <a:pt x="665" y="98"/>
                </a:lnTo>
                <a:lnTo>
                  <a:pt x="661" y="99"/>
                </a:lnTo>
                <a:lnTo>
                  <a:pt x="659" y="100"/>
                </a:lnTo>
                <a:lnTo>
                  <a:pt x="658" y="102"/>
                </a:lnTo>
                <a:lnTo>
                  <a:pt x="658" y="105"/>
                </a:lnTo>
                <a:lnTo>
                  <a:pt x="659" y="105"/>
                </a:lnTo>
                <a:lnTo>
                  <a:pt x="660" y="105"/>
                </a:lnTo>
                <a:lnTo>
                  <a:pt x="662" y="105"/>
                </a:lnTo>
                <a:lnTo>
                  <a:pt x="666" y="104"/>
                </a:lnTo>
                <a:lnTo>
                  <a:pt x="668" y="102"/>
                </a:lnTo>
                <a:lnTo>
                  <a:pt x="662" y="108"/>
                </a:lnTo>
                <a:lnTo>
                  <a:pt x="657" y="113"/>
                </a:lnTo>
                <a:lnTo>
                  <a:pt x="650" y="115"/>
                </a:lnTo>
                <a:lnTo>
                  <a:pt x="643" y="117"/>
                </a:lnTo>
                <a:lnTo>
                  <a:pt x="645" y="113"/>
                </a:lnTo>
                <a:lnTo>
                  <a:pt x="646" y="107"/>
                </a:lnTo>
                <a:lnTo>
                  <a:pt x="645" y="104"/>
                </a:lnTo>
                <a:lnTo>
                  <a:pt x="644" y="100"/>
                </a:lnTo>
                <a:lnTo>
                  <a:pt x="642" y="99"/>
                </a:lnTo>
                <a:lnTo>
                  <a:pt x="641" y="100"/>
                </a:lnTo>
                <a:lnTo>
                  <a:pt x="640" y="101"/>
                </a:lnTo>
                <a:lnTo>
                  <a:pt x="639" y="102"/>
                </a:lnTo>
                <a:lnTo>
                  <a:pt x="637" y="105"/>
                </a:lnTo>
                <a:lnTo>
                  <a:pt x="636" y="105"/>
                </a:lnTo>
                <a:lnTo>
                  <a:pt x="636" y="106"/>
                </a:lnTo>
                <a:lnTo>
                  <a:pt x="636" y="108"/>
                </a:lnTo>
                <a:lnTo>
                  <a:pt x="637" y="110"/>
                </a:lnTo>
                <a:lnTo>
                  <a:pt x="639" y="113"/>
                </a:lnTo>
                <a:lnTo>
                  <a:pt x="633" y="116"/>
                </a:lnTo>
                <a:lnTo>
                  <a:pt x="628" y="118"/>
                </a:lnTo>
                <a:lnTo>
                  <a:pt x="627" y="119"/>
                </a:lnTo>
                <a:lnTo>
                  <a:pt x="626" y="121"/>
                </a:lnTo>
                <a:lnTo>
                  <a:pt x="626" y="123"/>
                </a:lnTo>
                <a:lnTo>
                  <a:pt x="627" y="124"/>
                </a:lnTo>
                <a:lnTo>
                  <a:pt x="632" y="124"/>
                </a:lnTo>
                <a:lnTo>
                  <a:pt x="636" y="122"/>
                </a:lnTo>
                <a:lnTo>
                  <a:pt x="637" y="119"/>
                </a:lnTo>
                <a:lnTo>
                  <a:pt x="639" y="117"/>
                </a:lnTo>
                <a:lnTo>
                  <a:pt x="640" y="116"/>
                </a:lnTo>
                <a:lnTo>
                  <a:pt x="641" y="117"/>
                </a:lnTo>
                <a:lnTo>
                  <a:pt x="642" y="117"/>
                </a:lnTo>
                <a:lnTo>
                  <a:pt x="642" y="118"/>
                </a:lnTo>
                <a:lnTo>
                  <a:pt x="642" y="122"/>
                </a:lnTo>
                <a:lnTo>
                  <a:pt x="641" y="122"/>
                </a:lnTo>
                <a:lnTo>
                  <a:pt x="639" y="122"/>
                </a:lnTo>
                <a:lnTo>
                  <a:pt x="636" y="122"/>
                </a:lnTo>
                <a:lnTo>
                  <a:pt x="634" y="126"/>
                </a:lnTo>
                <a:lnTo>
                  <a:pt x="631" y="130"/>
                </a:lnTo>
                <a:lnTo>
                  <a:pt x="627" y="131"/>
                </a:lnTo>
                <a:lnTo>
                  <a:pt x="624" y="132"/>
                </a:lnTo>
                <a:lnTo>
                  <a:pt x="621" y="130"/>
                </a:lnTo>
                <a:lnTo>
                  <a:pt x="619" y="129"/>
                </a:lnTo>
                <a:lnTo>
                  <a:pt x="616" y="132"/>
                </a:lnTo>
                <a:lnTo>
                  <a:pt x="612" y="136"/>
                </a:lnTo>
                <a:lnTo>
                  <a:pt x="610" y="136"/>
                </a:lnTo>
                <a:lnTo>
                  <a:pt x="608" y="135"/>
                </a:lnTo>
                <a:lnTo>
                  <a:pt x="607" y="133"/>
                </a:lnTo>
                <a:lnTo>
                  <a:pt x="606" y="131"/>
                </a:lnTo>
                <a:lnTo>
                  <a:pt x="608" y="129"/>
                </a:lnTo>
                <a:lnTo>
                  <a:pt x="610" y="126"/>
                </a:lnTo>
                <a:lnTo>
                  <a:pt x="612" y="124"/>
                </a:lnTo>
                <a:lnTo>
                  <a:pt x="612" y="123"/>
                </a:lnTo>
                <a:lnTo>
                  <a:pt x="611" y="123"/>
                </a:lnTo>
                <a:lnTo>
                  <a:pt x="609" y="122"/>
                </a:lnTo>
                <a:lnTo>
                  <a:pt x="607" y="121"/>
                </a:lnTo>
                <a:lnTo>
                  <a:pt x="606" y="119"/>
                </a:lnTo>
                <a:lnTo>
                  <a:pt x="603" y="119"/>
                </a:lnTo>
                <a:lnTo>
                  <a:pt x="601" y="121"/>
                </a:lnTo>
                <a:lnTo>
                  <a:pt x="602" y="127"/>
                </a:lnTo>
                <a:lnTo>
                  <a:pt x="603" y="134"/>
                </a:lnTo>
                <a:lnTo>
                  <a:pt x="596" y="133"/>
                </a:lnTo>
                <a:lnTo>
                  <a:pt x="590" y="134"/>
                </a:lnTo>
                <a:lnTo>
                  <a:pt x="592" y="131"/>
                </a:lnTo>
                <a:lnTo>
                  <a:pt x="594" y="126"/>
                </a:lnTo>
                <a:lnTo>
                  <a:pt x="586" y="129"/>
                </a:lnTo>
                <a:lnTo>
                  <a:pt x="578" y="132"/>
                </a:lnTo>
                <a:lnTo>
                  <a:pt x="576" y="133"/>
                </a:lnTo>
                <a:lnTo>
                  <a:pt x="574" y="133"/>
                </a:lnTo>
                <a:lnTo>
                  <a:pt x="571" y="134"/>
                </a:lnTo>
                <a:lnTo>
                  <a:pt x="568" y="133"/>
                </a:lnTo>
                <a:lnTo>
                  <a:pt x="562" y="131"/>
                </a:lnTo>
                <a:lnTo>
                  <a:pt x="558" y="132"/>
                </a:lnTo>
                <a:lnTo>
                  <a:pt x="555" y="133"/>
                </a:lnTo>
                <a:lnTo>
                  <a:pt x="553" y="134"/>
                </a:lnTo>
                <a:lnTo>
                  <a:pt x="551" y="136"/>
                </a:lnTo>
                <a:lnTo>
                  <a:pt x="550" y="140"/>
                </a:lnTo>
                <a:lnTo>
                  <a:pt x="554" y="139"/>
                </a:lnTo>
                <a:lnTo>
                  <a:pt x="558" y="136"/>
                </a:lnTo>
                <a:lnTo>
                  <a:pt x="562" y="135"/>
                </a:lnTo>
                <a:lnTo>
                  <a:pt x="566" y="136"/>
                </a:lnTo>
                <a:lnTo>
                  <a:pt x="561" y="140"/>
                </a:lnTo>
                <a:lnTo>
                  <a:pt x="557" y="142"/>
                </a:lnTo>
                <a:lnTo>
                  <a:pt x="549" y="148"/>
                </a:lnTo>
                <a:lnTo>
                  <a:pt x="541" y="152"/>
                </a:lnTo>
                <a:lnTo>
                  <a:pt x="526" y="162"/>
                </a:lnTo>
                <a:lnTo>
                  <a:pt x="511" y="169"/>
                </a:lnTo>
                <a:lnTo>
                  <a:pt x="494" y="179"/>
                </a:lnTo>
                <a:lnTo>
                  <a:pt x="478" y="188"/>
                </a:lnTo>
                <a:lnTo>
                  <a:pt x="462" y="197"/>
                </a:lnTo>
                <a:lnTo>
                  <a:pt x="445" y="207"/>
                </a:lnTo>
                <a:lnTo>
                  <a:pt x="429" y="216"/>
                </a:lnTo>
                <a:lnTo>
                  <a:pt x="414" y="226"/>
                </a:lnTo>
                <a:lnTo>
                  <a:pt x="409" y="230"/>
                </a:lnTo>
                <a:lnTo>
                  <a:pt x="403" y="234"/>
                </a:lnTo>
                <a:lnTo>
                  <a:pt x="398" y="238"/>
                </a:lnTo>
                <a:lnTo>
                  <a:pt x="394" y="243"/>
                </a:lnTo>
                <a:lnTo>
                  <a:pt x="390" y="248"/>
                </a:lnTo>
                <a:lnTo>
                  <a:pt x="386" y="251"/>
                </a:lnTo>
                <a:lnTo>
                  <a:pt x="379" y="251"/>
                </a:lnTo>
                <a:lnTo>
                  <a:pt x="372" y="251"/>
                </a:lnTo>
                <a:lnTo>
                  <a:pt x="368" y="254"/>
                </a:lnTo>
                <a:lnTo>
                  <a:pt x="363" y="258"/>
                </a:lnTo>
                <a:lnTo>
                  <a:pt x="361" y="259"/>
                </a:lnTo>
                <a:lnTo>
                  <a:pt x="357" y="262"/>
                </a:lnTo>
                <a:lnTo>
                  <a:pt x="355" y="262"/>
                </a:lnTo>
                <a:lnTo>
                  <a:pt x="353" y="262"/>
                </a:lnTo>
                <a:lnTo>
                  <a:pt x="368" y="246"/>
                </a:lnTo>
                <a:lnTo>
                  <a:pt x="385" y="232"/>
                </a:lnTo>
                <a:lnTo>
                  <a:pt x="403" y="218"/>
                </a:lnTo>
                <a:lnTo>
                  <a:pt x="420" y="205"/>
                </a:lnTo>
                <a:lnTo>
                  <a:pt x="429" y="199"/>
                </a:lnTo>
                <a:lnTo>
                  <a:pt x="437" y="193"/>
                </a:lnTo>
                <a:lnTo>
                  <a:pt x="445" y="188"/>
                </a:lnTo>
                <a:lnTo>
                  <a:pt x="453" y="182"/>
                </a:lnTo>
                <a:lnTo>
                  <a:pt x="469" y="169"/>
                </a:lnTo>
                <a:lnTo>
                  <a:pt x="485" y="157"/>
                </a:lnTo>
                <a:lnTo>
                  <a:pt x="470" y="167"/>
                </a:lnTo>
                <a:lnTo>
                  <a:pt x="454" y="176"/>
                </a:lnTo>
                <a:lnTo>
                  <a:pt x="438" y="187"/>
                </a:lnTo>
                <a:lnTo>
                  <a:pt x="422" y="197"/>
                </a:lnTo>
                <a:lnTo>
                  <a:pt x="426" y="189"/>
                </a:lnTo>
                <a:lnTo>
                  <a:pt x="433" y="182"/>
                </a:lnTo>
                <a:lnTo>
                  <a:pt x="429" y="184"/>
                </a:lnTo>
                <a:lnTo>
                  <a:pt x="425" y="187"/>
                </a:lnTo>
                <a:lnTo>
                  <a:pt x="420" y="189"/>
                </a:lnTo>
                <a:lnTo>
                  <a:pt x="418" y="192"/>
                </a:lnTo>
                <a:lnTo>
                  <a:pt x="419" y="194"/>
                </a:lnTo>
                <a:lnTo>
                  <a:pt x="420" y="197"/>
                </a:lnTo>
                <a:lnTo>
                  <a:pt x="421" y="198"/>
                </a:lnTo>
                <a:lnTo>
                  <a:pt x="420" y="200"/>
                </a:lnTo>
                <a:lnTo>
                  <a:pt x="418" y="202"/>
                </a:lnTo>
                <a:lnTo>
                  <a:pt x="414" y="205"/>
                </a:lnTo>
                <a:lnTo>
                  <a:pt x="417" y="204"/>
                </a:lnTo>
                <a:lnTo>
                  <a:pt x="418" y="201"/>
                </a:lnTo>
                <a:lnTo>
                  <a:pt x="414" y="200"/>
                </a:lnTo>
                <a:lnTo>
                  <a:pt x="411" y="199"/>
                </a:lnTo>
                <a:lnTo>
                  <a:pt x="409" y="199"/>
                </a:lnTo>
                <a:lnTo>
                  <a:pt x="405" y="200"/>
                </a:lnTo>
                <a:lnTo>
                  <a:pt x="401" y="204"/>
                </a:lnTo>
                <a:lnTo>
                  <a:pt x="395" y="207"/>
                </a:lnTo>
                <a:lnTo>
                  <a:pt x="389" y="212"/>
                </a:lnTo>
                <a:lnTo>
                  <a:pt x="384" y="216"/>
                </a:lnTo>
                <a:lnTo>
                  <a:pt x="378" y="219"/>
                </a:lnTo>
                <a:lnTo>
                  <a:pt x="372" y="222"/>
                </a:lnTo>
                <a:lnTo>
                  <a:pt x="373" y="217"/>
                </a:lnTo>
                <a:lnTo>
                  <a:pt x="377" y="212"/>
                </a:lnTo>
                <a:lnTo>
                  <a:pt x="379" y="210"/>
                </a:lnTo>
                <a:lnTo>
                  <a:pt x="382" y="209"/>
                </a:lnTo>
                <a:lnTo>
                  <a:pt x="385" y="208"/>
                </a:lnTo>
                <a:lnTo>
                  <a:pt x="386" y="206"/>
                </a:lnTo>
                <a:lnTo>
                  <a:pt x="389" y="202"/>
                </a:lnTo>
                <a:lnTo>
                  <a:pt x="394" y="199"/>
                </a:lnTo>
                <a:lnTo>
                  <a:pt x="398" y="196"/>
                </a:lnTo>
                <a:lnTo>
                  <a:pt x="401" y="191"/>
                </a:lnTo>
                <a:lnTo>
                  <a:pt x="388" y="198"/>
                </a:lnTo>
                <a:lnTo>
                  <a:pt x="378" y="206"/>
                </a:lnTo>
                <a:lnTo>
                  <a:pt x="363" y="216"/>
                </a:lnTo>
                <a:lnTo>
                  <a:pt x="349" y="226"/>
                </a:lnTo>
                <a:lnTo>
                  <a:pt x="339" y="235"/>
                </a:lnTo>
                <a:lnTo>
                  <a:pt x="328" y="242"/>
                </a:lnTo>
                <a:lnTo>
                  <a:pt x="321" y="243"/>
                </a:lnTo>
                <a:lnTo>
                  <a:pt x="315" y="246"/>
                </a:lnTo>
                <a:lnTo>
                  <a:pt x="313" y="248"/>
                </a:lnTo>
                <a:lnTo>
                  <a:pt x="311" y="250"/>
                </a:lnTo>
                <a:lnTo>
                  <a:pt x="308" y="252"/>
                </a:lnTo>
                <a:lnTo>
                  <a:pt x="305" y="252"/>
                </a:lnTo>
                <a:lnTo>
                  <a:pt x="307" y="249"/>
                </a:lnTo>
                <a:lnTo>
                  <a:pt x="310" y="246"/>
                </a:lnTo>
                <a:lnTo>
                  <a:pt x="312" y="243"/>
                </a:lnTo>
                <a:lnTo>
                  <a:pt x="315" y="241"/>
                </a:lnTo>
                <a:lnTo>
                  <a:pt x="318" y="239"/>
                </a:lnTo>
                <a:lnTo>
                  <a:pt x="321" y="237"/>
                </a:lnTo>
                <a:lnTo>
                  <a:pt x="323" y="234"/>
                </a:lnTo>
                <a:lnTo>
                  <a:pt x="324" y="231"/>
                </a:lnTo>
                <a:lnTo>
                  <a:pt x="324" y="232"/>
                </a:lnTo>
                <a:lnTo>
                  <a:pt x="324" y="233"/>
                </a:lnTo>
                <a:lnTo>
                  <a:pt x="326" y="232"/>
                </a:lnTo>
                <a:lnTo>
                  <a:pt x="327" y="231"/>
                </a:lnTo>
                <a:lnTo>
                  <a:pt x="329" y="229"/>
                </a:lnTo>
                <a:lnTo>
                  <a:pt x="331" y="226"/>
                </a:lnTo>
                <a:lnTo>
                  <a:pt x="337" y="223"/>
                </a:lnTo>
                <a:lnTo>
                  <a:pt x="341" y="219"/>
                </a:lnTo>
                <a:lnTo>
                  <a:pt x="351" y="210"/>
                </a:lnTo>
                <a:lnTo>
                  <a:pt x="361" y="202"/>
                </a:lnTo>
                <a:lnTo>
                  <a:pt x="351" y="207"/>
                </a:lnTo>
                <a:lnTo>
                  <a:pt x="343" y="213"/>
                </a:lnTo>
                <a:lnTo>
                  <a:pt x="335" y="218"/>
                </a:lnTo>
                <a:lnTo>
                  <a:pt x="327" y="225"/>
                </a:lnTo>
                <a:lnTo>
                  <a:pt x="311" y="237"/>
                </a:lnTo>
                <a:lnTo>
                  <a:pt x="295" y="248"/>
                </a:lnTo>
                <a:lnTo>
                  <a:pt x="296" y="243"/>
                </a:lnTo>
                <a:lnTo>
                  <a:pt x="298" y="240"/>
                </a:lnTo>
                <a:lnTo>
                  <a:pt x="302" y="235"/>
                </a:lnTo>
                <a:lnTo>
                  <a:pt x="305" y="232"/>
                </a:lnTo>
                <a:lnTo>
                  <a:pt x="307" y="231"/>
                </a:lnTo>
                <a:lnTo>
                  <a:pt x="312" y="227"/>
                </a:lnTo>
                <a:lnTo>
                  <a:pt x="313" y="226"/>
                </a:lnTo>
                <a:lnTo>
                  <a:pt x="314" y="224"/>
                </a:lnTo>
                <a:lnTo>
                  <a:pt x="314" y="223"/>
                </a:lnTo>
                <a:lnTo>
                  <a:pt x="312" y="222"/>
                </a:lnTo>
                <a:lnTo>
                  <a:pt x="310" y="222"/>
                </a:lnTo>
                <a:lnTo>
                  <a:pt x="307" y="223"/>
                </a:lnTo>
                <a:lnTo>
                  <a:pt x="306" y="226"/>
                </a:lnTo>
                <a:lnTo>
                  <a:pt x="304" y="229"/>
                </a:lnTo>
                <a:lnTo>
                  <a:pt x="295" y="234"/>
                </a:lnTo>
                <a:lnTo>
                  <a:pt x="286" y="240"/>
                </a:lnTo>
                <a:lnTo>
                  <a:pt x="282" y="243"/>
                </a:lnTo>
                <a:lnTo>
                  <a:pt x="279" y="248"/>
                </a:lnTo>
                <a:lnTo>
                  <a:pt x="277" y="250"/>
                </a:lnTo>
                <a:lnTo>
                  <a:pt x="274" y="250"/>
                </a:lnTo>
                <a:lnTo>
                  <a:pt x="273" y="250"/>
                </a:lnTo>
                <a:lnTo>
                  <a:pt x="272" y="249"/>
                </a:lnTo>
                <a:lnTo>
                  <a:pt x="272" y="247"/>
                </a:lnTo>
                <a:lnTo>
                  <a:pt x="272" y="245"/>
                </a:lnTo>
                <a:lnTo>
                  <a:pt x="274" y="241"/>
                </a:lnTo>
                <a:lnTo>
                  <a:pt x="278" y="239"/>
                </a:lnTo>
                <a:lnTo>
                  <a:pt x="283" y="234"/>
                </a:lnTo>
                <a:lnTo>
                  <a:pt x="288" y="231"/>
                </a:lnTo>
                <a:lnTo>
                  <a:pt x="299" y="221"/>
                </a:lnTo>
                <a:lnTo>
                  <a:pt x="311" y="210"/>
                </a:lnTo>
                <a:lnTo>
                  <a:pt x="322" y="200"/>
                </a:lnTo>
                <a:lnTo>
                  <a:pt x="335" y="190"/>
                </a:lnTo>
                <a:lnTo>
                  <a:pt x="328" y="191"/>
                </a:lnTo>
                <a:lnTo>
                  <a:pt x="323" y="193"/>
                </a:lnTo>
                <a:lnTo>
                  <a:pt x="318" y="197"/>
                </a:lnTo>
                <a:lnTo>
                  <a:pt x="312" y="200"/>
                </a:lnTo>
                <a:lnTo>
                  <a:pt x="303" y="208"/>
                </a:lnTo>
                <a:lnTo>
                  <a:pt x="294" y="216"/>
                </a:lnTo>
                <a:lnTo>
                  <a:pt x="289" y="219"/>
                </a:lnTo>
                <a:lnTo>
                  <a:pt x="285" y="223"/>
                </a:lnTo>
                <a:lnTo>
                  <a:pt x="279" y="224"/>
                </a:lnTo>
                <a:lnTo>
                  <a:pt x="273" y="225"/>
                </a:lnTo>
                <a:lnTo>
                  <a:pt x="270" y="224"/>
                </a:lnTo>
                <a:lnTo>
                  <a:pt x="267" y="225"/>
                </a:lnTo>
                <a:lnTo>
                  <a:pt x="266" y="226"/>
                </a:lnTo>
                <a:lnTo>
                  <a:pt x="265" y="227"/>
                </a:lnTo>
                <a:lnTo>
                  <a:pt x="265" y="229"/>
                </a:lnTo>
                <a:lnTo>
                  <a:pt x="266" y="230"/>
                </a:lnTo>
                <a:lnTo>
                  <a:pt x="270" y="229"/>
                </a:lnTo>
                <a:lnTo>
                  <a:pt x="273" y="229"/>
                </a:lnTo>
                <a:lnTo>
                  <a:pt x="273" y="231"/>
                </a:lnTo>
                <a:lnTo>
                  <a:pt x="272" y="233"/>
                </a:lnTo>
                <a:lnTo>
                  <a:pt x="270" y="235"/>
                </a:lnTo>
                <a:lnTo>
                  <a:pt x="267" y="238"/>
                </a:lnTo>
                <a:lnTo>
                  <a:pt x="262" y="241"/>
                </a:lnTo>
                <a:lnTo>
                  <a:pt x="258" y="245"/>
                </a:lnTo>
                <a:lnTo>
                  <a:pt x="253" y="249"/>
                </a:lnTo>
                <a:lnTo>
                  <a:pt x="247" y="254"/>
                </a:lnTo>
                <a:lnTo>
                  <a:pt x="245" y="256"/>
                </a:lnTo>
                <a:lnTo>
                  <a:pt x="244" y="255"/>
                </a:lnTo>
                <a:lnTo>
                  <a:pt x="244" y="252"/>
                </a:lnTo>
                <a:lnTo>
                  <a:pt x="244" y="250"/>
                </a:lnTo>
                <a:lnTo>
                  <a:pt x="240" y="250"/>
                </a:lnTo>
                <a:lnTo>
                  <a:pt x="238" y="251"/>
                </a:lnTo>
                <a:lnTo>
                  <a:pt x="236" y="254"/>
                </a:lnTo>
                <a:lnTo>
                  <a:pt x="233" y="255"/>
                </a:lnTo>
                <a:lnTo>
                  <a:pt x="229" y="256"/>
                </a:lnTo>
                <a:lnTo>
                  <a:pt x="224" y="257"/>
                </a:lnTo>
                <a:lnTo>
                  <a:pt x="222" y="260"/>
                </a:lnTo>
                <a:lnTo>
                  <a:pt x="221" y="264"/>
                </a:lnTo>
                <a:lnTo>
                  <a:pt x="220" y="267"/>
                </a:lnTo>
                <a:lnTo>
                  <a:pt x="217" y="270"/>
                </a:lnTo>
                <a:lnTo>
                  <a:pt x="215" y="271"/>
                </a:lnTo>
                <a:lnTo>
                  <a:pt x="212" y="272"/>
                </a:lnTo>
                <a:lnTo>
                  <a:pt x="215" y="273"/>
                </a:lnTo>
                <a:lnTo>
                  <a:pt x="217" y="274"/>
                </a:lnTo>
                <a:lnTo>
                  <a:pt x="216" y="277"/>
                </a:lnTo>
                <a:lnTo>
                  <a:pt x="214" y="281"/>
                </a:lnTo>
                <a:lnTo>
                  <a:pt x="212" y="283"/>
                </a:lnTo>
                <a:lnTo>
                  <a:pt x="209" y="284"/>
                </a:lnTo>
                <a:lnTo>
                  <a:pt x="208" y="282"/>
                </a:lnTo>
                <a:lnTo>
                  <a:pt x="207" y="280"/>
                </a:lnTo>
                <a:lnTo>
                  <a:pt x="203" y="281"/>
                </a:lnTo>
                <a:lnTo>
                  <a:pt x="198" y="281"/>
                </a:lnTo>
                <a:lnTo>
                  <a:pt x="197" y="279"/>
                </a:lnTo>
                <a:lnTo>
                  <a:pt x="197" y="277"/>
                </a:lnTo>
                <a:lnTo>
                  <a:pt x="198" y="276"/>
                </a:lnTo>
                <a:lnTo>
                  <a:pt x="198" y="274"/>
                </a:lnTo>
                <a:lnTo>
                  <a:pt x="200" y="272"/>
                </a:lnTo>
                <a:lnTo>
                  <a:pt x="201" y="268"/>
                </a:lnTo>
                <a:lnTo>
                  <a:pt x="200" y="266"/>
                </a:lnTo>
                <a:lnTo>
                  <a:pt x="199" y="264"/>
                </a:lnTo>
                <a:lnTo>
                  <a:pt x="200" y="260"/>
                </a:lnTo>
                <a:lnTo>
                  <a:pt x="201" y="257"/>
                </a:lnTo>
                <a:lnTo>
                  <a:pt x="201" y="252"/>
                </a:lnTo>
                <a:lnTo>
                  <a:pt x="201" y="248"/>
                </a:lnTo>
                <a:lnTo>
                  <a:pt x="203" y="242"/>
                </a:lnTo>
                <a:lnTo>
                  <a:pt x="205" y="238"/>
                </a:lnTo>
                <a:lnTo>
                  <a:pt x="209" y="229"/>
                </a:lnTo>
                <a:lnTo>
                  <a:pt x="214" y="221"/>
                </a:lnTo>
                <a:lnTo>
                  <a:pt x="220" y="213"/>
                </a:lnTo>
                <a:lnTo>
                  <a:pt x="225" y="205"/>
                </a:lnTo>
                <a:lnTo>
                  <a:pt x="231" y="198"/>
                </a:lnTo>
                <a:lnTo>
                  <a:pt x="234" y="190"/>
                </a:lnTo>
                <a:lnTo>
                  <a:pt x="236" y="183"/>
                </a:lnTo>
                <a:lnTo>
                  <a:pt x="236" y="175"/>
                </a:lnTo>
                <a:lnTo>
                  <a:pt x="237" y="174"/>
                </a:lnTo>
                <a:lnTo>
                  <a:pt x="238" y="171"/>
                </a:lnTo>
                <a:lnTo>
                  <a:pt x="237" y="169"/>
                </a:lnTo>
                <a:lnTo>
                  <a:pt x="236" y="169"/>
                </a:lnTo>
                <a:lnTo>
                  <a:pt x="234" y="172"/>
                </a:lnTo>
                <a:lnTo>
                  <a:pt x="234" y="173"/>
                </a:lnTo>
                <a:lnTo>
                  <a:pt x="231" y="176"/>
                </a:lnTo>
                <a:lnTo>
                  <a:pt x="227" y="181"/>
                </a:lnTo>
                <a:lnTo>
                  <a:pt x="224" y="181"/>
                </a:lnTo>
                <a:lnTo>
                  <a:pt x="222" y="182"/>
                </a:lnTo>
                <a:lnTo>
                  <a:pt x="221" y="182"/>
                </a:lnTo>
                <a:lnTo>
                  <a:pt x="221" y="183"/>
                </a:lnTo>
                <a:lnTo>
                  <a:pt x="221" y="184"/>
                </a:lnTo>
                <a:lnTo>
                  <a:pt x="222" y="185"/>
                </a:lnTo>
                <a:lnTo>
                  <a:pt x="223" y="187"/>
                </a:lnTo>
                <a:lnTo>
                  <a:pt x="225" y="188"/>
                </a:lnTo>
                <a:lnTo>
                  <a:pt x="224" y="190"/>
                </a:lnTo>
                <a:lnTo>
                  <a:pt x="224" y="191"/>
                </a:lnTo>
                <a:lnTo>
                  <a:pt x="215" y="208"/>
                </a:lnTo>
                <a:lnTo>
                  <a:pt x="205" y="225"/>
                </a:lnTo>
                <a:lnTo>
                  <a:pt x="207" y="214"/>
                </a:lnTo>
                <a:lnTo>
                  <a:pt x="208" y="204"/>
                </a:lnTo>
                <a:lnTo>
                  <a:pt x="213" y="194"/>
                </a:lnTo>
                <a:lnTo>
                  <a:pt x="219" y="185"/>
                </a:lnTo>
                <a:lnTo>
                  <a:pt x="222" y="175"/>
                </a:lnTo>
                <a:lnTo>
                  <a:pt x="227" y="166"/>
                </a:lnTo>
                <a:lnTo>
                  <a:pt x="234" y="156"/>
                </a:lnTo>
                <a:lnTo>
                  <a:pt x="241" y="146"/>
                </a:lnTo>
                <a:lnTo>
                  <a:pt x="245" y="141"/>
                </a:lnTo>
                <a:lnTo>
                  <a:pt x="247" y="136"/>
                </a:lnTo>
                <a:lnTo>
                  <a:pt x="252" y="133"/>
                </a:lnTo>
                <a:lnTo>
                  <a:pt x="256" y="130"/>
                </a:lnTo>
                <a:lnTo>
                  <a:pt x="260" y="129"/>
                </a:lnTo>
                <a:lnTo>
                  <a:pt x="264" y="129"/>
                </a:lnTo>
                <a:lnTo>
                  <a:pt x="265" y="129"/>
                </a:lnTo>
                <a:lnTo>
                  <a:pt x="266" y="130"/>
                </a:lnTo>
                <a:lnTo>
                  <a:pt x="266" y="132"/>
                </a:lnTo>
                <a:lnTo>
                  <a:pt x="266" y="134"/>
                </a:lnTo>
                <a:lnTo>
                  <a:pt x="263" y="140"/>
                </a:lnTo>
                <a:lnTo>
                  <a:pt x="260" y="144"/>
                </a:lnTo>
                <a:lnTo>
                  <a:pt x="258" y="150"/>
                </a:lnTo>
                <a:lnTo>
                  <a:pt x="256" y="157"/>
                </a:lnTo>
                <a:lnTo>
                  <a:pt x="252" y="168"/>
                </a:lnTo>
                <a:lnTo>
                  <a:pt x="248" y="181"/>
                </a:lnTo>
                <a:lnTo>
                  <a:pt x="245" y="192"/>
                </a:lnTo>
                <a:lnTo>
                  <a:pt x="240" y="204"/>
                </a:lnTo>
                <a:lnTo>
                  <a:pt x="236" y="215"/>
                </a:lnTo>
                <a:lnTo>
                  <a:pt x="232" y="226"/>
                </a:lnTo>
                <a:lnTo>
                  <a:pt x="231" y="231"/>
                </a:lnTo>
                <a:lnTo>
                  <a:pt x="229" y="235"/>
                </a:lnTo>
                <a:lnTo>
                  <a:pt x="227" y="240"/>
                </a:lnTo>
                <a:lnTo>
                  <a:pt x="225" y="243"/>
                </a:lnTo>
                <a:lnTo>
                  <a:pt x="225" y="246"/>
                </a:lnTo>
                <a:lnTo>
                  <a:pt x="227" y="247"/>
                </a:lnTo>
                <a:lnTo>
                  <a:pt x="229" y="247"/>
                </a:lnTo>
                <a:lnTo>
                  <a:pt x="231" y="247"/>
                </a:lnTo>
                <a:lnTo>
                  <a:pt x="234" y="243"/>
                </a:lnTo>
                <a:lnTo>
                  <a:pt x="237" y="241"/>
                </a:lnTo>
                <a:lnTo>
                  <a:pt x="236" y="237"/>
                </a:lnTo>
                <a:lnTo>
                  <a:pt x="234" y="232"/>
                </a:lnTo>
                <a:lnTo>
                  <a:pt x="236" y="226"/>
                </a:lnTo>
                <a:lnTo>
                  <a:pt x="238" y="223"/>
                </a:lnTo>
                <a:lnTo>
                  <a:pt x="244" y="212"/>
                </a:lnTo>
                <a:lnTo>
                  <a:pt x="248" y="199"/>
                </a:lnTo>
                <a:lnTo>
                  <a:pt x="252" y="187"/>
                </a:lnTo>
                <a:lnTo>
                  <a:pt x="256" y="173"/>
                </a:lnTo>
                <a:lnTo>
                  <a:pt x="261" y="160"/>
                </a:lnTo>
                <a:lnTo>
                  <a:pt x="265" y="148"/>
                </a:lnTo>
                <a:lnTo>
                  <a:pt x="271" y="136"/>
                </a:lnTo>
                <a:lnTo>
                  <a:pt x="278" y="125"/>
                </a:lnTo>
                <a:lnTo>
                  <a:pt x="280" y="119"/>
                </a:lnTo>
                <a:lnTo>
                  <a:pt x="283" y="114"/>
                </a:lnTo>
                <a:lnTo>
                  <a:pt x="286" y="108"/>
                </a:lnTo>
                <a:lnTo>
                  <a:pt x="287" y="102"/>
                </a:lnTo>
                <a:lnTo>
                  <a:pt x="287" y="100"/>
                </a:lnTo>
                <a:lnTo>
                  <a:pt x="286" y="98"/>
                </a:lnTo>
                <a:lnTo>
                  <a:pt x="285" y="97"/>
                </a:lnTo>
                <a:lnTo>
                  <a:pt x="282" y="97"/>
                </a:lnTo>
                <a:lnTo>
                  <a:pt x="280" y="99"/>
                </a:lnTo>
                <a:lnTo>
                  <a:pt x="279" y="100"/>
                </a:lnTo>
                <a:lnTo>
                  <a:pt x="278" y="106"/>
                </a:lnTo>
                <a:lnTo>
                  <a:pt x="277" y="110"/>
                </a:lnTo>
                <a:lnTo>
                  <a:pt x="274" y="116"/>
                </a:lnTo>
                <a:lnTo>
                  <a:pt x="271" y="122"/>
                </a:lnTo>
                <a:lnTo>
                  <a:pt x="269" y="119"/>
                </a:lnTo>
                <a:lnTo>
                  <a:pt x="267" y="117"/>
                </a:lnTo>
                <a:lnTo>
                  <a:pt x="266" y="117"/>
                </a:lnTo>
                <a:lnTo>
                  <a:pt x="265" y="118"/>
                </a:lnTo>
                <a:lnTo>
                  <a:pt x="263" y="121"/>
                </a:lnTo>
                <a:lnTo>
                  <a:pt x="261" y="124"/>
                </a:lnTo>
                <a:lnTo>
                  <a:pt x="260" y="118"/>
                </a:lnTo>
                <a:lnTo>
                  <a:pt x="260" y="113"/>
                </a:lnTo>
                <a:lnTo>
                  <a:pt x="258" y="110"/>
                </a:lnTo>
                <a:lnTo>
                  <a:pt x="257" y="108"/>
                </a:lnTo>
                <a:lnTo>
                  <a:pt x="254" y="107"/>
                </a:lnTo>
                <a:lnTo>
                  <a:pt x="250" y="107"/>
                </a:lnTo>
                <a:lnTo>
                  <a:pt x="252" y="105"/>
                </a:lnTo>
                <a:lnTo>
                  <a:pt x="253" y="104"/>
                </a:lnTo>
                <a:lnTo>
                  <a:pt x="255" y="102"/>
                </a:lnTo>
                <a:lnTo>
                  <a:pt x="256" y="102"/>
                </a:lnTo>
                <a:lnTo>
                  <a:pt x="260" y="105"/>
                </a:lnTo>
                <a:lnTo>
                  <a:pt x="261" y="107"/>
                </a:lnTo>
                <a:lnTo>
                  <a:pt x="264" y="107"/>
                </a:lnTo>
                <a:lnTo>
                  <a:pt x="267" y="106"/>
                </a:lnTo>
                <a:lnTo>
                  <a:pt x="271" y="105"/>
                </a:lnTo>
                <a:lnTo>
                  <a:pt x="273" y="102"/>
                </a:lnTo>
                <a:lnTo>
                  <a:pt x="274" y="100"/>
                </a:lnTo>
                <a:lnTo>
                  <a:pt x="273" y="97"/>
                </a:lnTo>
                <a:lnTo>
                  <a:pt x="272" y="94"/>
                </a:lnTo>
                <a:lnTo>
                  <a:pt x="269" y="93"/>
                </a:lnTo>
                <a:lnTo>
                  <a:pt x="266" y="92"/>
                </a:lnTo>
                <a:lnTo>
                  <a:pt x="263" y="91"/>
                </a:lnTo>
                <a:lnTo>
                  <a:pt x="261" y="92"/>
                </a:lnTo>
                <a:lnTo>
                  <a:pt x="258" y="94"/>
                </a:lnTo>
                <a:lnTo>
                  <a:pt x="255" y="90"/>
                </a:lnTo>
                <a:lnTo>
                  <a:pt x="249" y="85"/>
                </a:lnTo>
                <a:lnTo>
                  <a:pt x="248" y="82"/>
                </a:lnTo>
                <a:lnTo>
                  <a:pt x="249" y="79"/>
                </a:lnTo>
                <a:lnTo>
                  <a:pt x="250" y="75"/>
                </a:lnTo>
                <a:lnTo>
                  <a:pt x="253" y="71"/>
                </a:lnTo>
                <a:lnTo>
                  <a:pt x="252" y="67"/>
                </a:lnTo>
                <a:lnTo>
                  <a:pt x="250" y="65"/>
                </a:lnTo>
                <a:lnTo>
                  <a:pt x="248" y="63"/>
                </a:lnTo>
                <a:lnTo>
                  <a:pt x="247" y="61"/>
                </a:lnTo>
                <a:lnTo>
                  <a:pt x="248" y="60"/>
                </a:lnTo>
                <a:lnTo>
                  <a:pt x="249" y="58"/>
                </a:lnTo>
                <a:lnTo>
                  <a:pt x="252" y="55"/>
                </a:lnTo>
                <a:lnTo>
                  <a:pt x="255" y="53"/>
                </a:lnTo>
                <a:lnTo>
                  <a:pt x="258" y="55"/>
                </a:lnTo>
                <a:lnTo>
                  <a:pt x="263" y="56"/>
                </a:lnTo>
                <a:lnTo>
                  <a:pt x="262" y="51"/>
                </a:lnTo>
                <a:lnTo>
                  <a:pt x="261" y="47"/>
                </a:lnTo>
                <a:lnTo>
                  <a:pt x="261" y="43"/>
                </a:lnTo>
                <a:lnTo>
                  <a:pt x="260" y="41"/>
                </a:lnTo>
                <a:lnTo>
                  <a:pt x="256" y="38"/>
                </a:lnTo>
                <a:lnTo>
                  <a:pt x="250" y="35"/>
                </a:lnTo>
                <a:lnTo>
                  <a:pt x="249" y="36"/>
                </a:lnTo>
                <a:lnTo>
                  <a:pt x="249" y="39"/>
                </a:lnTo>
                <a:lnTo>
                  <a:pt x="247" y="41"/>
                </a:lnTo>
                <a:lnTo>
                  <a:pt x="246" y="41"/>
                </a:lnTo>
                <a:lnTo>
                  <a:pt x="245" y="40"/>
                </a:lnTo>
                <a:lnTo>
                  <a:pt x="242" y="40"/>
                </a:lnTo>
                <a:lnTo>
                  <a:pt x="240" y="40"/>
                </a:lnTo>
                <a:lnTo>
                  <a:pt x="239" y="40"/>
                </a:lnTo>
                <a:lnTo>
                  <a:pt x="238" y="42"/>
                </a:lnTo>
                <a:lnTo>
                  <a:pt x="237" y="43"/>
                </a:lnTo>
                <a:lnTo>
                  <a:pt x="238" y="48"/>
                </a:lnTo>
                <a:lnTo>
                  <a:pt x="238" y="51"/>
                </a:lnTo>
                <a:lnTo>
                  <a:pt x="239" y="49"/>
                </a:lnTo>
                <a:lnTo>
                  <a:pt x="240" y="48"/>
                </a:lnTo>
                <a:lnTo>
                  <a:pt x="241" y="48"/>
                </a:lnTo>
                <a:lnTo>
                  <a:pt x="242" y="48"/>
                </a:lnTo>
                <a:lnTo>
                  <a:pt x="245" y="49"/>
                </a:lnTo>
                <a:lnTo>
                  <a:pt x="247" y="47"/>
                </a:lnTo>
                <a:lnTo>
                  <a:pt x="247" y="51"/>
                </a:lnTo>
                <a:lnTo>
                  <a:pt x="246" y="55"/>
                </a:lnTo>
                <a:lnTo>
                  <a:pt x="244" y="56"/>
                </a:lnTo>
                <a:lnTo>
                  <a:pt x="240" y="55"/>
                </a:lnTo>
                <a:lnTo>
                  <a:pt x="239" y="55"/>
                </a:lnTo>
                <a:lnTo>
                  <a:pt x="237" y="53"/>
                </a:lnTo>
                <a:lnTo>
                  <a:pt x="236" y="53"/>
                </a:lnTo>
                <a:lnTo>
                  <a:pt x="233" y="55"/>
                </a:lnTo>
                <a:lnTo>
                  <a:pt x="232" y="59"/>
                </a:lnTo>
                <a:lnTo>
                  <a:pt x="231" y="64"/>
                </a:lnTo>
                <a:lnTo>
                  <a:pt x="229" y="71"/>
                </a:lnTo>
                <a:lnTo>
                  <a:pt x="227" y="76"/>
                </a:lnTo>
                <a:lnTo>
                  <a:pt x="227" y="80"/>
                </a:lnTo>
                <a:lnTo>
                  <a:pt x="227" y="83"/>
                </a:lnTo>
                <a:lnTo>
                  <a:pt x="225" y="86"/>
                </a:lnTo>
                <a:lnTo>
                  <a:pt x="223" y="89"/>
                </a:lnTo>
                <a:lnTo>
                  <a:pt x="221" y="91"/>
                </a:lnTo>
                <a:lnTo>
                  <a:pt x="219" y="91"/>
                </a:lnTo>
                <a:lnTo>
                  <a:pt x="215" y="91"/>
                </a:lnTo>
                <a:lnTo>
                  <a:pt x="212" y="91"/>
                </a:lnTo>
                <a:lnTo>
                  <a:pt x="209" y="88"/>
                </a:lnTo>
                <a:lnTo>
                  <a:pt x="206" y="85"/>
                </a:lnTo>
                <a:lnTo>
                  <a:pt x="204" y="85"/>
                </a:lnTo>
                <a:lnTo>
                  <a:pt x="204" y="86"/>
                </a:lnTo>
                <a:lnTo>
                  <a:pt x="204" y="89"/>
                </a:lnTo>
                <a:lnTo>
                  <a:pt x="205" y="90"/>
                </a:lnTo>
                <a:lnTo>
                  <a:pt x="205" y="92"/>
                </a:lnTo>
                <a:lnTo>
                  <a:pt x="205" y="93"/>
                </a:lnTo>
                <a:lnTo>
                  <a:pt x="204" y="96"/>
                </a:lnTo>
                <a:lnTo>
                  <a:pt x="201" y="98"/>
                </a:lnTo>
                <a:lnTo>
                  <a:pt x="199" y="105"/>
                </a:lnTo>
                <a:lnTo>
                  <a:pt x="197" y="111"/>
                </a:lnTo>
                <a:lnTo>
                  <a:pt x="193" y="117"/>
                </a:lnTo>
                <a:lnTo>
                  <a:pt x="191" y="123"/>
                </a:lnTo>
                <a:lnTo>
                  <a:pt x="191" y="127"/>
                </a:lnTo>
                <a:lnTo>
                  <a:pt x="190" y="132"/>
                </a:lnTo>
                <a:lnTo>
                  <a:pt x="188" y="134"/>
                </a:lnTo>
                <a:lnTo>
                  <a:pt x="186" y="135"/>
                </a:lnTo>
                <a:lnTo>
                  <a:pt x="186" y="139"/>
                </a:lnTo>
                <a:lnTo>
                  <a:pt x="186" y="143"/>
                </a:lnTo>
                <a:lnTo>
                  <a:pt x="183" y="150"/>
                </a:lnTo>
                <a:lnTo>
                  <a:pt x="180" y="157"/>
                </a:lnTo>
                <a:lnTo>
                  <a:pt x="176" y="165"/>
                </a:lnTo>
                <a:lnTo>
                  <a:pt x="172" y="173"/>
                </a:lnTo>
                <a:lnTo>
                  <a:pt x="167" y="181"/>
                </a:lnTo>
                <a:lnTo>
                  <a:pt x="162" y="188"/>
                </a:lnTo>
                <a:lnTo>
                  <a:pt x="163" y="180"/>
                </a:lnTo>
                <a:lnTo>
                  <a:pt x="164" y="173"/>
                </a:lnTo>
                <a:lnTo>
                  <a:pt x="167" y="167"/>
                </a:lnTo>
                <a:lnTo>
                  <a:pt x="170" y="160"/>
                </a:lnTo>
                <a:lnTo>
                  <a:pt x="174" y="143"/>
                </a:lnTo>
                <a:lnTo>
                  <a:pt x="179" y="127"/>
                </a:lnTo>
                <a:lnTo>
                  <a:pt x="182" y="122"/>
                </a:lnTo>
                <a:lnTo>
                  <a:pt x="184" y="115"/>
                </a:lnTo>
                <a:lnTo>
                  <a:pt x="186" y="111"/>
                </a:lnTo>
                <a:lnTo>
                  <a:pt x="186" y="108"/>
                </a:lnTo>
                <a:lnTo>
                  <a:pt x="188" y="106"/>
                </a:lnTo>
                <a:lnTo>
                  <a:pt x="189" y="104"/>
                </a:lnTo>
                <a:lnTo>
                  <a:pt x="189" y="91"/>
                </a:lnTo>
                <a:lnTo>
                  <a:pt x="191" y="79"/>
                </a:lnTo>
                <a:lnTo>
                  <a:pt x="188" y="79"/>
                </a:lnTo>
                <a:lnTo>
                  <a:pt x="184" y="81"/>
                </a:lnTo>
                <a:lnTo>
                  <a:pt x="182" y="82"/>
                </a:lnTo>
                <a:lnTo>
                  <a:pt x="180" y="84"/>
                </a:lnTo>
                <a:lnTo>
                  <a:pt x="176" y="89"/>
                </a:lnTo>
                <a:lnTo>
                  <a:pt x="172" y="92"/>
                </a:lnTo>
                <a:lnTo>
                  <a:pt x="176" y="93"/>
                </a:lnTo>
                <a:lnTo>
                  <a:pt x="180" y="94"/>
                </a:lnTo>
                <a:lnTo>
                  <a:pt x="182" y="96"/>
                </a:lnTo>
                <a:lnTo>
                  <a:pt x="183" y="97"/>
                </a:lnTo>
                <a:lnTo>
                  <a:pt x="184" y="99"/>
                </a:lnTo>
                <a:lnTo>
                  <a:pt x="184" y="101"/>
                </a:lnTo>
                <a:lnTo>
                  <a:pt x="181" y="102"/>
                </a:lnTo>
                <a:lnTo>
                  <a:pt x="178" y="105"/>
                </a:lnTo>
                <a:lnTo>
                  <a:pt x="179" y="107"/>
                </a:lnTo>
                <a:lnTo>
                  <a:pt x="181" y="109"/>
                </a:lnTo>
                <a:lnTo>
                  <a:pt x="180" y="113"/>
                </a:lnTo>
                <a:lnTo>
                  <a:pt x="179" y="116"/>
                </a:lnTo>
                <a:lnTo>
                  <a:pt x="176" y="122"/>
                </a:lnTo>
                <a:lnTo>
                  <a:pt x="174" y="127"/>
                </a:lnTo>
                <a:lnTo>
                  <a:pt x="172" y="133"/>
                </a:lnTo>
                <a:lnTo>
                  <a:pt x="170" y="138"/>
                </a:lnTo>
                <a:lnTo>
                  <a:pt x="168" y="143"/>
                </a:lnTo>
                <a:lnTo>
                  <a:pt x="166" y="148"/>
                </a:lnTo>
                <a:lnTo>
                  <a:pt x="164" y="149"/>
                </a:lnTo>
                <a:lnTo>
                  <a:pt x="163" y="148"/>
                </a:lnTo>
                <a:lnTo>
                  <a:pt x="163" y="147"/>
                </a:lnTo>
                <a:lnTo>
                  <a:pt x="163" y="143"/>
                </a:lnTo>
                <a:lnTo>
                  <a:pt x="163" y="138"/>
                </a:lnTo>
                <a:lnTo>
                  <a:pt x="163" y="134"/>
                </a:lnTo>
                <a:lnTo>
                  <a:pt x="164" y="134"/>
                </a:lnTo>
                <a:lnTo>
                  <a:pt x="164" y="134"/>
                </a:lnTo>
                <a:lnTo>
                  <a:pt x="166" y="133"/>
                </a:lnTo>
                <a:lnTo>
                  <a:pt x="167" y="132"/>
                </a:lnTo>
                <a:lnTo>
                  <a:pt x="167" y="130"/>
                </a:lnTo>
                <a:lnTo>
                  <a:pt x="168" y="127"/>
                </a:lnTo>
                <a:lnTo>
                  <a:pt x="170" y="125"/>
                </a:lnTo>
                <a:lnTo>
                  <a:pt x="172" y="123"/>
                </a:lnTo>
                <a:lnTo>
                  <a:pt x="173" y="123"/>
                </a:lnTo>
                <a:lnTo>
                  <a:pt x="173" y="122"/>
                </a:lnTo>
                <a:lnTo>
                  <a:pt x="173" y="121"/>
                </a:lnTo>
                <a:lnTo>
                  <a:pt x="172" y="119"/>
                </a:lnTo>
                <a:lnTo>
                  <a:pt x="168" y="118"/>
                </a:lnTo>
                <a:lnTo>
                  <a:pt x="165" y="119"/>
                </a:lnTo>
                <a:lnTo>
                  <a:pt x="163" y="122"/>
                </a:lnTo>
                <a:lnTo>
                  <a:pt x="162" y="124"/>
                </a:lnTo>
                <a:lnTo>
                  <a:pt x="162" y="124"/>
                </a:lnTo>
                <a:lnTo>
                  <a:pt x="162" y="125"/>
                </a:lnTo>
                <a:lnTo>
                  <a:pt x="162" y="127"/>
                </a:lnTo>
                <a:lnTo>
                  <a:pt x="159" y="129"/>
                </a:lnTo>
                <a:lnTo>
                  <a:pt x="159" y="131"/>
                </a:lnTo>
                <a:lnTo>
                  <a:pt x="158" y="134"/>
                </a:lnTo>
                <a:lnTo>
                  <a:pt x="156" y="142"/>
                </a:lnTo>
                <a:lnTo>
                  <a:pt x="153" y="149"/>
                </a:lnTo>
                <a:lnTo>
                  <a:pt x="149" y="156"/>
                </a:lnTo>
                <a:lnTo>
                  <a:pt x="143" y="164"/>
                </a:lnTo>
                <a:lnTo>
                  <a:pt x="140" y="171"/>
                </a:lnTo>
                <a:lnTo>
                  <a:pt x="137" y="179"/>
                </a:lnTo>
                <a:lnTo>
                  <a:pt x="132" y="187"/>
                </a:lnTo>
                <a:lnTo>
                  <a:pt x="126" y="192"/>
                </a:lnTo>
                <a:lnTo>
                  <a:pt x="126" y="196"/>
                </a:lnTo>
                <a:lnTo>
                  <a:pt x="125" y="198"/>
                </a:lnTo>
                <a:lnTo>
                  <a:pt x="124" y="196"/>
                </a:lnTo>
                <a:lnTo>
                  <a:pt x="124" y="194"/>
                </a:lnTo>
                <a:lnTo>
                  <a:pt x="124" y="193"/>
                </a:lnTo>
                <a:lnTo>
                  <a:pt x="126" y="192"/>
                </a:lnTo>
                <a:lnTo>
                  <a:pt x="126" y="188"/>
                </a:lnTo>
                <a:lnTo>
                  <a:pt x="125" y="183"/>
                </a:lnTo>
                <a:lnTo>
                  <a:pt x="123" y="182"/>
                </a:lnTo>
                <a:lnTo>
                  <a:pt x="122" y="182"/>
                </a:lnTo>
                <a:lnTo>
                  <a:pt x="121" y="183"/>
                </a:lnTo>
                <a:lnTo>
                  <a:pt x="121" y="185"/>
                </a:lnTo>
                <a:lnTo>
                  <a:pt x="118" y="190"/>
                </a:lnTo>
                <a:lnTo>
                  <a:pt x="118" y="193"/>
                </a:lnTo>
                <a:lnTo>
                  <a:pt x="115" y="201"/>
                </a:lnTo>
                <a:lnTo>
                  <a:pt x="110" y="209"/>
                </a:lnTo>
                <a:lnTo>
                  <a:pt x="106" y="216"/>
                </a:lnTo>
                <a:lnTo>
                  <a:pt x="99" y="223"/>
                </a:lnTo>
                <a:lnTo>
                  <a:pt x="100" y="217"/>
                </a:lnTo>
                <a:lnTo>
                  <a:pt x="100" y="213"/>
                </a:lnTo>
                <a:lnTo>
                  <a:pt x="104" y="206"/>
                </a:lnTo>
                <a:lnTo>
                  <a:pt x="106" y="200"/>
                </a:lnTo>
                <a:lnTo>
                  <a:pt x="110" y="188"/>
                </a:lnTo>
                <a:lnTo>
                  <a:pt x="114" y="174"/>
                </a:lnTo>
                <a:lnTo>
                  <a:pt x="116" y="162"/>
                </a:lnTo>
                <a:lnTo>
                  <a:pt x="121" y="150"/>
                </a:lnTo>
                <a:lnTo>
                  <a:pt x="123" y="146"/>
                </a:lnTo>
                <a:lnTo>
                  <a:pt x="125" y="141"/>
                </a:lnTo>
                <a:lnTo>
                  <a:pt x="126" y="135"/>
                </a:lnTo>
                <a:lnTo>
                  <a:pt x="126" y="130"/>
                </a:lnTo>
                <a:lnTo>
                  <a:pt x="123" y="134"/>
                </a:lnTo>
                <a:lnTo>
                  <a:pt x="121" y="140"/>
                </a:lnTo>
                <a:lnTo>
                  <a:pt x="116" y="152"/>
                </a:lnTo>
                <a:lnTo>
                  <a:pt x="112" y="164"/>
                </a:lnTo>
                <a:lnTo>
                  <a:pt x="109" y="171"/>
                </a:lnTo>
                <a:lnTo>
                  <a:pt x="107" y="176"/>
                </a:lnTo>
                <a:lnTo>
                  <a:pt x="106" y="182"/>
                </a:lnTo>
                <a:lnTo>
                  <a:pt x="104" y="188"/>
                </a:lnTo>
                <a:lnTo>
                  <a:pt x="99" y="188"/>
                </a:lnTo>
                <a:lnTo>
                  <a:pt x="96" y="187"/>
                </a:lnTo>
                <a:lnTo>
                  <a:pt x="99" y="189"/>
                </a:lnTo>
                <a:lnTo>
                  <a:pt x="102" y="190"/>
                </a:lnTo>
                <a:lnTo>
                  <a:pt x="100" y="196"/>
                </a:lnTo>
                <a:lnTo>
                  <a:pt x="99" y="202"/>
                </a:lnTo>
                <a:lnTo>
                  <a:pt x="98" y="201"/>
                </a:lnTo>
                <a:lnTo>
                  <a:pt x="97" y="200"/>
                </a:lnTo>
                <a:lnTo>
                  <a:pt x="97" y="198"/>
                </a:lnTo>
                <a:lnTo>
                  <a:pt x="97" y="197"/>
                </a:lnTo>
                <a:lnTo>
                  <a:pt x="96" y="196"/>
                </a:lnTo>
                <a:lnTo>
                  <a:pt x="96" y="194"/>
                </a:lnTo>
                <a:lnTo>
                  <a:pt x="93" y="197"/>
                </a:lnTo>
                <a:lnTo>
                  <a:pt x="91" y="200"/>
                </a:lnTo>
                <a:lnTo>
                  <a:pt x="89" y="196"/>
                </a:lnTo>
                <a:lnTo>
                  <a:pt x="85" y="192"/>
                </a:lnTo>
                <a:lnTo>
                  <a:pt x="87" y="194"/>
                </a:lnTo>
                <a:lnTo>
                  <a:pt x="87" y="198"/>
                </a:lnTo>
                <a:lnTo>
                  <a:pt x="87" y="200"/>
                </a:lnTo>
                <a:lnTo>
                  <a:pt x="85" y="202"/>
                </a:lnTo>
                <a:lnTo>
                  <a:pt x="83" y="208"/>
                </a:lnTo>
                <a:lnTo>
                  <a:pt x="80" y="214"/>
                </a:lnTo>
                <a:lnTo>
                  <a:pt x="76" y="227"/>
                </a:lnTo>
                <a:lnTo>
                  <a:pt x="73" y="242"/>
                </a:lnTo>
                <a:lnTo>
                  <a:pt x="71" y="249"/>
                </a:lnTo>
                <a:lnTo>
                  <a:pt x="68" y="255"/>
                </a:lnTo>
                <a:lnTo>
                  <a:pt x="67" y="262"/>
                </a:lnTo>
                <a:lnTo>
                  <a:pt x="66" y="268"/>
                </a:lnTo>
                <a:lnTo>
                  <a:pt x="61" y="285"/>
                </a:lnTo>
                <a:lnTo>
                  <a:pt x="57" y="301"/>
                </a:lnTo>
                <a:lnTo>
                  <a:pt x="55" y="317"/>
                </a:lnTo>
                <a:lnTo>
                  <a:pt x="51" y="331"/>
                </a:lnTo>
                <a:lnTo>
                  <a:pt x="48" y="347"/>
                </a:lnTo>
                <a:lnTo>
                  <a:pt x="46" y="362"/>
                </a:lnTo>
                <a:lnTo>
                  <a:pt x="44" y="368"/>
                </a:lnTo>
                <a:lnTo>
                  <a:pt x="43" y="375"/>
                </a:lnTo>
                <a:lnTo>
                  <a:pt x="40" y="381"/>
                </a:lnTo>
                <a:lnTo>
                  <a:pt x="38" y="389"/>
                </a:lnTo>
                <a:lnTo>
                  <a:pt x="38" y="396"/>
                </a:lnTo>
                <a:lnTo>
                  <a:pt x="39" y="403"/>
                </a:lnTo>
                <a:lnTo>
                  <a:pt x="38" y="408"/>
                </a:lnTo>
                <a:lnTo>
                  <a:pt x="36" y="415"/>
                </a:lnTo>
                <a:lnTo>
                  <a:pt x="36" y="418"/>
                </a:lnTo>
                <a:lnTo>
                  <a:pt x="38" y="421"/>
                </a:lnTo>
                <a:lnTo>
                  <a:pt x="40" y="420"/>
                </a:lnTo>
                <a:lnTo>
                  <a:pt x="42" y="416"/>
                </a:lnTo>
                <a:lnTo>
                  <a:pt x="43" y="411"/>
                </a:lnTo>
                <a:lnTo>
                  <a:pt x="44" y="405"/>
                </a:lnTo>
                <a:lnTo>
                  <a:pt x="48" y="389"/>
                </a:lnTo>
                <a:lnTo>
                  <a:pt x="51" y="374"/>
                </a:lnTo>
                <a:lnTo>
                  <a:pt x="54" y="363"/>
                </a:lnTo>
                <a:lnTo>
                  <a:pt x="56" y="351"/>
                </a:lnTo>
                <a:lnTo>
                  <a:pt x="59" y="347"/>
                </a:lnTo>
                <a:lnTo>
                  <a:pt x="61" y="341"/>
                </a:lnTo>
                <a:lnTo>
                  <a:pt x="64" y="335"/>
                </a:lnTo>
                <a:lnTo>
                  <a:pt x="65" y="329"/>
                </a:lnTo>
                <a:lnTo>
                  <a:pt x="67" y="324"/>
                </a:lnTo>
                <a:lnTo>
                  <a:pt x="68" y="320"/>
                </a:lnTo>
                <a:lnTo>
                  <a:pt x="66" y="317"/>
                </a:lnTo>
                <a:lnTo>
                  <a:pt x="64" y="314"/>
                </a:lnTo>
                <a:lnTo>
                  <a:pt x="63" y="308"/>
                </a:lnTo>
                <a:lnTo>
                  <a:pt x="63" y="300"/>
                </a:lnTo>
                <a:lnTo>
                  <a:pt x="65" y="293"/>
                </a:lnTo>
                <a:lnTo>
                  <a:pt x="67" y="288"/>
                </a:lnTo>
                <a:lnTo>
                  <a:pt x="68" y="280"/>
                </a:lnTo>
                <a:lnTo>
                  <a:pt x="71" y="272"/>
                </a:lnTo>
                <a:lnTo>
                  <a:pt x="71" y="268"/>
                </a:lnTo>
                <a:lnTo>
                  <a:pt x="71" y="266"/>
                </a:lnTo>
                <a:lnTo>
                  <a:pt x="73" y="263"/>
                </a:lnTo>
                <a:lnTo>
                  <a:pt x="74" y="260"/>
                </a:lnTo>
                <a:lnTo>
                  <a:pt x="74" y="258"/>
                </a:lnTo>
                <a:lnTo>
                  <a:pt x="73" y="256"/>
                </a:lnTo>
                <a:lnTo>
                  <a:pt x="74" y="252"/>
                </a:lnTo>
                <a:lnTo>
                  <a:pt x="76" y="248"/>
                </a:lnTo>
                <a:lnTo>
                  <a:pt x="79" y="240"/>
                </a:lnTo>
                <a:lnTo>
                  <a:pt x="81" y="232"/>
                </a:lnTo>
                <a:lnTo>
                  <a:pt x="83" y="224"/>
                </a:lnTo>
                <a:lnTo>
                  <a:pt x="85" y="217"/>
                </a:lnTo>
                <a:lnTo>
                  <a:pt x="85" y="212"/>
                </a:lnTo>
                <a:lnTo>
                  <a:pt x="87" y="207"/>
                </a:lnTo>
                <a:lnTo>
                  <a:pt x="89" y="206"/>
                </a:lnTo>
                <a:lnTo>
                  <a:pt x="91" y="207"/>
                </a:lnTo>
                <a:lnTo>
                  <a:pt x="93" y="209"/>
                </a:lnTo>
                <a:lnTo>
                  <a:pt x="94" y="212"/>
                </a:lnTo>
                <a:lnTo>
                  <a:pt x="96" y="215"/>
                </a:lnTo>
                <a:lnTo>
                  <a:pt x="96" y="217"/>
                </a:lnTo>
                <a:lnTo>
                  <a:pt x="94" y="219"/>
                </a:lnTo>
                <a:lnTo>
                  <a:pt x="93" y="222"/>
                </a:lnTo>
                <a:lnTo>
                  <a:pt x="93" y="224"/>
                </a:lnTo>
                <a:lnTo>
                  <a:pt x="93" y="225"/>
                </a:lnTo>
                <a:lnTo>
                  <a:pt x="92" y="231"/>
                </a:lnTo>
                <a:lnTo>
                  <a:pt x="91" y="235"/>
                </a:lnTo>
                <a:lnTo>
                  <a:pt x="89" y="242"/>
                </a:lnTo>
                <a:lnTo>
                  <a:pt x="87" y="249"/>
                </a:lnTo>
                <a:lnTo>
                  <a:pt x="85" y="257"/>
                </a:lnTo>
                <a:lnTo>
                  <a:pt x="85" y="264"/>
                </a:lnTo>
                <a:lnTo>
                  <a:pt x="84" y="266"/>
                </a:lnTo>
                <a:lnTo>
                  <a:pt x="84" y="268"/>
                </a:lnTo>
                <a:lnTo>
                  <a:pt x="83" y="270"/>
                </a:lnTo>
                <a:lnTo>
                  <a:pt x="81" y="268"/>
                </a:lnTo>
                <a:lnTo>
                  <a:pt x="80" y="279"/>
                </a:lnTo>
                <a:lnTo>
                  <a:pt x="76" y="288"/>
                </a:lnTo>
                <a:lnTo>
                  <a:pt x="75" y="292"/>
                </a:lnTo>
                <a:lnTo>
                  <a:pt x="74" y="297"/>
                </a:lnTo>
                <a:lnTo>
                  <a:pt x="75" y="299"/>
                </a:lnTo>
                <a:lnTo>
                  <a:pt x="76" y="301"/>
                </a:lnTo>
                <a:lnTo>
                  <a:pt x="73" y="302"/>
                </a:lnTo>
                <a:lnTo>
                  <a:pt x="69" y="306"/>
                </a:lnTo>
                <a:lnTo>
                  <a:pt x="69" y="308"/>
                </a:lnTo>
                <a:lnTo>
                  <a:pt x="71" y="312"/>
                </a:lnTo>
                <a:lnTo>
                  <a:pt x="72" y="316"/>
                </a:lnTo>
                <a:lnTo>
                  <a:pt x="72" y="322"/>
                </a:lnTo>
                <a:lnTo>
                  <a:pt x="71" y="331"/>
                </a:lnTo>
                <a:lnTo>
                  <a:pt x="69" y="341"/>
                </a:lnTo>
                <a:lnTo>
                  <a:pt x="67" y="349"/>
                </a:lnTo>
                <a:lnTo>
                  <a:pt x="64" y="357"/>
                </a:lnTo>
                <a:lnTo>
                  <a:pt x="64" y="360"/>
                </a:lnTo>
                <a:lnTo>
                  <a:pt x="64" y="364"/>
                </a:lnTo>
                <a:lnTo>
                  <a:pt x="65" y="364"/>
                </a:lnTo>
                <a:lnTo>
                  <a:pt x="66" y="364"/>
                </a:lnTo>
                <a:lnTo>
                  <a:pt x="67" y="364"/>
                </a:lnTo>
                <a:lnTo>
                  <a:pt x="69" y="362"/>
                </a:lnTo>
                <a:lnTo>
                  <a:pt x="72" y="357"/>
                </a:lnTo>
                <a:lnTo>
                  <a:pt x="73" y="353"/>
                </a:lnTo>
                <a:lnTo>
                  <a:pt x="74" y="346"/>
                </a:lnTo>
                <a:lnTo>
                  <a:pt x="74" y="341"/>
                </a:lnTo>
                <a:lnTo>
                  <a:pt x="77" y="342"/>
                </a:lnTo>
                <a:lnTo>
                  <a:pt x="79" y="345"/>
                </a:lnTo>
                <a:lnTo>
                  <a:pt x="79" y="347"/>
                </a:lnTo>
                <a:lnTo>
                  <a:pt x="77" y="349"/>
                </a:lnTo>
                <a:lnTo>
                  <a:pt x="77" y="351"/>
                </a:lnTo>
                <a:lnTo>
                  <a:pt x="76" y="354"/>
                </a:lnTo>
                <a:lnTo>
                  <a:pt x="77" y="356"/>
                </a:lnTo>
                <a:lnTo>
                  <a:pt x="80" y="357"/>
                </a:lnTo>
                <a:lnTo>
                  <a:pt x="83" y="349"/>
                </a:lnTo>
                <a:lnTo>
                  <a:pt x="87" y="339"/>
                </a:lnTo>
                <a:lnTo>
                  <a:pt x="88" y="330"/>
                </a:lnTo>
                <a:lnTo>
                  <a:pt x="90" y="321"/>
                </a:lnTo>
                <a:lnTo>
                  <a:pt x="92" y="308"/>
                </a:lnTo>
                <a:lnTo>
                  <a:pt x="94" y="298"/>
                </a:lnTo>
                <a:lnTo>
                  <a:pt x="97" y="291"/>
                </a:lnTo>
                <a:lnTo>
                  <a:pt x="97" y="284"/>
                </a:lnTo>
                <a:lnTo>
                  <a:pt x="92" y="295"/>
                </a:lnTo>
                <a:lnTo>
                  <a:pt x="90" y="305"/>
                </a:lnTo>
                <a:lnTo>
                  <a:pt x="89" y="308"/>
                </a:lnTo>
                <a:lnTo>
                  <a:pt x="88" y="312"/>
                </a:lnTo>
                <a:lnTo>
                  <a:pt x="85" y="314"/>
                </a:lnTo>
                <a:lnTo>
                  <a:pt x="81" y="314"/>
                </a:lnTo>
                <a:lnTo>
                  <a:pt x="84" y="296"/>
                </a:lnTo>
                <a:lnTo>
                  <a:pt x="88" y="276"/>
                </a:lnTo>
                <a:lnTo>
                  <a:pt x="92" y="259"/>
                </a:lnTo>
                <a:lnTo>
                  <a:pt x="98" y="241"/>
                </a:lnTo>
                <a:lnTo>
                  <a:pt x="102" y="234"/>
                </a:lnTo>
                <a:lnTo>
                  <a:pt x="106" y="229"/>
                </a:lnTo>
                <a:lnTo>
                  <a:pt x="110" y="221"/>
                </a:lnTo>
                <a:lnTo>
                  <a:pt x="114" y="213"/>
                </a:lnTo>
                <a:lnTo>
                  <a:pt x="116" y="208"/>
                </a:lnTo>
                <a:lnTo>
                  <a:pt x="120" y="205"/>
                </a:lnTo>
                <a:lnTo>
                  <a:pt x="120" y="202"/>
                </a:lnTo>
                <a:lnTo>
                  <a:pt x="121" y="200"/>
                </a:lnTo>
                <a:lnTo>
                  <a:pt x="123" y="199"/>
                </a:lnTo>
                <a:lnTo>
                  <a:pt x="125" y="198"/>
                </a:lnTo>
                <a:lnTo>
                  <a:pt x="123" y="210"/>
                </a:lnTo>
                <a:lnTo>
                  <a:pt x="120" y="223"/>
                </a:lnTo>
                <a:lnTo>
                  <a:pt x="124" y="217"/>
                </a:lnTo>
                <a:lnTo>
                  <a:pt x="129" y="210"/>
                </a:lnTo>
                <a:lnTo>
                  <a:pt x="131" y="202"/>
                </a:lnTo>
                <a:lnTo>
                  <a:pt x="134" y="196"/>
                </a:lnTo>
                <a:lnTo>
                  <a:pt x="134" y="192"/>
                </a:lnTo>
                <a:lnTo>
                  <a:pt x="135" y="189"/>
                </a:lnTo>
                <a:lnTo>
                  <a:pt x="138" y="187"/>
                </a:lnTo>
                <a:lnTo>
                  <a:pt x="140" y="184"/>
                </a:lnTo>
                <a:lnTo>
                  <a:pt x="143" y="185"/>
                </a:lnTo>
                <a:lnTo>
                  <a:pt x="145" y="187"/>
                </a:lnTo>
                <a:lnTo>
                  <a:pt x="145" y="189"/>
                </a:lnTo>
                <a:lnTo>
                  <a:pt x="145" y="191"/>
                </a:lnTo>
                <a:lnTo>
                  <a:pt x="143" y="198"/>
                </a:lnTo>
                <a:lnTo>
                  <a:pt x="142" y="205"/>
                </a:lnTo>
                <a:lnTo>
                  <a:pt x="139" y="213"/>
                </a:lnTo>
                <a:lnTo>
                  <a:pt x="137" y="218"/>
                </a:lnTo>
                <a:lnTo>
                  <a:pt x="132" y="223"/>
                </a:lnTo>
                <a:lnTo>
                  <a:pt x="127" y="229"/>
                </a:lnTo>
                <a:lnTo>
                  <a:pt x="125" y="234"/>
                </a:lnTo>
                <a:lnTo>
                  <a:pt x="125" y="241"/>
                </a:lnTo>
                <a:lnTo>
                  <a:pt x="122" y="255"/>
                </a:lnTo>
                <a:lnTo>
                  <a:pt x="117" y="268"/>
                </a:lnTo>
                <a:lnTo>
                  <a:pt x="113" y="285"/>
                </a:lnTo>
                <a:lnTo>
                  <a:pt x="108" y="301"/>
                </a:lnTo>
                <a:lnTo>
                  <a:pt x="106" y="308"/>
                </a:lnTo>
                <a:lnTo>
                  <a:pt x="105" y="316"/>
                </a:lnTo>
                <a:lnTo>
                  <a:pt x="104" y="318"/>
                </a:lnTo>
                <a:lnTo>
                  <a:pt x="102" y="321"/>
                </a:lnTo>
                <a:lnTo>
                  <a:pt x="102" y="324"/>
                </a:lnTo>
                <a:lnTo>
                  <a:pt x="102" y="326"/>
                </a:lnTo>
                <a:lnTo>
                  <a:pt x="100" y="329"/>
                </a:lnTo>
                <a:lnTo>
                  <a:pt x="98" y="332"/>
                </a:lnTo>
                <a:lnTo>
                  <a:pt x="97" y="335"/>
                </a:lnTo>
                <a:lnTo>
                  <a:pt x="97" y="339"/>
                </a:lnTo>
                <a:lnTo>
                  <a:pt x="97" y="347"/>
                </a:lnTo>
                <a:lnTo>
                  <a:pt x="99" y="355"/>
                </a:lnTo>
                <a:lnTo>
                  <a:pt x="96" y="355"/>
                </a:lnTo>
                <a:lnTo>
                  <a:pt x="94" y="355"/>
                </a:lnTo>
                <a:lnTo>
                  <a:pt x="93" y="356"/>
                </a:lnTo>
                <a:lnTo>
                  <a:pt x="92" y="358"/>
                </a:lnTo>
                <a:lnTo>
                  <a:pt x="91" y="363"/>
                </a:lnTo>
                <a:lnTo>
                  <a:pt x="90" y="368"/>
                </a:lnTo>
                <a:lnTo>
                  <a:pt x="88" y="378"/>
                </a:lnTo>
                <a:lnTo>
                  <a:pt x="85" y="387"/>
                </a:lnTo>
                <a:lnTo>
                  <a:pt x="84" y="392"/>
                </a:lnTo>
                <a:lnTo>
                  <a:pt x="83" y="397"/>
                </a:lnTo>
                <a:lnTo>
                  <a:pt x="82" y="401"/>
                </a:lnTo>
                <a:lnTo>
                  <a:pt x="80" y="406"/>
                </a:lnTo>
                <a:lnTo>
                  <a:pt x="80" y="409"/>
                </a:lnTo>
                <a:lnTo>
                  <a:pt x="79" y="413"/>
                </a:lnTo>
                <a:lnTo>
                  <a:pt x="79" y="416"/>
                </a:lnTo>
                <a:lnTo>
                  <a:pt x="77" y="421"/>
                </a:lnTo>
                <a:lnTo>
                  <a:pt x="75" y="426"/>
                </a:lnTo>
                <a:lnTo>
                  <a:pt x="71" y="431"/>
                </a:lnTo>
                <a:lnTo>
                  <a:pt x="67" y="432"/>
                </a:lnTo>
                <a:lnTo>
                  <a:pt x="64" y="431"/>
                </a:lnTo>
                <a:lnTo>
                  <a:pt x="60" y="430"/>
                </a:lnTo>
                <a:lnTo>
                  <a:pt x="60" y="426"/>
                </a:lnTo>
                <a:lnTo>
                  <a:pt x="60" y="420"/>
                </a:lnTo>
                <a:lnTo>
                  <a:pt x="61" y="413"/>
                </a:lnTo>
                <a:lnTo>
                  <a:pt x="61" y="403"/>
                </a:lnTo>
                <a:lnTo>
                  <a:pt x="64" y="393"/>
                </a:lnTo>
                <a:lnTo>
                  <a:pt x="66" y="389"/>
                </a:lnTo>
                <a:lnTo>
                  <a:pt x="67" y="384"/>
                </a:lnTo>
                <a:lnTo>
                  <a:pt x="66" y="380"/>
                </a:lnTo>
                <a:lnTo>
                  <a:pt x="66" y="376"/>
                </a:lnTo>
                <a:lnTo>
                  <a:pt x="67" y="373"/>
                </a:lnTo>
                <a:lnTo>
                  <a:pt x="68" y="370"/>
                </a:lnTo>
                <a:lnTo>
                  <a:pt x="68" y="367"/>
                </a:lnTo>
                <a:lnTo>
                  <a:pt x="67" y="365"/>
                </a:lnTo>
                <a:lnTo>
                  <a:pt x="66" y="364"/>
                </a:lnTo>
                <a:lnTo>
                  <a:pt x="64" y="364"/>
                </a:lnTo>
                <a:lnTo>
                  <a:pt x="61" y="373"/>
                </a:lnTo>
                <a:lnTo>
                  <a:pt x="60" y="384"/>
                </a:lnTo>
                <a:lnTo>
                  <a:pt x="58" y="396"/>
                </a:lnTo>
                <a:lnTo>
                  <a:pt x="56" y="407"/>
                </a:lnTo>
                <a:lnTo>
                  <a:pt x="55" y="418"/>
                </a:lnTo>
                <a:lnTo>
                  <a:pt x="54" y="430"/>
                </a:lnTo>
                <a:lnTo>
                  <a:pt x="54" y="440"/>
                </a:lnTo>
                <a:lnTo>
                  <a:pt x="51" y="451"/>
                </a:lnTo>
                <a:lnTo>
                  <a:pt x="47" y="462"/>
                </a:lnTo>
                <a:lnTo>
                  <a:pt x="40" y="472"/>
                </a:lnTo>
                <a:lnTo>
                  <a:pt x="40" y="468"/>
                </a:lnTo>
                <a:lnTo>
                  <a:pt x="39" y="466"/>
                </a:lnTo>
                <a:lnTo>
                  <a:pt x="38" y="465"/>
                </a:lnTo>
                <a:lnTo>
                  <a:pt x="34" y="464"/>
                </a:lnTo>
                <a:lnTo>
                  <a:pt x="33" y="462"/>
                </a:lnTo>
                <a:lnTo>
                  <a:pt x="33" y="458"/>
                </a:lnTo>
                <a:lnTo>
                  <a:pt x="33" y="455"/>
                </a:lnTo>
                <a:lnTo>
                  <a:pt x="34" y="451"/>
                </a:lnTo>
                <a:lnTo>
                  <a:pt x="38" y="443"/>
                </a:lnTo>
                <a:lnTo>
                  <a:pt x="40" y="437"/>
                </a:lnTo>
                <a:lnTo>
                  <a:pt x="40" y="429"/>
                </a:lnTo>
                <a:lnTo>
                  <a:pt x="40" y="421"/>
                </a:lnTo>
                <a:lnTo>
                  <a:pt x="36" y="422"/>
                </a:lnTo>
                <a:lnTo>
                  <a:pt x="33" y="425"/>
                </a:lnTo>
                <a:lnTo>
                  <a:pt x="30" y="430"/>
                </a:lnTo>
                <a:lnTo>
                  <a:pt x="28" y="434"/>
                </a:lnTo>
                <a:lnTo>
                  <a:pt x="27" y="438"/>
                </a:lnTo>
                <a:lnTo>
                  <a:pt x="28" y="441"/>
                </a:lnTo>
                <a:lnTo>
                  <a:pt x="31" y="439"/>
                </a:lnTo>
                <a:lnTo>
                  <a:pt x="33" y="437"/>
                </a:lnTo>
                <a:lnTo>
                  <a:pt x="32" y="448"/>
                </a:lnTo>
                <a:lnTo>
                  <a:pt x="32" y="461"/>
                </a:lnTo>
                <a:lnTo>
                  <a:pt x="30" y="472"/>
                </a:lnTo>
                <a:lnTo>
                  <a:pt x="27" y="484"/>
                </a:lnTo>
                <a:lnTo>
                  <a:pt x="24" y="495"/>
                </a:lnTo>
                <a:lnTo>
                  <a:pt x="18" y="504"/>
                </a:lnTo>
                <a:lnTo>
                  <a:pt x="16" y="512"/>
                </a:lnTo>
                <a:lnTo>
                  <a:pt x="16" y="521"/>
                </a:lnTo>
                <a:lnTo>
                  <a:pt x="14" y="526"/>
                </a:lnTo>
                <a:lnTo>
                  <a:pt x="11" y="531"/>
                </a:lnTo>
                <a:lnTo>
                  <a:pt x="10" y="537"/>
                </a:lnTo>
                <a:lnTo>
                  <a:pt x="8" y="542"/>
                </a:lnTo>
                <a:lnTo>
                  <a:pt x="6" y="547"/>
                </a:lnTo>
                <a:lnTo>
                  <a:pt x="5" y="551"/>
                </a:lnTo>
                <a:lnTo>
                  <a:pt x="5" y="556"/>
                </a:lnTo>
                <a:lnTo>
                  <a:pt x="5" y="562"/>
                </a:lnTo>
                <a:lnTo>
                  <a:pt x="5" y="566"/>
                </a:lnTo>
                <a:lnTo>
                  <a:pt x="7" y="570"/>
                </a:lnTo>
                <a:lnTo>
                  <a:pt x="9" y="570"/>
                </a:lnTo>
                <a:lnTo>
                  <a:pt x="13" y="570"/>
                </a:lnTo>
                <a:lnTo>
                  <a:pt x="11" y="565"/>
                </a:lnTo>
                <a:lnTo>
                  <a:pt x="10" y="559"/>
                </a:lnTo>
                <a:lnTo>
                  <a:pt x="10" y="553"/>
                </a:lnTo>
                <a:lnTo>
                  <a:pt x="10" y="546"/>
                </a:lnTo>
                <a:lnTo>
                  <a:pt x="14" y="549"/>
                </a:lnTo>
                <a:lnTo>
                  <a:pt x="16" y="554"/>
                </a:lnTo>
                <a:lnTo>
                  <a:pt x="17" y="559"/>
                </a:lnTo>
                <a:lnTo>
                  <a:pt x="18" y="565"/>
                </a:lnTo>
                <a:lnTo>
                  <a:pt x="19" y="571"/>
                </a:lnTo>
                <a:lnTo>
                  <a:pt x="21" y="575"/>
                </a:lnTo>
                <a:lnTo>
                  <a:pt x="23" y="580"/>
                </a:lnTo>
                <a:lnTo>
                  <a:pt x="26" y="584"/>
                </a:lnTo>
                <a:lnTo>
                  <a:pt x="27" y="581"/>
                </a:lnTo>
                <a:lnTo>
                  <a:pt x="30" y="578"/>
                </a:lnTo>
                <a:lnTo>
                  <a:pt x="31" y="575"/>
                </a:lnTo>
                <a:lnTo>
                  <a:pt x="32" y="574"/>
                </a:lnTo>
                <a:lnTo>
                  <a:pt x="34" y="574"/>
                </a:lnTo>
                <a:lnTo>
                  <a:pt x="35" y="575"/>
                </a:lnTo>
                <a:lnTo>
                  <a:pt x="35" y="578"/>
                </a:lnTo>
                <a:lnTo>
                  <a:pt x="34" y="581"/>
                </a:lnTo>
                <a:lnTo>
                  <a:pt x="33" y="586"/>
                </a:lnTo>
                <a:lnTo>
                  <a:pt x="31" y="588"/>
                </a:lnTo>
                <a:lnTo>
                  <a:pt x="30" y="590"/>
                </a:lnTo>
                <a:lnTo>
                  <a:pt x="27" y="592"/>
                </a:lnTo>
                <a:lnTo>
                  <a:pt x="26" y="592"/>
                </a:lnTo>
                <a:lnTo>
                  <a:pt x="24" y="592"/>
                </a:lnTo>
                <a:lnTo>
                  <a:pt x="22" y="589"/>
                </a:lnTo>
                <a:lnTo>
                  <a:pt x="21" y="586"/>
                </a:lnTo>
                <a:lnTo>
                  <a:pt x="19" y="584"/>
                </a:lnTo>
                <a:lnTo>
                  <a:pt x="19" y="583"/>
                </a:lnTo>
                <a:lnTo>
                  <a:pt x="17" y="583"/>
                </a:lnTo>
                <a:lnTo>
                  <a:pt x="15" y="583"/>
                </a:lnTo>
                <a:lnTo>
                  <a:pt x="19" y="591"/>
                </a:lnTo>
                <a:lnTo>
                  <a:pt x="22" y="599"/>
                </a:lnTo>
                <a:lnTo>
                  <a:pt x="19" y="600"/>
                </a:lnTo>
                <a:lnTo>
                  <a:pt x="18" y="603"/>
                </a:lnTo>
                <a:lnTo>
                  <a:pt x="17" y="605"/>
                </a:lnTo>
                <a:lnTo>
                  <a:pt x="17" y="607"/>
                </a:lnTo>
                <a:lnTo>
                  <a:pt x="18" y="611"/>
                </a:lnTo>
                <a:lnTo>
                  <a:pt x="18" y="615"/>
                </a:lnTo>
                <a:lnTo>
                  <a:pt x="17" y="621"/>
                </a:lnTo>
                <a:lnTo>
                  <a:pt x="16" y="625"/>
                </a:lnTo>
                <a:lnTo>
                  <a:pt x="13" y="629"/>
                </a:lnTo>
                <a:lnTo>
                  <a:pt x="10" y="633"/>
                </a:lnTo>
                <a:lnTo>
                  <a:pt x="8" y="638"/>
                </a:lnTo>
                <a:lnTo>
                  <a:pt x="7" y="642"/>
                </a:lnTo>
                <a:lnTo>
                  <a:pt x="8" y="648"/>
                </a:lnTo>
                <a:lnTo>
                  <a:pt x="10" y="654"/>
                </a:lnTo>
                <a:lnTo>
                  <a:pt x="9" y="658"/>
                </a:lnTo>
                <a:lnTo>
                  <a:pt x="6" y="662"/>
                </a:lnTo>
                <a:lnTo>
                  <a:pt x="3" y="667"/>
                </a:lnTo>
                <a:lnTo>
                  <a:pt x="2" y="673"/>
                </a:lnTo>
                <a:lnTo>
                  <a:pt x="1" y="678"/>
                </a:lnTo>
                <a:lnTo>
                  <a:pt x="1" y="682"/>
                </a:lnTo>
                <a:lnTo>
                  <a:pt x="0" y="683"/>
                </a:lnTo>
                <a:lnTo>
                  <a:pt x="0" y="685"/>
                </a:lnTo>
                <a:lnTo>
                  <a:pt x="1" y="686"/>
                </a:lnTo>
                <a:lnTo>
                  <a:pt x="2" y="686"/>
                </a:lnTo>
                <a:lnTo>
                  <a:pt x="5" y="683"/>
                </a:lnTo>
                <a:lnTo>
                  <a:pt x="7" y="680"/>
                </a:lnTo>
                <a:lnTo>
                  <a:pt x="8" y="679"/>
                </a:lnTo>
                <a:lnTo>
                  <a:pt x="10" y="680"/>
                </a:lnTo>
                <a:lnTo>
                  <a:pt x="11" y="681"/>
                </a:lnTo>
                <a:lnTo>
                  <a:pt x="11" y="683"/>
                </a:lnTo>
                <a:lnTo>
                  <a:pt x="11" y="688"/>
                </a:lnTo>
                <a:lnTo>
                  <a:pt x="10" y="694"/>
                </a:lnTo>
                <a:lnTo>
                  <a:pt x="10" y="700"/>
                </a:lnTo>
                <a:lnTo>
                  <a:pt x="10" y="707"/>
                </a:lnTo>
                <a:lnTo>
                  <a:pt x="14" y="704"/>
                </a:lnTo>
                <a:lnTo>
                  <a:pt x="16" y="702"/>
                </a:lnTo>
                <a:lnTo>
                  <a:pt x="16" y="698"/>
                </a:lnTo>
                <a:lnTo>
                  <a:pt x="16" y="695"/>
                </a:lnTo>
                <a:lnTo>
                  <a:pt x="15" y="689"/>
                </a:lnTo>
                <a:lnTo>
                  <a:pt x="16" y="685"/>
                </a:lnTo>
                <a:lnTo>
                  <a:pt x="18" y="680"/>
                </a:lnTo>
                <a:lnTo>
                  <a:pt x="21" y="675"/>
                </a:lnTo>
                <a:lnTo>
                  <a:pt x="21" y="672"/>
                </a:lnTo>
                <a:lnTo>
                  <a:pt x="22" y="667"/>
                </a:lnTo>
                <a:lnTo>
                  <a:pt x="22" y="665"/>
                </a:lnTo>
                <a:lnTo>
                  <a:pt x="22" y="663"/>
                </a:lnTo>
                <a:lnTo>
                  <a:pt x="21" y="661"/>
                </a:lnTo>
                <a:lnTo>
                  <a:pt x="18" y="661"/>
                </a:lnTo>
                <a:lnTo>
                  <a:pt x="17" y="661"/>
                </a:lnTo>
                <a:lnTo>
                  <a:pt x="16" y="661"/>
                </a:lnTo>
                <a:lnTo>
                  <a:pt x="16" y="662"/>
                </a:lnTo>
                <a:lnTo>
                  <a:pt x="16" y="663"/>
                </a:lnTo>
                <a:lnTo>
                  <a:pt x="14" y="667"/>
                </a:lnTo>
                <a:lnTo>
                  <a:pt x="11" y="670"/>
                </a:lnTo>
                <a:lnTo>
                  <a:pt x="10" y="666"/>
                </a:lnTo>
                <a:lnTo>
                  <a:pt x="11" y="662"/>
                </a:lnTo>
                <a:lnTo>
                  <a:pt x="11" y="659"/>
                </a:lnTo>
                <a:lnTo>
                  <a:pt x="11" y="659"/>
                </a:lnTo>
                <a:lnTo>
                  <a:pt x="13" y="658"/>
                </a:lnTo>
                <a:lnTo>
                  <a:pt x="15" y="658"/>
                </a:lnTo>
                <a:lnTo>
                  <a:pt x="19" y="655"/>
                </a:lnTo>
                <a:lnTo>
                  <a:pt x="24" y="652"/>
                </a:lnTo>
                <a:lnTo>
                  <a:pt x="28" y="642"/>
                </a:lnTo>
                <a:lnTo>
                  <a:pt x="32" y="633"/>
                </a:lnTo>
                <a:lnTo>
                  <a:pt x="36" y="621"/>
                </a:lnTo>
                <a:lnTo>
                  <a:pt x="41" y="609"/>
                </a:lnTo>
                <a:lnTo>
                  <a:pt x="47" y="598"/>
                </a:lnTo>
                <a:lnTo>
                  <a:pt x="54" y="588"/>
                </a:lnTo>
                <a:lnTo>
                  <a:pt x="55" y="596"/>
                </a:lnTo>
                <a:lnTo>
                  <a:pt x="56" y="605"/>
                </a:lnTo>
                <a:lnTo>
                  <a:pt x="50" y="617"/>
                </a:lnTo>
                <a:lnTo>
                  <a:pt x="43" y="631"/>
                </a:lnTo>
                <a:lnTo>
                  <a:pt x="41" y="638"/>
                </a:lnTo>
                <a:lnTo>
                  <a:pt x="39" y="645"/>
                </a:lnTo>
                <a:lnTo>
                  <a:pt x="39" y="652"/>
                </a:lnTo>
                <a:lnTo>
                  <a:pt x="39" y="659"/>
                </a:lnTo>
                <a:lnTo>
                  <a:pt x="39" y="663"/>
                </a:lnTo>
                <a:lnTo>
                  <a:pt x="40" y="666"/>
                </a:lnTo>
                <a:lnTo>
                  <a:pt x="40" y="669"/>
                </a:lnTo>
                <a:lnTo>
                  <a:pt x="40" y="669"/>
                </a:lnTo>
                <a:lnTo>
                  <a:pt x="41" y="670"/>
                </a:lnTo>
                <a:lnTo>
                  <a:pt x="43" y="670"/>
                </a:lnTo>
                <a:lnTo>
                  <a:pt x="50" y="666"/>
                </a:lnTo>
                <a:lnTo>
                  <a:pt x="57" y="663"/>
                </a:lnTo>
                <a:lnTo>
                  <a:pt x="56" y="677"/>
                </a:lnTo>
                <a:lnTo>
                  <a:pt x="57" y="691"/>
                </a:lnTo>
                <a:lnTo>
                  <a:pt x="57" y="695"/>
                </a:lnTo>
                <a:lnTo>
                  <a:pt x="57" y="698"/>
                </a:lnTo>
                <a:lnTo>
                  <a:pt x="55" y="699"/>
                </a:lnTo>
                <a:lnTo>
                  <a:pt x="52" y="702"/>
                </a:lnTo>
                <a:lnTo>
                  <a:pt x="51" y="703"/>
                </a:lnTo>
                <a:lnTo>
                  <a:pt x="51" y="705"/>
                </a:lnTo>
                <a:lnTo>
                  <a:pt x="52" y="706"/>
                </a:lnTo>
                <a:lnTo>
                  <a:pt x="54" y="708"/>
                </a:lnTo>
                <a:lnTo>
                  <a:pt x="57" y="713"/>
                </a:lnTo>
                <a:lnTo>
                  <a:pt x="61" y="716"/>
                </a:lnTo>
                <a:lnTo>
                  <a:pt x="64" y="717"/>
                </a:lnTo>
                <a:lnTo>
                  <a:pt x="66" y="719"/>
                </a:lnTo>
                <a:lnTo>
                  <a:pt x="68" y="721"/>
                </a:lnTo>
                <a:lnTo>
                  <a:pt x="68" y="723"/>
                </a:lnTo>
                <a:lnTo>
                  <a:pt x="66" y="727"/>
                </a:lnTo>
                <a:lnTo>
                  <a:pt x="63" y="729"/>
                </a:lnTo>
                <a:lnTo>
                  <a:pt x="61" y="736"/>
                </a:lnTo>
                <a:lnTo>
                  <a:pt x="63" y="741"/>
                </a:lnTo>
                <a:lnTo>
                  <a:pt x="65" y="739"/>
                </a:lnTo>
                <a:lnTo>
                  <a:pt x="66" y="736"/>
                </a:lnTo>
                <a:lnTo>
                  <a:pt x="66" y="733"/>
                </a:lnTo>
                <a:lnTo>
                  <a:pt x="67" y="732"/>
                </a:lnTo>
                <a:lnTo>
                  <a:pt x="68" y="731"/>
                </a:lnTo>
                <a:lnTo>
                  <a:pt x="72" y="732"/>
                </a:lnTo>
                <a:lnTo>
                  <a:pt x="74" y="733"/>
                </a:lnTo>
                <a:lnTo>
                  <a:pt x="75" y="735"/>
                </a:lnTo>
                <a:lnTo>
                  <a:pt x="74" y="737"/>
                </a:lnTo>
                <a:lnTo>
                  <a:pt x="72" y="738"/>
                </a:lnTo>
                <a:lnTo>
                  <a:pt x="72" y="740"/>
                </a:lnTo>
                <a:lnTo>
                  <a:pt x="73" y="741"/>
                </a:lnTo>
                <a:lnTo>
                  <a:pt x="73" y="741"/>
                </a:lnTo>
                <a:lnTo>
                  <a:pt x="75" y="742"/>
                </a:lnTo>
                <a:lnTo>
                  <a:pt x="76" y="745"/>
                </a:lnTo>
                <a:lnTo>
                  <a:pt x="77" y="747"/>
                </a:lnTo>
                <a:lnTo>
                  <a:pt x="77" y="749"/>
                </a:lnTo>
                <a:lnTo>
                  <a:pt x="77" y="753"/>
                </a:lnTo>
                <a:lnTo>
                  <a:pt x="76" y="756"/>
                </a:lnTo>
                <a:lnTo>
                  <a:pt x="77" y="758"/>
                </a:lnTo>
                <a:lnTo>
                  <a:pt x="80" y="758"/>
                </a:lnTo>
                <a:lnTo>
                  <a:pt x="81" y="756"/>
                </a:lnTo>
                <a:lnTo>
                  <a:pt x="83" y="756"/>
                </a:lnTo>
                <a:lnTo>
                  <a:pt x="87" y="754"/>
                </a:lnTo>
                <a:lnTo>
                  <a:pt x="90" y="753"/>
                </a:lnTo>
                <a:lnTo>
                  <a:pt x="91" y="750"/>
                </a:lnTo>
                <a:lnTo>
                  <a:pt x="90" y="749"/>
                </a:lnTo>
                <a:lnTo>
                  <a:pt x="88" y="747"/>
                </a:lnTo>
                <a:lnTo>
                  <a:pt x="85" y="744"/>
                </a:lnTo>
                <a:lnTo>
                  <a:pt x="84" y="740"/>
                </a:lnTo>
                <a:lnTo>
                  <a:pt x="83" y="737"/>
                </a:lnTo>
                <a:lnTo>
                  <a:pt x="82" y="733"/>
                </a:lnTo>
                <a:lnTo>
                  <a:pt x="81" y="730"/>
                </a:lnTo>
                <a:lnTo>
                  <a:pt x="82" y="727"/>
                </a:lnTo>
                <a:lnTo>
                  <a:pt x="83" y="729"/>
                </a:lnTo>
                <a:lnTo>
                  <a:pt x="85" y="731"/>
                </a:lnTo>
                <a:lnTo>
                  <a:pt x="89" y="731"/>
                </a:lnTo>
                <a:lnTo>
                  <a:pt x="91" y="732"/>
                </a:lnTo>
                <a:lnTo>
                  <a:pt x="97" y="733"/>
                </a:lnTo>
                <a:lnTo>
                  <a:pt x="102" y="736"/>
                </a:lnTo>
                <a:lnTo>
                  <a:pt x="101" y="729"/>
                </a:lnTo>
                <a:lnTo>
                  <a:pt x="98" y="723"/>
                </a:lnTo>
                <a:lnTo>
                  <a:pt x="99" y="720"/>
                </a:lnTo>
                <a:lnTo>
                  <a:pt x="101" y="716"/>
                </a:lnTo>
                <a:lnTo>
                  <a:pt x="104" y="715"/>
                </a:lnTo>
                <a:lnTo>
                  <a:pt x="105" y="715"/>
                </a:lnTo>
                <a:lnTo>
                  <a:pt x="107" y="716"/>
                </a:lnTo>
                <a:lnTo>
                  <a:pt x="108" y="719"/>
                </a:lnTo>
                <a:lnTo>
                  <a:pt x="109" y="724"/>
                </a:lnTo>
                <a:lnTo>
                  <a:pt x="110" y="731"/>
                </a:lnTo>
                <a:lnTo>
                  <a:pt x="113" y="732"/>
                </a:lnTo>
                <a:lnTo>
                  <a:pt x="115" y="732"/>
                </a:lnTo>
                <a:lnTo>
                  <a:pt x="117" y="732"/>
                </a:lnTo>
                <a:lnTo>
                  <a:pt x="118" y="732"/>
                </a:lnTo>
                <a:lnTo>
                  <a:pt x="120" y="732"/>
                </a:lnTo>
                <a:lnTo>
                  <a:pt x="121" y="732"/>
                </a:lnTo>
                <a:lnTo>
                  <a:pt x="121" y="731"/>
                </a:lnTo>
                <a:lnTo>
                  <a:pt x="121" y="730"/>
                </a:lnTo>
                <a:lnTo>
                  <a:pt x="122" y="725"/>
                </a:lnTo>
                <a:lnTo>
                  <a:pt x="122" y="721"/>
                </a:lnTo>
                <a:lnTo>
                  <a:pt x="122" y="716"/>
                </a:lnTo>
                <a:lnTo>
                  <a:pt x="123" y="712"/>
                </a:lnTo>
                <a:lnTo>
                  <a:pt x="123" y="711"/>
                </a:lnTo>
                <a:lnTo>
                  <a:pt x="124" y="710"/>
                </a:lnTo>
                <a:lnTo>
                  <a:pt x="125" y="710"/>
                </a:lnTo>
                <a:lnTo>
                  <a:pt x="126" y="710"/>
                </a:lnTo>
                <a:lnTo>
                  <a:pt x="129" y="712"/>
                </a:lnTo>
                <a:lnTo>
                  <a:pt x="130" y="714"/>
                </a:lnTo>
                <a:lnTo>
                  <a:pt x="131" y="720"/>
                </a:lnTo>
                <a:lnTo>
                  <a:pt x="133" y="725"/>
                </a:lnTo>
                <a:lnTo>
                  <a:pt x="133" y="732"/>
                </a:lnTo>
                <a:lnTo>
                  <a:pt x="132" y="737"/>
                </a:lnTo>
                <a:lnTo>
                  <a:pt x="127" y="738"/>
                </a:lnTo>
                <a:lnTo>
                  <a:pt x="124" y="737"/>
                </a:lnTo>
                <a:lnTo>
                  <a:pt x="124" y="736"/>
                </a:lnTo>
                <a:lnTo>
                  <a:pt x="124" y="735"/>
                </a:lnTo>
                <a:lnTo>
                  <a:pt x="123" y="733"/>
                </a:lnTo>
                <a:lnTo>
                  <a:pt x="121" y="732"/>
                </a:lnTo>
                <a:lnTo>
                  <a:pt x="122" y="737"/>
                </a:lnTo>
                <a:lnTo>
                  <a:pt x="123" y="739"/>
                </a:lnTo>
                <a:lnTo>
                  <a:pt x="125" y="741"/>
                </a:lnTo>
                <a:lnTo>
                  <a:pt x="129" y="742"/>
                </a:lnTo>
                <a:lnTo>
                  <a:pt x="132" y="746"/>
                </a:lnTo>
                <a:lnTo>
                  <a:pt x="135" y="748"/>
                </a:lnTo>
                <a:lnTo>
                  <a:pt x="138" y="748"/>
                </a:lnTo>
                <a:lnTo>
                  <a:pt x="139" y="747"/>
                </a:lnTo>
                <a:lnTo>
                  <a:pt x="140" y="745"/>
                </a:lnTo>
                <a:lnTo>
                  <a:pt x="140" y="742"/>
                </a:lnTo>
                <a:lnTo>
                  <a:pt x="140" y="733"/>
                </a:lnTo>
                <a:lnTo>
                  <a:pt x="140" y="725"/>
                </a:lnTo>
                <a:lnTo>
                  <a:pt x="139" y="716"/>
                </a:lnTo>
                <a:lnTo>
                  <a:pt x="138" y="708"/>
                </a:lnTo>
                <a:lnTo>
                  <a:pt x="135" y="699"/>
                </a:lnTo>
                <a:lnTo>
                  <a:pt x="135" y="691"/>
                </a:lnTo>
                <a:lnTo>
                  <a:pt x="137" y="688"/>
                </a:lnTo>
                <a:lnTo>
                  <a:pt x="139" y="686"/>
                </a:lnTo>
                <a:lnTo>
                  <a:pt x="141" y="685"/>
                </a:lnTo>
                <a:lnTo>
                  <a:pt x="145" y="685"/>
                </a:lnTo>
                <a:lnTo>
                  <a:pt x="147" y="683"/>
                </a:lnTo>
                <a:lnTo>
                  <a:pt x="150" y="683"/>
                </a:lnTo>
                <a:lnTo>
                  <a:pt x="153" y="681"/>
                </a:lnTo>
                <a:lnTo>
                  <a:pt x="155" y="680"/>
                </a:lnTo>
                <a:lnTo>
                  <a:pt x="156" y="672"/>
                </a:lnTo>
                <a:lnTo>
                  <a:pt x="157" y="663"/>
                </a:lnTo>
                <a:lnTo>
                  <a:pt x="160" y="656"/>
                </a:lnTo>
                <a:lnTo>
                  <a:pt x="165" y="649"/>
                </a:lnTo>
                <a:lnTo>
                  <a:pt x="176" y="634"/>
                </a:lnTo>
                <a:lnTo>
                  <a:pt x="188" y="619"/>
                </a:lnTo>
                <a:lnTo>
                  <a:pt x="197" y="604"/>
                </a:lnTo>
                <a:lnTo>
                  <a:pt x="207" y="591"/>
                </a:lnTo>
                <a:lnTo>
                  <a:pt x="213" y="587"/>
                </a:lnTo>
                <a:lnTo>
                  <a:pt x="219" y="583"/>
                </a:lnTo>
                <a:lnTo>
                  <a:pt x="221" y="581"/>
                </a:lnTo>
                <a:lnTo>
                  <a:pt x="223" y="579"/>
                </a:lnTo>
                <a:lnTo>
                  <a:pt x="224" y="575"/>
                </a:lnTo>
                <a:lnTo>
                  <a:pt x="225" y="572"/>
                </a:lnTo>
                <a:lnTo>
                  <a:pt x="227" y="569"/>
                </a:lnTo>
                <a:lnTo>
                  <a:pt x="228" y="567"/>
                </a:lnTo>
                <a:lnTo>
                  <a:pt x="230" y="569"/>
                </a:lnTo>
                <a:lnTo>
                  <a:pt x="232" y="570"/>
                </a:lnTo>
                <a:lnTo>
                  <a:pt x="234" y="569"/>
                </a:lnTo>
                <a:lnTo>
                  <a:pt x="236" y="567"/>
                </a:lnTo>
                <a:lnTo>
                  <a:pt x="237" y="567"/>
                </a:lnTo>
                <a:lnTo>
                  <a:pt x="237" y="571"/>
                </a:lnTo>
                <a:lnTo>
                  <a:pt x="237" y="579"/>
                </a:lnTo>
                <a:lnTo>
                  <a:pt x="234" y="587"/>
                </a:lnTo>
                <a:lnTo>
                  <a:pt x="230" y="592"/>
                </a:lnTo>
                <a:lnTo>
                  <a:pt x="225" y="598"/>
                </a:lnTo>
                <a:lnTo>
                  <a:pt x="231" y="598"/>
                </a:lnTo>
                <a:lnTo>
                  <a:pt x="234" y="598"/>
                </a:lnTo>
                <a:lnTo>
                  <a:pt x="237" y="599"/>
                </a:lnTo>
                <a:lnTo>
                  <a:pt x="238" y="602"/>
                </a:lnTo>
                <a:lnTo>
                  <a:pt x="238" y="604"/>
                </a:lnTo>
                <a:lnTo>
                  <a:pt x="238" y="607"/>
                </a:lnTo>
                <a:lnTo>
                  <a:pt x="242" y="603"/>
                </a:lnTo>
                <a:lnTo>
                  <a:pt x="247" y="598"/>
                </a:lnTo>
                <a:lnTo>
                  <a:pt x="250" y="599"/>
                </a:lnTo>
                <a:lnTo>
                  <a:pt x="254" y="600"/>
                </a:lnTo>
                <a:lnTo>
                  <a:pt x="255" y="597"/>
                </a:lnTo>
                <a:lnTo>
                  <a:pt x="254" y="595"/>
                </a:lnTo>
                <a:lnTo>
                  <a:pt x="256" y="587"/>
                </a:lnTo>
                <a:lnTo>
                  <a:pt x="260" y="579"/>
                </a:lnTo>
                <a:lnTo>
                  <a:pt x="261" y="578"/>
                </a:lnTo>
                <a:lnTo>
                  <a:pt x="261" y="575"/>
                </a:lnTo>
                <a:lnTo>
                  <a:pt x="262" y="574"/>
                </a:lnTo>
                <a:lnTo>
                  <a:pt x="264" y="575"/>
                </a:lnTo>
                <a:lnTo>
                  <a:pt x="265" y="580"/>
                </a:lnTo>
                <a:lnTo>
                  <a:pt x="265" y="584"/>
                </a:lnTo>
                <a:lnTo>
                  <a:pt x="267" y="584"/>
                </a:lnTo>
                <a:lnTo>
                  <a:pt x="270" y="582"/>
                </a:lnTo>
                <a:lnTo>
                  <a:pt x="272" y="583"/>
                </a:lnTo>
                <a:lnTo>
                  <a:pt x="275" y="584"/>
                </a:lnTo>
                <a:lnTo>
                  <a:pt x="278" y="584"/>
                </a:lnTo>
                <a:lnTo>
                  <a:pt x="279" y="583"/>
                </a:lnTo>
                <a:lnTo>
                  <a:pt x="280" y="582"/>
                </a:lnTo>
                <a:lnTo>
                  <a:pt x="281" y="580"/>
                </a:lnTo>
                <a:lnTo>
                  <a:pt x="281" y="574"/>
                </a:lnTo>
                <a:lnTo>
                  <a:pt x="282" y="571"/>
                </a:lnTo>
                <a:lnTo>
                  <a:pt x="282" y="567"/>
                </a:lnTo>
                <a:lnTo>
                  <a:pt x="283" y="562"/>
                </a:lnTo>
                <a:lnTo>
                  <a:pt x="285" y="557"/>
                </a:lnTo>
                <a:lnTo>
                  <a:pt x="287" y="555"/>
                </a:lnTo>
                <a:lnTo>
                  <a:pt x="288" y="555"/>
                </a:lnTo>
                <a:lnTo>
                  <a:pt x="289" y="556"/>
                </a:lnTo>
                <a:lnTo>
                  <a:pt x="289" y="558"/>
                </a:lnTo>
                <a:lnTo>
                  <a:pt x="289" y="561"/>
                </a:lnTo>
                <a:lnTo>
                  <a:pt x="288" y="565"/>
                </a:lnTo>
                <a:lnTo>
                  <a:pt x="289" y="569"/>
                </a:lnTo>
                <a:lnTo>
                  <a:pt x="294" y="554"/>
                </a:lnTo>
                <a:lnTo>
                  <a:pt x="300" y="538"/>
                </a:lnTo>
                <a:lnTo>
                  <a:pt x="306" y="523"/>
                </a:lnTo>
                <a:lnTo>
                  <a:pt x="314" y="508"/>
                </a:lnTo>
                <a:lnTo>
                  <a:pt x="315" y="513"/>
                </a:lnTo>
                <a:lnTo>
                  <a:pt x="315" y="517"/>
                </a:lnTo>
                <a:lnTo>
                  <a:pt x="314" y="522"/>
                </a:lnTo>
                <a:lnTo>
                  <a:pt x="313" y="526"/>
                </a:lnTo>
                <a:lnTo>
                  <a:pt x="312" y="532"/>
                </a:lnTo>
                <a:lnTo>
                  <a:pt x="312" y="538"/>
                </a:lnTo>
                <a:lnTo>
                  <a:pt x="312" y="545"/>
                </a:lnTo>
                <a:lnTo>
                  <a:pt x="313" y="550"/>
                </a:lnTo>
                <a:lnTo>
                  <a:pt x="313" y="551"/>
                </a:lnTo>
                <a:lnTo>
                  <a:pt x="314" y="554"/>
                </a:lnTo>
                <a:lnTo>
                  <a:pt x="315" y="555"/>
                </a:lnTo>
                <a:lnTo>
                  <a:pt x="318" y="555"/>
                </a:lnTo>
                <a:lnTo>
                  <a:pt x="319" y="551"/>
                </a:lnTo>
                <a:lnTo>
                  <a:pt x="319" y="547"/>
                </a:lnTo>
                <a:lnTo>
                  <a:pt x="321" y="538"/>
                </a:lnTo>
                <a:lnTo>
                  <a:pt x="324" y="530"/>
                </a:lnTo>
                <a:lnTo>
                  <a:pt x="328" y="520"/>
                </a:lnTo>
                <a:lnTo>
                  <a:pt x="332" y="512"/>
                </a:lnTo>
                <a:lnTo>
                  <a:pt x="338" y="504"/>
                </a:lnTo>
                <a:lnTo>
                  <a:pt x="343" y="497"/>
                </a:lnTo>
                <a:lnTo>
                  <a:pt x="344" y="495"/>
                </a:lnTo>
                <a:lnTo>
                  <a:pt x="345" y="492"/>
                </a:lnTo>
                <a:lnTo>
                  <a:pt x="347" y="491"/>
                </a:lnTo>
                <a:lnTo>
                  <a:pt x="349" y="491"/>
                </a:lnTo>
                <a:lnTo>
                  <a:pt x="351" y="492"/>
                </a:lnTo>
                <a:lnTo>
                  <a:pt x="351" y="495"/>
                </a:lnTo>
                <a:lnTo>
                  <a:pt x="351" y="496"/>
                </a:lnTo>
                <a:lnTo>
                  <a:pt x="349" y="498"/>
                </a:lnTo>
                <a:lnTo>
                  <a:pt x="347" y="501"/>
                </a:lnTo>
                <a:lnTo>
                  <a:pt x="345" y="505"/>
                </a:lnTo>
                <a:lnTo>
                  <a:pt x="343" y="508"/>
                </a:lnTo>
                <a:lnTo>
                  <a:pt x="340" y="513"/>
                </a:lnTo>
                <a:lnTo>
                  <a:pt x="340" y="516"/>
                </a:lnTo>
                <a:lnTo>
                  <a:pt x="343" y="520"/>
                </a:lnTo>
                <a:lnTo>
                  <a:pt x="341" y="526"/>
                </a:lnTo>
                <a:lnTo>
                  <a:pt x="338" y="533"/>
                </a:lnTo>
                <a:lnTo>
                  <a:pt x="335" y="545"/>
                </a:lnTo>
                <a:lnTo>
                  <a:pt x="332" y="555"/>
                </a:lnTo>
                <a:lnTo>
                  <a:pt x="331" y="566"/>
                </a:lnTo>
                <a:lnTo>
                  <a:pt x="331" y="579"/>
                </a:lnTo>
                <a:lnTo>
                  <a:pt x="331" y="588"/>
                </a:lnTo>
                <a:lnTo>
                  <a:pt x="331" y="598"/>
                </a:lnTo>
                <a:lnTo>
                  <a:pt x="331" y="603"/>
                </a:lnTo>
                <a:lnTo>
                  <a:pt x="331" y="608"/>
                </a:lnTo>
                <a:lnTo>
                  <a:pt x="329" y="613"/>
                </a:lnTo>
                <a:lnTo>
                  <a:pt x="328" y="617"/>
                </a:lnTo>
                <a:lnTo>
                  <a:pt x="329" y="620"/>
                </a:lnTo>
                <a:lnTo>
                  <a:pt x="330" y="621"/>
                </a:lnTo>
                <a:lnTo>
                  <a:pt x="329" y="622"/>
                </a:lnTo>
                <a:lnTo>
                  <a:pt x="329" y="624"/>
                </a:lnTo>
                <a:lnTo>
                  <a:pt x="328" y="630"/>
                </a:lnTo>
                <a:lnTo>
                  <a:pt x="327" y="634"/>
                </a:lnTo>
                <a:lnTo>
                  <a:pt x="324" y="639"/>
                </a:lnTo>
                <a:lnTo>
                  <a:pt x="322" y="644"/>
                </a:lnTo>
                <a:lnTo>
                  <a:pt x="321" y="648"/>
                </a:lnTo>
                <a:lnTo>
                  <a:pt x="322" y="652"/>
                </a:lnTo>
                <a:lnTo>
                  <a:pt x="324" y="649"/>
                </a:lnTo>
                <a:lnTo>
                  <a:pt x="327" y="649"/>
                </a:lnTo>
                <a:lnTo>
                  <a:pt x="330" y="650"/>
                </a:lnTo>
                <a:lnTo>
                  <a:pt x="332" y="653"/>
                </a:lnTo>
                <a:lnTo>
                  <a:pt x="332" y="648"/>
                </a:lnTo>
                <a:lnTo>
                  <a:pt x="332" y="645"/>
                </a:lnTo>
                <a:lnTo>
                  <a:pt x="332" y="642"/>
                </a:lnTo>
                <a:lnTo>
                  <a:pt x="332" y="641"/>
                </a:lnTo>
                <a:lnTo>
                  <a:pt x="332" y="640"/>
                </a:lnTo>
                <a:lnTo>
                  <a:pt x="330" y="639"/>
                </a:lnTo>
                <a:lnTo>
                  <a:pt x="331" y="639"/>
                </a:lnTo>
                <a:lnTo>
                  <a:pt x="332" y="639"/>
                </a:lnTo>
                <a:lnTo>
                  <a:pt x="333" y="638"/>
                </a:lnTo>
                <a:lnTo>
                  <a:pt x="335" y="636"/>
                </a:lnTo>
                <a:lnTo>
                  <a:pt x="336" y="631"/>
                </a:lnTo>
                <a:lnTo>
                  <a:pt x="338" y="628"/>
                </a:lnTo>
                <a:lnTo>
                  <a:pt x="338" y="634"/>
                </a:lnTo>
                <a:lnTo>
                  <a:pt x="340" y="640"/>
                </a:lnTo>
                <a:lnTo>
                  <a:pt x="343" y="636"/>
                </a:lnTo>
                <a:lnTo>
                  <a:pt x="343" y="630"/>
                </a:lnTo>
                <a:lnTo>
                  <a:pt x="344" y="628"/>
                </a:lnTo>
                <a:lnTo>
                  <a:pt x="344" y="624"/>
                </a:lnTo>
                <a:lnTo>
                  <a:pt x="346" y="623"/>
                </a:lnTo>
                <a:lnTo>
                  <a:pt x="348" y="622"/>
                </a:lnTo>
                <a:lnTo>
                  <a:pt x="349" y="623"/>
                </a:lnTo>
                <a:lnTo>
                  <a:pt x="352" y="625"/>
                </a:lnTo>
                <a:lnTo>
                  <a:pt x="352" y="628"/>
                </a:lnTo>
                <a:lnTo>
                  <a:pt x="352" y="630"/>
                </a:lnTo>
                <a:lnTo>
                  <a:pt x="351" y="631"/>
                </a:lnTo>
                <a:lnTo>
                  <a:pt x="349" y="632"/>
                </a:lnTo>
                <a:lnTo>
                  <a:pt x="348" y="636"/>
                </a:lnTo>
                <a:lnTo>
                  <a:pt x="348" y="638"/>
                </a:lnTo>
                <a:lnTo>
                  <a:pt x="347" y="644"/>
                </a:lnTo>
                <a:lnTo>
                  <a:pt x="346" y="649"/>
                </a:lnTo>
                <a:lnTo>
                  <a:pt x="347" y="663"/>
                </a:lnTo>
                <a:lnTo>
                  <a:pt x="351" y="677"/>
                </a:lnTo>
                <a:lnTo>
                  <a:pt x="351" y="679"/>
                </a:lnTo>
                <a:lnTo>
                  <a:pt x="351" y="680"/>
                </a:lnTo>
                <a:lnTo>
                  <a:pt x="352" y="686"/>
                </a:lnTo>
                <a:lnTo>
                  <a:pt x="351" y="692"/>
                </a:lnTo>
                <a:lnTo>
                  <a:pt x="349" y="699"/>
                </a:lnTo>
                <a:lnTo>
                  <a:pt x="351" y="706"/>
                </a:lnTo>
                <a:lnTo>
                  <a:pt x="352" y="712"/>
                </a:lnTo>
                <a:lnTo>
                  <a:pt x="355" y="717"/>
                </a:lnTo>
                <a:lnTo>
                  <a:pt x="360" y="722"/>
                </a:lnTo>
                <a:lnTo>
                  <a:pt x="364" y="727"/>
                </a:lnTo>
                <a:lnTo>
                  <a:pt x="368" y="732"/>
                </a:lnTo>
                <a:lnTo>
                  <a:pt x="370" y="737"/>
                </a:lnTo>
                <a:lnTo>
                  <a:pt x="371" y="742"/>
                </a:lnTo>
                <a:lnTo>
                  <a:pt x="371" y="748"/>
                </a:lnTo>
                <a:lnTo>
                  <a:pt x="371" y="752"/>
                </a:lnTo>
                <a:lnTo>
                  <a:pt x="372" y="754"/>
                </a:lnTo>
                <a:lnTo>
                  <a:pt x="373" y="756"/>
                </a:lnTo>
                <a:lnTo>
                  <a:pt x="374" y="756"/>
                </a:lnTo>
                <a:lnTo>
                  <a:pt x="377" y="757"/>
                </a:lnTo>
                <a:lnTo>
                  <a:pt x="378" y="756"/>
                </a:lnTo>
                <a:lnTo>
                  <a:pt x="380" y="755"/>
                </a:lnTo>
                <a:lnTo>
                  <a:pt x="382" y="753"/>
                </a:lnTo>
                <a:lnTo>
                  <a:pt x="384" y="741"/>
                </a:lnTo>
                <a:lnTo>
                  <a:pt x="387" y="731"/>
                </a:lnTo>
                <a:lnTo>
                  <a:pt x="390" y="732"/>
                </a:lnTo>
                <a:lnTo>
                  <a:pt x="394" y="732"/>
                </a:lnTo>
                <a:lnTo>
                  <a:pt x="394" y="730"/>
                </a:lnTo>
                <a:lnTo>
                  <a:pt x="394" y="728"/>
                </a:lnTo>
                <a:lnTo>
                  <a:pt x="395" y="725"/>
                </a:lnTo>
                <a:lnTo>
                  <a:pt x="397" y="723"/>
                </a:lnTo>
                <a:lnTo>
                  <a:pt x="404" y="713"/>
                </a:lnTo>
                <a:lnTo>
                  <a:pt x="410" y="703"/>
                </a:lnTo>
                <a:lnTo>
                  <a:pt x="412" y="698"/>
                </a:lnTo>
                <a:lnTo>
                  <a:pt x="415" y="692"/>
                </a:lnTo>
                <a:lnTo>
                  <a:pt x="419" y="688"/>
                </a:lnTo>
                <a:lnTo>
                  <a:pt x="422" y="686"/>
                </a:lnTo>
                <a:lnTo>
                  <a:pt x="423" y="691"/>
                </a:lnTo>
                <a:lnTo>
                  <a:pt x="425" y="698"/>
                </a:lnTo>
                <a:lnTo>
                  <a:pt x="419" y="708"/>
                </a:lnTo>
                <a:lnTo>
                  <a:pt x="412" y="716"/>
                </a:lnTo>
                <a:lnTo>
                  <a:pt x="406" y="725"/>
                </a:lnTo>
                <a:lnTo>
                  <a:pt x="403" y="736"/>
                </a:lnTo>
                <a:lnTo>
                  <a:pt x="401" y="739"/>
                </a:lnTo>
                <a:lnTo>
                  <a:pt x="398" y="742"/>
                </a:lnTo>
                <a:lnTo>
                  <a:pt x="395" y="744"/>
                </a:lnTo>
                <a:lnTo>
                  <a:pt x="390" y="745"/>
                </a:lnTo>
                <a:lnTo>
                  <a:pt x="392" y="748"/>
                </a:lnTo>
                <a:lnTo>
                  <a:pt x="394" y="753"/>
                </a:lnTo>
                <a:lnTo>
                  <a:pt x="395" y="756"/>
                </a:lnTo>
                <a:lnTo>
                  <a:pt x="394" y="760"/>
                </a:lnTo>
                <a:lnTo>
                  <a:pt x="392" y="763"/>
                </a:lnTo>
                <a:lnTo>
                  <a:pt x="388" y="764"/>
                </a:lnTo>
                <a:lnTo>
                  <a:pt x="387" y="765"/>
                </a:lnTo>
                <a:lnTo>
                  <a:pt x="387" y="766"/>
                </a:lnTo>
                <a:lnTo>
                  <a:pt x="386" y="768"/>
                </a:lnTo>
                <a:lnTo>
                  <a:pt x="386" y="770"/>
                </a:lnTo>
                <a:lnTo>
                  <a:pt x="388" y="778"/>
                </a:lnTo>
                <a:lnTo>
                  <a:pt x="393" y="783"/>
                </a:lnTo>
                <a:lnTo>
                  <a:pt x="396" y="786"/>
                </a:lnTo>
                <a:lnTo>
                  <a:pt x="399" y="788"/>
                </a:lnTo>
                <a:lnTo>
                  <a:pt x="403" y="788"/>
                </a:lnTo>
                <a:lnTo>
                  <a:pt x="406" y="788"/>
                </a:lnTo>
                <a:lnTo>
                  <a:pt x="411" y="786"/>
                </a:lnTo>
                <a:lnTo>
                  <a:pt x="414" y="783"/>
                </a:lnTo>
                <a:lnTo>
                  <a:pt x="419" y="782"/>
                </a:lnTo>
                <a:lnTo>
                  <a:pt x="422" y="782"/>
                </a:lnTo>
                <a:lnTo>
                  <a:pt x="425" y="781"/>
                </a:lnTo>
                <a:lnTo>
                  <a:pt x="427" y="779"/>
                </a:lnTo>
                <a:lnTo>
                  <a:pt x="428" y="777"/>
                </a:lnTo>
                <a:lnTo>
                  <a:pt x="430" y="773"/>
                </a:lnTo>
                <a:lnTo>
                  <a:pt x="433" y="765"/>
                </a:lnTo>
                <a:lnTo>
                  <a:pt x="435" y="761"/>
                </a:lnTo>
                <a:lnTo>
                  <a:pt x="440" y="749"/>
                </a:lnTo>
                <a:lnTo>
                  <a:pt x="445" y="738"/>
                </a:lnTo>
                <a:lnTo>
                  <a:pt x="451" y="727"/>
                </a:lnTo>
                <a:lnTo>
                  <a:pt x="456" y="715"/>
                </a:lnTo>
                <a:lnTo>
                  <a:pt x="470" y="694"/>
                </a:lnTo>
                <a:lnTo>
                  <a:pt x="485" y="672"/>
                </a:lnTo>
                <a:lnTo>
                  <a:pt x="501" y="653"/>
                </a:lnTo>
                <a:lnTo>
                  <a:pt x="519" y="633"/>
                </a:lnTo>
                <a:lnTo>
                  <a:pt x="528" y="624"/>
                </a:lnTo>
                <a:lnTo>
                  <a:pt x="537" y="615"/>
                </a:lnTo>
                <a:lnTo>
                  <a:pt x="539" y="612"/>
                </a:lnTo>
                <a:lnTo>
                  <a:pt x="543" y="608"/>
                </a:lnTo>
                <a:lnTo>
                  <a:pt x="546" y="606"/>
                </a:lnTo>
                <a:lnTo>
                  <a:pt x="551" y="605"/>
                </a:lnTo>
                <a:lnTo>
                  <a:pt x="554" y="604"/>
                </a:lnTo>
                <a:lnTo>
                  <a:pt x="558" y="603"/>
                </a:lnTo>
                <a:lnTo>
                  <a:pt x="561" y="600"/>
                </a:lnTo>
                <a:lnTo>
                  <a:pt x="563" y="598"/>
                </a:lnTo>
                <a:lnTo>
                  <a:pt x="569" y="590"/>
                </a:lnTo>
                <a:lnTo>
                  <a:pt x="574" y="582"/>
                </a:lnTo>
                <a:lnTo>
                  <a:pt x="576" y="579"/>
                </a:lnTo>
                <a:lnTo>
                  <a:pt x="580" y="574"/>
                </a:lnTo>
                <a:lnTo>
                  <a:pt x="583" y="572"/>
                </a:lnTo>
                <a:lnTo>
                  <a:pt x="584" y="570"/>
                </a:lnTo>
                <a:lnTo>
                  <a:pt x="586" y="569"/>
                </a:lnTo>
                <a:lnTo>
                  <a:pt x="588" y="569"/>
                </a:lnTo>
                <a:lnTo>
                  <a:pt x="590" y="572"/>
                </a:lnTo>
                <a:lnTo>
                  <a:pt x="591" y="575"/>
                </a:lnTo>
                <a:lnTo>
                  <a:pt x="592" y="578"/>
                </a:lnTo>
                <a:lnTo>
                  <a:pt x="592" y="578"/>
                </a:lnTo>
                <a:lnTo>
                  <a:pt x="593" y="578"/>
                </a:lnTo>
                <a:lnTo>
                  <a:pt x="594" y="576"/>
                </a:lnTo>
                <a:lnTo>
                  <a:pt x="598" y="572"/>
                </a:lnTo>
                <a:lnTo>
                  <a:pt x="600" y="567"/>
                </a:lnTo>
                <a:lnTo>
                  <a:pt x="604" y="563"/>
                </a:lnTo>
                <a:lnTo>
                  <a:pt x="608" y="558"/>
                </a:lnTo>
                <a:lnTo>
                  <a:pt x="611" y="555"/>
                </a:lnTo>
                <a:lnTo>
                  <a:pt x="615" y="550"/>
                </a:lnTo>
                <a:lnTo>
                  <a:pt x="616" y="548"/>
                </a:lnTo>
                <a:lnTo>
                  <a:pt x="617" y="547"/>
                </a:lnTo>
                <a:lnTo>
                  <a:pt x="618" y="546"/>
                </a:lnTo>
                <a:lnTo>
                  <a:pt x="620" y="547"/>
                </a:lnTo>
                <a:lnTo>
                  <a:pt x="617" y="553"/>
                </a:lnTo>
                <a:lnTo>
                  <a:pt x="615" y="558"/>
                </a:lnTo>
                <a:lnTo>
                  <a:pt x="615" y="561"/>
                </a:lnTo>
                <a:lnTo>
                  <a:pt x="616" y="563"/>
                </a:lnTo>
                <a:lnTo>
                  <a:pt x="617" y="564"/>
                </a:lnTo>
                <a:lnTo>
                  <a:pt x="619" y="564"/>
                </a:lnTo>
                <a:lnTo>
                  <a:pt x="621" y="561"/>
                </a:lnTo>
                <a:lnTo>
                  <a:pt x="624" y="557"/>
                </a:lnTo>
                <a:lnTo>
                  <a:pt x="631" y="551"/>
                </a:lnTo>
                <a:lnTo>
                  <a:pt x="637" y="546"/>
                </a:lnTo>
                <a:lnTo>
                  <a:pt x="652" y="533"/>
                </a:lnTo>
                <a:lnTo>
                  <a:pt x="667" y="521"/>
                </a:lnTo>
                <a:lnTo>
                  <a:pt x="681" y="508"/>
                </a:lnTo>
                <a:lnTo>
                  <a:pt x="695" y="497"/>
                </a:lnTo>
                <a:lnTo>
                  <a:pt x="702" y="491"/>
                </a:lnTo>
                <a:lnTo>
                  <a:pt x="708" y="488"/>
                </a:lnTo>
                <a:lnTo>
                  <a:pt x="715" y="484"/>
                </a:lnTo>
                <a:lnTo>
                  <a:pt x="722" y="482"/>
                </a:lnTo>
                <a:lnTo>
                  <a:pt x="726" y="482"/>
                </a:lnTo>
                <a:lnTo>
                  <a:pt x="728" y="481"/>
                </a:lnTo>
                <a:lnTo>
                  <a:pt x="731" y="479"/>
                </a:lnTo>
                <a:lnTo>
                  <a:pt x="732" y="475"/>
                </a:lnTo>
                <a:lnTo>
                  <a:pt x="736" y="470"/>
                </a:lnTo>
                <a:lnTo>
                  <a:pt x="742" y="465"/>
                </a:lnTo>
                <a:lnTo>
                  <a:pt x="758" y="455"/>
                </a:lnTo>
                <a:lnTo>
                  <a:pt x="774" y="443"/>
                </a:lnTo>
                <a:lnTo>
                  <a:pt x="790" y="433"/>
                </a:lnTo>
                <a:lnTo>
                  <a:pt x="806" y="422"/>
                </a:lnTo>
                <a:lnTo>
                  <a:pt x="806" y="425"/>
                </a:lnTo>
                <a:lnTo>
                  <a:pt x="805" y="429"/>
                </a:lnTo>
                <a:lnTo>
                  <a:pt x="804" y="432"/>
                </a:lnTo>
                <a:lnTo>
                  <a:pt x="800" y="434"/>
                </a:lnTo>
                <a:lnTo>
                  <a:pt x="793" y="439"/>
                </a:lnTo>
                <a:lnTo>
                  <a:pt x="788" y="442"/>
                </a:lnTo>
                <a:lnTo>
                  <a:pt x="774" y="456"/>
                </a:lnTo>
                <a:lnTo>
                  <a:pt x="760" y="468"/>
                </a:lnTo>
                <a:lnTo>
                  <a:pt x="752" y="474"/>
                </a:lnTo>
                <a:lnTo>
                  <a:pt x="744" y="479"/>
                </a:lnTo>
                <a:lnTo>
                  <a:pt x="738" y="484"/>
                </a:lnTo>
                <a:lnTo>
                  <a:pt x="731" y="490"/>
                </a:lnTo>
                <a:lnTo>
                  <a:pt x="718" y="503"/>
                </a:lnTo>
                <a:lnTo>
                  <a:pt x="705" y="516"/>
                </a:lnTo>
                <a:lnTo>
                  <a:pt x="691" y="526"/>
                </a:lnTo>
                <a:lnTo>
                  <a:pt x="676" y="537"/>
                </a:lnTo>
                <a:lnTo>
                  <a:pt x="673" y="538"/>
                </a:lnTo>
                <a:lnTo>
                  <a:pt x="668" y="540"/>
                </a:lnTo>
                <a:lnTo>
                  <a:pt x="666" y="542"/>
                </a:lnTo>
                <a:lnTo>
                  <a:pt x="664" y="546"/>
                </a:lnTo>
                <a:lnTo>
                  <a:pt x="659" y="553"/>
                </a:lnTo>
                <a:lnTo>
                  <a:pt x="654" y="559"/>
                </a:lnTo>
                <a:lnTo>
                  <a:pt x="646" y="566"/>
                </a:lnTo>
                <a:lnTo>
                  <a:pt x="640" y="572"/>
                </a:lnTo>
                <a:lnTo>
                  <a:pt x="637" y="575"/>
                </a:lnTo>
                <a:lnTo>
                  <a:pt x="635" y="580"/>
                </a:lnTo>
                <a:lnTo>
                  <a:pt x="632" y="583"/>
                </a:lnTo>
                <a:lnTo>
                  <a:pt x="628" y="584"/>
                </a:lnTo>
                <a:lnTo>
                  <a:pt x="627" y="584"/>
                </a:lnTo>
                <a:lnTo>
                  <a:pt x="626" y="583"/>
                </a:lnTo>
                <a:lnTo>
                  <a:pt x="625" y="582"/>
                </a:lnTo>
                <a:lnTo>
                  <a:pt x="625" y="581"/>
                </a:lnTo>
                <a:lnTo>
                  <a:pt x="626" y="578"/>
                </a:lnTo>
                <a:lnTo>
                  <a:pt x="628" y="575"/>
                </a:lnTo>
                <a:lnTo>
                  <a:pt x="629" y="572"/>
                </a:lnTo>
                <a:lnTo>
                  <a:pt x="632" y="570"/>
                </a:lnTo>
                <a:lnTo>
                  <a:pt x="632" y="566"/>
                </a:lnTo>
                <a:lnTo>
                  <a:pt x="632" y="562"/>
                </a:lnTo>
                <a:lnTo>
                  <a:pt x="626" y="569"/>
                </a:lnTo>
                <a:lnTo>
                  <a:pt x="621" y="575"/>
                </a:lnTo>
                <a:lnTo>
                  <a:pt x="619" y="580"/>
                </a:lnTo>
                <a:lnTo>
                  <a:pt x="617" y="583"/>
                </a:lnTo>
                <a:lnTo>
                  <a:pt x="613" y="586"/>
                </a:lnTo>
                <a:lnTo>
                  <a:pt x="611" y="588"/>
                </a:lnTo>
                <a:lnTo>
                  <a:pt x="611" y="589"/>
                </a:lnTo>
                <a:lnTo>
                  <a:pt x="611" y="590"/>
                </a:lnTo>
                <a:lnTo>
                  <a:pt x="612" y="590"/>
                </a:lnTo>
                <a:lnTo>
                  <a:pt x="613" y="589"/>
                </a:lnTo>
                <a:lnTo>
                  <a:pt x="617" y="588"/>
                </a:lnTo>
                <a:lnTo>
                  <a:pt x="618" y="586"/>
                </a:lnTo>
                <a:lnTo>
                  <a:pt x="621" y="586"/>
                </a:lnTo>
                <a:lnTo>
                  <a:pt x="624" y="587"/>
                </a:lnTo>
                <a:lnTo>
                  <a:pt x="624" y="589"/>
                </a:lnTo>
                <a:lnTo>
                  <a:pt x="621" y="591"/>
                </a:lnTo>
                <a:lnTo>
                  <a:pt x="609" y="607"/>
                </a:lnTo>
                <a:lnTo>
                  <a:pt x="596" y="623"/>
                </a:lnTo>
                <a:lnTo>
                  <a:pt x="591" y="629"/>
                </a:lnTo>
                <a:lnTo>
                  <a:pt x="586" y="633"/>
                </a:lnTo>
                <a:lnTo>
                  <a:pt x="586" y="636"/>
                </a:lnTo>
                <a:lnTo>
                  <a:pt x="586" y="638"/>
                </a:lnTo>
                <a:lnTo>
                  <a:pt x="588" y="640"/>
                </a:lnTo>
                <a:lnTo>
                  <a:pt x="592" y="642"/>
                </a:lnTo>
                <a:lnTo>
                  <a:pt x="593" y="639"/>
                </a:lnTo>
                <a:lnTo>
                  <a:pt x="592" y="636"/>
                </a:lnTo>
                <a:lnTo>
                  <a:pt x="593" y="633"/>
                </a:lnTo>
                <a:lnTo>
                  <a:pt x="593" y="632"/>
                </a:lnTo>
                <a:lnTo>
                  <a:pt x="595" y="632"/>
                </a:lnTo>
                <a:lnTo>
                  <a:pt x="598" y="632"/>
                </a:lnTo>
                <a:lnTo>
                  <a:pt x="598" y="630"/>
                </a:lnTo>
                <a:lnTo>
                  <a:pt x="598" y="628"/>
                </a:lnTo>
                <a:lnTo>
                  <a:pt x="599" y="627"/>
                </a:lnTo>
                <a:lnTo>
                  <a:pt x="600" y="625"/>
                </a:lnTo>
                <a:lnTo>
                  <a:pt x="601" y="627"/>
                </a:lnTo>
                <a:lnTo>
                  <a:pt x="602" y="627"/>
                </a:lnTo>
                <a:lnTo>
                  <a:pt x="602" y="628"/>
                </a:lnTo>
                <a:lnTo>
                  <a:pt x="601" y="629"/>
                </a:lnTo>
                <a:lnTo>
                  <a:pt x="600" y="630"/>
                </a:lnTo>
                <a:lnTo>
                  <a:pt x="599" y="631"/>
                </a:lnTo>
                <a:lnTo>
                  <a:pt x="598" y="634"/>
                </a:lnTo>
                <a:lnTo>
                  <a:pt x="596" y="639"/>
                </a:lnTo>
                <a:lnTo>
                  <a:pt x="595" y="640"/>
                </a:lnTo>
                <a:lnTo>
                  <a:pt x="595" y="642"/>
                </a:lnTo>
                <a:lnTo>
                  <a:pt x="593" y="642"/>
                </a:lnTo>
                <a:lnTo>
                  <a:pt x="592" y="642"/>
                </a:lnTo>
                <a:lnTo>
                  <a:pt x="593" y="644"/>
                </a:lnTo>
                <a:lnTo>
                  <a:pt x="593" y="646"/>
                </a:lnTo>
                <a:lnTo>
                  <a:pt x="595" y="646"/>
                </a:lnTo>
                <a:lnTo>
                  <a:pt x="598" y="646"/>
                </a:lnTo>
                <a:lnTo>
                  <a:pt x="599" y="644"/>
                </a:lnTo>
                <a:lnTo>
                  <a:pt x="600" y="642"/>
                </a:lnTo>
                <a:lnTo>
                  <a:pt x="601" y="640"/>
                </a:lnTo>
                <a:lnTo>
                  <a:pt x="602" y="638"/>
                </a:lnTo>
                <a:lnTo>
                  <a:pt x="603" y="638"/>
                </a:lnTo>
                <a:lnTo>
                  <a:pt x="604" y="637"/>
                </a:lnTo>
                <a:lnTo>
                  <a:pt x="606" y="638"/>
                </a:lnTo>
                <a:lnTo>
                  <a:pt x="606" y="639"/>
                </a:lnTo>
                <a:lnTo>
                  <a:pt x="606" y="642"/>
                </a:lnTo>
                <a:lnTo>
                  <a:pt x="606" y="647"/>
                </a:lnTo>
                <a:lnTo>
                  <a:pt x="615" y="638"/>
                </a:lnTo>
                <a:lnTo>
                  <a:pt x="623" y="628"/>
                </a:lnTo>
                <a:lnTo>
                  <a:pt x="625" y="629"/>
                </a:lnTo>
                <a:lnTo>
                  <a:pt x="627" y="630"/>
                </a:lnTo>
                <a:lnTo>
                  <a:pt x="629" y="631"/>
                </a:lnTo>
                <a:lnTo>
                  <a:pt x="631" y="633"/>
                </a:lnTo>
                <a:lnTo>
                  <a:pt x="634" y="631"/>
                </a:lnTo>
                <a:lnTo>
                  <a:pt x="639" y="628"/>
                </a:lnTo>
                <a:lnTo>
                  <a:pt x="640" y="627"/>
                </a:lnTo>
                <a:lnTo>
                  <a:pt x="642" y="625"/>
                </a:lnTo>
                <a:lnTo>
                  <a:pt x="641" y="623"/>
                </a:lnTo>
                <a:lnTo>
                  <a:pt x="641" y="620"/>
                </a:lnTo>
                <a:lnTo>
                  <a:pt x="643" y="620"/>
                </a:lnTo>
                <a:lnTo>
                  <a:pt x="644" y="620"/>
                </a:lnTo>
                <a:lnTo>
                  <a:pt x="649" y="617"/>
                </a:lnTo>
                <a:lnTo>
                  <a:pt x="652" y="616"/>
                </a:lnTo>
                <a:lnTo>
                  <a:pt x="649" y="625"/>
                </a:lnTo>
                <a:lnTo>
                  <a:pt x="644" y="636"/>
                </a:lnTo>
                <a:lnTo>
                  <a:pt x="650" y="631"/>
                </a:lnTo>
                <a:lnTo>
                  <a:pt x="656" y="628"/>
                </a:lnTo>
                <a:lnTo>
                  <a:pt x="660" y="628"/>
                </a:lnTo>
                <a:lnTo>
                  <a:pt x="664" y="628"/>
                </a:lnTo>
                <a:lnTo>
                  <a:pt x="664" y="625"/>
                </a:lnTo>
                <a:lnTo>
                  <a:pt x="664" y="623"/>
                </a:lnTo>
                <a:lnTo>
                  <a:pt x="661" y="622"/>
                </a:lnTo>
                <a:lnTo>
                  <a:pt x="659" y="621"/>
                </a:lnTo>
                <a:lnTo>
                  <a:pt x="658" y="621"/>
                </a:lnTo>
                <a:lnTo>
                  <a:pt x="658" y="620"/>
                </a:lnTo>
                <a:lnTo>
                  <a:pt x="658" y="619"/>
                </a:lnTo>
                <a:lnTo>
                  <a:pt x="659" y="617"/>
                </a:lnTo>
                <a:lnTo>
                  <a:pt x="661" y="615"/>
                </a:lnTo>
                <a:lnTo>
                  <a:pt x="662" y="614"/>
                </a:lnTo>
                <a:lnTo>
                  <a:pt x="662" y="612"/>
                </a:lnTo>
                <a:lnTo>
                  <a:pt x="662" y="609"/>
                </a:lnTo>
                <a:lnTo>
                  <a:pt x="662" y="609"/>
                </a:lnTo>
                <a:lnTo>
                  <a:pt x="665" y="608"/>
                </a:lnTo>
                <a:lnTo>
                  <a:pt x="665" y="614"/>
                </a:lnTo>
                <a:lnTo>
                  <a:pt x="666" y="617"/>
                </a:lnTo>
                <a:lnTo>
                  <a:pt x="670" y="617"/>
                </a:lnTo>
                <a:lnTo>
                  <a:pt x="675" y="616"/>
                </a:lnTo>
                <a:lnTo>
                  <a:pt x="675" y="617"/>
                </a:lnTo>
                <a:lnTo>
                  <a:pt x="673" y="620"/>
                </a:lnTo>
                <a:lnTo>
                  <a:pt x="673" y="621"/>
                </a:lnTo>
                <a:lnTo>
                  <a:pt x="674" y="622"/>
                </a:lnTo>
                <a:lnTo>
                  <a:pt x="675" y="622"/>
                </a:lnTo>
                <a:lnTo>
                  <a:pt x="676" y="622"/>
                </a:lnTo>
                <a:lnTo>
                  <a:pt x="678" y="622"/>
                </a:lnTo>
                <a:lnTo>
                  <a:pt x="679" y="622"/>
                </a:lnTo>
                <a:lnTo>
                  <a:pt x="681" y="623"/>
                </a:lnTo>
                <a:lnTo>
                  <a:pt x="682" y="624"/>
                </a:lnTo>
                <a:lnTo>
                  <a:pt x="681" y="625"/>
                </a:lnTo>
                <a:lnTo>
                  <a:pt x="679" y="628"/>
                </a:lnTo>
                <a:lnTo>
                  <a:pt x="677" y="628"/>
                </a:lnTo>
                <a:lnTo>
                  <a:pt x="675" y="628"/>
                </a:lnTo>
                <a:lnTo>
                  <a:pt x="673" y="630"/>
                </a:lnTo>
                <a:lnTo>
                  <a:pt x="670" y="631"/>
                </a:lnTo>
                <a:lnTo>
                  <a:pt x="665" y="637"/>
                </a:lnTo>
                <a:lnTo>
                  <a:pt x="658" y="641"/>
                </a:lnTo>
                <a:lnTo>
                  <a:pt x="651" y="645"/>
                </a:lnTo>
                <a:lnTo>
                  <a:pt x="644" y="649"/>
                </a:lnTo>
                <a:lnTo>
                  <a:pt x="631" y="663"/>
                </a:lnTo>
                <a:lnTo>
                  <a:pt x="619" y="678"/>
                </a:lnTo>
                <a:lnTo>
                  <a:pt x="609" y="692"/>
                </a:lnTo>
                <a:lnTo>
                  <a:pt x="599" y="708"/>
                </a:lnTo>
                <a:lnTo>
                  <a:pt x="595" y="714"/>
                </a:lnTo>
                <a:lnTo>
                  <a:pt x="591" y="724"/>
                </a:lnTo>
                <a:lnTo>
                  <a:pt x="590" y="729"/>
                </a:lnTo>
                <a:lnTo>
                  <a:pt x="588" y="732"/>
                </a:lnTo>
                <a:lnTo>
                  <a:pt x="588" y="735"/>
                </a:lnTo>
                <a:lnTo>
                  <a:pt x="590" y="736"/>
                </a:lnTo>
                <a:lnTo>
                  <a:pt x="591" y="737"/>
                </a:lnTo>
                <a:lnTo>
                  <a:pt x="592" y="737"/>
                </a:lnTo>
                <a:lnTo>
                  <a:pt x="594" y="737"/>
                </a:lnTo>
                <a:lnTo>
                  <a:pt x="596" y="735"/>
                </a:lnTo>
                <a:lnTo>
                  <a:pt x="599" y="731"/>
                </a:lnTo>
                <a:lnTo>
                  <a:pt x="601" y="729"/>
                </a:lnTo>
                <a:lnTo>
                  <a:pt x="602" y="723"/>
                </a:lnTo>
                <a:lnTo>
                  <a:pt x="604" y="717"/>
                </a:lnTo>
                <a:lnTo>
                  <a:pt x="607" y="721"/>
                </a:lnTo>
                <a:lnTo>
                  <a:pt x="608" y="727"/>
                </a:lnTo>
                <a:lnTo>
                  <a:pt x="609" y="729"/>
                </a:lnTo>
                <a:lnTo>
                  <a:pt x="610" y="731"/>
                </a:lnTo>
                <a:lnTo>
                  <a:pt x="611" y="732"/>
                </a:lnTo>
                <a:lnTo>
                  <a:pt x="612" y="732"/>
                </a:lnTo>
                <a:lnTo>
                  <a:pt x="615" y="729"/>
                </a:lnTo>
                <a:lnTo>
                  <a:pt x="618" y="725"/>
                </a:lnTo>
                <a:lnTo>
                  <a:pt x="623" y="725"/>
                </a:lnTo>
                <a:lnTo>
                  <a:pt x="626" y="727"/>
                </a:lnTo>
                <a:lnTo>
                  <a:pt x="626" y="722"/>
                </a:lnTo>
                <a:lnTo>
                  <a:pt x="626" y="719"/>
                </a:lnTo>
                <a:lnTo>
                  <a:pt x="627" y="716"/>
                </a:lnTo>
                <a:lnTo>
                  <a:pt x="629" y="716"/>
                </a:lnTo>
                <a:lnTo>
                  <a:pt x="631" y="717"/>
                </a:lnTo>
                <a:lnTo>
                  <a:pt x="633" y="719"/>
                </a:lnTo>
                <a:lnTo>
                  <a:pt x="636" y="721"/>
                </a:lnTo>
                <a:lnTo>
                  <a:pt x="640" y="723"/>
                </a:lnTo>
                <a:lnTo>
                  <a:pt x="642" y="725"/>
                </a:lnTo>
                <a:lnTo>
                  <a:pt x="642" y="731"/>
                </a:lnTo>
                <a:lnTo>
                  <a:pt x="645" y="725"/>
                </a:lnTo>
                <a:lnTo>
                  <a:pt x="650" y="722"/>
                </a:lnTo>
                <a:lnTo>
                  <a:pt x="651" y="720"/>
                </a:lnTo>
                <a:lnTo>
                  <a:pt x="652" y="717"/>
                </a:lnTo>
                <a:lnTo>
                  <a:pt x="653" y="714"/>
                </a:lnTo>
                <a:lnTo>
                  <a:pt x="653" y="712"/>
                </a:lnTo>
                <a:lnTo>
                  <a:pt x="661" y="710"/>
                </a:lnTo>
                <a:lnTo>
                  <a:pt x="670" y="708"/>
                </a:lnTo>
                <a:lnTo>
                  <a:pt x="673" y="705"/>
                </a:lnTo>
                <a:lnTo>
                  <a:pt x="675" y="702"/>
                </a:lnTo>
                <a:lnTo>
                  <a:pt x="676" y="699"/>
                </a:lnTo>
                <a:lnTo>
                  <a:pt x="677" y="698"/>
                </a:lnTo>
                <a:lnTo>
                  <a:pt x="679" y="695"/>
                </a:lnTo>
                <a:lnTo>
                  <a:pt x="683" y="692"/>
                </a:lnTo>
                <a:lnTo>
                  <a:pt x="693" y="681"/>
                </a:lnTo>
                <a:lnTo>
                  <a:pt x="705" y="670"/>
                </a:lnTo>
                <a:lnTo>
                  <a:pt x="715" y="662"/>
                </a:lnTo>
                <a:lnTo>
                  <a:pt x="726" y="654"/>
                </a:lnTo>
                <a:lnTo>
                  <a:pt x="738" y="646"/>
                </a:lnTo>
                <a:lnTo>
                  <a:pt x="749" y="637"/>
                </a:lnTo>
                <a:lnTo>
                  <a:pt x="761" y="628"/>
                </a:lnTo>
                <a:lnTo>
                  <a:pt x="774" y="617"/>
                </a:lnTo>
                <a:lnTo>
                  <a:pt x="780" y="613"/>
                </a:lnTo>
                <a:lnTo>
                  <a:pt x="786" y="608"/>
                </a:lnTo>
                <a:lnTo>
                  <a:pt x="791" y="606"/>
                </a:lnTo>
                <a:lnTo>
                  <a:pt x="797" y="603"/>
                </a:lnTo>
                <a:lnTo>
                  <a:pt x="800" y="598"/>
                </a:lnTo>
                <a:lnTo>
                  <a:pt x="805" y="595"/>
                </a:lnTo>
                <a:lnTo>
                  <a:pt x="808" y="592"/>
                </a:lnTo>
                <a:lnTo>
                  <a:pt x="813" y="590"/>
                </a:lnTo>
                <a:lnTo>
                  <a:pt x="822" y="583"/>
                </a:lnTo>
                <a:lnTo>
                  <a:pt x="832" y="576"/>
                </a:lnTo>
                <a:lnTo>
                  <a:pt x="837" y="575"/>
                </a:lnTo>
                <a:lnTo>
                  <a:pt x="841" y="572"/>
                </a:lnTo>
                <a:lnTo>
                  <a:pt x="845" y="567"/>
                </a:lnTo>
                <a:lnTo>
                  <a:pt x="848" y="563"/>
                </a:lnTo>
                <a:lnTo>
                  <a:pt x="862" y="556"/>
                </a:lnTo>
                <a:lnTo>
                  <a:pt x="874" y="549"/>
                </a:lnTo>
                <a:lnTo>
                  <a:pt x="885" y="540"/>
                </a:lnTo>
                <a:lnTo>
                  <a:pt x="897" y="532"/>
                </a:lnTo>
                <a:lnTo>
                  <a:pt x="911" y="525"/>
                </a:lnTo>
                <a:lnTo>
                  <a:pt x="924" y="521"/>
                </a:lnTo>
                <a:lnTo>
                  <a:pt x="937" y="512"/>
                </a:lnTo>
                <a:lnTo>
                  <a:pt x="949" y="504"/>
                </a:lnTo>
                <a:lnTo>
                  <a:pt x="964" y="496"/>
                </a:lnTo>
                <a:lnTo>
                  <a:pt x="979" y="489"/>
                </a:lnTo>
                <a:lnTo>
                  <a:pt x="996" y="482"/>
                </a:lnTo>
                <a:lnTo>
                  <a:pt x="1012" y="474"/>
                </a:lnTo>
                <a:lnTo>
                  <a:pt x="1028" y="466"/>
                </a:lnTo>
                <a:lnTo>
                  <a:pt x="1043" y="457"/>
                </a:lnTo>
                <a:lnTo>
                  <a:pt x="1060" y="451"/>
                </a:lnTo>
                <a:lnTo>
                  <a:pt x="1076" y="445"/>
                </a:lnTo>
                <a:lnTo>
                  <a:pt x="1084" y="441"/>
                </a:lnTo>
                <a:lnTo>
                  <a:pt x="1090" y="437"/>
                </a:lnTo>
                <a:lnTo>
                  <a:pt x="1098" y="433"/>
                </a:lnTo>
                <a:lnTo>
                  <a:pt x="1106" y="432"/>
                </a:lnTo>
                <a:lnTo>
                  <a:pt x="1104" y="429"/>
                </a:lnTo>
                <a:lnTo>
                  <a:pt x="1103" y="428"/>
                </a:lnTo>
                <a:lnTo>
                  <a:pt x="1103" y="425"/>
                </a:lnTo>
                <a:lnTo>
                  <a:pt x="1104" y="424"/>
                </a:lnTo>
                <a:lnTo>
                  <a:pt x="1106" y="424"/>
                </a:lnTo>
                <a:lnTo>
                  <a:pt x="1107" y="424"/>
                </a:lnTo>
                <a:lnTo>
                  <a:pt x="1111" y="428"/>
                </a:lnTo>
                <a:lnTo>
                  <a:pt x="1113" y="430"/>
                </a:lnTo>
                <a:lnTo>
                  <a:pt x="1119" y="428"/>
                </a:lnTo>
                <a:lnTo>
                  <a:pt x="1126" y="423"/>
                </a:lnTo>
                <a:lnTo>
                  <a:pt x="1137" y="418"/>
                </a:lnTo>
                <a:lnTo>
                  <a:pt x="1150" y="414"/>
                </a:lnTo>
                <a:lnTo>
                  <a:pt x="1154" y="413"/>
                </a:lnTo>
                <a:lnTo>
                  <a:pt x="1159" y="411"/>
                </a:lnTo>
                <a:lnTo>
                  <a:pt x="1159" y="408"/>
                </a:lnTo>
                <a:lnTo>
                  <a:pt x="1159" y="407"/>
                </a:lnTo>
                <a:lnTo>
                  <a:pt x="1156" y="407"/>
                </a:lnTo>
                <a:lnTo>
                  <a:pt x="1155" y="409"/>
                </a:lnTo>
                <a:lnTo>
                  <a:pt x="1154" y="406"/>
                </a:lnTo>
                <a:lnTo>
                  <a:pt x="1152" y="404"/>
                </a:lnTo>
                <a:lnTo>
                  <a:pt x="1157" y="401"/>
                </a:lnTo>
                <a:lnTo>
                  <a:pt x="1162" y="400"/>
                </a:lnTo>
                <a:lnTo>
                  <a:pt x="1168" y="399"/>
                </a:lnTo>
                <a:lnTo>
                  <a:pt x="1173" y="398"/>
                </a:lnTo>
                <a:lnTo>
                  <a:pt x="1178" y="397"/>
                </a:lnTo>
                <a:lnTo>
                  <a:pt x="1183" y="395"/>
                </a:lnTo>
                <a:lnTo>
                  <a:pt x="1187" y="391"/>
                </a:lnTo>
                <a:lnTo>
                  <a:pt x="1190" y="387"/>
                </a:lnTo>
                <a:lnTo>
                  <a:pt x="1193" y="389"/>
                </a:lnTo>
                <a:lnTo>
                  <a:pt x="1196" y="389"/>
                </a:lnTo>
                <a:lnTo>
                  <a:pt x="1200" y="388"/>
                </a:lnTo>
                <a:lnTo>
                  <a:pt x="1203" y="384"/>
                </a:lnTo>
                <a:lnTo>
                  <a:pt x="1208" y="382"/>
                </a:lnTo>
                <a:lnTo>
                  <a:pt x="1212" y="380"/>
                </a:lnTo>
                <a:lnTo>
                  <a:pt x="1218" y="378"/>
                </a:lnTo>
                <a:lnTo>
                  <a:pt x="1224" y="376"/>
                </a:lnTo>
                <a:lnTo>
                  <a:pt x="1227" y="376"/>
                </a:lnTo>
                <a:lnTo>
                  <a:pt x="1230" y="376"/>
                </a:lnTo>
                <a:lnTo>
                  <a:pt x="1233" y="376"/>
                </a:lnTo>
                <a:lnTo>
                  <a:pt x="1237" y="374"/>
                </a:lnTo>
                <a:lnTo>
                  <a:pt x="1237" y="373"/>
                </a:lnTo>
                <a:lnTo>
                  <a:pt x="1237" y="373"/>
                </a:lnTo>
                <a:lnTo>
                  <a:pt x="1238" y="373"/>
                </a:lnTo>
                <a:lnTo>
                  <a:pt x="1239" y="373"/>
                </a:lnTo>
                <a:lnTo>
                  <a:pt x="1239" y="372"/>
                </a:lnTo>
                <a:lnTo>
                  <a:pt x="1241" y="371"/>
                </a:lnTo>
                <a:lnTo>
                  <a:pt x="1243" y="368"/>
                </a:lnTo>
                <a:lnTo>
                  <a:pt x="1244" y="366"/>
                </a:lnTo>
                <a:lnTo>
                  <a:pt x="1246" y="371"/>
                </a:lnTo>
                <a:lnTo>
                  <a:pt x="1249" y="372"/>
                </a:lnTo>
                <a:lnTo>
                  <a:pt x="1250" y="371"/>
                </a:lnTo>
                <a:lnTo>
                  <a:pt x="1252" y="370"/>
                </a:lnTo>
                <a:lnTo>
                  <a:pt x="1257" y="364"/>
                </a:lnTo>
                <a:lnTo>
                  <a:pt x="1262" y="360"/>
                </a:lnTo>
                <a:lnTo>
                  <a:pt x="1259" y="357"/>
                </a:lnTo>
                <a:lnTo>
                  <a:pt x="1254" y="356"/>
                </a:lnTo>
                <a:lnTo>
                  <a:pt x="1252" y="358"/>
                </a:lnTo>
                <a:lnTo>
                  <a:pt x="1249" y="359"/>
                </a:lnTo>
                <a:lnTo>
                  <a:pt x="1245" y="357"/>
                </a:lnTo>
                <a:lnTo>
                  <a:pt x="1243" y="355"/>
                </a:lnTo>
                <a:lnTo>
                  <a:pt x="1234" y="355"/>
                </a:lnTo>
                <a:lnTo>
                  <a:pt x="1225" y="357"/>
                </a:lnTo>
                <a:lnTo>
                  <a:pt x="1216" y="358"/>
                </a:lnTo>
                <a:lnTo>
                  <a:pt x="1208" y="360"/>
                </a:lnTo>
                <a:lnTo>
                  <a:pt x="1200" y="364"/>
                </a:lnTo>
                <a:lnTo>
                  <a:pt x="1192" y="366"/>
                </a:lnTo>
                <a:lnTo>
                  <a:pt x="1183" y="367"/>
                </a:lnTo>
                <a:lnTo>
                  <a:pt x="1173" y="370"/>
                </a:lnTo>
                <a:lnTo>
                  <a:pt x="1167" y="372"/>
                </a:lnTo>
                <a:lnTo>
                  <a:pt x="1160" y="373"/>
                </a:lnTo>
                <a:lnTo>
                  <a:pt x="1157" y="373"/>
                </a:lnTo>
                <a:lnTo>
                  <a:pt x="1156" y="371"/>
                </a:lnTo>
                <a:lnTo>
                  <a:pt x="1156" y="370"/>
                </a:lnTo>
                <a:lnTo>
                  <a:pt x="1156" y="368"/>
                </a:lnTo>
                <a:lnTo>
                  <a:pt x="1159" y="365"/>
                </a:lnTo>
                <a:lnTo>
                  <a:pt x="1162" y="363"/>
                </a:lnTo>
                <a:lnTo>
                  <a:pt x="1180" y="358"/>
                </a:lnTo>
                <a:lnTo>
                  <a:pt x="1197" y="351"/>
                </a:lnTo>
                <a:lnTo>
                  <a:pt x="1216" y="347"/>
                </a:lnTo>
                <a:lnTo>
                  <a:pt x="1234" y="342"/>
                </a:lnTo>
                <a:lnTo>
                  <a:pt x="1244" y="340"/>
                </a:lnTo>
                <a:lnTo>
                  <a:pt x="1254" y="337"/>
                </a:lnTo>
                <a:lnTo>
                  <a:pt x="1263" y="334"/>
                </a:lnTo>
                <a:lnTo>
                  <a:pt x="1274" y="331"/>
                </a:lnTo>
                <a:lnTo>
                  <a:pt x="1283" y="328"/>
                </a:lnTo>
                <a:lnTo>
                  <a:pt x="1292" y="324"/>
                </a:lnTo>
                <a:lnTo>
                  <a:pt x="1302" y="323"/>
                </a:lnTo>
                <a:lnTo>
                  <a:pt x="1313" y="321"/>
                </a:lnTo>
                <a:lnTo>
                  <a:pt x="1324" y="317"/>
                </a:lnTo>
                <a:lnTo>
                  <a:pt x="1334" y="313"/>
                </a:lnTo>
                <a:lnTo>
                  <a:pt x="1344" y="308"/>
                </a:lnTo>
                <a:lnTo>
                  <a:pt x="1354" y="305"/>
                </a:lnTo>
                <a:lnTo>
                  <a:pt x="1365" y="301"/>
                </a:lnTo>
                <a:lnTo>
                  <a:pt x="1376" y="299"/>
                </a:lnTo>
                <a:lnTo>
                  <a:pt x="1386" y="297"/>
                </a:lnTo>
                <a:lnTo>
                  <a:pt x="1396" y="291"/>
                </a:lnTo>
                <a:lnTo>
                  <a:pt x="1376" y="293"/>
                </a:lnTo>
                <a:lnTo>
                  <a:pt x="1356" y="297"/>
                </a:lnTo>
                <a:lnTo>
                  <a:pt x="1336" y="300"/>
                </a:lnTo>
                <a:lnTo>
                  <a:pt x="1316" y="302"/>
                </a:lnTo>
                <a:lnTo>
                  <a:pt x="1305" y="302"/>
                </a:lnTo>
                <a:lnTo>
                  <a:pt x="1311" y="302"/>
                </a:lnTo>
                <a:lnTo>
                  <a:pt x="1319" y="302"/>
                </a:lnTo>
                <a:lnTo>
                  <a:pt x="1316" y="302"/>
                </a:lnTo>
                <a:close/>
                <a:moveTo>
                  <a:pt x="139" y="314"/>
                </a:moveTo>
                <a:lnTo>
                  <a:pt x="138" y="313"/>
                </a:lnTo>
                <a:lnTo>
                  <a:pt x="137" y="314"/>
                </a:lnTo>
                <a:lnTo>
                  <a:pt x="138" y="314"/>
                </a:lnTo>
                <a:lnTo>
                  <a:pt x="139" y="314"/>
                </a:lnTo>
                <a:lnTo>
                  <a:pt x="138" y="313"/>
                </a:lnTo>
                <a:lnTo>
                  <a:pt x="139" y="314"/>
                </a:lnTo>
                <a:close/>
                <a:moveTo>
                  <a:pt x="80" y="270"/>
                </a:moveTo>
                <a:lnTo>
                  <a:pt x="80" y="270"/>
                </a:lnTo>
                <a:lnTo>
                  <a:pt x="80" y="270"/>
                </a:lnTo>
                <a:lnTo>
                  <a:pt x="81" y="270"/>
                </a:lnTo>
                <a:lnTo>
                  <a:pt x="80" y="270"/>
                </a:lnTo>
                <a:lnTo>
                  <a:pt x="80" y="268"/>
                </a:lnTo>
                <a:lnTo>
                  <a:pt x="80" y="270"/>
                </a:lnTo>
                <a:lnTo>
                  <a:pt x="80" y="270"/>
                </a:lnTo>
                <a:lnTo>
                  <a:pt x="80" y="270"/>
                </a:lnTo>
                <a:close/>
                <a:moveTo>
                  <a:pt x="80" y="270"/>
                </a:moveTo>
                <a:lnTo>
                  <a:pt x="81" y="270"/>
                </a:lnTo>
                <a:lnTo>
                  <a:pt x="80" y="270"/>
                </a:lnTo>
                <a:close/>
                <a:moveTo>
                  <a:pt x="123" y="231"/>
                </a:moveTo>
                <a:lnTo>
                  <a:pt x="122" y="229"/>
                </a:lnTo>
                <a:lnTo>
                  <a:pt x="120" y="227"/>
                </a:lnTo>
                <a:lnTo>
                  <a:pt x="117" y="229"/>
                </a:lnTo>
                <a:lnTo>
                  <a:pt x="115" y="231"/>
                </a:lnTo>
                <a:lnTo>
                  <a:pt x="112" y="239"/>
                </a:lnTo>
                <a:lnTo>
                  <a:pt x="110" y="247"/>
                </a:lnTo>
                <a:lnTo>
                  <a:pt x="116" y="238"/>
                </a:lnTo>
                <a:lnTo>
                  <a:pt x="123" y="231"/>
                </a:lnTo>
                <a:lnTo>
                  <a:pt x="120" y="232"/>
                </a:lnTo>
                <a:lnTo>
                  <a:pt x="123" y="23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711" y="105"/>
                </a:moveTo>
                <a:lnTo>
                  <a:pt x="710" y="106"/>
                </a:lnTo>
                <a:lnTo>
                  <a:pt x="709" y="106"/>
                </a:lnTo>
                <a:lnTo>
                  <a:pt x="710" y="108"/>
                </a:lnTo>
                <a:lnTo>
                  <a:pt x="711" y="108"/>
                </a:lnTo>
                <a:lnTo>
                  <a:pt x="714" y="109"/>
                </a:lnTo>
                <a:lnTo>
                  <a:pt x="714" y="107"/>
                </a:lnTo>
                <a:lnTo>
                  <a:pt x="714" y="106"/>
                </a:lnTo>
                <a:lnTo>
                  <a:pt x="711" y="105"/>
                </a:lnTo>
                <a:lnTo>
                  <a:pt x="711" y="105"/>
                </a:lnTo>
                <a:lnTo>
                  <a:pt x="711" y="105"/>
                </a:lnTo>
                <a:close/>
                <a:moveTo>
                  <a:pt x="121" y="732"/>
                </a:moveTo>
                <a:lnTo>
                  <a:pt x="121" y="732"/>
                </a:lnTo>
                <a:lnTo>
                  <a:pt x="121" y="732"/>
                </a:lnTo>
                <a:lnTo>
                  <a:pt x="121" y="732"/>
                </a:lnTo>
                <a:lnTo>
                  <a:pt x="121" y="732"/>
                </a:lnTo>
                <a:close/>
                <a:moveTo>
                  <a:pt x="491" y="150"/>
                </a:moveTo>
                <a:lnTo>
                  <a:pt x="489" y="150"/>
                </a:lnTo>
                <a:lnTo>
                  <a:pt x="489" y="151"/>
                </a:lnTo>
                <a:lnTo>
                  <a:pt x="491" y="151"/>
                </a:lnTo>
                <a:lnTo>
                  <a:pt x="491" y="150"/>
                </a:lnTo>
                <a:lnTo>
                  <a:pt x="491" y="150"/>
                </a:lnTo>
                <a:lnTo>
                  <a:pt x="491" y="150"/>
                </a:lnTo>
                <a:close/>
                <a:moveTo>
                  <a:pt x="703" y="108"/>
                </a:moveTo>
                <a:lnTo>
                  <a:pt x="705" y="110"/>
                </a:lnTo>
                <a:lnTo>
                  <a:pt x="707" y="110"/>
                </a:lnTo>
                <a:lnTo>
                  <a:pt x="709" y="109"/>
                </a:lnTo>
                <a:lnTo>
                  <a:pt x="709" y="108"/>
                </a:lnTo>
                <a:lnTo>
                  <a:pt x="708" y="106"/>
                </a:lnTo>
                <a:lnTo>
                  <a:pt x="706" y="106"/>
                </a:lnTo>
                <a:lnTo>
                  <a:pt x="703" y="106"/>
                </a:lnTo>
                <a:lnTo>
                  <a:pt x="703" y="108"/>
                </a:lnTo>
                <a:lnTo>
                  <a:pt x="703" y="108"/>
                </a:lnTo>
                <a:lnTo>
                  <a:pt x="703" y="108"/>
                </a:lnTo>
                <a:close/>
                <a:moveTo>
                  <a:pt x="247" y="235"/>
                </a:moveTo>
                <a:lnTo>
                  <a:pt x="245" y="243"/>
                </a:lnTo>
                <a:lnTo>
                  <a:pt x="244" y="250"/>
                </a:lnTo>
                <a:lnTo>
                  <a:pt x="242" y="250"/>
                </a:lnTo>
                <a:lnTo>
                  <a:pt x="244" y="250"/>
                </a:lnTo>
                <a:lnTo>
                  <a:pt x="246" y="249"/>
                </a:lnTo>
                <a:lnTo>
                  <a:pt x="247" y="248"/>
                </a:lnTo>
                <a:lnTo>
                  <a:pt x="248" y="247"/>
                </a:lnTo>
                <a:lnTo>
                  <a:pt x="248" y="245"/>
                </a:lnTo>
                <a:lnTo>
                  <a:pt x="248" y="240"/>
                </a:lnTo>
                <a:lnTo>
                  <a:pt x="247" y="235"/>
                </a:lnTo>
                <a:close/>
                <a:moveTo>
                  <a:pt x="244" y="250"/>
                </a:moveTo>
                <a:lnTo>
                  <a:pt x="244" y="250"/>
                </a:lnTo>
                <a:lnTo>
                  <a:pt x="244" y="250"/>
                </a:lnTo>
                <a:close/>
                <a:moveTo>
                  <a:pt x="227" y="31"/>
                </a:moveTo>
                <a:lnTo>
                  <a:pt x="224" y="33"/>
                </a:lnTo>
                <a:lnTo>
                  <a:pt x="223" y="35"/>
                </a:lnTo>
                <a:lnTo>
                  <a:pt x="223" y="38"/>
                </a:lnTo>
                <a:lnTo>
                  <a:pt x="223" y="40"/>
                </a:lnTo>
                <a:lnTo>
                  <a:pt x="222" y="42"/>
                </a:lnTo>
                <a:lnTo>
                  <a:pt x="221" y="43"/>
                </a:lnTo>
                <a:lnTo>
                  <a:pt x="222" y="42"/>
                </a:lnTo>
                <a:lnTo>
                  <a:pt x="223" y="40"/>
                </a:lnTo>
                <a:lnTo>
                  <a:pt x="224" y="36"/>
                </a:lnTo>
                <a:lnTo>
                  <a:pt x="227" y="31"/>
                </a:lnTo>
                <a:close/>
                <a:moveTo>
                  <a:pt x="921" y="565"/>
                </a:moveTo>
                <a:lnTo>
                  <a:pt x="918" y="565"/>
                </a:lnTo>
                <a:lnTo>
                  <a:pt x="916" y="567"/>
                </a:lnTo>
                <a:lnTo>
                  <a:pt x="915" y="570"/>
                </a:lnTo>
                <a:lnTo>
                  <a:pt x="915" y="572"/>
                </a:lnTo>
                <a:lnTo>
                  <a:pt x="917" y="571"/>
                </a:lnTo>
                <a:lnTo>
                  <a:pt x="921" y="569"/>
                </a:lnTo>
                <a:lnTo>
                  <a:pt x="921" y="567"/>
                </a:lnTo>
                <a:lnTo>
                  <a:pt x="922" y="566"/>
                </a:lnTo>
                <a:lnTo>
                  <a:pt x="922" y="565"/>
                </a:lnTo>
                <a:lnTo>
                  <a:pt x="921" y="565"/>
                </a:lnTo>
                <a:lnTo>
                  <a:pt x="920" y="565"/>
                </a:lnTo>
                <a:lnTo>
                  <a:pt x="921" y="565"/>
                </a:lnTo>
                <a:close/>
                <a:moveTo>
                  <a:pt x="892" y="555"/>
                </a:moveTo>
                <a:lnTo>
                  <a:pt x="889" y="556"/>
                </a:lnTo>
                <a:lnTo>
                  <a:pt x="887" y="558"/>
                </a:lnTo>
                <a:lnTo>
                  <a:pt x="887" y="561"/>
                </a:lnTo>
                <a:lnTo>
                  <a:pt x="887" y="562"/>
                </a:lnTo>
                <a:lnTo>
                  <a:pt x="888" y="563"/>
                </a:lnTo>
                <a:lnTo>
                  <a:pt x="890" y="563"/>
                </a:lnTo>
                <a:lnTo>
                  <a:pt x="891" y="563"/>
                </a:lnTo>
                <a:lnTo>
                  <a:pt x="892" y="563"/>
                </a:lnTo>
                <a:lnTo>
                  <a:pt x="893" y="561"/>
                </a:lnTo>
                <a:lnTo>
                  <a:pt x="895" y="559"/>
                </a:lnTo>
                <a:lnTo>
                  <a:pt x="895" y="557"/>
                </a:lnTo>
                <a:lnTo>
                  <a:pt x="895" y="556"/>
                </a:lnTo>
                <a:lnTo>
                  <a:pt x="893" y="555"/>
                </a:lnTo>
                <a:lnTo>
                  <a:pt x="892" y="555"/>
                </a:lnTo>
                <a:lnTo>
                  <a:pt x="892" y="555"/>
                </a:lnTo>
                <a:lnTo>
                  <a:pt x="892" y="555"/>
                </a:lnTo>
                <a:close/>
                <a:moveTo>
                  <a:pt x="846" y="584"/>
                </a:moveTo>
                <a:lnTo>
                  <a:pt x="843" y="586"/>
                </a:lnTo>
                <a:lnTo>
                  <a:pt x="839" y="588"/>
                </a:lnTo>
                <a:lnTo>
                  <a:pt x="837" y="588"/>
                </a:lnTo>
                <a:lnTo>
                  <a:pt x="835" y="589"/>
                </a:lnTo>
                <a:lnTo>
                  <a:pt x="837" y="590"/>
                </a:lnTo>
                <a:lnTo>
                  <a:pt x="838" y="592"/>
                </a:lnTo>
                <a:lnTo>
                  <a:pt x="841" y="592"/>
                </a:lnTo>
                <a:lnTo>
                  <a:pt x="845" y="591"/>
                </a:lnTo>
                <a:lnTo>
                  <a:pt x="847" y="589"/>
                </a:lnTo>
                <a:lnTo>
                  <a:pt x="848" y="587"/>
                </a:lnTo>
                <a:lnTo>
                  <a:pt x="848" y="586"/>
                </a:lnTo>
                <a:lnTo>
                  <a:pt x="848" y="584"/>
                </a:lnTo>
                <a:lnTo>
                  <a:pt x="847" y="584"/>
                </a:lnTo>
                <a:lnTo>
                  <a:pt x="846" y="584"/>
                </a:lnTo>
                <a:lnTo>
                  <a:pt x="846" y="586"/>
                </a:lnTo>
                <a:lnTo>
                  <a:pt x="846" y="584"/>
                </a:lnTo>
                <a:close/>
                <a:moveTo>
                  <a:pt x="328" y="210"/>
                </a:moveTo>
                <a:lnTo>
                  <a:pt x="324" y="212"/>
                </a:lnTo>
                <a:lnTo>
                  <a:pt x="322" y="214"/>
                </a:lnTo>
                <a:lnTo>
                  <a:pt x="321" y="217"/>
                </a:lnTo>
                <a:lnTo>
                  <a:pt x="319" y="221"/>
                </a:lnTo>
                <a:lnTo>
                  <a:pt x="322" y="218"/>
                </a:lnTo>
                <a:lnTo>
                  <a:pt x="324" y="217"/>
                </a:lnTo>
                <a:lnTo>
                  <a:pt x="327" y="214"/>
                </a:lnTo>
                <a:lnTo>
                  <a:pt x="328" y="210"/>
                </a:lnTo>
                <a:close/>
                <a:moveTo>
                  <a:pt x="957" y="99"/>
                </a:moveTo>
                <a:lnTo>
                  <a:pt x="958" y="98"/>
                </a:lnTo>
                <a:lnTo>
                  <a:pt x="958" y="94"/>
                </a:lnTo>
                <a:lnTo>
                  <a:pt x="957" y="93"/>
                </a:lnTo>
                <a:lnTo>
                  <a:pt x="956" y="92"/>
                </a:lnTo>
                <a:lnTo>
                  <a:pt x="951" y="92"/>
                </a:lnTo>
                <a:lnTo>
                  <a:pt x="947" y="92"/>
                </a:lnTo>
                <a:lnTo>
                  <a:pt x="948" y="96"/>
                </a:lnTo>
                <a:lnTo>
                  <a:pt x="950" y="98"/>
                </a:lnTo>
                <a:lnTo>
                  <a:pt x="954" y="99"/>
                </a:lnTo>
                <a:lnTo>
                  <a:pt x="957" y="99"/>
                </a:lnTo>
                <a:lnTo>
                  <a:pt x="956" y="99"/>
                </a:lnTo>
                <a:lnTo>
                  <a:pt x="957" y="99"/>
                </a:lnTo>
                <a:close/>
                <a:moveTo>
                  <a:pt x="1101" y="174"/>
                </a:moveTo>
                <a:lnTo>
                  <a:pt x="1103" y="174"/>
                </a:lnTo>
                <a:lnTo>
                  <a:pt x="1104" y="172"/>
                </a:lnTo>
                <a:lnTo>
                  <a:pt x="1103" y="169"/>
                </a:lnTo>
                <a:lnTo>
                  <a:pt x="1099" y="169"/>
                </a:lnTo>
                <a:lnTo>
                  <a:pt x="1097" y="171"/>
                </a:lnTo>
                <a:lnTo>
                  <a:pt x="1095" y="171"/>
                </a:lnTo>
                <a:lnTo>
                  <a:pt x="1090" y="173"/>
                </a:lnTo>
                <a:lnTo>
                  <a:pt x="1086" y="174"/>
                </a:lnTo>
                <a:lnTo>
                  <a:pt x="1093" y="175"/>
                </a:lnTo>
                <a:lnTo>
                  <a:pt x="1101" y="174"/>
                </a:lnTo>
                <a:lnTo>
                  <a:pt x="1099" y="175"/>
                </a:lnTo>
                <a:lnTo>
                  <a:pt x="1101" y="174"/>
                </a:lnTo>
                <a:close/>
                <a:moveTo>
                  <a:pt x="296" y="611"/>
                </a:moveTo>
                <a:lnTo>
                  <a:pt x="297" y="612"/>
                </a:lnTo>
                <a:lnTo>
                  <a:pt x="298" y="612"/>
                </a:lnTo>
                <a:lnTo>
                  <a:pt x="299" y="611"/>
                </a:lnTo>
                <a:lnTo>
                  <a:pt x="300" y="609"/>
                </a:lnTo>
                <a:lnTo>
                  <a:pt x="302" y="606"/>
                </a:lnTo>
                <a:lnTo>
                  <a:pt x="302" y="602"/>
                </a:lnTo>
                <a:lnTo>
                  <a:pt x="299" y="603"/>
                </a:lnTo>
                <a:lnTo>
                  <a:pt x="297" y="605"/>
                </a:lnTo>
                <a:lnTo>
                  <a:pt x="296" y="608"/>
                </a:lnTo>
                <a:lnTo>
                  <a:pt x="296" y="611"/>
                </a:lnTo>
                <a:close/>
                <a:moveTo>
                  <a:pt x="237" y="24"/>
                </a:moveTo>
                <a:lnTo>
                  <a:pt x="237" y="24"/>
                </a:lnTo>
                <a:lnTo>
                  <a:pt x="237" y="24"/>
                </a:lnTo>
                <a:lnTo>
                  <a:pt x="236" y="22"/>
                </a:lnTo>
                <a:lnTo>
                  <a:pt x="236" y="19"/>
                </a:lnTo>
                <a:lnTo>
                  <a:pt x="236" y="18"/>
                </a:lnTo>
                <a:lnTo>
                  <a:pt x="236" y="18"/>
                </a:lnTo>
                <a:lnTo>
                  <a:pt x="234" y="18"/>
                </a:lnTo>
                <a:lnTo>
                  <a:pt x="232" y="18"/>
                </a:lnTo>
                <a:lnTo>
                  <a:pt x="229" y="21"/>
                </a:lnTo>
                <a:lnTo>
                  <a:pt x="228" y="23"/>
                </a:lnTo>
                <a:lnTo>
                  <a:pt x="227" y="26"/>
                </a:lnTo>
                <a:lnTo>
                  <a:pt x="225" y="30"/>
                </a:lnTo>
                <a:lnTo>
                  <a:pt x="231" y="25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close/>
                <a:moveTo>
                  <a:pt x="237" y="24"/>
                </a:moveTo>
                <a:lnTo>
                  <a:pt x="233" y="22"/>
                </a:lnTo>
                <a:lnTo>
                  <a:pt x="237" y="24"/>
                </a:lnTo>
                <a:close/>
                <a:moveTo>
                  <a:pt x="236" y="36"/>
                </a:moveTo>
                <a:lnTo>
                  <a:pt x="238" y="34"/>
                </a:lnTo>
                <a:lnTo>
                  <a:pt x="241" y="30"/>
                </a:lnTo>
                <a:lnTo>
                  <a:pt x="241" y="27"/>
                </a:lnTo>
                <a:lnTo>
                  <a:pt x="242" y="26"/>
                </a:lnTo>
                <a:lnTo>
                  <a:pt x="241" y="24"/>
                </a:lnTo>
                <a:lnTo>
                  <a:pt x="239" y="24"/>
                </a:lnTo>
                <a:lnTo>
                  <a:pt x="238" y="25"/>
                </a:lnTo>
                <a:lnTo>
                  <a:pt x="236" y="28"/>
                </a:lnTo>
                <a:lnTo>
                  <a:pt x="234" y="33"/>
                </a:lnTo>
                <a:lnTo>
                  <a:pt x="236" y="36"/>
                </a:lnTo>
                <a:lnTo>
                  <a:pt x="236" y="34"/>
                </a:lnTo>
                <a:lnTo>
                  <a:pt x="236" y="36"/>
                </a:lnTo>
                <a:close/>
                <a:moveTo>
                  <a:pt x="237" y="24"/>
                </a:move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close/>
                <a:moveTo>
                  <a:pt x="252" y="17"/>
                </a:moveTo>
                <a:lnTo>
                  <a:pt x="254" y="15"/>
                </a:lnTo>
                <a:lnTo>
                  <a:pt x="257" y="11"/>
                </a:lnTo>
                <a:lnTo>
                  <a:pt x="258" y="9"/>
                </a:lnTo>
                <a:lnTo>
                  <a:pt x="258" y="8"/>
                </a:lnTo>
                <a:lnTo>
                  <a:pt x="258" y="8"/>
                </a:lnTo>
                <a:lnTo>
                  <a:pt x="255" y="8"/>
                </a:lnTo>
                <a:lnTo>
                  <a:pt x="253" y="9"/>
                </a:lnTo>
                <a:lnTo>
                  <a:pt x="250" y="13"/>
                </a:lnTo>
                <a:lnTo>
                  <a:pt x="249" y="15"/>
                </a:lnTo>
                <a:lnTo>
                  <a:pt x="249" y="16"/>
                </a:lnTo>
                <a:lnTo>
                  <a:pt x="249" y="17"/>
                </a:lnTo>
                <a:lnTo>
                  <a:pt x="252" y="17"/>
                </a:lnTo>
                <a:lnTo>
                  <a:pt x="252" y="17"/>
                </a:lnTo>
                <a:lnTo>
                  <a:pt x="252" y="17"/>
                </a:lnTo>
                <a:close/>
                <a:moveTo>
                  <a:pt x="609" y="594"/>
                </a:moveTo>
                <a:lnTo>
                  <a:pt x="608" y="592"/>
                </a:lnTo>
                <a:lnTo>
                  <a:pt x="606" y="594"/>
                </a:lnTo>
                <a:lnTo>
                  <a:pt x="603" y="595"/>
                </a:lnTo>
                <a:lnTo>
                  <a:pt x="601" y="597"/>
                </a:lnTo>
                <a:lnTo>
                  <a:pt x="598" y="603"/>
                </a:lnTo>
                <a:lnTo>
                  <a:pt x="596" y="607"/>
                </a:lnTo>
                <a:lnTo>
                  <a:pt x="599" y="605"/>
                </a:lnTo>
                <a:lnTo>
                  <a:pt x="604" y="600"/>
                </a:lnTo>
                <a:lnTo>
                  <a:pt x="608" y="597"/>
                </a:lnTo>
                <a:lnTo>
                  <a:pt x="609" y="594"/>
                </a:lnTo>
                <a:lnTo>
                  <a:pt x="609" y="594"/>
                </a:lnTo>
                <a:lnTo>
                  <a:pt x="609" y="594"/>
                </a:lnTo>
                <a:close/>
                <a:moveTo>
                  <a:pt x="208" y="69"/>
                </a:moveTo>
                <a:lnTo>
                  <a:pt x="211" y="71"/>
                </a:lnTo>
                <a:lnTo>
                  <a:pt x="214" y="71"/>
                </a:lnTo>
                <a:lnTo>
                  <a:pt x="216" y="71"/>
                </a:lnTo>
                <a:lnTo>
                  <a:pt x="220" y="69"/>
                </a:lnTo>
                <a:lnTo>
                  <a:pt x="215" y="65"/>
                </a:lnTo>
                <a:lnTo>
                  <a:pt x="212" y="65"/>
                </a:lnTo>
                <a:lnTo>
                  <a:pt x="209" y="66"/>
                </a:lnTo>
                <a:lnTo>
                  <a:pt x="208" y="69"/>
                </a:lnTo>
                <a:close/>
                <a:moveTo>
                  <a:pt x="463" y="99"/>
                </a:moveTo>
                <a:lnTo>
                  <a:pt x="464" y="97"/>
                </a:lnTo>
                <a:lnTo>
                  <a:pt x="467" y="96"/>
                </a:lnTo>
                <a:lnTo>
                  <a:pt x="467" y="94"/>
                </a:lnTo>
                <a:lnTo>
                  <a:pt x="466" y="93"/>
                </a:lnTo>
                <a:lnTo>
                  <a:pt x="466" y="93"/>
                </a:lnTo>
                <a:lnTo>
                  <a:pt x="463" y="93"/>
                </a:lnTo>
                <a:lnTo>
                  <a:pt x="460" y="97"/>
                </a:lnTo>
                <a:lnTo>
                  <a:pt x="456" y="101"/>
                </a:lnTo>
                <a:lnTo>
                  <a:pt x="456" y="102"/>
                </a:lnTo>
                <a:lnTo>
                  <a:pt x="456" y="105"/>
                </a:lnTo>
                <a:lnTo>
                  <a:pt x="458" y="106"/>
                </a:lnTo>
                <a:lnTo>
                  <a:pt x="460" y="106"/>
                </a:lnTo>
                <a:lnTo>
                  <a:pt x="461" y="102"/>
                </a:lnTo>
                <a:lnTo>
                  <a:pt x="463" y="99"/>
                </a:lnTo>
                <a:lnTo>
                  <a:pt x="463" y="99"/>
                </a:lnTo>
                <a:lnTo>
                  <a:pt x="463" y="99"/>
                </a:lnTo>
                <a:close/>
                <a:moveTo>
                  <a:pt x="256" y="209"/>
                </a:moveTo>
                <a:lnTo>
                  <a:pt x="257" y="205"/>
                </a:lnTo>
                <a:lnTo>
                  <a:pt x="260" y="201"/>
                </a:lnTo>
                <a:lnTo>
                  <a:pt x="260" y="197"/>
                </a:lnTo>
                <a:lnTo>
                  <a:pt x="260" y="191"/>
                </a:lnTo>
                <a:lnTo>
                  <a:pt x="257" y="196"/>
                </a:lnTo>
                <a:lnTo>
                  <a:pt x="255" y="200"/>
                </a:lnTo>
                <a:lnTo>
                  <a:pt x="254" y="201"/>
                </a:lnTo>
                <a:lnTo>
                  <a:pt x="254" y="204"/>
                </a:lnTo>
                <a:lnTo>
                  <a:pt x="254" y="206"/>
                </a:lnTo>
                <a:lnTo>
                  <a:pt x="256" y="209"/>
                </a:lnTo>
                <a:close/>
                <a:moveTo>
                  <a:pt x="871" y="51"/>
                </a:moveTo>
                <a:lnTo>
                  <a:pt x="867" y="50"/>
                </a:lnTo>
                <a:lnTo>
                  <a:pt x="863" y="52"/>
                </a:lnTo>
                <a:lnTo>
                  <a:pt x="857" y="56"/>
                </a:lnTo>
                <a:lnTo>
                  <a:pt x="854" y="58"/>
                </a:lnTo>
                <a:lnTo>
                  <a:pt x="858" y="58"/>
                </a:lnTo>
                <a:lnTo>
                  <a:pt x="864" y="56"/>
                </a:lnTo>
                <a:lnTo>
                  <a:pt x="867" y="56"/>
                </a:lnTo>
                <a:lnTo>
                  <a:pt x="870" y="55"/>
                </a:lnTo>
                <a:lnTo>
                  <a:pt x="871" y="52"/>
                </a:lnTo>
                <a:lnTo>
                  <a:pt x="871" y="51"/>
                </a:lnTo>
                <a:lnTo>
                  <a:pt x="871" y="51"/>
                </a:lnTo>
                <a:lnTo>
                  <a:pt x="871" y="51"/>
                </a:lnTo>
                <a:close/>
                <a:moveTo>
                  <a:pt x="267" y="168"/>
                </a:moveTo>
                <a:lnTo>
                  <a:pt x="265" y="173"/>
                </a:lnTo>
                <a:lnTo>
                  <a:pt x="262" y="177"/>
                </a:lnTo>
                <a:lnTo>
                  <a:pt x="261" y="183"/>
                </a:lnTo>
                <a:lnTo>
                  <a:pt x="261" y="189"/>
                </a:lnTo>
                <a:lnTo>
                  <a:pt x="263" y="187"/>
                </a:lnTo>
                <a:lnTo>
                  <a:pt x="264" y="184"/>
                </a:lnTo>
                <a:lnTo>
                  <a:pt x="265" y="182"/>
                </a:lnTo>
                <a:lnTo>
                  <a:pt x="265" y="179"/>
                </a:lnTo>
                <a:lnTo>
                  <a:pt x="266" y="174"/>
                </a:lnTo>
                <a:lnTo>
                  <a:pt x="267" y="168"/>
                </a:lnTo>
                <a:close/>
                <a:moveTo>
                  <a:pt x="174" y="694"/>
                </a:moveTo>
                <a:lnTo>
                  <a:pt x="174" y="702"/>
                </a:lnTo>
                <a:lnTo>
                  <a:pt x="178" y="708"/>
                </a:lnTo>
                <a:lnTo>
                  <a:pt x="178" y="711"/>
                </a:lnTo>
                <a:lnTo>
                  <a:pt x="179" y="714"/>
                </a:lnTo>
                <a:lnTo>
                  <a:pt x="179" y="717"/>
                </a:lnTo>
                <a:lnTo>
                  <a:pt x="179" y="720"/>
                </a:lnTo>
                <a:lnTo>
                  <a:pt x="181" y="721"/>
                </a:lnTo>
                <a:lnTo>
                  <a:pt x="182" y="721"/>
                </a:lnTo>
                <a:lnTo>
                  <a:pt x="183" y="721"/>
                </a:lnTo>
                <a:lnTo>
                  <a:pt x="183" y="719"/>
                </a:lnTo>
                <a:lnTo>
                  <a:pt x="183" y="715"/>
                </a:lnTo>
                <a:lnTo>
                  <a:pt x="183" y="712"/>
                </a:lnTo>
                <a:lnTo>
                  <a:pt x="182" y="707"/>
                </a:lnTo>
                <a:lnTo>
                  <a:pt x="180" y="703"/>
                </a:lnTo>
                <a:lnTo>
                  <a:pt x="178" y="698"/>
                </a:lnTo>
                <a:lnTo>
                  <a:pt x="174" y="694"/>
                </a:lnTo>
                <a:lnTo>
                  <a:pt x="175" y="700"/>
                </a:lnTo>
                <a:lnTo>
                  <a:pt x="174" y="694"/>
                </a:lnTo>
                <a:close/>
                <a:moveTo>
                  <a:pt x="1081" y="180"/>
                </a:moveTo>
                <a:lnTo>
                  <a:pt x="1082" y="177"/>
                </a:lnTo>
                <a:lnTo>
                  <a:pt x="1081" y="175"/>
                </a:lnTo>
                <a:lnTo>
                  <a:pt x="1078" y="175"/>
                </a:lnTo>
                <a:lnTo>
                  <a:pt x="1074" y="177"/>
                </a:lnTo>
                <a:lnTo>
                  <a:pt x="1065" y="181"/>
                </a:lnTo>
                <a:lnTo>
                  <a:pt x="1057" y="185"/>
                </a:lnTo>
                <a:lnTo>
                  <a:pt x="1070" y="182"/>
                </a:lnTo>
                <a:lnTo>
                  <a:pt x="1081" y="180"/>
                </a:lnTo>
                <a:lnTo>
                  <a:pt x="1078" y="180"/>
                </a:lnTo>
                <a:lnTo>
                  <a:pt x="1081" y="180"/>
                </a:lnTo>
                <a:close/>
                <a:moveTo>
                  <a:pt x="444" y="113"/>
                </a:moveTo>
                <a:lnTo>
                  <a:pt x="444" y="110"/>
                </a:lnTo>
                <a:lnTo>
                  <a:pt x="444" y="109"/>
                </a:lnTo>
                <a:lnTo>
                  <a:pt x="444" y="109"/>
                </a:lnTo>
                <a:lnTo>
                  <a:pt x="443" y="109"/>
                </a:lnTo>
                <a:lnTo>
                  <a:pt x="439" y="110"/>
                </a:lnTo>
                <a:lnTo>
                  <a:pt x="437" y="111"/>
                </a:lnTo>
                <a:lnTo>
                  <a:pt x="430" y="116"/>
                </a:lnTo>
                <a:lnTo>
                  <a:pt x="426" y="122"/>
                </a:lnTo>
                <a:lnTo>
                  <a:pt x="430" y="121"/>
                </a:lnTo>
                <a:lnTo>
                  <a:pt x="436" y="119"/>
                </a:lnTo>
                <a:lnTo>
                  <a:pt x="438" y="118"/>
                </a:lnTo>
                <a:lnTo>
                  <a:pt x="440" y="117"/>
                </a:lnTo>
                <a:lnTo>
                  <a:pt x="443" y="115"/>
                </a:lnTo>
                <a:lnTo>
                  <a:pt x="444" y="113"/>
                </a:lnTo>
                <a:lnTo>
                  <a:pt x="443" y="116"/>
                </a:lnTo>
                <a:lnTo>
                  <a:pt x="444" y="113"/>
                </a:lnTo>
                <a:close/>
                <a:moveTo>
                  <a:pt x="645" y="637"/>
                </a:moveTo>
                <a:lnTo>
                  <a:pt x="642" y="636"/>
                </a:lnTo>
                <a:lnTo>
                  <a:pt x="640" y="637"/>
                </a:lnTo>
                <a:lnTo>
                  <a:pt x="637" y="638"/>
                </a:lnTo>
                <a:lnTo>
                  <a:pt x="635" y="640"/>
                </a:lnTo>
                <a:lnTo>
                  <a:pt x="634" y="641"/>
                </a:lnTo>
                <a:lnTo>
                  <a:pt x="632" y="641"/>
                </a:lnTo>
                <a:lnTo>
                  <a:pt x="629" y="640"/>
                </a:lnTo>
                <a:lnTo>
                  <a:pt x="627" y="636"/>
                </a:lnTo>
                <a:lnTo>
                  <a:pt x="627" y="642"/>
                </a:lnTo>
                <a:lnTo>
                  <a:pt x="626" y="648"/>
                </a:lnTo>
                <a:lnTo>
                  <a:pt x="625" y="652"/>
                </a:lnTo>
                <a:lnTo>
                  <a:pt x="623" y="654"/>
                </a:lnTo>
                <a:lnTo>
                  <a:pt x="620" y="655"/>
                </a:lnTo>
                <a:lnTo>
                  <a:pt x="617" y="657"/>
                </a:lnTo>
                <a:lnTo>
                  <a:pt x="613" y="659"/>
                </a:lnTo>
                <a:lnTo>
                  <a:pt x="610" y="664"/>
                </a:lnTo>
                <a:lnTo>
                  <a:pt x="608" y="669"/>
                </a:lnTo>
                <a:lnTo>
                  <a:pt x="609" y="673"/>
                </a:lnTo>
                <a:lnTo>
                  <a:pt x="618" y="663"/>
                </a:lnTo>
                <a:lnTo>
                  <a:pt x="628" y="654"/>
                </a:lnTo>
                <a:lnTo>
                  <a:pt x="633" y="649"/>
                </a:lnTo>
                <a:lnTo>
                  <a:pt x="637" y="646"/>
                </a:lnTo>
                <a:lnTo>
                  <a:pt x="641" y="641"/>
                </a:lnTo>
                <a:lnTo>
                  <a:pt x="645" y="637"/>
                </a:lnTo>
                <a:lnTo>
                  <a:pt x="641" y="638"/>
                </a:lnTo>
                <a:lnTo>
                  <a:pt x="645" y="637"/>
                </a:lnTo>
                <a:close/>
                <a:moveTo>
                  <a:pt x="214" y="36"/>
                </a:moveTo>
                <a:lnTo>
                  <a:pt x="212" y="36"/>
                </a:lnTo>
                <a:lnTo>
                  <a:pt x="209" y="38"/>
                </a:lnTo>
                <a:lnTo>
                  <a:pt x="208" y="40"/>
                </a:lnTo>
                <a:lnTo>
                  <a:pt x="207" y="42"/>
                </a:lnTo>
                <a:lnTo>
                  <a:pt x="205" y="46"/>
                </a:lnTo>
                <a:lnTo>
                  <a:pt x="203" y="50"/>
                </a:lnTo>
                <a:lnTo>
                  <a:pt x="200" y="53"/>
                </a:lnTo>
                <a:lnTo>
                  <a:pt x="199" y="57"/>
                </a:lnTo>
                <a:lnTo>
                  <a:pt x="197" y="59"/>
                </a:lnTo>
                <a:lnTo>
                  <a:pt x="197" y="61"/>
                </a:lnTo>
                <a:lnTo>
                  <a:pt x="197" y="63"/>
                </a:lnTo>
                <a:lnTo>
                  <a:pt x="199" y="64"/>
                </a:lnTo>
                <a:lnTo>
                  <a:pt x="207" y="50"/>
                </a:lnTo>
                <a:lnTo>
                  <a:pt x="214" y="36"/>
                </a:lnTo>
                <a:lnTo>
                  <a:pt x="212" y="40"/>
                </a:lnTo>
                <a:lnTo>
                  <a:pt x="214" y="36"/>
                </a:lnTo>
                <a:close/>
                <a:moveTo>
                  <a:pt x="1068" y="111"/>
                </a:moveTo>
                <a:lnTo>
                  <a:pt x="1073" y="105"/>
                </a:lnTo>
                <a:lnTo>
                  <a:pt x="1080" y="99"/>
                </a:lnTo>
                <a:lnTo>
                  <a:pt x="1076" y="99"/>
                </a:lnTo>
                <a:lnTo>
                  <a:pt x="1071" y="100"/>
                </a:lnTo>
                <a:lnTo>
                  <a:pt x="1068" y="101"/>
                </a:lnTo>
                <a:lnTo>
                  <a:pt x="1064" y="102"/>
                </a:lnTo>
                <a:lnTo>
                  <a:pt x="1062" y="102"/>
                </a:lnTo>
                <a:lnTo>
                  <a:pt x="1058" y="101"/>
                </a:lnTo>
                <a:lnTo>
                  <a:pt x="1056" y="101"/>
                </a:lnTo>
                <a:lnTo>
                  <a:pt x="1055" y="100"/>
                </a:lnTo>
                <a:lnTo>
                  <a:pt x="1054" y="101"/>
                </a:lnTo>
                <a:lnTo>
                  <a:pt x="1054" y="102"/>
                </a:lnTo>
                <a:lnTo>
                  <a:pt x="1062" y="108"/>
                </a:lnTo>
                <a:lnTo>
                  <a:pt x="1068" y="111"/>
                </a:lnTo>
                <a:lnTo>
                  <a:pt x="1068" y="108"/>
                </a:lnTo>
                <a:lnTo>
                  <a:pt x="1068" y="111"/>
                </a:lnTo>
                <a:close/>
                <a:moveTo>
                  <a:pt x="857" y="147"/>
                </a:moveTo>
                <a:lnTo>
                  <a:pt x="860" y="147"/>
                </a:lnTo>
                <a:lnTo>
                  <a:pt x="865" y="146"/>
                </a:lnTo>
                <a:lnTo>
                  <a:pt x="867" y="144"/>
                </a:lnTo>
                <a:lnTo>
                  <a:pt x="870" y="144"/>
                </a:lnTo>
                <a:lnTo>
                  <a:pt x="871" y="142"/>
                </a:lnTo>
                <a:lnTo>
                  <a:pt x="872" y="140"/>
                </a:lnTo>
                <a:lnTo>
                  <a:pt x="872" y="138"/>
                </a:lnTo>
                <a:lnTo>
                  <a:pt x="871" y="135"/>
                </a:lnTo>
                <a:lnTo>
                  <a:pt x="870" y="133"/>
                </a:lnTo>
                <a:lnTo>
                  <a:pt x="866" y="133"/>
                </a:lnTo>
                <a:lnTo>
                  <a:pt x="864" y="132"/>
                </a:lnTo>
                <a:lnTo>
                  <a:pt x="862" y="132"/>
                </a:lnTo>
                <a:lnTo>
                  <a:pt x="859" y="133"/>
                </a:lnTo>
                <a:lnTo>
                  <a:pt x="857" y="134"/>
                </a:lnTo>
                <a:lnTo>
                  <a:pt x="860" y="135"/>
                </a:lnTo>
                <a:lnTo>
                  <a:pt x="865" y="134"/>
                </a:lnTo>
                <a:lnTo>
                  <a:pt x="866" y="135"/>
                </a:lnTo>
                <a:lnTo>
                  <a:pt x="867" y="136"/>
                </a:lnTo>
                <a:lnTo>
                  <a:pt x="868" y="138"/>
                </a:lnTo>
                <a:lnTo>
                  <a:pt x="867" y="140"/>
                </a:lnTo>
                <a:lnTo>
                  <a:pt x="862" y="143"/>
                </a:lnTo>
                <a:lnTo>
                  <a:pt x="857" y="147"/>
                </a:lnTo>
                <a:lnTo>
                  <a:pt x="859" y="144"/>
                </a:lnTo>
                <a:lnTo>
                  <a:pt x="857" y="147"/>
                </a:lnTo>
                <a:close/>
                <a:moveTo>
                  <a:pt x="975" y="135"/>
                </a:moveTo>
                <a:lnTo>
                  <a:pt x="977" y="138"/>
                </a:lnTo>
                <a:lnTo>
                  <a:pt x="979" y="139"/>
                </a:lnTo>
                <a:lnTo>
                  <a:pt x="981" y="140"/>
                </a:lnTo>
                <a:lnTo>
                  <a:pt x="983" y="140"/>
                </a:lnTo>
                <a:lnTo>
                  <a:pt x="986" y="140"/>
                </a:lnTo>
                <a:lnTo>
                  <a:pt x="987" y="139"/>
                </a:lnTo>
                <a:lnTo>
                  <a:pt x="986" y="138"/>
                </a:lnTo>
                <a:lnTo>
                  <a:pt x="984" y="136"/>
                </a:lnTo>
                <a:lnTo>
                  <a:pt x="983" y="134"/>
                </a:lnTo>
                <a:lnTo>
                  <a:pt x="983" y="132"/>
                </a:lnTo>
                <a:lnTo>
                  <a:pt x="987" y="132"/>
                </a:lnTo>
                <a:lnTo>
                  <a:pt x="990" y="134"/>
                </a:lnTo>
                <a:lnTo>
                  <a:pt x="988" y="130"/>
                </a:lnTo>
                <a:lnTo>
                  <a:pt x="984" y="129"/>
                </a:lnTo>
                <a:lnTo>
                  <a:pt x="981" y="129"/>
                </a:lnTo>
                <a:lnTo>
                  <a:pt x="977" y="129"/>
                </a:lnTo>
                <a:lnTo>
                  <a:pt x="969" y="127"/>
                </a:lnTo>
                <a:lnTo>
                  <a:pt x="961" y="126"/>
                </a:lnTo>
                <a:lnTo>
                  <a:pt x="967" y="132"/>
                </a:lnTo>
                <a:lnTo>
                  <a:pt x="975" y="135"/>
                </a:lnTo>
                <a:lnTo>
                  <a:pt x="975" y="135"/>
                </a:lnTo>
                <a:lnTo>
                  <a:pt x="975" y="135"/>
                </a:lnTo>
                <a:close/>
                <a:moveTo>
                  <a:pt x="966" y="536"/>
                </a:moveTo>
                <a:lnTo>
                  <a:pt x="957" y="541"/>
                </a:lnTo>
                <a:lnTo>
                  <a:pt x="948" y="547"/>
                </a:lnTo>
                <a:lnTo>
                  <a:pt x="940" y="553"/>
                </a:lnTo>
                <a:lnTo>
                  <a:pt x="932" y="559"/>
                </a:lnTo>
                <a:lnTo>
                  <a:pt x="941" y="556"/>
                </a:lnTo>
                <a:lnTo>
                  <a:pt x="951" y="550"/>
                </a:lnTo>
                <a:lnTo>
                  <a:pt x="955" y="547"/>
                </a:lnTo>
                <a:lnTo>
                  <a:pt x="959" y="544"/>
                </a:lnTo>
                <a:lnTo>
                  <a:pt x="963" y="540"/>
                </a:lnTo>
                <a:lnTo>
                  <a:pt x="966" y="536"/>
                </a:lnTo>
                <a:close/>
                <a:moveTo>
                  <a:pt x="814" y="106"/>
                </a:moveTo>
                <a:lnTo>
                  <a:pt x="815" y="104"/>
                </a:lnTo>
                <a:lnTo>
                  <a:pt x="816" y="102"/>
                </a:lnTo>
                <a:lnTo>
                  <a:pt x="815" y="101"/>
                </a:lnTo>
                <a:lnTo>
                  <a:pt x="812" y="101"/>
                </a:lnTo>
                <a:lnTo>
                  <a:pt x="806" y="104"/>
                </a:lnTo>
                <a:lnTo>
                  <a:pt x="799" y="106"/>
                </a:lnTo>
                <a:lnTo>
                  <a:pt x="793" y="107"/>
                </a:lnTo>
                <a:lnTo>
                  <a:pt x="789" y="108"/>
                </a:lnTo>
                <a:lnTo>
                  <a:pt x="785" y="111"/>
                </a:lnTo>
                <a:lnTo>
                  <a:pt x="782" y="115"/>
                </a:lnTo>
                <a:lnTo>
                  <a:pt x="784" y="117"/>
                </a:lnTo>
                <a:lnTo>
                  <a:pt x="788" y="117"/>
                </a:lnTo>
                <a:lnTo>
                  <a:pt x="790" y="116"/>
                </a:lnTo>
                <a:lnTo>
                  <a:pt x="793" y="115"/>
                </a:lnTo>
                <a:lnTo>
                  <a:pt x="796" y="114"/>
                </a:lnTo>
                <a:lnTo>
                  <a:pt x="798" y="113"/>
                </a:lnTo>
                <a:lnTo>
                  <a:pt x="801" y="114"/>
                </a:lnTo>
                <a:lnTo>
                  <a:pt x="804" y="117"/>
                </a:lnTo>
                <a:lnTo>
                  <a:pt x="804" y="114"/>
                </a:lnTo>
                <a:lnTo>
                  <a:pt x="804" y="113"/>
                </a:lnTo>
                <a:lnTo>
                  <a:pt x="805" y="110"/>
                </a:lnTo>
                <a:lnTo>
                  <a:pt x="806" y="109"/>
                </a:lnTo>
                <a:lnTo>
                  <a:pt x="809" y="108"/>
                </a:lnTo>
                <a:lnTo>
                  <a:pt x="814" y="106"/>
                </a:lnTo>
                <a:lnTo>
                  <a:pt x="813" y="106"/>
                </a:lnTo>
                <a:lnTo>
                  <a:pt x="814" y="106"/>
                </a:lnTo>
                <a:close/>
                <a:moveTo>
                  <a:pt x="221" y="602"/>
                </a:moveTo>
                <a:lnTo>
                  <a:pt x="216" y="608"/>
                </a:lnTo>
                <a:lnTo>
                  <a:pt x="212" y="614"/>
                </a:lnTo>
                <a:lnTo>
                  <a:pt x="207" y="617"/>
                </a:lnTo>
                <a:lnTo>
                  <a:pt x="204" y="621"/>
                </a:lnTo>
                <a:lnTo>
                  <a:pt x="203" y="623"/>
                </a:lnTo>
                <a:lnTo>
                  <a:pt x="204" y="624"/>
                </a:lnTo>
                <a:lnTo>
                  <a:pt x="205" y="625"/>
                </a:lnTo>
                <a:lnTo>
                  <a:pt x="207" y="627"/>
                </a:lnTo>
                <a:lnTo>
                  <a:pt x="211" y="625"/>
                </a:lnTo>
                <a:lnTo>
                  <a:pt x="215" y="623"/>
                </a:lnTo>
                <a:lnTo>
                  <a:pt x="216" y="622"/>
                </a:lnTo>
                <a:lnTo>
                  <a:pt x="217" y="622"/>
                </a:lnTo>
                <a:lnTo>
                  <a:pt x="219" y="621"/>
                </a:lnTo>
                <a:lnTo>
                  <a:pt x="219" y="620"/>
                </a:lnTo>
                <a:lnTo>
                  <a:pt x="217" y="616"/>
                </a:lnTo>
                <a:lnTo>
                  <a:pt x="217" y="614"/>
                </a:lnTo>
                <a:lnTo>
                  <a:pt x="219" y="612"/>
                </a:lnTo>
                <a:lnTo>
                  <a:pt x="220" y="609"/>
                </a:lnTo>
                <a:lnTo>
                  <a:pt x="223" y="606"/>
                </a:lnTo>
                <a:lnTo>
                  <a:pt x="225" y="603"/>
                </a:lnTo>
                <a:lnTo>
                  <a:pt x="225" y="599"/>
                </a:lnTo>
                <a:lnTo>
                  <a:pt x="224" y="599"/>
                </a:lnTo>
                <a:lnTo>
                  <a:pt x="222" y="599"/>
                </a:lnTo>
                <a:lnTo>
                  <a:pt x="221" y="602"/>
                </a:lnTo>
                <a:lnTo>
                  <a:pt x="220" y="604"/>
                </a:lnTo>
                <a:lnTo>
                  <a:pt x="221" y="602"/>
                </a:lnTo>
                <a:close/>
                <a:moveTo>
                  <a:pt x="225" y="599"/>
                </a:moveTo>
                <a:lnTo>
                  <a:pt x="225" y="599"/>
                </a:lnTo>
                <a:lnTo>
                  <a:pt x="225" y="599"/>
                </a:lnTo>
                <a:lnTo>
                  <a:pt x="225" y="599"/>
                </a:lnTo>
                <a:lnTo>
                  <a:pt x="225" y="599"/>
                </a:lnTo>
                <a:close/>
                <a:moveTo>
                  <a:pt x="871" y="202"/>
                </a:moveTo>
                <a:lnTo>
                  <a:pt x="879" y="200"/>
                </a:lnTo>
                <a:lnTo>
                  <a:pt x="888" y="197"/>
                </a:lnTo>
                <a:lnTo>
                  <a:pt x="891" y="196"/>
                </a:lnTo>
                <a:lnTo>
                  <a:pt x="895" y="193"/>
                </a:lnTo>
                <a:lnTo>
                  <a:pt x="898" y="191"/>
                </a:lnTo>
                <a:lnTo>
                  <a:pt x="900" y="187"/>
                </a:lnTo>
                <a:lnTo>
                  <a:pt x="897" y="187"/>
                </a:lnTo>
                <a:lnTo>
                  <a:pt x="892" y="188"/>
                </a:lnTo>
                <a:lnTo>
                  <a:pt x="887" y="190"/>
                </a:lnTo>
                <a:lnTo>
                  <a:pt x="883" y="191"/>
                </a:lnTo>
                <a:lnTo>
                  <a:pt x="880" y="194"/>
                </a:lnTo>
                <a:lnTo>
                  <a:pt x="875" y="197"/>
                </a:lnTo>
                <a:lnTo>
                  <a:pt x="875" y="198"/>
                </a:lnTo>
                <a:lnTo>
                  <a:pt x="874" y="200"/>
                </a:lnTo>
                <a:lnTo>
                  <a:pt x="873" y="199"/>
                </a:lnTo>
                <a:lnTo>
                  <a:pt x="872" y="199"/>
                </a:lnTo>
                <a:lnTo>
                  <a:pt x="870" y="199"/>
                </a:lnTo>
                <a:lnTo>
                  <a:pt x="867" y="199"/>
                </a:lnTo>
                <a:lnTo>
                  <a:pt x="865" y="200"/>
                </a:lnTo>
                <a:lnTo>
                  <a:pt x="863" y="202"/>
                </a:lnTo>
                <a:lnTo>
                  <a:pt x="863" y="205"/>
                </a:lnTo>
                <a:lnTo>
                  <a:pt x="864" y="207"/>
                </a:lnTo>
                <a:lnTo>
                  <a:pt x="866" y="208"/>
                </a:lnTo>
                <a:lnTo>
                  <a:pt x="868" y="209"/>
                </a:lnTo>
                <a:lnTo>
                  <a:pt x="870" y="212"/>
                </a:lnTo>
                <a:lnTo>
                  <a:pt x="871" y="213"/>
                </a:lnTo>
                <a:lnTo>
                  <a:pt x="870" y="209"/>
                </a:lnTo>
                <a:lnTo>
                  <a:pt x="868" y="207"/>
                </a:lnTo>
                <a:lnTo>
                  <a:pt x="868" y="206"/>
                </a:lnTo>
                <a:lnTo>
                  <a:pt x="868" y="205"/>
                </a:lnTo>
                <a:lnTo>
                  <a:pt x="870" y="204"/>
                </a:lnTo>
                <a:lnTo>
                  <a:pt x="871" y="202"/>
                </a:lnTo>
                <a:lnTo>
                  <a:pt x="871" y="202"/>
                </a:lnTo>
                <a:lnTo>
                  <a:pt x="871" y="202"/>
                </a:lnTo>
                <a:close/>
                <a:moveTo>
                  <a:pt x="272" y="24"/>
                </a:moveTo>
                <a:lnTo>
                  <a:pt x="273" y="24"/>
                </a:lnTo>
                <a:lnTo>
                  <a:pt x="275" y="24"/>
                </a:lnTo>
                <a:lnTo>
                  <a:pt x="277" y="23"/>
                </a:lnTo>
                <a:lnTo>
                  <a:pt x="279" y="22"/>
                </a:lnTo>
                <a:lnTo>
                  <a:pt x="282" y="17"/>
                </a:lnTo>
                <a:lnTo>
                  <a:pt x="286" y="13"/>
                </a:lnTo>
                <a:lnTo>
                  <a:pt x="288" y="7"/>
                </a:lnTo>
                <a:lnTo>
                  <a:pt x="288" y="3"/>
                </a:lnTo>
                <a:lnTo>
                  <a:pt x="287" y="1"/>
                </a:lnTo>
                <a:lnTo>
                  <a:pt x="285" y="0"/>
                </a:lnTo>
                <a:lnTo>
                  <a:pt x="282" y="0"/>
                </a:lnTo>
                <a:lnTo>
                  <a:pt x="279" y="1"/>
                </a:lnTo>
                <a:lnTo>
                  <a:pt x="277" y="2"/>
                </a:lnTo>
                <a:lnTo>
                  <a:pt x="274" y="3"/>
                </a:lnTo>
                <a:lnTo>
                  <a:pt x="273" y="6"/>
                </a:lnTo>
                <a:lnTo>
                  <a:pt x="272" y="9"/>
                </a:lnTo>
                <a:lnTo>
                  <a:pt x="271" y="17"/>
                </a:lnTo>
                <a:lnTo>
                  <a:pt x="272" y="24"/>
                </a:lnTo>
                <a:close/>
                <a:moveTo>
                  <a:pt x="392" y="151"/>
                </a:moveTo>
                <a:lnTo>
                  <a:pt x="405" y="143"/>
                </a:lnTo>
                <a:lnTo>
                  <a:pt x="417" y="133"/>
                </a:lnTo>
                <a:lnTo>
                  <a:pt x="419" y="132"/>
                </a:lnTo>
                <a:lnTo>
                  <a:pt x="421" y="129"/>
                </a:lnTo>
                <a:lnTo>
                  <a:pt x="423" y="126"/>
                </a:lnTo>
                <a:lnTo>
                  <a:pt x="422" y="124"/>
                </a:lnTo>
                <a:lnTo>
                  <a:pt x="420" y="123"/>
                </a:lnTo>
                <a:lnTo>
                  <a:pt x="419" y="123"/>
                </a:lnTo>
                <a:lnTo>
                  <a:pt x="418" y="124"/>
                </a:lnTo>
                <a:lnTo>
                  <a:pt x="417" y="125"/>
                </a:lnTo>
                <a:lnTo>
                  <a:pt x="414" y="129"/>
                </a:lnTo>
                <a:lnTo>
                  <a:pt x="413" y="132"/>
                </a:lnTo>
                <a:lnTo>
                  <a:pt x="411" y="134"/>
                </a:lnTo>
                <a:lnTo>
                  <a:pt x="410" y="135"/>
                </a:lnTo>
                <a:lnTo>
                  <a:pt x="407" y="134"/>
                </a:lnTo>
                <a:lnTo>
                  <a:pt x="404" y="134"/>
                </a:lnTo>
                <a:lnTo>
                  <a:pt x="401" y="135"/>
                </a:lnTo>
                <a:lnTo>
                  <a:pt x="397" y="138"/>
                </a:lnTo>
                <a:lnTo>
                  <a:pt x="394" y="141"/>
                </a:lnTo>
                <a:lnTo>
                  <a:pt x="390" y="144"/>
                </a:lnTo>
                <a:lnTo>
                  <a:pt x="389" y="146"/>
                </a:lnTo>
                <a:lnTo>
                  <a:pt x="389" y="148"/>
                </a:lnTo>
                <a:lnTo>
                  <a:pt x="390" y="149"/>
                </a:lnTo>
                <a:lnTo>
                  <a:pt x="392" y="151"/>
                </a:lnTo>
                <a:lnTo>
                  <a:pt x="393" y="150"/>
                </a:lnTo>
                <a:lnTo>
                  <a:pt x="392" y="151"/>
                </a:lnTo>
                <a:close/>
                <a:moveTo>
                  <a:pt x="359" y="174"/>
                </a:moveTo>
                <a:lnTo>
                  <a:pt x="369" y="167"/>
                </a:lnTo>
                <a:lnTo>
                  <a:pt x="378" y="160"/>
                </a:lnTo>
                <a:lnTo>
                  <a:pt x="381" y="158"/>
                </a:lnTo>
                <a:lnTo>
                  <a:pt x="384" y="155"/>
                </a:lnTo>
                <a:lnTo>
                  <a:pt x="385" y="151"/>
                </a:lnTo>
                <a:lnTo>
                  <a:pt x="385" y="147"/>
                </a:lnTo>
                <a:lnTo>
                  <a:pt x="380" y="151"/>
                </a:lnTo>
                <a:lnTo>
                  <a:pt x="374" y="155"/>
                </a:lnTo>
                <a:lnTo>
                  <a:pt x="369" y="158"/>
                </a:lnTo>
                <a:lnTo>
                  <a:pt x="363" y="162"/>
                </a:lnTo>
                <a:lnTo>
                  <a:pt x="359" y="165"/>
                </a:lnTo>
                <a:lnTo>
                  <a:pt x="354" y="171"/>
                </a:lnTo>
                <a:lnTo>
                  <a:pt x="353" y="173"/>
                </a:lnTo>
                <a:lnTo>
                  <a:pt x="354" y="175"/>
                </a:lnTo>
                <a:lnTo>
                  <a:pt x="356" y="175"/>
                </a:lnTo>
                <a:lnTo>
                  <a:pt x="359" y="174"/>
                </a:lnTo>
                <a:lnTo>
                  <a:pt x="361" y="173"/>
                </a:lnTo>
                <a:lnTo>
                  <a:pt x="359" y="174"/>
                </a:lnTo>
                <a:close/>
                <a:moveTo>
                  <a:pt x="1211" y="207"/>
                </a:moveTo>
                <a:lnTo>
                  <a:pt x="1214" y="205"/>
                </a:lnTo>
                <a:lnTo>
                  <a:pt x="1218" y="202"/>
                </a:lnTo>
                <a:lnTo>
                  <a:pt x="1224" y="202"/>
                </a:lnTo>
                <a:lnTo>
                  <a:pt x="1229" y="201"/>
                </a:lnTo>
                <a:lnTo>
                  <a:pt x="1242" y="199"/>
                </a:lnTo>
                <a:lnTo>
                  <a:pt x="1253" y="196"/>
                </a:lnTo>
                <a:lnTo>
                  <a:pt x="1257" y="196"/>
                </a:lnTo>
                <a:lnTo>
                  <a:pt x="1260" y="194"/>
                </a:lnTo>
                <a:lnTo>
                  <a:pt x="1261" y="193"/>
                </a:lnTo>
                <a:lnTo>
                  <a:pt x="1262" y="192"/>
                </a:lnTo>
                <a:lnTo>
                  <a:pt x="1261" y="191"/>
                </a:lnTo>
                <a:lnTo>
                  <a:pt x="1260" y="190"/>
                </a:lnTo>
                <a:lnTo>
                  <a:pt x="1257" y="189"/>
                </a:lnTo>
                <a:lnTo>
                  <a:pt x="1251" y="190"/>
                </a:lnTo>
                <a:lnTo>
                  <a:pt x="1245" y="192"/>
                </a:lnTo>
                <a:lnTo>
                  <a:pt x="1241" y="194"/>
                </a:lnTo>
                <a:lnTo>
                  <a:pt x="1241" y="192"/>
                </a:lnTo>
                <a:lnTo>
                  <a:pt x="1241" y="190"/>
                </a:lnTo>
                <a:lnTo>
                  <a:pt x="1235" y="194"/>
                </a:lnTo>
                <a:lnTo>
                  <a:pt x="1229" y="196"/>
                </a:lnTo>
                <a:lnTo>
                  <a:pt x="1224" y="197"/>
                </a:lnTo>
                <a:lnTo>
                  <a:pt x="1217" y="198"/>
                </a:lnTo>
                <a:lnTo>
                  <a:pt x="1211" y="199"/>
                </a:lnTo>
                <a:lnTo>
                  <a:pt x="1206" y="201"/>
                </a:lnTo>
                <a:lnTo>
                  <a:pt x="1205" y="204"/>
                </a:lnTo>
                <a:lnTo>
                  <a:pt x="1206" y="206"/>
                </a:lnTo>
                <a:lnTo>
                  <a:pt x="1209" y="207"/>
                </a:lnTo>
                <a:lnTo>
                  <a:pt x="1211" y="207"/>
                </a:lnTo>
                <a:lnTo>
                  <a:pt x="1212" y="207"/>
                </a:lnTo>
                <a:lnTo>
                  <a:pt x="1211" y="207"/>
                </a:lnTo>
                <a:close/>
                <a:moveTo>
                  <a:pt x="991" y="321"/>
                </a:moveTo>
                <a:lnTo>
                  <a:pt x="990" y="323"/>
                </a:lnTo>
                <a:lnTo>
                  <a:pt x="989" y="324"/>
                </a:lnTo>
                <a:lnTo>
                  <a:pt x="989" y="326"/>
                </a:lnTo>
                <a:lnTo>
                  <a:pt x="991" y="328"/>
                </a:lnTo>
                <a:lnTo>
                  <a:pt x="997" y="325"/>
                </a:lnTo>
                <a:lnTo>
                  <a:pt x="1003" y="322"/>
                </a:lnTo>
                <a:lnTo>
                  <a:pt x="1018" y="316"/>
                </a:lnTo>
                <a:lnTo>
                  <a:pt x="1032" y="310"/>
                </a:lnTo>
                <a:lnTo>
                  <a:pt x="1043" y="306"/>
                </a:lnTo>
                <a:lnTo>
                  <a:pt x="1053" y="302"/>
                </a:lnTo>
                <a:lnTo>
                  <a:pt x="1058" y="301"/>
                </a:lnTo>
                <a:lnTo>
                  <a:pt x="1064" y="298"/>
                </a:lnTo>
                <a:lnTo>
                  <a:pt x="1070" y="295"/>
                </a:lnTo>
                <a:lnTo>
                  <a:pt x="1074" y="290"/>
                </a:lnTo>
                <a:lnTo>
                  <a:pt x="1064" y="293"/>
                </a:lnTo>
                <a:lnTo>
                  <a:pt x="1054" y="297"/>
                </a:lnTo>
                <a:lnTo>
                  <a:pt x="1044" y="300"/>
                </a:lnTo>
                <a:lnTo>
                  <a:pt x="1033" y="304"/>
                </a:lnTo>
                <a:lnTo>
                  <a:pt x="1023" y="308"/>
                </a:lnTo>
                <a:lnTo>
                  <a:pt x="1013" y="313"/>
                </a:lnTo>
                <a:lnTo>
                  <a:pt x="1003" y="317"/>
                </a:lnTo>
                <a:lnTo>
                  <a:pt x="991" y="321"/>
                </a:lnTo>
                <a:lnTo>
                  <a:pt x="994" y="321"/>
                </a:lnTo>
                <a:lnTo>
                  <a:pt x="998" y="320"/>
                </a:lnTo>
                <a:lnTo>
                  <a:pt x="999" y="318"/>
                </a:lnTo>
                <a:lnTo>
                  <a:pt x="991" y="321"/>
                </a:lnTo>
                <a:close/>
                <a:moveTo>
                  <a:pt x="93" y="267"/>
                </a:moveTo>
                <a:lnTo>
                  <a:pt x="94" y="266"/>
                </a:lnTo>
                <a:lnTo>
                  <a:pt x="93" y="265"/>
                </a:lnTo>
                <a:lnTo>
                  <a:pt x="92" y="266"/>
                </a:lnTo>
                <a:lnTo>
                  <a:pt x="91" y="266"/>
                </a:lnTo>
                <a:lnTo>
                  <a:pt x="91" y="266"/>
                </a:lnTo>
                <a:lnTo>
                  <a:pt x="93" y="267"/>
                </a:lnTo>
                <a:lnTo>
                  <a:pt x="93" y="267"/>
                </a:lnTo>
                <a:lnTo>
                  <a:pt x="93" y="267"/>
                </a:lnTo>
                <a:close/>
                <a:moveTo>
                  <a:pt x="351" y="677"/>
                </a:moveTo>
                <a:lnTo>
                  <a:pt x="352" y="672"/>
                </a:lnTo>
                <a:lnTo>
                  <a:pt x="353" y="666"/>
                </a:lnTo>
                <a:lnTo>
                  <a:pt x="355" y="661"/>
                </a:lnTo>
                <a:lnTo>
                  <a:pt x="359" y="656"/>
                </a:lnTo>
                <a:lnTo>
                  <a:pt x="360" y="661"/>
                </a:lnTo>
                <a:lnTo>
                  <a:pt x="361" y="665"/>
                </a:lnTo>
                <a:lnTo>
                  <a:pt x="361" y="671"/>
                </a:lnTo>
                <a:lnTo>
                  <a:pt x="360" y="675"/>
                </a:lnTo>
                <a:lnTo>
                  <a:pt x="359" y="678"/>
                </a:lnTo>
                <a:lnTo>
                  <a:pt x="356" y="680"/>
                </a:lnTo>
                <a:lnTo>
                  <a:pt x="354" y="681"/>
                </a:lnTo>
                <a:lnTo>
                  <a:pt x="351" y="680"/>
                </a:lnTo>
                <a:lnTo>
                  <a:pt x="351" y="678"/>
                </a:lnTo>
                <a:lnTo>
                  <a:pt x="351" y="677"/>
                </a:lnTo>
                <a:close/>
                <a:moveTo>
                  <a:pt x="1036" y="289"/>
                </a:moveTo>
                <a:lnTo>
                  <a:pt x="1032" y="292"/>
                </a:lnTo>
                <a:lnTo>
                  <a:pt x="1030" y="296"/>
                </a:lnTo>
                <a:lnTo>
                  <a:pt x="1027" y="297"/>
                </a:lnTo>
                <a:lnTo>
                  <a:pt x="1022" y="297"/>
                </a:lnTo>
                <a:lnTo>
                  <a:pt x="1024" y="293"/>
                </a:lnTo>
                <a:lnTo>
                  <a:pt x="1028" y="291"/>
                </a:lnTo>
                <a:lnTo>
                  <a:pt x="1031" y="290"/>
                </a:lnTo>
                <a:lnTo>
                  <a:pt x="1036" y="289"/>
                </a:lnTo>
                <a:close/>
                <a:moveTo>
                  <a:pt x="827" y="167"/>
                </a:moveTo>
                <a:lnTo>
                  <a:pt x="823" y="169"/>
                </a:lnTo>
                <a:lnTo>
                  <a:pt x="818" y="169"/>
                </a:lnTo>
                <a:lnTo>
                  <a:pt x="821" y="167"/>
                </a:lnTo>
                <a:lnTo>
                  <a:pt x="823" y="166"/>
                </a:lnTo>
                <a:lnTo>
                  <a:pt x="825" y="166"/>
                </a:lnTo>
                <a:lnTo>
                  <a:pt x="827" y="167"/>
                </a:lnTo>
                <a:close/>
                <a:moveTo>
                  <a:pt x="740" y="142"/>
                </a:moveTo>
                <a:lnTo>
                  <a:pt x="741" y="139"/>
                </a:lnTo>
                <a:lnTo>
                  <a:pt x="743" y="136"/>
                </a:lnTo>
                <a:lnTo>
                  <a:pt x="745" y="134"/>
                </a:lnTo>
                <a:lnTo>
                  <a:pt x="749" y="134"/>
                </a:lnTo>
                <a:lnTo>
                  <a:pt x="752" y="138"/>
                </a:lnTo>
                <a:lnTo>
                  <a:pt x="755" y="141"/>
                </a:lnTo>
                <a:lnTo>
                  <a:pt x="752" y="142"/>
                </a:lnTo>
                <a:lnTo>
                  <a:pt x="750" y="144"/>
                </a:lnTo>
                <a:lnTo>
                  <a:pt x="748" y="146"/>
                </a:lnTo>
                <a:lnTo>
                  <a:pt x="744" y="147"/>
                </a:lnTo>
                <a:lnTo>
                  <a:pt x="743" y="147"/>
                </a:lnTo>
                <a:lnTo>
                  <a:pt x="741" y="146"/>
                </a:lnTo>
                <a:lnTo>
                  <a:pt x="740" y="144"/>
                </a:lnTo>
                <a:lnTo>
                  <a:pt x="740" y="142"/>
                </a:lnTo>
                <a:lnTo>
                  <a:pt x="740" y="142"/>
                </a:lnTo>
                <a:lnTo>
                  <a:pt x="740" y="142"/>
                </a:lnTo>
                <a:close/>
                <a:moveTo>
                  <a:pt x="223" y="146"/>
                </a:moveTo>
                <a:lnTo>
                  <a:pt x="222" y="151"/>
                </a:lnTo>
                <a:lnTo>
                  <a:pt x="221" y="156"/>
                </a:lnTo>
                <a:lnTo>
                  <a:pt x="217" y="159"/>
                </a:lnTo>
                <a:lnTo>
                  <a:pt x="214" y="164"/>
                </a:lnTo>
                <a:lnTo>
                  <a:pt x="215" y="158"/>
                </a:lnTo>
                <a:lnTo>
                  <a:pt x="217" y="154"/>
                </a:lnTo>
                <a:lnTo>
                  <a:pt x="220" y="150"/>
                </a:lnTo>
                <a:lnTo>
                  <a:pt x="223" y="146"/>
                </a:lnTo>
                <a:close/>
                <a:moveTo>
                  <a:pt x="183" y="89"/>
                </a:moveTo>
                <a:lnTo>
                  <a:pt x="182" y="88"/>
                </a:lnTo>
                <a:lnTo>
                  <a:pt x="184" y="86"/>
                </a:lnTo>
                <a:lnTo>
                  <a:pt x="184" y="88"/>
                </a:lnTo>
                <a:lnTo>
                  <a:pt x="183" y="89"/>
                </a:lnTo>
                <a:lnTo>
                  <a:pt x="183" y="89"/>
                </a:lnTo>
                <a:lnTo>
                  <a:pt x="183" y="89"/>
                </a:lnTo>
                <a:close/>
                <a:moveTo>
                  <a:pt x="82" y="314"/>
                </a:moveTo>
                <a:lnTo>
                  <a:pt x="83" y="320"/>
                </a:lnTo>
                <a:lnTo>
                  <a:pt x="83" y="325"/>
                </a:lnTo>
                <a:lnTo>
                  <a:pt x="82" y="328"/>
                </a:lnTo>
                <a:lnTo>
                  <a:pt x="81" y="330"/>
                </a:lnTo>
                <a:lnTo>
                  <a:pt x="80" y="331"/>
                </a:lnTo>
                <a:lnTo>
                  <a:pt x="77" y="331"/>
                </a:lnTo>
                <a:lnTo>
                  <a:pt x="77" y="326"/>
                </a:lnTo>
                <a:lnTo>
                  <a:pt x="77" y="322"/>
                </a:lnTo>
                <a:lnTo>
                  <a:pt x="80" y="318"/>
                </a:lnTo>
                <a:lnTo>
                  <a:pt x="82" y="314"/>
                </a:lnTo>
                <a:close/>
                <a:moveTo>
                  <a:pt x="90" y="205"/>
                </a:moveTo>
                <a:lnTo>
                  <a:pt x="91" y="205"/>
                </a:lnTo>
                <a:lnTo>
                  <a:pt x="92" y="204"/>
                </a:lnTo>
                <a:lnTo>
                  <a:pt x="91" y="205"/>
                </a:lnTo>
                <a:lnTo>
                  <a:pt x="90" y="205"/>
                </a:lnTo>
                <a:close/>
                <a:moveTo>
                  <a:pt x="18" y="508"/>
                </a:moveTo>
                <a:lnTo>
                  <a:pt x="18" y="507"/>
                </a:lnTo>
                <a:lnTo>
                  <a:pt x="18" y="507"/>
                </a:lnTo>
                <a:lnTo>
                  <a:pt x="21" y="505"/>
                </a:lnTo>
                <a:lnTo>
                  <a:pt x="22" y="506"/>
                </a:lnTo>
                <a:lnTo>
                  <a:pt x="21" y="508"/>
                </a:lnTo>
                <a:lnTo>
                  <a:pt x="18" y="508"/>
                </a:lnTo>
                <a:lnTo>
                  <a:pt x="19" y="508"/>
                </a:lnTo>
                <a:lnTo>
                  <a:pt x="18" y="508"/>
                </a:lnTo>
                <a:close/>
                <a:moveTo>
                  <a:pt x="56" y="588"/>
                </a:moveTo>
                <a:lnTo>
                  <a:pt x="55" y="587"/>
                </a:lnTo>
                <a:lnTo>
                  <a:pt x="56" y="586"/>
                </a:lnTo>
                <a:lnTo>
                  <a:pt x="56" y="584"/>
                </a:lnTo>
                <a:lnTo>
                  <a:pt x="58" y="587"/>
                </a:lnTo>
                <a:lnTo>
                  <a:pt x="57" y="587"/>
                </a:lnTo>
                <a:lnTo>
                  <a:pt x="56" y="588"/>
                </a:lnTo>
                <a:close/>
                <a:moveTo>
                  <a:pt x="108" y="317"/>
                </a:moveTo>
                <a:lnTo>
                  <a:pt x="107" y="318"/>
                </a:lnTo>
                <a:lnTo>
                  <a:pt x="106" y="318"/>
                </a:lnTo>
                <a:lnTo>
                  <a:pt x="107" y="318"/>
                </a:lnTo>
                <a:lnTo>
                  <a:pt x="108" y="317"/>
                </a:lnTo>
                <a:lnTo>
                  <a:pt x="107" y="317"/>
                </a:lnTo>
                <a:lnTo>
                  <a:pt x="108" y="317"/>
                </a:lnTo>
                <a:close/>
                <a:moveTo>
                  <a:pt x="104" y="372"/>
                </a:moveTo>
                <a:lnTo>
                  <a:pt x="105" y="368"/>
                </a:lnTo>
                <a:lnTo>
                  <a:pt x="106" y="364"/>
                </a:lnTo>
                <a:lnTo>
                  <a:pt x="106" y="359"/>
                </a:lnTo>
                <a:lnTo>
                  <a:pt x="106" y="355"/>
                </a:lnTo>
                <a:lnTo>
                  <a:pt x="108" y="350"/>
                </a:lnTo>
                <a:lnTo>
                  <a:pt x="109" y="347"/>
                </a:lnTo>
                <a:lnTo>
                  <a:pt x="108" y="342"/>
                </a:lnTo>
                <a:lnTo>
                  <a:pt x="106" y="340"/>
                </a:lnTo>
                <a:lnTo>
                  <a:pt x="107" y="342"/>
                </a:lnTo>
                <a:lnTo>
                  <a:pt x="109" y="345"/>
                </a:lnTo>
                <a:lnTo>
                  <a:pt x="110" y="345"/>
                </a:lnTo>
                <a:lnTo>
                  <a:pt x="110" y="343"/>
                </a:lnTo>
                <a:lnTo>
                  <a:pt x="112" y="345"/>
                </a:lnTo>
                <a:lnTo>
                  <a:pt x="112" y="346"/>
                </a:lnTo>
                <a:lnTo>
                  <a:pt x="113" y="347"/>
                </a:lnTo>
                <a:lnTo>
                  <a:pt x="113" y="349"/>
                </a:lnTo>
                <a:lnTo>
                  <a:pt x="113" y="357"/>
                </a:lnTo>
                <a:lnTo>
                  <a:pt x="110" y="364"/>
                </a:lnTo>
                <a:lnTo>
                  <a:pt x="109" y="367"/>
                </a:lnTo>
                <a:lnTo>
                  <a:pt x="109" y="372"/>
                </a:lnTo>
                <a:lnTo>
                  <a:pt x="108" y="376"/>
                </a:lnTo>
                <a:lnTo>
                  <a:pt x="107" y="378"/>
                </a:lnTo>
                <a:lnTo>
                  <a:pt x="105" y="378"/>
                </a:lnTo>
                <a:lnTo>
                  <a:pt x="104" y="376"/>
                </a:lnTo>
                <a:lnTo>
                  <a:pt x="104" y="374"/>
                </a:lnTo>
                <a:lnTo>
                  <a:pt x="104" y="372"/>
                </a:lnTo>
                <a:lnTo>
                  <a:pt x="104" y="372"/>
                </a:lnTo>
                <a:lnTo>
                  <a:pt x="104" y="372"/>
                </a:lnTo>
                <a:close/>
                <a:moveTo>
                  <a:pt x="114" y="380"/>
                </a:moveTo>
                <a:lnTo>
                  <a:pt x="110" y="378"/>
                </a:lnTo>
                <a:lnTo>
                  <a:pt x="108" y="379"/>
                </a:lnTo>
                <a:lnTo>
                  <a:pt x="107" y="381"/>
                </a:lnTo>
                <a:lnTo>
                  <a:pt x="105" y="384"/>
                </a:lnTo>
                <a:lnTo>
                  <a:pt x="106" y="381"/>
                </a:lnTo>
                <a:lnTo>
                  <a:pt x="108" y="379"/>
                </a:lnTo>
                <a:lnTo>
                  <a:pt x="110" y="378"/>
                </a:lnTo>
                <a:lnTo>
                  <a:pt x="114" y="380"/>
                </a:lnTo>
                <a:lnTo>
                  <a:pt x="113" y="379"/>
                </a:lnTo>
                <a:lnTo>
                  <a:pt x="114" y="380"/>
                </a:lnTo>
                <a:close/>
                <a:moveTo>
                  <a:pt x="108" y="401"/>
                </a:moveTo>
                <a:lnTo>
                  <a:pt x="102" y="409"/>
                </a:lnTo>
                <a:lnTo>
                  <a:pt x="96" y="417"/>
                </a:lnTo>
                <a:lnTo>
                  <a:pt x="94" y="417"/>
                </a:lnTo>
                <a:lnTo>
                  <a:pt x="93" y="418"/>
                </a:lnTo>
                <a:lnTo>
                  <a:pt x="92" y="418"/>
                </a:lnTo>
                <a:lnTo>
                  <a:pt x="92" y="416"/>
                </a:lnTo>
                <a:lnTo>
                  <a:pt x="92" y="414"/>
                </a:lnTo>
                <a:lnTo>
                  <a:pt x="94" y="412"/>
                </a:lnTo>
                <a:lnTo>
                  <a:pt x="97" y="407"/>
                </a:lnTo>
                <a:lnTo>
                  <a:pt x="99" y="403"/>
                </a:lnTo>
                <a:lnTo>
                  <a:pt x="105" y="401"/>
                </a:lnTo>
                <a:lnTo>
                  <a:pt x="110" y="399"/>
                </a:lnTo>
                <a:lnTo>
                  <a:pt x="109" y="400"/>
                </a:lnTo>
                <a:lnTo>
                  <a:pt x="108" y="401"/>
                </a:lnTo>
                <a:lnTo>
                  <a:pt x="107" y="403"/>
                </a:lnTo>
                <a:lnTo>
                  <a:pt x="108" y="401"/>
                </a:lnTo>
                <a:close/>
                <a:moveTo>
                  <a:pt x="158" y="270"/>
                </a:moveTo>
                <a:lnTo>
                  <a:pt x="154" y="276"/>
                </a:lnTo>
                <a:lnTo>
                  <a:pt x="151" y="284"/>
                </a:lnTo>
                <a:lnTo>
                  <a:pt x="150" y="290"/>
                </a:lnTo>
                <a:lnTo>
                  <a:pt x="148" y="295"/>
                </a:lnTo>
                <a:lnTo>
                  <a:pt x="146" y="295"/>
                </a:lnTo>
                <a:lnTo>
                  <a:pt x="145" y="293"/>
                </a:lnTo>
                <a:lnTo>
                  <a:pt x="145" y="291"/>
                </a:lnTo>
                <a:lnTo>
                  <a:pt x="145" y="289"/>
                </a:lnTo>
                <a:lnTo>
                  <a:pt x="146" y="287"/>
                </a:lnTo>
                <a:lnTo>
                  <a:pt x="147" y="284"/>
                </a:lnTo>
                <a:lnTo>
                  <a:pt x="147" y="282"/>
                </a:lnTo>
                <a:lnTo>
                  <a:pt x="146" y="279"/>
                </a:lnTo>
                <a:lnTo>
                  <a:pt x="143" y="282"/>
                </a:lnTo>
                <a:lnTo>
                  <a:pt x="141" y="285"/>
                </a:lnTo>
                <a:lnTo>
                  <a:pt x="139" y="290"/>
                </a:lnTo>
                <a:lnTo>
                  <a:pt x="139" y="296"/>
                </a:lnTo>
                <a:lnTo>
                  <a:pt x="138" y="301"/>
                </a:lnTo>
                <a:lnTo>
                  <a:pt x="137" y="306"/>
                </a:lnTo>
                <a:lnTo>
                  <a:pt x="137" y="308"/>
                </a:lnTo>
                <a:lnTo>
                  <a:pt x="138" y="309"/>
                </a:lnTo>
                <a:lnTo>
                  <a:pt x="139" y="312"/>
                </a:lnTo>
                <a:lnTo>
                  <a:pt x="142" y="312"/>
                </a:lnTo>
                <a:lnTo>
                  <a:pt x="141" y="314"/>
                </a:lnTo>
                <a:lnTo>
                  <a:pt x="139" y="318"/>
                </a:lnTo>
                <a:lnTo>
                  <a:pt x="139" y="322"/>
                </a:lnTo>
                <a:lnTo>
                  <a:pt x="139" y="325"/>
                </a:lnTo>
                <a:lnTo>
                  <a:pt x="138" y="323"/>
                </a:lnTo>
                <a:lnTo>
                  <a:pt x="138" y="321"/>
                </a:lnTo>
                <a:lnTo>
                  <a:pt x="137" y="320"/>
                </a:lnTo>
                <a:lnTo>
                  <a:pt x="133" y="320"/>
                </a:lnTo>
                <a:lnTo>
                  <a:pt x="132" y="324"/>
                </a:lnTo>
                <a:lnTo>
                  <a:pt x="131" y="329"/>
                </a:lnTo>
                <a:lnTo>
                  <a:pt x="130" y="332"/>
                </a:lnTo>
                <a:lnTo>
                  <a:pt x="129" y="335"/>
                </a:lnTo>
                <a:lnTo>
                  <a:pt x="127" y="339"/>
                </a:lnTo>
                <a:lnTo>
                  <a:pt x="126" y="342"/>
                </a:lnTo>
                <a:lnTo>
                  <a:pt x="127" y="345"/>
                </a:lnTo>
                <a:lnTo>
                  <a:pt x="130" y="346"/>
                </a:lnTo>
                <a:lnTo>
                  <a:pt x="131" y="347"/>
                </a:lnTo>
                <a:lnTo>
                  <a:pt x="131" y="349"/>
                </a:lnTo>
                <a:lnTo>
                  <a:pt x="129" y="351"/>
                </a:lnTo>
                <a:lnTo>
                  <a:pt x="126" y="354"/>
                </a:lnTo>
                <a:lnTo>
                  <a:pt x="126" y="355"/>
                </a:lnTo>
                <a:lnTo>
                  <a:pt x="125" y="357"/>
                </a:lnTo>
                <a:lnTo>
                  <a:pt x="124" y="359"/>
                </a:lnTo>
                <a:lnTo>
                  <a:pt x="122" y="360"/>
                </a:lnTo>
                <a:lnTo>
                  <a:pt x="120" y="360"/>
                </a:lnTo>
                <a:lnTo>
                  <a:pt x="118" y="359"/>
                </a:lnTo>
                <a:lnTo>
                  <a:pt x="116" y="357"/>
                </a:lnTo>
                <a:lnTo>
                  <a:pt x="116" y="353"/>
                </a:lnTo>
                <a:lnTo>
                  <a:pt x="117" y="348"/>
                </a:lnTo>
                <a:lnTo>
                  <a:pt x="118" y="345"/>
                </a:lnTo>
                <a:lnTo>
                  <a:pt x="121" y="334"/>
                </a:lnTo>
                <a:lnTo>
                  <a:pt x="123" y="324"/>
                </a:lnTo>
                <a:lnTo>
                  <a:pt x="123" y="320"/>
                </a:lnTo>
                <a:lnTo>
                  <a:pt x="124" y="315"/>
                </a:lnTo>
                <a:lnTo>
                  <a:pt x="125" y="312"/>
                </a:lnTo>
                <a:lnTo>
                  <a:pt x="127" y="309"/>
                </a:lnTo>
                <a:lnTo>
                  <a:pt x="130" y="304"/>
                </a:lnTo>
                <a:lnTo>
                  <a:pt x="130" y="298"/>
                </a:lnTo>
                <a:lnTo>
                  <a:pt x="132" y="289"/>
                </a:lnTo>
                <a:lnTo>
                  <a:pt x="134" y="281"/>
                </a:lnTo>
                <a:lnTo>
                  <a:pt x="137" y="271"/>
                </a:lnTo>
                <a:lnTo>
                  <a:pt x="139" y="262"/>
                </a:lnTo>
                <a:lnTo>
                  <a:pt x="141" y="252"/>
                </a:lnTo>
                <a:lnTo>
                  <a:pt x="145" y="243"/>
                </a:lnTo>
                <a:lnTo>
                  <a:pt x="147" y="234"/>
                </a:lnTo>
                <a:lnTo>
                  <a:pt x="149" y="226"/>
                </a:lnTo>
                <a:lnTo>
                  <a:pt x="150" y="223"/>
                </a:lnTo>
                <a:lnTo>
                  <a:pt x="150" y="221"/>
                </a:lnTo>
                <a:lnTo>
                  <a:pt x="153" y="217"/>
                </a:lnTo>
                <a:lnTo>
                  <a:pt x="156" y="216"/>
                </a:lnTo>
                <a:lnTo>
                  <a:pt x="157" y="221"/>
                </a:lnTo>
                <a:lnTo>
                  <a:pt x="158" y="225"/>
                </a:lnTo>
                <a:lnTo>
                  <a:pt x="156" y="233"/>
                </a:lnTo>
                <a:lnTo>
                  <a:pt x="154" y="242"/>
                </a:lnTo>
                <a:lnTo>
                  <a:pt x="151" y="250"/>
                </a:lnTo>
                <a:lnTo>
                  <a:pt x="149" y="258"/>
                </a:lnTo>
                <a:lnTo>
                  <a:pt x="148" y="267"/>
                </a:lnTo>
                <a:lnTo>
                  <a:pt x="148" y="275"/>
                </a:lnTo>
                <a:lnTo>
                  <a:pt x="150" y="270"/>
                </a:lnTo>
                <a:lnTo>
                  <a:pt x="153" y="264"/>
                </a:lnTo>
                <a:lnTo>
                  <a:pt x="154" y="263"/>
                </a:lnTo>
                <a:lnTo>
                  <a:pt x="155" y="263"/>
                </a:lnTo>
                <a:lnTo>
                  <a:pt x="157" y="264"/>
                </a:lnTo>
                <a:lnTo>
                  <a:pt x="158" y="265"/>
                </a:lnTo>
                <a:lnTo>
                  <a:pt x="158" y="267"/>
                </a:lnTo>
                <a:lnTo>
                  <a:pt x="158" y="270"/>
                </a:lnTo>
                <a:lnTo>
                  <a:pt x="157" y="271"/>
                </a:lnTo>
                <a:lnTo>
                  <a:pt x="158" y="270"/>
                </a:lnTo>
                <a:close/>
                <a:moveTo>
                  <a:pt x="156" y="215"/>
                </a:moveTo>
                <a:lnTo>
                  <a:pt x="156" y="212"/>
                </a:lnTo>
                <a:lnTo>
                  <a:pt x="157" y="209"/>
                </a:lnTo>
                <a:lnTo>
                  <a:pt x="159" y="207"/>
                </a:lnTo>
                <a:lnTo>
                  <a:pt x="160" y="204"/>
                </a:lnTo>
                <a:lnTo>
                  <a:pt x="158" y="201"/>
                </a:lnTo>
                <a:lnTo>
                  <a:pt x="156" y="198"/>
                </a:lnTo>
                <a:lnTo>
                  <a:pt x="159" y="196"/>
                </a:lnTo>
                <a:lnTo>
                  <a:pt x="164" y="193"/>
                </a:lnTo>
                <a:lnTo>
                  <a:pt x="163" y="199"/>
                </a:lnTo>
                <a:lnTo>
                  <a:pt x="163" y="206"/>
                </a:lnTo>
                <a:lnTo>
                  <a:pt x="162" y="208"/>
                </a:lnTo>
                <a:lnTo>
                  <a:pt x="160" y="212"/>
                </a:lnTo>
                <a:lnTo>
                  <a:pt x="158" y="214"/>
                </a:lnTo>
                <a:lnTo>
                  <a:pt x="156" y="215"/>
                </a:lnTo>
                <a:lnTo>
                  <a:pt x="159" y="213"/>
                </a:lnTo>
                <a:lnTo>
                  <a:pt x="156" y="215"/>
                </a:lnTo>
                <a:close/>
                <a:moveTo>
                  <a:pt x="264" y="574"/>
                </a:moveTo>
                <a:lnTo>
                  <a:pt x="263" y="572"/>
                </a:lnTo>
                <a:lnTo>
                  <a:pt x="263" y="571"/>
                </a:lnTo>
                <a:lnTo>
                  <a:pt x="264" y="569"/>
                </a:lnTo>
                <a:lnTo>
                  <a:pt x="265" y="566"/>
                </a:lnTo>
                <a:lnTo>
                  <a:pt x="266" y="569"/>
                </a:lnTo>
                <a:lnTo>
                  <a:pt x="266" y="571"/>
                </a:lnTo>
                <a:lnTo>
                  <a:pt x="266" y="572"/>
                </a:lnTo>
                <a:lnTo>
                  <a:pt x="264" y="574"/>
                </a:lnTo>
                <a:close/>
                <a:moveTo>
                  <a:pt x="360" y="641"/>
                </a:moveTo>
                <a:lnTo>
                  <a:pt x="359" y="637"/>
                </a:lnTo>
                <a:lnTo>
                  <a:pt x="360" y="633"/>
                </a:lnTo>
                <a:lnTo>
                  <a:pt x="361" y="629"/>
                </a:lnTo>
                <a:lnTo>
                  <a:pt x="364" y="625"/>
                </a:lnTo>
                <a:lnTo>
                  <a:pt x="365" y="630"/>
                </a:lnTo>
                <a:lnTo>
                  <a:pt x="366" y="634"/>
                </a:lnTo>
                <a:lnTo>
                  <a:pt x="365" y="637"/>
                </a:lnTo>
                <a:lnTo>
                  <a:pt x="364" y="639"/>
                </a:lnTo>
                <a:lnTo>
                  <a:pt x="363" y="640"/>
                </a:lnTo>
                <a:lnTo>
                  <a:pt x="360" y="641"/>
                </a:lnTo>
                <a:close/>
                <a:moveTo>
                  <a:pt x="710" y="169"/>
                </a:moveTo>
                <a:lnTo>
                  <a:pt x="707" y="173"/>
                </a:lnTo>
                <a:lnTo>
                  <a:pt x="703" y="176"/>
                </a:lnTo>
                <a:lnTo>
                  <a:pt x="700" y="181"/>
                </a:lnTo>
                <a:lnTo>
                  <a:pt x="694" y="183"/>
                </a:lnTo>
                <a:lnTo>
                  <a:pt x="698" y="179"/>
                </a:lnTo>
                <a:lnTo>
                  <a:pt x="701" y="173"/>
                </a:lnTo>
                <a:lnTo>
                  <a:pt x="702" y="172"/>
                </a:lnTo>
                <a:lnTo>
                  <a:pt x="705" y="171"/>
                </a:lnTo>
                <a:lnTo>
                  <a:pt x="707" y="169"/>
                </a:lnTo>
                <a:lnTo>
                  <a:pt x="710" y="169"/>
                </a:lnTo>
                <a:close/>
                <a:moveTo>
                  <a:pt x="668" y="222"/>
                </a:moveTo>
                <a:lnTo>
                  <a:pt x="667" y="223"/>
                </a:lnTo>
                <a:lnTo>
                  <a:pt x="666" y="224"/>
                </a:lnTo>
                <a:lnTo>
                  <a:pt x="667" y="223"/>
                </a:lnTo>
                <a:lnTo>
                  <a:pt x="668" y="222"/>
                </a:lnTo>
                <a:close/>
                <a:moveTo>
                  <a:pt x="606" y="138"/>
                </a:moveTo>
                <a:lnTo>
                  <a:pt x="607" y="138"/>
                </a:lnTo>
                <a:lnTo>
                  <a:pt x="609" y="138"/>
                </a:lnTo>
                <a:lnTo>
                  <a:pt x="609" y="139"/>
                </a:lnTo>
                <a:lnTo>
                  <a:pt x="608" y="140"/>
                </a:lnTo>
                <a:lnTo>
                  <a:pt x="606" y="140"/>
                </a:lnTo>
                <a:lnTo>
                  <a:pt x="604" y="140"/>
                </a:lnTo>
                <a:lnTo>
                  <a:pt x="604" y="139"/>
                </a:lnTo>
                <a:lnTo>
                  <a:pt x="606" y="138"/>
                </a:lnTo>
                <a:lnTo>
                  <a:pt x="606" y="138"/>
                </a:lnTo>
                <a:lnTo>
                  <a:pt x="606" y="138"/>
                </a:lnTo>
                <a:close/>
                <a:moveTo>
                  <a:pt x="602" y="267"/>
                </a:moveTo>
                <a:lnTo>
                  <a:pt x="617" y="254"/>
                </a:lnTo>
                <a:lnTo>
                  <a:pt x="633" y="241"/>
                </a:lnTo>
                <a:lnTo>
                  <a:pt x="640" y="235"/>
                </a:lnTo>
                <a:lnTo>
                  <a:pt x="648" y="231"/>
                </a:lnTo>
                <a:lnTo>
                  <a:pt x="656" y="227"/>
                </a:lnTo>
                <a:lnTo>
                  <a:pt x="664" y="225"/>
                </a:lnTo>
                <a:lnTo>
                  <a:pt x="653" y="232"/>
                </a:lnTo>
                <a:lnTo>
                  <a:pt x="643" y="239"/>
                </a:lnTo>
                <a:lnTo>
                  <a:pt x="634" y="247"/>
                </a:lnTo>
                <a:lnTo>
                  <a:pt x="624" y="255"/>
                </a:lnTo>
                <a:lnTo>
                  <a:pt x="616" y="262"/>
                </a:lnTo>
                <a:lnTo>
                  <a:pt x="607" y="270"/>
                </a:lnTo>
                <a:lnTo>
                  <a:pt x="604" y="271"/>
                </a:lnTo>
                <a:lnTo>
                  <a:pt x="602" y="273"/>
                </a:lnTo>
                <a:lnTo>
                  <a:pt x="600" y="274"/>
                </a:lnTo>
                <a:lnTo>
                  <a:pt x="598" y="273"/>
                </a:lnTo>
                <a:lnTo>
                  <a:pt x="598" y="271"/>
                </a:lnTo>
                <a:lnTo>
                  <a:pt x="599" y="270"/>
                </a:lnTo>
                <a:lnTo>
                  <a:pt x="600" y="268"/>
                </a:lnTo>
                <a:lnTo>
                  <a:pt x="602" y="267"/>
                </a:lnTo>
                <a:lnTo>
                  <a:pt x="606" y="264"/>
                </a:lnTo>
                <a:lnTo>
                  <a:pt x="602" y="267"/>
                </a:lnTo>
                <a:close/>
                <a:moveTo>
                  <a:pt x="582" y="141"/>
                </a:moveTo>
                <a:lnTo>
                  <a:pt x="583" y="140"/>
                </a:lnTo>
                <a:lnTo>
                  <a:pt x="584" y="140"/>
                </a:lnTo>
                <a:lnTo>
                  <a:pt x="586" y="140"/>
                </a:lnTo>
                <a:lnTo>
                  <a:pt x="586" y="141"/>
                </a:lnTo>
                <a:lnTo>
                  <a:pt x="586" y="144"/>
                </a:lnTo>
                <a:lnTo>
                  <a:pt x="584" y="146"/>
                </a:lnTo>
                <a:lnTo>
                  <a:pt x="583" y="148"/>
                </a:lnTo>
                <a:lnTo>
                  <a:pt x="580" y="150"/>
                </a:lnTo>
                <a:lnTo>
                  <a:pt x="577" y="151"/>
                </a:lnTo>
                <a:lnTo>
                  <a:pt x="574" y="151"/>
                </a:lnTo>
                <a:lnTo>
                  <a:pt x="578" y="147"/>
                </a:lnTo>
                <a:lnTo>
                  <a:pt x="582" y="141"/>
                </a:lnTo>
                <a:lnTo>
                  <a:pt x="582" y="142"/>
                </a:lnTo>
                <a:lnTo>
                  <a:pt x="582" y="141"/>
                </a:lnTo>
                <a:close/>
                <a:moveTo>
                  <a:pt x="561" y="159"/>
                </a:moveTo>
                <a:lnTo>
                  <a:pt x="567" y="155"/>
                </a:lnTo>
                <a:lnTo>
                  <a:pt x="574" y="151"/>
                </a:lnTo>
                <a:lnTo>
                  <a:pt x="574" y="155"/>
                </a:lnTo>
                <a:lnTo>
                  <a:pt x="572" y="157"/>
                </a:lnTo>
                <a:lnTo>
                  <a:pt x="570" y="158"/>
                </a:lnTo>
                <a:lnTo>
                  <a:pt x="568" y="160"/>
                </a:lnTo>
                <a:lnTo>
                  <a:pt x="563" y="164"/>
                </a:lnTo>
                <a:lnTo>
                  <a:pt x="559" y="167"/>
                </a:lnTo>
                <a:lnTo>
                  <a:pt x="557" y="168"/>
                </a:lnTo>
                <a:lnTo>
                  <a:pt x="554" y="168"/>
                </a:lnTo>
                <a:lnTo>
                  <a:pt x="553" y="168"/>
                </a:lnTo>
                <a:lnTo>
                  <a:pt x="552" y="168"/>
                </a:lnTo>
                <a:lnTo>
                  <a:pt x="552" y="167"/>
                </a:lnTo>
                <a:lnTo>
                  <a:pt x="552" y="166"/>
                </a:lnTo>
                <a:lnTo>
                  <a:pt x="557" y="162"/>
                </a:lnTo>
                <a:lnTo>
                  <a:pt x="561" y="159"/>
                </a:lnTo>
                <a:lnTo>
                  <a:pt x="561" y="159"/>
                </a:lnTo>
                <a:lnTo>
                  <a:pt x="561" y="159"/>
                </a:lnTo>
                <a:close/>
                <a:moveTo>
                  <a:pt x="425" y="685"/>
                </a:moveTo>
                <a:lnTo>
                  <a:pt x="423" y="682"/>
                </a:lnTo>
                <a:lnTo>
                  <a:pt x="423" y="679"/>
                </a:lnTo>
                <a:lnTo>
                  <a:pt x="425" y="678"/>
                </a:lnTo>
                <a:lnTo>
                  <a:pt x="425" y="678"/>
                </a:lnTo>
                <a:lnTo>
                  <a:pt x="426" y="678"/>
                </a:lnTo>
                <a:lnTo>
                  <a:pt x="427" y="678"/>
                </a:lnTo>
                <a:lnTo>
                  <a:pt x="428" y="680"/>
                </a:lnTo>
                <a:lnTo>
                  <a:pt x="428" y="681"/>
                </a:lnTo>
                <a:lnTo>
                  <a:pt x="426" y="682"/>
                </a:lnTo>
                <a:lnTo>
                  <a:pt x="425" y="685"/>
                </a:lnTo>
                <a:lnTo>
                  <a:pt x="425" y="682"/>
                </a:lnTo>
                <a:lnTo>
                  <a:pt x="425" y="685"/>
                </a:lnTo>
                <a:close/>
                <a:moveTo>
                  <a:pt x="429" y="637"/>
                </a:moveTo>
                <a:lnTo>
                  <a:pt x="422" y="648"/>
                </a:lnTo>
                <a:lnTo>
                  <a:pt x="419" y="659"/>
                </a:lnTo>
                <a:lnTo>
                  <a:pt x="413" y="666"/>
                </a:lnTo>
                <a:lnTo>
                  <a:pt x="407" y="674"/>
                </a:lnTo>
                <a:lnTo>
                  <a:pt x="405" y="677"/>
                </a:lnTo>
                <a:lnTo>
                  <a:pt x="403" y="679"/>
                </a:lnTo>
                <a:lnTo>
                  <a:pt x="402" y="680"/>
                </a:lnTo>
                <a:lnTo>
                  <a:pt x="401" y="680"/>
                </a:lnTo>
                <a:lnTo>
                  <a:pt x="399" y="679"/>
                </a:lnTo>
                <a:lnTo>
                  <a:pt x="399" y="677"/>
                </a:lnTo>
                <a:lnTo>
                  <a:pt x="401" y="670"/>
                </a:lnTo>
                <a:lnTo>
                  <a:pt x="404" y="662"/>
                </a:lnTo>
                <a:lnTo>
                  <a:pt x="409" y="654"/>
                </a:lnTo>
                <a:lnTo>
                  <a:pt x="413" y="646"/>
                </a:lnTo>
                <a:lnTo>
                  <a:pt x="418" y="639"/>
                </a:lnTo>
                <a:lnTo>
                  <a:pt x="423" y="632"/>
                </a:lnTo>
                <a:lnTo>
                  <a:pt x="427" y="632"/>
                </a:lnTo>
                <a:lnTo>
                  <a:pt x="429" y="633"/>
                </a:lnTo>
                <a:lnTo>
                  <a:pt x="430" y="636"/>
                </a:lnTo>
                <a:lnTo>
                  <a:pt x="429" y="637"/>
                </a:lnTo>
                <a:lnTo>
                  <a:pt x="426" y="639"/>
                </a:lnTo>
                <a:lnTo>
                  <a:pt x="429" y="637"/>
                </a:lnTo>
                <a:close/>
                <a:moveTo>
                  <a:pt x="435" y="680"/>
                </a:moveTo>
                <a:lnTo>
                  <a:pt x="437" y="672"/>
                </a:lnTo>
                <a:lnTo>
                  <a:pt x="440" y="665"/>
                </a:lnTo>
                <a:lnTo>
                  <a:pt x="445" y="658"/>
                </a:lnTo>
                <a:lnTo>
                  <a:pt x="450" y="653"/>
                </a:lnTo>
                <a:lnTo>
                  <a:pt x="460" y="640"/>
                </a:lnTo>
                <a:lnTo>
                  <a:pt x="470" y="629"/>
                </a:lnTo>
                <a:lnTo>
                  <a:pt x="462" y="642"/>
                </a:lnTo>
                <a:lnTo>
                  <a:pt x="454" y="656"/>
                </a:lnTo>
                <a:lnTo>
                  <a:pt x="444" y="667"/>
                </a:lnTo>
                <a:lnTo>
                  <a:pt x="435" y="680"/>
                </a:lnTo>
                <a:close/>
                <a:moveTo>
                  <a:pt x="650" y="524"/>
                </a:moveTo>
                <a:lnTo>
                  <a:pt x="649" y="526"/>
                </a:lnTo>
                <a:lnTo>
                  <a:pt x="645" y="526"/>
                </a:lnTo>
                <a:lnTo>
                  <a:pt x="643" y="526"/>
                </a:lnTo>
                <a:lnTo>
                  <a:pt x="641" y="525"/>
                </a:lnTo>
                <a:lnTo>
                  <a:pt x="643" y="522"/>
                </a:lnTo>
                <a:lnTo>
                  <a:pt x="646" y="520"/>
                </a:lnTo>
                <a:lnTo>
                  <a:pt x="649" y="520"/>
                </a:lnTo>
                <a:lnTo>
                  <a:pt x="650" y="521"/>
                </a:lnTo>
                <a:lnTo>
                  <a:pt x="651" y="522"/>
                </a:lnTo>
                <a:lnTo>
                  <a:pt x="650" y="524"/>
                </a:lnTo>
                <a:lnTo>
                  <a:pt x="650" y="524"/>
                </a:lnTo>
                <a:lnTo>
                  <a:pt x="650" y="524"/>
                </a:lnTo>
                <a:close/>
                <a:moveTo>
                  <a:pt x="743" y="208"/>
                </a:moveTo>
                <a:lnTo>
                  <a:pt x="736" y="213"/>
                </a:lnTo>
                <a:lnTo>
                  <a:pt x="730" y="215"/>
                </a:lnTo>
                <a:lnTo>
                  <a:pt x="722" y="217"/>
                </a:lnTo>
                <a:lnTo>
                  <a:pt x="714" y="218"/>
                </a:lnTo>
                <a:lnTo>
                  <a:pt x="726" y="208"/>
                </a:lnTo>
                <a:lnTo>
                  <a:pt x="740" y="199"/>
                </a:lnTo>
                <a:lnTo>
                  <a:pt x="745" y="196"/>
                </a:lnTo>
                <a:lnTo>
                  <a:pt x="751" y="192"/>
                </a:lnTo>
                <a:lnTo>
                  <a:pt x="756" y="191"/>
                </a:lnTo>
                <a:lnTo>
                  <a:pt x="761" y="190"/>
                </a:lnTo>
                <a:lnTo>
                  <a:pt x="765" y="188"/>
                </a:lnTo>
                <a:lnTo>
                  <a:pt x="768" y="184"/>
                </a:lnTo>
                <a:lnTo>
                  <a:pt x="774" y="180"/>
                </a:lnTo>
                <a:lnTo>
                  <a:pt x="781" y="176"/>
                </a:lnTo>
                <a:lnTo>
                  <a:pt x="788" y="173"/>
                </a:lnTo>
                <a:lnTo>
                  <a:pt x="796" y="169"/>
                </a:lnTo>
                <a:lnTo>
                  <a:pt x="799" y="167"/>
                </a:lnTo>
                <a:lnTo>
                  <a:pt x="802" y="166"/>
                </a:lnTo>
                <a:lnTo>
                  <a:pt x="807" y="166"/>
                </a:lnTo>
                <a:lnTo>
                  <a:pt x="810" y="167"/>
                </a:lnTo>
                <a:lnTo>
                  <a:pt x="808" y="169"/>
                </a:lnTo>
                <a:lnTo>
                  <a:pt x="806" y="173"/>
                </a:lnTo>
                <a:lnTo>
                  <a:pt x="802" y="174"/>
                </a:lnTo>
                <a:lnTo>
                  <a:pt x="799" y="176"/>
                </a:lnTo>
                <a:lnTo>
                  <a:pt x="790" y="182"/>
                </a:lnTo>
                <a:lnTo>
                  <a:pt x="780" y="187"/>
                </a:lnTo>
                <a:lnTo>
                  <a:pt x="771" y="192"/>
                </a:lnTo>
                <a:lnTo>
                  <a:pt x="761" y="197"/>
                </a:lnTo>
                <a:lnTo>
                  <a:pt x="752" y="202"/>
                </a:lnTo>
                <a:lnTo>
                  <a:pt x="743" y="208"/>
                </a:lnTo>
                <a:lnTo>
                  <a:pt x="742" y="208"/>
                </a:lnTo>
                <a:lnTo>
                  <a:pt x="748" y="206"/>
                </a:lnTo>
                <a:lnTo>
                  <a:pt x="750" y="204"/>
                </a:lnTo>
                <a:lnTo>
                  <a:pt x="743" y="208"/>
                </a:lnTo>
                <a:close/>
                <a:moveTo>
                  <a:pt x="865" y="531"/>
                </a:moveTo>
                <a:lnTo>
                  <a:pt x="865" y="528"/>
                </a:lnTo>
                <a:lnTo>
                  <a:pt x="866" y="525"/>
                </a:lnTo>
                <a:lnTo>
                  <a:pt x="867" y="524"/>
                </a:lnTo>
                <a:lnTo>
                  <a:pt x="868" y="523"/>
                </a:lnTo>
                <a:lnTo>
                  <a:pt x="873" y="523"/>
                </a:lnTo>
                <a:lnTo>
                  <a:pt x="879" y="523"/>
                </a:lnTo>
                <a:lnTo>
                  <a:pt x="872" y="529"/>
                </a:lnTo>
                <a:lnTo>
                  <a:pt x="865" y="531"/>
                </a:lnTo>
                <a:close/>
                <a:moveTo>
                  <a:pt x="1139" y="415"/>
                </a:moveTo>
                <a:lnTo>
                  <a:pt x="1139" y="414"/>
                </a:lnTo>
                <a:lnTo>
                  <a:pt x="1139" y="413"/>
                </a:lnTo>
                <a:lnTo>
                  <a:pt x="1140" y="414"/>
                </a:lnTo>
                <a:lnTo>
                  <a:pt x="1139" y="415"/>
                </a:lnTo>
                <a:lnTo>
                  <a:pt x="1139" y="415"/>
                </a:lnTo>
                <a:lnTo>
                  <a:pt x="1139" y="415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708028" y="4820915"/>
            <a:ext cx="4392202" cy="15240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8500" b="0" i="0" baseline="0">
                <a:solidFill>
                  <a:schemeClr val="tx2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 smtClean="0"/>
              <a:t>Name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6"/>
          <p:cNvSpPr>
            <a:spLocks noGrp="1" noEditPoints="1"/>
          </p:cNvSpPr>
          <p:nvPr>
            <p:ph type="pic" sz="quarter" idx="24" hasCustomPrompt="1"/>
          </p:nvPr>
        </p:nvSpPr>
        <p:spPr bwMode="auto">
          <a:xfrm>
            <a:off x="4357114" y="261015"/>
            <a:ext cx="7427148" cy="6596986"/>
          </a:xfrm>
          <a:custGeom>
            <a:avLst/>
            <a:gdLst>
              <a:gd name="T0" fmla="*/ 1475 w 1566"/>
              <a:gd name="T1" fmla="*/ 1117 h 1569"/>
              <a:gd name="T2" fmla="*/ 1471 w 1566"/>
              <a:gd name="T3" fmla="*/ 1100 h 1569"/>
              <a:gd name="T4" fmla="*/ 839 w 1566"/>
              <a:gd name="T5" fmla="*/ 1222 h 1569"/>
              <a:gd name="T6" fmla="*/ 1150 w 1566"/>
              <a:gd name="T7" fmla="*/ 1087 h 1569"/>
              <a:gd name="T8" fmla="*/ 1326 w 1566"/>
              <a:gd name="T9" fmla="*/ 1064 h 1569"/>
              <a:gd name="T10" fmla="*/ 1536 w 1566"/>
              <a:gd name="T11" fmla="*/ 1056 h 1569"/>
              <a:gd name="T12" fmla="*/ 756 w 1566"/>
              <a:gd name="T13" fmla="*/ 1137 h 1569"/>
              <a:gd name="T14" fmla="*/ 673 w 1566"/>
              <a:gd name="T15" fmla="*/ 1255 h 1569"/>
              <a:gd name="T16" fmla="*/ 144 w 1566"/>
              <a:gd name="T17" fmla="*/ 1130 h 1569"/>
              <a:gd name="T18" fmla="*/ 577 w 1566"/>
              <a:gd name="T19" fmla="*/ 1449 h 1569"/>
              <a:gd name="T20" fmla="*/ 13 w 1566"/>
              <a:gd name="T21" fmla="*/ 1123 h 1569"/>
              <a:gd name="T22" fmla="*/ 621 w 1566"/>
              <a:gd name="T23" fmla="*/ 1569 h 1569"/>
              <a:gd name="T24" fmla="*/ 743 w 1566"/>
              <a:gd name="T25" fmla="*/ 1380 h 1569"/>
              <a:gd name="T26" fmla="*/ 1481 w 1566"/>
              <a:gd name="T27" fmla="*/ 1128 h 1569"/>
              <a:gd name="T28" fmla="*/ 724 w 1566"/>
              <a:gd name="T29" fmla="*/ 273 h 1569"/>
              <a:gd name="T30" fmla="*/ 676 w 1566"/>
              <a:gd name="T31" fmla="*/ 2 h 1569"/>
              <a:gd name="T32" fmla="*/ 584 w 1566"/>
              <a:gd name="T33" fmla="*/ 389 h 1569"/>
              <a:gd name="T34" fmla="*/ 970 w 1566"/>
              <a:gd name="T35" fmla="*/ 499 h 1569"/>
              <a:gd name="T36" fmla="*/ 1157 w 1566"/>
              <a:gd name="T37" fmla="*/ 494 h 1569"/>
              <a:gd name="T38" fmla="*/ 1418 w 1566"/>
              <a:gd name="T39" fmla="*/ 471 h 1569"/>
              <a:gd name="T40" fmla="*/ 594 w 1566"/>
              <a:gd name="T41" fmla="*/ 507 h 1569"/>
              <a:gd name="T42" fmla="*/ 1186 w 1566"/>
              <a:gd name="T43" fmla="*/ 525 h 1569"/>
              <a:gd name="T44" fmla="*/ 673 w 1566"/>
              <a:gd name="T45" fmla="*/ 548 h 1569"/>
              <a:gd name="T46" fmla="*/ 1419 w 1566"/>
              <a:gd name="T47" fmla="*/ 520 h 1569"/>
              <a:gd name="T48" fmla="*/ 926 w 1566"/>
              <a:gd name="T49" fmla="*/ 480 h 1569"/>
              <a:gd name="T50" fmla="*/ 669 w 1566"/>
              <a:gd name="T51" fmla="*/ 451 h 1569"/>
              <a:gd name="T52" fmla="*/ 628 w 1566"/>
              <a:gd name="T53" fmla="*/ 360 h 1569"/>
              <a:gd name="T54" fmla="*/ 619 w 1566"/>
              <a:gd name="T55" fmla="*/ 325 h 1569"/>
              <a:gd name="T56" fmla="*/ 329 w 1566"/>
              <a:gd name="T57" fmla="*/ 562 h 1569"/>
              <a:gd name="T58" fmla="*/ 594 w 1566"/>
              <a:gd name="T59" fmla="*/ 583 h 1569"/>
              <a:gd name="T60" fmla="*/ 571 w 1566"/>
              <a:gd name="T61" fmla="*/ 618 h 1569"/>
              <a:gd name="T62" fmla="*/ 562 w 1566"/>
              <a:gd name="T63" fmla="*/ 529 h 1569"/>
              <a:gd name="T64" fmla="*/ 522 w 1566"/>
              <a:gd name="T65" fmla="*/ 488 h 1569"/>
              <a:gd name="T66" fmla="*/ 481 w 1566"/>
              <a:gd name="T67" fmla="*/ 547 h 1569"/>
              <a:gd name="T68" fmla="*/ 463 w 1566"/>
              <a:gd name="T69" fmla="*/ 460 h 1569"/>
              <a:gd name="T70" fmla="*/ 426 w 1566"/>
              <a:gd name="T71" fmla="*/ 479 h 1569"/>
              <a:gd name="T72" fmla="*/ 419 w 1566"/>
              <a:gd name="T73" fmla="*/ 394 h 1569"/>
              <a:gd name="T74" fmla="*/ 384 w 1566"/>
              <a:gd name="T75" fmla="*/ 462 h 1569"/>
              <a:gd name="T76" fmla="*/ 474 w 1566"/>
              <a:gd name="T77" fmla="*/ 453 h 1569"/>
              <a:gd name="T78" fmla="*/ 283 w 1566"/>
              <a:gd name="T79" fmla="*/ 306 h 1569"/>
              <a:gd name="T80" fmla="*/ 380 w 1566"/>
              <a:gd name="T81" fmla="*/ 1213 h 1569"/>
              <a:gd name="T82" fmla="*/ 475 w 1566"/>
              <a:gd name="T83" fmla="*/ 620 h 1569"/>
              <a:gd name="T84" fmla="*/ 551 w 1566"/>
              <a:gd name="T85" fmla="*/ 907 h 1569"/>
              <a:gd name="T86" fmla="*/ 286 w 1566"/>
              <a:gd name="T87" fmla="*/ 1163 h 1569"/>
              <a:gd name="T88" fmla="*/ 674 w 1566"/>
              <a:gd name="T89" fmla="*/ 1098 h 1569"/>
              <a:gd name="T90" fmla="*/ 747 w 1566"/>
              <a:gd name="T91" fmla="*/ 1126 h 1569"/>
              <a:gd name="T92" fmla="*/ 1013 w 1566"/>
              <a:gd name="T93" fmla="*/ 1078 h 1569"/>
              <a:gd name="T94" fmla="*/ 694 w 1566"/>
              <a:gd name="T95" fmla="*/ 1016 h 1569"/>
              <a:gd name="T96" fmla="*/ 732 w 1566"/>
              <a:gd name="T97" fmla="*/ 818 h 1569"/>
              <a:gd name="T98" fmla="*/ 737 w 1566"/>
              <a:gd name="T99" fmla="*/ 609 h 1569"/>
              <a:gd name="T100" fmla="*/ 435 w 1566"/>
              <a:gd name="T101" fmla="*/ 550 h 1569"/>
              <a:gd name="T102" fmla="*/ 184 w 1566"/>
              <a:gd name="T103" fmla="*/ 271 h 1569"/>
              <a:gd name="T104" fmla="*/ 332 w 1566"/>
              <a:gd name="T105" fmla="*/ 582 h 1569"/>
              <a:gd name="T106" fmla="*/ 1186 w 1566"/>
              <a:gd name="T107" fmla="*/ 1217 h 1569"/>
              <a:gd name="T108" fmla="*/ 836 w 1566"/>
              <a:gd name="T109" fmla="*/ 1255 h 1569"/>
              <a:gd name="T110" fmla="*/ 1020 w 1566"/>
              <a:gd name="T111" fmla="*/ 1221 h 1569"/>
              <a:gd name="T112" fmla="*/ 1119 w 1566"/>
              <a:gd name="T113" fmla="*/ 1170 h 1569"/>
              <a:gd name="T114" fmla="*/ 483 w 1566"/>
              <a:gd name="T115" fmla="*/ 1361 h 1569"/>
              <a:gd name="T116" fmla="*/ 421 w 1566"/>
              <a:gd name="T117" fmla="*/ 1326 h 1569"/>
              <a:gd name="T118" fmla="*/ 326 w 1566"/>
              <a:gd name="T119" fmla="*/ 1271 h 1569"/>
              <a:gd name="T120" fmla="*/ 83 w 1566"/>
              <a:gd name="T121" fmla="*/ 1164 h 1569"/>
              <a:gd name="T122" fmla="*/ 949 w 1566"/>
              <a:gd name="T123" fmla="*/ 1147 h 1569"/>
              <a:gd name="T124" fmla="*/ 1066 w 1566"/>
              <a:gd name="T125" fmla="*/ 1102 h 1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66" h="1569">
                <a:moveTo>
                  <a:pt x="1410" y="1101"/>
                </a:moveTo>
                <a:lnTo>
                  <a:pt x="1407" y="1106"/>
                </a:lnTo>
                <a:lnTo>
                  <a:pt x="1403" y="1110"/>
                </a:lnTo>
                <a:lnTo>
                  <a:pt x="1402" y="1105"/>
                </a:lnTo>
                <a:lnTo>
                  <a:pt x="1402" y="1099"/>
                </a:lnTo>
                <a:lnTo>
                  <a:pt x="1402" y="1096"/>
                </a:lnTo>
                <a:lnTo>
                  <a:pt x="1402" y="1094"/>
                </a:lnTo>
                <a:lnTo>
                  <a:pt x="1400" y="1092"/>
                </a:lnTo>
                <a:lnTo>
                  <a:pt x="1398" y="1091"/>
                </a:lnTo>
                <a:lnTo>
                  <a:pt x="1399" y="1088"/>
                </a:lnTo>
                <a:lnTo>
                  <a:pt x="1400" y="1086"/>
                </a:lnTo>
                <a:lnTo>
                  <a:pt x="1401" y="1081"/>
                </a:lnTo>
                <a:lnTo>
                  <a:pt x="1402" y="1075"/>
                </a:lnTo>
                <a:lnTo>
                  <a:pt x="1403" y="1072"/>
                </a:lnTo>
                <a:lnTo>
                  <a:pt x="1405" y="1070"/>
                </a:lnTo>
                <a:lnTo>
                  <a:pt x="1407" y="1070"/>
                </a:lnTo>
                <a:lnTo>
                  <a:pt x="1410" y="1070"/>
                </a:lnTo>
                <a:lnTo>
                  <a:pt x="1410" y="1073"/>
                </a:lnTo>
                <a:lnTo>
                  <a:pt x="1412" y="1077"/>
                </a:lnTo>
                <a:lnTo>
                  <a:pt x="1413" y="1079"/>
                </a:lnTo>
                <a:lnTo>
                  <a:pt x="1415" y="1081"/>
                </a:lnTo>
                <a:lnTo>
                  <a:pt x="1420" y="1086"/>
                </a:lnTo>
                <a:lnTo>
                  <a:pt x="1425" y="1091"/>
                </a:lnTo>
                <a:lnTo>
                  <a:pt x="1420" y="1089"/>
                </a:lnTo>
                <a:lnTo>
                  <a:pt x="1413" y="1088"/>
                </a:lnTo>
                <a:lnTo>
                  <a:pt x="1419" y="1103"/>
                </a:lnTo>
                <a:lnTo>
                  <a:pt x="1426" y="1119"/>
                </a:lnTo>
                <a:lnTo>
                  <a:pt x="1419" y="1110"/>
                </a:lnTo>
                <a:lnTo>
                  <a:pt x="1410" y="1101"/>
                </a:lnTo>
                <a:close/>
                <a:moveTo>
                  <a:pt x="965" y="1070"/>
                </a:moveTo>
                <a:lnTo>
                  <a:pt x="965" y="1074"/>
                </a:lnTo>
                <a:lnTo>
                  <a:pt x="966" y="1079"/>
                </a:lnTo>
                <a:lnTo>
                  <a:pt x="966" y="1084"/>
                </a:lnTo>
                <a:lnTo>
                  <a:pt x="968" y="1087"/>
                </a:lnTo>
                <a:lnTo>
                  <a:pt x="973" y="1087"/>
                </a:lnTo>
                <a:lnTo>
                  <a:pt x="979" y="1085"/>
                </a:lnTo>
                <a:lnTo>
                  <a:pt x="973" y="1077"/>
                </a:lnTo>
                <a:lnTo>
                  <a:pt x="968" y="1068"/>
                </a:lnTo>
                <a:lnTo>
                  <a:pt x="967" y="1068"/>
                </a:lnTo>
                <a:lnTo>
                  <a:pt x="965" y="1070"/>
                </a:lnTo>
                <a:close/>
                <a:moveTo>
                  <a:pt x="1481" y="1128"/>
                </a:moveTo>
                <a:lnTo>
                  <a:pt x="1481" y="1128"/>
                </a:lnTo>
                <a:lnTo>
                  <a:pt x="1481" y="1128"/>
                </a:lnTo>
                <a:lnTo>
                  <a:pt x="1481" y="1128"/>
                </a:lnTo>
                <a:lnTo>
                  <a:pt x="1481" y="1128"/>
                </a:lnTo>
                <a:lnTo>
                  <a:pt x="1481" y="1128"/>
                </a:lnTo>
                <a:lnTo>
                  <a:pt x="1481" y="1128"/>
                </a:lnTo>
                <a:lnTo>
                  <a:pt x="1477" y="1127"/>
                </a:lnTo>
                <a:lnTo>
                  <a:pt x="1475" y="1124"/>
                </a:lnTo>
                <a:lnTo>
                  <a:pt x="1474" y="1121"/>
                </a:lnTo>
                <a:lnTo>
                  <a:pt x="1475" y="1117"/>
                </a:lnTo>
                <a:lnTo>
                  <a:pt x="1479" y="1102"/>
                </a:lnTo>
                <a:lnTo>
                  <a:pt x="1485" y="1088"/>
                </a:lnTo>
                <a:lnTo>
                  <a:pt x="1489" y="1085"/>
                </a:lnTo>
                <a:lnTo>
                  <a:pt x="1492" y="1082"/>
                </a:lnTo>
                <a:lnTo>
                  <a:pt x="1495" y="1087"/>
                </a:lnTo>
                <a:lnTo>
                  <a:pt x="1495" y="1091"/>
                </a:lnTo>
                <a:lnTo>
                  <a:pt x="1492" y="1099"/>
                </a:lnTo>
                <a:lnTo>
                  <a:pt x="1489" y="1107"/>
                </a:lnTo>
                <a:lnTo>
                  <a:pt x="1502" y="1107"/>
                </a:lnTo>
                <a:lnTo>
                  <a:pt x="1513" y="1107"/>
                </a:lnTo>
                <a:lnTo>
                  <a:pt x="1524" y="1107"/>
                </a:lnTo>
                <a:lnTo>
                  <a:pt x="1536" y="1107"/>
                </a:lnTo>
                <a:lnTo>
                  <a:pt x="1539" y="1106"/>
                </a:lnTo>
                <a:lnTo>
                  <a:pt x="1541" y="1103"/>
                </a:lnTo>
                <a:lnTo>
                  <a:pt x="1546" y="1092"/>
                </a:lnTo>
                <a:lnTo>
                  <a:pt x="1553" y="1081"/>
                </a:lnTo>
                <a:lnTo>
                  <a:pt x="1555" y="1077"/>
                </a:lnTo>
                <a:lnTo>
                  <a:pt x="1557" y="1071"/>
                </a:lnTo>
                <a:lnTo>
                  <a:pt x="1558" y="1064"/>
                </a:lnTo>
                <a:lnTo>
                  <a:pt x="1557" y="1057"/>
                </a:lnTo>
                <a:lnTo>
                  <a:pt x="1557" y="1056"/>
                </a:lnTo>
                <a:lnTo>
                  <a:pt x="1557" y="1054"/>
                </a:lnTo>
                <a:lnTo>
                  <a:pt x="1560" y="1044"/>
                </a:lnTo>
                <a:lnTo>
                  <a:pt x="1565" y="1035"/>
                </a:lnTo>
                <a:lnTo>
                  <a:pt x="1566" y="1029"/>
                </a:lnTo>
                <a:lnTo>
                  <a:pt x="1566" y="1024"/>
                </a:lnTo>
                <a:lnTo>
                  <a:pt x="1564" y="1021"/>
                </a:lnTo>
                <a:lnTo>
                  <a:pt x="1559" y="1017"/>
                </a:lnTo>
                <a:lnTo>
                  <a:pt x="1558" y="1021"/>
                </a:lnTo>
                <a:lnTo>
                  <a:pt x="1558" y="1024"/>
                </a:lnTo>
                <a:lnTo>
                  <a:pt x="1552" y="1036"/>
                </a:lnTo>
                <a:lnTo>
                  <a:pt x="1546" y="1047"/>
                </a:lnTo>
                <a:lnTo>
                  <a:pt x="1540" y="1059"/>
                </a:lnTo>
                <a:lnTo>
                  <a:pt x="1534" y="1071"/>
                </a:lnTo>
                <a:lnTo>
                  <a:pt x="1533" y="1073"/>
                </a:lnTo>
                <a:lnTo>
                  <a:pt x="1531" y="1074"/>
                </a:lnTo>
                <a:lnTo>
                  <a:pt x="1520" y="1078"/>
                </a:lnTo>
                <a:lnTo>
                  <a:pt x="1509" y="1080"/>
                </a:lnTo>
                <a:lnTo>
                  <a:pt x="1503" y="1080"/>
                </a:lnTo>
                <a:lnTo>
                  <a:pt x="1498" y="1079"/>
                </a:lnTo>
                <a:lnTo>
                  <a:pt x="1492" y="1077"/>
                </a:lnTo>
                <a:lnTo>
                  <a:pt x="1487" y="1072"/>
                </a:lnTo>
                <a:lnTo>
                  <a:pt x="1482" y="1085"/>
                </a:lnTo>
                <a:lnTo>
                  <a:pt x="1477" y="1098"/>
                </a:lnTo>
                <a:lnTo>
                  <a:pt x="1471" y="1109"/>
                </a:lnTo>
                <a:lnTo>
                  <a:pt x="1467" y="1122"/>
                </a:lnTo>
                <a:lnTo>
                  <a:pt x="1465" y="1122"/>
                </a:lnTo>
                <a:lnTo>
                  <a:pt x="1464" y="1121"/>
                </a:lnTo>
                <a:lnTo>
                  <a:pt x="1465" y="1119"/>
                </a:lnTo>
                <a:lnTo>
                  <a:pt x="1465" y="1117"/>
                </a:lnTo>
                <a:lnTo>
                  <a:pt x="1471" y="1100"/>
                </a:lnTo>
                <a:lnTo>
                  <a:pt x="1477" y="1082"/>
                </a:lnTo>
                <a:lnTo>
                  <a:pt x="1478" y="1079"/>
                </a:lnTo>
                <a:lnTo>
                  <a:pt x="1478" y="1077"/>
                </a:lnTo>
                <a:lnTo>
                  <a:pt x="1478" y="1074"/>
                </a:lnTo>
                <a:lnTo>
                  <a:pt x="1476" y="1072"/>
                </a:lnTo>
                <a:lnTo>
                  <a:pt x="1463" y="1056"/>
                </a:lnTo>
                <a:lnTo>
                  <a:pt x="1450" y="1040"/>
                </a:lnTo>
                <a:lnTo>
                  <a:pt x="1447" y="1037"/>
                </a:lnTo>
                <a:lnTo>
                  <a:pt x="1443" y="1036"/>
                </a:lnTo>
                <a:lnTo>
                  <a:pt x="1440" y="1036"/>
                </a:lnTo>
                <a:lnTo>
                  <a:pt x="1435" y="1037"/>
                </a:lnTo>
                <a:lnTo>
                  <a:pt x="1426" y="1040"/>
                </a:lnTo>
                <a:lnTo>
                  <a:pt x="1418" y="1043"/>
                </a:lnTo>
                <a:lnTo>
                  <a:pt x="1408" y="1046"/>
                </a:lnTo>
                <a:lnTo>
                  <a:pt x="1399" y="1049"/>
                </a:lnTo>
                <a:lnTo>
                  <a:pt x="1381" y="1054"/>
                </a:lnTo>
                <a:lnTo>
                  <a:pt x="1364" y="1059"/>
                </a:lnTo>
                <a:lnTo>
                  <a:pt x="1345" y="1065"/>
                </a:lnTo>
                <a:lnTo>
                  <a:pt x="1327" y="1071"/>
                </a:lnTo>
                <a:lnTo>
                  <a:pt x="1310" y="1075"/>
                </a:lnTo>
                <a:lnTo>
                  <a:pt x="1291" y="1081"/>
                </a:lnTo>
                <a:lnTo>
                  <a:pt x="1274" y="1087"/>
                </a:lnTo>
                <a:lnTo>
                  <a:pt x="1256" y="1093"/>
                </a:lnTo>
                <a:lnTo>
                  <a:pt x="1241" y="1098"/>
                </a:lnTo>
                <a:lnTo>
                  <a:pt x="1227" y="1102"/>
                </a:lnTo>
                <a:lnTo>
                  <a:pt x="1213" y="1107"/>
                </a:lnTo>
                <a:lnTo>
                  <a:pt x="1199" y="1112"/>
                </a:lnTo>
                <a:lnTo>
                  <a:pt x="1186" y="1115"/>
                </a:lnTo>
                <a:lnTo>
                  <a:pt x="1174" y="1120"/>
                </a:lnTo>
                <a:lnTo>
                  <a:pt x="1163" y="1123"/>
                </a:lnTo>
                <a:lnTo>
                  <a:pt x="1150" y="1127"/>
                </a:lnTo>
                <a:lnTo>
                  <a:pt x="1136" y="1131"/>
                </a:lnTo>
                <a:lnTo>
                  <a:pt x="1120" y="1136"/>
                </a:lnTo>
                <a:lnTo>
                  <a:pt x="1105" y="1141"/>
                </a:lnTo>
                <a:lnTo>
                  <a:pt x="1091" y="1145"/>
                </a:lnTo>
                <a:lnTo>
                  <a:pt x="1074" y="1150"/>
                </a:lnTo>
                <a:lnTo>
                  <a:pt x="1057" y="1156"/>
                </a:lnTo>
                <a:lnTo>
                  <a:pt x="1041" y="1161"/>
                </a:lnTo>
                <a:lnTo>
                  <a:pt x="1025" y="1165"/>
                </a:lnTo>
                <a:lnTo>
                  <a:pt x="1009" y="1170"/>
                </a:lnTo>
                <a:lnTo>
                  <a:pt x="995" y="1175"/>
                </a:lnTo>
                <a:lnTo>
                  <a:pt x="981" y="1178"/>
                </a:lnTo>
                <a:lnTo>
                  <a:pt x="967" y="1183"/>
                </a:lnTo>
                <a:lnTo>
                  <a:pt x="950" y="1189"/>
                </a:lnTo>
                <a:lnTo>
                  <a:pt x="932" y="1193"/>
                </a:lnTo>
                <a:lnTo>
                  <a:pt x="916" y="1199"/>
                </a:lnTo>
                <a:lnTo>
                  <a:pt x="898" y="1205"/>
                </a:lnTo>
                <a:lnTo>
                  <a:pt x="883" y="1210"/>
                </a:lnTo>
                <a:lnTo>
                  <a:pt x="869" y="1214"/>
                </a:lnTo>
                <a:lnTo>
                  <a:pt x="854" y="1218"/>
                </a:lnTo>
                <a:lnTo>
                  <a:pt x="839" y="1222"/>
                </a:lnTo>
                <a:lnTo>
                  <a:pt x="822" y="1226"/>
                </a:lnTo>
                <a:lnTo>
                  <a:pt x="805" y="1229"/>
                </a:lnTo>
                <a:lnTo>
                  <a:pt x="815" y="1226"/>
                </a:lnTo>
                <a:lnTo>
                  <a:pt x="825" y="1221"/>
                </a:lnTo>
                <a:lnTo>
                  <a:pt x="835" y="1218"/>
                </a:lnTo>
                <a:lnTo>
                  <a:pt x="845" y="1214"/>
                </a:lnTo>
                <a:lnTo>
                  <a:pt x="816" y="1219"/>
                </a:lnTo>
                <a:lnTo>
                  <a:pt x="788" y="1224"/>
                </a:lnTo>
                <a:lnTo>
                  <a:pt x="760" y="1228"/>
                </a:lnTo>
                <a:lnTo>
                  <a:pt x="732" y="1232"/>
                </a:lnTo>
                <a:lnTo>
                  <a:pt x="732" y="1231"/>
                </a:lnTo>
                <a:lnTo>
                  <a:pt x="733" y="1229"/>
                </a:lnTo>
                <a:lnTo>
                  <a:pt x="753" y="1226"/>
                </a:lnTo>
                <a:lnTo>
                  <a:pt x="773" y="1221"/>
                </a:lnTo>
                <a:lnTo>
                  <a:pt x="792" y="1218"/>
                </a:lnTo>
                <a:lnTo>
                  <a:pt x="812" y="1213"/>
                </a:lnTo>
                <a:lnTo>
                  <a:pt x="829" y="1210"/>
                </a:lnTo>
                <a:lnTo>
                  <a:pt x="847" y="1206"/>
                </a:lnTo>
                <a:lnTo>
                  <a:pt x="864" y="1203"/>
                </a:lnTo>
                <a:lnTo>
                  <a:pt x="882" y="1199"/>
                </a:lnTo>
                <a:lnTo>
                  <a:pt x="895" y="1197"/>
                </a:lnTo>
                <a:lnTo>
                  <a:pt x="908" y="1193"/>
                </a:lnTo>
                <a:lnTo>
                  <a:pt x="921" y="1191"/>
                </a:lnTo>
                <a:lnTo>
                  <a:pt x="933" y="1187"/>
                </a:lnTo>
                <a:lnTo>
                  <a:pt x="947" y="1184"/>
                </a:lnTo>
                <a:lnTo>
                  <a:pt x="961" y="1179"/>
                </a:lnTo>
                <a:lnTo>
                  <a:pt x="974" y="1175"/>
                </a:lnTo>
                <a:lnTo>
                  <a:pt x="987" y="1171"/>
                </a:lnTo>
                <a:lnTo>
                  <a:pt x="1002" y="1166"/>
                </a:lnTo>
                <a:lnTo>
                  <a:pt x="1016" y="1162"/>
                </a:lnTo>
                <a:lnTo>
                  <a:pt x="1030" y="1158"/>
                </a:lnTo>
                <a:lnTo>
                  <a:pt x="1044" y="1154"/>
                </a:lnTo>
                <a:lnTo>
                  <a:pt x="1062" y="1148"/>
                </a:lnTo>
                <a:lnTo>
                  <a:pt x="1080" y="1143"/>
                </a:lnTo>
                <a:lnTo>
                  <a:pt x="1097" y="1137"/>
                </a:lnTo>
                <a:lnTo>
                  <a:pt x="1113" y="1131"/>
                </a:lnTo>
                <a:lnTo>
                  <a:pt x="1123" y="1129"/>
                </a:lnTo>
                <a:lnTo>
                  <a:pt x="1133" y="1127"/>
                </a:lnTo>
                <a:lnTo>
                  <a:pt x="1143" y="1123"/>
                </a:lnTo>
                <a:lnTo>
                  <a:pt x="1152" y="1120"/>
                </a:lnTo>
                <a:lnTo>
                  <a:pt x="1154" y="1119"/>
                </a:lnTo>
                <a:lnTo>
                  <a:pt x="1158" y="1117"/>
                </a:lnTo>
                <a:lnTo>
                  <a:pt x="1159" y="1116"/>
                </a:lnTo>
                <a:lnTo>
                  <a:pt x="1160" y="1115"/>
                </a:lnTo>
                <a:lnTo>
                  <a:pt x="1160" y="1113"/>
                </a:lnTo>
                <a:lnTo>
                  <a:pt x="1159" y="1110"/>
                </a:lnTo>
                <a:lnTo>
                  <a:pt x="1154" y="1102"/>
                </a:lnTo>
                <a:lnTo>
                  <a:pt x="1150" y="1094"/>
                </a:lnTo>
                <a:lnTo>
                  <a:pt x="1150" y="1091"/>
                </a:lnTo>
                <a:lnTo>
                  <a:pt x="1149" y="1088"/>
                </a:lnTo>
                <a:lnTo>
                  <a:pt x="1150" y="1087"/>
                </a:lnTo>
                <a:lnTo>
                  <a:pt x="1151" y="1087"/>
                </a:lnTo>
                <a:lnTo>
                  <a:pt x="1158" y="1098"/>
                </a:lnTo>
                <a:lnTo>
                  <a:pt x="1164" y="1109"/>
                </a:lnTo>
                <a:lnTo>
                  <a:pt x="1165" y="1112"/>
                </a:lnTo>
                <a:lnTo>
                  <a:pt x="1166" y="1113"/>
                </a:lnTo>
                <a:lnTo>
                  <a:pt x="1167" y="1114"/>
                </a:lnTo>
                <a:lnTo>
                  <a:pt x="1170" y="1114"/>
                </a:lnTo>
                <a:lnTo>
                  <a:pt x="1173" y="1114"/>
                </a:lnTo>
                <a:lnTo>
                  <a:pt x="1177" y="1113"/>
                </a:lnTo>
                <a:lnTo>
                  <a:pt x="1179" y="1112"/>
                </a:lnTo>
                <a:lnTo>
                  <a:pt x="1181" y="1109"/>
                </a:lnTo>
                <a:lnTo>
                  <a:pt x="1181" y="1107"/>
                </a:lnTo>
                <a:lnTo>
                  <a:pt x="1181" y="1103"/>
                </a:lnTo>
                <a:lnTo>
                  <a:pt x="1180" y="1095"/>
                </a:lnTo>
                <a:lnTo>
                  <a:pt x="1179" y="1088"/>
                </a:lnTo>
                <a:lnTo>
                  <a:pt x="1179" y="1084"/>
                </a:lnTo>
                <a:lnTo>
                  <a:pt x="1179" y="1079"/>
                </a:lnTo>
                <a:lnTo>
                  <a:pt x="1181" y="1079"/>
                </a:lnTo>
                <a:lnTo>
                  <a:pt x="1182" y="1079"/>
                </a:lnTo>
                <a:lnTo>
                  <a:pt x="1182" y="1087"/>
                </a:lnTo>
                <a:lnTo>
                  <a:pt x="1184" y="1094"/>
                </a:lnTo>
                <a:lnTo>
                  <a:pt x="1184" y="1100"/>
                </a:lnTo>
                <a:lnTo>
                  <a:pt x="1184" y="1103"/>
                </a:lnTo>
                <a:lnTo>
                  <a:pt x="1185" y="1106"/>
                </a:lnTo>
                <a:lnTo>
                  <a:pt x="1186" y="1108"/>
                </a:lnTo>
                <a:lnTo>
                  <a:pt x="1188" y="1108"/>
                </a:lnTo>
                <a:lnTo>
                  <a:pt x="1191" y="1108"/>
                </a:lnTo>
                <a:lnTo>
                  <a:pt x="1194" y="1107"/>
                </a:lnTo>
                <a:lnTo>
                  <a:pt x="1200" y="1105"/>
                </a:lnTo>
                <a:lnTo>
                  <a:pt x="1208" y="1102"/>
                </a:lnTo>
                <a:lnTo>
                  <a:pt x="1212" y="1099"/>
                </a:lnTo>
                <a:lnTo>
                  <a:pt x="1213" y="1094"/>
                </a:lnTo>
                <a:lnTo>
                  <a:pt x="1212" y="1085"/>
                </a:lnTo>
                <a:lnTo>
                  <a:pt x="1212" y="1079"/>
                </a:lnTo>
                <a:lnTo>
                  <a:pt x="1211" y="1072"/>
                </a:lnTo>
                <a:lnTo>
                  <a:pt x="1213" y="1072"/>
                </a:lnTo>
                <a:lnTo>
                  <a:pt x="1214" y="1072"/>
                </a:lnTo>
                <a:lnTo>
                  <a:pt x="1214" y="1080"/>
                </a:lnTo>
                <a:lnTo>
                  <a:pt x="1215" y="1088"/>
                </a:lnTo>
                <a:lnTo>
                  <a:pt x="1216" y="1094"/>
                </a:lnTo>
                <a:lnTo>
                  <a:pt x="1218" y="1098"/>
                </a:lnTo>
                <a:lnTo>
                  <a:pt x="1221" y="1098"/>
                </a:lnTo>
                <a:lnTo>
                  <a:pt x="1228" y="1096"/>
                </a:lnTo>
                <a:lnTo>
                  <a:pt x="1242" y="1092"/>
                </a:lnTo>
                <a:lnTo>
                  <a:pt x="1256" y="1087"/>
                </a:lnTo>
                <a:lnTo>
                  <a:pt x="1265" y="1085"/>
                </a:lnTo>
                <a:lnTo>
                  <a:pt x="1276" y="1081"/>
                </a:lnTo>
                <a:lnTo>
                  <a:pt x="1285" y="1079"/>
                </a:lnTo>
                <a:lnTo>
                  <a:pt x="1296" y="1075"/>
                </a:lnTo>
                <a:lnTo>
                  <a:pt x="1311" y="1070"/>
                </a:lnTo>
                <a:lnTo>
                  <a:pt x="1326" y="1064"/>
                </a:lnTo>
                <a:lnTo>
                  <a:pt x="1343" y="1059"/>
                </a:lnTo>
                <a:lnTo>
                  <a:pt x="1359" y="1054"/>
                </a:lnTo>
                <a:lnTo>
                  <a:pt x="1377" y="1049"/>
                </a:lnTo>
                <a:lnTo>
                  <a:pt x="1395" y="1043"/>
                </a:lnTo>
                <a:lnTo>
                  <a:pt x="1413" y="1037"/>
                </a:lnTo>
                <a:lnTo>
                  <a:pt x="1432" y="1031"/>
                </a:lnTo>
                <a:lnTo>
                  <a:pt x="1439" y="1029"/>
                </a:lnTo>
                <a:lnTo>
                  <a:pt x="1446" y="1028"/>
                </a:lnTo>
                <a:lnTo>
                  <a:pt x="1449" y="1026"/>
                </a:lnTo>
                <a:lnTo>
                  <a:pt x="1453" y="1028"/>
                </a:lnTo>
                <a:lnTo>
                  <a:pt x="1456" y="1029"/>
                </a:lnTo>
                <a:lnTo>
                  <a:pt x="1460" y="1032"/>
                </a:lnTo>
                <a:lnTo>
                  <a:pt x="1464" y="1037"/>
                </a:lnTo>
                <a:lnTo>
                  <a:pt x="1470" y="1042"/>
                </a:lnTo>
                <a:lnTo>
                  <a:pt x="1471" y="1035"/>
                </a:lnTo>
                <a:lnTo>
                  <a:pt x="1470" y="1031"/>
                </a:lnTo>
                <a:lnTo>
                  <a:pt x="1468" y="1030"/>
                </a:lnTo>
                <a:lnTo>
                  <a:pt x="1464" y="1031"/>
                </a:lnTo>
                <a:lnTo>
                  <a:pt x="1468" y="1022"/>
                </a:lnTo>
                <a:lnTo>
                  <a:pt x="1471" y="1012"/>
                </a:lnTo>
                <a:lnTo>
                  <a:pt x="1476" y="1011"/>
                </a:lnTo>
                <a:lnTo>
                  <a:pt x="1479" y="1011"/>
                </a:lnTo>
                <a:lnTo>
                  <a:pt x="1484" y="1018"/>
                </a:lnTo>
                <a:lnTo>
                  <a:pt x="1488" y="1025"/>
                </a:lnTo>
                <a:lnTo>
                  <a:pt x="1484" y="1026"/>
                </a:lnTo>
                <a:lnTo>
                  <a:pt x="1482" y="1029"/>
                </a:lnTo>
                <a:lnTo>
                  <a:pt x="1482" y="1031"/>
                </a:lnTo>
                <a:lnTo>
                  <a:pt x="1484" y="1035"/>
                </a:lnTo>
                <a:lnTo>
                  <a:pt x="1491" y="1044"/>
                </a:lnTo>
                <a:lnTo>
                  <a:pt x="1499" y="1056"/>
                </a:lnTo>
                <a:lnTo>
                  <a:pt x="1495" y="1054"/>
                </a:lnTo>
                <a:lnTo>
                  <a:pt x="1494" y="1053"/>
                </a:lnTo>
                <a:lnTo>
                  <a:pt x="1488" y="1049"/>
                </a:lnTo>
                <a:lnTo>
                  <a:pt x="1483" y="1043"/>
                </a:lnTo>
                <a:lnTo>
                  <a:pt x="1479" y="1040"/>
                </a:lnTo>
                <a:lnTo>
                  <a:pt x="1477" y="1039"/>
                </a:lnTo>
                <a:lnTo>
                  <a:pt x="1476" y="1042"/>
                </a:lnTo>
                <a:lnTo>
                  <a:pt x="1475" y="1045"/>
                </a:lnTo>
                <a:lnTo>
                  <a:pt x="1475" y="1049"/>
                </a:lnTo>
                <a:lnTo>
                  <a:pt x="1477" y="1052"/>
                </a:lnTo>
                <a:lnTo>
                  <a:pt x="1485" y="1063"/>
                </a:lnTo>
                <a:lnTo>
                  <a:pt x="1495" y="1072"/>
                </a:lnTo>
                <a:lnTo>
                  <a:pt x="1499" y="1075"/>
                </a:lnTo>
                <a:lnTo>
                  <a:pt x="1506" y="1077"/>
                </a:lnTo>
                <a:lnTo>
                  <a:pt x="1513" y="1075"/>
                </a:lnTo>
                <a:lnTo>
                  <a:pt x="1520" y="1074"/>
                </a:lnTo>
                <a:lnTo>
                  <a:pt x="1524" y="1073"/>
                </a:lnTo>
                <a:lnTo>
                  <a:pt x="1526" y="1071"/>
                </a:lnTo>
                <a:lnTo>
                  <a:pt x="1530" y="1068"/>
                </a:lnTo>
                <a:lnTo>
                  <a:pt x="1531" y="1065"/>
                </a:lnTo>
                <a:lnTo>
                  <a:pt x="1536" y="1056"/>
                </a:lnTo>
                <a:lnTo>
                  <a:pt x="1540" y="1045"/>
                </a:lnTo>
                <a:lnTo>
                  <a:pt x="1545" y="1035"/>
                </a:lnTo>
                <a:lnTo>
                  <a:pt x="1550" y="1024"/>
                </a:lnTo>
                <a:lnTo>
                  <a:pt x="1551" y="1021"/>
                </a:lnTo>
                <a:lnTo>
                  <a:pt x="1551" y="1018"/>
                </a:lnTo>
                <a:lnTo>
                  <a:pt x="1550" y="1016"/>
                </a:lnTo>
                <a:lnTo>
                  <a:pt x="1547" y="1014"/>
                </a:lnTo>
                <a:lnTo>
                  <a:pt x="1536" y="1002"/>
                </a:lnTo>
                <a:lnTo>
                  <a:pt x="1525" y="989"/>
                </a:lnTo>
                <a:lnTo>
                  <a:pt x="1523" y="987"/>
                </a:lnTo>
                <a:lnTo>
                  <a:pt x="1520" y="984"/>
                </a:lnTo>
                <a:lnTo>
                  <a:pt x="1517" y="982"/>
                </a:lnTo>
                <a:lnTo>
                  <a:pt x="1515" y="982"/>
                </a:lnTo>
                <a:lnTo>
                  <a:pt x="1509" y="981"/>
                </a:lnTo>
                <a:lnTo>
                  <a:pt x="1502" y="982"/>
                </a:lnTo>
                <a:lnTo>
                  <a:pt x="1479" y="987"/>
                </a:lnTo>
                <a:lnTo>
                  <a:pt x="1456" y="991"/>
                </a:lnTo>
                <a:lnTo>
                  <a:pt x="1434" y="997"/>
                </a:lnTo>
                <a:lnTo>
                  <a:pt x="1410" y="1002"/>
                </a:lnTo>
                <a:lnTo>
                  <a:pt x="1389" y="1007"/>
                </a:lnTo>
                <a:lnTo>
                  <a:pt x="1370" y="1011"/>
                </a:lnTo>
                <a:lnTo>
                  <a:pt x="1349" y="1015"/>
                </a:lnTo>
                <a:lnTo>
                  <a:pt x="1327" y="1019"/>
                </a:lnTo>
                <a:lnTo>
                  <a:pt x="1303" y="1025"/>
                </a:lnTo>
                <a:lnTo>
                  <a:pt x="1277" y="1030"/>
                </a:lnTo>
                <a:lnTo>
                  <a:pt x="1251" y="1035"/>
                </a:lnTo>
                <a:lnTo>
                  <a:pt x="1227" y="1040"/>
                </a:lnTo>
                <a:lnTo>
                  <a:pt x="1205" y="1045"/>
                </a:lnTo>
                <a:lnTo>
                  <a:pt x="1184" y="1050"/>
                </a:lnTo>
                <a:lnTo>
                  <a:pt x="1161" y="1054"/>
                </a:lnTo>
                <a:lnTo>
                  <a:pt x="1140" y="1059"/>
                </a:lnTo>
                <a:lnTo>
                  <a:pt x="1119" y="1063"/>
                </a:lnTo>
                <a:lnTo>
                  <a:pt x="1098" y="1067"/>
                </a:lnTo>
                <a:lnTo>
                  <a:pt x="1077" y="1071"/>
                </a:lnTo>
                <a:lnTo>
                  <a:pt x="1056" y="1075"/>
                </a:lnTo>
                <a:lnTo>
                  <a:pt x="1041" y="1079"/>
                </a:lnTo>
                <a:lnTo>
                  <a:pt x="1027" y="1081"/>
                </a:lnTo>
                <a:lnTo>
                  <a:pt x="1013" y="1085"/>
                </a:lnTo>
                <a:lnTo>
                  <a:pt x="999" y="1088"/>
                </a:lnTo>
                <a:lnTo>
                  <a:pt x="979" y="1092"/>
                </a:lnTo>
                <a:lnTo>
                  <a:pt x="958" y="1095"/>
                </a:lnTo>
                <a:lnTo>
                  <a:pt x="938" y="1100"/>
                </a:lnTo>
                <a:lnTo>
                  <a:pt x="918" y="1103"/>
                </a:lnTo>
                <a:lnTo>
                  <a:pt x="903" y="1107"/>
                </a:lnTo>
                <a:lnTo>
                  <a:pt x="888" y="1110"/>
                </a:lnTo>
                <a:lnTo>
                  <a:pt x="874" y="1114"/>
                </a:lnTo>
                <a:lnTo>
                  <a:pt x="859" y="1117"/>
                </a:lnTo>
                <a:lnTo>
                  <a:pt x="833" y="1122"/>
                </a:lnTo>
                <a:lnTo>
                  <a:pt x="807" y="1128"/>
                </a:lnTo>
                <a:lnTo>
                  <a:pt x="781" y="1133"/>
                </a:lnTo>
                <a:lnTo>
                  <a:pt x="756" y="1137"/>
                </a:lnTo>
                <a:lnTo>
                  <a:pt x="742" y="1140"/>
                </a:lnTo>
                <a:lnTo>
                  <a:pt x="726" y="1141"/>
                </a:lnTo>
                <a:lnTo>
                  <a:pt x="714" y="1138"/>
                </a:lnTo>
                <a:lnTo>
                  <a:pt x="701" y="1136"/>
                </a:lnTo>
                <a:lnTo>
                  <a:pt x="688" y="1133"/>
                </a:lnTo>
                <a:lnTo>
                  <a:pt x="675" y="1131"/>
                </a:lnTo>
                <a:lnTo>
                  <a:pt x="660" y="1131"/>
                </a:lnTo>
                <a:lnTo>
                  <a:pt x="646" y="1133"/>
                </a:lnTo>
                <a:lnTo>
                  <a:pt x="639" y="1135"/>
                </a:lnTo>
                <a:lnTo>
                  <a:pt x="632" y="1138"/>
                </a:lnTo>
                <a:lnTo>
                  <a:pt x="625" y="1142"/>
                </a:lnTo>
                <a:lnTo>
                  <a:pt x="618" y="1147"/>
                </a:lnTo>
                <a:lnTo>
                  <a:pt x="614" y="1150"/>
                </a:lnTo>
                <a:lnTo>
                  <a:pt x="612" y="1155"/>
                </a:lnTo>
                <a:lnTo>
                  <a:pt x="612" y="1159"/>
                </a:lnTo>
                <a:lnTo>
                  <a:pt x="613" y="1165"/>
                </a:lnTo>
                <a:lnTo>
                  <a:pt x="615" y="1173"/>
                </a:lnTo>
                <a:lnTo>
                  <a:pt x="616" y="1182"/>
                </a:lnTo>
                <a:lnTo>
                  <a:pt x="616" y="1191"/>
                </a:lnTo>
                <a:lnTo>
                  <a:pt x="616" y="1201"/>
                </a:lnTo>
                <a:lnTo>
                  <a:pt x="615" y="1212"/>
                </a:lnTo>
                <a:lnTo>
                  <a:pt x="615" y="1221"/>
                </a:lnTo>
                <a:lnTo>
                  <a:pt x="615" y="1226"/>
                </a:lnTo>
                <a:lnTo>
                  <a:pt x="615" y="1232"/>
                </a:lnTo>
                <a:lnTo>
                  <a:pt x="621" y="1228"/>
                </a:lnTo>
                <a:lnTo>
                  <a:pt x="627" y="1226"/>
                </a:lnTo>
                <a:lnTo>
                  <a:pt x="632" y="1225"/>
                </a:lnTo>
                <a:lnTo>
                  <a:pt x="638" y="1222"/>
                </a:lnTo>
                <a:lnTo>
                  <a:pt x="638" y="1224"/>
                </a:lnTo>
                <a:lnTo>
                  <a:pt x="638" y="1225"/>
                </a:lnTo>
                <a:lnTo>
                  <a:pt x="628" y="1229"/>
                </a:lnTo>
                <a:lnTo>
                  <a:pt x="619" y="1234"/>
                </a:lnTo>
                <a:lnTo>
                  <a:pt x="615" y="1238"/>
                </a:lnTo>
                <a:lnTo>
                  <a:pt x="612" y="1241"/>
                </a:lnTo>
                <a:lnTo>
                  <a:pt x="611" y="1245"/>
                </a:lnTo>
                <a:lnTo>
                  <a:pt x="609" y="1247"/>
                </a:lnTo>
                <a:lnTo>
                  <a:pt x="609" y="1250"/>
                </a:lnTo>
                <a:lnTo>
                  <a:pt x="611" y="1254"/>
                </a:lnTo>
                <a:lnTo>
                  <a:pt x="612" y="1257"/>
                </a:lnTo>
                <a:lnTo>
                  <a:pt x="615" y="1261"/>
                </a:lnTo>
                <a:lnTo>
                  <a:pt x="624" y="1257"/>
                </a:lnTo>
                <a:lnTo>
                  <a:pt x="632" y="1255"/>
                </a:lnTo>
                <a:lnTo>
                  <a:pt x="640" y="1253"/>
                </a:lnTo>
                <a:lnTo>
                  <a:pt x="648" y="1250"/>
                </a:lnTo>
                <a:lnTo>
                  <a:pt x="656" y="1249"/>
                </a:lnTo>
                <a:lnTo>
                  <a:pt x="664" y="1249"/>
                </a:lnTo>
                <a:lnTo>
                  <a:pt x="673" y="1249"/>
                </a:lnTo>
                <a:lnTo>
                  <a:pt x="681" y="1249"/>
                </a:lnTo>
                <a:lnTo>
                  <a:pt x="681" y="1252"/>
                </a:lnTo>
                <a:lnTo>
                  <a:pt x="681" y="1254"/>
                </a:lnTo>
                <a:lnTo>
                  <a:pt x="673" y="1255"/>
                </a:lnTo>
                <a:lnTo>
                  <a:pt x="664" y="1255"/>
                </a:lnTo>
                <a:lnTo>
                  <a:pt x="653" y="1255"/>
                </a:lnTo>
                <a:lnTo>
                  <a:pt x="641" y="1256"/>
                </a:lnTo>
                <a:lnTo>
                  <a:pt x="629" y="1261"/>
                </a:lnTo>
                <a:lnTo>
                  <a:pt x="619" y="1266"/>
                </a:lnTo>
                <a:lnTo>
                  <a:pt x="615" y="1268"/>
                </a:lnTo>
                <a:lnTo>
                  <a:pt x="612" y="1270"/>
                </a:lnTo>
                <a:lnTo>
                  <a:pt x="611" y="1273"/>
                </a:lnTo>
                <a:lnTo>
                  <a:pt x="609" y="1275"/>
                </a:lnTo>
                <a:lnTo>
                  <a:pt x="609" y="1281"/>
                </a:lnTo>
                <a:lnTo>
                  <a:pt x="613" y="1289"/>
                </a:lnTo>
                <a:lnTo>
                  <a:pt x="614" y="1290"/>
                </a:lnTo>
                <a:lnTo>
                  <a:pt x="614" y="1291"/>
                </a:lnTo>
                <a:lnTo>
                  <a:pt x="614" y="1308"/>
                </a:lnTo>
                <a:lnTo>
                  <a:pt x="614" y="1323"/>
                </a:lnTo>
                <a:lnTo>
                  <a:pt x="614" y="1340"/>
                </a:lnTo>
                <a:lnTo>
                  <a:pt x="614" y="1357"/>
                </a:lnTo>
                <a:lnTo>
                  <a:pt x="606" y="1354"/>
                </a:lnTo>
                <a:lnTo>
                  <a:pt x="599" y="1351"/>
                </a:lnTo>
                <a:lnTo>
                  <a:pt x="599" y="1353"/>
                </a:lnTo>
                <a:lnTo>
                  <a:pt x="599" y="1356"/>
                </a:lnTo>
                <a:lnTo>
                  <a:pt x="595" y="1353"/>
                </a:lnTo>
                <a:lnTo>
                  <a:pt x="592" y="1352"/>
                </a:lnTo>
                <a:lnTo>
                  <a:pt x="567" y="1340"/>
                </a:lnTo>
                <a:lnTo>
                  <a:pt x="543" y="1328"/>
                </a:lnTo>
                <a:lnTo>
                  <a:pt x="518" y="1316"/>
                </a:lnTo>
                <a:lnTo>
                  <a:pt x="494" y="1304"/>
                </a:lnTo>
                <a:lnTo>
                  <a:pt x="473" y="1294"/>
                </a:lnTo>
                <a:lnTo>
                  <a:pt x="453" y="1284"/>
                </a:lnTo>
                <a:lnTo>
                  <a:pt x="432" y="1274"/>
                </a:lnTo>
                <a:lnTo>
                  <a:pt x="412" y="1263"/>
                </a:lnTo>
                <a:lnTo>
                  <a:pt x="387" y="1252"/>
                </a:lnTo>
                <a:lnTo>
                  <a:pt x="364" y="1240"/>
                </a:lnTo>
                <a:lnTo>
                  <a:pt x="341" y="1228"/>
                </a:lnTo>
                <a:lnTo>
                  <a:pt x="316" y="1217"/>
                </a:lnTo>
                <a:lnTo>
                  <a:pt x="301" y="1208"/>
                </a:lnTo>
                <a:lnTo>
                  <a:pt x="284" y="1200"/>
                </a:lnTo>
                <a:lnTo>
                  <a:pt x="276" y="1197"/>
                </a:lnTo>
                <a:lnTo>
                  <a:pt x="268" y="1193"/>
                </a:lnTo>
                <a:lnTo>
                  <a:pt x="260" y="1190"/>
                </a:lnTo>
                <a:lnTo>
                  <a:pt x="250" y="1187"/>
                </a:lnTo>
                <a:lnTo>
                  <a:pt x="248" y="1186"/>
                </a:lnTo>
                <a:lnTo>
                  <a:pt x="246" y="1185"/>
                </a:lnTo>
                <a:lnTo>
                  <a:pt x="239" y="1179"/>
                </a:lnTo>
                <a:lnTo>
                  <a:pt x="232" y="1175"/>
                </a:lnTo>
                <a:lnTo>
                  <a:pt x="225" y="1170"/>
                </a:lnTo>
                <a:lnTo>
                  <a:pt x="217" y="1166"/>
                </a:lnTo>
                <a:lnTo>
                  <a:pt x="201" y="1159"/>
                </a:lnTo>
                <a:lnTo>
                  <a:pt x="186" y="1151"/>
                </a:lnTo>
                <a:lnTo>
                  <a:pt x="165" y="1141"/>
                </a:lnTo>
                <a:lnTo>
                  <a:pt x="144" y="1130"/>
                </a:lnTo>
                <a:lnTo>
                  <a:pt x="123" y="1120"/>
                </a:lnTo>
                <a:lnTo>
                  <a:pt x="101" y="1109"/>
                </a:lnTo>
                <a:lnTo>
                  <a:pt x="90" y="1105"/>
                </a:lnTo>
                <a:lnTo>
                  <a:pt x="80" y="1099"/>
                </a:lnTo>
                <a:lnTo>
                  <a:pt x="68" y="1093"/>
                </a:lnTo>
                <a:lnTo>
                  <a:pt x="58" y="1088"/>
                </a:lnTo>
                <a:lnTo>
                  <a:pt x="51" y="1098"/>
                </a:lnTo>
                <a:lnTo>
                  <a:pt x="43" y="1107"/>
                </a:lnTo>
                <a:lnTo>
                  <a:pt x="38" y="1116"/>
                </a:lnTo>
                <a:lnTo>
                  <a:pt x="31" y="1124"/>
                </a:lnTo>
                <a:lnTo>
                  <a:pt x="29" y="1129"/>
                </a:lnTo>
                <a:lnTo>
                  <a:pt x="31" y="1134"/>
                </a:lnTo>
                <a:lnTo>
                  <a:pt x="34" y="1148"/>
                </a:lnTo>
                <a:lnTo>
                  <a:pt x="38" y="1162"/>
                </a:lnTo>
                <a:lnTo>
                  <a:pt x="42" y="1175"/>
                </a:lnTo>
                <a:lnTo>
                  <a:pt x="46" y="1189"/>
                </a:lnTo>
                <a:lnTo>
                  <a:pt x="48" y="1192"/>
                </a:lnTo>
                <a:lnTo>
                  <a:pt x="52" y="1194"/>
                </a:lnTo>
                <a:lnTo>
                  <a:pt x="66" y="1201"/>
                </a:lnTo>
                <a:lnTo>
                  <a:pt x="79" y="1207"/>
                </a:lnTo>
                <a:lnTo>
                  <a:pt x="95" y="1215"/>
                </a:lnTo>
                <a:lnTo>
                  <a:pt x="111" y="1224"/>
                </a:lnTo>
                <a:lnTo>
                  <a:pt x="111" y="1224"/>
                </a:lnTo>
                <a:lnTo>
                  <a:pt x="125" y="1229"/>
                </a:lnTo>
                <a:lnTo>
                  <a:pt x="138" y="1235"/>
                </a:lnTo>
                <a:lnTo>
                  <a:pt x="138" y="1235"/>
                </a:lnTo>
                <a:lnTo>
                  <a:pt x="138" y="1235"/>
                </a:lnTo>
                <a:lnTo>
                  <a:pt x="151" y="1242"/>
                </a:lnTo>
                <a:lnTo>
                  <a:pt x="153" y="1242"/>
                </a:lnTo>
                <a:lnTo>
                  <a:pt x="155" y="1243"/>
                </a:lnTo>
                <a:lnTo>
                  <a:pt x="247" y="1287"/>
                </a:lnTo>
                <a:lnTo>
                  <a:pt x="277" y="1301"/>
                </a:lnTo>
                <a:lnTo>
                  <a:pt x="308" y="1316"/>
                </a:lnTo>
                <a:lnTo>
                  <a:pt x="339" y="1330"/>
                </a:lnTo>
                <a:lnTo>
                  <a:pt x="370" y="1345"/>
                </a:lnTo>
                <a:lnTo>
                  <a:pt x="397" y="1358"/>
                </a:lnTo>
                <a:lnTo>
                  <a:pt x="425" y="1370"/>
                </a:lnTo>
                <a:lnTo>
                  <a:pt x="452" y="1382"/>
                </a:lnTo>
                <a:lnTo>
                  <a:pt x="480" y="1395"/>
                </a:lnTo>
                <a:lnTo>
                  <a:pt x="515" y="1412"/>
                </a:lnTo>
                <a:lnTo>
                  <a:pt x="551" y="1429"/>
                </a:lnTo>
                <a:lnTo>
                  <a:pt x="586" y="1445"/>
                </a:lnTo>
                <a:lnTo>
                  <a:pt x="622" y="1463"/>
                </a:lnTo>
                <a:lnTo>
                  <a:pt x="635" y="1469"/>
                </a:lnTo>
                <a:lnTo>
                  <a:pt x="647" y="1476"/>
                </a:lnTo>
                <a:lnTo>
                  <a:pt x="647" y="1477"/>
                </a:lnTo>
                <a:lnTo>
                  <a:pt x="647" y="1479"/>
                </a:lnTo>
                <a:lnTo>
                  <a:pt x="640" y="1478"/>
                </a:lnTo>
                <a:lnTo>
                  <a:pt x="634" y="1476"/>
                </a:lnTo>
                <a:lnTo>
                  <a:pt x="606" y="1463"/>
                </a:lnTo>
                <a:lnTo>
                  <a:pt x="577" y="1449"/>
                </a:lnTo>
                <a:lnTo>
                  <a:pt x="549" y="1436"/>
                </a:lnTo>
                <a:lnTo>
                  <a:pt x="519" y="1422"/>
                </a:lnTo>
                <a:lnTo>
                  <a:pt x="493" y="1409"/>
                </a:lnTo>
                <a:lnTo>
                  <a:pt x="466" y="1396"/>
                </a:lnTo>
                <a:lnTo>
                  <a:pt x="439" y="1384"/>
                </a:lnTo>
                <a:lnTo>
                  <a:pt x="412" y="1371"/>
                </a:lnTo>
                <a:lnTo>
                  <a:pt x="392" y="1361"/>
                </a:lnTo>
                <a:lnTo>
                  <a:pt x="371" y="1353"/>
                </a:lnTo>
                <a:lnTo>
                  <a:pt x="351" y="1344"/>
                </a:lnTo>
                <a:lnTo>
                  <a:pt x="331" y="1335"/>
                </a:lnTo>
                <a:lnTo>
                  <a:pt x="295" y="1318"/>
                </a:lnTo>
                <a:lnTo>
                  <a:pt x="259" y="1301"/>
                </a:lnTo>
                <a:lnTo>
                  <a:pt x="222" y="1284"/>
                </a:lnTo>
                <a:lnTo>
                  <a:pt x="185" y="1268"/>
                </a:lnTo>
                <a:lnTo>
                  <a:pt x="184" y="1267"/>
                </a:lnTo>
                <a:lnTo>
                  <a:pt x="183" y="1267"/>
                </a:lnTo>
                <a:lnTo>
                  <a:pt x="159" y="1255"/>
                </a:lnTo>
                <a:lnTo>
                  <a:pt x="149" y="1249"/>
                </a:lnTo>
                <a:lnTo>
                  <a:pt x="139" y="1245"/>
                </a:lnTo>
                <a:lnTo>
                  <a:pt x="138" y="1245"/>
                </a:lnTo>
                <a:lnTo>
                  <a:pt x="137" y="1245"/>
                </a:lnTo>
                <a:lnTo>
                  <a:pt x="129" y="1240"/>
                </a:lnTo>
                <a:lnTo>
                  <a:pt x="129" y="1240"/>
                </a:lnTo>
                <a:lnTo>
                  <a:pt x="129" y="1240"/>
                </a:lnTo>
                <a:lnTo>
                  <a:pt x="110" y="1232"/>
                </a:lnTo>
                <a:lnTo>
                  <a:pt x="93" y="1224"/>
                </a:lnTo>
                <a:lnTo>
                  <a:pt x="75" y="1214"/>
                </a:lnTo>
                <a:lnTo>
                  <a:pt x="56" y="1206"/>
                </a:lnTo>
                <a:lnTo>
                  <a:pt x="53" y="1204"/>
                </a:lnTo>
                <a:lnTo>
                  <a:pt x="48" y="1200"/>
                </a:lnTo>
                <a:lnTo>
                  <a:pt x="45" y="1196"/>
                </a:lnTo>
                <a:lnTo>
                  <a:pt x="42" y="1191"/>
                </a:lnTo>
                <a:lnTo>
                  <a:pt x="38" y="1179"/>
                </a:lnTo>
                <a:lnTo>
                  <a:pt x="33" y="1166"/>
                </a:lnTo>
                <a:lnTo>
                  <a:pt x="29" y="1155"/>
                </a:lnTo>
                <a:lnTo>
                  <a:pt x="26" y="1142"/>
                </a:lnTo>
                <a:lnTo>
                  <a:pt x="24" y="1134"/>
                </a:lnTo>
                <a:lnTo>
                  <a:pt x="22" y="1126"/>
                </a:lnTo>
                <a:lnTo>
                  <a:pt x="24" y="1122"/>
                </a:lnTo>
                <a:lnTo>
                  <a:pt x="25" y="1119"/>
                </a:lnTo>
                <a:lnTo>
                  <a:pt x="27" y="1115"/>
                </a:lnTo>
                <a:lnTo>
                  <a:pt x="29" y="1112"/>
                </a:lnTo>
                <a:lnTo>
                  <a:pt x="32" y="1108"/>
                </a:lnTo>
                <a:lnTo>
                  <a:pt x="34" y="1105"/>
                </a:lnTo>
                <a:lnTo>
                  <a:pt x="34" y="1103"/>
                </a:lnTo>
                <a:lnTo>
                  <a:pt x="33" y="1103"/>
                </a:lnTo>
                <a:lnTo>
                  <a:pt x="31" y="1105"/>
                </a:lnTo>
                <a:lnTo>
                  <a:pt x="29" y="1107"/>
                </a:lnTo>
                <a:lnTo>
                  <a:pt x="25" y="1113"/>
                </a:lnTo>
                <a:lnTo>
                  <a:pt x="19" y="1119"/>
                </a:lnTo>
                <a:lnTo>
                  <a:pt x="13" y="1123"/>
                </a:lnTo>
                <a:lnTo>
                  <a:pt x="6" y="1127"/>
                </a:lnTo>
                <a:lnTo>
                  <a:pt x="1" y="1128"/>
                </a:lnTo>
                <a:lnTo>
                  <a:pt x="0" y="1131"/>
                </a:lnTo>
                <a:lnTo>
                  <a:pt x="0" y="1135"/>
                </a:lnTo>
                <a:lnTo>
                  <a:pt x="1" y="1138"/>
                </a:lnTo>
                <a:lnTo>
                  <a:pt x="6" y="1155"/>
                </a:lnTo>
                <a:lnTo>
                  <a:pt x="11" y="1170"/>
                </a:lnTo>
                <a:lnTo>
                  <a:pt x="15" y="1185"/>
                </a:lnTo>
                <a:lnTo>
                  <a:pt x="20" y="1200"/>
                </a:lnTo>
                <a:lnTo>
                  <a:pt x="24" y="1206"/>
                </a:lnTo>
                <a:lnTo>
                  <a:pt x="28" y="1210"/>
                </a:lnTo>
                <a:lnTo>
                  <a:pt x="38" y="1214"/>
                </a:lnTo>
                <a:lnTo>
                  <a:pt x="46" y="1219"/>
                </a:lnTo>
                <a:lnTo>
                  <a:pt x="55" y="1222"/>
                </a:lnTo>
                <a:lnTo>
                  <a:pt x="65" y="1227"/>
                </a:lnTo>
                <a:lnTo>
                  <a:pt x="74" y="1231"/>
                </a:lnTo>
                <a:lnTo>
                  <a:pt x="82" y="1235"/>
                </a:lnTo>
                <a:lnTo>
                  <a:pt x="91" y="1240"/>
                </a:lnTo>
                <a:lnTo>
                  <a:pt x="101" y="1243"/>
                </a:lnTo>
                <a:lnTo>
                  <a:pt x="204" y="1291"/>
                </a:lnTo>
                <a:lnTo>
                  <a:pt x="204" y="1291"/>
                </a:lnTo>
                <a:lnTo>
                  <a:pt x="204" y="1291"/>
                </a:lnTo>
                <a:lnTo>
                  <a:pt x="205" y="1291"/>
                </a:lnTo>
                <a:lnTo>
                  <a:pt x="206" y="1293"/>
                </a:lnTo>
                <a:lnTo>
                  <a:pt x="206" y="1293"/>
                </a:lnTo>
                <a:lnTo>
                  <a:pt x="241" y="1309"/>
                </a:lnTo>
                <a:lnTo>
                  <a:pt x="276" y="1325"/>
                </a:lnTo>
                <a:lnTo>
                  <a:pt x="311" y="1340"/>
                </a:lnTo>
                <a:lnTo>
                  <a:pt x="346" y="1357"/>
                </a:lnTo>
                <a:lnTo>
                  <a:pt x="373" y="1370"/>
                </a:lnTo>
                <a:lnTo>
                  <a:pt x="401" y="1382"/>
                </a:lnTo>
                <a:lnTo>
                  <a:pt x="429" y="1395"/>
                </a:lnTo>
                <a:lnTo>
                  <a:pt x="456" y="1408"/>
                </a:lnTo>
                <a:lnTo>
                  <a:pt x="494" y="1426"/>
                </a:lnTo>
                <a:lnTo>
                  <a:pt x="530" y="1442"/>
                </a:lnTo>
                <a:lnTo>
                  <a:pt x="567" y="1459"/>
                </a:lnTo>
                <a:lnTo>
                  <a:pt x="604" y="1476"/>
                </a:lnTo>
                <a:lnTo>
                  <a:pt x="611" y="1479"/>
                </a:lnTo>
                <a:lnTo>
                  <a:pt x="614" y="1483"/>
                </a:lnTo>
                <a:lnTo>
                  <a:pt x="614" y="1487"/>
                </a:lnTo>
                <a:lnTo>
                  <a:pt x="611" y="1494"/>
                </a:lnTo>
                <a:lnTo>
                  <a:pt x="608" y="1500"/>
                </a:lnTo>
                <a:lnTo>
                  <a:pt x="608" y="1505"/>
                </a:lnTo>
                <a:lnTo>
                  <a:pt x="611" y="1508"/>
                </a:lnTo>
                <a:lnTo>
                  <a:pt x="615" y="1513"/>
                </a:lnTo>
                <a:lnTo>
                  <a:pt x="619" y="1515"/>
                </a:lnTo>
                <a:lnTo>
                  <a:pt x="621" y="1518"/>
                </a:lnTo>
                <a:lnTo>
                  <a:pt x="621" y="1531"/>
                </a:lnTo>
                <a:lnTo>
                  <a:pt x="621" y="1543"/>
                </a:lnTo>
                <a:lnTo>
                  <a:pt x="621" y="1556"/>
                </a:lnTo>
                <a:lnTo>
                  <a:pt x="621" y="1569"/>
                </a:lnTo>
                <a:lnTo>
                  <a:pt x="614" y="1569"/>
                </a:lnTo>
                <a:lnTo>
                  <a:pt x="608" y="1569"/>
                </a:lnTo>
                <a:lnTo>
                  <a:pt x="733" y="1569"/>
                </a:lnTo>
                <a:lnTo>
                  <a:pt x="733" y="1559"/>
                </a:lnTo>
                <a:lnTo>
                  <a:pt x="733" y="1548"/>
                </a:lnTo>
                <a:lnTo>
                  <a:pt x="733" y="1539"/>
                </a:lnTo>
                <a:lnTo>
                  <a:pt x="733" y="1528"/>
                </a:lnTo>
                <a:lnTo>
                  <a:pt x="733" y="1524"/>
                </a:lnTo>
                <a:lnTo>
                  <a:pt x="735" y="1519"/>
                </a:lnTo>
                <a:lnTo>
                  <a:pt x="737" y="1515"/>
                </a:lnTo>
                <a:lnTo>
                  <a:pt x="740" y="1512"/>
                </a:lnTo>
                <a:lnTo>
                  <a:pt x="744" y="1510"/>
                </a:lnTo>
                <a:lnTo>
                  <a:pt x="745" y="1507"/>
                </a:lnTo>
                <a:lnTo>
                  <a:pt x="747" y="1505"/>
                </a:lnTo>
                <a:lnTo>
                  <a:pt x="747" y="1503"/>
                </a:lnTo>
                <a:lnTo>
                  <a:pt x="746" y="1499"/>
                </a:lnTo>
                <a:lnTo>
                  <a:pt x="745" y="1497"/>
                </a:lnTo>
                <a:lnTo>
                  <a:pt x="743" y="1494"/>
                </a:lnTo>
                <a:lnTo>
                  <a:pt x="739" y="1493"/>
                </a:lnTo>
                <a:lnTo>
                  <a:pt x="724" y="1486"/>
                </a:lnTo>
                <a:lnTo>
                  <a:pt x="708" y="1482"/>
                </a:lnTo>
                <a:lnTo>
                  <a:pt x="700" y="1479"/>
                </a:lnTo>
                <a:lnTo>
                  <a:pt x="691" y="1478"/>
                </a:lnTo>
                <a:lnTo>
                  <a:pt x="698" y="1476"/>
                </a:lnTo>
                <a:lnTo>
                  <a:pt x="704" y="1476"/>
                </a:lnTo>
                <a:lnTo>
                  <a:pt x="710" y="1476"/>
                </a:lnTo>
                <a:lnTo>
                  <a:pt x="716" y="1476"/>
                </a:lnTo>
                <a:lnTo>
                  <a:pt x="728" y="1479"/>
                </a:lnTo>
                <a:lnTo>
                  <a:pt x="739" y="1483"/>
                </a:lnTo>
                <a:lnTo>
                  <a:pt x="740" y="1463"/>
                </a:lnTo>
                <a:lnTo>
                  <a:pt x="740" y="1443"/>
                </a:lnTo>
                <a:lnTo>
                  <a:pt x="740" y="1433"/>
                </a:lnTo>
                <a:lnTo>
                  <a:pt x="740" y="1423"/>
                </a:lnTo>
                <a:lnTo>
                  <a:pt x="742" y="1414"/>
                </a:lnTo>
                <a:lnTo>
                  <a:pt x="745" y="1403"/>
                </a:lnTo>
                <a:lnTo>
                  <a:pt x="746" y="1401"/>
                </a:lnTo>
                <a:lnTo>
                  <a:pt x="745" y="1399"/>
                </a:lnTo>
                <a:lnTo>
                  <a:pt x="744" y="1396"/>
                </a:lnTo>
                <a:lnTo>
                  <a:pt x="743" y="1395"/>
                </a:lnTo>
                <a:lnTo>
                  <a:pt x="738" y="1392"/>
                </a:lnTo>
                <a:lnTo>
                  <a:pt x="733" y="1389"/>
                </a:lnTo>
                <a:lnTo>
                  <a:pt x="718" y="1384"/>
                </a:lnTo>
                <a:lnTo>
                  <a:pt x="702" y="1378"/>
                </a:lnTo>
                <a:lnTo>
                  <a:pt x="707" y="1377"/>
                </a:lnTo>
                <a:lnTo>
                  <a:pt x="712" y="1377"/>
                </a:lnTo>
                <a:lnTo>
                  <a:pt x="717" y="1377"/>
                </a:lnTo>
                <a:lnTo>
                  <a:pt x="722" y="1378"/>
                </a:lnTo>
                <a:lnTo>
                  <a:pt x="731" y="1380"/>
                </a:lnTo>
                <a:lnTo>
                  <a:pt x="739" y="1385"/>
                </a:lnTo>
                <a:lnTo>
                  <a:pt x="742" y="1382"/>
                </a:lnTo>
                <a:lnTo>
                  <a:pt x="743" y="1380"/>
                </a:lnTo>
                <a:lnTo>
                  <a:pt x="744" y="1378"/>
                </a:lnTo>
                <a:lnTo>
                  <a:pt x="743" y="1375"/>
                </a:lnTo>
                <a:lnTo>
                  <a:pt x="742" y="1370"/>
                </a:lnTo>
                <a:lnTo>
                  <a:pt x="738" y="1365"/>
                </a:lnTo>
                <a:lnTo>
                  <a:pt x="744" y="1363"/>
                </a:lnTo>
                <a:lnTo>
                  <a:pt x="749" y="1360"/>
                </a:lnTo>
                <a:lnTo>
                  <a:pt x="763" y="1357"/>
                </a:lnTo>
                <a:lnTo>
                  <a:pt x="777" y="1352"/>
                </a:lnTo>
                <a:lnTo>
                  <a:pt x="791" y="1349"/>
                </a:lnTo>
                <a:lnTo>
                  <a:pt x="805" y="1344"/>
                </a:lnTo>
                <a:lnTo>
                  <a:pt x="823" y="1338"/>
                </a:lnTo>
                <a:lnTo>
                  <a:pt x="843" y="1333"/>
                </a:lnTo>
                <a:lnTo>
                  <a:pt x="862" y="1328"/>
                </a:lnTo>
                <a:lnTo>
                  <a:pt x="881" y="1322"/>
                </a:lnTo>
                <a:lnTo>
                  <a:pt x="904" y="1315"/>
                </a:lnTo>
                <a:lnTo>
                  <a:pt x="929" y="1308"/>
                </a:lnTo>
                <a:lnTo>
                  <a:pt x="952" y="1302"/>
                </a:lnTo>
                <a:lnTo>
                  <a:pt x="975" y="1295"/>
                </a:lnTo>
                <a:lnTo>
                  <a:pt x="1002" y="1287"/>
                </a:lnTo>
                <a:lnTo>
                  <a:pt x="1029" y="1278"/>
                </a:lnTo>
                <a:lnTo>
                  <a:pt x="1056" y="1271"/>
                </a:lnTo>
                <a:lnTo>
                  <a:pt x="1082" y="1263"/>
                </a:lnTo>
                <a:lnTo>
                  <a:pt x="1099" y="1259"/>
                </a:lnTo>
                <a:lnTo>
                  <a:pt x="1116" y="1254"/>
                </a:lnTo>
                <a:lnTo>
                  <a:pt x="1133" y="1249"/>
                </a:lnTo>
                <a:lnTo>
                  <a:pt x="1150" y="1243"/>
                </a:lnTo>
                <a:lnTo>
                  <a:pt x="1163" y="1240"/>
                </a:lnTo>
                <a:lnTo>
                  <a:pt x="1177" y="1236"/>
                </a:lnTo>
                <a:lnTo>
                  <a:pt x="1189" y="1232"/>
                </a:lnTo>
                <a:lnTo>
                  <a:pt x="1202" y="1228"/>
                </a:lnTo>
                <a:lnTo>
                  <a:pt x="1201" y="1229"/>
                </a:lnTo>
                <a:lnTo>
                  <a:pt x="1303" y="1200"/>
                </a:lnTo>
                <a:lnTo>
                  <a:pt x="1304" y="1199"/>
                </a:lnTo>
                <a:lnTo>
                  <a:pt x="1305" y="1199"/>
                </a:lnTo>
                <a:lnTo>
                  <a:pt x="1374" y="1179"/>
                </a:lnTo>
                <a:lnTo>
                  <a:pt x="1382" y="1177"/>
                </a:lnTo>
                <a:lnTo>
                  <a:pt x="1391" y="1175"/>
                </a:lnTo>
                <a:lnTo>
                  <a:pt x="1400" y="1171"/>
                </a:lnTo>
                <a:lnTo>
                  <a:pt x="1408" y="1169"/>
                </a:lnTo>
                <a:lnTo>
                  <a:pt x="1412" y="1168"/>
                </a:lnTo>
                <a:lnTo>
                  <a:pt x="1412" y="1168"/>
                </a:lnTo>
                <a:lnTo>
                  <a:pt x="1426" y="1164"/>
                </a:lnTo>
                <a:lnTo>
                  <a:pt x="1440" y="1159"/>
                </a:lnTo>
                <a:lnTo>
                  <a:pt x="1454" y="1156"/>
                </a:lnTo>
                <a:lnTo>
                  <a:pt x="1467" y="1151"/>
                </a:lnTo>
                <a:lnTo>
                  <a:pt x="1471" y="1149"/>
                </a:lnTo>
                <a:lnTo>
                  <a:pt x="1475" y="1145"/>
                </a:lnTo>
                <a:lnTo>
                  <a:pt x="1478" y="1137"/>
                </a:lnTo>
                <a:lnTo>
                  <a:pt x="1481" y="1128"/>
                </a:lnTo>
                <a:lnTo>
                  <a:pt x="1481" y="1128"/>
                </a:lnTo>
                <a:lnTo>
                  <a:pt x="1481" y="1128"/>
                </a:lnTo>
                <a:lnTo>
                  <a:pt x="1481" y="1128"/>
                </a:lnTo>
                <a:lnTo>
                  <a:pt x="1481" y="1128"/>
                </a:lnTo>
                <a:lnTo>
                  <a:pt x="1485" y="1124"/>
                </a:lnTo>
                <a:lnTo>
                  <a:pt x="1490" y="1123"/>
                </a:lnTo>
                <a:lnTo>
                  <a:pt x="1501" y="1122"/>
                </a:lnTo>
                <a:lnTo>
                  <a:pt x="1512" y="1122"/>
                </a:lnTo>
                <a:lnTo>
                  <a:pt x="1523" y="1122"/>
                </a:lnTo>
                <a:lnTo>
                  <a:pt x="1533" y="1122"/>
                </a:lnTo>
                <a:lnTo>
                  <a:pt x="1538" y="1121"/>
                </a:lnTo>
                <a:lnTo>
                  <a:pt x="1541" y="1120"/>
                </a:lnTo>
                <a:lnTo>
                  <a:pt x="1543" y="1116"/>
                </a:lnTo>
                <a:lnTo>
                  <a:pt x="1544" y="1113"/>
                </a:lnTo>
                <a:lnTo>
                  <a:pt x="1531" y="1113"/>
                </a:lnTo>
                <a:lnTo>
                  <a:pt x="1518" y="1113"/>
                </a:lnTo>
                <a:lnTo>
                  <a:pt x="1506" y="1113"/>
                </a:lnTo>
                <a:lnTo>
                  <a:pt x="1495" y="1113"/>
                </a:lnTo>
                <a:lnTo>
                  <a:pt x="1491" y="1113"/>
                </a:lnTo>
                <a:lnTo>
                  <a:pt x="1488" y="1113"/>
                </a:lnTo>
                <a:lnTo>
                  <a:pt x="1485" y="1114"/>
                </a:lnTo>
                <a:lnTo>
                  <a:pt x="1484" y="1116"/>
                </a:lnTo>
                <a:lnTo>
                  <a:pt x="1482" y="1121"/>
                </a:lnTo>
                <a:lnTo>
                  <a:pt x="1481" y="1128"/>
                </a:lnTo>
                <a:close/>
                <a:moveTo>
                  <a:pt x="599" y="187"/>
                </a:moveTo>
                <a:lnTo>
                  <a:pt x="612" y="197"/>
                </a:lnTo>
                <a:lnTo>
                  <a:pt x="626" y="206"/>
                </a:lnTo>
                <a:lnTo>
                  <a:pt x="625" y="210"/>
                </a:lnTo>
                <a:lnTo>
                  <a:pt x="622" y="213"/>
                </a:lnTo>
                <a:lnTo>
                  <a:pt x="619" y="224"/>
                </a:lnTo>
                <a:lnTo>
                  <a:pt x="616" y="234"/>
                </a:lnTo>
                <a:lnTo>
                  <a:pt x="619" y="246"/>
                </a:lnTo>
                <a:lnTo>
                  <a:pt x="622" y="257"/>
                </a:lnTo>
                <a:lnTo>
                  <a:pt x="627" y="268"/>
                </a:lnTo>
                <a:lnTo>
                  <a:pt x="634" y="278"/>
                </a:lnTo>
                <a:lnTo>
                  <a:pt x="636" y="282"/>
                </a:lnTo>
                <a:lnTo>
                  <a:pt x="640" y="285"/>
                </a:lnTo>
                <a:lnTo>
                  <a:pt x="648" y="284"/>
                </a:lnTo>
                <a:lnTo>
                  <a:pt x="657" y="282"/>
                </a:lnTo>
                <a:lnTo>
                  <a:pt x="667" y="281"/>
                </a:lnTo>
                <a:lnTo>
                  <a:pt x="675" y="280"/>
                </a:lnTo>
                <a:lnTo>
                  <a:pt x="684" y="280"/>
                </a:lnTo>
                <a:lnTo>
                  <a:pt x="694" y="281"/>
                </a:lnTo>
                <a:lnTo>
                  <a:pt x="702" y="281"/>
                </a:lnTo>
                <a:lnTo>
                  <a:pt x="711" y="282"/>
                </a:lnTo>
                <a:lnTo>
                  <a:pt x="711" y="277"/>
                </a:lnTo>
                <a:lnTo>
                  <a:pt x="711" y="273"/>
                </a:lnTo>
                <a:lnTo>
                  <a:pt x="711" y="273"/>
                </a:lnTo>
                <a:lnTo>
                  <a:pt x="711" y="273"/>
                </a:lnTo>
                <a:lnTo>
                  <a:pt x="712" y="276"/>
                </a:lnTo>
                <a:lnTo>
                  <a:pt x="715" y="281"/>
                </a:lnTo>
                <a:lnTo>
                  <a:pt x="719" y="277"/>
                </a:lnTo>
                <a:lnTo>
                  <a:pt x="724" y="273"/>
                </a:lnTo>
                <a:lnTo>
                  <a:pt x="726" y="267"/>
                </a:lnTo>
                <a:lnTo>
                  <a:pt x="728" y="261"/>
                </a:lnTo>
                <a:lnTo>
                  <a:pt x="729" y="257"/>
                </a:lnTo>
                <a:lnTo>
                  <a:pt x="730" y="254"/>
                </a:lnTo>
                <a:lnTo>
                  <a:pt x="733" y="249"/>
                </a:lnTo>
                <a:lnTo>
                  <a:pt x="736" y="243"/>
                </a:lnTo>
                <a:lnTo>
                  <a:pt x="737" y="239"/>
                </a:lnTo>
                <a:lnTo>
                  <a:pt x="737" y="233"/>
                </a:lnTo>
                <a:lnTo>
                  <a:pt x="736" y="228"/>
                </a:lnTo>
                <a:lnTo>
                  <a:pt x="735" y="224"/>
                </a:lnTo>
                <a:lnTo>
                  <a:pt x="732" y="218"/>
                </a:lnTo>
                <a:lnTo>
                  <a:pt x="729" y="213"/>
                </a:lnTo>
                <a:lnTo>
                  <a:pt x="728" y="210"/>
                </a:lnTo>
                <a:lnTo>
                  <a:pt x="725" y="206"/>
                </a:lnTo>
                <a:lnTo>
                  <a:pt x="736" y="200"/>
                </a:lnTo>
                <a:lnTo>
                  <a:pt x="746" y="193"/>
                </a:lnTo>
                <a:lnTo>
                  <a:pt x="753" y="187"/>
                </a:lnTo>
                <a:lnTo>
                  <a:pt x="759" y="180"/>
                </a:lnTo>
                <a:lnTo>
                  <a:pt x="765" y="172"/>
                </a:lnTo>
                <a:lnTo>
                  <a:pt x="769" y="164"/>
                </a:lnTo>
                <a:lnTo>
                  <a:pt x="770" y="156"/>
                </a:lnTo>
                <a:lnTo>
                  <a:pt x="770" y="147"/>
                </a:lnTo>
                <a:lnTo>
                  <a:pt x="769" y="137"/>
                </a:lnTo>
                <a:lnTo>
                  <a:pt x="765" y="127"/>
                </a:lnTo>
                <a:lnTo>
                  <a:pt x="759" y="119"/>
                </a:lnTo>
                <a:lnTo>
                  <a:pt x="752" y="110"/>
                </a:lnTo>
                <a:lnTo>
                  <a:pt x="744" y="103"/>
                </a:lnTo>
                <a:lnTo>
                  <a:pt x="735" y="98"/>
                </a:lnTo>
                <a:lnTo>
                  <a:pt x="732" y="96"/>
                </a:lnTo>
                <a:lnTo>
                  <a:pt x="731" y="94"/>
                </a:lnTo>
                <a:lnTo>
                  <a:pt x="731" y="92"/>
                </a:lnTo>
                <a:lnTo>
                  <a:pt x="731" y="89"/>
                </a:lnTo>
                <a:lnTo>
                  <a:pt x="733" y="81"/>
                </a:lnTo>
                <a:lnTo>
                  <a:pt x="733" y="72"/>
                </a:lnTo>
                <a:lnTo>
                  <a:pt x="732" y="64"/>
                </a:lnTo>
                <a:lnTo>
                  <a:pt x="729" y="56"/>
                </a:lnTo>
                <a:lnTo>
                  <a:pt x="724" y="49"/>
                </a:lnTo>
                <a:lnTo>
                  <a:pt x="718" y="43"/>
                </a:lnTo>
                <a:lnTo>
                  <a:pt x="711" y="38"/>
                </a:lnTo>
                <a:lnTo>
                  <a:pt x="703" y="35"/>
                </a:lnTo>
                <a:lnTo>
                  <a:pt x="697" y="33"/>
                </a:lnTo>
                <a:lnTo>
                  <a:pt x="694" y="31"/>
                </a:lnTo>
                <a:lnTo>
                  <a:pt x="690" y="29"/>
                </a:lnTo>
                <a:lnTo>
                  <a:pt x="687" y="26"/>
                </a:lnTo>
                <a:lnTo>
                  <a:pt x="684" y="24"/>
                </a:lnTo>
                <a:lnTo>
                  <a:pt x="682" y="21"/>
                </a:lnTo>
                <a:lnTo>
                  <a:pt x="681" y="16"/>
                </a:lnTo>
                <a:lnTo>
                  <a:pt x="680" y="11"/>
                </a:lnTo>
                <a:lnTo>
                  <a:pt x="678" y="8"/>
                </a:lnTo>
                <a:lnTo>
                  <a:pt x="677" y="4"/>
                </a:lnTo>
                <a:lnTo>
                  <a:pt x="676" y="2"/>
                </a:lnTo>
                <a:lnTo>
                  <a:pt x="675" y="0"/>
                </a:lnTo>
                <a:lnTo>
                  <a:pt x="673" y="2"/>
                </a:lnTo>
                <a:lnTo>
                  <a:pt x="671" y="4"/>
                </a:lnTo>
                <a:lnTo>
                  <a:pt x="669" y="10"/>
                </a:lnTo>
                <a:lnTo>
                  <a:pt x="668" y="16"/>
                </a:lnTo>
                <a:lnTo>
                  <a:pt x="666" y="23"/>
                </a:lnTo>
                <a:lnTo>
                  <a:pt x="662" y="28"/>
                </a:lnTo>
                <a:lnTo>
                  <a:pt x="656" y="31"/>
                </a:lnTo>
                <a:lnTo>
                  <a:pt x="650" y="35"/>
                </a:lnTo>
                <a:lnTo>
                  <a:pt x="642" y="38"/>
                </a:lnTo>
                <a:lnTo>
                  <a:pt x="635" y="42"/>
                </a:lnTo>
                <a:lnTo>
                  <a:pt x="629" y="46"/>
                </a:lnTo>
                <a:lnTo>
                  <a:pt x="624" y="52"/>
                </a:lnTo>
                <a:lnTo>
                  <a:pt x="620" y="59"/>
                </a:lnTo>
                <a:lnTo>
                  <a:pt x="618" y="66"/>
                </a:lnTo>
                <a:lnTo>
                  <a:pt x="618" y="74"/>
                </a:lnTo>
                <a:lnTo>
                  <a:pt x="619" y="82"/>
                </a:lnTo>
                <a:lnTo>
                  <a:pt x="620" y="86"/>
                </a:lnTo>
                <a:lnTo>
                  <a:pt x="620" y="89"/>
                </a:lnTo>
                <a:lnTo>
                  <a:pt x="620" y="93"/>
                </a:lnTo>
                <a:lnTo>
                  <a:pt x="619" y="95"/>
                </a:lnTo>
                <a:lnTo>
                  <a:pt x="614" y="99"/>
                </a:lnTo>
                <a:lnTo>
                  <a:pt x="609" y="102"/>
                </a:lnTo>
                <a:lnTo>
                  <a:pt x="604" y="107"/>
                </a:lnTo>
                <a:lnTo>
                  <a:pt x="599" y="110"/>
                </a:lnTo>
                <a:lnTo>
                  <a:pt x="594" y="115"/>
                </a:lnTo>
                <a:lnTo>
                  <a:pt x="591" y="121"/>
                </a:lnTo>
                <a:lnTo>
                  <a:pt x="587" y="126"/>
                </a:lnTo>
                <a:lnTo>
                  <a:pt x="585" y="131"/>
                </a:lnTo>
                <a:lnTo>
                  <a:pt x="584" y="136"/>
                </a:lnTo>
                <a:lnTo>
                  <a:pt x="583" y="142"/>
                </a:lnTo>
                <a:lnTo>
                  <a:pt x="581" y="148"/>
                </a:lnTo>
                <a:lnTo>
                  <a:pt x="581" y="154"/>
                </a:lnTo>
                <a:lnTo>
                  <a:pt x="583" y="159"/>
                </a:lnTo>
                <a:lnTo>
                  <a:pt x="585" y="165"/>
                </a:lnTo>
                <a:lnTo>
                  <a:pt x="587" y="171"/>
                </a:lnTo>
                <a:lnTo>
                  <a:pt x="591" y="177"/>
                </a:lnTo>
                <a:lnTo>
                  <a:pt x="594" y="182"/>
                </a:lnTo>
                <a:lnTo>
                  <a:pt x="599" y="187"/>
                </a:lnTo>
                <a:close/>
                <a:moveTo>
                  <a:pt x="563" y="400"/>
                </a:moveTo>
                <a:lnTo>
                  <a:pt x="566" y="404"/>
                </a:lnTo>
                <a:lnTo>
                  <a:pt x="569" y="408"/>
                </a:lnTo>
                <a:lnTo>
                  <a:pt x="571" y="413"/>
                </a:lnTo>
                <a:lnTo>
                  <a:pt x="571" y="417"/>
                </a:lnTo>
                <a:lnTo>
                  <a:pt x="569" y="414"/>
                </a:lnTo>
                <a:lnTo>
                  <a:pt x="566" y="409"/>
                </a:lnTo>
                <a:lnTo>
                  <a:pt x="564" y="408"/>
                </a:lnTo>
                <a:lnTo>
                  <a:pt x="563" y="406"/>
                </a:lnTo>
                <a:lnTo>
                  <a:pt x="563" y="403"/>
                </a:lnTo>
                <a:lnTo>
                  <a:pt x="563" y="400"/>
                </a:lnTo>
                <a:close/>
                <a:moveTo>
                  <a:pt x="584" y="389"/>
                </a:moveTo>
                <a:lnTo>
                  <a:pt x="584" y="401"/>
                </a:lnTo>
                <a:lnTo>
                  <a:pt x="584" y="413"/>
                </a:lnTo>
                <a:lnTo>
                  <a:pt x="584" y="413"/>
                </a:lnTo>
                <a:lnTo>
                  <a:pt x="583" y="413"/>
                </a:lnTo>
                <a:lnTo>
                  <a:pt x="581" y="401"/>
                </a:lnTo>
                <a:lnTo>
                  <a:pt x="581" y="388"/>
                </a:lnTo>
                <a:lnTo>
                  <a:pt x="583" y="389"/>
                </a:lnTo>
                <a:lnTo>
                  <a:pt x="584" y="389"/>
                </a:lnTo>
                <a:close/>
                <a:moveTo>
                  <a:pt x="677" y="325"/>
                </a:moveTo>
                <a:lnTo>
                  <a:pt x="677" y="325"/>
                </a:lnTo>
                <a:lnTo>
                  <a:pt x="677" y="325"/>
                </a:lnTo>
                <a:lnTo>
                  <a:pt x="677" y="325"/>
                </a:lnTo>
                <a:lnTo>
                  <a:pt x="677" y="325"/>
                </a:lnTo>
                <a:lnTo>
                  <a:pt x="677" y="325"/>
                </a:lnTo>
                <a:lnTo>
                  <a:pt x="677" y="325"/>
                </a:lnTo>
                <a:close/>
                <a:moveTo>
                  <a:pt x="901" y="505"/>
                </a:moveTo>
                <a:lnTo>
                  <a:pt x="901" y="518"/>
                </a:lnTo>
                <a:lnTo>
                  <a:pt x="901" y="529"/>
                </a:lnTo>
                <a:lnTo>
                  <a:pt x="898" y="525"/>
                </a:lnTo>
                <a:lnTo>
                  <a:pt x="897" y="518"/>
                </a:lnTo>
                <a:lnTo>
                  <a:pt x="898" y="511"/>
                </a:lnTo>
                <a:lnTo>
                  <a:pt x="901" y="505"/>
                </a:lnTo>
                <a:close/>
                <a:moveTo>
                  <a:pt x="922" y="505"/>
                </a:moveTo>
                <a:lnTo>
                  <a:pt x="923" y="505"/>
                </a:lnTo>
                <a:lnTo>
                  <a:pt x="924" y="504"/>
                </a:lnTo>
                <a:lnTo>
                  <a:pt x="924" y="515"/>
                </a:lnTo>
                <a:lnTo>
                  <a:pt x="924" y="527"/>
                </a:lnTo>
                <a:lnTo>
                  <a:pt x="923" y="527"/>
                </a:lnTo>
                <a:lnTo>
                  <a:pt x="922" y="527"/>
                </a:lnTo>
                <a:lnTo>
                  <a:pt x="922" y="515"/>
                </a:lnTo>
                <a:lnTo>
                  <a:pt x="922" y="505"/>
                </a:lnTo>
                <a:close/>
                <a:moveTo>
                  <a:pt x="944" y="501"/>
                </a:moveTo>
                <a:lnTo>
                  <a:pt x="944" y="513"/>
                </a:lnTo>
                <a:lnTo>
                  <a:pt x="944" y="526"/>
                </a:lnTo>
                <a:lnTo>
                  <a:pt x="943" y="526"/>
                </a:lnTo>
                <a:lnTo>
                  <a:pt x="942" y="526"/>
                </a:lnTo>
                <a:lnTo>
                  <a:pt x="942" y="513"/>
                </a:lnTo>
                <a:lnTo>
                  <a:pt x="940" y="501"/>
                </a:lnTo>
                <a:lnTo>
                  <a:pt x="942" y="501"/>
                </a:lnTo>
                <a:lnTo>
                  <a:pt x="944" y="501"/>
                </a:lnTo>
                <a:close/>
                <a:moveTo>
                  <a:pt x="970" y="499"/>
                </a:moveTo>
                <a:lnTo>
                  <a:pt x="977" y="511"/>
                </a:lnTo>
                <a:lnTo>
                  <a:pt x="983" y="521"/>
                </a:lnTo>
                <a:lnTo>
                  <a:pt x="980" y="520"/>
                </a:lnTo>
                <a:lnTo>
                  <a:pt x="978" y="519"/>
                </a:lnTo>
                <a:lnTo>
                  <a:pt x="975" y="515"/>
                </a:lnTo>
                <a:lnTo>
                  <a:pt x="973" y="512"/>
                </a:lnTo>
                <a:lnTo>
                  <a:pt x="972" y="509"/>
                </a:lnTo>
                <a:lnTo>
                  <a:pt x="970" y="505"/>
                </a:lnTo>
                <a:lnTo>
                  <a:pt x="970" y="502"/>
                </a:lnTo>
                <a:lnTo>
                  <a:pt x="970" y="499"/>
                </a:lnTo>
                <a:close/>
                <a:moveTo>
                  <a:pt x="998" y="495"/>
                </a:moveTo>
                <a:lnTo>
                  <a:pt x="1006" y="506"/>
                </a:lnTo>
                <a:lnTo>
                  <a:pt x="1014" y="518"/>
                </a:lnTo>
                <a:lnTo>
                  <a:pt x="1011" y="516"/>
                </a:lnTo>
                <a:lnTo>
                  <a:pt x="1008" y="515"/>
                </a:lnTo>
                <a:lnTo>
                  <a:pt x="1001" y="506"/>
                </a:lnTo>
                <a:lnTo>
                  <a:pt x="995" y="497"/>
                </a:lnTo>
                <a:lnTo>
                  <a:pt x="997" y="497"/>
                </a:lnTo>
                <a:lnTo>
                  <a:pt x="998" y="495"/>
                </a:lnTo>
                <a:close/>
                <a:moveTo>
                  <a:pt x="1026" y="493"/>
                </a:moveTo>
                <a:lnTo>
                  <a:pt x="1027" y="506"/>
                </a:lnTo>
                <a:lnTo>
                  <a:pt x="1027" y="518"/>
                </a:lnTo>
                <a:lnTo>
                  <a:pt x="1026" y="518"/>
                </a:lnTo>
                <a:lnTo>
                  <a:pt x="1023" y="516"/>
                </a:lnTo>
                <a:lnTo>
                  <a:pt x="1022" y="506"/>
                </a:lnTo>
                <a:lnTo>
                  <a:pt x="1022" y="494"/>
                </a:lnTo>
                <a:lnTo>
                  <a:pt x="1023" y="494"/>
                </a:lnTo>
                <a:lnTo>
                  <a:pt x="1026" y="493"/>
                </a:lnTo>
                <a:close/>
                <a:moveTo>
                  <a:pt x="1043" y="492"/>
                </a:moveTo>
                <a:lnTo>
                  <a:pt x="1043" y="504"/>
                </a:lnTo>
                <a:lnTo>
                  <a:pt x="1043" y="515"/>
                </a:lnTo>
                <a:lnTo>
                  <a:pt x="1043" y="515"/>
                </a:lnTo>
                <a:lnTo>
                  <a:pt x="1042" y="515"/>
                </a:lnTo>
                <a:lnTo>
                  <a:pt x="1042" y="504"/>
                </a:lnTo>
                <a:lnTo>
                  <a:pt x="1041" y="492"/>
                </a:lnTo>
                <a:lnTo>
                  <a:pt x="1042" y="492"/>
                </a:lnTo>
                <a:lnTo>
                  <a:pt x="1043" y="492"/>
                </a:lnTo>
                <a:close/>
                <a:moveTo>
                  <a:pt x="1070" y="491"/>
                </a:moveTo>
                <a:lnTo>
                  <a:pt x="1071" y="494"/>
                </a:lnTo>
                <a:lnTo>
                  <a:pt x="1073" y="497"/>
                </a:lnTo>
                <a:lnTo>
                  <a:pt x="1076" y="498"/>
                </a:lnTo>
                <a:lnTo>
                  <a:pt x="1078" y="499"/>
                </a:lnTo>
                <a:lnTo>
                  <a:pt x="1082" y="500"/>
                </a:lnTo>
                <a:lnTo>
                  <a:pt x="1084" y="502"/>
                </a:lnTo>
                <a:lnTo>
                  <a:pt x="1085" y="505"/>
                </a:lnTo>
                <a:lnTo>
                  <a:pt x="1085" y="509"/>
                </a:lnTo>
                <a:lnTo>
                  <a:pt x="1076" y="501"/>
                </a:lnTo>
                <a:lnTo>
                  <a:pt x="1068" y="493"/>
                </a:lnTo>
                <a:lnTo>
                  <a:pt x="1069" y="493"/>
                </a:lnTo>
                <a:lnTo>
                  <a:pt x="1070" y="491"/>
                </a:lnTo>
                <a:close/>
                <a:moveTo>
                  <a:pt x="1122" y="485"/>
                </a:moveTo>
                <a:lnTo>
                  <a:pt x="1122" y="497"/>
                </a:lnTo>
                <a:lnTo>
                  <a:pt x="1123" y="509"/>
                </a:lnTo>
                <a:lnTo>
                  <a:pt x="1122" y="509"/>
                </a:lnTo>
                <a:lnTo>
                  <a:pt x="1120" y="509"/>
                </a:lnTo>
                <a:lnTo>
                  <a:pt x="1119" y="498"/>
                </a:lnTo>
                <a:lnTo>
                  <a:pt x="1118" y="485"/>
                </a:lnTo>
                <a:lnTo>
                  <a:pt x="1119" y="485"/>
                </a:lnTo>
                <a:lnTo>
                  <a:pt x="1122" y="485"/>
                </a:lnTo>
                <a:close/>
                <a:moveTo>
                  <a:pt x="1150" y="484"/>
                </a:moveTo>
                <a:lnTo>
                  <a:pt x="1157" y="494"/>
                </a:lnTo>
                <a:lnTo>
                  <a:pt x="1164" y="504"/>
                </a:lnTo>
                <a:lnTo>
                  <a:pt x="1163" y="505"/>
                </a:lnTo>
                <a:lnTo>
                  <a:pt x="1161" y="506"/>
                </a:lnTo>
                <a:lnTo>
                  <a:pt x="1154" y="495"/>
                </a:lnTo>
                <a:lnTo>
                  <a:pt x="1147" y="486"/>
                </a:lnTo>
                <a:lnTo>
                  <a:pt x="1149" y="485"/>
                </a:lnTo>
                <a:lnTo>
                  <a:pt x="1150" y="484"/>
                </a:lnTo>
                <a:close/>
                <a:moveTo>
                  <a:pt x="1180" y="479"/>
                </a:moveTo>
                <a:lnTo>
                  <a:pt x="1180" y="491"/>
                </a:lnTo>
                <a:lnTo>
                  <a:pt x="1181" y="502"/>
                </a:lnTo>
                <a:lnTo>
                  <a:pt x="1179" y="502"/>
                </a:lnTo>
                <a:lnTo>
                  <a:pt x="1178" y="502"/>
                </a:lnTo>
                <a:lnTo>
                  <a:pt x="1178" y="491"/>
                </a:lnTo>
                <a:lnTo>
                  <a:pt x="1177" y="479"/>
                </a:lnTo>
                <a:lnTo>
                  <a:pt x="1178" y="479"/>
                </a:lnTo>
                <a:lnTo>
                  <a:pt x="1180" y="479"/>
                </a:lnTo>
                <a:close/>
                <a:moveTo>
                  <a:pt x="1204" y="477"/>
                </a:moveTo>
                <a:lnTo>
                  <a:pt x="1204" y="477"/>
                </a:lnTo>
                <a:lnTo>
                  <a:pt x="1205" y="477"/>
                </a:lnTo>
                <a:lnTo>
                  <a:pt x="1205" y="488"/>
                </a:lnTo>
                <a:lnTo>
                  <a:pt x="1206" y="500"/>
                </a:lnTo>
                <a:lnTo>
                  <a:pt x="1205" y="500"/>
                </a:lnTo>
                <a:lnTo>
                  <a:pt x="1204" y="500"/>
                </a:lnTo>
                <a:lnTo>
                  <a:pt x="1204" y="488"/>
                </a:lnTo>
                <a:lnTo>
                  <a:pt x="1204" y="477"/>
                </a:lnTo>
                <a:close/>
                <a:moveTo>
                  <a:pt x="1223" y="477"/>
                </a:moveTo>
                <a:lnTo>
                  <a:pt x="1223" y="477"/>
                </a:lnTo>
                <a:lnTo>
                  <a:pt x="1225" y="476"/>
                </a:lnTo>
                <a:lnTo>
                  <a:pt x="1226" y="487"/>
                </a:lnTo>
                <a:lnTo>
                  <a:pt x="1227" y="499"/>
                </a:lnTo>
                <a:lnTo>
                  <a:pt x="1226" y="499"/>
                </a:lnTo>
                <a:lnTo>
                  <a:pt x="1223" y="500"/>
                </a:lnTo>
                <a:lnTo>
                  <a:pt x="1223" y="488"/>
                </a:lnTo>
                <a:lnTo>
                  <a:pt x="1223" y="477"/>
                </a:lnTo>
                <a:close/>
                <a:moveTo>
                  <a:pt x="1406" y="462"/>
                </a:moveTo>
                <a:lnTo>
                  <a:pt x="1408" y="456"/>
                </a:lnTo>
                <a:lnTo>
                  <a:pt x="1412" y="451"/>
                </a:lnTo>
                <a:lnTo>
                  <a:pt x="1414" y="450"/>
                </a:lnTo>
                <a:lnTo>
                  <a:pt x="1416" y="450"/>
                </a:lnTo>
                <a:lnTo>
                  <a:pt x="1420" y="455"/>
                </a:lnTo>
                <a:lnTo>
                  <a:pt x="1422" y="459"/>
                </a:lnTo>
                <a:lnTo>
                  <a:pt x="1421" y="463"/>
                </a:lnTo>
                <a:lnTo>
                  <a:pt x="1422" y="466"/>
                </a:lnTo>
                <a:lnTo>
                  <a:pt x="1423" y="470"/>
                </a:lnTo>
                <a:lnTo>
                  <a:pt x="1425" y="472"/>
                </a:lnTo>
                <a:lnTo>
                  <a:pt x="1429" y="478"/>
                </a:lnTo>
                <a:lnTo>
                  <a:pt x="1432" y="484"/>
                </a:lnTo>
                <a:lnTo>
                  <a:pt x="1428" y="479"/>
                </a:lnTo>
                <a:lnTo>
                  <a:pt x="1425" y="476"/>
                </a:lnTo>
                <a:lnTo>
                  <a:pt x="1421" y="473"/>
                </a:lnTo>
                <a:lnTo>
                  <a:pt x="1418" y="471"/>
                </a:lnTo>
                <a:lnTo>
                  <a:pt x="1415" y="472"/>
                </a:lnTo>
                <a:lnTo>
                  <a:pt x="1412" y="476"/>
                </a:lnTo>
                <a:lnTo>
                  <a:pt x="1408" y="481"/>
                </a:lnTo>
                <a:lnTo>
                  <a:pt x="1403" y="486"/>
                </a:lnTo>
                <a:lnTo>
                  <a:pt x="1406" y="480"/>
                </a:lnTo>
                <a:lnTo>
                  <a:pt x="1409" y="474"/>
                </a:lnTo>
                <a:lnTo>
                  <a:pt x="1410" y="471"/>
                </a:lnTo>
                <a:lnTo>
                  <a:pt x="1410" y="469"/>
                </a:lnTo>
                <a:lnTo>
                  <a:pt x="1409" y="465"/>
                </a:lnTo>
                <a:lnTo>
                  <a:pt x="1406" y="462"/>
                </a:lnTo>
                <a:close/>
                <a:moveTo>
                  <a:pt x="1457" y="501"/>
                </a:moveTo>
                <a:lnTo>
                  <a:pt x="1457" y="502"/>
                </a:lnTo>
                <a:lnTo>
                  <a:pt x="1458" y="504"/>
                </a:lnTo>
                <a:lnTo>
                  <a:pt x="1448" y="504"/>
                </a:lnTo>
                <a:lnTo>
                  <a:pt x="1439" y="504"/>
                </a:lnTo>
                <a:lnTo>
                  <a:pt x="1429" y="504"/>
                </a:lnTo>
                <a:lnTo>
                  <a:pt x="1420" y="505"/>
                </a:lnTo>
                <a:lnTo>
                  <a:pt x="1429" y="504"/>
                </a:lnTo>
                <a:lnTo>
                  <a:pt x="1439" y="502"/>
                </a:lnTo>
                <a:lnTo>
                  <a:pt x="1448" y="501"/>
                </a:lnTo>
                <a:lnTo>
                  <a:pt x="1457" y="501"/>
                </a:lnTo>
                <a:close/>
                <a:moveTo>
                  <a:pt x="545" y="451"/>
                </a:moveTo>
                <a:lnTo>
                  <a:pt x="558" y="443"/>
                </a:lnTo>
                <a:lnTo>
                  <a:pt x="572" y="436"/>
                </a:lnTo>
                <a:lnTo>
                  <a:pt x="585" y="428"/>
                </a:lnTo>
                <a:lnTo>
                  <a:pt x="599" y="420"/>
                </a:lnTo>
                <a:lnTo>
                  <a:pt x="609" y="414"/>
                </a:lnTo>
                <a:lnTo>
                  <a:pt x="619" y="408"/>
                </a:lnTo>
                <a:lnTo>
                  <a:pt x="620" y="409"/>
                </a:lnTo>
                <a:lnTo>
                  <a:pt x="621" y="410"/>
                </a:lnTo>
                <a:lnTo>
                  <a:pt x="602" y="423"/>
                </a:lnTo>
                <a:lnTo>
                  <a:pt x="584" y="435"/>
                </a:lnTo>
                <a:lnTo>
                  <a:pt x="564" y="446"/>
                </a:lnTo>
                <a:lnTo>
                  <a:pt x="544" y="459"/>
                </a:lnTo>
                <a:lnTo>
                  <a:pt x="550" y="465"/>
                </a:lnTo>
                <a:lnTo>
                  <a:pt x="556" y="471"/>
                </a:lnTo>
                <a:lnTo>
                  <a:pt x="573" y="460"/>
                </a:lnTo>
                <a:lnTo>
                  <a:pt x="590" y="450"/>
                </a:lnTo>
                <a:lnTo>
                  <a:pt x="606" y="441"/>
                </a:lnTo>
                <a:lnTo>
                  <a:pt x="622" y="430"/>
                </a:lnTo>
                <a:lnTo>
                  <a:pt x="624" y="436"/>
                </a:lnTo>
                <a:lnTo>
                  <a:pt x="622" y="441"/>
                </a:lnTo>
                <a:lnTo>
                  <a:pt x="620" y="444"/>
                </a:lnTo>
                <a:lnTo>
                  <a:pt x="615" y="446"/>
                </a:lnTo>
                <a:lnTo>
                  <a:pt x="602" y="455"/>
                </a:lnTo>
                <a:lnTo>
                  <a:pt x="590" y="462"/>
                </a:lnTo>
                <a:lnTo>
                  <a:pt x="578" y="469"/>
                </a:lnTo>
                <a:lnTo>
                  <a:pt x="565" y="477"/>
                </a:lnTo>
                <a:lnTo>
                  <a:pt x="574" y="487"/>
                </a:lnTo>
                <a:lnTo>
                  <a:pt x="585" y="497"/>
                </a:lnTo>
                <a:lnTo>
                  <a:pt x="594" y="507"/>
                </a:lnTo>
                <a:lnTo>
                  <a:pt x="604" y="518"/>
                </a:lnTo>
                <a:lnTo>
                  <a:pt x="606" y="518"/>
                </a:lnTo>
                <a:lnTo>
                  <a:pt x="609" y="516"/>
                </a:lnTo>
                <a:lnTo>
                  <a:pt x="612" y="515"/>
                </a:lnTo>
                <a:lnTo>
                  <a:pt x="614" y="515"/>
                </a:lnTo>
                <a:lnTo>
                  <a:pt x="615" y="515"/>
                </a:lnTo>
                <a:lnTo>
                  <a:pt x="615" y="516"/>
                </a:lnTo>
                <a:lnTo>
                  <a:pt x="612" y="519"/>
                </a:lnTo>
                <a:lnTo>
                  <a:pt x="608" y="521"/>
                </a:lnTo>
                <a:lnTo>
                  <a:pt x="622" y="535"/>
                </a:lnTo>
                <a:lnTo>
                  <a:pt x="636" y="549"/>
                </a:lnTo>
                <a:lnTo>
                  <a:pt x="639" y="550"/>
                </a:lnTo>
                <a:lnTo>
                  <a:pt x="642" y="550"/>
                </a:lnTo>
                <a:lnTo>
                  <a:pt x="653" y="548"/>
                </a:lnTo>
                <a:lnTo>
                  <a:pt x="663" y="547"/>
                </a:lnTo>
                <a:lnTo>
                  <a:pt x="675" y="546"/>
                </a:lnTo>
                <a:lnTo>
                  <a:pt x="685" y="544"/>
                </a:lnTo>
                <a:lnTo>
                  <a:pt x="697" y="546"/>
                </a:lnTo>
                <a:lnTo>
                  <a:pt x="709" y="549"/>
                </a:lnTo>
                <a:lnTo>
                  <a:pt x="714" y="551"/>
                </a:lnTo>
                <a:lnTo>
                  <a:pt x="719" y="555"/>
                </a:lnTo>
                <a:lnTo>
                  <a:pt x="724" y="558"/>
                </a:lnTo>
                <a:lnTo>
                  <a:pt x="728" y="563"/>
                </a:lnTo>
                <a:lnTo>
                  <a:pt x="731" y="567"/>
                </a:lnTo>
                <a:lnTo>
                  <a:pt x="735" y="568"/>
                </a:lnTo>
                <a:lnTo>
                  <a:pt x="739" y="569"/>
                </a:lnTo>
                <a:lnTo>
                  <a:pt x="744" y="569"/>
                </a:lnTo>
                <a:lnTo>
                  <a:pt x="756" y="567"/>
                </a:lnTo>
                <a:lnTo>
                  <a:pt x="769" y="565"/>
                </a:lnTo>
                <a:lnTo>
                  <a:pt x="781" y="564"/>
                </a:lnTo>
                <a:lnTo>
                  <a:pt x="794" y="563"/>
                </a:lnTo>
                <a:lnTo>
                  <a:pt x="816" y="561"/>
                </a:lnTo>
                <a:lnTo>
                  <a:pt x="839" y="558"/>
                </a:lnTo>
                <a:lnTo>
                  <a:pt x="862" y="556"/>
                </a:lnTo>
                <a:lnTo>
                  <a:pt x="884" y="554"/>
                </a:lnTo>
                <a:lnTo>
                  <a:pt x="899" y="553"/>
                </a:lnTo>
                <a:lnTo>
                  <a:pt x="916" y="550"/>
                </a:lnTo>
                <a:lnTo>
                  <a:pt x="932" y="549"/>
                </a:lnTo>
                <a:lnTo>
                  <a:pt x="947" y="548"/>
                </a:lnTo>
                <a:lnTo>
                  <a:pt x="968" y="546"/>
                </a:lnTo>
                <a:lnTo>
                  <a:pt x="988" y="543"/>
                </a:lnTo>
                <a:lnTo>
                  <a:pt x="1009" y="542"/>
                </a:lnTo>
                <a:lnTo>
                  <a:pt x="1030" y="540"/>
                </a:lnTo>
                <a:lnTo>
                  <a:pt x="1048" y="539"/>
                </a:lnTo>
                <a:lnTo>
                  <a:pt x="1067" y="536"/>
                </a:lnTo>
                <a:lnTo>
                  <a:pt x="1084" y="535"/>
                </a:lnTo>
                <a:lnTo>
                  <a:pt x="1103" y="534"/>
                </a:lnTo>
                <a:lnTo>
                  <a:pt x="1123" y="532"/>
                </a:lnTo>
                <a:lnTo>
                  <a:pt x="1144" y="529"/>
                </a:lnTo>
                <a:lnTo>
                  <a:pt x="1165" y="527"/>
                </a:lnTo>
                <a:lnTo>
                  <a:pt x="1186" y="525"/>
                </a:lnTo>
                <a:lnTo>
                  <a:pt x="1204" y="523"/>
                </a:lnTo>
                <a:lnTo>
                  <a:pt x="1221" y="522"/>
                </a:lnTo>
                <a:lnTo>
                  <a:pt x="1239" y="520"/>
                </a:lnTo>
                <a:lnTo>
                  <a:pt x="1256" y="519"/>
                </a:lnTo>
                <a:lnTo>
                  <a:pt x="1282" y="516"/>
                </a:lnTo>
                <a:lnTo>
                  <a:pt x="1306" y="514"/>
                </a:lnTo>
                <a:lnTo>
                  <a:pt x="1331" y="512"/>
                </a:lnTo>
                <a:lnTo>
                  <a:pt x="1357" y="511"/>
                </a:lnTo>
                <a:lnTo>
                  <a:pt x="1372" y="508"/>
                </a:lnTo>
                <a:lnTo>
                  <a:pt x="1387" y="507"/>
                </a:lnTo>
                <a:lnTo>
                  <a:pt x="1403" y="506"/>
                </a:lnTo>
                <a:lnTo>
                  <a:pt x="1419" y="505"/>
                </a:lnTo>
                <a:lnTo>
                  <a:pt x="1408" y="507"/>
                </a:lnTo>
                <a:lnTo>
                  <a:pt x="1398" y="509"/>
                </a:lnTo>
                <a:lnTo>
                  <a:pt x="1371" y="512"/>
                </a:lnTo>
                <a:lnTo>
                  <a:pt x="1344" y="514"/>
                </a:lnTo>
                <a:lnTo>
                  <a:pt x="1317" y="516"/>
                </a:lnTo>
                <a:lnTo>
                  <a:pt x="1290" y="519"/>
                </a:lnTo>
                <a:lnTo>
                  <a:pt x="1260" y="522"/>
                </a:lnTo>
                <a:lnTo>
                  <a:pt x="1229" y="525"/>
                </a:lnTo>
                <a:lnTo>
                  <a:pt x="1200" y="527"/>
                </a:lnTo>
                <a:lnTo>
                  <a:pt x="1170" y="530"/>
                </a:lnTo>
                <a:lnTo>
                  <a:pt x="1136" y="533"/>
                </a:lnTo>
                <a:lnTo>
                  <a:pt x="1101" y="536"/>
                </a:lnTo>
                <a:lnTo>
                  <a:pt x="1067" y="540"/>
                </a:lnTo>
                <a:lnTo>
                  <a:pt x="1033" y="543"/>
                </a:lnTo>
                <a:lnTo>
                  <a:pt x="1008" y="546"/>
                </a:lnTo>
                <a:lnTo>
                  <a:pt x="983" y="548"/>
                </a:lnTo>
                <a:lnTo>
                  <a:pt x="957" y="550"/>
                </a:lnTo>
                <a:lnTo>
                  <a:pt x="931" y="553"/>
                </a:lnTo>
                <a:lnTo>
                  <a:pt x="905" y="555"/>
                </a:lnTo>
                <a:lnTo>
                  <a:pt x="878" y="558"/>
                </a:lnTo>
                <a:lnTo>
                  <a:pt x="852" y="561"/>
                </a:lnTo>
                <a:lnTo>
                  <a:pt x="826" y="563"/>
                </a:lnTo>
                <a:lnTo>
                  <a:pt x="807" y="564"/>
                </a:lnTo>
                <a:lnTo>
                  <a:pt x="788" y="567"/>
                </a:lnTo>
                <a:lnTo>
                  <a:pt x="770" y="568"/>
                </a:lnTo>
                <a:lnTo>
                  <a:pt x="751" y="570"/>
                </a:lnTo>
                <a:lnTo>
                  <a:pt x="743" y="570"/>
                </a:lnTo>
                <a:lnTo>
                  <a:pt x="736" y="570"/>
                </a:lnTo>
                <a:lnTo>
                  <a:pt x="732" y="569"/>
                </a:lnTo>
                <a:lnTo>
                  <a:pt x="729" y="568"/>
                </a:lnTo>
                <a:lnTo>
                  <a:pt x="725" y="565"/>
                </a:lnTo>
                <a:lnTo>
                  <a:pt x="723" y="562"/>
                </a:lnTo>
                <a:lnTo>
                  <a:pt x="719" y="560"/>
                </a:lnTo>
                <a:lnTo>
                  <a:pt x="716" y="558"/>
                </a:lnTo>
                <a:lnTo>
                  <a:pt x="709" y="555"/>
                </a:lnTo>
                <a:lnTo>
                  <a:pt x="702" y="553"/>
                </a:lnTo>
                <a:lnTo>
                  <a:pt x="695" y="550"/>
                </a:lnTo>
                <a:lnTo>
                  <a:pt x="688" y="549"/>
                </a:lnTo>
                <a:lnTo>
                  <a:pt x="673" y="548"/>
                </a:lnTo>
                <a:lnTo>
                  <a:pt x="659" y="549"/>
                </a:lnTo>
                <a:lnTo>
                  <a:pt x="650" y="550"/>
                </a:lnTo>
                <a:lnTo>
                  <a:pt x="642" y="554"/>
                </a:lnTo>
                <a:lnTo>
                  <a:pt x="645" y="557"/>
                </a:lnTo>
                <a:lnTo>
                  <a:pt x="647" y="561"/>
                </a:lnTo>
                <a:lnTo>
                  <a:pt x="650" y="563"/>
                </a:lnTo>
                <a:lnTo>
                  <a:pt x="653" y="565"/>
                </a:lnTo>
                <a:lnTo>
                  <a:pt x="656" y="567"/>
                </a:lnTo>
                <a:lnTo>
                  <a:pt x="660" y="568"/>
                </a:lnTo>
                <a:lnTo>
                  <a:pt x="664" y="568"/>
                </a:lnTo>
                <a:lnTo>
                  <a:pt x="668" y="568"/>
                </a:lnTo>
                <a:lnTo>
                  <a:pt x="682" y="567"/>
                </a:lnTo>
                <a:lnTo>
                  <a:pt x="695" y="568"/>
                </a:lnTo>
                <a:lnTo>
                  <a:pt x="701" y="569"/>
                </a:lnTo>
                <a:lnTo>
                  <a:pt x="708" y="571"/>
                </a:lnTo>
                <a:lnTo>
                  <a:pt x="714" y="574"/>
                </a:lnTo>
                <a:lnTo>
                  <a:pt x="719" y="576"/>
                </a:lnTo>
                <a:lnTo>
                  <a:pt x="729" y="581"/>
                </a:lnTo>
                <a:lnTo>
                  <a:pt x="735" y="583"/>
                </a:lnTo>
                <a:lnTo>
                  <a:pt x="742" y="584"/>
                </a:lnTo>
                <a:lnTo>
                  <a:pt x="751" y="583"/>
                </a:lnTo>
                <a:lnTo>
                  <a:pt x="783" y="581"/>
                </a:lnTo>
                <a:lnTo>
                  <a:pt x="815" y="577"/>
                </a:lnTo>
                <a:lnTo>
                  <a:pt x="848" y="574"/>
                </a:lnTo>
                <a:lnTo>
                  <a:pt x="880" y="571"/>
                </a:lnTo>
                <a:lnTo>
                  <a:pt x="902" y="569"/>
                </a:lnTo>
                <a:lnTo>
                  <a:pt x="924" y="567"/>
                </a:lnTo>
                <a:lnTo>
                  <a:pt x="946" y="565"/>
                </a:lnTo>
                <a:lnTo>
                  <a:pt x="967" y="563"/>
                </a:lnTo>
                <a:lnTo>
                  <a:pt x="992" y="561"/>
                </a:lnTo>
                <a:lnTo>
                  <a:pt x="1016" y="558"/>
                </a:lnTo>
                <a:lnTo>
                  <a:pt x="1040" y="556"/>
                </a:lnTo>
                <a:lnTo>
                  <a:pt x="1064" y="554"/>
                </a:lnTo>
                <a:lnTo>
                  <a:pt x="1080" y="553"/>
                </a:lnTo>
                <a:lnTo>
                  <a:pt x="1094" y="551"/>
                </a:lnTo>
                <a:lnTo>
                  <a:pt x="1109" y="549"/>
                </a:lnTo>
                <a:lnTo>
                  <a:pt x="1123" y="548"/>
                </a:lnTo>
                <a:lnTo>
                  <a:pt x="1147" y="546"/>
                </a:lnTo>
                <a:lnTo>
                  <a:pt x="1172" y="543"/>
                </a:lnTo>
                <a:lnTo>
                  <a:pt x="1197" y="541"/>
                </a:lnTo>
                <a:lnTo>
                  <a:pt x="1220" y="539"/>
                </a:lnTo>
                <a:lnTo>
                  <a:pt x="1236" y="537"/>
                </a:lnTo>
                <a:lnTo>
                  <a:pt x="1251" y="536"/>
                </a:lnTo>
                <a:lnTo>
                  <a:pt x="1268" y="535"/>
                </a:lnTo>
                <a:lnTo>
                  <a:pt x="1284" y="533"/>
                </a:lnTo>
                <a:lnTo>
                  <a:pt x="1306" y="532"/>
                </a:lnTo>
                <a:lnTo>
                  <a:pt x="1327" y="529"/>
                </a:lnTo>
                <a:lnTo>
                  <a:pt x="1350" y="527"/>
                </a:lnTo>
                <a:lnTo>
                  <a:pt x="1372" y="525"/>
                </a:lnTo>
                <a:lnTo>
                  <a:pt x="1395" y="522"/>
                </a:lnTo>
                <a:lnTo>
                  <a:pt x="1419" y="520"/>
                </a:lnTo>
                <a:lnTo>
                  <a:pt x="1442" y="518"/>
                </a:lnTo>
                <a:lnTo>
                  <a:pt x="1467" y="515"/>
                </a:lnTo>
                <a:lnTo>
                  <a:pt x="1469" y="514"/>
                </a:lnTo>
                <a:lnTo>
                  <a:pt x="1471" y="512"/>
                </a:lnTo>
                <a:lnTo>
                  <a:pt x="1481" y="494"/>
                </a:lnTo>
                <a:lnTo>
                  <a:pt x="1490" y="477"/>
                </a:lnTo>
                <a:lnTo>
                  <a:pt x="1492" y="470"/>
                </a:lnTo>
                <a:lnTo>
                  <a:pt x="1492" y="463"/>
                </a:lnTo>
                <a:lnTo>
                  <a:pt x="1487" y="472"/>
                </a:lnTo>
                <a:lnTo>
                  <a:pt x="1482" y="483"/>
                </a:lnTo>
                <a:lnTo>
                  <a:pt x="1475" y="491"/>
                </a:lnTo>
                <a:lnTo>
                  <a:pt x="1468" y="499"/>
                </a:lnTo>
                <a:lnTo>
                  <a:pt x="1475" y="484"/>
                </a:lnTo>
                <a:lnTo>
                  <a:pt x="1483" y="470"/>
                </a:lnTo>
                <a:lnTo>
                  <a:pt x="1484" y="466"/>
                </a:lnTo>
                <a:lnTo>
                  <a:pt x="1485" y="463"/>
                </a:lnTo>
                <a:lnTo>
                  <a:pt x="1485" y="460"/>
                </a:lnTo>
                <a:lnTo>
                  <a:pt x="1483" y="457"/>
                </a:lnTo>
                <a:lnTo>
                  <a:pt x="1471" y="445"/>
                </a:lnTo>
                <a:lnTo>
                  <a:pt x="1460" y="434"/>
                </a:lnTo>
                <a:lnTo>
                  <a:pt x="1455" y="430"/>
                </a:lnTo>
                <a:lnTo>
                  <a:pt x="1450" y="430"/>
                </a:lnTo>
                <a:lnTo>
                  <a:pt x="1439" y="430"/>
                </a:lnTo>
                <a:lnTo>
                  <a:pt x="1426" y="432"/>
                </a:lnTo>
                <a:lnTo>
                  <a:pt x="1410" y="434"/>
                </a:lnTo>
                <a:lnTo>
                  <a:pt x="1394" y="435"/>
                </a:lnTo>
                <a:lnTo>
                  <a:pt x="1378" y="437"/>
                </a:lnTo>
                <a:lnTo>
                  <a:pt x="1361" y="438"/>
                </a:lnTo>
                <a:lnTo>
                  <a:pt x="1342" y="441"/>
                </a:lnTo>
                <a:lnTo>
                  <a:pt x="1322" y="443"/>
                </a:lnTo>
                <a:lnTo>
                  <a:pt x="1303" y="444"/>
                </a:lnTo>
                <a:lnTo>
                  <a:pt x="1283" y="446"/>
                </a:lnTo>
                <a:lnTo>
                  <a:pt x="1265" y="449"/>
                </a:lnTo>
                <a:lnTo>
                  <a:pt x="1247" y="450"/>
                </a:lnTo>
                <a:lnTo>
                  <a:pt x="1229" y="451"/>
                </a:lnTo>
                <a:lnTo>
                  <a:pt x="1212" y="453"/>
                </a:lnTo>
                <a:lnTo>
                  <a:pt x="1193" y="455"/>
                </a:lnTo>
                <a:lnTo>
                  <a:pt x="1173" y="457"/>
                </a:lnTo>
                <a:lnTo>
                  <a:pt x="1154" y="459"/>
                </a:lnTo>
                <a:lnTo>
                  <a:pt x="1136" y="462"/>
                </a:lnTo>
                <a:lnTo>
                  <a:pt x="1111" y="464"/>
                </a:lnTo>
                <a:lnTo>
                  <a:pt x="1088" y="466"/>
                </a:lnTo>
                <a:lnTo>
                  <a:pt x="1063" y="467"/>
                </a:lnTo>
                <a:lnTo>
                  <a:pt x="1040" y="470"/>
                </a:lnTo>
                <a:lnTo>
                  <a:pt x="1023" y="472"/>
                </a:lnTo>
                <a:lnTo>
                  <a:pt x="1006" y="473"/>
                </a:lnTo>
                <a:lnTo>
                  <a:pt x="990" y="474"/>
                </a:lnTo>
                <a:lnTo>
                  <a:pt x="973" y="476"/>
                </a:lnTo>
                <a:lnTo>
                  <a:pt x="958" y="478"/>
                </a:lnTo>
                <a:lnTo>
                  <a:pt x="942" y="479"/>
                </a:lnTo>
                <a:lnTo>
                  <a:pt x="926" y="480"/>
                </a:lnTo>
                <a:lnTo>
                  <a:pt x="911" y="481"/>
                </a:lnTo>
                <a:lnTo>
                  <a:pt x="890" y="484"/>
                </a:lnTo>
                <a:lnTo>
                  <a:pt x="869" y="486"/>
                </a:lnTo>
                <a:lnTo>
                  <a:pt x="848" y="488"/>
                </a:lnTo>
                <a:lnTo>
                  <a:pt x="826" y="491"/>
                </a:lnTo>
                <a:lnTo>
                  <a:pt x="805" y="493"/>
                </a:lnTo>
                <a:lnTo>
                  <a:pt x="784" y="494"/>
                </a:lnTo>
                <a:lnTo>
                  <a:pt x="763" y="497"/>
                </a:lnTo>
                <a:lnTo>
                  <a:pt x="742" y="499"/>
                </a:lnTo>
                <a:lnTo>
                  <a:pt x="737" y="499"/>
                </a:lnTo>
                <a:lnTo>
                  <a:pt x="733" y="499"/>
                </a:lnTo>
                <a:lnTo>
                  <a:pt x="730" y="497"/>
                </a:lnTo>
                <a:lnTo>
                  <a:pt x="726" y="494"/>
                </a:lnTo>
                <a:lnTo>
                  <a:pt x="722" y="491"/>
                </a:lnTo>
                <a:lnTo>
                  <a:pt x="717" y="487"/>
                </a:lnTo>
                <a:lnTo>
                  <a:pt x="711" y="484"/>
                </a:lnTo>
                <a:lnTo>
                  <a:pt x="705" y="481"/>
                </a:lnTo>
                <a:lnTo>
                  <a:pt x="694" y="478"/>
                </a:lnTo>
                <a:lnTo>
                  <a:pt x="681" y="477"/>
                </a:lnTo>
                <a:lnTo>
                  <a:pt x="671" y="477"/>
                </a:lnTo>
                <a:lnTo>
                  <a:pt x="663" y="477"/>
                </a:lnTo>
                <a:lnTo>
                  <a:pt x="655" y="478"/>
                </a:lnTo>
                <a:lnTo>
                  <a:pt x="647" y="480"/>
                </a:lnTo>
                <a:lnTo>
                  <a:pt x="640" y="484"/>
                </a:lnTo>
                <a:lnTo>
                  <a:pt x="633" y="488"/>
                </a:lnTo>
                <a:lnTo>
                  <a:pt x="626" y="494"/>
                </a:lnTo>
                <a:lnTo>
                  <a:pt x="619" y="500"/>
                </a:lnTo>
                <a:lnTo>
                  <a:pt x="621" y="494"/>
                </a:lnTo>
                <a:lnTo>
                  <a:pt x="625" y="490"/>
                </a:lnTo>
                <a:lnTo>
                  <a:pt x="628" y="485"/>
                </a:lnTo>
                <a:lnTo>
                  <a:pt x="634" y="483"/>
                </a:lnTo>
                <a:lnTo>
                  <a:pt x="647" y="477"/>
                </a:lnTo>
                <a:lnTo>
                  <a:pt x="661" y="473"/>
                </a:lnTo>
                <a:lnTo>
                  <a:pt x="674" y="471"/>
                </a:lnTo>
                <a:lnTo>
                  <a:pt x="687" y="472"/>
                </a:lnTo>
                <a:lnTo>
                  <a:pt x="700" y="474"/>
                </a:lnTo>
                <a:lnTo>
                  <a:pt x="712" y="479"/>
                </a:lnTo>
                <a:lnTo>
                  <a:pt x="724" y="486"/>
                </a:lnTo>
                <a:lnTo>
                  <a:pt x="736" y="495"/>
                </a:lnTo>
                <a:lnTo>
                  <a:pt x="738" y="491"/>
                </a:lnTo>
                <a:lnTo>
                  <a:pt x="738" y="486"/>
                </a:lnTo>
                <a:lnTo>
                  <a:pt x="737" y="481"/>
                </a:lnTo>
                <a:lnTo>
                  <a:pt x="735" y="477"/>
                </a:lnTo>
                <a:lnTo>
                  <a:pt x="731" y="472"/>
                </a:lnTo>
                <a:lnTo>
                  <a:pt x="726" y="467"/>
                </a:lnTo>
                <a:lnTo>
                  <a:pt x="722" y="464"/>
                </a:lnTo>
                <a:lnTo>
                  <a:pt x="717" y="462"/>
                </a:lnTo>
                <a:lnTo>
                  <a:pt x="705" y="457"/>
                </a:lnTo>
                <a:lnTo>
                  <a:pt x="694" y="453"/>
                </a:lnTo>
                <a:lnTo>
                  <a:pt x="682" y="451"/>
                </a:lnTo>
                <a:lnTo>
                  <a:pt x="669" y="451"/>
                </a:lnTo>
                <a:lnTo>
                  <a:pt x="684" y="450"/>
                </a:lnTo>
                <a:lnTo>
                  <a:pt x="698" y="451"/>
                </a:lnTo>
                <a:lnTo>
                  <a:pt x="712" y="455"/>
                </a:lnTo>
                <a:lnTo>
                  <a:pt x="726" y="460"/>
                </a:lnTo>
                <a:lnTo>
                  <a:pt x="726" y="448"/>
                </a:lnTo>
                <a:lnTo>
                  <a:pt x="725" y="435"/>
                </a:lnTo>
                <a:lnTo>
                  <a:pt x="725" y="423"/>
                </a:lnTo>
                <a:lnTo>
                  <a:pt x="724" y="411"/>
                </a:lnTo>
                <a:lnTo>
                  <a:pt x="725" y="410"/>
                </a:lnTo>
                <a:lnTo>
                  <a:pt x="728" y="410"/>
                </a:lnTo>
                <a:lnTo>
                  <a:pt x="731" y="420"/>
                </a:lnTo>
                <a:lnTo>
                  <a:pt x="735" y="428"/>
                </a:lnTo>
                <a:lnTo>
                  <a:pt x="737" y="422"/>
                </a:lnTo>
                <a:lnTo>
                  <a:pt x="737" y="415"/>
                </a:lnTo>
                <a:lnTo>
                  <a:pt x="736" y="409"/>
                </a:lnTo>
                <a:lnTo>
                  <a:pt x="732" y="404"/>
                </a:lnTo>
                <a:lnTo>
                  <a:pt x="724" y="396"/>
                </a:lnTo>
                <a:lnTo>
                  <a:pt x="715" y="390"/>
                </a:lnTo>
                <a:lnTo>
                  <a:pt x="705" y="386"/>
                </a:lnTo>
                <a:lnTo>
                  <a:pt x="694" y="383"/>
                </a:lnTo>
                <a:lnTo>
                  <a:pt x="684" y="383"/>
                </a:lnTo>
                <a:lnTo>
                  <a:pt x="676" y="382"/>
                </a:lnTo>
                <a:lnTo>
                  <a:pt x="667" y="382"/>
                </a:lnTo>
                <a:lnTo>
                  <a:pt x="659" y="382"/>
                </a:lnTo>
                <a:lnTo>
                  <a:pt x="669" y="380"/>
                </a:lnTo>
                <a:lnTo>
                  <a:pt x="678" y="379"/>
                </a:lnTo>
                <a:lnTo>
                  <a:pt x="689" y="379"/>
                </a:lnTo>
                <a:lnTo>
                  <a:pt x="698" y="380"/>
                </a:lnTo>
                <a:lnTo>
                  <a:pt x="708" y="382"/>
                </a:lnTo>
                <a:lnTo>
                  <a:pt x="717" y="387"/>
                </a:lnTo>
                <a:lnTo>
                  <a:pt x="726" y="392"/>
                </a:lnTo>
                <a:lnTo>
                  <a:pt x="735" y="400"/>
                </a:lnTo>
                <a:lnTo>
                  <a:pt x="737" y="392"/>
                </a:lnTo>
                <a:lnTo>
                  <a:pt x="737" y="386"/>
                </a:lnTo>
                <a:lnTo>
                  <a:pt x="736" y="380"/>
                </a:lnTo>
                <a:lnTo>
                  <a:pt x="732" y="374"/>
                </a:lnTo>
                <a:lnTo>
                  <a:pt x="724" y="366"/>
                </a:lnTo>
                <a:lnTo>
                  <a:pt x="715" y="359"/>
                </a:lnTo>
                <a:lnTo>
                  <a:pt x="703" y="354"/>
                </a:lnTo>
                <a:lnTo>
                  <a:pt x="691" y="352"/>
                </a:lnTo>
                <a:lnTo>
                  <a:pt x="678" y="350"/>
                </a:lnTo>
                <a:lnTo>
                  <a:pt x="667" y="351"/>
                </a:lnTo>
                <a:lnTo>
                  <a:pt x="654" y="353"/>
                </a:lnTo>
                <a:lnTo>
                  <a:pt x="642" y="358"/>
                </a:lnTo>
                <a:lnTo>
                  <a:pt x="631" y="366"/>
                </a:lnTo>
                <a:lnTo>
                  <a:pt x="619" y="375"/>
                </a:lnTo>
                <a:lnTo>
                  <a:pt x="620" y="373"/>
                </a:lnTo>
                <a:lnTo>
                  <a:pt x="621" y="369"/>
                </a:lnTo>
                <a:lnTo>
                  <a:pt x="622" y="366"/>
                </a:lnTo>
                <a:lnTo>
                  <a:pt x="626" y="362"/>
                </a:lnTo>
                <a:lnTo>
                  <a:pt x="628" y="360"/>
                </a:lnTo>
                <a:lnTo>
                  <a:pt x="632" y="358"/>
                </a:lnTo>
                <a:lnTo>
                  <a:pt x="638" y="354"/>
                </a:lnTo>
                <a:lnTo>
                  <a:pt x="645" y="351"/>
                </a:lnTo>
                <a:lnTo>
                  <a:pt x="652" y="347"/>
                </a:lnTo>
                <a:lnTo>
                  <a:pt x="659" y="346"/>
                </a:lnTo>
                <a:lnTo>
                  <a:pt x="666" y="344"/>
                </a:lnTo>
                <a:lnTo>
                  <a:pt x="673" y="344"/>
                </a:lnTo>
                <a:lnTo>
                  <a:pt x="681" y="344"/>
                </a:lnTo>
                <a:lnTo>
                  <a:pt x="688" y="344"/>
                </a:lnTo>
                <a:lnTo>
                  <a:pt x="695" y="345"/>
                </a:lnTo>
                <a:lnTo>
                  <a:pt x="702" y="347"/>
                </a:lnTo>
                <a:lnTo>
                  <a:pt x="717" y="353"/>
                </a:lnTo>
                <a:lnTo>
                  <a:pt x="731" y="360"/>
                </a:lnTo>
                <a:lnTo>
                  <a:pt x="730" y="352"/>
                </a:lnTo>
                <a:lnTo>
                  <a:pt x="730" y="343"/>
                </a:lnTo>
                <a:lnTo>
                  <a:pt x="730" y="339"/>
                </a:lnTo>
                <a:lnTo>
                  <a:pt x="728" y="334"/>
                </a:lnTo>
                <a:lnTo>
                  <a:pt x="725" y="331"/>
                </a:lnTo>
                <a:lnTo>
                  <a:pt x="721" y="327"/>
                </a:lnTo>
                <a:lnTo>
                  <a:pt x="723" y="323"/>
                </a:lnTo>
                <a:lnTo>
                  <a:pt x="725" y="316"/>
                </a:lnTo>
                <a:lnTo>
                  <a:pt x="729" y="325"/>
                </a:lnTo>
                <a:lnTo>
                  <a:pt x="732" y="333"/>
                </a:lnTo>
                <a:lnTo>
                  <a:pt x="733" y="331"/>
                </a:lnTo>
                <a:lnTo>
                  <a:pt x="735" y="327"/>
                </a:lnTo>
                <a:lnTo>
                  <a:pt x="736" y="325"/>
                </a:lnTo>
                <a:lnTo>
                  <a:pt x="736" y="320"/>
                </a:lnTo>
                <a:lnTo>
                  <a:pt x="735" y="317"/>
                </a:lnTo>
                <a:lnTo>
                  <a:pt x="733" y="313"/>
                </a:lnTo>
                <a:lnTo>
                  <a:pt x="731" y="310"/>
                </a:lnTo>
                <a:lnTo>
                  <a:pt x="729" y="306"/>
                </a:lnTo>
                <a:lnTo>
                  <a:pt x="724" y="302"/>
                </a:lnTo>
                <a:lnTo>
                  <a:pt x="719" y="297"/>
                </a:lnTo>
                <a:lnTo>
                  <a:pt x="714" y="294"/>
                </a:lnTo>
                <a:lnTo>
                  <a:pt x="708" y="291"/>
                </a:lnTo>
                <a:lnTo>
                  <a:pt x="701" y="289"/>
                </a:lnTo>
                <a:lnTo>
                  <a:pt x="694" y="287"/>
                </a:lnTo>
                <a:lnTo>
                  <a:pt x="688" y="285"/>
                </a:lnTo>
                <a:lnTo>
                  <a:pt x="681" y="284"/>
                </a:lnTo>
                <a:lnTo>
                  <a:pt x="667" y="285"/>
                </a:lnTo>
                <a:lnTo>
                  <a:pt x="653" y="288"/>
                </a:lnTo>
                <a:lnTo>
                  <a:pt x="647" y="290"/>
                </a:lnTo>
                <a:lnTo>
                  <a:pt x="641" y="292"/>
                </a:lnTo>
                <a:lnTo>
                  <a:pt x="635" y="296"/>
                </a:lnTo>
                <a:lnTo>
                  <a:pt x="631" y="299"/>
                </a:lnTo>
                <a:lnTo>
                  <a:pt x="626" y="304"/>
                </a:lnTo>
                <a:lnTo>
                  <a:pt x="624" y="308"/>
                </a:lnTo>
                <a:lnTo>
                  <a:pt x="621" y="312"/>
                </a:lnTo>
                <a:lnTo>
                  <a:pt x="620" y="316"/>
                </a:lnTo>
                <a:lnTo>
                  <a:pt x="619" y="320"/>
                </a:lnTo>
                <a:lnTo>
                  <a:pt x="619" y="325"/>
                </a:lnTo>
                <a:lnTo>
                  <a:pt x="620" y="330"/>
                </a:lnTo>
                <a:lnTo>
                  <a:pt x="622" y="336"/>
                </a:lnTo>
                <a:lnTo>
                  <a:pt x="624" y="339"/>
                </a:lnTo>
                <a:lnTo>
                  <a:pt x="624" y="343"/>
                </a:lnTo>
                <a:lnTo>
                  <a:pt x="622" y="346"/>
                </a:lnTo>
                <a:lnTo>
                  <a:pt x="619" y="350"/>
                </a:lnTo>
                <a:lnTo>
                  <a:pt x="600" y="361"/>
                </a:lnTo>
                <a:lnTo>
                  <a:pt x="581" y="372"/>
                </a:lnTo>
                <a:lnTo>
                  <a:pt x="563" y="383"/>
                </a:lnTo>
                <a:lnTo>
                  <a:pt x="544" y="394"/>
                </a:lnTo>
                <a:lnTo>
                  <a:pt x="535" y="400"/>
                </a:lnTo>
                <a:lnTo>
                  <a:pt x="524" y="407"/>
                </a:lnTo>
                <a:lnTo>
                  <a:pt x="514" y="413"/>
                </a:lnTo>
                <a:lnTo>
                  <a:pt x="504" y="418"/>
                </a:lnTo>
                <a:lnTo>
                  <a:pt x="519" y="435"/>
                </a:lnTo>
                <a:lnTo>
                  <a:pt x="533" y="450"/>
                </a:lnTo>
                <a:lnTo>
                  <a:pt x="537" y="452"/>
                </a:lnTo>
                <a:lnTo>
                  <a:pt x="539" y="453"/>
                </a:lnTo>
                <a:lnTo>
                  <a:pt x="543" y="452"/>
                </a:lnTo>
                <a:lnTo>
                  <a:pt x="545" y="451"/>
                </a:lnTo>
                <a:close/>
                <a:moveTo>
                  <a:pt x="379" y="647"/>
                </a:moveTo>
                <a:lnTo>
                  <a:pt x="378" y="650"/>
                </a:lnTo>
                <a:lnTo>
                  <a:pt x="377" y="651"/>
                </a:lnTo>
                <a:lnTo>
                  <a:pt x="360" y="661"/>
                </a:lnTo>
                <a:lnTo>
                  <a:pt x="343" y="669"/>
                </a:lnTo>
                <a:lnTo>
                  <a:pt x="351" y="664"/>
                </a:lnTo>
                <a:lnTo>
                  <a:pt x="360" y="658"/>
                </a:lnTo>
                <a:lnTo>
                  <a:pt x="370" y="653"/>
                </a:lnTo>
                <a:lnTo>
                  <a:pt x="379" y="647"/>
                </a:lnTo>
                <a:close/>
                <a:moveTo>
                  <a:pt x="405" y="633"/>
                </a:moveTo>
                <a:lnTo>
                  <a:pt x="406" y="632"/>
                </a:lnTo>
                <a:lnTo>
                  <a:pt x="408" y="632"/>
                </a:lnTo>
                <a:lnTo>
                  <a:pt x="402" y="637"/>
                </a:lnTo>
                <a:lnTo>
                  <a:pt x="395" y="641"/>
                </a:lnTo>
                <a:lnTo>
                  <a:pt x="388" y="645"/>
                </a:lnTo>
                <a:lnTo>
                  <a:pt x="380" y="647"/>
                </a:lnTo>
                <a:lnTo>
                  <a:pt x="392" y="640"/>
                </a:lnTo>
                <a:lnTo>
                  <a:pt x="405" y="633"/>
                </a:lnTo>
                <a:close/>
                <a:moveTo>
                  <a:pt x="454" y="605"/>
                </a:moveTo>
                <a:lnTo>
                  <a:pt x="454" y="606"/>
                </a:lnTo>
                <a:lnTo>
                  <a:pt x="455" y="606"/>
                </a:lnTo>
                <a:lnTo>
                  <a:pt x="438" y="617"/>
                </a:lnTo>
                <a:lnTo>
                  <a:pt x="421" y="626"/>
                </a:lnTo>
                <a:lnTo>
                  <a:pt x="417" y="629"/>
                </a:lnTo>
                <a:lnTo>
                  <a:pt x="411" y="631"/>
                </a:lnTo>
                <a:lnTo>
                  <a:pt x="421" y="624"/>
                </a:lnTo>
                <a:lnTo>
                  <a:pt x="432" y="618"/>
                </a:lnTo>
                <a:lnTo>
                  <a:pt x="443" y="611"/>
                </a:lnTo>
                <a:lnTo>
                  <a:pt x="454" y="605"/>
                </a:lnTo>
                <a:close/>
                <a:moveTo>
                  <a:pt x="330" y="563"/>
                </a:moveTo>
                <a:lnTo>
                  <a:pt x="329" y="562"/>
                </a:lnTo>
                <a:lnTo>
                  <a:pt x="328" y="560"/>
                </a:lnTo>
                <a:lnTo>
                  <a:pt x="326" y="557"/>
                </a:lnTo>
                <a:lnTo>
                  <a:pt x="326" y="554"/>
                </a:lnTo>
                <a:lnTo>
                  <a:pt x="328" y="547"/>
                </a:lnTo>
                <a:lnTo>
                  <a:pt x="331" y="541"/>
                </a:lnTo>
                <a:lnTo>
                  <a:pt x="330" y="551"/>
                </a:lnTo>
                <a:lnTo>
                  <a:pt x="330" y="563"/>
                </a:lnTo>
                <a:close/>
                <a:moveTo>
                  <a:pt x="668" y="770"/>
                </a:moveTo>
                <a:lnTo>
                  <a:pt x="670" y="771"/>
                </a:lnTo>
                <a:lnTo>
                  <a:pt x="674" y="772"/>
                </a:lnTo>
                <a:lnTo>
                  <a:pt x="671" y="774"/>
                </a:lnTo>
                <a:lnTo>
                  <a:pt x="669" y="776"/>
                </a:lnTo>
                <a:lnTo>
                  <a:pt x="667" y="779"/>
                </a:lnTo>
                <a:lnTo>
                  <a:pt x="664" y="781"/>
                </a:lnTo>
                <a:lnTo>
                  <a:pt x="664" y="786"/>
                </a:lnTo>
                <a:lnTo>
                  <a:pt x="662" y="787"/>
                </a:lnTo>
                <a:lnTo>
                  <a:pt x="660" y="788"/>
                </a:lnTo>
                <a:lnTo>
                  <a:pt x="656" y="788"/>
                </a:lnTo>
                <a:lnTo>
                  <a:pt x="656" y="779"/>
                </a:lnTo>
                <a:lnTo>
                  <a:pt x="659" y="774"/>
                </a:lnTo>
                <a:lnTo>
                  <a:pt x="660" y="772"/>
                </a:lnTo>
                <a:lnTo>
                  <a:pt x="662" y="771"/>
                </a:lnTo>
                <a:lnTo>
                  <a:pt x="664" y="770"/>
                </a:lnTo>
                <a:lnTo>
                  <a:pt x="668" y="770"/>
                </a:lnTo>
                <a:close/>
                <a:moveTo>
                  <a:pt x="695" y="783"/>
                </a:moveTo>
                <a:lnTo>
                  <a:pt x="691" y="785"/>
                </a:lnTo>
                <a:lnTo>
                  <a:pt x="689" y="786"/>
                </a:lnTo>
                <a:lnTo>
                  <a:pt x="684" y="785"/>
                </a:lnTo>
                <a:lnTo>
                  <a:pt x="677" y="781"/>
                </a:lnTo>
                <a:lnTo>
                  <a:pt x="685" y="781"/>
                </a:lnTo>
                <a:lnTo>
                  <a:pt x="695" y="783"/>
                </a:lnTo>
                <a:close/>
                <a:moveTo>
                  <a:pt x="674" y="807"/>
                </a:moveTo>
                <a:lnTo>
                  <a:pt x="671" y="806"/>
                </a:lnTo>
                <a:lnTo>
                  <a:pt x="669" y="805"/>
                </a:lnTo>
                <a:lnTo>
                  <a:pt x="671" y="802"/>
                </a:lnTo>
                <a:lnTo>
                  <a:pt x="674" y="800"/>
                </a:lnTo>
                <a:lnTo>
                  <a:pt x="677" y="798"/>
                </a:lnTo>
                <a:lnTo>
                  <a:pt x="681" y="795"/>
                </a:lnTo>
                <a:lnTo>
                  <a:pt x="682" y="792"/>
                </a:lnTo>
                <a:lnTo>
                  <a:pt x="684" y="790"/>
                </a:lnTo>
                <a:lnTo>
                  <a:pt x="685" y="792"/>
                </a:lnTo>
                <a:lnTo>
                  <a:pt x="687" y="794"/>
                </a:lnTo>
                <a:lnTo>
                  <a:pt x="685" y="800"/>
                </a:lnTo>
                <a:lnTo>
                  <a:pt x="683" y="805"/>
                </a:lnTo>
                <a:lnTo>
                  <a:pt x="680" y="807"/>
                </a:lnTo>
                <a:lnTo>
                  <a:pt x="674" y="807"/>
                </a:lnTo>
                <a:close/>
                <a:moveTo>
                  <a:pt x="600" y="608"/>
                </a:moveTo>
                <a:lnTo>
                  <a:pt x="597" y="598"/>
                </a:lnTo>
                <a:lnTo>
                  <a:pt x="594" y="589"/>
                </a:lnTo>
                <a:lnTo>
                  <a:pt x="594" y="587"/>
                </a:lnTo>
                <a:lnTo>
                  <a:pt x="594" y="583"/>
                </a:lnTo>
                <a:lnTo>
                  <a:pt x="594" y="571"/>
                </a:lnTo>
                <a:lnTo>
                  <a:pt x="594" y="561"/>
                </a:lnTo>
                <a:lnTo>
                  <a:pt x="595" y="557"/>
                </a:lnTo>
                <a:lnTo>
                  <a:pt x="598" y="556"/>
                </a:lnTo>
                <a:lnTo>
                  <a:pt x="601" y="556"/>
                </a:lnTo>
                <a:lnTo>
                  <a:pt x="604" y="558"/>
                </a:lnTo>
                <a:lnTo>
                  <a:pt x="608" y="565"/>
                </a:lnTo>
                <a:lnTo>
                  <a:pt x="611" y="574"/>
                </a:lnTo>
                <a:lnTo>
                  <a:pt x="612" y="583"/>
                </a:lnTo>
                <a:lnTo>
                  <a:pt x="611" y="591"/>
                </a:lnTo>
                <a:lnTo>
                  <a:pt x="609" y="594"/>
                </a:lnTo>
                <a:lnTo>
                  <a:pt x="607" y="595"/>
                </a:lnTo>
                <a:lnTo>
                  <a:pt x="611" y="601"/>
                </a:lnTo>
                <a:lnTo>
                  <a:pt x="614" y="608"/>
                </a:lnTo>
                <a:lnTo>
                  <a:pt x="606" y="608"/>
                </a:lnTo>
                <a:lnTo>
                  <a:pt x="600" y="608"/>
                </a:lnTo>
                <a:close/>
                <a:moveTo>
                  <a:pt x="587" y="645"/>
                </a:moveTo>
                <a:lnTo>
                  <a:pt x="590" y="647"/>
                </a:lnTo>
                <a:lnTo>
                  <a:pt x="592" y="650"/>
                </a:lnTo>
                <a:lnTo>
                  <a:pt x="591" y="651"/>
                </a:lnTo>
                <a:lnTo>
                  <a:pt x="590" y="651"/>
                </a:lnTo>
                <a:lnTo>
                  <a:pt x="586" y="647"/>
                </a:lnTo>
                <a:lnTo>
                  <a:pt x="584" y="644"/>
                </a:lnTo>
                <a:lnTo>
                  <a:pt x="583" y="640"/>
                </a:lnTo>
                <a:lnTo>
                  <a:pt x="581" y="636"/>
                </a:lnTo>
                <a:lnTo>
                  <a:pt x="583" y="631"/>
                </a:lnTo>
                <a:lnTo>
                  <a:pt x="585" y="625"/>
                </a:lnTo>
                <a:lnTo>
                  <a:pt x="590" y="632"/>
                </a:lnTo>
                <a:lnTo>
                  <a:pt x="593" y="639"/>
                </a:lnTo>
                <a:lnTo>
                  <a:pt x="592" y="639"/>
                </a:lnTo>
                <a:lnTo>
                  <a:pt x="591" y="640"/>
                </a:lnTo>
                <a:lnTo>
                  <a:pt x="588" y="638"/>
                </a:lnTo>
                <a:lnTo>
                  <a:pt x="586" y="637"/>
                </a:lnTo>
                <a:lnTo>
                  <a:pt x="585" y="637"/>
                </a:lnTo>
                <a:lnTo>
                  <a:pt x="585" y="637"/>
                </a:lnTo>
                <a:lnTo>
                  <a:pt x="586" y="641"/>
                </a:lnTo>
                <a:lnTo>
                  <a:pt x="587" y="645"/>
                </a:lnTo>
                <a:close/>
                <a:moveTo>
                  <a:pt x="579" y="573"/>
                </a:moveTo>
                <a:lnTo>
                  <a:pt x="577" y="565"/>
                </a:lnTo>
                <a:lnTo>
                  <a:pt x="577" y="558"/>
                </a:lnTo>
                <a:lnTo>
                  <a:pt x="577" y="551"/>
                </a:lnTo>
                <a:lnTo>
                  <a:pt x="579" y="544"/>
                </a:lnTo>
                <a:lnTo>
                  <a:pt x="579" y="558"/>
                </a:lnTo>
                <a:lnTo>
                  <a:pt x="579" y="573"/>
                </a:lnTo>
                <a:close/>
                <a:moveTo>
                  <a:pt x="577" y="633"/>
                </a:moveTo>
                <a:lnTo>
                  <a:pt x="574" y="638"/>
                </a:lnTo>
                <a:lnTo>
                  <a:pt x="573" y="644"/>
                </a:lnTo>
                <a:lnTo>
                  <a:pt x="571" y="641"/>
                </a:lnTo>
                <a:lnTo>
                  <a:pt x="570" y="637"/>
                </a:lnTo>
                <a:lnTo>
                  <a:pt x="570" y="630"/>
                </a:lnTo>
                <a:lnTo>
                  <a:pt x="571" y="618"/>
                </a:lnTo>
                <a:lnTo>
                  <a:pt x="573" y="619"/>
                </a:lnTo>
                <a:lnTo>
                  <a:pt x="577" y="620"/>
                </a:lnTo>
                <a:lnTo>
                  <a:pt x="578" y="622"/>
                </a:lnTo>
                <a:lnTo>
                  <a:pt x="579" y="624"/>
                </a:lnTo>
                <a:lnTo>
                  <a:pt x="579" y="625"/>
                </a:lnTo>
                <a:lnTo>
                  <a:pt x="579" y="627"/>
                </a:lnTo>
                <a:lnTo>
                  <a:pt x="578" y="631"/>
                </a:lnTo>
                <a:lnTo>
                  <a:pt x="577" y="633"/>
                </a:lnTo>
                <a:close/>
                <a:moveTo>
                  <a:pt x="566" y="533"/>
                </a:moveTo>
                <a:lnTo>
                  <a:pt x="569" y="536"/>
                </a:lnTo>
                <a:lnTo>
                  <a:pt x="570" y="540"/>
                </a:lnTo>
                <a:lnTo>
                  <a:pt x="570" y="543"/>
                </a:lnTo>
                <a:lnTo>
                  <a:pt x="570" y="547"/>
                </a:lnTo>
                <a:lnTo>
                  <a:pt x="570" y="555"/>
                </a:lnTo>
                <a:lnTo>
                  <a:pt x="569" y="563"/>
                </a:lnTo>
                <a:lnTo>
                  <a:pt x="566" y="555"/>
                </a:lnTo>
                <a:lnTo>
                  <a:pt x="565" y="548"/>
                </a:lnTo>
                <a:lnTo>
                  <a:pt x="566" y="540"/>
                </a:lnTo>
                <a:lnTo>
                  <a:pt x="566" y="533"/>
                </a:lnTo>
                <a:close/>
                <a:moveTo>
                  <a:pt x="567" y="629"/>
                </a:moveTo>
                <a:lnTo>
                  <a:pt x="563" y="626"/>
                </a:lnTo>
                <a:lnTo>
                  <a:pt x="559" y="623"/>
                </a:lnTo>
                <a:lnTo>
                  <a:pt x="557" y="619"/>
                </a:lnTo>
                <a:lnTo>
                  <a:pt x="556" y="616"/>
                </a:lnTo>
                <a:lnTo>
                  <a:pt x="556" y="613"/>
                </a:lnTo>
                <a:lnTo>
                  <a:pt x="556" y="610"/>
                </a:lnTo>
                <a:lnTo>
                  <a:pt x="557" y="606"/>
                </a:lnTo>
                <a:lnTo>
                  <a:pt x="559" y="604"/>
                </a:lnTo>
                <a:lnTo>
                  <a:pt x="559" y="612"/>
                </a:lnTo>
                <a:lnTo>
                  <a:pt x="560" y="622"/>
                </a:lnTo>
                <a:lnTo>
                  <a:pt x="562" y="622"/>
                </a:lnTo>
                <a:lnTo>
                  <a:pt x="563" y="622"/>
                </a:lnTo>
                <a:lnTo>
                  <a:pt x="563" y="611"/>
                </a:lnTo>
                <a:lnTo>
                  <a:pt x="563" y="599"/>
                </a:lnTo>
                <a:lnTo>
                  <a:pt x="564" y="599"/>
                </a:lnTo>
                <a:lnTo>
                  <a:pt x="565" y="599"/>
                </a:lnTo>
                <a:lnTo>
                  <a:pt x="567" y="613"/>
                </a:lnTo>
                <a:lnTo>
                  <a:pt x="567" y="629"/>
                </a:lnTo>
                <a:close/>
                <a:moveTo>
                  <a:pt x="551" y="544"/>
                </a:moveTo>
                <a:lnTo>
                  <a:pt x="552" y="537"/>
                </a:lnTo>
                <a:lnTo>
                  <a:pt x="552" y="532"/>
                </a:lnTo>
                <a:lnTo>
                  <a:pt x="552" y="527"/>
                </a:lnTo>
                <a:lnTo>
                  <a:pt x="552" y="522"/>
                </a:lnTo>
                <a:lnTo>
                  <a:pt x="550" y="519"/>
                </a:lnTo>
                <a:lnTo>
                  <a:pt x="545" y="516"/>
                </a:lnTo>
                <a:lnTo>
                  <a:pt x="546" y="515"/>
                </a:lnTo>
                <a:lnTo>
                  <a:pt x="547" y="513"/>
                </a:lnTo>
                <a:lnTo>
                  <a:pt x="556" y="521"/>
                </a:lnTo>
                <a:lnTo>
                  <a:pt x="564" y="528"/>
                </a:lnTo>
                <a:lnTo>
                  <a:pt x="563" y="529"/>
                </a:lnTo>
                <a:lnTo>
                  <a:pt x="562" y="529"/>
                </a:lnTo>
                <a:lnTo>
                  <a:pt x="559" y="528"/>
                </a:lnTo>
                <a:lnTo>
                  <a:pt x="556" y="526"/>
                </a:lnTo>
                <a:lnTo>
                  <a:pt x="556" y="537"/>
                </a:lnTo>
                <a:lnTo>
                  <a:pt x="556" y="548"/>
                </a:lnTo>
                <a:lnTo>
                  <a:pt x="555" y="549"/>
                </a:lnTo>
                <a:lnTo>
                  <a:pt x="553" y="549"/>
                </a:lnTo>
                <a:lnTo>
                  <a:pt x="552" y="547"/>
                </a:lnTo>
                <a:lnTo>
                  <a:pt x="551" y="544"/>
                </a:lnTo>
                <a:close/>
                <a:moveTo>
                  <a:pt x="543" y="540"/>
                </a:moveTo>
                <a:lnTo>
                  <a:pt x="539" y="528"/>
                </a:lnTo>
                <a:lnTo>
                  <a:pt x="537" y="515"/>
                </a:lnTo>
                <a:lnTo>
                  <a:pt x="535" y="521"/>
                </a:lnTo>
                <a:lnTo>
                  <a:pt x="532" y="527"/>
                </a:lnTo>
                <a:lnTo>
                  <a:pt x="531" y="527"/>
                </a:lnTo>
                <a:lnTo>
                  <a:pt x="530" y="526"/>
                </a:lnTo>
                <a:lnTo>
                  <a:pt x="533" y="516"/>
                </a:lnTo>
                <a:lnTo>
                  <a:pt x="537" y="506"/>
                </a:lnTo>
                <a:lnTo>
                  <a:pt x="538" y="506"/>
                </a:lnTo>
                <a:lnTo>
                  <a:pt x="539" y="506"/>
                </a:lnTo>
                <a:lnTo>
                  <a:pt x="543" y="522"/>
                </a:lnTo>
                <a:lnTo>
                  <a:pt x="546" y="539"/>
                </a:lnTo>
                <a:lnTo>
                  <a:pt x="545" y="539"/>
                </a:lnTo>
                <a:lnTo>
                  <a:pt x="543" y="540"/>
                </a:lnTo>
                <a:close/>
                <a:moveTo>
                  <a:pt x="542" y="606"/>
                </a:moveTo>
                <a:lnTo>
                  <a:pt x="540" y="606"/>
                </a:lnTo>
                <a:lnTo>
                  <a:pt x="539" y="606"/>
                </a:lnTo>
                <a:lnTo>
                  <a:pt x="539" y="596"/>
                </a:lnTo>
                <a:lnTo>
                  <a:pt x="539" y="587"/>
                </a:lnTo>
                <a:lnTo>
                  <a:pt x="542" y="588"/>
                </a:lnTo>
                <a:lnTo>
                  <a:pt x="543" y="589"/>
                </a:lnTo>
                <a:lnTo>
                  <a:pt x="543" y="591"/>
                </a:lnTo>
                <a:lnTo>
                  <a:pt x="542" y="595"/>
                </a:lnTo>
                <a:lnTo>
                  <a:pt x="542" y="601"/>
                </a:lnTo>
                <a:lnTo>
                  <a:pt x="542" y="606"/>
                </a:lnTo>
                <a:close/>
                <a:moveTo>
                  <a:pt x="523" y="583"/>
                </a:moveTo>
                <a:lnTo>
                  <a:pt x="523" y="571"/>
                </a:lnTo>
                <a:lnTo>
                  <a:pt x="523" y="561"/>
                </a:lnTo>
                <a:lnTo>
                  <a:pt x="525" y="562"/>
                </a:lnTo>
                <a:lnTo>
                  <a:pt x="529" y="564"/>
                </a:lnTo>
                <a:lnTo>
                  <a:pt x="531" y="567"/>
                </a:lnTo>
                <a:lnTo>
                  <a:pt x="533" y="569"/>
                </a:lnTo>
                <a:lnTo>
                  <a:pt x="535" y="576"/>
                </a:lnTo>
                <a:lnTo>
                  <a:pt x="535" y="583"/>
                </a:lnTo>
                <a:lnTo>
                  <a:pt x="535" y="590"/>
                </a:lnTo>
                <a:lnTo>
                  <a:pt x="536" y="598"/>
                </a:lnTo>
                <a:lnTo>
                  <a:pt x="530" y="596"/>
                </a:lnTo>
                <a:lnTo>
                  <a:pt x="525" y="592"/>
                </a:lnTo>
                <a:lnTo>
                  <a:pt x="523" y="589"/>
                </a:lnTo>
                <a:lnTo>
                  <a:pt x="523" y="583"/>
                </a:lnTo>
                <a:close/>
                <a:moveTo>
                  <a:pt x="517" y="486"/>
                </a:moveTo>
                <a:lnTo>
                  <a:pt x="522" y="488"/>
                </a:lnTo>
                <a:lnTo>
                  <a:pt x="524" y="491"/>
                </a:lnTo>
                <a:lnTo>
                  <a:pt x="528" y="493"/>
                </a:lnTo>
                <a:lnTo>
                  <a:pt x="529" y="495"/>
                </a:lnTo>
                <a:lnTo>
                  <a:pt x="530" y="499"/>
                </a:lnTo>
                <a:lnTo>
                  <a:pt x="531" y="502"/>
                </a:lnTo>
                <a:lnTo>
                  <a:pt x="531" y="506"/>
                </a:lnTo>
                <a:lnTo>
                  <a:pt x="530" y="509"/>
                </a:lnTo>
                <a:lnTo>
                  <a:pt x="526" y="509"/>
                </a:lnTo>
                <a:lnTo>
                  <a:pt x="522" y="507"/>
                </a:lnTo>
                <a:lnTo>
                  <a:pt x="523" y="513"/>
                </a:lnTo>
                <a:lnTo>
                  <a:pt x="523" y="518"/>
                </a:lnTo>
                <a:lnTo>
                  <a:pt x="521" y="514"/>
                </a:lnTo>
                <a:lnTo>
                  <a:pt x="519" y="511"/>
                </a:lnTo>
                <a:lnTo>
                  <a:pt x="518" y="506"/>
                </a:lnTo>
                <a:lnTo>
                  <a:pt x="518" y="502"/>
                </a:lnTo>
                <a:lnTo>
                  <a:pt x="518" y="494"/>
                </a:lnTo>
                <a:lnTo>
                  <a:pt x="517" y="486"/>
                </a:lnTo>
                <a:close/>
                <a:moveTo>
                  <a:pt x="507" y="571"/>
                </a:moveTo>
                <a:lnTo>
                  <a:pt x="502" y="569"/>
                </a:lnTo>
                <a:lnTo>
                  <a:pt x="498" y="565"/>
                </a:lnTo>
                <a:lnTo>
                  <a:pt x="496" y="562"/>
                </a:lnTo>
                <a:lnTo>
                  <a:pt x="494" y="558"/>
                </a:lnTo>
                <a:lnTo>
                  <a:pt x="494" y="555"/>
                </a:lnTo>
                <a:lnTo>
                  <a:pt x="494" y="553"/>
                </a:lnTo>
                <a:lnTo>
                  <a:pt x="495" y="549"/>
                </a:lnTo>
                <a:lnTo>
                  <a:pt x="497" y="547"/>
                </a:lnTo>
                <a:lnTo>
                  <a:pt x="498" y="555"/>
                </a:lnTo>
                <a:lnTo>
                  <a:pt x="498" y="564"/>
                </a:lnTo>
                <a:lnTo>
                  <a:pt x="500" y="564"/>
                </a:lnTo>
                <a:lnTo>
                  <a:pt x="502" y="564"/>
                </a:lnTo>
                <a:lnTo>
                  <a:pt x="502" y="553"/>
                </a:lnTo>
                <a:lnTo>
                  <a:pt x="502" y="542"/>
                </a:lnTo>
                <a:lnTo>
                  <a:pt x="503" y="543"/>
                </a:lnTo>
                <a:lnTo>
                  <a:pt x="505" y="544"/>
                </a:lnTo>
                <a:lnTo>
                  <a:pt x="507" y="547"/>
                </a:lnTo>
                <a:lnTo>
                  <a:pt x="507" y="549"/>
                </a:lnTo>
                <a:lnTo>
                  <a:pt x="507" y="557"/>
                </a:lnTo>
                <a:lnTo>
                  <a:pt x="507" y="571"/>
                </a:lnTo>
                <a:close/>
                <a:moveTo>
                  <a:pt x="488" y="555"/>
                </a:moveTo>
                <a:lnTo>
                  <a:pt x="487" y="555"/>
                </a:lnTo>
                <a:lnTo>
                  <a:pt x="487" y="555"/>
                </a:lnTo>
                <a:lnTo>
                  <a:pt x="487" y="546"/>
                </a:lnTo>
                <a:lnTo>
                  <a:pt x="487" y="534"/>
                </a:lnTo>
                <a:lnTo>
                  <a:pt x="490" y="537"/>
                </a:lnTo>
                <a:lnTo>
                  <a:pt x="495" y="541"/>
                </a:lnTo>
                <a:lnTo>
                  <a:pt x="493" y="541"/>
                </a:lnTo>
                <a:lnTo>
                  <a:pt x="491" y="541"/>
                </a:lnTo>
                <a:lnTo>
                  <a:pt x="490" y="548"/>
                </a:lnTo>
                <a:lnTo>
                  <a:pt x="488" y="555"/>
                </a:lnTo>
                <a:close/>
                <a:moveTo>
                  <a:pt x="482" y="546"/>
                </a:moveTo>
                <a:lnTo>
                  <a:pt x="481" y="547"/>
                </a:lnTo>
                <a:lnTo>
                  <a:pt x="479" y="548"/>
                </a:lnTo>
                <a:lnTo>
                  <a:pt x="477" y="547"/>
                </a:lnTo>
                <a:lnTo>
                  <a:pt x="477" y="546"/>
                </a:lnTo>
                <a:lnTo>
                  <a:pt x="479" y="536"/>
                </a:lnTo>
                <a:lnTo>
                  <a:pt x="480" y="528"/>
                </a:lnTo>
                <a:lnTo>
                  <a:pt x="482" y="532"/>
                </a:lnTo>
                <a:lnTo>
                  <a:pt x="483" y="536"/>
                </a:lnTo>
                <a:lnTo>
                  <a:pt x="482" y="541"/>
                </a:lnTo>
                <a:lnTo>
                  <a:pt x="482" y="546"/>
                </a:lnTo>
                <a:close/>
                <a:moveTo>
                  <a:pt x="471" y="515"/>
                </a:moveTo>
                <a:lnTo>
                  <a:pt x="470" y="512"/>
                </a:lnTo>
                <a:lnTo>
                  <a:pt x="469" y="508"/>
                </a:lnTo>
                <a:lnTo>
                  <a:pt x="468" y="509"/>
                </a:lnTo>
                <a:lnTo>
                  <a:pt x="468" y="511"/>
                </a:lnTo>
                <a:lnTo>
                  <a:pt x="467" y="522"/>
                </a:lnTo>
                <a:lnTo>
                  <a:pt x="466" y="534"/>
                </a:lnTo>
                <a:lnTo>
                  <a:pt x="464" y="534"/>
                </a:lnTo>
                <a:lnTo>
                  <a:pt x="464" y="534"/>
                </a:lnTo>
                <a:lnTo>
                  <a:pt x="464" y="520"/>
                </a:lnTo>
                <a:lnTo>
                  <a:pt x="464" y="506"/>
                </a:lnTo>
                <a:lnTo>
                  <a:pt x="466" y="506"/>
                </a:lnTo>
                <a:lnTo>
                  <a:pt x="467" y="505"/>
                </a:lnTo>
                <a:lnTo>
                  <a:pt x="470" y="509"/>
                </a:lnTo>
                <a:lnTo>
                  <a:pt x="474" y="513"/>
                </a:lnTo>
                <a:lnTo>
                  <a:pt x="473" y="514"/>
                </a:lnTo>
                <a:lnTo>
                  <a:pt x="471" y="515"/>
                </a:lnTo>
                <a:close/>
                <a:moveTo>
                  <a:pt x="462" y="445"/>
                </a:moveTo>
                <a:lnTo>
                  <a:pt x="460" y="450"/>
                </a:lnTo>
                <a:lnTo>
                  <a:pt x="456" y="456"/>
                </a:lnTo>
                <a:lnTo>
                  <a:pt x="454" y="445"/>
                </a:lnTo>
                <a:lnTo>
                  <a:pt x="452" y="436"/>
                </a:lnTo>
                <a:lnTo>
                  <a:pt x="452" y="436"/>
                </a:lnTo>
                <a:lnTo>
                  <a:pt x="450" y="436"/>
                </a:lnTo>
                <a:lnTo>
                  <a:pt x="450" y="442"/>
                </a:lnTo>
                <a:lnTo>
                  <a:pt x="449" y="448"/>
                </a:lnTo>
                <a:lnTo>
                  <a:pt x="449" y="448"/>
                </a:lnTo>
                <a:lnTo>
                  <a:pt x="448" y="446"/>
                </a:lnTo>
                <a:lnTo>
                  <a:pt x="448" y="432"/>
                </a:lnTo>
                <a:lnTo>
                  <a:pt x="448" y="416"/>
                </a:lnTo>
                <a:lnTo>
                  <a:pt x="453" y="423"/>
                </a:lnTo>
                <a:lnTo>
                  <a:pt x="455" y="430"/>
                </a:lnTo>
                <a:lnTo>
                  <a:pt x="456" y="437"/>
                </a:lnTo>
                <a:lnTo>
                  <a:pt x="459" y="444"/>
                </a:lnTo>
                <a:lnTo>
                  <a:pt x="462" y="438"/>
                </a:lnTo>
                <a:lnTo>
                  <a:pt x="464" y="434"/>
                </a:lnTo>
                <a:lnTo>
                  <a:pt x="466" y="434"/>
                </a:lnTo>
                <a:lnTo>
                  <a:pt x="467" y="434"/>
                </a:lnTo>
                <a:lnTo>
                  <a:pt x="468" y="449"/>
                </a:lnTo>
                <a:lnTo>
                  <a:pt x="468" y="465"/>
                </a:lnTo>
                <a:lnTo>
                  <a:pt x="466" y="463"/>
                </a:lnTo>
                <a:lnTo>
                  <a:pt x="463" y="460"/>
                </a:lnTo>
                <a:lnTo>
                  <a:pt x="463" y="458"/>
                </a:lnTo>
                <a:lnTo>
                  <a:pt x="463" y="456"/>
                </a:lnTo>
                <a:lnTo>
                  <a:pt x="463" y="450"/>
                </a:lnTo>
                <a:lnTo>
                  <a:pt x="462" y="445"/>
                </a:lnTo>
                <a:close/>
                <a:moveTo>
                  <a:pt x="457" y="508"/>
                </a:moveTo>
                <a:lnTo>
                  <a:pt x="455" y="516"/>
                </a:lnTo>
                <a:lnTo>
                  <a:pt x="454" y="523"/>
                </a:lnTo>
                <a:lnTo>
                  <a:pt x="453" y="523"/>
                </a:lnTo>
                <a:lnTo>
                  <a:pt x="452" y="523"/>
                </a:lnTo>
                <a:lnTo>
                  <a:pt x="452" y="513"/>
                </a:lnTo>
                <a:lnTo>
                  <a:pt x="450" y="501"/>
                </a:lnTo>
                <a:lnTo>
                  <a:pt x="456" y="505"/>
                </a:lnTo>
                <a:lnTo>
                  <a:pt x="460" y="508"/>
                </a:lnTo>
                <a:lnTo>
                  <a:pt x="459" y="508"/>
                </a:lnTo>
                <a:lnTo>
                  <a:pt x="457" y="508"/>
                </a:lnTo>
                <a:close/>
                <a:moveTo>
                  <a:pt x="447" y="515"/>
                </a:moveTo>
                <a:lnTo>
                  <a:pt x="443" y="514"/>
                </a:lnTo>
                <a:lnTo>
                  <a:pt x="441" y="513"/>
                </a:lnTo>
                <a:lnTo>
                  <a:pt x="439" y="504"/>
                </a:lnTo>
                <a:lnTo>
                  <a:pt x="436" y="495"/>
                </a:lnTo>
                <a:lnTo>
                  <a:pt x="438" y="493"/>
                </a:lnTo>
                <a:lnTo>
                  <a:pt x="440" y="491"/>
                </a:lnTo>
                <a:lnTo>
                  <a:pt x="442" y="492"/>
                </a:lnTo>
                <a:lnTo>
                  <a:pt x="445" y="493"/>
                </a:lnTo>
                <a:lnTo>
                  <a:pt x="447" y="498"/>
                </a:lnTo>
                <a:lnTo>
                  <a:pt x="449" y="504"/>
                </a:lnTo>
                <a:lnTo>
                  <a:pt x="448" y="504"/>
                </a:lnTo>
                <a:lnTo>
                  <a:pt x="447" y="505"/>
                </a:lnTo>
                <a:lnTo>
                  <a:pt x="443" y="502"/>
                </a:lnTo>
                <a:lnTo>
                  <a:pt x="440" y="500"/>
                </a:lnTo>
                <a:lnTo>
                  <a:pt x="440" y="501"/>
                </a:lnTo>
                <a:lnTo>
                  <a:pt x="439" y="501"/>
                </a:lnTo>
                <a:lnTo>
                  <a:pt x="442" y="508"/>
                </a:lnTo>
                <a:lnTo>
                  <a:pt x="447" y="515"/>
                </a:lnTo>
                <a:close/>
                <a:moveTo>
                  <a:pt x="432" y="403"/>
                </a:moveTo>
                <a:lnTo>
                  <a:pt x="433" y="403"/>
                </a:lnTo>
                <a:lnTo>
                  <a:pt x="434" y="403"/>
                </a:lnTo>
                <a:lnTo>
                  <a:pt x="438" y="421"/>
                </a:lnTo>
                <a:lnTo>
                  <a:pt x="441" y="438"/>
                </a:lnTo>
                <a:lnTo>
                  <a:pt x="440" y="438"/>
                </a:lnTo>
                <a:lnTo>
                  <a:pt x="440" y="439"/>
                </a:lnTo>
                <a:lnTo>
                  <a:pt x="438" y="437"/>
                </a:lnTo>
                <a:lnTo>
                  <a:pt x="436" y="434"/>
                </a:lnTo>
                <a:lnTo>
                  <a:pt x="435" y="427"/>
                </a:lnTo>
                <a:lnTo>
                  <a:pt x="432" y="418"/>
                </a:lnTo>
                <a:lnTo>
                  <a:pt x="431" y="415"/>
                </a:lnTo>
                <a:lnTo>
                  <a:pt x="431" y="411"/>
                </a:lnTo>
                <a:lnTo>
                  <a:pt x="431" y="408"/>
                </a:lnTo>
                <a:lnTo>
                  <a:pt x="432" y="403"/>
                </a:lnTo>
                <a:close/>
                <a:moveTo>
                  <a:pt x="424" y="479"/>
                </a:moveTo>
                <a:lnTo>
                  <a:pt x="426" y="479"/>
                </a:lnTo>
                <a:lnTo>
                  <a:pt x="427" y="478"/>
                </a:lnTo>
                <a:lnTo>
                  <a:pt x="428" y="481"/>
                </a:lnTo>
                <a:lnTo>
                  <a:pt x="429" y="485"/>
                </a:lnTo>
                <a:lnTo>
                  <a:pt x="431" y="494"/>
                </a:lnTo>
                <a:lnTo>
                  <a:pt x="432" y="504"/>
                </a:lnTo>
                <a:lnTo>
                  <a:pt x="428" y="501"/>
                </a:lnTo>
                <a:lnTo>
                  <a:pt x="426" y="499"/>
                </a:lnTo>
                <a:lnTo>
                  <a:pt x="424" y="497"/>
                </a:lnTo>
                <a:lnTo>
                  <a:pt x="424" y="493"/>
                </a:lnTo>
                <a:lnTo>
                  <a:pt x="424" y="486"/>
                </a:lnTo>
                <a:lnTo>
                  <a:pt x="424" y="479"/>
                </a:lnTo>
                <a:close/>
                <a:moveTo>
                  <a:pt x="417" y="491"/>
                </a:moveTo>
                <a:lnTo>
                  <a:pt x="417" y="479"/>
                </a:lnTo>
                <a:lnTo>
                  <a:pt x="415" y="469"/>
                </a:lnTo>
                <a:lnTo>
                  <a:pt x="414" y="469"/>
                </a:lnTo>
                <a:lnTo>
                  <a:pt x="412" y="469"/>
                </a:lnTo>
                <a:lnTo>
                  <a:pt x="412" y="476"/>
                </a:lnTo>
                <a:lnTo>
                  <a:pt x="411" y="483"/>
                </a:lnTo>
                <a:lnTo>
                  <a:pt x="410" y="483"/>
                </a:lnTo>
                <a:lnTo>
                  <a:pt x="408" y="483"/>
                </a:lnTo>
                <a:lnTo>
                  <a:pt x="408" y="478"/>
                </a:lnTo>
                <a:lnTo>
                  <a:pt x="408" y="473"/>
                </a:lnTo>
                <a:lnTo>
                  <a:pt x="408" y="467"/>
                </a:lnTo>
                <a:lnTo>
                  <a:pt x="408" y="463"/>
                </a:lnTo>
                <a:lnTo>
                  <a:pt x="412" y="464"/>
                </a:lnTo>
                <a:lnTo>
                  <a:pt x="415" y="466"/>
                </a:lnTo>
                <a:lnTo>
                  <a:pt x="418" y="469"/>
                </a:lnTo>
                <a:lnTo>
                  <a:pt x="419" y="472"/>
                </a:lnTo>
                <a:lnTo>
                  <a:pt x="419" y="476"/>
                </a:lnTo>
                <a:lnTo>
                  <a:pt x="419" y="479"/>
                </a:lnTo>
                <a:lnTo>
                  <a:pt x="419" y="485"/>
                </a:lnTo>
                <a:lnTo>
                  <a:pt x="417" y="491"/>
                </a:lnTo>
                <a:close/>
                <a:moveTo>
                  <a:pt x="406" y="404"/>
                </a:moveTo>
                <a:lnTo>
                  <a:pt x="404" y="403"/>
                </a:lnTo>
                <a:lnTo>
                  <a:pt x="402" y="401"/>
                </a:lnTo>
                <a:lnTo>
                  <a:pt x="401" y="397"/>
                </a:lnTo>
                <a:lnTo>
                  <a:pt x="401" y="394"/>
                </a:lnTo>
                <a:lnTo>
                  <a:pt x="401" y="385"/>
                </a:lnTo>
                <a:lnTo>
                  <a:pt x="402" y="372"/>
                </a:lnTo>
                <a:lnTo>
                  <a:pt x="406" y="379"/>
                </a:lnTo>
                <a:lnTo>
                  <a:pt x="406" y="386"/>
                </a:lnTo>
                <a:lnTo>
                  <a:pt x="406" y="389"/>
                </a:lnTo>
                <a:lnTo>
                  <a:pt x="407" y="392"/>
                </a:lnTo>
                <a:lnTo>
                  <a:pt x="410" y="394"/>
                </a:lnTo>
                <a:lnTo>
                  <a:pt x="414" y="396"/>
                </a:lnTo>
                <a:lnTo>
                  <a:pt x="414" y="390"/>
                </a:lnTo>
                <a:lnTo>
                  <a:pt x="414" y="386"/>
                </a:lnTo>
                <a:lnTo>
                  <a:pt x="415" y="385"/>
                </a:lnTo>
                <a:lnTo>
                  <a:pt x="417" y="385"/>
                </a:lnTo>
                <a:lnTo>
                  <a:pt x="418" y="389"/>
                </a:lnTo>
                <a:lnTo>
                  <a:pt x="419" y="394"/>
                </a:lnTo>
                <a:lnTo>
                  <a:pt x="419" y="400"/>
                </a:lnTo>
                <a:lnTo>
                  <a:pt x="419" y="406"/>
                </a:lnTo>
                <a:lnTo>
                  <a:pt x="418" y="411"/>
                </a:lnTo>
                <a:lnTo>
                  <a:pt x="417" y="417"/>
                </a:lnTo>
                <a:lnTo>
                  <a:pt x="414" y="414"/>
                </a:lnTo>
                <a:lnTo>
                  <a:pt x="414" y="411"/>
                </a:lnTo>
                <a:lnTo>
                  <a:pt x="414" y="406"/>
                </a:lnTo>
                <a:lnTo>
                  <a:pt x="413" y="401"/>
                </a:lnTo>
                <a:lnTo>
                  <a:pt x="411" y="397"/>
                </a:lnTo>
                <a:lnTo>
                  <a:pt x="406" y="394"/>
                </a:lnTo>
                <a:lnTo>
                  <a:pt x="406" y="400"/>
                </a:lnTo>
                <a:lnTo>
                  <a:pt x="406" y="404"/>
                </a:lnTo>
                <a:close/>
                <a:moveTo>
                  <a:pt x="402" y="477"/>
                </a:moveTo>
                <a:lnTo>
                  <a:pt x="395" y="466"/>
                </a:lnTo>
                <a:lnTo>
                  <a:pt x="392" y="460"/>
                </a:lnTo>
                <a:lnTo>
                  <a:pt x="391" y="453"/>
                </a:lnTo>
                <a:lnTo>
                  <a:pt x="393" y="445"/>
                </a:lnTo>
                <a:lnTo>
                  <a:pt x="395" y="451"/>
                </a:lnTo>
                <a:lnTo>
                  <a:pt x="394" y="458"/>
                </a:lnTo>
                <a:lnTo>
                  <a:pt x="394" y="460"/>
                </a:lnTo>
                <a:lnTo>
                  <a:pt x="395" y="464"/>
                </a:lnTo>
                <a:lnTo>
                  <a:pt x="397" y="467"/>
                </a:lnTo>
                <a:lnTo>
                  <a:pt x="399" y="470"/>
                </a:lnTo>
                <a:lnTo>
                  <a:pt x="399" y="462"/>
                </a:lnTo>
                <a:lnTo>
                  <a:pt x="400" y="453"/>
                </a:lnTo>
                <a:lnTo>
                  <a:pt x="401" y="456"/>
                </a:lnTo>
                <a:lnTo>
                  <a:pt x="402" y="458"/>
                </a:lnTo>
                <a:lnTo>
                  <a:pt x="402" y="465"/>
                </a:lnTo>
                <a:lnTo>
                  <a:pt x="402" y="477"/>
                </a:lnTo>
                <a:close/>
                <a:moveTo>
                  <a:pt x="391" y="390"/>
                </a:moveTo>
                <a:lnTo>
                  <a:pt x="390" y="390"/>
                </a:lnTo>
                <a:lnTo>
                  <a:pt x="388" y="390"/>
                </a:lnTo>
                <a:lnTo>
                  <a:pt x="386" y="387"/>
                </a:lnTo>
                <a:lnTo>
                  <a:pt x="385" y="383"/>
                </a:lnTo>
                <a:lnTo>
                  <a:pt x="385" y="376"/>
                </a:lnTo>
                <a:lnTo>
                  <a:pt x="386" y="369"/>
                </a:lnTo>
                <a:lnTo>
                  <a:pt x="386" y="366"/>
                </a:lnTo>
                <a:lnTo>
                  <a:pt x="386" y="362"/>
                </a:lnTo>
                <a:lnTo>
                  <a:pt x="384" y="359"/>
                </a:lnTo>
                <a:lnTo>
                  <a:pt x="380" y="357"/>
                </a:lnTo>
                <a:lnTo>
                  <a:pt x="380" y="354"/>
                </a:lnTo>
                <a:lnTo>
                  <a:pt x="380" y="351"/>
                </a:lnTo>
                <a:lnTo>
                  <a:pt x="387" y="358"/>
                </a:lnTo>
                <a:lnTo>
                  <a:pt x="393" y="365"/>
                </a:lnTo>
                <a:lnTo>
                  <a:pt x="392" y="366"/>
                </a:lnTo>
                <a:lnTo>
                  <a:pt x="391" y="367"/>
                </a:lnTo>
                <a:lnTo>
                  <a:pt x="391" y="379"/>
                </a:lnTo>
                <a:lnTo>
                  <a:pt x="391" y="390"/>
                </a:lnTo>
                <a:close/>
                <a:moveTo>
                  <a:pt x="387" y="443"/>
                </a:moveTo>
                <a:lnTo>
                  <a:pt x="386" y="452"/>
                </a:lnTo>
                <a:lnTo>
                  <a:pt x="384" y="462"/>
                </a:lnTo>
                <a:lnTo>
                  <a:pt x="383" y="457"/>
                </a:lnTo>
                <a:lnTo>
                  <a:pt x="383" y="453"/>
                </a:lnTo>
                <a:lnTo>
                  <a:pt x="383" y="448"/>
                </a:lnTo>
                <a:lnTo>
                  <a:pt x="381" y="444"/>
                </a:lnTo>
                <a:lnTo>
                  <a:pt x="378" y="441"/>
                </a:lnTo>
                <a:lnTo>
                  <a:pt x="373" y="437"/>
                </a:lnTo>
                <a:lnTo>
                  <a:pt x="374" y="444"/>
                </a:lnTo>
                <a:lnTo>
                  <a:pt x="374" y="449"/>
                </a:lnTo>
                <a:lnTo>
                  <a:pt x="372" y="448"/>
                </a:lnTo>
                <a:lnTo>
                  <a:pt x="371" y="446"/>
                </a:lnTo>
                <a:lnTo>
                  <a:pt x="371" y="443"/>
                </a:lnTo>
                <a:lnTo>
                  <a:pt x="370" y="439"/>
                </a:lnTo>
                <a:lnTo>
                  <a:pt x="370" y="430"/>
                </a:lnTo>
                <a:lnTo>
                  <a:pt x="371" y="416"/>
                </a:lnTo>
                <a:lnTo>
                  <a:pt x="373" y="418"/>
                </a:lnTo>
                <a:lnTo>
                  <a:pt x="374" y="422"/>
                </a:lnTo>
                <a:lnTo>
                  <a:pt x="376" y="425"/>
                </a:lnTo>
                <a:lnTo>
                  <a:pt x="374" y="429"/>
                </a:lnTo>
                <a:lnTo>
                  <a:pt x="374" y="432"/>
                </a:lnTo>
                <a:lnTo>
                  <a:pt x="376" y="435"/>
                </a:lnTo>
                <a:lnTo>
                  <a:pt x="378" y="437"/>
                </a:lnTo>
                <a:lnTo>
                  <a:pt x="383" y="438"/>
                </a:lnTo>
                <a:lnTo>
                  <a:pt x="383" y="434"/>
                </a:lnTo>
                <a:lnTo>
                  <a:pt x="384" y="429"/>
                </a:lnTo>
                <a:lnTo>
                  <a:pt x="386" y="431"/>
                </a:lnTo>
                <a:lnTo>
                  <a:pt x="387" y="432"/>
                </a:lnTo>
                <a:lnTo>
                  <a:pt x="388" y="437"/>
                </a:lnTo>
                <a:lnTo>
                  <a:pt x="387" y="443"/>
                </a:lnTo>
                <a:close/>
                <a:moveTo>
                  <a:pt x="399" y="369"/>
                </a:moveTo>
                <a:lnTo>
                  <a:pt x="397" y="371"/>
                </a:lnTo>
                <a:lnTo>
                  <a:pt x="395" y="372"/>
                </a:lnTo>
                <a:lnTo>
                  <a:pt x="395" y="368"/>
                </a:lnTo>
                <a:lnTo>
                  <a:pt x="394" y="365"/>
                </a:lnTo>
                <a:lnTo>
                  <a:pt x="397" y="367"/>
                </a:lnTo>
                <a:lnTo>
                  <a:pt x="399" y="369"/>
                </a:lnTo>
                <a:close/>
                <a:moveTo>
                  <a:pt x="475" y="441"/>
                </a:moveTo>
                <a:lnTo>
                  <a:pt x="481" y="449"/>
                </a:lnTo>
                <a:lnTo>
                  <a:pt x="487" y="457"/>
                </a:lnTo>
                <a:lnTo>
                  <a:pt x="482" y="453"/>
                </a:lnTo>
                <a:lnTo>
                  <a:pt x="477" y="449"/>
                </a:lnTo>
                <a:lnTo>
                  <a:pt x="477" y="460"/>
                </a:lnTo>
                <a:lnTo>
                  <a:pt x="477" y="470"/>
                </a:lnTo>
                <a:lnTo>
                  <a:pt x="479" y="473"/>
                </a:lnTo>
                <a:lnTo>
                  <a:pt x="481" y="476"/>
                </a:lnTo>
                <a:lnTo>
                  <a:pt x="484" y="479"/>
                </a:lnTo>
                <a:lnTo>
                  <a:pt x="489" y="483"/>
                </a:lnTo>
                <a:lnTo>
                  <a:pt x="482" y="479"/>
                </a:lnTo>
                <a:lnTo>
                  <a:pt x="476" y="474"/>
                </a:lnTo>
                <a:lnTo>
                  <a:pt x="474" y="470"/>
                </a:lnTo>
                <a:lnTo>
                  <a:pt x="474" y="464"/>
                </a:lnTo>
                <a:lnTo>
                  <a:pt x="474" y="453"/>
                </a:lnTo>
                <a:lnTo>
                  <a:pt x="475" y="441"/>
                </a:lnTo>
                <a:close/>
                <a:moveTo>
                  <a:pt x="491" y="462"/>
                </a:moveTo>
                <a:lnTo>
                  <a:pt x="495" y="462"/>
                </a:lnTo>
                <a:lnTo>
                  <a:pt x="496" y="463"/>
                </a:lnTo>
                <a:lnTo>
                  <a:pt x="500" y="469"/>
                </a:lnTo>
                <a:lnTo>
                  <a:pt x="503" y="474"/>
                </a:lnTo>
                <a:lnTo>
                  <a:pt x="502" y="474"/>
                </a:lnTo>
                <a:lnTo>
                  <a:pt x="501" y="474"/>
                </a:lnTo>
                <a:lnTo>
                  <a:pt x="497" y="470"/>
                </a:lnTo>
                <a:lnTo>
                  <a:pt x="494" y="464"/>
                </a:lnTo>
                <a:lnTo>
                  <a:pt x="496" y="472"/>
                </a:lnTo>
                <a:lnTo>
                  <a:pt x="500" y="479"/>
                </a:lnTo>
                <a:lnTo>
                  <a:pt x="501" y="483"/>
                </a:lnTo>
                <a:lnTo>
                  <a:pt x="501" y="487"/>
                </a:lnTo>
                <a:lnTo>
                  <a:pt x="501" y="491"/>
                </a:lnTo>
                <a:lnTo>
                  <a:pt x="498" y="495"/>
                </a:lnTo>
                <a:lnTo>
                  <a:pt x="498" y="493"/>
                </a:lnTo>
                <a:lnTo>
                  <a:pt x="497" y="490"/>
                </a:lnTo>
                <a:lnTo>
                  <a:pt x="496" y="485"/>
                </a:lnTo>
                <a:lnTo>
                  <a:pt x="495" y="480"/>
                </a:lnTo>
                <a:lnTo>
                  <a:pt x="493" y="473"/>
                </a:lnTo>
                <a:lnTo>
                  <a:pt x="490" y="465"/>
                </a:lnTo>
                <a:lnTo>
                  <a:pt x="490" y="463"/>
                </a:lnTo>
                <a:lnTo>
                  <a:pt x="491" y="462"/>
                </a:lnTo>
                <a:close/>
                <a:moveTo>
                  <a:pt x="280" y="337"/>
                </a:moveTo>
                <a:lnTo>
                  <a:pt x="275" y="320"/>
                </a:lnTo>
                <a:lnTo>
                  <a:pt x="269" y="303"/>
                </a:lnTo>
                <a:lnTo>
                  <a:pt x="263" y="310"/>
                </a:lnTo>
                <a:lnTo>
                  <a:pt x="257" y="316"/>
                </a:lnTo>
                <a:lnTo>
                  <a:pt x="255" y="310"/>
                </a:lnTo>
                <a:lnTo>
                  <a:pt x="252" y="305"/>
                </a:lnTo>
                <a:lnTo>
                  <a:pt x="256" y="303"/>
                </a:lnTo>
                <a:lnTo>
                  <a:pt x="261" y="299"/>
                </a:lnTo>
                <a:lnTo>
                  <a:pt x="263" y="294"/>
                </a:lnTo>
                <a:lnTo>
                  <a:pt x="265" y="289"/>
                </a:lnTo>
                <a:lnTo>
                  <a:pt x="260" y="285"/>
                </a:lnTo>
                <a:lnTo>
                  <a:pt x="255" y="282"/>
                </a:lnTo>
                <a:lnTo>
                  <a:pt x="255" y="281"/>
                </a:lnTo>
                <a:lnTo>
                  <a:pt x="256" y="280"/>
                </a:lnTo>
                <a:lnTo>
                  <a:pt x="261" y="278"/>
                </a:lnTo>
                <a:lnTo>
                  <a:pt x="266" y="276"/>
                </a:lnTo>
                <a:lnTo>
                  <a:pt x="268" y="273"/>
                </a:lnTo>
                <a:lnTo>
                  <a:pt x="268" y="267"/>
                </a:lnTo>
                <a:lnTo>
                  <a:pt x="269" y="267"/>
                </a:lnTo>
                <a:lnTo>
                  <a:pt x="270" y="267"/>
                </a:lnTo>
                <a:lnTo>
                  <a:pt x="274" y="271"/>
                </a:lnTo>
                <a:lnTo>
                  <a:pt x="277" y="277"/>
                </a:lnTo>
                <a:lnTo>
                  <a:pt x="280" y="285"/>
                </a:lnTo>
                <a:lnTo>
                  <a:pt x="281" y="294"/>
                </a:lnTo>
                <a:lnTo>
                  <a:pt x="282" y="301"/>
                </a:lnTo>
                <a:lnTo>
                  <a:pt x="283" y="306"/>
                </a:lnTo>
                <a:lnTo>
                  <a:pt x="282" y="309"/>
                </a:lnTo>
                <a:lnTo>
                  <a:pt x="280" y="312"/>
                </a:lnTo>
                <a:lnTo>
                  <a:pt x="279" y="312"/>
                </a:lnTo>
                <a:lnTo>
                  <a:pt x="277" y="312"/>
                </a:lnTo>
                <a:lnTo>
                  <a:pt x="281" y="323"/>
                </a:lnTo>
                <a:lnTo>
                  <a:pt x="284" y="334"/>
                </a:lnTo>
                <a:lnTo>
                  <a:pt x="282" y="336"/>
                </a:lnTo>
                <a:lnTo>
                  <a:pt x="280" y="337"/>
                </a:lnTo>
                <a:close/>
                <a:moveTo>
                  <a:pt x="549" y="1098"/>
                </a:moveTo>
                <a:lnTo>
                  <a:pt x="547" y="1096"/>
                </a:lnTo>
                <a:lnTo>
                  <a:pt x="546" y="1094"/>
                </a:lnTo>
                <a:lnTo>
                  <a:pt x="558" y="1087"/>
                </a:lnTo>
                <a:lnTo>
                  <a:pt x="569" y="1079"/>
                </a:lnTo>
                <a:lnTo>
                  <a:pt x="580" y="1071"/>
                </a:lnTo>
                <a:lnTo>
                  <a:pt x="592" y="1064"/>
                </a:lnTo>
                <a:lnTo>
                  <a:pt x="593" y="1065"/>
                </a:lnTo>
                <a:lnTo>
                  <a:pt x="594" y="1067"/>
                </a:lnTo>
                <a:lnTo>
                  <a:pt x="583" y="1074"/>
                </a:lnTo>
                <a:lnTo>
                  <a:pt x="571" y="1082"/>
                </a:lnTo>
                <a:lnTo>
                  <a:pt x="560" y="1091"/>
                </a:lnTo>
                <a:lnTo>
                  <a:pt x="549" y="1098"/>
                </a:lnTo>
                <a:close/>
                <a:moveTo>
                  <a:pt x="463" y="1154"/>
                </a:moveTo>
                <a:lnTo>
                  <a:pt x="479" y="1143"/>
                </a:lnTo>
                <a:lnTo>
                  <a:pt x="494" y="1130"/>
                </a:lnTo>
                <a:lnTo>
                  <a:pt x="493" y="1134"/>
                </a:lnTo>
                <a:lnTo>
                  <a:pt x="490" y="1137"/>
                </a:lnTo>
                <a:lnTo>
                  <a:pt x="486" y="1141"/>
                </a:lnTo>
                <a:lnTo>
                  <a:pt x="482" y="1144"/>
                </a:lnTo>
                <a:lnTo>
                  <a:pt x="473" y="1150"/>
                </a:lnTo>
                <a:lnTo>
                  <a:pt x="463" y="1154"/>
                </a:lnTo>
                <a:close/>
                <a:moveTo>
                  <a:pt x="445" y="1169"/>
                </a:moveTo>
                <a:lnTo>
                  <a:pt x="443" y="1168"/>
                </a:lnTo>
                <a:lnTo>
                  <a:pt x="442" y="1166"/>
                </a:lnTo>
                <a:lnTo>
                  <a:pt x="453" y="1161"/>
                </a:lnTo>
                <a:lnTo>
                  <a:pt x="462" y="1155"/>
                </a:lnTo>
                <a:lnTo>
                  <a:pt x="459" y="1159"/>
                </a:lnTo>
                <a:lnTo>
                  <a:pt x="455" y="1163"/>
                </a:lnTo>
                <a:lnTo>
                  <a:pt x="449" y="1166"/>
                </a:lnTo>
                <a:lnTo>
                  <a:pt x="445" y="1169"/>
                </a:lnTo>
                <a:close/>
                <a:moveTo>
                  <a:pt x="371" y="1219"/>
                </a:moveTo>
                <a:lnTo>
                  <a:pt x="371" y="1218"/>
                </a:lnTo>
                <a:lnTo>
                  <a:pt x="370" y="1217"/>
                </a:lnTo>
                <a:lnTo>
                  <a:pt x="379" y="1211"/>
                </a:lnTo>
                <a:lnTo>
                  <a:pt x="387" y="1205"/>
                </a:lnTo>
                <a:lnTo>
                  <a:pt x="397" y="1198"/>
                </a:lnTo>
                <a:lnTo>
                  <a:pt x="405" y="1192"/>
                </a:lnTo>
                <a:lnTo>
                  <a:pt x="406" y="1193"/>
                </a:lnTo>
                <a:lnTo>
                  <a:pt x="407" y="1194"/>
                </a:lnTo>
                <a:lnTo>
                  <a:pt x="398" y="1201"/>
                </a:lnTo>
                <a:lnTo>
                  <a:pt x="390" y="1207"/>
                </a:lnTo>
                <a:lnTo>
                  <a:pt x="380" y="1213"/>
                </a:lnTo>
                <a:lnTo>
                  <a:pt x="371" y="1219"/>
                </a:lnTo>
                <a:close/>
                <a:moveTo>
                  <a:pt x="321" y="1184"/>
                </a:moveTo>
                <a:lnTo>
                  <a:pt x="316" y="1179"/>
                </a:lnTo>
                <a:lnTo>
                  <a:pt x="311" y="1172"/>
                </a:lnTo>
                <a:lnTo>
                  <a:pt x="311" y="1166"/>
                </a:lnTo>
                <a:lnTo>
                  <a:pt x="311" y="1159"/>
                </a:lnTo>
                <a:lnTo>
                  <a:pt x="312" y="1151"/>
                </a:lnTo>
                <a:lnTo>
                  <a:pt x="315" y="1142"/>
                </a:lnTo>
                <a:lnTo>
                  <a:pt x="317" y="1148"/>
                </a:lnTo>
                <a:lnTo>
                  <a:pt x="319" y="1152"/>
                </a:lnTo>
                <a:lnTo>
                  <a:pt x="321" y="1155"/>
                </a:lnTo>
                <a:lnTo>
                  <a:pt x="321" y="1158"/>
                </a:lnTo>
                <a:lnTo>
                  <a:pt x="318" y="1161"/>
                </a:lnTo>
                <a:lnTo>
                  <a:pt x="317" y="1163"/>
                </a:lnTo>
                <a:lnTo>
                  <a:pt x="316" y="1166"/>
                </a:lnTo>
                <a:lnTo>
                  <a:pt x="316" y="1169"/>
                </a:lnTo>
                <a:lnTo>
                  <a:pt x="317" y="1173"/>
                </a:lnTo>
                <a:lnTo>
                  <a:pt x="321" y="1179"/>
                </a:lnTo>
                <a:lnTo>
                  <a:pt x="321" y="1180"/>
                </a:lnTo>
                <a:lnTo>
                  <a:pt x="322" y="1182"/>
                </a:lnTo>
                <a:lnTo>
                  <a:pt x="322" y="1183"/>
                </a:lnTo>
                <a:lnTo>
                  <a:pt x="321" y="1184"/>
                </a:lnTo>
                <a:close/>
                <a:moveTo>
                  <a:pt x="170" y="743"/>
                </a:moveTo>
                <a:lnTo>
                  <a:pt x="170" y="748"/>
                </a:lnTo>
                <a:lnTo>
                  <a:pt x="170" y="751"/>
                </a:lnTo>
                <a:lnTo>
                  <a:pt x="171" y="756"/>
                </a:lnTo>
                <a:lnTo>
                  <a:pt x="173" y="759"/>
                </a:lnTo>
                <a:lnTo>
                  <a:pt x="176" y="763"/>
                </a:lnTo>
                <a:lnTo>
                  <a:pt x="178" y="765"/>
                </a:lnTo>
                <a:lnTo>
                  <a:pt x="177" y="765"/>
                </a:lnTo>
                <a:lnTo>
                  <a:pt x="176" y="765"/>
                </a:lnTo>
                <a:lnTo>
                  <a:pt x="180" y="771"/>
                </a:lnTo>
                <a:lnTo>
                  <a:pt x="185" y="773"/>
                </a:lnTo>
                <a:lnTo>
                  <a:pt x="190" y="773"/>
                </a:lnTo>
                <a:lnTo>
                  <a:pt x="196" y="772"/>
                </a:lnTo>
                <a:lnTo>
                  <a:pt x="208" y="764"/>
                </a:lnTo>
                <a:lnTo>
                  <a:pt x="222" y="756"/>
                </a:lnTo>
                <a:lnTo>
                  <a:pt x="236" y="749"/>
                </a:lnTo>
                <a:lnTo>
                  <a:pt x="249" y="741"/>
                </a:lnTo>
                <a:lnTo>
                  <a:pt x="276" y="725"/>
                </a:lnTo>
                <a:lnTo>
                  <a:pt x="303" y="710"/>
                </a:lnTo>
                <a:lnTo>
                  <a:pt x="330" y="695"/>
                </a:lnTo>
                <a:lnTo>
                  <a:pt x="357" y="680"/>
                </a:lnTo>
                <a:lnTo>
                  <a:pt x="384" y="665"/>
                </a:lnTo>
                <a:lnTo>
                  <a:pt x="411" y="650"/>
                </a:lnTo>
                <a:lnTo>
                  <a:pt x="438" y="634"/>
                </a:lnTo>
                <a:lnTo>
                  <a:pt x="464" y="619"/>
                </a:lnTo>
                <a:lnTo>
                  <a:pt x="467" y="618"/>
                </a:lnTo>
                <a:lnTo>
                  <a:pt x="469" y="618"/>
                </a:lnTo>
                <a:lnTo>
                  <a:pt x="471" y="618"/>
                </a:lnTo>
                <a:lnTo>
                  <a:pt x="475" y="620"/>
                </a:lnTo>
                <a:lnTo>
                  <a:pt x="508" y="651"/>
                </a:lnTo>
                <a:lnTo>
                  <a:pt x="540" y="680"/>
                </a:lnTo>
                <a:lnTo>
                  <a:pt x="574" y="710"/>
                </a:lnTo>
                <a:lnTo>
                  <a:pt x="607" y="741"/>
                </a:lnTo>
                <a:lnTo>
                  <a:pt x="614" y="746"/>
                </a:lnTo>
                <a:lnTo>
                  <a:pt x="620" y="752"/>
                </a:lnTo>
                <a:lnTo>
                  <a:pt x="622" y="756"/>
                </a:lnTo>
                <a:lnTo>
                  <a:pt x="624" y="759"/>
                </a:lnTo>
                <a:lnTo>
                  <a:pt x="625" y="764"/>
                </a:lnTo>
                <a:lnTo>
                  <a:pt x="624" y="770"/>
                </a:lnTo>
                <a:lnTo>
                  <a:pt x="629" y="767"/>
                </a:lnTo>
                <a:lnTo>
                  <a:pt x="634" y="766"/>
                </a:lnTo>
                <a:lnTo>
                  <a:pt x="635" y="767"/>
                </a:lnTo>
                <a:lnTo>
                  <a:pt x="635" y="769"/>
                </a:lnTo>
                <a:lnTo>
                  <a:pt x="629" y="774"/>
                </a:lnTo>
                <a:lnTo>
                  <a:pt x="622" y="780"/>
                </a:lnTo>
                <a:lnTo>
                  <a:pt x="620" y="785"/>
                </a:lnTo>
                <a:lnTo>
                  <a:pt x="619" y="788"/>
                </a:lnTo>
                <a:lnTo>
                  <a:pt x="619" y="793"/>
                </a:lnTo>
                <a:lnTo>
                  <a:pt x="619" y="799"/>
                </a:lnTo>
                <a:lnTo>
                  <a:pt x="624" y="797"/>
                </a:lnTo>
                <a:lnTo>
                  <a:pt x="626" y="795"/>
                </a:lnTo>
                <a:lnTo>
                  <a:pt x="625" y="800"/>
                </a:lnTo>
                <a:lnTo>
                  <a:pt x="622" y="804"/>
                </a:lnTo>
                <a:lnTo>
                  <a:pt x="619" y="808"/>
                </a:lnTo>
                <a:lnTo>
                  <a:pt x="616" y="813"/>
                </a:lnTo>
                <a:lnTo>
                  <a:pt x="615" y="815"/>
                </a:lnTo>
                <a:lnTo>
                  <a:pt x="615" y="819"/>
                </a:lnTo>
                <a:lnTo>
                  <a:pt x="616" y="821"/>
                </a:lnTo>
                <a:lnTo>
                  <a:pt x="618" y="823"/>
                </a:lnTo>
                <a:lnTo>
                  <a:pt x="620" y="830"/>
                </a:lnTo>
                <a:lnTo>
                  <a:pt x="621" y="837"/>
                </a:lnTo>
                <a:lnTo>
                  <a:pt x="621" y="844"/>
                </a:lnTo>
                <a:lnTo>
                  <a:pt x="620" y="851"/>
                </a:lnTo>
                <a:lnTo>
                  <a:pt x="615" y="856"/>
                </a:lnTo>
                <a:lnTo>
                  <a:pt x="608" y="861"/>
                </a:lnTo>
                <a:lnTo>
                  <a:pt x="605" y="862"/>
                </a:lnTo>
                <a:lnTo>
                  <a:pt x="601" y="864"/>
                </a:lnTo>
                <a:lnTo>
                  <a:pt x="601" y="867"/>
                </a:lnTo>
                <a:lnTo>
                  <a:pt x="600" y="869"/>
                </a:lnTo>
                <a:lnTo>
                  <a:pt x="593" y="875"/>
                </a:lnTo>
                <a:lnTo>
                  <a:pt x="586" y="881"/>
                </a:lnTo>
                <a:lnTo>
                  <a:pt x="583" y="883"/>
                </a:lnTo>
                <a:lnTo>
                  <a:pt x="579" y="885"/>
                </a:lnTo>
                <a:lnTo>
                  <a:pt x="574" y="888"/>
                </a:lnTo>
                <a:lnTo>
                  <a:pt x="570" y="889"/>
                </a:lnTo>
                <a:lnTo>
                  <a:pt x="567" y="890"/>
                </a:lnTo>
                <a:lnTo>
                  <a:pt x="566" y="892"/>
                </a:lnTo>
                <a:lnTo>
                  <a:pt x="563" y="898"/>
                </a:lnTo>
                <a:lnTo>
                  <a:pt x="557" y="903"/>
                </a:lnTo>
                <a:lnTo>
                  <a:pt x="551" y="907"/>
                </a:lnTo>
                <a:lnTo>
                  <a:pt x="545" y="911"/>
                </a:lnTo>
                <a:lnTo>
                  <a:pt x="536" y="917"/>
                </a:lnTo>
                <a:lnTo>
                  <a:pt x="526" y="921"/>
                </a:lnTo>
                <a:lnTo>
                  <a:pt x="518" y="928"/>
                </a:lnTo>
                <a:lnTo>
                  <a:pt x="511" y="935"/>
                </a:lnTo>
                <a:lnTo>
                  <a:pt x="498" y="947"/>
                </a:lnTo>
                <a:lnTo>
                  <a:pt x="486" y="958"/>
                </a:lnTo>
                <a:lnTo>
                  <a:pt x="479" y="963"/>
                </a:lnTo>
                <a:lnTo>
                  <a:pt x="471" y="968"/>
                </a:lnTo>
                <a:lnTo>
                  <a:pt x="464" y="974"/>
                </a:lnTo>
                <a:lnTo>
                  <a:pt x="455" y="977"/>
                </a:lnTo>
                <a:lnTo>
                  <a:pt x="447" y="984"/>
                </a:lnTo>
                <a:lnTo>
                  <a:pt x="439" y="994"/>
                </a:lnTo>
                <a:lnTo>
                  <a:pt x="429" y="1001"/>
                </a:lnTo>
                <a:lnTo>
                  <a:pt x="420" y="1009"/>
                </a:lnTo>
                <a:lnTo>
                  <a:pt x="415" y="1012"/>
                </a:lnTo>
                <a:lnTo>
                  <a:pt x="411" y="1016"/>
                </a:lnTo>
                <a:lnTo>
                  <a:pt x="406" y="1018"/>
                </a:lnTo>
                <a:lnTo>
                  <a:pt x="400" y="1019"/>
                </a:lnTo>
                <a:lnTo>
                  <a:pt x="398" y="1021"/>
                </a:lnTo>
                <a:lnTo>
                  <a:pt x="397" y="1023"/>
                </a:lnTo>
                <a:lnTo>
                  <a:pt x="392" y="1028"/>
                </a:lnTo>
                <a:lnTo>
                  <a:pt x="387" y="1032"/>
                </a:lnTo>
                <a:lnTo>
                  <a:pt x="381" y="1035"/>
                </a:lnTo>
                <a:lnTo>
                  <a:pt x="376" y="1038"/>
                </a:lnTo>
                <a:lnTo>
                  <a:pt x="372" y="1042"/>
                </a:lnTo>
                <a:lnTo>
                  <a:pt x="369" y="1046"/>
                </a:lnTo>
                <a:lnTo>
                  <a:pt x="352" y="1059"/>
                </a:lnTo>
                <a:lnTo>
                  <a:pt x="335" y="1070"/>
                </a:lnTo>
                <a:lnTo>
                  <a:pt x="319" y="1080"/>
                </a:lnTo>
                <a:lnTo>
                  <a:pt x="304" y="1089"/>
                </a:lnTo>
                <a:lnTo>
                  <a:pt x="301" y="1093"/>
                </a:lnTo>
                <a:lnTo>
                  <a:pt x="298" y="1098"/>
                </a:lnTo>
                <a:lnTo>
                  <a:pt x="295" y="1107"/>
                </a:lnTo>
                <a:lnTo>
                  <a:pt x="293" y="1116"/>
                </a:lnTo>
                <a:lnTo>
                  <a:pt x="290" y="1126"/>
                </a:lnTo>
                <a:lnTo>
                  <a:pt x="287" y="1135"/>
                </a:lnTo>
                <a:lnTo>
                  <a:pt x="286" y="1138"/>
                </a:lnTo>
                <a:lnTo>
                  <a:pt x="287" y="1142"/>
                </a:lnTo>
                <a:lnTo>
                  <a:pt x="289" y="1144"/>
                </a:lnTo>
                <a:lnTo>
                  <a:pt x="293" y="1145"/>
                </a:lnTo>
                <a:lnTo>
                  <a:pt x="300" y="1148"/>
                </a:lnTo>
                <a:lnTo>
                  <a:pt x="308" y="1150"/>
                </a:lnTo>
                <a:lnTo>
                  <a:pt x="305" y="1154"/>
                </a:lnTo>
                <a:lnTo>
                  <a:pt x="302" y="1154"/>
                </a:lnTo>
                <a:lnTo>
                  <a:pt x="300" y="1154"/>
                </a:lnTo>
                <a:lnTo>
                  <a:pt x="296" y="1152"/>
                </a:lnTo>
                <a:lnTo>
                  <a:pt x="289" y="1151"/>
                </a:lnTo>
                <a:lnTo>
                  <a:pt x="282" y="1151"/>
                </a:lnTo>
                <a:lnTo>
                  <a:pt x="284" y="1157"/>
                </a:lnTo>
                <a:lnTo>
                  <a:pt x="286" y="1163"/>
                </a:lnTo>
                <a:lnTo>
                  <a:pt x="286" y="1165"/>
                </a:lnTo>
                <a:lnTo>
                  <a:pt x="286" y="1168"/>
                </a:lnTo>
                <a:lnTo>
                  <a:pt x="283" y="1168"/>
                </a:lnTo>
                <a:lnTo>
                  <a:pt x="281" y="1168"/>
                </a:lnTo>
                <a:lnTo>
                  <a:pt x="280" y="1166"/>
                </a:lnTo>
                <a:lnTo>
                  <a:pt x="277" y="1165"/>
                </a:lnTo>
                <a:lnTo>
                  <a:pt x="275" y="1170"/>
                </a:lnTo>
                <a:lnTo>
                  <a:pt x="274" y="1175"/>
                </a:lnTo>
                <a:lnTo>
                  <a:pt x="273" y="1178"/>
                </a:lnTo>
                <a:lnTo>
                  <a:pt x="273" y="1180"/>
                </a:lnTo>
                <a:lnTo>
                  <a:pt x="273" y="1183"/>
                </a:lnTo>
                <a:lnTo>
                  <a:pt x="274" y="1186"/>
                </a:lnTo>
                <a:lnTo>
                  <a:pt x="276" y="1187"/>
                </a:lnTo>
                <a:lnTo>
                  <a:pt x="280" y="1190"/>
                </a:lnTo>
                <a:lnTo>
                  <a:pt x="294" y="1197"/>
                </a:lnTo>
                <a:lnTo>
                  <a:pt x="308" y="1204"/>
                </a:lnTo>
                <a:lnTo>
                  <a:pt x="322" y="1211"/>
                </a:lnTo>
                <a:lnTo>
                  <a:pt x="337" y="1218"/>
                </a:lnTo>
                <a:lnTo>
                  <a:pt x="343" y="1221"/>
                </a:lnTo>
                <a:lnTo>
                  <a:pt x="349" y="1225"/>
                </a:lnTo>
                <a:lnTo>
                  <a:pt x="351" y="1226"/>
                </a:lnTo>
                <a:lnTo>
                  <a:pt x="355" y="1226"/>
                </a:lnTo>
                <a:lnTo>
                  <a:pt x="358" y="1225"/>
                </a:lnTo>
                <a:lnTo>
                  <a:pt x="362" y="1224"/>
                </a:lnTo>
                <a:lnTo>
                  <a:pt x="362" y="1227"/>
                </a:lnTo>
                <a:lnTo>
                  <a:pt x="362" y="1229"/>
                </a:lnTo>
                <a:lnTo>
                  <a:pt x="365" y="1233"/>
                </a:lnTo>
                <a:lnTo>
                  <a:pt x="370" y="1234"/>
                </a:lnTo>
                <a:lnTo>
                  <a:pt x="376" y="1234"/>
                </a:lnTo>
                <a:lnTo>
                  <a:pt x="380" y="1233"/>
                </a:lnTo>
                <a:lnTo>
                  <a:pt x="400" y="1219"/>
                </a:lnTo>
                <a:lnTo>
                  <a:pt x="421" y="1205"/>
                </a:lnTo>
                <a:lnTo>
                  <a:pt x="442" y="1191"/>
                </a:lnTo>
                <a:lnTo>
                  <a:pt x="462" y="1177"/>
                </a:lnTo>
                <a:lnTo>
                  <a:pt x="497" y="1152"/>
                </a:lnTo>
                <a:lnTo>
                  <a:pt x="533" y="1129"/>
                </a:lnTo>
                <a:lnTo>
                  <a:pt x="569" y="1105"/>
                </a:lnTo>
                <a:lnTo>
                  <a:pt x="604" y="1080"/>
                </a:lnTo>
                <a:lnTo>
                  <a:pt x="609" y="1075"/>
                </a:lnTo>
                <a:lnTo>
                  <a:pt x="616" y="1072"/>
                </a:lnTo>
                <a:lnTo>
                  <a:pt x="616" y="1082"/>
                </a:lnTo>
                <a:lnTo>
                  <a:pt x="616" y="1093"/>
                </a:lnTo>
                <a:lnTo>
                  <a:pt x="616" y="1103"/>
                </a:lnTo>
                <a:lnTo>
                  <a:pt x="616" y="1113"/>
                </a:lnTo>
                <a:lnTo>
                  <a:pt x="622" y="1110"/>
                </a:lnTo>
                <a:lnTo>
                  <a:pt x="628" y="1107"/>
                </a:lnTo>
                <a:lnTo>
                  <a:pt x="635" y="1105"/>
                </a:lnTo>
                <a:lnTo>
                  <a:pt x="642" y="1102"/>
                </a:lnTo>
                <a:lnTo>
                  <a:pt x="650" y="1100"/>
                </a:lnTo>
                <a:lnTo>
                  <a:pt x="659" y="1099"/>
                </a:lnTo>
                <a:lnTo>
                  <a:pt x="674" y="1098"/>
                </a:lnTo>
                <a:lnTo>
                  <a:pt x="690" y="1099"/>
                </a:lnTo>
                <a:lnTo>
                  <a:pt x="700" y="1100"/>
                </a:lnTo>
                <a:lnTo>
                  <a:pt x="709" y="1102"/>
                </a:lnTo>
                <a:lnTo>
                  <a:pt x="718" y="1105"/>
                </a:lnTo>
                <a:lnTo>
                  <a:pt x="728" y="1108"/>
                </a:lnTo>
                <a:lnTo>
                  <a:pt x="732" y="1112"/>
                </a:lnTo>
                <a:lnTo>
                  <a:pt x="736" y="1115"/>
                </a:lnTo>
                <a:lnTo>
                  <a:pt x="736" y="1116"/>
                </a:lnTo>
                <a:lnTo>
                  <a:pt x="735" y="1117"/>
                </a:lnTo>
                <a:lnTo>
                  <a:pt x="733" y="1117"/>
                </a:lnTo>
                <a:lnTo>
                  <a:pt x="731" y="1116"/>
                </a:lnTo>
                <a:lnTo>
                  <a:pt x="724" y="1113"/>
                </a:lnTo>
                <a:lnTo>
                  <a:pt x="716" y="1109"/>
                </a:lnTo>
                <a:lnTo>
                  <a:pt x="709" y="1107"/>
                </a:lnTo>
                <a:lnTo>
                  <a:pt x="701" y="1106"/>
                </a:lnTo>
                <a:lnTo>
                  <a:pt x="684" y="1103"/>
                </a:lnTo>
                <a:lnTo>
                  <a:pt x="668" y="1103"/>
                </a:lnTo>
                <a:lnTo>
                  <a:pt x="655" y="1105"/>
                </a:lnTo>
                <a:lnTo>
                  <a:pt x="642" y="1107"/>
                </a:lnTo>
                <a:lnTo>
                  <a:pt x="636" y="1109"/>
                </a:lnTo>
                <a:lnTo>
                  <a:pt x="629" y="1112"/>
                </a:lnTo>
                <a:lnTo>
                  <a:pt x="624" y="1114"/>
                </a:lnTo>
                <a:lnTo>
                  <a:pt x="619" y="1119"/>
                </a:lnTo>
                <a:lnTo>
                  <a:pt x="615" y="1121"/>
                </a:lnTo>
                <a:lnTo>
                  <a:pt x="613" y="1124"/>
                </a:lnTo>
                <a:lnTo>
                  <a:pt x="612" y="1127"/>
                </a:lnTo>
                <a:lnTo>
                  <a:pt x="611" y="1130"/>
                </a:lnTo>
                <a:lnTo>
                  <a:pt x="611" y="1133"/>
                </a:lnTo>
                <a:lnTo>
                  <a:pt x="612" y="1136"/>
                </a:lnTo>
                <a:lnTo>
                  <a:pt x="613" y="1140"/>
                </a:lnTo>
                <a:lnTo>
                  <a:pt x="615" y="1142"/>
                </a:lnTo>
                <a:lnTo>
                  <a:pt x="619" y="1140"/>
                </a:lnTo>
                <a:lnTo>
                  <a:pt x="624" y="1137"/>
                </a:lnTo>
                <a:lnTo>
                  <a:pt x="636" y="1131"/>
                </a:lnTo>
                <a:lnTo>
                  <a:pt x="649" y="1128"/>
                </a:lnTo>
                <a:lnTo>
                  <a:pt x="662" y="1127"/>
                </a:lnTo>
                <a:lnTo>
                  <a:pt x="675" y="1126"/>
                </a:lnTo>
                <a:lnTo>
                  <a:pt x="687" y="1126"/>
                </a:lnTo>
                <a:lnTo>
                  <a:pt x="698" y="1126"/>
                </a:lnTo>
                <a:lnTo>
                  <a:pt x="710" y="1128"/>
                </a:lnTo>
                <a:lnTo>
                  <a:pt x="722" y="1131"/>
                </a:lnTo>
                <a:lnTo>
                  <a:pt x="730" y="1135"/>
                </a:lnTo>
                <a:lnTo>
                  <a:pt x="739" y="1136"/>
                </a:lnTo>
                <a:lnTo>
                  <a:pt x="753" y="1134"/>
                </a:lnTo>
                <a:lnTo>
                  <a:pt x="766" y="1130"/>
                </a:lnTo>
                <a:lnTo>
                  <a:pt x="769" y="1129"/>
                </a:lnTo>
                <a:lnTo>
                  <a:pt x="772" y="1128"/>
                </a:lnTo>
                <a:lnTo>
                  <a:pt x="764" y="1127"/>
                </a:lnTo>
                <a:lnTo>
                  <a:pt x="756" y="1127"/>
                </a:lnTo>
                <a:lnTo>
                  <a:pt x="751" y="1127"/>
                </a:lnTo>
                <a:lnTo>
                  <a:pt x="747" y="1126"/>
                </a:lnTo>
                <a:lnTo>
                  <a:pt x="744" y="1124"/>
                </a:lnTo>
                <a:lnTo>
                  <a:pt x="740" y="1121"/>
                </a:lnTo>
                <a:lnTo>
                  <a:pt x="754" y="1122"/>
                </a:lnTo>
                <a:lnTo>
                  <a:pt x="769" y="1122"/>
                </a:lnTo>
                <a:lnTo>
                  <a:pt x="783" y="1122"/>
                </a:lnTo>
                <a:lnTo>
                  <a:pt x="797" y="1121"/>
                </a:lnTo>
                <a:lnTo>
                  <a:pt x="825" y="1117"/>
                </a:lnTo>
                <a:lnTo>
                  <a:pt x="852" y="1113"/>
                </a:lnTo>
                <a:lnTo>
                  <a:pt x="852" y="1113"/>
                </a:lnTo>
                <a:lnTo>
                  <a:pt x="852" y="1113"/>
                </a:lnTo>
                <a:lnTo>
                  <a:pt x="874" y="1108"/>
                </a:lnTo>
                <a:lnTo>
                  <a:pt x="896" y="1102"/>
                </a:lnTo>
                <a:lnTo>
                  <a:pt x="917" y="1098"/>
                </a:lnTo>
                <a:lnTo>
                  <a:pt x="939" y="1094"/>
                </a:lnTo>
                <a:lnTo>
                  <a:pt x="939" y="1084"/>
                </a:lnTo>
                <a:lnTo>
                  <a:pt x="939" y="1074"/>
                </a:lnTo>
                <a:lnTo>
                  <a:pt x="943" y="1068"/>
                </a:lnTo>
                <a:lnTo>
                  <a:pt x="943" y="1075"/>
                </a:lnTo>
                <a:lnTo>
                  <a:pt x="943" y="1082"/>
                </a:lnTo>
                <a:lnTo>
                  <a:pt x="943" y="1086"/>
                </a:lnTo>
                <a:lnTo>
                  <a:pt x="944" y="1089"/>
                </a:lnTo>
                <a:lnTo>
                  <a:pt x="946" y="1091"/>
                </a:lnTo>
                <a:lnTo>
                  <a:pt x="950" y="1092"/>
                </a:lnTo>
                <a:lnTo>
                  <a:pt x="957" y="1091"/>
                </a:lnTo>
                <a:lnTo>
                  <a:pt x="961" y="1089"/>
                </a:lnTo>
                <a:lnTo>
                  <a:pt x="964" y="1086"/>
                </a:lnTo>
                <a:lnTo>
                  <a:pt x="965" y="1082"/>
                </a:lnTo>
                <a:lnTo>
                  <a:pt x="965" y="1071"/>
                </a:lnTo>
                <a:lnTo>
                  <a:pt x="965" y="1058"/>
                </a:lnTo>
                <a:lnTo>
                  <a:pt x="968" y="1061"/>
                </a:lnTo>
                <a:lnTo>
                  <a:pt x="971" y="1064"/>
                </a:lnTo>
                <a:lnTo>
                  <a:pt x="974" y="1072"/>
                </a:lnTo>
                <a:lnTo>
                  <a:pt x="979" y="1079"/>
                </a:lnTo>
                <a:lnTo>
                  <a:pt x="984" y="1081"/>
                </a:lnTo>
                <a:lnTo>
                  <a:pt x="990" y="1084"/>
                </a:lnTo>
                <a:lnTo>
                  <a:pt x="992" y="1081"/>
                </a:lnTo>
                <a:lnTo>
                  <a:pt x="993" y="1079"/>
                </a:lnTo>
                <a:lnTo>
                  <a:pt x="993" y="1073"/>
                </a:lnTo>
                <a:lnTo>
                  <a:pt x="992" y="1067"/>
                </a:lnTo>
                <a:lnTo>
                  <a:pt x="991" y="1067"/>
                </a:lnTo>
                <a:lnTo>
                  <a:pt x="990" y="1067"/>
                </a:lnTo>
                <a:lnTo>
                  <a:pt x="993" y="1063"/>
                </a:lnTo>
                <a:lnTo>
                  <a:pt x="997" y="1059"/>
                </a:lnTo>
                <a:lnTo>
                  <a:pt x="998" y="1059"/>
                </a:lnTo>
                <a:lnTo>
                  <a:pt x="998" y="1060"/>
                </a:lnTo>
                <a:lnTo>
                  <a:pt x="998" y="1064"/>
                </a:lnTo>
                <a:lnTo>
                  <a:pt x="998" y="1067"/>
                </a:lnTo>
                <a:lnTo>
                  <a:pt x="999" y="1075"/>
                </a:lnTo>
                <a:lnTo>
                  <a:pt x="1000" y="1079"/>
                </a:lnTo>
                <a:lnTo>
                  <a:pt x="1005" y="1080"/>
                </a:lnTo>
                <a:lnTo>
                  <a:pt x="1013" y="1078"/>
                </a:lnTo>
                <a:lnTo>
                  <a:pt x="1013" y="1068"/>
                </a:lnTo>
                <a:lnTo>
                  <a:pt x="1013" y="1058"/>
                </a:lnTo>
                <a:lnTo>
                  <a:pt x="1015" y="1060"/>
                </a:lnTo>
                <a:lnTo>
                  <a:pt x="1016" y="1063"/>
                </a:lnTo>
                <a:lnTo>
                  <a:pt x="1018" y="1065"/>
                </a:lnTo>
                <a:lnTo>
                  <a:pt x="1018" y="1067"/>
                </a:lnTo>
                <a:lnTo>
                  <a:pt x="1018" y="1073"/>
                </a:lnTo>
                <a:lnTo>
                  <a:pt x="1020" y="1078"/>
                </a:lnTo>
                <a:lnTo>
                  <a:pt x="1026" y="1077"/>
                </a:lnTo>
                <a:lnTo>
                  <a:pt x="1030" y="1073"/>
                </a:lnTo>
                <a:lnTo>
                  <a:pt x="1033" y="1067"/>
                </a:lnTo>
                <a:lnTo>
                  <a:pt x="1033" y="1060"/>
                </a:lnTo>
                <a:lnTo>
                  <a:pt x="1042" y="1066"/>
                </a:lnTo>
                <a:lnTo>
                  <a:pt x="1051" y="1070"/>
                </a:lnTo>
                <a:lnTo>
                  <a:pt x="1061" y="1068"/>
                </a:lnTo>
                <a:lnTo>
                  <a:pt x="1071" y="1064"/>
                </a:lnTo>
                <a:lnTo>
                  <a:pt x="1073" y="1065"/>
                </a:lnTo>
                <a:lnTo>
                  <a:pt x="1074" y="1066"/>
                </a:lnTo>
                <a:lnTo>
                  <a:pt x="1080" y="1064"/>
                </a:lnTo>
                <a:lnTo>
                  <a:pt x="1084" y="1063"/>
                </a:lnTo>
                <a:lnTo>
                  <a:pt x="1122" y="1056"/>
                </a:lnTo>
                <a:lnTo>
                  <a:pt x="1160" y="1047"/>
                </a:lnTo>
                <a:lnTo>
                  <a:pt x="1198" y="1039"/>
                </a:lnTo>
                <a:lnTo>
                  <a:pt x="1234" y="1031"/>
                </a:lnTo>
                <a:lnTo>
                  <a:pt x="1229" y="1030"/>
                </a:lnTo>
                <a:lnTo>
                  <a:pt x="1223" y="1030"/>
                </a:lnTo>
                <a:lnTo>
                  <a:pt x="1191" y="1030"/>
                </a:lnTo>
                <a:lnTo>
                  <a:pt x="1158" y="1031"/>
                </a:lnTo>
                <a:lnTo>
                  <a:pt x="1125" y="1031"/>
                </a:lnTo>
                <a:lnTo>
                  <a:pt x="1092" y="1032"/>
                </a:lnTo>
                <a:lnTo>
                  <a:pt x="1060" y="1032"/>
                </a:lnTo>
                <a:lnTo>
                  <a:pt x="1027" y="1033"/>
                </a:lnTo>
                <a:lnTo>
                  <a:pt x="995" y="1033"/>
                </a:lnTo>
                <a:lnTo>
                  <a:pt x="963" y="1035"/>
                </a:lnTo>
                <a:lnTo>
                  <a:pt x="930" y="1035"/>
                </a:lnTo>
                <a:lnTo>
                  <a:pt x="926" y="1035"/>
                </a:lnTo>
                <a:lnTo>
                  <a:pt x="923" y="1035"/>
                </a:lnTo>
                <a:lnTo>
                  <a:pt x="898" y="1035"/>
                </a:lnTo>
                <a:lnTo>
                  <a:pt x="895" y="1035"/>
                </a:lnTo>
                <a:lnTo>
                  <a:pt x="890" y="1035"/>
                </a:lnTo>
                <a:lnTo>
                  <a:pt x="855" y="1036"/>
                </a:lnTo>
                <a:lnTo>
                  <a:pt x="819" y="1036"/>
                </a:lnTo>
                <a:lnTo>
                  <a:pt x="783" y="1037"/>
                </a:lnTo>
                <a:lnTo>
                  <a:pt x="746" y="1037"/>
                </a:lnTo>
                <a:lnTo>
                  <a:pt x="743" y="1037"/>
                </a:lnTo>
                <a:lnTo>
                  <a:pt x="739" y="1035"/>
                </a:lnTo>
                <a:lnTo>
                  <a:pt x="732" y="1029"/>
                </a:lnTo>
                <a:lnTo>
                  <a:pt x="724" y="1024"/>
                </a:lnTo>
                <a:lnTo>
                  <a:pt x="716" y="1021"/>
                </a:lnTo>
                <a:lnTo>
                  <a:pt x="707" y="1018"/>
                </a:lnTo>
                <a:lnTo>
                  <a:pt x="694" y="1016"/>
                </a:lnTo>
                <a:lnTo>
                  <a:pt x="682" y="1015"/>
                </a:lnTo>
                <a:lnTo>
                  <a:pt x="669" y="1015"/>
                </a:lnTo>
                <a:lnTo>
                  <a:pt x="657" y="1015"/>
                </a:lnTo>
                <a:lnTo>
                  <a:pt x="646" y="1017"/>
                </a:lnTo>
                <a:lnTo>
                  <a:pt x="634" y="1022"/>
                </a:lnTo>
                <a:lnTo>
                  <a:pt x="622" y="1028"/>
                </a:lnTo>
                <a:lnTo>
                  <a:pt x="612" y="1037"/>
                </a:lnTo>
                <a:lnTo>
                  <a:pt x="612" y="1032"/>
                </a:lnTo>
                <a:lnTo>
                  <a:pt x="614" y="1029"/>
                </a:lnTo>
                <a:lnTo>
                  <a:pt x="616" y="1026"/>
                </a:lnTo>
                <a:lnTo>
                  <a:pt x="619" y="1023"/>
                </a:lnTo>
                <a:lnTo>
                  <a:pt x="625" y="1019"/>
                </a:lnTo>
                <a:lnTo>
                  <a:pt x="631" y="1017"/>
                </a:lnTo>
                <a:lnTo>
                  <a:pt x="645" y="1014"/>
                </a:lnTo>
                <a:lnTo>
                  <a:pt x="659" y="1010"/>
                </a:lnTo>
                <a:lnTo>
                  <a:pt x="673" y="1009"/>
                </a:lnTo>
                <a:lnTo>
                  <a:pt x="687" y="1008"/>
                </a:lnTo>
                <a:lnTo>
                  <a:pt x="700" y="1010"/>
                </a:lnTo>
                <a:lnTo>
                  <a:pt x="714" y="1014"/>
                </a:lnTo>
                <a:lnTo>
                  <a:pt x="726" y="1018"/>
                </a:lnTo>
                <a:lnTo>
                  <a:pt x="740" y="1026"/>
                </a:lnTo>
                <a:lnTo>
                  <a:pt x="742" y="1019"/>
                </a:lnTo>
                <a:lnTo>
                  <a:pt x="742" y="1014"/>
                </a:lnTo>
                <a:lnTo>
                  <a:pt x="740" y="1011"/>
                </a:lnTo>
                <a:lnTo>
                  <a:pt x="738" y="1008"/>
                </a:lnTo>
                <a:lnTo>
                  <a:pt x="736" y="1005"/>
                </a:lnTo>
                <a:lnTo>
                  <a:pt x="733" y="1004"/>
                </a:lnTo>
                <a:lnTo>
                  <a:pt x="725" y="1000"/>
                </a:lnTo>
                <a:lnTo>
                  <a:pt x="718" y="995"/>
                </a:lnTo>
                <a:lnTo>
                  <a:pt x="710" y="991"/>
                </a:lnTo>
                <a:lnTo>
                  <a:pt x="701" y="990"/>
                </a:lnTo>
                <a:lnTo>
                  <a:pt x="693" y="989"/>
                </a:lnTo>
                <a:lnTo>
                  <a:pt x="683" y="988"/>
                </a:lnTo>
                <a:lnTo>
                  <a:pt x="680" y="986"/>
                </a:lnTo>
                <a:lnTo>
                  <a:pt x="677" y="984"/>
                </a:lnTo>
                <a:lnTo>
                  <a:pt x="677" y="982"/>
                </a:lnTo>
                <a:lnTo>
                  <a:pt x="678" y="981"/>
                </a:lnTo>
                <a:lnTo>
                  <a:pt x="685" y="982"/>
                </a:lnTo>
                <a:lnTo>
                  <a:pt x="693" y="984"/>
                </a:lnTo>
                <a:lnTo>
                  <a:pt x="695" y="984"/>
                </a:lnTo>
                <a:lnTo>
                  <a:pt x="697" y="984"/>
                </a:lnTo>
                <a:lnTo>
                  <a:pt x="702" y="983"/>
                </a:lnTo>
                <a:lnTo>
                  <a:pt x="705" y="983"/>
                </a:lnTo>
                <a:lnTo>
                  <a:pt x="719" y="988"/>
                </a:lnTo>
                <a:lnTo>
                  <a:pt x="733" y="993"/>
                </a:lnTo>
                <a:lnTo>
                  <a:pt x="731" y="948"/>
                </a:lnTo>
                <a:lnTo>
                  <a:pt x="730" y="905"/>
                </a:lnTo>
                <a:lnTo>
                  <a:pt x="730" y="862"/>
                </a:lnTo>
                <a:lnTo>
                  <a:pt x="730" y="819"/>
                </a:lnTo>
                <a:lnTo>
                  <a:pt x="731" y="818"/>
                </a:lnTo>
                <a:lnTo>
                  <a:pt x="732" y="818"/>
                </a:lnTo>
                <a:lnTo>
                  <a:pt x="735" y="822"/>
                </a:lnTo>
                <a:lnTo>
                  <a:pt x="737" y="828"/>
                </a:lnTo>
                <a:lnTo>
                  <a:pt x="739" y="825"/>
                </a:lnTo>
                <a:lnTo>
                  <a:pt x="740" y="821"/>
                </a:lnTo>
                <a:lnTo>
                  <a:pt x="740" y="815"/>
                </a:lnTo>
                <a:lnTo>
                  <a:pt x="739" y="811"/>
                </a:lnTo>
                <a:lnTo>
                  <a:pt x="737" y="806"/>
                </a:lnTo>
                <a:lnTo>
                  <a:pt x="733" y="804"/>
                </a:lnTo>
                <a:lnTo>
                  <a:pt x="722" y="797"/>
                </a:lnTo>
                <a:lnTo>
                  <a:pt x="711" y="792"/>
                </a:lnTo>
                <a:lnTo>
                  <a:pt x="708" y="791"/>
                </a:lnTo>
                <a:lnTo>
                  <a:pt x="704" y="788"/>
                </a:lnTo>
                <a:lnTo>
                  <a:pt x="702" y="787"/>
                </a:lnTo>
                <a:lnTo>
                  <a:pt x="702" y="786"/>
                </a:lnTo>
                <a:lnTo>
                  <a:pt x="701" y="784"/>
                </a:lnTo>
                <a:lnTo>
                  <a:pt x="702" y="780"/>
                </a:lnTo>
                <a:lnTo>
                  <a:pt x="712" y="783"/>
                </a:lnTo>
                <a:lnTo>
                  <a:pt x="723" y="787"/>
                </a:lnTo>
                <a:lnTo>
                  <a:pt x="728" y="790"/>
                </a:lnTo>
                <a:lnTo>
                  <a:pt x="732" y="793"/>
                </a:lnTo>
                <a:lnTo>
                  <a:pt x="736" y="797"/>
                </a:lnTo>
                <a:lnTo>
                  <a:pt x="739" y="801"/>
                </a:lnTo>
                <a:lnTo>
                  <a:pt x="740" y="798"/>
                </a:lnTo>
                <a:lnTo>
                  <a:pt x="742" y="794"/>
                </a:lnTo>
                <a:lnTo>
                  <a:pt x="742" y="792"/>
                </a:lnTo>
                <a:lnTo>
                  <a:pt x="742" y="788"/>
                </a:lnTo>
                <a:lnTo>
                  <a:pt x="738" y="783"/>
                </a:lnTo>
                <a:lnTo>
                  <a:pt x="733" y="777"/>
                </a:lnTo>
                <a:lnTo>
                  <a:pt x="723" y="771"/>
                </a:lnTo>
                <a:lnTo>
                  <a:pt x="712" y="766"/>
                </a:lnTo>
                <a:lnTo>
                  <a:pt x="702" y="763"/>
                </a:lnTo>
                <a:lnTo>
                  <a:pt x="690" y="762"/>
                </a:lnTo>
                <a:lnTo>
                  <a:pt x="682" y="760"/>
                </a:lnTo>
                <a:lnTo>
                  <a:pt x="673" y="759"/>
                </a:lnTo>
                <a:lnTo>
                  <a:pt x="673" y="758"/>
                </a:lnTo>
                <a:lnTo>
                  <a:pt x="673" y="756"/>
                </a:lnTo>
                <a:lnTo>
                  <a:pt x="680" y="755"/>
                </a:lnTo>
                <a:lnTo>
                  <a:pt x="688" y="753"/>
                </a:lnTo>
                <a:lnTo>
                  <a:pt x="695" y="753"/>
                </a:lnTo>
                <a:lnTo>
                  <a:pt x="702" y="755"/>
                </a:lnTo>
                <a:lnTo>
                  <a:pt x="717" y="759"/>
                </a:lnTo>
                <a:lnTo>
                  <a:pt x="731" y="764"/>
                </a:lnTo>
                <a:lnTo>
                  <a:pt x="731" y="725"/>
                </a:lnTo>
                <a:lnTo>
                  <a:pt x="731" y="687"/>
                </a:lnTo>
                <a:lnTo>
                  <a:pt x="731" y="648"/>
                </a:lnTo>
                <a:lnTo>
                  <a:pt x="731" y="611"/>
                </a:lnTo>
                <a:lnTo>
                  <a:pt x="732" y="615"/>
                </a:lnTo>
                <a:lnTo>
                  <a:pt x="733" y="617"/>
                </a:lnTo>
                <a:lnTo>
                  <a:pt x="736" y="617"/>
                </a:lnTo>
                <a:lnTo>
                  <a:pt x="737" y="617"/>
                </a:lnTo>
                <a:lnTo>
                  <a:pt x="737" y="609"/>
                </a:lnTo>
                <a:lnTo>
                  <a:pt x="736" y="602"/>
                </a:lnTo>
                <a:lnTo>
                  <a:pt x="732" y="595"/>
                </a:lnTo>
                <a:lnTo>
                  <a:pt x="729" y="590"/>
                </a:lnTo>
                <a:lnTo>
                  <a:pt x="723" y="587"/>
                </a:lnTo>
                <a:lnTo>
                  <a:pt x="716" y="583"/>
                </a:lnTo>
                <a:lnTo>
                  <a:pt x="703" y="578"/>
                </a:lnTo>
                <a:lnTo>
                  <a:pt x="690" y="576"/>
                </a:lnTo>
                <a:lnTo>
                  <a:pt x="677" y="575"/>
                </a:lnTo>
                <a:lnTo>
                  <a:pt x="663" y="575"/>
                </a:lnTo>
                <a:lnTo>
                  <a:pt x="659" y="575"/>
                </a:lnTo>
                <a:lnTo>
                  <a:pt x="655" y="575"/>
                </a:lnTo>
                <a:lnTo>
                  <a:pt x="650" y="573"/>
                </a:lnTo>
                <a:lnTo>
                  <a:pt x="647" y="569"/>
                </a:lnTo>
                <a:lnTo>
                  <a:pt x="625" y="548"/>
                </a:lnTo>
                <a:lnTo>
                  <a:pt x="602" y="526"/>
                </a:lnTo>
                <a:lnTo>
                  <a:pt x="580" y="504"/>
                </a:lnTo>
                <a:lnTo>
                  <a:pt x="558" y="483"/>
                </a:lnTo>
                <a:lnTo>
                  <a:pt x="522" y="446"/>
                </a:lnTo>
                <a:lnTo>
                  <a:pt x="486" y="410"/>
                </a:lnTo>
                <a:lnTo>
                  <a:pt x="449" y="375"/>
                </a:lnTo>
                <a:lnTo>
                  <a:pt x="413" y="339"/>
                </a:lnTo>
                <a:lnTo>
                  <a:pt x="377" y="303"/>
                </a:lnTo>
                <a:lnTo>
                  <a:pt x="341" y="268"/>
                </a:lnTo>
                <a:lnTo>
                  <a:pt x="304" y="232"/>
                </a:lnTo>
                <a:lnTo>
                  <a:pt x="267" y="197"/>
                </a:lnTo>
                <a:lnTo>
                  <a:pt x="259" y="189"/>
                </a:lnTo>
                <a:lnTo>
                  <a:pt x="250" y="180"/>
                </a:lnTo>
                <a:lnTo>
                  <a:pt x="240" y="192"/>
                </a:lnTo>
                <a:lnTo>
                  <a:pt x="229" y="205"/>
                </a:lnTo>
                <a:lnTo>
                  <a:pt x="218" y="217"/>
                </a:lnTo>
                <a:lnTo>
                  <a:pt x="207" y="228"/>
                </a:lnTo>
                <a:lnTo>
                  <a:pt x="205" y="231"/>
                </a:lnTo>
                <a:lnTo>
                  <a:pt x="204" y="234"/>
                </a:lnTo>
                <a:lnTo>
                  <a:pt x="204" y="236"/>
                </a:lnTo>
                <a:lnTo>
                  <a:pt x="204" y="240"/>
                </a:lnTo>
                <a:lnTo>
                  <a:pt x="207" y="250"/>
                </a:lnTo>
                <a:lnTo>
                  <a:pt x="210" y="260"/>
                </a:lnTo>
                <a:lnTo>
                  <a:pt x="215" y="285"/>
                </a:lnTo>
                <a:lnTo>
                  <a:pt x="222" y="310"/>
                </a:lnTo>
                <a:lnTo>
                  <a:pt x="228" y="336"/>
                </a:lnTo>
                <a:lnTo>
                  <a:pt x="235" y="360"/>
                </a:lnTo>
                <a:lnTo>
                  <a:pt x="238" y="367"/>
                </a:lnTo>
                <a:lnTo>
                  <a:pt x="241" y="373"/>
                </a:lnTo>
                <a:lnTo>
                  <a:pt x="266" y="395"/>
                </a:lnTo>
                <a:lnTo>
                  <a:pt x="290" y="417"/>
                </a:lnTo>
                <a:lnTo>
                  <a:pt x="314" y="439"/>
                </a:lnTo>
                <a:lnTo>
                  <a:pt x="338" y="462"/>
                </a:lnTo>
                <a:lnTo>
                  <a:pt x="363" y="484"/>
                </a:lnTo>
                <a:lnTo>
                  <a:pt x="386" y="506"/>
                </a:lnTo>
                <a:lnTo>
                  <a:pt x="411" y="528"/>
                </a:lnTo>
                <a:lnTo>
                  <a:pt x="435" y="550"/>
                </a:lnTo>
                <a:lnTo>
                  <a:pt x="459" y="573"/>
                </a:lnTo>
                <a:lnTo>
                  <a:pt x="483" y="595"/>
                </a:lnTo>
                <a:lnTo>
                  <a:pt x="508" y="617"/>
                </a:lnTo>
                <a:lnTo>
                  <a:pt x="531" y="639"/>
                </a:lnTo>
                <a:lnTo>
                  <a:pt x="562" y="667"/>
                </a:lnTo>
                <a:lnTo>
                  <a:pt x="591" y="694"/>
                </a:lnTo>
                <a:lnTo>
                  <a:pt x="621" y="722"/>
                </a:lnTo>
                <a:lnTo>
                  <a:pt x="650" y="750"/>
                </a:lnTo>
                <a:lnTo>
                  <a:pt x="655" y="753"/>
                </a:lnTo>
                <a:lnTo>
                  <a:pt x="661" y="758"/>
                </a:lnTo>
                <a:lnTo>
                  <a:pt x="660" y="759"/>
                </a:lnTo>
                <a:lnTo>
                  <a:pt x="659" y="760"/>
                </a:lnTo>
                <a:lnTo>
                  <a:pt x="654" y="759"/>
                </a:lnTo>
                <a:lnTo>
                  <a:pt x="650" y="757"/>
                </a:lnTo>
                <a:lnTo>
                  <a:pt x="641" y="749"/>
                </a:lnTo>
                <a:lnTo>
                  <a:pt x="632" y="741"/>
                </a:lnTo>
                <a:lnTo>
                  <a:pt x="622" y="731"/>
                </a:lnTo>
                <a:lnTo>
                  <a:pt x="613" y="723"/>
                </a:lnTo>
                <a:lnTo>
                  <a:pt x="595" y="707"/>
                </a:lnTo>
                <a:lnTo>
                  <a:pt x="577" y="690"/>
                </a:lnTo>
                <a:lnTo>
                  <a:pt x="559" y="674"/>
                </a:lnTo>
                <a:lnTo>
                  <a:pt x="542" y="658"/>
                </a:lnTo>
                <a:lnTo>
                  <a:pt x="505" y="625"/>
                </a:lnTo>
                <a:lnTo>
                  <a:pt x="468" y="591"/>
                </a:lnTo>
                <a:lnTo>
                  <a:pt x="432" y="558"/>
                </a:lnTo>
                <a:lnTo>
                  <a:pt x="395" y="525"/>
                </a:lnTo>
                <a:lnTo>
                  <a:pt x="358" y="491"/>
                </a:lnTo>
                <a:lnTo>
                  <a:pt x="321" y="457"/>
                </a:lnTo>
                <a:lnTo>
                  <a:pt x="283" y="423"/>
                </a:lnTo>
                <a:lnTo>
                  <a:pt x="246" y="388"/>
                </a:lnTo>
                <a:lnTo>
                  <a:pt x="241" y="385"/>
                </a:lnTo>
                <a:lnTo>
                  <a:pt x="236" y="380"/>
                </a:lnTo>
                <a:lnTo>
                  <a:pt x="233" y="375"/>
                </a:lnTo>
                <a:lnTo>
                  <a:pt x="231" y="369"/>
                </a:lnTo>
                <a:lnTo>
                  <a:pt x="224" y="347"/>
                </a:lnTo>
                <a:lnTo>
                  <a:pt x="218" y="325"/>
                </a:lnTo>
                <a:lnTo>
                  <a:pt x="212" y="303"/>
                </a:lnTo>
                <a:lnTo>
                  <a:pt x="206" y="281"/>
                </a:lnTo>
                <a:lnTo>
                  <a:pt x="203" y="267"/>
                </a:lnTo>
                <a:lnTo>
                  <a:pt x="199" y="253"/>
                </a:lnTo>
                <a:lnTo>
                  <a:pt x="196" y="239"/>
                </a:lnTo>
                <a:lnTo>
                  <a:pt x="192" y="225"/>
                </a:lnTo>
                <a:lnTo>
                  <a:pt x="186" y="227"/>
                </a:lnTo>
                <a:lnTo>
                  <a:pt x="180" y="229"/>
                </a:lnTo>
                <a:lnTo>
                  <a:pt x="178" y="231"/>
                </a:lnTo>
                <a:lnTo>
                  <a:pt x="176" y="232"/>
                </a:lnTo>
                <a:lnTo>
                  <a:pt x="174" y="234"/>
                </a:lnTo>
                <a:lnTo>
                  <a:pt x="176" y="239"/>
                </a:lnTo>
                <a:lnTo>
                  <a:pt x="178" y="249"/>
                </a:lnTo>
                <a:lnTo>
                  <a:pt x="181" y="261"/>
                </a:lnTo>
                <a:lnTo>
                  <a:pt x="184" y="271"/>
                </a:lnTo>
                <a:lnTo>
                  <a:pt x="186" y="283"/>
                </a:lnTo>
                <a:lnTo>
                  <a:pt x="192" y="304"/>
                </a:lnTo>
                <a:lnTo>
                  <a:pt x="198" y="326"/>
                </a:lnTo>
                <a:lnTo>
                  <a:pt x="204" y="348"/>
                </a:lnTo>
                <a:lnTo>
                  <a:pt x="210" y="369"/>
                </a:lnTo>
                <a:lnTo>
                  <a:pt x="212" y="376"/>
                </a:lnTo>
                <a:lnTo>
                  <a:pt x="214" y="383"/>
                </a:lnTo>
                <a:lnTo>
                  <a:pt x="218" y="388"/>
                </a:lnTo>
                <a:lnTo>
                  <a:pt x="224" y="394"/>
                </a:lnTo>
                <a:lnTo>
                  <a:pt x="247" y="415"/>
                </a:lnTo>
                <a:lnTo>
                  <a:pt x="272" y="437"/>
                </a:lnTo>
                <a:lnTo>
                  <a:pt x="296" y="459"/>
                </a:lnTo>
                <a:lnTo>
                  <a:pt x="319" y="480"/>
                </a:lnTo>
                <a:lnTo>
                  <a:pt x="336" y="494"/>
                </a:lnTo>
                <a:lnTo>
                  <a:pt x="352" y="509"/>
                </a:lnTo>
                <a:lnTo>
                  <a:pt x="336" y="520"/>
                </a:lnTo>
                <a:lnTo>
                  <a:pt x="319" y="529"/>
                </a:lnTo>
                <a:lnTo>
                  <a:pt x="293" y="546"/>
                </a:lnTo>
                <a:lnTo>
                  <a:pt x="265" y="562"/>
                </a:lnTo>
                <a:lnTo>
                  <a:pt x="236" y="578"/>
                </a:lnTo>
                <a:lnTo>
                  <a:pt x="208" y="595"/>
                </a:lnTo>
                <a:lnTo>
                  <a:pt x="201" y="599"/>
                </a:lnTo>
                <a:lnTo>
                  <a:pt x="196" y="604"/>
                </a:lnTo>
                <a:lnTo>
                  <a:pt x="191" y="610"/>
                </a:lnTo>
                <a:lnTo>
                  <a:pt x="187" y="618"/>
                </a:lnTo>
                <a:lnTo>
                  <a:pt x="184" y="626"/>
                </a:lnTo>
                <a:lnTo>
                  <a:pt x="180" y="633"/>
                </a:lnTo>
                <a:lnTo>
                  <a:pt x="180" y="638"/>
                </a:lnTo>
                <a:lnTo>
                  <a:pt x="180" y="641"/>
                </a:lnTo>
                <a:lnTo>
                  <a:pt x="181" y="646"/>
                </a:lnTo>
                <a:lnTo>
                  <a:pt x="184" y="651"/>
                </a:lnTo>
                <a:lnTo>
                  <a:pt x="187" y="655"/>
                </a:lnTo>
                <a:lnTo>
                  <a:pt x="190" y="658"/>
                </a:lnTo>
                <a:lnTo>
                  <a:pt x="193" y="657"/>
                </a:lnTo>
                <a:lnTo>
                  <a:pt x="198" y="654"/>
                </a:lnTo>
                <a:lnTo>
                  <a:pt x="224" y="639"/>
                </a:lnTo>
                <a:lnTo>
                  <a:pt x="249" y="624"/>
                </a:lnTo>
                <a:lnTo>
                  <a:pt x="275" y="610"/>
                </a:lnTo>
                <a:lnTo>
                  <a:pt x="301" y="595"/>
                </a:lnTo>
                <a:lnTo>
                  <a:pt x="322" y="582"/>
                </a:lnTo>
                <a:lnTo>
                  <a:pt x="343" y="569"/>
                </a:lnTo>
                <a:lnTo>
                  <a:pt x="364" y="557"/>
                </a:lnTo>
                <a:lnTo>
                  <a:pt x="385" y="544"/>
                </a:lnTo>
                <a:lnTo>
                  <a:pt x="388" y="544"/>
                </a:lnTo>
                <a:lnTo>
                  <a:pt x="391" y="546"/>
                </a:lnTo>
                <a:lnTo>
                  <a:pt x="390" y="548"/>
                </a:lnTo>
                <a:lnTo>
                  <a:pt x="388" y="550"/>
                </a:lnTo>
                <a:lnTo>
                  <a:pt x="381" y="554"/>
                </a:lnTo>
                <a:lnTo>
                  <a:pt x="374" y="558"/>
                </a:lnTo>
                <a:lnTo>
                  <a:pt x="353" y="570"/>
                </a:lnTo>
                <a:lnTo>
                  <a:pt x="332" y="582"/>
                </a:lnTo>
                <a:lnTo>
                  <a:pt x="311" y="594"/>
                </a:lnTo>
                <a:lnTo>
                  <a:pt x="291" y="605"/>
                </a:lnTo>
                <a:lnTo>
                  <a:pt x="275" y="615"/>
                </a:lnTo>
                <a:lnTo>
                  <a:pt x="259" y="624"/>
                </a:lnTo>
                <a:lnTo>
                  <a:pt x="242" y="633"/>
                </a:lnTo>
                <a:lnTo>
                  <a:pt x="226" y="643"/>
                </a:lnTo>
                <a:lnTo>
                  <a:pt x="215" y="648"/>
                </a:lnTo>
                <a:lnTo>
                  <a:pt x="206" y="654"/>
                </a:lnTo>
                <a:lnTo>
                  <a:pt x="196" y="660"/>
                </a:lnTo>
                <a:lnTo>
                  <a:pt x="185" y="666"/>
                </a:lnTo>
                <a:lnTo>
                  <a:pt x="192" y="673"/>
                </a:lnTo>
                <a:lnTo>
                  <a:pt x="197" y="675"/>
                </a:lnTo>
                <a:lnTo>
                  <a:pt x="203" y="674"/>
                </a:lnTo>
                <a:lnTo>
                  <a:pt x="210" y="671"/>
                </a:lnTo>
                <a:lnTo>
                  <a:pt x="222" y="664"/>
                </a:lnTo>
                <a:lnTo>
                  <a:pt x="235" y="657"/>
                </a:lnTo>
                <a:lnTo>
                  <a:pt x="248" y="650"/>
                </a:lnTo>
                <a:lnTo>
                  <a:pt x="261" y="641"/>
                </a:lnTo>
                <a:lnTo>
                  <a:pt x="296" y="622"/>
                </a:lnTo>
                <a:lnTo>
                  <a:pt x="330" y="602"/>
                </a:lnTo>
                <a:lnTo>
                  <a:pt x="365" y="582"/>
                </a:lnTo>
                <a:lnTo>
                  <a:pt x="399" y="562"/>
                </a:lnTo>
                <a:lnTo>
                  <a:pt x="404" y="560"/>
                </a:lnTo>
                <a:lnTo>
                  <a:pt x="407" y="560"/>
                </a:lnTo>
                <a:lnTo>
                  <a:pt x="410" y="562"/>
                </a:lnTo>
                <a:lnTo>
                  <a:pt x="412" y="565"/>
                </a:lnTo>
                <a:lnTo>
                  <a:pt x="402" y="571"/>
                </a:lnTo>
                <a:lnTo>
                  <a:pt x="392" y="577"/>
                </a:lnTo>
                <a:lnTo>
                  <a:pt x="381" y="583"/>
                </a:lnTo>
                <a:lnTo>
                  <a:pt x="371" y="589"/>
                </a:lnTo>
                <a:lnTo>
                  <a:pt x="328" y="615"/>
                </a:lnTo>
                <a:lnTo>
                  <a:pt x="284" y="640"/>
                </a:lnTo>
                <a:lnTo>
                  <a:pt x="240" y="666"/>
                </a:lnTo>
                <a:lnTo>
                  <a:pt x="197" y="692"/>
                </a:lnTo>
                <a:lnTo>
                  <a:pt x="190" y="696"/>
                </a:lnTo>
                <a:lnTo>
                  <a:pt x="184" y="700"/>
                </a:lnTo>
                <a:lnTo>
                  <a:pt x="179" y="706"/>
                </a:lnTo>
                <a:lnTo>
                  <a:pt x="176" y="714"/>
                </a:lnTo>
                <a:lnTo>
                  <a:pt x="173" y="722"/>
                </a:lnTo>
                <a:lnTo>
                  <a:pt x="169" y="730"/>
                </a:lnTo>
                <a:lnTo>
                  <a:pt x="167" y="734"/>
                </a:lnTo>
                <a:lnTo>
                  <a:pt x="166" y="737"/>
                </a:lnTo>
                <a:lnTo>
                  <a:pt x="167" y="741"/>
                </a:lnTo>
                <a:lnTo>
                  <a:pt x="170" y="743"/>
                </a:lnTo>
                <a:close/>
                <a:moveTo>
                  <a:pt x="1215" y="1211"/>
                </a:moveTo>
                <a:lnTo>
                  <a:pt x="1202" y="1215"/>
                </a:lnTo>
                <a:lnTo>
                  <a:pt x="1191" y="1219"/>
                </a:lnTo>
                <a:lnTo>
                  <a:pt x="1179" y="1222"/>
                </a:lnTo>
                <a:lnTo>
                  <a:pt x="1166" y="1226"/>
                </a:lnTo>
                <a:lnTo>
                  <a:pt x="1173" y="1221"/>
                </a:lnTo>
                <a:lnTo>
                  <a:pt x="1186" y="1217"/>
                </a:lnTo>
                <a:lnTo>
                  <a:pt x="1202" y="1211"/>
                </a:lnTo>
                <a:lnTo>
                  <a:pt x="1219" y="1207"/>
                </a:lnTo>
                <a:lnTo>
                  <a:pt x="1215" y="1211"/>
                </a:lnTo>
                <a:close/>
                <a:moveTo>
                  <a:pt x="749" y="1346"/>
                </a:moveTo>
                <a:lnTo>
                  <a:pt x="749" y="1345"/>
                </a:lnTo>
                <a:lnTo>
                  <a:pt x="747" y="1343"/>
                </a:lnTo>
                <a:lnTo>
                  <a:pt x="799" y="1329"/>
                </a:lnTo>
                <a:lnTo>
                  <a:pt x="850" y="1314"/>
                </a:lnTo>
                <a:lnTo>
                  <a:pt x="902" y="1298"/>
                </a:lnTo>
                <a:lnTo>
                  <a:pt x="952" y="1284"/>
                </a:lnTo>
                <a:lnTo>
                  <a:pt x="1004" y="1269"/>
                </a:lnTo>
                <a:lnTo>
                  <a:pt x="1055" y="1254"/>
                </a:lnTo>
                <a:lnTo>
                  <a:pt x="1106" y="1239"/>
                </a:lnTo>
                <a:lnTo>
                  <a:pt x="1157" y="1225"/>
                </a:lnTo>
                <a:lnTo>
                  <a:pt x="1158" y="1226"/>
                </a:lnTo>
                <a:lnTo>
                  <a:pt x="1158" y="1228"/>
                </a:lnTo>
                <a:lnTo>
                  <a:pt x="1108" y="1243"/>
                </a:lnTo>
                <a:lnTo>
                  <a:pt x="1056" y="1259"/>
                </a:lnTo>
                <a:lnTo>
                  <a:pt x="1005" y="1274"/>
                </a:lnTo>
                <a:lnTo>
                  <a:pt x="954" y="1289"/>
                </a:lnTo>
                <a:lnTo>
                  <a:pt x="903" y="1303"/>
                </a:lnTo>
                <a:lnTo>
                  <a:pt x="852" y="1318"/>
                </a:lnTo>
                <a:lnTo>
                  <a:pt x="800" y="1332"/>
                </a:lnTo>
                <a:lnTo>
                  <a:pt x="749" y="1346"/>
                </a:lnTo>
                <a:close/>
                <a:moveTo>
                  <a:pt x="728" y="1256"/>
                </a:moveTo>
                <a:lnTo>
                  <a:pt x="723" y="1257"/>
                </a:lnTo>
                <a:lnTo>
                  <a:pt x="718" y="1257"/>
                </a:lnTo>
                <a:lnTo>
                  <a:pt x="718" y="1256"/>
                </a:lnTo>
                <a:lnTo>
                  <a:pt x="718" y="1255"/>
                </a:lnTo>
                <a:lnTo>
                  <a:pt x="721" y="1254"/>
                </a:lnTo>
                <a:lnTo>
                  <a:pt x="723" y="1254"/>
                </a:lnTo>
                <a:lnTo>
                  <a:pt x="729" y="1253"/>
                </a:lnTo>
                <a:lnTo>
                  <a:pt x="736" y="1252"/>
                </a:lnTo>
                <a:lnTo>
                  <a:pt x="740" y="1249"/>
                </a:lnTo>
                <a:lnTo>
                  <a:pt x="745" y="1245"/>
                </a:lnTo>
                <a:lnTo>
                  <a:pt x="746" y="1243"/>
                </a:lnTo>
                <a:lnTo>
                  <a:pt x="747" y="1243"/>
                </a:lnTo>
                <a:lnTo>
                  <a:pt x="759" y="1240"/>
                </a:lnTo>
                <a:lnTo>
                  <a:pt x="771" y="1236"/>
                </a:lnTo>
                <a:lnTo>
                  <a:pt x="783" y="1233"/>
                </a:lnTo>
                <a:lnTo>
                  <a:pt x="794" y="1231"/>
                </a:lnTo>
                <a:lnTo>
                  <a:pt x="799" y="1229"/>
                </a:lnTo>
                <a:lnTo>
                  <a:pt x="804" y="1229"/>
                </a:lnTo>
                <a:lnTo>
                  <a:pt x="787" y="1236"/>
                </a:lnTo>
                <a:lnTo>
                  <a:pt x="772" y="1243"/>
                </a:lnTo>
                <a:lnTo>
                  <a:pt x="760" y="1247"/>
                </a:lnTo>
                <a:lnTo>
                  <a:pt x="750" y="1250"/>
                </a:lnTo>
                <a:lnTo>
                  <a:pt x="738" y="1254"/>
                </a:lnTo>
                <a:lnTo>
                  <a:pt x="728" y="1256"/>
                </a:lnTo>
                <a:close/>
                <a:moveTo>
                  <a:pt x="836" y="1255"/>
                </a:moveTo>
                <a:lnTo>
                  <a:pt x="836" y="1255"/>
                </a:lnTo>
                <a:lnTo>
                  <a:pt x="838" y="1255"/>
                </a:lnTo>
                <a:lnTo>
                  <a:pt x="838" y="1270"/>
                </a:lnTo>
                <a:lnTo>
                  <a:pt x="838" y="1287"/>
                </a:lnTo>
                <a:lnTo>
                  <a:pt x="836" y="1287"/>
                </a:lnTo>
                <a:lnTo>
                  <a:pt x="836" y="1287"/>
                </a:lnTo>
                <a:lnTo>
                  <a:pt x="836" y="1270"/>
                </a:lnTo>
                <a:lnTo>
                  <a:pt x="836" y="1255"/>
                </a:lnTo>
                <a:close/>
                <a:moveTo>
                  <a:pt x="877" y="1271"/>
                </a:moveTo>
                <a:lnTo>
                  <a:pt x="876" y="1271"/>
                </a:lnTo>
                <a:lnTo>
                  <a:pt x="876" y="1273"/>
                </a:lnTo>
                <a:lnTo>
                  <a:pt x="869" y="1261"/>
                </a:lnTo>
                <a:lnTo>
                  <a:pt x="862" y="1249"/>
                </a:lnTo>
                <a:lnTo>
                  <a:pt x="868" y="1253"/>
                </a:lnTo>
                <a:lnTo>
                  <a:pt x="871" y="1259"/>
                </a:lnTo>
                <a:lnTo>
                  <a:pt x="875" y="1266"/>
                </a:lnTo>
                <a:lnTo>
                  <a:pt x="877" y="1271"/>
                </a:lnTo>
                <a:close/>
                <a:moveTo>
                  <a:pt x="889" y="1239"/>
                </a:moveTo>
                <a:lnTo>
                  <a:pt x="889" y="1254"/>
                </a:lnTo>
                <a:lnTo>
                  <a:pt x="889" y="1269"/>
                </a:lnTo>
                <a:lnTo>
                  <a:pt x="889" y="1269"/>
                </a:lnTo>
                <a:lnTo>
                  <a:pt x="889" y="1269"/>
                </a:lnTo>
                <a:lnTo>
                  <a:pt x="888" y="1254"/>
                </a:lnTo>
                <a:lnTo>
                  <a:pt x="885" y="1240"/>
                </a:lnTo>
                <a:lnTo>
                  <a:pt x="888" y="1240"/>
                </a:lnTo>
                <a:lnTo>
                  <a:pt x="889" y="1239"/>
                </a:lnTo>
                <a:close/>
                <a:moveTo>
                  <a:pt x="944" y="1225"/>
                </a:moveTo>
                <a:lnTo>
                  <a:pt x="950" y="1238"/>
                </a:lnTo>
                <a:lnTo>
                  <a:pt x="954" y="1250"/>
                </a:lnTo>
                <a:lnTo>
                  <a:pt x="953" y="1250"/>
                </a:lnTo>
                <a:lnTo>
                  <a:pt x="952" y="1250"/>
                </a:lnTo>
                <a:lnTo>
                  <a:pt x="947" y="1239"/>
                </a:lnTo>
                <a:lnTo>
                  <a:pt x="942" y="1226"/>
                </a:lnTo>
                <a:lnTo>
                  <a:pt x="943" y="1226"/>
                </a:lnTo>
                <a:lnTo>
                  <a:pt x="944" y="1225"/>
                </a:lnTo>
                <a:close/>
                <a:moveTo>
                  <a:pt x="968" y="1213"/>
                </a:moveTo>
                <a:lnTo>
                  <a:pt x="975" y="1218"/>
                </a:lnTo>
                <a:lnTo>
                  <a:pt x="983" y="1225"/>
                </a:lnTo>
                <a:lnTo>
                  <a:pt x="987" y="1232"/>
                </a:lnTo>
                <a:lnTo>
                  <a:pt x="990" y="1236"/>
                </a:lnTo>
                <a:lnTo>
                  <a:pt x="978" y="1226"/>
                </a:lnTo>
                <a:lnTo>
                  <a:pt x="967" y="1214"/>
                </a:lnTo>
                <a:lnTo>
                  <a:pt x="968" y="1214"/>
                </a:lnTo>
                <a:lnTo>
                  <a:pt x="968" y="1213"/>
                </a:lnTo>
                <a:close/>
                <a:moveTo>
                  <a:pt x="1007" y="1203"/>
                </a:moveTo>
                <a:lnTo>
                  <a:pt x="1007" y="1203"/>
                </a:lnTo>
                <a:lnTo>
                  <a:pt x="1007" y="1203"/>
                </a:lnTo>
                <a:lnTo>
                  <a:pt x="1008" y="1208"/>
                </a:lnTo>
                <a:lnTo>
                  <a:pt x="1008" y="1215"/>
                </a:lnTo>
                <a:lnTo>
                  <a:pt x="1009" y="1214"/>
                </a:lnTo>
                <a:lnTo>
                  <a:pt x="1011" y="1213"/>
                </a:lnTo>
                <a:lnTo>
                  <a:pt x="1020" y="1221"/>
                </a:lnTo>
                <a:lnTo>
                  <a:pt x="1029" y="1228"/>
                </a:lnTo>
                <a:lnTo>
                  <a:pt x="1028" y="1229"/>
                </a:lnTo>
                <a:lnTo>
                  <a:pt x="1028" y="1231"/>
                </a:lnTo>
                <a:lnTo>
                  <a:pt x="1019" y="1225"/>
                </a:lnTo>
                <a:lnTo>
                  <a:pt x="1009" y="1217"/>
                </a:lnTo>
                <a:lnTo>
                  <a:pt x="1008" y="1227"/>
                </a:lnTo>
                <a:lnTo>
                  <a:pt x="1008" y="1234"/>
                </a:lnTo>
                <a:lnTo>
                  <a:pt x="1007" y="1234"/>
                </a:lnTo>
                <a:lnTo>
                  <a:pt x="1007" y="1234"/>
                </a:lnTo>
                <a:lnTo>
                  <a:pt x="1007" y="1219"/>
                </a:lnTo>
                <a:lnTo>
                  <a:pt x="1007" y="1203"/>
                </a:lnTo>
                <a:close/>
                <a:moveTo>
                  <a:pt x="1044" y="1190"/>
                </a:moveTo>
                <a:lnTo>
                  <a:pt x="1051" y="1203"/>
                </a:lnTo>
                <a:lnTo>
                  <a:pt x="1059" y="1215"/>
                </a:lnTo>
                <a:lnTo>
                  <a:pt x="1059" y="1217"/>
                </a:lnTo>
                <a:lnTo>
                  <a:pt x="1057" y="1217"/>
                </a:lnTo>
                <a:lnTo>
                  <a:pt x="1050" y="1207"/>
                </a:lnTo>
                <a:lnTo>
                  <a:pt x="1043" y="1198"/>
                </a:lnTo>
                <a:lnTo>
                  <a:pt x="1042" y="1194"/>
                </a:lnTo>
                <a:lnTo>
                  <a:pt x="1042" y="1191"/>
                </a:lnTo>
                <a:lnTo>
                  <a:pt x="1043" y="1190"/>
                </a:lnTo>
                <a:lnTo>
                  <a:pt x="1044" y="1190"/>
                </a:lnTo>
                <a:close/>
                <a:moveTo>
                  <a:pt x="1070" y="1184"/>
                </a:moveTo>
                <a:lnTo>
                  <a:pt x="1071" y="1200"/>
                </a:lnTo>
                <a:lnTo>
                  <a:pt x="1074" y="1215"/>
                </a:lnTo>
                <a:lnTo>
                  <a:pt x="1073" y="1215"/>
                </a:lnTo>
                <a:lnTo>
                  <a:pt x="1071" y="1215"/>
                </a:lnTo>
                <a:lnTo>
                  <a:pt x="1070" y="1200"/>
                </a:lnTo>
                <a:lnTo>
                  <a:pt x="1068" y="1184"/>
                </a:lnTo>
                <a:lnTo>
                  <a:pt x="1069" y="1184"/>
                </a:lnTo>
                <a:lnTo>
                  <a:pt x="1070" y="1184"/>
                </a:lnTo>
                <a:close/>
                <a:moveTo>
                  <a:pt x="1090" y="1178"/>
                </a:moveTo>
                <a:lnTo>
                  <a:pt x="1090" y="1178"/>
                </a:lnTo>
                <a:lnTo>
                  <a:pt x="1091" y="1178"/>
                </a:lnTo>
                <a:lnTo>
                  <a:pt x="1091" y="1194"/>
                </a:lnTo>
                <a:lnTo>
                  <a:pt x="1091" y="1211"/>
                </a:lnTo>
                <a:lnTo>
                  <a:pt x="1090" y="1211"/>
                </a:lnTo>
                <a:lnTo>
                  <a:pt x="1090" y="1211"/>
                </a:lnTo>
                <a:lnTo>
                  <a:pt x="1090" y="1194"/>
                </a:lnTo>
                <a:lnTo>
                  <a:pt x="1090" y="1178"/>
                </a:lnTo>
                <a:close/>
                <a:moveTo>
                  <a:pt x="1120" y="1168"/>
                </a:moveTo>
                <a:lnTo>
                  <a:pt x="1128" y="1173"/>
                </a:lnTo>
                <a:lnTo>
                  <a:pt x="1133" y="1179"/>
                </a:lnTo>
                <a:lnTo>
                  <a:pt x="1137" y="1183"/>
                </a:lnTo>
                <a:lnTo>
                  <a:pt x="1140" y="1185"/>
                </a:lnTo>
                <a:lnTo>
                  <a:pt x="1143" y="1186"/>
                </a:lnTo>
                <a:lnTo>
                  <a:pt x="1144" y="1187"/>
                </a:lnTo>
                <a:lnTo>
                  <a:pt x="1144" y="1190"/>
                </a:lnTo>
                <a:lnTo>
                  <a:pt x="1144" y="1193"/>
                </a:lnTo>
                <a:lnTo>
                  <a:pt x="1131" y="1182"/>
                </a:lnTo>
                <a:lnTo>
                  <a:pt x="1119" y="1170"/>
                </a:lnTo>
                <a:lnTo>
                  <a:pt x="1119" y="1169"/>
                </a:lnTo>
                <a:lnTo>
                  <a:pt x="1120" y="1168"/>
                </a:lnTo>
                <a:close/>
                <a:moveTo>
                  <a:pt x="666" y="1350"/>
                </a:moveTo>
                <a:lnTo>
                  <a:pt x="660" y="1350"/>
                </a:lnTo>
                <a:lnTo>
                  <a:pt x="653" y="1350"/>
                </a:lnTo>
                <a:lnTo>
                  <a:pt x="654" y="1347"/>
                </a:lnTo>
                <a:lnTo>
                  <a:pt x="654" y="1346"/>
                </a:lnTo>
                <a:lnTo>
                  <a:pt x="660" y="1346"/>
                </a:lnTo>
                <a:lnTo>
                  <a:pt x="667" y="1347"/>
                </a:lnTo>
                <a:lnTo>
                  <a:pt x="666" y="1349"/>
                </a:lnTo>
                <a:lnTo>
                  <a:pt x="666" y="1350"/>
                </a:lnTo>
                <a:close/>
                <a:moveTo>
                  <a:pt x="618" y="1359"/>
                </a:moveTo>
                <a:lnTo>
                  <a:pt x="618" y="1358"/>
                </a:lnTo>
                <a:lnTo>
                  <a:pt x="618" y="1357"/>
                </a:lnTo>
                <a:lnTo>
                  <a:pt x="628" y="1352"/>
                </a:lnTo>
                <a:lnTo>
                  <a:pt x="636" y="1350"/>
                </a:lnTo>
                <a:lnTo>
                  <a:pt x="643" y="1350"/>
                </a:lnTo>
                <a:lnTo>
                  <a:pt x="650" y="1351"/>
                </a:lnTo>
                <a:lnTo>
                  <a:pt x="634" y="1356"/>
                </a:lnTo>
                <a:lnTo>
                  <a:pt x="618" y="1359"/>
                </a:lnTo>
                <a:close/>
                <a:moveTo>
                  <a:pt x="538" y="1391"/>
                </a:moveTo>
                <a:lnTo>
                  <a:pt x="537" y="1391"/>
                </a:lnTo>
                <a:lnTo>
                  <a:pt x="536" y="1391"/>
                </a:lnTo>
                <a:lnTo>
                  <a:pt x="537" y="1375"/>
                </a:lnTo>
                <a:lnTo>
                  <a:pt x="538" y="1359"/>
                </a:lnTo>
                <a:lnTo>
                  <a:pt x="539" y="1359"/>
                </a:lnTo>
                <a:lnTo>
                  <a:pt x="540" y="1359"/>
                </a:lnTo>
                <a:lnTo>
                  <a:pt x="539" y="1375"/>
                </a:lnTo>
                <a:lnTo>
                  <a:pt x="538" y="1391"/>
                </a:lnTo>
                <a:close/>
                <a:moveTo>
                  <a:pt x="517" y="1381"/>
                </a:moveTo>
                <a:lnTo>
                  <a:pt x="516" y="1381"/>
                </a:lnTo>
                <a:lnTo>
                  <a:pt x="515" y="1381"/>
                </a:lnTo>
                <a:lnTo>
                  <a:pt x="516" y="1364"/>
                </a:lnTo>
                <a:lnTo>
                  <a:pt x="517" y="1346"/>
                </a:lnTo>
                <a:lnTo>
                  <a:pt x="517" y="1346"/>
                </a:lnTo>
                <a:lnTo>
                  <a:pt x="517" y="1347"/>
                </a:lnTo>
                <a:lnTo>
                  <a:pt x="517" y="1364"/>
                </a:lnTo>
                <a:lnTo>
                  <a:pt x="517" y="1381"/>
                </a:lnTo>
                <a:close/>
                <a:moveTo>
                  <a:pt x="498" y="1372"/>
                </a:moveTo>
                <a:lnTo>
                  <a:pt x="497" y="1372"/>
                </a:lnTo>
                <a:lnTo>
                  <a:pt x="497" y="1372"/>
                </a:lnTo>
                <a:lnTo>
                  <a:pt x="497" y="1363"/>
                </a:lnTo>
                <a:lnTo>
                  <a:pt x="497" y="1354"/>
                </a:lnTo>
                <a:lnTo>
                  <a:pt x="497" y="1345"/>
                </a:lnTo>
                <a:lnTo>
                  <a:pt x="497" y="1336"/>
                </a:lnTo>
                <a:lnTo>
                  <a:pt x="501" y="1338"/>
                </a:lnTo>
                <a:lnTo>
                  <a:pt x="502" y="1340"/>
                </a:lnTo>
                <a:lnTo>
                  <a:pt x="500" y="1356"/>
                </a:lnTo>
                <a:lnTo>
                  <a:pt x="498" y="1372"/>
                </a:lnTo>
                <a:close/>
                <a:moveTo>
                  <a:pt x="482" y="1365"/>
                </a:moveTo>
                <a:lnTo>
                  <a:pt x="483" y="1361"/>
                </a:lnTo>
                <a:lnTo>
                  <a:pt x="483" y="1358"/>
                </a:lnTo>
                <a:lnTo>
                  <a:pt x="483" y="1356"/>
                </a:lnTo>
                <a:lnTo>
                  <a:pt x="482" y="1353"/>
                </a:lnTo>
                <a:lnTo>
                  <a:pt x="479" y="1347"/>
                </a:lnTo>
                <a:lnTo>
                  <a:pt x="475" y="1343"/>
                </a:lnTo>
                <a:lnTo>
                  <a:pt x="473" y="1338"/>
                </a:lnTo>
                <a:lnTo>
                  <a:pt x="473" y="1335"/>
                </a:lnTo>
                <a:lnTo>
                  <a:pt x="473" y="1332"/>
                </a:lnTo>
                <a:lnTo>
                  <a:pt x="474" y="1329"/>
                </a:lnTo>
                <a:lnTo>
                  <a:pt x="476" y="1337"/>
                </a:lnTo>
                <a:lnTo>
                  <a:pt x="481" y="1345"/>
                </a:lnTo>
                <a:lnTo>
                  <a:pt x="483" y="1350"/>
                </a:lnTo>
                <a:lnTo>
                  <a:pt x="484" y="1354"/>
                </a:lnTo>
                <a:lnTo>
                  <a:pt x="484" y="1360"/>
                </a:lnTo>
                <a:lnTo>
                  <a:pt x="482" y="1365"/>
                </a:lnTo>
                <a:close/>
                <a:moveTo>
                  <a:pt x="463" y="1354"/>
                </a:moveTo>
                <a:lnTo>
                  <a:pt x="457" y="1340"/>
                </a:lnTo>
                <a:lnTo>
                  <a:pt x="452" y="1328"/>
                </a:lnTo>
                <a:lnTo>
                  <a:pt x="453" y="1328"/>
                </a:lnTo>
                <a:lnTo>
                  <a:pt x="455" y="1326"/>
                </a:lnTo>
                <a:lnTo>
                  <a:pt x="460" y="1339"/>
                </a:lnTo>
                <a:lnTo>
                  <a:pt x="466" y="1353"/>
                </a:lnTo>
                <a:lnTo>
                  <a:pt x="464" y="1353"/>
                </a:lnTo>
                <a:lnTo>
                  <a:pt x="463" y="1354"/>
                </a:lnTo>
                <a:close/>
                <a:moveTo>
                  <a:pt x="433" y="1343"/>
                </a:moveTo>
                <a:lnTo>
                  <a:pt x="432" y="1333"/>
                </a:lnTo>
                <a:lnTo>
                  <a:pt x="433" y="1324"/>
                </a:lnTo>
                <a:lnTo>
                  <a:pt x="433" y="1315"/>
                </a:lnTo>
                <a:lnTo>
                  <a:pt x="434" y="1305"/>
                </a:lnTo>
                <a:lnTo>
                  <a:pt x="435" y="1315"/>
                </a:lnTo>
                <a:lnTo>
                  <a:pt x="435" y="1324"/>
                </a:lnTo>
                <a:lnTo>
                  <a:pt x="434" y="1333"/>
                </a:lnTo>
                <a:lnTo>
                  <a:pt x="433" y="1343"/>
                </a:lnTo>
                <a:close/>
                <a:moveTo>
                  <a:pt x="420" y="1336"/>
                </a:moveTo>
                <a:lnTo>
                  <a:pt x="420" y="1336"/>
                </a:lnTo>
                <a:lnTo>
                  <a:pt x="419" y="1336"/>
                </a:lnTo>
                <a:lnTo>
                  <a:pt x="418" y="1335"/>
                </a:lnTo>
                <a:lnTo>
                  <a:pt x="417" y="1332"/>
                </a:lnTo>
                <a:lnTo>
                  <a:pt x="418" y="1326"/>
                </a:lnTo>
                <a:lnTo>
                  <a:pt x="418" y="1319"/>
                </a:lnTo>
                <a:lnTo>
                  <a:pt x="419" y="1316"/>
                </a:lnTo>
                <a:lnTo>
                  <a:pt x="418" y="1314"/>
                </a:lnTo>
                <a:lnTo>
                  <a:pt x="417" y="1310"/>
                </a:lnTo>
                <a:lnTo>
                  <a:pt x="415" y="1307"/>
                </a:lnTo>
                <a:lnTo>
                  <a:pt x="415" y="1303"/>
                </a:lnTo>
                <a:lnTo>
                  <a:pt x="419" y="1297"/>
                </a:lnTo>
                <a:lnTo>
                  <a:pt x="421" y="1298"/>
                </a:lnTo>
                <a:lnTo>
                  <a:pt x="422" y="1301"/>
                </a:lnTo>
                <a:lnTo>
                  <a:pt x="422" y="1309"/>
                </a:lnTo>
                <a:lnTo>
                  <a:pt x="421" y="1318"/>
                </a:lnTo>
                <a:lnTo>
                  <a:pt x="421" y="1326"/>
                </a:lnTo>
                <a:lnTo>
                  <a:pt x="420" y="1336"/>
                </a:lnTo>
                <a:close/>
                <a:moveTo>
                  <a:pt x="407" y="1328"/>
                </a:moveTo>
                <a:lnTo>
                  <a:pt x="404" y="1317"/>
                </a:lnTo>
                <a:lnTo>
                  <a:pt x="401" y="1308"/>
                </a:lnTo>
                <a:lnTo>
                  <a:pt x="398" y="1298"/>
                </a:lnTo>
                <a:lnTo>
                  <a:pt x="395" y="1288"/>
                </a:lnTo>
                <a:lnTo>
                  <a:pt x="397" y="1288"/>
                </a:lnTo>
                <a:lnTo>
                  <a:pt x="398" y="1288"/>
                </a:lnTo>
                <a:lnTo>
                  <a:pt x="401" y="1291"/>
                </a:lnTo>
                <a:lnTo>
                  <a:pt x="402" y="1296"/>
                </a:lnTo>
                <a:lnTo>
                  <a:pt x="404" y="1302"/>
                </a:lnTo>
                <a:lnTo>
                  <a:pt x="405" y="1307"/>
                </a:lnTo>
                <a:lnTo>
                  <a:pt x="407" y="1317"/>
                </a:lnTo>
                <a:lnTo>
                  <a:pt x="411" y="1326"/>
                </a:lnTo>
                <a:lnTo>
                  <a:pt x="408" y="1326"/>
                </a:lnTo>
                <a:lnTo>
                  <a:pt x="407" y="1328"/>
                </a:lnTo>
                <a:close/>
                <a:moveTo>
                  <a:pt x="378" y="1316"/>
                </a:moveTo>
                <a:lnTo>
                  <a:pt x="376" y="1307"/>
                </a:lnTo>
                <a:lnTo>
                  <a:pt x="376" y="1297"/>
                </a:lnTo>
                <a:lnTo>
                  <a:pt x="377" y="1287"/>
                </a:lnTo>
                <a:lnTo>
                  <a:pt x="376" y="1277"/>
                </a:lnTo>
                <a:lnTo>
                  <a:pt x="380" y="1278"/>
                </a:lnTo>
                <a:lnTo>
                  <a:pt x="383" y="1280"/>
                </a:lnTo>
                <a:lnTo>
                  <a:pt x="380" y="1289"/>
                </a:lnTo>
                <a:lnTo>
                  <a:pt x="380" y="1298"/>
                </a:lnTo>
                <a:lnTo>
                  <a:pt x="379" y="1308"/>
                </a:lnTo>
                <a:lnTo>
                  <a:pt x="378" y="1316"/>
                </a:lnTo>
                <a:close/>
                <a:moveTo>
                  <a:pt x="356" y="1307"/>
                </a:moveTo>
                <a:lnTo>
                  <a:pt x="359" y="1303"/>
                </a:lnTo>
                <a:lnTo>
                  <a:pt x="360" y="1301"/>
                </a:lnTo>
                <a:lnTo>
                  <a:pt x="360" y="1296"/>
                </a:lnTo>
                <a:lnTo>
                  <a:pt x="358" y="1293"/>
                </a:lnTo>
                <a:lnTo>
                  <a:pt x="353" y="1284"/>
                </a:lnTo>
                <a:lnTo>
                  <a:pt x="350" y="1276"/>
                </a:lnTo>
                <a:lnTo>
                  <a:pt x="350" y="1271"/>
                </a:lnTo>
                <a:lnTo>
                  <a:pt x="352" y="1264"/>
                </a:lnTo>
                <a:lnTo>
                  <a:pt x="353" y="1274"/>
                </a:lnTo>
                <a:lnTo>
                  <a:pt x="356" y="1281"/>
                </a:lnTo>
                <a:lnTo>
                  <a:pt x="359" y="1288"/>
                </a:lnTo>
                <a:lnTo>
                  <a:pt x="363" y="1296"/>
                </a:lnTo>
                <a:lnTo>
                  <a:pt x="364" y="1301"/>
                </a:lnTo>
                <a:lnTo>
                  <a:pt x="363" y="1304"/>
                </a:lnTo>
                <a:lnTo>
                  <a:pt x="360" y="1307"/>
                </a:lnTo>
                <a:lnTo>
                  <a:pt x="356" y="1307"/>
                </a:lnTo>
                <a:close/>
                <a:moveTo>
                  <a:pt x="331" y="1275"/>
                </a:moveTo>
                <a:lnTo>
                  <a:pt x="330" y="1285"/>
                </a:lnTo>
                <a:lnTo>
                  <a:pt x="330" y="1295"/>
                </a:lnTo>
                <a:lnTo>
                  <a:pt x="328" y="1291"/>
                </a:lnTo>
                <a:lnTo>
                  <a:pt x="326" y="1289"/>
                </a:lnTo>
                <a:lnTo>
                  <a:pt x="326" y="1281"/>
                </a:lnTo>
                <a:lnTo>
                  <a:pt x="326" y="1271"/>
                </a:lnTo>
                <a:lnTo>
                  <a:pt x="326" y="1262"/>
                </a:lnTo>
                <a:lnTo>
                  <a:pt x="326" y="1253"/>
                </a:lnTo>
                <a:lnTo>
                  <a:pt x="331" y="1255"/>
                </a:lnTo>
                <a:lnTo>
                  <a:pt x="332" y="1256"/>
                </a:lnTo>
                <a:lnTo>
                  <a:pt x="331" y="1263"/>
                </a:lnTo>
                <a:lnTo>
                  <a:pt x="332" y="1269"/>
                </a:lnTo>
                <a:lnTo>
                  <a:pt x="336" y="1275"/>
                </a:lnTo>
                <a:lnTo>
                  <a:pt x="343" y="1280"/>
                </a:lnTo>
                <a:lnTo>
                  <a:pt x="337" y="1277"/>
                </a:lnTo>
                <a:lnTo>
                  <a:pt x="331" y="1275"/>
                </a:lnTo>
                <a:close/>
                <a:moveTo>
                  <a:pt x="309" y="1280"/>
                </a:moveTo>
                <a:lnTo>
                  <a:pt x="308" y="1280"/>
                </a:lnTo>
                <a:lnTo>
                  <a:pt x="307" y="1280"/>
                </a:lnTo>
                <a:lnTo>
                  <a:pt x="304" y="1269"/>
                </a:lnTo>
                <a:lnTo>
                  <a:pt x="301" y="1257"/>
                </a:lnTo>
                <a:lnTo>
                  <a:pt x="297" y="1267"/>
                </a:lnTo>
                <a:lnTo>
                  <a:pt x="295" y="1274"/>
                </a:lnTo>
                <a:lnTo>
                  <a:pt x="294" y="1274"/>
                </a:lnTo>
                <a:lnTo>
                  <a:pt x="293" y="1274"/>
                </a:lnTo>
                <a:lnTo>
                  <a:pt x="291" y="1263"/>
                </a:lnTo>
                <a:lnTo>
                  <a:pt x="289" y="1254"/>
                </a:lnTo>
                <a:lnTo>
                  <a:pt x="288" y="1243"/>
                </a:lnTo>
                <a:lnTo>
                  <a:pt x="286" y="1233"/>
                </a:lnTo>
                <a:lnTo>
                  <a:pt x="289" y="1234"/>
                </a:lnTo>
                <a:lnTo>
                  <a:pt x="290" y="1235"/>
                </a:lnTo>
                <a:lnTo>
                  <a:pt x="291" y="1238"/>
                </a:lnTo>
                <a:lnTo>
                  <a:pt x="293" y="1239"/>
                </a:lnTo>
                <a:lnTo>
                  <a:pt x="293" y="1243"/>
                </a:lnTo>
                <a:lnTo>
                  <a:pt x="293" y="1247"/>
                </a:lnTo>
                <a:lnTo>
                  <a:pt x="294" y="1254"/>
                </a:lnTo>
                <a:lnTo>
                  <a:pt x="295" y="1262"/>
                </a:lnTo>
                <a:lnTo>
                  <a:pt x="296" y="1262"/>
                </a:lnTo>
                <a:lnTo>
                  <a:pt x="298" y="1262"/>
                </a:lnTo>
                <a:lnTo>
                  <a:pt x="300" y="1252"/>
                </a:lnTo>
                <a:lnTo>
                  <a:pt x="301" y="1241"/>
                </a:lnTo>
                <a:lnTo>
                  <a:pt x="302" y="1241"/>
                </a:lnTo>
                <a:lnTo>
                  <a:pt x="303" y="1241"/>
                </a:lnTo>
                <a:lnTo>
                  <a:pt x="304" y="1250"/>
                </a:lnTo>
                <a:lnTo>
                  <a:pt x="307" y="1261"/>
                </a:lnTo>
                <a:lnTo>
                  <a:pt x="307" y="1263"/>
                </a:lnTo>
                <a:lnTo>
                  <a:pt x="307" y="1266"/>
                </a:lnTo>
                <a:lnTo>
                  <a:pt x="307" y="1267"/>
                </a:lnTo>
                <a:lnTo>
                  <a:pt x="308" y="1268"/>
                </a:lnTo>
                <a:lnTo>
                  <a:pt x="309" y="1268"/>
                </a:lnTo>
                <a:lnTo>
                  <a:pt x="311" y="1268"/>
                </a:lnTo>
                <a:lnTo>
                  <a:pt x="310" y="1274"/>
                </a:lnTo>
                <a:lnTo>
                  <a:pt x="309" y="1280"/>
                </a:lnTo>
                <a:close/>
                <a:moveTo>
                  <a:pt x="95" y="1192"/>
                </a:moveTo>
                <a:lnTo>
                  <a:pt x="89" y="1178"/>
                </a:lnTo>
                <a:lnTo>
                  <a:pt x="84" y="1165"/>
                </a:lnTo>
                <a:lnTo>
                  <a:pt x="83" y="1164"/>
                </a:lnTo>
                <a:lnTo>
                  <a:pt x="81" y="1164"/>
                </a:lnTo>
                <a:lnTo>
                  <a:pt x="76" y="1172"/>
                </a:lnTo>
                <a:lnTo>
                  <a:pt x="72" y="1182"/>
                </a:lnTo>
                <a:lnTo>
                  <a:pt x="68" y="1178"/>
                </a:lnTo>
                <a:lnTo>
                  <a:pt x="67" y="1176"/>
                </a:lnTo>
                <a:lnTo>
                  <a:pt x="74" y="1163"/>
                </a:lnTo>
                <a:lnTo>
                  <a:pt x="81" y="1149"/>
                </a:lnTo>
                <a:lnTo>
                  <a:pt x="74" y="1149"/>
                </a:lnTo>
                <a:lnTo>
                  <a:pt x="68" y="1150"/>
                </a:lnTo>
                <a:lnTo>
                  <a:pt x="69" y="1147"/>
                </a:lnTo>
                <a:lnTo>
                  <a:pt x="70" y="1144"/>
                </a:lnTo>
                <a:lnTo>
                  <a:pt x="75" y="1142"/>
                </a:lnTo>
                <a:lnTo>
                  <a:pt x="79" y="1138"/>
                </a:lnTo>
                <a:lnTo>
                  <a:pt x="81" y="1134"/>
                </a:lnTo>
                <a:lnTo>
                  <a:pt x="81" y="1129"/>
                </a:lnTo>
                <a:lnTo>
                  <a:pt x="82" y="1127"/>
                </a:lnTo>
                <a:lnTo>
                  <a:pt x="84" y="1126"/>
                </a:lnTo>
                <a:lnTo>
                  <a:pt x="87" y="1126"/>
                </a:lnTo>
                <a:lnTo>
                  <a:pt x="89" y="1128"/>
                </a:lnTo>
                <a:lnTo>
                  <a:pt x="94" y="1144"/>
                </a:lnTo>
                <a:lnTo>
                  <a:pt x="97" y="1161"/>
                </a:lnTo>
                <a:lnTo>
                  <a:pt x="97" y="1163"/>
                </a:lnTo>
                <a:lnTo>
                  <a:pt x="96" y="1165"/>
                </a:lnTo>
                <a:lnTo>
                  <a:pt x="95" y="1165"/>
                </a:lnTo>
                <a:lnTo>
                  <a:pt x="95" y="1165"/>
                </a:lnTo>
                <a:lnTo>
                  <a:pt x="94" y="1159"/>
                </a:lnTo>
                <a:lnTo>
                  <a:pt x="93" y="1155"/>
                </a:lnTo>
                <a:lnTo>
                  <a:pt x="90" y="1159"/>
                </a:lnTo>
                <a:lnTo>
                  <a:pt x="90" y="1165"/>
                </a:lnTo>
                <a:lnTo>
                  <a:pt x="93" y="1172"/>
                </a:lnTo>
                <a:lnTo>
                  <a:pt x="96" y="1180"/>
                </a:lnTo>
                <a:lnTo>
                  <a:pt x="98" y="1185"/>
                </a:lnTo>
                <a:lnTo>
                  <a:pt x="98" y="1187"/>
                </a:lnTo>
                <a:lnTo>
                  <a:pt x="97" y="1190"/>
                </a:lnTo>
                <a:lnTo>
                  <a:pt x="95" y="1192"/>
                </a:lnTo>
                <a:close/>
                <a:moveTo>
                  <a:pt x="933" y="1161"/>
                </a:moveTo>
                <a:lnTo>
                  <a:pt x="928" y="1147"/>
                </a:lnTo>
                <a:lnTo>
                  <a:pt x="922" y="1133"/>
                </a:lnTo>
                <a:lnTo>
                  <a:pt x="924" y="1134"/>
                </a:lnTo>
                <a:lnTo>
                  <a:pt x="926" y="1136"/>
                </a:lnTo>
                <a:lnTo>
                  <a:pt x="929" y="1138"/>
                </a:lnTo>
                <a:lnTo>
                  <a:pt x="931" y="1143"/>
                </a:lnTo>
                <a:lnTo>
                  <a:pt x="932" y="1147"/>
                </a:lnTo>
                <a:lnTo>
                  <a:pt x="933" y="1151"/>
                </a:lnTo>
                <a:lnTo>
                  <a:pt x="935" y="1157"/>
                </a:lnTo>
                <a:lnTo>
                  <a:pt x="933" y="1161"/>
                </a:lnTo>
                <a:close/>
                <a:moveTo>
                  <a:pt x="940" y="1128"/>
                </a:moveTo>
                <a:lnTo>
                  <a:pt x="944" y="1134"/>
                </a:lnTo>
                <a:lnTo>
                  <a:pt x="946" y="1141"/>
                </a:lnTo>
                <a:lnTo>
                  <a:pt x="947" y="1143"/>
                </a:lnTo>
                <a:lnTo>
                  <a:pt x="949" y="1147"/>
                </a:lnTo>
                <a:lnTo>
                  <a:pt x="949" y="1150"/>
                </a:lnTo>
                <a:lnTo>
                  <a:pt x="949" y="1155"/>
                </a:lnTo>
                <a:lnTo>
                  <a:pt x="943" y="1142"/>
                </a:lnTo>
                <a:lnTo>
                  <a:pt x="938" y="1129"/>
                </a:lnTo>
                <a:lnTo>
                  <a:pt x="939" y="1128"/>
                </a:lnTo>
                <a:lnTo>
                  <a:pt x="940" y="1128"/>
                </a:lnTo>
                <a:close/>
                <a:moveTo>
                  <a:pt x="974" y="1121"/>
                </a:moveTo>
                <a:lnTo>
                  <a:pt x="975" y="1121"/>
                </a:lnTo>
                <a:lnTo>
                  <a:pt x="977" y="1121"/>
                </a:lnTo>
                <a:lnTo>
                  <a:pt x="977" y="1136"/>
                </a:lnTo>
                <a:lnTo>
                  <a:pt x="977" y="1151"/>
                </a:lnTo>
                <a:lnTo>
                  <a:pt x="975" y="1151"/>
                </a:lnTo>
                <a:lnTo>
                  <a:pt x="974" y="1151"/>
                </a:lnTo>
                <a:lnTo>
                  <a:pt x="974" y="1136"/>
                </a:lnTo>
                <a:lnTo>
                  <a:pt x="974" y="1121"/>
                </a:lnTo>
                <a:close/>
                <a:moveTo>
                  <a:pt x="998" y="1117"/>
                </a:moveTo>
                <a:lnTo>
                  <a:pt x="998" y="1131"/>
                </a:lnTo>
                <a:lnTo>
                  <a:pt x="998" y="1147"/>
                </a:lnTo>
                <a:lnTo>
                  <a:pt x="997" y="1147"/>
                </a:lnTo>
                <a:lnTo>
                  <a:pt x="997" y="1147"/>
                </a:lnTo>
                <a:lnTo>
                  <a:pt x="995" y="1133"/>
                </a:lnTo>
                <a:lnTo>
                  <a:pt x="995" y="1117"/>
                </a:lnTo>
                <a:lnTo>
                  <a:pt x="997" y="1117"/>
                </a:lnTo>
                <a:lnTo>
                  <a:pt x="998" y="1117"/>
                </a:lnTo>
                <a:close/>
                <a:moveTo>
                  <a:pt x="1014" y="1113"/>
                </a:moveTo>
                <a:lnTo>
                  <a:pt x="1015" y="1113"/>
                </a:lnTo>
                <a:lnTo>
                  <a:pt x="1016" y="1113"/>
                </a:lnTo>
                <a:lnTo>
                  <a:pt x="1016" y="1128"/>
                </a:lnTo>
                <a:lnTo>
                  <a:pt x="1016" y="1143"/>
                </a:lnTo>
                <a:lnTo>
                  <a:pt x="1015" y="1143"/>
                </a:lnTo>
                <a:lnTo>
                  <a:pt x="1014" y="1143"/>
                </a:lnTo>
                <a:lnTo>
                  <a:pt x="1014" y="1128"/>
                </a:lnTo>
                <a:lnTo>
                  <a:pt x="1014" y="1113"/>
                </a:lnTo>
                <a:close/>
                <a:moveTo>
                  <a:pt x="1040" y="1108"/>
                </a:moveTo>
                <a:lnTo>
                  <a:pt x="1041" y="1108"/>
                </a:lnTo>
                <a:lnTo>
                  <a:pt x="1042" y="1108"/>
                </a:lnTo>
                <a:lnTo>
                  <a:pt x="1043" y="1123"/>
                </a:lnTo>
                <a:lnTo>
                  <a:pt x="1043" y="1138"/>
                </a:lnTo>
                <a:lnTo>
                  <a:pt x="1042" y="1138"/>
                </a:lnTo>
                <a:lnTo>
                  <a:pt x="1040" y="1138"/>
                </a:lnTo>
                <a:lnTo>
                  <a:pt x="1040" y="1123"/>
                </a:lnTo>
                <a:lnTo>
                  <a:pt x="1040" y="1108"/>
                </a:lnTo>
                <a:close/>
                <a:moveTo>
                  <a:pt x="1066" y="1102"/>
                </a:moveTo>
                <a:lnTo>
                  <a:pt x="1067" y="1102"/>
                </a:lnTo>
                <a:lnTo>
                  <a:pt x="1068" y="1102"/>
                </a:lnTo>
                <a:lnTo>
                  <a:pt x="1068" y="1119"/>
                </a:lnTo>
                <a:lnTo>
                  <a:pt x="1069" y="1134"/>
                </a:lnTo>
                <a:lnTo>
                  <a:pt x="1068" y="1134"/>
                </a:lnTo>
                <a:lnTo>
                  <a:pt x="1066" y="1134"/>
                </a:lnTo>
                <a:lnTo>
                  <a:pt x="1066" y="1119"/>
                </a:lnTo>
                <a:lnTo>
                  <a:pt x="1066" y="1102"/>
                </a:lnTo>
                <a:close/>
                <a:moveTo>
                  <a:pt x="1099" y="1096"/>
                </a:moveTo>
                <a:lnTo>
                  <a:pt x="1099" y="1112"/>
                </a:lnTo>
                <a:lnTo>
                  <a:pt x="1099" y="1126"/>
                </a:lnTo>
                <a:lnTo>
                  <a:pt x="1099" y="1126"/>
                </a:lnTo>
                <a:lnTo>
                  <a:pt x="1099" y="1127"/>
                </a:lnTo>
                <a:lnTo>
                  <a:pt x="1098" y="1112"/>
                </a:lnTo>
                <a:lnTo>
                  <a:pt x="1097" y="1096"/>
                </a:lnTo>
                <a:lnTo>
                  <a:pt x="1098" y="1096"/>
                </a:lnTo>
                <a:lnTo>
                  <a:pt x="1099" y="1096"/>
                </a:lnTo>
                <a:close/>
                <a:moveTo>
                  <a:pt x="1120" y="1092"/>
                </a:moveTo>
                <a:lnTo>
                  <a:pt x="1122" y="1107"/>
                </a:lnTo>
                <a:lnTo>
                  <a:pt x="1123" y="1122"/>
                </a:lnTo>
                <a:lnTo>
                  <a:pt x="1122" y="1122"/>
                </a:lnTo>
                <a:lnTo>
                  <a:pt x="1120" y="1122"/>
                </a:lnTo>
                <a:lnTo>
                  <a:pt x="1119" y="1107"/>
                </a:lnTo>
                <a:lnTo>
                  <a:pt x="1118" y="1092"/>
                </a:lnTo>
                <a:lnTo>
                  <a:pt x="1119" y="1092"/>
                </a:lnTo>
                <a:lnTo>
                  <a:pt x="1120" y="1092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 dirty="0">
                <a:solidFill>
                  <a:schemeClr val="lt1"/>
                </a:solidFill>
              </a:defRPr>
            </a:lvl1pPr>
          </a:lstStyle>
          <a:p>
            <a:pPr lvl="0" algn="ctr"/>
            <a:r>
              <a:rPr lang="en-US" sz="4800" dirty="0" smtClean="0"/>
              <a:t>fs</a:t>
            </a:r>
            <a:endParaRPr lang="en-US" sz="4800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3"/>
          <p:cNvSpPr>
            <a:spLocks noGrp="1" noEditPoints="1"/>
          </p:cNvSpPr>
          <p:nvPr>
            <p:ph type="pic" sz="quarter" idx="23" hasCustomPrompt="1"/>
          </p:nvPr>
        </p:nvSpPr>
        <p:spPr bwMode="auto">
          <a:xfrm>
            <a:off x="5483972" y="369014"/>
            <a:ext cx="6444296" cy="6488986"/>
          </a:xfrm>
          <a:custGeom>
            <a:avLst/>
            <a:gdLst>
              <a:gd name="T0" fmla="*/ 1373 w 1626"/>
              <a:gd name="T1" fmla="*/ 1259 h 1549"/>
              <a:gd name="T2" fmla="*/ 1331 w 1626"/>
              <a:gd name="T3" fmla="*/ 1218 h 1549"/>
              <a:gd name="T4" fmla="*/ 1210 w 1626"/>
              <a:gd name="T5" fmla="*/ 1316 h 1549"/>
              <a:gd name="T6" fmla="*/ 1155 w 1626"/>
              <a:gd name="T7" fmla="*/ 1392 h 1549"/>
              <a:gd name="T8" fmla="*/ 1178 w 1626"/>
              <a:gd name="T9" fmla="*/ 1197 h 1549"/>
              <a:gd name="T10" fmla="*/ 1081 w 1626"/>
              <a:gd name="T11" fmla="*/ 1319 h 1549"/>
              <a:gd name="T12" fmla="*/ 1025 w 1626"/>
              <a:gd name="T13" fmla="*/ 1250 h 1549"/>
              <a:gd name="T14" fmla="*/ 992 w 1626"/>
              <a:gd name="T15" fmla="*/ 939 h 1549"/>
              <a:gd name="T16" fmla="*/ 902 w 1626"/>
              <a:gd name="T17" fmla="*/ 1305 h 1549"/>
              <a:gd name="T18" fmla="*/ 867 w 1626"/>
              <a:gd name="T19" fmla="*/ 1411 h 1549"/>
              <a:gd name="T20" fmla="*/ 825 w 1626"/>
              <a:gd name="T21" fmla="*/ 1074 h 1549"/>
              <a:gd name="T22" fmla="*/ 803 w 1626"/>
              <a:gd name="T23" fmla="*/ 1205 h 1549"/>
              <a:gd name="T24" fmla="*/ 786 w 1626"/>
              <a:gd name="T25" fmla="*/ 659 h 1549"/>
              <a:gd name="T26" fmla="*/ 855 w 1626"/>
              <a:gd name="T27" fmla="*/ 1111 h 1549"/>
              <a:gd name="T28" fmla="*/ 759 w 1626"/>
              <a:gd name="T29" fmla="*/ 1048 h 1549"/>
              <a:gd name="T30" fmla="*/ 668 w 1626"/>
              <a:gd name="T31" fmla="*/ 568 h 1549"/>
              <a:gd name="T32" fmla="*/ 619 w 1626"/>
              <a:gd name="T33" fmla="*/ 1072 h 1549"/>
              <a:gd name="T34" fmla="*/ 573 w 1626"/>
              <a:gd name="T35" fmla="*/ 980 h 1549"/>
              <a:gd name="T36" fmla="*/ 621 w 1626"/>
              <a:gd name="T37" fmla="*/ 1223 h 1549"/>
              <a:gd name="T38" fmla="*/ 621 w 1626"/>
              <a:gd name="T39" fmla="*/ 897 h 1549"/>
              <a:gd name="T40" fmla="*/ 549 w 1626"/>
              <a:gd name="T41" fmla="*/ 925 h 1549"/>
              <a:gd name="T42" fmla="*/ 513 w 1626"/>
              <a:gd name="T43" fmla="*/ 1155 h 1549"/>
              <a:gd name="T44" fmla="*/ 482 w 1626"/>
              <a:gd name="T45" fmla="*/ 1009 h 1549"/>
              <a:gd name="T46" fmla="*/ 424 w 1626"/>
              <a:gd name="T47" fmla="*/ 1158 h 1549"/>
              <a:gd name="T48" fmla="*/ 380 w 1626"/>
              <a:gd name="T49" fmla="*/ 1046 h 1549"/>
              <a:gd name="T50" fmla="*/ 338 w 1626"/>
              <a:gd name="T51" fmla="*/ 701 h 1549"/>
              <a:gd name="T52" fmla="*/ 313 w 1626"/>
              <a:gd name="T53" fmla="*/ 1186 h 1549"/>
              <a:gd name="T54" fmla="*/ 296 w 1626"/>
              <a:gd name="T55" fmla="*/ 1219 h 1549"/>
              <a:gd name="T56" fmla="*/ 355 w 1626"/>
              <a:gd name="T57" fmla="*/ 801 h 1549"/>
              <a:gd name="T58" fmla="*/ 403 w 1626"/>
              <a:gd name="T59" fmla="*/ 1062 h 1549"/>
              <a:gd name="T60" fmla="*/ 415 w 1626"/>
              <a:gd name="T61" fmla="*/ 864 h 1549"/>
              <a:gd name="T62" fmla="*/ 411 w 1626"/>
              <a:gd name="T63" fmla="*/ 984 h 1549"/>
              <a:gd name="T64" fmla="*/ 489 w 1626"/>
              <a:gd name="T65" fmla="*/ 914 h 1549"/>
              <a:gd name="T66" fmla="*/ 463 w 1626"/>
              <a:gd name="T67" fmla="*/ 913 h 1549"/>
              <a:gd name="T68" fmla="*/ 459 w 1626"/>
              <a:gd name="T69" fmla="*/ 811 h 1549"/>
              <a:gd name="T70" fmla="*/ 483 w 1626"/>
              <a:gd name="T71" fmla="*/ 836 h 1549"/>
              <a:gd name="T72" fmla="*/ 611 w 1626"/>
              <a:gd name="T73" fmla="*/ 625 h 1549"/>
              <a:gd name="T74" fmla="*/ 640 w 1626"/>
              <a:gd name="T75" fmla="*/ 846 h 1549"/>
              <a:gd name="T76" fmla="*/ 661 w 1626"/>
              <a:gd name="T77" fmla="*/ 578 h 1549"/>
              <a:gd name="T78" fmla="*/ 713 w 1626"/>
              <a:gd name="T79" fmla="*/ 550 h 1549"/>
              <a:gd name="T80" fmla="*/ 194 w 1626"/>
              <a:gd name="T81" fmla="*/ 1497 h 1549"/>
              <a:gd name="T82" fmla="*/ 115 w 1626"/>
              <a:gd name="T83" fmla="*/ 287 h 1549"/>
              <a:gd name="T84" fmla="*/ 66 w 1626"/>
              <a:gd name="T85" fmla="*/ 419 h 1549"/>
              <a:gd name="T86" fmla="*/ 1583 w 1626"/>
              <a:gd name="T87" fmla="*/ 1336 h 1549"/>
              <a:gd name="T88" fmla="*/ 1510 w 1626"/>
              <a:gd name="T89" fmla="*/ 867 h 1549"/>
              <a:gd name="T90" fmla="*/ 1393 w 1626"/>
              <a:gd name="T91" fmla="*/ 924 h 1549"/>
              <a:gd name="T92" fmla="*/ 1297 w 1626"/>
              <a:gd name="T93" fmla="*/ 1047 h 1549"/>
              <a:gd name="T94" fmla="*/ 1081 w 1626"/>
              <a:gd name="T95" fmla="*/ 937 h 1549"/>
              <a:gd name="T96" fmla="*/ 985 w 1626"/>
              <a:gd name="T97" fmla="*/ 722 h 1549"/>
              <a:gd name="T98" fmla="*/ 939 w 1626"/>
              <a:gd name="T99" fmla="*/ 611 h 1549"/>
              <a:gd name="T100" fmla="*/ 813 w 1626"/>
              <a:gd name="T101" fmla="*/ 473 h 1549"/>
              <a:gd name="T102" fmla="*/ 714 w 1626"/>
              <a:gd name="T103" fmla="*/ 503 h 1549"/>
              <a:gd name="T104" fmla="*/ 516 w 1626"/>
              <a:gd name="T105" fmla="*/ 566 h 1549"/>
              <a:gd name="T106" fmla="*/ 433 w 1626"/>
              <a:gd name="T107" fmla="*/ 780 h 1549"/>
              <a:gd name="T108" fmla="*/ 270 w 1626"/>
              <a:gd name="T109" fmla="*/ 299 h 1549"/>
              <a:gd name="T110" fmla="*/ 343 w 1626"/>
              <a:gd name="T111" fmla="*/ 92 h 1549"/>
              <a:gd name="T112" fmla="*/ 251 w 1626"/>
              <a:gd name="T113" fmla="*/ 29 h 1549"/>
              <a:gd name="T114" fmla="*/ 142 w 1626"/>
              <a:gd name="T115" fmla="*/ 9 h 1549"/>
              <a:gd name="T116" fmla="*/ 26 w 1626"/>
              <a:gd name="T117" fmla="*/ 110 h 1549"/>
              <a:gd name="T118" fmla="*/ 64 w 1626"/>
              <a:gd name="T119" fmla="*/ 390 h 1549"/>
              <a:gd name="T120" fmla="*/ 207 w 1626"/>
              <a:gd name="T121" fmla="*/ 784 h 1549"/>
              <a:gd name="T122" fmla="*/ 198 w 1626"/>
              <a:gd name="T123" fmla="*/ 1061 h 1549"/>
              <a:gd name="T124" fmla="*/ 246 w 1626"/>
              <a:gd name="T125" fmla="*/ 1267 h 1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6" h="1549">
                <a:moveTo>
                  <a:pt x="1547" y="1498"/>
                </a:moveTo>
                <a:lnTo>
                  <a:pt x="1547" y="1498"/>
                </a:lnTo>
                <a:lnTo>
                  <a:pt x="1549" y="1497"/>
                </a:lnTo>
                <a:lnTo>
                  <a:pt x="1549" y="1496"/>
                </a:lnTo>
                <a:lnTo>
                  <a:pt x="1549" y="1494"/>
                </a:lnTo>
                <a:lnTo>
                  <a:pt x="1549" y="1496"/>
                </a:lnTo>
                <a:lnTo>
                  <a:pt x="1549" y="1497"/>
                </a:lnTo>
                <a:lnTo>
                  <a:pt x="1547" y="1498"/>
                </a:lnTo>
                <a:lnTo>
                  <a:pt x="1547" y="1498"/>
                </a:lnTo>
                <a:close/>
                <a:moveTo>
                  <a:pt x="1474" y="952"/>
                </a:moveTo>
                <a:lnTo>
                  <a:pt x="1474" y="952"/>
                </a:lnTo>
                <a:lnTo>
                  <a:pt x="1474" y="952"/>
                </a:lnTo>
                <a:lnTo>
                  <a:pt x="1474" y="952"/>
                </a:lnTo>
                <a:lnTo>
                  <a:pt x="1474" y="952"/>
                </a:lnTo>
                <a:lnTo>
                  <a:pt x="1474" y="952"/>
                </a:lnTo>
                <a:close/>
                <a:moveTo>
                  <a:pt x="1473" y="952"/>
                </a:moveTo>
                <a:lnTo>
                  <a:pt x="1473" y="951"/>
                </a:lnTo>
                <a:lnTo>
                  <a:pt x="1473" y="951"/>
                </a:lnTo>
                <a:lnTo>
                  <a:pt x="1473" y="951"/>
                </a:lnTo>
                <a:lnTo>
                  <a:pt x="1473" y="951"/>
                </a:lnTo>
                <a:lnTo>
                  <a:pt x="1473" y="952"/>
                </a:lnTo>
                <a:close/>
                <a:moveTo>
                  <a:pt x="1421" y="946"/>
                </a:moveTo>
                <a:lnTo>
                  <a:pt x="1418" y="948"/>
                </a:lnTo>
                <a:lnTo>
                  <a:pt x="1415" y="949"/>
                </a:lnTo>
                <a:lnTo>
                  <a:pt x="1418" y="948"/>
                </a:lnTo>
                <a:lnTo>
                  <a:pt x="1421" y="946"/>
                </a:lnTo>
                <a:lnTo>
                  <a:pt x="1421" y="946"/>
                </a:lnTo>
                <a:close/>
                <a:moveTo>
                  <a:pt x="1407" y="1118"/>
                </a:moveTo>
                <a:lnTo>
                  <a:pt x="1409" y="1117"/>
                </a:lnTo>
                <a:lnTo>
                  <a:pt x="1411" y="1116"/>
                </a:lnTo>
                <a:lnTo>
                  <a:pt x="1409" y="1117"/>
                </a:lnTo>
                <a:lnTo>
                  <a:pt x="1407" y="1118"/>
                </a:lnTo>
                <a:close/>
                <a:moveTo>
                  <a:pt x="1398" y="1148"/>
                </a:moveTo>
                <a:lnTo>
                  <a:pt x="1398" y="1149"/>
                </a:lnTo>
                <a:lnTo>
                  <a:pt x="1398" y="1148"/>
                </a:lnTo>
                <a:close/>
                <a:moveTo>
                  <a:pt x="1381" y="980"/>
                </a:moveTo>
                <a:lnTo>
                  <a:pt x="1381" y="983"/>
                </a:lnTo>
                <a:lnTo>
                  <a:pt x="1380" y="984"/>
                </a:lnTo>
                <a:lnTo>
                  <a:pt x="1381" y="983"/>
                </a:lnTo>
                <a:lnTo>
                  <a:pt x="1381" y="980"/>
                </a:lnTo>
                <a:lnTo>
                  <a:pt x="1384" y="980"/>
                </a:lnTo>
                <a:lnTo>
                  <a:pt x="1385" y="980"/>
                </a:lnTo>
                <a:lnTo>
                  <a:pt x="1384" y="980"/>
                </a:lnTo>
                <a:lnTo>
                  <a:pt x="1381" y="980"/>
                </a:lnTo>
                <a:close/>
                <a:moveTo>
                  <a:pt x="1378" y="1259"/>
                </a:moveTo>
                <a:lnTo>
                  <a:pt x="1376" y="1259"/>
                </a:lnTo>
                <a:lnTo>
                  <a:pt x="1374" y="1260"/>
                </a:lnTo>
                <a:lnTo>
                  <a:pt x="1373" y="1261"/>
                </a:lnTo>
                <a:lnTo>
                  <a:pt x="1373" y="1261"/>
                </a:lnTo>
                <a:lnTo>
                  <a:pt x="1370" y="1260"/>
                </a:lnTo>
                <a:lnTo>
                  <a:pt x="1369" y="1260"/>
                </a:lnTo>
                <a:lnTo>
                  <a:pt x="1371" y="1260"/>
                </a:lnTo>
                <a:lnTo>
                  <a:pt x="1373" y="1259"/>
                </a:lnTo>
                <a:lnTo>
                  <a:pt x="1374" y="1257"/>
                </a:lnTo>
                <a:lnTo>
                  <a:pt x="1377" y="1256"/>
                </a:lnTo>
                <a:lnTo>
                  <a:pt x="1380" y="1254"/>
                </a:lnTo>
                <a:lnTo>
                  <a:pt x="1383" y="1254"/>
                </a:lnTo>
                <a:lnTo>
                  <a:pt x="1381" y="1254"/>
                </a:lnTo>
                <a:lnTo>
                  <a:pt x="1379" y="1256"/>
                </a:lnTo>
                <a:lnTo>
                  <a:pt x="1378" y="1257"/>
                </a:lnTo>
                <a:lnTo>
                  <a:pt x="1378" y="1259"/>
                </a:lnTo>
                <a:close/>
                <a:moveTo>
                  <a:pt x="1362" y="1118"/>
                </a:moveTo>
                <a:lnTo>
                  <a:pt x="1362" y="1118"/>
                </a:lnTo>
                <a:lnTo>
                  <a:pt x="1360" y="1118"/>
                </a:lnTo>
                <a:lnTo>
                  <a:pt x="1362" y="1118"/>
                </a:lnTo>
                <a:lnTo>
                  <a:pt x="1362" y="1118"/>
                </a:lnTo>
                <a:lnTo>
                  <a:pt x="1362" y="1118"/>
                </a:lnTo>
                <a:close/>
                <a:moveTo>
                  <a:pt x="1359" y="1119"/>
                </a:moveTo>
                <a:lnTo>
                  <a:pt x="1360" y="1118"/>
                </a:lnTo>
                <a:lnTo>
                  <a:pt x="1360" y="1118"/>
                </a:lnTo>
                <a:lnTo>
                  <a:pt x="1360" y="1118"/>
                </a:lnTo>
                <a:lnTo>
                  <a:pt x="1359" y="1119"/>
                </a:lnTo>
                <a:lnTo>
                  <a:pt x="1360" y="1119"/>
                </a:lnTo>
                <a:lnTo>
                  <a:pt x="1360" y="1119"/>
                </a:lnTo>
                <a:lnTo>
                  <a:pt x="1360" y="1119"/>
                </a:lnTo>
                <a:lnTo>
                  <a:pt x="1359" y="1119"/>
                </a:lnTo>
                <a:close/>
                <a:moveTo>
                  <a:pt x="1353" y="1044"/>
                </a:moveTo>
                <a:lnTo>
                  <a:pt x="1357" y="1044"/>
                </a:lnTo>
                <a:lnTo>
                  <a:pt x="1360" y="1044"/>
                </a:lnTo>
                <a:lnTo>
                  <a:pt x="1360" y="1044"/>
                </a:lnTo>
                <a:lnTo>
                  <a:pt x="1357" y="1044"/>
                </a:lnTo>
                <a:lnTo>
                  <a:pt x="1353" y="1044"/>
                </a:lnTo>
                <a:close/>
                <a:moveTo>
                  <a:pt x="1345" y="1030"/>
                </a:moveTo>
                <a:lnTo>
                  <a:pt x="1343" y="1030"/>
                </a:lnTo>
                <a:lnTo>
                  <a:pt x="1340" y="1030"/>
                </a:lnTo>
                <a:lnTo>
                  <a:pt x="1333" y="1026"/>
                </a:lnTo>
                <a:lnTo>
                  <a:pt x="1325" y="1023"/>
                </a:lnTo>
                <a:lnTo>
                  <a:pt x="1324" y="1019"/>
                </a:lnTo>
                <a:lnTo>
                  <a:pt x="1324" y="1013"/>
                </a:lnTo>
                <a:lnTo>
                  <a:pt x="1324" y="1019"/>
                </a:lnTo>
                <a:lnTo>
                  <a:pt x="1325" y="1023"/>
                </a:lnTo>
                <a:lnTo>
                  <a:pt x="1333" y="1026"/>
                </a:lnTo>
                <a:lnTo>
                  <a:pt x="1340" y="1030"/>
                </a:lnTo>
                <a:lnTo>
                  <a:pt x="1343" y="1030"/>
                </a:lnTo>
                <a:lnTo>
                  <a:pt x="1345" y="1030"/>
                </a:lnTo>
                <a:lnTo>
                  <a:pt x="1344" y="1027"/>
                </a:lnTo>
                <a:lnTo>
                  <a:pt x="1344" y="1025"/>
                </a:lnTo>
                <a:lnTo>
                  <a:pt x="1344" y="1027"/>
                </a:lnTo>
                <a:lnTo>
                  <a:pt x="1345" y="1030"/>
                </a:lnTo>
                <a:lnTo>
                  <a:pt x="1346" y="1032"/>
                </a:lnTo>
                <a:lnTo>
                  <a:pt x="1349" y="1034"/>
                </a:lnTo>
                <a:lnTo>
                  <a:pt x="1346" y="1032"/>
                </a:lnTo>
                <a:lnTo>
                  <a:pt x="1345" y="1030"/>
                </a:lnTo>
                <a:close/>
                <a:moveTo>
                  <a:pt x="1328" y="1222"/>
                </a:moveTo>
                <a:lnTo>
                  <a:pt x="1330" y="1219"/>
                </a:lnTo>
                <a:lnTo>
                  <a:pt x="1331" y="1218"/>
                </a:lnTo>
                <a:lnTo>
                  <a:pt x="1335" y="1218"/>
                </a:lnTo>
                <a:lnTo>
                  <a:pt x="1338" y="1217"/>
                </a:lnTo>
                <a:lnTo>
                  <a:pt x="1338" y="1217"/>
                </a:lnTo>
                <a:lnTo>
                  <a:pt x="1335" y="1218"/>
                </a:lnTo>
                <a:lnTo>
                  <a:pt x="1331" y="1218"/>
                </a:lnTo>
                <a:lnTo>
                  <a:pt x="1330" y="1219"/>
                </a:lnTo>
                <a:lnTo>
                  <a:pt x="1328" y="1222"/>
                </a:lnTo>
                <a:close/>
                <a:moveTo>
                  <a:pt x="1321" y="1246"/>
                </a:moveTo>
                <a:lnTo>
                  <a:pt x="1317" y="1246"/>
                </a:lnTo>
                <a:lnTo>
                  <a:pt x="1314" y="1246"/>
                </a:lnTo>
                <a:lnTo>
                  <a:pt x="1317" y="1246"/>
                </a:lnTo>
                <a:lnTo>
                  <a:pt x="1321" y="1246"/>
                </a:lnTo>
                <a:close/>
                <a:moveTo>
                  <a:pt x="1282" y="1138"/>
                </a:moveTo>
                <a:lnTo>
                  <a:pt x="1284" y="1137"/>
                </a:lnTo>
                <a:lnTo>
                  <a:pt x="1286" y="1135"/>
                </a:lnTo>
                <a:lnTo>
                  <a:pt x="1284" y="1137"/>
                </a:lnTo>
                <a:lnTo>
                  <a:pt x="1282" y="1138"/>
                </a:lnTo>
                <a:close/>
                <a:moveTo>
                  <a:pt x="1252" y="1328"/>
                </a:moveTo>
                <a:lnTo>
                  <a:pt x="1253" y="1327"/>
                </a:lnTo>
                <a:lnTo>
                  <a:pt x="1252" y="1326"/>
                </a:lnTo>
                <a:lnTo>
                  <a:pt x="1249" y="1322"/>
                </a:lnTo>
                <a:lnTo>
                  <a:pt x="1248" y="1320"/>
                </a:lnTo>
                <a:lnTo>
                  <a:pt x="1249" y="1322"/>
                </a:lnTo>
                <a:lnTo>
                  <a:pt x="1252" y="1326"/>
                </a:lnTo>
                <a:lnTo>
                  <a:pt x="1253" y="1327"/>
                </a:lnTo>
                <a:lnTo>
                  <a:pt x="1252" y="1328"/>
                </a:lnTo>
                <a:close/>
                <a:moveTo>
                  <a:pt x="1224" y="1085"/>
                </a:moveTo>
                <a:lnTo>
                  <a:pt x="1235" y="1095"/>
                </a:lnTo>
                <a:lnTo>
                  <a:pt x="1247" y="1103"/>
                </a:lnTo>
                <a:lnTo>
                  <a:pt x="1248" y="1105"/>
                </a:lnTo>
                <a:lnTo>
                  <a:pt x="1250" y="1107"/>
                </a:lnTo>
                <a:lnTo>
                  <a:pt x="1248" y="1105"/>
                </a:lnTo>
                <a:lnTo>
                  <a:pt x="1247" y="1103"/>
                </a:lnTo>
                <a:lnTo>
                  <a:pt x="1235" y="1095"/>
                </a:lnTo>
                <a:lnTo>
                  <a:pt x="1224" y="1085"/>
                </a:lnTo>
                <a:close/>
                <a:moveTo>
                  <a:pt x="1239" y="1228"/>
                </a:moveTo>
                <a:lnTo>
                  <a:pt x="1238" y="1226"/>
                </a:lnTo>
                <a:lnTo>
                  <a:pt x="1238" y="1225"/>
                </a:lnTo>
                <a:lnTo>
                  <a:pt x="1238" y="1226"/>
                </a:lnTo>
                <a:lnTo>
                  <a:pt x="1239" y="1228"/>
                </a:lnTo>
                <a:lnTo>
                  <a:pt x="1239" y="1228"/>
                </a:lnTo>
                <a:close/>
                <a:moveTo>
                  <a:pt x="1235" y="1410"/>
                </a:moveTo>
                <a:lnTo>
                  <a:pt x="1232" y="1408"/>
                </a:lnTo>
                <a:lnTo>
                  <a:pt x="1228" y="1408"/>
                </a:lnTo>
                <a:lnTo>
                  <a:pt x="1232" y="1408"/>
                </a:lnTo>
                <a:lnTo>
                  <a:pt x="1235" y="1410"/>
                </a:lnTo>
                <a:lnTo>
                  <a:pt x="1235" y="1411"/>
                </a:lnTo>
                <a:lnTo>
                  <a:pt x="1236" y="1412"/>
                </a:lnTo>
                <a:lnTo>
                  <a:pt x="1235" y="1411"/>
                </a:lnTo>
                <a:lnTo>
                  <a:pt x="1235" y="1410"/>
                </a:lnTo>
                <a:close/>
                <a:moveTo>
                  <a:pt x="1208" y="1312"/>
                </a:moveTo>
                <a:lnTo>
                  <a:pt x="1210" y="1314"/>
                </a:lnTo>
                <a:lnTo>
                  <a:pt x="1210" y="1316"/>
                </a:lnTo>
                <a:lnTo>
                  <a:pt x="1210" y="1314"/>
                </a:lnTo>
                <a:lnTo>
                  <a:pt x="1208" y="1312"/>
                </a:lnTo>
                <a:lnTo>
                  <a:pt x="1210" y="1310"/>
                </a:lnTo>
                <a:lnTo>
                  <a:pt x="1211" y="1310"/>
                </a:lnTo>
                <a:lnTo>
                  <a:pt x="1210" y="1310"/>
                </a:lnTo>
                <a:lnTo>
                  <a:pt x="1208" y="1312"/>
                </a:lnTo>
                <a:close/>
                <a:moveTo>
                  <a:pt x="1213" y="1084"/>
                </a:moveTo>
                <a:lnTo>
                  <a:pt x="1213" y="1086"/>
                </a:lnTo>
                <a:lnTo>
                  <a:pt x="1212" y="1089"/>
                </a:lnTo>
                <a:lnTo>
                  <a:pt x="1213" y="1086"/>
                </a:lnTo>
                <a:lnTo>
                  <a:pt x="1213" y="1084"/>
                </a:lnTo>
                <a:close/>
                <a:moveTo>
                  <a:pt x="1193" y="1347"/>
                </a:moveTo>
                <a:lnTo>
                  <a:pt x="1190" y="1342"/>
                </a:lnTo>
                <a:lnTo>
                  <a:pt x="1187" y="1338"/>
                </a:lnTo>
                <a:lnTo>
                  <a:pt x="1190" y="1342"/>
                </a:lnTo>
                <a:lnTo>
                  <a:pt x="1193" y="1347"/>
                </a:lnTo>
                <a:close/>
                <a:moveTo>
                  <a:pt x="1178" y="1344"/>
                </a:moveTo>
                <a:lnTo>
                  <a:pt x="1176" y="1342"/>
                </a:lnTo>
                <a:lnTo>
                  <a:pt x="1174" y="1341"/>
                </a:lnTo>
                <a:lnTo>
                  <a:pt x="1176" y="1342"/>
                </a:lnTo>
                <a:lnTo>
                  <a:pt x="1178" y="1344"/>
                </a:lnTo>
                <a:lnTo>
                  <a:pt x="1181" y="1348"/>
                </a:lnTo>
                <a:lnTo>
                  <a:pt x="1186" y="1352"/>
                </a:lnTo>
                <a:lnTo>
                  <a:pt x="1181" y="1348"/>
                </a:lnTo>
                <a:lnTo>
                  <a:pt x="1178" y="1344"/>
                </a:lnTo>
                <a:close/>
                <a:moveTo>
                  <a:pt x="1176" y="1518"/>
                </a:moveTo>
                <a:lnTo>
                  <a:pt x="1176" y="1518"/>
                </a:lnTo>
                <a:lnTo>
                  <a:pt x="1176" y="1518"/>
                </a:lnTo>
                <a:lnTo>
                  <a:pt x="1176" y="1518"/>
                </a:lnTo>
                <a:lnTo>
                  <a:pt x="1176" y="1518"/>
                </a:lnTo>
                <a:close/>
                <a:moveTo>
                  <a:pt x="1174" y="1349"/>
                </a:moveTo>
                <a:lnTo>
                  <a:pt x="1171" y="1348"/>
                </a:lnTo>
                <a:lnTo>
                  <a:pt x="1169" y="1347"/>
                </a:lnTo>
                <a:lnTo>
                  <a:pt x="1171" y="1348"/>
                </a:lnTo>
                <a:lnTo>
                  <a:pt x="1174" y="1349"/>
                </a:lnTo>
                <a:lnTo>
                  <a:pt x="1174" y="1349"/>
                </a:lnTo>
                <a:close/>
                <a:moveTo>
                  <a:pt x="1172" y="1500"/>
                </a:moveTo>
                <a:lnTo>
                  <a:pt x="1169" y="1498"/>
                </a:lnTo>
                <a:lnTo>
                  <a:pt x="1166" y="1497"/>
                </a:lnTo>
                <a:lnTo>
                  <a:pt x="1169" y="1498"/>
                </a:lnTo>
                <a:lnTo>
                  <a:pt x="1172" y="1500"/>
                </a:lnTo>
                <a:lnTo>
                  <a:pt x="1172" y="1502"/>
                </a:lnTo>
                <a:lnTo>
                  <a:pt x="1172" y="1504"/>
                </a:lnTo>
                <a:lnTo>
                  <a:pt x="1172" y="1502"/>
                </a:lnTo>
                <a:lnTo>
                  <a:pt x="1172" y="1500"/>
                </a:lnTo>
                <a:close/>
                <a:moveTo>
                  <a:pt x="1159" y="978"/>
                </a:moveTo>
                <a:lnTo>
                  <a:pt x="1155" y="971"/>
                </a:lnTo>
                <a:lnTo>
                  <a:pt x="1148" y="967"/>
                </a:lnTo>
                <a:lnTo>
                  <a:pt x="1155" y="971"/>
                </a:lnTo>
                <a:lnTo>
                  <a:pt x="1159" y="978"/>
                </a:lnTo>
                <a:lnTo>
                  <a:pt x="1159" y="978"/>
                </a:lnTo>
                <a:close/>
                <a:moveTo>
                  <a:pt x="1155" y="1393"/>
                </a:moveTo>
                <a:lnTo>
                  <a:pt x="1155" y="1392"/>
                </a:lnTo>
                <a:lnTo>
                  <a:pt x="1156" y="1390"/>
                </a:lnTo>
                <a:lnTo>
                  <a:pt x="1144" y="1373"/>
                </a:lnTo>
                <a:lnTo>
                  <a:pt x="1132" y="1358"/>
                </a:lnTo>
                <a:lnTo>
                  <a:pt x="1144" y="1373"/>
                </a:lnTo>
                <a:lnTo>
                  <a:pt x="1156" y="1390"/>
                </a:lnTo>
                <a:lnTo>
                  <a:pt x="1155" y="1392"/>
                </a:lnTo>
                <a:lnTo>
                  <a:pt x="1155" y="1393"/>
                </a:lnTo>
                <a:close/>
                <a:moveTo>
                  <a:pt x="1128" y="1412"/>
                </a:moveTo>
                <a:lnTo>
                  <a:pt x="1124" y="1411"/>
                </a:lnTo>
                <a:lnTo>
                  <a:pt x="1121" y="1410"/>
                </a:lnTo>
                <a:lnTo>
                  <a:pt x="1124" y="1411"/>
                </a:lnTo>
                <a:lnTo>
                  <a:pt x="1128" y="1412"/>
                </a:lnTo>
                <a:close/>
                <a:moveTo>
                  <a:pt x="1126" y="1370"/>
                </a:moveTo>
                <a:lnTo>
                  <a:pt x="1124" y="1369"/>
                </a:lnTo>
                <a:lnTo>
                  <a:pt x="1123" y="1369"/>
                </a:lnTo>
                <a:lnTo>
                  <a:pt x="1124" y="1369"/>
                </a:lnTo>
                <a:lnTo>
                  <a:pt x="1126" y="1370"/>
                </a:lnTo>
                <a:close/>
                <a:moveTo>
                  <a:pt x="1128" y="1177"/>
                </a:moveTo>
                <a:lnTo>
                  <a:pt x="1132" y="1176"/>
                </a:lnTo>
                <a:lnTo>
                  <a:pt x="1137" y="1177"/>
                </a:lnTo>
                <a:lnTo>
                  <a:pt x="1142" y="1180"/>
                </a:lnTo>
                <a:lnTo>
                  <a:pt x="1144" y="1183"/>
                </a:lnTo>
                <a:lnTo>
                  <a:pt x="1142" y="1180"/>
                </a:lnTo>
                <a:lnTo>
                  <a:pt x="1137" y="1177"/>
                </a:lnTo>
                <a:lnTo>
                  <a:pt x="1132" y="1176"/>
                </a:lnTo>
                <a:lnTo>
                  <a:pt x="1128" y="1177"/>
                </a:lnTo>
                <a:lnTo>
                  <a:pt x="1119" y="1161"/>
                </a:lnTo>
                <a:lnTo>
                  <a:pt x="1111" y="1144"/>
                </a:lnTo>
                <a:lnTo>
                  <a:pt x="1119" y="1161"/>
                </a:lnTo>
                <a:lnTo>
                  <a:pt x="1128" y="1177"/>
                </a:lnTo>
                <a:close/>
                <a:moveTo>
                  <a:pt x="1144" y="1223"/>
                </a:moveTo>
                <a:lnTo>
                  <a:pt x="1143" y="1223"/>
                </a:lnTo>
                <a:lnTo>
                  <a:pt x="1142" y="1223"/>
                </a:lnTo>
                <a:lnTo>
                  <a:pt x="1143" y="1223"/>
                </a:lnTo>
                <a:lnTo>
                  <a:pt x="1144" y="1223"/>
                </a:lnTo>
                <a:close/>
                <a:moveTo>
                  <a:pt x="1145" y="1218"/>
                </a:moveTo>
                <a:lnTo>
                  <a:pt x="1144" y="1217"/>
                </a:lnTo>
                <a:lnTo>
                  <a:pt x="1142" y="1216"/>
                </a:lnTo>
                <a:lnTo>
                  <a:pt x="1142" y="1212"/>
                </a:lnTo>
                <a:lnTo>
                  <a:pt x="1141" y="1208"/>
                </a:lnTo>
                <a:lnTo>
                  <a:pt x="1142" y="1212"/>
                </a:lnTo>
                <a:lnTo>
                  <a:pt x="1142" y="1216"/>
                </a:lnTo>
                <a:lnTo>
                  <a:pt x="1144" y="1217"/>
                </a:lnTo>
                <a:lnTo>
                  <a:pt x="1145" y="1218"/>
                </a:lnTo>
                <a:close/>
                <a:moveTo>
                  <a:pt x="1176" y="1308"/>
                </a:moveTo>
                <a:lnTo>
                  <a:pt x="1172" y="1306"/>
                </a:lnTo>
                <a:lnTo>
                  <a:pt x="1169" y="1303"/>
                </a:lnTo>
                <a:lnTo>
                  <a:pt x="1172" y="1306"/>
                </a:lnTo>
                <a:lnTo>
                  <a:pt x="1176" y="1308"/>
                </a:lnTo>
                <a:close/>
                <a:moveTo>
                  <a:pt x="1177" y="1194"/>
                </a:moveTo>
                <a:lnTo>
                  <a:pt x="1178" y="1197"/>
                </a:lnTo>
                <a:lnTo>
                  <a:pt x="1179" y="1201"/>
                </a:lnTo>
                <a:lnTo>
                  <a:pt x="1178" y="1197"/>
                </a:lnTo>
                <a:lnTo>
                  <a:pt x="1177" y="1194"/>
                </a:lnTo>
                <a:lnTo>
                  <a:pt x="1177" y="1193"/>
                </a:lnTo>
                <a:lnTo>
                  <a:pt x="1176" y="1193"/>
                </a:lnTo>
                <a:lnTo>
                  <a:pt x="1177" y="1193"/>
                </a:lnTo>
                <a:lnTo>
                  <a:pt x="1177" y="1194"/>
                </a:lnTo>
                <a:close/>
                <a:moveTo>
                  <a:pt x="1181" y="1330"/>
                </a:moveTo>
                <a:lnTo>
                  <a:pt x="1181" y="1324"/>
                </a:lnTo>
                <a:lnTo>
                  <a:pt x="1179" y="1317"/>
                </a:lnTo>
                <a:lnTo>
                  <a:pt x="1181" y="1324"/>
                </a:lnTo>
                <a:lnTo>
                  <a:pt x="1181" y="1330"/>
                </a:lnTo>
                <a:close/>
                <a:moveTo>
                  <a:pt x="1177" y="1188"/>
                </a:moveTo>
                <a:lnTo>
                  <a:pt x="1181" y="1180"/>
                </a:lnTo>
                <a:lnTo>
                  <a:pt x="1184" y="1172"/>
                </a:lnTo>
                <a:lnTo>
                  <a:pt x="1181" y="1180"/>
                </a:lnTo>
                <a:lnTo>
                  <a:pt x="1177" y="1188"/>
                </a:lnTo>
                <a:lnTo>
                  <a:pt x="1177" y="1188"/>
                </a:lnTo>
                <a:close/>
                <a:moveTo>
                  <a:pt x="1192" y="1314"/>
                </a:moveTo>
                <a:lnTo>
                  <a:pt x="1190" y="1307"/>
                </a:lnTo>
                <a:lnTo>
                  <a:pt x="1187" y="1300"/>
                </a:lnTo>
                <a:lnTo>
                  <a:pt x="1190" y="1307"/>
                </a:lnTo>
                <a:lnTo>
                  <a:pt x="1192" y="1314"/>
                </a:lnTo>
                <a:close/>
                <a:moveTo>
                  <a:pt x="1088" y="981"/>
                </a:moveTo>
                <a:lnTo>
                  <a:pt x="1088" y="981"/>
                </a:lnTo>
                <a:lnTo>
                  <a:pt x="1087" y="981"/>
                </a:lnTo>
                <a:lnTo>
                  <a:pt x="1088" y="981"/>
                </a:lnTo>
                <a:lnTo>
                  <a:pt x="1088" y="981"/>
                </a:lnTo>
                <a:lnTo>
                  <a:pt x="1088" y="981"/>
                </a:lnTo>
                <a:lnTo>
                  <a:pt x="1088" y="981"/>
                </a:lnTo>
                <a:close/>
                <a:moveTo>
                  <a:pt x="1082" y="1310"/>
                </a:moveTo>
                <a:lnTo>
                  <a:pt x="1083" y="1309"/>
                </a:lnTo>
                <a:lnTo>
                  <a:pt x="1083" y="1308"/>
                </a:lnTo>
                <a:lnTo>
                  <a:pt x="1083" y="1309"/>
                </a:lnTo>
                <a:lnTo>
                  <a:pt x="1082" y="1310"/>
                </a:lnTo>
                <a:lnTo>
                  <a:pt x="1083" y="1312"/>
                </a:lnTo>
                <a:lnTo>
                  <a:pt x="1084" y="1313"/>
                </a:lnTo>
                <a:lnTo>
                  <a:pt x="1083" y="1312"/>
                </a:lnTo>
                <a:lnTo>
                  <a:pt x="1082" y="1310"/>
                </a:lnTo>
                <a:lnTo>
                  <a:pt x="1082" y="1310"/>
                </a:lnTo>
                <a:close/>
                <a:moveTo>
                  <a:pt x="1080" y="1298"/>
                </a:moveTo>
                <a:lnTo>
                  <a:pt x="1080" y="1298"/>
                </a:lnTo>
                <a:lnTo>
                  <a:pt x="1080" y="1298"/>
                </a:lnTo>
                <a:lnTo>
                  <a:pt x="1080" y="1298"/>
                </a:lnTo>
                <a:lnTo>
                  <a:pt x="1080" y="1298"/>
                </a:lnTo>
                <a:lnTo>
                  <a:pt x="1081" y="1299"/>
                </a:lnTo>
                <a:lnTo>
                  <a:pt x="1082" y="1300"/>
                </a:lnTo>
                <a:lnTo>
                  <a:pt x="1081" y="1299"/>
                </a:lnTo>
                <a:lnTo>
                  <a:pt x="1080" y="1298"/>
                </a:lnTo>
                <a:close/>
                <a:moveTo>
                  <a:pt x="1081" y="1319"/>
                </a:moveTo>
                <a:lnTo>
                  <a:pt x="1080" y="1319"/>
                </a:lnTo>
                <a:lnTo>
                  <a:pt x="1080" y="1319"/>
                </a:lnTo>
                <a:lnTo>
                  <a:pt x="1080" y="1319"/>
                </a:lnTo>
                <a:lnTo>
                  <a:pt x="1081" y="1319"/>
                </a:lnTo>
                <a:lnTo>
                  <a:pt x="1081" y="1319"/>
                </a:lnTo>
                <a:close/>
                <a:moveTo>
                  <a:pt x="1082" y="1100"/>
                </a:moveTo>
                <a:lnTo>
                  <a:pt x="1081" y="1100"/>
                </a:lnTo>
                <a:lnTo>
                  <a:pt x="1080" y="1099"/>
                </a:lnTo>
                <a:lnTo>
                  <a:pt x="1081" y="1100"/>
                </a:lnTo>
                <a:lnTo>
                  <a:pt x="1082" y="1100"/>
                </a:lnTo>
                <a:lnTo>
                  <a:pt x="1082" y="1100"/>
                </a:lnTo>
                <a:close/>
                <a:moveTo>
                  <a:pt x="1061" y="1275"/>
                </a:moveTo>
                <a:lnTo>
                  <a:pt x="1061" y="1275"/>
                </a:lnTo>
                <a:lnTo>
                  <a:pt x="1061" y="1275"/>
                </a:lnTo>
                <a:lnTo>
                  <a:pt x="1060" y="1274"/>
                </a:lnTo>
                <a:lnTo>
                  <a:pt x="1061" y="1275"/>
                </a:lnTo>
                <a:lnTo>
                  <a:pt x="1061" y="1275"/>
                </a:lnTo>
                <a:lnTo>
                  <a:pt x="1061" y="1275"/>
                </a:lnTo>
                <a:lnTo>
                  <a:pt x="1061" y="1275"/>
                </a:lnTo>
                <a:lnTo>
                  <a:pt x="1062" y="1281"/>
                </a:lnTo>
                <a:lnTo>
                  <a:pt x="1065" y="1285"/>
                </a:lnTo>
                <a:lnTo>
                  <a:pt x="1062" y="1281"/>
                </a:lnTo>
                <a:lnTo>
                  <a:pt x="1061" y="1275"/>
                </a:lnTo>
                <a:close/>
                <a:moveTo>
                  <a:pt x="1061" y="943"/>
                </a:moveTo>
                <a:lnTo>
                  <a:pt x="1062" y="945"/>
                </a:lnTo>
                <a:lnTo>
                  <a:pt x="1065" y="946"/>
                </a:lnTo>
                <a:lnTo>
                  <a:pt x="1062" y="945"/>
                </a:lnTo>
                <a:lnTo>
                  <a:pt x="1061" y="943"/>
                </a:lnTo>
                <a:lnTo>
                  <a:pt x="1061" y="943"/>
                </a:lnTo>
                <a:close/>
                <a:moveTo>
                  <a:pt x="1066" y="937"/>
                </a:moveTo>
                <a:lnTo>
                  <a:pt x="1066" y="937"/>
                </a:lnTo>
                <a:lnTo>
                  <a:pt x="1065" y="937"/>
                </a:lnTo>
                <a:lnTo>
                  <a:pt x="1066" y="937"/>
                </a:lnTo>
                <a:lnTo>
                  <a:pt x="1066" y="937"/>
                </a:lnTo>
                <a:close/>
                <a:moveTo>
                  <a:pt x="1054" y="1335"/>
                </a:moveTo>
                <a:lnTo>
                  <a:pt x="1049" y="1336"/>
                </a:lnTo>
                <a:lnTo>
                  <a:pt x="1043" y="1336"/>
                </a:lnTo>
                <a:lnTo>
                  <a:pt x="1049" y="1336"/>
                </a:lnTo>
                <a:lnTo>
                  <a:pt x="1054" y="1335"/>
                </a:lnTo>
                <a:lnTo>
                  <a:pt x="1055" y="1333"/>
                </a:lnTo>
                <a:lnTo>
                  <a:pt x="1057" y="1331"/>
                </a:lnTo>
                <a:lnTo>
                  <a:pt x="1055" y="1333"/>
                </a:lnTo>
                <a:lnTo>
                  <a:pt x="1054" y="1335"/>
                </a:lnTo>
                <a:close/>
                <a:moveTo>
                  <a:pt x="1052" y="1270"/>
                </a:moveTo>
                <a:lnTo>
                  <a:pt x="1052" y="1270"/>
                </a:lnTo>
                <a:lnTo>
                  <a:pt x="1049" y="1270"/>
                </a:lnTo>
                <a:lnTo>
                  <a:pt x="1048" y="1270"/>
                </a:lnTo>
                <a:lnTo>
                  <a:pt x="1049" y="1270"/>
                </a:lnTo>
                <a:lnTo>
                  <a:pt x="1052" y="1270"/>
                </a:lnTo>
                <a:lnTo>
                  <a:pt x="1052" y="1270"/>
                </a:lnTo>
                <a:close/>
                <a:moveTo>
                  <a:pt x="1055" y="952"/>
                </a:moveTo>
                <a:lnTo>
                  <a:pt x="1055" y="952"/>
                </a:lnTo>
                <a:lnTo>
                  <a:pt x="1049" y="952"/>
                </a:lnTo>
                <a:lnTo>
                  <a:pt x="1045" y="951"/>
                </a:lnTo>
                <a:lnTo>
                  <a:pt x="1049" y="952"/>
                </a:lnTo>
                <a:lnTo>
                  <a:pt x="1055" y="952"/>
                </a:lnTo>
                <a:close/>
                <a:moveTo>
                  <a:pt x="1026" y="1250"/>
                </a:moveTo>
                <a:lnTo>
                  <a:pt x="1025" y="1250"/>
                </a:lnTo>
                <a:lnTo>
                  <a:pt x="1024" y="1249"/>
                </a:lnTo>
                <a:lnTo>
                  <a:pt x="1025" y="1250"/>
                </a:lnTo>
                <a:lnTo>
                  <a:pt x="1026" y="1250"/>
                </a:lnTo>
                <a:lnTo>
                  <a:pt x="1032" y="1256"/>
                </a:lnTo>
                <a:lnTo>
                  <a:pt x="1039" y="1259"/>
                </a:lnTo>
                <a:lnTo>
                  <a:pt x="1032" y="1256"/>
                </a:lnTo>
                <a:lnTo>
                  <a:pt x="1026" y="1250"/>
                </a:lnTo>
                <a:close/>
                <a:moveTo>
                  <a:pt x="1021" y="1246"/>
                </a:moveTo>
                <a:lnTo>
                  <a:pt x="1020" y="1246"/>
                </a:lnTo>
                <a:lnTo>
                  <a:pt x="1018" y="1246"/>
                </a:lnTo>
                <a:lnTo>
                  <a:pt x="1020" y="1246"/>
                </a:lnTo>
                <a:lnTo>
                  <a:pt x="1021" y="1246"/>
                </a:lnTo>
                <a:lnTo>
                  <a:pt x="1021" y="1246"/>
                </a:lnTo>
                <a:close/>
                <a:moveTo>
                  <a:pt x="1017" y="963"/>
                </a:moveTo>
                <a:lnTo>
                  <a:pt x="1011" y="957"/>
                </a:lnTo>
                <a:lnTo>
                  <a:pt x="1006" y="952"/>
                </a:lnTo>
                <a:lnTo>
                  <a:pt x="1011" y="957"/>
                </a:lnTo>
                <a:lnTo>
                  <a:pt x="1017" y="963"/>
                </a:lnTo>
                <a:lnTo>
                  <a:pt x="1017" y="963"/>
                </a:lnTo>
                <a:lnTo>
                  <a:pt x="1019" y="963"/>
                </a:lnTo>
                <a:lnTo>
                  <a:pt x="1020" y="965"/>
                </a:lnTo>
                <a:lnTo>
                  <a:pt x="1019" y="963"/>
                </a:lnTo>
                <a:lnTo>
                  <a:pt x="1017" y="963"/>
                </a:lnTo>
                <a:lnTo>
                  <a:pt x="1017" y="963"/>
                </a:lnTo>
                <a:lnTo>
                  <a:pt x="1017" y="963"/>
                </a:lnTo>
                <a:close/>
                <a:moveTo>
                  <a:pt x="1007" y="1163"/>
                </a:moveTo>
                <a:lnTo>
                  <a:pt x="1007" y="1162"/>
                </a:lnTo>
                <a:lnTo>
                  <a:pt x="1008" y="1162"/>
                </a:lnTo>
                <a:lnTo>
                  <a:pt x="1007" y="1162"/>
                </a:lnTo>
                <a:lnTo>
                  <a:pt x="1007" y="1163"/>
                </a:lnTo>
                <a:lnTo>
                  <a:pt x="1007" y="1163"/>
                </a:lnTo>
                <a:close/>
                <a:moveTo>
                  <a:pt x="997" y="1288"/>
                </a:moveTo>
                <a:lnTo>
                  <a:pt x="990" y="1285"/>
                </a:lnTo>
                <a:lnTo>
                  <a:pt x="980" y="1284"/>
                </a:lnTo>
                <a:lnTo>
                  <a:pt x="990" y="1285"/>
                </a:lnTo>
                <a:lnTo>
                  <a:pt x="997" y="1288"/>
                </a:lnTo>
                <a:lnTo>
                  <a:pt x="999" y="1291"/>
                </a:lnTo>
                <a:lnTo>
                  <a:pt x="1000" y="1293"/>
                </a:lnTo>
                <a:lnTo>
                  <a:pt x="999" y="1291"/>
                </a:lnTo>
                <a:lnTo>
                  <a:pt x="997" y="1288"/>
                </a:lnTo>
                <a:close/>
                <a:moveTo>
                  <a:pt x="966" y="1232"/>
                </a:moveTo>
                <a:lnTo>
                  <a:pt x="967" y="1232"/>
                </a:lnTo>
                <a:lnTo>
                  <a:pt x="969" y="1232"/>
                </a:lnTo>
                <a:lnTo>
                  <a:pt x="980" y="1243"/>
                </a:lnTo>
                <a:lnTo>
                  <a:pt x="991" y="1254"/>
                </a:lnTo>
                <a:lnTo>
                  <a:pt x="980" y="1243"/>
                </a:lnTo>
                <a:lnTo>
                  <a:pt x="969" y="1232"/>
                </a:lnTo>
                <a:lnTo>
                  <a:pt x="967" y="1232"/>
                </a:lnTo>
                <a:lnTo>
                  <a:pt x="966" y="1232"/>
                </a:lnTo>
                <a:close/>
                <a:moveTo>
                  <a:pt x="992" y="939"/>
                </a:moveTo>
                <a:lnTo>
                  <a:pt x="992" y="939"/>
                </a:lnTo>
                <a:lnTo>
                  <a:pt x="992" y="939"/>
                </a:lnTo>
                <a:lnTo>
                  <a:pt x="992" y="939"/>
                </a:lnTo>
                <a:lnTo>
                  <a:pt x="992" y="939"/>
                </a:lnTo>
                <a:close/>
                <a:moveTo>
                  <a:pt x="1024" y="967"/>
                </a:moveTo>
                <a:lnTo>
                  <a:pt x="1027" y="967"/>
                </a:lnTo>
                <a:lnTo>
                  <a:pt x="1029" y="970"/>
                </a:lnTo>
                <a:lnTo>
                  <a:pt x="1027" y="967"/>
                </a:lnTo>
                <a:lnTo>
                  <a:pt x="1024" y="967"/>
                </a:lnTo>
                <a:lnTo>
                  <a:pt x="1021" y="966"/>
                </a:lnTo>
                <a:lnTo>
                  <a:pt x="1020" y="965"/>
                </a:lnTo>
                <a:lnTo>
                  <a:pt x="1021" y="966"/>
                </a:lnTo>
                <a:lnTo>
                  <a:pt x="1024" y="967"/>
                </a:lnTo>
                <a:close/>
                <a:moveTo>
                  <a:pt x="1029" y="971"/>
                </a:moveTo>
                <a:lnTo>
                  <a:pt x="1032" y="971"/>
                </a:lnTo>
                <a:lnTo>
                  <a:pt x="1033" y="972"/>
                </a:lnTo>
                <a:lnTo>
                  <a:pt x="1032" y="971"/>
                </a:lnTo>
                <a:lnTo>
                  <a:pt x="1029" y="971"/>
                </a:lnTo>
                <a:lnTo>
                  <a:pt x="1029" y="971"/>
                </a:lnTo>
                <a:lnTo>
                  <a:pt x="1029" y="971"/>
                </a:lnTo>
                <a:lnTo>
                  <a:pt x="1029" y="971"/>
                </a:lnTo>
                <a:close/>
                <a:moveTo>
                  <a:pt x="953" y="934"/>
                </a:moveTo>
                <a:lnTo>
                  <a:pt x="958" y="932"/>
                </a:lnTo>
                <a:lnTo>
                  <a:pt x="962" y="932"/>
                </a:lnTo>
                <a:lnTo>
                  <a:pt x="958" y="932"/>
                </a:lnTo>
                <a:lnTo>
                  <a:pt x="953" y="934"/>
                </a:lnTo>
                <a:close/>
                <a:moveTo>
                  <a:pt x="958" y="1299"/>
                </a:moveTo>
                <a:lnTo>
                  <a:pt x="958" y="1300"/>
                </a:lnTo>
                <a:lnTo>
                  <a:pt x="958" y="1301"/>
                </a:lnTo>
                <a:lnTo>
                  <a:pt x="958" y="1300"/>
                </a:lnTo>
                <a:lnTo>
                  <a:pt x="958" y="1299"/>
                </a:lnTo>
                <a:close/>
                <a:moveTo>
                  <a:pt x="957" y="1245"/>
                </a:moveTo>
                <a:lnTo>
                  <a:pt x="956" y="1245"/>
                </a:lnTo>
                <a:lnTo>
                  <a:pt x="956" y="1245"/>
                </a:lnTo>
                <a:lnTo>
                  <a:pt x="956" y="1245"/>
                </a:lnTo>
                <a:lnTo>
                  <a:pt x="957" y="1245"/>
                </a:lnTo>
                <a:lnTo>
                  <a:pt x="958" y="1244"/>
                </a:lnTo>
                <a:lnTo>
                  <a:pt x="957" y="1240"/>
                </a:lnTo>
                <a:lnTo>
                  <a:pt x="958" y="1244"/>
                </a:lnTo>
                <a:lnTo>
                  <a:pt x="957" y="1245"/>
                </a:lnTo>
                <a:close/>
                <a:moveTo>
                  <a:pt x="952" y="1323"/>
                </a:moveTo>
                <a:lnTo>
                  <a:pt x="955" y="1313"/>
                </a:lnTo>
                <a:lnTo>
                  <a:pt x="957" y="1302"/>
                </a:lnTo>
                <a:lnTo>
                  <a:pt x="955" y="1313"/>
                </a:lnTo>
                <a:lnTo>
                  <a:pt x="952" y="1323"/>
                </a:lnTo>
                <a:close/>
                <a:moveTo>
                  <a:pt x="917" y="1137"/>
                </a:moveTo>
                <a:lnTo>
                  <a:pt x="928" y="1153"/>
                </a:lnTo>
                <a:lnTo>
                  <a:pt x="938" y="1170"/>
                </a:lnTo>
                <a:lnTo>
                  <a:pt x="928" y="1153"/>
                </a:lnTo>
                <a:lnTo>
                  <a:pt x="917" y="1137"/>
                </a:lnTo>
                <a:close/>
                <a:moveTo>
                  <a:pt x="902" y="1305"/>
                </a:moveTo>
                <a:lnTo>
                  <a:pt x="901" y="1306"/>
                </a:lnTo>
                <a:lnTo>
                  <a:pt x="901" y="1307"/>
                </a:lnTo>
                <a:lnTo>
                  <a:pt x="901" y="1306"/>
                </a:lnTo>
                <a:lnTo>
                  <a:pt x="902" y="1305"/>
                </a:lnTo>
                <a:lnTo>
                  <a:pt x="902" y="1305"/>
                </a:lnTo>
                <a:lnTo>
                  <a:pt x="903" y="1305"/>
                </a:lnTo>
                <a:lnTo>
                  <a:pt x="902" y="1305"/>
                </a:lnTo>
                <a:lnTo>
                  <a:pt x="902" y="1305"/>
                </a:lnTo>
                <a:close/>
                <a:moveTo>
                  <a:pt x="898" y="908"/>
                </a:moveTo>
                <a:lnTo>
                  <a:pt x="897" y="908"/>
                </a:lnTo>
                <a:lnTo>
                  <a:pt x="896" y="908"/>
                </a:lnTo>
                <a:lnTo>
                  <a:pt x="898" y="907"/>
                </a:lnTo>
                <a:lnTo>
                  <a:pt x="900" y="906"/>
                </a:lnTo>
                <a:lnTo>
                  <a:pt x="898" y="907"/>
                </a:lnTo>
                <a:lnTo>
                  <a:pt x="896" y="908"/>
                </a:lnTo>
                <a:lnTo>
                  <a:pt x="897" y="908"/>
                </a:lnTo>
                <a:lnTo>
                  <a:pt x="898" y="908"/>
                </a:lnTo>
                <a:close/>
                <a:moveTo>
                  <a:pt x="896" y="1168"/>
                </a:moveTo>
                <a:lnTo>
                  <a:pt x="897" y="1170"/>
                </a:lnTo>
                <a:lnTo>
                  <a:pt x="897" y="1173"/>
                </a:lnTo>
                <a:lnTo>
                  <a:pt x="897" y="1170"/>
                </a:lnTo>
                <a:lnTo>
                  <a:pt x="896" y="1168"/>
                </a:lnTo>
                <a:close/>
                <a:moveTo>
                  <a:pt x="888" y="1516"/>
                </a:moveTo>
                <a:lnTo>
                  <a:pt x="889" y="1515"/>
                </a:lnTo>
                <a:lnTo>
                  <a:pt x="889" y="1515"/>
                </a:lnTo>
                <a:lnTo>
                  <a:pt x="889" y="1515"/>
                </a:lnTo>
                <a:lnTo>
                  <a:pt x="888" y="1516"/>
                </a:lnTo>
                <a:close/>
                <a:moveTo>
                  <a:pt x="884" y="553"/>
                </a:moveTo>
                <a:lnTo>
                  <a:pt x="884" y="553"/>
                </a:lnTo>
                <a:lnTo>
                  <a:pt x="884" y="553"/>
                </a:lnTo>
                <a:lnTo>
                  <a:pt x="886" y="553"/>
                </a:lnTo>
                <a:lnTo>
                  <a:pt x="884" y="553"/>
                </a:lnTo>
                <a:lnTo>
                  <a:pt x="884" y="553"/>
                </a:lnTo>
                <a:close/>
                <a:moveTo>
                  <a:pt x="876" y="539"/>
                </a:moveTo>
                <a:lnTo>
                  <a:pt x="875" y="539"/>
                </a:lnTo>
                <a:lnTo>
                  <a:pt x="875" y="538"/>
                </a:lnTo>
                <a:lnTo>
                  <a:pt x="875" y="539"/>
                </a:lnTo>
                <a:lnTo>
                  <a:pt x="876" y="539"/>
                </a:lnTo>
                <a:close/>
                <a:moveTo>
                  <a:pt x="866" y="1415"/>
                </a:moveTo>
                <a:lnTo>
                  <a:pt x="867" y="1411"/>
                </a:lnTo>
                <a:lnTo>
                  <a:pt x="866" y="1406"/>
                </a:lnTo>
                <a:lnTo>
                  <a:pt x="865" y="1405"/>
                </a:lnTo>
                <a:lnTo>
                  <a:pt x="863" y="1404"/>
                </a:lnTo>
                <a:lnTo>
                  <a:pt x="863" y="1403"/>
                </a:lnTo>
                <a:lnTo>
                  <a:pt x="862" y="1403"/>
                </a:lnTo>
                <a:lnTo>
                  <a:pt x="862" y="1401"/>
                </a:lnTo>
                <a:lnTo>
                  <a:pt x="862" y="1400"/>
                </a:lnTo>
                <a:lnTo>
                  <a:pt x="855" y="1399"/>
                </a:lnTo>
                <a:lnTo>
                  <a:pt x="849" y="1399"/>
                </a:lnTo>
                <a:lnTo>
                  <a:pt x="855" y="1399"/>
                </a:lnTo>
                <a:lnTo>
                  <a:pt x="862" y="1400"/>
                </a:lnTo>
                <a:lnTo>
                  <a:pt x="862" y="1401"/>
                </a:lnTo>
                <a:lnTo>
                  <a:pt x="862" y="1403"/>
                </a:lnTo>
                <a:lnTo>
                  <a:pt x="863" y="1403"/>
                </a:lnTo>
                <a:lnTo>
                  <a:pt x="863" y="1404"/>
                </a:lnTo>
                <a:lnTo>
                  <a:pt x="865" y="1405"/>
                </a:lnTo>
                <a:lnTo>
                  <a:pt x="866" y="1406"/>
                </a:lnTo>
                <a:lnTo>
                  <a:pt x="867" y="1411"/>
                </a:lnTo>
                <a:lnTo>
                  <a:pt x="866" y="1415"/>
                </a:lnTo>
                <a:close/>
                <a:moveTo>
                  <a:pt x="862" y="1425"/>
                </a:moveTo>
                <a:lnTo>
                  <a:pt x="862" y="1424"/>
                </a:lnTo>
                <a:lnTo>
                  <a:pt x="862" y="1422"/>
                </a:lnTo>
                <a:lnTo>
                  <a:pt x="862" y="1424"/>
                </a:lnTo>
                <a:lnTo>
                  <a:pt x="862" y="1425"/>
                </a:lnTo>
                <a:lnTo>
                  <a:pt x="863" y="1426"/>
                </a:lnTo>
                <a:lnTo>
                  <a:pt x="863" y="1427"/>
                </a:lnTo>
                <a:lnTo>
                  <a:pt x="863" y="1426"/>
                </a:lnTo>
                <a:lnTo>
                  <a:pt x="862" y="1425"/>
                </a:lnTo>
                <a:close/>
                <a:moveTo>
                  <a:pt x="847" y="1229"/>
                </a:moveTo>
                <a:lnTo>
                  <a:pt x="848" y="1224"/>
                </a:lnTo>
                <a:lnTo>
                  <a:pt x="848" y="1219"/>
                </a:lnTo>
                <a:lnTo>
                  <a:pt x="848" y="1224"/>
                </a:lnTo>
                <a:lnTo>
                  <a:pt x="847" y="1229"/>
                </a:lnTo>
                <a:close/>
                <a:moveTo>
                  <a:pt x="834" y="582"/>
                </a:moveTo>
                <a:lnTo>
                  <a:pt x="838" y="585"/>
                </a:lnTo>
                <a:lnTo>
                  <a:pt x="840" y="586"/>
                </a:lnTo>
                <a:lnTo>
                  <a:pt x="842" y="586"/>
                </a:lnTo>
                <a:lnTo>
                  <a:pt x="845" y="586"/>
                </a:lnTo>
                <a:lnTo>
                  <a:pt x="842" y="586"/>
                </a:lnTo>
                <a:lnTo>
                  <a:pt x="840" y="586"/>
                </a:lnTo>
                <a:lnTo>
                  <a:pt x="838" y="585"/>
                </a:lnTo>
                <a:lnTo>
                  <a:pt x="834" y="582"/>
                </a:lnTo>
                <a:close/>
                <a:moveTo>
                  <a:pt x="834" y="1139"/>
                </a:moveTo>
                <a:lnTo>
                  <a:pt x="829" y="1149"/>
                </a:lnTo>
                <a:lnTo>
                  <a:pt x="826" y="1161"/>
                </a:lnTo>
                <a:lnTo>
                  <a:pt x="829" y="1149"/>
                </a:lnTo>
                <a:lnTo>
                  <a:pt x="834" y="1139"/>
                </a:lnTo>
                <a:lnTo>
                  <a:pt x="834" y="1138"/>
                </a:lnTo>
                <a:lnTo>
                  <a:pt x="834" y="1137"/>
                </a:lnTo>
                <a:lnTo>
                  <a:pt x="833" y="1135"/>
                </a:lnTo>
                <a:lnTo>
                  <a:pt x="833" y="1135"/>
                </a:lnTo>
                <a:lnTo>
                  <a:pt x="833" y="1135"/>
                </a:lnTo>
                <a:lnTo>
                  <a:pt x="834" y="1137"/>
                </a:lnTo>
                <a:lnTo>
                  <a:pt x="834" y="1138"/>
                </a:lnTo>
                <a:lnTo>
                  <a:pt x="834" y="1139"/>
                </a:lnTo>
                <a:lnTo>
                  <a:pt x="834" y="1139"/>
                </a:lnTo>
                <a:close/>
                <a:moveTo>
                  <a:pt x="825" y="1100"/>
                </a:moveTo>
                <a:lnTo>
                  <a:pt x="825" y="1100"/>
                </a:lnTo>
                <a:lnTo>
                  <a:pt x="825" y="1100"/>
                </a:lnTo>
                <a:lnTo>
                  <a:pt x="828" y="1100"/>
                </a:lnTo>
                <a:lnTo>
                  <a:pt x="831" y="1099"/>
                </a:lnTo>
                <a:lnTo>
                  <a:pt x="828" y="1100"/>
                </a:lnTo>
                <a:lnTo>
                  <a:pt x="825" y="1100"/>
                </a:lnTo>
                <a:lnTo>
                  <a:pt x="825" y="1100"/>
                </a:lnTo>
                <a:close/>
                <a:moveTo>
                  <a:pt x="828" y="1083"/>
                </a:moveTo>
                <a:lnTo>
                  <a:pt x="829" y="1085"/>
                </a:lnTo>
                <a:lnTo>
                  <a:pt x="831" y="1085"/>
                </a:lnTo>
                <a:lnTo>
                  <a:pt x="829" y="1084"/>
                </a:lnTo>
                <a:lnTo>
                  <a:pt x="828" y="1083"/>
                </a:lnTo>
                <a:lnTo>
                  <a:pt x="827" y="1078"/>
                </a:lnTo>
                <a:lnTo>
                  <a:pt x="825" y="1074"/>
                </a:lnTo>
                <a:lnTo>
                  <a:pt x="827" y="1078"/>
                </a:lnTo>
                <a:lnTo>
                  <a:pt x="828" y="1083"/>
                </a:lnTo>
                <a:close/>
                <a:moveTo>
                  <a:pt x="824" y="1100"/>
                </a:moveTo>
                <a:lnTo>
                  <a:pt x="824" y="1103"/>
                </a:lnTo>
                <a:lnTo>
                  <a:pt x="824" y="1104"/>
                </a:lnTo>
                <a:lnTo>
                  <a:pt x="821" y="1112"/>
                </a:lnTo>
                <a:lnTo>
                  <a:pt x="817" y="1118"/>
                </a:lnTo>
                <a:lnTo>
                  <a:pt x="821" y="1112"/>
                </a:lnTo>
                <a:lnTo>
                  <a:pt x="824" y="1104"/>
                </a:lnTo>
                <a:lnTo>
                  <a:pt x="824" y="1104"/>
                </a:lnTo>
                <a:lnTo>
                  <a:pt x="824" y="1103"/>
                </a:lnTo>
                <a:lnTo>
                  <a:pt x="824" y="1100"/>
                </a:lnTo>
                <a:lnTo>
                  <a:pt x="824" y="1100"/>
                </a:lnTo>
                <a:lnTo>
                  <a:pt x="824" y="1100"/>
                </a:lnTo>
                <a:close/>
                <a:moveTo>
                  <a:pt x="814" y="1067"/>
                </a:moveTo>
                <a:lnTo>
                  <a:pt x="814" y="1065"/>
                </a:lnTo>
                <a:lnTo>
                  <a:pt x="814" y="1064"/>
                </a:lnTo>
                <a:lnTo>
                  <a:pt x="814" y="1065"/>
                </a:lnTo>
                <a:lnTo>
                  <a:pt x="814" y="1067"/>
                </a:lnTo>
                <a:lnTo>
                  <a:pt x="815" y="1068"/>
                </a:lnTo>
                <a:lnTo>
                  <a:pt x="817" y="1068"/>
                </a:lnTo>
                <a:lnTo>
                  <a:pt x="815" y="1068"/>
                </a:lnTo>
                <a:lnTo>
                  <a:pt x="814" y="1067"/>
                </a:lnTo>
                <a:close/>
                <a:moveTo>
                  <a:pt x="812" y="953"/>
                </a:moveTo>
                <a:lnTo>
                  <a:pt x="812" y="955"/>
                </a:lnTo>
                <a:lnTo>
                  <a:pt x="811" y="956"/>
                </a:lnTo>
                <a:lnTo>
                  <a:pt x="812" y="955"/>
                </a:lnTo>
                <a:lnTo>
                  <a:pt x="812" y="953"/>
                </a:lnTo>
                <a:lnTo>
                  <a:pt x="812" y="953"/>
                </a:lnTo>
                <a:close/>
                <a:moveTo>
                  <a:pt x="807" y="978"/>
                </a:moveTo>
                <a:lnTo>
                  <a:pt x="808" y="979"/>
                </a:lnTo>
                <a:lnTo>
                  <a:pt x="810" y="981"/>
                </a:lnTo>
                <a:lnTo>
                  <a:pt x="808" y="979"/>
                </a:lnTo>
                <a:lnTo>
                  <a:pt x="807" y="978"/>
                </a:lnTo>
                <a:close/>
                <a:moveTo>
                  <a:pt x="798" y="659"/>
                </a:moveTo>
                <a:lnTo>
                  <a:pt x="798" y="660"/>
                </a:lnTo>
                <a:lnTo>
                  <a:pt x="797" y="662"/>
                </a:lnTo>
                <a:lnTo>
                  <a:pt x="798" y="660"/>
                </a:lnTo>
                <a:lnTo>
                  <a:pt x="798" y="659"/>
                </a:lnTo>
                <a:lnTo>
                  <a:pt x="801" y="659"/>
                </a:lnTo>
                <a:lnTo>
                  <a:pt x="806" y="659"/>
                </a:lnTo>
                <a:lnTo>
                  <a:pt x="801" y="659"/>
                </a:lnTo>
                <a:lnTo>
                  <a:pt x="798" y="659"/>
                </a:lnTo>
                <a:close/>
                <a:moveTo>
                  <a:pt x="803" y="1205"/>
                </a:moveTo>
                <a:lnTo>
                  <a:pt x="801" y="1207"/>
                </a:lnTo>
                <a:lnTo>
                  <a:pt x="801" y="1208"/>
                </a:lnTo>
                <a:lnTo>
                  <a:pt x="801" y="1208"/>
                </a:lnTo>
                <a:lnTo>
                  <a:pt x="801" y="1207"/>
                </a:lnTo>
                <a:lnTo>
                  <a:pt x="803" y="1205"/>
                </a:lnTo>
                <a:lnTo>
                  <a:pt x="803" y="1204"/>
                </a:lnTo>
                <a:lnTo>
                  <a:pt x="804" y="1203"/>
                </a:lnTo>
                <a:lnTo>
                  <a:pt x="803" y="1204"/>
                </a:lnTo>
                <a:lnTo>
                  <a:pt x="803" y="1205"/>
                </a:lnTo>
                <a:close/>
                <a:moveTo>
                  <a:pt x="797" y="1175"/>
                </a:moveTo>
                <a:lnTo>
                  <a:pt x="796" y="1176"/>
                </a:lnTo>
                <a:lnTo>
                  <a:pt x="794" y="1177"/>
                </a:lnTo>
                <a:lnTo>
                  <a:pt x="796" y="1176"/>
                </a:lnTo>
                <a:lnTo>
                  <a:pt x="797" y="1175"/>
                </a:lnTo>
                <a:lnTo>
                  <a:pt x="799" y="1170"/>
                </a:lnTo>
                <a:lnTo>
                  <a:pt x="799" y="1165"/>
                </a:lnTo>
                <a:lnTo>
                  <a:pt x="799" y="1170"/>
                </a:lnTo>
                <a:lnTo>
                  <a:pt x="797" y="1175"/>
                </a:lnTo>
                <a:close/>
                <a:moveTo>
                  <a:pt x="790" y="1173"/>
                </a:moveTo>
                <a:lnTo>
                  <a:pt x="787" y="1181"/>
                </a:lnTo>
                <a:lnTo>
                  <a:pt x="784" y="1189"/>
                </a:lnTo>
                <a:lnTo>
                  <a:pt x="787" y="1181"/>
                </a:lnTo>
                <a:lnTo>
                  <a:pt x="790" y="1173"/>
                </a:lnTo>
                <a:lnTo>
                  <a:pt x="793" y="1170"/>
                </a:lnTo>
                <a:lnTo>
                  <a:pt x="794" y="1168"/>
                </a:lnTo>
                <a:lnTo>
                  <a:pt x="793" y="1170"/>
                </a:lnTo>
                <a:lnTo>
                  <a:pt x="790" y="1173"/>
                </a:lnTo>
                <a:close/>
                <a:moveTo>
                  <a:pt x="780" y="985"/>
                </a:moveTo>
                <a:lnTo>
                  <a:pt x="777" y="985"/>
                </a:lnTo>
                <a:lnTo>
                  <a:pt x="776" y="986"/>
                </a:lnTo>
                <a:lnTo>
                  <a:pt x="777" y="985"/>
                </a:lnTo>
                <a:lnTo>
                  <a:pt x="780" y="985"/>
                </a:lnTo>
                <a:lnTo>
                  <a:pt x="782" y="984"/>
                </a:lnTo>
                <a:lnTo>
                  <a:pt x="783" y="984"/>
                </a:lnTo>
                <a:lnTo>
                  <a:pt x="782" y="984"/>
                </a:lnTo>
                <a:lnTo>
                  <a:pt x="780" y="985"/>
                </a:lnTo>
                <a:lnTo>
                  <a:pt x="782" y="985"/>
                </a:lnTo>
                <a:lnTo>
                  <a:pt x="784" y="985"/>
                </a:lnTo>
                <a:lnTo>
                  <a:pt x="785" y="985"/>
                </a:lnTo>
                <a:lnTo>
                  <a:pt x="786" y="985"/>
                </a:lnTo>
                <a:lnTo>
                  <a:pt x="787" y="983"/>
                </a:lnTo>
                <a:lnTo>
                  <a:pt x="790" y="983"/>
                </a:lnTo>
                <a:lnTo>
                  <a:pt x="791" y="981"/>
                </a:lnTo>
                <a:lnTo>
                  <a:pt x="793" y="983"/>
                </a:lnTo>
                <a:lnTo>
                  <a:pt x="791" y="981"/>
                </a:lnTo>
                <a:lnTo>
                  <a:pt x="790" y="983"/>
                </a:lnTo>
                <a:lnTo>
                  <a:pt x="787" y="983"/>
                </a:lnTo>
                <a:lnTo>
                  <a:pt x="786" y="985"/>
                </a:lnTo>
                <a:lnTo>
                  <a:pt x="785" y="985"/>
                </a:lnTo>
                <a:lnTo>
                  <a:pt x="784" y="985"/>
                </a:lnTo>
                <a:lnTo>
                  <a:pt x="782" y="985"/>
                </a:lnTo>
                <a:lnTo>
                  <a:pt x="780" y="985"/>
                </a:lnTo>
                <a:close/>
                <a:moveTo>
                  <a:pt x="770" y="994"/>
                </a:moveTo>
                <a:lnTo>
                  <a:pt x="770" y="994"/>
                </a:lnTo>
                <a:lnTo>
                  <a:pt x="770" y="994"/>
                </a:lnTo>
                <a:lnTo>
                  <a:pt x="770" y="994"/>
                </a:lnTo>
                <a:lnTo>
                  <a:pt x="770" y="994"/>
                </a:lnTo>
                <a:close/>
                <a:moveTo>
                  <a:pt x="786" y="659"/>
                </a:moveTo>
                <a:lnTo>
                  <a:pt x="785" y="659"/>
                </a:lnTo>
                <a:lnTo>
                  <a:pt x="784" y="659"/>
                </a:lnTo>
                <a:lnTo>
                  <a:pt x="785" y="659"/>
                </a:lnTo>
                <a:lnTo>
                  <a:pt x="786" y="659"/>
                </a:lnTo>
                <a:close/>
                <a:moveTo>
                  <a:pt x="790" y="1173"/>
                </a:moveTo>
                <a:lnTo>
                  <a:pt x="790" y="1173"/>
                </a:lnTo>
                <a:lnTo>
                  <a:pt x="790" y="1173"/>
                </a:lnTo>
                <a:lnTo>
                  <a:pt x="790" y="1173"/>
                </a:lnTo>
                <a:lnTo>
                  <a:pt x="790" y="1173"/>
                </a:lnTo>
                <a:lnTo>
                  <a:pt x="790" y="1173"/>
                </a:lnTo>
                <a:close/>
                <a:moveTo>
                  <a:pt x="791" y="1169"/>
                </a:moveTo>
                <a:lnTo>
                  <a:pt x="791" y="1167"/>
                </a:lnTo>
                <a:lnTo>
                  <a:pt x="790" y="1165"/>
                </a:lnTo>
                <a:lnTo>
                  <a:pt x="792" y="1158"/>
                </a:lnTo>
                <a:lnTo>
                  <a:pt x="796" y="1152"/>
                </a:lnTo>
                <a:lnTo>
                  <a:pt x="792" y="1158"/>
                </a:lnTo>
                <a:lnTo>
                  <a:pt x="790" y="1165"/>
                </a:lnTo>
                <a:lnTo>
                  <a:pt x="791" y="1167"/>
                </a:lnTo>
                <a:lnTo>
                  <a:pt x="791" y="1169"/>
                </a:lnTo>
                <a:close/>
                <a:moveTo>
                  <a:pt x="811" y="894"/>
                </a:moveTo>
                <a:lnTo>
                  <a:pt x="820" y="896"/>
                </a:lnTo>
                <a:lnTo>
                  <a:pt x="828" y="897"/>
                </a:lnTo>
                <a:lnTo>
                  <a:pt x="820" y="896"/>
                </a:lnTo>
                <a:lnTo>
                  <a:pt x="811" y="894"/>
                </a:lnTo>
                <a:close/>
                <a:moveTo>
                  <a:pt x="848" y="1207"/>
                </a:moveTo>
                <a:lnTo>
                  <a:pt x="848" y="1209"/>
                </a:lnTo>
                <a:lnTo>
                  <a:pt x="848" y="1210"/>
                </a:lnTo>
                <a:lnTo>
                  <a:pt x="849" y="1212"/>
                </a:lnTo>
                <a:lnTo>
                  <a:pt x="851" y="1215"/>
                </a:lnTo>
                <a:lnTo>
                  <a:pt x="849" y="1212"/>
                </a:lnTo>
                <a:lnTo>
                  <a:pt x="848" y="1210"/>
                </a:lnTo>
                <a:lnTo>
                  <a:pt x="848" y="1209"/>
                </a:lnTo>
                <a:lnTo>
                  <a:pt x="848" y="1207"/>
                </a:lnTo>
                <a:close/>
                <a:moveTo>
                  <a:pt x="853" y="1221"/>
                </a:moveTo>
                <a:lnTo>
                  <a:pt x="853" y="1223"/>
                </a:lnTo>
                <a:lnTo>
                  <a:pt x="853" y="1224"/>
                </a:lnTo>
                <a:lnTo>
                  <a:pt x="853" y="1223"/>
                </a:lnTo>
                <a:lnTo>
                  <a:pt x="853" y="1221"/>
                </a:lnTo>
                <a:lnTo>
                  <a:pt x="853" y="1219"/>
                </a:lnTo>
                <a:lnTo>
                  <a:pt x="852" y="1219"/>
                </a:lnTo>
                <a:lnTo>
                  <a:pt x="853" y="1219"/>
                </a:lnTo>
                <a:lnTo>
                  <a:pt x="853" y="1221"/>
                </a:lnTo>
                <a:close/>
                <a:moveTo>
                  <a:pt x="858" y="1112"/>
                </a:moveTo>
                <a:lnTo>
                  <a:pt x="858" y="1112"/>
                </a:lnTo>
                <a:lnTo>
                  <a:pt x="858" y="1112"/>
                </a:lnTo>
                <a:lnTo>
                  <a:pt x="856" y="1114"/>
                </a:lnTo>
                <a:lnTo>
                  <a:pt x="856" y="1117"/>
                </a:lnTo>
                <a:lnTo>
                  <a:pt x="856" y="1114"/>
                </a:lnTo>
                <a:lnTo>
                  <a:pt x="858" y="1112"/>
                </a:lnTo>
                <a:lnTo>
                  <a:pt x="858" y="1112"/>
                </a:lnTo>
                <a:lnTo>
                  <a:pt x="855" y="1111"/>
                </a:lnTo>
                <a:lnTo>
                  <a:pt x="854" y="1110"/>
                </a:lnTo>
                <a:lnTo>
                  <a:pt x="853" y="1109"/>
                </a:lnTo>
                <a:lnTo>
                  <a:pt x="853" y="1107"/>
                </a:lnTo>
                <a:lnTo>
                  <a:pt x="853" y="1109"/>
                </a:lnTo>
                <a:lnTo>
                  <a:pt x="854" y="1110"/>
                </a:lnTo>
                <a:lnTo>
                  <a:pt x="855" y="1111"/>
                </a:lnTo>
                <a:lnTo>
                  <a:pt x="858" y="1112"/>
                </a:lnTo>
                <a:close/>
                <a:moveTo>
                  <a:pt x="853" y="1131"/>
                </a:moveTo>
                <a:lnTo>
                  <a:pt x="855" y="1125"/>
                </a:lnTo>
                <a:lnTo>
                  <a:pt x="856" y="1119"/>
                </a:lnTo>
                <a:lnTo>
                  <a:pt x="855" y="1125"/>
                </a:lnTo>
                <a:lnTo>
                  <a:pt x="853" y="1131"/>
                </a:lnTo>
                <a:lnTo>
                  <a:pt x="853" y="1131"/>
                </a:lnTo>
                <a:close/>
                <a:moveTo>
                  <a:pt x="855" y="1293"/>
                </a:moveTo>
                <a:lnTo>
                  <a:pt x="854" y="1291"/>
                </a:lnTo>
                <a:lnTo>
                  <a:pt x="854" y="1288"/>
                </a:lnTo>
                <a:lnTo>
                  <a:pt x="854" y="1291"/>
                </a:lnTo>
                <a:lnTo>
                  <a:pt x="855" y="1293"/>
                </a:lnTo>
                <a:lnTo>
                  <a:pt x="858" y="1295"/>
                </a:lnTo>
                <a:lnTo>
                  <a:pt x="859" y="1299"/>
                </a:lnTo>
                <a:lnTo>
                  <a:pt x="859" y="1301"/>
                </a:lnTo>
                <a:lnTo>
                  <a:pt x="859" y="1305"/>
                </a:lnTo>
                <a:lnTo>
                  <a:pt x="859" y="1301"/>
                </a:lnTo>
                <a:lnTo>
                  <a:pt x="859" y="1299"/>
                </a:lnTo>
                <a:lnTo>
                  <a:pt x="858" y="1295"/>
                </a:lnTo>
                <a:lnTo>
                  <a:pt x="855" y="1293"/>
                </a:lnTo>
                <a:close/>
                <a:moveTo>
                  <a:pt x="862" y="1154"/>
                </a:moveTo>
                <a:lnTo>
                  <a:pt x="862" y="1158"/>
                </a:lnTo>
                <a:lnTo>
                  <a:pt x="862" y="1160"/>
                </a:lnTo>
                <a:lnTo>
                  <a:pt x="862" y="1158"/>
                </a:lnTo>
                <a:lnTo>
                  <a:pt x="862" y="1154"/>
                </a:lnTo>
                <a:close/>
                <a:moveTo>
                  <a:pt x="862" y="977"/>
                </a:moveTo>
                <a:lnTo>
                  <a:pt x="865" y="978"/>
                </a:lnTo>
                <a:lnTo>
                  <a:pt x="866" y="979"/>
                </a:lnTo>
                <a:lnTo>
                  <a:pt x="865" y="978"/>
                </a:lnTo>
                <a:lnTo>
                  <a:pt x="862" y="977"/>
                </a:lnTo>
                <a:lnTo>
                  <a:pt x="861" y="976"/>
                </a:lnTo>
                <a:lnTo>
                  <a:pt x="859" y="976"/>
                </a:lnTo>
                <a:lnTo>
                  <a:pt x="861" y="976"/>
                </a:lnTo>
                <a:lnTo>
                  <a:pt x="862" y="977"/>
                </a:lnTo>
                <a:close/>
                <a:moveTo>
                  <a:pt x="765" y="943"/>
                </a:moveTo>
                <a:lnTo>
                  <a:pt x="765" y="942"/>
                </a:lnTo>
                <a:lnTo>
                  <a:pt x="766" y="941"/>
                </a:lnTo>
                <a:lnTo>
                  <a:pt x="765" y="942"/>
                </a:lnTo>
                <a:lnTo>
                  <a:pt x="765" y="943"/>
                </a:lnTo>
                <a:close/>
                <a:moveTo>
                  <a:pt x="762" y="945"/>
                </a:moveTo>
                <a:lnTo>
                  <a:pt x="763" y="944"/>
                </a:lnTo>
                <a:lnTo>
                  <a:pt x="765" y="943"/>
                </a:lnTo>
                <a:lnTo>
                  <a:pt x="763" y="944"/>
                </a:lnTo>
                <a:lnTo>
                  <a:pt x="762" y="945"/>
                </a:lnTo>
                <a:close/>
                <a:moveTo>
                  <a:pt x="759" y="1048"/>
                </a:moveTo>
                <a:lnTo>
                  <a:pt x="749" y="1048"/>
                </a:lnTo>
                <a:lnTo>
                  <a:pt x="737" y="1049"/>
                </a:lnTo>
                <a:lnTo>
                  <a:pt x="749" y="1048"/>
                </a:lnTo>
                <a:lnTo>
                  <a:pt x="759" y="1048"/>
                </a:lnTo>
                <a:lnTo>
                  <a:pt x="760" y="1046"/>
                </a:lnTo>
                <a:lnTo>
                  <a:pt x="763" y="1044"/>
                </a:lnTo>
                <a:lnTo>
                  <a:pt x="760" y="1046"/>
                </a:lnTo>
                <a:lnTo>
                  <a:pt x="759" y="1048"/>
                </a:lnTo>
                <a:close/>
                <a:moveTo>
                  <a:pt x="753" y="1100"/>
                </a:moveTo>
                <a:lnTo>
                  <a:pt x="745" y="1095"/>
                </a:lnTo>
                <a:lnTo>
                  <a:pt x="739" y="1089"/>
                </a:lnTo>
                <a:lnTo>
                  <a:pt x="745" y="1095"/>
                </a:lnTo>
                <a:lnTo>
                  <a:pt x="753" y="1100"/>
                </a:lnTo>
                <a:lnTo>
                  <a:pt x="753" y="1100"/>
                </a:lnTo>
                <a:close/>
                <a:moveTo>
                  <a:pt x="738" y="1054"/>
                </a:moveTo>
                <a:lnTo>
                  <a:pt x="738" y="1054"/>
                </a:lnTo>
                <a:lnTo>
                  <a:pt x="738" y="1054"/>
                </a:lnTo>
                <a:lnTo>
                  <a:pt x="741" y="1054"/>
                </a:lnTo>
                <a:lnTo>
                  <a:pt x="742" y="1054"/>
                </a:lnTo>
                <a:lnTo>
                  <a:pt x="741" y="1054"/>
                </a:lnTo>
                <a:lnTo>
                  <a:pt x="738" y="1054"/>
                </a:lnTo>
                <a:lnTo>
                  <a:pt x="738" y="1054"/>
                </a:lnTo>
                <a:lnTo>
                  <a:pt x="738" y="1054"/>
                </a:lnTo>
                <a:close/>
                <a:moveTo>
                  <a:pt x="721" y="620"/>
                </a:moveTo>
                <a:lnTo>
                  <a:pt x="727" y="620"/>
                </a:lnTo>
                <a:lnTo>
                  <a:pt x="732" y="621"/>
                </a:lnTo>
                <a:lnTo>
                  <a:pt x="727" y="620"/>
                </a:lnTo>
                <a:lnTo>
                  <a:pt x="721" y="620"/>
                </a:lnTo>
                <a:close/>
                <a:moveTo>
                  <a:pt x="703" y="1197"/>
                </a:moveTo>
                <a:lnTo>
                  <a:pt x="714" y="1190"/>
                </a:lnTo>
                <a:lnTo>
                  <a:pt x="725" y="1183"/>
                </a:lnTo>
                <a:lnTo>
                  <a:pt x="714" y="1190"/>
                </a:lnTo>
                <a:lnTo>
                  <a:pt x="703" y="1197"/>
                </a:lnTo>
                <a:close/>
                <a:moveTo>
                  <a:pt x="698" y="924"/>
                </a:moveTo>
                <a:lnTo>
                  <a:pt x="693" y="923"/>
                </a:lnTo>
                <a:lnTo>
                  <a:pt x="687" y="923"/>
                </a:lnTo>
                <a:lnTo>
                  <a:pt x="687" y="922"/>
                </a:lnTo>
                <a:lnTo>
                  <a:pt x="688" y="921"/>
                </a:lnTo>
                <a:lnTo>
                  <a:pt x="687" y="922"/>
                </a:lnTo>
                <a:lnTo>
                  <a:pt x="687" y="923"/>
                </a:lnTo>
                <a:lnTo>
                  <a:pt x="693" y="923"/>
                </a:lnTo>
                <a:lnTo>
                  <a:pt x="698" y="924"/>
                </a:lnTo>
                <a:lnTo>
                  <a:pt x="702" y="923"/>
                </a:lnTo>
                <a:lnTo>
                  <a:pt x="707" y="923"/>
                </a:lnTo>
                <a:lnTo>
                  <a:pt x="702" y="923"/>
                </a:lnTo>
                <a:lnTo>
                  <a:pt x="698" y="924"/>
                </a:lnTo>
                <a:close/>
                <a:moveTo>
                  <a:pt x="687" y="558"/>
                </a:moveTo>
                <a:lnTo>
                  <a:pt x="687" y="558"/>
                </a:lnTo>
                <a:lnTo>
                  <a:pt x="687" y="558"/>
                </a:lnTo>
                <a:lnTo>
                  <a:pt x="687" y="560"/>
                </a:lnTo>
                <a:lnTo>
                  <a:pt x="688" y="561"/>
                </a:lnTo>
                <a:lnTo>
                  <a:pt x="687" y="560"/>
                </a:lnTo>
                <a:lnTo>
                  <a:pt x="687" y="558"/>
                </a:lnTo>
                <a:lnTo>
                  <a:pt x="687" y="558"/>
                </a:lnTo>
                <a:close/>
                <a:moveTo>
                  <a:pt x="684" y="923"/>
                </a:moveTo>
                <a:lnTo>
                  <a:pt x="683" y="921"/>
                </a:lnTo>
                <a:lnTo>
                  <a:pt x="683" y="920"/>
                </a:lnTo>
                <a:lnTo>
                  <a:pt x="683" y="921"/>
                </a:lnTo>
                <a:lnTo>
                  <a:pt x="684" y="923"/>
                </a:lnTo>
                <a:lnTo>
                  <a:pt x="684" y="923"/>
                </a:lnTo>
                <a:close/>
                <a:moveTo>
                  <a:pt x="668" y="568"/>
                </a:moveTo>
                <a:lnTo>
                  <a:pt x="666" y="572"/>
                </a:lnTo>
                <a:lnTo>
                  <a:pt x="663" y="574"/>
                </a:lnTo>
                <a:lnTo>
                  <a:pt x="662" y="575"/>
                </a:lnTo>
                <a:lnTo>
                  <a:pt x="661" y="576"/>
                </a:lnTo>
                <a:lnTo>
                  <a:pt x="662" y="575"/>
                </a:lnTo>
                <a:lnTo>
                  <a:pt x="663" y="574"/>
                </a:lnTo>
                <a:lnTo>
                  <a:pt x="666" y="572"/>
                </a:lnTo>
                <a:lnTo>
                  <a:pt x="668" y="568"/>
                </a:lnTo>
                <a:lnTo>
                  <a:pt x="675" y="565"/>
                </a:lnTo>
                <a:lnTo>
                  <a:pt x="682" y="560"/>
                </a:lnTo>
                <a:lnTo>
                  <a:pt x="675" y="565"/>
                </a:lnTo>
                <a:lnTo>
                  <a:pt x="668" y="568"/>
                </a:lnTo>
                <a:close/>
                <a:moveTo>
                  <a:pt x="669" y="1006"/>
                </a:moveTo>
                <a:lnTo>
                  <a:pt x="669" y="1006"/>
                </a:lnTo>
                <a:lnTo>
                  <a:pt x="669" y="1006"/>
                </a:lnTo>
                <a:lnTo>
                  <a:pt x="669" y="1006"/>
                </a:lnTo>
                <a:close/>
                <a:moveTo>
                  <a:pt x="645" y="957"/>
                </a:moveTo>
                <a:lnTo>
                  <a:pt x="638" y="962"/>
                </a:lnTo>
                <a:lnTo>
                  <a:pt x="631" y="966"/>
                </a:lnTo>
                <a:lnTo>
                  <a:pt x="638" y="962"/>
                </a:lnTo>
                <a:lnTo>
                  <a:pt x="645" y="957"/>
                </a:lnTo>
                <a:lnTo>
                  <a:pt x="655" y="951"/>
                </a:lnTo>
                <a:lnTo>
                  <a:pt x="665" y="946"/>
                </a:lnTo>
                <a:lnTo>
                  <a:pt x="655" y="951"/>
                </a:lnTo>
                <a:lnTo>
                  <a:pt x="645" y="957"/>
                </a:lnTo>
                <a:close/>
                <a:moveTo>
                  <a:pt x="641" y="1196"/>
                </a:moveTo>
                <a:lnTo>
                  <a:pt x="642" y="1196"/>
                </a:lnTo>
                <a:lnTo>
                  <a:pt x="642" y="1196"/>
                </a:lnTo>
                <a:lnTo>
                  <a:pt x="642" y="1196"/>
                </a:lnTo>
                <a:lnTo>
                  <a:pt x="642" y="1196"/>
                </a:lnTo>
                <a:lnTo>
                  <a:pt x="641" y="1196"/>
                </a:lnTo>
                <a:close/>
                <a:moveTo>
                  <a:pt x="635" y="1221"/>
                </a:moveTo>
                <a:lnTo>
                  <a:pt x="633" y="1222"/>
                </a:lnTo>
                <a:lnTo>
                  <a:pt x="631" y="1222"/>
                </a:lnTo>
                <a:lnTo>
                  <a:pt x="633" y="1222"/>
                </a:lnTo>
                <a:lnTo>
                  <a:pt x="635" y="1221"/>
                </a:lnTo>
                <a:lnTo>
                  <a:pt x="642" y="1216"/>
                </a:lnTo>
                <a:lnTo>
                  <a:pt x="651" y="1212"/>
                </a:lnTo>
                <a:lnTo>
                  <a:pt x="642" y="1216"/>
                </a:lnTo>
                <a:lnTo>
                  <a:pt x="635" y="1221"/>
                </a:lnTo>
                <a:close/>
                <a:moveTo>
                  <a:pt x="622" y="1242"/>
                </a:moveTo>
                <a:lnTo>
                  <a:pt x="620" y="1243"/>
                </a:lnTo>
                <a:lnTo>
                  <a:pt x="619" y="1243"/>
                </a:lnTo>
                <a:lnTo>
                  <a:pt x="620" y="1243"/>
                </a:lnTo>
                <a:lnTo>
                  <a:pt x="622" y="1242"/>
                </a:lnTo>
                <a:lnTo>
                  <a:pt x="622" y="1239"/>
                </a:lnTo>
                <a:lnTo>
                  <a:pt x="621" y="1238"/>
                </a:lnTo>
                <a:lnTo>
                  <a:pt x="622" y="1239"/>
                </a:lnTo>
                <a:lnTo>
                  <a:pt x="622" y="1242"/>
                </a:lnTo>
                <a:lnTo>
                  <a:pt x="622" y="1242"/>
                </a:lnTo>
                <a:close/>
                <a:moveTo>
                  <a:pt x="617" y="1076"/>
                </a:moveTo>
                <a:lnTo>
                  <a:pt x="619" y="1075"/>
                </a:lnTo>
                <a:lnTo>
                  <a:pt x="619" y="1072"/>
                </a:lnTo>
                <a:lnTo>
                  <a:pt x="619" y="1072"/>
                </a:lnTo>
                <a:lnTo>
                  <a:pt x="619" y="1072"/>
                </a:lnTo>
                <a:lnTo>
                  <a:pt x="619" y="1075"/>
                </a:lnTo>
                <a:lnTo>
                  <a:pt x="617" y="1076"/>
                </a:lnTo>
                <a:close/>
                <a:moveTo>
                  <a:pt x="613" y="1081"/>
                </a:moveTo>
                <a:lnTo>
                  <a:pt x="614" y="1079"/>
                </a:lnTo>
                <a:lnTo>
                  <a:pt x="614" y="1078"/>
                </a:lnTo>
                <a:lnTo>
                  <a:pt x="614" y="1079"/>
                </a:lnTo>
                <a:lnTo>
                  <a:pt x="613" y="1081"/>
                </a:lnTo>
                <a:close/>
                <a:moveTo>
                  <a:pt x="611" y="1231"/>
                </a:moveTo>
                <a:lnTo>
                  <a:pt x="611" y="1231"/>
                </a:lnTo>
                <a:lnTo>
                  <a:pt x="610" y="1231"/>
                </a:lnTo>
                <a:lnTo>
                  <a:pt x="611" y="1231"/>
                </a:lnTo>
                <a:lnTo>
                  <a:pt x="611" y="1231"/>
                </a:lnTo>
                <a:lnTo>
                  <a:pt x="612" y="1229"/>
                </a:lnTo>
                <a:lnTo>
                  <a:pt x="612" y="1228"/>
                </a:lnTo>
                <a:lnTo>
                  <a:pt x="612" y="1229"/>
                </a:lnTo>
                <a:lnTo>
                  <a:pt x="611" y="1231"/>
                </a:lnTo>
                <a:close/>
                <a:moveTo>
                  <a:pt x="610" y="1250"/>
                </a:moveTo>
                <a:lnTo>
                  <a:pt x="603" y="1258"/>
                </a:lnTo>
                <a:lnTo>
                  <a:pt x="594" y="1264"/>
                </a:lnTo>
                <a:lnTo>
                  <a:pt x="603" y="1258"/>
                </a:lnTo>
                <a:lnTo>
                  <a:pt x="610" y="1250"/>
                </a:lnTo>
                <a:lnTo>
                  <a:pt x="611" y="1250"/>
                </a:lnTo>
                <a:lnTo>
                  <a:pt x="611" y="1250"/>
                </a:lnTo>
                <a:lnTo>
                  <a:pt x="611" y="1250"/>
                </a:lnTo>
                <a:lnTo>
                  <a:pt x="610" y="1250"/>
                </a:lnTo>
                <a:close/>
                <a:moveTo>
                  <a:pt x="591" y="1436"/>
                </a:moveTo>
                <a:lnTo>
                  <a:pt x="591" y="1435"/>
                </a:lnTo>
                <a:lnTo>
                  <a:pt x="592" y="1434"/>
                </a:lnTo>
                <a:lnTo>
                  <a:pt x="591" y="1435"/>
                </a:lnTo>
                <a:lnTo>
                  <a:pt x="591" y="1436"/>
                </a:lnTo>
                <a:lnTo>
                  <a:pt x="591" y="1436"/>
                </a:lnTo>
                <a:close/>
                <a:moveTo>
                  <a:pt x="587" y="1271"/>
                </a:moveTo>
                <a:lnTo>
                  <a:pt x="587" y="1272"/>
                </a:lnTo>
                <a:lnTo>
                  <a:pt x="586" y="1273"/>
                </a:lnTo>
                <a:lnTo>
                  <a:pt x="587" y="1272"/>
                </a:lnTo>
                <a:lnTo>
                  <a:pt x="587" y="1271"/>
                </a:lnTo>
                <a:lnTo>
                  <a:pt x="587" y="1271"/>
                </a:lnTo>
                <a:lnTo>
                  <a:pt x="587" y="1271"/>
                </a:lnTo>
                <a:close/>
                <a:moveTo>
                  <a:pt x="573" y="1247"/>
                </a:moveTo>
                <a:lnTo>
                  <a:pt x="576" y="1245"/>
                </a:lnTo>
                <a:lnTo>
                  <a:pt x="579" y="1245"/>
                </a:lnTo>
                <a:lnTo>
                  <a:pt x="585" y="1240"/>
                </a:lnTo>
                <a:lnTo>
                  <a:pt x="592" y="1236"/>
                </a:lnTo>
                <a:lnTo>
                  <a:pt x="585" y="1240"/>
                </a:lnTo>
                <a:lnTo>
                  <a:pt x="579" y="1245"/>
                </a:lnTo>
                <a:lnTo>
                  <a:pt x="576" y="1245"/>
                </a:lnTo>
                <a:lnTo>
                  <a:pt x="573" y="1247"/>
                </a:lnTo>
                <a:close/>
                <a:moveTo>
                  <a:pt x="575" y="980"/>
                </a:moveTo>
                <a:lnTo>
                  <a:pt x="573" y="980"/>
                </a:lnTo>
                <a:lnTo>
                  <a:pt x="571" y="981"/>
                </a:lnTo>
                <a:lnTo>
                  <a:pt x="573" y="980"/>
                </a:lnTo>
                <a:lnTo>
                  <a:pt x="575" y="980"/>
                </a:lnTo>
                <a:close/>
                <a:moveTo>
                  <a:pt x="570" y="949"/>
                </a:moveTo>
                <a:lnTo>
                  <a:pt x="572" y="949"/>
                </a:lnTo>
                <a:lnTo>
                  <a:pt x="575" y="948"/>
                </a:lnTo>
                <a:lnTo>
                  <a:pt x="572" y="949"/>
                </a:lnTo>
                <a:lnTo>
                  <a:pt x="570" y="949"/>
                </a:lnTo>
                <a:close/>
                <a:moveTo>
                  <a:pt x="587" y="1023"/>
                </a:moveTo>
                <a:lnTo>
                  <a:pt x="587" y="1025"/>
                </a:lnTo>
                <a:lnTo>
                  <a:pt x="583" y="1032"/>
                </a:lnTo>
                <a:lnTo>
                  <a:pt x="578" y="1039"/>
                </a:lnTo>
                <a:lnTo>
                  <a:pt x="583" y="1032"/>
                </a:lnTo>
                <a:lnTo>
                  <a:pt x="587" y="1025"/>
                </a:lnTo>
                <a:lnTo>
                  <a:pt x="587" y="1025"/>
                </a:lnTo>
                <a:lnTo>
                  <a:pt x="587" y="1023"/>
                </a:lnTo>
                <a:close/>
                <a:moveTo>
                  <a:pt x="597" y="1015"/>
                </a:moveTo>
                <a:lnTo>
                  <a:pt x="597" y="1016"/>
                </a:lnTo>
                <a:lnTo>
                  <a:pt x="597" y="1016"/>
                </a:lnTo>
                <a:lnTo>
                  <a:pt x="596" y="1018"/>
                </a:lnTo>
                <a:lnTo>
                  <a:pt x="597" y="1016"/>
                </a:lnTo>
                <a:lnTo>
                  <a:pt x="597" y="1016"/>
                </a:lnTo>
                <a:lnTo>
                  <a:pt x="597" y="1015"/>
                </a:lnTo>
                <a:close/>
                <a:moveTo>
                  <a:pt x="605" y="1086"/>
                </a:moveTo>
                <a:lnTo>
                  <a:pt x="604" y="1086"/>
                </a:lnTo>
                <a:lnTo>
                  <a:pt x="604" y="1086"/>
                </a:lnTo>
                <a:lnTo>
                  <a:pt x="603" y="1088"/>
                </a:lnTo>
                <a:lnTo>
                  <a:pt x="601" y="1088"/>
                </a:lnTo>
                <a:lnTo>
                  <a:pt x="603" y="1088"/>
                </a:lnTo>
                <a:lnTo>
                  <a:pt x="604" y="1086"/>
                </a:lnTo>
                <a:lnTo>
                  <a:pt x="604" y="1086"/>
                </a:lnTo>
                <a:lnTo>
                  <a:pt x="605" y="1086"/>
                </a:lnTo>
                <a:close/>
                <a:moveTo>
                  <a:pt x="603" y="1042"/>
                </a:moveTo>
                <a:lnTo>
                  <a:pt x="603" y="1043"/>
                </a:lnTo>
                <a:lnTo>
                  <a:pt x="601" y="1044"/>
                </a:lnTo>
                <a:lnTo>
                  <a:pt x="603" y="1043"/>
                </a:lnTo>
                <a:lnTo>
                  <a:pt x="603" y="1042"/>
                </a:lnTo>
                <a:lnTo>
                  <a:pt x="604" y="1041"/>
                </a:lnTo>
                <a:lnTo>
                  <a:pt x="605" y="1040"/>
                </a:lnTo>
                <a:lnTo>
                  <a:pt x="604" y="1041"/>
                </a:lnTo>
                <a:lnTo>
                  <a:pt x="603" y="1042"/>
                </a:lnTo>
                <a:close/>
                <a:moveTo>
                  <a:pt x="610" y="1082"/>
                </a:moveTo>
                <a:lnTo>
                  <a:pt x="610" y="1082"/>
                </a:lnTo>
                <a:lnTo>
                  <a:pt x="610" y="1082"/>
                </a:lnTo>
                <a:close/>
                <a:moveTo>
                  <a:pt x="621" y="971"/>
                </a:moveTo>
                <a:lnTo>
                  <a:pt x="613" y="977"/>
                </a:lnTo>
                <a:lnTo>
                  <a:pt x="606" y="983"/>
                </a:lnTo>
                <a:lnTo>
                  <a:pt x="613" y="977"/>
                </a:lnTo>
                <a:lnTo>
                  <a:pt x="621" y="971"/>
                </a:lnTo>
                <a:lnTo>
                  <a:pt x="622" y="966"/>
                </a:lnTo>
                <a:lnTo>
                  <a:pt x="625" y="964"/>
                </a:lnTo>
                <a:lnTo>
                  <a:pt x="622" y="966"/>
                </a:lnTo>
                <a:lnTo>
                  <a:pt x="621" y="971"/>
                </a:lnTo>
                <a:close/>
                <a:moveTo>
                  <a:pt x="621" y="1223"/>
                </a:moveTo>
                <a:lnTo>
                  <a:pt x="621" y="1223"/>
                </a:lnTo>
                <a:lnTo>
                  <a:pt x="621" y="1224"/>
                </a:lnTo>
                <a:lnTo>
                  <a:pt x="621" y="1226"/>
                </a:lnTo>
                <a:lnTo>
                  <a:pt x="621" y="1224"/>
                </a:lnTo>
                <a:lnTo>
                  <a:pt x="621" y="1223"/>
                </a:lnTo>
                <a:lnTo>
                  <a:pt x="621" y="1223"/>
                </a:lnTo>
                <a:lnTo>
                  <a:pt x="621" y="1221"/>
                </a:lnTo>
                <a:lnTo>
                  <a:pt x="621" y="1218"/>
                </a:lnTo>
                <a:lnTo>
                  <a:pt x="621" y="1216"/>
                </a:lnTo>
                <a:lnTo>
                  <a:pt x="622" y="1215"/>
                </a:lnTo>
                <a:lnTo>
                  <a:pt x="621" y="1216"/>
                </a:lnTo>
                <a:lnTo>
                  <a:pt x="621" y="1218"/>
                </a:lnTo>
                <a:lnTo>
                  <a:pt x="621" y="1221"/>
                </a:lnTo>
                <a:lnTo>
                  <a:pt x="621" y="1223"/>
                </a:lnTo>
                <a:close/>
                <a:moveTo>
                  <a:pt x="651" y="936"/>
                </a:moveTo>
                <a:lnTo>
                  <a:pt x="646" y="936"/>
                </a:lnTo>
                <a:lnTo>
                  <a:pt x="640" y="938"/>
                </a:lnTo>
                <a:lnTo>
                  <a:pt x="637" y="939"/>
                </a:lnTo>
                <a:lnTo>
                  <a:pt x="632" y="941"/>
                </a:lnTo>
                <a:lnTo>
                  <a:pt x="637" y="939"/>
                </a:lnTo>
                <a:lnTo>
                  <a:pt x="640" y="938"/>
                </a:lnTo>
                <a:lnTo>
                  <a:pt x="646" y="936"/>
                </a:lnTo>
                <a:lnTo>
                  <a:pt x="651" y="936"/>
                </a:lnTo>
                <a:close/>
                <a:moveTo>
                  <a:pt x="572" y="917"/>
                </a:moveTo>
                <a:lnTo>
                  <a:pt x="570" y="916"/>
                </a:lnTo>
                <a:lnTo>
                  <a:pt x="568" y="915"/>
                </a:lnTo>
                <a:lnTo>
                  <a:pt x="564" y="915"/>
                </a:lnTo>
                <a:lnTo>
                  <a:pt x="562" y="915"/>
                </a:lnTo>
                <a:lnTo>
                  <a:pt x="555" y="916"/>
                </a:lnTo>
                <a:lnTo>
                  <a:pt x="548" y="916"/>
                </a:lnTo>
                <a:lnTo>
                  <a:pt x="539" y="915"/>
                </a:lnTo>
                <a:lnTo>
                  <a:pt x="532" y="913"/>
                </a:lnTo>
                <a:lnTo>
                  <a:pt x="531" y="911"/>
                </a:lnTo>
                <a:lnTo>
                  <a:pt x="530" y="909"/>
                </a:lnTo>
                <a:lnTo>
                  <a:pt x="528" y="909"/>
                </a:lnTo>
                <a:lnTo>
                  <a:pt x="527" y="908"/>
                </a:lnTo>
                <a:lnTo>
                  <a:pt x="528" y="904"/>
                </a:lnTo>
                <a:lnTo>
                  <a:pt x="530" y="903"/>
                </a:lnTo>
                <a:lnTo>
                  <a:pt x="534" y="902"/>
                </a:lnTo>
                <a:lnTo>
                  <a:pt x="536" y="901"/>
                </a:lnTo>
                <a:lnTo>
                  <a:pt x="550" y="894"/>
                </a:lnTo>
                <a:lnTo>
                  <a:pt x="565" y="887"/>
                </a:lnTo>
                <a:lnTo>
                  <a:pt x="579" y="880"/>
                </a:lnTo>
                <a:lnTo>
                  <a:pt x="593" y="872"/>
                </a:lnTo>
                <a:lnTo>
                  <a:pt x="596" y="872"/>
                </a:lnTo>
                <a:lnTo>
                  <a:pt x="597" y="872"/>
                </a:lnTo>
                <a:lnTo>
                  <a:pt x="598" y="873"/>
                </a:lnTo>
                <a:lnTo>
                  <a:pt x="599" y="875"/>
                </a:lnTo>
                <a:lnTo>
                  <a:pt x="601" y="880"/>
                </a:lnTo>
                <a:lnTo>
                  <a:pt x="603" y="885"/>
                </a:lnTo>
                <a:lnTo>
                  <a:pt x="606" y="888"/>
                </a:lnTo>
                <a:lnTo>
                  <a:pt x="610" y="890"/>
                </a:lnTo>
                <a:lnTo>
                  <a:pt x="615" y="895"/>
                </a:lnTo>
                <a:lnTo>
                  <a:pt x="621" y="897"/>
                </a:lnTo>
                <a:lnTo>
                  <a:pt x="627" y="899"/>
                </a:lnTo>
                <a:lnTo>
                  <a:pt x="634" y="897"/>
                </a:lnTo>
                <a:lnTo>
                  <a:pt x="641" y="895"/>
                </a:lnTo>
                <a:lnTo>
                  <a:pt x="648" y="894"/>
                </a:lnTo>
                <a:lnTo>
                  <a:pt x="648" y="896"/>
                </a:lnTo>
                <a:lnTo>
                  <a:pt x="648" y="899"/>
                </a:lnTo>
                <a:lnTo>
                  <a:pt x="647" y="902"/>
                </a:lnTo>
                <a:lnTo>
                  <a:pt x="647" y="906"/>
                </a:lnTo>
                <a:lnTo>
                  <a:pt x="651" y="911"/>
                </a:lnTo>
                <a:lnTo>
                  <a:pt x="652" y="918"/>
                </a:lnTo>
                <a:lnTo>
                  <a:pt x="653" y="922"/>
                </a:lnTo>
                <a:lnTo>
                  <a:pt x="653" y="925"/>
                </a:lnTo>
                <a:lnTo>
                  <a:pt x="652" y="929"/>
                </a:lnTo>
                <a:lnTo>
                  <a:pt x="649" y="932"/>
                </a:lnTo>
                <a:lnTo>
                  <a:pt x="640" y="934"/>
                </a:lnTo>
                <a:lnTo>
                  <a:pt x="631" y="936"/>
                </a:lnTo>
                <a:lnTo>
                  <a:pt x="620" y="938"/>
                </a:lnTo>
                <a:lnTo>
                  <a:pt x="608" y="941"/>
                </a:lnTo>
                <a:lnTo>
                  <a:pt x="606" y="942"/>
                </a:lnTo>
                <a:lnTo>
                  <a:pt x="603" y="943"/>
                </a:lnTo>
                <a:lnTo>
                  <a:pt x="599" y="943"/>
                </a:lnTo>
                <a:lnTo>
                  <a:pt x="596" y="942"/>
                </a:lnTo>
                <a:lnTo>
                  <a:pt x="590" y="937"/>
                </a:lnTo>
                <a:lnTo>
                  <a:pt x="584" y="932"/>
                </a:lnTo>
                <a:lnTo>
                  <a:pt x="582" y="927"/>
                </a:lnTo>
                <a:lnTo>
                  <a:pt x="578" y="923"/>
                </a:lnTo>
                <a:lnTo>
                  <a:pt x="572" y="922"/>
                </a:lnTo>
                <a:lnTo>
                  <a:pt x="568" y="922"/>
                </a:lnTo>
                <a:lnTo>
                  <a:pt x="572" y="922"/>
                </a:lnTo>
                <a:lnTo>
                  <a:pt x="578" y="923"/>
                </a:lnTo>
                <a:lnTo>
                  <a:pt x="577" y="921"/>
                </a:lnTo>
                <a:lnTo>
                  <a:pt x="576" y="918"/>
                </a:lnTo>
                <a:lnTo>
                  <a:pt x="573" y="918"/>
                </a:lnTo>
                <a:lnTo>
                  <a:pt x="572" y="917"/>
                </a:lnTo>
                <a:close/>
                <a:moveTo>
                  <a:pt x="565" y="951"/>
                </a:moveTo>
                <a:lnTo>
                  <a:pt x="565" y="950"/>
                </a:lnTo>
                <a:lnTo>
                  <a:pt x="566" y="949"/>
                </a:lnTo>
                <a:lnTo>
                  <a:pt x="565" y="950"/>
                </a:lnTo>
                <a:lnTo>
                  <a:pt x="565" y="951"/>
                </a:lnTo>
                <a:close/>
                <a:moveTo>
                  <a:pt x="561" y="1254"/>
                </a:moveTo>
                <a:lnTo>
                  <a:pt x="563" y="1253"/>
                </a:lnTo>
                <a:lnTo>
                  <a:pt x="565" y="1252"/>
                </a:lnTo>
                <a:lnTo>
                  <a:pt x="563" y="1253"/>
                </a:lnTo>
                <a:lnTo>
                  <a:pt x="561" y="1254"/>
                </a:lnTo>
                <a:lnTo>
                  <a:pt x="561" y="1254"/>
                </a:lnTo>
                <a:close/>
                <a:moveTo>
                  <a:pt x="552" y="1355"/>
                </a:moveTo>
                <a:lnTo>
                  <a:pt x="556" y="1343"/>
                </a:lnTo>
                <a:lnTo>
                  <a:pt x="559" y="1331"/>
                </a:lnTo>
                <a:lnTo>
                  <a:pt x="559" y="1331"/>
                </a:lnTo>
                <a:lnTo>
                  <a:pt x="556" y="1343"/>
                </a:lnTo>
                <a:lnTo>
                  <a:pt x="552" y="1355"/>
                </a:lnTo>
                <a:close/>
                <a:moveTo>
                  <a:pt x="546" y="928"/>
                </a:moveTo>
                <a:lnTo>
                  <a:pt x="549" y="925"/>
                </a:lnTo>
                <a:lnTo>
                  <a:pt x="551" y="923"/>
                </a:lnTo>
                <a:lnTo>
                  <a:pt x="551" y="923"/>
                </a:lnTo>
                <a:lnTo>
                  <a:pt x="549" y="925"/>
                </a:lnTo>
                <a:lnTo>
                  <a:pt x="546" y="928"/>
                </a:lnTo>
                <a:close/>
                <a:moveTo>
                  <a:pt x="542" y="932"/>
                </a:moveTo>
                <a:lnTo>
                  <a:pt x="544" y="930"/>
                </a:lnTo>
                <a:lnTo>
                  <a:pt x="546" y="928"/>
                </a:lnTo>
                <a:lnTo>
                  <a:pt x="544" y="930"/>
                </a:lnTo>
                <a:lnTo>
                  <a:pt x="542" y="932"/>
                </a:lnTo>
                <a:close/>
                <a:moveTo>
                  <a:pt x="539" y="937"/>
                </a:moveTo>
                <a:lnTo>
                  <a:pt x="539" y="937"/>
                </a:lnTo>
                <a:lnTo>
                  <a:pt x="539" y="937"/>
                </a:lnTo>
                <a:close/>
                <a:moveTo>
                  <a:pt x="555" y="953"/>
                </a:moveTo>
                <a:lnTo>
                  <a:pt x="561" y="952"/>
                </a:lnTo>
                <a:lnTo>
                  <a:pt x="565" y="951"/>
                </a:lnTo>
                <a:lnTo>
                  <a:pt x="561" y="952"/>
                </a:lnTo>
                <a:lnTo>
                  <a:pt x="555" y="953"/>
                </a:lnTo>
                <a:lnTo>
                  <a:pt x="545" y="958"/>
                </a:lnTo>
                <a:lnTo>
                  <a:pt x="535" y="962"/>
                </a:lnTo>
                <a:lnTo>
                  <a:pt x="545" y="958"/>
                </a:lnTo>
                <a:lnTo>
                  <a:pt x="555" y="953"/>
                </a:lnTo>
                <a:close/>
                <a:moveTo>
                  <a:pt x="529" y="915"/>
                </a:moveTo>
                <a:lnTo>
                  <a:pt x="530" y="915"/>
                </a:lnTo>
                <a:lnTo>
                  <a:pt x="531" y="916"/>
                </a:lnTo>
                <a:lnTo>
                  <a:pt x="530" y="915"/>
                </a:lnTo>
                <a:lnTo>
                  <a:pt x="529" y="915"/>
                </a:lnTo>
                <a:close/>
                <a:moveTo>
                  <a:pt x="536" y="1000"/>
                </a:moveTo>
                <a:lnTo>
                  <a:pt x="528" y="1009"/>
                </a:lnTo>
                <a:lnTo>
                  <a:pt x="518" y="1018"/>
                </a:lnTo>
                <a:lnTo>
                  <a:pt x="528" y="1009"/>
                </a:lnTo>
                <a:lnTo>
                  <a:pt x="536" y="1000"/>
                </a:lnTo>
                <a:lnTo>
                  <a:pt x="537" y="1000"/>
                </a:lnTo>
                <a:lnTo>
                  <a:pt x="537" y="999"/>
                </a:lnTo>
                <a:lnTo>
                  <a:pt x="537" y="1000"/>
                </a:lnTo>
                <a:lnTo>
                  <a:pt x="536" y="1000"/>
                </a:lnTo>
                <a:close/>
                <a:moveTo>
                  <a:pt x="527" y="1493"/>
                </a:moveTo>
                <a:lnTo>
                  <a:pt x="527" y="1495"/>
                </a:lnTo>
                <a:lnTo>
                  <a:pt x="527" y="1496"/>
                </a:lnTo>
                <a:lnTo>
                  <a:pt x="527" y="1495"/>
                </a:lnTo>
                <a:lnTo>
                  <a:pt x="527" y="1493"/>
                </a:lnTo>
                <a:lnTo>
                  <a:pt x="530" y="1483"/>
                </a:lnTo>
                <a:lnTo>
                  <a:pt x="532" y="1473"/>
                </a:lnTo>
                <a:lnTo>
                  <a:pt x="530" y="1483"/>
                </a:lnTo>
                <a:lnTo>
                  <a:pt x="527" y="1493"/>
                </a:lnTo>
                <a:close/>
                <a:moveTo>
                  <a:pt x="510" y="1163"/>
                </a:moveTo>
                <a:lnTo>
                  <a:pt x="510" y="1163"/>
                </a:lnTo>
                <a:lnTo>
                  <a:pt x="510" y="1163"/>
                </a:lnTo>
                <a:lnTo>
                  <a:pt x="511" y="1159"/>
                </a:lnTo>
                <a:lnTo>
                  <a:pt x="513" y="1155"/>
                </a:lnTo>
                <a:lnTo>
                  <a:pt x="515" y="1152"/>
                </a:lnTo>
                <a:lnTo>
                  <a:pt x="518" y="1149"/>
                </a:lnTo>
                <a:lnTo>
                  <a:pt x="515" y="1152"/>
                </a:lnTo>
                <a:lnTo>
                  <a:pt x="513" y="1155"/>
                </a:lnTo>
                <a:lnTo>
                  <a:pt x="511" y="1159"/>
                </a:lnTo>
                <a:lnTo>
                  <a:pt x="510" y="1163"/>
                </a:lnTo>
                <a:close/>
                <a:moveTo>
                  <a:pt x="510" y="1518"/>
                </a:moveTo>
                <a:lnTo>
                  <a:pt x="510" y="1518"/>
                </a:lnTo>
                <a:lnTo>
                  <a:pt x="511" y="1519"/>
                </a:lnTo>
                <a:lnTo>
                  <a:pt x="510" y="1518"/>
                </a:lnTo>
                <a:lnTo>
                  <a:pt x="510" y="1518"/>
                </a:lnTo>
                <a:close/>
                <a:moveTo>
                  <a:pt x="502" y="1500"/>
                </a:moveTo>
                <a:lnTo>
                  <a:pt x="502" y="1500"/>
                </a:lnTo>
                <a:lnTo>
                  <a:pt x="506" y="1500"/>
                </a:lnTo>
                <a:lnTo>
                  <a:pt x="508" y="1500"/>
                </a:lnTo>
                <a:lnTo>
                  <a:pt x="509" y="1501"/>
                </a:lnTo>
                <a:lnTo>
                  <a:pt x="510" y="1503"/>
                </a:lnTo>
                <a:lnTo>
                  <a:pt x="511" y="1507"/>
                </a:lnTo>
                <a:lnTo>
                  <a:pt x="511" y="1511"/>
                </a:lnTo>
                <a:lnTo>
                  <a:pt x="511" y="1512"/>
                </a:lnTo>
                <a:lnTo>
                  <a:pt x="513" y="1512"/>
                </a:lnTo>
                <a:lnTo>
                  <a:pt x="511" y="1512"/>
                </a:lnTo>
                <a:lnTo>
                  <a:pt x="511" y="1511"/>
                </a:lnTo>
                <a:lnTo>
                  <a:pt x="511" y="1507"/>
                </a:lnTo>
                <a:lnTo>
                  <a:pt x="510" y="1503"/>
                </a:lnTo>
                <a:lnTo>
                  <a:pt x="509" y="1501"/>
                </a:lnTo>
                <a:lnTo>
                  <a:pt x="508" y="1500"/>
                </a:lnTo>
                <a:lnTo>
                  <a:pt x="506" y="1500"/>
                </a:lnTo>
                <a:lnTo>
                  <a:pt x="502" y="1500"/>
                </a:lnTo>
                <a:close/>
                <a:moveTo>
                  <a:pt x="497" y="1177"/>
                </a:moveTo>
                <a:lnTo>
                  <a:pt x="497" y="1177"/>
                </a:lnTo>
                <a:lnTo>
                  <a:pt x="496" y="1179"/>
                </a:lnTo>
                <a:lnTo>
                  <a:pt x="495" y="1180"/>
                </a:lnTo>
                <a:lnTo>
                  <a:pt x="495" y="1180"/>
                </a:lnTo>
                <a:lnTo>
                  <a:pt x="495" y="1180"/>
                </a:lnTo>
                <a:lnTo>
                  <a:pt x="496" y="1179"/>
                </a:lnTo>
                <a:lnTo>
                  <a:pt x="497" y="1177"/>
                </a:lnTo>
                <a:lnTo>
                  <a:pt x="497" y="1177"/>
                </a:lnTo>
                <a:lnTo>
                  <a:pt x="499" y="1174"/>
                </a:lnTo>
                <a:lnTo>
                  <a:pt x="502" y="1170"/>
                </a:lnTo>
                <a:lnTo>
                  <a:pt x="499" y="1174"/>
                </a:lnTo>
                <a:lnTo>
                  <a:pt x="497" y="1177"/>
                </a:lnTo>
                <a:close/>
                <a:moveTo>
                  <a:pt x="486" y="1193"/>
                </a:moveTo>
                <a:lnTo>
                  <a:pt x="486" y="1193"/>
                </a:lnTo>
                <a:lnTo>
                  <a:pt x="486" y="1193"/>
                </a:lnTo>
                <a:lnTo>
                  <a:pt x="486" y="1193"/>
                </a:lnTo>
                <a:lnTo>
                  <a:pt x="488" y="1188"/>
                </a:lnTo>
                <a:lnTo>
                  <a:pt x="490" y="1183"/>
                </a:lnTo>
                <a:lnTo>
                  <a:pt x="488" y="1188"/>
                </a:lnTo>
                <a:lnTo>
                  <a:pt x="486" y="1193"/>
                </a:lnTo>
                <a:close/>
                <a:moveTo>
                  <a:pt x="480" y="1015"/>
                </a:moveTo>
                <a:lnTo>
                  <a:pt x="481" y="1012"/>
                </a:lnTo>
                <a:lnTo>
                  <a:pt x="482" y="1009"/>
                </a:lnTo>
                <a:lnTo>
                  <a:pt x="484" y="1008"/>
                </a:lnTo>
                <a:lnTo>
                  <a:pt x="488" y="1007"/>
                </a:lnTo>
                <a:lnTo>
                  <a:pt x="484" y="1008"/>
                </a:lnTo>
                <a:lnTo>
                  <a:pt x="482" y="1009"/>
                </a:lnTo>
                <a:lnTo>
                  <a:pt x="481" y="1012"/>
                </a:lnTo>
                <a:lnTo>
                  <a:pt x="480" y="1015"/>
                </a:lnTo>
                <a:lnTo>
                  <a:pt x="480" y="1015"/>
                </a:lnTo>
                <a:close/>
                <a:moveTo>
                  <a:pt x="479" y="1022"/>
                </a:moveTo>
                <a:lnTo>
                  <a:pt x="477" y="1022"/>
                </a:lnTo>
                <a:lnTo>
                  <a:pt x="477" y="1023"/>
                </a:lnTo>
                <a:lnTo>
                  <a:pt x="477" y="1022"/>
                </a:lnTo>
                <a:lnTo>
                  <a:pt x="479" y="1022"/>
                </a:lnTo>
                <a:lnTo>
                  <a:pt x="479" y="1022"/>
                </a:lnTo>
                <a:close/>
                <a:moveTo>
                  <a:pt x="476" y="1489"/>
                </a:moveTo>
                <a:lnTo>
                  <a:pt x="476" y="1488"/>
                </a:lnTo>
                <a:lnTo>
                  <a:pt x="477" y="1486"/>
                </a:lnTo>
                <a:lnTo>
                  <a:pt x="476" y="1488"/>
                </a:lnTo>
                <a:lnTo>
                  <a:pt x="476" y="1489"/>
                </a:lnTo>
                <a:close/>
                <a:moveTo>
                  <a:pt x="465" y="1223"/>
                </a:moveTo>
                <a:lnTo>
                  <a:pt x="463" y="1223"/>
                </a:lnTo>
                <a:lnTo>
                  <a:pt x="463" y="1224"/>
                </a:lnTo>
                <a:lnTo>
                  <a:pt x="463" y="1223"/>
                </a:lnTo>
                <a:lnTo>
                  <a:pt x="465" y="1223"/>
                </a:lnTo>
                <a:lnTo>
                  <a:pt x="467" y="1216"/>
                </a:lnTo>
                <a:lnTo>
                  <a:pt x="469" y="1211"/>
                </a:lnTo>
                <a:lnTo>
                  <a:pt x="473" y="1205"/>
                </a:lnTo>
                <a:lnTo>
                  <a:pt x="476" y="1201"/>
                </a:lnTo>
                <a:lnTo>
                  <a:pt x="473" y="1205"/>
                </a:lnTo>
                <a:lnTo>
                  <a:pt x="469" y="1211"/>
                </a:lnTo>
                <a:lnTo>
                  <a:pt x="467" y="1216"/>
                </a:lnTo>
                <a:lnTo>
                  <a:pt x="465" y="1223"/>
                </a:lnTo>
                <a:close/>
                <a:moveTo>
                  <a:pt x="466" y="994"/>
                </a:moveTo>
                <a:lnTo>
                  <a:pt x="466" y="995"/>
                </a:lnTo>
                <a:lnTo>
                  <a:pt x="467" y="997"/>
                </a:lnTo>
                <a:lnTo>
                  <a:pt x="466" y="995"/>
                </a:lnTo>
                <a:lnTo>
                  <a:pt x="466" y="994"/>
                </a:lnTo>
                <a:lnTo>
                  <a:pt x="463" y="992"/>
                </a:lnTo>
                <a:lnTo>
                  <a:pt x="461" y="992"/>
                </a:lnTo>
                <a:lnTo>
                  <a:pt x="463" y="992"/>
                </a:lnTo>
                <a:lnTo>
                  <a:pt x="466" y="994"/>
                </a:lnTo>
                <a:close/>
                <a:moveTo>
                  <a:pt x="456" y="1006"/>
                </a:moveTo>
                <a:lnTo>
                  <a:pt x="451" y="1013"/>
                </a:lnTo>
                <a:lnTo>
                  <a:pt x="446" y="1019"/>
                </a:lnTo>
                <a:lnTo>
                  <a:pt x="452" y="1013"/>
                </a:lnTo>
                <a:lnTo>
                  <a:pt x="456" y="1006"/>
                </a:lnTo>
                <a:lnTo>
                  <a:pt x="458" y="1005"/>
                </a:lnTo>
                <a:lnTo>
                  <a:pt x="459" y="1005"/>
                </a:lnTo>
                <a:lnTo>
                  <a:pt x="458" y="1005"/>
                </a:lnTo>
                <a:lnTo>
                  <a:pt x="456" y="1006"/>
                </a:lnTo>
                <a:close/>
                <a:moveTo>
                  <a:pt x="446" y="1139"/>
                </a:moveTo>
                <a:lnTo>
                  <a:pt x="440" y="1144"/>
                </a:lnTo>
                <a:lnTo>
                  <a:pt x="437" y="1148"/>
                </a:lnTo>
                <a:lnTo>
                  <a:pt x="431" y="1153"/>
                </a:lnTo>
                <a:lnTo>
                  <a:pt x="425" y="1156"/>
                </a:lnTo>
                <a:lnTo>
                  <a:pt x="424" y="1158"/>
                </a:lnTo>
                <a:lnTo>
                  <a:pt x="423" y="1159"/>
                </a:lnTo>
                <a:lnTo>
                  <a:pt x="424" y="1158"/>
                </a:lnTo>
                <a:lnTo>
                  <a:pt x="425" y="1156"/>
                </a:lnTo>
                <a:lnTo>
                  <a:pt x="431" y="1153"/>
                </a:lnTo>
                <a:lnTo>
                  <a:pt x="437" y="1148"/>
                </a:lnTo>
                <a:lnTo>
                  <a:pt x="440" y="1144"/>
                </a:lnTo>
                <a:lnTo>
                  <a:pt x="446" y="1139"/>
                </a:lnTo>
                <a:lnTo>
                  <a:pt x="448" y="1133"/>
                </a:lnTo>
                <a:lnTo>
                  <a:pt x="453" y="1127"/>
                </a:lnTo>
                <a:lnTo>
                  <a:pt x="448" y="1133"/>
                </a:lnTo>
                <a:lnTo>
                  <a:pt x="446" y="1139"/>
                </a:lnTo>
                <a:close/>
                <a:moveTo>
                  <a:pt x="421" y="1167"/>
                </a:moveTo>
                <a:lnTo>
                  <a:pt x="423" y="1166"/>
                </a:lnTo>
                <a:lnTo>
                  <a:pt x="423" y="1163"/>
                </a:lnTo>
                <a:lnTo>
                  <a:pt x="423" y="1161"/>
                </a:lnTo>
                <a:lnTo>
                  <a:pt x="421" y="1159"/>
                </a:lnTo>
                <a:lnTo>
                  <a:pt x="421" y="1159"/>
                </a:lnTo>
                <a:lnTo>
                  <a:pt x="421" y="1159"/>
                </a:lnTo>
                <a:lnTo>
                  <a:pt x="421" y="1159"/>
                </a:lnTo>
                <a:lnTo>
                  <a:pt x="423" y="1161"/>
                </a:lnTo>
                <a:lnTo>
                  <a:pt x="423" y="1163"/>
                </a:lnTo>
                <a:lnTo>
                  <a:pt x="423" y="1166"/>
                </a:lnTo>
                <a:lnTo>
                  <a:pt x="421" y="1167"/>
                </a:lnTo>
                <a:close/>
                <a:moveTo>
                  <a:pt x="439" y="1067"/>
                </a:moveTo>
                <a:lnTo>
                  <a:pt x="426" y="1077"/>
                </a:lnTo>
                <a:lnTo>
                  <a:pt x="412" y="1086"/>
                </a:lnTo>
                <a:lnTo>
                  <a:pt x="426" y="1077"/>
                </a:lnTo>
                <a:lnTo>
                  <a:pt x="439" y="1067"/>
                </a:lnTo>
                <a:close/>
                <a:moveTo>
                  <a:pt x="396" y="1149"/>
                </a:moveTo>
                <a:lnTo>
                  <a:pt x="394" y="1149"/>
                </a:lnTo>
                <a:lnTo>
                  <a:pt x="394" y="1149"/>
                </a:lnTo>
                <a:lnTo>
                  <a:pt x="392" y="1152"/>
                </a:lnTo>
                <a:lnTo>
                  <a:pt x="389" y="1152"/>
                </a:lnTo>
                <a:lnTo>
                  <a:pt x="386" y="1152"/>
                </a:lnTo>
                <a:lnTo>
                  <a:pt x="384" y="1152"/>
                </a:lnTo>
                <a:lnTo>
                  <a:pt x="386" y="1152"/>
                </a:lnTo>
                <a:lnTo>
                  <a:pt x="389" y="1152"/>
                </a:lnTo>
                <a:lnTo>
                  <a:pt x="392" y="1152"/>
                </a:lnTo>
                <a:lnTo>
                  <a:pt x="394" y="1149"/>
                </a:lnTo>
                <a:lnTo>
                  <a:pt x="394" y="1149"/>
                </a:lnTo>
                <a:lnTo>
                  <a:pt x="396" y="1149"/>
                </a:lnTo>
                <a:lnTo>
                  <a:pt x="404" y="1144"/>
                </a:lnTo>
                <a:lnTo>
                  <a:pt x="411" y="1138"/>
                </a:lnTo>
                <a:lnTo>
                  <a:pt x="404" y="1144"/>
                </a:lnTo>
                <a:lnTo>
                  <a:pt x="396" y="1149"/>
                </a:lnTo>
                <a:close/>
                <a:moveTo>
                  <a:pt x="385" y="946"/>
                </a:moveTo>
                <a:lnTo>
                  <a:pt x="384" y="946"/>
                </a:lnTo>
                <a:lnTo>
                  <a:pt x="384" y="945"/>
                </a:lnTo>
                <a:lnTo>
                  <a:pt x="384" y="946"/>
                </a:lnTo>
                <a:lnTo>
                  <a:pt x="385" y="946"/>
                </a:lnTo>
                <a:lnTo>
                  <a:pt x="385" y="946"/>
                </a:lnTo>
                <a:close/>
                <a:moveTo>
                  <a:pt x="382" y="1047"/>
                </a:moveTo>
                <a:lnTo>
                  <a:pt x="380" y="1046"/>
                </a:lnTo>
                <a:lnTo>
                  <a:pt x="382" y="1044"/>
                </a:lnTo>
                <a:lnTo>
                  <a:pt x="380" y="1046"/>
                </a:lnTo>
                <a:lnTo>
                  <a:pt x="382" y="1047"/>
                </a:lnTo>
                <a:close/>
                <a:moveTo>
                  <a:pt x="378" y="1034"/>
                </a:moveTo>
                <a:lnTo>
                  <a:pt x="379" y="1032"/>
                </a:lnTo>
                <a:lnTo>
                  <a:pt x="379" y="1028"/>
                </a:lnTo>
                <a:lnTo>
                  <a:pt x="379" y="1028"/>
                </a:lnTo>
                <a:lnTo>
                  <a:pt x="379" y="1032"/>
                </a:lnTo>
                <a:lnTo>
                  <a:pt x="378" y="1034"/>
                </a:lnTo>
                <a:close/>
                <a:moveTo>
                  <a:pt x="365" y="1039"/>
                </a:moveTo>
                <a:lnTo>
                  <a:pt x="361" y="1041"/>
                </a:lnTo>
                <a:lnTo>
                  <a:pt x="358" y="1046"/>
                </a:lnTo>
                <a:lnTo>
                  <a:pt x="356" y="1049"/>
                </a:lnTo>
                <a:lnTo>
                  <a:pt x="354" y="1054"/>
                </a:lnTo>
                <a:lnTo>
                  <a:pt x="356" y="1049"/>
                </a:lnTo>
                <a:lnTo>
                  <a:pt x="358" y="1046"/>
                </a:lnTo>
                <a:lnTo>
                  <a:pt x="361" y="1041"/>
                </a:lnTo>
                <a:lnTo>
                  <a:pt x="365" y="1039"/>
                </a:lnTo>
                <a:lnTo>
                  <a:pt x="368" y="1033"/>
                </a:lnTo>
                <a:lnTo>
                  <a:pt x="370" y="1028"/>
                </a:lnTo>
                <a:lnTo>
                  <a:pt x="373" y="1023"/>
                </a:lnTo>
                <a:lnTo>
                  <a:pt x="378" y="1020"/>
                </a:lnTo>
                <a:lnTo>
                  <a:pt x="373" y="1023"/>
                </a:lnTo>
                <a:lnTo>
                  <a:pt x="370" y="1028"/>
                </a:lnTo>
                <a:lnTo>
                  <a:pt x="368" y="1033"/>
                </a:lnTo>
                <a:lnTo>
                  <a:pt x="365" y="1039"/>
                </a:lnTo>
                <a:close/>
                <a:moveTo>
                  <a:pt x="365" y="1111"/>
                </a:moveTo>
                <a:lnTo>
                  <a:pt x="366" y="1111"/>
                </a:lnTo>
                <a:lnTo>
                  <a:pt x="366" y="1111"/>
                </a:lnTo>
                <a:lnTo>
                  <a:pt x="365" y="1111"/>
                </a:lnTo>
                <a:lnTo>
                  <a:pt x="364" y="1112"/>
                </a:lnTo>
                <a:lnTo>
                  <a:pt x="364" y="1111"/>
                </a:lnTo>
                <a:lnTo>
                  <a:pt x="365" y="1111"/>
                </a:lnTo>
                <a:lnTo>
                  <a:pt x="366" y="1109"/>
                </a:lnTo>
                <a:lnTo>
                  <a:pt x="369" y="1106"/>
                </a:lnTo>
                <a:lnTo>
                  <a:pt x="366" y="1109"/>
                </a:lnTo>
                <a:lnTo>
                  <a:pt x="365" y="1111"/>
                </a:lnTo>
                <a:close/>
                <a:moveTo>
                  <a:pt x="366" y="1130"/>
                </a:moveTo>
                <a:lnTo>
                  <a:pt x="363" y="1131"/>
                </a:lnTo>
                <a:lnTo>
                  <a:pt x="361" y="1132"/>
                </a:lnTo>
                <a:lnTo>
                  <a:pt x="359" y="1130"/>
                </a:lnTo>
                <a:lnTo>
                  <a:pt x="359" y="1126"/>
                </a:lnTo>
                <a:lnTo>
                  <a:pt x="363" y="1127"/>
                </a:lnTo>
                <a:lnTo>
                  <a:pt x="366" y="1128"/>
                </a:lnTo>
                <a:lnTo>
                  <a:pt x="366" y="1130"/>
                </a:lnTo>
                <a:lnTo>
                  <a:pt x="366" y="1130"/>
                </a:lnTo>
                <a:close/>
                <a:moveTo>
                  <a:pt x="349" y="941"/>
                </a:moveTo>
                <a:lnTo>
                  <a:pt x="349" y="941"/>
                </a:lnTo>
                <a:lnTo>
                  <a:pt x="349" y="941"/>
                </a:lnTo>
                <a:close/>
                <a:moveTo>
                  <a:pt x="343" y="706"/>
                </a:moveTo>
                <a:lnTo>
                  <a:pt x="341" y="706"/>
                </a:lnTo>
                <a:lnTo>
                  <a:pt x="339" y="705"/>
                </a:lnTo>
                <a:lnTo>
                  <a:pt x="338" y="704"/>
                </a:lnTo>
                <a:lnTo>
                  <a:pt x="337" y="704"/>
                </a:lnTo>
                <a:lnTo>
                  <a:pt x="338" y="701"/>
                </a:lnTo>
                <a:lnTo>
                  <a:pt x="339" y="699"/>
                </a:lnTo>
                <a:lnTo>
                  <a:pt x="341" y="700"/>
                </a:lnTo>
                <a:lnTo>
                  <a:pt x="342" y="701"/>
                </a:lnTo>
                <a:lnTo>
                  <a:pt x="342" y="701"/>
                </a:lnTo>
                <a:lnTo>
                  <a:pt x="342" y="702"/>
                </a:lnTo>
                <a:lnTo>
                  <a:pt x="343" y="704"/>
                </a:lnTo>
                <a:lnTo>
                  <a:pt x="343" y="706"/>
                </a:lnTo>
                <a:lnTo>
                  <a:pt x="343" y="706"/>
                </a:lnTo>
                <a:lnTo>
                  <a:pt x="343" y="706"/>
                </a:lnTo>
                <a:lnTo>
                  <a:pt x="343" y="706"/>
                </a:lnTo>
                <a:close/>
                <a:moveTo>
                  <a:pt x="337" y="822"/>
                </a:moveTo>
                <a:lnTo>
                  <a:pt x="337" y="823"/>
                </a:lnTo>
                <a:lnTo>
                  <a:pt x="336" y="824"/>
                </a:lnTo>
                <a:lnTo>
                  <a:pt x="337" y="823"/>
                </a:lnTo>
                <a:lnTo>
                  <a:pt x="337" y="822"/>
                </a:lnTo>
                <a:close/>
                <a:moveTo>
                  <a:pt x="325" y="1018"/>
                </a:moveTo>
                <a:lnTo>
                  <a:pt x="325" y="1016"/>
                </a:lnTo>
                <a:lnTo>
                  <a:pt x="325" y="1015"/>
                </a:lnTo>
                <a:lnTo>
                  <a:pt x="324" y="1015"/>
                </a:lnTo>
                <a:lnTo>
                  <a:pt x="324" y="1014"/>
                </a:lnTo>
                <a:lnTo>
                  <a:pt x="324" y="1015"/>
                </a:lnTo>
                <a:lnTo>
                  <a:pt x="325" y="1015"/>
                </a:lnTo>
                <a:lnTo>
                  <a:pt x="325" y="1016"/>
                </a:lnTo>
                <a:lnTo>
                  <a:pt x="325" y="1018"/>
                </a:lnTo>
                <a:close/>
                <a:moveTo>
                  <a:pt x="323" y="1054"/>
                </a:moveTo>
                <a:lnTo>
                  <a:pt x="324" y="1053"/>
                </a:lnTo>
                <a:lnTo>
                  <a:pt x="325" y="1051"/>
                </a:lnTo>
                <a:lnTo>
                  <a:pt x="325" y="1047"/>
                </a:lnTo>
                <a:lnTo>
                  <a:pt x="324" y="1042"/>
                </a:lnTo>
                <a:lnTo>
                  <a:pt x="324" y="1040"/>
                </a:lnTo>
                <a:lnTo>
                  <a:pt x="323" y="1037"/>
                </a:lnTo>
                <a:lnTo>
                  <a:pt x="324" y="1040"/>
                </a:lnTo>
                <a:lnTo>
                  <a:pt x="324" y="1042"/>
                </a:lnTo>
                <a:lnTo>
                  <a:pt x="325" y="1047"/>
                </a:lnTo>
                <a:lnTo>
                  <a:pt x="325" y="1051"/>
                </a:lnTo>
                <a:lnTo>
                  <a:pt x="324" y="1053"/>
                </a:lnTo>
                <a:lnTo>
                  <a:pt x="323" y="1054"/>
                </a:lnTo>
                <a:close/>
                <a:moveTo>
                  <a:pt x="323" y="841"/>
                </a:moveTo>
                <a:lnTo>
                  <a:pt x="322" y="841"/>
                </a:lnTo>
                <a:lnTo>
                  <a:pt x="322" y="841"/>
                </a:lnTo>
                <a:lnTo>
                  <a:pt x="323" y="841"/>
                </a:lnTo>
                <a:close/>
                <a:moveTo>
                  <a:pt x="321" y="1016"/>
                </a:moveTo>
                <a:lnTo>
                  <a:pt x="320" y="1012"/>
                </a:lnTo>
                <a:lnTo>
                  <a:pt x="320" y="1008"/>
                </a:lnTo>
                <a:lnTo>
                  <a:pt x="321" y="1004"/>
                </a:lnTo>
                <a:lnTo>
                  <a:pt x="322" y="1000"/>
                </a:lnTo>
                <a:lnTo>
                  <a:pt x="321" y="1004"/>
                </a:lnTo>
                <a:lnTo>
                  <a:pt x="320" y="1008"/>
                </a:lnTo>
                <a:lnTo>
                  <a:pt x="320" y="1012"/>
                </a:lnTo>
                <a:lnTo>
                  <a:pt x="321" y="1016"/>
                </a:lnTo>
                <a:close/>
                <a:moveTo>
                  <a:pt x="314" y="1187"/>
                </a:moveTo>
                <a:lnTo>
                  <a:pt x="313" y="1187"/>
                </a:lnTo>
                <a:lnTo>
                  <a:pt x="313" y="1186"/>
                </a:lnTo>
                <a:lnTo>
                  <a:pt x="313" y="1187"/>
                </a:lnTo>
                <a:lnTo>
                  <a:pt x="314" y="1187"/>
                </a:lnTo>
                <a:lnTo>
                  <a:pt x="316" y="1189"/>
                </a:lnTo>
                <a:lnTo>
                  <a:pt x="317" y="1190"/>
                </a:lnTo>
                <a:lnTo>
                  <a:pt x="316" y="1189"/>
                </a:lnTo>
                <a:lnTo>
                  <a:pt x="314" y="1187"/>
                </a:lnTo>
                <a:close/>
                <a:moveTo>
                  <a:pt x="293" y="903"/>
                </a:moveTo>
                <a:lnTo>
                  <a:pt x="297" y="902"/>
                </a:lnTo>
                <a:lnTo>
                  <a:pt x="302" y="901"/>
                </a:lnTo>
                <a:lnTo>
                  <a:pt x="307" y="900"/>
                </a:lnTo>
                <a:lnTo>
                  <a:pt x="310" y="896"/>
                </a:lnTo>
                <a:lnTo>
                  <a:pt x="307" y="900"/>
                </a:lnTo>
                <a:lnTo>
                  <a:pt x="302" y="901"/>
                </a:lnTo>
                <a:lnTo>
                  <a:pt x="297" y="902"/>
                </a:lnTo>
                <a:lnTo>
                  <a:pt x="293" y="903"/>
                </a:lnTo>
                <a:close/>
                <a:moveTo>
                  <a:pt x="309" y="1151"/>
                </a:moveTo>
                <a:lnTo>
                  <a:pt x="308" y="1151"/>
                </a:lnTo>
                <a:lnTo>
                  <a:pt x="308" y="1151"/>
                </a:lnTo>
                <a:lnTo>
                  <a:pt x="307" y="1151"/>
                </a:lnTo>
                <a:lnTo>
                  <a:pt x="307" y="1152"/>
                </a:lnTo>
                <a:lnTo>
                  <a:pt x="307" y="1151"/>
                </a:lnTo>
                <a:lnTo>
                  <a:pt x="308" y="1151"/>
                </a:lnTo>
                <a:lnTo>
                  <a:pt x="307" y="1149"/>
                </a:lnTo>
                <a:lnTo>
                  <a:pt x="307" y="1149"/>
                </a:lnTo>
                <a:lnTo>
                  <a:pt x="307" y="1149"/>
                </a:lnTo>
                <a:lnTo>
                  <a:pt x="308" y="1151"/>
                </a:lnTo>
                <a:lnTo>
                  <a:pt x="308" y="1151"/>
                </a:lnTo>
                <a:lnTo>
                  <a:pt x="309" y="1151"/>
                </a:lnTo>
                <a:close/>
                <a:moveTo>
                  <a:pt x="308" y="1197"/>
                </a:moveTo>
                <a:lnTo>
                  <a:pt x="308" y="1198"/>
                </a:lnTo>
                <a:lnTo>
                  <a:pt x="307" y="1198"/>
                </a:lnTo>
                <a:lnTo>
                  <a:pt x="308" y="1198"/>
                </a:lnTo>
                <a:lnTo>
                  <a:pt x="308" y="1197"/>
                </a:lnTo>
                <a:close/>
                <a:moveTo>
                  <a:pt x="301" y="1208"/>
                </a:moveTo>
                <a:lnTo>
                  <a:pt x="301" y="1208"/>
                </a:lnTo>
                <a:lnTo>
                  <a:pt x="301" y="1208"/>
                </a:lnTo>
                <a:lnTo>
                  <a:pt x="301" y="1208"/>
                </a:lnTo>
                <a:lnTo>
                  <a:pt x="301" y="1208"/>
                </a:lnTo>
                <a:lnTo>
                  <a:pt x="302" y="1203"/>
                </a:lnTo>
                <a:lnTo>
                  <a:pt x="302" y="1198"/>
                </a:lnTo>
                <a:lnTo>
                  <a:pt x="302" y="1203"/>
                </a:lnTo>
                <a:lnTo>
                  <a:pt x="301" y="1208"/>
                </a:lnTo>
                <a:close/>
                <a:moveTo>
                  <a:pt x="297" y="1223"/>
                </a:moveTo>
                <a:lnTo>
                  <a:pt x="293" y="1224"/>
                </a:lnTo>
                <a:lnTo>
                  <a:pt x="288" y="1228"/>
                </a:lnTo>
                <a:lnTo>
                  <a:pt x="283" y="1230"/>
                </a:lnTo>
                <a:lnTo>
                  <a:pt x="280" y="1233"/>
                </a:lnTo>
                <a:lnTo>
                  <a:pt x="283" y="1230"/>
                </a:lnTo>
                <a:lnTo>
                  <a:pt x="288" y="1228"/>
                </a:lnTo>
                <a:lnTo>
                  <a:pt x="293" y="1224"/>
                </a:lnTo>
                <a:lnTo>
                  <a:pt x="297" y="1223"/>
                </a:lnTo>
                <a:lnTo>
                  <a:pt x="297" y="1223"/>
                </a:lnTo>
                <a:lnTo>
                  <a:pt x="296" y="1219"/>
                </a:lnTo>
                <a:lnTo>
                  <a:pt x="296" y="1216"/>
                </a:lnTo>
                <a:lnTo>
                  <a:pt x="296" y="1219"/>
                </a:lnTo>
                <a:lnTo>
                  <a:pt x="297" y="1223"/>
                </a:lnTo>
                <a:lnTo>
                  <a:pt x="297" y="1223"/>
                </a:lnTo>
                <a:close/>
                <a:moveTo>
                  <a:pt x="279" y="1215"/>
                </a:moveTo>
                <a:lnTo>
                  <a:pt x="276" y="1217"/>
                </a:lnTo>
                <a:lnTo>
                  <a:pt x="273" y="1219"/>
                </a:lnTo>
                <a:lnTo>
                  <a:pt x="272" y="1218"/>
                </a:lnTo>
                <a:lnTo>
                  <a:pt x="272" y="1217"/>
                </a:lnTo>
                <a:lnTo>
                  <a:pt x="272" y="1215"/>
                </a:lnTo>
                <a:lnTo>
                  <a:pt x="273" y="1212"/>
                </a:lnTo>
                <a:lnTo>
                  <a:pt x="275" y="1211"/>
                </a:lnTo>
                <a:lnTo>
                  <a:pt x="278" y="1210"/>
                </a:lnTo>
                <a:lnTo>
                  <a:pt x="279" y="1212"/>
                </a:lnTo>
                <a:lnTo>
                  <a:pt x="279" y="1215"/>
                </a:lnTo>
                <a:lnTo>
                  <a:pt x="279" y="1215"/>
                </a:lnTo>
                <a:lnTo>
                  <a:pt x="280" y="1215"/>
                </a:lnTo>
                <a:lnTo>
                  <a:pt x="279" y="1215"/>
                </a:lnTo>
                <a:lnTo>
                  <a:pt x="279" y="1215"/>
                </a:lnTo>
                <a:close/>
                <a:moveTo>
                  <a:pt x="283" y="899"/>
                </a:moveTo>
                <a:lnTo>
                  <a:pt x="283" y="899"/>
                </a:lnTo>
                <a:lnTo>
                  <a:pt x="283" y="899"/>
                </a:lnTo>
                <a:lnTo>
                  <a:pt x="283" y="899"/>
                </a:lnTo>
                <a:lnTo>
                  <a:pt x="283" y="899"/>
                </a:lnTo>
                <a:lnTo>
                  <a:pt x="283" y="899"/>
                </a:lnTo>
                <a:close/>
                <a:moveTo>
                  <a:pt x="292" y="963"/>
                </a:moveTo>
                <a:lnTo>
                  <a:pt x="292" y="964"/>
                </a:lnTo>
                <a:lnTo>
                  <a:pt x="292" y="966"/>
                </a:lnTo>
                <a:lnTo>
                  <a:pt x="292" y="964"/>
                </a:lnTo>
                <a:lnTo>
                  <a:pt x="292" y="963"/>
                </a:lnTo>
                <a:lnTo>
                  <a:pt x="292" y="963"/>
                </a:lnTo>
                <a:close/>
                <a:moveTo>
                  <a:pt x="304" y="729"/>
                </a:moveTo>
                <a:lnTo>
                  <a:pt x="306" y="729"/>
                </a:lnTo>
                <a:lnTo>
                  <a:pt x="306" y="729"/>
                </a:lnTo>
                <a:lnTo>
                  <a:pt x="306" y="729"/>
                </a:lnTo>
                <a:lnTo>
                  <a:pt x="306" y="731"/>
                </a:lnTo>
                <a:lnTo>
                  <a:pt x="306" y="731"/>
                </a:lnTo>
                <a:lnTo>
                  <a:pt x="304" y="729"/>
                </a:lnTo>
                <a:lnTo>
                  <a:pt x="304" y="729"/>
                </a:lnTo>
                <a:lnTo>
                  <a:pt x="304" y="729"/>
                </a:lnTo>
                <a:close/>
                <a:moveTo>
                  <a:pt x="322" y="841"/>
                </a:moveTo>
                <a:lnTo>
                  <a:pt x="322" y="838"/>
                </a:lnTo>
                <a:lnTo>
                  <a:pt x="321" y="837"/>
                </a:lnTo>
                <a:lnTo>
                  <a:pt x="322" y="838"/>
                </a:lnTo>
                <a:lnTo>
                  <a:pt x="322" y="841"/>
                </a:lnTo>
                <a:lnTo>
                  <a:pt x="322" y="841"/>
                </a:lnTo>
                <a:close/>
                <a:moveTo>
                  <a:pt x="371" y="826"/>
                </a:moveTo>
                <a:lnTo>
                  <a:pt x="368" y="826"/>
                </a:lnTo>
                <a:lnTo>
                  <a:pt x="363" y="826"/>
                </a:lnTo>
                <a:lnTo>
                  <a:pt x="368" y="826"/>
                </a:lnTo>
                <a:lnTo>
                  <a:pt x="371" y="826"/>
                </a:lnTo>
                <a:close/>
                <a:moveTo>
                  <a:pt x="355" y="799"/>
                </a:moveTo>
                <a:lnTo>
                  <a:pt x="355" y="801"/>
                </a:lnTo>
                <a:lnTo>
                  <a:pt x="356" y="802"/>
                </a:lnTo>
                <a:lnTo>
                  <a:pt x="365" y="798"/>
                </a:lnTo>
                <a:lnTo>
                  <a:pt x="373" y="795"/>
                </a:lnTo>
                <a:lnTo>
                  <a:pt x="365" y="798"/>
                </a:lnTo>
                <a:lnTo>
                  <a:pt x="356" y="802"/>
                </a:lnTo>
                <a:lnTo>
                  <a:pt x="355" y="801"/>
                </a:lnTo>
                <a:lnTo>
                  <a:pt x="355" y="799"/>
                </a:lnTo>
                <a:lnTo>
                  <a:pt x="355" y="799"/>
                </a:lnTo>
                <a:close/>
                <a:moveTo>
                  <a:pt x="363" y="789"/>
                </a:moveTo>
                <a:lnTo>
                  <a:pt x="362" y="789"/>
                </a:lnTo>
                <a:lnTo>
                  <a:pt x="359" y="789"/>
                </a:lnTo>
                <a:lnTo>
                  <a:pt x="362" y="789"/>
                </a:lnTo>
                <a:lnTo>
                  <a:pt x="363" y="789"/>
                </a:lnTo>
                <a:close/>
                <a:moveTo>
                  <a:pt x="357" y="785"/>
                </a:moveTo>
                <a:lnTo>
                  <a:pt x="358" y="788"/>
                </a:lnTo>
                <a:lnTo>
                  <a:pt x="359" y="789"/>
                </a:lnTo>
                <a:lnTo>
                  <a:pt x="358" y="788"/>
                </a:lnTo>
                <a:lnTo>
                  <a:pt x="357" y="785"/>
                </a:lnTo>
                <a:close/>
                <a:moveTo>
                  <a:pt x="396" y="1082"/>
                </a:moveTo>
                <a:lnTo>
                  <a:pt x="394" y="1079"/>
                </a:lnTo>
                <a:lnTo>
                  <a:pt x="393" y="1076"/>
                </a:lnTo>
                <a:lnTo>
                  <a:pt x="394" y="1079"/>
                </a:lnTo>
                <a:lnTo>
                  <a:pt x="396" y="1082"/>
                </a:lnTo>
                <a:close/>
                <a:moveTo>
                  <a:pt x="399" y="1100"/>
                </a:moveTo>
                <a:lnTo>
                  <a:pt x="399" y="1099"/>
                </a:lnTo>
                <a:lnTo>
                  <a:pt x="399" y="1097"/>
                </a:lnTo>
                <a:lnTo>
                  <a:pt x="399" y="1099"/>
                </a:lnTo>
                <a:lnTo>
                  <a:pt x="399" y="1100"/>
                </a:lnTo>
                <a:close/>
                <a:moveTo>
                  <a:pt x="393" y="997"/>
                </a:moveTo>
                <a:lnTo>
                  <a:pt x="393" y="997"/>
                </a:lnTo>
                <a:lnTo>
                  <a:pt x="393" y="997"/>
                </a:lnTo>
                <a:lnTo>
                  <a:pt x="393" y="997"/>
                </a:lnTo>
                <a:lnTo>
                  <a:pt x="393" y="997"/>
                </a:lnTo>
                <a:lnTo>
                  <a:pt x="397" y="994"/>
                </a:lnTo>
                <a:lnTo>
                  <a:pt x="399" y="992"/>
                </a:lnTo>
                <a:lnTo>
                  <a:pt x="397" y="994"/>
                </a:lnTo>
                <a:lnTo>
                  <a:pt x="393" y="997"/>
                </a:lnTo>
                <a:close/>
                <a:moveTo>
                  <a:pt x="390" y="987"/>
                </a:moveTo>
                <a:lnTo>
                  <a:pt x="394" y="977"/>
                </a:lnTo>
                <a:lnTo>
                  <a:pt x="400" y="966"/>
                </a:lnTo>
                <a:lnTo>
                  <a:pt x="400" y="966"/>
                </a:lnTo>
                <a:lnTo>
                  <a:pt x="394" y="977"/>
                </a:lnTo>
                <a:lnTo>
                  <a:pt x="390" y="987"/>
                </a:lnTo>
                <a:lnTo>
                  <a:pt x="387" y="988"/>
                </a:lnTo>
                <a:lnTo>
                  <a:pt x="385" y="990"/>
                </a:lnTo>
                <a:lnTo>
                  <a:pt x="387" y="988"/>
                </a:lnTo>
                <a:lnTo>
                  <a:pt x="390" y="987"/>
                </a:lnTo>
                <a:close/>
                <a:moveTo>
                  <a:pt x="397" y="817"/>
                </a:moveTo>
                <a:lnTo>
                  <a:pt x="392" y="817"/>
                </a:lnTo>
                <a:lnTo>
                  <a:pt x="386" y="818"/>
                </a:lnTo>
                <a:lnTo>
                  <a:pt x="392" y="817"/>
                </a:lnTo>
                <a:lnTo>
                  <a:pt x="397" y="817"/>
                </a:lnTo>
                <a:close/>
                <a:moveTo>
                  <a:pt x="403" y="1062"/>
                </a:moveTo>
                <a:lnTo>
                  <a:pt x="401" y="1063"/>
                </a:lnTo>
                <a:lnTo>
                  <a:pt x="399" y="1063"/>
                </a:lnTo>
                <a:lnTo>
                  <a:pt x="401" y="1063"/>
                </a:lnTo>
                <a:lnTo>
                  <a:pt x="403" y="1062"/>
                </a:lnTo>
                <a:close/>
                <a:moveTo>
                  <a:pt x="389" y="823"/>
                </a:moveTo>
                <a:lnTo>
                  <a:pt x="389" y="823"/>
                </a:lnTo>
                <a:lnTo>
                  <a:pt x="390" y="823"/>
                </a:lnTo>
                <a:lnTo>
                  <a:pt x="390" y="823"/>
                </a:lnTo>
                <a:lnTo>
                  <a:pt x="389" y="823"/>
                </a:lnTo>
                <a:lnTo>
                  <a:pt x="389" y="823"/>
                </a:lnTo>
                <a:close/>
                <a:moveTo>
                  <a:pt x="399" y="963"/>
                </a:moveTo>
                <a:lnTo>
                  <a:pt x="399" y="960"/>
                </a:lnTo>
                <a:lnTo>
                  <a:pt x="399" y="958"/>
                </a:lnTo>
                <a:lnTo>
                  <a:pt x="399" y="960"/>
                </a:lnTo>
                <a:lnTo>
                  <a:pt x="399" y="963"/>
                </a:lnTo>
                <a:lnTo>
                  <a:pt x="392" y="972"/>
                </a:lnTo>
                <a:lnTo>
                  <a:pt x="386" y="983"/>
                </a:lnTo>
                <a:lnTo>
                  <a:pt x="392" y="972"/>
                </a:lnTo>
                <a:lnTo>
                  <a:pt x="399" y="963"/>
                </a:lnTo>
                <a:close/>
                <a:moveTo>
                  <a:pt x="403" y="766"/>
                </a:moveTo>
                <a:lnTo>
                  <a:pt x="403" y="766"/>
                </a:lnTo>
                <a:lnTo>
                  <a:pt x="403" y="766"/>
                </a:lnTo>
                <a:lnTo>
                  <a:pt x="397" y="766"/>
                </a:lnTo>
                <a:lnTo>
                  <a:pt x="391" y="766"/>
                </a:lnTo>
                <a:lnTo>
                  <a:pt x="397" y="766"/>
                </a:lnTo>
                <a:lnTo>
                  <a:pt x="403" y="766"/>
                </a:lnTo>
                <a:close/>
                <a:moveTo>
                  <a:pt x="404" y="1058"/>
                </a:moveTo>
                <a:lnTo>
                  <a:pt x="403" y="1060"/>
                </a:lnTo>
                <a:lnTo>
                  <a:pt x="403" y="1062"/>
                </a:lnTo>
                <a:lnTo>
                  <a:pt x="403" y="1060"/>
                </a:lnTo>
                <a:lnTo>
                  <a:pt x="404" y="1058"/>
                </a:lnTo>
                <a:close/>
                <a:moveTo>
                  <a:pt x="412" y="818"/>
                </a:moveTo>
                <a:lnTo>
                  <a:pt x="413" y="818"/>
                </a:lnTo>
                <a:lnTo>
                  <a:pt x="413" y="818"/>
                </a:lnTo>
                <a:lnTo>
                  <a:pt x="413" y="818"/>
                </a:lnTo>
                <a:lnTo>
                  <a:pt x="412" y="818"/>
                </a:lnTo>
                <a:lnTo>
                  <a:pt x="408" y="822"/>
                </a:lnTo>
                <a:lnTo>
                  <a:pt x="405" y="822"/>
                </a:lnTo>
                <a:lnTo>
                  <a:pt x="408" y="822"/>
                </a:lnTo>
                <a:lnTo>
                  <a:pt x="412" y="818"/>
                </a:lnTo>
                <a:close/>
                <a:moveTo>
                  <a:pt x="417" y="819"/>
                </a:moveTo>
                <a:lnTo>
                  <a:pt x="420" y="817"/>
                </a:lnTo>
                <a:lnTo>
                  <a:pt x="424" y="817"/>
                </a:lnTo>
                <a:lnTo>
                  <a:pt x="420" y="817"/>
                </a:lnTo>
                <a:lnTo>
                  <a:pt x="417" y="819"/>
                </a:lnTo>
                <a:lnTo>
                  <a:pt x="417" y="819"/>
                </a:lnTo>
                <a:lnTo>
                  <a:pt x="415" y="820"/>
                </a:lnTo>
                <a:lnTo>
                  <a:pt x="417" y="819"/>
                </a:lnTo>
                <a:lnTo>
                  <a:pt x="417" y="819"/>
                </a:lnTo>
                <a:close/>
                <a:moveTo>
                  <a:pt x="408" y="868"/>
                </a:moveTo>
                <a:lnTo>
                  <a:pt x="415" y="864"/>
                </a:lnTo>
                <a:lnTo>
                  <a:pt x="423" y="858"/>
                </a:lnTo>
                <a:lnTo>
                  <a:pt x="415" y="864"/>
                </a:lnTo>
                <a:lnTo>
                  <a:pt x="408" y="868"/>
                </a:lnTo>
                <a:close/>
                <a:moveTo>
                  <a:pt x="414" y="941"/>
                </a:moveTo>
                <a:lnTo>
                  <a:pt x="415" y="939"/>
                </a:lnTo>
                <a:lnTo>
                  <a:pt x="417" y="938"/>
                </a:lnTo>
                <a:lnTo>
                  <a:pt x="415" y="939"/>
                </a:lnTo>
                <a:lnTo>
                  <a:pt x="414" y="941"/>
                </a:lnTo>
                <a:lnTo>
                  <a:pt x="414" y="941"/>
                </a:lnTo>
                <a:close/>
                <a:moveTo>
                  <a:pt x="412" y="942"/>
                </a:moveTo>
                <a:lnTo>
                  <a:pt x="411" y="945"/>
                </a:lnTo>
                <a:lnTo>
                  <a:pt x="410" y="949"/>
                </a:lnTo>
                <a:lnTo>
                  <a:pt x="411" y="945"/>
                </a:lnTo>
                <a:lnTo>
                  <a:pt x="412" y="942"/>
                </a:lnTo>
                <a:lnTo>
                  <a:pt x="413" y="938"/>
                </a:lnTo>
                <a:lnTo>
                  <a:pt x="413" y="934"/>
                </a:lnTo>
                <a:lnTo>
                  <a:pt x="413" y="938"/>
                </a:lnTo>
                <a:lnTo>
                  <a:pt x="412" y="942"/>
                </a:lnTo>
                <a:lnTo>
                  <a:pt x="412" y="942"/>
                </a:lnTo>
                <a:close/>
                <a:moveTo>
                  <a:pt x="408" y="1055"/>
                </a:moveTo>
                <a:lnTo>
                  <a:pt x="407" y="1056"/>
                </a:lnTo>
                <a:lnTo>
                  <a:pt x="407" y="1057"/>
                </a:lnTo>
                <a:lnTo>
                  <a:pt x="406" y="1057"/>
                </a:lnTo>
                <a:lnTo>
                  <a:pt x="406" y="1057"/>
                </a:lnTo>
                <a:lnTo>
                  <a:pt x="406" y="1057"/>
                </a:lnTo>
                <a:lnTo>
                  <a:pt x="407" y="1057"/>
                </a:lnTo>
                <a:lnTo>
                  <a:pt x="407" y="1056"/>
                </a:lnTo>
                <a:lnTo>
                  <a:pt x="408" y="1055"/>
                </a:lnTo>
                <a:close/>
                <a:moveTo>
                  <a:pt x="414" y="1048"/>
                </a:moveTo>
                <a:lnTo>
                  <a:pt x="412" y="1050"/>
                </a:lnTo>
                <a:lnTo>
                  <a:pt x="410" y="1054"/>
                </a:lnTo>
                <a:lnTo>
                  <a:pt x="410" y="1054"/>
                </a:lnTo>
                <a:lnTo>
                  <a:pt x="410" y="1054"/>
                </a:lnTo>
                <a:lnTo>
                  <a:pt x="410" y="1054"/>
                </a:lnTo>
                <a:lnTo>
                  <a:pt x="412" y="1050"/>
                </a:lnTo>
                <a:lnTo>
                  <a:pt x="414" y="1048"/>
                </a:lnTo>
                <a:close/>
                <a:moveTo>
                  <a:pt x="413" y="1000"/>
                </a:moveTo>
                <a:lnTo>
                  <a:pt x="414" y="999"/>
                </a:lnTo>
                <a:lnTo>
                  <a:pt x="415" y="998"/>
                </a:lnTo>
                <a:lnTo>
                  <a:pt x="414" y="999"/>
                </a:lnTo>
                <a:lnTo>
                  <a:pt x="413" y="1000"/>
                </a:lnTo>
                <a:lnTo>
                  <a:pt x="415" y="1001"/>
                </a:lnTo>
                <a:lnTo>
                  <a:pt x="414" y="1004"/>
                </a:lnTo>
                <a:lnTo>
                  <a:pt x="415" y="1001"/>
                </a:lnTo>
                <a:lnTo>
                  <a:pt x="413" y="1000"/>
                </a:lnTo>
                <a:close/>
                <a:moveTo>
                  <a:pt x="419" y="1043"/>
                </a:moveTo>
                <a:lnTo>
                  <a:pt x="418" y="1046"/>
                </a:lnTo>
                <a:lnTo>
                  <a:pt x="417" y="1048"/>
                </a:lnTo>
                <a:lnTo>
                  <a:pt x="417" y="1048"/>
                </a:lnTo>
                <a:lnTo>
                  <a:pt x="417" y="1048"/>
                </a:lnTo>
                <a:lnTo>
                  <a:pt x="418" y="1046"/>
                </a:lnTo>
                <a:lnTo>
                  <a:pt x="419" y="1043"/>
                </a:lnTo>
                <a:close/>
                <a:moveTo>
                  <a:pt x="407" y="985"/>
                </a:moveTo>
                <a:lnTo>
                  <a:pt x="407" y="985"/>
                </a:lnTo>
                <a:lnTo>
                  <a:pt x="411" y="984"/>
                </a:lnTo>
                <a:lnTo>
                  <a:pt x="414" y="981"/>
                </a:lnTo>
                <a:lnTo>
                  <a:pt x="418" y="978"/>
                </a:lnTo>
                <a:lnTo>
                  <a:pt x="420" y="974"/>
                </a:lnTo>
                <a:lnTo>
                  <a:pt x="418" y="978"/>
                </a:lnTo>
                <a:lnTo>
                  <a:pt x="414" y="981"/>
                </a:lnTo>
                <a:lnTo>
                  <a:pt x="411" y="984"/>
                </a:lnTo>
                <a:lnTo>
                  <a:pt x="407" y="985"/>
                </a:lnTo>
                <a:close/>
                <a:moveTo>
                  <a:pt x="437" y="1028"/>
                </a:moveTo>
                <a:lnTo>
                  <a:pt x="435" y="1028"/>
                </a:lnTo>
                <a:lnTo>
                  <a:pt x="437" y="1028"/>
                </a:lnTo>
                <a:lnTo>
                  <a:pt x="437" y="1027"/>
                </a:lnTo>
                <a:lnTo>
                  <a:pt x="438" y="1025"/>
                </a:lnTo>
                <a:lnTo>
                  <a:pt x="437" y="1027"/>
                </a:lnTo>
                <a:lnTo>
                  <a:pt x="437" y="1028"/>
                </a:lnTo>
                <a:close/>
                <a:moveTo>
                  <a:pt x="438" y="1062"/>
                </a:moveTo>
                <a:lnTo>
                  <a:pt x="437" y="1063"/>
                </a:lnTo>
                <a:lnTo>
                  <a:pt x="438" y="1065"/>
                </a:lnTo>
                <a:lnTo>
                  <a:pt x="437" y="1063"/>
                </a:lnTo>
                <a:lnTo>
                  <a:pt x="438" y="1062"/>
                </a:lnTo>
                <a:close/>
                <a:moveTo>
                  <a:pt x="441" y="1023"/>
                </a:moveTo>
                <a:lnTo>
                  <a:pt x="441" y="1023"/>
                </a:lnTo>
                <a:lnTo>
                  <a:pt x="441" y="1023"/>
                </a:lnTo>
                <a:lnTo>
                  <a:pt x="441" y="1023"/>
                </a:lnTo>
                <a:close/>
                <a:moveTo>
                  <a:pt x="449" y="937"/>
                </a:moveTo>
                <a:lnTo>
                  <a:pt x="449" y="937"/>
                </a:lnTo>
                <a:lnTo>
                  <a:pt x="448" y="941"/>
                </a:lnTo>
                <a:lnTo>
                  <a:pt x="446" y="943"/>
                </a:lnTo>
                <a:lnTo>
                  <a:pt x="448" y="941"/>
                </a:lnTo>
                <a:lnTo>
                  <a:pt x="449" y="937"/>
                </a:lnTo>
                <a:lnTo>
                  <a:pt x="449" y="937"/>
                </a:lnTo>
                <a:lnTo>
                  <a:pt x="449" y="937"/>
                </a:lnTo>
                <a:close/>
                <a:moveTo>
                  <a:pt x="521" y="958"/>
                </a:moveTo>
                <a:lnTo>
                  <a:pt x="523" y="958"/>
                </a:lnTo>
                <a:lnTo>
                  <a:pt x="524" y="958"/>
                </a:lnTo>
                <a:lnTo>
                  <a:pt x="524" y="958"/>
                </a:lnTo>
                <a:lnTo>
                  <a:pt x="523" y="958"/>
                </a:lnTo>
                <a:lnTo>
                  <a:pt x="521" y="958"/>
                </a:lnTo>
                <a:close/>
                <a:moveTo>
                  <a:pt x="496" y="962"/>
                </a:moveTo>
                <a:lnTo>
                  <a:pt x="495" y="962"/>
                </a:lnTo>
                <a:lnTo>
                  <a:pt x="494" y="962"/>
                </a:lnTo>
                <a:lnTo>
                  <a:pt x="492" y="962"/>
                </a:lnTo>
                <a:lnTo>
                  <a:pt x="489" y="964"/>
                </a:lnTo>
                <a:lnTo>
                  <a:pt x="492" y="962"/>
                </a:lnTo>
                <a:lnTo>
                  <a:pt x="494" y="962"/>
                </a:lnTo>
                <a:lnTo>
                  <a:pt x="499" y="953"/>
                </a:lnTo>
                <a:lnTo>
                  <a:pt x="506" y="946"/>
                </a:lnTo>
                <a:lnTo>
                  <a:pt x="499" y="953"/>
                </a:lnTo>
                <a:lnTo>
                  <a:pt x="494" y="962"/>
                </a:lnTo>
                <a:lnTo>
                  <a:pt x="495" y="962"/>
                </a:lnTo>
                <a:lnTo>
                  <a:pt x="496" y="962"/>
                </a:lnTo>
                <a:close/>
                <a:moveTo>
                  <a:pt x="488" y="915"/>
                </a:moveTo>
                <a:lnTo>
                  <a:pt x="488" y="914"/>
                </a:lnTo>
                <a:lnTo>
                  <a:pt x="489" y="914"/>
                </a:lnTo>
                <a:lnTo>
                  <a:pt x="497" y="911"/>
                </a:lnTo>
                <a:lnTo>
                  <a:pt x="506" y="909"/>
                </a:lnTo>
                <a:lnTo>
                  <a:pt x="497" y="911"/>
                </a:lnTo>
                <a:lnTo>
                  <a:pt x="489" y="914"/>
                </a:lnTo>
                <a:lnTo>
                  <a:pt x="488" y="914"/>
                </a:lnTo>
                <a:lnTo>
                  <a:pt x="488" y="915"/>
                </a:lnTo>
                <a:close/>
                <a:moveTo>
                  <a:pt x="522" y="928"/>
                </a:moveTo>
                <a:lnTo>
                  <a:pt x="513" y="934"/>
                </a:lnTo>
                <a:lnTo>
                  <a:pt x="503" y="938"/>
                </a:lnTo>
                <a:lnTo>
                  <a:pt x="495" y="944"/>
                </a:lnTo>
                <a:lnTo>
                  <a:pt x="486" y="949"/>
                </a:lnTo>
                <a:lnTo>
                  <a:pt x="495" y="944"/>
                </a:lnTo>
                <a:lnTo>
                  <a:pt x="503" y="938"/>
                </a:lnTo>
                <a:lnTo>
                  <a:pt x="513" y="934"/>
                </a:lnTo>
                <a:lnTo>
                  <a:pt x="522" y="928"/>
                </a:lnTo>
                <a:close/>
                <a:moveTo>
                  <a:pt x="476" y="987"/>
                </a:moveTo>
                <a:lnTo>
                  <a:pt x="476" y="987"/>
                </a:lnTo>
                <a:lnTo>
                  <a:pt x="487" y="983"/>
                </a:lnTo>
                <a:lnTo>
                  <a:pt x="497" y="977"/>
                </a:lnTo>
                <a:lnTo>
                  <a:pt x="487" y="983"/>
                </a:lnTo>
                <a:lnTo>
                  <a:pt x="476" y="987"/>
                </a:lnTo>
                <a:close/>
                <a:moveTo>
                  <a:pt x="480" y="993"/>
                </a:moveTo>
                <a:lnTo>
                  <a:pt x="476" y="994"/>
                </a:lnTo>
                <a:lnTo>
                  <a:pt x="474" y="995"/>
                </a:lnTo>
                <a:lnTo>
                  <a:pt x="470" y="997"/>
                </a:lnTo>
                <a:lnTo>
                  <a:pt x="467" y="997"/>
                </a:lnTo>
                <a:lnTo>
                  <a:pt x="470" y="997"/>
                </a:lnTo>
                <a:lnTo>
                  <a:pt x="474" y="995"/>
                </a:lnTo>
                <a:lnTo>
                  <a:pt x="476" y="994"/>
                </a:lnTo>
                <a:lnTo>
                  <a:pt x="480" y="993"/>
                </a:lnTo>
                <a:lnTo>
                  <a:pt x="480" y="993"/>
                </a:lnTo>
                <a:close/>
                <a:moveTo>
                  <a:pt x="465" y="951"/>
                </a:moveTo>
                <a:lnTo>
                  <a:pt x="474" y="944"/>
                </a:lnTo>
                <a:lnTo>
                  <a:pt x="482" y="936"/>
                </a:lnTo>
                <a:lnTo>
                  <a:pt x="474" y="944"/>
                </a:lnTo>
                <a:lnTo>
                  <a:pt x="465" y="951"/>
                </a:lnTo>
                <a:lnTo>
                  <a:pt x="465" y="952"/>
                </a:lnTo>
                <a:lnTo>
                  <a:pt x="463" y="952"/>
                </a:lnTo>
                <a:lnTo>
                  <a:pt x="465" y="952"/>
                </a:lnTo>
                <a:lnTo>
                  <a:pt x="465" y="951"/>
                </a:lnTo>
                <a:close/>
                <a:moveTo>
                  <a:pt x="463" y="913"/>
                </a:moveTo>
                <a:lnTo>
                  <a:pt x="467" y="911"/>
                </a:lnTo>
                <a:lnTo>
                  <a:pt x="470" y="910"/>
                </a:lnTo>
                <a:lnTo>
                  <a:pt x="473" y="908"/>
                </a:lnTo>
                <a:lnTo>
                  <a:pt x="475" y="906"/>
                </a:lnTo>
                <a:lnTo>
                  <a:pt x="476" y="904"/>
                </a:lnTo>
                <a:lnTo>
                  <a:pt x="476" y="903"/>
                </a:lnTo>
                <a:lnTo>
                  <a:pt x="476" y="904"/>
                </a:lnTo>
                <a:lnTo>
                  <a:pt x="475" y="906"/>
                </a:lnTo>
                <a:lnTo>
                  <a:pt x="473" y="908"/>
                </a:lnTo>
                <a:lnTo>
                  <a:pt x="470" y="910"/>
                </a:lnTo>
                <a:lnTo>
                  <a:pt x="467" y="911"/>
                </a:lnTo>
                <a:lnTo>
                  <a:pt x="463" y="913"/>
                </a:lnTo>
                <a:close/>
                <a:moveTo>
                  <a:pt x="460" y="917"/>
                </a:moveTo>
                <a:lnTo>
                  <a:pt x="459" y="916"/>
                </a:lnTo>
                <a:lnTo>
                  <a:pt x="459" y="915"/>
                </a:lnTo>
                <a:lnTo>
                  <a:pt x="460" y="914"/>
                </a:lnTo>
                <a:lnTo>
                  <a:pt x="462" y="914"/>
                </a:lnTo>
                <a:lnTo>
                  <a:pt x="460" y="914"/>
                </a:lnTo>
                <a:lnTo>
                  <a:pt x="459" y="915"/>
                </a:lnTo>
                <a:lnTo>
                  <a:pt x="459" y="916"/>
                </a:lnTo>
                <a:lnTo>
                  <a:pt x="460" y="917"/>
                </a:lnTo>
                <a:close/>
                <a:moveTo>
                  <a:pt x="458" y="957"/>
                </a:moveTo>
                <a:lnTo>
                  <a:pt x="455" y="959"/>
                </a:lnTo>
                <a:lnTo>
                  <a:pt x="454" y="962"/>
                </a:lnTo>
                <a:lnTo>
                  <a:pt x="452" y="960"/>
                </a:lnTo>
                <a:lnTo>
                  <a:pt x="451" y="959"/>
                </a:lnTo>
                <a:lnTo>
                  <a:pt x="452" y="960"/>
                </a:lnTo>
                <a:lnTo>
                  <a:pt x="454" y="962"/>
                </a:lnTo>
                <a:lnTo>
                  <a:pt x="455" y="959"/>
                </a:lnTo>
                <a:lnTo>
                  <a:pt x="458" y="957"/>
                </a:lnTo>
                <a:close/>
                <a:moveTo>
                  <a:pt x="453" y="934"/>
                </a:moveTo>
                <a:lnTo>
                  <a:pt x="453" y="934"/>
                </a:lnTo>
                <a:lnTo>
                  <a:pt x="452" y="936"/>
                </a:lnTo>
                <a:lnTo>
                  <a:pt x="452" y="937"/>
                </a:lnTo>
                <a:lnTo>
                  <a:pt x="452" y="936"/>
                </a:lnTo>
                <a:lnTo>
                  <a:pt x="452" y="934"/>
                </a:lnTo>
                <a:lnTo>
                  <a:pt x="453" y="934"/>
                </a:lnTo>
                <a:lnTo>
                  <a:pt x="453" y="934"/>
                </a:lnTo>
                <a:lnTo>
                  <a:pt x="460" y="929"/>
                </a:lnTo>
                <a:lnTo>
                  <a:pt x="467" y="923"/>
                </a:lnTo>
                <a:lnTo>
                  <a:pt x="460" y="929"/>
                </a:lnTo>
                <a:lnTo>
                  <a:pt x="453" y="934"/>
                </a:lnTo>
                <a:close/>
                <a:moveTo>
                  <a:pt x="507" y="1410"/>
                </a:moveTo>
                <a:lnTo>
                  <a:pt x="507" y="1410"/>
                </a:lnTo>
                <a:lnTo>
                  <a:pt x="506" y="1410"/>
                </a:lnTo>
                <a:lnTo>
                  <a:pt x="506" y="1411"/>
                </a:lnTo>
                <a:lnTo>
                  <a:pt x="506" y="1410"/>
                </a:lnTo>
                <a:lnTo>
                  <a:pt x="507" y="1410"/>
                </a:lnTo>
                <a:close/>
                <a:moveTo>
                  <a:pt x="499" y="1006"/>
                </a:moveTo>
                <a:lnTo>
                  <a:pt x="509" y="998"/>
                </a:lnTo>
                <a:lnTo>
                  <a:pt x="520" y="990"/>
                </a:lnTo>
                <a:lnTo>
                  <a:pt x="520" y="988"/>
                </a:lnTo>
                <a:lnTo>
                  <a:pt x="522" y="987"/>
                </a:lnTo>
                <a:lnTo>
                  <a:pt x="520" y="988"/>
                </a:lnTo>
                <a:lnTo>
                  <a:pt x="520" y="990"/>
                </a:lnTo>
                <a:lnTo>
                  <a:pt x="509" y="998"/>
                </a:lnTo>
                <a:lnTo>
                  <a:pt x="499" y="1006"/>
                </a:lnTo>
                <a:close/>
                <a:moveTo>
                  <a:pt x="524" y="985"/>
                </a:moveTo>
                <a:lnTo>
                  <a:pt x="524" y="984"/>
                </a:lnTo>
                <a:lnTo>
                  <a:pt x="525" y="981"/>
                </a:lnTo>
                <a:lnTo>
                  <a:pt x="524" y="984"/>
                </a:lnTo>
                <a:lnTo>
                  <a:pt x="524" y="985"/>
                </a:lnTo>
                <a:close/>
                <a:moveTo>
                  <a:pt x="465" y="819"/>
                </a:moveTo>
                <a:lnTo>
                  <a:pt x="462" y="815"/>
                </a:lnTo>
                <a:lnTo>
                  <a:pt x="459" y="811"/>
                </a:lnTo>
                <a:lnTo>
                  <a:pt x="458" y="809"/>
                </a:lnTo>
                <a:lnTo>
                  <a:pt x="456" y="808"/>
                </a:lnTo>
                <a:lnTo>
                  <a:pt x="458" y="805"/>
                </a:lnTo>
                <a:lnTo>
                  <a:pt x="461" y="803"/>
                </a:lnTo>
                <a:lnTo>
                  <a:pt x="486" y="796"/>
                </a:lnTo>
                <a:lnTo>
                  <a:pt x="511" y="788"/>
                </a:lnTo>
                <a:lnTo>
                  <a:pt x="536" y="780"/>
                </a:lnTo>
                <a:lnTo>
                  <a:pt x="561" y="770"/>
                </a:lnTo>
                <a:lnTo>
                  <a:pt x="569" y="769"/>
                </a:lnTo>
                <a:lnTo>
                  <a:pt x="576" y="766"/>
                </a:lnTo>
                <a:lnTo>
                  <a:pt x="578" y="766"/>
                </a:lnTo>
                <a:lnTo>
                  <a:pt x="580" y="766"/>
                </a:lnTo>
                <a:lnTo>
                  <a:pt x="583" y="767"/>
                </a:lnTo>
                <a:lnTo>
                  <a:pt x="584" y="769"/>
                </a:lnTo>
                <a:lnTo>
                  <a:pt x="585" y="774"/>
                </a:lnTo>
                <a:lnTo>
                  <a:pt x="589" y="778"/>
                </a:lnTo>
                <a:lnTo>
                  <a:pt x="591" y="782"/>
                </a:lnTo>
                <a:lnTo>
                  <a:pt x="592" y="785"/>
                </a:lnTo>
                <a:lnTo>
                  <a:pt x="591" y="789"/>
                </a:lnTo>
                <a:lnTo>
                  <a:pt x="589" y="792"/>
                </a:lnTo>
                <a:lnTo>
                  <a:pt x="587" y="795"/>
                </a:lnTo>
                <a:lnTo>
                  <a:pt x="586" y="798"/>
                </a:lnTo>
                <a:lnTo>
                  <a:pt x="586" y="801"/>
                </a:lnTo>
                <a:lnTo>
                  <a:pt x="587" y="803"/>
                </a:lnTo>
                <a:lnTo>
                  <a:pt x="589" y="809"/>
                </a:lnTo>
                <a:lnTo>
                  <a:pt x="587" y="813"/>
                </a:lnTo>
                <a:lnTo>
                  <a:pt x="587" y="818"/>
                </a:lnTo>
                <a:lnTo>
                  <a:pt x="585" y="823"/>
                </a:lnTo>
                <a:lnTo>
                  <a:pt x="579" y="830"/>
                </a:lnTo>
                <a:lnTo>
                  <a:pt x="571" y="836"/>
                </a:lnTo>
                <a:lnTo>
                  <a:pt x="555" y="847"/>
                </a:lnTo>
                <a:lnTo>
                  <a:pt x="539" y="859"/>
                </a:lnTo>
                <a:lnTo>
                  <a:pt x="524" y="871"/>
                </a:lnTo>
                <a:lnTo>
                  <a:pt x="509" y="882"/>
                </a:lnTo>
                <a:lnTo>
                  <a:pt x="507" y="885"/>
                </a:lnTo>
                <a:lnTo>
                  <a:pt x="503" y="886"/>
                </a:lnTo>
                <a:lnTo>
                  <a:pt x="504" y="889"/>
                </a:lnTo>
                <a:lnTo>
                  <a:pt x="506" y="894"/>
                </a:lnTo>
                <a:lnTo>
                  <a:pt x="504" y="889"/>
                </a:lnTo>
                <a:lnTo>
                  <a:pt x="503" y="886"/>
                </a:lnTo>
                <a:lnTo>
                  <a:pt x="500" y="880"/>
                </a:lnTo>
                <a:lnTo>
                  <a:pt x="499" y="874"/>
                </a:lnTo>
                <a:lnTo>
                  <a:pt x="493" y="862"/>
                </a:lnTo>
                <a:lnTo>
                  <a:pt x="486" y="852"/>
                </a:lnTo>
                <a:lnTo>
                  <a:pt x="477" y="850"/>
                </a:lnTo>
                <a:lnTo>
                  <a:pt x="469" y="846"/>
                </a:lnTo>
                <a:lnTo>
                  <a:pt x="477" y="850"/>
                </a:lnTo>
                <a:lnTo>
                  <a:pt x="486" y="852"/>
                </a:lnTo>
                <a:lnTo>
                  <a:pt x="486" y="852"/>
                </a:lnTo>
                <a:lnTo>
                  <a:pt x="486" y="851"/>
                </a:lnTo>
                <a:lnTo>
                  <a:pt x="486" y="845"/>
                </a:lnTo>
                <a:lnTo>
                  <a:pt x="486" y="840"/>
                </a:lnTo>
                <a:lnTo>
                  <a:pt x="483" y="836"/>
                </a:lnTo>
                <a:lnTo>
                  <a:pt x="482" y="832"/>
                </a:lnTo>
                <a:lnTo>
                  <a:pt x="479" y="827"/>
                </a:lnTo>
                <a:lnTo>
                  <a:pt x="475" y="825"/>
                </a:lnTo>
                <a:lnTo>
                  <a:pt x="470" y="822"/>
                </a:lnTo>
                <a:lnTo>
                  <a:pt x="465" y="819"/>
                </a:lnTo>
                <a:lnTo>
                  <a:pt x="447" y="817"/>
                </a:lnTo>
                <a:lnTo>
                  <a:pt x="431" y="817"/>
                </a:lnTo>
                <a:lnTo>
                  <a:pt x="447" y="817"/>
                </a:lnTo>
                <a:lnTo>
                  <a:pt x="465" y="819"/>
                </a:lnTo>
                <a:lnTo>
                  <a:pt x="465" y="819"/>
                </a:lnTo>
                <a:close/>
                <a:moveTo>
                  <a:pt x="576" y="688"/>
                </a:moveTo>
                <a:lnTo>
                  <a:pt x="577" y="684"/>
                </a:lnTo>
                <a:lnTo>
                  <a:pt x="578" y="679"/>
                </a:lnTo>
                <a:lnTo>
                  <a:pt x="577" y="684"/>
                </a:lnTo>
                <a:lnTo>
                  <a:pt x="576" y="688"/>
                </a:lnTo>
                <a:lnTo>
                  <a:pt x="575" y="691"/>
                </a:lnTo>
                <a:lnTo>
                  <a:pt x="575" y="694"/>
                </a:lnTo>
                <a:lnTo>
                  <a:pt x="575" y="691"/>
                </a:lnTo>
                <a:lnTo>
                  <a:pt x="576" y="688"/>
                </a:lnTo>
                <a:close/>
                <a:moveTo>
                  <a:pt x="576" y="694"/>
                </a:moveTo>
                <a:lnTo>
                  <a:pt x="576" y="698"/>
                </a:lnTo>
                <a:lnTo>
                  <a:pt x="577" y="700"/>
                </a:lnTo>
                <a:lnTo>
                  <a:pt x="576" y="698"/>
                </a:lnTo>
                <a:lnTo>
                  <a:pt x="576" y="694"/>
                </a:lnTo>
                <a:close/>
                <a:moveTo>
                  <a:pt x="579" y="695"/>
                </a:moveTo>
                <a:lnTo>
                  <a:pt x="579" y="695"/>
                </a:lnTo>
                <a:lnTo>
                  <a:pt x="578" y="697"/>
                </a:lnTo>
                <a:lnTo>
                  <a:pt x="577" y="699"/>
                </a:lnTo>
                <a:lnTo>
                  <a:pt x="577" y="701"/>
                </a:lnTo>
                <a:lnTo>
                  <a:pt x="577" y="709"/>
                </a:lnTo>
                <a:lnTo>
                  <a:pt x="576" y="719"/>
                </a:lnTo>
                <a:lnTo>
                  <a:pt x="576" y="728"/>
                </a:lnTo>
                <a:lnTo>
                  <a:pt x="575" y="736"/>
                </a:lnTo>
                <a:lnTo>
                  <a:pt x="576" y="728"/>
                </a:lnTo>
                <a:lnTo>
                  <a:pt x="576" y="719"/>
                </a:lnTo>
                <a:lnTo>
                  <a:pt x="577" y="709"/>
                </a:lnTo>
                <a:lnTo>
                  <a:pt x="577" y="701"/>
                </a:lnTo>
                <a:lnTo>
                  <a:pt x="577" y="699"/>
                </a:lnTo>
                <a:lnTo>
                  <a:pt x="578" y="697"/>
                </a:lnTo>
                <a:lnTo>
                  <a:pt x="579" y="695"/>
                </a:lnTo>
                <a:lnTo>
                  <a:pt x="579" y="695"/>
                </a:lnTo>
                <a:lnTo>
                  <a:pt x="579" y="695"/>
                </a:lnTo>
                <a:close/>
                <a:moveTo>
                  <a:pt x="597" y="631"/>
                </a:moveTo>
                <a:lnTo>
                  <a:pt x="597" y="632"/>
                </a:lnTo>
                <a:lnTo>
                  <a:pt x="598" y="632"/>
                </a:lnTo>
                <a:lnTo>
                  <a:pt x="597" y="632"/>
                </a:lnTo>
                <a:lnTo>
                  <a:pt x="597" y="631"/>
                </a:lnTo>
                <a:lnTo>
                  <a:pt x="596" y="632"/>
                </a:lnTo>
                <a:lnTo>
                  <a:pt x="594" y="634"/>
                </a:lnTo>
                <a:lnTo>
                  <a:pt x="596" y="632"/>
                </a:lnTo>
                <a:lnTo>
                  <a:pt x="597" y="631"/>
                </a:lnTo>
                <a:close/>
                <a:moveTo>
                  <a:pt x="611" y="622"/>
                </a:moveTo>
                <a:lnTo>
                  <a:pt x="611" y="625"/>
                </a:lnTo>
                <a:lnTo>
                  <a:pt x="610" y="629"/>
                </a:lnTo>
                <a:lnTo>
                  <a:pt x="611" y="625"/>
                </a:lnTo>
                <a:lnTo>
                  <a:pt x="611" y="622"/>
                </a:lnTo>
                <a:lnTo>
                  <a:pt x="611" y="622"/>
                </a:lnTo>
                <a:close/>
                <a:moveTo>
                  <a:pt x="618" y="606"/>
                </a:moveTo>
                <a:lnTo>
                  <a:pt x="618" y="604"/>
                </a:lnTo>
                <a:lnTo>
                  <a:pt x="619" y="603"/>
                </a:lnTo>
                <a:lnTo>
                  <a:pt x="618" y="604"/>
                </a:lnTo>
                <a:lnTo>
                  <a:pt x="618" y="606"/>
                </a:lnTo>
                <a:lnTo>
                  <a:pt x="614" y="610"/>
                </a:lnTo>
                <a:lnTo>
                  <a:pt x="611" y="613"/>
                </a:lnTo>
                <a:lnTo>
                  <a:pt x="614" y="610"/>
                </a:lnTo>
                <a:lnTo>
                  <a:pt x="618" y="606"/>
                </a:lnTo>
                <a:lnTo>
                  <a:pt x="618" y="606"/>
                </a:lnTo>
                <a:close/>
                <a:moveTo>
                  <a:pt x="626" y="600"/>
                </a:moveTo>
                <a:lnTo>
                  <a:pt x="627" y="601"/>
                </a:lnTo>
                <a:lnTo>
                  <a:pt x="628" y="602"/>
                </a:lnTo>
                <a:lnTo>
                  <a:pt x="627" y="601"/>
                </a:lnTo>
                <a:lnTo>
                  <a:pt x="626" y="600"/>
                </a:lnTo>
                <a:lnTo>
                  <a:pt x="625" y="600"/>
                </a:lnTo>
                <a:lnTo>
                  <a:pt x="622" y="600"/>
                </a:lnTo>
                <a:lnTo>
                  <a:pt x="625" y="600"/>
                </a:lnTo>
                <a:lnTo>
                  <a:pt x="626" y="600"/>
                </a:lnTo>
                <a:close/>
                <a:moveTo>
                  <a:pt x="627" y="583"/>
                </a:moveTo>
                <a:lnTo>
                  <a:pt x="626" y="583"/>
                </a:lnTo>
                <a:lnTo>
                  <a:pt x="626" y="585"/>
                </a:lnTo>
                <a:lnTo>
                  <a:pt x="626" y="583"/>
                </a:lnTo>
                <a:lnTo>
                  <a:pt x="627" y="583"/>
                </a:lnTo>
                <a:close/>
                <a:moveTo>
                  <a:pt x="631" y="582"/>
                </a:moveTo>
                <a:lnTo>
                  <a:pt x="629" y="579"/>
                </a:lnTo>
                <a:lnTo>
                  <a:pt x="629" y="574"/>
                </a:lnTo>
                <a:lnTo>
                  <a:pt x="629" y="579"/>
                </a:lnTo>
                <a:lnTo>
                  <a:pt x="631" y="582"/>
                </a:lnTo>
                <a:close/>
                <a:moveTo>
                  <a:pt x="631" y="566"/>
                </a:moveTo>
                <a:lnTo>
                  <a:pt x="629" y="569"/>
                </a:lnTo>
                <a:lnTo>
                  <a:pt x="629" y="574"/>
                </a:lnTo>
                <a:lnTo>
                  <a:pt x="629" y="569"/>
                </a:lnTo>
                <a:lnTo>
                  <a:pt x="631" y="566"/>
                </a:lnTo>
                <a:close/>
                <a:moveTo>
                  <a:pt x="632" y="586"/>
                </a:moveTo>
                <a:lnTo>
                  <a:pt x="634" y="587"/>
                </a:lnTo>
                <a:lnTo>
                  <a:pt x="637" y="587"/>
                </a:lnTo>
                <a:lnTo>
                  <a:pt x="634" y="587"/>
                </a:lnTo>
                <a:lnTo>
                  <a:pt x="632" y="586"/>
                </a:lnTo>
                <a:lnTo>
                  <a:pt x="632" y="585"/>
                </a:lnTo>
                <a:lnTo>
                  <a:pt x="631" y="583"/>
                </a:lnTo>
                <a:lnTo>
                  <a:pt x="632" y="585"/>
                </a:lnTo>
                <a:lnTo>
                  <a:pt x="632" y="586"/>
                </a:lnTo>
                <a:close/>
                <a:moveTo>
                  <a:pt x="640" y="846"/>
                </a:moveTo>
                <a:lnTo>
                  <a:pt x="644" y="847"/>
                </a:lnTo>
                <a:lnTo>
                  <a:pt x="646" y="847"/>
                </a:lnTo>
                <a:lnTo>
                  <a:pt x="644" y="847"/>
                </a:lnTo>
                <a:lnTo>
                  <a:pt x="640" y="846"/>
                </a:lnTo>
                <a:lnTo>
                  <a:pt x="640" y="846"/>
                </a:lnTo>
                <a:close/>
                <a:moveTo>
                  <a:pt x="646" y="671"/>
                </a:moveTo>
                <a:lnTo>
                  <a:pt x="647" y="672"/>
                </a:lnTo>
                <a:lnTo>
                  <a:pt x="647" y="672"/>
                </a:lnTo>
                <a:lnTo>
                  <a:pt x="647" y="672"/>
                </a:lnTo>
                <a:lnTo>
                  <a:pt x="646" y="671"/>
                </a:lnTo>
                <a:close/>
                <a:moveTo>
                  <a:pt x="649" y="697"/>
                </a:moveTo>
                <a:lnTo>
                  <a:pt x="648" y="699"/>
                </a:lnTo>
                <a:lnTo>
                  <a:pt x="647" y="702"/>
                </a:lnTo>
                <a:lnTo>
                  <a:pt x="648" y="699"/>
                </a:lnTo>
                <a:lnTo>
                  <a:pt x="649" y="697"/>
                </a:lnTo>
                <a:close/>
                <a:moveTo>
                  <a:pt x="647" y="672"/>
                </a:moveTo>
                <a:lnTo>
                  <a:pt x="648" y="674"/>
                </a:lnTo>
                <a:lnTo>
                  <a:pt x="648" y="678"/>
                </a:lnTo>
                <a:lnTo>
                  <a:pt x="648" y="678"/>
                </a:lnTo>
                <a:lnTo>
                  <a:pt x="648" y="677"/>
                </a:lnTo>
                <a:lnTo>
                  <a:pt x="648" y="678"/>
                </a:lnTo>
                <a:lnTo>
                  <a:pt x="648" y="674"/>
                </a:lnTo>
                <a:lnTo>
                  <a:pt x="647" y="672"/>
                </a:lnTo>
                <a:close/>
                <a:moveTo>
                  <a:pt x="651" y="581"/>
                </a:moveTo>
                <a:lnTo>
                  <a:pt x="647" y="581"/>
                </a:lnTo>
                <a:lnTo>
                  <a:pt x="645" y="582"/>
                </a:lnTo>
                <a:lnTo>
                  <a:pt x="647" y="581"/>
                </a:lnTo>
                <a:lnTo>
                  <a:pt x="651" y="581"/>
                </a:lnTo>
                <a:close/>
                <a:moveTo>
                  <a:pt x="652" y="579"/>
                </a:moveTo>
                <a:lnTo>
                  <a:pt x="652" y="579"/>
                </a:lnTo>
                <a:lnTo>
                  <a:pt x="652" y="579"/>
                </a:lnTo>
                <a:lnTo>
                  <a:pt x="652" y="580"/>
                </a:lnTo>
                <a:lnTo>
                  <a:pt x="651" y="580"/>
                </a:lnTo>
                <a:lnTo>
                  <a:pt x="652" y="580"/>
                </a:lnTo>
                <a:lnTo>
                  <a:pt x="652" y="579"/>
                </a:lnTo>
                <a:lnTo>
                  <a:pt x="652" y="579"/>
                </a:lnTo>
                <a:lnTo>
                  <a:pt x="652" y="579"/>
                </a:lnTo>
                <a:close/>
                <a:moveTo>
                  <a:pt x="652" y="578"/>
                </a:moveTo>
                <a:lnTo>
                  <a:pt x="652" y="578"/>
                </a:lnTo>
                <a:lnTo>
                  <a:pt x="652" y="578"/>
                </a:lnTo>
                <a:lnTo>
                  <a:pt x="652" y="578"/>
                </a:lnTo>
                <a:lnTo>
                  <a:pt x="652" y="578"/>
                </a:lnTo>
                <a:lnTo>
                  <a:pt x="652" y="578"/>
                </a:lnTo>
                <a:close/>
                <a:moveTo>
                  <a:pt x="652" y="564"/>
                </a:moveTo>
                <a:lnTo>
                  <a:pt x="652" y="562"/>
                </a:lnTo>
                <a:lnTo>
                  <a:pt x="651" y="561"/>
                </a:lnTo>
                <a:lnTo>
                  <a:pt x="652" y="562"/>
                </a:lnTo>
                <a:lnTo>
                  <a:pt x="652" y="564"/>
                </a:lnTo>
                <a:close/>
                <a:moveTo>
                  <a:pt x="662" y="685"/>
                </a:moveTo>
                <a:lnTo>
                  <a:pt x="661" y="688"/>
                </a:lnTo>
                <a:lnTo>
                  <a:pt x="660" y="691"/>
                </a:lnTo>
                <a:lnTo>
                  <a:pt x="660" y="691"/>
                </a:lnTo>
                <a:lnTo>
                  <a:pt x="661" y="688"/>
                </a:lnTo>
                <a:lnTo>
                  <a:pt x="662" y="685"/>
                </a:lnTo>
                <a:close/>
                <a:moveTo>
                  <a:pt x="661" y="578"/>
                </a:moveTo>
                <a:lnTo>
                  <a:pt x="661" y="578"/>
                </a:lnTo>
                <a:lnTo>
                  <a:pt x="661" y="578"/>
                </a:lnTo>
                <a:lnTo>
                  <a:pt x="661" y="578"/>
                </a:lnTo>
                <a:lnTo>
                  <a:pt x="661" y="578"/>
                </a:lnTo>
                <a:close/>
                <a:moveTo>
                  <a:pt x="660" y="557"/>
                </a:moveTo>
                <a:lnTo>
                  <a:pt x="660" y="557"/>
                </a:lnTo>
                <a:lnTo>
                  <a:pt x="661" y="557"/>
                </a:lnTo>
                <a:lnTo>
                  <a:pt x="662" y="558"/>
                </a:lnTo>
                <a:lnTo>
                  <a:pt x="661" y="557"/>
                </a:lnTo>
                <a:lnTo>
                  <a:pt x="660" y="557"/>
                </a:lnTo>
                <a:lnTo>
                  <a:pt x="660" y="557"/>
                </a:lnTo>
                <a:lnTo>
                  <a:pt x="660" y="553"/>
                </a:lnTo>
                <a:lnTo>
                  <a:pt x="660" y="551"/>
                </a:lnTo>
                <a:lnTo>
                  <a:pt x="660" y="553"/>
                </a:lnTo>
                <a:lnTo>
                  <a:pt x="660" y="557"/>
                </a:lnTo>
                <a:close/>
                <a:moveTo>
                  <a:pt x="689" y="627"/>
                </a:moveTo>
                <a:lnTo>
                  <a:pt x="689" y="628"/>
                </a:lnTo>
                <a:lnTo>
                  <a:pt x="689" y="629"/>
                </a:lnTo>
                <a:lnTo>
                  <a:pt x="689" y="629"/>
                </a:lnTo>
                <a:lnTo>
                  <a:pt x="688" y="630"/>
                </a:lnTo>
                <a:lnTo>
                  <a:pt x="687" y="630"/>
                </a:lnTo>
                <a:lnTo>
                  <a:pt x="688" y="630"/>
                </a:lnTo>
                <a:lnTo>
                  <a:pt x="689" y="629"/>
                </a:lnTo>
                <a:lnTo>
                  <a:pt x="689" y="628"/>
                </a:lnTo>
                <a:lnTo>
                  <a:pt x="689" y="627"/>
                </a:lnTo>
                <a:close/>
                <a:moveTo>
                  <a:pt x="694" y="534"/>
                </a:moveTo>
                <a:lnTo>
                  <a:pt x="693" y="534"/>
                </a:lnTo>
                <a:lnTo>
                  <a:pt x="693" y="536"/>
                </a:lnTo>
                <a:lnTo>
                  <a:pt x="693" y="534"/>
                </a:lnTo>
                <a:lnTo>
                  <a:pt x="694" y="534"/>
                </a:lnTo>
                <a:close/>
                <a:moveTo>
                  <a:pt x="701" y="586"/>
                </a:moveTo>
                <a:lnTo>
                  <a:pt x="701" y="586"/>
                </a:lnTo>
                <a:lnTo>
                  <a:pt x="700" y="586"/>
                </a:lnTo>
                <a:lnTo>
                  <a:pt x="701" y="586"/>
                </a:lnTo>
                <a:lnTo>
                  <a:pt x="701" y="586"/>
                </a:lnTo>
                <a:close/>
                <a:moveTo>
                  <a:pt x="721" y="1165"/>
                </a:moveTo>
                <a:lnTo>
                  <a:pt x="721" y="1166"/>
                </a:lnTo>
                <a:lnTo>
                  <a:pt x="721" y="1167"/>
                </a:lnTo>
                <a:lnTo>
                  <a:pt x="721" y="1166"/>
                </a:lnTo>
                <a:lnTo>
                  <a:pt x="721" y="1165"/>
                </a:lnTo>
                <a:lnTo>
                  <a:pt x="718" y="1163"/>
                </a:lnTo>
                <a:lnTo>
                  <a:pt x="716" y="1161"/>
                </a:lnTo>
                <a:lnTo>
                  <a:pt x="716" y="1160"/>
                </a:lnTo>
                <a:lnTo>
                  <a:pt x="716" y="1159"/>
                </a:lnTo>
                <a:lnTo>
                  <a:pt x="716" y="1160"/>
                </a:lnTo>
                <a:lnTo>
                  <a:pt x="716" y="1161"/>
                </a:lnTo>
                <a:lnTo>
                  <a:pt x="718" y="1163"/>
                </a:lnTo>
                <a:lnTo>
                  <a:pt x="721" y="1165"/>
                </a:lnTo>
                <a:close/>
                <a:moveTo>
                  <a:pt x="724" y="1062"/>
                </a:moveTo>
                <a:lnTo>
                  <a:pt x="720" y="1062"/>
                </a:lnTo>
                <a:lnTo>
                  <a:pt x="716" y="1063"/>
                </a:lnTo>
                <a:lnTo>
                  <a:pt x="720" y="1062"/>
                </a:lnTo>
                <a:lnTo>
                  <a:pt x="724" y="1062"/>
                </a:lnTo>
                <a:close/>
                <a:moveTo>
                  <a:pt x="720" y="548"/>
                </a:moveTo>
                <a:lnTo>
                  <a:pt x="720" y="548"/>
                </a:lnTo>
                <a:lnTo>
                  <a:pt x="713" y="550"/>
                </a:lnTo>
                <a:lnTo>
                  <a:pt x="706" y="551"/>
                </a:lnTo>
                <a:lnTo>
                  <a:pt x="713" y="550"/>
                </a:lnTo>
                <a:lnTo>
                  <a:pt x="720" y="548"/>
                </a:lnTo>
                <a:close/>
                <a:moveTo>
                  <a:pt x="759" y="994"/>
                </a:moveTo>
                <a:lnTo>
                  <a:pt x="757" y="995"/>
                </a:lnTo>
                <a:lnTo>
                  <a:pt x="756" y="998"/>
                </a:lnTo>
                <a:lnTo>
                  <a:pt x="757" y="995"/>
                </a:lnTo>
                <a:lnTo>
                  <a:pt x="759" y="994"/>
                </a:lnTo>
                <a:close/>
                <a:moveTo>
                  <a:pt x="225" y="1356"/>
                </a:moveTo>
                <a:lnTo>
                  <a:pt x="225" y="1356"/>
                </a:lnTo>
                <a:lnTo>
                  <a:pt x="230" y="1344"/>
                </a:lnTo>
                <a:lnTo>
                  <a:pt x="234" y="1334"/>
                </a:lnTo>
                <a:lnTo>
                  <a:pt x="239" y="1323"/>
                </a:lnTo>
                <a:lnTo>
                  <a:pt x="244" y="1313"/>
                </a:lnTo>
                <a:lnTo>
                  <a:pt x="239" y="1323"/>
                </a:lnTo>
                <a:lnTo>
                  <a:pt x="234" y="1334"/>
                </a:lnTo>
                <a:lnTo>
                  <a:pt x="230" y="1344"/>
                </a:lnTo>
                <a:lnTo>
                  <a:pt x="225" y="1356"/>
                </a:lnTo>
                <a:close/>
                <a:moveTo>
                  <a:pt x="225" y="1452"/>
                </a:moveTo>
                <a:lnTo>
                  <a:pt x="228" y="1445"/>
                </a:lnTo>
                <a:lnTo>
                  <a:pt x="230" y="1436"/>
                </a:lnTo>
                <a:lnTo>
                  <a:pt x="228" y="1445"/>
                </a:lnTo>
                <a:lnTo>
                  <a:pt x="225" y="1452"/>
                </a:lnTo>
                <a:close/>
                <a:moveTo>
                  <a:pt x="202" y="1465"/>
                </a:moveTo>
                <a:lnTo>
                  <a:pt x="202" y="1463"/>
                </a:lnTo>
                <a:lnTo>
                  <a:pt x="202" y="1461"/>
                </a:lnTo>
                <a:lnTo>
                  <a:pt x="202" y="1461"/>
                </a:lnTo>
                <a:lnTo>
                  <a:pt x="202" y="1463"/>
                </a:lnTo>
                <a:lnTo>
                  <a:pt x="202" y="1465"/>
                </a:lnTo>
                <a:close/>
                <a:moveTo>
                  <a:pt x="198" y="1509"/>
                </a:moveTo>
                <a:lnTo>
                  <a:pt x="198" y="1508"/>
                </a:lnTo>
                <a:lnTo>
                  <a:pt x="198" y="1505"/>
                </a:lnTo>
                <a:lnTo>
                  <a:pt x="198" y="1504"/>
                </a:lnTo>
                <a:lnTo>
                  <a:pt x="198" y="1502"/>
                </a:lnTo>
                <a:lnTo>
                  <a:pt x="198" y="1504"/>
                </a:lnTo>
                <a:lnTo>
                  <a:pt x="198" y="1505"/>
                </a:lnTo>
                <a:lnTo>
                  <a:pt x="198" y="1508"/>
                </a:lnTo>
                <a:lnTo>
                  <a:pt x="198" y="1509"/>
                </a:lnTo>
                <a:close/>
                <a:moveTo>
                  <a:pt x="197" y="1495"/>
                </a:moveTo>
                <a:lnTo>
                  <a:pt x="196" y="1496"/>
                </a:lnTo>
                <a:lnTo>
                  <a:pt x="194" y="1496"/>
                </a:lnTo>
                <a:lnTo>
                  <a:pt x="196" y="1496"/>
                </a:lnTo>
                <a:lnTo>
                  <a:pt x="197" y="1495"/>
                </a:lnTo>
                <a:lnTo>
                  <a:pt x="197" y="1491"/>
                </a:lnTo>
                <a:lnTo>
                  <a:pt x="197" y="1488"/>
                </a:lnTo>
                <a:lnTo>
                  <a:pt x="197" y="1491"/>
                </a:lnTo>
                <a:lnTo>
                  <a:pt x="197" y="1495"/>
                </a:lnTo>
                <a:close/>
                <a:moveTo>
                  <a:pt x="194" y="1500"/>
                </a:moveTo>
                <a:lnTo>
                  <a:pt x="194" y="1498"/>
                </a:lnTo>
                <a:lnTo>
                  <a:pt x="194" y="1497"/>
                </a:lnTo>
                <a:lnTo>
                  <a:pt x="194" y="1497"/>
                </a:lnTo>
                <a:lnTo>
                  <a:pt x="194" y="1496"/>
                </a:lnTo>
                <a:lnTo>
                  <a:pt x="194" y="1497"/>
                </a:lnTo>
                <a:lnTo>
                  <a:pt x="194" y="1497"/>
                </a:lnTo>
                <a:lnTo>
                  <a:pt x="194" y="1498"/>
                </a:lnTo>
                <a:lnTo>
                  <a:pt x="194" y="1500"/>
                </a:lnTo>
                <a:close/>
                <a:moveTo>
                  <a:pt x="240" y="805"/>
                </a:moveTo>
                <a:lnTo>
                  <a:pt x="240" y="806"/>
                </a:lnTo>
                <a:lnTo>
                  <a:pt x="240" y="808"/>
                </a:lnTo>
                <a:lnTo>
                  <a:pt x="240" y="806"/>
                </a:lnTo>
                <a:lnTo>
                  <a:pt x="240" y="805"/>
                </a:lnTo>
                <a:close/>
                <a:moveTo>
                  <a:pt x="237" y="773"/>
                </a:moveTo>
                <a:lnTo>
                  <a:pt x="237" y="770"/>
                </a:lnTo>
                <a:lnTo>
                  <a:pt x="237" y="769"/>
                </a:lnTo>
                <a:lnTo>
                  <a:pt x="237" y="768"/>
                </a:lnTo>
                <a:lnTo>
                  <a:pt x="238" y="768"/>
                </a:lnTo>
                <a:lnTo>
                  <a:pt x="238" y="769"/>
                </a:lnTo>
                <a:lnTo>
                  <a:pt x="239" y="771"/>
                </a:lnTo>
                <a:lnTo>
                  <a:pt x="238" y="771"/>
                </a:lnTo>
                <a:lnTo>
                  <a:pt x="237" y="773"/>
                </a:lnTo>
                <a:close/>
                <a:moveTo>
                  <a:pt x="211" y="701"/>
                </a:moveTo>
                <a:lnTo>
                  <a:pt x="211" y="700"/>
                </a:lnTo>
                <a:lnTo>
                  <a:pt x="211" y="700"/>
                </a:lnTo>
                <a:lnTo>
                  <a:pt x="211" y="700"/>
                </a:lnTo>
                <a:lnTo>
                  <a:pt x="211" y="701"/>
                </a:lnTo>
                <a:close/>
                <a:moveTo>
                  <a:pt x="199" y="560"/>
                </a:moveTo>
                <a:lnTo>
                  <a:pt x="198" y="559"/>
                </a:lnTo>
                <a:lnTo>
                  <a:pt x="198" y="559"/>
                </a:lnTo>
                <a:lnTo>
                  <a:pt x="198" y="559"/>
                </a:lnTo>
                <a:lnTo>
                  <a:pt x="199" y="560"/>
                </a:lnTo>
                <a:lnTo>
                  <a:pt x="199" y="560"/>
                </a:lnTo>
                <a:close/>
                <a:moveTo>
                  <a:pt x="187" y="403"/>
                </a:moveTo>
                <a:lnTo>
                  <a:pt x="187" y="403"/>
                </a:lnTo>
                <a:lnTo>
                  <a:pt x="186" y="401"/>
                </a:lnTo>
                <a:lnTo>
                  <a:pt x="187" y="403"/>
                </a:lnTo>
                <a:lnTo>
                  <a:pt x="187" y="403"/>
                </a:lnTo>
                <a:close/>
                <a:moveTo>
                  <a:pt x="164" y="292"/>
                </a:moveTo>
                <a:lnTo>
                  <a:pt x="164" y="292"/>
                </a:lnTo>
                <a:lnTo>
                  <a:pt x="168" y="286"/>
                </a:lnTo>
                <a:lnTo>
                  <a:pt x="168" y="281"/>
                </a:lnTo>
                <a:lnTo>
                  <a:pt x="168" y="286"/>
                </a:lnTo>
                <a:lnTo>
                  <a:pt x="164" y="292"/>
                </a:lnTo>
                <a:close/>
                <a:moveTo>
                  <a:pt x="157" y="449"/>
                </a:moveTo>
                <a:lnTo>
                  <a:pt x="156" y="449"/>
                </a:lnTo>
                <a:lnTo>
                  <a:pt x="155" y="448"/>
                </a:lnTo>
                <a:lnTo>
                  <a:pt x="156" y="449"/>
                </a:lnTo>
                <a:lnTo>
                  <a:pt x="157" y="449"/>
                </a:lnTo>
                <a:lnTo>
                  <a:pt x="157" y="453"/>
                </a:lnTo>
                <a:lnTo>
                  <a:pt x="158" y="455"/>
                </a:lnTo>
                <a:lnTo>
                  <a:pt x="157" y="453"/>
                </a:lnTo>
                <a:lnTo>
                  <a:pt x="157" y="449"/>
                </a:lnTo>
                <a:close/>
                <a:moveTo>
                  <a:pt x="115" y="287"/>
                </a:moveTo>
                <a:lnTo>
                  <a:pt x="116" y="285"/>
                </a:lnTo>
                <a:lnTo>
                  <a:pt x="118" y="282"/>
                </a:lnTo>
                <a:lnTo>
                  <a:pt x="116" y="285"/>
                </a:lnTo>
                <a:lnTo>
                  <a:pt x="115" y="287"/>
                </a:lnTo>
                <a:close/>
                <a:moveTo>
                  <a:pt x="108" y="207"/>
                </a:moveTo>
                <a:lnTo>
                  <a:pt x="99" y="215"/>
                </a:lnTo>
                <a:lnTo>
                  <a:pt x="89" y="222"/>
                </a:lnTo>
                <a:lnTo>
                  <a:pt x="99" y="215"/>
                </a:lnTo>
                <a:lnTo>
                  <a:pt x="108" y="207"/>
                </a:lnTo>
                <a:lnTo>
                  <a:pt x="109" y="207"/>
                </a:lnTo>
                <a:lnTo>
                  <a:pt x="109" y="205"/>
                </a:lnTo>
                <a:lnTo>
                  <a:pt x="109" y="207"/>
                </a:lnTo>
                <a:lnTo>
                  <a:pt x="108" y="207"/>
                </a:lnTo>
                <a:close/>
                <a:moveTo>
                  <a:pt x="81" y="373"/>
                </a:moveTo>
                <a:lnTo>
                  <a:pt x="82" y="375"/>
                </a:lnTo>
                <a:lnTo>
                  <a:pt x="82" y="375"/>
                </a:lnTo>
                <a:lnTo>
                  <a:pt x="82" y="375"/>
                </a:lnTo>
                <a:lnTo>
                  <a:pt x="81" y="373"/>
                </a:lnTo>
                <a:close/>
                <a:moveTo>
                  <a:pt x="75" y="76"/>
                </a:moveTo>
                <a:lnTo>
                  <a:pt x="73" y="79"/>
                </a:lnTo>
                <a:lnTo>
                  <a:pt x="69" y="83"/>
                </a:lnTo>
                <a:lnTo>
                  <a:pt x="67" y="83"/>
                </a:lnTo>
                <a:lnTo>
                  <a:pt x="67" y="82"/>
                </a:lnTo>
                <a:lnTo>
                  <a:pt x="66" y="79"/>
                </a:lnTo>
                <a:lnTo>
                  <a:pt x="66" y="78"/>
                </a:lnTo>
                <a:lnTo>
                  <a:pt x="67" y="76"/>
                </a:lnTo>
                <a:lnTo>
                  <a:pt x="69" y="74"/>
                </a:lnTo>
                <a:lnTo>
                  <a:pt x="72" y="74"/>
                </a:lnTo>
                <a:lnTo>
                  <a:pt x="74" y="72"/>
                </a:lnTo>
                <a:lnTo>
                  <a:pt x="75" y="72"/>
                </a:lnTo>
                <a:lnTo>
                  <a:pt x="76" y="72"/>
                </a:lnTo>
                <a:lnTo>
                  <a:pt x="76" y="74"/>
                </a:lnTo>
                <a:lnTo>
                  <a:pt x="75" y="76"/>
                </a:lnTo>
                <a:close/>
                <a:moveTo>
                  <a:pt x="54" y="92"/>
                </a:moveTo>
                <a:lnTo>
                  <a:pt x="55" y="88"/>
                </a:lnTo>
                <a:lnTo>
                  <a:pt x="58" y="85"/>
                </a:lnTo>
                <a:lnTo>
                  <a:pt x="60" y="82"/>
                </a:lnTo>
                <a:lnTo>
                  <a:pt x="64" y="79"/>
                </a:lnTo>
                <a:lnTo>
                  <a:pt x="64" y="84"/>
                </a:lnTo>
                <a:lnTo>
                  <a:pt x="62" y="88"/>
                </a:lnTo>
                <a:lnTo>
                  <a:pt x="59" y="90"/>
                </a:lnTo>
                <a:lnTo>
                  <a:pt x="54" y="92"/>
                </a:lnTo>
                <a:close/>
                <a:moveTo>
                  <a:pt x="71" y="428"/>
                </a:moveTo>
                <a:lnTo>
                  <a:pt x="68" y="428"/>
                </a:lnTo>
                <a:lnTo>
                  <a:pt x="66" y="428"/>
                </a:lnTo>
                <a:lnTo>
                  <a:pt x="68" y="428"/>
                </a:lnTo>
                <a:lnTo>
                  <a:pt x="71" y="428"/>
                </a:lnTo>
                <a:lnTo>
                  <a:pt x="72" y="432"/>
                </a:lnTo>
                <a:lnTo>
                  <a:pt x="74" y="434"/>
                </a:lnTo>
                <a:lnTo>
                  <a:pt x="72" y="432"/>
                </a:lnTo>
                <a:lnTo>
                  <a:pt x="71" y="428"/>
                </a:lnTo>
                <a:close/>
                <a:moveTo>
                  <a:pt x="66" y="419"/>
                </a:moveTo>
                <a:lnTo>
                  <a:pt x="66" y="418"/>
                </a:lnTo>
                <a:lnTo>
                  <a:pt x="66" y="417"/>
                </a:lnTo>
                <a:lnTo>
                  <a:pt x="66" y="418"/>
                </a:lnTo>
                <a:lnTo>
                  <a:pt x="66" y="419"/>
                </a:lnTo>
                <a:lnTo>
                  <a:pt x="66" y="419"/>
                </a:lnTo>
                <a:close/>
                <a:moveTo>
                  <a:pt x="282" y="125"/>
                </a:moveTo>
                <a:lnTo>
                  <a:pt x="285" y="126"/>
                </a:lnTo>
                <a:lnTo>
                  <a:pt x="287" y="128"/>
                </a:lnTo>
                <a:lnTo>
                  <a:pt x="287" y="130"/>
                </a:lnTo>
                <a:lnTo>
                  <a:pt x="287" y="132"/>
                </a:lnTo>
                <a:lnTo>
                  <a:pt x="286" y="132"/>
                </a:lnTo>
                <a:lnTo>
                  <a:pt x="285" y="133"/>
                </a:lnTo>
                <a:lnTo>
                  <a:pt x="283" y="133"/>
                </a:lnTo>
                <a:lnTo>
                  <a:pt x="281" y="132"/>
                </a:lnTo>
                <a:lnTo>
                  <a:pt x="281" y="131"/>
                </a:lnTo>
                <a:lnTo>
                  <a:pt x="281" y="130"/>
                </a:lnTo>
                <a:lnTo>
                  <a:pt x="281" y="127"/>
                </a:lnTo>
                <a:lnTo>
                  <a:pt x="282" y="125"/>
                </a:lnTo>
                <a:close/>
                <a:moveTo>
                  <a:pt x="288" y="133"/>
                </a:moveTo>
                <a:lnTo>
                  <a:pt x="290" y="135"/>
                </a:lnTo>
                <a:lnTo>
                  <a:pt x="292" y="138"/>
                </a:lnTo>
                <a:lnTo>
                  <a:pt x="293" y="141"/>
                </a:lnTo>
                <a:lnTo>
                  <a:pt x="293" y="145"/>
                </a:lnTo>
                <a:lnTo>
                  <a:pt x="293" y="141"/>
                </a:lnTo>
                <a:lnTo>
                  <a:pt x="292" y="138"/>
                </a:lnTo>
                <a:lnTo>
                  <a:pt x="290" y="135"/>
                </a:lnTo>
                <a:lnTo>
                  <a:pt x="288" y="133"/>
                </a:lnTo>
                <a:close/>
                <a:moveTo>
                  <a:pt x="331" y="97"/>
                </a:moveTo>
                <a:lnTo>
                  <a:pt x="331" y="96"/>
                </a:lnTo>
                <a:lnTo>
                  <a:pt x="332" y="96"/>
                </a:lnTo>
                <a:lnTo>
                  <a:pt x="331" y="96"/>
                </a:lnTo>
                <a:lnTo>
                  <a:pt x="331" y="97"/>
                </a:lnTo>
                <a:lnTo>
                  <a:pt x="331" y="97"/>
                </a:lnTo>
                <a:lnTo>
                  <a:pt x="331" y="97"/>
                </a:lnTo>
                <a:lnTo>
                  <a:pt x="331" y="97"/>
                </a:lnTo>
                <a:lnTo>
                  <a:pt x="331" y="97"/>
                </a:lnTo>
                <a:close/>
                <a:moveTo>
                  <a:pt x="979" y="447"/>
                </a:moveTo>
                <a:lnTo>
                  <a:pt x="978" y="447"/>
                </a:lnTo>
                <a:lnTo>
                  <a:pt x="978" y="448"/>
                </a:lnTo>
                <a:lnTo>
                  <a:pt x="978" y="447"/>
                </a:lnTo>
                <a:lnTo>
                  <a:pt x="979" y="447"/>
                </a:lnTo>
                <a:close/>
                <a:moveTo>
                  <a:pt x="1312" y="1044"/>
                </a:moveTo>
                <a:lnTo>
                  <a:pt x="1312" y="1043"/>
                </a:lnTo>
                <a:lnTo>
                  <a:pt x="1312" y="1043"/>
                </a:lnTo>
                <a:lnTo>
                  <a:pt x="1311" y="1039"/>
                </a:lnTo>
                <a:lnTo>
                  <a:pt x="1309" y="1036"/>
                </a:lnTo>
                <a:lnTo>
                  <a:pt x="1311" y="1039"/>
                </a:lnTo>
                <a:lnTo>
                  <a:pt x="1312" y="1043"/>
                </a:lnTo>
                <a:lnTo>
                  <a:pt x="1312" y="1043"/>
                </a:lnTo>
                <a:lnTo>
                  <a:pt x="1312" y="1044"/>
                </a:lnTo>
                <a:close/>
                <a:moveTo>
                  <a:pt x="1615" y="1414"/>
                </a:moveTo>
                <a:lnTo>
                  <a:pt x="1614" y="1407"/>
                </a:lnTo>
                <a:lnTo>
                  <a:pt x="1612" y="1400"/>
                </a:lnTo>
                <a:lnTo>
                  <a:pt x="1607" y="1387"/>
                </a:lnTo>
                <a:lnTo>
                  <a:pt x="1602" y="1375"/>
                </a:lnTo>
                <a:lnTo>
                  <a:pt x="1597" y="1362"/>
                </a:lnTo>
                <a:lnTo>
                  <a:pt x="1590" y="1350"/>
                </a:lnTo>
                <a:lnTo>
                  <a:pt x="1583" y="1336"/>
                </a:lnTo>
                <a:lnTo>
                  <a:pt x="1574" y="1322"/>
                </a:lnTo>
                <a:lnTo>
                  <a:pt x="1564" y="1310"/>
                </a:lnTo>
                <a:lnTo>
                  <a:pt x="1554" y="1298"/>
                </a:lnTo>
                <a:lnTo>
                  <a:pt x="1553" y="1298"/>
                </a:lnTo>
                <a:lnTo>
                  <a:pt x="1553" y="1296"/>
                </a:lnTo>
                <a:lnTo>
                  <a:pt x="1554" y="1295"/>
                </a:lnTo>
                <a:lnTo>
                  <a:pt x="1553" y="1295"/>
                </a:lnTo>
                <a:lnTo>
                  <a:pt x="1553" y="1295"/>
                </a:lnTo>
                <a:lnTo>
                  <a:pt x="1553" y="1294"/>
                </a:lnTo>
                <a:lnTo>
                  <a:pt x="1554" y="1292"/>
                </a:lnTo>
                <a:lnTo>
                  <a:pt x="1556" y="1288"/>
                </a:lnTo>
                <a:lnTo>
                  <a:pt x="1557" y="1285"/>
                </a:lnTo>
                <a:lnTo>
                  <a:pt x="1560" y="1270"/>
                </a:lnTo>
                <a:lnTo>
                  <a:pt x="1561" y="1253"/>
                </a:lnTo>
                <a:lnTo>
                  <a:pt x="1564" y="1242"/>
                </a:lnTo>
                <a:lnTo>
                  <a:pt x="1564" y="1229"/>
                </a:lnTo>
                <a:lnTo>
                  <a:pt x="1561" y="1216"/>
                </a:lnTo>
                <a:lnTo>
                  <a:pt x="1559" y="1204"/>
                </a:lnTo>
                <a:lnTo>
                  <a:pt x="1553" y="1186"/>
                </a:lnTo>
                <a:lnTo>
                  <a:pt x="1550" y="1167"/>
                </a:lnTo>
                <a:lnTo>
                  <a:pt x="1545" y="1147"/>
                </a:lnTo>
                <a:lnTo>
                  <a:pt x="1542" y="1128"/>
                </a:lnTo>
                <a:lnTo>
                  <a:pt x="1540" y="1117"/>
                </a:lnTo>
                <a:lnTo>
                  <a:pt x="1538" y="1105"/>
                </a:lnTo>
                <a:lnTo>
                  <a:pt x="1536" y="1093"/>
                </a:lnTo>
                <a:lnTo>
                  <a:pt x="1532" y="1082"/>
                </a:lnTo>
                <a:lnTo>
                  <a:pt x="1531" y="1068"/>
                </a:lnTo>
                <a:lnTo>
                  <a:pt x="1528" y="1054"/>
                </a:lnTo>
                <a:lnTo>
                  <a:pt x="1528" y="1051"/>
                </a:lnTo>
                <a:lnTo>
                  <a:pt x="1526" y="1048"/>
                </a:lnTo>
                <a:lnTo>
                  <a:pt x="1528" y="1047"/>
                </a:lnTo>
                <a:lnTo>
                  <a:pt x="1528" y="1046"/>
                </a:lnTo>
                <a:lnTo>
                  <a:pt x="1528" y="1044"/>
                </a:lnTo>
                <a:lnTo>
                  <a:pt x="1526" y="1042"/>
                </a:lnTo>
                <a:lnTo>
                  <a:pt x="1524" y="1035"/>
                </a:lnTo>
                <a:lnTo>
                  <a:pt x="1523" y="1028"/>
                </a:lnTo>
                <a:lnTo>
                  <a:pt x="1522" y="1026"/>
                </a:lnTo>
                <a:lnTo>
                  <a:pt x="1521" y="1022"/>
                </a:lnTo>
                <a:lnTo>
                  <a:pt x="1519" y="1021"/>
                </a:lnTo>
                <a:lnTo>
                  <a:pt x="1517" y="1019"/>
                </a:lnTo>
                <a:lnTo>
                  <a:pt x="1517" y="1014"/>
                </a:lnTo>
                <a:lnTo>
                  <a:pt x="1517" y="1008"/>
                </a:lnTo>
                <a:lnTo>
                  <a:pt x="1514" y="999"/>
                </a:lnTo>
                <a:lnTo>
                  <a:pt x="1512" y="988"/>
                </a:lnTo>
                <a:lnTo>
                  <a:pt x="1510" y="979"/>
                </a:lnTo>
                <a:lnTo>
                  <a:pt x="1508" y="969"/>
                </a:lnTo>
                <a:lnTo>
                  <a:pt x="1504" y="959"/>
                </a:lnTo>
                <a:lnTo>
                  <a:pt x="1502" y="949"/>
                </a:lnTo>
                <a:lnTo>
                  <a:pt x="1500" y="938"/>
                </a:lnTo>
                <a:lnTo>
                  <a:pt x="1496" y="929"/>
                </a:lnTo>
                <a:lnTo>
                  <a:pt x="1501" y="908"/>
                </a:lnTo>
                <a:lnTo>
                  <a:pt x="1505" y="888"/>
                </a:lnTo>
                <a:lnTo>
                  <a:pt x="1510" y="867"/>
                </a:lnTo>
                <a:lnTo>
                  <a:pt x="1515" y="846"/>
                </a:lnTo>
                <a:lnTo>
                  <a:pt x="1518" y="833"/>
                </a:lnTo>
                <a:lnTo>
                  <a:pt x="1522" y="819"/>
                </a:lnTo>
                <a:lnTo>
                  <a:pt x="1525" y="805"/>
                </a:lnTo>
                <a:lnTo>
                  <a:pt x="1529" y="791"/>
                </a:lnTo>
                <a:lnTo>
                  <a:pt x="1530" y="788"/>
                </a:lnTo>
                <a:lnTo>
                  <a:pt x="1529" y="785"/>
                </a:lnTo>
                <a:lnTo>
                  <a:pt x="1528" y="784"/>
                </a:lnTo>
                <a:lnTo>
                  <a:pt x="1524" y="783"/>
                </a:lnTo>
                <a:lnTo>
                  <a:pt x="1514" y="780"/>
                </a:lnTo>
                <a:lnTo>
                  <a:pt x="1503" y="776"/>
                </a:lnTo>
                <a:lnTo>
                  <a:pt x="1491" y="773"/>
                </a:lnTo>
                <a:lnTo>
                  <a:pt x="1482" y="768"/>
                </a:lnTo>
                <a:lnTo>
                  <a:pt x="1478" y="768"/>
                </a:lnTo>
                <a:lnTo>
                  <a:pt x="1476" y="767"/>
                </a:lnTo>
                <a:lnTo>
                  <a:pt x="1475" y="768"/>
                </a:lnTo>
                <a:lnTo>
                  <a:pt x="1474" y="768"/>
                </a:lnTo>
                <a:lnTo>
                  <a:pt x="1471" y="771"/>
                </a:lnTo>
                <a:lnTo>
                  <a:pt x="1469" y="775"/>
                </a:lnTo>
                <a:lnTo>
                  <a:pt x="1467" y="783"/>
                </a:lnTo>
                <a:lnTo>
                  <a:pt x="1464" y="792"/>
                </a:lnTo>
                <a:lnTo>
                  <a:pt x="1463" y="796"/>
                </a:lnTo>
                <a:lnTo>
                  <a:pt x="1461" y="799"/>
                </a:lnTo>
                <a:lnTo>
                  <a:pt x="1457" y="803"/>
                </a:lnTo>
                <a:lnTo>
                  <a:pt x="1453" y="805"/>
                </a:lnTo>
                <a:lnTo>
                  <a:pt x="1452" y="806"/>
                </a:lnTo>
                <a:lnTo>
                  <a:pt x="1450" y="808"/>
                </a:lnTo>
                <a:lnTo>
                  <a:pt x="1445" y="820"/>
                </a:lnTo>
                <a:lnTo>
                  <a:pt x="1440" y="834"/>
                </a:lnTo>
                <a:lnTo>
                  <a:pt x="1434" y="845"/>
                </a:lnTo>
                <a:lnTo>
                  <a:pt x="1429" y="855"/>
                </a:lnTo>
                <a:lnTo>
                  <a:pt x="1424" y="866"/>
                </a:lnTo>
                <a:lnTo>
                  <a:pt x="1418" y="876"/>
                </a:lnTo>
                <a:lnTo>
                  <a:pt x="1416" y="879"/>
                </a:lnTo>
                <a:lnTo>
                  <a:pt x="1415" y="879"/>
                </a:lnTo>
                <a:lnTo>
                  <a:pt x="1413" y="880"/>
                </a:lnTo>
                <a:lnTo>
                  <a:pt x="1411" y="880"/>
                </a:lnTo>
                <a:lnTo>
                  <a:pt x="1399" y="880"/>
                </a:lnTo>
                <a:lnTo>
                  <a:pt x="1388" y="880"/>
                </a:lnTo>
                <a:lnTo>
                  <a:pt x="1385" y="880"/>
                </a:lnTo>
                <a:lnTo>
                  <a:pt x="1381" y="880"/>
                </a:lnTo>
                <a:lnTo>
                  <a:pt x="1379" y="881"/>
                </a:lnTo>
                <a:lnTo>
                  <a:pt x="1377" y="883"/>
                </a:lnTo>
                <a:lnTo>
                  <a:pt x="1374" y="885"/>
                </a:lnTo>
                <a:lnTo>
                  <a:pt x="1373" y="886"/>
                </a:lnTo>
                <a:lnTo>
                  <a:pt x="1370" y="890"/>
                </a:lnTo>
                <a:lnTo>
                  <a:pt x="1369" y="895"/>
                </a:lnTo>
                <a:lnTo>
                  <a:pt x="1370" y="901"/>
                </a:lnTo>
                <a:lnTo>
                  <a:pt x="1373" y="906"/>
                </a:lnTo>
                <a:lnTo>
                  <a:pt x="1376" y="911"/>
                </a:lnTo>
                <a:lnTo>
                  <a:pt x="1380" y="915"/>
                </a:lnTo>
                <a:lnTo>
                  <a:pt x="1387" y="920"/>
                </a:lnTo>
                <a:lnTo>
                  <a:pt x="1393" y="924"/>
                </a:lnTo>
                <a:lnTo>
                  <a:pt x="1391" y="928"/>
                </a:lnTo>
                <a:lnTo>
                  <a:pt x="1390" y="932"/>
                </a:lnTo>
                <a:lnTo>
                  <a:pt x="1388" y="934"/>
                </a:lnTo>
                <a:lnTo>
                  <a:pt x="1388" y="935"/>
                </a:lnTo>
                <a:lnTo>
                  <a:pt x="1387" y="936"/>
                </a:lnTo>
                <a:lnTo>
                  <a:pt x="1385" y="936"/>
                </a:lnTo>
                <a:lnTo>
                  <a:pt x="1376" y="936"/>
                </a:lnTo>
                <a:lnTo>
                  <a:pt x="1366" y="937"/>
                </a:lnTo>
                <a:lnTo>
                  <a:pt x="1359" y="938"/>
                </a:lnTo>
                <a:lnTo>
                  <a:pt x="1355" y="941"/>
                </a:lnTo>
                <a:lnTo>
                  <a:pt x="1349" y="944"/>
                </a:lnTo>
                <a:lnTo>
                  <a:pt x="1345" y="949"/>
                </a:lnTo>
                <a:lnTo>
                  <a:pt x="1345" y="949"/>
                </a:lnTo>
                <a:lnTo>
                  <a:pt x="1344" y="950"/>
                </a:lnTo>
                <a:lnTo>
                  <a:pt x="1344" y="950"/>
                </a:lnTo>
                <a:lnTo>
                  <a:pt x="1342" y="953"/>
                </a:lnTo>
                <a:lnTo>
                  <a:pt x="1342" y="956"/>
                </a:lnTo>
                <a:lnTo>
                  <a:pt x="1342" y="959"/>
                </a:lnTo>
                <a:lnTo>
                  <a:pt x="1343" y="963"/>
                </a:lnTo>
                <a:lnTo>
                  <a:pt x="1343" y="965"/>
                </a:lnTo>
                <a:lnTo>
                  <a:pt x="1343" y="967"/>
                </a:lnTo>
                <a:lnTo>
                  <a:pt x="1343" y="969"/>
                </a:lnTo>
                <a:lnTo>
                  <a:pt x="1343" y="971"/>
                </a:lnTo>
                <a:lnTo>
                  <a:pt x="1344" y="972"/>
                </a:lnTo>
                <a:lnTo>
                  <a:pt x="1346" y="972"/>
                </a:lnTo>
                <a:lnTo>
                  <a:pt x="1344" y="972"/>
                </a:lnTo>
                <a:lnTo>
                  <a:pt x="1343" y="971"/>
                </a:lnTo>
                <a:lnTo>
                  <a:pt x="1343" y="969"/>
                </a:lnTo>
                <a:lnTo>
                  <a:pt x="1343" y="967"/>
                </a:lnTo>
                <a:lnTo>
                  <a:pt x="1336" y="974"/>
                </a:lnTo>
                <a:lnTo>
                  <a:pt x="1329" y="980"/>
                </a:lnTo>
                <a:lnTo>
                  <a:pt x="1326" y="983"/>
                </a:lnTo>
                <a:lnTo>
                  <a:pt x="1325" y="985"/>
                </a:lnTo>
                <a:lnTo>
                  <a:pt x="1324" y="986"/>
                </a:lnTo>
                <a:lnTo>
                  <a:pt x="1323" y="986"/>
                </a:lnTo>
                <a:lnTo>
                  <a:pt x="1322" y="987"/>
                </a:lnTo>
                <a:lnTo>
                  <a:pt x="1321" y="991"/>
                </a:lnTo>
                <a:lnTo>
                  <a:pt x="1321" y="1006"/>
                </a:lnTo>
                <a:lnTo>
                  <a:pt x="1321" y="1022"/>
                </a:lnTo>
                <a:lnTo>
                  <a:pt x="1318" y="1025"/>
                </a:lnTo>
                <a:lnTo>
                  <a:pt x="1317" y="1026"/>
                </a:lnTo>
                <a:lnTo>
                  <a:pt x="1315" y="1026"/>
                </a:lnTo>
                <a:lnTo>
                  <a:pt x="1311" y="1026"/>
                </a:lnTo>
                <a:lnTo>
                  <a:pt x="1309" y="1025"/>
                </a:lnTo>
                <a:lnTo>
                  <a:pt x="1305" y="1025"/>
                </a:lnTo>
                <a:lnTo>
                  <a:pt x="1303" y="1026"/>
                </a:lnTo>
                <a:lnTo>
                  <a:pt x="1301" y="1028"/>
                </a:lnTo>
                <a:lnTo>
                  <a:pt x="1298" y="1030"/>
                </a:lnTo>
                <a:lnTo>
                  <a:pt x="1297" y="1034"/>
                </a:lnTo>
                <a:lnTo>
                  <a:pt x="1296" y="1036"/>
                </a:lnTo>
                <a:lnTo>
                  <a:pt x="1295" y="1040"/>
                </a:lnTo>
                <a:lnTo>
                  <a:pt x="1296" y="1043"/>
                </a:lnTo>
                <a:lnTo>
                  <a:pt x="1297" y="1047"/>
                </a:lnTo>
                <a:lnTo>
                  <a:pt x="1298" y="1050"/>
                </a:lnTo>
                <a:lnTo>
                  <a:pt x="1301" y="1053"/>
                </a:lnTo>
                <a:lnTo>
                  <a:pt x="1310" y="1061"/>
                </a:lnTo>
                <a:lnTo>
                  <a:pt x="1321" y="1068"/>
                </a:lnTo>
                <a:lnTo>
                  <a:pt x="1321" y="1068"/>
                </a:lnTo>
                <a:lnTo>
                  <a:pt x="1321" y="1069"/>
                </a:lnTo>
                <a:lnTo>
                  <a:pt x="1323" y="1072"/>
                </a:lnTo>
                <a:lnTo>
                  <a:pt x="1323" y="1077"/>
                </a:lnTo>
                <a:lnTo>
                  <a:pt x="1323" y="1072"/>
                </a:lnTo>
                <a:lnTo>
                  <a:pt x="1321" y="1069"/>
                </a:lnTo>
                <a:lnTo>
                  <a:pt x="1317" y="1068"/>
                </a:lnTo>
                <a:lnTo>
                  <a:pt x="1315" y="1068"/>
                </a:lnTo>
                <a:lnTo>
                  <a:pt x="1312" y="1069"/>
                </a:lnTo>
                <a:lnTo>
                  <a:pt x="1310" y="1070"/>
                </a:lnTo>
                <a:lnTo>
                  <a:pt x="1308" y="1074"/>
                </a:lnTo>
                <a:lnTo>
                  <a:pt x="1307" y="1079"/>
                </a:lnTo>
                <a:lnTo>
                  <a:pt x="1307" y="1081"/>
                </a:lnTo>
                <a:lnTo>
                  <a:pt x="1305" y="1083"/>
                </a:lnTo>
                <a:lnTo>
                  <a:pt x="1303" y="1088"/>
                </a:lnTo>
                <a:lnTo>
                  <a:pt x="1301" y="1092"/>
                </a:lnTo>
                <a:lnTo>
                  <a:pt x="1294" y="1110"/>
                </a:lnTo>
                <a:lnTo>
                  <a:pt x="1286" y="1127"/>
                </a:lnTo>
                <a:lnTo>
                  <a:pt x="1277" y="1114"/>
                </a:lnTo>
                <a:lnTo>
                  <a:pt x="1269" y="1102"/>
                </a:lnTo>
                <a:lnTo>
                  <a:pt x="1261" y="1090"/>
                </a:lnTo>
                <a:lnTo>
                  <a:pt x="1253" y="1077"/>
                </a:lnTo>
                <a:lnTo>
                  <a:pt x="1241" y="1061"/>
                </a:lnTo>
                <a:lnTo>
                  <a:pt x="1228" y="1044"/>
                </a:lnTo>
                <a:lnTo>
                  <a:pt x="1214" y="1028"/>
                </a:lnTo>
                <a:lnTo>
                  <a:pt x="1200" y="1013"/>
                </a:lnTo>
                <a:lnTo>
                  <a:pt x="1187" y="998"/>
                </a:lnTo>
                <a:lnTo>
                  <a:pt x="1176" y="984"/>
                </a:lnTo>
                <a:lnTo>
                  <a:pt x="1176" y="984"/>
                </a:lnTo>
                <a:lnTo>
                  <a:pt x="1173" y="981"/>
                </a:lnTo>
                <a:lnTo>
                  <a:pt x="1170" y="979"/>
                </a:lnTo>
                <a:lnTo>
                  <a:pt x="1169" y="978"/>
                </a:lnTo>
                <a:lnTo>
                  <a:pt x="1166" y="977"/>
                </a:lnTo>
                <a:lnTo>
                  <a:pt x="1166" y="977"/>
                </a:lnTo>
                <a:lnTo>
                  <a:pt x="1166" y="977"/>
                </a:lnTo>
                <a:lnTo>
                  <a:pt x="1159" y="971"/>
                </a:lnTo>
                <a:lnTo>
                  <a:pt x="1151" y="965"/>
                </a:lnTo>
                <a:lnTo>
                  <a:pt x="1143" y="960"/>
                </a:lnTo>
                <a:lnTo>
                  <a:pt x="1133" y="957"/>
                </a:lnTo>
                <a:lnTo>
                  <a:pt x="1131" y="956"/>
                </a:lnTo>
                <a:lnTo>
                  <a:pt x="1129" y="956"/>
                </a:lnTo>
                <a:lnTo>
                  <a:pt x="1119" y="950"/>
                </a:lnTo>
                <a:lnTo>
                  <a:pt x="1108" y="946"/>
                </a:lnTo>
                <a:lnTo>
                  <a:pt x="1103" y="942"/>
                </a:lnTo>
                <a:lnTo>
                  <a:pt x="1097" y="939"/>
                </a:lnTo>
                <a:lnTo>
                  <a:pt x="1090" y="938"/>
                </a:lnTo>
                <a:lnTo>
                  <a:pt x="1084" y="937"/>
                </a:lnTo>
                <a:lnTo>
                  <a:pt x="1082" y="937"/>
                </a:lnTo>
                <a:lnTo>
                  <a:pt x="1081" y="937"/>
                </a:lnTo>
                <a:lnTo>
                  <a:pt x="1076" y="934"/>
                </a:lnTo>
                <a:lnTo>
                  <a:pt x="1070" y="934"/>
                </a:lnTo>
                <a:lnTo>
                  <a:pt x="1068" y="932"/>
                </a:lnTo>
                <a:lnTo>
                  <a:pt x="1065" y="932"/>
                </a:lnTo>
                <a:lnTo>
                  <a:pt x="1065" y="932"/>
                </a:lnTo>
                <a:lnTo>
                  <a:pt x="1063" y="930"/>
                </a:lnTo>
                <a:lnTo>
                  <a:pt x="1061" y="930"/>
                </a:lnTo>
                <a:lnTo>
                  <a:pt x="1059" y="930"/>
                </a:lnTo>
                <a:lnTo>
                  <a:pt x="1056" y="930"/>
                </a:lnTo>
                <a:lnTo>
                  <a:pt x="1055" y="930"/>
                </a:lnTo>
                <a:lnTo>
                  <a:pt x="1053" y="929"/>
                </a:lnTo>
                <a:lnTo>
                  <a:pt x="1049" y="928"/>
                </a:lnTo>
                <a:lnTo>
                  <a:pt x="1046" y="928"/>
                </a:lnTo>
                <a:lnTo>
                  <a:pt x="1043" y="928"/>
                </a:lnTo>
                <a:lnTo>
                  <a:pt x="1042" y="928"/>
                </a:lnTo>
                <a:lnTo>
                  <a:pt x="1032" y="924"/>
                </a:lnTo>
                <a:lnTo>
                  <a:pt x="1021" y="924"/>
                </a:lnTo>
                <a:lnTo>
                  <a:pt x="1019" y="923"/>
                </a:lnTo>
                <a:lnTo>
                  <a:pt x="1017" y="922"/>
                </a:lnTo>
                <a:lnTo>
                  <a:pt x="1015" y="921"/>
                </a:lnTo>
                <a:lnTo>
                  <a:pt x="1014" y="918"/>
                </a:lnTo>
                <a:lnTo>
                  <a:pt x="1017" y="914"/>
                </a:lnTo>
                <a:lnTo>
                  <a:pt x="1015" y="910"/>
                </a:lnTo>
                <a:lnTo>
                  <a:pt x="1013" y="900"/>
                </a:lnTo>
                <a:lnTo>
                  <a:pt x="1012" y="889"/>
                </a:lnTo>
                <a:lnTo>
                  <a:pt x="1012" y="879"/>
                </a:lnTo>
                <a:lnTo>
                  <a:pt x="1012" y="869"/>
                </a:lnTo>
                <a:lnTo>
                  <a:pt x="1012" y="866"/>
                </a:lnTo>
                <a:lnTo>
                  <a:pt x="1011" y="862"/>
                </a:lnTo>
                <a:lnTo>
                  <a:pt x="1005" y="850"/>
                </a:lnTo>
                <a:lnTo>
                  <a:pt x="998" y="838"/>
                </a:lnTo>
                <a:lnTo>
                  <a:pt x="991" y="827"/>
                </a:lnTo>
                <a:lnTo>
                  <a:pt x="983" y="817"/>
                </a:lnTo>
                <a:lnTo>
                  <a:pt x="983" y="815"/>
                </a:lnTo>
                <a:lnTo>
                  <a:pt x="980" y="812"/>
                </a:lnTo>
                <a:lnTo>
                  <a:pt x="980" y="810"/>
                </a:lnTo>
                <a:lnTo>
                  <a:pt x="980" y="809"/>
                </a:lnTo>
                <a:lnTo>
                  <a:pt x="983" y="805"/>
                </a:lnTo>
                <a:lnTo>
                  <a:pt x="983" y="802"/>
                </a:lnTo>
                <a:lnTo>
                  <a:pt x="983" y="785"/>
                </a:lnTo>
                <a:lnTo>
                  <a:pt x="983" y="769"/>
                </a:lnTo>
                <a:lnTo>
                  <a:pt x="987" y="764"/>
                </a:lnTo>
                <a:lnTo>
                  <a:pt x="988" y="760"/>
                </a:lnTo>
                <a:lnTo>
                  <a:pt x="988" y="756"/>
                </a:lnTo>
                <a:lnTo>
                  <a:pt x="985" y="749"/>
                </a:lnTo>
                <a:lnTo>
                  <a:pt x="984" y="746"/>
                </a:lnTo>
                <a:lnTo>
                  <a:pt x="983" y="743"/>
                </a:lnTo>
                <a:lnTo>
                  <a:pt x="983" y="740"/>
                </a:lnTo>
                <a:lnTo>
                  <a:pt x="984" y="736"/>
                </a:lnTo>
                <a:lnTo>
                  <a:pt x="985" y="733"/>
                </a:lnTo>
                <a:lnTo>
                  <a:pt x="985" y="729"/>
                </a:lnTo>
                <a:lnTo>
                  <a:pt x="985" y="726"/>
                </a:lnTo>
                <a:lnTo>
                  <a:pt x="985" y="722"/>
                </a:lnTo>
                <a:lnTo>
                  <a:pt x="983" y="711"/>
                </a:lnTo>
                <a:lnTo>
                  <a:pt x="980" y="700"/>
                </a:lnTo>
                <a:lnTo>
                  <a:pt x="977" y="690"/>
                </a:lnTo>
                <a:lnTo>
                  <a:pt x="972" y="679"/>
                </a:lnTo>
                <a:lnTo>
                  <a:pt x="971" y="674"/>
                </a:lnTo>
                <a:lnTo>
                  <a:pt x="971" y="670"/>
                </a:lnTo>
                <a:lnTo>
                  <a:pt x="970" y="667"/>
                </a:lnTo>
                <a:lnTo>
                  <a:pt x="969" y="666"/>
                </a:lnTo>
                <a:lnTo>
                  <a:pt x="966" y="665"/>
                </a:lnTo>
                <a:lnTo>
                  <a:pt x="964" y="664"/>
                </a:lnTo>
                <a:lnTo>
                  <a:pt x="962" y="664"/>
                </a:lnTo>
                <a:lnTo>
                  <a:pt x="960" y="663"/>
                </a:lnTo>
                <a:lnTo>
                  <a:pt x="959" y="662"/>
                </a:lnTo>
                <a:lnTo>
                  <a:pt x="958" y="660"/>
                </a:lnTo>
                <a:lnTo>
                  <a:pt x="959" y="657"/>
                </a:lnTo>
                <a:lnTo>
                  <a:pt x="963" y="655"/>
                </a:lnTo>
                <a:lnTo>
                  <a:pt x="972" y="650"/>
                </a:lnTo>
                <a:lnTo>
                  <a:pt x="981" y="644"/>
                </a:lnTo>
                <a:lnTo>
                  <a:pt x="996" y="636"/>
                </a:lnTo>
                <a:lnTo>
                  <a:pt x="1007" y="627"/>
                </a:lnTo>
                <a:lnTo>
                  <a:pt x="1007" y="627"/>
                </a:lnTo>
                <a:lnTo>
                  <a:pt x="1010" y="625"/>
                </a:lnTo>
                <a:lnTo>
                  <a:pt x="1012" y="624"/>
                </a:lnTo>
                <a:lnTo>
                  <a:pt x="1013" y="624"/>
                </a:lnTo>
                <a:lnTo>
                  <a:pt x="1013" y="624"/>
                </a:lnTo>
                <a:lnTo>
                  <a:pt x="1043" y="603"/>
                </a:lnTo>
                <a:lnTo>
                  <a:pt x="1074" y="583"/>
                </a:lnTo>
                <a:lnTo>
                  <a:pt x="1105" y="564"/>
                </a:lnTo>
                <a:lnTo>
                  <a:pt x="1136" y="543"/>
                </a:lnTo>
                <a:lnTo>
                  <a:pt x="1151" y="532"/>
                </a:lnTo>
                <a:lnTo>
                  <a:pt x="1166" y="522"/>
                </a:lnTo>
                <a:lnTo>
                  <a:pt x="1164" y="520"/>
                </a:lnTo>
                <a:lnTo>
                  <a:pt x="1162" y="520"/>
                </a:lnTo>
                <a:lnTo>
                  <a:pt x="1160" y="520"/>
                </a:lnTo>
                <a:lnTo>
                  <a:pt x="1158" y="522"/>
                </a:lnTo>
                <a:lnTo>
                  <a:pt x="1148" y="526"/>
                </a:lnTo>
                <a:lnTo>
                  <a:pt x="1137" y="530"/>
                </a:lnTo>
                <a:lnTo>
                  <a:pt x="1126" y="534"/>
                </a:lnTo>
                <a:lnTo>
                  <a:pt x="1116" y="538"/>
                </a:lnTo>
                <a:lnTo>
                  <a:pt x="1102" y="544"/>
                </a:lnTo>
                <a:lnTo>
                  <a:pt x="1088" y="548"/>
                </a:lnTo>
                <a:lnTo>
                  <a:pt x="1075" y="554"/>
                </a:lnTo>
                <a:lnTo>
                  <a:pt x="1061" y="559"/>
                </a:lnTo>
                <a:lnTo>
                  <a:pt x="1042" y="568"/>
                </a:lnTo>
                <a:lnTo>
                  <a:pt x="1022" y="575"/>
                </a:lnTo>
                <a:lnTo>
                  <a:pt x="1003" y="583"/>
                </a:lnTo>
                <a:lnTo>
                  <a:pt x="983" y="592"/>
                </a:lnTo>
                <a:lnTo>
                  <a:pt x="972" y="596"/>
                </a:lnTo>
                <a:lnTo>
                  <a:pt x="962" y="601"/>
                </a:lnTo>
                <a:lnTo>
                  <a:pt x="952" y="606"/>
                </a:lnTo>
                <a:lnTo>
                  <a:pt x="942" y="611"/>
                </a:lnTo>
                <a:lnTo>
                  <a:pt x="941" y="611"/>
                </a:lnTo>
                <a:lnTo>
                  <a:pt x="939" y="611"/>
                </a:lnTo>
                <a:lnTo>
                  <a:pt x="936" y="611"/>
                </a:lnTo>
                <a:lnTo>
                  <a:pt x="934" y="609"/>
                </a:lnTo>
                <a:lnTo>
                  <a:pt x="931" y="606"/>
                </a:lnTo>
                <a:lnTo>
                  <a:pt x="930" y="603"/>
                </a:lnTo>
                <a:lnTo>
                  <a:pt x="918" y="587"/>
                </a:lnTo>
                <a:lnTo>
                  <a:pt x="905" y="571"/>
                </a:lnTo>
                <a:lnTo>
                  <a:pt x="905" y="568"/>
                </a:lnTo>
                <a:lnTo>
                  <a:pt x="907" y="567"/>
                </a:lnTo>
                <a:lnTo>
                  <a:pt x="914" y="558"/>
                </a:lnTo>
                <a:lnTo>
                  <a:pt x="919" y="547"/>
                </a:lnTo>
                <a:lnTo>
                  <a:pt x="925" y="538"/>
                </a:lnTo>
                <a:lnTo>
                  <a:pt x="932" y="527"/>
                </a:lnTo>
                <a:lnTo>
                  <a:pt x="944" y="508"/>
                </a:lnTo>
                <a:lnTo>
                  <a:pt x="957" y="488"/>
                </a:lnTo>
                <a:lnTo>
                  <a:pt x="969" y="468"/>
                </a:lnTo>
                <a:lnTo>
                  <a:pt x="981" y="448"/>
                </a:lnTo>
                <a:lnTo>
                  <a:pt x="980" y="448"/>
                </a:lnTo>
                <a:lnTo>
                  <a:pt x="980" y="447"/>
                </a:lnTo>
                <a:lnTo>
                  <a:pt x="980" y="448"/>
                </a:lnTo>
                <a:lnTo>
                  <a:pt x="981" y="448"/>
                </a:lnTo>
                <a:lnTo>
                  <a:pt x="994" y="427"/>
                </a:lnTo>
                <a:lnTo>
                  <a:pt x="1006" y="407"/>
                </a:lnTo>
                <a:lnTo>
                  <a:pt x="1019" y="386"/>
                </a:lnTo>
                <a:lnTo>
                  <a:pt x="1031" y="365"/>
                </a:lnTo>
                <a:lnTo>
                  <a:pt x="1033" y="363"/>
                </a:lnTo>
                <a:lnTo>
                  <a:pt x="1035" y="361"/>
                </a:lnTo>
                <a:lnTo>
                  <a:pt x="1035" y="359"/>
                </a:lnTo>
                <a:lnTo>
                  <a:pt x="1035" y="358"/>
                </a:lnTo>
                <a:lnTo>
                  <a:pt x="1035" y="357"/>
                </a:lnTo>
                <a:lnTo>
                  <a:pt x="1034" y="356"/>
                </a:lnTo>
                <a:lnTo>
                  <a:pt x="1033" y="356"/>
                </a:lnTo>
                <a:lnTo>
                  <a:pt x="1031" y="358"/>
                </a:lnTo>
                <a:lnTo>
                  <a:pt x="1028" y="361"/>
                </a:lnTo>
                <a:lnTo>
                  <a:pt x="1026" y="363"/>
                </a:lnTo>
                <a:lnTo>
                  <a:pt x="998" y="393"/>
                </a:lnTo>
                <a:lnTo>
                  <a:pt x="970" y="425"/>
                </a:lnTo>
                <a:lnTo>
                  <a:pt x="941" y="456"/>
                </a:lnTo>
                <a:lnTo>
                  <a:pt x="912" y="487"/>
                </a:lnTo>
                <a:lnTo>
                  <a:pt x="903" y="497"/>
                </a:lnTo>
                <a:lnTo>
                  <a:pt x="894" y="508"/>
                </a:lnTo>
                <a:lnTo>
                  <a:pt x="884" y="519"/>
                </a:lnTo>
                <a:lnTo>
                  <a:pt x="875" y="530"/>
                </a:lnTo>
                <a:lnTo>
                  <a:pt x="874" y="531"/>
                </a:lnTo>
                <a:lnTo>
                  <a:pt x="872" y="533"/>
                </a:lnTo>
                <a:lnTo>
                  <a:pt x="863" y="529"/>
                </a:lnTo>
                <a:lnTo>
                  <a:pt x="855" y="523"/>
                </a:lnTo>
                <a:lnTo>
                  <a:pt x="846" y="517"/>
                </a:lnTo>
                <a:lnTo>
                  <a:pt x="835" y="511"/>
                </a:lnTo>
                <a:lnTo>
                  <a:pt x="825" y="506"/>
                </a:lnTo>
                <a:lnTo>
                  <a:pt x="813" y="504"/>
                </a:lnTo>
                <a:lnTo>
                  <a:pt x="813" y="494"/>
                </a:lnTo>
                <a:lnTo>
                  <a:pt x="813" y="483"/>
                </a:lnTo>
                <a:lnTo>
                  <a:pt x="813" y="473"/>
                </a:lnTo>
                <a:lnTo>
                  <a:pt x="814" y="462"/>
                </a:lnTo>
                <a:lnTo>
                  <a:pt x="815" y="433"/>
                </a:lnTo>
                <a:lnTo>
                  <a:pt x="817" y="404"/>
                </a:lnTo>
                <a:lnTo>
                  <a:pt x="819" y="376"/>
                </a:lnTo>
                <a:lnTo>
                  <a:pt x="819" y="347"/>
                </a:lnTo>
                <a:lnTo>
                  <a:pt x="820" y="322"/>
                </a:lnTo>
                <a:lnTo>
                  <a:pt x="821" y="299"/>
                </a:lnTo>
                <a:lnTo>
                  <a:pt x="822" y="275"/>
                </a:lnTo>
                <a:lnTo>
                  <a:pt x="824" y="252"/>
                </a:lnTo>
                <a:lnTo>
                  <a:pt x="824" y="251"/>
                </a:lnTo>
                <a:lnTo>
                  <a:pt x="824" y="250"/>
                </a:lnTo>
                <a:lnTo>
                  <a:pt x="822" y="249"/>
                </a:lnTo>
                <a:lnTo>
                  <a:pt x="821" y="247"/>
                </a:lnTo>
                <a:lnTo>
                  <a:pt x="819" y="249"/>
                </a:lnTo>
                <a:lnTo>
                  <a:pt x="819" y="251"/>
                </a:lnTo>
                <a:lnTo>
                  <a:pt x="818" y="259"/>
                </a:lnTo>
                <a:lnTo>
                  <a:pt x="815" y="266"/>
                </a:lnTo>
                <a:lnTo>
                  <a:pt x="814" y="271"/>
                </a:lnTo>
                <a:lnTo>
                  <a:pt x="814" y="274"/>
                </a:lnTo>
                <a:lnTo>
                  <a:pt x="813" y="278"/>
                </a:lnTo>
                <a:lnTo>
                  <a:pt x="813" y="281"/>
                </a:lnTo>
                <a:lnTo>
                  <a:pt x="812" y="281"/>
                </a:lnTo>
                <a:lnTo>
                  <a:pt x="812" y="281"/>
                </a:lnTo>
                <a:lnTo>
                  <a:pt x="812" y="282"/>
                </a:lnTo>
                <a:lnTo>
                  <a:pt x="811" y="285"/>
                </a:lnTo>
                <a:lnTo>
                  <a:pt x="811" y="287"/>
                </a:lnTo>
                <a:lnTo>
                  <a:pt x="811" y="289"/>
                </a:lnTo>
                <a:lnTo>
                  <a:pt x="810" y="292"/>
                </a:lnTo>
                <a:lnTo>
                  <a:pt x="805" y="312"/>
                </a:lnTo>
                <a:lnTo>
                  <a:pt x="800" y="330"/>
                </a:lnTo>
                <a:lnTo>
                  <a:pt x="797" y="350"/>
                </a:lnTo>
                <a:lnTo>
                  <a:pt x="792" y="370"/>
                </a:lnTo>
                <a:lnTo>
                  <a:pt x="786" y="399"/>
                </a:lnTo>
                <a:lnTo>
                  <a:pt x="780" y="427"/>
                </a:lnTo>
                <a:lnTo>
                  <a:pt x="774" y="456"/>
                </a:lnTo>
                <a:lnTo>
                  <a:pt x="767" y="485"/>
                </a:lnTo>
                <a:lnTo>
                  <a:pt x="766" y="490"/>
                </a:lnTo>
                <a:lnTo>
                  <a:pt x="765" y="495"/>
                </a:lnTo>
                <a:lnTo>
                  <a:pt x="763" y="496"/>
                </a:lnTo>
                <a:lnTo>
                  <a:pt x="762" y="497"/>
                </a:lnTo>
                <a:lnTo>
                  <a:pt x="758" y="498"/>
                </a:lnTo>
                <a:lnTo>
                  <a:pt x="755" y="497"/>
                </a:lnTo>
                <a:lnTo>
                  <a:pt x="753" y="498"/>
                </a:lnTo>
                <a:lnTo>
                  <a:pt x="752" y="498"/>
                </a:lnTo>
                <a:lnTo>
                  <a:pt x="751" y="498"/>
                </a:lnTo>
                <a:lnTo>
                  <a:pt x="750" y="498"/>
                </a:lnTo>
                <a:lnTo>
                  <a:pt x="748" y="498"/>
                </a:lnTo>
                <a:lnTo>
                  <a:pt x="746" y="499"/>
                </a:lnTo>
                <a:lnTo>
                  <a:pt x="744" y="498"/>
                </a:lnTo>
                <a:lnTo>
                  <a:pt x="742" y="498"/>
                </a:lnTo>
                <a:lnTo>
                  <a:pt x="732" y="499"/>
                </a:lnTo>
                <a:lnTo>
                  <a:pt x="723" y="501"/>
                </a:lnTo>
                <a:lnTo>
                  <a:pt x="714" y="503"/>
                </a:lnTo>
                <a:lnTo>
                  <a:pt x="704" y="505"/>
                </a:lnTo>
                <a:lnTo>
                  <a:pt x="702" y="505"/>
                </a:lnTo>
                <a:lnTo>
                  <a:pt x="698" y="506"/>
                </a:lnTo>
                <a:lnTo>
                  <a:pt x="696" y="505"/>
                </a:lnTo>
                <a:lnTo>
                  <a:pt x="694" y="503"/>
                </a:lnTo>
                <a:lnTo>
                  <a:pt x="689" y="495"/>
                </a:lnTo>
                <a:lnTo>
                  <a:pt x="684" y="487"/>
                </a:lnTo>
                <a:lnTo>
                  <a:pt x="674" y="471"/>
                </a:lnTo>
                <a:lnTo>
                  <a:pt x="663" y="457"/>
                </a:lnTo>
                <a:lnTo>
                  <a:pt x="653" y="442"/>
                </a:lnTo>
                <a:lnTo>
                  <a:pt x="644" y="427"/>
                </a:lnTo>
                <a:lnTo>
                  <a:pt x="642" y="426"/>
                </a:lnTo>
                <a:lnTo>
                  <a:pt x="642" y="424"/>
                </a:lnTo>
                <a:lnTo>
                  <a:pt x="620" y="393"/>
                </a:lnTo>
                <a:lnTo>
                  <a:pt x="599" y="362"/>
                </a:lnTo>
                <a:lnTo>
                  <a:pt x="578" y="330"/>
                </a:lnTo>
                <a:lnTo>
                  <a:pt x="556" y="300"/>
                </a:lnTo>
                <a:lnTo>
                  <a:pt x="556" y="299"/>
                </a:lnTo>
                <a:lnTo>
                  <a:pt x="555" y="298"/>
                </a:lnTo>
                <a:lnTo>
                  <a:pt x="552" y="296"/>
                </a:lnTo>
                <a:lnTo>
                  <a:pt x="550" y="298"/>
                </a:lnTo>
                <a:lnTo>
                  <a:pt x="557" y="312"/>
                </a:lnTo>
                <a:lnTo>
                  <a:pt x="564" y="327"/>
                </a:lnTo>
                <a:lnTo>
                  <a:pt x="571" y="341"/>
                </a:lnTo>
                <a:lnTo>
                  <a:pt x="577" y="356"/>
                </a:lnTo>
                <a:lnTo>
                  <a:pt x="589" y="382"/>
                </a:lnTo>
                <a:lnTo>
                  <a:pt x="600" y="406"/>
                </a:lnTo>
                <a:lnTo>
                  <a:pt x="612" y="432"/>
                </a:lnTo>
                <a:lnTo>
                  <a:pt x="624" y="456"/>
                </a:lnTo>
                <a:lnTo>
                  <a:pt x="631" y="473"/>
                </a:lnTo>
                <a:lnTo>
                  <a:pt x="639" y="489"/>
                </a:lnTo>
                <a:lnTo>
                  <a:pt x="646" y="505"/>
                </a:lnTo>
                <a:lnTo>
                  <a:pt x="654" y="522"/>
                </a:lnTo>
                <a:lnTo>
                  <a:pt x="655" y="525"/>
                </a:lnTo>
                <a:lnTo>
                  <a:pt x="655" y="527"/>
                </a:lnTo>
                <a:lnTo>
                  <a:pt x="654" y="531"/>
                </a:lnTo>
                <a:lnTo>
                  <a:pt x="652" y="533"/>
                </a:lnTo>
                <a:lnTo>
                  <a:pt x="637" y="545"/>
                </a:lnTo>
                <a:lnTo>
                  <a:pt x="624" y="558"/>
                </a:lnTo>
                <a:lnTo>
                  <a:pt x="611" y="573"/>
                </a:lnTo>
                <a:lnTo>
                  <a:pt x="600" y="588"/>
                </a:lnTo>
                <a:lnTo>
                  <a:pt x="599" y="590"/>
                </a:lnTo>
                <a:lnTo>
                  <a:pt x="597" y="592"/>
                </a:lnTo>
                <a:lnTo>
                  <a:pt x="596" y="592"/>
                </a:lnTo>
                <a:lnTo>
                  <a:pt x="592" y="592"/>
                </a:lnTo>
                <a:lnTo>
                  <a:pt x="584" y="588"/>
                </a:lnTo>
                <a:lnTo>
                  <a:pt x="575" y="586"/>
                </a:lnTo>
                <a:lnTo>
                  <a:pt x="566" y="582"/>
                </a:lnTo>
                <a:lnTo>
                  <a:pt x="557" y="580"/>
                </a:lnTo>
                <a:lnTo>
                  <a:pt x="546" y="576"/>
                </a:lnTo>
                <a:lnTo>
                  <a:pt x="537" y="573"/>
                </a:lnTo>
                <a:lnTo>
                  <a:pt x="527" y="569"/>
                </a:lnTo>
                <a:lnTo>
                  <a:pt x="516" y="566"/>
                </a:lnTo>
                <a:lnTo>
                  <a:pt x="509" y="564"/>
                </a:lnTo>
                <a:lnTo>
                  <a:pt x="502" y="562"/>
                </a:lnTo>
                <a:lnTo>
                  <a:pt x="493" y="558"/>
                </a:lnTo>
                <a:lnTo>
                  <a:pt x="483" y="554"/>
                </a:lnTo>
                <a:lnTo>
                  <a:pt x="473" y="552"/>
                </a:lnTo>
                <a:lnTo>
                  <a:pt x="463" y="548"/>
                </a:lnTo>
                <a:lnTo>
                  <a:pt x="449" y="544"/>
                </a:lnTo>
                <a:lnTo>
                  <a:pt x="435" y="539"/>
                </a:lnTo>
                <a:lnTo>
                  <a:pt x="420" y="534"/>
                </a:lnTo>
                <a:lnTo>
                  <a:pt x="406" y="531"/>
                </a:lnTo>
                <a:lnTo>
                  <a:pt x="400" y="529"/>
                </a:lnTo>
                <a:lnTo>
                  <a:pt x="393" y="526"/>
                </a:lnTo>
                <a:lnTo>
                  <a:pt x="386" y="525"/>
                </a:lnTo>
                <a:lnTo>
                  <a:pt x="378" y="525"/>
                </a:lnTo>
                <a:lnTo>
                  <a:pt x="392" y="533"/>
                </a:lnTo>
                <a:lnTo>
                  <a:pt x="406" y="540"/>
                </a:lnTo>
                <a:lnTo>
                  <a:pt x="419" y="547"/>
                </a:lnTo>
                <a:lnTo>
                  <a:pt x="432" y="554"/>
                </a:lnTo>
                <a:lnTo>
                  <a:pt x="451" y="566"/>
                </a:lnTo>
                <a:lnTo>
                  <a:pt x="469" y="576"/>
                </a:lnTo>
                <a:lnTo>
                  <a:pt x="489" y="587"/>
                </a:lnTo>
                <a:lnTo>
                  <a:pt x="508" y="596"/>
                </a:lnTo>
                <a:lnTo>
                  <a:pt x="525" y="606"/>
                </a:lnTo>
                <a:lnTo>
                  <a:pt x="542" y="615"/>
                </a:lnTo>
                <a:lnTo>
                  <a:pt x="559" y="624"/>
                </a:lnTo>
                <a:lnTo>
                  <a:pt x="576" y="634"/>
                </a:lnTo>
                <a:lnTo>
                  <a:pt x="578" y="635"/>
                </a:lnTo>
                <a:lnTo>
                  <a:pt x="579" y="636"/>
                </a:lnTo>
                <a:lnTo>
                  <a:pt x="579" y="638"/>
                </a:lnTo>
                <a:lnTo>
                  <a:pt x="578" y="641"/>
                </a:lnTo>
                <a:lnTo>
                  <a:pt x="576" y="655"/>
                </a:lnTo>
                <a:lnTo>
                  <a:pt x="573" y="669"/>
                </a:lnTo>
                <a:lnTo>
                  <a:pt x="572" y="684"/>
                </a:lnTo>
                <a:lnTo>
                  <a:pt x="573" y="698"/>
                </a:lnTo>
                <a:lnTo>
                  <a:pt x="572" y="709"/>
                </a:lnTo>
                <a:lnTo>
                  <a:pt x="572" y="720"/>
                </a:lnTo>
                <a:lnTo>
                  <a:pt x="557" y="727"/>
                </a:lnTo>
                <a:lnTo>
                  <a:pt x="542" y="736"/>
                </a:lnTo>
                <a:lnTo>
                  <a:pt x="523" y="746"/>
                </a:lnTo>
                <a:lnTo>
                  <a:pt x="504" y="756"/>
                </a:lnTo>
                <a:lnTo>
                  <a:pt x="487" y="767"/>
                </a:lnTo>
                <a:lnTo>
                  <a:pt x="468" y="777"/>
                </a:lnTo>
                <a:lnTo>
                  <a:pt x="461" y="781"/>
                </a:lnTo>
                <a:lnTo>
                  <a:pt x="455" y="784"/>
                </a:lnTo>
                <a:lnTo>
                  <a:pt x="449" y="788"/>
                </a:lnTo>
                <a:lnTo>
                  <a:pt x="442" y="789"/>
                </a:lnTo>
                <a:lnTo>
                  <a:pt x="441" y="785"/>
                </a:lnTo>
                <a:lnTo>
                  <a:pt x="438" y="783"/>
                </a:lnTo>
                <a:lnTo>
                  <a:pt x="438" y="782"/>
                </a:lnTo>
                <a:lnTo>
                  <a:pt x="437" y="781"/>
                </a:lnTo>
                <a:lnTo>
                  <a:pt x="435" y="780"/>
                </a:lnTo>
                <a:lnTo>
                  <a:pt x="433" y="780"/>
                </a:lnTo>
                <a:lnTo>
                  <a:pt x="433" y="780"/>
                </a:lnTo>
                <a:lnTo>
                  <a:pt x="431" y="777"/>
                </a:lnTo>
                <a:lnTo>
                  <a:pt x="428" y="775"/>
                </a:lnTo>
                <a:lnTo>
                  <a:pt x="425" y="770"/>
                </a:lnTo>
                <a:lnTo>
                  <a:pt x="421" y="768"/>
                </a:lnTo>
                <a:lnTo>
                  <a:pt x="417" y="767"/>
                </a:lnTo>
                <a:lnTo>
                  <a:pt x="412" y="766"/>
                </a:lnTo>
                <a:lnTo>
                  <a:pt x="410" y="764"/>
                </a:lnTo>
                <a:lnTo>
                  <a:pt x="408" y="762"/>
                </a:lnTo>
                <a:lnTo>
                  <a:pt x="408" y="760"/>
                </a:lnTo>
                <a:lnTo>
                  <a:pt x="408" y="759"/>
                </a:lnTo>
                <a:lnTo>
                  <a:pt x="408" y="749"/>
                </a:lnTo>
                <a:lnTo>
                  <a:pt x="406" y="740"/>
                </a:lnTo>
                <a:lnTo>
                  <a:pt x="406" y="739"/>
                </a:lnTo>
                <a:lnTo>
                  <a:pt x="406" y="738"/>
                </a:lnTo>
                <a:lnTo>
                  <a:pt x="406" y="732"/>
                </a:lnTo>
                <a:lnTo>
                  <a:pt x="404" y="727"/>
                </a:lnTo>
                <a:lnTo>
                  <a:pt x="398" y="709"/>
                </a:lnTo>
                <a:lnTo>
                  <a:pt x="392" y="693"/>
                </a:lnTo>
                <a:lnTo>
                  <a:pt x="387" y="681"/>
                </a:lnTo>
                <a:lnTo>
                  <a:pt x="382" y="670"/>
                </a:lnTo>
                <a:lnTo>
                  <a:pt x="376" y="658"/>
                </a:lnTo>
                <a:lnTo>
                  <a:pt x="371" y="646"/>
                </a:lnTo>
                <a:lnTo>
                  <a:pt x="364" y="631"/>
                </a:lnTo>
                <a:lnTo>
                  <a:pt x="356" y="616"/>
                </a:lnTo>
                <a:lnTo>
                  <a:pt x="348" y="601"/>
                </a:lnTo>
                <a:lnTo>
                  <a:pt x="339" y="587"/>
                </a:lnTo>
                <a:lnTo>
                  <a:pt x="325" y="562"/>
                </a:lnTo>
                <a:lnTo>
                  <a:pt x="314" y="538"/>
                </a:lnTo>
                <a:lnTo>
                  <a:pt x="303" y="512"/>
                </a:lnTo>
                <a:lnTo>
                  <a:pt x="293" y="487"/>
                </a:lnTo>
                <a:lnTo>
                  <a:pt x="289" y="475"/>
                </a:lnTo>
                <a:lnTo>
                  <a:pt x="285" y="462"/>
                </a:lnTo>
                <a:lnTo>
                  <a:pt x="282" y="450"/>
                </a:lnTo>
                <a:lnTo>
                  <a:pt x="279" y="438"/>
                </a:lnTo>
                <a:lnTo>
                  <a:pt x="279" y="434"/>
                </a:lnTo>
                <a:lnTo>
                  <a:pt x="278" y="431"/>
                </a:lnTo>
                <a:lnTo>
                  <a:pt x="273" y="415"/>
                </a:lnTo>
                <a:lnTo>
                  <a:pt x="269" y="401"/>
                </a:lnTo>
                <a:lnTo>
                  <a:pt x="266" y="386"/>
                </a:lnTo>
                <a:lnTo>
                  <a:pt x="263" y="371"/>
                </a:lnTo>
                <a:lnTo>
                  <a:pt x="262" y="361"/>
                </a:lnTo>
                <a:lnTo>
                  <a:pt x="260" y="350"/>
                </a:lnTo>
                <a:lnTo>
                  <a:pt x="256" y="340"/>
                </a:lnTo>
                <a:lnTo>
                  <a:pt x="251" y="330"/>
                </a:lnTo>
                <a:lnTo>
                  <a:pt x="247" y="324"/>
                </a:lnTo>
                <a:lnTo>
                  <a:pt x="246" y="319"/>
                </a:lnTo>
                <a:lnTo>
                  <a:pt x="247" y="315"/>
                </a:lnTo>
                <a:lnTo>
                  <a:pt x="249" y="314"/>
                </a:lnTo>
                <a:lnTo>
                  <a:pt x="252" y="313"/>
                </a:lnTo>
                <a:lnTo>
                  <a:pt x="255" y="310"/>
                </a:lnTo>
                <a:lnTo>
                  <a:pt x="256" y="309"/>
                </a:lnTo>
                <a:lnTo>
                  <a:pt x="258" y="308"/>
                </a:lnTo>
                <a:lnTo>
                  <a:pt x="270" y="299"/>
                </a:lnTo>
                <a:lnTo>
                  <a:pt x="281" y="288"/>
                </a:lnTo>
                <a:lnTo>
                  <a:pt x="290" y="277"/>
                </a:lnTo>
                <a:lnTo>
                  <a:pt x="297" y="265"/>
                </a:lnTo>
                <a:lnTo>
                  <a:pt x="303" y="251"/>
                </a:lnTo>
                <a:lnTo>
                  <a:pt x="307" y="238"/>
                </a:lnTo>
                <a:lnTo>
                  <a:pt x="309" y="223"/>
                </a:lnTo>
                <a:lnTo>
                  <a:pt x="310" y="208"/>
                </a:lnTo>
                <a:lnTo>
                  <a:pt x="310" y="203"/>
                </a:lnTo>
                <a:lnTo>
                  <a:pt x="313" y="200"/>
                </a:lnTo>
                <a:lnTo>
                  <a:pt x="315" y="197"/>
                </a:lnTo>
                <a:lnTo>
                  <a:pt x="317" y="196"/>
                </a:lnTo>
                <a:lnTo>
                  <a:pt x="317" y="194"/>
                </a:lnTo>
                <a:lnTo>
                  <a:pt x="317" y="193"/>
                </a:lnTo>
                <a:lnTo>
                  <a:pt x="314" y="190"/>
                </a:lnTo>
                <a:lnTo>
                  <a:pt x="311" y="188"/>
                </a:lnTo>
                <a:lnTo>
                  <a:pt x="309" y="186"/>
                </a:lnTo>
                <a:lnTo>
                  <a:pt x="308" y="183"/>
                </a:lnTo>
                <a:lnTo>
                  <a:pt x="308" y="181"/>
                </a:lnTo>
                <a:lnTo>
                  <a:pt x="308" y="179"/>
                </a:lnTo>
                <a:lnTo>
                  <a:pt x="308" y="174"/>
                </a:lnTo>
                <a:lnTo>
                  <a:pt x="308" y="170"/>
                </a:lnTo>
                <a:lnTo>
                  <a:pt x="307" y="165"/>
                </a:lnTo>
                <a:lnTo>
                  <a:pt x="308" y="160"/>
                </a:lnTo>
                <a:lnTo>
                  <a:pt x="310" y="155"/>
                </a:lnTo>
                <a:lnTo>
                  <a:pt x="314" y="152"/>
                </a:lnTo>
                <a:lnTo>
                  <a:pt x="318" y="147"/>
                </a:lnTo>
                <a:lnTo>
                  <a:pt x="320" y="144"/>
                </a:lnTo>
                <a:lnTo>
                  <a:pt x="317" y="140"/>
                </a:lnTo>
                <a:lnTo>
                  <a:pt x="311" y="138"/>
                </a:lnTo>
                <a:lnTo>
                  <a:pt x="306" y="135"/>
                </a:lnTo>
                <a:lnTo>
                  <a:pt x="301" y="132"/>
                </a:lnTo>
                <a:lnTo>
                  <a:pt x="299" y="127"/>
                </a:lnTo>
                <a:lnTo>
                  <a:pt x="296" y="123"/>
                </a:lnTo>
                <a:lnTo>
                  <a:pt x="295" y="119"/>
                </a:lnTo>
                <a:lnTo>
                  <a:pt x="296" y="118"/>
                </a:lnTo>
                <a:lnTo>
                  <a:pt x="297" y="117"/>
                </a:lnTo>
                <a:lnTo>
                  <a:pt x="300" y="116"/>
                </a:lnTo>
                <a:lnTo>
                  <a:pt x="308" y="116"/>
                </a:lnTo>
                <a:lnTo>
                  <a:pt x="315" y="117"/>
                </a:lnTo>
                <a:lnTo>
                  <a:pt x="318" y="118"/>
                </a:lnTo>
                <a:lnTo>
                  <a:pt x="322" y="118"/>
                </a:lnTo>
                <a:lnTo>
                  <a:pt x="324" y="118"/>
                </a:lnTo>
                <a:lnTo>
                  <a:pt x="327" y="117"/>
                </a:lnTo>
                <a:lnTo>
                  <a:pt x="329" y="116"/>
                </a:lnTo>
                <a:lnTo>
                  <a:pt x="330" y="113"/>
                </a:lnTo>
                <a:lnTo>
                  <a:pt x="331" y="110"/>
                </a:lnTo>
                <a:lnTo>
                  <a:pt x="332" y="106"/>
                </a:lnTo>
                <a:lnTo>
                  <a:pt x="332" y="105"/>
                </a:lnTo>
                <a:lnTo>
                  <a:pt x="334" y="104"/>
                </a:lnTo>
                <a:lnTo>
                  <a:pt x="336" y="103"/>
                </a:lnTo>
                <a:lnTo>
                  <a:pt x="338" y="102"/>
                </a:lnTo>
                <a:lnTo>
                  <a:pt x="342" y="97"/>
                </a:lnTo>
                <a:lnTo>
                  <a:pt x="343" y="92"/>
                </a:lnTo>
                <a:lnTo>
                  <a:pt x="343" y="89"/>
                </a:lnTo>
                <a:lnTo>
                  <a:pt x="343" y="86"/>
                </a:lnTo>
                <a:lnTo>
                  <a:pt x="342" y="84"/>
                </a:lnTo>
                <a:lnTo>
                  <a:pt x="339" y="82"/>
                </a:lnTo>
                <a:lnTo>
                  <a:pt x="338" y="81"/>
                </a:lnTo>
                <a:lnTo>
                  <a:pt x="336" y="79"/>
                </a:lnTo>
                <a:lnTo>
                  <a:pt x="335" y="81"/>
                </a:lnTo>
                <a:lnTo>
                  <a:pt x="334" y="82"/>
                </a:lnTo>
                <a:lnTo>
                  <a:pt x="331" y="84"/>
                </a:lnTo>
                <a:lnTo>
                  <a:pt x="329" y="86"/>
                </a:lnTo>
                <a:lnTo>
                  <a:pt x="325" y="89"/>
                </a:lnTo>
                <a:lnTo>
                  <a:pt x="322" y="91"/>
                </a:lnTo>
                <a:lnTo>
                  <a:pt x="318" y="92"/>
                </a:lnTo>
                <a:lnTo>
                  <a:pt x="314" y="92"/>
                </a:lnTo>
                <a:lnTo>
                  <a:pt x="313" y="91"/>
                </a:lnTo>
                <a:lnTo>
                  <a:pt x="311" y="92"/>
                </a:lnTo>
                <a:lnTo>
                  <a:pt x="310" y="91"/>
                </a:lnTo>
                <a:lnTo>
                  <a:pt x="309" y="90"/>
                </a:lnTo>
                <a:lnTo>
                  <a:pt x="302" y="85"/>
                </a:lnTo>
                <a:lnTo>
                  <a:pt x="294" y="82"/>
                </a:lnTo>
                <a:lnTo>
                  <a:pt x="289" y="79"/>
                </a:lnTo>
                <a:lnTo>
                  <a:pt x="285" y="81"/>
                </a:lnTo>
                <a:lnTo>
                  <a:pt x="280" y="82"/>
                </a:lnTo>
                <a:lnTo>
                  <a:pt x="276" y="84"/>
                </a:lnTo>
                <a:lnTo>
                  <a:pt x="268" y="75"/>
                </a:lnTo>
                <a:lnTo>
                  <a:pt x="259" y="68"/>
                </a:lnTo>
                <a:lnTo>
                  <a:pt x="260" y="71"/>
                </a:lnTo>
                <a:lnTo>
                  <a:pt x="261" y="74"/>
                </a:lnTo>
                <a:lnTo>
                  <a:pt x="258" y="75"/>
                </a:lnTo>
                <a:lnTo>
                  <a:pt x="255" y="75"/>
                </a:lnTo>
                <a:lnTo>
                  <a:pt x="254" y="71"/>
                </a:lnTo>
                <a:lnTo>
                  <a:pt x="254" y="68"/>
                </a:lnTo>
                <a:lnTo>
                  <a:pt x="256" y="68"/>
                </a:lnTo>
                <a:lnTo>
                  <a:pt x="259" y="68"/>
                </a:lnTo>
                <a:lnTo>
                  <a:pt x="258" y="65"/>
                </a:lnTo>
                <a:lnTo>
                  <a:pt x="256" y="64"/>
                </a:lnTo>
                <a:lnTo>
                  <a:pt x="256" y="62"/>
                </a:lnTo>
                <a:lnTo>
                  <a:pt x="258" y="60"/>
                </a:lnTo>
                <a:lnTo>
                  <a:pt x="261" y="56"/>
                </a:lnTo>
                <a:lnTo>
                  <a:pt x="262" y="55"/>
                </a:lnTo>
                <a:lnTo>
                  <a:pt x="260" y="53"/>
                </a:lnTo>
                <a:lnTo>
                  <a:pt x="255" y="51"/>
                </a:lnTo>
                <a:lnTo>
                  <a:pt x="252" y="50"/>
                </a:lnTo>
                <a:lnTo>
                  <a:pt x="248" y="48"/>
                </a:lnTo>
                <a:lnTo>
                  <a:pt x="248" y="44"/>
                </a:lnTo>
                <a:lnTo>
                  <a:pt x="249" y="42"/>
                </a:lnTo>
                <a:lnTo>
                  <a:pt x="252" y="40"/>
                </a:lnTo>
                <a:lnTo>
                  <a:pt x="253" y="39"/>
                </a:lnTo>
                <a:lnTo>
                  <a:pt x="254" y="36"/>
                </a:lnTo>
                <a:lnTo>
                  <a:pt x="254" y="34"/>
                </a:lnTo>
                <a:lnTo>
                  <a:pt x="253" y="32"/>
                </a:lnTo>
                <a:lnTo>
                  <a:pt x="252" y="30"/>
                </a:lnTo>
                <a:lnTo>
                  <a:pt x="251" y="29"/>
                </a:lnTo>
                <a:lnTo>
                  <a:pt x="248" y="30"/>
                </a:lnTo>
                <a:lnTo>
                  <a:pt x="247" y="29"/>
                </a:lnTo>
                <a:lnTo>
                  <a:pt x="246" y="28"/>
                </a:lnTo>
                <a:lnTo>
                  <a:pt x="242" y="28"/>
                </a:lnTo>
                <a:lnTo>
                  <a:pt x="239" y="28"/>
                </a:lnTo>
                <a:lnTo>
                  <a:pt x="237" y="27"/>
                </a:lnTo>
                <a:lnTo>
                  <a:pt x="234" y="26"/>
                </a:lnTo>
                <a:lnTo>
                  <a:pt x="232" y="22"/>
                </a:lnTo>
                <a:lnTo>
                  <a:pt x="230" y="16"/>
                </a:lnTo>
                <a:lnTo>
                  <a:pt x="228" y="13"/>
                </a:lnTo>
                <a:lnTo>
                  <a:pt x="226" y="11"/>
                </a:lnTo>
                <a:lnTo>
                  <a:pt x="224" y="8"/>
                </a:lnTo>
                <a:lnTo>
                  <a:pt x="221" y="6"/>
                </a:lnTo>
                <a:lnTo>
                  <a:pt x="217" y="7"/>
                </a:lnTo>
                <a:lnTo>
                  <a:pt x="213" y="9"/>
                </a:lnTo>
                <a:lnTo>
                  <a:pt x="206" y="12"/>
                </a:lnTo>
                <a:lnTo>
                  <a:pt x="199" y="16"/>
                </a:lnTo>
                <a:lnTo>
                  <a:pt x="194" y="21"/>
                </a:lnTo>
                <a:lnTo>
                  <a:pt x="189" y="28"/>
                </a:lnTo>
                <a:lnTo>
                  <a:pt x="187" y="28"/>
                </a:lnTo>
                <a:lnTo>
                  <a:pt x="185" y="28"/>
                </a:lnTo>
                <a:lnTo>
                  <a:pt x="187" y="21"/>
                </a:lnTo>
                <a:lnTo>
                  <a:pt x="191" y="14"/>
                </a:lnTo>
                <a:lnTo>
                  <a:pt x="194" y="12"/>
                </a:lnTo>
                <a:lnTo>
                  <a:pt x="197" y="9"/>
                </a:lnTo>
                <a:lnTo>
                  <a:pt x="200" y="7"/>
                </a:lnTo>
                <a:lnTo>
                  <a:pt x="205" y="6"/>
                </a:lnTo>
                <a:lnTo>
                  <a:pt x="199" y="2"/>
                </a:lnTo>
                <a:lnTo>
                  <a:pt x="192" y="0"/>
                </a:lnTo>
                <a:lnTo>
                  <a:pt x="189" y="0"/>
                </a:lnTo>
                <a:lnTo>
                  <a:pt x="186" y="1"/>
                </a:lnTo>
                <a:lnTo>
                  <a:pt x="183" y="2"/>
                </a:lnTo>
                <a:lnTo>
                  <a:pt x="179" y="6"/>
                </a:lnTo>
                <a:lnTo>
                  <a:pt x="178" y="6"/>
                </a:lnTo>
                <a:lnTo>
                  <a:pt x="176" y="6"/>
                </a:lnTo>
                <a:lnTo>
                  <a:pt x="171" y="5"/>
                </a:lnTo>
                <a:lnTo>
                  <a:pt x="166" y="5"/>
                </a:lnTo>
                <a:lnTo>
                  <a:pt x="164" y="5"/>
                </a:lnTo>
                <a:lnTo>
                  <a:pt x="163" y="6"/>
                </a:lnTo>
                <a:lnTo>
                  <a:pt x="161" y="7"/>
                </a:lnTo>
                <a:lnTo>
                  <a:pt x="158" y="9"/>
                </a:lnTo>
                <a:lnTo>
                  <a:pt x="157" y="12"/>
                </a:lnTo>
                <a:lnTo>
                  <a:pt x="155" y="12"/>
                </a:lnTo>
                <a:lnTo>
                  <a:pt x="154" y="9"/>
                </a:lnTo>
                <a:lnTo>
                  <a:pt x="152" y="7"/>
                </a:lnTo>
                <a:lnTo>
                  <a:pt x="152" y="5"/>
                </a:lnTo>
                <a:lnTo>
                  <a:pt x="152" y="4"/>
                </a:lnTo>
                <a:lnTo>
                  <a:pt x="152" y="1"/>
                </a:lnTo>
                <a:lnTo>
                  <a:pt x="151" y="0"/>
                </a:lnTo>
                <a:lnTo>
                  <a:pt x="148" y="2"/>
                </a:lnTo>
                <a:lnTo>
                  <a:pt x="145" y="5"/>
                </a:lnTo>
                <a:lnTo>
                  <a:pt x="144" y="7"/>
                </a:lnTo>
                <a:lnTo>
                  <a:pt x="142" y="9"/>
                </a:lnTo>
                <a:lnTo>
                  <a:pt x="140" y="12"/>
                </a:lnTo>
                <a:lnTo>
                  <a:pt x="137" y="12"/>
                </a:lnTo>
                <a:lnTo>
                  <a:pt x="133" y="11"/>
                </a:lnTo>
                <a:lnTo>
                  <a:pt x="129" y="12"/>
                </a:lnTo>
                <a:lnTo>
                  <a:pt x="125" y="14"/>
                </a:lnTo>
                <a:lnTo>
                  <a:pt x="122" y="18"/>
                </a:lnTo>
                <a:lnTo>
                  <a:pt x="120" y="20"/>
                </a:lnTo>
                <a:lnTo>
                  <a:pt x="116" y="22"/>
                </a:lnTo>
                <a:lnTo>
                  <a:pt x="113" y="25"/>
                </a:lnTo>
                <a:lnTo>
                  <a:pt x="108" y="25"/>
                </a:lnTo>
                <a:lnTo>
                  <a:pt x="107" y="25"/>
                </a:lnTo>
                <a:lnTo>
                  <a:pt x="106" y="26"/>
                </a:lnTo>
                <a:lnTo>
                  <a:pt x="104" y="27"/>
                </a:lnTo>
                <a:lnTo>
                  <a:pt x="103" y="28"/>
                </a:lnTo>
                <a:lnTo>
                  <a:pt x="103" y="33"/>
                </a:lnTo>
                <a:lnTo>
                  <a:pt x="102" y="35"/>
                </a:lnTo>
                <a:lnTo>
                  <a:pt x="100" y="37"/>
                </a:lnTo>
                <a:lnTo>
                  <a:pt x="96" y="40"/>
                </a:lnTo>
                <a:lnTo>
                  <a:pt x="95" y="41"/>
                </a:lnTo>
                <a:lnTo>
                  <a:pt x="94" y="42"/>
                </a:lnTo>
                <a:lnTo>
                  <a:pt x="93" y="44"/>
                </a:lnTo>
                <a:lnTo>
                  <a:pt x="93" y="47"/>
                </a:lnTo>
                <a:lnTo>
                  <a:pt x="89" y="43"/>
                </a:lnTo>
                <a:lnTo>
                  <a:pt x="85" y="42"/>
                </a:lnTo>
                <a:lnTo>
                  <a:pt x="79" y="40"/>
                </a:lnTo>
                <a:lnTo>
                  <a:pt x="75" y="40"/>
                </a:lnTo>
                <a:lnTo>
                  <a:pt x="74" y="41"/>
                </a:lnTo>
                <a:lnTo>
                  <a:pt x="73" y="43"/>
                </a:lnTo>
                <a:lnTo>
                  <a:pt x="72" y="46"/>
                </a:lnTo>
                <a:lnTo>
                  <a:pt x="72" y="48"/>
                </a:lnTo>
                <a:lnTo>
                  <a:pt x="71" y="55"/>
                </a:lnTo>
                <a:lnTo>
                  <a:pt x="68" y="60"/>
                </a:lnTo>
                <a:lnTo>
                  <a:pt x="65" y="64"/>
                </a:lnTo>
                <a:lnTo>
                  <a:pt x="59" y="67"/>
                </a:lnTo>
                <a:lnTo>
                  <a:pt x="57" y="69"/>
                </a:lnTo>
                <a:lnTo>
                  <a:pt x="55" y="71"/>
                </a:lnTo>
                <a:lnTo>
                  <a:pt x="53" y="75"/>
                </a:lnTo>
                <a:lnTo>
                  <a:pt x="49" y="76"/>
                </a:lnTo>
                <a:lnTo>
                  <a:pt x="47" y="76"/>
                </a:lnTo>
                <a:lnTo>
                  <a:pt x="44" y="74"/>
                </a:lnTo>
                <a:lnTo>
                  <a:pt x="40" y="72"/>
                </a:lnTo>
                <a:lnTo>
                  <a:pt x="38" y="72"/>
                </a:lnTo>
                <a:lnTo>
                  <a:pt x="34" y="72"/>
                </a:lnTo>
                <a:lnTo>
                  <a:pt x="32" y="74"/>
                </a:lnTo>
                <a:lnTo>
                  <a:pt x="31" y="76"/>
                </a:lnTo>
                <a:lnTo>
                  <a:pt x="31" y="77"/>
                </a:lnTo>
                <a:lnTo>
                  <a:pt x="31" y="79"/>
                </a:lnTo>
                <a:lnTo>
                  <a:pt x="32" y="82"/>
                </a:lnTo>
                <a:lnTo>
                  <a:pt x="33" y="88"/>
                </a:lnTo>
                <a:lnTo>
                  <a:pt x="33" y="93"/>
                </a:lnTo>
                <a:lnTo>
                  <a:pt x="32" y="99"/>
                </a:lnTo>
                <a:lnTo>
                  <a:pt x="30" y="105"/>
                </a:lnTo>
                <a:lnTo>
                  <a:pt x="26" y="110"/>
                </a:lnTo>
                <a:lnTo>
                  <a:pt x="24" y="114"/>
                </a:lnTo>
                <a:lnTo>
                  <a:pt x="23" y="117"/>
                </a:lnTo>
                <a:lnTo>
                  <a:pt x="20" y="118"/>
                </a:lnTo>
                <a:lnTo>
                  <a:pt x="18" y="119"/>
                </a:lnTo>
                <a:lnTo>
                  <a:pt x="14" y="119"/>
                </a:lnTo>
                <a:lnTo>
                  <a:pt x="10" y="120"/>
                </a:lnTo>
                <a:lnTo>
                  <a:pt x="9" y="123"/>
                </a:lnTo>
                <a:lnTo>
                  <a:pt x="10" y="125"/>
                </a:lnTo>
                <a:lnTo>
                  <a:pt x="12" y="127"/>
                </a:lnTo>
                <a:lnTo>
                  <a:pt x="14" y="131"/>
                </a:lnTo>
                <a:lnTo>
                  <a:pt x="14" y="134"/>
                </a:lnTo>
                <a:lnTo>
                  <a:pt x="14" y="137"/>
                </a:lnTo>
                <a:lnTo>
                  <a:pt x="12" y="140"/>
                </a:lnTo>
                <a:lnTo>
                  <a:pt x="9" y="148"/>
                </a:lnTo>
                <a:lnTo>
                  <a:pt x="5" y="156"/>
                </a:lnTo>
                <a:lnTo>
                  <a:pt x="3" y="166"/>
                </a:lnTo>
                <a:lnTo>
                  <a:pt x="2" y="174"/>
                </a:lnTo>
                <a:lnTo>
                  <a:pt x="0" y="186"/>
                </a:lnTo>
                <a:lnTo>
                  <a:pt x="0" y="196"/>
                </a:lnTo>
                <a:lnTo>
                  <a:pt x="2" y="207"/>
                </a:lnTo>
                <a:lnTo>
                  <a:pt x="3" y="217"/>
                </a:lnTo>
                <a:lnTo>
                  <a:pt x="6" y="226"/>
                </a:lnTo>
                <a:lnTo>
                  <a:pt x="10" y="237"/>
                </a:lnTo>
                <a:lnTo>
                  <a:pt x="14" y="246"/>
                </a:lnTo>
                <a:lnTo>
                  <a:pt x="20" y="256"/>
                </a:lnTo>
                <a:lnTo>
                  <a:pt x="27" y="266"/>
                </a:lnTo>
                <a:lnTo>
                  <a:pt x="35" y="277"/>
                </a:lnTo>
                <a:lnTo>
                  <a:pt x="45" y="286"/>
                </a:lnTo>
                <a:lnTo>
                  <a:pt x="55" y="294"/>
                </a:lnTo>
                <a:lnTo>
                  <a:pt x="57" y="296"/>
                </a:lnTo>
                <a:lnTo>
                  <a:pt x="57" y="299"/>
                </a:lnTo>
                <a:lnTo>
                  <a:pt x="57" y="307"/>
                </a:lnTo>
                <a:lnTo>
                  <a:pt x="58" y="316"/>
                </a:lnTo>
                <a:lnTo>
                  <a:pt x="59" y="324"/>
                </a:lnTo>
                <a:lnTo>
                  <a:pt x="60" y="333"/>
                </a:lnTo>
                <a:lnTo>
                  <a:pt x="61" y="341"/>
                </a:lnTo>
                <a:lnTo>
                  <a:pt x="61" y="350"/>
                </a:lnTo>
                <a:lnTo>
                  <a:pt x="62" y="354"/>
                </a:lnTo>
                <a:lnTo>
                  <a:pt x="65" y="358"/>
                </a:lnTo>
                <a:lnTo>
                  <a:pt x="67" y="362"/>
                </a:lnTo>
                <a:lnTo>
                  <a:pt x="71" y="365"/>
                </a:lnTo>
                <a:lnTo>
                  <a:pt x="71" y="365"/>
                </a:lnTo>
                <a:lnTo>
                  <a:pt x="72" y="366"/>
                </a:lnTo>
                <a:lnTo>
                  <a:pt x="72" y="368"/>
                </a:lnTo>
                <a:lnTo>
                  <a:pt x="73" y="369"/>
                </a:lnTo>
                <a:lnTo>
                  <a:pt x="73" y="369"/>
                </a:lnTo>
                <a:lnTo>
                  <a:pt x="74" y="370"/>
                </a:lnTo>
                <a:lnTo>
                  <a:pt x="74" y="372"/>
                </a:lnTo>
                <a:lnTo>
                  <a:pt x="74" y="375"/>
                </a:lnTo>
                <a:lnTo>
                  <a:pt x="71" y="378"/>
                </a:lnTo>
                <a:lnTo>
                  <a:pt x="67" y="382"/>
                </a:lnTo>
                <a:lnTo>
                  <a:pt x="65" y="385"/>
                </a:lnTo>
                <a:lnTo>
                  <a:pt x="64" y="390"/>
                </a:lnTo>
                <a:lnTo>
                  <a:pt x="60" y="400"/>
                </a:lnTo>
                <a:lnTo>
                  <a:pt x="60" y="410"/>
                </a:lnTo>
                <a:lnTo>
                  <a:pt x="60" y="414"/>
                </a:lnTo>
                <a:lnTo>
                  <a:pt x="61" y="419"/>
                </a:lnTo>
                <a:lnTo>
                  <a:pt x="64" y="424"/>
                </a:lnTo>
                <a:lnTo>
                  <a:pt x="66" y="428"/>
                </a:lnTo>
                <a:lnTo>
                  <a:pt x="71" y="439"/>
                </a:lnTo>
                <a:lnTo>
                  <a:pt x="75" y="448"/>
                </a:lnTo>
                <a:lnTo>
                  <a:pt x="79" y="454"/>
                </a:lnTo>
                <a:lnTo>
                  <a:pt x="81" y="461"/>
                </a:lnTo>
                <a:lnTo>
                  <a:pt x="82" y="456"/>
                </a:lnTo>
                <a:lnTo>
                  <a:pt x="85" y="454"/>
                </a:lnTo>
                <a:lnTo>
                  <a:pt x="87" y="450"/>
                </a:lnTo>
                <a:lnTo>
                  <a:pt x="89" y="448"/>
                </a:lnTo>
                <a:lnTo>
                  <a:pt x="87" y="450"/>
                </a:lnTo>
                <a:lnTo>
                  <a:pt x="85" y="454"/>
                </a:lnTo>
                <a:lnTo>
                  <a:pt x="82" y="456"/>
                </a:lnTo>
                <a:lnTo>
                  <a:pt x="81" y="461"/>
                </a:lnTo>
                <a:lnTo>
                  <a:pt x="81" y="462"/>
                </a:lnTo>
                <a:lnTo>
                  <a:pt x="81" y="464"/>
                </a:lnTo>
                <a:lnTo>
                  <a:pt x="86" y="470"/>
                </a:lnTo>
                <a:lnTo>
                  <a:pt x="92" y="475"/>
                </a:lnTo>
                <a:lnTo>
                  <a:pt x="99" y="478"/>
                </a:lnTo>
                <a:lnTo>
                  <a:pt x="106" y="480"/>
                </a:lnTo>
                <a:lnTo>
                  <a:pt x="113" y="480"/>
                </a:lnTo>
                <a:lnTo>
                  <a:pt x="120" y="478"/>
                </a:lnTo>
                <a:lnTo>
                  <a:pt x="127" y="474"/>
                </a:lnTo>
                <a:lnTo>
                  <a:pt x="131" y="469"/>
                </a:lnTo>
                <a:lnTo>
                  <a:pt x="138" y="461"/>
                </a:lnTo>
                <a:lnTo>
                  <a:pt x="144" y="453"/>
                </a:lnTo>
                <a:lnTo>
                  <a:pt x="148" y="454"/>
                </a:lnTo>
                <a:lnTo>
                  <a:pt x="151" y="456"/>
                </a:lnTo>
                <a:lnTo>
                  <a:pt x="152" y="457"/>
                </a:lnTo>
                <a:lnTo>
                  <a:pt x="154" y="459"/>
                </a:lnTo>
                <a:lnTo>
                  <a:pt x="155" y="461"/>
                </a:lnTo>
                <a:lnTo>
                  <a:pt x="155" y="464"/>
                </a:lnTo>
                <a:lnTo>
                  <a:pt x="154" y="487"/>
                </a:lnTo>
                <a:lnTo>
                  <a:pt x="154" y="509"/>
                </a:lnTo>
                <a:lnTo>
                  <a:pt x="155" y="531"/>
                </a:lnTo>
                <a:lnTo>
                  <a:pt x="156" y="553"/>
                </a:lnTo>
                <a:lnTo>
                  <a:pt x="158" y="582"/>
                </a:lnTo>
                <a:lnTo>
                  <a:pt x="161" y="611"/>
                </a:lnTo>
                <a:lnTo>
                  <a:pt x="164" y="639"/>
                </a:lnTo>
                <a:lnTo>
                  <a:pt x="169" y="667"/>
                </a:lnTo>
                <a:lnTo>
                  <a:pt x="171" y="684"/>
                </a:lnTo>
                <a:lnTo>
                  <a:pt x="176" y="700"/>
                </a:lnTo>
                <a:lnTo>
                  <a:pt x="180" y="715"/>
                </a:lnTo>
                <a:lnTo>
                  <a:pt x="186" y="731"/>
                </a:lnTo>
                <a:lnTo>
                  <a:pt x="191" y="741"/>
                </a:lnTo>
                <a:lnTo>
                  <a:pt x="196" y="752"/>
                </a:lnTo>
                <a:lnTo>
                  <a:pt x="200" y="761"/>
                </a:lnTo>
                <a:lnTo>
                  <a:pt x="205" y="771"/>
                </a:lnTo>
                <a:lnTo>
                  <a:pt x="207" y="784"/>
                </a:lnTo>
                <a:lnTo>
                  <a:pt x="210" y="796"/>
                </a:lnTo>
                <a:lnTo>
                  <a:pt x="214" y="812"/>
                </a:lnTo>
                <a:lnTo>
                  <a:pt x="221" y="829"/>
                </a:lnTo>
                <a:lnTo>
                  <a:pt x="224" y="831"/>
                </a:lnTo>
                <a:lnTo>
                  <a:pt x="225" y="832"/>
                </a:lnTo>
                <a:lnTo>
                  <a:pt x="230" y="839"/>
                </a:lnTo>
                <a:lnTo>
                  <a:pt x="235" y="846"/>
                </a:lnTo>
                <a:lnTo>
                  <a:pt x="235" y="847"/>
                </a:lnTo>
                <a:lnTo>
                  <a:pt x="237" y="847"/>
                </a:lnTo>
                <a:lnTo>
                  <a:pt x="240" y="859"/>
                </a:lnTo>
                <a:lnTo>
                  <a:pt x="245" y="869"/>
                </a:lnTo>
                <a:lnTo>
                  <a:pt x="245" y="869"/>
                </a:lnTo>
                <a:lnTo>
                  <a:pt x="245" y="871"/>
                </a:lnTo>
                <a:lnTo>
                  <a:pt x="246" y="876"/>
                </a:lnTo>
                <a:lnTo>
                  <a:pt x="248" y="883"/>
                </a:lnTo>
                <a:lnTo>
                  <a:pt x="251" y="889"/>
                </a:lnTo>
                <a:lnTo>
                  <a:pt x="254" y="895"/>
                </a:lnTo>
                <a:lnTo>
                  <a:pt x="254" y="900"/>
                </a:lnTo>
                <a:lnTo>
                  <a:pt x="252" y="904"/>
                </a:lnTo>
                <a:lnTo>
                  <a:pt x="246" y="914"/>
                </a:lnTo>
                <a:lnTo>
                  <a:pt x="240" y="924"/>
                </a:lnTo>
                <a:lnTo>
                  <a:pt x="240" y="925"/>
                </a:lnTo>
                <a:lnTo>
                  <a:pt x="239" y="927"/>
                </a:lnTo>
                <a:lnTo>
                  <a:pt x="239" y="928"/>
                </a:lnTo>
                <a:lnTo>
                  <a:pt x="238" y="929"/>
                </a:lnTo>
                <a:lnTo>
                  <a:pt x="238" y="929"/>
                </a:lnTo>
                <a:lnTo>
                  <a:pt x="238" y="929"/>
                </a:lnTo>
                <a:lnTo>
                  <a:pt x="235" y="931"/>
                </a:lnTo>
                <a:lnTo>
                  <a:pt x="235" y="934"/>
                </a:lnTo>
                <a:lnTo>
                  <a:pt x="227" y="950"/>
                </a:lnTo>
                <a:lnTo>
                  <a:pt x="220" y="967"/>
                </a:lnTo>
                <a:lnTo>
                  <a:pt x="217" y="972"/>
                </a:lnTo>
                <a:lnTo>
                  <a:pt x="216" y="979"/>
                </a:lnTo>
                <a:lnTo>
                  <a:pt x="216" y="979"/>
                </a:lnTo>
                <a:lnTo>
                  <a:pt x="216" y="980"/>
                </a:lnTo>
                <a:lnTo>
                  <a:pt x="212" y="988"/>
                </a:lnTo>
                <a:lnTo>
                  <a:pt x="210" y="997"/>
                </a:lnTo>
                <a:lnTo>
                  <a:pt x="209" y="1006"/>
                </a:lnTo>
                <a:lnTo>
                  <a:pt x="206" y="1014"/>
                </a:lnTo>
                <a:lnTo>
                  <a:pt x="205" y="1021"/>
                </a:lnTo>
                <a:lnTo>
                  <a:pt x="203" y="1027"/>
                </a:lnTo>
                <a:lnTo>
                  <a:pt x="200" y="1034"/>
                </a:lnTo>
                <a:lnTo>
                  <a:pt x="202" y="1041"/>
                </a:lnTo>
                <a:lnTo>
                  <a:pt x="200" y="1043"/>
                </a:lnTo>
                <a:lnTo>
                  <a:pt x="199" y="1046"/>
                </a:lnTo>
                <a:lnTo>
                  <a:pt x="199" y="1047"/>
                </a:lnTo>
                <a:lnTo>
                  <a:pt x="199" y="1047"/>
                </a:lnTo>
                <a:lnTo>
                  <a:pt x="199" y="1049"/>
                </a:lnTo>
                <a:lnTo>
                  <a:pt x="199" y="1051"/>
                </a:lnTo>
                <a:lnTo>
                  <a:pt x="198" y="1055"/>
                </a:lnTo>
                <a:lnTo>
                  <a:pt x="198" y="1060"/>
                </a:lnTo>
                <a:lnTo>
                  <a:pt x="198" y="1061"/>
                </a:lnTo>
                <a:lnTo>
                  <a:pt x="198" y="1061"/>
                </a:lnTo>
                <a:lnTo>
                  <a:pt x="198" y="1068"/>
                </a:lnTo>
                <a:lnTo>
                  <a:pt x="199" y="1076"/>
                </a:lnTo>
                <a:lnTo>
                  <a:pt x="200" y="1083"/>
                </a:lnTo>
                <a:lnTo>
                  <a:pt x="203" y="1090"/>
                </a:lnTo>
                <a:lnTo>
                  <a:pt x="207" y="1103"/>
                </a:lnTo>
                <a:lnTo>
                  <a:pt x="211" y="1117"/>
                </a:lnTo>
                <a:lnTo>
                  <a:pt x="209" y="1124"/>
                </a:lnTo>
                <a:lnTo>
                  <a:pt x="207" y="1131"/>
                </a:lnTo>
                <a:lnTo>
                  <a:pt x="202" y="1145"/>
                </a:lnTo>
                <a:lnTo>
                  <a:pt x="196" y="1159"/>
                </a:lnTo>
                <a:lnTo>
                  <a:pt x="193" y="1165"/>
                </a:lnTo>
                <a:lnTo>
                  <a:pt x="190" y="1170"/>
                </a:lnTo>
                <a:lnTo>
                  <a:pt x="189" y="1174"/>
                </a:lnTo>
                <a:lnTo>
                  <a:pt x="190" y="1177"/>
                </a:lnTo>
                <a:lnTo>
                  <a:pt x="194" y="1181"/>
                </a:lnTo>
                <a:lnTo>
                  <a:pt x="203" y="1184"/>
                </a:lnTo>
                <a:lnTo>
                  <a:pt x="210" y="1187"/>
                </a:lnTo>
                <a:lnTo>
                  <a:pt x="216" y="1186"/>
                </a:lnTo>
                <a:lnTo>
                  <a:pt x="219" y="1184"/>
                </a:lnTo>
                <a:lnTo>
                  <a:pt x="223" y="1184"/>
                </a:lnTo>
                <a:lnTo>
                  <a:pt x="226" y="1187"/>
                </a:lnTo>
                <a:lnTo>
                  <a:pt x="228" y="1189"/>
                </a:lnTo>
                <a:lnTo>
                  <a:pt x="231" y="1191"/>
                </a:lnTo>
                <a:lnTo>
                  <a:pt x="234" y="1193"/>
                </a:lnTo>
                <a:lnTo>
                  <a:pt x="237" y="1193"/>
                </a:lnTo>
                <a:lnTo>
                  <a:pt x="240" y="1193"/>
                </a:lnTo>
                <a:lnTo>
                  <a:pt x="241" y="1193"/>
                </a:lnTo>
                <a:lnTo>
                  <a:pt x="244" y="1193"/>
                </a:lnTo>
                <a:lnTo>
                  <a:pt x="245" y="1194"/>
                </a:lnTo>
                <a:lnTo>
                  <a:pt x="245" y="1196"/>
                </a:lnTo>
                <a:lnTo>
                  <a:pt x="246" y="1198"/>
                </a:lnTo>
                <a:lnTo>
                  <a:pt x="247" y="1201"/>
                </a:lnTo>
                <a:lnTo>
                  <a:pt x="249" y="1202"/>
                </a:lnTo>
                <a:lnTo>
                  <a:pt x="253" y="1201"/>
                </a:lnTo>
                <a:lnTo>
                  <a:pt x="253" y="1201"/>
                </a:lnTo>
                <a:lnTo>
                  <a:pt x="256" y="1202"/>
                </a:lnTo>
                <a:lnTo>
                  <a:pt x="261" y="1201"/>
                </a:lnTo>
                <a:lnTo>
                  <a:pt x="263" y="1201"/>
                </a:lnTo>
                <a:lnTo>
                  <a:pt x="266" y="1201"/>
                </a:lnTo>
                <a:lnTo>
                  <a:pt x="266" y="1202"/>
                </a:lnTo>
                <a:lnTo>
                  <a:pt x="266" y="1204"/>
                </a:lnTo>
                <a:lnTo>
                  <a:pt x="266" y="1210"/>
                </a:lnTo>
                <a:lnTo>
                  <a:pt x="266" y="1216"/>
                </a:lnTo>
                <a:lnTo>
                  <a:pt x="267" y="1221"/>
                </a:lnTo>
                <a:lnTo>
                  <a:pt x="269" y="1226"/>
                </a:lnTo>
                <a:lnTo>
                  <a:pt x="269" y="1226"/>
                </a:lnTo>
                <a:lnTo>
                  <a:pt x="263" y="1235"/>
                </a:lnTo>
                <a:lnTo>
                  <a:pt x="258" y="1243"/>
                </a:lnTo>
                <a:lnTo>
                  <a:pt x="254" y="1252"/>
                </a:lnTo>
                <a:lnTo>
                  <a:pt x="251" y="1261"/>
                </a:lnTo>
                <a:lnTo>
                  <a:pt x="251" y="1261"/>
                </a:lnTo>
                <a:lnTo>
                  <a:pt x="249" y="1263"/>
                </a:lnTo>
                <a:lnTo>
                  <a:pt x="246" y="1267"/>
                </a:lnTo>
                <a:lnTo>
                  <a:pt x="244" y="1272"/>
                </a:lnTo>
                <a:lnTo>
                  <a:pt x="241" y="1278"/>
                </a:lnTo>
                <a:lnTo>
                  <a:pt x="240" y="1284"/>
                </a:lnTo>
                <a:lnTo>
                  <a:pt x="240" y="1285"/>
                </a:lnTo>
                <a:lnTo>
                  <a:pt x="240" y="1286"/>
                </a:lnTo>
                <a:lnTo>
                  <a:pt x="238" y="1288"/>
                </a:lnTo>
                <a:lnTo>
                  <a:pt x="237" y="1291"/>
                </a:lnTo>
                <a:lnTo>
                  <a:pt x="237" y="1294"/>
                </a:lnTo>
                <a:lnTo>
                  <a:pt x="237" y="1296"/>
                </a:lnTo>
                <a:lnTo>
                  <a:pt x="223" y="1327"/>
                </a:lnTo>
                <a:lnTo>
                  <a:pt x="211" y="1358"/>
                </a:lnTo>
                <a:lnTo>
                  <a:pt x="199" y="1389"/>
                </a:lnTo>
                <a:lnTo>
                  <a:pt x="189" y="1420"/>
                </a:lnTo>
                <a:lnTo>
                  <a:pt x="180" y="1452"/>
                </a:lnTo>
                <a:lnTo>
                  <a:pt x="172" y="1484"/>
                </a:lnTo>
                <a:lnTo>
                  <a:pt x="165" y="1517"/>
                </a:lnTo>
                <a:lnTo>
                  <a:pt x="158" y="1549"/>
                </a:lnTo>
                <a:lnTo>
                  <a:pt x="514" y="1549"/>
                </a:lnTo>
                <a:lnTo>
                  <a:pt x="514" y="1547"/>
                </a:lnTo>
                <a:lnTo>
                  <a:pt x="513" y="1545"/>
                </a:lnTo>
                <a:lnTo>
                  <a:pt x="510" y="1542"/>
                </a:lnTo>
                <a:lnTo>
                  <a:pt x="510" y="1538"/>
                </a:lnTo>
                <a:lnTo>
                  <a:pt x="510" y="1535"/>
                </a:lnTo>
                <a:lnTo>
                  <a:pt x="510" y="1530"/>
                </a:lnTo>
                <a:lnTo>
                  <a:pt x="510" y="1535"/>
                </a:lnTo>
                <a:lnTo>
                  <a:pt x="510" y="1538"/>
                </a:lnTo>
                <a:lnTo>
                  <a:pt x="510" y="1542"/>
                </a:lnTo>
                <a:lnTo>
                  <a:pt x="513" y="1545"/>
                </a:lnTo>
                <a:lnTo>
                  <a:pt x="514" y="1547"/>
                </a:lnTo>
                <a:lnTo>
                  <a:pt x="514" y="1549"/>
                </a:lnTo>
                <a:lnTo>
                  <a:pt x="1621" y="1549"/>
                </a:lnTo>
                <a:lnTo>
                  <a:pt x="1621" y="1533"/>
                </a:lnTo>
                <a:lnTo>
                  <a:pt x="1623" y="1518"/>
                </a:lnTo>
                <a:lnTo>
                  <a:pt x="1625" y="1507"/>
                </a:lnTo>
                <a:lnTo>
                  <a:pt x="1626" y="1495"/>
                </a:lnTo>
                <a:lnTo>
                  <a:pt x="1626" y="1484"/>
                </a:lnTo>
                <a:lnTo>
                  <a:pt x="1626" y="1475"/>
                </a:lnTo>
                <a:lnTo>
                  <a:pt x="1626" y="1465"/>
                </a:lnTo>
                <a:lnTo>
                  <a:pt x="1625" y="1454"/>
                </a:lnTo>
                <a:lnTo>
                  <a:pt x="1621" y="1434"/>
                </a:lnTo>
                <a:lnTo>
                  <a:pt x="1615" y="1414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00" dirty="0">
                <a:solidFill>
                  <a:schemeClr val="lt1"/>
                </a:solidFill>
              </a:defRPr>
            </a:lvl1pPr>
          </a:lstStyle>
          <a:p>
            <a:pPr lvl="0" algn="ctr"/>
            <a:r>
              <a:rPr lang="en-US" sz="4800" dirty="0" smtClean="0"/>
              <a:t>Your   photo</a:t>
            </a:r>
            <a:endParaRPr lang="en-US" sz="4800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0"/>
          <p:cNvSpPr>
            <a:spLocks noGrp="1" noEditPoints="1"/>
          </p:cNvSpPr>
          <p:nvPr>
            <p:ph type="pic" sz="quarter" idx="29" hasCustomPrompt="1"/>
          </p:nvPr>
        </p:nvSpPr>
        <p:spPr bwMode="auto">
          <a:xfrm>
            <a:off x="5051952" y="297015"/>
            <a:ext cx="6260759" cy="6562661"/>
          </a:xfrm>
          <a:custGeom>
            <a:avLst/>
            <a:gdLst>
              <a:gd name="T0" fmla="*/ 1323 w 1482"/>
              <a:gd name="T1" fmla="*/ 1334 h 1662"/>
              <a:gd name="T2" fmla="*/ 365 w 1482"/>
              <a:gd name="T3" fmla="*/ 689 h 1662"/>
              <a:gd name="T4" fmla="*/ 131 w 1482"/>
              <a:gd name="T5" fmla="*/ 971 h 1662"/>
              <a:gd name="T6" fmla="*/ 1365 w 1482"/>
              <a:gd name="T7" fmla="*/ 1155 h 1662"/>
              <a:gd name="T8" fmla="*/ 1206 w 1482"/>
              <a:gd name="T9" fmla="*/ 641 h 1662"/>
              <a:gd name="T10" fmla="*/ 921 w 1482"/>
              <a:gd name="T11" fmla="*/ 359 h 1662"/>
              <a:gd name="T12" fmla="*/ 692 w 1482"/>
              <a:gd name="T13" fmla="*/ 354 h 1662"/>
              <a:gd name="T14" fmla="*/ 1359 w 1482"/>
              <a:gd name="T15" fmla="*/ 1399 h 1662"/>
              <a:gd name="T16" fmla="*/ 1260 w 1482"/>
              <a:gd name="T17" fmla="*/ 1085 h 1662"/>
              <a:gd name="T18" fmla="*/ 1240 w 1482"/>
              <a:gd name="T19" fmla="*/ 899 h 1662"/>
              <a:gd name="T20" fmla="*/ 1206 w 1482"/>
              <a:gd name="T21" fmla="*/ 958 h 1662"/>
              <a:gd name="T22" fmla="*/ 1075 w 1482"/>
              <a:gd name="T23" fmla="*/ 1427 h 1662"/>
              <a:gd name="T24" fmla="*/ 957 w 1482"/>
              <a:gd name="T25" fmla="*/ 1061 h 1662"/>
              <a:gd name="T26" fmla="*/ 989 w 1482"/>
              <a:gd name="T27" fmla="*/ 1138 h 1662"/>
              <a:gd name="T28" fmla="*/ 813 w 1482"/>
              <a:gd name="T29" fmla="*/ 1438 h 1662"/>
              <a:gd name="T30" fmla="*/ 647 w 1482"/>
              <a:gd name="T31" fmla="*/ 1238 h 1662"/>
              <a:gd name="T32" fmla="*/ 499 w 1482"/>
              <a:gd name="T33" fmla="*/ 1276 h 1662"/>
              <a:gd name="T34" fmla="*/ 356 w 1482"/>
              <a:gd name="T35" fmla="*/ 1329 h 1662"/>
              <a:gd name="T36" fmla="*/ 580 w 1482"/>
              <a:gd name="T37" fmla="*/ 1244 h 1662"/>
              <a:gd name="T38" fmla="*/ 930 w 1482"/>
              <a:gd name="T39" fmla="*/ 1142 h 1662"/>
              <a:gd name="T40" fmla="*/ 262 w 1482"/>
              <a:gd name="T41" fmla="*/ 1062 h 1662"/>
              <a:gd name="T42" fmla="*/ 219 w 1482"/>
              <a:gd name="T43" fmla="*/ 1277 h 1662"/>
              <a:gd name="T44" fmla="*/ 246 w 1482"/>
              <a:gd name="T45" fmla="*/ 1046 h 1662"/>
              <a:gd name="T46" fmla="*/ 380 w 1482"/>
              <a:gd name="T47" fmla="*/ 824 h 1662"/>
              <a:gd name="T48" fmla="*/ 624 w 1482"/>
              <a:gd name="T49" fmla="*/ 729 h 1662"/>
              <a:gd name="T50" fmla="*/ 967 w 1482"/>
              <a:gd name="T51" fmla="*/ 622 h 1662"/>
              <a:gd name="T52" fmla="*/ 462 w 1482"/>
              <a:gd name="T53" fmla="*/ 657 h 1662"/>
              <a:gd name="T54" fmla="*/ 587 w 1482"/>
              <a:gd name="T55" fmla="*/ 552 h 1662"/>
              <a:gd name="T56" fmla="*/ 674 w 1482"/>
              <a:gd name="T57" fmla="*/ 460 h 1662"/>
              <a:gd name="T58" fmla="*/ 732 w 1482"/>
              <a:gd name="T59" fmla="*/ 343 h 1662"/>
              <a:gd name="T60" fmla="*/ 787 w 1482"/>
              <a:gd name="T61" fmla="*/ 672 h 1662"/>
              <a:gd name="T62" fmla="*/ 653 w 1482"/>
              <a:gd name="T63" fmla="*/ 711 h 1662"/>
              <a:gd name="T64" fmla="*/ 800 w 1482"/>
              <a:gd name="T65" fmla="*/ 323 h 1662"/>
              <a:gd name="T66" fmla="*/ 849 w 1482"/>
              <a:gd name="T67" fmla="*/ 303 h 1662"/>
              <a:gd name="T68" fmla="*/ 944 w 1482"/>
              <a:gd name="T69" fmla="*/ 433 h 1662"/>
              <a:gd name="T70" fmla="*/ 866 w 1482"/>
              <a:gd name="T71" fmla="*/ 567 h 1662"/>
              <a:gd name="T72" fmla="*/ 966 w 1482"/>
              <a:gd name="T73" fmla="*/ 495 h 1662"/>
              <a:gd name="T74" fmla="*/ 990 w 1482"/>
              <a:gd name="T75" fmla="*/ 601 h 1662"/>
              <a:gd name="T76" fmla="*/ 957 w 1482"/>
              <a:gd name="T77" fmla="*/ 852 h 1662"/>
              <a:gd name="T78" fmla="*/ 766 w 1482"/>
              <a:gd name="T79" fmla="*/ 722 h 1662"/>
              <a:gd name="T80" fmla="*/ 558 w 1482"/>
              <a:gd name="T81" fmla="*/ 788 h 1662"/>
              <a:gd name="T82" fmla="*/ 543 w 1482"/>
              <a:gd name="T83" fmla="*/ 817 h 1662"/>
              <a:gd name="T84" fmla="*/ 965 w 1482"/>
              <a:gd name="T85" fmla="*/ 903 h 1662"/>
              <a:gd name="T86" fmla="*/ 137 w 1482"/>
              <a:gd name="T87" fmla="*/ 928 h 1662"/>
              <a:gd name="T88" fmla="*/ 370 w 1482"/>
              <a:gd name="T89" fmla="*/ 916 h 1662"/>
              <a:gd name="T90" fmla="*/ 612 w 1482"/>
              <a:gd name="T91" fmla="*/ 474 h 1662"/>
              <a:gd name="T92" fmla="*/ 917 w 1482"/>
              <a:gd name="T93" fmla="*/ 771 h 1662"/>
              <a:gd name="T94" fmla="*/ 455 w 1482"/>
              <a:gd name="T95" fmla="*/ 1220 h 1662"/>
              <a:gd name="T96" fmla="*/ 344 w 1482"/>
              <a:gd name="T97" fmla="*/ 923 h 1662"/>
              <a:gd name="T98" fmla="*/ 307 w 1482"/>
              <a:gd name="T99" fmla="*/ 1231 h 1662"/>
              <a:gd name="T100" fmla="*/ 378 w 1482"/>
              <a:gd name="T101" fmla="*/ 1023 h 1662"/>
              <a:gd name="T102" fmla="*/ 647 w 1482"/>
              <a:gd name="T103" fmla="*/ 894 h 1662"/>
              <a:gd name="T104" fmla="*/ 825 w 1482"/>
              <a:gd name="T105" fmla="*/ 1054 h 1662"/>
              <a:gd name="T106" fmla="*/ 708 w 1482"/>
              <a:gd name="T107" fmla="*/ 1148 h 1662"/>
              <a:gd name="T108" fmla="*/ 675 w 1482"/>
              <a:gd name="T109" fmla="*/ 1004 h 1662"/>
              <a:gd name="T110" fmla="*/ 598 w 1482"/>
              <a:gd name="T111" fmla="*/ 1196 h 1662"/>
              <a:gd name="T112" fmla="*/ 349 w 1482"/>
              <a:gd name="T113" fmla="*/ 1105 h 1662"/>
              <a:gd name="T114" fmla="*/ 434 w 1482"/>
              <a:gd name="T115" fmla="*/ 1125 h 1662"/>
              <a:gd name="T116" fmla="*/ 647 w 1482"/>
              <a:gd name="T117" fmla="*/ 1008 h 1662"/>
              <a:gd name="T118" fmla="*/ 854 w 1482"/>
              <a:gd name="T119" fmla="*/ 920 h 1662"/>
              <a:gd name="T120" fmla="*/ 860 w 1482"/>
              <a:gd name="T121" fmla="*/ 1123 h 1662"/>
              <a:gd name="T122" fmla="*/ 824 w 1482"/>
              <a:gd name="T123" fmla="*/ 7 h 1662"/>
              <a:gd name="T124" fmla="*/ 566 w 1482"/>
              <a:gd name="T125" fmla="*/ 473 h 1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2" h="1662">
                <a:moveTo>
                  <a:pt x="1447" y="1507"/>
                </a:moveTo>
                <a:lnTo>
                  <a:pt x="1447" y="1504"/>
                </a:lnTo>
                <a:lnTo>
                  <a:pt x="1446" y="1504"/>
                </a:lnTo>
                <a:lnTo>
                  <a:pt x="1447" y="1504"/>
                </a:lnTo>
                <a:lnTo>
                  <a:pt x="1447" y="1507"/>
                </a:lnTo>
                <a:lnTo>
                  <a:pt x="1448" y="1508"/>
                </a:lnTo>
                <a:lnTo>
                  <a:pt x="1448" y="1509"/>
                </a:lnTo>
                <a:lnTo>
                  <a:pt x="1448" y="1508"/>
                </a:lnTo>
                <a:lnTo>
                  <a:pt x="1447" y="1507"/>
                </a:lnTo>
                <a:close/>
                <a:moveTo>
                  <a:pt x="1314" y="1316"/>
                </a:moveTo>
                <a:lnTo>
                  <a:pt x="1314" y="1316"/>
                </a:lnTo>
                <a:lnTo>
                  <a:pt x="1314" y="1315"/>
                </a:lnTo>
                <a:lnTo>
                  <a:pt x="1314" y="1315"/>
                </a:lnTo>
                <a:lnTo>
                  <a:pt x="1312" y="1316"/>
                </a:lnTo>
                <a:lnTo>
                  <a:pt x="1312" y="1316"/>
                </a:lnTo>
                <a:lnTo>
                  <a:pt x="1308" y="1305"/>
                </a:lnTo>
                <a:lnTo>
                  <a:pt x="1308" y="1293"/>
                </a:lnTo>
                <a:lnTo>
                  <a:pt x="1308" y="1291"/>
                </a:lnTo>
                <a:lnTo>
                  <a:pt x="1308" y="1288"/>
                </a:lnTo>
                <a:lnTo>
                  <a:pt x="1307" y="1287"/>
                </a:lnTo>
                <a:lnTo>
                  <a:pt x="1305" y="1286"/>
                </a:lnTo>
                <a:lnTo>
                  <a:pt x="1307" y="1287"/>
                </a:lnTo>
                <a:lnTo>
                  <a:pt x="1308" y="1288"/>
                </a:lnTo>
                <a:lnTo>
                  <a:pt x="1311" y="1284"/>
                </a:lnTo>
                <a:lnTo>
                  <a:pt x="1315" y="1280"/>
                </a:lnTo>
                <a:lnTo>
                  <a:pt x="1315" y="1279"/>
                </a:lnTo>
                <a:lnTo>
                  <a:pt x="1314" y="1278"/>
                </a:lnTo>
                <a:lnTo>
                  <a:pt x="1309" y="1274"/>
                </a:lnTo>
                <a:lnTo>
                  <a:pt x="1305" y="1273"/>
                </a:lnTo>
                <a:lnTo>
                  <a:pt x="1301" y="1274"/>
                </a:lnTo>
                <a:lnTo>
                  <a:pt x="1296" y="1274"/>
                </a:lnTo>
                <a:lnTo>
                  <a:pt x="1290" y="1271"/>
                </a:lnTo>
                <a:lnTo>
                  <a:pt x="1286" y="1264"/>
                </a:lnTo>
                <a:lnTo>
                  <a:pt x="1286" y="1263"/>
                </a:lnTo>
                <a:lnTo>
                  <a:pt x="1287" y="1262"/>
                </a:lnTo>
                <a:lnTo>
                  <a:pt x="1289" y="1262"/>
                </a:lnTo>
                <a:lnTo>
                  <a:pt x="1290" y="1264"/>
                </a:lnTo>
                <a:lnTo>
                  <a:pt x="1295" y="1265"/>
                </a:lnTo>
                <a:lnTo>
                  <a:pt x="1300" y="1263"/>
                </a:lnTo>
                <a:lnTo>
                  <a:pt x="1298" y="1260"/>
                </a:lnTo>
                <a:lnTo>
                  <a:pt x="1295" y="1259"/>
                </a:lnTo>
                <a:lnTo>
                  <a:pt x="1289" y="1256"/>
                </a:lnTo>
                <a:lnTo>
                  <a:pt x="1284" y="1251"/>
                </a:lnTo>
                <a:lnTo>
                  <a:pt x="1284" y="1251"/>
                </a:lnTo>
                <a:lnTo>
                  <a:pt x="1286" y="1251"/>
                </a:lnTo>
                <a:lnTo>
                  <a:pt x="1286" y="1249"/>
                </a:lnTo>
                <a:lnTo>
                  <a:pt x="1284" y="1249"/>
                </a:lnTo>
                <a:lnTo>
                  <a:pt x="1284" y="1246"/>
                </a:lnTo>
                <a:lnTo>
                  <a:pt x="1284" y="1245"/>
                </a:lnTo>
                <a:lnTo>
                  <a:pt x="1287" y="1245"/>
                </a:lnTo>
                <a:lnTo>
                  <a:pt x="1288" y="1246"/>
                </a:lnTo>
                <a:lnTo>
                  <a:pt x="1293" y="1249"/>
                </a:lnTo>
                <a:lnTo>
                  <a:pt x="1297" y="1249"/>
                </a:lnTo>
                <a:lnTo>
                  <a:pt x="1298" y="1246"/>
                </a:lnTo>
                <a:lnTo>
                  <a:pt x="1298" y="1244"/>
                </a:lnTo>
                <a:lnTo>
                  <a:pt x="1296" y="1241"/>
                </a:lnTo>
                <a:lnTo>
                  <a:pt x="1293" y="1239"/>
                </a:lnTo>
                <a:lnTo>
                  <a:pt x="1288" y="1238"/>
                </a:lnTo>
                <a:lnTo>
                  <a:pt x="1284" y="1237"/>
                </a:lnTo>
                <a:lnTo>
                  <a:pt x="1284" y="1237"/>
                </a:lnTo>
                <a:lnTo>
                  <a:pt x="1284" y="1237"/>
                </a:lnTo>
                <a:lnTo>
                  <a:pt x="1284" y="1237"/>
                </a:lnTo>
                <a:lnTo>
                  <a:pt x="1284" y="1237"/>
                </a:lnTo>
                <a:lnTo>
                  <a:pt x="1283" y="1237"/>
                </a:lnTo>
                <a:lnTo>
                  <a:pt x="1283" y="1237"/>
                </a:lnTo>
                <a:lnTo>
                  <a:pt x="1283" y="1231"/>
                </a:lnTo>
                <a:lnTo>
                  <a:pt x="1282" y="1227"/>
                </a:lnTo>
                <a:lnTo>
                  <a:pt x="1280" y="1225"/>
                </a:lnTo>
                <a:lnTo>
                  <a:pt x="1276" y="1225"/>
                </a:lnTo>
                <a:lnTo>
                  <a:pt x="1273" y="1228"/>
                </a:lnTo>
                <a:lnTo>
                  <a:pt x="1268" y="1228"/>
                </a:lnTo>
                <a:lnTo>
                  <a:pt x="1267" y="1224"/>
                </a:lnTo>
                <a:lnTo>
                  <a:pt x="1268" y="1221"/>
                </a:lnTo>
                <a:lnTo>
                  <a:pt x="1269" y="1218"/>
                </a:lnTo>
                <a:lnTo>
                  <a:pt x="1273" y="1218"/>
                </a:lnTo>
                <a:lnTo>
                  <a:pt x="1274" y="1222"/>
                </a:lnTo>
                <a:lnTo>
                  <a:pt x="1276" y="1225"/>
                </a:lnTo>
                <a:lnTo>
                  <a:pt x="1280" y="1225"/>
                </a:lnTo>
                <a:lnTo>
                  <a:pt x="1282" y="1227"/>
                </a:lnTo>
                <a:lnTo>
                  <a:pt x="1283" y="1225"/>
                </a:lnTo>
                <a:lnTo>
                  <a:pt x="1284" y="1224"/>
                </a:lnTo>
                <a:lnTo>
                  <a:pt x="1286" y="1225"/>
                </a:lnTo>
                <a:lnTo>
                  <a:pt x="1287" y="1227"/>
                </a:lnTo>
                <a:lnTo>
                  <a:pt x="1289" y="1229"/>
                </a:lnTo>
                <a:lnTo>
                  <a:pt x="1293" y="1229"/>
                </a:lnTo>
                <a:lnTo>
                  <a:pt x="1295" y="1228"/>
                </a:lnTo>
                <a:lnTo>
                  <a:pt x="1296" y="1225"/>
                </a:lnTo>
                <a:lnTo>
                  <a:pt x="1295" y="1222"/>
                </a:lnTo>
                <a:lnTo>
                  <a:pt x="1291" y="1220"/>
                </a:lnTo>
                <a:lnTo>
                  <a:pt x="1288" y="1218"/>
                </a:lnTo>
                <a:lnTo>
                  <a:pt x="1283" y="1217"/>
                </a:lnTo>
                <a:lnTo>
                  <a:pt x="1282" y="1215"/>
                </a:lnTo>
                <a:lnTo>
                  <a:pt x="1281" y="1213"/>
                </a:lnTo>
                <a:lnTo>
                  <a:pt x="1281" y="1211"/>
                </a:lnTo>
                <a:lnTo>
                  <a:pt x="1280" y="1209"/>
                </a:lnTo>
                <a:lnTo>
                  <a:pt x="1280" y="1207"/>
                </a:lnTo>
                <a:lnTo>
                  <a:pt x="1280" y="1205"/>
                </a:lnTo>
                <a:lnTo>
                  <a:pt x="1282" y="1205"/>
                </a:lnTo>
                <a:lnTo>
                  <a:pt x="1283" y="1207"/>
                </a:lnTo>
                <a:lnTo>
                  <a:pt x="1288" y="1210"/>
                </a:lnTo>
                <a:lnTo>
                  <a:pt x="1293" y="1208"/>
                </a:lnTo>
                <a:lnTo>
                  <a:pt x="1293" y="1203"/>
                </a:lnTo>
                <a:lnTo>
                  <a:pt x="1288" y="1200"/>
                </a:lnTo>
                <a:lnTo>
                  <a:pt x="1281" y="1195"/>
                </a:lnTo>
                <a:lnTo>
                  <a:pt x="1280" y="1187"/>
                </a:lnTo>
                <a:lnTo>
                  <a:pt x="1281" y="1188"/>
                </a:lnTo>
                <a:lnTo>
                  <a:pt x="1282" y="1188"/>
                </a:lnTo>
                <a:lnTo>
                  <a:pt x="1286" y="1191"/>
                </a:lnTo>
                <a:lnTo>
                  <a:pt x="1290" y="1189"/>
                </a:lnTo>
                <a:lnTo>
                  <a:pt x="1291" y="1186"/>
                </a:lnTo>
                <a:lnTo>
                  <a:pt x="1288" y="1181"/>
                </a:lnTo>
                <a:lnTo>
                  <a:pt x="1283" y="1179"/>
                </a:lnTo>
                <a:lnTo>
                  <a:pt x="1277" y="1177"/>
                </a:lnTo>
                <a:lnTo>
                  <a:pt x="1277" y="1172"/>
                </a:lnTo>
                <a:lnTo>
                  <a:pt x="1277" y="1167"/>
                </a:lnTo>
                <a:lnTo>
                  <a:pt x="1275" y="1167"/>
                </a:lnTo>
                <a:lnTo>
                  <a:pt x="1274" y="1167"/>
                </a:lnTo>
                <a:lnTo>
                  <a:pt x="1272" y="1167"/>
                </a:lnTo>
                <a:lnTo>
                  <a:pt x="1269" y="1168"/>
                </a:lnTo>
                <a:lnTo>
                  <a:pt x="1266" y="1169"/>
                </a:lnTo>
                <a:lnTo>
                  <a:pt x="1263" y="1166"/>
                </a:lnTo>
                <a:lnTo>
                  <a:pt x="1262" y="1161"/>
                </a:lnTo>
                <a:lnTo>
                  <a:pt x="1267" y="1159"/>
                </a:lnTo>
                <a:lnTo>
                  <a:pt x="1269" y="1163"/>
                </a:lnTo>
                <a:lnTo>
                  <a:pt x="1274" y="1167"/>
                </a:lnTo>
                <a:lnTo>
                  <a:pt x="1275" y="1167"/>
                </a:lnTo>
                <a:lnTo>
                  <a:pt x="1277" y="1167"/>
                </a:lnTo>
                <a:lnTo>
                  <a:pt x="1279" y="1167"/>
                </a:lnTo>
                <a:lnTo>
                  <a:pt x="1280" y="1167"/>
                </a:lnTo>
                <a:lnTo>
                  <a:pt x="1280" y="1167"/>
                </a:lnTo>
                <a:lnTo>
                  <a:pt x="1283" y="1170"/>
                </a:lnTo>
                <a:lnTo>
                  <a:pt x="1288" y="1169"/>
                </a:lnTo>
                <a:lnTo>
                  <a:pt x="1289" y="1163"/>
                </a:lnTo>
                <a:lnTo>
                  <a:pt x="1283" y="1161"/>
                </a:lnTo>
                <a:lnTo>
                  <a:pt x="1282" y="1160"/>
                </a:lnTo>
                <a:lnTo>
                  <a:pt x="1280" y="1159"/>
                </a:lnTo>
                <a:lnTo>
                  <a:pt x="1277" y="1156"/>
                </a:lnTo>
                <a:lnTo>
                  <a:pt x="1276" y="1153"/>
                </a:lnTo>
                <a:lnTo>
                  <a:pt x="1276" y="1153"/>
                </a:lnTo>
                <a:lnTo>
                  <a:pt x="1276" y="1152"/>
                </a:lnTo>
                <a:lnTo>
                  <a:pt x="1276" y="1152"/>
                </a:lnTo>
                <a:lnTo>
                  <a:pt x="1276" y="1151"/>
                </a:lnTo>
                <a:lnTo>
                  <a:pt x="1276" y="1151"/>
                </a:lnTo>
                <a:lnTo>
                  <a:pt x="1276" y="1149"/>
                </a:lnTo>
                <a:lnTo>
                  <a:pt x="1275" y="1148"/>
                </a:lnTo>
                <a:lnTo>
                  <a:pt x="1275" y="1147"/>
                </a:lnTo>
                <a:lnTo>
                  <a:pt x="1275" y="1147"/>
                </a:lnTo>
                <a:lnTo>
                  <a:pt x="1274" y="1147"/>
                </a:lnTo>
                <a:lnTo>
                  <a:pt x="1274" y="1147"/>
                </a:lnTo>
                <a:lnTo>
                  <a:pt x="1276" y="1147"/>
                </a:lnTo>
                <a:lnTo>
                  <a:pt x="1279" y="1147"/>
                </a:lnTo>
                <a:lnTo>
                  <a:pt x="1283" y="1152"/>
                </a:lnTo>
                <a:lnTo>
                  <a:pt x="1288" y="1149"/>
                </a:lnTo>
                <a:lnTo>
                  <a:pt x="1287" y="1145"/>
                </a:lnTo>
                <a:lnTo>
                  <a:pt x="1282" y="1141"/>
                </a:lnTo>
                <a:lnTo>
                  <a:pt x="1281" y="1140"/>
                </a:lnTo>
                <a:lnTo>
                  <a:pt x="1280" y="1140"/>
                </a:lnTo>
                <a:lnTo>
                  <a:pt x="1275" y="1135"/>
                </a:lnTo>
                <a:lnTo>
                  <a:pt x="1276" y="1130"/>
                </a:lnTo>
                <a:lnTo>
                  <a:pt x="1283" y="1133"/>
                </a:lnTo>
                <a:lnTo>
                  <a:pt x="1290" y="1132"/>
                </a:lnTo>
                <a:lnTo>
                  <a:pt x="1290" y="1133"/>
                </a:lnTo>
                <a:lnTo>
                  <a:pt x="1290" y="1133"/>
                </a:lnTo>
                <a:lnTo>
                  <a:pt x="1291" y="1133"/>
                </a:lnTo>
                <a:lnTo>
                  <a:pt x="1291" y="1133"/>
                </a:lnTo>
                <a:lnTo>
                  <a:pt x="1291" y="1133"/>
                </a:lnTo>
                <a:lnTo>
                  <a:pt x="1290" y="1133"/>
                </a:lnTo>
                <a:lnTo>
                  <a:pt x="1290" y="1138"/>
                </a:lnTo>
                <a:lnTo>
                  <a:pt x="1291" y="1141"/>
                </a:lnTo>
                <a:lnTo>
                  <a:pt x="1294" y="1156"/>
                </a:lnTo>
                <a:lnTo>
                  <a:pt x="1297" y="1170"/>
                </a:lnTo>
                <a:lnTo>
                  <a:pt x="1297" y="1182"/>
                </a:lnTo>
                <a:lnTo>
                  <a:pt x="1296" y="1194"/>
                </a:lnTo>
                <a:lnTo>
                  <a:pt x="1296" y="1196"/>
                </a:lnTo>
                <a:lnTo>
                  <a:pt x="1297" y="1198"/>
                </a:lnTo>
                <a:lnTo>
                  <a:pt x="1308" y="1218"/>
                </a:lnTo>
                <a:lnTo>
                  <a:pt x="1308" y="1239"/>
                </a:lnTo>
                <a:lnTo>
                  <a:pt x="1309" y="1251"/>
                </a:lnTo>
                <a:lnTo>
                  <a:pt x="1314" y="1262"/>
                </a:lnTo>
                <a:lnTo>
                  <a:pt x="1315" y="1270"/>
                </a:lnTo>
                <a:lnTo>
                  <a:pt x="1314" y="1278"/>
                </a:lnTo>
                <a:lnTo>
                  <a:pt x="1315" y="1279"/>
                </a:lnTo>
                <a:lnTo>
                  <a:pt x="1315" y="1280"/>
                </a:lnTo>
                <a:lnTo>
                  <a:pt x="1316" y="1281"/>
                </a:lnTo>
                <a:lnTo>
                  <a:pt x="1316" y="1281"/>
                </a:lnTo>
                <a:lnTo>
                  <a:pt x="1317" y="1283"/>
                </a:lnTo>
                <a:lnTo>
                  <a:pt x="1318" y="1283"/>
                </a:lnTo>
                <a:lnTo>
                  <a:pt x="1317" y="1283"/>
                </a:lnTo>
                <a:lnTo>
                  <a:pt x="1316" y="1281"/>
                </a:lnTo>
                <a:lnTo>
                  <a:pt x="1316" y="1284"/>
                </a:lnTo>
                <a:lnTo>
                  <a:pt x="1317" y="1286"/>
                </a:lnTo>
                <a:lnTo>
                  <a:pt x="1318" y="1286"/>
                </a:lnTo>
                <a:lnTo>
                  <a:pt x="1318" y="1284"/>
                </a:lnTo>
                <a:lnTo>
                  <a:pt x="1319" y="1285"/>
                </a:lnTo>
                <a:lnTo>
                  <a:pt x="1321" y="1286"/>
                </a:lnTo>
                <a:lnTo>
                  <a:pt x="1321" y="1288"/>
                </a:lnTo>
                <a:lnTo>
                  <a:pt x="1319" y="1290"/>
                </a:lnTo>
                <a:lnTo>
                  <a:pt x="1314" y="1295"/>
                </a:lnTo>
                <a:lnTo>
                  <a:pt x="1318" y="1301"/>
                </a:lnTo>
                <a:lnTo>
                  <a:pt x="1318" y="1304"/>
                </a:lnTo>
                <a:lnTo>
                  <a:pt x="1318" y="1306"/>
                </a:lnTo>
                <a:lnTo>
                  <a:pt x="1319" y="1308"/>
                </a:lnTo>
                <a:lnTo>
                  <a:pt x="1321" y="1312"/>
                </a:lnTo>
                <a:lnTo>
                  <a:pt x="1321" y="1313"/>
                </a:lnTo>
                <a:lnTo>
                  <a:pt x="1321" y="1315"/>
                </a:lnTo>
                <a:lnTo>
                  <a:pt x="1318" y="1314"/>
                </a:lnTo>
                <a:lnTo>
                  <a:pt x="1321" y="1312"/>
                </a:lnTo>
                <a:lnTo>
                  <a:pt x="1319" y="1308"/>
                </a:lnTo>
                <a:lnTo>
                  <a:pt x="1318" y="1306"/>
                </a:lnTo>
                <a:lnTo>
                  <a:pt x="1315" y="1306"/>
                </a:lnTo>
                <a:lnTo>
                  <a:pt x="1314" y="1308"/>
                </a:lnTo>
                <a:lnTo>
                  <a:pt x="1314" y="1312"/>
                </a:lnTo>
                <a:lnTo>
                  <a:pt x="1314" y="1316"/>
                </a:lnTo>
                <a:close/>
                <a:moveTo>
                  <a:pt x="1312" y="1316"/>
                </a:moveTo>
                <a:lnTo>
                  <a:pt x="1314" y="1316"/>
                </a:lnTo>
                <a:lnTo>
                  <a:pt x="1314" y="1316"/>
                </a:lnTo>
                <a:lnTo>
                  <a:pt x="1314" y="1316"/>
                </a:lnTo>
                <a:lnTo>
                  <a:pt x="1314" y="1316"/>
                </a:lnTo>
                <a:lnTo>
                  <a:pt x="1318" y="1321"/>
                </a:lnTo>
                <a:lnTo>
                  <a:pt x="1323" y="1325"/>
                </a:lnTo>
                <a:lnTo>
                  <a:pt x="1323" y="1323"/>
                </a:lnTo>
                <a:lnTo>
                  <a:pt x="1323" y="1321"/>
                </a:lnTo>
                <a:lnTo>
                  <a:pt x="1323" y="1323"/>
                </a:lnTo>
                <a:lnTo>
                  <a:pt x="1323" y="1325"/>
                </a:lnTo>
                <a:lnTo>
                  <a:pt x="1325" y="1327"/>
                </a:lnTo>
                <a:lnTo>
                  <a:pt x="1326" y="1329"/>
                </a:lnTo>
                <a:lnTo>
                  <a:pt x="1328" y="1330"/>
                </a:lnTo>
                <a:lnTo>
                  <a:pt x="1329" y="1333"/>
                </a:lnTo>
                <a:lnTo>
                  <a:pt x="1328" y="1334"/>
                </a:lnTo>
                <a:lnTo>
                  <a:pt x="1326" y="1334"/>
                </a:lnTo>
                <a:lnTo>
                  <a:pt x="1323" y="1334"/>
                </a:lnTo>
                <a:lnTo>
                  <a:pt x="1321" y="1332"/>
                </a:lnTo>
                <a:lnTo>
                  <a:pt x="1321" y="1330"/>
                </a:lnTo>
                <a:lnTo>
                  <a:pt x="1321" y="1328"/>
                </a:lnTo>
                <a:lnTo>
                  <a:pt x="1318" y="1334"/>
                </a:lnTo>
                <a:lnTo>
                  <a:pt x="1317" y="1340"/>
                </a:lnTo>
                <a:lnTo>
                  <a:pt x="1315" y="1327"/>
                </a:lnTo>
                <a:lnTo>
                  <a:pt x="1312" y="1316"/>
                </a:lnTo>
                <a:close/>
                <a:moveTo>
                  <a:pt x="686" y="337"/>
                </a:moveTo>
                <a:lnTo>
                  <a:pt x="686" y="337"/>
                </a:lnTo>
                <a:lnTo>
                  <a:pt x="686" y="337"/>
                </a:lnTo>
                <a:lnTo>
                  <a:pt x="686" y="337"/>
                </a:lnTo>
                <a:lnTo>
                  <a:pt x="681" y="334"/>
                </a:lnTo>
                <a:lnTo>
                  <a:pt x="676" y="336"/>
                </a:lnTo>
                <a:lnTo>
                  <a:pt x="669" y="343"/>
                </a:lnTo>
                <a:lnTo>
                  <a:pt x="661" y="349"/>
                </a:lnTo>
                <a:lnTo>
                  <a:pt x="647" y="357"/>
                </a:lnTo>
                <a:lnTo>
                  <a:pt x="635" y="368"/>
                </a:lnTo>
                <a:lnTo>
                  <a:pt x="634" y="369"/>
                </a:lnTo>
                <a:lnTo>
                  <a:pt x="633" y="369"/>
                </a:lnTo>
                <a:lnTo>
                  <a:pt x="627" y="372"/>
                </a:lnTo>
                <a:lnTo>
                  <a:pt x="627" y="365"/>
                </a:lnTo>
                <a:lnTo>
                  <a:pt x="626" y="362"/>
                </a:lnTo>
                <a:lnTo>
                  <a:pt x="624" y="359"/>
                </a:lnTo>
                <a:lnTo>
                  <a:pt x="617" y="361"/>
                </a:lnTo>
                <a:lnTo>
                  <a:pt x="607" y="359"/>
                </a:lnTo>
                <a:lnTo>
                  <a:pt x="617" y="365"/>
                </a:lnTo>
                <a:lnTo>
                  <a:pt x="621" y="375"/>
                </a:lnTo>
                <a:lnTo>
                  <a:pt x="621" y="375"/>
                </a:lnTo>
                <a:lnTo>
                  <a:pt x="619" y="376"/>
                </a:lnTo>
                <a:lnTo>
                  <a:pt x="619" y="377"/>
                </a:lnTo>
                <a:lnTo>
                  <a:pt x="618" y="378"/>
                </a:lnTo>
                <a:lnTo>
                  <a:pt x="617" y="378"/>
                </a:lnTo>
                <a:lnTo>
                  <a:pt x="614" y="378"/>
                </a:lnTo>
                <a:lnTo>
                  <a:pt x="614" y="379"/>
                </a:lnTo>
                <a:lnTo>
                  <a:pt x="598" y="379"/>
                </a:lnTo>
                <a:lnTo>
                  <a:pt x="594" y="386"/>
                </a:lnTo>
                <a:lnTo>
                  <a:pt x="599" y="384"/>
                </a:lnTo>
                <a:lnTo>
                  <a:pt x="605" y="384"/>
                </a:lnTo>
                <a:lnTo>
                  <a:pt x="605" y="386"/>
                </a:lnTo>
                <a:lnTo>
                  <a:pt x="604" y="387"/>
                </a:lnTo>
                <a:lnTo>
                  <a:pt x="604" y="387"/>
                </a:lnTo>
                <a:lnTo>
                  <a:pt x="594" y="391"/>
                </a:lnTo>
                <a:lnTo>
                  <a:pt x="586" y="393"/>
                </a:lnTo>
                <a:lnTo>
                  <a:pt x="580" y="394"/>
                </a:lnTo>
                <a:lnTo>
                  <a:pt x="575" y="391"/>
                </a:lnTo>
                <a:lnTo>
                  <a:pt x="584" y="389"/>
                </a:lnTo>
                <a:lnTo>
                  <a:pt x="591" y="384"/>
                </a:lnTo>
                <a:lnTo>
                  <a:pt x="587" y="384"/>
                </a:lnTo>
                <a:lnTo>
                  <a:pt x="583" y="385"/>
                </a:lnTo>
                <a:lnTo>
                  <a:pt x="576" y="387"/>
                </a:lnTo>
                <a:lnTo>
                  <a:pt x="573" y="380"/>
                </a:lnTo>
                <a:lnTo>
                  <a:pt x="573" y="378"/>
                </a:lnTo>
                <a:lnTo>
                  <a:pt x="571" y="377"/>
                </a:lnTo>
                <a:lnTo>
                  <a:pt x="570" y="378"/>
                </a:lnTo>
                <a:lnTo>
                  <a:pt x="569" y="379"/>
                </a:lnTo>
                <a:lnTo>
                  <a:pt x="568" y="389"/>
                </a:lnTo>
                <a:lnTo>
                  <a:pt x="573" y="398"/>
                </a:lnTo>
                <a:lnTo>
                  <a:pt x="576" y="401"/>
                </a:lnTo>
                <a:lnTo>
                  <a:pt x="577" y="406"/>
                </a:lnTo>
                <a:lnTo>
                  <a:pt x="573" y="404"/>
                </a:lnTo>
                <a:lnTo>
                  <a:pt x="570" y="400"/>
                </a:lnTo>
                <a:lnTo>
                  <a:pt x="568" y="398"/>
                </a:lnTo>
                <a:lnTo>
                  <a:pt x="564" y="399"/>
                </a:lnTo>
                <a:lnTo>
                  <a:pt x="558" y="406"/>
                </a:lnTo>
                <a:lnTo>
                  <a:pt x="556" y="415"/>
                </a:lnTo>
                <a:lnTo>
                  <a:pt x="559" y="424"/>
                </a:lnTo>
                <a:lnTo>
                  <a:pt x="566" y="431"/>
                </a:lnTo>
                <a:lnTo>
                  <a:pt x="564" y="434"/>
                </a:lnTo>
                <a:lnTo>
                  <a:pt x="568" y="435"/>
                </a:lnTo>
                <a:lnTo>
                  <a:pt x="568" y="435"/>
                </a:lnTo>
                <a:lnTo>
                  <a:pt x="568" y="441"/>
                </a:lnTo>
                <a:lnTo>
                  <a:pt x="572" y="446"/>
                </a:lnTo>
                <a:lnTo>
                  <a:pt x="578" y="450"/>
                </a:lnTo>
                <a:lnTo>
                  <a:pt x="582" y="443"/>
                </a:lnTo>
                <a:lnTo>
                  <a:pt x="583" y="440"/>
                </a:lnTo>
                <a:lnTo>
                  <a:pt x="584" y="435"/>
                </a:lnTo>
                <a:lnTo>
                  <a:pt x="586" y="447"/>
                </a:lnTo>
                <a:lnTo>
                  <a:pt x="591" y="460"/>
                </a:lnTo>
                <a:lnTo>
                  <a:pt x="592" y="447"/>
                </a:lnTo>
                <a:lnTo>
                  <a:pt x="593" y="435"/>
                </a:lnTo>
                <a:lnTo>
                  <a:pt x="598" y="434"/>
                </a:lnTo>
                <a:lnTo>
                  <a:pt x="599" y="438"/>
                </a:lnTo>
                <a:lnTo>
                  <a:pt x="599" y="446"/>
                </a:lnTo>
                <a:lnTo>
                  <a:pt x="598" y="454"/>
                </a:lnTo>
                <a:lnTo>
                  <a:pt x="597" y="464"/>
                </a:lnTo>
                <a:lnTo>
                  <a:pt x="597" y="475"/>
                </a:lnTo>
                <a:lnTo>
                  <a:pt x="598" y="476"/>
                </a:lnTo>
                <a:lnTo>
                  <a:pt x="600" y="476"/>
                </a:lnTo>
                <a:lnTo>
                  <a:pt x="603" y="476"/>
                </a:lnTo>
                <a:lnTo>
                  <a:pt x="604" y="478"/>
                </a:lnTo>
                <a:lnTo>
                  <a:pt x="601" y="481"/>
                </a:lnTo>
                <a:lnTo>
                  <a:pt x="599" y="481"/>
                </a:lnTo>
                <a:lnTo>
                  <a:pt x="594" y="480"/>
                </a:lnTo>
                <a:lnTo>
                  <a:pt x="594" y="484"/>
                </a:lnTo>
                <a:lnTo>
                  <a:pt x="594" y="491"/>
                </a:lnTo>
                <a:lnTo>
                  <a:pt x="593" y="497"/>
                </a:lnTo>
                <a:lnTo>
                  <a:pt x="593" y="505"/>
                </a:lnTo>
                <a:lnTo>
                  <a:pt x="587" y="510"/>
                </a:lnTo>
                <a:lnTo>
                  <a:pt x="587" y="511"/>
                </a:lnTo>
                <a:lnTo>
                  <a:pt x="587" y="511"/>
                </a:lnTo>
                <a:lnTo>
                  <a:pt x="591" y="511"/>
                </a:lnTo>
                <a:lnTo>
                  <a:pt x="593" y="516"/>
                </a:lnTo>
                <a:lnTo>
                  <a:pt x="593" y="518"/>
                </a:lnTo>
                <a:lnTo>
                  <a:pt x="596" y="519"/>
                </a:lnTo>
                <a:lnTo>
                  <a:pt x="598" y="518"/>
                </a:lnTo>
                <a:lnTo>
                  <a:pt x="598" y="515"/>
                </a:lnTo>
                <a:lnTo>
                  <a:pt x="599" y="514"/>
                </a:lnTo>
                <a:lnTo>
                  <a:pt x="600" y="512"/>
                </a:lnTo>
                <a:lnTo>
                  <a:pt x="601" y="521"/>
                </a:lnTo>
                <a:lnTo>
                  <a:pt x="597" y="526"/>
                </a:lnTo>
                <a:lnTo>
                  <a:pt x="591" y="530"/>
                </a:lnTo>
                <a:lnTo>
                  <a:pt x="584" y="524"/>
                </a:lnTo>
                <a:lnTo>
                  <a:pt x="579" y="533"/>
                </a:lnTo>
                <a:lnTo>
                  <a:pt x="570" y="535"/>
                </a:lnTo>
                <a:lnTo>
                  <a:pt x="559" y="538"/>
                </a:lnTo>
                <a:lnTo>
                  <a:pt x="548" y="540"/>
                </a:lnTo>
                <a:lnTo>
                  <a:pt x="555" y="525"/>
                </a:lnTo>
                <a:lnTo>
                  <a:pt x="570" y="517"/>
                </a:lnTo>
                <a:lnTo>
                  <a:pt x="579" y="516"/>
                </a:lnTo>
                <a:lnTo>
                  <a:pt x="587" y="511"/>
                </a:lnTo>
                <a:lnTo>
                  <a:pt x="587" y="511"/>
                </a:lnTo>
                <a:lnTo>
                  <a:pt x="587" y="510"/>
                </a:lnTo>
                <a:lnTo>
                  <a:pt x="571" y="514"/>
                </a:lnTo>
                <a:lnTo>
                  <a:pt x="555" y="518"/>
                </a:lnTo>
                <a:lnTo>
                  <a:pt x="552" y="518"/>
                </a:lnTo>
                <a:lnTo>
                  <a:pt x="551" y="517"/>
                </a:lnTo>
                <a:lnTo>
                  <a:pt x="548" y="514"/>
                </a:lnTo>
                <a:lnTo>
                  <a:pt x="545" y="518"/>
                </a:lnTo>
                <a:lnTo>
                  <a:pt x="539" y="523"/>
                </a:lnTo>
                <a:lnTo>
                  <a:pt x="532" y="523"/>
                </a:lnTo>
                <a:lnTo>
                  <a:pt x="531" y="521"/>
                </a:lnTo>
                <a:lnTo>
                  <a:pt x="532" y="515"/>
                </a:lnTo>
                <a:lnTo>
                  <a:pt x="531" y="512"/>
                </a:lnTo>
                <a:lnTo>
                  <a:pt x="531" y="509"/>
                </a:lnTo>
                <a:lnTo>
                  <a:pt x="531" y="507"/>
                </a:lnTo>
                <a:lnTo>
                  <a:pt x="529" y="505"/>
                </a:lnTo>
                <a:lnTo>
                  <a:pt x="528" y="507"/>
                </a:lnTo>
                <a:lnTo>
                  <a:pt x="527" y="509"/>
                </a:lnTo>
                <a:lnTo>
                  <a:pt x="523" y="517"/>
                </a:lnTo>
                <a:lnTo>
                  <a:pt x="522" y="528"/>
                </a:lnTo>
                <a:lnTo>
                  <a:pt x="520" y="528"/>
                </a:lnTo>
                <a:lnTo>
                  <a:pt x="520" y="529"/>
                </a:lnTo>
                <a:lnTo>
                  <a:pt x="521" y="529"/>
                </a:lnTo>
                <a:lnTo>
                  <a:pt x="522" y="530"/>
                </a:lnTo>
                <a:lnTo>
                  <a:pt x="523" y="544"/>
                </a:lnTo>
                <a:lnTo>
                  <a:pt x="518" y="558"/>
                </a:lnTo>
                <a:lnTo>
                  <a:pt x="514" y="560"/>
                </a:lnTo>
                <a:lnTo>
                  <a:pt x="510" y="564"/>
                </a:lnTo>
                <a:lnTo>
                  <a:pt x="514" y="561"/>
                </a:lnTo>
                <a:lnTo>
                  <a:pt x="517" y="564"/>
                </a:lnTo>
                <a:lnTo>
                  <a:pt x="518" y="568"/>
                </a:lnTo>
                <a:lnTo>
                  <a:pt x="518" y="572"/>
                </a:lnTo>
                <a:lnTo>
                  <a:pt x="520" y="573"/>
                </a:lnTo>
                <a:lnTo>
                  <a:pt x="518" y="574"/>
                </a:lnTo>
                <a:lnTo>
                  <a:pt x="517" y="574"/>
                </a:lnTo>
                <a:lnTo>
                  <a:pt x="517" y="573"/>
                </a:lnTo>
                <a:lnTo>
                  <a:pt x="513" y="575"/>
                </a:lnTo>
                <a:lnTo>
                  <a:pt x="516" y="578"/>
                </a:lnTo>
                <a:lnTo>
                  <a:pt x="524" y="585"/>
                </a:lnTo>
                <a:lnTo>
                  <a:pt x="529" y="594"/>
                </a:lnTo>
                <a:lnTo>
                  <a:pt x="530" y="596"/>
                </a:lnTo>
                <a:lnTo>
                  <a:pt x="528" y="599"/>
                </a:lnTo>
                <a:lnTo>
                  <a:pt x="527" y="599"/>
                </a:lnTo>
                <a:lnTo>
                  <a:pt x="525" y="596"/>
                </a:lnTo>
                <a:lnTo>
                  <a:pt x="523" y="595"/>
                </a:lnTo>
                <a:lnTo>
                  <a:pt x="522" y="596"/>
                </a:lnTo>
                <a:lnTo>
                  <a:pt x="520" y="599"/>
                </a:lnTo>
                <a:lnTo>
                  <a:pt x="521" y="601"/>
                </a:lnTo>
                <a:lnTo>
                  <a:pt x="523" y="601"/>
                </a:lnTo>
                <a:lnTo>
                  <a:pt x="524" y="602"/>
                </a:lnTo>
                <a:lnTo>
                  <a:pt x="524" y="603"/>
                </a:lnTo>
                <a:lnTo>
                  <a:pt x="524" y="605"/>
                </a:lnTo>
                <a:lnTo>
                  <a:pt x="523" y="606"/>
                </a:lnTo>
                <a:lnTo>
                  <a:pt x="522" y="608"/>
                </a:lnTo>
                <a:lnTo>
                  <a:pt x="523" y="609"/>
                </a:lnTo>
                <a:lnTo>
                  <a:pt x="524" y="610"/>
                </a:lnTo>
                <a:lnTo>
                  <a:pt x="523" y="609"/>
                </a:lnTo>
                <a:lnTo>
                  <a:pt x="522" y="608"/>
                </a:lnTo>
                <a:lnTo>
                  <a:pt x="518" y="612"/>
                </a:lnTo>
                <a:lnTo>
                  <a:pt x="515" y="615"/>
                </a:lnTo>
                <a:lnTo>
                  <a:pt x="504" y="623"/>
                </a:lnTo>
                <a:lnTo>
                  <a:pt x="496" y="634"/>
                </a:lnTo>
                <a:lnTo>
                  <a:pt x="496" y="635"/>
                </a:lnTo>
                <a:lnTo>
                  <a:pt x="496" y="635"/>
                </a:lnTo>
                <a:lnTo>
                  <a:pt x="495" y="635"/>
                </a:lnTo>
                <a:lnTo>
                  <a:pt x="493" y="635"/>
                </a:lnTo>
                <a:lnTo>
                  <a:pt x="476" y="637"/>
                </a:lnTo>
                <a:lnTo>
                  <a:pt x="461" y="629"/>
                </a:lnTo>
                <a:lnTo>
                  <a:pt x="461" y="629"/>
                </a:lnTo>
                <a:lnTo>
                  <a:pt x="461" y="629"/>
                </a:lnTo>
                <a:lnTo>
                  <a:pt x="466" y="626"/>
                </a:lnTo>
                <a:lnTo>
                  <a:pt x="469" y="621"/>
                </a:lnTo>
                <a:lnTo>
                  <a:pt x="466" y="617"/>
                </a:lnTo>
                <a:lnTo>
                  <a:pt x="462" y="615"/>
                </a:lnTo>
                <a:lnTo>
                  <a:pt x="459" y="617"/>
                </a:lnTo>
                <a:lnTo>
                  <a:pt x="456" y="621"/>
                </a:lnTo>
                <a:lnTo>
                  <a:pt x="456" y="623"/>
                </a:lnTo>
                <a:lnTo>
                  <a:pt x="456" y="623"/>
                </a:lnTo>
                <a:lnTo>
                  <a:pt x="461" y="624"/>
                </a:lnTo>
                <a:lnTo>
                  <a:pt x="461" y="629"/>
                </a:lnTo>
                <a:lnTo>
                  <a:pt x="458" y="629"/>
                </a:lnTo>
                <a:lnTo>
                  <a:pt x="456" y="633"/>
                </a:lnTo>
                <a:lnTo>
                  <a:pt x="444" y="643"/>
                </a:lnTo>
                <a:lnTo>
                  <a:pt x="432" y="654"/>
                </a:lnTo>
                <a:lnTo>
                  <a:pt x="438" y="652"/>
                </a:lnTo>
                <a:lnTo>
                  <a:pt x="444" y="655"/>
                </a:lnTo>
                <a:lnTo>
                  <a:pt x="434" y="661"/>
                </a:lnTo>
                <a:lnTo>
                  <a:pt x="432" y="672"/>
                </a:lnTo>
                <a:lnTo>
                  <a:pt x="426" y="675"/>
                </a:lnTo>
                <a:lnTo>
                  <a:pt x="420" y="675"/>
                </a:lnTo>
                <a:lnTo>
                  <a:pt x="417" y="673"/>
                </a:lnTo>
                <a:lnTo>
                  <a:pt x="414" y="670"/>
                </a:lnTo>
                <a:lnTo>
                  <a:pt x="406" y="679"/>
                </a:lnTo>
                <a:lnTo>
                  <a:pt x="394" y="676"/>
                </a:lnTo>
                <a:lnTo>
                  <a:pt x="393" y="676"/>
                </a:lnTo>
                <a:lnTo>
                  <a:pt x="393" y="677"/>
                </a:lnTo>
                <a:lnTo>
                  <a:pt x="390" y="679"/>
                </a:lnTo>
                <a:lnTo>
                  <a:pt x="387" y="683"/>
                </a:lnTo>
                <a:lnTo>
                  <a:pt x="380" y="685"/>
                </a:lnTo>
                <a:lnTo>
                  <a:pt x="375" y="685"/>
                </a:lnTo>
                <a:lnTo>
                  <a:pt x="373" y="677"/>
                </a:lnTo>
                <a:lnTo>
                  <a:pt x="378" y="669"/>
                </a:lnTo>
                <a:lnTo>
                  <a:pt x="378" y="666"/>
                </a:lnTo>
                <a:lnTo>
                  <a:pt x="377" y="664"/>
                </a:lnTo>
                <a:lnTo>
                  <a:pt x="375" y="663"/>
                </a:lnTo>
                <a:lnTo>
                  <a:pt x="372" y="664"/>
                </a:lnTo>
                <a:lnTo>
                  <a:pt x="371" y="665"/>
                </a:lnTo>
                <a:lnTo>
                  <a:pt x="371" y="668"/>
                </a:lnTo>
                <a:lnTo>
                  <a:pt x="371" y="678"/>
                </a:lnTo>
                <a:lnTo>
                  <a:pt x="368" y="687"/>
                </a:lnTo>
                <a:lnTo>
                  <a:pt x="365" y="689"/>
                </a:lnTo>
                <a:lnTo>
                  <a:pt x="364" y="690"/>
                </a:lnTo>
                <a:lnTo>
                  <a:pt x="361" y="690"/>
                </a:lnTo>
                <a:lnTo>
                  <a:pt x="357" y="690"/>
                </a:lnTo>
                <a:lnTo>
                  <a:pt x="354" y="687"/>
                </a:lnTo>
                <a:lnTo>
                  <a:pt x="352" y="683"/>
                </a:lnTo>
                <a:lnTo>
                  <a:pt x="349" y="687"/>
                </a:lnTo>
                <a:lnTo>
                  <a:pt x="347" y="693"/>
                </a:lnTo>
                <a:lnTo>
                  <a:pt x="341" y="694"/>
                </a:lnTo>
                <a:lnTo>
                  <a:pt x="335" y="696"/>
                </a:lnTo>
                <a:lnTo>
                  <a:pt x="333" y="694"/>
                </a:lnTo>
                <a:lnTo>
                  <a:pt x="331" y="693"/>
                </a:lnTo>
                <a:lnTo>
                  <a:pt x="331" y="686"/>
                </a:lnTo>
                <a:lnTo>
                  <a:pt x="334" y="680"/>
                </a:lnTo>
                <a:lnTo>
                  <a:pt x="336" y="677"/>
                </a:lnTo>
                <a:lnTo>
                  <a:pt x="335" y="675"/>
                </a:lnTo>
                <a:lnTo>
                  <a:pt x="333" y="673"/>
                </a:lnTo>
                <a:lnTo>
                  <a:pt x="330" y="675"/>
                </a:lnTo>
                <a:lnTo>
                  <a:pt x="328" y="677"/>
                </a:lnTo>
                <a:lnTo>
                  <a:pt x="329" y="679"/>
                </a:lnTo>
                <a:lnTo>
                  <a:pt x="329" y="690"/>
                </a:lnTo>
                <a:lnTo>
                  <a:pt x="324" y="698"/>
                </a:lnTo>
                <a:lnTo>
                  <a:pt x="316" y="693"/>
                </a:lnTo>
                <a:lnTo>
                  <a:pt x="308" y="691"/>
                </a:lnTo>
                <a:lnTo>
                  <a:pt x="302" y="687"/>
                </a:lnTo>
                <a:lnTo>
                  <a:pt x="297" y="684"/>
                </a:lnTo>
                <a:lnTo>
                  <a:pt x="297" y="684"/>
                </a:lnTo>
                <a:lnTo>
                  <a:pt x="297" y="684"/>
                </a:lnTo>
                <a:lnTo>
                  <a:pt x="297" y="684"/>
                </a:lnTo>
                <a:lnTo>
                  <a:pt x="297" y="683"/>
                </a:lnTo>
                <a:lnTo>
                  <a:pt x="297" y="683"/>
                </a:lnTo>
                <a:lnTo>
                  <a:pt x="302" y="678"/>
                </a:lnTo>
                <a:lnTo>
                  <a:pt x="297" y="673"/>
                </a:lnTo>
                <a:lnTo>
                  <a:pt x="295" y="672"/>
                </a:lnTo>
                <a:lnTo>
                  <a:pt x="295" y="669"/>
                </a:lnTo>
                <a:lnTo>
                  <a:pt x="297" y="655"/>
                </a:lnTo>
                <a:lnTo>
                  <a:pt x="304" y="642"/>
                </a:lnTo>
                <a:lnTo>
                  <a:pt x="306" y="641"/>
                </a:lnTo>
                <a:lnTo>
                  <a:pt x="306" y="638"/>
                </a:lnTo>
                <a:lnTo>
                  <a:pt x="306" y="620"/>
                </a:lnTo>
                <a:lnTo>
                  <a:pt x="308" y="600"/>
                </a:lnTo>
                <a:lnTo>
                  <a:pt x="308" y="598"/>
                </a:lnTo>
                <a:lnTo>
                  <a:pt x="306" y="596"/>
                </a:lnTo>
                <a:lnTo>
                  <a:pt x="303" y="596"/>
                </a:lnTo>
                <a:lnTo>
                  <a:pt x="303" y="600"/>
                </a:lnTo>
                <a:lnTo>
                  <a:pt x="299" y="615"/>
                </a:lnTo>
                <a:lnTo>
                  <a:pt x="297" y="630"/>
                </a:lnTo>
                <a:lnTo>
                  <a:pt x="297" y="633"/>
                </a:lnTo>
                <a:lnTo>
                  <a:pt x="295" y="634"/>
                </a:lnTo>
                <a:lnTo>
                  <a:pt x="292" y="636"/>
                </a:lnTo>
                <a:lnTo>
                  <a:pt x="293" y="641"/>
                </a:lnTo>
                <a:lnTo>
                  <a:pt x="293" y="656"/>
                </a:lnTo>
                <a:lnTo>
                  <a:pt x="287" y="670"/>
                </a:lnTo>
                <a:lnTo>
                  <a:pt x="283" y="678"/>
                </a:lnTo>
                <a:lnTo>
                  <a:pt x="287" y="685"/>
                </a:lnTo>
                <a:lnTo>
                  <a:pt x="285" y="687"/>
                </a:lnTo>
                <a:lnTo>
                  <a:pt x="285" y="691"/>
                </a:lnTo>
                <a:lnTo>
                  <a:pt x="286" y="692"/>
                </a:lnTo>
                <a:lnTo>
                  <a:pt x="288" y="693"/>
                </a:lnTo>
                <a:lnTo>
                  <a:pt x="292" y="690"/>
                </a:lnTo>
                <a:lnTo>
                  <a:pt x="292" y="685"/>
                </a:lnTo>
                <a:lnTo>
                  <a:pt x="293" y="683"/>
                </a:lnTo>
                <a:lnTo>
                  <a:pt x="292" y="680"/>
                </a:lnTo>
                <a:lnTo>
                  <a:pt x="288" y="679"/>
                </a:lnTo>
                <a:lnTo>
                  <a:pt x="288" y="676"/>
                </a:lnTo>
                <a:lnTo>
                  <a:pt x="292" y="676"/>
                </a:lnTo>
                <a:lnTo>
                  <a:pt x="296" y="679"/>
                </a:lnTo>
                <a:lnTo>
                  <a:pt x="297" y="680"/>
                </a:lnTo>
                <a:lnTo>
                  <a:pt x="297" y="683"/>
                </a:lnTo>
                <a:lnTo>
                  <a:pt x="297" y="683"/>
                </a:lnTo>
                <a:lnTo>
                  <a:pt x="297" y="683"/>
                </a:lnTo>
                <a:lnTo>
                  <a:pt x="297" y="684"/>
                </a:lnTo>
                <a:lnTo>
                  <a:pt x="297" y="684"/>
                </a:lnTo>
                <a:lnTo>
                  <a:pt x="295" y="690"/>
                </a:lnTo>
                <a:lnTo>
                  <a:pt x="301" y="692"/>
                </a:lnTo>
                <a:lnTo>
                  <a:pt x="306" y="693"/>
                </a:lnTo>
                <a:lnTo>
                  <a:pt x="308" y="697"/>
                </a:lnTo>
                <a:lnTo>
                  <a:pt x="306" y="703"/>
                </a:lnTo>
                <a:lnTo>
                  <a:pt x="299" y="705"/>
                </a:lnTo>
                <a:lnTo>
                  <a:pt x="292" y="706"/>
                </a:lnTo>
                <a:lnTo>
                  <a:pt x="288" y="701"/>
                </a:lnTo>
                <a:lnTo>
                  <a:pt x="276" y="711"/>
                </a:lnTo>
                <a:lnTo>
                  <a:pt x="262" y="713"/>
                </a:lnTo>
                <a:lnTo>
                  <a:pt x="262" y="706"/>
                </a:lnTo>
                <a:lnTo>
                  <a:pt x="265" y="699"/>
                </a:lnTo>
                <a:lnTo>
                  <a:pt x="267" y="696"/>
                </a:lnTo>
                <a:lnTo>
                  <a:pt x="266" y="693"/>
                </a:lnTo>
                <a:lnTo>
                  <a:pt x="264" y="691"/>
                </a:lnTo>
                <a:lnTo>
                  <a:pt x="262" y="690"/>
                </a:lnTo>
                <a:lnTo>
                  <a:pt x="256" y="693"/>
                </a:lnTo>
                <a:lnTo>
                  <a:pt x="253" y="699"/>
                </a:lnTo>
                <a:lnTo>
                  <a:pt x="251" y="712"/>
                </a:lnTo>
                <a:lnTo>
                  <a:pt x="251" y="726"/>
                </a:lnTo>
                <a:lnTo>
                  <a:pt x="253" y="732"/>
                </a:lnTo>
                <a:lnTo>
                  <a:pt x="258" y="734"/>
                </a:lnTo>
                <a:lnTo>
                  <a:pt x="261" y="731"/>
                </a:lnTo>
                <a:lnTo>
                  <a:pt x="260" y="725"/>
                </a:lnTo>
                <a:lnTo>
                  <a:pt x="259" y="721"/>
                </a:lnTo>
                <a:lnTo>
                  <a:pt x="259" y="718"/>
                </a:lnTo>
                <a:lnTo>
                  <a:pt x="282" y="713"/>
                </a:lnTo>
                <a:lnTo>
                  <a:pt x="304" y="707"/>
                </a:lnTo>
                <a:lnTo>
                  <a:pt x="307" y="714"/>
                </a:lnTo>
                <a:lnTo>
                  <a:pt x="313" y="718"/>
                </a:lnTo>
                <a:lnTo>
                  <a:pt x="308" y="722"/>
                </a:lnTo>
                <a:lnTo>
                  <a:pt x="302" y="727"/>
                </a:lnTo>
                <a:lnTo>
                  <a:pt x="285" y="732"/>
                </a:lnTo>
                <a:lnTo>
                  <a:pt x="267" y="736"/>
                </a:lnTo>
                <a:lnTo>
                  <a:pt x="260" y="740"/>
                </a:lnTo>
                <a:lnTo>
                  <a:pt x="264" y="746"/>
                </a:lnTo>
                <a:lnTo>
                  <a:pt x="267" y="755"/>
                </a:lnTo>
                <a:lnTo>
                  <a:pt x="266" y="764"/>
                </a:lnTo>
                <a:lnTo>
                  <a:pt x="266" y="767"/>
                </a:lnTo>
                <a:lnTo>
                  <a:pt x="265" y="770"/>
                </a:lnTo>
                <a:lnTo>
                  <a:pt x="266" y="767"/>
                </a:lnTo>
                <a:lnTo>
                  <a:pt x="266" y="764"/>
                </a:lnTo>
                <a:lnTo>
                  <a:pt x="265" y="763"/>
                </a:lnTo>
                <a:lnTo>
                  <a:pt x="265" y="762"/>
                </a:lnTo>
                <a:lnTo>
                  <a:pt x="261" y="750"/>
                </a:lnTo>
                <a:lnTo>
                  <a:pt x="253" y="740"/>
                </a:lnTo>
                <a:lnTo>
                  <a:pt x="251" y="735"/>
                </a:lnTo>
                <a:lnTo>
                  <a:pt x="247" y="735"/>
                </a:lnTo>
                <a:lnTo>
                  <a:pt x="240" y="739"/>
                </a:lnTo>
                <a:lnTo>
                  <a:pt x="235" y="746"/>
                </a:lnTo>
                <a:lnTo>
                  <a:pt x="238" y="754"/>
                </a:lnTo>
                <a:lnTo>
                  <a:pt x="235" y="762"/>
                </a:lnTo>
                <a:lnTo>
                  <a:pt x="235" y="766"/>
                </a:lnTo>
                <a:lnTo>
                  <a:pt x="239" y="768"/>
                </a:lnTo>
                <a:lnTo>
                  <a:pt x="241" y="770"/>
                </a:lnTo>
                <a:lnTo>
                  <a:pt x="245" y="771"/>
                </a:lnTo>
                <a:lnTo>
                  <a:pt x="253" y="778"/>
                </a:lnTo>
                <a:lnTo>
                  <a:pt x="264" y="776"/>
                </a:lnTo>
                <a:lnTo>
                  <a:pt x="260" y="782"/>
                </a:lnTo>
                <a:lnTo>
                  <a:pt x="256" y="785"/>
                </a:lnTo>
                <a:lnTo>
                  <a:pt x="253" y="789"/>
                </a:lnTo>
                <a:lnTo>
                  <a:pt x="255" y="792"/>
                </a:lnTo>
                <a:lnTo>
                  <a:pt x="255" y="792"/>
                </a:lnTo>
                <a:lnTo>
                  <a:pt x="256" y="801"/>
                </a:lnTo>
                <a:lnTo>
                  <a:pt x="259" y="809"/>
                </a:lnTo>
                <a:lnTo>
                  <a:pt x="258" y="812"/>
                </a:lnTo>
                <a:lnTo>
                  <a:pt x="254" y="812"/>
                </a:lnTo>
                <a:lnTo>
                  <a:pt x="245" y="811"/>
                </a:lnTo>
                <a:lnTo>
                  <a:pt x="238" y="817"/>
                </a:lnTo>
                <a:lnTo>
                  <a:pt x="234" y="819"/>
                </a:lnTo>
                <a:lnTo>
                  <a:pt x="234" y="824"/>
                </a:lnTo>
                <a:lnTo>
                  <a:pt x="238" y="827"/>
                </a:lnTo>
                <a:lnTo>
                  <a:pt x="234" y="830"/>
                </a:lnTo>
                <a:lnTo>
                  <a:pt x="217" y="834"/>
                </a:lnTo>
                <a:lnTo>
                  <a:pt x="199" y="839"/>
                </a:lnTo>
                <a:lnTo>
                  <a:pt x="196" y="839"/>
                </a:lnTo>
                <a:lnTo>
                  <a:pt x="195" y="834"/>
                </a:lnTo>
                <a:lnTo>
                  <a:pt x="197" y="823"/>
                </a:lnTo>
                <a:lnTo>
                  <a:pt x="199" y="812"/>
                </a:lnTo>
                <a:lnTo>
                  <a:pt x="199" y="812"/>
                </a:lnTo>
                <a:lnTo>
                  <a:pt x="204" y="806"/>
                </a:lnTo>
                <a:lnTo>
                  <a:pt x="206" y="799"/>
                </a:lnTo>
                <a:lnTo>
                  <a:pt x="205" y="792"/>
                </a:lnTo>
                <a:lnTo>
                  <a:pt x="203" y="785"/>
                </a:lnTo>
                <a:lnTo>
                  <a:pt x="205" y="784"/>
                </a:lnTo>
                <a:lnTo>
                  <a:pt x="205" y="783"/>
                </a:lnTo>
                <a:lnTo>
                  <a:pt x="206" y="778"/>
                </a:lnTo>
                <a:lnTo>
                  <a:pt x="205" y="774"/>
                </a:lnTo>
                <a:lnTo>
                  <a:pt x="206" y="759"/>
                </a:lnTo>
                <a:lnTo>
                  <a:pt x="205" y="745"/>
                </a:lnTo>
                <a:lnTo>
                  <a:pt x="205" y="742"/>
                </a:lnTo>
                <a:lnTo>
                  <a:pt x="203" y="741"/>
                </a:lnTo>
                <a:lnTo>
                  <a:pt x="199" y="741"/>
                </a:lnTo>
                <a:lnTo>
                  <a:pt x="197" y="742"/>
                </a:lnTo>
                <a:lnTo>
                  <a:pt x="186" y="761"/>
                </a:lnTo>
                <a:lnTo>
                  <a:pt x="180" y="782"/>
                </a:lnTo>
                <a:lnTo>
                  <a:pt x="176" y="794"/>
                </a:lnTo>
                <a:lnTo>
                  <a:pt x="176" y="805"/>
                </a:lnTo>
                <a:lnTo>
                  <a:pt x="176" y="810"/>
                </a:lnTo>
                <a:lnTo>
                  <a:pt x="176" y="816"/>
                </a:lnTo>
                <a:lnTo>
                  <a:pt x="172" y="832"/>
                </a:lnTo>
                <a:lnTo>
                  <a:pt x="170" y="848"/>
                </a:lnTo>
                <a:lnTo>
                  <a:pt x="168" y="851"/>
                </a:lnTo>
                <a:lnTo>
                  <a:pt x="165" y="853"/>
                </a:lnTo>
                <a:lnTo>
                  <a:pt x="165" y="853"/>
                </a:lnTo>
                <a:lnTo>
                  <a:pt x="165" y="853"/>
                </a:lnTo>
                <a:lnTo>
                  <a:pt x="164" y="853"/>
                </a:lnTo>
                <a:lnTo>
                  <a:pt x="164" y="853"/>
                </a:lnTo>
                <a:lnTo>
                  <a:pt x="164" y="853"/>
                </a:lnTo>
                <a:lnTo>
                  <a:pt x="165" y="853"/>
                </a:lnTo>
                <a:lnTo>
                  <a:pt x="165" y="853"/>
                </a:lnTo>
                <a:lnTo>
                  <a:pt x="165" y="853"/>
                </a:lnTo>
                <a:lnTo>
                  <a:pt x="165" y="853"/>
                </a:lnTo>
                <a:lnTo>
                  <a:pt x="165" y="853"/>
                </a:lnTo>
                <a:lnTo>
                  <a:pt x="164" y="854"/>
                </a:lnTo>
                <a:lnTo>
                  <a:pt x="164" y="855"/>
                </a:lnTo>
                <a:lnTo>
                  <a:pt x="163" y="861"/>
                </a:lnTo>
                <a:lnTo>
                  <a:pt x="163" y="866"/>
                </a:lnTo>
                <a:lnTo>
                  <a:pt x="162" y="878"/>
                </a:lnTo>
                <a:lnTo>
                  <a:pt x="155" y="885"/>
                </a:lnTo>
                <a:lnTo>
                  <a:pt x="150" y="888"/>
                </a:lnTo>
                <a:lnTo>
                  <a:pt x="147" y="893"/>
                </a:lnTo>
                <a:lnTo>
                  <a:pt x="147" y="896"/>
                </a:lnTo>
                <a:lnTo>
                  <a:pt x="148" y="900"/>
                </a:lnTo>
                <a:lnTo>
                  <a:pt x="159" y="896"/>
                </a:lnTo>
                <a:lnTo>
                  <a:pt x="171" y="894"/>
                </a:lnTo>
                <a:lnTo>
                  <a:pt x="159" y="896"/>
                </a:lnTo>
                <a:lnTo>
                  <a:pt x="148" y="900"/>
                </a:lnTo>
                <a:lnTo>
                  <a:pt x="149" y="903"/>
                </a:lnTo>
                <a:lnTo>
                  <a:pt x="148" y="906"/>
                </a:lnTo>
                <a:lnTo>
                  <a:pt x="137" y="904"/>
                </a:lnTo>
                <a:lnTo>
                  <a:pt x="127" y="901"/>
                </a:lnTo>
                <a:lnTo>
                  <a:pt x="121" y="900"/>
                </a:lnTo>
                <a:lnTo>
                  <a:pt x="114" y="902"/>
                </a:lnTo>
                <a:lnTo>
                  <a:pt x="114" y="904"/>
                </a:lnTo>
                <a:lnTo>
                  <a:pt x="116" y="909"/>
                </a:lnTo>
                <a:lnTo>
                  <a:pt x="116" y="911"/>
                </a:lnTo>
                <a:lnTo>
                  <a:pt x="115" y="913"/>
                </a:lnTo>
                <a:lnTo>
                  <a:pt x="104" y="908"/>
                </a:lnTo>
                <a:lnTo>
                  <a:pt x="97" y="900"/>
                </a:lnTo>
                <a:lnTo>
                  <a:pt x="94" y="897"/>
                </a:lnTo>
                <a:lnTo>
                  <a:pt x="89" y="897"/>
                </a:lnTo>
                <a:lnTo>
                  <a:pt x="83" y="901"/>
                </a:lnTo>
                <a:lnTo>
                  <a:pt x="78" y="903"/>
                </a:lnTo>
                <a:lnTo>
                  <a:pt x="72" y="910"/>
                </a:lnTo>
                <a:lnTo>
                  <a:pt x="69" y="917"/>
                </a:lnTo>
                <a:lnTo>
                  <a:pt x="72" y="923"/>
                </a:lnTo>
                <a:lnTo>
                  <a:pt x="80" y="927"/>
                </a:lnTo>
                <a:lnTo>
                  <a:pt x="85" y="927"/>
                </a:lnTo>
                <a:lnTo>
                  <a:pt x="89" y="927"/>
                </a:lnTo>
                <a:lnTo>
                  <a:pt x="95" y="925"/>
                </a:lnTo>
                <a:lnTo>
                  <a:pt x="96" y="932"/>
                </a:lnTo>
                <a:lnTo>
                  <a:pt x="97" y="935"/>
                </a:lnTo>
                <a:lnTo>
                  <a:pt x="100" y="937"/>
                </a:lnTo>
                <a:lnTo>
                  <a:pt x="109" y="945"/>
                </a:lnTo>
                <a:lnTo>
                  <a:pt x="119" y="955"/>
                </a:lnTo>
                <a:lnTo>
                  <a:pt x="123" y="962"/>
                </a:lnTo>
                <a:lnTo>
                  <a:pt x="129" y="967"/>
                </a:lnTo>
                <a:lnTo>
                  <a:pt x="131" y="971"/>
                </a:lnTo>
                <a:lnTo>
                  <a:pt x="134" y="976"/>
                </a:lnTo>
                <a:lnTo>
                  <a:pt x="134" y="984"/>
                </a:lnTo>
                <a:lnTo>
                  <a:pt x="130" y="992"/>
                </a:lnTo>
                <a:lnTo>
                  <a:pt x="129" y="1012"/>
                </a:lnTo>
                <a:lnTo>
                  <a:pt x="126" y="1030"/>
                </a:lnTo>
                <a:lnTo>
                  <a:pt x="123" y="1046"/>
                </a:lnTo>
                <a:lnTo>
                  <a:pt x="138" y="1047"/>
                </a:lnTo>
                <a:lnTo>
                  <a:pt x="140" y="1051"/>
                </a:lnTo>
                <a:lnTo>
                  <a:pt x="138" y="1056"/>
                </a:lnTo>
                <a:lnTo>
                  <a:pt x="133" y="1055"/>
                </a:lnTo>
                <a:lnTo>
                  <a:pt x="129" y="1060"/>
                </a:lnTo>
                <a:lnTo>
                  <a:pt x="128" y="1067"/>
                </a:lnTo>
                <a:lnTo>
                  <a:pt x="121" y="1068"/>
                </a:lnTo>
                <a:lnTo>
                  <a:pt x="120" y="1070"/>
                </a:lnTo>
                <a:lnTo>
                  <a:pt x="119" y="1072"/>
                </a:lnTo>
                <a:lnTo>
                  <a:pt x="114" y="1097"/>
                </a:lnTo>
                <a:lnTo>
                  <a:pt x="108" y="1121"/>
                </a:lnTo>
                <a:lnTo>
                  <a:pt x="97" y="1173"/>
                </a:lnTo>
                <a:lnTo>
                  <a:pt x="87" y="1225"/>
                </a:lnTo>
                <a:lnTo>
                  <a:pt x="74" y="1293"/>
                </a:lnTo>
                <a:lnTo>
                  <a:pt x="61" y="1360"/>
                </a:lnTo>
                <a:lnTo>
                  <a:pt x="58" y="1369"/>
                </a:lnTo>
                <a:lnTo>
                  <a:pt x="46" y="1369"/>
                </a:lnTo>
                <a:lnTo>
                  <a:pt x="51" y="1376"/>
                </a:lnTo>
                <a:lnTo>
                  <a:pt x="50" y="1383"/>
                </a:lnTo>
                <a:lnTo>
                  <a:pt x="45" y="1386"/>
                </a:lnTo>
                <a:lnTo>
                  <a:pt x="40" y="1389"/>
                </a:lnTo>
                <a:lnTo>
                  <a:pt x="33" y="1382"/>
                </a:lnTo>
                <a:lnTo>
                  <a:pt x="24" y="1378"/>
                </a:lnTo>
                <a:lnTo>
                  <a:pt x="18" y="1381"/>
                </a:lnTo>
                <a:lnTo>
                  <a:pt x="20" y="1386"/>
                </a:lnTo>
                <a:lnTo>
                  <a:pt x="23" y="1391"/>
                </a:lnTo>
                <a:lnTo>
                  <a:pt x="23" y="1398"/>
                </a:lnTo>
                <a:lnTo>
                  <a:pt x="24" y="1409"/>
                </a:lnTo>
                <a:lnTo>
                  <a:pt x="25" y="1420"/>
                </a:lnTo>
                <a:lnTo>
                  <a:pt x="32" y="1434"/>
                </a:lnTo>
                <a:lnTo>
                  <a:pt x="40" y="1447"/>
                </a:lnTo>
                <a:lnTo>
                  <a:pt x="41" y="1451"/>
                </a:lnTo>
                <a:lnTo>
                  <a:pt x="41" y="1454"/>
                </a:lnTo>
                <a:lnTo>
                  <a:pt x="38" y="1475"/>
                </a:lnTo>
                <a:lnTo>
                  <a:pt x="33" y="1496"/>
                </a:lnTo>
                <a:lnTo>
                  <a:pt x="26" y="1526"/>
                </a:lnTo>
                <a:lnTo>
                  <a:pt x="21" y="1556"/>
                </a:lnTo>
                <a:lnTo>
                  <a:pt x="19" y="1564"/>
                </a:lnTo>
                <a:lnTo>
                  <a:pt x="18" y="1572"/>
                </a:lnTo>
                <a:lnTo>
                  <a:pt x="16" y="1579"/>
                </a:lnTo>
                <a:lnTo>
                  <a:pt x="9" y="1582"/>
                </a:lnTo>
                <a:lnTo>
                  <a:pt x="4" y="1587"/>
                </a:lnTo>
                <a:lnTo>
                  <a:pt x="3" y="1594"/>
                </a:lnTo>
                <a:lnTo>
                  <a:pt x="3" y="1595"/>
                </a:lnTo>
                <a:lnTo>
                  <a:pt x="3" y="1598"/>
                </a:lnTo>
                <a:lnTo>
                  <a:pt x="0" y="1606"/>
                </a:lnTo>
                <a:lnTo>
                  <a:pt x="4" y="1612"/>
                </a:lnTo>
                <a:lnTo>
                  <a:pt x="10" y="1616"/>
                </a:lnTo>
                <a:lnTo>
                  <a:pt x="12" y="1623"/>
                </a:lnTo>
                <a:lnTo>
                  <a:pt x="13" y="1624"/>
                </a:lnTo>
                <a:lnTo>
                  <a:pt x="13" y="1626"/>
                </a:lnTo>
                <a:lnTo>
                  <a:pt x="24" y="1637"/>
                </a:lnTo>
                <a:lnTo>
                  <a:pt x="27" y="1652"/>
                </a:lnTo>
                <a:lnTo>
                  <a:pt x="27" y="1655"/>
                </a:lnTo>
                <a:lnTo>
                  <a:pt x="28" y="1656"/>
                </a:lnTo>
                <a:lnTo>
                  <a:pt x="31" y="1661"/>
                </a:lnTo>
                <a:lnTo>
                  <a:pt x="25" y="1661"/>
                </a:lnTo>
                <a:lnTo>
                  <a:pt x="16" y="1661"/>
                </a:lnTo>
                <a:lnTo>
                  <a:pt x="5" y="1661"/>
                </a:lnTo>
                <a:lnTo>
                  <a:pt x="154" y="1661"/>
                </a:lnTo>
                <a:lnTo>
                  <a:pt x="156" y="1662"/>
                </a:lnTo>
                <a:lnTo>
                  <a:pt x="158" y="1661"/>
                </a:lnTo>
                <a:lnTo>
                  <a:pt x="200" y="1661"/>
                </a:lnTo>
                <a:lnTo>
                  <a:pt x="202" y="1662"/>
                </a:lnTo>
                <a:lnTo>
                  <a:pt x="203" y="1661"/>
                </a:lnTo>
                <a:lnTo>
                  <a:pt x="1029" y="1661"/>
                </a:lnTo>
                <a:lnTo>
                  <a:pt x="1031" y="1662"/>
                </a:lnTo>
                <a:lnTo>
                  <a:pt x="1032" y="1661"/>
                </a:lnTo>
                <a:lnTo>
                  <a:pt x="1032" y="1661"/>
                </a:lnTo>
                <a:lnTo>
                  <a:pt x="1032" y="1661"/>
                </a:lnTo>
                <a:lnTo>
                  <a:pt x="1419" y="1661"/>
                </a:lnTo>
                <a:lnTo>
                  <a:pt x="1425" y="1662"/>
                </a:lnTo>
                <a:lnTo>
                  <a:pt x="1431" y="1662"/>
                </a:lnTo>
                <a:lnTo>
                  <a:pt x="1433" y="1662"/>
                </a:lnTo>
                <a:lnTo>
                  <a:pt x="1434" y="1661"/>
                </a:lnTo>
                <a:lnTo>
                  <a:pt x="1469" y="1661"/>
                </a:lnTo>
                <a:lnTo>
                  <a:pt x="1464" y="1661"/>
                </a:lnTo>
                <a:lnTo>
                  <a:pt x="1462" y="1657"/>
                </a:lnTo>
                <a:lnTo>
                  <a:pt x="1460" y="1654"/>
                </a:lnTo>
                <a:lnTo>
                  <a:pt x="1455" y="1652"/>
                </a:lnTo>
                <a:lnTo>
                  <a:pt x="1462" y="1648"/>
                </a:lnTo>
                <a:lnTo>
                  <a:pt x="1461" y="1641"/>
                </a:lnTo>
                <a:lnTo>
                  <a:pt x="1461" y="1636"/>
                </a:lnTo>
                <a:lnTo>
                  <a:pt x="1461" y="1630"/>
                </a:lnTo>
                <a:lnTo>
                  <a:pt x="1463" y="1617"/>
                </a:lnTo>
                <a:lnTo>
                  <a:pt x="1461" y="1605"/>
                </a:lnTo>
                <a:lnTo>
                  <a:pt x="1460" y="1600"/>
                </a:lnTo>
                <a:lnTo>
                  <a:pt x="1456" y="1595"/>
                </a:lnTo>
                <a:lnTo>
                  <a:pt x="1456" y="1593"/>
                </a:lnTo>
                <a:lnTo>
                  <a:pt x="1456" y="1589"/>
                </a:lnTo>
                <a:lnTo>
                  <a:pt x="1455" y="1584"/>
                </a:lnTo>
                <a:lnTo>
                  <a:pt x="1454" y="1577"/>
                </a:lnTo>
                <a:lnTo>
                  <a:pt x="1454" y="1574"/>
                </a:lnTo>
                <a:lnTo>
                  <a:pt x="1453" y="1573"/>
                </a:lnTo>
                <a:lnTo>
                  <a:pt x="1453" y="1566"/>
                </a:lnTo>
                <a:lnTo>
                  <a:pt x="1450" y="1559"/>
                </a:lnTo>
                <a:lnTo>
                  <a:pt x="1450" y="1556"/>
                </a:lnTo>
                <a:lnTo>
                  <a:pt x="1450" y="1552"/>
                </a:lnTo>
                <a:lnTo>
                  <a:pt x="1449" y="1538"/>
                </a:lnTo>
                <a:lnTo>
                  <a:pt x="1447" y="1523"/>
                </a:lnTo>
                <a:lnTo>
                  <a:pt x="1456" y="1524"/>
                </a:lnTo>
                <a:lnTo>
                  <a:pt x="1462" y="1531"/>
                </a:lnTo>
                <a:lnTo>
                  <a:pt x="1470" y="1537"/>
                </a:lnTo>
                <a:lnTo>
                  <a:pt x="1480" y="1536"/>
                </a:lnTo>
                <a:lnTo>
                  <a:pt x="1482" y="1529"/>
                </a:lnTo>
                <a:lnTo>
                  <a:pt x="1478" y="1519"/>
                </a:lnTo>
                <a:lnTo>
                  <a:pt x="1476" y="1515"/>
                </a:lnTo>
                <a:lnTo>
                  <a:pt x="1476" y="1511"/>
                </a:lnTo>
                <a:lnTo>
                  <a:pt x="1476" y="1507"/>
                </a:lnTo>
                <a:lnTo>
                  <a:pt x="1474" y="1504"/>
                </a:lnTo>
                <a:lnTo>
                  <a:pt x="1471" y="1504"/>
                </a:lnTo>
                <a:lnTo>
                  <a:pt x="1469" y="1507"/>
                </a:lnTo>
                <a:lnTo>
                  <a:pt x="1462" y="1507"/>
                </a:lnTo>
                <a:lnTo>
                  <a:pt x="1456" y="1503"/>
                </a:lnTo>
                <a:lnTo>
                  <a:pt x="1456" y="1501"/>
                </a:lnTo>
                <a:lnTo>
                  <a:pt x="1459" y="1498"/>
                </a:lnTo>
                <a:lnTo>
                  <a:pt x="1463" y="1493"/>
                </a:lnTo>
                <a:lnTo>
                  <a:pt x="1457" y="1488"/>
                </a:lnTo>
                <a:lnTo>
                  <a:pt x="1449" y="1483"/>
                </a:lnTo>
                <a:lnTo>
                  <a:pt x="1442" y="1479"/>
                </a:lnTo>
                <a:lnTo>
                  <a:pt x="1441" y="1473"/>
                </a:lnTo>
                <a:lnTo>
                  <a:pt x="1441" y="1468"/>
                </a:lnTo>
                <a:lnTo>
                  <a:pt x="1441" y="1465"/>
                </a:lnTo>
                <a:lnTo>
                  <a:pt x="1441" y="1462"/>
                </a:lnTo>
                <a:lnTo>
                  <a:pt x="1441" y="1455"/>
                </a:lnTo>
                <a:lnTo>
                  <a:pt x="1440" y="1448"/>
                </a:lnTo>
                <a:lnTo>
                  <a:pt x="1439" y="1432"/>
                </a:lnTo>
                <a:lnTo>
                  <a:pt x="1435" y="1417"/>
                </a:lnTo>
                <a:lnTo>
                  <a:pt x="1435" y="1410"/>
                </a:lnTo>
                <a:lnTo>
                  <a:pt x="1429" y="1406"/>
                </a:lnTo>
                <a:lnTo>
                  <a:pt x="1425" y="1403"/>
                </a:lnTo>
                <a:lnTo>
                  <a:pt x="1425" y="1397"/>
                </a:lnTo>
                <a:lnTo>
                  <a:pt x="1433" y="1400"/>
                </a:lnTo>
                <a:lnTo>
                  <a:pt x="1441" y="1396"/>
                </a:lnTo>
                <a:lnTo>
                  <a:pt x="1442" y="1395"/>
                </a:lnTo>
                <a:lnTo>
                  <a:pt x="1441" y="1393"/>
                </a:lnTo>
                <a:lnTo>
                  <a:pt x="1439" y="1391"/>
                </a:lnTo>
                <a:lnTo>
                  <a:pt x="1438" y="1389"/>
                </a:lnTo>
                <a:lnTo>
                  <a:pt x="1436" y="1386"/>
                </a:lnTo>
                <a:lnTo>
                  <a:pt x="1435" y="1384"/>
                </a:lnTo>
                <a:lnTo>
                  <a:pt x="1436" y="1386"/>
                </a:lnTo>
                <a:lnTo>
                  <a:pt x="1438" y="1389"/>
                </a:lnTo>
                <a:lnTo>
                  <a:pt x="1438" y="1381"/>
                </a:lnTo>
                <a:lnTo>
                  <a:pt x="1433" y="1376"/>
                </a:lnTo>
                <a:lnTo>
                  <a:pt x="1434" y="1375"/>
                </a:lnTo>
                <a:lnTo>
                  <a:pt x="1434" y="1375"/>
                </a:lnTo>
                <a:lnTo>
                  <a:pt x="1434" y="1375"/>
                </a:lnTo>
                <a:lnTo>
                  <a:pt x="1434" y="1375"/>
                </a:lnTo>
                <a:lnTo>
                  <a:pt x="1434" y="1375"/>
                </a:lnTo>
                <a:lnTo>
                  <a:pt x="1440" y="1365"/>
                </a:lnTo>
                <a:lnTo>
                  <a:pt x="1438" y="1355"/>
                </a:lnTo>
                <a:lnTo>
                  <a:pt x="1438" y="1355"/>
                </a:lnTo>
                <a:lnTo>
                  <a:pt x="1438" y="1354"/>
                </a:lnTo>
                <a:lnTo>
                  <a:pt x="1429" y="1342"/>
                </a:lnTo>
                <a:lnTo>
                  <a:pt x="1422" y="1330"/>
                </a:lnTo>
                <a:lnTo>
                  <a:pt x="1421" y="1328"/>
                </a:lnTo>
                <a:lnTo>
                  <a:pt x="1420" y="1326"/>
                </a:lnTo>
                <a:lnTo>
                  <a:pt x="1419" y="1322"/>
                </a:lnTo>
                <a:lnTo>
                  <a:pt x="1421" y="1321"/>
                </a:lnTo>
                <a:lnTo>
                  <a:pt x="1427" y="1321"/>
                </a:lnTo>
                <a:lnTo>
                  <a:pt x="1426" y="1316"/>
                </a:lnTo>
                <a:lnTo>
                  <a:pt x="1426" y="1313"/>
                </a:lnTo>
                <a:lnTo>
                  <a:pt x="1425" y="1311"/>
                </a:lnTo>
                <a:lnTo>
                  <a:pt x="1422" y="1302"/>
                </a:lnTo>
                <a:lnTo>
                  <a:pt x="1419" y="1294"/>
                </a:lnTo>
                <a:lnTo>
                  <a:pt x="1417" y="1290"/>
                </a:lnTo>
                <a:lnTo>
                  <a:pt x="1412" y="1286"/>
                </a:lnTo>
                <a:lnTo>
                  <a:pt x="1408" y="1284"/>
                </a:lnTo>
                <a:lnTo>
                  <a:pt x="1408" y="1280"/>
                </a:lnTo>
                <a:lnTo>
                  <a:pt x="1411" y="1279"/>
                </a:lnTo>
                <a:lnTo>
                  <a:pt x="1414" y="1280"/>
                </a:lnTo>
                <a:lnTo>
                  <a:pt x="1419" y="1281"/>
                </a:lnTo>
                <a:lnTo>
                  <a:pt x="1422" y="1279"/>
                </a:lnTo>
                <a:lnTo>
                  <a:pt x="1424" y="1278"/>
                </a:lnTo>
                <a:lnTo>
                  <a:pt x="1425" y="1278"/>
                </a:lnTo>
                <a:lnTo>
                  <a:pt x="1427" y="1267"/>
                </a:lnTo>
                <a:lnTo>
                  <a:pt x="1425" y="1257"/>
                </a:lnTo>
                <a:lnTo>
                  <a:pt x="1424" y="1256"/>
                </a:lnTo>
                <a:lnTo>
                  <a:pt x="1425" y="1255"/>
                </a:lnTo>
                <a:lnTo>
                  <a:pt x="1425" y="1249"/>
                </a:lnTo>
                <a:lnTo>
                  <a:pt x="1420" y="1246"/>
                </a:lnTo>
                <a:lnTo>
                  <a:pt x="1414" y="1245"/>
                </a:lnTo>
                <a:lnTo>
                  <a:pt x="1409" y="1245"/>
                </a:lnTo>
                <a:lnTo>
                  <a:pt x="1404" y="1239"/>
                </a:lnTo>
                <a:lnTo>
                  <a:pt x="1398" y="1243"/>
                </a:lnTo>
                <a:lnTo>
                  <a:pt x="1393" y="1245"/>
                </a:lnTo>
                <a:lnTo>
                  <a:pt x="1391" y="1241"/>
                </a:lnTo>
                <a:lnTo>
                  <a:pt x="1391" y="1238"/>
                </a:lnTo>
                <a:lnTo>
                  <a:pt x="1388" y="1237"/>
                </a:lnTo>
                <a:lnTo>
                  <a:pt x="1388" y="1237"/>
                </a:lnTo>
                <a:lnTo>
                  <a:pt x="1385" y="1235"/>
                </a:lnTo>
                <a:lnTo>
                  <a:pt x="1381" y="1231"/>
                </a:lnTo>
                <a:lnTo>
                  <a:pt x="1378" y="1235"/>
                </a:lnTo>
                <a:lnTo>
                  <a:pt x="1374" y="1239"/>
                </a:lnTo>
                <a:lnTo>
                  <a:pt x="1369" y="1218"/>
                </a:lnTo>
                <a:lnTo>
                  <a:pt x="1363" y="1197"/>
                </a:lnTo>
                <a:lnTo>
                  <a:pt x="1363" y="1197"/>
                </a:lnTo>
                <a:lnTo>
                  <a:pt x="1363" y="1197"/>
                </a:lnTo>
                <a:lnTo>
                  <a:pt x="1363" y="1197"/>
                </a:lnTo>
                <a:lnTo>
                  <a:pt x="1366" y="1200"/>
                </a:lnTo>
                <a:lnTo>
                  <a:pt x="1367" y="1203"/>
                </a:lnTo>
                <a:lnTo>
                  <a:pt x="1370" y="1211"/>
                </a:lnTo>
                <a:lnTo>
                  <a:pt x="1372" y="1221"/>
                </a:lnTo>
                <a:lnTo>
                  <a:pt x="1373" y="1222"/>
                </a:lnTo>
                <a:lnTo>
                  <a:pt x="1374" y="1221"/>
                </a:lnTo>
                <a:lnTo>
                  <a:pt x="1374" y="1221"/>
                </a:lnTo>
                <a:lnTo>
                  <a:pt x="1374" y="1220"/>
                </a:lnTo>
                <a:lnTo>
                  <a:pt x="1383" y="1222"/>
                </a:lnTo>
                <a:lnTo>
                  <a:pt x="1384" y="1214"/>
                </a:lnTo>
                <a:lnTo>
                  <a:pt x="1380" y="1215"/>
                </a:lnTo>
                <a:lnTo>
                  <a:pt x="1377" y="1213"/>
                </a:lnTo>
                <a:lnTo>
                  <a:pt x="1377" y="1213"/>
                </a:lnTo>
                <a:lnTo>
                  <a:pt x="1377" y="1196"/>
                </a:lnTo>
                <a:lnTo>
                  <a:pt x="1372" y="1180"/>
                </a:lnTo>
                <a:lnTo>
                  <a:pt x="1370" y="1174"/>
                </a:lnTo>
                <a:lnTo>
                  <a:pt x="1370" y="1167"/>
                </a:lnTo>
                <a:lnTo>
                  <a:pt x="1369" y="1166"/>
                </a:lnTo>
                <a:lnTo>
                  <a:pt x="1369" y="1165"/>
                </a:lnTo>
                <a:lnTo>
                  <a:pt x="1367" y="1162"/>
                </a:lnTo>
                <a:lnTo>
                  <a:pt x="1366" y="1159"/>
                </a:lnTo>
                <a:lnTo>
                  <a:pt x="1364" y="1160"/>
                </a:lnTo>
                <a:lnTo>
                  <a:pt x="1363" y="1162"/>
                </a:lnTo>
                <a:lnTo>
                  <a:pt x="1364" y="1160"/>
                </a:lnTo>
                <a:lnTo>
                  <a:pt x="1366" y="1159"/>
                </a:lnTo>
                <a:lnTo>
                  <a:pt x="1365" y="1155"/>
                </a:lnTo>
                <a:lnTo>
                  <a:pt x="1363" y="1153"/>
                </a:lnTo>
                <a:lnTo>
                  <a:pt x="1363" y="1153"/>
                </a:lnTo>
                <a:lnTo>
                  <a:pt x="1363" y="1153"/>
                </a:lnTo>
                <a:lnTo>
                  <a:pt x="1363" y="1153"/>
                </a:lnTo>
                <a:lnTo>
                  <a:pt x="1363" y="1153"/>
                </a:lnTo>
                <a:lnTo>
                  <a:pt x="1363" y="1155"/>
                </a:lnTo>
                <a:lnTo>
                  <a:pt x="1359" y="1156"/>
                </a:lnTo>
                <a:lnTo>
                  <a:pt x="1359" y="1146"/>
                </a:lnTo>
                <a:lnTo>
                  <a:pt x="1358" y="1135"/>
                </a:lnTo>
                <a:lnTo>
                  <a:pt x="1358" y="1138"/>
                </a:lnTo>
                <a:lnTo>
                  <a:pt x="1355" y="1140"/>
                </a:lnTo>
                <a:lnTo>
                  <a:pt x="1353" y="1133"/>
                </a:lnTo>
                <a:lnTo>
                  <a:pt x="1355" y="1126"/>
                </a:lnTo>
                <a:lnTo>
                  <a:pt x="1348" y="1104"/>
                </a:lnTo>
                <a:lnTo>
                  <a:pt x="1341" y="1082"/>
                </a:lnTo>
                <a:lnTo>
                  <a:pt x="1336" y="1091"/>
                </a:lnTo>
                <a:lnTo>
                  <a:pt x="1336" y="1102"/>
                </a:lnTo>
                <a:lnTo>
                  <a:pt x="1341" y="1120"/>
                </a:lnTo>
                <a:lnTo>
                  <a:pt x="1348" y="1139"/>
                </a:lnTo>
                <a:lnTo>
                  <a:pt x="1349" y="1141"/>
                </a:lnTo>
                <a:lnTo>
                  <a:pt x="1351" y="1142"/>
                </a:lnTo>
                <a:lnTo>
                  <a:pt x="1356" y="1148"/>
                </a:lnTo>
                <a:lnTo>
                  <a:pt x="1356" y="1155"/>
                </a:lnTo>
                <a:lnTo>
                  <a:pt x="1353" y="1160"/>
                </a:lnTo>
                <a:lnTo>
                  <a:pt x="1359" y="1162"/>
                </a:lnTo>
                <a:lnTo>
                  <a:pt x="1360" y="1163"/>
                </a:lnTo>
                <a:lnTo>
                  <a:pt x="1362" y="1166"/>
                </a:lnTo>
                <a:lnTo>
                  <a:pt x="1362" y="1167"/>
                </a:lnTo>
                <a:lnTo>
                  <a:pt x="1362" y="1168"/>
                </a:lnTo>
                <a:lnTo>
                  <a:pt x="1362" y="1169"/>
                </a:lnTo>
                <a:lnTo>
                  <a:pt x="1362" y="1170"/>
                </a:lnTo>
                <a:lnTo>
                  <a:pt x="1357" y="1175"/>
                </a:lnTo>
                <a:lnTo>
                  <a:pt x="1353" y="1169"/>
                </a:lnTo>
                <a:lnTo>
                  <a:pt x="1350" y="1158"/>
                </a:lnTo>
                <a:lnTo>
                  <a:pt x="1345" y="1147"/>
                </a:lnTo>
                <a:lnTo>
                  <a:pt x="1332" y="1106"/>
                </a:lnTo>
                <a:lnTo>
                  <a:pt x="1321" y="1065"/>
                </a:lnTo>
                <a:lnTo>
                  <a:pt x="1314" y="1047"/>
                </a:lnTo>
                <a:lnTo>
                  <a:pt x="1308" y="1026"/>
                </a:lnTo>
                <a:lnTo>
                  <a:pt x="1296" y="988"/>
                </a:lnTo>
                <a:lnTo>
                  <a:pt x="1283" y="951"/>
                </a:lnTo>
                <a:lnTo>
                  <a:pt x="1281" y="942"/>
                </a:lnTo>
                <a:lnTo>
                  <a:pt x="1279" y="932"/>
                </a:lnTo>
                <a:lnTo>
                  <a:pt x="1279" y="928"/>
                </a:lnTo>
                <a:lnTo>
                  <a:pt x="1283" y="924"/>
                </a:lnTo>
                <a:lnTo>
                  <a:pt x="1286" y="927"/>
                </a:lnTo>
                <a:lnTo>
                  <a:pt x="1286" y="931"/>
                </a:lnTo>
                <a:lnTo>
                  <a:pt x="1286" y="935"/>
                </a:lnTo>
                <a:lnTo>
                  <a:pt x="1284" y="938"/>
                </a:lnTo>
                <a:lnTo>
                  <a:pt x="1291" y="962"/>
                </a:lnTo>
                <a:lnTo>
                  <a:pt x="1300" y="985"/>
                </a:lnTo>
                <a:lnTo>
                  <a:pt x="1304" y="973"/>
                </a:lnTo>
                <a:lnTo>
                  <a:pt x="1303" y="960"/>
                </a:lnTo>
                <a:lnTo>
                  <a:pt x="1300" y="951"/>
                </a:lnTo>
                <a:lnTo>
                  <a:pt x="1297" y="942"/>
                </a:lnTo>
                <a:lnTo>
                  <a:pt x="1294" y="931"/>
                </a:lnTo>
                <a:lnTo>
                  <a:pt x="1288" y="923"/>
                </a:lnTo>
                <a:lnTo>
                  <a:pt x="1283" y="917"/>
                </a:lnTo>
                <a:lnTo>
                  <a:pt x="1284" y="909"/>
                </a:lnTo>
                <a:lnTo>
                  <a:pt x="1284" y="904"/>
                </a:lnTo>
                <a:lnTo>
                  <a:pt x="1281" y="903"/>
                </a:lnTo>
                <a:lnTo>
                  <a:pt x="1279" y="902"/>
                </a:lnTo>
                <a:lnTo>
                  <a:pt x="1277" y="900"/>
                </a:lnTo>
                <a:lnTo>
                  <a:pt x="1279" y="889"/>
                </a:lnTo>
                <a:lnTo>
                  <a:pt x="1277" y="879"/>
                </a:lnTo>
                <a:lnTo>
                  <a:pt x="1276" y="873"/>
                </a:lnTo>
                <a:lnTo>
                  <a:pt x="1273" y="868"/>
                </a:lnTo>
                <a:lnTo>
                  <a:pt x="1270" y="855"/>
                </a:lnTo>
                <a:lnTo>
                  <a:pt x="1267" y="844"/>
                </a:lnTo>
                <a:lnTo>
                  <a:pt x="1264" y="843"/>
                </a:lnTo>
                <a:lnTo>
                  <a:pt x="1262" y="843"/>
                </a:lnTo>
                <a:lnTo>
                  <a:pt x="1254" y="839"/>
                </a:lnTo>
                <a:lnTo>
                  <a:pt x="1249" y="832"/>
                </a:lnTo>
                <a:lnTo>
                  <a:pt x="1248" y="833"/>
                </a:lnTo>
                <a:lnTo>
                  <a:pt x="1248" y="833"/>
                </a:lnTo>
                <a:lnTo>
                  <a:pt x="1248" y="833"/>
                </a:lnTo>
                <a:lnTo>
                  <a:pt x="1249" y="832"/>
                </a:lnTo>
                <a:lnTo>
                  <a:pt x="1249" y="830"/>
                </a:lnTo>
                <a:lnTo>
                  <a:pt x="1252" y="827"/>
                </a:lnTo>
                <a:lnTo>
                  <a:pt x="1256" y="830"/>
                </a:lnTo>
                <a:lnTo>
                  <a:pt x="1260" y="831"/>
                </a:lnTo>
                <a:lnTo>
                  <a:pt x="1260" y="837"/>
                </a:lnTo>
                <a:lnTo>
                  <a:pt x="1263" y="841"/>
                </a:lnTo>
                <a:lnTo>
                  <a:pt x="1268" y="840"/>
                </a:lnTo>
                <a:lnTo>
                  <a:pt x="1270" y="836"/>
                </a:lnTo>
                <a:lnTo>
                  <a:pt x="1272" y="834"/>
                </a:lnTo>
                <a:lnTo>
                  <a:pt x="1273" y="832"/>
                </a:lnTo>
                <a:lnTo>
                  <a:pt x="1272" y="829"/>
                </a:lnTo>
                <a:lnTo>
                  <a:pt x="1269" y="825"/>
                </a:lnTo>
                <a:lnTo>
                  <a:pt x="1269" y="822"/>
                </a:lnTo>
                <a:lnTo>
                  <a:pt x="1268" y="817"/>
                </a:lnTo>
                <a:lnTo>
                  <a:pt x="1268" y="815"/>
                </a:lnTo>
                <a:lnTo>
                  <a:pt x="1268" y="812"/>
                </a:lnTo>
                <a:lnTo>
                  <a:pt x="1268" y="812"/>
                </a:lnTo>
                <a:lnTo>
                  <a:pt x="1268" y="812"/>
                </a:lnTo>
                <a:lnTo>
                  <a:pt x="1268" y="811"/>
                </a:lnTo>
                <a:lnTo>
                  <a:pt x="1267" y="811"/>
                </a:lnTo>
                <a:lnTo>
                  <a:pt x="1260" y="809"/>
                </a:lnTo>
                <a:lnTo>
                  <a:pt x="1254" y="805"/>
                </a:lnTo>
                <a:lnTo>
                  <a:pt x="1253" y="805"/>
                </a:lnTo>
                <a:lnTo>
                  <a:pt x="1252" y="804"/>
                </a:lnTo>
                <a:lnTo>
                  <a:pt x="1252" y="803"/>
                </a:lnTo>
                <a:lnTo>
                  <a:pt x="1252" y="802"/>
                </a:lnTo>
                <a:lnTo>
                  <a:pt x="1248" y="802"/>
                </a:lnTo>
                <a:lnTo>
                  <a:pt x="1246" y="802"/>
                </a:lnTo>
                <a:lnTo>
                  <a:pt x="1248" y="802"/>
                </a:lnTo>
                <a:lnTo>
                  <a:pt x="1252" y="802"/>
                </a:lnTo>
                <a:lnTo>
                  <a:pt x="1255" y="802"/>
                </a:lnTo>
                <a:lnTo>
                  <a:pt x="1256" y="799"/>
                </a:lnTo>
                <a:lnTo>
                  <a:pt x="1256" y="797"/>
                </a:lnTo>
                <a:lnTo>
                  <a:pt x="1254" y="795"/>
                </a:lnTo>
                <a:lnTo>
                  <a:pt x="1248" y="792"/>
                </a:lnTo>
                <a:lnTo>
                  <a:pt x="1243" y="788"/>
                </a:lnTo>
                <a:lnTo>
                  <a:pt x="1243" y="787"/>
                </a:lnTo>
                <a:lnTo>
                  <a:pt x="1243" y="785"/>
                </a:lnTo>
                <a:lnTo>
                  <a:pt x="1246" y="784"/>
                </a:lnTo>
                <a:lnTo>
                  <a:pt x="1247" y="783"/>
                </a:lnTo>
                <a:lnTo>
                  <a:pt x="1247" y="782"/>
                </a:lnTo>
                <a:lnTo>
                  <a:pt x="1247" y="782"/>
                </a:lnTo>
                <a:lnTo>
                  <a:pt x="1247" y="782"/>
                </a:lnTo>
                <a:lnTo>
                  <a:pt x="1247" y="783"/>
                </a:lnTo>
                <a:lnTo>
                  <a:pt x="1253" y="787"/>
                </a:lnTo>
                <a:lnTo>
                  <a:pt x="1257" y="790"/>
                </a:lnTo>
                <a:lnTo>
                  <a:pt x="1259" y="791"/>
                </a:lnTo>
                <a:lnTo>
                  <a:pt x="1261" y="790"/>
                </a:lnTo>
                <a:lnTo>
                  <a:pt x="1261" y="789"/>
                </a:lnTo>
                <a:lnTo>
                  <a:pt x="1261" y="787"/>
                </a:lnTo>
                <a:lnTo>
                  <a:pt x="1254" y="776"/>
                </a:lnTo>
                <a:lnTo>
                  <a:pt x="1242" y="770"/>
                </a:lnTo>
                <a:lnTo>
                  <a:pt x="1242" y="770"/>
                </a:lnTo>
                <a:lnTo>
                  <a:pt x="1241" y="766"/>
                </a:lnTo>
                <a:lnTo>
                  <a:pt x="1242" y="762"/>
                </a:lnTo>
                <a:lnTo>
                  <a:pt x="1247" y="764"/>
                </a:lnTo>
                <a:lnTo>
                  <a:pt x="1252" y="766"/>
                </a:lnTo>
                <a:lnTo>
                  <a:pt x="1252" y="759"/>
                </a:lnTo>
                <a:lnTo>
                  <a:pt x="1246" y="755"/>
                </a:lnTo>
                <a:lnTo>
                  <a:pt x="1241" y="752"/>
                </a:lnTo>
                <a:lnTo>
                  <a:pt x="1240" y="746"/>
                </a:lnTo>
                <a:lnTo>
                  <a:pt x="1235" y="747"/>
                </a:lnTo>
                <a:lnTo>
                  <a:pt x="1231" y="749"/>
                </a:lnTo>
                <a:lnTo>
                  <a:pt x="1229" y="752"/>
                </a:lnTo>
                <a:lnTo>
                  <a:pt x="1227" y="754"/>
                </a:lnTo>
                <a:lnTo>
                  <a:pt x="1229" y="752"/>
                </a:lnTo>
                <a:lnTo>
                  <a:pt x="1231" y="749"/>
                </a:lnTo>
                <a:lnTo>
                  <a:pt x="1231" y="745"/>
                </a:lnTo>
                <a:lnTo>
                  <a:pt x="1235" y="742"/>
                </a:lnTo>
                <a:lnTo>
                  <a:pt x="1239" y="742"/>
                </a:lnTo>
                <a:lnTo>
                  <a:pt x="1240" y="746"/>
                </a:lnTo>
                <a:lnTo>
                  <a:pt x="1240" y="746"/>
                </a:lnTo>
                <a:lnTo>
                  <a:pt x="1240" y="746"/>
                </a:lnTo>
                <a:lnTo>
                  <a:pt x="1240" y="746"/>
                </a:lnTo>
                <a:lnTo>
                  <a:pt x="1240" y="746"/>
                </a:lnTo>
                <a:lnTo>
                  <a:pt x="1240" y="746"/>
                </a:lnTo>
                <a:lnTo>
                  <a:pt x="1246" y="748"/>
                </a:lnTo>
                <a:lnTo>
                  <a:pt x="1250" y="750"/>
                </a:lnTo>
                <a:lnTo>
                  <a:pt x="1255" y="753"/>
                </a:lnTo>
                <a:lnTo>
                  <a:pt x="1257" y="748"/>
                </a:lnTo>
                <a:lnTo>
                  <a:pt x="1256" y="739"/>
                </a:lnTo>
                <a:lnTo>
                  <a:pt x="1250" y="731"/>
                </a:lnTo>
                <a:lnTo>
                  <a:pt x="1255" y="726"/>
                </a:lnTo>
                <a:lnTo>
                  <a:pt x="1260" y="721"/>
                </a:lnTo>
                <a:lnTo>
                  <a:pt x="1253" y="721"/>
                </a:lnTo>
                <a:lnTo>
                  <a:pt x="1247" y="722"/>
                </a:lnTo>
                <a:lnTo>
                  <a:pt x="1242" y="721"/>
                </a:lnTo>
                <a:lnTo>
                  <a:pt x="1242" y="726"/>
                </a:lnTo>
                <a:lnTo>
                  <a:pt x="1235" y="727"/>
                </a:lnTo>
                <a:lnTo>
                  <a:pt x="1229" y="728"/>
                </a:lnTo>
                <a:lnTo>
                  <a:pt x="1227" y="728"/>
                </a:lnTo>
                <a:lnTo>
                  <a:pt x="1225" y="728"/>
                </a:lnTo>
                <a:lnTo>
                  <a:pt x="1222" y="726"/>
                </a:lnTo>
                <a:lnTo>
                  <a:pt x="1222" y="724"/>
                </a:lnTo>
                <a:lnTo>
                  <a:pt x="1222" y="721"/>
                </a:lnTo>
                <a:lnTo>
                  <a:pt x="1224" y="721"/>
                </a:lnTo>
                <a:lnTo>
                  <a:pt x="1228" y="724"/>
                </a:lnTo>
                <a:lnTo>
                  <a:pt x="1231" y="719"/>
                </a:lnTo>
                <a:lnTo>
                  <a:pt x="1232" y="719"/>
                </a:lnTo>
                <a:lnTo>
                  <a:pt x="1233" y="719"/>
                </a:lnTo>
                <a:lnTo>
                  <a:pt x="1236" y="718"/>
                </a:lnTo>
                <a:lnTo>
                  <a:pt x="1239" y="715"/>
                </a:lnTo>
                <a:lnTo>
                  <a:pt x="1241" y="714"/>
                </a:lnTo>
                <a:lnTo>
                  <a:pt x="1241" y="711"/>
                </a:lnTo>
                <a:lnTo>
                  <a:pt x="1240" y="708"/>
                </a:lnTo>
                <a:lnTo>
                  <a:pt x="1239" y="707"/>
                </a:lnTo>
                <a:lnTo>
                  <a:pt x="1235" y="707"/>
                </a:lnTo>
                <a:lnTo>
                  <a:pt x="1234" y="711"/>
                </a:lnTo>
                <a:lnTo>
                  <a:pt x="1232" y="714"/>
                </a:lnTo>
                <a:lnTo>
                  <a:pt x="1228" y="715"/>
                </a:lnTo>
                <a:lnTo>
                  <a:pt x="1220" y="715"/>
                </a:lnTo>
                <a:lnTo>
                  <a:pt x="1217" y="724"/>
                </a:lnTo>
                <a:lnTo>
                  <a:pt x="1210" y="731"/>
                </a:lnTo>
                <a:lnTo>
                  <a:pt x="1212" y="742"/>
                </a:lnTo>
                <a:lnTo>
                  <a:pt x="1213" y="743"/>
                </a:lnTo>
                <a:lnTo>
                  <a:pt x="1213" y="745"/>
                </a:lnTo>
                <a:lnTo>
                  <a:pt x="1213" y="749"/>
                </a:lnTo>
                <a:lnTo>
                  <a:pt x="1218" y="753"/>
                </a:lnTo>
                <a:lnTo>
                  <a:pt x="1219" y="755"/>
                </a:lnTo>
                <a:lnTo>
                  <a:pt x="1221" y="756"/>
                </a:lnTo>
                <a:lnTo>
                  <a:pt x="1225" y="763"/>
                </a:lnTo>
                <a:lnTo>
                  <a:pt x="1225" y="771"/>
                </a:lnTo>
                <a:lnTo>
                  <a:pt x="1225" y="773"/>
                </a:lnTo>
                <a:lnTo>
                  <a:pt x="1225" y="774"/>
                </a:lnTo>
                <a:lnTo>
                  <a:pt x="1222" y="777"/>
                </a:lnTo>
                <a:lnTo>
                  <a:pt x="1221" y="781"/>
                </a:lnTo>
                <a:lnTo>
                  <a:pt x="1214" y="783"/>
                </a:lnTo>
                <a:lnTo>
                  <a:pt x="1207" y="782"/>
                </a:lnTo>
                <a:lnTo>
                  <a:pt x="1207" y="781"/>
                </a:lnTo>
                <a:lnTo>
                  <a:pt x="1206" y="781"/>
                </a:lnTo>
                <a:lnTo>
                  <a:pt x="1206" y="780"/>
                </a:lnTo>
                <a:lnTo>
                  <a:pt x="1206" y="777"/>
                </a:lnTo>
                <a:lnTo>
                  <a:pt x="1201" y="767"/>
                </a:lnTo>
                <a:lnTo>
                  <a:pt x="1197" y="755"/>
                </a:lnTo>
                <a:lnTo>
                  <a:pt x="1192" y="739"/>
                </a:lnTo>
                <a:lnTo>
                  <a:pt x="1187" y="721"/>
                </a:lnTo>
                <a:lnTo>
                  <a:pt x="1187" y="711"/>
                </a:lnTo>
                <a:lnTo>
                  <a:pt x="1188" y="700"/>
                </a:lnTo>
                <a:lnTo>
                  <a:pt x="1194" y="684"/>
                </a:lnTo>
                <a:lnTo>
                  <a:pt x="1201" y="666"/>
                </a:lnTo>
                <a:lnTo>
                  <a:pt x="1201" y="663"/>
                </a:lnTo>
                <a:lnTo>
                  <a:pt x="1200" y="661"/>
                </a:lnTo>
                <a:lnTo>
                  <a:pt x="1198" y="661"/>
                </a:lnTo>
                <a:lnTo>
                  <a:pt x="1196" y="663"/>
                </a:lnTo>
                <a:lnTo>
                  <a:pt x="1191" y="669"/>
                </a:lnTo>
                <a:lnTo>
                  <a:pt x="1186" y="673"/>
                </a:lnTo>
                <a:lnTo>
                  <a:pt x="1185" y="675"/>
                </a:lnTo>
                <a:lnTo>
                  <a:pt x="1184" y="673"/>
                </a:lnTo>
                <a:lnTo>
                  <a:pt x="1185" y="673"/>
                </a:lnTo>
                <a:lnTo>
                  <a:pt x="1185" y="672"/>
                </a:lnTo>
                <a:lnTo>
                  <a:pt x="1188" y="661"/>
                </a:lnTo>
                <a:lnTo>
                  <a:pt x="1197" y="652"/>
                </a:lnTo>
                <a:lnTo>
                  <a:pt x="1203" y="647"/>
                </a:lnTo>
                <a:lnTo>
                  <a:pt x="1206" y="641"/>
                </a:lnTo>
                <a:lnTo>
                  <a:pt x="1206" y="637"/>
                </a:lnTo>
                <a:lnTo>
                  <a:pt x="1205" y="635"/>
                </a:lnTo>
                <a:lnTo>
                  <a:pt x="1197" y="630"/>
                </a:lnTo>
                <a:lnTo>
                  <a:pt x="1186" y="631"/>
                </a:lnTo>
                <a:lnTo>
                  <a:pt x="1185" y="633"/>
                </a:lnTo>
                <a:lnTo>
                  <a:pt x="1183" y="631"/>
                </a:lnTo>
                <a:lnTo>
                  <a:pt x="1179" y="630"/>
                </a:lnTo>
                <a:lnTo>
                  <a:pt x="1177" y="633"/>
                </a:lnTo>
                <a:lnTo>
                  <a:pt x="1177" y="635"/>
                </a:lnTo>
                <a:lnTo>
                  <a:pt x="1179" y="637"/>
                </a:lnTo>
                <a:lnTo>
                  <a:pt x="1181" y="638"/>
                </a:lnTo>
                <a:lnTo>
                  <a:pt x="1180" y="642"/>
                </a:lnTo>
                <a:lnTo>
                  <a:pt x="1176" y="649"/>
                </a:lnTo>
                <a:lnTo>
                  <a:pt x="1171" y="657"/>
                </a:lnTo>
                <a:lnTo>
                  <a:pt x="1169" y="658"/>
                </a:lnTo>
                <a:lnTo>
                  <a:pt x="1166" y="658"/>
                </a:lnTo>
                <a:lnTo>
                  <a:pt x="1165" y="657"/>
                </a:lnTo>
                <a:lnTo>
                  <a:pt x="1164" y="655"/>
                </a:lnTo>
                <a:lnTo>
                  <a:pt x="1165" y="650"/>
                </a:lnTo>
                <a:lnTo>
                  <a:pt x="1165" y="645"/>
                </a:lnTo>
                <a:lnTo>
                  <a:pt x="1160" y="627"/>
                </a:lnTo>
                <a:lnTo>
                  <a:pt x="1152" y="609"/>
                </a:lnTo>
                <a:lnTo>
                  <a:pt x="1152" y="600"/>
                </a:lnTo>
                <a:lnTo>
                  <a:pt x="1151" y="591"/>
                </a:lnTo>
                <a:lnTo>
                  <a:pt x="1150" y="581"/>
                </a:lnTo>
                <a:lnTo>
                  <a:pt x="1151" y="571"/>
                </a:lnTo>
                <a:lnTo>
                  <a:pt x="1151" y="571"/>
                </a:lnTo>
                <a:lnTo>
                  <a:pt x="1156" y="564"/>
                </a:lnTo>
                <a:lnTo>
                  <a:pt x="1153" y="557"/>
                </a:lnTo>
                <a:lnTo>
                  <a:pt x="1151" y="549"/>
                </a:lnTo>
                <a:lnTo>
                  <a:pt x="1150" y="540"/>
                </a:lnTo>
                <a:lnTo>
                  <a:pt x="1150" y="538"/>
                </a:lnTo>
                <a:lnTo>
                  <a:pt x="1149" y="537"/>
                </a:lnTo>
                <a:lnTo>
                  <a:pt x="1149" y="537"/>
                </a:lnTo>
                <a:lnTo>
                  <a:pt x="1148" y="537"/>
                </a:lnTo>
                <a:lnTo>
                  <a:pt x="1148" y="536"/>
                </a:lnTo>
                <a:lnTo>
                  <a:pt x="1144" y="521"/>
                </a:lnTo>
                <a:lnTo>
                  <a:pt x="1138" y="507"/>
                </a:lnTo>
                <a:lnTo>
                  <a:pt x="1134" y="504"/>
                </a:lnTo>
                <a:lnTo>
                  <a:pt x="1131" y="507"/>
                </a:lnTo>
                <a:lnTo>
                  <a:pt x="1128" y="515"/>
                </a:lnTo>
                <a:lnTo>
                  <a:pt x="1128" y="523"/>
                </a:lnTo>
                <a:lnTo>
                  <a:pt x="1128" y="528"/>
                </a:lnTo>
                <a:lnTo>
                  <a:pt x="1121" y="529"/>
                </a:lnTo>
                <a:lnTo>
                  <a:pt x="1118" y="524"/>
                </a:lnTo>
                <a:lnTo>
                  <a:pt x="1116" y="521"/>
                </a:lnTo>
                <a:lnTo>
                  <a:pt x="1112" y="521"/>
                </a:lnTo>
                <a:lnTo>
                  <a:pt x="1109" y="521"/>
                </a:lnTo>
                <a:lnTo>
                  <a:pt x="1107" y="521"/>
                </a:lnTo>
                <a:lnTo>
                  <a:pt x="1103" y="519"/>
                </a:lnTo>
                <a:lnTo>
                  <a:pt x="1096" y="518"/>
                </a:lnTo>
                <a:lnTo>
                  <a:pt x="1094" y="525"/>
                </a:lnTo>
                <a:lnTo>
                  <a:pt x="1093" y="529"/>
                </a:lnTo>
                <a:lnTo>
                  <a:pt x="1090" y="533"/>
                </a:lnTo>
                <a:lnTo>
                  <a:pt x="1090" y="535"/>
                </a:lnTo>
                <a:lnTo>
                  <a:pt x="1090" y="536"/>
                </a:lnTo>
                <a:lnTo>
                  <a:pt x="1090" y="535"/>
                </a:lnTo>
                <a:lnTo>
                  <a:pt x="1090" y="533"/>
                </a:lnTo>
                <a:lnTo>
                  <a:pt x="1089" y="532"/>
                </a:lnTo>
                <a:lnTo>
                  <a:pt x="1089" y="532"/>
                </a:lnTo>
                <a:lnTo>
                  <a:pt x="1087" y="530"/>
                </a:lnTo>
                <a:lnTo>
                  <a:pt x="1083" y="530"/>
                </a:lnTo>
                <a:lnTo>
                  <a:pt x="1081" y="531"/>
                </a:lnTo>
                <a:lnTo>
                  <a:pt x="1077" y="532"/>
                </a:lnTo>
                <a:lnTo>
                  <a:pt x="1081" y="531"/>
                </a:lnTo>
                <a:lnTo>
                  <a:pt x="1083" y="530"/>
                </a:lnTo>
                <a:lnTo>
                  <a:pt x="1081" y="525"/>
                </a:lnTo>
                <a:lnTo>
                  <a:pt x="1084" y="522"/>
                </a:lnTo>
                <a:lnTo>
                  <a:pt x="1088" y="521"/>
                </a:lnTo>
                <a:lnTo>
                  <a:pt x="1091" y="516"/>
                </a:lnTo>
                <a:lnTo>
                  <a:pt x="1083" y="517"/>
                </a:lnTo>
                <a:lnTo>
                  <a:pt x="1083" y="510"/>
                </a:lnTo>
                <a:lnTo>
                  <a:pt x="1093" y="507"/>
                </a:lnTo>
                <a:lnTo>
                  <a:pt x="1102" y="505"/>
                </a:lnTo>
                <a:lnTo>
                  <a:pt x="1103" y="512"/>
                </a:lnTo>
                <a:lnTo>
                  <a:pt x="1103" y="519"/>
                </a:lnTo>
                <a:lnTo>
                  <a:pt x="1107" y="521"/>
                </a:lnTo>
                <a:lnTo>
                  <a:pt x="1109" y="521"/>
                </a:lnTo>
                <a:lnTo>
                  <a:pt x="1112" y="521"/>
                </a:lnTo>
                <a:lnTo>
                  <a:pt x="1116" y="521"/>
                </a:lnTo>
                <a:lnTo>
                  <a:pt x="1115" y="515"/>
                </a:lnTo>
                <a:lnTo>
                  <a:pt x="1116" y="509"/>
                </a:lnTo>
                <a:lnTo>
                  <a:pt x="1117" y="508"/>
                </a:lnTo>
                <a:lnTo>
                  <a:pt x="1116" y="507"/>
                </a:lnTo>
                <a:lnTo>
                  <a:pt x="1110" y="496"/>
                </a:lnTo>
                <a:lnTo>
                  <a:pt x="1111" y="484"/>
                </a:lnTo>
                <a:lnTo>
                  <a:pt x="1110" y="481"/>
                </a:lnTo>
                <a:lnTo>
                  <a:pt x="1107" y="480"/>
                </a:lnTo>
                <a:lnTo>
                  <a:pt x="1102" y="481"/>
                </a:lnTo>
                <a:lnTo>
                  <a:pt x="1101" y="485"/>
                </a:lnTo>
                <a:lnTo>
                  <a:pt x="1102" y="494"/>
                </a:lnTo>
                <a:lnTo>
                  <a:pt x="1100" y="501"/>
                </a:lnTo>
                <a:lnTo>
                  <a:pt x="1097" y="502"/>
                </a:lnTo>
                <a:lnTo>
                  <a:pt x="1094" y="503"/>
                </a:lnTo>
                <a:lnTo>
                  <a:pt x="1084" y="507"/>
                </a:lnTo>
                <a:lnTo>
                  <a:pt x="1074" y="505"/>
                </a:lnTo>
                <a:lnTo>
                  <a:pt x="1076" y="504"/>
                </a:lnTo>
                <a:lnTo>
                  <a:pt x="1077" y="502"/>
                </a:lnTo>
                <a:lnTo>
                  <a:pt x="1081" y="497"/>
                </a:lnTo>
                <a:lnTo>
                  <a:pt x="1083" y="490"/>
                </a:lnTo>
                <a:lnTo>
                  <a:pt x="1080" y="493"/>
                </a:lnTo>
                <a:lnTo>
                  <a:pt x="1077" y="497"/>
                </a:lnTo>
                <a:lnTo>
                  <a:pt x="1073" y="495"/>
                </a:lnTo>
                <a:lnTo>
                  <a:pt x="1075" y="491"/>
                </a:lnTo>
                <a:lnTo>
                  <a:pt x="1076" y="488"/>
                </a:lnTo>
                <a:lnTo>
                  <a:pt x="1075" y="485"/>
                </a:lnTo>
                <a:lnTo>
                  <a:pt x="1073" y="484"/>
                </a:lnTo>
                <a:lnTo>
                  <a:pt x="1070" y="485"/>
                </a:lnTo>
                <a:lnTo>
                  <a:pt x="1069" y="488"/>
                </a:lnTo>
                <a:lnTo>
                  <a:pt x="1070" y="490"/>
                </a:lnTo>
                <a:lnTo>
                  <a:pt x="1073" y="501"/>
                </a:lnTo>
                <a:lnTo>
                  <a:pt x="1068" y="510"/>
                </a:lnTo>
                <a:lnTo>
                  <a:pt x="1062" y="511"/>
                </a:lnTo>
                <a:lnTo>
                  <a:pt x="1056" y="512"/>
                </a:lnTo>
                <a:lnTo>
                  <a:pt x="1054" y="507"/>
                </a:lnTo>
                <a:lnTo>
                  <a:pt x="1060" y="502"/>
                </a:lnTo>
                <a:lnTo>
                  <a:pt x="1048" y="503"/>
                </a:lnTo>
                <a:lnTo>
                  <a:pt x="1049" y="514"/>
                </a:lnTo>
                <a:lnTo>
                  <a:pt x="1049" y="514"/>
                </a:lnTo>
                <a:lnTo>
                  <a:pt x="1049" y="515"/>
                </a:lnTo>
                <a:lnTo>
                  <a:pt x="1043" y="516"/>
                </a:lnTo>
                <a:lnTo>
                  <a:pt x="1038" y="517"/>
                </a:lnTo>
                <a:lnTo>
                  <a:pt x="1035" y="515"/>
                </a:lnTo>
                <a:lnTo>
                  <a:pt x="1035" y="512"/>
                </a:lnTo>
                <a:lnTo>
                  <a:pt x="1031" y="509"/>
                </a:lnTo>
                <a:lnTo>
                  <a:pt x="1028" y="505"/>
                </a:lnTo>
                <a:lnTo>
                  <a:pt x="1032" y="500"/>
                </a:lnTo>
                <a:lnTo>
                  <a:pt x="1038" y="495"/>
                </a:lnTo>
                <a:lnTo>
                  <a:pt x="1036" y="488"/>
                </a:lnTo>
                <a:lnTo>
                  <a:pt x="1033" y="481"/>
                </a:lnTo>
                <a:lnTo>
                  <a:pt x="1033" y="485"/>
                </a:lnTo>
                <a:lnTo>
                  <a:pt x="1029" y="488"/>
                </a:lnTo>
                <a:lnTo>
                  <a:pt x="1027" y="489"/>
                </a:lnTo>
                <a:lnTo>
                  <a:pt x="1027" y="491"/>
                </a:lnTo>
                <a:lnTo>
                  <a:pt x="1022" y="488"/>
                </a:lnTo>
                <a:lnTo>
                  <a:pt x="1017" y="488"/>
                </a:lnTo>
                <a:lnTo>
                  <a:pt x="1015" y="480"/>
                </a:lnTo>
                <a:lnTo>
                  <a:pt x="1012" y="470"/>
                </a:lnTo>
                <a:lnTo>
                  <a:pt x="1014" y="460"/>
                </a:lnTo>
                <a:lnTo>
                  <a:pt x="1011" y="448"/>
                </a:lnTo>
                <a:lnTo>
                  <a:pt x="1008" y="442"/>
                </a:lnTo>
                <a:lnTo>
                  <a:pt x="1001" y="439"/>
                </a:lnTo>
                <a:lnTo>
                  <a:pt x="1001" y="439"/>
                </a:lnTo>
                <a:lnTo>
                  <a:pt x="1001" y="439"/>
                </a:lnTo>
                <a:lnTo>
                  <a:pt x="1001" y="439"/>
                </a:lnTo>
                <a:lnTo>
                  <a:pt x="1001" y="439"/>
                </a:lnTo>
                <a:lnTo>
                  <a:pt x="999" y="431"/>
                </a:lnTo>
                <a:lnTo>
                  <a:pt x="997" y="424"/>
                </a:lnTo>
                <a:lnTo>
                  <a:pt x="997" y="421"/>
                </a:lnTo>
                <a:lnTo>
                  <a:pt x="997" y="419"/>
                </a:lnTo>
                <a:lnTo>
                  <a:pt x="997" y="419"/>
                </a:lnTo>
                <a:lnTo>
                  <a:pt x="998" y="418"/>
                </a:lnTo>
                <a:lnTo>
                  <a:pt x="1000" y="413"/>
                </a:lnTo>
                <a:lnTo>
                  <a:pt x="997" y="410"/>
                </a:lnTo>
                <a:lnTo>
                  <a:pt x="997" y="408"/>
                </a:lnTo>
                <a:lnTo>
                  <a:pt x="997" y="408"/>
                </a:lnTo>
                <a:lnTo>
                  <a:pt x="997" y="403"/>
                </a:lnTo>
                <a:lnTo>
                  <a:pt x="993" y="399"/>
                </a:lnTo>
                <a:lnTo>
                  <a:pt x="993" y="398"/>
                </a:lnTo>
                <a:lnTo>
                  <a:pt x="993" y="398"/>
                </a:lnTo>
                <a:lnTo>
                  <a:pt x="993" y="397"/>
                </a:lnTo>
                <a:lnTo>
                  <a:pt x="992" y="396"/>
                </a:lnTo>
                <a:lnTo>
                  <a:pt x="992" y="394"/>
                </a:lnTo>
                <a:lnTo>
                  <a:pt x="992" y="393"/>
                </a:lnTo>
                <a:lnTo>
                  <a:pt x="986" y="396"/>
                </a:lnTo>
                <a:lnTo>
                  <a:pt x="983" y="399"/>
                </a:lnTo>
                <a:lnTo>
                  <a:pt x="986" y="396"/>
                </a:lnTo>
                <a:lnTo>
                  <a:pt x="992" y="393"/>
                </a:lnTo>
                <a:lnTo>
                  <a:pt x="990" y="391"/>
                </a:lnTo>
                <a:lnTo>
                  <a:pt x="986" y="391"/>
                </a:lnTo>
                <a:lnTo>
                  <a:pt x="983" y="384"/>
                </a:lnTo>
                <a:lnTo>
                  <a:pt x="982" y="376"/>
                </a:lnTo>
                <a:lnTo>
                  <a:pt x="982" y="366"/>
                </a:lnTo>
                <a:lnTo>
                  <a:pt x="982" y="357"/>
                </a:lnTo>
                <a:lnTo>
                  <a:pt x="980" y="355"/>
                </a:lnTo>
                <a:lnTo>
                  <a:pt x="978" y="354"/>
                </a:lnTo>
                <a:lnTo>
                  <a:pt x="965" y="358"/>
                </a:lnTo>
                <a:lnTo>
                  <a:pt x="959" y="370"/>
                </a:lnTo>
                <a:lnTo>
                  <a:pt x="957" y="372"/>
                </a:lnTo>
                <a:lnTo>
                  <a:pt x="955" y="373"/>
                </a:lnTo>
                <a:lnTo>
                  <a:pt x="957" y="377"/>
                </a:lnTo>
                <a:lnTo>
                  <a:pt x="960" y="378"/>
                </a:lnTo>
                <a:lnTo>
                  <a:pt x="962" y="378"/>
                </a:lnTo>
                <a:lnTo>
                  <a:pt x="964" y="379"/>
                </a:lnTo>
                <a:lnTo>
                  <a:pt x="964" y="380"/>
                </a:lnTo>
                <a:lnTo>
                  <a:pt x="964" y="382"/>
                </a:lnTo>
                <a:lnTo>
                  <a:pt x="966" y="383"/>
                </a:lnTo>
                <a:lnTo>
                  <a:pt x="967" y="384"/>
                </a:lnTo>
                <a:lnTo>
                  <a:pt x="962" y="385"/>
                </a:lnTo>
                <a:lnTo>
                  <a:pt x="962" y="391"/>
                </a:lnTo>
                <a:lnTo>
                  <a:pt x="962" y="400"/>
                </a:lnTo>
                <a:lnTo>
                  <a:pt x="962" y="410"/>
                </a:lnTo>
                <a:lnTo>
                  <a:pt x="962" y="413"/>
                </a:lnTo>
                <a:lnTo>
                  <a:pt x="958" y="415"/>
                </a:lnTo>
                <a:lnTo>
                  <a:pt x="952" y="415"/>
                </a:lnTo>
                <a:lnTo>
                  <a:pt x="948" y="413"/>
                </a:lnTo>
                <a:lnTo>
                  <a:pt x="945" y="412"/>
                </a:lnTo>
                <a:lnTo>
                  <a:pt x="944" y="413"/>
                </a:lnTo>
                <a:lnTo>
                  <a:pt x="938" y="420"/>
                </a:lnTo>
                <a:lnTo>
                  <a:pt x="930" y="422"/>
                </a:lnTo>
                <a:lnTo>
                  <a:pt x="925" y="422"/>
                </a:lnTo>
                <a:lnTo>
                  <a:pt x="923" y="418"/>
                </a:lnTo>
                <a:lnTo>
                  <a:pt x="923" y="417"/>
                </a:lnTo>
                <a:lnTo>
                  <a:pt x="923" y="415"/>
                </a:lnTo>
                <a:lnTo>
                  <a:pt x="924" y="410"/>
                </a:lnTo>
                <a:lnTo>
                  <a:pt x="925" y="405"/>
                </a:lnTo>
                <a:lnTo>
                  <a:pt x="925" y="403"/>
                </a:lnTo>
                <a:lnTo>
                  <a:pt x="924" y="399"/>
                </a:lnTo>
                <a:lnTo>
                  <a:pt x="918" y="398"/>
                </a:lnTo>
                <a:lnTo>
                  <a:pt x="913" y="394"/>
                </a:lnTo>
                <a:lnTo>
                  <a:pt x="913" y="394"/>
                </a:lnTo>
                <a:lnTo>
                  <a:pt x="910" y="392"/>
                </a:lnTo>
                <a:lnTo>
                  <a:pt x="909" y="390"/>
                </a:lnTo>
                <a:lnTo>
                  <a:pt x="910" y="387"/>
                </a:lnTo>
                <a:lnTo>
                  <a:pt x="910" y="386"/>
                </a:lnTo>
                <a:lnTo>
                  <a:pt x="909" y="385"/>
                </a:lnTo>
                <a:lnTo>
                  <a:pt x="908" y="386"/>
                </a:lnTo>
                <a:lnTo>
                  <a:pt x="907" y="385"/>
                </a:lnTo>
                <a:lnTo>
                  <a:pt x="907" y="385"/>
                </a:lnTo>
                <a:lnTo>
                  <a:pt x="910" y="379"/>
                </a:lnTo>
                <a:lnTo>
                  <a:pt x="917" y="378"/>
                </a:lnTo>
                <a:lnTo>
                  <a:pt x="920" y="379"/>
                </a:lnTo>
                <a:lnTo>
                  <a:pt x="920" y="383"/>
                </a:lnTo>
                <a:lnTo>
                  <a:pt x="920" y="384"/>
                </a:lnTo>
                <a:lnTo>
                  <a:pt x="921" y="384"/>
                </a:lnTo>
                <a:lnTo>
                  <a:pt x="923" y="384"/>
                </a:lnTo>
                <a:lnTo>
                  <a:pt x="923" y="383"/>
                </a:lnTo>
                <a:lnTo>
                  <a:pt x="924" y="373"/>
                </a:lnTo>
                <a:lnTo>
                  <a:pt x="921" y="364"/>
                </a:lnTo>
                <a:lnTo>
                  <a:pt x="921" y="364"/>
                </a:lnTo>
                <a:lnTo>
                  <a:pt x="921" y="359"/>
                </a:lnTo>
                <a:lnTo>
                  <a:pt x="920" y="356"/>
                </a:lnTo>
                <a:lnTo>
                  <a:pt x="921" y="350"/>
                </a:lnTo>
                <a:lnTo>
                  <a:pt x="924" y="345"/>
                </a:lnTo>
                <a:lnTo>
                  <a:pt x="927" y="345"/>
                </a:lnTo>
                <a:lnTo>
                  <a:pt x="928" y="348"/>
                </a:lnTo>
                <a:lnTo>
                  <a:pt x="930" y="351"/>
                </a:lnTo>
                <a:lnTo>
                  <a:pt x="934" y="354"/>
                </a:lnTo>
                <a:lnTo>
                  <a:pt x="936" y="354"/>
                </a:lnTo>
                <a:lnTo>
                  <a:pt x="936" y="351"/>
                </a:lnTo>
                <a:lnTo>
                  <a:pt x="936" y="349"/>
                </a:lnTo>
                <a:lnTo>
                  <a:pt x="936" y="347"/>
                </a:lnTo>
                <a:lnTo>
                  <a:pt x="939" y="348"/>
                </a:lnTo>
                <a:lnTo>
                  <a:pt x="944" y="349"/>
                </a:lnTo>
                <a:lnTo>
                  <a:pt x="944" y="349"/>
                </a:lnTo>
                <a:lnTo>
                  <a:pt x="944" y="349"/>
                </a:lnTo>
                <a:lnTo>
                  <a:pt x="944" y="349"/>
                </a:lnTo>
                <a:lnTo>
                  <a:pt x="944" y="354"/>
                </a:lnTo>
                <a:lnTo>
                  <a:pt x="945" y="357"/>
                </a:lnTo>
                <a:lnTo>
                  <a:pt x="946" y="358"/>
                </a:lnTo>
                <a:lnTo>
                  <a:pt x="949" y="357"/>
                </a:lnTo>
                <a:lnTo>
                  <a:pt x="949" y="351"/>
                </a:lnTo>
                <a:lnTo>
                  <a:pt x="944" y="349"/>
                </a:lnTo>
                <a:lnTo>
                  <a:pt x="945" y="348"/>
                </a:lnTo>
                <a:lnTo>
                  <a:pt x="945" y="347"/>
                </a:lnTo>
                <a:lnTo>
                  <a:pt x="944" y="335"/>
                </a:lnTo>
                <a:lnTo>
                  <a:pt x="949" y="323"/>
                </a:lnTo>
                <a:lnTo>
                  <a:pt x="949" y="320"/>
                </a:lnTo>
                <a:lnTo>
                  <a:pt x="945" y="317"/>
                </a:lnTo>
                <a:lnTo>
                  <a:pt x="951" y="312"/>
                </a:lnTo>
                <a:lnTo>
                  <a:pt x="959" y="309"/>
                </a:lnTo>
                <a:lnTo>
                  <a:pt x="960" y="303"/>
                </a:lnTo>
                <a:lnTo>
                  <a:pt x="958" y="299"/>
                </a:lnTo>
                <a:lnTo>
                  <a:pt x="952" y="292"/>
                </a:lnTo>
                <a:lnTo>
                  <a:pt x="952" y="282"/>
                </a:lnTo>
                <a:lnTo>
                  <a:pt x="951" y="279"/>
                </a:lnTo>
                <a:lnTo>
                  <a:pt x="949" y="278"/>
                </a:lnTo>
                <a:lnTo>
                  <a:pt x="946" y="280"/>
                </a:lnTo>
                <a:lnTo>
                  <a:pt x="946" y="282"/>
                </a:lnTo>
                <a:lnTo>
                  <a:pt x="948" y="287"/>
                </a:lnTo>
                <a:lnTo>
                  <a:pt x="944" y="291"/>
                </a:lnTo>
                <a:lnTo>
                  <a:pt x="937" y="292"/>
                </a:lnTo>
                <a:lnTo>
                  <a:pt x="931" y="294"/>
                </a:lnTo>
                <a:lnTo>
                  <a:pt x="928" y="296"/>
                </a:lnTo>
                <a:lnTo>
                  <a:pt x="924" y="295"/>
                </a:lnTo>
                <a:lnTo>
                  <a:pt x="922" y="292"/>
                </a:lnTo>
                <a:lnTo>
                  <a:pt x="923" y="288"/>
                </a:lnTo>
                <a:lnTo>
                  <a:pt x="924" y="286"/>
                </a:lnTo>
                <a:lnTo>
                  <a:pt x="922" y="285"/>
                </a:lnTo>
                <a:lnTo>
                  <a:pt x="921" y="289"/>
                </a:lnTo>
                <a:lnTo>
                  <a:pt x="920" y="294"/>
                </a:lnTo>
                <a:lnTo>
                  <a:pt x="915" y="296"/>
                </a:lnTo>
                <a:lnTo>
                  <a:pt x="910" y="293"/>
                </a:lnTo>
                <a:lnTo>
                  <a:pt x="910" y="292"/>
                </a:lnTo>
                <a:lnTo>
                  <a:pt x="909" y="292"/>
                </a:lnTo>
                <a:lnTo>
                  <a:pt x="909" y="292"/>
                </a:lnTo>
                <a:lnTo>
                  <a:pt x="908" y="293"/>
                </a:lnTo>
                <a:lnTo>
                  <a:pt x="908" y="294"/>
                </a:lnTo>
                <a:lnTo>
                  <a:pt x="907" y="296"/>
                </a:lnTo>
                <a:lnTo>
                  <a:pt x="905" y="296"/>
                </a:lnTo>
                <a:lnTo>
                  <a:pt x="905" y="298"/>
                </a:lnTo>
                <a:lnTo>
                  <a:pt x="903" y="299"/>
                </a:lnTo>
                <a:lnTo>
                  <a:pt x="902" y="300"/>
                </a:lnTo>
                <a:lnTo>
                  <a:pt x="898" y="298"/>
                </a:lnTo>
                <a:lnTo>
                  <a:pt x="898" y="293"/>
                </a:lnTo>
                <a:lnTo>
                  <a:pt x="900" y="292"/>
                </a:lnTo>
                <a:lnTo>
                  <a:pt x="901" y="291"/>
                </a:lnTo>
                <a:lnTo>
                  <a:pt x="905" y="288"/>
                </a:lnTo>
                <a:lnTo>
                  <a:pt x="902" y="285"/>
                </a:lnTo>
                <a:lnTo>
                  <a:pt x="893" y="277"/>
                </a:lnTo>
                <a:lnTo>
                  <a:pt x="883" y="267"/>
                </a:lnTo>
                <a:lnTo>
                  <a:pt x="876" y="260"/>
                </a:lnTo>
                <a:lnTo>
                  <a:pt x="874" y="253"/>
                </a:lnTo>
                <a:lnTo>
                  <a:pt x="874" y="245"/>
                </a:lnTo>
                <a:lnTo>
                  <a:pt x="869" y="238"/>
                </a:lnTo>
                <a:lnTo>
                  <a:pt x="867" y="236"/>
                </a:lnTo>
                <a:lnTo>
                  <a:pt x="865" y="236"/>
                </a:lnTo>
                <a:lnTo>
                  <a:pt x="860" y="235"/>
                </a:lnTo>
                <a:lnTo>
                  <a:pt x="861" y="230"/>
                </a:lnTo>
                <a:lnTo>
                  <a:pt x="861" y="230"/>
                </a:lnTo>
                <a:lnTo>
                  <a:pt x="861" y="230"/>
                </a:lnTo>
                <a:lnTo>
                  <a:pt x="861" y="230"/>
                </a:lnTo>
                <a:lnTo>
                  <a:pt x="861" y="229"/>
                </a:lnTo>
                <a:lnTo>
                  <a:pt x="861" y="229"/>
                </a:lnTo>
                <a:lnTo>
                  <a:pt x="861" y="230"/>
                </a:lnTo>
                <a:lnTo>
                  <a:pt x="861" y="230"/>
                </a:lnTo>
                <a:lnTo>
                  <a:pt x="861" y="230"/>
                </a:lnTo>
                <a:lnTo>
                  <a:pt x="861" y="230"/>
                </a:lnTo>
                <a:lnTo>
                  <a:pt x="861" y="230"/>
                </a:lnTo>
                <a:lnTo>
                  <a:pt x="861" y="230"/>
                </a:lnTo>
                <a:lnTo>
                  <a:pt x="855" y="226"/>
                </a:lnTo>
                <a:lnTo>
                  <a:pt x="858" y="219"/>
                </a:lnTo>
                <a:lnTo>
                  <a:pt x="860" y="217"/>
                </a:lnTo>
                <a:lnTo>
                  <a:pt x="858" y="215"/>
                </a:lnTo>
                <a:lnTo>
                  <a:pt x="853" y="212"/>
                </a:lnTo>
                <a:lnTo>
                  <a:pt x="854" y="208"/>
                </a:lnTo>
                <a:lnTo>
                  <a:pt x="851" y="205"/>
                </a:lnTo>
                <a:lnTo>
                  <a:pt x="847" y="201"/>
                </a:lnTo>
                <a:lnTo>
                  <a:pt x="848" y="198"/>
                </a:lnTo>
                <a:lnTo>
                  <a:pt x="849" y="196"/>
                </a:lnTo>
                <a:lnTo>
                  <a:pt x="854" y="193"/>
                </a:lnTo>
                <a:lnTo>
                  <a:pt x="853" y="187"/>
                </a:lnTo>
                <a:lnTo>
                  <a:pt x="854" y="183"/>
                </a:lnTo>
                <a:lnTo>
                  <a:pt x="853" y="179"/>
                </a:lnTo>
                <a:lnTo>
                  <a:pt x="847" y="181"/>
                </a:lnTo>
                <a:lnTo>
                  <a:pt x="846" y="187"/>
                </a:lnTo>
                <a:lnTo>
                  <a:pt x="845" y="190"/>
                </a:lnTo>
                <a:lnTo>
                  <a:pt x="842" y="189"/>
                </a:lnTo>
                <a:lnTo>
                  <a:pt x="840" y="188"/>
                </a:lnTo>
                <a:lnTo>
                  <a:pt x="841" y="186"/>
                </a:lnTo>
                <a:lnTo>
                  <a:pt x="845" y="179"/>
                </a:lnTo>
                <a:lnTo>
                  <a:pt x="839" y="174"/>
                </a:lnTo>
                <a:lnTo>
                  <a:pt x="838" y="173"/>
                </a:lnTo>
                <a:lnTo>
                  <a:pt x="838" y="170"/>
                </a:lnTo>
                <a:lnTo>
                  <a:pt x="844" y="169"/>
                </a:lnTo>
                <a:lnTo>
                  <a:pt x="842" y="163"/>
                </a:lnTo>
                <a:lnTo>
                  <a:pt x="841" y="158"/>
                </a:lnTo>
                <a:lnTo>
                  <a:pt x="847" y="154"/>
                </a:lnTo>
                <a:lnTo>
                  <a:pt x="839" y="147"/>
                </a:lnTo>
                <a:lnTo>
                  <a:pt x="838" y="144"/>
                </a:lnTo>
                <a:lnTo>
                  <a:pt x="841" y="133"/>
                </a:lnTo>
                <a:lnTo>
                  <a:pt x="853" y="130"/>
                </a:lnTo>
                <a:lnTo>
                  <a:pt x="856" y="130"/>
                </a:lnTo>
                <a:lnTo>
                  <a:pt x="858" y="128"/>
                </a:lnTo>
                <a:lnTo>
                  <a:pt x="860" y="123"/>
                </a:lnTo>
                <a:lnTo>
                  <a:pt x="866" y="119"/>
                </a:lnTo>
                <a:lnTo>
                  <a:pt x="858" y="118"/>
                </a:lnTo>
                <a:lnTo>
                  <a:pt x="859" y="111"/>
                </a:lnTo>
                <a:lnTo>
                  <a:pt x="860" y="106"/>
                </a:lnTo>
                <a:lnTo>
                  <a:pt x="855" y="104"/>
                </a:lnTo>
                <a:lnTo>
                  <a:pt x="855" y="105"/>
                </a:lnTo>
                <a:lnTo>
                  <a:pt x="855" y="105"/>
                </a:lnTo>
                <a:lnTo>
                  <a:pt x="854" y="107"/>
                </a:lnTo>
                <a:lnTo>
                  <a:pt x="852" y="107"/>
                </a:lnTo>
                <a:lnTo>
                  <a:pt x="851" y="105"/>
                </a:lnTo>
                <a:lnTo>
                  <a:pt x="851" y="104"/>
                </a:lnTo>
                <a:lnTo>
                  <a:pt x="851" y="103"/>
                </a:lnTo>
                <a:lnTo>
                  <a:pt x="849" y="102"/>
                </a:lnTo>
                <a:lnTo>
                  <a:pt x="851" y="103"/>
                </a:lnTo>
                <a:lnTo>
                  <a:pt x="851" y="104"/>
                </a:lnTo>
                <a:lnTo>
                  <a:pt x="852" y="103"/>
                </a:lnTo>
                <a:lnTo>
                  <a:pt x="853" y="102"/>
                </a:lnTo>
                <a:lnTo>
                  <a:pt x="854" y="102"/>
                </a:lnTo>
                <a:lnTo>
                  <a:pt x="855" y="103"/>
                </a:lnTo>
                <a:lnTo>
                  <a:pt x="854" y="104"/>
                </a:lnTo>
                <a:lnTo>
                  <a:pt x="853" y="104"/>
                </a:lnTo>
                <a:lnTo>
                  <a:pt x="854" y="104"/>
                </a:lnTo>
                <a:lnTo>
                  <a:pt x="855" y="104"/>
                </a:lnTo>
                <a:lnTo>
                  <a:pt x="855" y="104"/>
                </a:lnTo>
                <a:lnTo>
                  <a:pt x="855" y="103"/>
                </a:lnTo>
                <a:lnTo>
                  <a:pt x="858" y="102"/>
                </a:lnTo>
                <a:lnTo>
                  <a:pt x="860" y="100"/>
                </a:lnTo>
                <a:lnTo>
                  <a:pt x="863" y="97"/>
                </a:lnTo>
                <a:lnTo>
                  <a:pt x="865" y="92"/>
                </a:lnTo>
                <a:lnTo>
                  <a:pt x="861" y="89"/>
                </a:lnTo>
                <a:lnTo>
                  <a:pt x="856" y="90"/>
                </a:lnTo>
                <a:lnTo>
                  <a:pt x="853" y="91"/>
                </a:lnTo>
                <a:lnTo>
                  <a:pt x="849" y="93"/>
                </a:lnTo>
                <a:lnTo>
                  <a:pt x="849" y="96"/>
                </a:lnTo>
                <a:lnTo>
                  <a:pt x="849" y="98"/>
                </a:lnTo>
                <a:lnTo>
                  <a:pt x="849" y="96"/>
                </a:lnTo>
                <a:lnTo>
                  <a:pt x="849" y="93"/>
                </a:lnTo>
                <a:lnTo>
                  <a:pt x="838" y="83"/>
                </a:lnTo>
                <a:lnTo>
                  <a:pt x="824" y="82"/>
                </a:lnTo>
                <a:lnTo>
                  <a:pt x="814" y="86"/>
                </a:lnTo>
                <a:lnTo>
                  <a:pt x="805" y="90"/>
                </a:lnTo>
                <a:lnTo>
                  <a:pt x="797" y="93"/>
                </a:lnTo>
                <a:lnTo>
                  <a:pt x="796" y="103"/>
                </a:lnTo>
                <a:lnTo>
                  <a:pt x="799" y="116"/>
                </a:lnTo>
                <a:lnTo>
                  <a:pt x="801" y="130"/>
                </a:lnTo>
                <a:lnTo>
                  <a:pt x="803" y="133"/>
                </a:lnTo>
                <a:lnTo>
                  <a:pt x="806" y="133"/>
                </a:lnTo>
                <a:lnTo>
                  <a:pt x="808" y="134"/>
                </a:lnTo>
                <a:lnTo>
                  <a:pt x="808" y="137"/>
                </a:lnTo>
                <a:lnTo>
                  <a:pt x="807" y="144"/>
                </a:lnTo>
                <a:lnTo>
                  <a:pt x="806" y="151"/>
                </a:lnTo>
                <a:lnTo>
                  <a:pt x="800" y="169"/>
                </a:lnTo>
                <a:lnTo>
                  <a:pt x="793" y="187"/>
                </a:lnTo>
                <a:lnTo>
                  <a:pt x="785" y="209"/>
                </a:lnTo>
                <a:lnTo>
                  <a:pt x="775" y="229"/>
                </a:lnTo>
                <a:lnTo>
                  <a:pt x="759" y="252"/>
                </a:lnTo>
                <a:lnTo>
                  <a:pt x="742" y="274"/>
                </a:lnTo>
                <a:lnTo>
                  <a:pt x="735" y="282"/>
                </a:lnTo>
                <a:lnTo>
                  <a:pt x="728" y="291"/>
                </a:lnTo>
                <a:lnTo>
                  <a:pt x="713" y="305"/>
                </a:lnTo>
                <a:lnTo>
                  <a:pt x="697" y="319"/>
                </a:lnTo>
                <a:lnTo>
                  <a:pt x="704" y="322"/>
                </a:lnTo>
                <a:lnTo>
                  <a:pt x="707" y="324"/>
                </a:lnTo>
                <a:lnTo>
                  <a:pt x="709" y="330"/>
                </a:lnTo>
                <a:lnTo>
                  <a:pt x="714" y="329"/>
                </a:lnTo>
                <a:lnTo>
                  <a:pt x="718" y="328"/>
                </a:lnTo>
                <a:lnTo>
                  <a:pt x="724" y="328"/>
                </a:lnTo>
                <a:lnTo>
                  <a:pt x="721" y="330"/>
                </a:lnTo>
                <a:lnTo>
                  <a:pt x="718" y="331"/>
                </a:lnTo>
                <a:lnTo>
                  <a:pt x="715" y="333"/>
                </a:lnTo>
                <a:lnTo>
                  <a:pt x="714" y="335"/>
                </a:lnTo>
                <a:lnTo>
                  <a:pt x="715" y="337"/>
                </a:lnTo>
                <a:lnTo>
                  <a:pt x="718" y="338"/>
                </a:lnTo>
                <a:lnTo>
                  <a:pt x="725" y="341"/>
                </a:lnTo>
                <a:lnTo>
                  <a:pt x="730" y="345"/>
                </a:lnTo>
                <a:lnTo>
                  <a:pt x="721" y="349"/>
                </a:lnTo>
                <a:lnTo>
                  <a:pt x="711" y="352"/>
                </a:lnTo>
                <a:lnTo>
                  <a:pt x="709" y="352"/>
                </a:lnTo>
                <a:lnTo>
                  <a:pt x="707" y="350"/>
                </a:lnTo>
                <a:lnTo>
                  <a:pt x="707" y="348"/>
                </a:lnTo>
                <a:lnTo>
                  <a:pt x="709" y="347"/>
                </a:lnTo>
                <a:lnTo>
                  <a:pt x="711" y="344"/>
                </a:lnTo>
                <a:lnTo>
                  <a:pt x="710" y="342"/>
                </a:lnTo>
                <a:lnTo>
                  <a:pt x="710" y="336"/>
                </a:lnTo>
                <a:lnTo>
                  <a:pt x="706" y="334"/>
                </a:lnTo>
                <a:lnTo>
                  <a:pt x="703" y="333"/>
                </a:lnTo>
                <a:lnTo>
                  <a:pt x="701" y="330"/>
                </a:lnTo>
                <a:lnTo>
                  <a:pt x="696" y="327"/>
                </a:lnTo>
                <a:lnTo>
                  <a:pt x="693" y="331"/>
                </a:lnTo>
                <a:lnTo>
                  <a:pt x="690" y="336"/>
                </a:lnTo>
                <a:lnTo>
                  <a:pt x="686" y="337"/>
                </a:lnTo>
                <a:close/>
                <a:moveTo>
                  <a:pt x="686" y="337"/>
                </a:moveTo>
                <a:lnTo>
                  <a:pt x="686" y="337"/>
                </a:lnTo>
                <a:lnTo>
                  <a:pt x="686" y="337"/>
                </a:lnTo>
                <a:lnTo>
                  <a:pt x="686" y="337"/>
                </a:lnTo>
                <a:lnTo>
                  <a:pt x="686" y="337"/>
                </a:lnTo>
                <a:lnTo>
                  <a:pt x="686" y="341"/>
                </a:lnTo>
                <a:lnTo>
                  <a:pt x="687" y="345"/>
                </a:lnTo>
                <a:lnTo>
                  <a:pt x="687" y="348"/>
                </a:lnTo>
                <a:lnTo>
                  <a:pt x="690" y="348"/>
                </a:lnTo>
                <a:lnTo>
                  <a:pt x="694" y="347"/>
                </a:lnTo>
                <a:lnTo>
                  <a:pt x="699" y="348"/>
                </a:lnTo>
                <a:lnTo>
                  <a:pt x="702" y="349"/>
                </a:lnTo>
                <a:lnTo>
                  <a:pt x="703" y="352"/>
                </a:lnTo>
                <a:lnTo>
                  <a:pt x="701" y="355"/>
                </a:lnTo>
                <a:lnTo>
                  <a:pt x="696" y="355"/>
                </a:lnTo>
                <a:lnTo>
                  <a:pt x="692" y="354"/>
                </a:lnTo>
                <a:lnTo>
                  <a:pt x="689" y="356"/>
                </a:lnTo>
                <a:lnTo>
                  <a:pt x="680" y="359"/>
                </a:lnTo>
                <a:lnTo>
                  <a:pt x="669" y="362"/>
                </a:lnTo>
                <a:lnTo>
                  <a:pt x="662" y="363"/>
                </a:lnTo>
                <a:lnTo>
                  <a:pt x="656" y="366"/>
                </a:lnTo>
                <a:lnTo>
                  <a:pt x="655" y="366"/>
                </a:lnTo>
                <a:lnTo>
                  <a:pt x="654" y="368"/>
                </a:lnTo>
                <a:lnTo>
                  <a:pt x="655" y="366"/>
                </a:lnTo>
                <a:lnTo>
                  <a:pt x="656" y="366"/>
                </a:lnTo>
                <a:lnTo>
                  <a:pt x="654" y="365"/>
                </a:lnTo>
                <a:lnTo>
                  <a:pt x="652" y="365"/>
                </a:lnTo>
                <a:lnTo>
                  <a:pt x="652" y="365"/>
                </a:lnTo>
                <a:lnTo>
                  <a:pt x="652" y="365"/>
                </a:lnTo>
                <a:lnTo>
                  <a:pt x="659" y="356"/>
                </a:lnTo>
                <a:lnTo>
                  <a:pt x="670" y="352"/>
                </a:lnTo>
                <a:lnTo>
                  <a:pt x="677" y="355"/>
                </a:lnTo>
                <a:lnTo>
                  <a:pt x="686" y="352"/>
                </a:lnTo>
                <a:lnTo>
                  <a:pt x="681" y="348"/>
                </a:lnTo>
                <a:lnTo>
                  <a:pt x="680" y="342"/>
                </a:lnTo>
                <a:lnTo>
                  <a:pt x="682" y="340"/>
                </a:lnTo>
                <a:lnTo>
                  <a:pt x="686" y="337"/>
                </a:lnTo>
                <a:close/>
                <a:moveTo>
                  <a:pt x="1448" y="1551"/>
                </a:moveTo>
                <a:lnTo>
                  <a:pt x="1447" y="1550"/>
                </a:lnTo>
                <a:lnTo>
                  <a:pt x="1445" y="1550"/>
                </a:lnTo>
                <a:lnTo>
                  <a:pt x="1443" y="1550"/>
                </a:lnTo>
                <a:lnTo>
                  <a:pt x="1442" y="1550"/>
                </a:lnTo>
                <a:lnTo>
                  <a:pt x="1443" y="1550"/>
                </a:lnTo>
                <a:lnTo>
                  <a:pt x="1445" y="1550"/>
                </a:lnTo>
                <a:lnTo>
                  <a:pt x="1447" y="1550"/>
                </a:lnTo>
                <a:lnTo>
                  <a:pt x="1448" y="1551"/>
                </a:lnTo>
                <a:close/>
                <a:moveTo>
                  <a:pt x="1450" y="1570"/>
                </a:moveTo>
                <a:lnTo>
                  <a:pt x="1449" y="1570"/>
                </a:lnTo>
                <a:lnTo>
                  <a:pt x="1448" y="1570"/>
                </a:lnTo>
                <a:lnTo>
                  <a:pt x="1446" y="1570"/>
                </a:lnTo>
                <a:lnTo>
                  <a:pt x="1443" y="1568"/>
                </a:lnTo>
                <a:lnTo>
                  <a:pt x="1446" y="1570"/>
                </a:lnTo>
                <a:lnTo>
                  <a:pt x="1448" y="1570"/>
                </a:lnTo>
                <a:lnTo>
                  <a:pt x="1449" y="1570"/>
                </a:lnTo>
                <a:lnTo>
                  <a:pt x="1450" y="1570"/>
                </a:lnTo>
                <a:close/>
                <a:moveTo>
                  <a:pt x="1449" y="1627"/>
                </a:moveTo>
                <a:lnTo>
                  <a:pt x="1449" y="1630"/>
                </a:lnTo>
                <a:lnTo>
                  <a:pt x="1449" y="1633"/>
                </a:lnTo>
                <a:lnTo>
                  <a:pt x="1449" y="1630"/>
                </a:lnTo>
                <a:lnTo>
                  <a:pt x="1449" y="1627"/>
                </a:lnTo>
                <a:close/>
                <a:moveTo>
                  <a:pt x="1446" y="1596"/>
                </a:moveTo>
                <a:lnTo>
                  <a:pt x="1446" y="1598"/>
                </a:lnTo>
                <a:lnTo>
                  <a:pt x="1446" y="1598"/>
                </a:lnTo>
                <a:lnTo>
                  <a:pt x="1446" y="1598"/>
                </a:lnTo>
                <a:lnTo>
                  <a:pt x="1446" y="1596"/>
                </a:lnTo>
                <a:close/>
                <a:moveTo>
                  <a:pt x="1440" y="1659"/>
                </a:moveTo>
                <a:lnTo>
                  <a:pt x="1440" y="1658"/>
                </a:lnTo>
                <a:lnTo>
                  <a:pt x="1440" y="1658"/>
                </a:lnTo>
                <a:lnTo>
                  <a:pt x="1440" y="1658"/>
                </a:lnTo>
                <a:lnTo>
                  <a:pt x="1440" y="1659"/>
                </a:lnTo>
                <a:lnTo>
                  <a:pt x="1440" y="1659"/>
                </a:lnTo>
                <a:close/>
                <a:moveTo>
                  <a:pt x="1443" y="1497"/>
                </a:moveTo>
                <a:lnTo>
                  <a:pt x="1442" y="1497"/>
                </a:lnTo>
                <a:lnTo>
                  <a:pt x="1440" y="1496"/>
                </a:lnTo>
                <a:lnTo>
                  <a:pt x="1442" y="1497"/>
                </a:lnTo>
                <a:lnTo>
                  <a:pt x="1443" y="1497"/>
                </a:lnTo>
                <a:close/>
                <a:moveTo>
                  <a:pt x="1452" y="1656"/>
                </a:moveTo>
                <a:lnTo>
                  <a:pt x="1452" y="1652"/>
                </a:lnTo>
                <a:lnTo>
                  <a:pt x="1452" y="1648"/>
                </a:lnTo>
                <a:lnTo>
                  <a:pt x="1454" y="1651"/>
                </a:lnTo>
                <a:lnTo>
                  <a:pt x="1452" y="1656"/>
                </a:lnTo>
                <a:close/>
                <a:moveTo>
                  <a:pt x="1434" y="1444"/>
                </a:moveTo>
                <a:lnTo>
                  <a:pt x="1435" y="1445"/>
                </a:lnTo>
                <a:lnTo>
                  <a:pt x="1436" y="1445"/>
                </a:lnTo>
                <a:lnTo>
                  <a:pt x="1435" y="1445"/>
                </a:lnTo>
                <a:lnTo>
                  <a:pt x="1434" y="1444"/>
                </a:lnTo>
                <a:close/>
                <a:moveTo>
                  <a:pt x="1432" y="1490"/>
                </a:moveTo>
                <a:lnTo>
                  <a:pt x="1433" y="1491"/>
                </a:lnTo>
                <a:lnTo>
                  <a:pt x="1434" y="1493"/>
                </a:lnTo>
                <a:lnTo>
                  <a:pt x="1433" y="1491"/>
                </a:lnTo>
                <a:lnTo>
                  <a:pt x="1432" y="1490"/>
                </a:lnTo>
                <a:close/>
                <a:moveTo>
                  <a:pt x="1429" y="1456"/>
                </a:moveTo>
                <a:lnTo>
                  <a:pt x="1429" y="1458"/>
                </a:lnTo>
                <a:lnTo>
                  <a:pt x="1431" y="1458"/>
                </a:lnTo>
                <a:lnTo>
                  <a:pt x="1429" y="1458"/>
                </a:lnTo>
                <a:lnTo>
                  <a:pt x="1429" y="1456"/>
                </a:lnTo>
                <a:close/>
                <a:moveTo>
                  <a:pt x="1411" y="1308"/>
                </a:moveTo>
                <a:lnTo>
                  <a:pt x="1409" y="1309"/>
                </a:lnTo>
                <a:lnTo>
                  <a:pt x="1408" y="1311"/>
                </a:lnTo>
                <a:lnTo>
                  <a:pt x="1406" y="1302"/>
                </a:lnTo>
                <a:lnTo>
                  <a:pt x="1405" y="1293"/>
                </a:lnTo>
                <a:lnTo>
                  <a:pt x="1405" y="1293"/>
                </a:lnTo>
                <a:lnTo>
                  <a:pt x="1405" y="1293"/>
                </a:lnTo>
                <a:lnTo>
                  <a:pt x="1404" y="1292"/>
                </a:lnTo>
                <a:lnTo>
                  <a:pt x="1401" y="1291"/>
                </a:lnTo>
                <a:lnTo>
                  <a:pt x="1401" y="1291"/>
                </a:lnTo>
                <a:lnTo>
                  <a:pt x="1401" y="1291"/>
                </a:lnTo>
                <a:lnTo>
                  <a:pt x="1401" y="1291"/>
                </a:lnTo>
                <a:lnTo>
                  <a:pt x="1401" y="1291"/>
                </a:lnTo>
                <a:lnTo>
                  <a:pt x="1400" y="1285"/>
                </a:lnTo>
                <a:lnTo>
                  <a:pt x="1401" y="1280"/>
                </a:lnTo>
                <a:lnTo>
                  <a:pt x="1402" y="1279"/>
                </a:lnTo>
                <a:lnTo>
                  <a:pt x="1404" y="1279"/>
                </a:lnTo>
                <a:lnTo>
                  <a:pt x="1406" y="1284"/>
                </a:lnTo>
                <a:lnTo>
                  <a:pt x="1406" y="1290"/>
                </a:lnTo>
                <a:lnTo>
                  <a:pt x="1406" y="1292"/>
                </a:lnTo>
                <a:lnTo>
                  <a:pt x="1405" y="1293"/>
                </a:lnTo>
                <a:lnTo>
                  <a:pt x="1405" y="1293"/>
                </a:lnTo>
                <a:lnTo>
                  <a:pt x="1405" y="1293"/>
                </a:lnTo>
                <a:lnTo>
                  <a:pt x="1405" y="1293"/>
                </a:lnTo>
                <a:lnTo>
                  <a:pt x="1405" y="1293"/>
                </a:lnTo>
                <a:lnTo>
                  <a:pt x="1405" y="1293"/>
                </a:lnTo>
                <a:lnTo>
                  <a:pt x="1407" y="1295"/>
                </a:lnTo>
                <a:lnTo>
                  <a:pt x="1409" y="1297"/>
                </a:lnTo>
                <a:lnTo>
                  <a:pt x="1411" y="1302"/>
                </a:lnTo>
                <a:lnTo>
                  <a:pt x="1411" y="1308"/>
                </a:lnTo>
                <a:lnTo>
                  <a:pt x="1417" y="1307"/>
                </a:lnTo>
                <a:lnTo>
                  <a:pt x="1421" y="1311"/>
                </a:lnTo>
                <a:lnTo>
                  <a:pt x="1417" y="1307"/>
                </a:lnTo>
                <a:lnTo>
                  <a:pt x="1411" y="1308"/>
                </a:lnTo>
                <a:close/>
                <a:moveTo>
                  <a:pt x="1417" y="1452"/>
                </a:moveTo>
                <a:lnTo>
                  <a:pt x="1417" y="1446"/>
                </a:lnTo>
                <a:lnTo>
                  <a:pt x="1417" y="1441"/>
                </a:lnTo>
                <a:lnTo>
                  <a:pt x="1417" y="1446"/>
                </a:lnTo>
                <a:lnTo>
                  <a:pt x="1417" y="1452"/>
                </a:lnTo>
                <a:close/>
                <a:moveTo>
                  <a:pt x="1415" y="1473"/>
                </a:moveTo>
                <a:lnTo>
                  <a:pt x="1415" y="1476"/>
                </a:lnTo>
                <a:lnTo>
                  <a:pt x="1417" y="1479"/>
                </a:lnTo>
                <a:lnTo>
                  <a:pt x="1415" y="1476"/>
                </a:lnTo>
                <a:lnTo>
                  <a:pt x="1415" y="1473"/>
                </a:lnTo>
                <a:close/>
                <a:moveTo>
                  <a:pt x="1411" y="1393"/>
                </a:moveTo>
                <a:lnTo>
                  <a:pt x="1412" y="1397"/>
                </a:lnTo>
                <a:lnTo>
                  <a:pt x="1413" y="1400"/>
                </a:lnTo>
                <a:lnTo>
                  <a:pt x="1412" y="1397"/>
                </a:lnTo>
                <a:lnTo>
                  <a:pt x="1411" y="1393"/>
                </a:lnTo>
                <a:close/>
                <a:moveTo>
                  <a:pt x="1405" y="1396"/>
                </a:moveTo>
                <a:lnTo>
                  <a:pt x="1399" y="1383"/>
                </a:lnTo>
                <a:lnTo>
                  <a:pt x="1394" y="1370"/>
                </a:lnTo>
                <a:lnTo>
                  <a:pt x="1394" y="1365"/>
                </a:lnTo>
                <a:lnTo>
                  <a:pt x="1398" y="1363"/>
                </a:lnTo>
                <a:lnTo>
                  <a:pt x="1398" y="1363"/>
                </a:lnTo>
                <a:lnTo>
                  <a:pt x="1398" y="1364"/>
                </a:lnTo>
                <a:lnTo>
                  <a:pt x="1398" y="1364"/>
                </a:lnTo>
                <a:lnTo>
                  <a:pt x="1398" y="1364"/>
                </a:lnTo>
                <a:lnTo>
                  <a:pt x="1399" y="1364"/>
                </a:lnTo>
                <a:lnTo>
                  <a:pt x="1398" y="1364"/>
                </a:lnTo>
                <a:lnTo>
                  <a:pt x="1398" y="1364"/>
                </a:lnTo>
                <a:lnTo>
                  <a:pt x="1398" y="1365"/>
                </a:lnTo>
                <a:lnTo>
                  <a:pt x="1400" y="1367"/>
                </a:lnTo>
                <a:lnTo>
                  <a:pt x="1404" y="1381"/>
                </a:lnTo>
                <a:lnTo>
                  <a:pt x="1405" y="1396"/>
                </a:lnTo>
                <a:close/>
                <a:moveTo>
                  <a:pt x="1394" y="1607"/>
                </a:moveTo>
                <a:lnTo>
                  <a:pt x="1394" y="1608"/>
                </a:lnTo>
                <a:lnTo>
                  <a:pt x="1394" y="1609"/>
                </a:lnTo>
                <a:lnTo>
                  <a:pt x="1394" y="1608"/>
                </a:lnTo>
                <a:lnTo>
                  <a:pt x="1394" y="1607"/>
                </a:lnTo>
                <a:close/>
                <a:moveTo>
                  <a:pt x="1397" y="1342"/>
                </a:moveTo>
                <a:lnTo>
                  <a:pt x="1397" y="1341"/>
                </a:lnTo>
                <a:lnTo>
                  <a:pt x="1397" y="1339"/>
                </a:lnTo>
                <a:lnTo>
                  <a:pt x="1397" y="1341"/>
                </a:lnTo>
                <a:lnTo>
                  <a:pt x="1397" y="1342"/>
                </a:lnTo>
                <a:close/>
                <a:moveTo>
                  <a:pt x="1391" y="1320"/>
                </a:moveTo>
                <a:lnTo>
                  <a:pt x="1390" y="1323"/>
                </a:lnTo>
                <a:lnTo>
                  <a:pt x="1391" y="1327"/>
                </a:lnTo>
                <a:lnTo>
                  <a:pt x="1390" y="1323"/>
                </a:lnTo>
                <a:lnTo>
                  <a:pt x="1391" y="1320"/>
                </a:lnTo>
                <a:close/>
                <a:moveTo>
                  <a:pt x="1388" y="1552"/>
                </a:moveTo>
                <a:lnTo>
                  <a:pt x="1387" y="1533"/>
                </a:lnTo>
                <a:lnTo>
                  <a:pt x="1383" y="1515"/>
                </a:lnTo>
                <a:lnTo>
                  <a:pt x="1387" y="1533"/>
                </a:lnTo>
                <a:lnTo>
                  <a:pt x="1388" y="1552"/>
                </a:lnTo>
                <a:lnTo>
                  <a:pt x="1388" y="1552"/>
                </a:lnTo>
                <a:close/>
                <a:moveTo>
                  <a:pt x="1381" y="1570"/>
                </a:moveTo>
                <a:lnTo>
                  <a:pt x="1381" y="1570"/>
                </a:lnTo>
                <a:lnTo>
                  <a:pt x="1381" y="1568"/>
                </a:lnTo>
                <a:lnTo>
                  <a:pt x="1381" y="1570"/>
                </a:lnTo>
                <a:lnTo>
                  <a:pt x="1381" y="1570"/>
                </a:lnTo>
                <a:close/>
                <a:moveTo>
                  <a:pt x="1374" y="1543"/>
                </a:moveTo>
                <a:lnTo>
                  <a:pt x="1374" y="1540"/>
                </a:lnTo>
                <a:lnTo>
                  <a:pt x="1376" y="1538"/>
                </a:lnTo>
                <a:lnTo>
                  <a:pt x="1374" y="1540"/>
                </a:lnTo>
                <a:lnTo>
                  <a:pt x="1374" y="1543"/>
                </a:lnTo>
                <a:lnTo>
                  <a:pt x="1374" y="1543"/>
                </a:lnTo>
                <a:close/>
                <a:moveTo>
                  <a:pt x="1373" y="1532"/>
                </a:moveTo>
                <a:lnTo>
                  <a:pt x="1373" y="1533"/>
                </a:lnTo>
                <a:lnTo>
                  <a:pt x="1373" y="1535"/>
                </a:lnTo>
                <a:lnTo>
                  <a:pt x="1373" y="1533"/>
                </a:lnTo>
                <a:lnTo>
                  <a:pt x="1373" y="1532"/>
                </a:lnTo>
                <a:close/>
                <a:moveTo>
                  <a:pt x="1369" y="1433"/>
                </a:moveTo>
                <a:lnTo>
                  <a:pt x="1370" y="1434"/>
                </a:lnTo>
                <a:lnTo>
                  <a:pt x="1372" y="1435"/>
                </a:lnTo>
                <a:lnTo>
                  <a:pt x="1370" y="1434"/>
                </a:lnTo>
                <a:lnTo>
                  <a:pt x="1369" y="1433"/>
                </a:lnTo>
                <a:close/>
                <a:moveTo>
                  <a:pt x="1362" y="1497"/>
                </a:moveTo>
                <a:lnTo>
                  <a:pt x="1364" y="1501"/>
                </a:lnTo>
                <a:lnTo>
                  <a:pt x="1366" y="1504"/>
                </a:lnTo>
                <a:lnTo>
                  <a:pt x="1364" y="1501"/>
                </a:lnTo>
                <a:lnTo>
                  <a:pt x="1362" y="1497"/>
                </a:lnTo>
                <a:close/>
                <a:moveTo>
                  <a:pt x="1362" y="1515"/>
                </a:moveTo>
                <a:lnTo>
                  <a:pt x="1363" y="1516"/>
                </a:lnTo>
                <a:lnTo>
                  <a:pt x="1363" y="1516"/>
                </a:lnTo>
                <a:lnTo>
                  <a:pt x="1363" y="1516"/>
                </a:lnTo>
                <a:lnTo>
                  <a:pt x="1362" y="1515"/>
                </a:lnTo>
                <a:close/>
                <a:moveTo>
                  <a:pt x="1363" y="1389"/>
                </a:moveTo>
                <a:lnTo>
                  <a:pt x="1363" y="1389"/>
                </a:lnTo>
                <a:lnTo>
                  <a:pt x="1364" y="1390"/>
                </a:lnTo>
                <a:lnTo>
                  <a:pt x="1363" y="1389"/>
                </a:lnTo>
                <a:lnTo>
                  <a:pt x="1363" y="1389"/>
                </a:lnTo>
                <a:close/>
                <a:moveTo>
                  <a:pt x="1383" y="1316"/>
                </a:moveTo>
                <a:lnTo>
                  <a:pt x="1379" y="1301"/>
                </a:lnTo>
                <a:lnTo>
                  <a:pt x="1376" y="1286"/>
                </a:lnTo>
                <a:lnTo>
                  <a:pt x="1379" y="1301"/>
                </a:lnTo>
                <a:lnTo>
                  <a:pt x="1383" y="1316"/>
                </a:lnTo>
                <a:close/>
                <a:moveTo>
                  <a:pt x="1380" y="1239"/>
                </a:moveTo>
                <a:lnTo>
                  <a:pt x="1381" y="1239"/>
                </a:lnTo>
                <a:lnTo>
                  <a:pt x="1381" y="1239"/>
                </a:lnTo>
                <a:lnTo>
                  <a:pt x="1381" y="1239"/>
                </a:lnTo>
                <a:lnTo>
                  <a:pt x="1381" y="1239"/>
                </a:lnTo>
                <a:lnTo>
                  <a:pt x="1381" y="1239"/>
                </a:lnTo>
                <a:lnTo>
                  <a:pt x="1380" y="1239"/>
                </a:lnTo>
                <a:lnTo>
                  <a:pt x="1380" y="1239"/>
                </a:lnTo>
                <a:lnTo>
                  <a:pt x="1380" y="1239"/>
                </a:lnTo>
                <a:close/>
                <a:moveTo>
                  <a:pt x="1385" y="1242"/>
                </a:moveTo>
                <a:lnTo>
                  <a:pt x="1385" y="1246"/>
                </a:lnTo>
                <a:lnTo>
                  <a:pt x="1385" y="1250"/>
                </a:lnTo>
                <a:lnTo>
                  <a:pt x="1381" y="1248"/>
                </a:lnTo>
                <a:lnTo>
                  <a:pt x="1380" y="1243"/>
                </a:lnTo>
                <a:lnTo>
                  <a:pt x="1383" y="1241"/>
                </a:lnTo>
                <a:lnTo>
                  <a:pt x="1385" y="1242"/>
                </a:lnTo>
                <a:close/>
                <a:moveTo>
                  <a:pt x="1353" y="1414"/>
                </a:moveTo>
                <a:lnTo>
                  <a:pt x="1351" y="1414"/>
                </a:lnTo>
                <a:lnTo>
                  <a:pt x="1349" y="1412"/>
                </a:lnTo>
                <a:lnTo>
                  <a:pt x="1350" y="1410"/>
                </a:lnTo>
                <a:lnTo>
                  <a:pt x="1352" y="1409"/>
                </a:lnTo>
                <a:lnTo>
                  <a:pt x="1356" y="1409"/>
                </a:lnTo>
                <a:lnTo>
                  <a:pt x="1359" y="1407"/>
                </a:lnTo>
                <a:lnTo>
                  <a:pt x="1359" y="1399"/>
                </a:lnTo>
                <a:lnTo>
                  <a:pt x="1357" y="1392"/>
                </a:lnTo>
                <a:lnTo>
                  <a:pt x="1359" y="1399"/>
                </a:lnTo>
                <a:lnTo>
                  <a:pt x="1359" y="1407"/>
                </a:lnTo>
                <a:lnTo>
                  <a:pt x="1359" y="1410"/>
                </a:lnTo>
                <a:lnTo>
                  <a:pt x="1359" y="1411"/>
                </a:lnTo>
                <a:lnTo>
                  <a:pt x="1357" y="1413"/>
                </a:lnTo>
                <a:lnTo>
                  <a:pt x="1353" y="1414"/>
                </a:lnTo>
                <a:lnTo>
                  <a:pt x="1353" y="1414"/>
                </a:lnTo>
                <a:close/>
                <a:moveTo>
                  <a:pt x="1356" y="1497"/>
                </a:moveTo>
                <a:lnTo>
                  <a:pt x="1357" y="1500"/>
                </a:lnTo>
                <a:lnTo>
                  <a:pt x="1358" y="1501"/>
                </a:lnTo>
                <a:lnTo>
                  <a:pt x="1357" y="1500"/>
                </a:lnTo>
                <a:lnTo>
                  <a:pt x="1356" y="1497"/>
                </a:lnTo>
                <a:close/>
                <a:moveTo>
                  <a:pt x="1351" y="1475"/>
                </a:moveTo>
                <a:lnTo>
                  <a:pt x="1351" y="1476"/>
                </a:lnTo>
                <a:lnTo>
                  <a:pt x="1351" y="1476"/>
                </a:lnTo>
                <a:lnTo>
                  <a:pt x="1351" y="1476"/>
                </a:lnTo>
                <a:lnTo>
                  <a:pt x="1351" y="1475"/>
                </a:lnTo>
                <a:lnTo>
                  <a:pt x="1352" y="1474"/>
                </a:lnTo>
                <a:lnTo>
                  <a:pt x="1352" y="1474"/>
                </a:lnTo>
                <a:lnTo>
                  <a:pt x="1352" y="1474"/>
                </a:lnTo>
                <a:lnTo>
                  <a:pt x="1351" y="1475"/>
                </a:lnTo>
                <a:close/>
                <a:moveTo>
                  <a:pt x="1349" y="1424"/>
                </a:moveTo>
                <a:lnTo>
                  <a:pt x="1349" y="1426"/>
                </a:lnTo>
                <a:lnTo>
                  <a:pt x="1348" y="1428"/>
                </a:lnTo>
                <a:lnTo>
                  <a:pt x="1345" y="1437"/>
                </a:lnTo>
                <a:lnTo>
                  <a:pt x="1346" y="1445"/>
                </a:lnTo>
                <a:lnTo>
                  <a:pt x="1346" y="1448"/>
                </a:lnTo>
                <a:lnTo>
                  <a:pt x="1344" y="1451"/>
                </a:lnTo>
                <a:lnTo>
                  <a:pt x="1342" y="1437"/>
                </a:lnTo>
                <a:lnTo>
                  <a:pt x="1338" y="1424"/>
                </a:lnTo>
                <a:lnTo>
                  <a:pt x="1339" y="1421"/>
                </a:lnTo>
                <a:lnTo>
                  <a:pt x="1342" y="1420"/>
                </a:lnTo>
                <a:lnTo>
                  <a:pt x="1344" y="1417"/>
                </a:lnTo>
                <a:lnTo>
                  <a:pt x="1346" y="1416"/>
                </a:lnTo>
                <a:lnTo>
                  <a:pt x="1350" y="1419"/>
                </a:lnTo>
                <a:lnTo>
                  <a:pt x="1349" y="1424"/>
                </a:lnTo>
                <a:close/>
                <a:moveTo>
                  <a:pt x="1337" y="1421"/>
                </a:moveTo>
                <a:lnTo>
                  <a:pt x="1337" y="1421"/>
                </a:lnTo>
                <a:lnTo>
                  <a:pt x="1337" y="1420"/>
                </a:lnTo>
                <a:lnTo>
                  <a:pt x="1333" y="1409"/>
                </a:lnTo>
                <a:lnTo>
                  <a:pt x="1331" y="1397"/>
                </a:lnTo>
                <a:lnTo>
                  <a:pt x="1332" y="1395"/>
                </a:lnTo>
                <a:lnTo>
                  <a:pt x="1333" y="1393"/>
                </a:lnTo>
                <a:lnTo>
                  <a:pt x="1336" y="1402"/>
                </a:lnTo>
                <a:lnTo>
                  <a:pt x="1339" y="1410"/>
                </a:lnTo>
                <a:lnTo>
                  <a:pt x="1339" y="1410"/>
                </a:lnTo>
                <a:lnTo>
                  <a:pt x="1339" y="1414"/>
                </a:lnTo>
                <a:lnTo>
                  <a:pt x="1337" y="1420"/>
                </a:lnTo>
                <a:lnTo>
                  <a:pt x="1337" y="1421"/>
                </a:lnTo>
                <a:lnTo>
                  <a:pt x="1337" y="1421"/>
                </a:lnTo>
                <a:close/>
                <a:moveTo>
                  <a:pt x="1324" y="1357"/>
                </a:moveTo>
                <a:lnTo>
                  <a:pt x="1326" y="1360"/>
                </a:lnTo>
                <a:lnTo>
                  <a:pt x="1328" y="1362"/>
                </a:lnTo>
                <a:lnTo>
                  <a:pt x="1326" y="1360"/>
                </a:lnTo>
                <a:lnTo>
                  <a:pt x="1324" y="1357"/>
                </a:lnTo>
                <a:close/>
                <a:moveTo>
                  <a:pt x="1288" y="1294"/>
                </a:moveTo>
                <a:lnTo>
                  <a:pt x="1287" y="1294"/>
                </a:lnTo>
                <a:lnTo>
                  <a:pt x="1284" y="1295"/>
                </a:lnTo>
                <a:lnTo>
                  <a:pt x="1287" y="1294"/>
                </a:lnTo>
                <a:lnTo>
                  <a:pt x="1288" y="1294"/>
                </a:lnTo>
                <a:lnTo>
                  <a:pt x="1289" y="1290"/>
                </a:lnTo>
                <a:lnTo>
                  <a:pt x="1291" y="1286"/>
                </a:lnTo>
                <a:lnTo>
                  <a:pt x="1293" y="1288"/>
                </a:lnTo>
                <a:lnTo>
                  <a:pt x="1294" y="1288"/>
                </a:lnTo>
                <a:lnTo>
                  <a:pt x="1302" y="1294"/>
                </a:lnTo>
                <a:lnTo>
                  <a:pt x="1304" y="1305"/>
                </a:lnTo>
                <a:lnTo>
                  <a:pt x="1297" y="1299"/>
                </a:lnTo>
                <a:lnTo>
                  <a:pt x="1288" y="1294"/>
                </a:lnTo>
                <a:close/>
                <a:moveTo>
                  <a:pt x="1298" y="1334"/>
                </a:moveTo>
                <a:lnTo>
                  <a:pt x="1298" y="1333"/>
                </a:lnTo>
                <a:lnTo>
                  <a:pt x="1300" y="1332"/>
                </a:lnTo>
                <a:lnTo>
                  <a:pt x="1298" y="1333"/>
                </a:lnTo>
                <a:lnTo>
                  <a:pt x="1298" y="1334"/>
                </a:lnTo>
                <a:close/>
                <a:moveTo>
                  <a:pt x="1282" y="1239"/>
                </a:moveTo>
                <a:lnTo>
                  <a:pt x="1282" y="1238"/>
                </a:lnTo>
                <a:lnTo>
                  <a:pt x="1283" y="1237"/>
                </a:lnTo>
                <a:lnTo>
                  <a:pt x="1282" y="1238"/>
                </a:lnTo>
                <a:lnTo>
                  <a:pt x="1282" y="1239"/>
                </a:lnTo>
                <a:close/>
                <a:moveTo>
                  <a:pt x="1280" y="1295"/>
                </a:moveTo>
                <a:lnTo>
                  <a:pt x="1276" y="1297"/>
                </a:lnTo>
                <a:lnTo>
                  <a:pt x="1273" y="1295"/>
                </a:lnTo>
                <a:lnTo>
                  <a:pt x="1274" y="1291"/>
                </a:lnTo>
                <a:lnTo>
                  <a:pt x="1277" y="1286"/>
                </a:lnTo>
                <a:lnTo>
                  <a:pt x="1280" y="1291"/>
                </a:lnTo>
                <a:lnTo>
                  <a:pt x="1280" y="1295"/>
                </a:lnTo>
                <a:lnTo>
                  <a:pt x="1281" y="1295"/>
                </a:lnTo>
                <a:lnTo>
                  <a:pt x="1282" y="1295"/>
                </a:lnTo>
                <a:lnTo>
                  <a:pt x="1281" y="1295"/>
                </a:lnTo>
                <a:lnTo>
                  <a:pt x="1280" y="1295"/>
                </a:lnTo>
                <a:close/>
                <a:moveTo>
                  <a:pt x="1272" y="1264"/>
                </a:moveTo>
                <a:lnTo>
                  <a:pt x="1270" y="1260"/>
                </a:lnTo>
                <a:lnTo>
                  <a:pt x="1270" y="1257"/>
                </a:lnTo>
                <a:lnTo>
                  <a:pt x="1273" y="1255"/>
                </a:lnTo>
                <a:lnTo>
                  <a:pt x="1277" y="1256"/>
                </a:lnTo>
                <a:lnTo>
                  <a:pt x="1279" y="1259"/>
                </a:lnTo>
                <a:lnTo>
                  <a:pt x="1277" y="1264"/>
                </a:lnTo>
                <a:lnTo>
                  <a:pt x="1274" y="1265"/>
                </a:lnTo>
                <a:lnTo>
                  <a:pt x="1272" y="1264"/>
                </a:lnTo>
                <a:close/>
                <a:moveTo>
                  <a:pt x="1269" y="1248"/>
                </a:moveTo>
                <a:lnTo>
                  <a:pt x="1269" y="1243"/>
                </a:lnTo>
                <a:lnTo>
                  <a:pt x="1268" y="1239"/>
                </a:lnTo>
                <a:lnTo>
                  <a:pt x="1270" y="1238"/>
                </a:lnTo>
                <a:lnTo>
                  <a:pt x="1274" y="1238"/>
                </a:lnTo>
                <a:lnTo>
                  <a:pt x="1275" y="1238"/>
                </a:lnTo>
                <a:lnTo>
                  <a:pt x="1277" y="1238"/>
                </a:lnTo>
                <a:lnTo>
                  <a:pt x="1279" y="1238"/>
                </a:lnTo>
                <a:lnTo>
                  <a:pt x="1280" y="1237"/>
                </a:lnTo>
                <a:lnTo>
                  <a:pt x="1279" y="1238"/>
                </a:lnTo>
                <a:lnTo>
                  <a:pt x="1277" y="1238"/>
                </a:lnTo>
                <a:lnTo>
                  <a:pt x="1276" y="1242"/>
                </a:lnTo>
                <a:lnTo>
                  <a:pt x="1279" y="1245"/>
                </a:lnTo>
                <a:lnTo>
                  <a:pt x="1280" y="1244"/>
                </a:lnTo>
                <a:lnTo>
                  <a:pt x="1281" y="1243"/>
                </a:lnTo>
                <a:lnTo>
                  <a:pt x="1280" y="1244"/>
                </a:lnTo>
                <a:lnTo>
                  <a:pt x="1279" y="1245"/>
                </a:lnTo>
                <a:lnTo>
                  <a:pt x="1279" y="1245"/>
                </a:lnTo>
                <a:lnTo>
                  <a:pt x="1277" y="1245"/>
                </a:lnTo>
                <a:lnTo>
                  <a:pt x="1276" y="1246"/>
                </a:lnTo>
                <a:lnTo>
                  <a:pt x="1277" y="1245"/>
                </a:lnTo>
                <a:lnTo>
                  <a:pt x="1275" y="1245"/>
                </a:lnTo>
                <a:lnTo>
                  <a:pt x="1275" y="1248"/>
                </a:lnTo>
                <a:lnTo>
                  <a:pt x="1272" y="1249"/>
                </a:lnTo>
                <a:lnTo>
                  <a:pt x="1269" y="1248"/>
                </a:lnTo>
                <a:close/>
                <a:moveTo>
                  <a:pt x="1267" y="1198"/>
                </a:moveTo>
                <a:lnTo>
                  <a:pt x="1273" y="1198"/>
                </a:lnTo>
                <a:lnTo>
                  <a:pt x="1277" y="1204"/>
                </a:lnTo>
                <a:lnTo>
                  <a:pt x="1272" y="1207"/>
                </a:lnTo>
                <a:lnTo>
                  <a:pt x="1266" y="1207"/>
                </a:lnTo>
                <a:lnTo>
                  <a:pt x="1266" y="1202"/>
                </a:lnTo>
                <a:lnTo>
                  <a:pt x="1267" y="1198"/>
                </a:lnTo>
                <a:close/>
                <a:moveTo>
                  <a:pt x="1264" y="1188"/>
                </a:moveTo>
                <a:lnTo>
                  <a:pt x="1263" y="1183"/>
                </a:lnTo>
                <a:lnTo>
                  <a:pt x="1263" y="1180"/>
                </a:lnTo>
                <a:lnTo>
                  <a:pt x="1266" y="1179"/>
                </a:lnTo>
                <a:lnTo>
                  <a:pt x="1270" y="1180"/>
                </a:lnTo>
                <a:lnTo>
                  <a:pt x="1270" y="1183"/>
                </a:lnTo>
                <a:lnTo>
                  <a:pt x="1270" y="1187"/>
                </a:lnTo>
                <a:lnTo>
                  <a:pt x="1268" y="1189"/>
                </a:lnTo>
                <a:lnTo>
                  <a:pt x="1264" y="1188"/>
                </a:lnTo>
                <a:close/>
                <a:moveTo>
                  <a:pt x="1263" y="1140"/>
                </a:moveTo>
                <a:lnTo>
                  <a:pt x="1266" y="1140"/>
                </a:lnTo>
                <a:lnTo>
                  <a:pt x="1267" y="1140"/>
                </a:lnTo>
                <a:lnTo>
                  <a:pt x="1267" y="1145"/>
                </a:lnTo>
                <a:lnTo>
                  <a:pt x="1268" y="1148"/>
                </a:lnTo>
                <a:lnTo>
                  <a:pt x="1266" y="1151"/>
                </a:lnTo>
                <a:lnTo>
                  <a:pt x="1263" y="1151"/>
                </a:lnTo>
                <a:lnTo>
                  <a:pt x="1261" y="1147"/>
                </a:lnTo>
                <a:lnTo>
                  <a:pt x="1260" y="1142"/>
                </a:lnTo>
                <a:lnTo>
                  <a:pt x="1261" y="1141"/>
                </a:lnTo>
                <a:lnTo>
                  <a:pt x="1263" y="1140"/>
                </a:lnTo>
                <a:close/>
                <a:moveTo>
                  <a:pt x="1273" y="1134"/>
                </a:moveTo>
                <a:lnTo>
                  <a:pt x="1273" y="1134"/>
                </a:lnTo>
                <a:lnTo>
                  <a:pt x="1273" y="1135"/>
                </a:lnTo>
                <a:lnTo>
                  <a:pt x="1273" y="1134"/>
                </a:lnTo>
                <a:lnTo>
                  <a:pt x="1273" y="1134"/>
                </a:lnTo>
                <a:close/>
                <a:moveTo>
                  <a:pt x="1260" y="1125"/>
                </a:moveTo>
                <a:lnTo>
                  <a:pt x="1262" y="1121"/>
                </a:lnTo>
                <a:lnTo>
                  <a:pt x="1267" y="1121"/>
                </a:lnTo>
                <a:lnTo>
                  <a:pt x="1268" y="1125"/>
                </a:lnTo>
                <a:lnTo>
                  <a:pt x="1269" y="1128"/>
                </a:lnTo>
                <a:lnTo>
                  <a:pt x="1273" y="1131"/>
                </a:lnTo>
                <a:lnTo>
                  <a:pt x="1273" y="1134"/>
                </a:lnTo>
                <a:lnTo>
                  <a:pt x="1273" y="1131"/>
                </a:lnTo>
                <a:lnTo>
                  <a:pt x="1269" y="1128"/>
                </a:lnTo>
                <a:lnTo>
                  <a:pt x="1266" y="1131"/>
                </a:lnTo>
                <a:lnTo>
                  <a:pt x="1261" y="1131"/>
                </a:lnTo>
                <a:lnTo>
                  <a:pt x="1259" y="1128"/>
                </a:lnTo>
                <a:lnTo>
                  <a:pt x="1260" y="1125"/>
                </a:lnTo>
                <a:close/>
                <a:moveTo>
                  <a:pt x="1270" y="1120"/>
                </a:moveTo>
                <a:lnTo>
                  <a:pt x="1270" y="1120"/>
                </a:lnTo>
                <a:lnTo>
                  <a:pt x="1269" y="1120"/>
                </a:lnTo>
                <a:lnTo>
                  <a:pt x="1270" y="1120"/>
                </a:lnTo>
                <a:lnTo>
                  <a:pt x="1270" y="1120"/>
                </a:lnTo>
                <a:close/>
                <a:moveTo>
                  <a:pt x="1257" y="1104"/>
                </a:moveTo>
                <a:lnTo>
                  <a:pt x="1260" y="1103"/>
                </a:lnTo>
                <a:lnTo>
                  <a:pt x="1263" y="1103"/>
                </a:lnTo>
                <a:lnTo>
                  <a:pt x="1266" y="1103"/>
                </a:lnTo>
                <a:lnTo>
                  <a:pt x="1268" y="1103"/>
                </a:lnTo>
                <a:lnTo>
                  <a:pt x="1268" y="1106"/>
                </a:lnTo>
                <a:lnTo>
                  <a:pt x="1269" y="1111"/>
                </a:lnTo>
                <a:lnTo>
                  <a:pt x="1270" y="1111"/>
                </a:lnTo>
                <a:lnTo>
                  <a:pt x="1273" y="1111"/>
                </a:lnTo>
                <a:lnTo>
                  <a:pt x="1280" y="1113"/>
                </a:lnTo>
                <a:lnTo>
                  <a:pt x="1288" y="1113"/>
                </a:lnTo>
                <a:lnTo>
                  <a:pt x="1288" y="1116"/>
                </a:lnTo>
                <a:lnTo>
                  <a:pt x="1288" y="1119"/>
                </a:lnTo>
                <a:lnTo>
                  <a:pt x="1288" y="1123"/>
                </a:lnTo>
                <a:lnTo>
                  <a:pt x="1287" y="1126"/>
                </a:lnTo>
                <a:lnTo>
                  <a:pt x="1281" y="1121"/>
                </a:lnTo>
                <a:lnTo>
                  <a:pt x="1274" y="1120"/>
                </a:lnTo>
                <a:lnTo>
                  <a:pt x="1272" y="1120"/>
                </a:lnTo>
                <a:lnTo>
                  <a:pt x="1270" y="1120"/>
                </a:lnTo>
                <a:lnTo>
                  <a:pt x="1272" y="1120"/>
                </a:lnTo>
                <a:lnTo>
                  <a:pt x="1274" y="1120"/>
                </a:lnTo>
                <a:lnTo>
                  <a:pt x="1273" y="1116"/>
                </a:lnTo>
                <a:lnTo>
                  <a:pt x="1273" y="1111"/>
                </a:lnTo>
                <a:lnTo>
                  <a:pt x="1270" y="1111"/>
                </a:lnTo>
                <a:lnTo>
                  <a:pt x="1269" y="1111"/>
                </a:lnTo>
                <a:lnTo>
                  <a:pt x="1267" y="1111"/>
                </a:lnTo>
                <a:lnTo>
                  <a:pt x="1264" y="1111"/>
                </a:lnTo>
                <a:lnTo>
                  <a:pt x="1261" y="1112"/>
                </a:lnTo>
                <a:lnTo>
                  <a:pt x="1259" y="1112"/>
                </a:lnTo>
                <a:lnTo>
                  <a:pt x="1257" y="1109"/>
                </a:lnTo>
                <a:lnTo>
                  <a:pt x="1257" y="1104"/>
                </a:lnTo>
                <a:close/>
                <a:moveTo>
                  <a:pt x="1264" y="1085"/>
                </a:moveTo>
                <a:lnTo>
                  <a:pt x="1264" y="1084"/>
                </a:lnTo>
                <a:lnTo>
                  <a:pt x="1267" y="1083"/>
                </a:lnTo>
                <a:lnTo>
                  <a:pt x="1264" y="1084"/>
                </a:lnTo>
                <a:lnTo>
                  <a:pt x="1264" y="1085"/>
                </a:lnTo>
                <a:lnTo>
                  <a:pt x="1267" y="1088"/>
                </a:lnTo>
                <a:lnTo>
                  <a:pt x="1269" y="1088"/>
                </a:lnTo>
                <a:lnTo>
                  <a:pt x="1268" y="1089"/>
                </a:lnTo>
                <a:lnTo>
                  <a:pt x="1267" y="1092"/>
                </a:lnTo>
                <a:lnTo>
                  <a:pt x="1269" y="1092"/>
                </a:lnTo>
                <a:lnTo>
                  <a:pt x="1272" y="1092"/>
                </a:lnTo>
                <a:lnTo>
                  <a:pt x="1275" y="1095"/>
                </a:lnTo>
                <a:lnTo>
                  <a:pt x="1279" y="1097"/>
                </a:lnTo>
                <a:lnTo>
                  <a:pt x="1286" y="1099"/>
                </a:lnTo>
                <a:lnTo>
                  <a:pt x="1287" y="1107"/>
                </a:lnTo>
                <a:lnTo>
                  <a:pt x="1277" y="1104"/>
                </a:lnTo>
                <a:lnTo>
                  <a:pt x="1272" y="1098"/>
                </a:lnTo>
                <a:lnTo>
                  <a:pt x="1272" y="1095"/>
                </a:lnTo>
                <a:lnTo>
                  <a:pt x="1272" y="1092"/>
                </a:lnTo>
                <a:lnTo>
                  <a:pt x="1269" y="1092"/>
                </a:lnTo>
                <a:lnTo>
                  <a:pt x="1267" y="1092"/>
                </a:lnTo>
                <a:lnTo>
                  <a:pt x="1262" y="1092"/>
                </a:lnTo>
                <a:lnTo>
                  <a:pt x="1257" y="1095"/>
                </a:lnTo>
                <a:lnTo>
                  <a:pt x="1256" y="1090"/>
                </a:lnTo>
                <a:lnTo>
                  <a:pt x="1256" y="1085"/>
                </a:lnTo>
                <a:lnTo>
                  <a:pt x="1260" y="1085"/>
                </a:lnTo>
                <a:lnTo>
                  <a:pt x="1264" y="1085"/>
                </a:lnTo>
                <a:close/>
                <a:moveTo>
                  <a:pt x="1255" y="1067"/>
                </a:moveTo>
                <a:lnTo>
                  <a:pt x="1260" y="1067"/>
                </a:lnTo>
                <a:lnTo>
                  <a:pt x="1264" y="1067"/>
                </a:lnTo>
                <a:lnTo>
                  <a:pt x="1266" y="1067"/>
                </a:lnTo>
                <a:lnTo>
                  <a:pt x="1266" y="1067"/>
                </a:lnTo>
                <a:lnTo>
                  <a:pt x="1266" y="1067"/>
                </a:lnTo>
                <a:lnTo>
                  <a:pt x="1264" y="1067"/>
                </a:lnTo>
                <a:lnTo>
                  <a:pt x="1266" y="1069"/>
                </a:lnTo>
                <a:lnTo>
                  <a:pt x="1266" y="1070"/>
                </a:lnTo>
                <a:lnTo>
                  <a:pt x="1267" y="1070"/>
                </a:lnTo>
                <a:lnTo>
                  <a:pt x="1267" y="1071"/>
                </a:lnTo>
                <a:lnTo>
                  <a:pt x="1267" y="1070"/>
                </a:lnTo>
                <a:lnTo>
                  <a:pt x="1266" y="1070"/>
                </a:lnTo>
                <a:lnTo>
                  <a:pt x="1266" y="1071"/>
                </a:lnTo>
                <a:lnTo>
                  <a:pt x="1266" y="1072"/>
                </a:lnTo>
                <a:lnTo>
                  <a:pt x="1266" y="1072"/>
                </a:lnTo>
                <a:lnTo>
                  <a:pt x="1261" y="1071"/>
                </a:lnTo>
                <a:lnTo>
                  <a:pt x="1261" y="1075"/>
                </a:lnTo>
                <a:lnTo>
                  <a:pt x="1255" y="1072"/>
                </a:lnTo>
                <a:lnTo>
                  <a:pt x="1255" y="1067"/>
                </a:lnTo>
                <a:close/>
                <a:moveTo>
                  <a:pt x="1281" y="1088"/>
                </a:moveTo>
                <a:lnTo>
                  <a:pt x="1275" y="1085"/>
                </a:lnTo>
                <a:lnTo>
                  <a:pt x="1270" y="1086"/>
                </a:lnTo>
                <a:lnTo>
                  <a:pt x="1270" y="1084"/>
                </a:lnTo>
                <a:lnTo>
                  <a:pt x="1269" y="1082"/>
                </a:lnTo>
                <a:lnTo>
                  <a:pt x="1269" y="1078"/>
                </a:lnTo>
                <a:lnTo>
                  <a:pt x="1269" y="1075"/>
                </a:lnTo>
                <a:lnTo>
                  <a:pt x="1269" y="1075"/>
                </a:lnTo>
                <a:lnTo>
                  <a:pt x="1269" y="1075"/>
                </a:lnTo>
                <a:lnTo>
                  <a:pt x="1269" y="1075"/>
                </a:lnTo>
                <a:lnTo>
                  <a:pt x="1269" y="1075"/>
                </a:lnTo>
                <a:lnTo>
                  <a:pt x="1272" y="1075"/>
                </a:lnTo>
                <a:lnTo>
                  <a:pt x="1273" y="1075"/>
                </a:lnTo>
                <a:lnTo>
                  <a:pt x="1277" y="1077"/>
                </a:lnTo>
                <a:lnTo>
                  <a:pt x="1283" y="1077"/>
                </a:lnTo>
                <a:lnTo>
                  <a:pt x="1284" y="1079"/>
                </a:lnTo>
                <a:lnTo>
                  <a:pt x="1286" y="1083"/>
                </a:lnTo>
                <a:lnTo>
                  <a:pt x="1286" y="1084"/>
                </a:lnTo>
                <a:lnTo>
                  <a:pt x="1284" y="1085"/>
                </a:lnTo>
                <a:lnTo>
                  <a:pt x="1284" y="1089"/>
                </a:lnTo>
                <a:lnTo>
                  <a:pt x="1281" y="1088"/>
                </a:lnTo>
                <a:close/>
                <a:moveTo>
                  <a:pt x="1291" y="1085"/>
                </a:moveTo>
                <a:lnTo>
                  <a:pt x="1293" y="1088"/>
                </a:lnTo>
                <a:lnTo>
                  <a:pt x="1293" y="1089"/>
                </a:lnTo>
                <a:lnTo>
                  <a:pt x="1297" y="1098"/>
                </a:lnTo>
                <a:lnTo>
                  <a:pt x="1302" y="1107"/>
                </a:lnTo>
                <a:lnTo>
                  <a:pt x="1297" y="1098"/>
                </a:lnTo>
                <a:lnTo>
                  <a:pt x="1293" y="1089"/>
                </a:lnTo>
                <a:lnTo>
                  <a:pt x="1293" y="1088"/>
                </a:lnTo>
                <a:lnTo>
                  <a:pt x="1291" y="1085"/>
                </a:lnTo>
                <a:close/>
                <a:moveTo>
                  <a:pt x="1314" y="1193"/>
                </a:moveTo>
                <a:lnTo>
                  <a:pt x="1309" y="1182"/>
                </a:lnTo>
                <a:lnTo>
                  <a:pt x="1304" y="1172"/>
                </a:lnTo>
                <a:lnTo>
                  <a:pt x="1304" y="1172"/>
                </a:lnTo>
                <a:lnTo>
                  <a:pt x="1309" y="1182"/>
                </a:lnTo>
                <a:lnTo>
                  <a:pt x="1314" y="1193"/>
                </a:lnTo>
                <a:close/>
                <a:moveTo>
                  <a:pt x="1318" y="1217"/>
                </a:moveTo>
                <a:lnTo>
                  <a:pt x="1318" y="1220"/>
                </a:lnTo>
                <a:lnTo>
                  <a:pt x="1318" y="1222"/>
                </a:lnTo>
                <a:lnTo>
                  <a:pt x="1318" y="1222"/>
                </a:lnTo>
                <a:lnTo>
                  <a:pt x="1318" y="1220"/>
                </a:lnTo>
                <a:lnTo>
                  <a:pt x="1318" y="1217"/>
                </a:lnTo>
                <a:close/>
                <a:moveTo>
                  <a:pt x="1249" y="1026"/>
                </a:moveTo>
                <a:lnTo>
                  <a:pt x="1250" y="1022"/>
                </a:lnTo>
                <a:lnTo>
                  <a:pt x="1249" y="1019"/>
                </a:lnTo>
                <a:lnTo>
                  <a:pt x="1252" y="1016"/>
                </a:lnTo>
                <a:lnTo>
                  <a:pt x="1255" y="1016"/>
                </a:lnTo>
                <a:lnTo>
                  <a:pt x="1256" y="1020"/>
                </a:lnTo>
                <a:lnTo>
                  <a:pt x="1257" y="1025"/>
                </a:lnTo>
                <a:lnTo>
                  <a:pt x="1261" y="1025"/>
                </a:lnTo>
                <a:lnTo>
                  <a:pt x="1264" y="1025"/>
                </a:lnTo>
                <a:lnTo>
                  <a:pt x="1267" y="1025"/>
                </a:lnTo>
                <a:lnTo>
                  <a:pt x="1269" y="1026"/>
                </a:lnTo>
                <a:lnTo>
                  <a:pt x="1273" y="1028"/>
                </a:lnTo>
                <a:lnTo>
                  <a:pt x="1276" y="1026"/>
                </a:lnTo>
                <a:lnTo>
                  <a:pt x="1277" y="1021"/>
                </a:lnTo>
                <a:lnTo>
                  <a:pt x="1273" y="1018"/>
                </a:lnTo>
                <a:lnTo>
                  <a:pt x="1267" y="1014"/>
                </a:lnTo>
                <a:lnTo>
                  <a:pt x="1263" y="1008"/>
                </a:lnTo>
                <a:lnTo>
                  <a:pt x="1262" y="1007"/>
                </a:lnTo>
                <a:lnTo>
                  <a:pt x="1262" y="1006"/>
                </a:lnTo>
                <a:lnTo>
                  <a:pt x="1262" y="1006"/>
                </a:lnTo>
                <a:lnTo>
                  <a:pt x="1262" y="1005"/>
                </a:lnTo>
                <a:lnTo>
                  <a:pt x="1259" y="1006"/>
                </a:lnTo>
                <a:lnTo>
                  <a:pt x="1255" y="1007"/>
                </a:lnTo>
                <a:lnTo>
                  <a:pt x="1253" y="1009"/>
                </a:lnTo>
                <a:lnTo>
                  <a:pt x="1250" y="1008"/>
                </a:lnTo>
                <a:lnTo>
                  <a:pt x="1248" y="1005"/>
                </a:lnTo>
                <a:lnTo>
                  <a:pt x="1249" y="1001"/>
                </a:lnTo>
                <a:lnTo>
                  <a:pt x="1252" y="999"/>
                </a:lnTo>
                <a:lnTo>
                  <a:pt x="1254" y="1000"/>
                </a:lnTo>
                <a:lnTo>
                  <a:pt x="1257" y="1000"/>
                </a:lnTo>
                <a:lnTo>
                  <a:pt x="1260" y="999"/>
                </a:lnTo>
                <a:lnTo>
                  <a:pt x="1259" y="1002"/>
                </a:lnTo>
                <a:lnTo>
                  <a:pt x="1262" y="1005"/>
                </a:lnTo>
                <a:lnTo>
                  <a:pt x="1262" y="1006"/>
                </a:lnTo>
                <a:lnTo>
                  <a:pt x="1262" y="1006"/>
                </a:lnTo>
                <a:lnTo>
                  <a:pt x="1268" y="1008"/>
                </a:lnTo>
                <a:lnTo>
                  <a:pt x="1275" y="1011"/>
                </a:lnTo>
                <a:lnTo>
                  <a:pt x="1280" y="1012"/>
                </a:lnTo>
                <a:lnTo>
                  <a:pt x="1281" y="1016"/>
                </a:lnTo>
                <a:lnTo>
                  <a:pt x="1283" y="1028"/>
                </a:lnTo>
                <a:lnTo>
                  <a:pt x="1293" y="1036"/>
                </a:lnTo>
                <a:lnTo>
                  <a:pt x="1295" y="1043"/>
                </a:lnTo>
                <a:lnTo>
                  <a:pt x="1298" y="1050"/>
                </a:lnTo>
                <a:lnTo>
                  <a:pt x="1301" y="1055"/>
                </a:lnTo>
                <a:lnTo>
                  <a:pt x="1303" y="1060"/>
                </a:lnTo>
                <a:lnTo>
                  <a:pt x="1305" y="1062"/>
                </a:lnTo>
                <a:lnTo>
                  <a:pt x="1308" y="1062"/>
                </a:lnTo>
                <a:lnTo>
                  <a:pt x="1308" y="1058"/>
                </a:lnTo>
                <a:lnTo>
                  <a:pt x="1308" y="1055"/>
                </a:lnTo>
                <a:lnTo>
                  <a:pt x="1308" y="1058"/>
                </a:lnTo>
                <a:lnTo>
                  <a:pt x="1308" y="1062"/>
                </a:lnTo>
                <a:lnTo>
                  <a:pt x="1321" y="1098"/>
                </a:lnTo>
                <a:lnTo>
                  <a:pt x="1331" y="1134"/>
                </a:lnTo>
                <a:lnTo>
                  <a:pt x="1330" y="1135"/>
                </a:lnTo>
                <a:lnTo>
                  <a:pt x="1329" y="1137"/>
                </a:lnTo>
                <a:lnTo>
                  <a:pt x="1331" y="1148"/>
                </a:lnTo>
                <a:lnTo>
                  <a:pt x="1335" y="1160"/>
                </a:lnTo>
                <a:lnTo>
                  <a:pt x="1336" y="1165"/>
                </a:lnTo>
                <a:lnTo>
                  <a:pt x="1335" y="1168"/>
                </a:lnTo>
                <a:lnTo>
                  <a:pt x="1329" y="1152"/>
                </a:lnTo>
                <a:lnTo>
                  <a:pt x="1323" y="1135"/>
                </a:lnTo>
                <a:lnTo>
                  <a:pt x="1315" y="1110"/>
                </a:lnTo>
                <a:lnTo>
                  <a:pt x="1303" y="1084"/>
                </a:lnTo>
                <a:lnTo>
                  <a:pt x="1301" y="1079"/>
                </a:lnTo>
                <a:lnTo>
                  <a:pt x="1298" y="1075"/>
                </a:lnTo>
                <a:lnTo>
                  <a:pt x="1297" y="1075"/>
                </a:lnTo>
                <a:lnTo>
                  <a:pt x="1296" y="1075"/>
                </a:lnTo>
                <a:lnTo>
                  <a:pt x="1297" y="1075"/>
                </a:lnTo>
                <a:lnTo>
                  <a:pt x="1298" y="1075"/>
                </a:lnTo>
                <a:lnTo>
                  <a:pt x="1293" y="1062"/>
                </a:lnTo>
                <a:lnTo>
                  <a:pt x="1282" y="1051"/>
                </a:lnTo>
                <a:lnTo>
                  <a:pt x="1280" y="1051"/>
                </a:lnTo>
                <a:lnTo>
                  <a:pt x="1276" y="1050"/>
                </a:lnTo>
                <a:lnTo>
                  <a:pt x="1272" y="1048"/>
                </a:lnTo>
                <a:lnTo>
                  <a:pt x="1268" y="1044"/>
                </a:lnTo>
                <a:lnTo>
                  <a:pt x="1269" y="1041"/>
                </a:lnTo>
                <a:lnTo>
                  <a:pt x="1273" y="1043"/>
                </a:lnTo>
                <a:lnTo>
                  <a:pt x="1276" y="1046"/>
                </a:lnTo>
                <a:lnTo>
                  <a:pt x="1280" y="1044"/>
                </a:lnTo>
                <a:lnTo>
                  <a:pt x="1280" y="1041"/>
                </a:lnTo>
                <a:lnTo>
                  <a:pt x="1275" y="1039"/>
                </a:lnTo>
                <a:lnTo>
                  <a:pt x="1267" y="1034"/>
                </a:lnTo>
                <a:lnTo>
                  <a:pt x="1264" y="1025"/>
                </a:lnTo>
                <a:lnTo>
                  <a:pt x="1261" y="1025"/>
                </a:lnTo>
                <a:lnTo>
                  <a:pt x="1257" y="1025"/>
                </a:lnTo>
                <a:lnTo>
                  <a:pt x="1254" y="1026"/>
                </a:lnTo>
                <a:lnTo>
                  <a:pt x="1249" y="1026"/>
                </a:lnTo>
                <a:close/>
                <a:moveTo>
                  <a:pt x="1248" y="1047"/>
                </a:moveTo>
                <a:lnTo>
                  <a:pt x="1248" y="1048"/>
                </a:lnTo>
                <a:lnTo>
                  <a:pt x="1249" y="1049"/>
                </a:lnTo>
                <a:lnTo>
                  <a:pt x="1248" y="1048"/>
                </a:lnTo>
                <a:lnTo>
                  <a:pt x="1248" y="1047"/>
                </a:lnTo>
                <a:close/>
                <a:moveTo>
                  <a:pt x="1246" y="967"/>
                </a:moveTo>
                <a:lnTo>
                  <a:pt x="1248" y="965"/>
                </a:lnTo>
                <a:lnTo>
                  <a:pt x="1252" y="965"/>
                </a:lnTo>
                <a:lnTo>
                  <a:pt x="1252" y="970"/>
                </a:lnTo>
                <a:lnTo>
                  <a:pt x="1252" y="973"/>
                </a:lnTo>
                <a:lnTo>
                  <a:pt x="1247" y="973"/>
                </a:lnTo>
                <a:lnTo>
                  <a:pt x="1246" y="967"/>
                </a:lnTo>
                <a:close/>
                <a:moveTo>
                  <a:pt x="1245" y="949"/>
                </a:moveTo>
                <a:lnTo>
                  <a:pt x="1248" y="948"/>
                </a:lnTo>
                <a:lnTo>
                  <a:pt x="1252" y="949"/>
                </a:lnTo>
                <a:lnTo>
                  <a:pt x="1252" y="952"/>
                </a:lnTo>
                <a:lnTo>
                  <a:pt x="1252" y="955"/>
                </a:lnTo>
                <a:lnTo>
                  <a:pt x="1255" y="955"/>
                </a:lnTo>
                <a:lnTo>
                  <a:pt x="1259" y="955"/>
                </a:lnTo>
                <a:lnTo>
                  <a:pt x="1260" y="955"/>
                </a:lnTo>
                <a:lnTo>
                  <a:pt x="1260" y="956"/>
                </a:lnTo>
                <a:lnTo>
                  <a:pt x="1264" y="958"/>
                </a:lnTo>
                <a:lnTo>
                  <a:pt x="1269" y="958"/>
                </a:lnTo>
                <a:lnTo>
                  <a:pt x="1270" y="956"/>
                </a:lnTo>
                <a:lnTo>
                  <a:pt x="1270" y="955"/>
                </a:lnTo>
                <a:lnTo>
                  <a:pt x="1267" y="950"/>
                </a:lnTo>
                <a:lnTo>
                  <a:pt x="1262" y="948"/>
                </a:lnTo>
                <a:lnTo>
                  <a:pt x="1260" y="948"/>
                </a:lnTo>
                <a:lnTo>
                  <a:pt x="1257" y="948"/>
                </a:lnTo>
                <a:lnTo>
                  <a:pt x="1257" y="943"/>
                </a:lnTo>
                <a:lnTo>
                  <a:pt x="1257" y="938"/>
                </a:lnTo>
                <a:lnTo>
                  <a:pt x="1254" y="937"/>
                </a:lnTo>
                <a:lnTo>
                  <a:pt x="1250" y="937"/>
                </a:lnTo>
                <a:lnTo>
                  <a:pt x="1247" y="939"/>
                </a:lnTo>
                <a:lnTo>
                  <a:pt x="1245" y="938"/>
                </a:lnTo>
                <a:lnTo>
                  <a:pt x="1242" y="935"/>
                </a:lnTo>
                <a:lnTo>
                  <a:pt x="1242" y="932"/>
                </a:lnTo>
                <a:lnTo>
                  <a:pt x="1246" y="931"/>
                </a:lnTo>
                <a:lnTo>
                  <a:pt x="1250" y="932"/>
                </a:lnTo>
                <a:lnTo>
                  <a:pt x="1250" y="935"/>
                </a:lnTo>
                <a:lnTo>
                  <a:pt x="1250" y="937"/>
                </a:lnTo>
                <a:lnTo>
                  <a:pt x="1254" y="937"/>
                </a:lnTo>
                <a:lnTo>
                  <a:pt x="1257" y="938"/>
                </a:lnTo>
                <a:lnTo>
                  <a:pt x="1263" y="939"/>
                </a:lnTo>
                <a:lnTo>
                  <a:pt x="1269" y="941"/>
                </a:lnTo>
                <a:lnTo>
                  <a:pt x="1272" y="941"/>
                </a:lnTo>
                <a:lnTo>
                  <a:pt x="1272" y="942"/>
                </a:lnTo>
                <a:lnTo>
                  <a:pt x="1274" y="952"/>
                </a:lnTo>
                <a:lnTo>
                  <a:pt x="1275" y="963"/>
                </a:lnTo>
                <a:lnTo>
                  <a:pt x="1274" y="967"/>
                </a:lnTo>
                <a:lnTo>
                  <a:pt x="1268" y="967"/>
                </a:lnTo>
                <a:lnTo>
                  <a:pt x="1262" y="965"/>
                </a:lnTo>
                <a:lnTo>
                  <a:pt x="1259" y="960"/>
                </a:lnTo>
                <a:lnTo>
                  <a:pt x="1259" y="958"/>
                </a:lnTo>
                <a:lnTo>
                  <a:pt x="1259" y="955"/>
                </a:lnTo>
                <a:lnTo>
                  <a:pt x="1255" y="955"/>
                </a:lnTo>
                <a:lnTo>
                  <a:pt x="1252" y="955"/>
                </a:lnTo>
                <a:lnTo>
                  <a:pt x="1249" y="957"/>
                </a:lnTo>
                <a:lnTo>
                  <a:pt x="1246" y="957"/>
                </a:lnTo>
                <a:lnTo>
                  <a:pt x="1245" y="953"/>
                </a:lnTo>
                <a:lnTo>
                  <a:pt x="1245" y="949"/>
                </a:lnTo>
                <a:close/>
                <a:moveTo>
                  <a:pt x="1249" y="922"/>
                </a:moveTo>
                <a:lnTo>
                  <a:pt x="1253" y="922"/>
                </a:lnTo>
                <a:lnTo>
                  <a:pt x="1256" y="923"/>
                </a:lnTo>
                <a:lnTo>
                  <a:pt x="1257" y="922"/>
                </a:lnTo>
                <a:lnTo>
                  <a:pt x="1260" y="923"/>
                </a:lnTo>
                <a:lnTo>
                  <a:pt x="1263" y="924"/>
                </a:lnTo>
                <a:lnTo>
                  <a:pt x="1267" y="922"/>
                </a:lnTo>
                <a:lnTo>
                  <a:pt x="1267" y="917"/>
                </a:lnTo>
                <a:lnTo>
                  <a:pt x="1262" y="916"/>
                </a:lnTo>
                <a:lnTo>
                  <a:pt x="1256" y="913"/>
                </a:lnTo>
                <a:lnTo>
                  <a:pt x="1255" y="907"/>
                </a:lnTo>
                <a:lnTo>
                  <a:pt x="1255" y="906"/>
                </a:lnTo>
                <a:lnTo>
                  <a:pt x="1255" y="904"/>
                </a:lnTo>
                <a:lnTo>
                  <a:pt x="1250" y="904"/>
                </a:lnTo>
                <a:lnTo>
                  <a:pt x="1247" y="906"/>
                </a:lnTo>
                <a:lnTo>
                  <a:pt x="1242" y="907"/>
                </a:lnTo>
                <a:lnTo>
                  <a:pt x="1241" y="902"/>
                </a:lnTo>
                <a:lnTo>
                  <a:pt x="1241" y="900"/>
                </a:lnTo>
                <a:lnTo>
                  <a:pt x="1241" y="899"/>
                </a:lnTo>
                <a:lnTo>
                  <a:pt x="1240" y="899"/>
                </a:lnTo>
                <a:lnTo>
                  <a:pt x="1239" y="899"/>
                </a:lnTo>
                <a:lnTo>
                  <a:pt x="1240" y="899"/>
                </a:lnTo>
                <a:lnTo>
                  <a:pt x="1241" y="899"/>
                </a:lnTo>
                <a:lnTo>
                  <a:pt x="1243" y="897"/>
                </a:lnTo>
                <a:lnTo>
                  <a:pt x="1246" y="899"/>
                </a:lnTo>
                <a:lnTo>
                  <a:pt x="1247" y="902"/>
                </a:lnTo>
                <a:lnTo>
                  <a:pt x="1247" y="906"/>
                </a:lnTo>
                <a:lnTo>
                  <a:pt x="1250" y="904"/>
                </a:lnTo>
                <a:lnTo>
                  <a:pt x="1255" y="904"/>
                </a:lnTo>
                <a:lnTo>
                  <a:pt x="1255" y="904"/>
                </a:lnTo>
                <a:lnTo>
                  <a:pt x="1256" y="904"/>
                </a:lnTo>
                <a:lnTo>
                  <a:pt x="1262" y="908"/>
                </a:lnTo>
                <a:lnTo>
                  <a:pt x="1267" y="906"/>
                </a:lnTo>
                <a:lnTo>
                  <a:pt x="1264" y="901"/>
                </a:lnTo>
                <a:lnTo>
                  <a:pt x="1259" y="899"/>
                </a:lnTo>
                <a:lnTo>
                  <a:pt x="1259" y="897"/>
                </a:lnTo>
                <a:lnTo>
                  <a:pt x="1259" y="897"/>
                </a:lnTo>
                <a:lnTo>
                  <a:pt x="1254" y="895"/>
                </a:lnTo>
                <a:lnTo>
                  <a:pt x="1255" y="889"/>
                </a:lnTo>
                <a:lnTo>
                  <a:pt x="1259" y="892"/>
                </a:lnTo>
                <a:lnTo>
                  <a:pt x="1262" y="892"/>
                </a:lnTo>
                <a:lnTo>
                  <a:pt x="1264" y="890"/>
                </a:lnTo>
                <a:lnTo>
                  <a:pt x="1264" y="888"/>
                </a:lnTo>
                <a:lnTo>
                  <a:pt x="1262" y="885"/>
                </a:lnTo>
                <a:lnTo>
                  <a:pt x="1259" y="882"/>
                </a:lnTo>
                <a:lnTo>
                  <a:pt x="1256" y="881"/>
                </a:lnTo>
                <a:lnTo>
                  <a:pt x="1253" y="881"/>
                </a:lnTo>
                <a:lnTo>
                  <a:pt x="1253" y="880"/>
                </a:lnTo>
                <a:lnTo>
                  <a:pt x="1252" y="879"/>
                </a:lnTo>
                <a:lnTo>
                  <a:pt x="1250" y="875"/>
                </a:lnTo>
                <a:lnTo>
                  <a:pt x="1252" y="873"/>
                </a:lnTo>
                <a:lnTo>
                  <a:pt x="1255" y="872"/>
                </a:lnTo>
                <a:lnTo>
                  <a:pt x="1257" y="874"/>
                </a:lnTo>
                <a:lnTo>
                  <a:pt x="1260" y="875"/>
                </a:lnTo>
                <a:lnTo>
                  <a:pt x="1262" y="874"/>
                </a:lnTo>
                <a:lnTo>
                  <a:pt x="1262" y="871"/>
                </a:lnTo>
                <a:lnTo>
                  <a:pt x="1260" y="868"/>
                </a:lnTo>
                <a:lnTo>
                  <a:pt x="1254" y="866"/>
                </a:lnTo>
                <a:lnTo>
                  <a:pt x="1248" y="869"/>
                </a:lnTo>
                <a:lnTo>
                  <a:pt x="1250" y="862"/>
                </a:lnTo>
                <a:lnTo>
                  <a:pt x="1250" y="857"/>
                </a:lnTo>
                <a:lnTo>
                  <a:pt x="1256" y="858"/>
                </a:lnTo>
                <a:lnTo>
                  <a:pt x="1262" y="860"/>
                </a:lnTo>
                <a:lnTo>
                  <a:pt x="1264" y="862"/>
                </a:lnTo>
                <a:lnTo>
                  <a:pt x="1267" y="866"/>
                </a:lnTo>
                <a:lnTo>
                  <a:pt x="1270" y="867"/>
                </a:lnTo>
                <a:lnTo>
                  <a:pt x="1273" y="868"/>
                </a:lnTo>
                <a:lnTo>
                  <a:pt x="1270" y="867"/>
                </a:lnTo>
                <a:lnTo>
                  <a:pt x="1267" y="866"/>
                </a:lnTo>
                <a:lnTo>
                  <a:pt x="1267" y="885"/>
                </a:lnTo>
                <a:lnTo>
                  <a:pt x="1272" y="901"/>
                </a:lnTo>
                <a:lnTo>
                  <a:pt x="1274" y="904"/>
                </a:lnTo>
                <a:lnTo>
                  <a:pt x="1277" y="903"/>
                </a:lnTo>
                <a:lnTo>
                  <a:pt x="1281" y="915"/>
                </a:lnTo>
                <a:lnTo>
                  <a:pt x="1276" y="925"/>
                </a:lnTo>
                <a:lnTo>
                  <a:pt x="1274" y="920"/>
                </a:lnTo>
                <a:lnTo>
                  <a:pt x="1272" y="913"/>
                </a:lnTo>
                <a:lnTo>
                  <a:pt x="1270" y="924"/>
                </a:lnTo>
                <a:lnTo>
                  <a:pt x="1272" y="936"/>
                </a:lnTo>
                <a:lnTo>
                  <a:pt x="1263" y="932"/>
                </a:lnTo>
                <a:lnTo>
                  <a:pt x="1256" y="925"/>
                </a:lnTo>
                <a:lnTo>
                  <a:pt x="1256" y="924"/>
                </a:lnTo>
                <a:lnTo>
                  <a:pt x="1256" y="923"/>
                </a:lnTo>
                <a:lnTo>
                  <a:pt x="1253" y="922"/>
                </a:lnTo>
                <a:lnTo>
                  <a:pt x="1249" y="922"/>
                </a:lnTo>
                <a:lnTo>
                  <a:pt x="1246" y="923"/>
                </a:lnTo>
                <a:lnTo>
                  <a:pt x="1243" y="922"/>
                </a:lnTo>
                <a:lnTo>
                  <a:pt x="1242" y="918"/>
                </a:lnTo>
                <a:lnTo>
                  <a:pt x="1242" y="915"/>
                </a:lnTo>
                <a:lnTo>
                  <a:pt x="1245" y="914"/>
                </a:lnTo>
                <a:lnTo>
                  <a:pt x="1248" y="915"/>
                </a:lnTo>
                <a:lnTo>
                  <a:pt x="1250" y="915"/>
                </a:lnTo>
                <a:lnTo>
                  <a:pt x="1252" y="915"/>
                </a:lnTo>
                <a:lnTo>
                  <a:pt x="1250" y="918"/>
                </a:lnTo>
                <a:lnTo>
                  <a:pt x="1249" y="922"/>
                </a:lnTo>
                <a:close/>
                <a:moveTo>
                  <a:pt x="1239" y="885"/>
                </a:moveTo>
                <a:lnTo>
                  <a:pt x="1243" y="881"/>
                </a:lnTo>
                <a:lnTo>
                  <a:pt x="1248" y="882"/>
                </a:lnTo>
                <a:lnTo>
                  <a:pt x="1248" y="885"/>
                </a:lnTo>
                <a:lnTo>
                  <a:pt x="1248" y="888"/>
                </a:lnTo>
                <a:lnTo>
                  <a:pt x="1249" y="888"/>
                </a:lnTo>
                <a:lnTo>
                  <a:pt x="1252" y="889"/>
                </a:lnTo>
                <a:lnTo>
                  <a:pt x="1249" y="888"/>
                </a:lnTo>
                <a:lnTo>
                  <a:pt x="1248" y="888"/>
                </a:lnTo>
                <a:lnTo>
                  <a:pt x="1245" y="890"/>
                </a:lnTo>
                <a:lnTo>
                  <a:pt x="1240" y="890"/>
                </a:lnTo>
                <a:lnTo>
                  <a:pt x="1239" y="888"/>
                </a:lnTo>
                <a:lnTo>
                  <a:pt x="1239" y="885"/>
                </a:lnTo>
                <a:close/>
                <a:moveTo>
                  <a:pt x="1238" y="855"/>
                </a:moveTo>
                <a:lnTo>
                  <a:pt x="1238" y="853"/>
                </a:lnTo>
                <a:lnTo>
                  <a:pt x="1240" y="851"/>
                </a:lnTo>
                <a:lnTo>
                  <a:pt x="1246" y="852"/>
                </a:lnTo>
                <a:lnTo>
                  <a:pt x="1250" y="857"/>
                </a:lnTo>
                <a:lnTo>
                  <a:pt x="1246" y="857"/>
                </a:lnTo>
                <a:lnTo>
                  <a:pt x="1241" y="858"/>
                </a:lnTo>
                <a:lnTo>
                  <a:pt x="1239" y="859"/>
                </a:lnTo>
                <a:lnTo>
                  <a:pt x="1238" y="855"/>
                </a:lnTo>
                <a:close/>
                <a:moveTo>
                  <a:pt x="1242" y="827"/>
                </a:moveTo>
                <a:lnTo>
                  <a:pt x="1245" y="830"/>
                </a:lnTo>
                <a:lnTo>
                  <a:pt x="1247" y="832"/>
                </a:lnTo>
                <a:lnTo>
                  <a:pt x="1241" y="834"/>
                </a:lnTo>
                <a:lnTo>
                  <a:pt x="1234" y="833"/>
                </a:lnTo>
                <a:lnTo>
                  <a:pt x="1235" y="827"/>
                </a:lnTo>
                <a:lnTo>
                  <a:pt x="1242" y="827"/>
                </a:lnTo>
                <a:close/>
                <a:moveTo>
                  <a:pt x="1232" y="820"/>
                </a:moveTo>
                <a:lnTo>
                  <a:pt x="1232" y="820"/>
                </a:lnTo>
                <a:lnTo>
                  <a:pt x="1233" y="822"/>
                </a:lnTo>
                <a:lnTo>
                  <a:pt x="1232" y="820"/>
                </a:lnTo>
                <a:lnTo>
                  <a:pt x="1232" y="820"/>
                </a:lnTo>
                <a:close/>
                <a:moveTo>
                  <a:pt x="1232" y="794"/>
                </a:moveTo>
                <a:lnTo>
                  <a:pt x="1236" y="791"/>
                </a:lnTo>
                <a:lnTo>
                  <a:pt x="1242" y="791"/>
                </a:lnTo>
                <a:lnTo>
                  <a:pt x="1243" y="796"/>
                </a:lnTo>
                <a:lnTo>
                  <a:pt x="1242" y="799"/>
                </a:lnTo>
                <a:lnTo>
                  <a:pt x="1233" y="799"/>
                </a:lnTo>
                <a:lnTo>
                  <a:pt x="1232" y="794"/>
                </a:lnTo>
                <a:close/>
                <a:moveTo>
                  <a:pt x="1233" y="777"/>
                </a:moveTo>
                <a:lnTo>
                  <a:pt x="1238" y="777"/>
                </a:lnTo>
                <a:lnTo>
                  <a:pt x="1242" y="780"/>
                </a:lnTo>
                <a:lnTo>
                  <a:pt x="1242" y="782"/>
                </a:lnTo>
                <a:lnTo>
                  <a:pt x="1241" y="784"/>
                </a:lnTo>
                <a:lnTo>
                  <a:pt x="1240" y="784"/>
                </a:lnTo>
                <a:lnTo>
                  <a:pt x="1239" y="784"/>
                </a:lnTo>
                <a:lnTo>
                  <a:pt x="1235" y="785"/>
                </a:lnTo>
                <a:lnTo>
                  <a:pt x="1231" y="783"/>
                </a:lnTo>
                <a:lnTo>
                  <a:pt x="1231" y="780"/>
                </a:lnTo>
                <a:lnTo>
                  <a:pt x="1233" y="777"/>
                </a:lnTo>
                <a:close/>
                <a:moveTo>
                  <a:pt x="1282" y="1009"/>
                </a:moveTo>
                <a:lnTo>
                  <a:pt x="1273" y="1002"/>
                </a:lnTo>
                <a:lnTo>
                  <a:pt x="1262" y="999"/>
                </a:lnTo>
                <a:lnTo>
                  <a:pt x="1262" y="994"/>
                </a:lnTo>
                <a:lnTo>
                  <a:pt x="1262" y="991"/>
                </a:lnTo>
                <a:lnTo>
                  <a:pt x="1259" y="990"/>
                </a:lnTo>
                <a:lnTo>
                  <a:pt x="1256" y="990"/>
                </a:lnTo>
                <a:lnTo>
                  <a:pt x="1259" y="990"/>
                </a:lnTo>
                <a:lnTo>
                  <a:pt x="1262" y="991"/>
                </a:lnTo>
                <a:lnTo>
                  <a:pt x="1264" y="990"/>
                </a:lnTo>
                <a:lnTo>
                  <a:pt x="1267" y="991"/>
                </a:lnTo>
                <a:lnTo>
                  <a:pt x="1269" y="994"/>
                </a:lnTo>
                <a:lnTo>
                  <a:pt x="1273" y="992"/>
                </a:lnTo>
                <a:lnTo>
                  <a:pt x="1274" y="988"/>
                </a:lnTo>
                <a:lnTo>
                  <a:pt x="1270" y="985"/>
                </a:lnTo>
                <a:lnTo>
                  <a:pt x="1264" y="983"/>
                </a:lnTo>
                <a:lnTo>
                  <a:pt x="1260" y="980"/>
                </a:lnTo>
                <a:lnTo>
                  <a:pt x="1261" y="976"/>
                </a:lnTo>
                <a:lnTo>
                  <a:pt x="1260" y="972"/>
                </a:lnTo>
                <a:lnTo>
                  <a:pt x="1267" y="974"/>
                </a:lnTo>
                <a:lnTo>
                  <a:pt x="1275" y="976"/>
                </a:lnTo>
                <a:lnTo>
                  <a:pt x="1275" y="974"/>
                </a:lnTo>
                <a:lnTo>
                  <a:pt x="1276" y="972"/>
                </a:lnTo>
                <a:lnTo>
                  <a:pt x="1275" y="974"/>
                </a:lnTo>
                <a:lnTo>
                  <a:pt x="1275" y="976"/>
                </a:lnTo>
                <a:lnTo>
                  <a:pt x="1275" y="978"/>
                </a:lnTo>
                <a:lnTo>
                  <a:pt x="1277" y="979"/>
                </a:lnTo>
                <a:lnTo>
                  <a:pt x="1279" y="994"/>
                </a:lnTo>
                <a:lnTo>
                  <a:pt x="1282" y="1009"/>
                </a:lnTo>
                <a:lnTo>
                  <a:pt x="1282" y="1009"/>
                </a:lnTo>
                <a:close/>
                <a:moveTo>
                  <a:pt x="1329" y="1251"/>
                </a:moveTo>
                <a:lnTo>
                  <a:pt x="1329" y="1250"/>
                </a:lnTo>
                <a:lnTo>
                  <a:pt x="1329" y="1248"/>
                </a:lnTo>
                <a:lnTo>
                  <a:pt x="1329" y="1250"/>
                </a:lnTo>
                <a:lnTo>
                  <a:pt x="1329" y="1251"/>
                </a:lnTo>
                <a:close/>
                <a:moveTo>
                  <a:pt x="1323" y="1291"/>
                </a:moveTo>
                <a:lnTo>
                  <a:pt x="1322" y="1290"/>
                </a:lnTo>
                <a:lnTo>
                  <a:pt x="1322" y="1287"/>
                </a:lnTo>
                <a:lnTo>
                  <a:pt x="1322" y="1290"/>
                </a:lnTo>
                <a:lnTo>
                  <a:pt x="1323" y="1291"/>
                </a:lnTo>
                <a:close/>
                <a:moveTo>
                  <a:pt x="1322" y="1264"/>
                </a:moveTo>
                <a:lnTo>
                  <a:pt x="1323" y="1270"/>
                </a:lnTo>
                <a:lnTo>
                  <a:pt x="1324" y="1276"/>
                </a:lnTo>
                <a:lnTo>
                  <a:pt x="1326" y="1276"/>
                </a:lnTo>
                <a:lnTo>
                  <a:pt x="1329" y="1274"/>
                </a:lnTo>
                <a:lnTo>
                  <a:pt x="1333" y="1298"/>
                </a:lnTo>
                <a:lnTo>
                  <a:pt x="1341" y="1320"/>
                </a:lnTo>
                <a:lnTo>
                  <a:pt x="1341" y="1325"/>
                </a:lnTo>
                <a:lnTo>
                  <a:pt x="1343" y="1329"/>
                </a:lnTo>
                <a:lnTo>
                  <a:pt x="1344" y="1333"/>
                </a:lnTo>
                <a:lnTo>
                  <a:pt x="1343" y="1336"/>
                </a:lnTo>
                <a:lnTo>
                  <a:pt x="1341" y="1336"/>
                </a:lnTo>
                <a:lnTo>
                  <a:pt x="1337" y="1336"/>
                </a:lnTo>
                <a:lnTo>
                  <a:pt x="1335" y="1335"/>
                </a:lnTo>
                <a:lnTo>
                  <a:pt x="1333" y="1332"/>
                </a:lnTo>
                <a:lnTo>
                  <a:pt x="1331" y="1315"/>
                </a:lnTo>
                <a:lnTo>
                  <a:pt x="1329" y="1299"/>
                </a:lnTo>
                <a:lnTo>
                  <a:pt x="1328" y="1294"/>
                </a:lnTo>
                <a:lnTo>
                  <a:pt x="1324" y="1291"/>
                </a:lnTo>
                <a:lnTo>
                  <a:pt x="1324" y="1284"/>
                </a:lnTo>
                <a:lnTo>
                  <a:pt x="1324" y="1276"/>
                </a:lnTo>
                <a:lnTo>
                  <a:pt x="1323" y="1270"/>
                </a:lnTo>
                <a:lnTo>
                  <a:pt x="1322" y="1264"/>
                </a:lnTo>
                <a:close/>
                <a:moveTo>
                  <a:pt x="1348" y="1396"/>
                </a:moveTo>
                <a:lnTo>
                  <a:pt x="1346" y="1393"/>
                </a:lnTo>
                <a:lnTo>
                  <a:pt x="1348" y="1391"/>
                </a:lnTo>
                <a:lnTo>
                  <a:pt x="1345" y="1385"/>
                </a:lnTo>
                <a:lnTo>
                  <a:pt x="1344" y="1378"/>
                </a:lnTo>
                <a:lnTo>
                  <a:pt x="1348" y="1382"/>
                </a:lnTo>
                <a:lnTo>
                  <a:pt x="1350" y="1386"/>
                </a:lnTo>
                <a:lnTo>
                  <a:pt x="1350" y="1390"/>
                </a:lnTo>
                <a:lnTo>
                  <a:pt x="1348" y="1391"/>
                </a:lnTo>
                <a:lnTo>
                  <a:pt x="1346" y="1393"/>
                </a:lnTo>
                <a:lnTo>
                  <a:pt x="1348" y="1396"/>
                </a:lnTo>
                <a:close/>
                <a:moveTo>
                  <a:pt x="1352" y="1232"/>
                </a:moveTo>
                <a:lnTo>
                  <a:pt x="1346" y="1210"/>
                </a:lnTo>
                <a:lnTo>
                  <a:pt x="1339" y="1188"/>
                </a:lnTo>
                <a:lnTo>
                  <a:pt x="1346" y="1210"/>
                </a:lnTo>
                <a:lnTo>
                  <a:pt x="1352" y="1232"/>
                </a:lnTo>
                <a:close/>
                <a:moveTo>
                  <a:pt x="1221" y="782"/>
                </a:moveTo>
                <a:lnTo>
                  <a:pt x="1222" y="781"/>
                </a:lnTo>
                <a:lnTo>
                  <a:pt x="1222" y="780"/>
                </a:lnTo>
                <a:lnTo>
                  <a:pt x="1222" y="781"/>
                </a:lnTo>
                <a:lnTo>
                  <a:pt x="1221" y="782"/>
                </a:lnTo>
                <a:lnTo>
                  <a:pt x="1221" y="782"/>
                </a:lnTo>
                <a:close/>
                <a:moveTo>
                  <a:pt x="1218" y="1209"/>
                </a:moveTo>
                <a:lnTo>
                  <a:pt x="1219" y="1207"/>
                </a:lnTo>
                <a:lnTo>
                  <a:pt x="1219" y="1204"/>
                </a:lnTo>
                <a:lnTo>
                  <a:pt x="1219" y="1207"/>
                </a:lnTo>
                <a:lnTo>
                  <a:pt x="1218" y="1209"/>
                </a:lnTo>
                <a:lnTo>
                  <a:pt x="1218" y="1209"/>
                </a:lnTo>
                <a:close/>
                <a:moveTo>
                  <a:pt x="1215" y="1174"/>
                </a:moveTo>
                <a:lnTo>
                  <a:pt x="1217" y="1177"/>
                </a:lnTo>
                <a:lnTo>
                  <a:pt x="1217" y="1182"/>
                </a:lnTo>
                <a:lnTo>
                  <a:pt x="1217" y="1177"/>
                </a:lnTo>
                <a:lnTo>
                  <a:pt x="1215" y="1174"/>
                </a:lnTo>
                <a:close/>
                <a:moveTo>
                  <a:pt x="1208" y="1112"/>
                </a:moveTo>
                <a:lnTo>
                  <a:pt x="1210" y="1111"/>
                </a:lnTo>
                <a:lnTo>
                  <a:pt x="1211" y="1111"/>
                </a:lnTo>
                <a:lnTo>
                  <a:pt x="1210" y="1111"/>
                </a:lnTo>
                <a:lnTo>
                  <a:pt x="1208" y="1112"/>
                </a:lnTo>
                <a:close/>
                <a:moveTo>
                  <a:pt x="1206" y="959"/>
                </a:moveTo>
                <a:lnTo>
                  <a:pt x="1206" y="958"/>
                </a:lnTo>
                <a:lnTo>
                  <a:pt x="1206" y="958"/>
                </a:lnTo>
                <a:lnTo>
                  <a:pt x="1206" y="958"/>
                </a:lnTo>
                <a:lnTo>
                  <a:pt x="1206" y="959"/>
                </a:lnTo>
                <a:close/>
                <a:moveTo>
                  <a:pt x="1201" y="806"/>
                </a:moveTo>
                <a:lnTo>
                  <a:pt x="1203" y="804"/>
                </a:lnTo>
                <a:lnTo>
                  <a:pt x="1203" y="801"/>
                </a:lnTo>
                <a:lnTo>
                  <a:pt x="1203" y="804"/>
                </a:lnTo>
                <a:lnTo>
                  <a:pt x="1201" y="806"/>
                </a:lnTo>
                <a:close/>
                <a:moveTo>
                  <a:pt x="1199" y="1222"/>
                </a:moveTo>
                <a:lnTo>
                  <a:pt x="1200" y="1221"/>
                </a:lnTo>
                <a:lnTo>
                  <a:pt x="1200" y="1220"/>
                </a:lnTo>
                <a:lnTo>
                  <a:pt x="1200" y="1221"/>
                </a:lnTo>
                <a:lnTo>
                  <a:pt x="1199" y="1222"/>
                </a:lnTo>
                <a:close/>
                <a:moveTo>
                  <a:pt x="1192" y="1642"/>
                </a:moveTo>
                <a:lnTo>
                  <a:pt x="1192" y="1648"/>
                </a:lnTo>
                <a:lnTo>
                  <a:pt x="1192" y="1654"/>
                </a:lnTo>
                <a:lnTo>
                  <a:pt x="1192" y="1648"/>
                </a:lnTo>
                <a:lnTo>
                  <a:pt x="1192" y="1642"/>
                </a:lnTo>
                <a:close/>
                <a:moveTo>
                  <a:pt x="1188" y="1661"/>
                </a:moveTo>
                <a:lnTo>
                  <a:pt x="1191" y="1659"/>
                </a:lnTo>
                <a:lnTo>
                  <a:pt x="1192" y="1658"/>
                </a:lnTo>
                <a:lnTo>
                  <a:pt x="1191" y="1659"/>
                </a:lnTo>
                <a:lnTo>
                  <a:pt x="1188" y="1661"/>
                </a:lnTo>
                <a:close/>
                <a:moveTo>
                  <a:pt x="1191" y="1584"/>
                </a:moveTo>
                <a:lnTo>
                  <a:pt x="1191" y="1573"/>
                </a:lnTo>
                <a:lnTo>
                  <a:pt x="1191" y="1563"/>
                </a:lnTo>
                <a:lnTo>
                  <a:pt x="1191" y="1573"/>
                </a:lnTo>
                <a:lnTo>
                  <a:pt x="1191" y="1584"/>
                </a:lnTo>
                <a:close/>
                <a:moveTo>
                  <a:pt x="1180" y="796"/>
                </a:moveTo>
                <a:lnTo>
                  <a:pt x="1180" y="788"/>
                </a:lnTo>
                <a:lnTo>
                  <a:pt x="1180" y="781"/>
                </a:lnTo>
                <a:lnTo>
                  <a:pt x="1180" y="788"/>
                </a:lnTo>
                <a:lnTo>
                  <a:pt x="1180" y="796"/>
                </a:lnTo>
                <a:close/>
                <a:moveTo>
                  <a:pt x="1184" y="813"/>
                </a:moveTo>
                <a:lnTo>
                  <a:pt x="1184" y="812"/>
                </a:lnTo>
                <a:lnTo>
                  <a:pt x="1183" y="812"/>
                </a:lnTo>
                <a:lnTo>
                  <a:pt x="1184" y="812"/>
                </a:lnTo>
                <a:lnTo>
                  <a:pt x="1184" y="813"/>
                </a:lnTo>
                <a:close/>
                <a:moveTo>
                  <a:pt x="1170" y="762"/>
                </a:moveTo>
                <a:lnTo>
                  <a:pt x="1170" y="761"/>
                </a:lnTo>
                <a:lnTo>
                  <a:pt x="1170" y="760"/>
                </a:lnTo>
                <a:lnTo>
                  <a:pt x="1170" y="761"/>
                </a:lnTo>
                <a:lnTo>
                  <a:pt x="1170" y="762"/>
                </a:lnTo>
                <a:close/>
                <a:moveTo>
                  <a:pt x="1159" y="1308"/>
                </a:moveTo>
                <a:lnTo>
                  <a:pt x="1160" y="1307"/>
                </a:lnTo>
                <a:lnTo>
                  <a:pt x="1163" y="1307"/>
                </a:lnTo>
                <a:lnTo>
                  <a:pt x="1160" y="1307"/>
                </a:lnTo>
                <a:lnTo>
                  <a:pt x="1159" y="1308"/>
                </a:lnTo>
                <a:close/>
                <a:moveTo>
                  <a:pt x="1150" y="1229"/>
                </a:moveTo>
                <a:lnTo>
                  <a:pt x="1150" y="1230"/>
                </a:lnTo>
                <a:lnTo>
                  <a:pt x="1151" y="1231"/>
                </a:lnTo>
                <a:lnTo>
                  <a:pt x="1150" y="1230"/>
                </a:lnTo>
                <a:lnTo>
                  <a:pt x="1150" y="1229"/>
                </a:lnTo>
                <a:lnTo>
                  <a:pt x="1150" y="1229"/>
                </a:lnTo>
                <a:lnTo>
                  <a:pt x="1149" y="1229"/>
                </a:lnTo>
                <a:lnTo>
                  <a:pt x="1149" y="1229"/>
                </a:lnTo>
                <a:lnTo>
                  <a:pt x="1148" y="1229"/>
                </a:lnTo>
                <a:lnTo>
                  <a:pt x="1149" y="1229"/>
                </a:lnTo>
                <a:lnTo>
                  <a:pt x="1149" y="1229"/>
                </a:lnTo>
                <a:lnTo>
                  <a:pt x="1149" y="1229"/>
                </a:lnTo>
                <a:lnTo>
                  <a:pt x="1148" y="1228"/>
                </a:lnTo>
                <a:lnTo>
                  <a:pt x="1148" y="1228"/>
                </a:lnTo>
                <a:lnTo>
                  <a:pt x="1148" y="1228"/>
                </a:lnTo>
                <a:lnTo>
                  <a:pt x="1151" y="1227"/>
                </a:lnTo>
                <a:lnTo>
                  <a:pt x="1155" y="1224"/>
                </a:lnTo>
                <a:lnTo>
                  <a:pt x="1152" y="1227"/>
                </a:lnTo>
                <a:lnTo>
                  <a:pt x="1150" y="1229"/>
                </a:lnTo>
                <a:close/>
                <a:moveTo>
                  <a:pt x="1151" y="1298"/>
                </a:moveTo>
                <a:lnTo>
                  <a:pt x="1152" y="1297"/>
                </a:lnTo>
                <a:lnTo>
                  <a:pt x="1153" y="1297"/>
                </a:lnTo>
                <a:lnTo>
                  <a:pt x="1152" y="1297"/>
                </a:lnTo>
                <a:lnTo>
                  <a:pt x="1151" y="1298"/>
                </a:lnTo>
                <a:close/>
                <a:moveTo>
                  <a:pt x="1152" y="1656"/>
                </a:moveTo>
                <a:lnTo>
                  <a:pt x="1152" y="1657"/>
                </a:lnTo>
                <a:lnTo>
                  <a:pt x="1153" y="1659"/>
                </a:lnTo>
                <a:lnTo>
                  <a:pt x="1152" y="1657"/>
                </a:lnTo>
                <a:lnTo>
                  <a:pt x="1152" y="1656"/>
                </a:lnTo>
                <a:close/>
                <a:moveTo>
                  <a:pt x="1148" y="1330"/>
                </a:moveTo>
                <a:lnTo>
                  <a:pt x="1148" y="1330"/>
                </a:lnTo>
                <a:lnTo>
                  <a:pt x="1146" y="1332"/>
                </a:lnTo>
                <a:lnTo>
                  <a:pt x="1148" y="1330"/>
                </a:lnTo>
                <a:lnTo>
                  <a:pt x="1148" y="1330"/>
                </a:lnTo>
                <a:lnTo>
                  <a:pt x="1149" y="1328"/>
                </a:lnTo>
                <a:lnTo>
                  <a:pt x="1149" y="1326"/>
                </a:lnTo>
                <a:lnTo>
                  <a:pt x="1149" y="1328"/>
                </a:lnTo>
                <a:lnTo>
                  <a:pt x="1148" y="1330"/>
                </a:lnTo>
                <a:close/>
                <a:moveTo>
                  <a:pt x="1146" y="752"/>
                </a:moveTo>
                <a:lnTo>
                  <a:pt x="1146" y="749"/>
                </a:lnTo>
                <a:lnTo>
                  <a:pt x="1146" y="748"/>
                </a:lnTo>
                <a:lnTo>
                  <a:pt x="1146" y="749"/>
                </a:lnTo>
                <a:lnTo>
                  <a:pt x="1146" y="752"/>
                </a:lnTo>
                <a:close/>
                <a:moveTo>
                  <a:pt x="1146" y="823"/>
                </a:moveTo>
                <a:lnTo>
                  <a:pt x="1145" y="825"/>
                </a:lnTo>
                <a:lnTo>
                  <a:pt x="1143" y="826"/>
                </a:lnTo>
                <a:lnTo>
                  <a:pt x="1141" y="825"/>
                </a:lnTo>
                <a:lnTo>
                  <a:pt x="1141" y="824"/>
                </a:lnTo>
                <a:lnTo>
                  <a:pt x="1139" y="812"/>
                </a:lnTo>
                <a:lnTo>
                  <a:pt x="1141" y="801"/>
                </a:lnTo>
                <a:lnTo>
                  <a:pt x="1141" y="798"/>
                </a:lnTo>
                <a:lnTo>
                  <a:pt x="1143" y="797"/>
                </a:lnTo>
                <a:lnTo>
                  <a:pt x="1144" y="798"/>
                </a:lnTo>
                <a:lnTo>
                  <a:pt x="1145" y="799"/>
                </a:lnTo>
                <a:lnTo>
                  <a:pt x="1146" y="806"/>
                </a:lnTo>
                <a:lnTo>
                  <a:pt x="1146" y="811"/>
                </a:lnTo>
                <a:lnTo>
                  <a:pt x="1146" y="818"/>
                </a:lnTo>
                <a:lnTo>
                  <a:pt x="1146" y="823"/>
                </a:lnTo>
                <a:lnTo>
                  <a:pt x="1146" y="823"/>
                </a:lnTo>
                <a:close/>
                <a:moveTo>
                  <a:pt x="1144" y="1321"/>
                </a:moveTo>
                <a:lnTo>
                  <a:pt x="1144" y="1321"/>
                </a:lnTo>
                <a:lnTo>
                  <a:pt x="1144" y="1321"/>
                </a:lnTo>
                <a:lnTo>
                  <a:pt x="1144" y="1321"/>
                </a:lnTo>
                <a:lnTo>
                  <a:pt x="1144" y="1321"/>
                </a:lnTo>
                <a:lnTo>
                  <a:pt x="1144" y="1321"/>
                </a:lnTo>
                <a:close/>
                <a:moveTo>
                  <a:pt x="1144" y="1323"/>
                </a:moveTo>
                <a:lnTo>
                  <a:pt x="1144" y="1322"/>
                </a:lnTo>
                <a:lnTo>
                  <a:pt x="1145" y="1321"/>
                </a:lnTo>
                <a:lnTo>
                  <a:pt x="1144" y="1322"/>
                </a:lnTo>
                <a:lnTo>
                  <a:pt x="1144" y="1323"/>
                </a:lnTo>
                <a:close/>
                <a:moveTo>
                  <a:pt x="1144" y="1606"/>
                </a:moveTo>
                <a:lnTo>
                  <a:pt x="1144" y="1607"/>
                </a:lnTo>
                <a:lnTo>
                  <a:pt x="1144" y="1608"/>
                </a:lnTo>
                <a:lnTo>
                  <a:pt x="1144" y="1607"/>
                </a:lnTo>
                <a:lnTo>
                  <a:pt x="1144" y="1606"/>
                </a:lnTo>
                <a:close/>
                <a:moveTo>
                  <a:pt x="1142" y="1475"/>
                </a:moveTo>
                <a:lnTo>
                  <a:pt x="1142" y="1475"/>
                </a:lnTo>
                <a:lnTo>
                  <a:pt x="1142" y="1474"/>
                </a:lnTo>
                <a:lnTo>
                  <a:pt x="1142" y="1475"/>
                </a:lnTo>
                <a:lnTo>
                  <a:pt x="1142" y="1475"/>
                </a:lnTo>
                <a:close/>
                <a:moveTo>
                  <a:pt x="1139" y="1661"/>
                </a:moveTo>
                <a:lnTo>
                  <a:pt x="1141" y="1661"/>
                </a:lnTo>
                <a:lnTo>
                  <a:pt x="1142" y="1661"/>
                </a:lnTo>
                <a:lnTo>
                  <a:pt x="1141" y="1661"/>
                </a:lnTo>
                <a:lnTo>
                  <a:pt x="1139" y="1661"/>
                </a:lnTo>
                <a:close/>
                <a:moveTo>
                  <a:pt x="1139" y="699"/>
                </a:moveTo>
                <a:lnTo>
                  <a:pt x="1139" y="699"/>
                </a:lnTo>
                <a:lnTo>
                  <a:pt x="1138" y="699"/>
                </a:lnTo>
                <a:lnTo>
                  <a:pt x="1139" y="699"/>
                </a:lnTo>
                <a:lnTo>
                  <a:pt x="1139" y="699"/>
                </a:lnTo>
                <a:close/>
                <a:moveTo>
                  <a:pt x="1144" y="622"/>
                </a:moveTo>
                <a:lnTo>
                  <a:pt x="1143" y="622"/>
                </a:lnTo>
                <a:lnTo>
                  <a:pt x="1141" y="622"/>
                </a:lnTo>
                <a:lnTo>
                  <a:pt x="1143" y="622"/>
                </a:lnTo>
                <a:lnTo>
                  <a:pt x="1144" y="622"/>
                </a:lnTo>
                <a:close/>
                <a:moveTo>
                  <a:pt x="1150" y="1141"/>
                </a:moveTo>
                <a:lnTo>
                  <a:pt x="1150" y="1142"/>
                </a:lnTo>
                <a:lnTo>
                  <a:pt x="1150" y="1144"/>
                </a:lnTo>
                <a:lnTo>
                  <a:pt x="1150" y="1142"/>
                </a:lnTo>
                <a:lnTo>
                  <a:pt x="1150" y="1141"/>
                </a:lnTo>
                <a:close/>
                <a:moveTo>
                  <a:pt x="1131" y="1600"/>
                </a:moveTo>
                <a:lnTo>
                  <a:pt x="1131" y="1601"/>
                </a:lnTo>
                <a:lnTo>
                  <a:pt x="1130" y="1601"/>
                </a:lnTo>
                <a:lnTo>
                  <a:pt x="1131" y="1601"/>
                </a:lnTo>
                <a:lnTo>
                  <a:pt x="1131" y="1600"/>
                </a:lnTo>
                <a:close/>
                <a:moveTo>
                  <a:pt x="1123" y="531"/>
                </a:moveTo>
                <a:lnTo>
                  <a:pt x="1124" y="532"/>
                </a:lnTo>
                <a:lnTo>
                  <a:pt x="1125" y="532"/>
                </a:lnTo>
                <a:lnTo>
                  <a:pt x="1124" y="532"/>
                </a:lnTo>
                <a:lnTo>
                  <a:pt x="1123" y="531"/>
                </a:lnTo>
                <a:close/>
                <a:moveTo>
                  <a:pt x="1124" y="1431"/>
                </a:moveTo>
                <a:lnTo>
                  <a:pt x="1124" y="1431"/>
                </a:lnTo>
                <a:lnTo>
                  <a:pt x="1124" y="1430"/>
                </a:lnTo>
                <a:lnTo>
                  <a:pt x="1124" y="1431"/>
                </a:lnTo>
                <a:lnTo>
                  <a:pt x="1124" y="1431"/>
                </a:lnTo>
                <a:close/>
                <a:moveTo>
                  <a:pt x="1128" y="746"/>
                </a:moveTo>
                <a:lnTo>
                  <a:pt x="1128" y="748"/>
                </a:lnTo>
                <a:lnTo>
                  <a:pt x="1127" y="749"/>
                </a:lnTo>
                <a:lnTo>
                  <a:pt x="1128" y="748"/>
                </a:lnTo>
                <a:lnTo>
                  <a:pt x="1128" y="746"/>
                </a:lnTo>
                <a:close/>
                <a:moveTo>
                  <a:pt x="1130" y="732"/>
                </a:moveTo>
                <a:lnTo>
                  <a:pt x="1130" y="733"/>
                </a:lnTo>
                <a:lnTo>
                  <a:pt x="1130" y="734"/>
                </a:lnTo>
                <a:lnTo>
                  <a:pt x="1130" y="733"/>
                </a:lnTo>
                <a:lnTo>
                  <a:pt x="1130" y="732"/>
                </a:lnTo>
                <a:close/>
                <a:moveTo>
                  <a:pt x="1117" y="1237"/>
                </a:moveTo>
                <a:lnTo>
                  <a:pt x="1119" y="1236"/>
                </a:lnTo>
                <a:lnTo>
                  <a:pt x="1121" y="1236"/>
                </a:lnTo>
                <a:lnTo>
                  <a:pt x="1119" y="1236"/>
                </a:lnTo>
                <a:lnTo>
                  <a:pt x="1117" y="1237"/>
                </a:lnTo>
                <a:close/>
                <a:moveTo>
                  <a:pt x="1109" y="1180"/>
                </a:moveTo>
                <a:lnTo>
                  <a:pt x="1109" y="1181"/>
                </a:lnTo>
                <a:lnTo>
                  <a:pt x="1109" y="1181"/>
                </a:lnTo>
                <a:lnTo>
                  <a:pt x="1108" y="1180"/>
                </a:lnTo>
                <a:lnTo>
                  <a:pt x="1108" y="1180"/>
                </a:lnTo>
                <a:lnTo>
                  <a:pt x="1109" y="1179"/>
                </a:lnTo>
                <a:lnTo>
                  <a:pt x="1110" y="1179"/>
                </a:lnTo>
                <a:lnTo>
                  <a:pt x="1109" y="1179"/>
                </a:lnTo>
                <a:lnTo>
                  <a:pt x="1109" y="1180"/>
                </a:lnTo>
                <a:close/>
                <a:moveTo>
                  <a:pt x="1102" y="1335"/>
                </a:moveTo>
                <a:lnTo>
                  <a:pt x="1103" y="1335"/>
                </a:lnTo>
                <a:lnTo>
                  <a:pt x="1104" y="1334"/>
                </a:lnTo>
                <a:lnTo>
                  <a:pt x="1103" y="1335"/>
                </a:lnTo>
                <a:lnTo>
                  <a:pt x="1102" y="1335"/>
                </a:lnTo>
                <a:close/>
                <a:moveTo>
                  <a:pt x="1088" y="760"/>
                </a:moveTo>
                <a:lnTo>
                  <a:pt x="1098" y="760"/>
                </a:lnTo>
                <a:lnTo>
                  <a:pt x="1109" y="753"/>
                </a:lnTo>
                <a:lnTo>
                  <a:pt x="1098" y="760"/>
                </a:lnTo>
                <a:lnTo>
                  <a:pt x="1088" y="760"/>
                </a:lnTo>
                <a:close/>
                <a:moveTo>
                  <a:pt x="1088" y="1304"/>
                </a:moveTo>
                <a:lnTo>
                  <a:pt x="1088" y="1306"/>
                </a:lnTo>
                <a:lnTo>
                  <a:pt x="1089" y="1307"/>
                </a:lnTo>
                <a:lnTo>
                  <a:pt x="1088" y="1306"/>
                </a:lnTo>
                <a:lnTo>
                  <a:pt x="1088" y="1304"/>
                </a:lnTo>
                <a:close/>
                <a:moveTo>
                  <a:pt x="1087" y="1580"/>
                </a:moveTo>
                <a:lnTo>
                  <a:pt x="1088" y="1581"/>
                </a:lnTo>
                <a:lnTo>
                  <a:pt x="1088" y="1581"/>
                </a:lnTo>
                <a:lnTo>
                  <a:pt x="1088" y="1581"/>
                </a:lnTo>
                <a:lnTo>
                  <a:pt x="1087" y="1580"/>
                </a:lnTo>
                <a:close/>
                <a:moveTo>
                  <a:pt x="1084" y="759"/>
                </a:moveTo>
                <a:lnTo>
                  <a:pt x="1086" y="759"/>
                </a:lnTo>
                <a:lnTo>
                  <a:pt x="1087" y="760"/>
                </a:lnTo>
                <a:lnTo>
                  <a:pt x="1086" y="759"/>
                </a:lnTo>
                <a:lnTo>
                  <a:pt x="1084" y="759"/>
                </a:lnTo>
                <a:close/>
                <a:moveTo>
                  <a:pt x="1082" y="656"/>
                </a:moveTo>
                <a:lnTo>
                  <a:pt x="1083" y="657"/>
                </a:lnTo>
                <a:lnTo>
                  <a:pt x="1084" y="657"/>
                </a:lnTo>
                <a:lnTo>
                  <a:pt x="1083" y="657"/>
                </a:lnTo>
                <a:lnTo>
                  <a:pt x="1082" y="656"/>
                </a:lnTo>
                <a:close/>
                <a:moveTo>
                  <a:pt x="1079" y="899"/>
                </a:moveTo>
                <a:lnTo>
                  <a:pt x="1077" y="899"/>
                </a:lnTo>
                <a:lnTo>
                  <a:pt x="1076" y="897"/>
                </a:lnTo>
                <a:lnTo>
                  <a:pt x="1077" y="899"/>
                </a:lnTo>
                <a:lnTo>
                  <a:pt x="1079" y="899"/>
                </a:lnTo>
                <a:lnTo>
                  <a:pt x="1079" y="899"/>
                </a:lnTo>
                <a:close/>
                <a:moveTo>
                  <a:pt x="1074" y="1339"/>
                </a:moveTo>
                <a:lnTo>
                  <a:pt x="1075" y="1337"/>
                </a:lnTo>
                <a:lnTo>
                  <a:pt x="1076" y="1335"/>
                </a:lnTo>
                <a:lnTo>
                  <a:pt x="1075" y="1337"/>
                </a:lnTo>
                <a:lnTo>
                  <a:pt x="1074" y="1339"/>
                </a:lnTo>
                <a:close/>
                <a:moveTo>
                  <a:pt x="1075" y="1437"/>
                </a:moveTo>
                <a:lnTo>
                  <a:pt x="1075" y="1427"/>
                </a:lnTo>
                <a:lnTo>
                  <a:pt x="1074" y="1419"/>
                </a:lnTo>
                <a:lnTo>
                  <a:pt x="1075" y="1427"/>
                </a:lnTo>
                <a:lnTo>
                  <a:pt x="1075" y="1437"/>
                </a:lnTo>
                <a:close/>
                <a:moveTo>
                  <a:pt x="1074" y="1650"/>
                </a:moveTo>
                <a:lnTo>
                  <a:pt x="1074" y="1644"/>
                </a:lnTo>
                <a:lnTo>
                  <a:pt x="1074" y="1638"/>
                </a:lnTo>
                <a:lnTo>
                  <a:pt x="1074" y="1644"/>
                </a:lnTo>
                <a:lnTo>
                  <a:pt x="1074" y="1650"/>
                </a:lnTo>
                <a:close/>
                <a:moveTo>
                  <a:pt x="1069" y="1480"/>
                </a:moveTo>
                <a:lnTo>
                  <a:pt x="1072" y="1475"/>
                </a:lnTo>
                <a:lnTo>
                  <a:pt x="1073" y="1470"/>
                </a:lnTo>
                <a:lnTo>
                  <a:pt x="1072" y="1475"/>
                </a:lnTo>
                <a:lnTo>
                  <a:pt x="1069" y="1480"/>
                </a:lnTo>
                <a:close/>
                <a:moveTo>
                  <a:pt x="1068" y="1483"/>
                </a:moveTo>
                <a:lnTo>
                  <a:pt x="1068" y="1484"/>
                </a:lnTo>
                <a:lnTo>
                  <a:pt x="1067" y="1487"/>
                </a:lnTo>
                <a:lnTo>
                  <a:pt x="1068" y="1484"/>
                </a:lnTo>
                <a:lnTo>
                  <a:pt x="1068" y="1483"/>
                </a:lnTo>
                <a:close/>
                <a:moveTo>
                  <a:pt x="1063" y="984"/>
                </a:moveTo>
                <a:lnTo>
                  <a:pt x="1063" y="960"/>
                </a:lnTo>
                <a:lnTo>
                  <a:pt x="1062" y="937"/>
                </a:lnTo>
                <a:lnTo>
                  <a:pt x="1061" y="934"/>
                </a:lnTo>
                <a:lnTo>
                  <a:pt x="1059" y="929"/>
                </a:lnTo>
                <a:lnTo>
                  <a:pt x="1055" y="931"/>
                </a:lnTo>
                <a:lnTo>
                  <a:pt x="1053" y="931"/>
                </a:lnTo>
                <a:lnTo>
                  <a:pt x="1055" y="931"/>
                </a:lnTo>
                <a:lnTo>
                  <a:pt x="1059" y="929"/>
                </a:lnTo>
                <a:lnTo>
                  <a:pt x="1059" y="927"/>
                </a:lnTo>
                <a:lnTo>
                  <a:pt x="1059" y="925"/>
                </a:lnTo>
                <a:lnTo>
                  <a:pt x="1062" y="920"/>
                </a:lnTo>
                <a:lnTo>
                  <a:pt x="1063" y="913"/>
                </a:lnTo>
                <a:lnTo>
                  <a:pt x="1066" y="921"/>
                </a:lnTo>
                <a:lnTo>
                  <a:pt x="1066" y="929"/>
                </a:lnTo>
                <a:lnTo>
                  <a:pt x="1067" y="957"/>
                </a:lnTo>
                <a:lnTo>
                  <a:pt x="1068" y="984"/>
                </a:lnTo>
                <a:lnTo>
                  <a:pt x="1068" y="990"/>
                </a:lnTo>
                <a:lnTo>
                  <a:pt x="1066" y="992"/>
                </a:lnTo>
                <a:lnTo>
                  <a:pt x="1063" y="990"/>
                </a:lnTo>
                <a:lnTo>
                  <a:pt x="1063" y="984"/>
                </a:lnTo>
                <a:lnTo>
                  <a:pt x="1063" y="984"/>
                </a:lnTo>
                <a:close/>
                <a:moveTo>
                  <a:pt x="1056" y="1026"/>
                </a:moveTo>
                <a:lnTo>
                  <a:pt x="1056" y="1026"/>
                </a:lnTo>
                <a:lnTo>
                  <a:pt x="1056" y="1026"/>
                </a:lnTo>
                <a:lnTo>
                  <a:pt x="1056" y="1026"/>
                </a:lnTo>
                <a:close/>
                <a:moveTo>
                  <a:pt x="1043" y="1652"/>
                </a:moveTo>
                <a:lnTo>
                  <a:pt x="1046" y="1648"/>
                </a:lnTo>
                <a:lnTo>
                  <a:pt x="1046" y="1644"/>
                </a:lnTo>
                <a:lnTo>
                  <a:pt x="1046" y="1648"/>
                </a:lnTo>
                <a:lnTo>
                  <a:pt x="1043" y="1652"/>
                </a:lnTo>
                <a:close/>
                <a:moveTo>
                  <a:pt x="1042" y="1197"/>
                </a:moveTo>
                <a:lnTo>
                  <a:pt x="1042" y="1196"/>
                </a:lnTo>
                <a:lnTo>
                  <a:pt x="1042" y="1196"/>
                </a:lnTo>
                <a:lnTo>
                  <a:pt x="1042" y="1196"/>
                </a:lnTo>
                <a:lnTo>
                  <a:pt x="1042" y="1197"/>
                </a:lnTo>
                <a:close/>
                <a:moveTo>
                  <a:pt x="1031" y="531"/>
                </a:moveTo>
                <a:lnTo>
                  <a:pt x="1031" y="528"/>
                </a:lnTo>
                <a:lnTo>
                  <a:pt x="1033" y="524"/>
                </a:lnTo>
                <a:lnTo>
                  <a:pt x="1040" y="522"/>
                </a:lnTo>
                <a:lnTo>
                  <a:pt x="1046" y="519"/>
                </a:lnTo>
                <a:lnTo>
                  <a:pt x="1051" y="523"/>
                </a:lnTo>
                <a:lnTo>
                  <a:pt x="1048" y="526"/>
                </a:lnTo>
                <a:lnTo>
                  <a:pt x="1048" y="526"/>
                </a:lnTo>
                <a:lnTo>
                  <a:pt x="1048" y="526"/>
                </a:lnTo>
                <a:lnTo>
                  <a:pt x="1048" y="528"/>
                </a:lnTo>
                <a:lnTo>
                  <a:pt x="1048" y="528"/>
                </a:lnTo>
                <a:lnTo>
                  <a:pt x="1048" y="528"/>
                </a:lnTo>
                <a:lnTo>
                  <a:pt x="1048" y="526"/>
                </a:lnTo>
                <a:lnTo>
                  <a:pt x="1048" y="526"/>
                </a:lnTo>
                <a:lnTo>
                  <a:pt x="1048" y="526"/>
                </a:lnTo>
                <a:lnTo>
                  <a:pt x="1051" y="526"/>
                </a:lnTo>
                <a:lnTo>
                  <a:pt x="1053" y="526"/>
                </a:lnTo>
                <a:lnTo>
                  <a:pt x="1053" y="530"/>
                </a:lnTo>
                <a:lnTo>
                  <a:pt x="1052" y="532"/>
                </a:lnTo>
                <a:lnTo>
                  <a:pt x="1048" y="536"/>
                </a:lnTo>
                <a:lnTo>
                  <a:pt x="1043" y="536"/>
                </a:lnTo>
                <a:lnTo>
                  <a:pt x="1038" y="531"/>
                </a:lnTo>
                <a:lnTo>
                  <a:pt x="1031" y="531"/>
                </a:lnTo>
                <a:close/>
                <a:moveTo>
                  <a:pt x="1033" y="1197"/>
                </a:moveTo>
                <a:lnTo>
                  <a:pt x="1035" y="1195"/>
                </a:lnTo>
                <a:lnTo>
                  <a:pt x="1036" y="1194"/>
                </a:lnTo>
                <a:lnTo>
                  <a:pt x="1035" y="1195"/>
                </a:lnTo>
                <a:lnTo>
                  <a:pt x="1033" y="1197"/>
                </a:lnTo>
                <a:close/>
                <a:moveTo>
                  <a:pt x="1028" y="1298"/>
                </a:moveTo>
                <a:lnTo>
                  <a:pt x="1027" y="1295"/>
                </a:lnTo>
                <a:lnTo>
                  <a:pt x="1027" y="1294"/>
                </a:lnTo>
                <a:lnTo>
                  <a:pt x="1027" y="1294"/>
                </a:lnTo>
                <a:lnTo>
                  <a:pt x="1027" y="1294"/>
                </a:lnTo>
                <a:lnTo>
                  <a:pt x="1031" y="1292"/>
                </a:lnTo>
                <a:lnTo>
                  <a:pt x="1034" y="1290"/>
                </a:lnTo>
                <a:lnTo>
                  <a:pt x="1032" y="1293"/>
                </a:lnTo>
                <a:lnTo>
                  <a:pt x="1028" y="1298"/>
                </a:lnTo>
                <a:close/>
                <a:moveTo>
                  <a:pt x="1027" y="1356"/>
                </a:moveTo>
                <a:lnTo>
                  <a:pt x="1028" y="1356"/>
                </a:lnTo>
                <a:lnTo>
                  <a:pt x="1031" y="1356"/>
                </a:lnTo>
                <a:lnTo>
                  <a:pt x="1028" y="1356"/>
                </a:lnTo>
                <a:lnTo>
                  <a:pt x="1027" y="1356"/>
                </a:lnTo>
                <a:close/>
                <a:moveTo>
                  <a:pt x="1022" y="1423"/>
                </a:moveTo>
                <a:lnTo>
                  <a:pt x="1025" y="1423"/>
                </a:lnTo>
                <a:lnTo>
                  <a:pt x="1027" y="1421"/>
                </a:lnTo>
                <a:lnTo>
                  <a:pt x="1025" y="1423"/>
                </a:lnTo>
                <a:lnTo>
                  <a:pt x="1022" y="1423"/>
                </a:lnTo>
                <a:close/>
                <a:moveTo>
                  <a:pt x="1019" y="1327"/>
                </a:moveTo>
                <a:lnTo>
                  <a:pt x="1021" y="1326"/>
                </a:lnTo>
                <a:lnTo>
                  <a:pt x="1024" y="1326"/>
                </a:lnTo>
                <a:lnTo>
                  <a:pt x="1021" y="1326"/>
                </a:lnTo>
                <a:lnTo>
                  <a:pt x="1019" y="1327"/>
                </a:lnTo>
                <a:close/>
                <a:moveTo>
                  <a:pt x="1018" y="1308"/>
                </a:moveTo>
                <a:lnTo>
                  <a:pt x="1017" y="1308"/>
                </a:lnTo>
                <a:lnTo>
                  <a:pt x="1014" y="1308"/>
                </a:lnTo>
                <a:lnTo>
                  <a:pt x="1018" y="1307"/>
                </a:lnTo>
                <a:lnTo>
                  <a:pt x="1021" y="1305"/>
                </a:lnTo>
                <a:lnTo>
                  <a:pt x="1020" y="1306"/>
                </a:lnTo>
                <a:lnTo>
                  <a:pt x="1019" y="1307"/>
                </a:lnTo>
                <a:lnTo>
                  <a:pt x="1019" y="1308"/>
                </a:lnTo>
                <a:lnTo>
                  <a:pt x="1018" y="1308"/>
                </a:lnTo>
                <a:close/>
                <a:moveTo>
                  <a:pt x="1011" y="1009"/>
                </a:moveTo>
                <a:lnTo>
                  <a:pt x="1012" y="1009"/>
                </a:lnTo>
                <a:lnTo>
                  <a:pt x="1014" y="1009"/>
                </a:lnTo>
                <a:lnTo>
                  <a:pt x="1017" y="1008"/>
                </a:lnTo>
                <a:lnTo>
                  <a:pt x="1019" y="1008"/>
                </a:lnTo>
                <a:lnTo>
                  <a:pt x="1017" y="1008"/>
                </a:lnTo>
                <a:lnTo>
                  <a:pt x="1014" y="1009"/>
                </a:lnTo>
                <a:lnTo>
                  <a:pt x="1012" y="1009"/>
                </a:lnTo>
                <a:lnTo>
                  <a:pt x="1011" y="1009"/>
                </a:lnTo>
                <a:close/>
                <a:moveTo>
                  <a:pt x="997" y="764"/>
                </a:moveTo>
                <a:lnTo>
                  <a:pt x="997" y="764"/>
                </a:lnTo>
                <a:lnTo>
                  <a:pt x="997" y="764"/>
                </a:lnTo>
                <a:lnTo>
                  <a:pt x="997" y="764"/>
                </a:lnTo>
                <a:lnTo>
                  <a:pt x="997" y="764"/>
                </a:lnTo>
                <a:lnTo>
                  <a:pt x="1004" y="763"/>
                </a:lnTo>
                <a:lnTo>
                  <a:pt x="1011" y="762"/>
                </a:lnTo>
                <a:lnTo>
                  <a:pt x="1004" y="763"/>
                </a:lnTo>
                <a:lnTo>
                  <a:pt x="997" y="764"/>
                </a:lnTo>
                <a:close/>
                <a:moveTo>
                  <a:pt x="996" y="838"/>
                </a:moveTo>
                <a:lnTo>
                  <a:pt x="992" y="838"/>
                </a:lnTo>
                <a:lnTo>
                  <a:pt x="990" y="834"/>
                </a:lnTo>
                <a:lnTo>
                  <a:pt x="991" y="830"/>
                </a:lnTo>
                <a:lnTo>
                  <a:pt x="994" y="829"/>
                </a:lnTo>
                <a:lnTo>
                  <a:pt x="1000" y="827"/>
                </a:lnTo>
                <a:lnTo>
                  <a:pt x="1000" y="822"/>
                </a:lnTo>
                <a:lnTo>
                  <a:pt x="1000" y="818"/>
                </a:lnTo>
                <a:lnTo>
                  <a:pt x="1004" y="816"/>
                </a:lnTo>
                <a:lnTo>
                  <a:pt x="1007" y="817"/>
                </a:lnTo>
                <a:lnTo>
                  <a:pt x="1008" y="820"/>
                </a:lnTo>
                <a:lnTo>
                  <a:pt x="1007" y="833"/>
                </a:lnTo>
                <a:lnTo>
                  <a:pt x="996" y="838"/>
                </a:lnTo>
                <a:close/>
                <a:moveTo>
                  <a:pt x="1007" y="1439"/>
                </a:moveTo>
                <a:lnTo>
                  <a:pt x="1007" y="1439"/>
                </a:lnTo>
                <a:lnTo>
                  <a:pt x="1007" y="1439"/>
                </a:lnTo>
                <a:lnTo>
                  <a:pt x="1007" y="1439"/>
                </a:lnTo>
                <a:lnTo>
                  <a:pt x="1007" y="1439"/>
                </a:lnTo>
                <a:close/>
                <a:moveTo>
                  <a:pt x="1007" y="1439"/>
                </a:moveTo>
                <a:lnTo>
                  <a:pt x="1007" y="1454"/>
                </a:lnTo>
                <a:lnTo>
                  <a:pt x="1008" y="1469"/>
                </a:lnTo>
                <a:lnTo>
                  <a:pt x="1007" y="1454"/>
                </a:lnTo>
                <a:lnTo>
                  <a:pt x="1007" y="1439"/>
                </a:lnTo>
                <a:close/>
                <a:moveTo>
                  <a:pt x="989" y="1161"/>
                </a:moveTo>
                <a:lnTo>
                  <a:pt x="971" y="1158"/>
                </a:lnTo>
                <a:lnTo>
                  <a:pt x="959" y="1167"/>
                </a:lnTo>
                <a:lnTo>
                  <a:pt x="958" y="1168"/>
                </a:lnTo>
                <a:lnTo>
                  <a:pt x="957" y="1170"/>
                </a:lnTo>
                <a:lnTo>
                  <a:pt x="958" y="1159"/>
                </a:lnTo>
                <a:lnTo>
                  <a:pt x="964" y="1149"/>
                </a:lnTo>
                <a:lnTo>
                  <a:pt x="973" y="1148"/>
                </a:lnTo>
                <a:lnTo>
                  <a:pt x="984" y="1149"/>
                </a:lnTo>
                <a:lnTo>
                  <a:pt x="990" y="1153"/>
                </a:lnTo>
                <a:lnTo>
                  <a:pt x="992" y="1159"/>
                </a:lnTo>
                <a:lnTo>
                  <a:pt x="991" y="1161"/>
                </a:lnTo>
                <a:lnTo>
                  <a:pt x="989" y="1161"/>
                </a:lnTo>
                <a:close/>
                <a:moveTo>
                  <a:pt x="974" y="1170"/>
                </a:moveTo>
                <a:lnTo>
                  <a:pt x="977" y="1170"/>
                </a:lnTo>
                <a:lnTo>
                  <a:pt x="978" y="1172"/>
                </a:lnTo>
                <a:lnTo>
                  <a:pt x="977" y="1170"/>
                </a:lnTo>
                <a:lnTo>
                  <a:pt x="974" y="1170"/>
                </a:lnTo>
                <a:lnTo>
                  <a:pt x="974" y="1170"/>
                </a:lnTo>
                <a:close/>
                <a:moveTo>
                  <a:pt x="973" y="1446"/>
                </a:moveTo>
                <a:lnTo>
                  <a:pt x="974" y="1447"/>
                </a:lnTo>
                <a:lnTo>
                  <a:pt x="974" y="1447"/>
                </a:lnTo>
                <a:lnTo>
                  <a:pt x="974" y="1447"/>
                </a:lnTo>
                <a:lnTo>
                  <a:pt x="973" y="1446"/>
                </a:lnTo>
                <a:close/>
                <a:moveTo>
                  <a:pt x="965" y="1183"/>
                </a:moveTo>
                <a:lnTo>
                  <a:pt x="967" y="1181"/>
                </a:lnTo>
                <a:lnTo>
                  <a:pt x="971" y="1180"/>
                </a:lnTo>
                <a:lnTo>
                  <a:pt x="967" y="1181"/>
                </a:lnTo>
                <a:lnTo>
                  <a:pt x="965" y="1183"/>
                </a:lnTo>
                <a:close/>
                <a:moveTo>
                  <a:pt x="964" y="1191"/>
                </a:moveTo>
                <a:lnTo>
                  <a:pt x="965" y="1190"/>
                </a:lnTo>
                <a:lnTo>
                  <a:pt x="966" y="1189"/>
                </a:lnTo>
                <a:lnTo>
                  <a:pt x="965" y="1190"/>
                </a:lnTo>
                <a:lnTo>
                  <a:pt x="964" y="1191"/>
                </a:lnTo>
                <a:close/>
                <a:moveTo>
                  <a:pt x="960" y="1188"/>
                </a:moveTo>
                <a:lnTo>
                  <a:pt x="962" y="1191"/>
                </a:lnTo>
                <a:lnTo>
                  <a:pt x="964" y="1194"/>
                </a:lnTo>
                <a:lnTo>
                  <a:pt x="962" y="1191"/>
                </a:lnTo>
                <a:lnTo>
                  <a:pt x="960" y="1188"/>
                </a:lnTo>
                <a:close/>
                <a:moveTo>
                  <a:pt x="977" y="1106"/>
                </a:moveTo>
                <a:lnTo>
                  <a:pt x="974" y="1106"/>
                </a:lnTo>
                <a:lnTo>
                  <a:pt x="972" y="1106"/>
                </a:lnTo>
                <a:lnTo>
                  <a:pt x="966" y="1107"/>
                </a:lnTo>
                <a:lnTo>
                  <a:pt x="963" y="1103"/>
                </a:lnTo>
                <a:lnTo>
                  <a:pt x="962" y="1102"/>
                </a:lnTo>
                <a:lnTo>
                  <a:pt x="959" y="1100"/>
                </a:lnTo>
                <a:lnTo>
                  <a:pt x="964" y="1098"/>
                </a:lnTo>
                <a:lnTo>
                  <a:pt x="969" y="1098"/>
                </a:lnTo>
                <a:lnTo>
                  <a:pt x="973" y="1097"/>
                </a:lnTo>
                <a:lnTo>
                  <a:pt x="978" y="1093"/>
                </a:lnTo>
                <a:lnTo>
                  <a:pt x="978" y="1091"/>
                </a:lnTo>
                <a:lnTo>
                  <a:pt x="977" y="1089"/>
                </a:lnTo>
                <a:lnTo>
                  <a:pt x="972" y="1088"/>
                </a:lnTo>
                <a:lnTo>
                  <a:pt x="969" y="1090"/>
                </a:lnTo>
                <a:lnTo>
                  <a:pt x="963" y="1091"/>
                </a:lnTo>
                <a:lnTo>
                  <a:pt x="957" y="1090"/>
                </a:lnTo>
                <a:lnTo>
                  <a:pt x="955" y="1084"/>
                </a:lnTo>
                <a:lnTo>
                  <a:pt x="957" y="1078"/>
                </a:lnTo>
                <a:lnTo>
                  <a:pt x="960" y="1079"/>
                </a:lnTo>
                <a:lnTo>
                  <a:pt x="965" y="1079"/>
                </a:lnTo>
                <a:lnTo>
                  <a:pt x="972" y="1079"/>
                </a:lnTo>
                <a:lnTo>
                  <a:pt x="978" y="1075"/>
                </a:lnTo>
                <a:lnTo>
                  <a:pt x="978" y="1074"/>
                </a:lnTo>
                <a:lnTo>
                  <a:pt x="977" y="1071"/>
                </a:lnTo>
                <a:lnTo>
                  <a:pt x="971" y="1070"/>
                </a:lnTo>
                <a:lnTo>
                  <a:pt x="965" y="1071"/>
                </a:lnTo>
                <a:lnTo>
                  <a:pt x="960" y="1070"/>
                </a:lnTo>
                <a:lnTo>
                  <a:pt x="956" y="1071"/>
                </a:lnTo>
                <a:lnTo>
                  <a:pt x="955" y="1071"/>
                </a:lnTo>
                <a:lnTo>
                  <a:pt x="955" y="1070"/>
                </a:lnTo>
                <a:lnTo>
                  <a:pt x="953" y="1068"/>
                </a:lnTo>
                <a:lnTo>
                  <a:pt x="952" y="1065"/>
                </a:lnTo>
                <a:lnTo>
                  <a:pt x="953" y="1068"/>
                </a:lnTo>
                <a:lnTo>
                  <a:pt x="955" y="1070"/>
                </a:lnTo>
                <a:lnTo>
                  <a:pt x="956" y="1069"/>
                </a:lnTo>
                <a:lnTo>
                  <a:pt x="956" y="1068"/>
                </a:lnTo>
                <a:lnTo>
                  <a:pt x="957" y="1061"/>
                </a:lnTo>
                <a:lnTo>
                  <a:pt x="965" y="1061"/>
                </a:lnTo>
                <a:lnTo>
                  <a:pt x="971" y="1062"/>
                </a:lnTo>
                <a:lnTo>
                  <a:pt x="977" y="1057"/>
                </a:lnTo>
                <a:lnTo>
                  <a:pt x="978" y="1053"/>
                </a:lnTo>
                <a:lnTo>
                  <a:pt x="974" y="1050"/>
                </a:lnTo>
                <a:lnTo>
                  <a:pt x="965" y="1050"/>
                </a:lnTo>
                <a:lnTo>
                  <a:pt x="956" y="1053"/>
                </a:lnTo>
                <a:lnTo>
                  <a:pt x="955" y="1053"/>
                </a:lnTo>
                <a:lnTo>
                  <a:pt x="955" y="1051"/>
                </a:lnTo>
                <a:lnTo>
                  <a:pt x="956" y="1047"/>
                </a:lnTo>
                <a:lnTo>
                  <a:pt x="956" y="1041"/>
                </a:lnTo>
                <a:lnTo>
                  <a:pt x="959" y="1040"/>
                </a:lnTo>
                <a:lnTo>
                  <a:pt x="963" y="1041"/>
                </a:lnTo>
                <a:lnTo>
                  <a:pt x="973" y="1041"/>
                </a:lnTo>
                <a:lnTo>
                  <a:pt x="977" y="1032"/>
                </a:lnTo>
                <a:lnTo>
                  <a:pt x="971" y="1032"/>
                </a:lnTo>
                <a:lnTo>
                  <a:pt x="966" y="1034"/>
                </a:lnTo>
                <a:lnTo>
                  <a:pt x="964" y="1035"/>
                </a:lnTo>
                <a:lnTo>
                  <a:pt x="962" y="1033"/>
                </a:lnTo>
                <a:lnTo>
                  <a:pt x="960" y="1029"/>
                </a:lnTo>
                <a:lnTo>
                  <a:pt x="959" y="1032"/>
                </a:lnTo>
                <a:lnTo>
                  <a:pt x="957" y="1034"/>
                </a:lnTo>
                <a:lnTo>
                  <a:pt x="955" y="1034"/>
                </a:lnTo>
                <a:lnTo>
                  <a:pt x="955" y="1032"/>
                </a:lnTo>
                <a:lnTo>
                  <a:pt x="955" y="1029"/>
                </a:lnTo>
                <a:lnTo>
                  <a:pt x="957" y="1022"/>
                </a:lnTo>
                <a:lnTo>
                  <a:pt x="963" y="1023"/>
                </a:lnTo>
                <a:lnTo>
                  <a:pt x="970" y="1023"/>
                </a:lnTo>
                <a:lnTo>
                  <a:pt x="977" y="1020"/>
                </a:lnTo>
                <a:lnTo>
                  <a:pt x="977" y="1018"/>
                </a:lnTo>
                <a:lnTo>
                  <a:pt x="977" y="1015"/>
                </a:lnTo>
                <a:lnTo>
                  <a:pt x="973" y="1014"/>
                </a:lnTo>
                <a:lnTo>
                  <a:pt x="969" y="1014"/>
                </a:lnTo>
                <a:lnTo>
                  <a:pt x="964" y="1015"/>
                </a:lnTo>
                <a:lnTo>
                  <a:pt x="960" y="1011"/>
                </a:lnTo>
                <a:lnTo>
                  <a:pt x="958" y="1014"/>
                </a:lnTo>
                <a:lnTo>
                  <a:pt x="955" y="1015"/>
                </a:lnTo>
                <a:lnTo>
                  <a:pt x="955" y="1009"/>
                </a:lnTo>
                <a:lnTo>
                  <a:pt x="958" y="1002"/>
                </a:lnTo>
                <a:lnTo>
                  <a:pt x="959" y="1001"/>
                </a:lnTo>
                <a:lnTo>
                  <a:pt x="959" y="999"/>
                </a:lnTo>
                <a:lnTo>
                  <a:pt x="959" y="1000"/>
                </a:lnTo>
                <a:lnTo>
                  <a:pt x="960" y="1000"/>
                </a:lnTo>
                <a:lnTo>
                  <a:pt x="962" y="1004"/>
                </a:lnTo>
                <a:lnTo>
                  <a:pt x="966" y="1006"/>
                </a:lnTo>
                <a:lnTo>
                  <a:pt x="972" y="1005"/>
                </a:lnTo>
                <a:lnTo>
                  <a:pt x="976" y="1000"/>
                </a:lnTo>
                <a:lnTo>
                  <a:pt x="977" y="997"/>
                </a:lnTo>
                <a:lnTo>
                  <a:pt x="972" y="995"/>
                </a:lnTo>
                <a:lnTo>
                  <a:pt x="967" y="997"/>
                </a:lnTo>
                <a:lnTo>
                  <a:pt x="962" y="999"/>
                </a:lnTo>
                <a:lnTo>
                  <a:pt x="962" y="997"/>
                </a:lnTo>
                <a:lnTo>
                  <a:pt x="960" y="994"/>
                </a:lnTo>
                <a:lnTo>
                  <a:pt x="959" y="995"/>
                </a:lnTo>
                <a:lnTo>
                  <a:pt x="959" y="995"/>
                </a:lnTo>
                <a:lnTo>
                  <a:pt x="958" y="998"/>
                </a:lnTo>
                <a:lnTo>
                  <a:pt x="958" y="999"/>
                </a:lnTo>
                <a:lnTo>
                  <a:pt x="953" y="992"/>
                </a:lnTo>
                <a:lnTo>
                  <a:pt x="957" y="986"/>
                </a:lnTo>
                <a:lnTo>
                  <a:pt x="959" y="983"/>
                </a:lnTo>
                <a:lnTo>
                  <a:pt x="956" y="980"/>
                </a:lnTo>
                <a:lnTo>
                  <a:pt x="953" y="976"/>
                </a:lnTo>
                <a:lnTo>
                  <a:pt x="955" y="971"/>
                </a:lnTo>
                <a:lnTo>
                  <a:pt x="955" y="967"/>
                </a:lnTo>
                <a:lnTo>
                  <a:pt x="955" y="965"/>
                </a:lnTo>
                <a:lnTo>
                  <a:pt x="955" y="967"/>
                </a:lnTo>
                <a:lnTo>
                  <a:pt x="955" y="971"/>
                </a:lnTo>
                <a:lnTo>
                  <a:pt x="962" y="969"/>
                </a:lnTo>
                <a:lnTo>
                  <a:pt x="967" y="970"/>
                </a:lnTo>
                <a:lnTo>
                  <a:pt x="973" y="969"/>
                </a:lnTo>
                <a:lnTo>
                  <a:pt x="977" y="963"/>
                </a:lnTo>
                <a:lnTo>
                  <a:pt x="973" y="958"/>
                </a:lnTo>
                <a:lnTo>
                  <a:pt x="969" y="959"/>
                </a:lnTo>
                <a:lnTo>
                  <a:pt x="963" y="959"/>
                </a:lnTo>
                <a:lnTo>
                  <a:pt x="962" y="955"/>
                </a:lnTo>
                <a:lnTo>
                  <a:pt x="958" y="959"/>
                </a:lnTo>
                <a:lnTo>
                  <a:pt x="955" y="963"/>
                </a:lnTo>
                <a:lnTo>
                  <a:pt x="955" y="959"/>
                </a:lnTo>
                <a:lnTo>
                  <a:pt x="955" y="956"/>
                </a:lnTo>
                <a:lnTo>
                  <a:pt x="957" y="950"/>
                </a:lnTo>
                <a:lnTo>
                  <a:pt x="963" y="951"/>
                </a:lnTo>
                <a:lnTo>
                  <a:pt x="970" y="952"/>
                </a:lnTo>
                <a:lnTo>
                  <a:pt x="976" y="948"/>
                </a:lnTo>
                <a:lnTo>
                  <a:pt x="977" y="944"/>
                </a:lnTo>
                <a:lnTo>
                  <a:pt x="973" y="943"/>
                </a:lnTo>
                <a:lnTo>
                  <a:pt x="972" y="942"/>
                </a:lnTo>
                <a:lnTo>
                  <a:pt x="971" y="942"/>
                </a:lnTo>
                <a:lnTo>
                  <a:pt x="963" y="942"/>
                </a:lnTo>
                <a:lnTo>
                  <a:pt x="962" y="935"/>
                </a:lnTo>
                <a:lnTo>
                  <a:pt x="963" y="935"/>
                </a:lnTo>
                <a:lnTo>
                  <a:pt x="965" y="935"/>
                </a:lnTo>
                <a:lnTo>
                  <a:pt x="972" y="936"/>
                </a:lnTo>
                <a:lnTo>
                  <a:pt x="978" y="939"/>
                </a:lnTo>
                <a:lnTo>
                  <a:pt x="980" y="943"/>
                </a:lnTo>
                <a:lnTo>
                  <a:pt x="985" y="944"/>
                </a:lnTo>
                <a:lnTo>
                  <a:pt x="989" y="945"/>
                </a:lnTo>
                <a:lnTo>
                  <a:pt x="989" y="949"/>
                </a:lnTo>
                <a:lnTo>
                  <a:pt x="991" y="949"/>
                </a:lnTo>
                <a:lnTo>
                  <a:pt x="994" y="948"/>
                </a:lnTo>
                <a:lnTo>
                  <a:pt x="991" y="949"/>
                </a:lnTo>
                <a:lnTo>
                  <a:pt x="989" y="950"/>
                </a:lnTo>
                <a:lnTo>
                  <a:pt x="989" y="952"/>
                </a:lnTo>
                <a:lnTo>
                  <a:pt x="990" y="953"/>
                </a:lnTo>
                <a:lnTo>
                  <a:pt x="985" y="955"/>
                </a:lnTo>
                <a:lnTo>
                  <a:pt x="982" y="951"/>
                </a:lnTo>
                <a:lnTo>
                  <a:pt x="979" y="950"/>
                </a:lnTo>
                <a:lnTo>
                  <a:pt x="977" y="951"/>
                </a:lnTo>
                <a:lnTo>
                  <a:pt x="976" y="953"/>
                </a:lnTo>
                <a:lnTo>
                  <a:pt x="977" y="957"/>
                </a:lnTo>
                <a:lnTo>
                  <a:pt x="980" y="960"/>
                </a:lnTo>
                <a:lnTo>
                  <a:pt x="985" y="963"/>
                </a:lnTo>
                <a:lnTo>
                  <a:pt x="989" y="964"/>
                </a:lnTo>
                <a:lnTo>
                  <a:pt x="990" y="969"/>
                </a:lnTo>
                <a:lnTo>
                  <a:pt x="989" y="971"/>
                </a:lnTo>
                <a:lnTo>
                  <a:pt x="990" y="972"/>
                </a:lnTo>
                <a:lnTo>
                  <a:pt x="990" y="972"/>
                </a:lnTo>
                <a:lnTo>
                  <a:pt x="991" y="973"/>
                </a:lnTo>
                <a:lnTo>
                  <a:pt x="990" y="973"/>
                </a:lnTo>
                <a:lnTo>
                  <a:pt x="990" y="972"/>
                </a:lnTo>
                <a:lnTo>
                  <a:pt x="986" y="972"/>
                </a:lnTo>
                <a:lnTo>
                  <a:pt x="984" y="971"/>
                </a:lnTo>
                <a:lnTo>
                  <a:pt x="980" y="969"/>
                </a:lnTo>
                <a:lnTo>
                  <a:pt x="977" y="970"/>
                </a:lnTo>
                <a:lnTo>
                  <a:pt x="977" y="974"/>
                </a:lnTo>
                <a:lnTo>
                  <a:pt x="979" y="977"/>
                </a:lnTo>
                <a:lnTo>
                  <a:pt x="982" y="979"/>
                </a:lnTo>
                <a:lnTo>
                  <a:pt x="985" y="980"/>
                </a:lnTo>
                <a:lnTo>
                  <a:pt x="989" y="980"/>
                </a:lnTo>
                <a:lnTo>
                  <a:pt x="990" y="984"/>
                </a:lnTo>
                <a:lnTo>
                  <a:pt x="989" y="986"/>
                </a:lnTo>
                <a:lnTo>
                  <a:pt x="990" y="990"/>
                </a:lnTo>
                <a:lnTo>
                  <a:pt x="986" y="990"/>
                </a:lnTo>
                <a:lnTo>
                  <a:pt x="984" y="988"/>
                </a:lnTo>
                <a:lnTo>
                  <a:pt x="980" y="987"/>
                </a:lnTo>
                <a:lnTo>
                  <a:pt x="977" y="988"/>
                </a:lnTo>
                <a:lnTo>
                  <a:pt x="977" y="992"/>
                </a:lnTo>
                <a:lnTo>
                  <a:pt x="979" y="995"/>
                </a:lnTo>
                <a:lnTo>
                  <a:pt x="985" y="999"/>
                </a:lnTo>
                <a:lnTo>
                  <a:pt x="991" y="1000"/>
                </a:lnTo>
                <a:lnTo>
                  <a:pt x="989" y="1005"/>
                </a:lnTo>
                <a:lnTo>
                  <a:pt x="990" y="1008"/>
                </a:lnTo>
                <a:lnTo>
                  <a:pt x="986" y="1008"/>
                </a:lnTo>
                <a:lnTo>
                  <a:pt x="983" y="1006"/>
                </a:lnTo>
                <a:lnTo>
                  <a:pt x="980" y="1005"/>
                </a:lnTo>
                <a:lnTo>
                  <a:pt x="977" y="1006"/>
                </a:lnTo>
                <a:lnTo>
                  <a:pt x="976" y="1009"/>
                </a:lnTo>
                <a:lnTo>
                  <a:pt x="978" y="1013"/>
                </a:lnTo>
                <a:lnTo>
                  <a:pt x="982" y="1015"/>
                </a:lnTo>
                <a:lnTo>
                  <a:pt x="985" y="1016"/>
                </a:lnTo>
                <a:lnTo>
                  <a:pt x="989" y="1016"/>
                </a:lnTo>
                <a:lnTo>
                  <a:pt x="991" y="1020"/>
                </a:lnTo>
                <a:lnTo>
                  <a:pt x="990" y="1022"/>
                </a:lnTo>
                <a:lnTo>
                  <a:pt x="992" y="1026"/>
                </a:lnTo>
                <a:lnTo>
                  <a:pt x="989" y="1026"/>
                </a:lnTo>
                <a:lnTo>
                  <a:pt x="985" y="1026"/>
                </a:lnTo>
                <a:lnTo>
                  <a:pt x="978" y="1025"/>
                </a:lnTo>
                <a:lnTo>
                  <a:pt x="977" y="1030"/>
                </a:lnTo>
                <a:lnTo>
                  <a:pt x="984" y="1034"/>
                </a:lnTo>
                <a:lnTo>
                  <a:pt x="991" y="1036"/>
                </a:lnTo>
                <a:lnTo>
                  <a:pt x="990" y="1041"/>
                </a:lnTo>
                <a:lnTo>
                  <a:pt x="991" y="1044"/>
                </a:lnTo>
                <a:lnTo>
                  <a:pt x="991" y="1044"/>
                </a:lnTo>
                <a:lnTo>
                  <a:pt x="987" y="1047"/>
                </a:lnTo>
                <a:lnTo>
                  <a:pt x="985" y="1043"/>
                </a:lnTo>
                <a:lnTo>
                  <a:pt x="982" y="1041"/>
                </a:lnTo>
                <a:lnTo>
                  <a:pt x="978" y="1042"/>
                </a:lnTo>
                <a:lnTo>
                  <a:pt x="977" y="1046"/>
                </a:lnTo>
                <a:lnTo>
                  <a:pt x="979" y="1050"/>
                </a:lnTo>
                <a:lnTo>
                  <a:pt x="986" y="1054"/>
                </a:lnTo>
                <a:lnTo>
                  <a:pt x="992" y="1056"/>
                </a:lnTo>
                <a:lnTo>
                  <a:pt x="990" y="1057"/>
                </a:lnTo>
                <a:lnTo>
                  <a:pt x="991" y="1060"/>
                </a:lnTo>
                <a:lnTo>
                  <a:pt x="990" y="1064"/>
                </a:lnTo>
                <a:lnTo>
                  <a:pt x="985" y="1062"/>
                </a:lnTo>
                <a:lnTo>
                  <a:pt x="982" y="1060"/>
                </a:lnTo>
                <a:lnTo>
                  <a:pt x="978" y="1062"/>
                </a:lnTo>
                <a:lnTo>
                  <a:pt x="977" y="1065"/>
                </a:lnTo>
                <a:lnTo>
                  <a:pt x="980" y="1069"/>
                </a:lnTo>
                <a:lnTo>
                  <a:pt x="983" y="1071"/>
                </a:lnTo>
                <a:lnTo>
                  <a:pt x="987" y="1071"/>
                </a:lnTo>
                <a:lnTo>
                  <a:pt x="990" y="1072"/>
                </a:lnTo>
                <a:lnTo>
                  <a:pt x="992" y="1075"/>
                </a:lnTo>
                <a:lnTo>
                  <a:pt x="991" y="1076"/>
                </a:lnTo>
                <a:lnTo>
                  <a:pt x="991" y="1076"/>
                </a:lnTo>
                <a:lnTo>
                  <a:pt x="992" y="1077"/>
                </a:lnTo>
                <a:lnTo>
                  <a:pt x="992" y="1077"/>
                </a:lnTo>
                <a:lnTo>
                  <a:pt x="992" y="1077"/>
                </a:lnTo>
                <a:lnTo>
                  <a:pt x="991" y="1076"/>
                </a:lnTo>
                <a:lnTo>
                  <a:pt x="992" y="1078"/>
                </a:lnTo>
                <a:lnTo>
                  <a:pt x="992" y="1079"/>
                </a:lnTo>
                <a:lnTo>
                  <a:pt x="992" y="1079"/>
                </a:lnTo>
                <a:lnTo>
                  <a:pt x="992" y="1078"/>
                </a:lnTo>
                <a:lnTo>
                  <a:pt x="992" y="1079"/>
                </a:lnTo>
                <a:lnTo>
                  <a:pt x="992" y="1079"/>
                </a:lnTo>
                <a:lnTo>
                  <a:pt x="992" y="1081"/>
                </a:lnTo>
                <a:lnTo>
                  <a:pt x="991" y="1081"/>
                </a:lnTo>
                <a:lnTo>
                  <a:pt x="991" y="1082"/>
                </a:lnTo>
                <a:lnTo>
                  <a:pt x="992" y="1082"/>
                </a:lnTo>
                <a:lnTo>
                  <a:pt x="987" y="1082"/>
                </a:lnTo>
                <a:lnTo>
                  <a:pt x="983" y="1081"/>
                </a:lnTo>
                <a:lnTo>
                  <a:pt x="980" y="1079"/>
                </a:lnTo>
                <a:lnTo>
                  <a:pt x="978" y="1081"/>
                </a:lnTo>
                <a:lnTo>
                  <a:pt x="978" y="1083"/>
                </a:lnTo>
                <a:lnTo>
                  <a:pt x="979" y="1086"/>
                </a:lnTo>
                <a:lnTo>
                  <a:pt x="984" y="1091"/>
                </a:lnTo>
                <a:lnTo>
                  <a:pt x="992" y="1092"/>
                </a:lnTo>
                <a:lnTo>
                  <a:pt x="991" y="1097"/>
                </a:lnTo>
                <a:lnTo>
                  <a:pt x="992" y="1100"/>
                </a:lnTo>
                <a:lnTo>
                  <a:pt x="987" y="1102"/>
                </a:lnTo>
                <a:lnTo>
                  <a:pt x="985" y="1099"/>
                </a:lnTo>
                <a:lnTo>
                  <a:pt x="980" y="1098"/>
                </a:lnTo>
                <a:lnTo>
                  <a:pt x="978" y="1099"/>
                </a:lnTo>
                <a:lnTo>
                  <a:pt x="978" y="1103"/>
                </a:lnTo>
                <a:lnTo>
                  <a:pt x="980" y="1106"/>
                </a:lnTo>
                <a:lnTo>
                  <a:pt x="986" y="1109"/>
                </a:lnTo>
                <a:lnTo>
                  <a:pt x="992" y="1111"/>
                </a:lnTo>
                <a:lnTo>
                  <a:pt x="991" y="1114"/>
                </a:lnTo>
                <a:lnTo>
                  <a:pt x="992" y="1118"/>
                </a:lnTo>
                <a:lnTo>
                  <a:pt x="985" y="1117"/>
                </a:lnTo>
                <a:lnTo>
                  <a:pt x="978" y="1117"/>
                </a:lnTo>
                <a:lnTo>
                  <a:pt x="983" y="1125"/>
                </a:lnTo>
                <a:lnTo>
                  <a:pt x="992" y="1128"/>
                </a:lnTo>
                <a:lnTo>
                  <a:pt x="991" y="1132"/>
                </a:lnTo>
                <a:lnTo>
                  <a:pt x="992" y="1137"/>
                </a:lnTo>
                <a:lnTo>
                  <a:pt x="997" y="1144"/>
                </a:lnTo>
                <a:lnTo>
                  <a:pt x="1000" y="1152"/>
                </a:lnTo>
                <a:lnTo>
                  <a:pt x="997" y="1144"/>
                </a:lnTo>
                <a:lnTo>
                  <a:pt x="992" y="1137"/>
                </a:lnTo>
                <a:lnTo>
                  <a:pt x="990" y="1137"/>
                </a:lnTo>
                <a:lnTo>
                  <a:pt x="989" y="1137"/>
                </a:lnTo>
                <a:lnTo>
                  <a:pt x="989" y="1138"/>
                </a:lnTo>
                <a:lnTo>
                  <a:pt x="987" y="1138"/>
                </a:lnTo>
                <a:lnTo>
                  <a:pt x="989" y="1138"/>
                </a:lnTo>
                <a:lnTo>
                  <a:pt x="989" y="1137"/>
                </a:lnTo>
                <a:lnTo>
                  <a:pt x="987" y="1137"/>
                </a:lnTo>
                <a:lnTo>
                  <a:pt x="986" y="1137"/>
                </a:lnTo>
                <a:lnTo>
                  <a:pt x="985" y="1133"/>
                </a:lnTo>
                <a:lnTo>
                  <a:pt x="983" y="1132"/>
                </a:lnTo>
                <a:lnTo>
                  <a:pt x="982" y="1132"/>
                </a:lnTo>
                <a:lnTo>
                  <a:pt x="982" y="1131"/>
                </a:lnTo>
                <a:lnTo>
                  <a:pt x="980" y="1131"/>
                </a:lnTo>
                <a:lnTo>
                  <a:pt x="977" y="1125"/>
                </a:lnTo>
                <a:lnTo>
                  <a:pt x="971" y="1125"/>
                </a:lnTo>
                <a:lnTo>
                  <a:pt x="967" y="1126"/>
                </a:lnTo>
                <a:lnTo>
                  <a:pt x="963" y="1126"/>
                </a:lnTo>
                <a:lnTo>
                  <a:pt x="964" y="1123"/>
                </a:lnTo>
                <a:lnTo>
                  <a:pt x="963" y="1120"/>
                </a:lnTo>
                <a:lnTo>
                  <a:pt x="960" y="1121"/>
                </a:lnTo>
                <a:lnTo>
                  <a:pt x="959" y="1124"/>
                </a:lnTo>
                <a:lnTo>
                  <a:pt x="958" y="1126"/>
                </a:lnTo>
                <a:lnTo>
                  <a:pt x="956" y="1126"/>
                </a:lnTo>
                <a:lnTo>
                  <a:pt x="956" y="1123"/>
                </a:lnTo>
                <a:lnTo>
                  <a:pt x="956" y="1120"/>
                </a:lnTo>
                <a:lnTo>
                  <a:pt x="957" y="1114"/>
                </a:lnTo>
                <a:lnTo>
                  <a:pt x="964" y="1116"/>
                </a:lnTo>
                <a:lnTo>
                  <a:pt x="971" y="1116"/>
                </a:lnTo>
                <a:lnTo>
                  <a:pt x="978" y="1111"/>
                </a:lnTo>
                <a:lnTo>
                  <a:pt x="979" y="1109"/>
                </a:lnTo>
                <a:lnTo>
                  <a:pt x="977" y="1106"/>
                </a:lnTo>
                <a:close/>
                <a:moveTo>
                  <a:pt x="951" y="1179"/>
                </a:moveTo>
                <a:lnTo>
                  <a:pt x="950" y="1177"/>
                </a:lnTo>
                <a:lnTo>
                  <a:pt x="949" y="1177"/>
                </a:lnTo>
                <a:lnTo>
                  <a:pt x="949" y="1176"/>
                </a:lnTo>
                <a:lnTo>
                  <a:pt x="949" y="1174"/>
                </a:lnTo>
                <a:lnTo>
                  <a:pt x="949" y="1172"/>
                </a:lnTo>
                <a:lnTo>
                  <a:pt x="949" y="1169"/>
                </a:lnTo>
                <a:lnTo>
                  <a:pt x="949" y="1168"/>
                </a:lnTo>
                <a:lnTo>
                  <a:pt x="950" y="1167"/>
                </a:lnTo>
                <a:lnTo>
                  <a:pt x="952" y="1167"/>
                </a:lnTo>
                <a:lnTo>
                  <a:pt x="953" y="1168"/>
                </a:lnTo>
                <a:lnTo>
                  <a:pt x="953" y="1170"/>
                </a:lnTo>
                <a:lnTo>
                  <a:pt x="955" y="1174"/>
                </a:lnTo>
                <a:lnTo>
                  <a:pt x="953" y="1176"/>
                </a:lnTo>
                <a:lnTo>
                  <a:pt x="951" y="1179"/>
                </a:lnTo>
                <a:close/>
                <a:moveTo>
                  <a:pt x="946" y="1181"/>
                </a:moveTo>
                <a:lnTo>
                  <a:pt x="948" y="1179"/>
                </a:lnTo>
                <a:lnTo>
                  <a:pt x="949" y="1177"/>
                </a:lnTo>
                <a:lnTo>
                  <a:pt x="948" y="1179"/>
                </a:lnTo>
                <a:lnTo>
                  <a:pt x="946" y="1181"/>
                </a:lnTo>
                <a:close/>
                <a:moveTo>
                  <a:pt x="935" y="1177"/>
                </a:moveTo>
                <a:lnTo>
                  <a:pt x="934" y="1174"/>
                </a:lnTo>
                <a:lnTo>
                  <a:pt x="935" y="1170"/>
                </a:lnTo>
                <a:lnTo>
                  <a:pt x="939" y="1168"/>
                </a:lnTo>
                <a:lnTo>
                  <a:pt x="945" y="1168"/>
                </a:lnTo>
                <a:lnTo>
                  <a:pt x="946" y="1170"/>
                </a:lnTo>
                <a:lnTo>
                  <a:pt x="946" y="1175"/>
                </a:lnTo>
                <a:lnTo>
                  <a:pt x="946" y="1176"/>
                </a:lnTo>
                <a:lnTo>
                  <a:pt x="946" y="1177"/>
                </a:lnTo>
                <a:lnTo>
                  <a:pt x="946" y="1179"/>
                </a:lnTo>
                <a:lnTo>
                  <a:pt x="946" y="1181"/>
                </a:lnTo>
                <a:lnTo>
                  <a:pt x="939" y="1183"/>
                </a:lnTo>
                <a:lnTo>
                  <a:pt x="935" y="1177"/>
                </a:lnTo>
                <a:close/>
                <a:moveTo>
                  <a:pt x="937" y="1337"/>
                </a:moveTo>
                <a:lnTo>
                  <a:pt x="937" y="1336"/>
                </a:lnTo>
                <a:lnTo>
                  <a:pt x="937" y="1336"/>
                </a:lnTo>
                <a:lnTo>
                  <a:pt x="937" y="1336"/>
                </a:lnTo>
                <a:lnTo>
                  <a:pt x="937" y="1336"/>
                </a:lnTo>
                <a:lnTo>
                  <a:pt x="941" y="1334"/>
                </a:lnTo>
                <a:lnTo>
                  <a:pt x="944" y="1333"/>
                </a:lnTo>
                <a:lnTo>
                  <a:pt x="941" y="1335"/>
                </a:lnTo>
                <a:lnTo>
                  <a:pt x="937" y="1337"/>
                </a:lnTo>
                <a:close/>
                <a:moveTo>
                  <a:pt x="927" y="1180"/>
                </a:moveTo>
                <a:lnTo>
                  <a:pt x="925" y="1183"/>
                </a:lnTo>
                <a:lnTo>
                  <a:pt x="923" y="1188"/>
                </a:lnTo>
                <a:lnTo>
                  <a:pt x="923" y="1188"/>
                </a:lnTo>
                <a:lnTo>
                  <a:pt x="922" y="1189"/>
                </a:lnTo>
                <a:lnTo>
                  <a:pt x="923" y="1188"/>
                </a:lnTo>
                <a:lnTo>
                  <a:pt x="923" y="1188"/>
                </a:lnTo>
                <a:lnTo>
                  <a:pt x="921" y="1180"/>
                </a:lnTo>
                <a:lnTo>
                  <a:pt x="922" y="1173"/>
                </a:lnTo>
                <a:lnTo>
                  <a:pt x="925" y="1172"/>
                </a:lnTo>
                <a:lnTo>
                  <a:pt x="929" y="1172"/>
                </a:lnTo>
                <a:lnTo>
                  <a:pt x="931" y="1174"/>
                </a:lnTo>
                <a:lnTo>
                  <a:pt x="932" y="1177"/>
                </a:lnTo>
                <a:lnTo>
                  <a:pt x="932" y="1180"/>
                </a:lnTo>
                <a:lnTo>
                  <a:pt x="934" y="1183"/>
                </a:lnTo>
                <a:lnTo>
                  <a:pt x="929" y="1183"/>
                </a:lnTo>
                <a:lnTo>
                  <a:pt x="927" y="1180"/>
                </a:lnTo>
                <a:close/>
                <a:moveTo>
                  <a:pt x="918" y="1187"/>
                </a:moveTo>
                <a:lnTo>
                  <a:pt x="915" y="1188"/>
                </a:lnTo>
                <a:lnTo>
                  <a:pt x="913" y="1188"/>
                </a:lnTo>
                <a:lnTo>
                  <a:pt x="911" y="1188"/>
                </a:lnTo>
                <a:lnTo>
                  <a:pt x="911" y="1187"/>
                </a:lnTo>
                <a:lnTo>
                  <a:pt x="911" y="1188"/>
                </a:lnTo>
                <a:lnTo>
                  <a:pt x="913" y="1188"/>
                </a:lnTo>
                <a:lnTo>
                  <a:pt x="913" y="1186"/>
                </a:lnTo>
                <a:lnTo>
                  <a:pt x="913" y="1182"/>
                </a:lnTo>
                <a:lnTo>
                  <a:pt x="914" y="1181"/>
                </a:lnTo>
                <a:lnTo>
                  <a:pt x="913" y="1180"/>
                </a:lnTo>
                <a:lnTo>
                  <a:pt x="913" y="1176"/>
                </a:lnTo>
                <a:lnTo>
                  <a:pt x="915" y="1174"/>
                </a:lnTo>
                <a:lnTo>
                  <a:pt x="917" y="1176"/>
                </a:lnTo>
                <a:lnTo>
                  <a:pt x="917" y="1180"/>
                </a:lnTo>
                <a:lnTo>
                  <a:pt x="917" y="1183"/>
                </a:lnTo>
                <a:lnTo>
                  <a:pt x="918" y="1187"/>
                </a:lnTo>
                <a:lnTo>
                  <a:pt x="920" y="1188"/>
                </a:lnTo>
                <a:lnTo>
                  <a:pt x="920" y="1189"/>
                </a:lnTo>
                <a:lnTo>
                  <a:pt x="920" y="1188"/>
                </a:lnTo>
                <a:lnTo>
                  <a:pt x="918" y="1187"/>
                </a:lnTo>
                <a:close/>
                <a:moveTo>
                  <a:pt x="914" y="1205"/>
                </a:moveTo>
                <a:lnTo>
                  <a:pt x="915" y="1207"/>
                </a:lnTo>
                <a:lnTo>
                  <a:pt x="916" y="1208"/>
                </a:lnTo>
                <a:lnTo>
                  <a:pt x="915" y="1207"/>
                </a:lnTo>
                <a:lnTo>
                  <a:pt x="914" y="1205"/>
                </a:lnTo>
                <a:close/>
                <a:moveTo>
                  <a:pt x="909" y="1190"/>
                </a:moveTo>
                <a:lnTo>
                  <a:pt x="907" y="1189"/>
                </a:lnTo>
                <a:lnTo>
                  <a:pt x="907" y="1187"/>
                </a:lnTo>
                <a:lnTo>
                  <a:pt x="907" y="1181"/>
                </a:lnTo>
                <a:lnTo>
                  <a:pt x="907" y="1175"/>
                </a:lnTo>
                <a:lnTo>
                  <a:pt x="907" y="1175"/>
                </a:lnTo>
                <a:lnTo>
                  <a:pt x="908" y="1175"/>
                </a:lnTo>
                <a:lnTo>
                  <a:pt x="910" y="1175"/>
                </a:lnTo>
                <a:lnTo>
                  <a:pt x="910" y="1181"/>
                </a:lnTo>
                <a:lnTo>
                  <a:pt x="910" y="1187"/>
                </a:lnTo>
                <a:lnTo>
                  <a:pt x="910" y="1187"/>
                </a:lnTo>
                <a:lnTo>
                  <a:pt x="910" y="1189"/>
                </a:lnTo>
                <a:lnTo>
                  <a:pt x="909" y="1190"/>
                </a:lnTo>
                <a:close/>
                <a:moveTo>
                  <a:pt x="904" y="1399"/>
                </a:moveTo>
                <a:lnTo>
                  <a:pt x="907" y="1402"/>
                </a:lnTo>
                <a:lnTo>
                  <a:pt x="909" y="1404"/>
                </a:lnTo>
                <a:lnTo>
                  <a:pt x="907" y="1402"/>
                </a:lnTo>
                <a:lnTo>
                  <a:pt x="904" y="1399"/>
                </a:lnTo>
                <a:close/>
                <a:moveTo>
                  <a:pt x="893" y="1381"/>
                </a:moveTo>
                <a:lnTo>
                  <a:pt x="893" y="1381"/>
                </a:lnTo>
                <a:lnTo>
                  <a:pt x="891" y="1379"/>
                </a:lnTo>
                <a:lnTo>
                  <a:pt x="898" y="1376"/>
                </a:lnTo>
                <a:lnTo>
                  <a:pt x="905" y="1372"/>
                </a:lnTo>
                <a:lnTo>
                  <a:pt x="905" y="1372"/>
                </a:lnTo>
                <a:lnTo>
                  <a:pt x="905" y="1372"/>
                </a:lnTo>
                <a:lnTo>
                  <a:pt x="902" y="1376"/>
                </a:lnTo>
                <a:lnTo>
                  <a:pt x="898" y="1379"/>
                </a:lnTo>
                <a:lnTo>
                  <a:pt x="896" y="1379"/>
                </a:lnTo>
                <a:lnTo>
                  <a:pt x="893" y="1381"/>
                </a:lnTo>
                <a:close/>
                <a:moveTo>
                  <a:pt x="870" y="1467"/>
                </a:moveTo>
                <a:lnTo>
                  <a:pt x="877" y="1465"/>
                </a:lnTo>
                <a:lnTo>
                  <a:pt x="886" y="1463"/>
                </a:lnTo>
                <a:lnTo>
                  <a:pt x="879" y="1465"/>
                </a:lnTo>
                <a:lnTo>
                  <a:pt x="870" y="1467"/>
                </a:lnTo>
                <a:close/>
                <a:moveTo>
                  <a:pt x="867" y="1291"/>
                </a:moveTo>
                <a:lnTo>
                  <a:pt x="866" y="1294"/>
                </a:lnTo>
                <a:lnTo>
                  <a:pt x="865" y="1297"/>
                </a:lnTo>
                <a:lnTo>
                  <a:pt x="863" y="1299"/>
                </a:lnTo>
                <a:lnTo>
                  <a:pt x="862" y="1299"/>
                </a:lnTo>
                <a:lnTo>
                  <a:pt x="863" y="1299"/>
                </a:lnTo>
                <a:lnTo>
                  <a:pt x="865" y="1297"/>
                </a:lnTo>
                <a:lnTo>
                  <a:pt x="861" y="1297"/>
                </a:lnTo>
                <a:lnTo>
                  <a:pt x="859" y="1299"/>
                </a:lnTo>
                <a:lnTo>
                  <a:pt x="856" y="1299"/>
                </a:lnTo>
                <a:lnTo>
                  <a:pt x="854" y="1300"/>
                </a:lnTo>
                <a:lnTo>
                  <a:pt x="851" y="1300"/>
                </a:lnTo>
                <a:lnTo>
                  <a:pt x="848" y="1299"/>
                </a:lnTo>
                <a:lnTo>
                  <a:pt x="848" y="1297"/>
                </a:lnTo>
                <a:lnTo>
                  <a:pt x="851" y="1293"/>
                </a:lnTo>
                <a:lnTo>
                  <a:pt x="853" y="1284"/>
                </a:lnTo>
                <a:lnTo>
                  <a:pt x="853" y="1273"/>
                </a:lnTo>
                <a:lnTo>
                  <a:pt x="853" y="1264"/>
                </a:lnTo>
                <a:lnTo>
                  <a:pt x="858" y="1252"/>
                </a:lnTo>
                <a:lnTo>
                  <a:pt x="859" y="1266"/>
                </a:lnTo>
                <a:lnTo>
                  <a:pt x="858" y="1278"/>
                </a:lnTo>
                <a:lnTo>
                  <a:pt x="859" y="1287"/>
                </a:lnTo>
                <a:lnTo>
                  <a:pt x="867" y="1291"/>
                </a:lnTo>
                <a:lnTo>
                  <a:pt x="869" y="1286"/>
                </a:lnTo>
                <a:lnTo>
                  <a:pt x="869" y="1280"/>
                </a:lnTo>
                <a:lnTo>
                  <a:pt x="869" y="1286"/>
                </a:lnTo>
                <a:lnTo>
                  <a:pt x="867" y="1291"/>
                </a:lnTo>
                <a:close/>
                <a:moveTo>
                  <a:pt x="846" y="1466"/>
                </a:moveTo>
                <a:lnTo>
                  <a:pt x="847" y="1467"/>
                </a:lnTo>
                <a:lnTo>
                  <a:pt x="848" y="1467"/>
                </a:lnTo>
                <a:lnTo>
                  <a:pt x="847" y="1467"/>
                </a:lnTo>
                <a:lnTo>
                  <a:pt x="846" y="1466"/>
                </a:lnTo>
                <a:close/>
                <a:moveTo>
                  <a:pt x="853" y="1203"/>
                </a:moveTo>
                <a:lnTo>
                  <a:pt x="851" y="1204"/>
                </a:lnTo>
                <a:lnTo>
                  <a:pt x="847" y="1204"/>
                </a:lnTo>
                <a:lnTo>
                  <a:pt x="851" y="1204"/>
                </a:lnTo>
                <a:lnTo>
                  <a:pt x="853" y="1203"/>
                </a:lnTo>
                <a:close/>
                <a:moveTo>
                  <a:pt x="844" y="1202"/>
                </a:moveTo>
                <a:lnTo>
                  <a:pt x="844" y="1196"/>
                </a:lnTo>
                <a:lnTo>
                  <a:pt x="844" y="1189"/>
                </a:lnTo>
                <a:lnTo>
                  <a:pt x="848" y="1196"/>
                </a:lnTo>
                <a:lnTo>
                  <a:pt x="847" y="1204"/>
                </a:lnTo>
                <a:lnTo>
                  <a:pt x="845" y="1204"/>
                </a:lnTo>
                <a:lnTo>
                  <a:pt x="844" y="1202"/>
                </a:lnTo>
                <a:lnTo>
                  <a:pt x="844" y="1202"/>
                </a:lnTo>
                <a:close/>
                <a:moveTo>
                  <a:pt x="838" y="1207"/>
                </a:moveTo>
                <a:lnTo>
                  <a:pt x="835" y="1203"/>
                </a:lnTo>
                <a:lnTo>
                  <a:pt x="835" y="1198"/>
                </a:lnTo>
                <a:lnTo>
                  <a:pt x="835" y="1195"/>
                </a:lnTo>
                <a:lnTo>
                  <a:pt x="839" y="1193"/>
                </a:lnTo>
                <a:lnTo>
                  <a:pt x="841" y="1196"/>
                </a:lnTo>
                <a:lnTo>
                  <a:pt x="841" y="1201"/>
                </a:lnTo>
                <a:lnTo>
                  <a:pt x="841" y="1205"/>
                </a:lnTo>
                <a:lnTo>
                  <a:pt x="838" y="1207"/>
                </a:lnTo>
                <a:close/>
                <a:moveTo>
                  <a:pt x="834" y="1204"/>
                </a:moveTo>
                <a:lnTo>
                  <a:pt x="834" y="1207"/>
                </a:lnTo>
                <a:lnTo>
                  <a:pt x="832" y="1208"/>
                </a:lnTo>
                <a:lnTo>
                  <a:pt x="829" y="1207"/>
                </a:lnTo>
                <a:lnTo>
                  <a:pt x="829" y="1207"/>
                </a:lnTo>
                <a:lnTo>
                  <a:pt x="829" y="1198"/>
                </a:lnTo>
                <a:lnTo>
                  <a:pt x="834" y="1190"/>
                </a:lnTo>
                <a:lnTo>
                  <a:pt x="834" y="1198"/>
                </a:lnTo>
                <a:lnTo>
                  <a:pt x="834" y="1204"/>
                </a:lnTo>
                <a:close/>
                <a:moveTo>
                  <a:pt x="831" y="1424"/>
                </a:moveTo>
                <a:lnTo>
                  <a:pt x="829" y="1423"/>
                </a:lnTo>
                <a:lnTo>
                  <a:pt x="828" y="1423"/>
                </a:lnTo>
                <a:lnTo>
                  <a:pt x="829" y="1423"/>
                </a:lnTo>
                <a:lnTo>
                  <a:pt x="831" y="1424"/>
                </a:lnTo>
                <a:lnTo>
                  <a:pt x="831" y="1424"/>
                </a:lnTo>
                <a:close/>
                <a:moveTo>
                  <a:pt x="824" y="1209"/>
                </a:moveTo>
                <a:lnTo>
                  <a:pt x="821" y="1209"/>
                </a:lnTo>
                <a:lnTo>
                  <a:pt x="819" y="1204"/>
                </a:lnTo>
                <a:lnTo>
                  <a:pt x="818" y="1209"/>
                </a:lnTo>
                <a:lnTo>
                  <a:pt x="818" y="1213"/>
                </a:lnTo>
                <a:lnTo>
                  <a:pt x="814" y="1203"/>
                </a:lnTo>
                <a:lnTo>
                  <a:pt x="820" y="1195"/>
                </a:lnTo>
                <a:lnTo>
                  <a:pt x="824" y="1195"/>
                </a:lnTo>
                <a:lnTo>
                  <a:pt x="825" y="1196"/>
                </a:lnTo>
                <a:lnTo>
                  <a:pt x="826" y="1203"/>
                </a:lnTo>
                <a:lnTo>
                  <a:pt x="824" y="1209"/>
                </a:lnTo>
                <a:close/>
                <a:moveTo>
                  <a:pt x="812" y="1438"/>
                </a:moveTo>
                <a:lnTo>
                  <a:pt x="813" y="1438"/>
                </a:lnTo>
                <a:lnTo>
                  <a:pt x="814" y="1437"/>
                </a:lnTo>
                <a:lnTo>
                  <a:pt x="813" y="1438"/>
                </a:lnTo>
                <a:lnTo>
                  <a:pt x="812" y="1438"/>
                </a:lnTo>
                <a:close/>
                <a:moveTo>
                  <a:pt x="806" y="1213"/>
                </a:moveTo>
                <a:lnTo>
                  <a:pt x="806" y="1205"/>
                </a:lnTo>
                <a:lnTo>
                  <a:pt x="808" y="1198"/>
                </a:lnTo>
                <a:lnTo>
                  <a:pt x="811" y="1205"/>
                </a:lnTo>
                <a:lnTo>
                  <a:pt x="806" y="1213"/>
                </a:lnTo>
                <a:close/>
                <a:moveTo>
                  <a:pt x="808" y="1461"/>
                </a:moveTo>
                <a:lnTo>
                  <a:pt x="810" y="1461"/>
                </a:lnTo>
                <a:lnTo>
                  <a:pt x="810" y="1461"/>
                </a:lnTo>
                <a:lnTo>
                  <a:pt x="810" y="1461"/>
                </a:lnTo>
                <a:lnTo>
                  <a:pt x="808" y="1461"/>
                </a:lnTo>
                <a:close/>
                <a:moveTo>
                  <a:pt x="796" y="1215"/>
                </a:moveTo>
                <a:lnTo>
                  <a:pt x="794" y="1213"/>
                </a:lnTo>
                <a:lnTo>
                  <a:pt x="794" y="1211"/>
                </a:lnTo>
                <a:lnTo>
                  <a:pt x="794" y="1213"/>
                </a:lnTo>
                <a:lnTo>
                  <a:pt x="796" y="1215"/>
                </a:lnTo>
                <a:lnTo>
                  <a:pt x="796" y="1210"/>
                </a:lnTo>
                <a:lnTo>
                  <a:pt x="796" y="1205"/>
                </a:lnTo>
                <a:lnTo>
                  <a:pt x="796" y="1204"/>
                </a:lnTo>
                <a:lnTo>
                  <a:pt x="794" y="1203"/>
                </a:lnTo>
                <a:lnTo>
                  <a:pt x="800" y="1204"/>
                </a:lnTo>
                <a:lnTo>
                  <a:pt x="803" y="1209"/>
                </a:lnTo>
                <a:lnTo>
                  <a:pt x="800" y="1214"/>
                </a:lnTo>
                <a:lnTo>
                  <a:pt x="796" y="1215"/>
                </a:lnTo>
                <a:close/>
                <a:moveTo>
                  <a:pt x="792" y="1211"/>
                </a:moveTo>
                <a:lnTo>
                  <a:pt x="791" y="1216"/>
                </a:lnTo>
                <a:lnTo>
                  <a:pt x="787" y="1220"/>
                </a:lnTo>
                <a:lnTo>
                  <a:pt x="784" y="1218"/>
                </a:lnTo>
                <a:lnTo>
                  <a:pt x="782" y="1220"/>
                </a:lnTo>
                <a:lnTo>
                  <a:pt x="780" y="1216"/>
                </a:lnTo>
                <a:lnTo>
                  <a:pt x="777" y="1215"/>
                </a:lnTo>
                <a:lnTo>
                  <a:pt x="775" y="1217"/>
                </a:lnTo>
                <a:lnTo>
                  <a:pt x="775" y="1221"/>
                </a:lnTo>
                <a:lnTo>
                  <a:pt x="772" y="1221"/>
                </a:lnTo>
                <a:lnTo>
                  <a:pt x="770" y="1221"/>
                </a:lnTo>
                <a:lnTo>
                  <a:pt x="770" y="1221"/>
                </a:lnTo>
                <a:lnTo>
                  <a:pt x="769" y="1216"/>
                </a:lnTo>
                <a:lnTo>
                  <a:pt x="769" y="1211"/>
                </a:lnTo>
                <a:lnTo>
                  <a:pt x="770" y="1208"/>
                </a:lnTo>
                <a:lnTo>
                  <a:pt x="772" y="1207"/>
                </a:lnTo>
                <a:lnTo>
                  <a:pt x="779" y="1207"/>
                </a:lnTo>
                <a:lnTo>
                  <a:pt x="785" y="1203"/>
                </a:lnTo>
                <a:lnTo>
                  <a:pt x="791" y="1204"/>
                </a:lnTo>
                <a:lnTo>
                  <a:pt x="792" y="1211"/>
                </a:lnTo>
                <a:close/>
                <a:moveTo>
                  <a:pt x="789" y="1372"/>
                </a:moveTo>
                <a:lnTo>
                  <a:pt x="789" y="1371"/>
                </a:lnTo>
                <a:lnTo>
                  <a:pt x="789" y="1371"/>
                </a:lnTo>
                <a:lnTo>
                  <a:pt x="789" y="1371"/>
                </a:lnTo>
                <a:lnTo>
                  <a:pt x="789" y="1372"/>
                </a:lnTo>
                <a:lnTo>
                  <a:pt x="790" y="1372"/>
                </a:lnTo>
                <a:lnTo>
                  <a:pt x="790" y="1372"/>
                </a:lnTo>
                <a:lnTo>
                  <a:pt x="790" y="1372"/>
                </a:lnTo>
                <a:lnTo>
                  <a:pt x="789" y="1372"/>
                </a:lnTo>
                <a:close/>
                <a:moveTo>
                  <a:pt x="787" y="1350"/>
                </a:moveTo>
                <a:lnTo>
                  <a:pt x="787" y="1351"/>
                </a:lnTo>
                <a:lnTo>
                  <a:pt x="789" y="1353"/>
                </a:lnTo>
                <a:lnTo>
                  <a:pt x="787" y="1351"/>
                </a:lnTo>
                <a:lnTo>
                  <a:pt x="787" y="1350"/>
                </a:lnTo>
                <a:close/>
                <a:moveTo>
                  <a:pt x="768" y="1661"/>
                </a:moveTo>
                <a:lnTo>
                  <a:pt x="770" y="1661"/>
                </a:lnTo>
                <a:lnTo>
                  <a:pt x="771" y="1658"/>
                </a:lnTo>
                <a:lnTo>
                  <a:pt x="770" y="1661"/>
                </a:lnTo>
                <a:lnTo>
                  <a:pt x="768" y="1661"/>
                </a:lnTo>
                <a:close/>
                <a:moveTo>
                  <a:pt x="764" y="1213"/>
                </a:moveTo>
                <a:lnTo>
                  <a:pt x="763" y="1217"/>
                </a:lnTo>
                <a:lnTo>
                  <a:pt x="764" y="1223"/>
                </a:lnTo>
                <a:lnTo>
                  <a:pt x="760" y="1223"/>
                </a:lnTo>
                <a:lnTo>
                  <a:pt x="758" y="1223"/>
                </a:lnTo>
                <a:lnTo>
                  <a:pt x="759" y="1217"/>
                </a:lnTo>
                <a:lnTo>
                  <a:pt x="760" y="1210"/>
                </a:lnTo>
                <a:lnTo>
                  <a:pt x="762" y="1209"/>
                </a:lnTo>
                <a:lnTo>
                  <a:pt x="764" y="1208"/>
                </a:lnTo>
                <a:lnTo>
                  <a:pt x="765" y="1210"/>
                </a:lnTo>
                <a:lnTo>
                  <a:pt x="764" y="1213"/>
                </a:lnTo>
                <a:close/>
                <a:moveTo>
                  <a:pt x="760" y="1531"/>
                </a:moveTo>
                <a:lnTo>
                  <a:pt x="763" y="1530"/>
                </a:lnTo>
                <a:lnTo>
                  <a:pt x="764" y="1530"/>
                </a:lnTo>
                <a:lnTo>
                  <a:pt x="763" y="1530"/>
                </a:lnTo>
                <a:lnTo>
                  <a:pt x="760" y="1531"/>
                </a:lnTo>
                <a:close/>
                <a:moveTo>
                  <a:pt x="753" y="1320"/>
                </a:moveTo>
                <a:lnTo>
                  <a:pt x="745" y="1322"/>
                </a:lnTo>
                <a:lnTo>
                  <a:pt x="737" y="1325"/>
                </a:lnTo>
                <a:lnTo>
                  <a:pt x="741" y="1315"/>
                </a:lnTo>
                <a:lnTo>
                  <a:pt x="742" y="1305"/>
                </a:lnTo>
                <a:lnTo>
                  <a:pt x="742" y="1301"/>
                </a:lnTo>
                <a:lnTo>
                  <a:pt x="742" y="1297"/>
                </a:lnTo>
                <a:lnTo>
                  <a:pt x="742" y="1301"/>
                </a:lnTo>
                <a:lnTo>
                  <a:pt x="742" y="1305"/>
                </a:lnTo>
                <a:lnTo>
                  <a:pt x="745" y="1302"/>
                </a:lnTo>
                <a:lnTo>
                  <a:pt x="746" y="1299"/>
                </a:lnTo>
                <a:lnTo>
                  <a:pt x="746" y="1304"/>
                </a:lnTo>
                <a:lnTo>
                  <a:pt x="746" y="1309"/>
                </a:lnTo>
                <a:lnTo>
                  <a:pt x="748" y="1314"/>
                </a:lnTo>
                <a:lnTo>
                  <a:pt x="752" y="1315"/>
                </a:lnTo>
                <a:lnTo>
                  <a:pt x="755" y="1315"/>
                </a:lnTo>
                <a:lnTo>
                  <a:pt x="756" y="1318"/>
                </a:lnTo>
                <a:lnTo>
                  <a:pt x="756" y="1320"/>
                </a:lnTo>
                <a:lnTo>
                  <a:pt x="753" y="1320"/>
                </a:lnTo>
                <a:close/>
                <a:moveTo>
                  <a:pt x="743" y="1391"/>
                </a:moveTo>
                <a:lnTo>
                  <a:pt x="743" y="1391"/>
                </a:lnTo>
                <a:lnTo>
                  <a:pt x="744" y="1391"/>
                </a:lnTo>
                <a:lnTo>
                  <a:pt x="743" y="1391"/>
                </a:lnTo>
                <a:lnTo>
                  <a:pt x="743" y="1391"/>
                </a:lnTo>
                <a:close/>
                <a:moveTo>
                  <a:pt x="743" y="1389"/>
                </a:moveTo>
                <a:lnTo>
                  <a:pt x="743" y="1389"/>
                </a:lnTo>
                <a:lnTo>
                  <a:pt x="743" y="1389"/>
                </a:lnTo>
                <a:lnTo>
                  <a:pt x="743" y="1389"/>
                </a:lnTo>
                <a:lnTo>
                  <a:pt x="743" y="1389"/>
                </a:lnTo>
                <a:lnTo>
                  <a:pt x="743" y="1389"/>
                </a:lnTo>
                <a:close/>
                <a:moveTo>
                  <a:pt x="742" y="1426"/>
                </a:moveTo>
                <a:lnTo>
                  <a:pt x="745" y="1420"/>
                </a:lnTo>
                <a:lnTo>
                  <a:pt x="741" y="1410"/>
                </a:lnTo>
                <a:lnTo>
                  <a:pt x="741" y="1410"/>
                </a:lnTo>
                <a:lnTo>
                  <a:pt x="745" y="1420"/>
                </a:lnTo>
                <a:lnTo>
                  <a:pt x="742" y="1426"/>
                </a:lnTo>
                <a:close/>
                <a:moveTo>
                  <a:pt x="731" y="1227"/>
                </a:moveTo>
                <a:lnTo>
                  <a:pt x="731" y="1221"/>
                </a:lnTo>
                <a:lnTo>
                  <a:pt x="729" y="1216"/>
                </a:lnTo>
                <a:lnTo>
                  <a:pt x="738" y="1216"/>
                </a:lnTo>
                <a:lnTo>
                  <a:pt x="742" y="1224"/>
                </a:lnTo>
                <a:lnTo>
                  <a:pt x="744" y="1225"/>
                </a:lnTo>
                <a:lnTo>
                  <a:pt x="746" y="1225"/>
                </a:lnTo>
                <a:lnTo>
                  <a:pt x="739" y="1229"/>
                </a:lnTo>
                <a:lnTo>
                  <a:pt x="731" y="1227"/>
                </a:lnTo>
                <a:close/>
                <a:moveTo>
                  <a:pt x="724" y="1238"/>
                </a:moveTo>
                <a:lnTo>
                  <a:pt x="725" y="1238"/>
                </a:lnTo>
                <a:lnTo>
                  <a:pt x="727" y="1238"/>
                </a:lnTo>
                <a:lnTo>
                  <a:pt x="725" y="1238"/>
                </a:lnTo>
                <a:lnTo>
                  <a:pt x="724" y="1238"/>
                </a:lnTo>
                <a:close/>
                <a:moveTo>
                  <a:pt x="724" y="1238"/>
                </a:moveTo>
                <a:lnTo>
                  <a:pt x="723" y="1239"/>
                </a:lnTo>
                <a:lnTo>
                  <a:pt x="722" y="1241"/>
                </a:lnTo>
                <a:lnTo>
                  <a:pt x="723" y="1239"/>
                </a:lnTo>
                <a:lnTo>
                  <a:pt x="724" y="1238"/>
                </a:lnTo>
                <a:close/>
                <a:moveTo>
                  <a:pt x="714" y="1227"/>
                </a:moveTo>
                <a:lnTo>
                  <a:pt x="714" y="1224"/>
                </a:lnTo>
                <a:lnTo>
                  <a:pt x="711" y="1223"/>
                </a:lnTo>
                <a:lnTo>
                  <a:pt x="710" y="1227"/>
                </a:lnTo>
                <a:lnTo>
                  <a:pt x="710" y="1231"/>
                </a:lnTo>
                <a:lnTo>
                  <a:pt x="707" y="1235"/>
                </a:lnTo>
                <a:lnTo>
                  <a:pt x="702" y="1237"/>
                </a:lnTo>
                <a:lnTo>
                  <a:pt x="702" y="1235"/>
                </a:lnTo>
                <a:lnTo>
                  <a:pt x="702" y="1234"/>
                </a:lnTo>
                <a:lnTo>
                  <a:pt x="706" y="1223"/>
                </a:lnTo>
                <a:lnTo>
                  <a:pt x="715" y="1218"/>
                </a:lnTo>
                <a:lnTo>
                  <a:pt x="718" y="1222"/>
                </a:lnTo>
                <a:lnTo>
                  <a:pt x="718" y="1225"/>
                </a:lnTo>
                <a:lnTo>
                  <a:pt x="718" y="1229"/>
                </a:lnTo>
                <a:lnTo>
                  <a:pt x="721" y="1231"/>
                </a:lnTo>
                <a:lnTo>
                  <a:pt x="722" y="1229"/>
                </a:lnTo>
                <a:lnTo>
                  <a:pt x="721" y="1224"/>
                </a:lnTo>
                <a:lnTo>
                  <a:pt x="721" y="1223"/>
                </a:lnTo>
                <a:lnTo>
                  <a:pt x="722" y="1222"/>
                </a:lnTo>
                <a:lnTo>
                  <a:pt x="722" y="1220"/>
                </a:lnTo>
                <a:lnTo>
                  <a:pt x="724" y="1218"/>
                </a:lnTo>
                <a:lnTo>
                  <a:pt x="725" y="1220"/>
                </a:lnTo>
                <a:lnTo>
                  <a:pt x="725" y="1222"/>
                </a:lnTo>
                <a:lnTo>
                  <a:pt x="725" y="1225"/>
                </a:lnTo>
                <a:lnTo>
                  <a:pt x="725" y="1230"/>
                </a:lnTo>
                <a:lnTo>
                  <a:pt x="725" y="1230"/>
                </a:lnTo>
                <a:lnTo>
                  <a:pt x="725" y="1230"/>
                </a:lnTo>
                <a:lnTo>
                  <a:pt x="725" y="1230"/>
                </a:lnTo>
                <a:lnTo>
                  <a:pt x="725" y="1230"/>
                </a:lnTo>
                <a:lnTo>
                  <a:pt x="724" y="1231"/>
                </a:lnTo>
                <a:lnTo>
                  <a:pt x="722" y="1232"/>
                </a:lnTo>
                <a:lnTo>
                  <a:pt x="715" y="1232"/>
                </a:lnTo>
                <a:lnTo>
                  <a:pt x="714" y="1227"/>
                </a:lnTo>
                <a:close/>
                <a:moveTo>
                  <a:pt x="711" y="1419"/>
                </a:moveTo>
                <a:lnTo>
                  <a:pt x="711" y="1418"/>
                </a:lnTo>
                <a:lnTo>
                  <a:pt x="713" y="1418"/>
                </a:lnTo>
                <a:lnTo>
                  <a:pt x="711" y="1418"/>
                </a:lnTo>
                <a:lnTo>
                  <a:pt x="711" y="1419"/>
                </a:lnTo>
                <a:close/>
                <a:moveTo>
                  <a:pt x="701" y="1423"/>
                </a:moveTo>
                <a:lnTo>
                  <a:pt x="701" y="1421"/>
                </a:lnTo>
                <a:lnTo>
                  <a:pt x="702" y="1421"/>
                </a:lnTo>
                <a:lnTo>
                  <a:pt x="701" y="1421"/>
                </a:lnTo>
                <a:lnTo>
                  <a:pt x="701" y="1423"/>
                </a:lnTo>
                <a:close/>
                <a:moveTo>
                  <a:pt x="686" y="1239"/>
                </a:moveTo>
                <a:lnTo>
                  <a:pt x="684" y="1243"/>
                </a:lnTo>
                <a:lnTo>
                  <a:pt x="683" y="1243"/>
                </a:lnTo>
                <a:lnTo>
                  <a:pt x="684" y="1243"/>
                </a:lnTo>
                <a:lnTo>
                  <a:pt x="686" y="1239"/>
                </a:lnTo>
                <a:lnTo>
                  <a:pt x="686" y="1237"/>
                </a:lnTo>
                <a:lnTo>
                  <a:pt x="686" y="1234"/>
                </a:lnTo>
                <a:lnTo>
                  <a:pt x="686" y="1231"/>
                </a:lnTo>
                <a:lnTo>
                  <a:pt x="684" y="1230"/>
                </a:lnTo>
                <a:lnTo>
                  <a:pt x="682" y="1231"/>
                </a:lnTo>
                <a:lnTo>
                  <a:pt x="682" y="1234"/>
                </a:lnTo>
                <a:lnTo>
                  <a:pt x="681" y="1238"/>
                </a:lnTo>
                <a:lnTo>
                  <a:pt x="680" y="1243"/>
                </a:lnTo>
                <a:lnTo>
                  <a:pt x="676" y="1242"/>
                </a:lnTo>
                <a:lnTo>
                  <a:pt x="675" y="1239"/>
                </a:lnTo>
                <a:lnTo>
                  <a:pt x="675" y="1235"/>
                </a:lnTo>
                <a:lnTo>
                  <a:pt x="675" y="1230"/>
                </a:lnTo>
                <a:lnTo>
                  <a:pt x="684" y="1228"/>
                </a:lnTo>
                <a:lnTo>
                  <a:pt x="694" y="1224"/>
                </a:lnTo>
                <a:lnTo>
                  <a:pt x="694" y="1224"/>
                </a:lnTo>
                <a:lnTo>
                  <a:pt x="695" y="1224"/>
                </a:lnTo>
                <a:lnTo>
                  <a:pt x="696" y="1224"/>
                </a:lnTo>
                <a:lnTo>
                  <a:pt x="696" y="1227"/>
                </a:lnTo>
                <a:lnTo>
                  <a:pt x="696" y="1228"/>
                </a:lnTo>
                <a:lnTo>
                  <a:pt x="697" y="1229"/>
                </a:lnTo>
                <a:lnTo>
                  <a:pt x="699" y="1230"/>
                </a:lnTo>
                <a:lnTo>
                  <a:pt x="697" y="1229"/>
                </a:lnTo>
                <a:lnTo>
                  <a:pt x="696" y="1228"/>
                </a:lnTo>
                <a:lnTo>
                  <a:pt x="694" y="1237"/>
                </a:lnTo>
                <a:lnTo>
                  <a:pt x="686" y="1239"/>
                </a:lnTo>
                <a:close/>
                <a:moveTo>
                  <a:pt x="672" y="1440"/>
                </a:moveTo>
                <a:lnTo>
                  <a:pt x="676" y="1439"/>
                </a:lnTo>
                <a:lnTo>
                  <a:pt x="680" y="1437"/>
                </a:lnTo>
                <a:lnTo>
                  <a:pt x="680" y="1437"/>
                </a:lnTo>
                <a:lnTo>
                  <a:pt x="676" y="1439"/>
                </a:lnTo>
                <a:lnTo>
                  <a:pt x="672" y="1440"/>
                </a:lnTo>
                <a:close/>
                <a:moveTo>
                  <a:pt x="666" y="1244"/>
                </a:moveTo>
                <a:lnTo>
                  <a:pt x="665" y="1242"/>
                </a:lnTo>
                <a:lnTo>
                  <a:pt x="665" y="1238"/>
                </a:lnTo>
                <a:lnTo>
                  <a:pt x="662" y="1241"/>
                </a:lnTo>
                <a:lnTo>
                  <a:pt x="662" y="1243"/>
                </a:lnTo>
                <a:lnTo>
                  <a:pt x="662" y="1241"/>
                </a:lnTo>
                <a:lnTo>
                  <a:pt x="665" y="1238"/>
                </a:lnTo>
                <a:lnTo>
                  <a:pt x="662" y="1235"/>
                </a:lnTo>
                <a:lnTo>
                  <a:pt x="658" y="1235"/>
                </a:lnTo>
                <a:lnTo>
                  <a:pt x="658" y="1238"/>
                </a:lnTo>
                <a:lnTo>
                  <a:pt x="660" y="1241"/>
                </a:lnTo>
                <a:lnTo>
                  <a:pt x="660" y="1243"/>
                </a:lnTo>
                <a:lnTo>
                  <a:pt x="660" y="1245"/>
                </a:lnTo>
                <a:lnTo>
                  <a:pt x="654" y="1249"/>
                </a:lnTo>
                <a:lnTo>
                  <a:pt x="647" y="1249"/>
                </a:lnTo>
                <a:lnTo>
                  <a:pt x="648" y="1246"/>
                </a:lnTo>
                <a:lnTo>
                  <a:pt x="648" y="1243"/>
                </a:lnTo>
                <a:lnTo>
                  <a:pt x="647" y="1238"/>
                </a:lnTo>
                <a:lnTo>
                  <a:pt x="649" y="1235"/>
                </a:lnTo>
                <a:lnTo>
                  <a:pt x="661" y="1232"/>
                </a:lnTo>
                <a:lnTo>
                  <a:pt x="673" y="1231"/>
                </a:lnTo>
                <a:lnTo>
                  <a:pt x="669" y="1237"/>
                </a:lnTo>
                <a:lnTo>
                  <a:pt x="668" y="1243"/>
                </a:lnTo>
                <a:lnTo>
                  <a:pt x="667" y="1244"/>
                </a:lnTo>
                <a:lnTo>
                  <a:pt x="666" y="1244"/>
                </a:lnTo>
                <a:close/>
                <a:moveTo>
                  <a:pt x="665" y="1433"/>
                </a:moveTo>
                <a:lnTo>
                  <a:pt x="665" y="1434"/>
                </a:lnTo>
                <a:lnTo>
                  <a:pt x="666" y="1435"/>
                </a:lnTo>
                <a:lnTo>
                  <a:pt x="665" y="1434"/>
                </a:lnTo>
                <a:lnTo>
                  <a:pt x="665" y="1433"/>
                </a:lnTo>
                <a:close/>
                <a:moveTo>
                  <a:pt x="652" y="1279"/>
                </a:moveTo>
                <a:lnTo>
                  <a:pt x="652" y="1280"/>
                </a:lnTo>
                <a:lnTo>
                  <a:pt x="652" y="1280"/>
                </a:lnTo>
                <a:lnTo>
                  <a:pt x="652" y="1280"/>
                </a:lnTo>
                <a:lnTo>
                  <a:pt x="652" y="1279"/>
                </a:lnTo>
                <a:lnTo>
                  <a:pt x="652" y="1279"/>
                </a:lnTo>
                <a:close/>
                <a:moveTo>
                  <a:pt x="644" y="1249"/>
                </a:moveTo>
                <a:lnTo>
                  <a:pt x="635" y="1252"/>
                </a:lnTo>
                <a:lnTo>
                  <a:pt x="633" y="1245"/>
                </a:lnTo>
                <a:lnTo>
                  <a:pt x="633" y="1245"/>
                </a:lnTo>
                <a:lnTo>
                  <a:pt x="633" y="1244"/>
                </a:lnTo>
                <a:lnTo>
                  <a:pt x="634" y="1242"/>
                </a:lnTo>
                <a:lnTo>
                  <a:pt x="634" y="1241"/>
                </a:lnTo>
                <a:lnTo>
                  <a:pt x="634" y="1238"/>
                </a:lnTo>
                <a:lnTo>
                  <a:pt x="639" y="1236"/>
                </a:lnTo>
                <a:lnTo>
                  <a:pt x="642" y="1237"/>
                </a:lnTo>
                <a:lnTo>
                  <a:pt x="645" y="1243"/>
                </a:lnTo>
                <a:lnTo>
                  <a:pt x="644" y="1249"/>
                </a:lnTo>
                <a:close/>
                <a:moveTo>
                  <a:pt x="627" y="1451"/>
                </a:moveTo>
                <a:lnTo>
                  <a:pt x="631" y="1449"/>
                </a:lnTo>
                <a:lnTo>
                  <a:pt x="634" y="1447"/>
                </a:lnTo>
                <a:lnTo>
                  <a:pt x="631" y="1449"/>
                </a:lnTo>
                <a:lnTo>
                  <a:pt x="627" y="1451"/>
                </a:lnTo>
                <a:close/>
                <a:moveTo>
                  <a:pt x="625" y="1539"/>
                </a:moveTo>
                <a:lnTo>
                  <a:pt x="625" y="1539"/>
                </a:lnTo>
                <a:lnTo>
                  <a:pt x="625" y="1539"/>
                </a:lnTo>
                <a:lnTo>
                  <a:pt x="625" y="1539"/>
                </a:lnTo>
                <a:lnTo>
                  <a:pt x="625" y="1539"/>
                </a:lnTo>
                <a:lnTo>
                  <a:pt x="627" y="1538"/>
                </a:lnTo>
                <a:lnTo>
                  <a:pt x="631" y="1538"/>
                </a:lnTo>
                <a:lnTo>
                  <a:pt x="627" y="1538"/>
                </a:lnTo>
                <a:lnTo>
                  <a:pt x="625" y="1539"/>
                </a:lnTo>
                <a:close/>
                <a:moveTo>
                  <a:pt x="624" y="1539"/>
                </a:moveTo>
                <a:lnTo>
                  <a:pt x="624" y="1539"/>
                </a:lnTo>
                <a:lnTo>
                  <a:pt x="624" y="1539"/>
                </a:lnTo>
                <a:close/>
                <a:moveTo>
                  <a:pt x="623" y="1539"/>
                </a:moveTo>
                <a:lnTo>
                  <a:pt x="621" y="1539"/>
                </a:lnTo>
                <a:lnTo>
                  <a:pt x="619" y="1539"/>
                </a:lnTo>
                <a:lnTo>
                  <a:pt x="621" y="1539"/>
                </a:lnTo>
                <a:lnTo>
                  <a:pt x="623" y="1539"/>
                </a:lnTo>
                <a:close/>
                <a:moveTo>
                  <a:pt x="619" y="1249"/>
                </a:moveTo>
                <a:lnTo>
                  <a:pt x="619" y="1244"/>
                </a:lnTo>
                <a:lnTo>
                  <a:pt x="623" y="1241"/>
                </a:lnTo>
                <a:lnTo>
                  <a:pt x="623" y="1248"/>
                </a:lnTo>
                <a:lnTo>
                  <a:pt x="623" y="1256"/>
                </a:lnTo>
                <a:lnTo>
                  <a:pt x="619" y="1252"/>
                </a:lnTo>
                <a:lnTo>
                  <a:pt x="619" y="1249"/>
                </a:lnTo>
                <a:close/>
                <a:moveTo>
                  <a:pt x="619" y="1235"/>
                </a:moveTo>
                <a:lnTo>
                  <a:pt x="619" y="1235"/>
                </a:lnTo>
                <a:lnTo>
                  <a:pt x="619" y="1235"/>
                </a:lnTo>
                <a:lnTo>
                  <a:pt x="619" y="1235"/>
                </a:lnTo>
                <a:lnTo>
                  <a:pt x="619" y="1235"/>
                </a:lnTo>
                <a:lnTo>
                  <a:pt x="619" y="1235"/>
                </a:lnTo>
                <a:lnTo>
                  <a:pt x="619" y="1235"/>
                </a:lnTo>
                <a:lnTo>
                  <a:pt x="617" y="1236"/>
                </a:lnTo>
                <a:lnTo>
                  <a:pt x="615" y="1236"/>
                </a:lnTo>
                <a:lnTo>
                  <a:pt x="617" y="1236"/>
                </a:lnTo>
                <a:lnTo>
                  <a:pt x="619" y="1235"/>
                </a:lnTo>
                <a:close/>
                <a:moveTo>
                  <a:pt x="610" y="1238"/>
                </a:moveTo>
                <a:lnTo>
                  <a:pt x="610" y="1238"/>
                </a:lnTo>
                <a:lnTo>
                  <a:pt x="610" y="1238"/>
                </a:lnTo>
                <a:lnTo>
                  <a:pt x="612" y="1238"/>
                </a:lnTo>
                <a:lnTo>
                  <a:pt x="615" y="1238"/>
                </a:lnTo>
                <a:lnTo>
                  <a:pt x="612" y="1238"/>
                </a:lnTo>
                <a:lnTo>
                  <a:pt x="610" y="1238"/>
                </a:lnTo>
                <a:close/>
                <a:moveTo>
                  <a:pt x="614" y="1249"/>
                </a:moveTo>
                <a:lnTo>
                  <a:pt x="613" y="1255"/>
                </a:lnTo>
                <a:lnTo>
                  <a:pt x="610" y="1258"/>
                </a:lnTo>
                <a:lnTo>
                  <a:pt x="610" y="1253"/>
                </a:lnTo>
                <a:lnTo>
                  <a:pt x="610" y="1248"/>
                </a:lnTo>
                <a:lnTo>
                  <a:pt x="610" y="1245"/>
                </a:lnTo>
                <a:lnTo>
                  <a:pt x="613" y="1243"/>
                </a:lnTo>
                <a:lnTo>
                  <a:pt x="614" y="1245"/>
                </a:lnTo>
                <a:lnTo>
                  <a:pt x="614" y="1249"/>
                </a:lnTo>
                <a:close/>
                <a:moveTo>
                  <a:pt x="608" y="1238"/>
                </a:moveTo>
                <a:lnTo>
                  <a:pt x="608" y="1238"/>
                </a:lnTo>
                <a:lnTo>
                  <a:pt x="608" y="1238"/>
                </a:lnTo>
                <a:lnTo>
                  <a:pt x="605" y="1238"/>
                </a:lnTo>
                <a:lnTo>
                  <a:pt x="601" y="1239"/>
                </a:lnTo>
                <a:lnTo>
                  <a:pt x="605" y="1238"/>
                </a:lnTo>
                <a:lnTo>
                  <a:pt x="608" y="1238"/>
                </a:lnTo>
                <a:lnTo>
                  <a:pt x="608" y="1238"/>
                </a:lnTo>
                <a:lnTo>
                  <a:pt x="608" y="1238"/>
                </a:lnTo>
                <a:close/>
                <a:moveTo>
                  <a:pt x="594" y="1260"/>
                </a:moveTo>
                <a:lnTo>
                  <a:pt x="594" y="1253"/>
                </a:lnTo>
                <a:lnTo>
                  <a:pt x="594" y="1248"/>
                </a:lnTo>
                <a:lnTo>
                  <a:pt x="596" y="1246"/>
                </a:lnTo>
                <a:lnTo>
                  <a:pt x="598" y="1246"/>
                </a:lnTo>
                <a:lnTo>
                  <a:pt x="598" y="1251"/>
                </a:lnTo>
                <a:lnTo>
                  <a:pt x="599" y="1257"/>
                </a:lnTo>
                <a:lnTo>
                  <a:pt x="601" y="1251"/>
                </a:lnTo>
                <a:lnTo>
                  <a:pt x="601" y="1245"/>
                </a:lnTo>
                <a:lnTo>
                  <a:pt x="605" y="1246"/>
                </a:lnTo>
                <a:lnTo>
                  <a:pt x="605" y="1250"/>
                </a:lnTo>
                <a:lnTo>
                  <a:pt x="603" y="1258"/>
                </a:lnTo>
                <a:lnTo>
                  <a:pt x="594" y="1260"/>
                </a:lnTo>
                <a:close/>
                <a:moveTo>
                  <a:pt x="600" y="1377"/>
                </a:moveTo>
                <a:lnTo>
                  <a:pt x="600" y="1378"/>
                </a:lnTo>
                <a:lnTo>
                  <a:pt x="599" y="1379"/>
                </a:lnTo>
                <a:lnTo>
                  <a:pt x="600" y="1378"/>
                </a:lnTo>
                <a:lnTo>
                  <a:pt x="600" y="1377"/>
                </a:lnTo>
                <a:lnTo>
                  <a:pt x="600" y="1377"/>
                </a:lnTo>
                <a:close/>
                <a:moveTo>
                  <a:pt x="587" y="1264"/>
                </a:moveTo>
                <a:lnTo>
                  <a:pt x="586" y="1264"/>
                </a:lnTo>
                <a:lnTo>
                  <a:pt x="585" y="1265"/>
                </a:lnTo>
                <a:lnTo>
                  <a:pt x="586" y="1264"/>
                </a:lnTo>
                <a:lnTo>
                  <a:pt x="587" y="1264"/>
                </a:lnTo>
                <a:lnTo>
                  <a:pt x="586" y="1256"/>
                </a:lnTo>
                <a:lnTo>
                  <a:pt x="589" y="1249"/>
                </a:lnTo>
                <a:lnTo>
                  <a:pt x="591" y="1257"/>
                </a:lnTo>
                <a:lnTo>
                  <a:pt x="587" y="1264"/>
                </a:lnTo>
                <a:close/>
                <a:moveTo>
                  <a:pt x="582" y="1264"/>
                </a:moveTo>
                <a:lnTo>
                  <a:pt x="583" y="1265"/>
                </a:lnTo>
                <a:lnTo>
                  <a:pt x="583" y="1265"/>
                </a:lnTo>
                <a:lnTo>
                  <a:pt x="583" y="1265"/>
                </a:lnTo>
                <a:lnTo>
                  <a:pt x="582" y="1264"/>
                </a:lnTo>
                <a:lnTo>
                  <a:pt x="580" y="1264"/>
                </a:lnTo>
                <a:lnTo>
                  <a:pt x="578" y="1264"/>
                </a:lnTo>
                <a:lnTo>
                  <a:pt x="578" y="1265"/>
                </a:lnTo>
                <a:lnTo>
                  <a:pt x="577" y="1266"/>
                </a:lnTo>
                <a:lnTo>
                  <a:pt x="578" y="1265"/>
                </a:lnTo>
                <a:lnTo>
                  <a:pt x="578" y="1264"/>
                </a:lnTo>
                <a:lnTo>
                  <a:pt x="578" y="1262"/>
                </a:lnTo>
                <a:lnTo>
                  <a:pt x="577" y="1260"/>
                </a:lnTo>
                <a:lnTo>
                  <a:pt x="577" y="1263"/>
                </a:lnTo>
                <a:lnTo>
                  <a:pt x="576" y="1265"/>
                </a:lnTo>
                <a:lnTo>
                  <a:pt x="573" y="1265"/>
                </a:lnTo>
                <a:lnTo>
                  <a:pt x="570" y="1265"/>
                </a:lnTo>
                <a:lnTo>
                  <a:pt x="571" y="1258"/>
                </a:lnTo>
                <a:lnTo>
                  <a:pt x="575" y="1252"/>
                </a:lnTo>
                <a:lnTo>
                  <a:pt x="578" y="1250"/>
                </a:lnTo>
                <a:lnTo>
                  <a:pt x="582" y="1250"/>
                </a:lnTo>
                <a:lnTo>
                  <a:pt x="584" y="1253"/>
                </a:lnTo>
                <a:lnTo>
                  <a:pt x="583" y="1256"/>
                </a:lnTo>
                <a:lnTo>
                  <a:pt x="583" y="1260"/>
                </a:lnTo>
                <a:lnTo>
                  <a:pt x="582" y="1264"/>
                </a:lnTo>
                <a:close/>
                <a:moveTo>
                  <a:pt x="580" y="1245"/>
                </a:moveTo>
                <a:lnTo>
                  <a:pt x="575" y="1248"/>
                </a:lnTo>
                <a:lnTo>
                  <a:pt x="569" y="1249"/>
                </a:lnTo>
                <a:lnTo>
                  <a:pt x="575" y="1248"/>
                </a:lnTo>
                <a:lnTo>
                  <a:pt x="580" y="1245"/>
                </a:lnTo>
                <a:close/>
                <a:moveTo>
                  <a:pt x="568" y="1257"/>
                </a:moveTo>
                <a:lnTo>
                  <a:pt x="568" y="1262"/>
                </a:lnTo>
                <a:lnTo>
                  <a:pt x="568" y="1267"/>
                </a:lnTo>
                <a:lnTo>
                  <a:pt x="564" y="1269"/>
                </a:lnTo>
                <a:lnTo>
                  <a:pt x="563" y="1265"/>
                </a:lnTo>
                <a:lnTo>
                  <a:pt x="563" y="1259"/>
                </a:lnTo>
                <a:lnTo>
                  <a:pt x="563" y="1253"/>
                </a:lnTo>
                <a:lnTo>
                  <a:pt x="566" y="1253"/>
                </a:lnTo>
                <a:lnTo>
                  <a:pt x="568" y="1257"/>
                </a:lnTo>
                <a:lnTo>
                  <a:pt x="568" y="1257"/>
                </a:lnTo>
                <a:close/>
                <a:moveTo>
                  <a:pt x="565" y="1452"/>
                </a:moveTo>
                <a:lnTo>
                  <a:pt x="565" y="1452"/>
                </a:lnTo>
                <a:lnTo>
                  <a:pt x="566" y="1452"/>
                </a:lnTo>
                <a:lnTo>
                  <a:pt x="565" y="1452"/>
                </a:lnTo>
                <a:lnTo>
                  <a:pt x="565" y="1452"/>
                </a:lnTo>
                <a:close/>
                <a:moveTo>
                  <a:pt x="563" y="1433"/>
                </a:moveTo>
                <a:lnTo>
                  <a:pt x="563" y="1425"/>
                </a:lnTo>
                <a:lnTo>
                  <a:pt x="563" y="1417"/>
                </a:lnTo>
                <a:lnTo>
                  <a:pt x="563" y="1425"/>
                </a:lnTo>
                <a:lnTo>
                  <a:pt x="563" y="1433"/>
                </a:lnTo>
                <a:close/>
                <a:moveTo>
                  <a:pt x="561" y="1266"/>
                </a:moveTo>
                <a:lnTo>
                  <a:pt x="561" y="1269"/>
                </a:lnTo>
                <a:lnTo>
                  <a:pt x="558" y="1269"/>
                </a:lnTo>
                <a:lnTo>
                  <a:pt x="557" y="1267"/>
                </a:lnTo>
                <a:lnTo>
                  <a:pt x="556" y="1266"/>
                </a:lnTo>
                <a:lnTo>
                  <a:pt x="557" y="1259"/>
                </a:lnTo>
                <a:lnTo>
                  <a:pt x="559" y="1255"/>
                </a:lnTo>
                <a:lnTo>
                  <a:pt x="561" y="1260"/>
                </a:lnTo>
                <a:lnTo>
                  <a:pt x="561" y="1266"/>
                </a:lnTo>
                <a:close/>
                <a:moveTo>
                  <a:pt x="551" y="1246"/>
                </a:moveTo>
                <a:lnTo>
                  <a:pt x="554" y="1245"/>
                </a:lnTo>
                <a:lnTo>
                  <a:pt x="556" y="1244"/>
                </a:lnTo>
                <a:lnTo>
                  <a:pt x="554" y="1245"/>
                </a:lnTo>
                <a:lnTo>
                  <a:pt x="551" y="1246"/>
                </a:lnTo>
                <a:close/>
                <a:moveTo>
                  <a:pt x="548" y="1427"/>
                </a:moveTo>
                <a:lnTo>
                  <a:pt x="550" y="1426"/>
                </a:lnTo>
                <a:lnTo>
                  <a:pt x="551" y="1425"/>
                </a:lnTo>
                <a:lnTo>
                  <a:pt x="550" y="1426"/>
                </a:lnTo>
                <a:lnTo>
                  <a:pt x="548" y="1427"/>
                </a:lnTo>
                <a:close/>
                <a:moveTo>
                  <a:pt x="537" y="1253"/>
                </a:moveTo>
                <a:lnTo>
                  <a:pt x="536" y="1253"/>
                </a:lnTo>
                <a:lnTo>
                  <a:pt x="534" y="1255"/>
                </a:lnTo>
                <a:lnTo>
                  <a:pt x="536" y="1253"/>
                </a:lnTo>
                <a:lnTo>
                  <a:pt x="537" y="1253"/>
                </a:lnTo>
                <a:lnTo>
                  <a:pt x="542" y="1252"/>
                </a:lnTo>
                <a:lnTo>
                  <a:pt x="547" y="1252"/>
                </a:lnTo>
                <a:lnTo>
                  <a:pt x="542" y="1252"/>
                </a:lnTo>
                <a:lnTo>
                  <a:pt x="537" y="1253"/>
                </a:lnTo>
                <a:close/>
                <a:moveTo>
                  <a:pt x="545" y="1264"/>
                </a:moveTo>
                <a:lnTo>
                  <a:pt x="544" y="1265"/>
                </a:lnTo>
                <a:lnTo>
                  <a:pt x="544" y="1267"/>
                </a:lnTo>
                <a:lnTo>
                  <a:pt x="543" y="1273"/>
                </a:lnTo>
                <a:lnTo>
                  <a:pt x="537" y="1274"/>
                </a:lnTo>
                <a:lnTo>
                  <a:pt x="535" y="1274"/>
                </a:lnTo>
                <a:lnTo>
                  <a:pt x="532" y="1274"/>
                </a:lnTo>
                <a:lnTo>
                  <a:pt x="531" y="1277"/>
                </a:lnTo>
                <a:lnTo>
                  <a:pt x="530" y="1278"/>
                </a:lnTo>
                <a:lnTo>
                  <a:pt x="531" y="1277"/>
                </a:lnTo>
                <a:lnTo>
                  <a:pt x="532" y="1274"/>
                </a:lnTo>
                <a:lnTo>
                  <a:pt x="532" y="1269"/>
                </a:lnTo>
                <a:lnTo>
                  <a:pt x="531" y="1265"/>
                </a:lnTo>
                <a:lnTo>
                  <a:pt x="529" y="1269"/>
                </a:lnTo>
                <a:lnTo>
                  <a:pt x="528" y="1273"/>
                </a:lnTo>
                <a:lnTo>
                  <a:pt x="528" y="1276"/>
                </a:lnTo>
                <a:lnTo>
                  <a:pt x="527" y="1277"/>
                </a:lnTo>
                <a:lnTo>
                  <a:pt x="523" y="1276"/>
                </a:lnTo>
                <a:lnTo>
                  <a:pt x="520" y="1272"/>
                </a:lnTo>
                <a:lnTo>
                  <a:pt x="517" y="1278"/>
                </a:lnTo>
                <a:lnTo>
                  <a:pt x="513" y="1277"/>
                </a:lnTo>
                <a:lnTo>
                  <a:pt x="510" y="1276"/>
                </a:lnTo>
                <a:lnTo>
                  <a:pt x="509" y="1278"/>
                </a:lnTo>
                <a:lnTo>
                  <a:pt x="506" y="1281"/>
                </a:lnTo>
                <a:lnTo>
                  <a:pt x="501" y="1283"/>
                </a:lnTo>
                <a:lnTo>
                  <a:pt x="500" y="1279"/>
                </a:lnTo>
                <a:lnTo>
                  <a:pt x="500" y="1276"/>
                </a:lnTo>
                <a:lnTo>
                  <a:pt x="499" y="1276"/>
                </a:lnTo>
                <a:lnTo>
                  <a:pt x="499" y="1276"/>
                </a:lnTo>
                <a:lnTo>
                  <a:pt x="499" y="1276"/>
                </a:lnTo>
                <a:lnTo>
                  <a:pt x="500" y="1276"/>
                </a:lnTo>
                <a:lnTo>
                  <a:pt x="500" y="1272"/>
                </a:lnTo>
                <a:lnTo>
                  <a:pt x="500" y="1269"/>
                </a:lnTo>
                <a:lnTo>
                  <a:pt x="504" y="1267"/>
                </a:lnTo>
                <a:lnTo>
                  <a:pt x="508" y="1269"/>
                </a:lnTo>
                <a:lnTo>
                  <a:pt x="509" y="1271"/>
                </a:lnTo>
                <a:lnTo>
                  <a:pt x="513" y="1271"/>
                </a:lnTo>
                <a:lnTo>
                  <a:pt x="514" y="1267"/>
                </a:lnTo>
                <a:lnTo>
                  <a:pt x="513" y="1264"/>
                </a:lnTo>
                <a:lnTo>
                  <a:pt x="510" y="1264"/>
                </a:lnTo>
                <a:lnTo>
                  <a:pt x="509" y="1264"/>
                </a:lnTo>
                <a:lnTo>
                  <a:pt x="506" y="1266"/>
                </a:lnTo>
                <a:lnTo>
                  <a:pt x="501" y="1267"/>
                </a:lnTo>
                <a:lnTo>
                  <a:pt x="506" y="1266"/>
                </a:lnTo>
                <a:lnTo>
                  <a:pt x="509" y="1264"/>
                </a:lnTo>
                <a:lnTo>
                  <a:pt x="509" y="1264"/>
                </a:lnTo>
                <a:lnTo>
                  <a:pt x="510" y="1264"/>
                </a:lnTo>
                <a:lnTo>
                  <a:pt x="513" y="1264"/>
                </a:lnTo>
                <a:lnTo>
                  <a:pt x="524" y="1264"/>
                </a:lnTo>
                <a:lnTo>
                  <a:pt x="536" y="1260"/>
                </a:lnTo>
                <a:lnTo>
                  <a:pt x="539" y="1259"/>
                </a:lnTo>
                <a:lnTo>
                  <a:pt x="544" y="1259"/>
                </a:lnTo>
                <a:lnTo>
                  <a:pt x="544" y="1259"/>
                </a:lnTo>
                <a:lnTo>
                  <a:pt x="545" y="1260"/>
                </a:lnTo>
                <a:lnTo>
                  <a:pt x="545" y="1263"/>
                </a:lnTo>
                <a:lnTo>
                  <a:pt x="545" y="1264"/>
                </a:lnTo>
                <a:close/>
                <a:moveTo>
                  <a:pt x="495" y="1539"/>
                </a:moveTo>
                <a:lnTo>
                  <a:pt x="495" y="1539"/>
                </a:lnTo>
                <a:lnTo>
                  <a:pt x="496" y="1539"/>
                </a:lnTo>
                <a:lnTo>
                  <a:pt x="495" y="1539"/>
                </a:lnTo>
                <a:lnTo>
                  <a:pt x="495" y="1539"/>
                </a:lnTo>
                <a:close/>
                <a:moveTo>
                  <a:pt x="509" y="1264"/>
                </a:moveTo>
                <a:lnTo>
                  <a:pt x="509" y="1263"/>
                </a:lnTo>
                <a:lnTo>
                  <a:pt x="509" y="1263"/>
                </a:lnTo>
                <a:lnTo>
                  <a:pt x="509" y="1263"/>
                </a:lnTo>
                <a:lnTo>
                  <a:pt x="509" y="1264"/>
                </a:lnTo>
                <a:lnTo>
                  <a:pt x="501" y="1264"/>
                </a:lnTo>
                <a:lnTo>
                  <a:pt x="493" y="1265"/>
                </a:lnTo>
                <a:lnTo>
                  <a:pt x="501" y="1264"/>
                </a:lnTo>
                <a:lnTo>
                  <a:pt x="509" y="1264"/>
                </a:lnTo>
                <a:close/>
                <a:moveTo>
                  <a:pt x="500" y="1258"/>
                </a:moveTo>
                <a:lnTo>
                  <a:pt x="496" y="1258"/>
                </a:lnTo>
                <a:lnTo>
                  <a:pt x="492" y="1259"/>
                </a:lnTo>
                <a:lnTo>
                  <a:pt x="496" y="1258"/>
                </a:lnTo>
                <a:lnTo>
                  <a:pt x="500" y="1258"/>
                </a:lnTo>
                <a:close/>
                <a:moveTo>
                  <a:pt x="492" y="1259"/>
                </a:moveTo>
                <a:lnTo>
                  <a:pt x="492" y="1258"/>
                </a:lnTo>
                <a:lnTo>
                  <a:pt x="492" y="1257"/>
                </a:lnTo>
                <a:lnTo>
                  <a:pt x="492" y="1258"/>
                </a:lnTo>
                <a:lnTo>
                  <a:pt x="492" y="1259"/>
                </a:lnTo>
                <a:lnTo>
                  <a:pt x="492" y="1259"/>
                </a:lnTo>
                <a:close/>
                <a:moveTo>
                  <a:pt x="492" y="1259"/>
                </a:moveTo>
                <a:lnTo>
                  <a:pt x="492" y="1259"/>
                </a:lnTo>
                <a:lnTo>
                  <a:pt x="492" y="1259"/>
                </a:lnTo>
                <a:lnTo>
                  <a:pt x="492" y="1259"/>
                </a:lnTo>
                <a:lnTo>
                  <a:pt x="492" y="1259"/>
                </a:lnTo>
                <a:lnTo>
                  <a:pt x="492" y="1259"/>
                </a:lnTo>
                <a:close/>
                <a:moveTo>
                  <a:pt x="485" y="1276"/>
                </a:moveTo>
                <a:lnTo>
                  <a:pt x="482" y="1279"/>
                </a:lnTo>
                <a:lnTo>
                  <a:pt x="482" y="1284"/>
                </a:lnTo>
                <a:lnTo>
                  <a:pt x="481" y="1286"/>
                </a:lnTo>
                <a:lnTo>
                  <a:pt x="480" y="1286"/>
                </a:lnTo>
                <a:lnTo>
                  <a:pt x="479" y="1285"/>
                </a:lnTo>
                <a:lnTo>
                  <a:pt x="479" y="1283"/>
                </a:lnTo>
                <a:lnTo>
                  <a:pt x="479" y="1277"/>
                </a:lnTo>
                <a:lnTo>
                  <a:pt x="482" y="1272"/>
                </a:lnTo>
                <a:lnTo>
                  <a:pt x="485" y="1271"/>
                </a:lnTo>
                <a:lnTo>
                  <a:pt x="486" y="1272"/>
                </a:lnTo>
                <a:lnTo>
                  <a:pt x="486" y="1274"/>
                </a:lnTo>
                <a:lnTo>
                  <a:pt x="485" y="1276"/>
                </a:lnTo>
                <a:lnTo>
                  <a:pt x="485" y="1276"/>
                </a:lnTo>
                <a:close/>
                <a:moveTo>
                  <a:pt x="485" y="1285"/>
                </a:moveTo>
                <a:lnTo>
                  <a:pt x="485" y="1284"/>
                </a:lnTo>
                <a:lnTo>
                  <a:pt x="486" y="1283"/>
                </a:lnTo>
                <a:lnTo>
                  <a:pt x="485" y="1284"/>
                </a:lnTo>
                <a:lnTo>
                  <a:pt x="485" y="1285"/>
                </a:lnTo>
                <a:close/>
                <a:moveTo>
                  <a:pt x="463" y="1291"/>
                </a:moveTo>
                <a:lnTo>
                  <a:pt x="465" y="1292"/>
                </a:lnTo>
                <a:lnTo>
                  <a:pt x="465" y="1293"/>
                </a:lnTo>
                <a:lnTo>
                  <a:pt x="465" y="1292"/>
                </a:lnTo>
                <a:lnTo>
                  <a:pt x="463" y="1291"/>
                </a:lnTo>
                <a:lnTo>
                  <a:pt x="463" y="1290"/>
                </a:lnTo>
                <a:lnTo>
                  <a:pt x="462" y="1290"/>
                </a:lnTo>
                <a:lnTo>
                  <a:pt x="462" y="1284"/>
                </a:lnTo>
                <a:lnTo>
                  <a:pt x="463" y="1279"/>
                </a:lnTo>
                <a:lnTo>
                  <a:pt x="468" y="1274"/>
                </a:lnTo>
                <a:lnTo>
                  <a:pt x="474" y="1274"/>
                </a:lnTo>
                <a:lnTo>
                  <a:pt x="473" y="1285"/>
                </a:lnTo>
                <a:lnTo>
                  <a:pt x="463" y="1291"/>
                </a:lnTo>
                <a:close/>
                <a:moveTo>
                  <a:pt x="463" y="1474"/>
                </a:moveTo>
                <a:lnTo>
                  <a:pt x="463" y="1475"/>
                </a:lnTo>
                <a:lnTo>
                  <a:pt x="465" y="1476"/>
                </a:lnTo>
                <a:lnTo>
                  <a:pt x="463" y="1475"/>
                </a:lnTo>
                <a:lnTo>
                  <a:pt x="463" y="1474"/>
                </a:lnTo>
                <a:close/>
                <a:moveTo>
                  <a:pt x="461" y="1279"/>
                </a:moveTo>
                <a:lnTo>
                  <a:pt x="458" y="1286"/>
                </a:lnTo>
                <a:lnTo>
                  <a:pt x="456" y="1293"/>
                </a:lnTo>
                <a:lnTo>
                  <a:pt x="455" y="1293"/>
                </a:lnTo>
                <a:lnTo>
                  <a:pt x="455" y="1294"/>
                </a:lnTo>
                <a:lnTo>
                  <a:pt x="453" y="1293"/>
                </a:lnTo>
                <a:lnTo>
                  <a:pt x="451" y="1291"/>
                </a:lnTo>
                <a:lnTo>
                  <a:pt x="452" y="1284"/>
                </a:lnTo>
                <a:lnTo>
                  <a:pt x="456" y="1278"/>
                </a:lnTo>
                <a:lnTo>
                  <a:pt x="459" y="1278"/>
                </a:lnTo>
                <a:lnTo>
                  <a:pt x="461" y="1279"/>
                </a:lnTo>
                <a:lnTo>
                  <a:pt x="461" y="1279"/>
                </a:lnTo>
                <a:lnTo>
                  <a:pt x="462" y="1279"/>
                </a:lnTo>
                <a:lnTo>
                  <a:pt x="461" y="1279"/>
                </a:lnTo>
                <a:lnTo>
                  <a:pt x="461" y="1279"/>
                </a:lnTo>
                <a:lnTo>
                  <a:pt x="461" y="1279"/>
                </a:lnTo>
                <a:close/>
                <a:moveTo>
                  <a:pt x="417" y="1306"/>
                </a:moveTo>
                <a:lnTo>
                  <a:pt x="412" y="1306"/>
                </a:lnTo>
                <a:lnTo>
                  <a:pt x="409" y="1306"/>
                </a:lnTo>
                <a:lnTo>
                  <a:pt x="407" y="1306"/>
                </a:lnTo>
                <a:lnTo>
                  <a:pt x="405" y="1306"/>
                </a:lnTo>
                <a:lnTo>
                  <a:pt x="405" y="1306"/>
                </a:lnTo>
                <a:lnTo>
                  <a:pt x="406" y="1305"/>
                </a:lnTo>
                <a:lnTo>
                  <a:pt x="407" y="1302"/>
                </a:lnTo>
                <a:lnTo>
                  <a:pt x="406" y="1298"/>
                </a:lnTo>
                <a:lnTo>
                  <a:pt x="404" y="1301"/>
                </a:lnTo>
                <a:lnTo>
                  <a:pt x="404" y="1304"/>
                </a:lnTo>
                <a:lnTo>
                  <a:pt x="401" y="1305"/>
                </a:lnTo>
                <a:lnTo>
                  <a:pt x="400" y="1306"/>
                </a:lnTo>
                <a:lnTo>
                  <a:pt x="401" y="1307"/>
                </a:lnTo>
                <a:lnTo>
                  <a:pt x="404" y="1307"/>
                </a:lnTo>
                <a:lnTo>
                  <a:pt x="398" y="1307"/>
                </a:lnTo>
                <a:lnTo>
                  <a:pt x="393" y="1305"/>
                </a:lnTo>
                <a:lnTo>
                  <a:pt x="392" y="1306"/>
                </a:lnTo>
                <a:lnTo>
                  <a:pt x="390" y="1307"/>
                </a:lnTo>
                <a:lnTo>
                  <a:pt x="392" y="1306"/>
                </a:lnTo>
                <a:lnTo>
                  <a:pt x="393" y="1305"/>
                </a:lnTo>
                <a:lnTo>
                  <a:pt x="393" y="1302"/>
                </a:lnTo>
                <a:lnTo>
                  <a:pt x="394" y="1301"/>
                </a:lnTo>
                <a:lnTo>
                  <a:pt x="394" y="1300"/>
                </a:lnTo>
                <a:lnTo>
                  <a:pt x="394" y="1300"/>
                </a:lnTo>
                <a:lnTo>
                  <a:pt x="394" y="1300"/>
                </a:lnTo>
                <a:lnTo>
                  <a:pt x="394" y="1301"/>
                </a:lnTo>
                <a:lnTo>
                  <a:pt x="394" y="1301"/>
                </a:lnTo>
                <a:lnTo>
                  <a:pt x="396" y="1301"/>
                </a:lnTo>
                <a:lnTo>
                  <a:pt x="396" y="1300"/>
                </a:lnTo>
                <a:lnTo>
                  <a:pt x="394" y="1299"/>
                </a:lnTo>
                <a:lnTo>
                  <a:pt x="396" y="1293"/>
                </a:lnTo>
                <a:lnTo>
                  <a:pt x="400" y="1291"/>
                </a:lnTo>
                <a:lnTo>
                  <a:pt x="410" y="1288"/>
                </a:lnTo>
                <a:lnTo>
                  <a:pt x="418" y="1287"/>
                </a:lnTo>
                <a:lnTo>
                  <a:pt x="418" y="1287"/>
                </a:lnTo>
                <a:lnTo>
                  <a:pt x="419" y="1287"/>
                </a:lnTo>
                <a:lnTo>
                  <a:pt x="419" y="1288"/>
                </a:lnTo>
                <a:lnTo>
                  <a:pt x="419" y="1290"/>
                </a:lnTo>
                <a:lnTo>
                  <a:pt x="419" y="1291"/>
                </a:lnTo>
                <a:lnTo>
                  <a:pt x="418" y="1292"/>
                </a:lnTo>
                <a:lnTo>
                  <a:pt x="418" y="1294"/>
                </a:lnTo>
                <a:lnTo>
                  <a:pt x="417" y="1301"/>
                </a:lnTo>
                <a:lnTo>
                  <a:pt x="411" y="1302"/>
                </a:lnTo>
                <a:lnTo>
                  <a:pt x="413" y="1305"/>
                </a:lnTo>
                <a:lnTo>
                  <a:pt x="417" y="1306"/>
                </a:lnTo>
                <a:lnTo>
                  <a:pt x="439" y="1301"/>
                </a:lnTo>
                <a:lnTo>
                  <a:pt x="461" y="1295"/>
                </a:lnTo>
                <a:lnTo>
                  <a:pt x="439" y="1301"/>
                </a:lnTo>
                <a:lnTo>
                  <a:pt x="417" y="1306"/>
                </a:lnTo>
                <a:close/>
                <a:moveTo>
                  <a:pt x="405" y="1306"/>
                </a:moveTo>
                <a:lnTo>
                  <a:pt x="405" y="1306"/>
                </a:lnTo>
                <a:lnTo>
                  <a:pt x="405" y="1307"/>
                </a:lnTo>
                <a:lnTo>
                  <a:pt x="405" y="1306"/>
                </a:lnTo>
                <a:lnTo>
                  <a:pt x="405" y="1306"/>
                </a:lnTo>
                <a:close/>
                <a:moveTo>
                  <a:pt x="439" y="1427"/>
                </a:moveTo>
                <a:lnTo>
                  <a:pt x="439" y="1427"/>
                </a:lnTo>
                <a:lnTo>
                  <a:pt x="440" y="1427"/>
                </a:lnTo>
                <a:lnTo>
                  <a:pt x="439" y="1427"/>
                </a:lnTo>
                <a:lnTo>
                  <a:pt x="439" y="1427"/>
                </a:lnTo>
                <a:close/>
                <a:moveTo>
                  <a:pt x="438" y="1473"/>
                </a:moveTo>
                <a:lnTo>
                  <a:pt x="439" y="1474"/>
                </a:lnTo>
                <a:lnTo>
                  <a:pt x="440" y="1476"/>
                </a:lnTo>
                <a:lnTo>
                  <a:pt x="439" y="1474"/>
                </a:lnTo>
                <a:lnTo>
                  <a:pt x="438" y="1473"/>
                </a:lnTo>
                <a:close/>
                <a:moveTo>
                  <a:pt x="431" y="1406"/>
                </a:moveTo>
                <a:lnTo>
                  <a:pt x="433" y="1406"/>
                </a:lnTo>
                <a:lnTo>
                  <a:pt x="434" y="1407"/>
                </a:lnTo>
                <a:lnTo>
                  <a:pt x="433" y="1406"/>
                </a:lnTo>
                <a:lnTo>
                  <a:pt x="431" y="1406"/>
                </a:lnTo>
                <a:close/>
                <a:moveTo>
                  <a:pt x="431" y="1592"/>
                </a:moveTo>
                <a:lnTo>
                  <a:pt x="432" y="1593"/>
                </a:lnTo>
                <a:lnTo>
                  <a:pt x="433" y="1594"/>
                </a:lnTo>
                <a:lnTo>
                  <a:pt x="432" y="1593"/>
                </a:lnTo>
                <a:lnTo>
                  <a:pt x="431" y="1592"/>
                </a:lnTo>
                <a:close/>
                <a:moveTo>
                  <a:pt x="419" y="1341"/>
                </a:moveTo>
                <a:lnTo>
                  <a:pt x="420" y="1341"/>
                </a:lnTo>
                <a:lnTo>
                  <a:pt x="420" y="1342"/>
                </a:lnTo>
                <a:lnTo>
                  <a:pt x="420" y="1341"/>
                </a:lnTo>
                <a:lnTo>
                  <a:pt x="419" y="1341"/>
                </a:lnTo>
                <a:close/>
                <a:moveTo>
                  <a:pt x="390" y="1308"/>
                </a:moveTo>
                <a:lnTo>
                  <a:pt x="387" y="1308"/>
                </a:lnTo>
                <a:lnTo>
                  <a:pt x="385" y="1308"/>
                </a:lnTo>
                <a:lnTo>
                  <a:pt x="385" y="1300"/>
                </a:lnTo>
                <a:lnTo>
                  <a:pt x="390" y="1293"/>
                </a:lnTo>
                <a:lnTo>
                  <a:pt x="390" y="1301"/>
                </a:lnTo>
                <a:lnTo>
                  <a:pt x="390" y="1308"/>
                </a:lnTo>
                <a:close/>
                <a:moveTo>
                  <a:pt x="371" y="1311"/>
                </a:moveTo>
                <a:lnTo>
                  <a:pt x="361" y="1315"/>
                </a:lnTo>
                <a:lnTo>
                  <a:pt x="349" y="1318"/>
                </a:lnTo>
                <a:lnTo>
                  <a:pt x="344" y="1315"/>
                </a:lnTo>
                <a:lnTo>
                  <a:pt x="344" y="1311"/>
                </a:lnTo>
                <a:lnTo>
                  <a:pt x="344" y="1311"/>
                </a:lnTo>
                <a:lnTo>
                  <a:pt x="347" y="1305"/>
                </a:lnTo>
                <a:lnTo>
                  <a:pt x="352" y="1301"/>
                </a:lnTo>
                <a:lnTo>
                  <a:pt x="352" y="1301"/>
                </a:lnTo>
                <a:lnTo>
                  <a:pt x="352" y="1301"/>
                </a:lnTo>
                <a:lnTo>
                  <a:pt x="352" y="1301"/>
                </a:lnTo>
                <a:lnTo>
                  <a:pt x="351" y="1305"/>
                </a:lnTo>
                <a:lnTo>
                  <a:pt x="352" y="1306"/>
                </a:lnTo>
                <a:lnTo>
                  <a:pt x="358" y="1307"/>
                </a:lnTo>
                <a:lnTo>
                  <a:pt x="364" y="1306"/>
                </a:lnTo>
                <a:lnTo>
                  <a:pt x="364" y="1302"/>
                </a:lnTo>
                <a:lnTo>
                  <a:pt x="362" y="1301"/>
                </a:lnTo>
                <a:lnTo>
                  <a:pt x="357" y="1301"/>
                </a:lnTo>
                <a:lnTo>
                  <a:pt x="352" y="1301"/>
                </a:lnTo>
                <a:lnTo>
                  <a:pt x="352" y="1301"/>
                </a:lnTo>
                <a:lnTo>
                  <a:pt x="352" y="1301"/>
                </a:lnTo>
                <a:lnTo>
                  <a:pt x="359" y="1299"/>
                </a:lnTo>
                <a:lnTo>
                  <a:pt x="366" y="1299"/>
                </a:lnTo>
                <a:lnTo>
                  <a:pt x="369" y="1301"/>
                </a:lnTo>
                <a:lnTo>
                  <a:pt x="370" y="1307"/>
                </a:lnTo>
                <a:lnTo>
                  <a:pt x="372" y="1298"/>
                </a:lnTo>
                <a:lnTo>
                  <a:pt x="380" y="1295"/>
                </a:lnTo>
                <a:lnTo>
                  <a:pt x="380" y="1295"/>
                </a:lnTo>
                <a:lnTo>
                  <a:pt x="382" y="1297"/>
                </a:lnTo>
                <a:lnTo>
                  <a:pt x="382" y="1298"/>
                </a:lnTo>
                <a:lnTo>
                  <a:pt x="382" y="1299"/>
                </a:lnTo>
                <a:lnTo>
                  <a:pt x="379" y="1308"/>
                </a:lnTo>
                <a:lnTo>
                  <a:pt x="371" y="1311"/>
                </a:lnTo>
                <a:close/>
                <a:moveTo>
                  <a:pt x="356" y="1329"/>
                </a:moveTo>
                <a:lnTo>
                  <a:pt x="356" y="1329"/>
                </a:lnTo>
                <a:lnTo>
                  <a:pt x="356" y="1329"/>
                </a:lnTo>
                <a:lnTo>
                  <a:pt x="356" y="1329"/>
                </a:lnTo>
                <a:lnTo>
                  <a:pt x="356" y="1329"/>
                </a:lnTo>
                <a:lnTo>
                  <a:pt x="357" y="1329"/>
                </a:lnTo>
                <a:lnTo>
                  <a:pt x="357" y="1329"/>
                </a:lnTo>
                <a:lnTo>
                  <a:pt x="357" y="1329"/>
                </a:lnTo>
                <a:lnTo>
                  <a:pt x="356" y="1329"/>
                </a:lnTo>
                <a:close/>
                <a:moveTo>
                  <a:pt x="354" y="1502"/>
                </a:moveTo>
                <a:lnTo>
                  <a:pt x="355" y="1501"/>
                </a:lnTo>
                <a:lnTo>
                  <a:pt x="355" y="1500"/>
                </a:lnTo>
                <a:lnTo>
                  <a:pt x="355" y="1501"/>
                </a:lnTo>
                <a:lnTo>
                  <a:pt x="354" y="1502"/>
                </a:lnTo>
                <a:close/>
                <a:moveTo>
                  <a:pt x="347" y="1327"/>
                </a:moveTo>
                <a:lnTo>
                  <a:pt x="347" y="1327"/>
                </a:lnTo>
                <a:lnTo>
                  <a:pt x="348" y="1327"/>
                </a:lnTo>
                <a:lnTo>
                  <a:pt x="347" y="1327"/>
                </a:lnTo>
                <a:lnTo>
                  <a:pt x="347" y="1327"/>
                </a:lnTo>
                <a:close/>
                <a:moveTo>
                  <a:pt x="347" y="1508"/>
                </a:moveTo>
                <a:lnTo>
                  <a:pt x="348" y="1508"/>
                </a:lnTo>
                <a:lnTo>
                  <a:pt x="349" y="1508"/>
                </a:lnTo>
                <a:lnTo>
                  <a:pt x="348" y="1508"/>
                </a:lnTo>
                <a:lnTo>
                  <a:pt x="347" y="1508"/>
                </a:lnTo>
                <a:close/>
                <a:moveTo>
                  <a:pt x="341" y="1316"/>
                </a:moveTo>
                <a:lnTo>
                  <a:pt x="341" y="1319"/>
                </a:lnTo>
                <a:lnTo>
                  <a:pt x="338" y="1320"/>
                </a:lnTo>
                <a:lnTo>
                  <a:pt x="336" y="1318"/>
                </a:lnTo>
                <a:lnTo>
                  <a:pt x="337" y="1315"/>
                </a:lnTo>
                <a:lnTo>
                  <a:pt x="338" y="1312"/>
                </a:lnTo>
                <a:lnTo>
                  <a:pt x="338" y="1308"/>
                </a:lnTo>
                <a:lnTo>
                  <a:pt x="340" y="1305"/>
                </a:lnTo>
                <a:lnTo>
                  <a:pt x="342" y="1305"/>
                </a:lnTo>
                <a:lnTo>
                  <a:pt x="343" y="1306"/>
                </a:lnTo>
                <a:lnTo>
                  <a:pt x="341" y="1308"/>
                </a:lnTo>
                <a:lnTo>
                  <a:pt x="342" y="1309"/>
                </a:lnTo>
                <a:lnTo>
                  <a:pt x="343" y="1311"/>
                </a:lnTo>
                <a:lnTo>
                  <a:pt x="341" y="1313"/>
                </a:lnTo>
                <a:lnTo>
                  <a:pt x="341" y="1316"/>
                </a:lnTo>
                <a:close/>
                <a:moveTo>
                  <a:pt x="333" y="1330"/>
                </a:moveTo>
                <a:lnTo>
                  <a:pt x="331" y="1330"/>
                </a:lnTo>
                <a:lnTo>
                  <a:pt x="331" y="1330"/>
                </a:lnTo>
                <a:lnTo>
                  <a:pt x="331" y="1330"/>
                </a:lnTo>
                <a:lnTo>
                  <a:pt x="331" y="1330"/>
                </a:lnTo>
                <a:lnTo>
                  <a:pt x="333" y="1330"/>
                </a:lnTo>
                <a:lnTo>
                  <a:pt x="335" y="1332"/>
                </a:lnTo>
                <a:lnTo>
                  <a:pt x="337" y="1333"/>
                </a:lnTo>
                <a:lnTo>
                  <a:pt x="335" y="1332"/>
                </a:lnTo>
                <a:lnTo>
                  <a:pt x="333" y="1330"/>
                </a:lnTo>
                <a:close/>
                <a:moveTo>
                  <a:pt x="335" y="1362"/>
                </a:moveTo>
                <a:lnTo>
                  <a:pt x="330" y="1360"/>
                </a:lnTo>
                <a:lnTo>
                  <a:pt x="325" y="1357"/>
                </a:lnTo>
                <a:lnTo>
                  <a:pt x="330" y="1360"/>
                </a:lnTo>
                <a:lnTo>
                  <a:pt x="334" y="1362"/>
                </a:lnTo>
                <a:lnTo>
                  <a:pt x="334" y="1362"/>
                </a:lnTo>
                <a:lnTo>
                  <a:pt x="335" y="1362"/>
                </a:lnTo>
                <a:close/>
                <a:moveTo>
                  <a:pt x="334" y="1330"/>
                </a:moveTo>
                <a:lnTo>
                  <a:pt x="333" y="1330"/>
                </a:lnTo>
                <a:lnTo>
                  <a:pt x="331" y="1330"/>
                </a:lnTo>
                <a:lnTo>
                  <a:pt x="333" y="1330"/>
                </a:lnTo>
                <a:lnTo>
                  <a:pt x="334" y="1330"/>
                </a:lnTo>
                <a:close/>
                <a:moveTo>
                  <a:pt x="323" y="1316"/>
                </a:moveTo>
                <a:lnTo>
                  <a:pt x="324" y="1312"/>
                </a:lnTo>
                <a:lnTo>
                  <a:pt x="325" y="1307"/>
                </a:lnTo>
                <a:lnTo>
                  <a:pt x="330" y="1306"/>
                </a:lnTo>
                <a:lnTo>
                  <a:pt x="334" y="1308"/>
                </a:lnTo>
                <a:lnTo>
                  <a:pt x="333" y="1315"/>
                </a:lnTo>
                <a:lnTo>
                  <a:pt x="327" y="1321"/>
                </a:lnTo>
                <a:lnTo>
                  <a:pt x="324" y="1321"/>
                </a:lnTo>
                <a:lnTo>
                  <a:pt x="323" y="1316"/>
                </a:lnTo>
                <a:close/>
                <a:moveTo>
                  <a:pt x="320" y="1322"/>
                </a:moveTo>
                <a:lnTo>
                  <a:pt x="316" y="1323"/>
                </a:lnTo>
                <a:lnTo>
                  <a:pt x="311" y="1325"/>
                </a:lnTo>
                <a:lnTo>
                  <a:pt x="310" y="1323"/>
                </a:lnTo>
                <a:lnTo>
                  <a:pt x="310" y="1320"/>
                </a:lnTo>
                <a:lnTo>
                  <a:pt x="311" y="1313"/>
                </a:lnTo>
                <a:lnTo>
                  <a:pt x="318" y="1309"/>
                </a:lnTo>
                <a:lnTo>
                  <a:pt x="318" y="1309"/>
                </a:lnTo>
                <a:lnTo>
                  <a:pt x="320" y="1309"/>
                </a:lnTo>
                <a:lnTo>
                  <a:pt x="321" y="1315"/>
                </a:lnTo>
                <a:lnTo>
                  <a:pt x="320" y="1322"/>
                </a:lnTo>
                <a:close/>
                <a:moveTo>
                  <a:pt x="313" y="1383"/>
                </a:moveTo>
                <a:lnTo>
                  <a:pt x="311" y="1382"/>
                </a:lnTo>
                <a:lnTo>
                  <a:pt x="309" y="1381"/>
                </a:lnTo>
                <a:lnTo>
                  <a:pt x="311" y="1382"/>
                </a:lnTo>
                <a:lnTo>
                  <a:pt x="313" y="1383"/>
                </a:lnTo>
                <a:close/>
                <a:moveTo>
                  <a:pt x="309" y="1381"/>
                </a:moveTo>
                <a:lnTo>
                  <a:pt x="308" y="1376"/>
                </a:lnTo>
                <a:lnTo>
                  <a:pt x="304" y="1374"/>
                </a:lnTo>
                <a:lnTo>
                  <a:pt x="308" y="1376"/>
                </a:lnTo>
                <a:lnTo>
                  <a:pt x="309" y="1381"/>
                </a:lnTo>
                <a:lnTo>
                  <a:pt x="309" y="1381"/>
                </a:lnTo>
                <a:close/>
                <a:moveTo>
                  <a:pt x="309" y="1382"/>
                </a:moveTo>
                <a:lnTo>
                  <a:pt x="309" y="1382"/>
                </a:lnTo>
                <a:lnTo>
                  <a:pt x="309" y="1382"/>
                </a:lnTo>
                <a:lnTo>
                  <a:pt x="309" y="1382"/>
                </a:lnTo>
                <a:lnTo>
                  <a:pt x="309" y="1382"/>
                </a:lnTo>
                <a:close/>
                <a:moveTo>
                  <a:pt x="302" y="1323"/>
                </a:moveTo>
                <a:lnTo>
                  <a:pt x="302" y="1318"/>
                </a:lnTo>
                <a:lnTo>
                  <a:pt x="306" y="1312"/>
                </a:lnTo>
                <a:lnTo>
                  <a:pt x="307" y="1312"/>
                </a:lnTo>
                <a:lnTo>
                  <a:pt x="308" y="1313"/>
                </a:lnTo>
                <a:lnTo>
                  <a:pt x="308" y="1320"/>
                </a:lnTo>
                <a:lnTo>
                  <a:pt x="303" y="1327"/>
                </a:lnTo>
                <a:lnTo>
                  <a:pt x="302" y="1325"/>
                </a:lnTo>
                <a:lnTo>
                  <a:pt x="302" y="1323"/>
                </a:lnTo>
                <a:close/>
                <a:moveTo>
                  <a:pt x="297" y="1329"/>
                </a:moveTo>
                <a:lnTo>
                  <a:pt x="294" y="1323"/>
                </a:lnTo>
                <a:lnTo>
                  <a:pt x="293" y="1316"/>
                </a:lnTo>
                <a:lnTo>
                  <a:pt x="292" y="1327"/>
                </a:lnTo>
                <a:lnTo>
                  <a:pt x="282" y="1330"/>
                </a:lnTo>
                <a:lnTo>
                  <a:pt x="281" y="1323"/>
                </a:lnTo>
                <a:lnTo>
                  <a:pt x="285" y="1316"/>
                </a:lnTo>
                <a:lnTo>
                  <a:pt x="287" y="1319"/>
                </a:lnTo>
                <a:lnTo>
                  <a:pt x="288" y="1322"/>
                </a:lnTo>
                <a:lnTo>
                  <a:pt x="289" y="1319"/>
                </a:lnTo>
                <a:lnTo>
                  <a:pt x="292" y="1315"/>
                </a:lnTo>
                <a:lnTo>
                  <a:pt x="296" y="1314"/>
                </a:lnTo>
                <a:lnTo>
                  <a:pt x="299" y="1315"/>
                </a:lnTo>
                <a:lnTo>
                  <a:pt x="300" y="1322"/>
                </a:lnTo>
                <a:lnTo>
                  <a:pt x="297" y="1329"/>
                </a:lnTo>
                <a:close/>
                <a:moveTo>
                  <a:pt x="324" y="1306"/>
                </a:moveTo>
                <a:lnTo>
                  <a:pt x="324" y="1306"/>
                </a:lnTo>
                <a:lnTo>
                  <a:pt x="324" y="1306"/>
                </a:lnTo>
                <a:lnTo>
                  <a:pt x="324" y="1306"/>
                </a:lnTo>
                <a:lnTo>
                  <a:pt x="324" y="1306"/>
                </a:lnTo>
                <a:close/>
                <a:moveTo>
                  <a:pt x="333" y="1294"/>
                </a:moveTo>
                <a:lnTo>
                  <a:pt x="330" y="1294"/>
                </a:lnTo>
                <a:lnTo>
                  <a:pt x="328" y="1294"/>
                </a:lnTo>
                <a:lnTo>
                  <a:pt x="330" y="1294"/>
                </a:lnTo>
                <a:lnTo>
                  <a:pt x="333" y="1294"/>
                </a:lnTo>
                <a:close/>
                <a:moveTo>
                  <a:pt x="334" y="1294"/>
                </a:moveTo>
                <a:lnTo>
                  <a:pt x="334" y="1294"/>
                </a:lnTo>
                <a:lnTo>
                  <a:pt x="334" y="1294"/>
                </a:lnTo>
                <a:lnTo>
                  <a:pt x="334" y="1294"/>
                </a:lnTo>
                <a:lnTo>
                  <a:pt x="334" y="1294"/>
                </a:lnTo>
                <a:close/>
                <a:moveTo>
                  <a:pt x="412" y="1276"/>
                </a:moveTo>
                <a:lnTo>
                  <a:pt x="412" y="1276"/>
                </a:lnTo>
                <a:lnTo>
                  <a:pt x="412" y="1276"/>
                </a:lnTo>
                <a:lnTo>
                  <a:pt x="412" y="1276"/>
                </a:lnTo>
                <a:lnTo>
                  <a:pt x="412" y="1276"/>
                </a:lnTo>
                <a:close/>
                <a:moveTo>
                  <a:pt x="424" y="1288"/>
                </a:moveTo>
                <a:lnTo>
                  <a:pt x="424" y="1286"/>
                </a:lnTo>
                <a:lnTo>
                  <a:pt x="426" y="1285"/>
                </a:lnTo>
                <a:lnTo>
                  <a:pt x="430" y="1285"/>
                </a:lnTo>
                <a:lnTo>
                  <a:pt x="432" y="1283"/>
                </a:lnTo>
                <a:lnTo>
                  <a:pt x="437" y="1283"/>
                </a:lnTo>
                <a:lnTo>
                  <a:pt x="438" y="1286"/>
                </a:lnTo>
                <a:lnTo>
                  <a:pt x="439" y="1292"/>
                </a:lnTo>
                <a:lnTo>
                  <a:pt x="435" y="1295"/>
                </a:lnTo>
                <a:lnTo>
                  <a:pt x="432" y="1297"/>
                </a:lnTo>
                <a:lnTo>
                  <a:pt x="428" y="1298"/>
                </a:lnTo>
                <a:lnTo>
                  <a:pt x="428" y="1293"/>
                </a:lnTo>
                <a:lnTo>
                  <a:pt x="424" y="1288"/>
                </a:lnTo>
                <a:close/>
                <a:moveTo>
                  <a:pt x="446" y="1269"/>
                </a:moveTo>
                <a:lnTo>
                  <a:pt x="445" y="1270"/>
                </a:lnTo>
                <a:lnTo>
                  <a:pt x="444" y="1270"/>
                </a:lnTo>
                <a:lnTo>
                  <a:pt x="445" y="1270"/>
                </a:lnTo>
                <a:lnTo>
                  <a:pt x="446" y="1269"/>
                </a:lnTo>
                <a:lnTo>
                  <a:pt x="446" y="1269"/>
                </a:lnTo>
                <a:close/>
                <a:moveTo>
                  <a:pt x="451" y="1269"/>
                </a:moveTo>
                <a:lnTo>
                  <a:pt x="448" y="1269"/>
                </a:lnTo>
                <a:lnTo>
                  <a:pt x="446" y="1269"/>
                </a:lnTo>
                <a:lnTo>
                  <a:pt x="446" y="1269"/>
                </a:lnTo>
                <a:lnTo>
                  <a:pt x="448" y="1269"/>
                </a:lnTo>
                <a:lnTo>
                  <a:pt x="451" y="1269"/>
                </a:lnTo>
                <a:close/>
                <a:moveTo>
                  <a:pt x="458" y="1265"/>
                </a:moveTo>
                <a:lnTo>
                  <a:pt x="454" y="1266"/>
                </a:lnTo>
                <a:lnTo>
                  <a:pt x="451" y="1265"/>
                </a:lnTo>
                <a:lnTo>
                  <a:pt x="454" y="1266"/>
                </a:lnTo>
                <a:lnTo>
                  <a:pt x="458" y="1265"/>
                </a:lnTo>
                <a:close/>
                <a:moveTo>
                  <a:pt x="467" y="1263"/>
                </a:moveTo>
                <a:lnTo>
                  <a:pt x="462" y="1264"/>
                </a:lnTo>
                <a:lnTo>
                  <a:pt x="458" y="1265"/>
                </a:lnTo>
                <a:lnTo>
                  <a:pt x="462" y="1264"/>
                </a:lnTo>
                <a:lnTo>
                  <a:pt x="467" y="1263"/>
                </a:lnTo>
                <a:close/>
                <a:moveTo>
                  <a:pt x="514" y="1260"/>
                </a:moveTo>
                <a:lnTo>
                  <a:pt x="511" y="1260"/>
                </a:lnTo>
                <a:lnTo>
                  <a:pt x="509" y="1262"/>
                </a:lnTo>
                <a:lnTo>
                  <a:pt x="511" y="1260"/>
                </a:lnTo>
                <a:lnTo>
                  <a:pt x="514" y="1260"/>
                </a:lnTo>
                <a:close/>
                <a:moveTo>
                  <a:pt x="503" y="1257"/>
                </a:moveTo>
                <a:lnTo>
                  <a:pt x="515" y="1255"/>
                </a:lnTo>
                <a:lnTo>
                  <a:pt x="528" y="1253"/>
                </a:lnTo>
                <a:lnTo>
                  <a:pt x="528" y="1253"/>
                </a:lnTo>
                <a:lnTo>
                  <a:pt x="515" y="1255"/>
                </a:lnTo>
                <a:lnTo>
                  <a:pt x="503" y="1257"/>
                </a:lnTo>
                <a:close/>
                <a:moveTo>
                  <a:pt x="530" y="1255"/>
                </a:moveTo>
                <a:lnTo>
                  <a:pt x="529" y="1253"/>
                </a:lnTo>
                <a:lnTo>
                  <a:pt x="528" y="1253"/>
                </a:lnTo>
                <a:lnTo>
                  <a:pt x="529" y="1253"/>
                </a:lnTo>
                <a:lnTo>
                  <a:pt x="530" y="1255"/>
                </a:lnTo>
                <a:close/>
                <a:moveTo>
                  <a:pt x="552" y="1271"/>
                </a:moveTo>
                <a:lnTo>
                  <a:pt x="550" y="1271"/>
                </a:lnTo>
                <a:lnTo>
                  <a:pt x="548" y="1271"/>
                </a:lnTo>
                <a:lnTo>
                  <a:pt x="548" y="1263"/>
                </a:lnTo>
                <a:lnTo>
                  <a:pt x="552" y="1256"/>
                </a:lnTo>
                <a:lnTo>
                  <a:pt x="552" y="1264"/>
                </a:lnTo>
                <a:lnTo>
                  <a:pt x="552" y="1271"/>
                </a:lnTo>
                <a:close/>
                <a:moveTo>
                  <a:pt x="572" y="1244"/>
                </a:moveTo>
                <a:lnTo>
                  <a:pt x="569" y="1245"/>
                </a:lnTo>
                <a:lnTo>
                  <a:pt x="565" y="1246"/>
                </a:lnTo>
                <a:lnTo>
                  <a:pt x="569" y="1245"/>
                </a:lnTo>
                <a:lnTo>
                  <a:pt x="572" y="1244"/>
                </a:lnTo>
                <a:close/>
                <a:moveTo>
                  <a:pt x="590" y="1244"/>
                </a:moveTo>
                <a:lnTo>
                  <a:pt x="592" y="1243"/>
                </a:lnTo>
                <a:lnTo>
                  <a:pt x="594" y="1243"/>
                </a:lnTo>
                <a:lnTo>
                  <a:pt x="592" y="1243"/>
                </a:lnTo>
                <a:lnTo>
                  <a:pt x="590" y="1244"/>
                </a:lnTo>
                <a:close/>
                <a:moveTo>
                  <a:pt x="589" y="1245"/>
                </a:moveTo>
                <a:lnTo>
                  <a:pt x="590" y="1245"/>
                </a:lnTo>
                <a:lnTo>
                  <a:pt x="591" y="1246"/>
                </a:lnTo>
                <a:lnTo>
                  <a:pt x="590" y="1245"/>
                </a:lnTo>
                <a:lnTo>
                  <a:pt x="589" y="1245"/>
                </a:lnTo>
                <a:close/>
                <a:moveTo>
                  <a:pt x="573" y="1244"/>
                </a:moveTo>
                <a:lnTo>
                  <a:pt x="575" y="1244"/>
                </a:lnTo>
                <a:lnTo>
                  <a:pt x="576" y="1244"/>
                </a:lnTo>
                <a:lnTo>
                  <a:pt x="575" y="1244"/>
                </a:lnTo>
                <a:lnTo>
                  <a:pt x="573" y="1244"/>
                </a:lnTo>
                <a:lnTo>
                  <a:pt x="573" y="1244"/>
                </a:lnTo>
                <a:close/>
                <a:moveTo>
                  <a:pt x="573" y="1243"/>
                </a:moveTo>
                <a:lnTo>
                  <a:pt x="575" y="1241"/>
                </a:lnTo>
                <a:lnTo>
                  <a:pt x="578" y="1239"/>
                </a:lnTo>
                <a:lnTo>
                  <a:pt x="575" y="1241"/>
                </a:lnTo>
                <a:lnTo>
                  <a:pt x="573" y="1243"/>
                </a:lnTo>
                <a:close/>
                <a:moveTo>
                  <a:pt x="586" y="1245"/>
                </a:moveTo>
                <a:lnTo>
                  <a:pt x="584" y="1245"/>
                </a:lnTo>
                <a:lnTo>
                  <a:pt x="582" y="1245"/>
                </a:lnTo>
                <a:lnTo>
                  <a:pt x="584" y="1245"/>
                </a:lnTo>
                <a:lnTo>
                  <a:pt x="586" y="1245"/>
                </a:lnTo>
                <a:close/>
                <a:moveTo>
                  <a:pt x="577" y="1244"/>
                </a:moveTo>
                <a:lnTo>
                  <a:pt x="580" y="1244"/>
                </a:lnTo>
                <a:lnTo>
                  <a:pt x="585" y="1243"/>
                </a:lnTo>
                <a:lnTo>
                  <a:pt x="580" y="1244"/>
                </a:lnTo>
                <a:lnTo>
                  <a:pt x="577" y="1244"/>
                </a:lnTo>
                <a:close/>
                <a:moveTo>
                  <a:pt x="619" y="1235"/>
                </a:moveTo>
                <a:lnTo>
                  <a:pt x="619" y="1235"/>
                </a:lnTo>
                <a:lnTo>
                  <a:pt x="619" y="1235"/>
                </a:lnTo>
                <a:lnTo>
                  <a:pt x="619" y="1235"/>
                </a:lnTo>
                <a:lnTo>
                  <a:pt x="621" y="1235"/>
                </a:lnTo>
                <a:lnTo>
                  <a:pt x="625" y="1235"/>
                </a:lnTo>
                <a:lnTo>
                  <a:pt x="621" y="1235"/>
                </a:lnTo>
                <a:lnTo>
                  <a:pt x="619" y="1235"/>
                </a:lnTo>
                <a:close/>
                <a:moveTo>
                  <a:pt x="630" y="1281"/>
                </a:moveTo>
                <a:lnTo>
                  <a:pt x="627" y="1283"/>
                </a:lnTo>
                <a:lnTo>
                  <a:pt x="626" y="1285"/>
                </a:lnTo>
                <a:lnTo>
                  <a:pt x="627" y="1283"/>
                </a:lnTo>
                <a:lnTo>
                  <a:pt x="630" y="1281"/>
                </a:lnTo>
                <a:lnTo>
                  <a:pt x="630" y="1281"/>
                </a:lnTo>
                <a:close/>
                <a:moveTo>
                  <a:pt x="628" y="1253"/>
                </a:moveTo>
                <a:lnTo>
                  <a:pt x="626" y="1253"/>
                </a:lnTo>
                <a:lnTo>
                  <a:pt x="625" y="1250"/>
                </a:lnTo>
                <a:lnTo>
                  <a:pt x="625" y="1245"/>
                </a:lnTo>
                <a:lnTo>
                  <a:pt x="625" y="1241"/>
                </a:lnTo>
                <a:lnTo>
                  <a:pt x="625" y="1241"/>
                </a:lnTo>
                <a:lnTo>
                  <a:pt x="628" y="1239"/>
                </a:lnTo>
                <a:lnTo>
                  <a:pt x="630" y="1242"/>
                </a:lnTo>
                <a:lnTo>
                  <a:pt x="630" y="1248"/>
                </a:lnTo>
                <a:lnTo>
                  <a:pt x="628" y="1253"/>
                </a:lnTo>
                <a:close/>
                <a:moveTo>
                  <a:pt x="632" y="1246"/>
                </a:moveTo>
                <a:lnTo>
                  <a:pt x="632" y="1249"/>
                </a:lnTo>
                <a:lnTo>
                  <a:pt x="631" y="1251"/>
                </a:lnTo>
                <a:lnTo>
                  <a:pt x="632" y="1249"/>
                </a:lnTo>
                <a:lnTo>
                  <a:pt x="632" y="1246"/>
                </a:lnTo>
                <a:close/>
                <a:moveTo>
                  <a:pt x="627" y="1234"/>
                </a:moveTo>
                <a:lnTo>
                  <a:pt x="630" y="1234"/>
                </a:lnTo>
                <a:lnTo>
                  <a:pt x="633" y="1234"/>
                </a:lnTo>
                <a:lnTo>
                  <a:pt x="630" y="1234"/>
                </a:lnTo>
                <a:lnTo>
                  <a:pt x="627" y="1234"/>
                </a:lnTo>
                <a:close/>
                <a:moveTo>
                  <a:pt x="633" y="1234"/>
                </a:moveTo>
                <a:lnTo>
                  <a:pt x="633" y="1234"/>
                </a:lnTo>
                <a:lnTo>
                  <a:pt x="633" y="1234"/>
                </a:lnTo>
                <a:lnTo>
                  <a:pt x="633" y="1234"/>
                </a:lnTo>
                <a:lnTo>
                  <a:pt x="633" y="1234"/>
                </a:lnTo>
                <a:lnTo>
                  <a:pt x="633" y="1234"/>
                </a:lnTo>
                <a:close/>
                <a:moveTo>
                  <a:pt x="654" y="1228"/>
                </a:moveTo>
                <a:lnTo>
                  <a:pt x="648" y="1230"/>
                </a:lnTo>
                <a:lnTo>
                  <a:pt x="642" y="1231"/>
                </a:lnTo>
                <a:lnTo>
                  <a:pt x="648" y="1230"/>
                </a:lnTo>
                <a:lnTo>
                  <a:pt x="654" y="1228"/>
                </a:lnTo>
                <a:close/>
                <a:moveTo>
                  <a:pt x="655" y="1228"/>
                </a:moveTo>
                <a:lnTo>
                  <a:pt x="655" y="1228"/>
                </a:lnTo>
                <a:lnTo>
                  <a:pt x="655" y="1228"/>
                </a:lnTo>
                <a:lnTo>
                  <a:pt x="655" y="1228"/>
                </a:lnTo>
                <a:lnTo>
                  <a:pt x="655" y="1228"/>
                </a:lnTo>
                <a:close/>
                <a:moveTo>
                  <a:pt x="668" y="1224"/>
                </a:moveTo>
                <a:lnTo>
                  <a:pt x="673" y="1223"/>
                </a:lnTo>
                <a:lnTo>
                  <a:pt x="676" y="1223"/>
                </a:lnTo>
                <a:lnTo>
                  <a:pt x="673" y="1223"/>
                </a:lnTo>
                <a:lnTo>
                  <a:pt x="668" y="1224"/>
                </a:lnTo>
                <a:close/>
                <a:moveTo>
                  <a:pt x="676" y="1223"/>
                </a:moveTo>
                <a:lnTo>
                  <a:pt x="673" y="1224"/>
                </a:lnTo>
                <a:lnTo>
                  <a:pt x="669" y="1225"/>
                </a:lnTo>
                <a:lnTo>
                  <a:pt x="673" y="1224"/>
                </a:lnTo>
                <a:lnTo>
                  <a:pt x="676" y="1223"/>
                </a:lnTo>
                <a:close/>
                <a:moveTo>
                  <a:pt x="682" y="1223"/>
                </a:moveTo>
                <a:lnTo>
                  <a:pt x="680" y="1223"/>
                </a:lnTo>
                <a:lnTo>
                  <a:pt x="677" y="1223"/>
                </a:lnTo>
                <a:lnTo>
                  <a:pt x="677" y="1223"/>
                </a:lnTo>
                <a:lnTo>
                  <a:pt x="680" y="1223"/>
                </a:lnTo>
                <a:lnTo>
                  <a:pt x="682" y="1223"/>
                </a:lnTo>
                <a:close/>
                <a:moveTo>
                  <a:pt x="683" y="1221"/>
                </a:moveTo>
                <a:lnTo>
                  <a:pt x="684" y="1221"/>
                </a:lnTo>
                <a:lnTo>
                  <a:pt x="687" y="1220"/>
                </a:lnTo>
                <a:lnTo>
                  <a:pt x="684" y="1221"/>
                </a:lnTo>
                <a:lnTo>
                  <a:pt x="683" y="1221"/>
                </a:lnTo>
                <a:close/>
                <a:moveTo>
                  <a:pt x="687" y="1220"/>
                </a:moveTo>
                <a:lnTo>
                  <a:pt x="687" y="1220"/>
                </a:lnTo>
                <a:lnTo>
                  <a:pt x="687" y="1220"/>
                </a:lnTo>
                <a:lnTo>
                  <a:pt x="687" y="1220"/>
                </a:lnTo>
                <a:lnTo>
                  <a:pt x="687" y="1220"/>
                </a:lnTo>
                <a:close/>
                <a:moveTo>
                  <a:pt x="695" y="1220"/>
                </a:moveTo>
                <a:lnTo>
                  <a:pt x="692" y="1220"/>
                </a:lnTo>
                <a:lnTo>
                  <a:pt x="687" y="1220"/>
                </a:lnTo>
                <a:lnTo>
                  <a:pt x="687" y="1220"/>
                </a:lnTo>
                <a:lnTo>
                  <a:pt x="692" y="1220"/>
                </a:lnTo>
                <a:lnTo>
                  <a:pt x="695" y="1220"/>
                </a:lnTo>
                <a:close/>
                <a:moveTo>
                  <a:pt x="709" y="1215"/>
                </a:moveTo>
                <a:lnTo>
                  <a:pt x="708" y="1216"/>
                </a:lnTo>
                <a:lnTo>
                  <a:pt x="707" y="1217"/>
                </a:lnTo>
                <a:lnTo>
                  <a:pt x="708" y="1216"/>
                </a:lnTo>
                <a:lnTo>
                  <a:pt x="709" y="1215"/>
                </a:lnTo>
                <a:lnTo>
                  <a:pt x="709" y="1215"/>
                </a:lnTo>
                <a:close/>
                <a:moveTo>
                  <a:pt x="756" y="1225"/>
                </a:moveTo>
                <a:lnTo>
                  <a:pt x="752" y="1225"/>
                </a:lnTo>
                <a:lnTo>
                  <a:pt x="751" y="1223"/>
                </a:lnTo>
                <a:lnTo>
                  <a:pt x="751" y="1216"/>
                </a:lnTo>
                <a:lnTo>
                  <a:pt x="752" y="1209"/>
                </a:lnTo>
                <a:lnTo>
                  <a:pt x="755" y="1217"/>
                </a:lnTo>
                <a:lnTo>
                  <a:pt x="756" y="1225"/>
                </a:lnTo>
                <a:close/>
                <a:moveTo>
                  <a:pt x="808" y="1198"/>
                </a:moveTo>
                <a:lnTo>
                  <a:pt x="808" y="1198"/>
                </a:lnTo>
                <a:lnTo>
                  <a:pt x="808" y="1198"/>
                </a:lnTo>
                <a:close/>
                <a:moveTo>
                  <a:pt x="858" y="1202"/>
                </a:moveTo>
                <a:lnTo>
                  <a:pt x="860" y="1201"/>
                </a:lnTo>
                <a:lnTo>
                  <a:pt x="861" y="1200"/>
                </a:lnTo>
                <a:lnTo>
                  <a:pt x="860" y="1201"/>
                </a:lnTo>
                <a:lnTo>
                  <a:pt x="858" y="1202"/>
                </a:lnTo>
                <a:lnTo>
                  <a:pt x="856" y="1202"/>
                </a:lnTo>
                <a:lnTo>
                  <a:pt x="854" y="1203"/>
                </a:lnTo>
                <a:lnTo>
                  <a:pt x="854" y="1196"/>
                </a:lnTo>
                <a:lnTo>
                  <a:pt x="854" y="1190"/>
                </a:lnTo>
                <a:lnTo>
                  <a:pt x="855" y="1188"/>
                </a:lnTo>
                <a:lnTo>
                  <a:pt x="858" y="1188"/>
                </a:lnTo>
                <a:lnTo>
                  <a:pt x="859" y="1189"/>
                </a:lnTo>
                <a:lnTo>
                  <a:pt x="858" y="1190"/>
                </a:lnTo>
                <a:lnTo>
                  <a:pt x="859" y="1196"/>
                </a:lnTo>
                <a:lnTo>
                  <a:pt x="858" y="1202"/>
                </a:lnTo>
                <a:close/>
                <a:moveTo>
                  <a:pt x="884" y="1170"/>
                </a:moveTo>
                <a:lnTo>
                  <a:pt x="889" y="1169"/>
                </a:lnTo>
                <a:lnTo>
                  <a:pt x="895" y="1167"/>
                </a:lnTo>
                <a:lnTo>
                  <a:pt x="895" y="1167"/>
                </a:lnTo>
                <a:lnTo>
                  <a:pt x="889" y="1169"/>
                </a:lnTo>
                <a:lnTo>
                  <a:pt x="884" y="1170"/>
                </a:lnTo>
                <a:close/>
                <a:moveTo>
                  <a:pt x="866" y="1172"/>
                </a:moveTo>
                <a:lnTo>
                  <a:pt x="868" y="1173"/>
                </a:lnTo>
                <a:lnTo>
                  <a:pt x="870" y="1173"/>
                </a:lnTo>
                <a:lnTo>
                  <a:pt x="868" y="1173"/>
                </a:lnTo>
                <a:lnTo>
                  <a:pt x="866" y="1172"/>
                </a:lnTo>
                <a:close/>
                <a:moveTo>
                  <a:pt x="873" y="1451"/>
                </a:moveTo>
                <a:lnTo>
                  <a:pt x="872" y="1449"/>
                </a:lnTo>
                <a:lnTo>
                  <a:pt x="870" y="1448"/>
                </a:lnTo>
                <a:lnTo>
                  <a:pt x="872" y="1449"/>
                </a:lnTo>
                <a:lnTo>
                  <a:pt x="873" y="1451"/>
                </a:lnTo>
                <a:close/>
                <a:moveTo>
                  <a:pt x="868" y="1202"/>
                </a:moveTo>
                <a:lnTo>
                  <a:pt x="867" y="1202"/>
                </a:lnTo>
                <a:lnTo>
                  <a:pt x="866" y="1203"/>
                </a:lnTo>
                <a:lnTo>
                  <a:pt x="865" y="1203"/>
                </a:lnTo>
                <a:lnTo>
                  <a:pt x="862" y="1204"/>
                </a:lnTo>
                <a:lnTo>
                  <a:pt x="865" y="1203"/>
                </a:lnTo>
                <a:lnTo>
                  <a:pt x="866" y="1203"/>
                </a:lnTo>
                <a:lnTo>
                  <a:pt x="863" y="1200"/>
                </a:lnTo>
                <a:lnTo>
                  <a:pt x="862" y="1196"/>
                </a:lnTo>
                <a:lnTo>
                  <a:pt x="866" y="1187"/>
                </a:lnTo>
                <a:lnTo>
                  <a:pt x="874" y="1184"/>
                </a:lnTo>
                <a:lnTo>
                  <a:pt x="875" y="1184"/>
                </a:lnTo>
                <a:lnTo>
                  <a:pt x="875" y="1186"/>
                </a:lnTo>
                <a:lnTo>
                  <a:pt x="875" y="1187"/>
                </a:lnTo>
                <a:lnTo>
                  <a:pt x="875" y="1187"/>
                </a:lnTo>
                <a:lnTo>
                  <a:pt x="874" y="1195"/>
                </a:lnTo>
                <a:lnTo>
                  <a:pt x="868" y="1202"/>
                </a:lnTo>
                <a:lnTo>
                  <a:pt x="875" y="1202"/>
                </a:lnTo>
                <a:lnTo>
                  <a:pt x="882" y="1202"/>
                </a:lnTo>
                <a:lnTo>
                  <a:pt x="875" y="1202"/>
                </a:lnTo>
                <a:lnTo>
                  <a:pt x="868" y="1202"/>
                </a:lnTo>
                <a:close/>
                <a:moveTo>
                  <a:pt x="895" y="1190"/>
                </a:moveTo>
                <a:lnTo>
                  <a:pt x="894" y="1194"/>
                </a:lnTo>
                <a:lnTo>
                  <a:pt x="890" y="1194"/>
                </a:lnTo>
                <a:lnTo>
                  <a:pt x="889" y="1195"/>
                </a:lnTo>
                <a:lnTo>
                  <a:pt x="888" y="1196"/>
                </a:lnTo>
                <a:lnTo>
                  <a:pt x="889" y="1195"/>
                </a:lnTo>
                <a:lnTo>
                  <a:pt x="890" y="1194"/>
                </a:lnTo>
                <a:lnTo>
                  <a:pt x="890" y="1189"/>
                </a:lnTo>
                <a:lnTo>
                  <a:pt x="888" y="1183"/>
                </a:lnTo>
                <a:lnTo>
                  <a:pt x="886" y="1190"/>
                </a:lnTo>
                <a:lnTo>
                  <a:pt x="883" y="1197"/>
                </a:lnTo>
                <a:lnTo>
                  <a:pt x="880" y="1194"/>
                </a:lnTo>
                <a:lnTo>
                  <a:pt x="880" y="1189"/>
                </a:lnTo>
                <a:lnTo>
                  <a:pt x="880" y="1189"/>
                </a:lnTo>
                <a:lnTo>
                  <a:pt x="880" y="1183"/>
                </a:lnTo>
                <a:lnTo>
                  <a:pt x="886" y="1181"/>
                </a:lnTo>
                <a:lnTo>
                  <a:pt x="890" y="1181"/>
                </a:lnTo>
                <a:lnTo>
                  <a:pt x="895" y="1179"/>
                </a:lnTo>
                <a:lnTo>
                  <a:pt x="900" y="1177"/>
                </a:lnTo>
                <a:lnTo>
                  <a:pt x="904" y="1176"/>
                </a:lnTo>
                <a:lnTo>
                  <a:pt x="900" y="1177"/>
                </a:lnTo>
                <a:lnTo>
                  <a:pt x="895" y="1179"/>
                </a:lnTo>
                <a:lnTo>
                  <a:pt x="895" y="1184"/>
                </a:lnTo>
                <a:lnTo>
                  <a:pt x="895" y="1190"/>
                </a:lnTo>
                <a:close/>
                <a:moveTo>
                  <a:pt x="913" y="1162"/>
                </a:moveTo>
                <a:lnTo>
                  <a:pt x="913" y="1162"/>
                </a:lnTo>
                <a:lnTo>
                  <a:pt x="913" y="1162"/>
                </a:lnTo>
                <a:lnTo>
                  <a:pt x="913" y="1162"/>
                </a:lnTo>
                <a:lnTo>
                  <a:pt x="913" y="1162"/>
                </a:lnTo>
                <a:close/>
                <a:moveTo>
                  <a:pt x="923" y="1161"/>
                </a:moveTo>
                <a:lnTo>
                  <a:pt x="922" y="1161"/>
                </a:lnTo>
                <a:lnTo>
                  <a:pt x="920" y="1161"/>
                </a:lnTo>
                <a:lnTo>
                  <a:pt x="922" y="1161"/>
                </a:lnTo>
                <a:lnTo>
                  <a:pt x="923" y="1161"/>
                </a:lnTo>
                <a:close/>
                <a:moveTo>
                  <a:pt x="265" y="1293"/>
                </a:moveTo>
                <a:lnTo>
                  <a:pt x="265" y="1286"/>
                </a:lnTo>
                <a:lnTo>
                  <a:pt x="267" y="1278"/>
                </a:lnTo>
                <a:lnTo>
                  <a:pt x="274" y="1231"/>
                </a:lnTo>
                <a:lnTo>
                  <a:pt x="281" y="1183"/>
                </a:lnTo>
                <a:lnTo>
                  <a:pt x="288" y="1140"/>
                </a:lnTo>
                <a:lnTo>
                  <a:pt x="294" y="1096"/>
                </a:lnTo>
                <a:lnTo>
                  <a:pt x="303" y="1039"/>
                </a:lnTo>
                <a:lnTo>
                  <a:pt x="311" y="981"/>
                </a:lnTo>
                <a:lnTo>
                  <a:pt x="316" y="957"/>
                </a:lnTo>
                <a:lnTo>
                  <a:pt x="320" y="931"/>
                </a:lnTo>
                <a:lnTo>
                  <a:pt x="321" y="920"/>
                </a:lnTo>
                <a:lnTo>
                  <a:pt x="323" y="908"/>
                </a:lnTo>
                <a:lnTo>
                  <a:pt x="324" y="904"/>
                </a:lnTo>
                <a:lnTo>
                  <a:pt x="328" y="902"/>
                </a:lnTo>
                <a:lnTo>
                  <a:pt x="350" y="897"/>
                </a:lnTo>
                <a:lnTo>
                  <a:pt x="372" y="892"/>
                </a:lnTo>
                <a:lnTo>
                  <a:pt x="407" y="883"/>
                </a:lnTo>
                <a:lnTo>
                  <a:pt x="444" y="874"/>
                </a:lnTo>
                <a:lnTo>
                  <a:pt x="460" y="871"/>
                </a:lnTo>
                <a:lnTo>
                  <a:pt x="476" y="867"/>
                </a:lnTo>
                <a:lnTo>
                  <a:pt x="513" y="858"/>
                </a:lnTo>
                <a:lnTo>
                  <a:pt x="550" y="848"/>
                </a:lnTo>
                <a:lnTo>
                  <a:pt x="576" y="843"/>
                </a:lnTo>
                <a:lnTo>
                  <a:pt x="601" y="836"/>
                </a:lnTo>
                <a:lnTo>
                  <a:pt x="648" y="825"/>
                </a:lnTo>
                <a:lnTo>
                  <a:pt x="695" y="813"/>
                </a:lnTo>
                <a:lnTo>
                  <a:pt x="722" y="806"/>
                </a:lnTo>
                <a:lnTo>
                  <a:pt x="749" y="801"/>
                </a:lnTo>
                <a:lnTo>
                  <a:pt x="784" y="791"/>
                </a:lnTo>
                <a:lnTo>
                  <a:pt x="820" y="782"/>
                </a:lnTo>
                <a:lnTo>
                  <a:pt x="837" y="778"/>
                </a:lnTo>
                <a:lnTo>
                  <a:pt x="853" y="775"/>
                </a:lnTo>
                <a:lnTo>
                  <a:pt x="888" y="766"/>
                </a:lnTo>
                <a:lnTo>
                  <a:pt x="921" y="756"/>
                </a:lnTo>
                <a:lnTo>
                  <a:pt x="930" y="756"/>
                </a:lnTo>
                <a:lnTo>
                  <a:pt x="932" y="764"/>
                </a:lnTo>
                <a:lnTo>
                  <a:pt x="932" y="858"/>
                </a:lnTo>
                <a:lnTo>
                  <a:pt x="932" y="950"/>
                </a:lnTo>
                <a:lnTo>
                  <a:pt x="932" y="950"/>
                </a:lnTo>
                <a:lnTo>
                  <a:pt x="934" y="950"/>
                </a:lnTo>
                <a:lnTo>
                  <a:pt x="932" y="1041"/>
                </a:lnTo>
                <a:lnTo>
                  <a:pt x="934" y="1133"/>
                </a:lnTo>
                <a:lnTo>
                  <a:pt x="930" y="1142"/>
                </a:lnTo>
                <a:lnTo>
                  <a:pt x="922" y="1146"/>
                </a:lnTo>
                <a:lnTo>
                  <a:pt x="870" y="1158"/>
                </a:lnTo>
                <a:lnTo>
                  <a:pt x="818" y="1169"/>
                </a:lnTo>
                <a:lnTo>
                  <a:pt x="773" y="1180"/>
                </a:lnTo>
                <a:lnTo>
                  <a:pt x="728" y="1189"/>
                </a:lnTo>
                <a:lnTo>
                  <a:pt x="690" y="1198"/>
                </a:lnTo>
                <a:lnTo>
                  <a:pt x="654" y="1207"/>
                </a:lnTo>
                <a:lnTo>
                  <a:pt x="626" y="1214"/>
                </a:lnTo>
                <a:lnTo>
                  <a:pt x="599" y="1220"/>
                </a:lnTo>
                <a:lnTo>
                  <a:pt x="559" y="1229"/>
                </a:lnTo>
                <a:lnTo>
                  <a:pt x="520" y="1238"/>
                </a:lnTo>
                <a:lnTo>
                  <a:pt x="492" y="1244"/>
                </a:lnTo>
                <a:lnTo>
                  <a:pt x="463" y="1250"/>
                </a:lnTo>
                <a:lnTo>
                  <a:pt x="413" y="1262"/>
                </a:lnTo>
                <a:lnTo>
                  <a:pt x="363" y="1273"/>
                </a:lnTo>
                <a:lnTo>
                  <a:pt x="322" y="1283"/>
                </a:lnTo>
                <a:lnTo>
                  <a:pt x="281" y="1291"/>
                </a:lnTo>
                <a:lnTo>
                  <a:pt x="273" y="1294"/>
                </a:lnTo>
                <a:lnTo>
                  <a:pt x="265" y="1293"/>
                </a:lnTo>
                <a:close/>
                <a:moveTo>
                  <a:pt x="274" y="1334"/>
                </a:moveTo>
                <a:lnTo>
                  <a:pt x="272" y="1335"/>
                </a:lnTo>
                <a:lnTo>
                  <a:pt x="269" y="1335"/>
                </a:lnTo>
                <a:lnTo>
                  <a:pt x="265" y="1332"/>
                </a:lnTo>
                <a:lnTo>
                  <a:pt x="260" y="1335"/>
                </a:lnTo>
                <a:lnTo>
                  <a:pt x="258" y="1336"/>
                </a:lnTo>
                <a:lnTo>
                  <a:pt x="256" y="1335"/>
                </a:lnTo>
                <a:lnTo>
                  <a:pt x="256" y="1335"/>
                </a:lnTo>
                <a:lnTo>
                  <a:pt x="256" y="1335"/>
                </a:lnTo>
                <a:lnTo>
                  <a:pt x="256" y="1333"/>
                </a:lnTo>
                <a:lnTo>
                  <a:pt x="255" y="1332"/>
                </a:lnTo>
                <a:lnTo>
                  <a:pt x="251" y="1332"/>
                </a:lnTo>
                <a:lnTo>
                  <a:pt x="247" y="1334"/>
                </a:lnTo>
                <a:lnTo>
                  <a:pt x="247" y="1335"/>
                </a:lnTo>
                <a:lnTo>
                  <a:pt x="248" y="1337"/>
                </a:lnTo>
                <a:lnTo>
                  <a:pt x="251" y="1339"/>
                </a:lnTo>
                <a:lnTo>
                  <a:pt x="253" y="1340"/>
                </a:lnTo>
                <a:lnTo>
                  <a:pt x="244" y="1336"/>
                </a:lnTo>
                <a:lnTo>
                  <a:pt x="242" y="1327"/>
                </a:lnTo>
                <a:lnTo>
                  <a:pt x="247" y="1330"/>
                </a:lnTo>
                <a:lnTo>
                  <a:pt x="252" y="1326"/>
                </a:lnTo>
                <a:lnTo>
                  <a:pt x="254" y="1323"/>
                </a:lnTo>
                <a:lnTo>
                  <a:pt x="258" y="1322"/>
                </a:lnTo>
                <a:lnTo>
                  <a:pt x="266" y="1323"/>
                </a:lnTo>
                <a:lnTo>
                  <a:pt x="273" y="1320"/>
                </a:lnTo>
                <a:lnTo>
                  <a:pt x="276" y="1319"/>
                </a:lnTo>
                <a:lnTo>
                  <a:pt x="279" y="1320"/>
                </a:lnTo>
                <a:lnTo>
                  <a:pt x="279" y="1328"/>
                </a:lnTo>
                <a:lnTo>
                  <a:pt x="274" y="1334"/>
                </a:lnTo>
                <a:close/>
                <a:moveTo>
                  <a:pt x="256" y="1336"/>
                </a:moveTo>
                <a:lnTo>
                  <a:pt x="256" y="1336"/>
                </a:lnTo>
                <a:lnTo>
                  <a:pt x="256" y="1335"/>
                </a:lnTo>
                <a:lnTo>
                  <a:pt x="256" y="1335"/>
                </a:lnTo>
                <a:lnTo>
                  <a:pt x="256" y="1336"/>
                </a:lnTo>
                <a:lnTo>
                  <a:pt x="256" y="1336"/>
                </a:lnTo>
                <a:lnTo>
                  <a:pt x="256" y="1336"/>
                </a:lnTo>
                <a:close/>
                <a:moveTo>
                  <a:pt x="235" y="1529"/>
                </a:moveTo>
                <a:lnTo>
                  <a:pt x="241" y="1529"/>
                </a:lnTo>
                <a:lnTo>
                  <a:pt x="246" y="1529"/>
                </a:lnTo>
                <a:lnTo>
                  <a:pt x="241" y="1529"/>
                </a:lnTo>
                <a:lnTo>
                  <a:pt x="235" y="1529"/>
                </a:lnTo>
                <a:close/>
                <a:moveTo>
                  <a:pt x="234" y="1535"/>
                </a:moveTo>
                <a:lnTo>
                  <a:pt x="235" y="1535"/>
                </a:lnTo>
                <a:lnTo>
                  <a:pt x="237" y="1535"/>
                </a:lnTo>
                <a:lnTo>
                  <a:pt x="235" y="1535"/>
                </a:lnTo>
                <a:lnTo>
                  <a:pt x="234" y="1535"/>
                </a:lnTo>
                <a:close/>
                <a:moveTo>
                  <a:pt x="233" y="1326"/>
                </a:moveTo>
                <a:lnTo>
                  <a:pt x="232" y="1329"/>
                </a:lnTo>
                <a:lnTo>
                  <a:pt x="232" y="1333"/>
                </a:lnTo>
                <a:lnTo>
                  <a:pt x="228" y="1334"/>
                </a:lnTo>
                <a:lnTo>
                  <a:pt x="227" y="1332"/>
                </a:lnTo>
                <a:lnTo>
                  <a:pt x="214" y="1330"/>
                </a:lnTo>
                <a:lnTo>
                  <a:pt x="200" y="1336"/>
                </a:lnTo>
                <a:lnTo>
                  <a:pt x="198" y="1332"/>
                </a:lnTo>
                <a:lnTo>
                  <a:pt x="202" y="1328"/>
                </a:lnTo>
                <a:lnTo>
                  <a:pt x="204" y="1327"/>
                </a:lnTo>
                <a:lnTo>
                  <a:pt x="206" y="1326"/>
                </a:lnTo>
                <a:lnTo>
                  <a:pt x="207" y="1321"/>
                </a:lnTo>
                <a:lnTo>
                  <a:pt x="212" y="1321"/>
                </a:lnTo>
                <a:lnTo>
                  <a:pt x="214" y="1321"/>
                </a:lnTo>
                <a:lnTo>
                  <a:pt x="216" y="1320"/>
                </a:lnTo>
                <a:lnTo>
                  <a:pt x="218" y="1320"/>
                </a:lnTo>
                <a:lnTo>
                  <a:pt x="220" y="1318"/>
                </a:lnTo>
                <a:lnTo>
                  <a:pt x="224" y="1321"/>
                </a:lnTo>
                <a:lnTo>
                  <a:pt x="230" y="1322"/>
                </a:lnTo>
                <a:lnTo>
                  <a:pt x="232" y="1323"/>
                </a:lnTo>
                <a:lnTo>
                  <a:pt x="233" y="1326"/>
                </a:lnTo>
                <a:close/>
                <a:moveTo>
                  <a:pt x="216" y="1441"/>
                </a:moveTo>
                <a:lnTo>
                  <a:pt x="217" y="1441"/>
                </a:lnTo>
                <a:lnTo>
                  <a:pt x="219" y="1440"/>
                </a:lnTo>
                <a:lnTo>
                  <a:pt x="217" y="1441"/>
                </a:lnTo>
                <a:lnTo>
                  <a:pt x="216" y="1441"/>
                </a:lnTo>
                <a:close/>
                <a:moveTo>
                  <a:pt x="200" y="1327"/>
                </a:moveTo>
                <a:lnTo>
                  <a:pt x="199" y="1326"/>
                </a:lnTo>
                <a:lnTo>
                  <a:pt x="198" y="1325"/>
                </a:lnTo>
                <a:lnTo>
                  <a:pt x="199" y="1326"/>
                </a:lnTo>
                <a:lnTo>
                  <a:pt x="200" y="1327"/>
                </a:lnTo>
                <a:close/>
                <a:moveTo>
                  <a:pt x="195" y="1538"/>
                </a:moveTo>
                <a:lnTo>
                  <a:pt x="195" y="1538"/>
                </a:lnTo>
                <a:lnTo>
                  <a:pt x="195" y="1537"/>
                </a:lnTo>
                <a:lnTo>
                  <a:pt x="196" y="1536"/>
                </a:lnTo>
                <a:lnTo>
                  <a:pt x="195" y="1537"/>
                </a:lnTo>
                <a:lnTo>
                  <a:pt x="195" y="1538"/>
                </a:lnTo>
                <a:close/>
                <a:moveTo>
                  <a:pt x="189" y="1539"/>
                </a:moveTo>
                <a:lnTo>
                  <a:pt x="190" y="1540"/>
                </a:lnTo>
                <a:lnTo>
                  <a:pt x="190" y="1542"/>
                </a:lnTo>
                <a:lnTo>
                  <a:pt x="190" y="1540"/>
                </a:lnTo>
                <a:lnTo>
                  <a:pt x="189" y="1539"/>
                </a:lnTo>
                <a:close/>
                <a:moveTo>
                  <a:pt x="202" y="1161"/>
                </a:moveTo>
                <a:lnTo>
                  <a:pt x="200" y="1160"/>
                </a:lnTo>
                <a:lnTo>
                  <a:pt x="200" y="1159"/>
                </a:lnTo>
                <a:lnTo>
                  <a:pt x="200" y="1160"/>
                </a:lnTo>
                <a:lnTo>
                  <a:pt x="202" y="1161"/>
                </a:lnTo>
                <a:close/>
                <a:moveTo>
                  <a:pt x="176" y="1179"/>
                </a:moveTo>
                <a:lnTo>
                  <a:pt x="179" y="1160"/>
                </a:lnTo>
                <a:lnTo>
                  <a:pt x="180" y="1142"/>
                </a:lnTo>
                <a:lnTo>
                  <a:pt x="179" y="1141"/>
                </a:lnTo>
                <a:lnTo>
                  <a:pt x="179" y="1140"/>
                </a:lnTo>
                <a:lnTo>
                  <a:pt x="179" y="1141"/>
                </a:lnTo>
                <a:lnTo>
                  <a:pt x="180" y="1142"/>
                </a:lnTo>
                <a:lnTo>
                  <a:pt x="180" y="1142"/>
                </a:lnTo>
                <a:lnTo>
                  <a:pt x="184" y="1141"/>
                </a:lnTo>
                <a:lnTo>
                  <a:pt x="184" y="1138"/>
                </a:lnTo>
                <a:lnTo>
                  <a:pt x="184" y="1138"/>
                </a:lnTo>
                <a:lnTo>
                  <a:pt x="185" y="1138"/>
                </a:lnTo>
                <a:lnTo>
                  <a:pt x="186" y="1132"/>
                </a:lnTo>
                <a:lnTo>
                  <a:pt x="190" y="1130"/>
                </a:lnTo>
                <a:lnTo>
                  <a:pt x="186" y="1132"/>
                </a:lnTo>
                <a:lnTo>
                  <a:pt x="185" y="1138"/>
                </a:lnTo>
                <a:lnTo>
                  <a:pt x="193" y="1138"/>
                </a:lnTo>
                <a:lnTo>
                  <a:pt x="197" y="1131"/>
                </a:lnTo>
                <a:lnTo>
                  <a:pt x="199" y="1124"/>
                </a:lnTo>
                <a:lnTo>
                  <a:pt x="200" y="1116"/>
                </a:lnTo>
                <a:lnTo>
                  <a:pt x="203" y="1119"/>
                </a:lnTo>
                <a:lnTo>
                  <a:pt x="203" y="1123"/>
                </a:lnTo>
                <a:lnTo>
                  <a:pt x="200" y="1139"/>
                </a:lnTo>
                <a:lnTo>
                  <a:pt x="198" y="1155"/>
                </a:lnTo>
                <a:lnTo>
                  <a:pt x="199" y="1156"/>
                </a:lnTo>
                <a:lnTo>
                  <a:pt x="200" y="1159"/>
                </a:lnTo>
                <a:lnTo>
                  <a:pt x="199" y="1156"/>
                </a:lnTo>
                <a:lnTo>
                  <a:pt x="198" y="1155"/>
                </a:lnTo>
                <a:lnTo>
                  <a:pt x="198" y="1156"/>
                </a:lnTo>
                <a:lnTo>
                  <a:pt x="198" y="1156"/>
                </a:lnTo>
                <a:lnTo>
                  <a:pt x="193" y="1159"/>
                </a:lnTo>
                <a:lnTo>
                  <a:pt x="195" y="1163"/>
                </a:lnTo>
                <a:lnTo>
                  <a:pt x="195" y="1165"/>
                </a:lnTo>
                <a:lnTo>
                  <a:pt x="195" y="1167"/>
                </a:lnTo>
                <a:lnTo>
                  <a:pt x="193" y="1167"/>
                </a:lnTo>
                <a:lnTo>
                  <a:pt x="192" y="1168"/>
                </a:lnTo>
                <a:lnTo>
                  <a:pt x="186" y="1177"/>
                </a:lnTo>
                <a:lnTo>
                  <a:pt x="176" y="1179"/>
                </a:lnTo>
                <a:close/>
                <a:moveTo>
                  <a:pt x="169" y="1545"/>
                </a:moveTo>
                <a:lnTo>
                  <a:pt x="172" y="1546"/>
                </a:lnTo>
                <a:lnTo>
                  <a:pt x="178" y="1544"/>
                </a:lnTo>
                <a:lnTo>
                  <a:pt x="172" y="1546"/>
                </a:lnTo>
                <a:lnTo>
                  <a:pt x="169" y="1545"/>
                </a:lnTo>
                <a:close/>
                <a:moveTo>
                  <a:pt x="165" y="1170"/>
                </a:moveTo>
                <a:lnTo>
                  <a:pt x="165" y="1170"/>
                </a:lnTo>
                <a:lnTo>
                  <a:pt x="166" y="1173"/>
                </a:lnTo>
                <a:lnTo>
                  <a:pt x="168" y="1175"/>
                </a:lnTo>
                <a:lnTo>
                  <a:pt x="166" y="1173"/>
                </a:lnTo>
                <a:lnTo>
                  <a:pt x="165" y="1170"/>
                </a:lnTo>
                <a:close/>
                <a:moveTo>
                  <a:pt x="164" y="907"/>
                </a:moveTo>
                <a:lnTo>
                  <a:pt x="164" y="906"/>
                </a:lnTo>
                <a:lnTo>
                  <a:pt x="165" y="906"/>
                </a:lnTo>
                <a:lnTo>
                  <a:pt x="164" y="906"/>
                </a:lnTo>
                <a:lnTo>
                  <a:pt x="164" y="907"/>
                </a:lnTo>
                <a:close/>
                <a:moveTo>
                  <a:pt x="161" y="1644"/>
                </a:moveTo>
                <a:lnTo>
                  <a:pt x="159" y="1642"/>
                </a:lnTo>
                <a:lnTo>
                  <a:pt x="159" y="1640"/>
                </a:lnTo>
                <a:lnTo>
                  <a:pt x="159" y="1642"/>
                </a:lnTo>
                <a:lnTo>
                  <a:pt x="161" y="1644"/>
                </a:lnTo>
                <a:lnTo>
                  <a:pt x="161" y="1644"/>
                </a:lnTo>
                <a:close/>
                <a:moveTo>
                  <a:pt x="172" y="1355"/>
                </a:moveTo>
                <a:lnTo>
                  <a:pt x="173" y="1355"/>
                </a:lnTo>
                <a:lnTo>
                  <a:pt x="175" y="1354"/>
                </a:lnTo>
                <a:lnTo>
                  <a:pt x="173" y="1355"/>
                </a:lnTo>
                <a:lnTo>
                  <a:pt x="172" y="1355"/>
                </a:lnTo>
                <a:lnTo>
                  <a:pt x="171" y="1355"/>
                </a:lnTo>
                <a:lnTo>
                  <a:pt x="170" y="1355"/>
                </a:lnTo>
                <a:lnTo>
                  <a:pt x="171" y="1355"/>
                </a:lnTo>
                <a:lnTo>
                  <a:pt x="172" y="1355"/>
                </a:lnTo>
                <a:close/>
                <a:moveTo>
                  <a:pt x="193" y="787"/>
                </a:moveTo>
                <a:lnTo>
                  <a:pt x="191" y="787"/>
                </a:lnTo>
                <a:lnTo>
                  <a:pt x="188" y="785"/>
                </a:lnTo>
                <a:lnTo>
                  <a:pt x="191" y="787"/>
                </a:lnTo>
                <a:lnTo>
                  <a:pt x="193" y="787"/>
                </a:lnTo>
                <a:close/>
                <a:moveTo>
                  <a:pt x="195" y="907"/>
                </a:moveTo>
                <a:lnTo>
                  <a:pt x="195" y="908"/>
                </a:lnTo>
                <a:lnTo>
                  <a:pt x="193" y="909"/>
                </a:lnTo>
                <a:lnTo>
                  <a:pt x="195" y="908"/>
                </a:lnTo>
                <a:lnTo>
                  <a:pt x="195" y="907"/>
                </a:lnTo>
                <a:close/>
                <a:moveTo>
                  <a:pt x="196" y="980"/>
                </a:moveTo>
                <a:lnTo>
                  <a:pt x="196" y="980"/>
                </a:lnTo>
                <a:lnTo>
                  <a:pt x="195" y="981"/>
                </a:lnTo>
                <a:lnTo>
                  <a:pt x="196" y="980"/>
                </a:lnTo>
                <a:lnTo>
                  <a:pt x="196" y="980"/>
                </a:lnTo>
                <a:close/>
                <a:moveTo>
                  <a:pt x="199" y="1112"/>
                </a:moveTo>
                <a:lnTo>
                  <a:pt x="199" y="1111"/>
                </a:lnTo>
                <a:lnTo>
                  <a:pt x="199" y="1110"/>
                </a:lnTo>
                <a:lnTo>
                  <a:pt x="199" y="1111"/>
                </a:lnTo>
                <a:lnTo>
                  <a:pt x="199" y="1112"/>
                </a:lnTo>
                <a:close/>
                <a:moveTo>
                  <a:pt x="207" y="858"/>
                </a:moveTo>
                <a:lnTo>
                  <a:pt x="227" y="855"/>
                </a:lnTo>
                <a:lnTo>
                  <a:pt x="247" y="861"/>
                </a:lnTo>
                <a:lnTo>
                  <a:pt x="247" y="862"/>
                </a:lnTo>
                <a:lnTo>
                  <a:pt x="247" y="864"/>
                </a:lnTo>
                <a:lnTo>
                  <a:pt x="238" y="867"/>
                </a:lnTo>
                <a:lnTo>
                  <a:pt x="228" y="868"/>
                </a:lnTo>
                <a:lnTo>
                  <a:pt x="216" y="872"/>
                </a:lnTo>
                <a:lnTo>
                  <a:pt x="203" y="875"/>
                </a:lnTo>
                <a:lnTo>
                  <a:pt x="198" y="875"/>
                </a:lnTo>
                <a:lnTo>
                  <a:pt x="196" y="873"/>
                </a:lnTo>
                <a:lnTo>
                  <a:pt x="197" y="862"/>
                </a:lnTo>
                <a:lnTo>
                  <a:pt x="207" y="858"/>
                </a:lnTo>
                <a:close/>
                <a:moveTo>
                  <a:pt x="247" y="921"/>
                </a:moveTo>
                <a:lnTo>
                  <a:pt x="247" y="917"/>
                </a:lnTo>
                <a:lnTo>
                  <a:pt x="248" y="914"/>
                </a:lnTo>
                <a:lnTo>
                  <a:pt x="247" y="917"/>
                </a:lnTo>
                <a:lnTo>
                  <a:pt x="247" y="921"/>
                </a:lnTo>
                <a:close/>
                <a:moveTo>
                  <a:pt x="262" y="1062"/>
                </a:moveTo>
                <a:lnTo>
                  <a:pt x="273" y="1067"/>
                </a:lnTo>
                <a:lnTo>
                  <a:pt x="274" y="1078"/>
                </a:lnTo>
                <a:lnTo>
                  <a:pt x="268" y="1075"/>
                </a:lnTo>
                <a:lnTo>
                  <a:pt x="261" y="1072"/>
                </a:lnTo>
                <a:lnTo>
                  <a:pt x="262" y="1067"/>
                </a:lnTo>
                <a:lnTo>
                  <a:pt x="262" y="1062"/>
                </a:lnTo>
                <a:lnTo>
                  <a:pt x="262" y="1062"/>
                </a:lnTo>
                <a:lnTo>
                  <a:pt x="262" y="1062"/>
                </a:lnTo>
                <a:lnTo>
                  <a:pt x="262" y="1062"/>
                </a:lnTo>
                <a:lnTo>
                  <a:pt x="262" y="1062"/>
                </a:lnTo>
                <a:lnTo>
                  <a:pt x="262" y="1062"/>
                </a:lnTo>
                <a:lnTo>
                  <a:pt x="262" y="1062"/>
                </a:lnTo>
                <a:lnTo>
                  <a:pt x="262" y="1062"/>
                </a:lnTo>
                <a:lnTo>
                  <a:pt x="262" y="1062"/>
                </a:lnTo>
                <a:lnTo>
                  <a:pt x="258" y="1062"/>
                </a:lnTo>
                <a:lnTo>
                  <a:pt x="253" y="1064"/>
                </a:lnTo>
                <a:lnTo>
                  <a:pt x="248" y="1065"/>
                </a:lnTo>
                <a:lnTo>
                  <a:pt x="244" y="1063"/>
                </a:lnTo>
                <a:lnTo>
                  <a:pt x="244" y="1058"/>
                </a:lnTo>
                <a:lnTo>
                  <a:pt x="247" y="1054"/>
                </a:lnTo>
                <a:lnTo>
                  <a:pt x="249" y="1053"/>
                </a:lnTo>
                <a:lnTo>
                  <a:pt x="252" y="1051"/>
                </a:lnTo>
                <a:lnTo>
                  <a:pt x="254" y="1055"/>
                </a:lnTo>
                <a:lnTo>
                  <a:pt x="258" y="1055"/>
                </a:lnTo>
                <a:lnTo>
                  <a:pt x="261" y="1054"/>
                </a:lnTo>
                <a:lnTo>
                  <a:pt x="264" y="1055"/>
                </a:lnTo>
                <a:lnTo>
                  <a:pt x="264" y="1055"/>
                </a:lnTo>
                <a:lnTo>
                  <a:pt x="264" y="1055"/>
                </a:lnTo>
                <a:lnTo>
                  <a:pt x="264" y="1055"/>
                </a:lnTo>
                <a:lnTo>
                  <a:pt x="264" y="1055"/>
                </a:lnTo>
                <a:lnTo>
                  <a:pt x="262" y="1058"/>
                </a:lnTo>
                <a:lnTo>
                  <a:pt x="262" y="1062"/>
                </a:lnTo>
                <a:close/>
                <a:moveTo>
                  <a:pt x="271" y="1089"/>
                </a:moveTo>
                <a:lnTo>
                  <a:pt x="258" y="1085"/>
                </a:lnTo>
                <a:lnTo>
                  <a:pt x="245" y="1086"/>
                </a:lnTo>
                <a:lnTo>
                  <a:pt x="240" y="1089"/>
                </a:lnTo>
                <a:lnTo>
                  <a:pt x="238" y="1092"/>
                </a:lnTo>
                <a:lnTo>
                  <a:pt x="237" y="1096"/>
                </a:lnTo>
                <a:lnTo>
                  <a:pt x="234" y="1098"/>
                </a:lnTo>
                <a:lnTo>
                  <a:pt x="233" y="1099"/>
                </a:lnTo>
                <a:lnTo>
                  <a:pt x="232" y="1098"/>
                </a:lnTo>
                <a:lnTo>
                  <a:pt x="231" y="1097"/>
                </a:lnTo>
                <a:lnTo>
                  <a:pt x="231" y="1096"/>
                </a:lnTo>
                <a:lnTo>
                  <a:pt x="239" y="1084"/>
                </a:lnTo>
                <a:lnTo>
                  <a:pt x="244" y="1070"/>
                </a:lnTo>
                <a:lnTo>
                  <a:pt x="247" y="1072"/>
                </a:lnTo>
                <a:lnTo>
                  <a:pt x="247" y="1075"/>
                </a:lnTo>
                <a:lnTo>
                  <a:pt x="245" y="1077"/>
                </a:lnTo>
                <a:lnTo>
                  <a:pt x="245" y="1081"/>
                </a:lnTo>
                <a:lnTo>
                  <a:pt x="246" y="1082"/>
                </a:lnTo>
                <a:lnTo>
                  <a:pt x="248" y="1082"/>
                </a:lnTo>
                <a:lnTo>
                  <a:pt x="260" y="1079"/>
                </a:lnTo>
                <a:lnTo>
                  <a:pt x="271" y="1084"/>
                </a:lnTo>
                <a:lnTo>
                  <a:pt x="273" y="1085"/>
                </a:lnTo>
                <a:lnTo>
                  <a:pt x="276" y="1086"/>
                </a:lnTo>
                <a:lnTo>
                  <a:pt x="274" y="1090"/>
                </a:lnTo>
                <a:lnTo>
                  <a:pt x="271" y="1089"/>
                </a:lnTo>
                <a:close/>
                <a:moveTo>
                  <a:pt x="231" y="1039"/>
                </a:moveTo>
                <a:lnTo>
                  <a:pt x="231" y="1037"/>
                </a:lnTo>
                <a:lnTo>
                  <a:pt x="232" y="1035"/>
                </a:lnTo>
                <a:lnTo>
                  <a:pt x="231" y="1037"/>
                </a:lnTo>
                <a:lnTo>
                  <a:pt x="231" y="1039"/>
                </a:lnTo>
                <a:close/>
                <a:moveTo>
                  <a:pt x="231" y="1047"/>
                </a:moveTo>
                <a:lnTo>
                  <a:pt x="231" y="1046"/>
                </a:lnTo>
                <a:lnTo>
                  <a:pt x="230" y="1046"/>
                </a:lnTo>
                <a:lnTo>
                  <a:pt x="231" y="1046"/>
                </a:lnTo>
                <a:lnTo>
                  <a:pt x="231" y="1047"/>
                </a:lnTo>
                <a:close/>
                <a:moveTo>
                  <a:pt x="226" y="994"/>
                </a:moveTo>
                <a:lnTo>
                  <a:pt x="226" y="994"/>
                </a:lnTo>
                <a:lnTo>
                  <a:pt x="226" y="994"/>
                </a:lnTo>
                <a:lnTo>
                  <a:pt x="226" y="993"/>
                </a:lnTo>
                <a:lnTo>
                  <a:pt x="226" y="994"/>
                </a:lnTo>
                <a:lnTo>
                  <a:pt x="226" y="994"/>
                </a:lnTo>
                <a:close/>
                <a:moveTo>
                  <a:pt x="226" y="970"/>
                </a:moveTo>
                <a:lnTo>
                  <a:pt x="226" y="967"/>
                </a:lnTo>
                <a:lnTo>
                  <a:pt x="227" y="965"/>
                </a:lnTo>
                <a:lnTo>
                  <a:pt x="226" y="967"/>
                </a:lnTo>
                <a:lnTo>
                  <a:pt x="226" y="970"/>
                </a:lnTo>
                <a:close/>
                <a:moveTo>
                  <a:pt x="223" y="970"/>
                </a:moveTo>
                <a:lnTo>
                  <a:pt x="224" y="970"/>
                </a:lnTo>
                <a:lnTo>
                  <a:pt x="225" y="970"/>
                </a:lnTo>
                <a:lnTo>
                  <a:pt x="224" y="970"/>
                </a:lnTo>
                <a:lnTo>
                  <a:pt x="223" y="970"/>
                </a:lnTo>
                <a:close/>
                <a:moveTo>
                  <a:pt x="225" y="974"/>
                </a:moveTo>
                <a:lnTo>
                  <a:pt x="226" y="972"/>
                </a:lnTo>
                <a:lnTo>
                  <a:pt x="226" y="970"/>
                </a:lnTo>
                <a:lnTo>
                  <a:pt x="227" y="981"/>
                </a:lnTo>
                <a:lnTo>
                  <a:pt x="226" y="993"/>
                </a:lnTo>
                <a:lnTo>
                  <a:pt x="225" y="992"/>
                </a:lnTo>
                <a:lnTo>
                  <a:pt x="224" y="991"/>
                </a:lnTo>
                <a:lnTo>
                  <a:pt x="223" y="991"/>
                </a:lnTo>
                <a:lnTo>
                  <a:pt x="221" y="991"/>
                </a:lnTo>
                <a:lnTo>
                  <a:pt x="223" y="991"/>
                </a:lnTo>
                <a:lnTo>
                  <a:pt x="224" y="991"/>
                </a:lnTo>
                <a:lnTo>
                  <a:pt x="224" y="983"/>
                </a:lnTo>
                <a:lnTo>
                  <a:pt x="225" y="974"/>
                </a:lnTo>
                <a:lnTo>
                  <a:pt x="223" y="973"/>
                </a:lnTo>
                <a:lnTo>
                  <a:pt x="221" y="972"/>
                </a:lnTo>
                <a:lnTo>
                  <a:pt x="223" y="973"/>
                </a:lnTo>
                <a:lnTo>
                  <a:pt x="225" y="974"/>
                </a:lnTo>
                <a:close/>
                <a:moveTo>
                  <a:pt x="216" y="910"/>
                </a:moveTo>
                <a:lnTo>
                  <a:pt x="217" y="909"/>
                </a:lnTo>
                <a:lnTo>
                  <a:pt x="217" y="909"/>
                </a:lnTo>
                <a:lnTo>
                  <a:pt x="217" y="909"/>
                </a:lnTo>
                <a:lnTo>
                  <a:pt x="216" y="910"/>
                </a:lnTo>
                <a:close/>
                <a:moveTo>
                  <a:pt x="211" y="1110"/>
                </a:moveTo>
                <a:lnTo>
                  <a:pt x="210" y="1112"/>
                </a:lnTo>
                <a:lnTo>
                  <a:pt x="209" y="1114"/>
                </a:lnTo>
                <a:lnTo>
                  <a:pt x="210" y="1112"/>
                </a:lnTo>
                <a:lnTo>
                  <a:pt x="211" y="1110"/>
                </a:lnTo>
                <a:close/>
                <a:moveTo>
                  <a:pt x="251" y="1214"/>
                </a:moveTo>
                <a:lnTo>
                  <a:pt x="251" y="1214"/>
                </a:lnTo>
                <a:lnTo>
                  <a:pt x="252" y="1213"/>
                </a:lnTo>
                <a:lnTo>
                  <a:pt x="251" y="1214"/>
                </a:lnTo>
                <a:lnTo>
                  <a:pt x="251" y="1214"/>
                </a:lnTo>
                <a:close/>
                <a:moveTo>
                  <a:pt x="253" y="1312"/>
                </a:moveTo>
                <a:lnTo>
                  <a:pt x="252" y="1312"/>
                </a:lnTo>
                <a:lnTo>
                  <a:pt x="249" y="1312"/>
                </a:lnTo>
                <a:lnTo>
                  <a:pt x="252" y="1312"/>
                </a:lnTo>
                <a:lnTo>
                  <a:pt x="253" y="1312"/>
                </a:lnTo>
                <a:close/>
                <a:moveTo>
                  <a:pt x="254" y="1312"/>
                </a:moveTo>
                <a:lnTo>
                  <a:pt x="254" y="1312"/>
                </a:lnTo>
                <a:lnTo>
                  <a:pt x="254" y="1312"/>
                </a:lnTo>
                <a:lnTo>
                  <a:pt x="254" y="1312"/>
                </a:lnTo>
                <a:lnTo>
                  <a:pt x="254" y="1312"/>
                </a:lnTo>
                <a:close/>
                <a:moveTo>
                  <a:pt x="261" y="1113"/>
                </a:moveTo>
                <a:lnTo>
                  <a:pt x="266" y="1114"/>
                </a:lnTo>
                <a:lnTo>
                  <a:pt x="267" y="1118"/>
                </a:lnTo>
                <a:lnTo>
                  <a:pt x="266" y="1123"/>
                </a:lnTo>
                <a:lnTo>
                  <a:pt x="260" y="1123"/>
                </a:lnTo>
                <a:lnTo>
                  <a:pt x="255" y="1120"/>
                </a:lnTo>
                <a:lnTo>
                  <a:pt x="253" y="1123"/>
                </a:lnTo>
                <a:lnTo>
                  <a:pt x="253" y="1127"/>
                </a:lnTo>
                <a:lnTo>
                  <a:pt x="258" y="1128"/>
                </a:lnTo>
                <a:lnTo>
                  <a:pt x="264" y="1133"/>
                </a:lnTo>
                <a:lnTo>
                  <a:pt x="262" y="1141"/>
                </a:lnTo>
                <a:lnTo>
                  <a:pt x="259" y="1139"/>
                </a:lnTo>
                <a:lnTo>
                  <a:pt x="254" y="1137"/>
                </a:lnTo>
                <a:lnTo>
                  <a:pt x="251" y="1137"/>
                </a:lnTo>
                <a:lnTo>
                  <a:pt x="249" y="1138"/>
                </a:lnTo>
                <a:lnTo>
                  <a:pt x="242" y="1145"/>
                </a:lnTo>
                <a:lnTo>
                  <a:pt x="233" y="1147"/>
                </a:lnTo>
                <a:lnTo>
                  <a:pt x="233" y="1149"/>
                </a:lnTo>
                <a:lnTo>
                  <a:pt x="233" y="1152"/>
                </a:lnTo>
                <a:lnTo>
                  <a:pt x="241" y="1153"/>
                </a:lnTo>
                <a:lnTo>
                  <a:pt x="248" y="1148"/>
                </a:lnTo>
                <a:lnTo>
                  <a:pt x="254" y="1145"/>
                </a:lnTo>
                <a:lnTo>
                  <a:pt x="260" y="1147"/>
                </a:lnTo>
                <a:lnTo>
                  <a:pt x="262" y="1149"/>
                </a:lnTo>
                <a:lnTo>
                  <a:pt x="261" y="1153"/>
                </a:lnTo>
                <a:lnTo>
                  <a:pt x="260" y="1158"/>
                </a:lnTo>
                <a:lnTo>
                  <a:pt x="255" y="1156"/>
                </a:lnTo>
                <a:lnTo>
                  <a:pt x="251" y="1154"/>
                </a:lnTo>
                <a:lnTo>
                  <a:pt x="247" y="1155"/>
                </a:lnTo>
                <a:lnTo>
                  <a:pt x="247" y="1161"/>
                </a:lnTo>
                <a:lnTo>
                  <a:pt x="252" y="1165"/>
                </a:lnTo>
                <a:lnTo>
                  <a:pt x="259" y="1169"/>
                </a:lnTo>
                <a:lnTo>
                  <a:pt x="256" y="1176"/>
                </a:lnTo>
                <a:lnTo>
                  <a:pt x="251" y="1173"/>
                </a:lnTo>
                <a:lnTo>
                  <a:pt x="245" y="1173"/>
                </a:lnTo>
                <a:lnTo>
                  <a:pt x="244" y="1174"/>
                </a:lnTo>
                <a:lnTo>
                  <a:pt x="244" y="1177"/>
                </a:lnTo>
                <a:lnTo>
                  <a:pt x="247" y="1182"/>
                </a:lnTo>
                <a:lnTo>
                  <a:pt x="253" y="1184"/>
                </a:lnTo>
                <a:lnTo>
                  <a:pt x="256" y="1186"/>
                </a:lnTo>
                <a:lnTo>
                  <a:pt x="255" y="1189"/>
                </a:lnTo>
                <a:lnTo>
                  <a:pt x="254" y="1194"/>
                </a:lnTo>
                <a:lnTo>
                  <a:pt x="249" y="1194"/>
                </a:lnTo>
                <a:lnTo>
                  <a:pt x="246" y="1191"/>
                </a:lnTo>
                <a:lnTo>
                  <a:pt x="241" y="1189"/>
                </a:lnTo>
                <a:lnTo>
                  <a:pt x="241" y="1198"/>
                </a:lnTo>
                <a:lnTo>
                  <a:pt x="249" y="1203"/>
                </a:lnTo>
                <a:lnTo>
                  <a:pt x="252" y="1207"/>
                </a:lnTo>
                <a:lnTo>
                  <a:pt x="252" y="1213"/>
                </a:lnTo>
                <a:lnTo>
                  <a:pt x="248" y="1213"/>
                </a:lnTo>
                <a:lnTo>
                  <a:pt x="247" y="1211"/>
                </a:lnTo>
                <a:lnTo>
                  <a:pt x="242" y="1209"/>
                </a:lnTo>
                <a:lnTo>
                  <a:pt x="239" y="1209"/>
                </a:lnTo>
                <a:lnTo>
                  <a:pt x="237" y="1211"/>
                </a:lnTo>
                <a:lnTo>
                  <a:pt x="237" y="1215"/>
                </a:lnTo>
                <a:lnTo>
                  <a:pt x="239" y="1220"/>
                </a:lnTo>
                <a:lnTo>
                  <a:pt x="242" y="1222"/>
                </a:lnTo>
                <a:lnTo>
                  <a:pt x="248" y="1223"/>
                </a:lnTo>
                <a:lnTo>
                  <a:pt x="249" y="1229"/>
                </a:lnTo>
                <a:lnTo>
                  <a:pt x="248" y="1231"/>
                </a:lnTo>
                <a:lnTo>
                  <a:pt x="245" y="1231"/>
                </a:lnTo>
                <a:lnTo>
                  <a:pt x="234" y="1229"/>
                </a:lnTo>
                <a:lnTo>
                  <a:pt x="233" y="1238"/>
                </a:lnTo>
                <a:lnTo>
                  <a:pt x="239" y="1239"/>
                </a:lnTo>
                <a:lnTo>
                  <a:pt x="245" y="1241"/>
                </a:lnTo>
                <a:lnTo>
                  <a:pt x="247" y="1244"/>
                </a:lnTo>
                <a:lnTo>
                  <a:pt x="246" y="1249"/>
                </a:lnTo>
                <a:lnTo>
                  <a:pt x="244" y="1251"/>
                </a:lnTo>
                <a:lnTo>
                  <a:pt x="240" y="1250"/>
                </a:lnTo>
                <a:lnTo>
                  <a:pt x="235" y="1248"/>
                </a:lnTo>
                <a:lnTo>
                  <a:pt x="231" y="1251"/>
                </a:lnTo>
                <a:lnTo>
                  <a:pt x="233" y="1257"/>
                </a:lnTo>
                <a:lnTo>
                  <a:pt x="239" y="1259"/>
                </a:lnTo>
                <a:lnTo>
                  <a:pt x="242" y="1260"/>
                </a:lnTo>
                <a:lnTo>
                  <a:pt x="244" y="1263"/>
                </a:lnTo>
                <a:lnTo>
                  <a:pt x="244" y="1266"/>
                </a:lnTo>
                <a:lnTo>
                  <a:pt x="241" y="1270"/>
                </a:lnTo>
                <a:lnTo>
                  <a:pt x="239" y="1271"/>
                </a:lnTo>
                <a:lnTo>
                  <a:pt x="237" y="1270"/>
                </a:lnTo>
                <a:lnTo>
                  <a:pt x="233" y="1267"/>
                </a:lnTo>
                <a:lnTo>
                  <a:pt x="230" y="1267"/>
                </a:lnTo>
                <a:lnTo>
                  <a:pt x="227" y="1270"/>
                </a:lnTo>
                <a:lnTo>
                  <a:pt x="227" y="1272"/>
                </a:lnTo>
                <a:lnTo>
                  <a:pt x="231" y="1277"/>
                </a:lnTo>
                <a:lnTo>
                  <a:pt x="235" y="1279"/>
                </a:lnTo>
                <a:lnTo>
                  <a:pt x="240" y="1280"/>
                </a:lnTo>
                <a:lnTo>
                  <a:pt x="240" y="1286"/>
                </a:lnTo>
                <a:lnTo>
                  <a:pt x="238" y="1290"/>
                </a:lnTo>
                <a:lnTo>
                  <a:pt x="234" y="1288"/>
                </a:lnTo>
                <a:lnTo>
                  <a:pt x="231" y="1286"/>
                </a:lnTo>
                <a:lnTo>
                  <a:pt x="226" y="1287"/>
                </a:lnTo>
                <a:lnTo>
                  <a:pt x="225" y="1290"/>
                </a:lnTo>
                <a:lnTo>
                  <a:pt x="225" y="1292"/>
                </a:lnTo>
                <a:lnTo>
                  <a:pt x="227" y="1297"/>
                </a:lnTo>
                <a:lnTo>
                  <a:pt x="232" y="1299"/>
                </a:lnTo>
                <a:lnTo>
                  <a:pt x="235" y="1299"/>
                </a:lnTo>
                <a:lnTo>
                  <a:pt x="237" y="1302"/>
                </a:lnTo>
                <a:lnTo>
                  <a:pt x="235" y="1309"/>
                </a:lnTo>
                <a:lnTo>
                  <a:pt x="228" y="1307"/>
                </a:lnTo>
                <a:lnTo>
                  <a:pt x="227" y="1306"/>
                </a:lnTo>
                <a:lnTo>
                  <a:pt x="225" y="1306"/>
                </a:lnTo>
                <a:lnTo>
                  <a:pt x="223" y="1306"/>
                </a:lnTo>
                <a:lnTo>
                  <a:pt x="219" y="1307"/>
                </a:lnTo>
                <a:lnTo>
                  <a:pt x="223" y="1306"/>
                </a:lnTo>
                <a:lnTo>
                  <a:pt x="225" y="1306"/>
                </a:lnTo>
                <a:lnTo>
                  <a:pt x="224" y="1298"/>
                </a:lnTo>
                <a:lnTo>
                  <a:pt x="218" y="1295"/>
                </a:lnTo>
                <a:lnTo>
                  <a:pt x="211" y="1297"/>
                </a:lnTo>
                <a:lnTo>
                  <a:pt x="204" y="1298"/>
                </a:lnTo>
                <a:lnTo>
                  <a:pt x="206" y="1290"/>
                </a:lnTo>
                <a:lnTo>
                  <a:pt x="213" y="1286"/>
                </a:lnTo>
                <a:lnTo>
                  <a:pt x="218" y="1286"/>
                </a:lnTo>
                <a:lnTo>
                  <a:pt x="223" y="1285"/>
                </a:lnTo>
                <a:lnTo>
                  <a:pt x="226" y="1283"/>
                </a:lnTo>
                <a:lnTo>
                  <a:pt x="226" y="1279"/>
                </a:lnTo>
                <a:lnTo>
                  <a:pt x="224" y="1276"/>
                </a:lnTo>
                <a:lnTo>
                  <a:pt x="219" y="1277"/>
                </a:lnTo>
                <a:lnTo>
                  <a:pt x="216" y="1279"/>
                </a:lnTo>
                <a:lnTo>
                  <a:pt x="212" y="1278"/>
                </a:lnTo>
                <a:lnTo>
                  <a:pt x="213" y="1278"/>
                </a:lnTo>
                <a:lnTo>
                  <a:pt x="213" y="1277"/>
                </a:lnTo>
                <a:lnTo>
                  <a:pt x="212" y="1277"/>
                </a:lnTo>
                <a:lnTo>
                  <a:pt x="212" y="1277"/>
                </a:lnTo>
                <a:lnTo>
                  <a:pt x="207" y="1276"/>
                </a:lnTo>
                <a:lnTo>
                  <a:pt x="207" y="1271"/>
                </a:lnTo>
                <a:lnTo>
                  <a:pt x="212" y="1266"/>
                </a:lnTo>
                <a:lnTo>
                  <a:pt x="219" y="1267"/>
                </a:lnTo>
                <a:lnTo>
                  <a:pt x="224" y="1266"/>
                </a:lnTo>
                <a:lnTo>
                  <a:pt x="228" y="1263"/>
                </a:lnTo>
                <a:lnTo>
                  <a:pt x="230" y="1262"/>
                </a:lnTo>
                <a:lnTo>
                  <a:pt x="230" y="1259"/>
                </a:lnTo>
                <a:lnTo>
                  <a:pt x="226" y="1258"/>
                </a:lnTo>
                <a:lnTo>
                  <a:pt x="223" y="1257"/>
                </a:lnTo>
                <a:lnTo>
                  <a:pt x="213" y="1258"/>
                </a:lnTo>
                <a:lnTo>
                  <a:pt x="211" y="1249"/>
                </a:lnTo>
                <a:lnTo>
                  <a:pt x="216" y="1248"/>
                </a:lnTo>
                <a:lnTo>
                  <a:pt x="220" y="1249"/>
                </a:lnTo>
                <a:lnTo>
                  <a:pt x="230" y="1246"/>
                </a:lnTo>
                <a:lnTo>
                  <a:pt x="233" y="1238"/>
                </a:lnTo>
                <a:lnTo>
                  <a:pt x="224" y="1238"/>
                </a:lnTo>
                <a:lnTo>
                  <a:pt x="216" y="1238"/>
                </a:lnTo>
                <a:lnTo>
                  <a:pt x="216" y="1234"/>
                </a:lnTo>
                <a:lnTo>
                  <a:pt x="216" y="1229"/>
                </a:lnTo>
                <a:lnTo>
                  <a:pt x="214" y="1225"/>
                </a:lnTo>
                <a:lnTo>
                  <a:pt x="214" y="1223"/>
                </a:lnTo>
                <a:lnTo>
                  <a:pt x="214" y="1225"/>
                </a:lnTo>
                <a:lnTo>
                  <a:pt x="216" y="1229"/>
                </a:lnTo>
                <a:lnTo>
                  <a:pt x="219" y="1228"/>
                </a:lnTo>
                <a:lnTo>
                  <a:pt x="221" y="1227"/>
                </a:lnTo>
                <a:lnTo>
                  <a:pt x="225" y="1229"/>
                </a:lnTo>
                <a:lnTo>
                  <a:pt x="230" y="1228"/>
                </a:lnTo>
                <a:lnTo>
                  <a:pt x="234" y="1225"/>
                </a:lnTo>
                <a:lnTo>
                  <a:pt x="235" y="1221"/>
                </a:lnTo>
                <a:lnTo>
                  <a:pt x="233" y="1218"/>
                </a:lnTo>
                <a:lnTo>
                  <a:pt x="228" y="1220"/>
                </a:lnTo>
                <a:lnTo>
                  <a:pt x="227" y="1221"/>
                </a:lnTo>
                <a:lnTo>
                  <a:pt x="226" y="1221"/>
                </a:lnTo>
                <a:lnTo>
                  <a:pt x="225" y="1221"/>
                </a:lnTo>
                <a:lnTo>
                  <a:pt x="224" y="1221"/>
                </a:lnTo>
                <a:lnTo>
                  <a:pt x="225" y="1221"/>
                </a:lnTo>
                <a:lnTo>
                  <a:pt x="225" y="1221"/>
                </a:lnTo>
                <a:lnTo>
                  <a:pt x="225" y="1221"/>
                </a:lnTo>
                <a:lnTo>
                  <a:pt x="224" y="1221"/>
                </a:lnTo>
                <a:lnTo>
                  <a:pt x="223" y="1221"/>
                </a:lnTo>
                <a:lnTo>
                  <a:pt x="221" y="1221"/>
                </a:lnTo>
                <a:lnTo>
                  <a:pt x="219" y="1220"/>
                </a:lnTo>
                <a:lnTo>
                  <a:pt x="218" y="1218"/>
                </a:lnTo>
                <a:lnTo>
                  <a:pt x="219" y="1214"/>
                </a:lnTo>
                <a:lnTo>
                  <a:pt x="220" y="1209"/>
                </a:lnTo>
                <a:lnTo>
                  <a:pt x="223" y="1208"/>
                </a:lnTo>
                <a:lnTo>
                  <a:pt x="225" y="1208"/>
                </a:lnTo>
                <a:lnTo>
                  <a:pt x="226" y="1207"/>
                </a:lnTo>
                <a:lnTo>
                  <a:pt x="225" y="1204"/>
                </a:lnTo>
                <a:lnTo>
                  <a:pt x="226" y="1207"/>
                </a:lnTo>
                <a:lnTo>
                  <a:pt x="225" y="1208"/>
                </a:lnTo>
                <a:lnTo>
                  <a:pt x="230" y="1210"/>
                </a:lnTo>
                <a:lnTo>
                  <a:pt x="234" y="1208"/>
                </a:lnTo>
                <a:lnTo>
                  <a:pt x="238" y="1205"/>
                </a:lnTo>
                <a:lnTo>
                  <a:pt x="239" y="1203"/>
                </a:lnTo>
                <a:lnTo>
                  <a:pt x="235" y="1200"/>
                </a:lnTo>
                <a:lnTo>
                  <a:pt x="231" y="1201"/>
                </a:lnTo>
                <a:lnTo>
                  <a:pt x="227" y="1202"/>
                </a:lnTo>
                <a:lnTo>
                  <a:pt x="223" y="1203"/>
                </a:lnTo>
                <a:lnTo>
                  <a:pt x="221" y="1194"/>
                </a:lnTo>
                <a:lnTo>
                  <a:pt x="228" y="1189"/>
                </a:lnTo>
                <a:lnTo>
                  <a:pt x="234" y="1191"/>
                </a:lnTo>
                <a:lnTo>
                  <a:pt x="240" y="1188"/>
                </a:lnTo>
                <a:lnTo>
                  <a:pt x="242" y="1183"/>
                </a:lnTo>
                <a:lnTo>
                  <a:pt x="238" y="1182"/>
                </a:lnTo>
                <a:lnTo>
                  <a:pt x="232" y="1182"/>
                </a:lnTo>
                <a:lnTo>
                  <a:pt x="226" y="1182"/>
                </a:lnTo>
                <a:lnTo>
                  <a:pt x="225" y="1176"/>
                </a:lnTo>
                <a:lnTo>
                  <a:pt x="231" y="1169"/>
                </a:lnTo>
                <a:lnTo>
                  <a:pt x="235" y="1173"/>
                </a:lnTo>
                <a:lnTo>
                  <a:pt x="240" y="1170"/>
                </a:lnTo>
                <a:lnTo>
                  <a:pt x="245" y="1168"/>
                </a:lnTo>
                <a:lnTo>
                  <a:pt x="246" y="1165"/>
                </a:lnTo>
                <a:lnTo>
                  <a:pt x="241" y="1162"/>
                </a:lnTo>
                <a:lnTo>
                  <a:pt x="235" y="1163"/>
                </a:lnTo>
                <a:lnTo>
                  <a:pt x="233" y="1165"/>
                </a:lnTo>
                <a:lnTo>
                  <a:pt x="232" y="1163"/>
                </a:lnTo>
                <a:lnTo>
                  <a:pt x="228" y="1163"/>
                </a:lnTo>
                <a:lnTo>
                  <a:pt x="226" y="1161"/>
                </a:lnTo>
                <a:lnTo>
                  <a:pt x="228" y="1155"/>
                </a:lnTo>
                <a:lnTo>
                  <a:pt x="233" y="1152"/>
                </a:lnTo>
                <a:lnTo>
                  <a:pt x="233" y="1149"/>
                </a:lnTo>
                <a:lnTo>
                  <a:pt x="233" y="1147"/>
                </a:lnTo>
                <a:lnTo>
                  <a:pt x="230" y="1144"/>
                </a:lnTo>
                <a:lnTo>
                  <a:pt x="231" y="1140"/>
                </a:lnTo>
                <a:lnTo>
                  <a:pt x="233" y="1137"/>
                </a:lnTo>
                <a:lnTo>
                  <a:pt x="238" y="1137"/>
                </a:lnTo>
                <a:lnTo>
                  <a:pt x="244" y="1137"/>
                </a:lnTo>
                <a:lnTo>
                  <a:pt x="249" y="1133"/>
                </a:lnTo>
                <a:lnTo>
                  <a:pt x="251" y="1132"/>
                </a:lnTo>
                <a:lnTo>
                  <a:pt x="252" y="1130"/>
                </a:lnTo>
                <a:lnTo>
                  <a:pt x="249" y="1128"/>
                </a:lnTo>
                <a:lnTo>
                  <a:pt x="248" y="1128"/>
                </a:lnTo>
                <a:lnTo>
                  <a:pt x="245" y="1128"/>
                </a:lnTo>
                <a:lnTo>
                  <a:pt x="241" y="1131"/>
                </a:lnTo>
                <a:lnTo>
                  <a:pt x="234" y="1131"/>
                </a:lnTo>
                <a:lnTo>
                  <a:pt x="232" y="1124"/>
                </a:lnTo>
                <a:lnTo>
                  <a:pt x="227" y="1126"/>
                </a:lnTo>
                <a:lnTo>
                  <a:pt x="223" y="1131"/>
                </a:lnTo>
                <a:lnTo>
                  <a:pt x="227" y="1126"/>
                </a:lnTo>
                <a:lnTo>
                  <a:pt x="232" y="1124"/>
                </a:lnTo>
                <a:lnTo>
                  <a:pt x="235" y="1119"/>
                </a:lnTo>
                <a:lnTo>
                  <a:pt x="241" y="1120"/>
                </a:lnTo>
                <a:lnTo>
                  <a:pt x="248" y="1120"/>
                </a:lnTo>
                <a:lnTo>
                  <a:pt x="253" y="1116"/>
                </a:lnTo>
                <a:lnTo>
                  <a:pt x="253" y="1114"/>
                </a:lnTo>
                <a:lnTo>
                  <a:pt x="253" y="1113"/>
                </a:lnTo>
                <a:lnTo>
                  <a:pt x="251" y="1111"/>
                </a:lnTo>
                <a:lnTo>
                  <a:pt x="248" y="1111"/>
                </a:lnTo>
                <a:lnTo>
                  <a:pt x="242" y="1113"/>
                </a:lnTo>
                <a:lnTo>
                  <a:pt x="241" y="1107"/>
                </a:lnTo>
                <a:lnTo>
                  <a:pt x="239" y="1107"/>
                </a:lnTo>
                <a:lnTo>
                  <a:pt x="237" y="1106"/>
                </a:lnTo>
                <a:lnTo>
                  <a:pt x="239" y="1100"/>
                </a:lnTo>
                <a:lnTo>
                  <a:pt x="244" y="1097"/>
                </a:lnTo>
                <a:lnTo>
                  <a:pt x="258" y="1096"/>
                </a:lnTo>
                <a:lnTo>
                  <a:pt x="271" y="1102"/>
                </a:lnTo>
                <a:lnTo>
                  <a:pt x="267" y="1103"/>
                </a:lnTo>
                <a:lnTo>
                  <a:pt x="265" y="1102"/>
                </a:lnTo>
                <a:lnTo>
                  <a:pt x="259" y="1100"/>
                </a:lnTo>
                <a:lnTo>
                  <a:pt x="255" y="1104"/>
                </a:lnTo>
                <a:lnTo>
                  <a:pt x="256" y="1111"/>
                </a:lnTo>
                <a:lnTo>
                  <a:pt x="261" y="1113"/>
                </a:lnTo>
                <a:close/>
                <a:moveTo>
                  <a:pt x="264" y="945"/>
                </a:moveTo>
                <a:lnTo>
                  <a:pt x="264" y="942"/>
                </a:lnTo>
                <a:lnTo>
                  <a:pt x="264" y="939"/>
                </a:lnTo>
                <a:lnTo>
                  <a:pt x="266" y="938"/>
                </a:lnTo>
                <a:lnTo>
                  <a:pt x="267" y="936"/>
                </a:lnTo>
                <a:lnTo>
                  <a:pt x="267" y="934"/>
                </a:lnTo>
                <a:lnTo>
                  <a:pt x="267" y="931"/>
                </a:lnTo>
                <a:lnTo>
                  <a:pt x="267" y="934"/>
                </a:lnTo>
                <a:lnTo>
                  <a:pt x="267" y="936"/>
                </a:lnTo>
                <a:lnTo>
                  <a:pt x="279" y="938"/>
                </a:lnTo>
                <a:lnTo>
                  <a:pt x="283" y="929"/>
                </a:lnTo>
                <a:lnTo>
                  <a:pt x="290" y="931"/>
                </a:lnTo>
                <a:lnTo>
                  <a:pt x="296" y="932"/>
                </a:lnTo>
                <a:lnTo>
                  <a:pt x="295" y="937"/>
                </a:lnTo>
                <a:lnTo>
                  <a:pt x="293" y="942"/>
                </a:lnTo>
                <a:lnTo>
                  <a:pt x="292" y="942"/>
                </a:lnTo>
                <a:lnTo>
                  <a:pt x="290" y="941"/>
                </a:lnTo>
                <a:lnTo>
                  <a:pt x="287" y="938"/>
                </a:lnTo>
                <a:lnTo>
                  <a:pt x="283" y="938"/>
                </a:lnTo>
                <a:lnTo>
                  <a:pt x="282" y="939"/>
                </a:lnTo>
                <a:lnTo>
                  <a:pt x="282" y="942"/>
                </a:lnTo>
                <a:lnTo>
                  <a:pt x="285" y="946"/>
                </a:lnTo>
                <a:lnTo>
                  <a:pt x="288" y="948"/>
                </a:lnTo>
                <a:lnTo>
                  <a:pt x="292" y="949"/>
                </a:lnTo>
                <a:lnTo>
                  <a:pt x="293" y="951"/>
                </a:lnTo>
                <a:lnTo>
                  <a:pt x="293" y="955"/>
                </a:lnTo>
                <a:lnTo>
                  <a:pt x="292" y="958"/>
                </a:lnTo>
                <a:lnTo>
                  <a:pt x="289" y="958"/>
                </a:lnTo>
                <a:lnTo>
                  <a:pt x="287" y="956"/>
                </a:lnTo>
                <a:lnTo>
                  <a:pt x="283" y="955"/>
                </a:lnTo>
                <a:lnTo>
                  <a:pt x="281" y="955"/>
                </a:lnTo>
                <a:lnTo>
                  <a:pt x="280" y="957"/>
                </a:lnTo>
                <a:lnTo>
                  <a:pt x="280" y="958"/>
                </a:lnTo>
                <a:lnTo>
                  <a:pt x="281" y="963"/>
                </a:lnTo>
                <a:lnTo>
                  <a:pt x="286" y="964"/>
                </a:lnTo>
                <a:lnTo>
                  <a:pt x="290" y="966"/>
                </a:lnTo>
                <a:lnTo>
                  <a:pt x="290" y="971"/>
                </a:lnTo>
                <a:lnTo>
                  <a:pt x="288" y="974"/>
                </a:lnTo>
                <a:lnTo>
                  <a:pt x="285" y="973"/>
                </a:lnTo>
                <a:lnTo>
                  <a:pt x="281" y="971"/>
                </a:lnTo>
                <a:lnTo>
                  <a:pt x="278" y="973"/>
                </a:lnTo>
                <a:lnTo>
                  <a:pt x="278" y="978"/>
                </a:lnTo>
                <a:lnTo>
                  <a:pt x="282" y="980"/>
                </a:lnTo>
                <a:lnTo>
                  <a:pt x="286" y="980"/>
                </a:lnTo>
                <a:lnTo>
                  <a:pt x="287" y="984"/>
                </a:lnTo>
                <a:lnTo>
                  <a:pt x="285" y="987"/>
                </a:lnTo>
                <a:lnTo>
                  <a:pt x="280" y="988"/>
                </a:lnTo>
                <a:lnTo>
                  <a:pt x="276" y="988"/>
                </a:lnTo>
                <a:lnTo>
                  <a:pt x="274" y="992"/>
                </a:lnTo>
                <a:lnTo>
                  <a:pt x="275" y="997"/>
                </a:lnTo>
                <a:lnTo>
                  <a:pt x="281" y="999"/>
                </a:lnTo>
                <a:lnTo>
                  <a:pt x="283" y="999"/>
                </a:lnTo>
                <a:lnTo>
                  <a:pt x="286" y="1001"/>
                </a:lnTo>
                <a:lnTo>
                  <a:pt x="285" y="1006"/>
                </a:lnTo>
                <a:lnTo>
                  <a:pt x="283" y="1008"/>
                </a:lnTo>
                <a:lnTo>
                  <a:pt x="280" y="1008"/>
                </a:lnTo>
                <a:lnTo>
                  <a:pt x="278" y="1006"/>
                </a:lnTo>
                <a:lnTo>
                  <a:pt x="274" y="1005"/>
                </a:lnTo>
                <a:lnTo>
                  <a:pt x="272" y="1007"/>
                </a:lnTo>
                <a:lnTo>
                  <a:pt x="271" y="1009"/>
                </a:lnTo>
                <a:lnTo>
                  <a:pt x="272" y="1011"/>
                </a:lnTo>
                <a:lnTo>
                  <a:pt x="272" y="1013"/>
                </a:lnTo>
                <a:lnTo>
                  <a:pt x="273" y="1014"/>
                </a:lnTo>
                <a:lnTo>
                  <a:pt x="278" y="1015"/>
                </a:lnTo>
                <a:lnTo>
                  <a:pt x="282" y="1019"/>
                </a:lnTo>
                <a:lnTo>
                  <a:pt x="282" y="1022"/>
                </a:lnTo>
                <a:lnTo>
                  <a:pt x="281" y="1025"/>
                </a:lnTo>
                <a:lnTo>
                  <a:pt x="279" y="1026"/>
                </a:lnTo>
                <a:lnTo>
                  <a:pt x="275" y="1023"/>
                </a:lnTo>
                <a:lnTo>
                  <a:pt x="273" y="1022"/>
                </a:lnTo>
                <a:lnTo>
                  <a:pt x="269" y="1022"/>
                </a:lnTo>
                <a:lnTo>
                  <a:pt x="268" y="1025"/>
                </a:lnTo>
                <a:lnTo>
                  <a:pt x="268" y="1027"/>
                </a:lnTo>
                <a:lnTo>
                  <a:pt x="271" y="1030"/>
                </a:lnTo>
                <a:lnTo>
                  <a:pt x="274" y="1032"/>
                </a:lnTo>
                <a:lnTo>
                  <a:pt x="279" y="1033"/>
                </a:lnTo>
                <a:lnTo>
                  <a:pt x="280" y="1036"/>
                </a:lnTo>
                <a:lnTo>
                  <a:pt x="279" y="1040"/>
                </a:lnTo>
                <a:lnTo>
                  <a:pt x="278" y="1043"/>
                </a:lnTo>
                <a:lnTo>
                  <a:pt x="278" y="1043"/>
                </a:lnTo>
                <a:lnTo>
                  <a:pt x="276" y="1044"/>
                </a:lnTo>
                <a:lnTo>
                  <a:pt x="275" y="1044"/>
                </a:lnTo>
                <a:lnTo>
                  <a:pt x="275" y="1044"/>
                </a:lnTo>
                <a:lnTo>
                  <a:pt x="275" y="1044"/>
                </a:lnTo>
                <a:lnTo>
                  <a:pt x="276" y="1044"/>
                </a:lnTo>
                <a:lnTo>
                  <a:pt x="272" y="1040"/>
                </a:lnTo>
                <a:lnTo>
                  <a:pt x="267" y="1040"/>
                </a:lnTo>
                <a:lnTo>
                  <a:pt x="266" y="1043"/>
                </a:lnTo>
                <a:lnTo>
                  <a:pt x="267" y="1047"/>
                </a:lnTo>
                <a:lnTo>
                  <a:pt x="273" y="1049"/>
                </a:lnTo>
                <a:lnTo>
                  <a:pt x="276" y="1053"/>
                </a:lnTo>
                <a:lnTo>
                  <a:pt x="273" y="1057"/>
                </a:lnTo>
                <a:lnTo>
                  <a:pt x="267" y="1055"/>
                </a:lnTo>
                <a:lnTo>
                  <a:pt x="266" y="1050"/>
                </a:lnTo>
                <a:lnTo>
                  <a:pt x="267" y="1047"/>
                </a:lnTo>
                <a:lnTo>
                  <a:pt x="261" y="1047"/>
                </a:lnTo>
                <a:lnTo>
                  <a:pt x="256" y="1049"/>
                </a:lnTo>
                <a:lnTo>
                  <a:pt x="254" y="1050"/>
                </a:lnTo>
                <a:lnTo>
                  <a:pt x="252" y="1050"/>
                </a:lnTo>
                <a:lnTo>
                  <a:pt x="248" y="1049"/>
                </a:lnTo>
                <a:lnTo>
                  <a:pt x="246" y="1046"/>
                </a:lnTo>
                <a:lnTo>
                  <a:pt x="248" y="1040"/>
                </a:lnTo>
                <a:lnTo>
                  <a:pt x="254" y="1039"/>
                </a:lnTo>
                <a:lnTo>
                  <a:pt x="258" y="1040"/>
                </a:lnTo>
                <a:lnTo>
                  <a:pt x="261" y="1039"/>
                </a:lnTo>
                <a:lnTo>
                  <a:pt x="266" y="1036"/>
                </a:lnTo>
                <a:lnTo>
                  <a:pt x="267" y="1033"/>
                </a:lnTo>
                <a:lnTo>
                  <a:pt x="264" y="1030"/>
                </a:lnTo>
                <a:lnTo>
                  <a:pt x="259" y="1032"/>
                </a:lnTo>
                <a:lnTo>
                  <a:pt x="258" y="1032"/>
                </a:lnTo>
                <a:lnTo>
                  <a:pt x="256" y="1032"/>
                </a:lnTo>
                <a:lnTo>
                  <a:pt x="254" y="1032"/>
                </a:lnTo>
                <a:lnTo>
                  <a:pt x="252" y="1032"/>
                </a:lnTo>
                <a:lnTo>
                  <a:pt x="252" y="1033"/>
                </a:lnTo>
                <a:lnTo>
                  <a:pt x="253" y="1033"/>
                </a:lnTo>
                <a:lnTo>
                  <a:pt x="252" y="1033"/>
                </a:lnTo>
                <a:lnTo>
                  <a:pt x="252" y="1032"/>
                </a:lnTo>
                <a:lnTo>
                  <a:pt x="249" y="1026"/>
                </a:lnTo>
                <a:lnTo>
                  <a:pt x="252" y="1020"/>
                </a:lnTo>
                <a:lnTo>
                  <a:pt x="252" y="1020"/>
                </a:lnTo>
                <a:lnTo>
                  <a:pt x="261" y="1021"/>
                </a:lnTo>
                <a:lnTo>
                  <a:pt x="269" y="1015"/>
                </a:lnTo>
                <a:lnTo>
                  <a:pt x="271" y="1015"/>
                </a:lnTo>
                <a:lnTo>
                  <a:pt x="272" y="1014"/>
                </a:lnTo>
                <a:lnTo>
                  <a:pt x="271" y="1014"/>
                </a:lnTo>
                <a:lnTo>
                  <a:pt x="268" y="1014"/>
                </a:lnTo>
                <a:lnTo>
                  <a:pt x="266" y="1014"/>
                </a:lnTo>
                <a:lnTo>
                  <a:pt x="264" y="1014"/>
                </a:lnTo>
                <a:lnTo>
                  <a:pt x="262" y="1013"/>
                </a:lnTo>
                <a:lnTo>
                  <a:pt x="262" y="1014"/>
                </a:lnTo>
                <a:lnTo>
                  <a:pt x="258" y="1015"/>
                </a:lnTo>
                <a:lnTo>
                  <a:pt x="254" y="1016"/>
                </a:lnTo>
                <a:lnTo>
                  <a:pt x="253" y="1008"/>
                </a:lnTo>
                <a:lnTo>
                  <a:pt x="261" y="1006"/>
                </a:lnTo>
                <a:lnTo>
                  <a:pt x="267" y="1005"/>
                </a:lnTo>
                <a:lnTo>
                  <a:pt x="272" y="1001"/>
                </a:lnTo>
                <a:lnTo>
                  <a:pt x="273" y="999"/>
                </a:lnTo>
                <a:lnTo>
                  <a:pt x="272" y="998"/>
                </a:lnTo>
                <a:lnTo>
                  <a:pt x="267" y="995"/>
                </a:lnTo>
                <a:lnTo>
                  <a:pt x="262" y="998"/>
                </a:lnTo>
                <a:lnTo>
                  <a:pt x="258" y="998"/>
                </a:lnTo>
                <a:lnTo>
                  <a:pt x="254" y="995"/>
                </a:lnTo>
                <a:lnTo>
                  <a:pt x="255" y="991"/>
                </a:lnTo>
                <a:lnTo>
                  <a:pt x="261" y="988"/>
                </a:lnTo>
                <a:lnTo>
                  <a:pt x="267" y="988"/>
                </a:lnTo>
                <a:lnTo>
                  <a:pt x="273" y="986"/>
                </a:lnTo>
                <a:lnTo>
                  <a:pt x="275" y="984"/>
                </a:lnTo>
                <a:lnTo>
                  <a:pt x="276" y="981"/>
                </a:lnTo>
                <a:lnTo>
                  <a:pt x="274" y="979"/>
                </a:lnTo>
                <a:lnTo>
                  <a:pt x="269" y="979"/>
                </a:lnTo>
                <a:lnTo>
                  <a:pt x="262" y="980"/>
                </a:lnTo>
                <a:lnTo>
                  <a:pt x="255" y="981"/>
                </a:lnTo>
                <a:lnTo>
                  <a:pt x="260" y="972"/>
                </a:lnTo>
                <a:lnTo>
                  <a:pt x="269" y="971"/>
                </a:lnTo>
                <a:lnTo>
                  <a:pt x="273" y="970"/>
                </a:lnTo>
                <a:lnTo>
                  <a:pt x="275" y="969"/>
                </a:lnTo>
                <a:lnTo>
                  <a:pt x="278" y="967"/>
                </a:lnTo>
                <a:lnTo>
                  <a:pt x="278" y="965"/>
                </a:lnTo>
                <a:lnTo>
                  <a:pt x="275" y="963"/>
                </a:lnTo>
                <a:lnTo>
                  <a:pt x="273" y="963"/>
                </a:lnTo>
                <a:lnTo>
                  <a:pt x="267" y="965"/>
                </a:lnTo>
                <a:lnTo>
                  <a:pt x="261" y="963"/>
                </a:lnTo>
                <a:lnTo>
                  <a:pt x="261" y="958"/>
                </a:lnTo>
                <a:lnTo>
                  <a:pt x="266" y="952"/>
                </a:lnTo>
                <a:lnTo>
                  <a:pt x="265" y="949"/>
                </a:lnTo>
                <a:lnTo>
                  <a:pt x="264" y="945"/>
                </a:lnTo>
                <a:lnTo>
                  <a:pt x="254" y="946"/>
                </a:lnTo>
                <a:lnTo>
                  <a:pt x="245" y="949"/>
                </a:lnTo>
                <a:lnTo>
                  <a:pt x="254" y="946"/>
                </a:lnTo>
                <a:lnTo>
                  <a:pt x="264" y="945"/>
                </a:lnTo>
                <a:close/>
                <a:moveTo>
                  <a:pt x="256" y="791"/>
                </a:moveTo>
                <a:lnTo>
                  <a:pt x="256" y="792"/>
                </a:lnTo>
                <a:lnTo>
                  <a:pt x="256" y="792"/>
                </a:lnTo>
                <a:lnTo>
                  <a:pt x="256" y="792"/>
                </a:lnTo>
                <a:lnTo>
                  <a:pt x="256" y="791"/>
                </a:lnTo>
                <a:lnTo>
                  <a:pt x="259" y="790"/>
                </a:lnTo>
                <a:lnTo>
                  <a:pt x="261" y="789"/>
                </a:lnTo>
                <a:lnTo>
                  <a:pt x="259" y="790"/>
                </a:lnTo>
                <a:lnTo>
                  <a:pt x="256" y="791"/>
                </a:lnTo>
                <a:close/>
                <a:moveTo>
                  <a:pt x="276" y="876"/>
                </a:moveTo>
                <a:lnTo>
                  <a:pt x="278" y="875"/>
                </a:lnTo>
                <a:lnTo>
                  <a:pt x="280" y="873"/>
                </a:lnTo>
                <a:lnTo>
                  <a:pt x="283" y="867"/>
                </a:lnTo>
                <a:lnTo>
                  <a:pt x="290" y="866"/>
                </a:lnTo>
                <a:lnTo>
                  <a:pt x="293" y="871"/>
                </a:lnTo>
                <a:lnTo>
                  <a:pt x="293" y="876"/>
                </a:lnTo>
                <a:lnTo>
                  <a:pt x="293" y="878"/>
                </a:lnTo>
                <a:lnTo>
                  <a:pt x="294" y="878"/>
                </a:lnTo>
                <a:lnTo>
                  <a:pt x="293" y="878"/>
                </a:lnTo>
                <a:lnTo>
                  <a:pt x="293" y="876"/>
                </a:lnTo>
                <a:lnTo>
                  <a:pt x="278" y="882"/>
                </a:lnTo>
                <a:lnTo>
                  <a:pt x="266" y="894"/>
                </a:lnTo>
                <a:lnTo>
                  <a:pt x="269" y="885"/>
                </a:lnTo>
                <a:lnTo>
                  <a:pt x="276" y="876"/>
                </a:lnTo>
                <a:close/>
                <a:moveTo>
                  <a:pt x="299" y="909"/>
                </a:moveTo>
                <a:lnTo>
                  <a:pt x="289" y="907"/>
                </a:lnTo>
                <a:lnTo>
                  <a:pt x="287" y="914"/>
                </a:lnTo>
                <a:lnTo>
                  <a:pt x="281" y="914"/>
                </a:lnTo>
                <a:lnTo>
                  <a:pt x="276" y="916"/>
                </a:lnTo>
                <a:lnTo>
                  <a:pt x="273" y="915"/>
                </a:lnTo>
                <a:lnTo>
                  <a:pt x="269" y="915"/>
                </a:lnTo>
                <a:lnTo>
                  <a:pt x="269" y="914"/>
                </a:lnTo>
                <a:lnTo>
                  <a:pt x="269" y="913"/>
                </a:lnTo>
                <a:lnTo>
                  <a:pt x="269" y="911"/>
                </a:lnTo>
                <a:lnTo>
                  <a:pt x="268" y="909"/>
                </a:lnTo>
                <a:lnTo>
                  <a:pt x="269" y="911"/>
                </a:lnTo>
                <a:lnTo>
                  <a:pt x="269" y="913"/>
                </a:lnTo>
                <a:lnTo>
                  <a:pt x="271" y="910"/>
                </a:lnTo>
                <a:lnTo>
                  <a:pt x="271" y="907"/>
                </a:lnTo>
                <a:lnTo>
                  <a:pt x="273" y="904"/>
                </a:lnTo>
                <a:lnTo>
                  <a:pt x="278" y="906"/>
                </a:lnTo>
                <a:lnTo>
                  <a:pt x="280" y="907"/>
                </a:lnTo>
                <a:lnTo>
                  <a:pt x="283" y="904"/>
                </a:lnTo>
                <a:lnTo>
                  <a:pt x="287" y="902"/>
                </a:lnTo>
                <a:lnTo>
                  <a:pt x="289" y="900"/>
                </a:lnTo>
                <a:lnTo>
                  <a:pt x="286" y="897"/>
                </a:lnTo>
                <a:lnTo>
                  <a:pt x="281" y="899"/>
                </a:lnTo>
                <a:lnTo>
                  <a:pt x="278" y="899"/>
                </a:lnTo>
                <a:lnTo>
                  <a:pt x="278" y="894"/>
                </a:lnTo>
                <a:lnTo>
                  <a:pt x="281" y="889"/>
                </a:lnTo>
                <a:lnTo>
                  <a:pt x="287" y="889"/>
                </a:lnTo>
                <a:lnTo>
                  <a:pt x="290" y="890"/>
                </a:lnTo>
                <a:lnTo>
                  <a:pt x="289" y="894"/>
                </a:lnTo>
                <a:lnTo>
                  <a:pt x="292" y="899"/>
                </a:lnTo>
                <a:lnTo>
                  <a:pt x="295" y="900"/>
                </a:lnTo>
                <a:lnTo>
                  <a:pt x="300" y="903"/>
                </a:lnTo>
                <a:lnTo>
                  <a:pt x="299" y="909"/>
                </a:lnTo>
                <a:close/>
                <a:moveTo>
                  <a:pt x="283" y="929"/>
                </a:moveTo>
                <a:lnTo>
                  <a:pt x="275" y="930"/>
                </a:lnTo>
                <a:lnTo>
                  <a:pt x="267" y="931"/>
                </a:lnTo>
                <a:lnTo>
                  <a:pt x="267" y="927"/>
                </a:lnTo>
                <a:lnTo>
                  <a:pt x="268" y="923"/>
                </a:lnTo>
                <a:lnTo>
                  <a:pt x="271" y="922"/>
                </a:lnTo>
                <a:lnTo>
                  <a:pt x="274" y="922"/>
                </a:lnTo>
                <a:lnTo>
                  <a:pt x="282" y="921"/>
                </a:lnTo>
                <a:lnTo>
                  <a:pt x="287" y="914"/>
                </a:lnTo>
                <a:lnTo>
                  <a:pt x="293" y="915"/>
                </a:lnTo>
                <a:lnTo>
                  <a:pt x="297" y="917"/>
                </a:lnTo>
                <a:lnTo>
                  <a:pt x="299" y="920"/>
                </a:lnTo>
                <a:lnTo>
                  <a:pt x="299" y="923"/>
                </a:lnTo>
                <a:lnTo>
                  <a:pt x="295" y="925"/>
                </a:lnTo>
                <a:lnTo>
                  <a:pt x="293" y="924"/>
                </a:lnTo>
                <a:lnTo>
                  <a:pt x="286" y="922"/>
                </a:lnTo>
                <a:lnTo>
                  <a:pt x="283" y="929"/>
                </a:lnTo>
                <a:lnTo>
                  <a:pt x="283" y="929"/>
                </a:lnTo>
                <a:close/>
                <a:moveTo>
                  <a:pt x="285" y="832"/>
                </a:moveTo>
                <a:lnTo>
                  <a:pt x="287" y="831"/>
                </a:lnTo>
                <a:lnTo>
                  <a:pt x="290" y="831"/>
                </a:lnTo>
                <a:lnTo>
                  <a:pt x="295" y="832"/>
                </a:lnTo>
                <a:lnTo>
                  <a:pt x="299" y="830"/>
                </a:lnTo>
                <a:lnTo>
                  <a:pt x="300" y="827"/>
                </a:lnTo>
                <a:lnTo>
                  <a:pt x="300" y="824"/>
                </a:lnTo>
                <a:lnTo>
                  <a:pt x="297" y="823"/>
                </a:lnTo>
                <a:lnTo>
                  <a:pt x="295" y="824"/>
                </a:lnTo>
                <a:lnTo>
                  <a:pt x="292" y="825"/>
                </a:lnTo>
                <a:lnTo>
                  <a:pt x="288" y="825"/>
                </a:lnTo>
                <a:lnTo>
                  <a:pt x="292" y="819"/>
                </a:lnTo>
                <a:lnTo>
                  <a:pt x="299" y="816"/>
                </a:lnTo>
                <a:lnTo>
                  <a:pt x="301" y="816"/>
                </a:lnTo>
                <a:lnTo>
                  <a:pt x="302" y="819"/>
                </a:lnTo>
                <a:lnTo>
                  <a:pt x="304" y="823"/>
                </a:lnTo>
                <a:lnTo>
                  <a:pt x="309" y="825"/>
                </a:lnTo>
                <a:lnTo>
                  <a:pt x="314" y="829"/>
                </a:lnTo>
                <a:lnTo>
                  <a:pt x="313" y="833"/>
                </a:lnTo>
                <a:lnTo>
                  <a:pt x="309" y="836"/>
                </a:lnTo>
                <a:lnTo>
                  <a:pt x="307" y="833"/>
                </a:lnTo>
                <a:lnTo>
                  <a:pt x="303" y="832"/>
                </a:lnTo>
                <a:lnTo>
                  <a:pt x="301" y="833"/>
                </a:lnTo>
                <a:lnTo>
                  <a:pt x="301" y="836"/>
                </a:lnTo>
                <a:lnTo>
                  <a:pt x="303" y="838"/>
                </a:lnTo>
                <a:lnTo>
                  <a:pt x="306" y="840"/>
                </a:lnTo>
                <a:lnTo>
                  <a:pt x="308" y="840"/>
                </a:lnTo>
                <a:lnTo>
                  <a:pt x="310" y="841"/>
                </a:lnTo>
                <a:lnTo>
                  <a:pt x="310" y="844"/>
                </a:lnTo>
                <a:lnTo>
                  <a:pt x="309" y="845"/>
                </a:lnTo>
                <a:lnTo>
                  <a:pt x="307" y="845"/>
                </a:lnTo>
                <a:lnTo>
                  <a:pt x="297" y="840"/>
                </a:lnTo>
                <a:lnTo>
                  <a:pt x="288" y="841"/>
                </a:lnTo>
                <a:lnTo>
                  <a:pt x="281" y="843"/>
                </a:lnTo>
                <a:lnTo>
                  <a:pt x="276" y="843"/>
                </a:lnTo>
                <a:lnTo>
                  <a:pt x="280" y="837"/>
                </a:lnTo>
                <a:lnTo>
                  <a:pt x="285" y="832"/>
                </a:lnTo>
                <a:close/>
                <a:moveTo>
                  <a:pt x="280" y="774"/>
                </a:moveTo>
                <a:lnTo>
                  <a:pt x="278" y="773"/>
                </a:lnTo>
                <a:lnTo>
                  <a:pt x="276" y="771"/>
                </a:lnTo>
                <a:lnTo>
                  <a:pt x="278" y="773"/>
                </a:lnTo>
                <a:lnTo>
                  <a:pt x="280" y="774"/>
                </a:lnTo>
                <a:close/>
                <a:moveTo>
                  <a:pt x="368" y="847"/>
                </a:moveTo>
                <a:lnTo>
                  <a:pt x="364" y="847"/>
                </a:lnTo>
                <a:lnTo>
                  <a:pt x="363" y="844"/>
                </a:lnTo>
                <a:lnTo>
                  <a:pt x="363" y="838"/>
                </a:lnTo>
                <a:lnTo>
                  <a:pt x="369" y="834"/>
                </a:lnTo>
                <a:lnTo>
                  <a:pt x="375" y="834"/>
                </a:lnTo>
                <a:lnTo>
                  <a:pt x="377" y="839"/>
                </a:lnTo>
                <a:lnTo>
                  <a:pt x="375" y="846"/>
                </a:lnTo>
                <a:lnTo>
                  <a:pt x="368" y="847"/>
                </a:lnTo>
                <a:close/>
                <a:moveTo>
                  <a:pt x="398" y="829"/>
                </a:moveTo>
                <a:lnTo>
                  <a:pt x="399" y="830"/>
                </a:lnTo>
                <a:lnTo>
                  <a:pt x="399" y="832"/>
                </a:lnTo>
                <a:lnTo>
                  <a:pt x="396" y="840"/>
                </a:lnTo>
                <a:lnTo>
                  <a:pt x="387" y="841"/>
                </a:lnTo>
                <a:lnTo>
                  <a:pt x="384" y="839"/>
                </a:lnTo>
                <a:lnTo>
                  <a:pt x="385" y="834"/>
                </a:lnTo>
                <a:lnTo>
                  <a:pt x="390" y="830"/>
                </a:lnTo>
                <a:lnTo>
                  <a:pt x="398" y="829"/>
                </a:lnTo>
                <a:close/>
                <a:moveTo>
                  <a:pt x="393" y="813"/>
                </a:moveTo>
                <a:lnTo>
                  <a:pt x="393" y="817"/>
                </a:lnTo>
                <a:lnTo>
                  <a:pt x="392" y="820"/>
                </a:lnTo>
                <a:lnTo>
                  <a:pt x="389" y="822"/>
                </a:lnTo>
                <a:lnTo>
                  <a:pt x="385" y="820"/>
                </a:lnTo>
                <a:lnTo>
                  <a:pt x="380" y="820"/>
                </a:lnTo>
                <a:lnTo>
                  <a:pt x="382" y="816"/>
                </a:lnTo>
                <a:lnTo>
                  <a:pt x="384" y="815"/>
                </a:lnTo>
                <a:lnTo>
                  <a:pt x="386" y="812"/>
                </a:lnTo>
                <a:lnTo>
                  <a:pt x="390" y="812"/>
                </a:lnTo>
                <a:lnTo>
                  <a:pt x="393" y="813"/>
                </a:lnTo>
                <a:close/>
                <a:moveTo>
                  <a:pt x="397" y="802"/>
                </a:moveTo>
                <a:lnTo>
                  <a:pt x="394" y="802"/>
                </a:lnTo>
                <a:lnTo>
                  <a:pt x="392" y="801"/>
                </a:lnTo>
                <a:lnTo>
                  <a:pt x="390" y="803"/>
                </a:lnTo>
                <a:lnTo>
                  <a:pt x="387" y="805"/>
                </a:lnTo>
                <a:lnTo>
                  <a:pt x="390" y="803"/>
                </a:lnTo>
                <a:lnTo>
                  <a:pt x="392" y="801"/>
                </a:lnTo>
                <a:lnTo>
                  <a:pt x="394" y="802"/>
                </a:lnTo>
                <a:lnTo>
                  <a:pt x="397" y="802"/>
                </a:lnTo>
                <a:close/>
                <a:moveTo>
                  <a:pt x="371" y="817"/>
                </a:moveTo>
                <a:lnTo>
                  <a:pt x="369" y="819"/>
                </a:lnTo>
                <a:lnTo>
                  <a:pt x="369" y="822"/>
                </a:lnTo>
                <a:lnTo>
                  <a:pt x="372" y="824"/>
                </a:lnTo>
                <a:lnTo>
                  <a:pt x="377" y="825"/>
                </a:lnTo>
                <a:lnTo>
                  <a:pt x="378" y="824"/>
                </a:lnTo>
                <a:lnTo>
                  <a:pt x="380" y="824"/>
                </a:lnTo>
                <a:lnTo>
                  <a:pt x="380" y="827"/>
                </a:lnTo>
                <a:lnTo>
                  <a:pt x="380" y="830"/>
                </a:lnTo>
                <a:lnTo>
                  <a:pt x="378" y="831"/>
                </a:lnTo>
                <a:lnTo>
                  <a:pt x="375" y="830"/>
                </a:lnTo>
                <a:lnTo>
                  <a:pt x="370" y="827"/>
                </a:lnTo>
                <a:lnTo>
                  <a:pt x="365" y="825"/>
                </a:lnTo>
                <a:lnTo>
                  <a:pt x="363" y="831"/>
                </a:lnTo>
                <a:lnTo>
                  <a:pt x="359" y="834"/>
                </a:lnTo>
                <a:lnTo>
                  <a:pt x="359" y="827"/>
                </a:lnTo>
                <a:lnTo>
                  <a:pt x="358" y="820"/>
                </a:lnTo>
                <a:lnTo>
                  <a:pt x="354" y="819"/>
                </a:lnTo>
                <a:lnTo>
                  <a:pt x="349" y="820"/>
                </a:lnTo>
                <a:lnTo>
                  <a:pt x="351" y="817"/>
                </a:lnTo>
                <a:lnTo>
                  <a:pt x="356" y="816"/>
                </a:lnTo>
                <a:lnTo>
                  <a:pt x="363" y="816"/>
                </a:lnTo>
                <a:lnTo>
                  <a:pt x="369" y="817"/>
                </a:lnTo>
                <a:lnTo>
                  <a:pt x="372" y="812"/>
                </a:lnTo>
                <a:lnTo>
                  <a:pt x="377" y="809"/>
                </a:lnTo>
                <a:lnTo>
                  <a:pt x="372" y="812"/>
                </a:lnTo>
                <a:lnTo>
                  <a:pt x="369" y="817"/>
                </a:lnTo>
                <a:lnTo>
                  <a:pt x="370" y="817"/>
                </a:lnTo>
                <a:lnTo>
                  <a:pt x="371" y="817"/>
                </a:lnTo>
                <a:close/>
                <a:moveTo>
                  <a:pt x="343" y="836"/>
                </a:moveTo>
                <a:lnTo>
                  <a:pt x="342" y="833"/>
                </a:lnTo>
                <a:lnTo>
                  <a:pt x="341" y="831"/>
                </a:lnTo>
                <a:lnTo>
                  <a:pt x="341" y="830"/>
                </a:lnTo>
                <a:lnTo>
                  <a:pt x="341" y="829"/>
                </a:lnTo>
                <a:lnTo>
                  <a:pt x="341" y="825"/>
                </a:lnTo>
                <a:lnTo>
                  <a:pt x="341" y="823"/>
                </a:lnTo>
                <a:lnTo>
                  <a:pt x="336" y="822"/>
                </a:lnTo>
                <a:lnTo>
                  <a:pt x="333" y="820"/>
                </a:lnTo>
                <a:lnTo>
                  <a:pt x="336" y="822"/>
                </a:lnTo>
                <a:lnTo>
                  <a:pt x="341" y="823"/>
                </a:lnTo>
                <a:lnTo>
                  <a:pt x="344" y="820"/>
                </a:lnTo>
                <a:lnTo>
                  <a:pt x="349" y="820"/>
                </a:lnTo>
                <a:lnTo>
                  <a:pt x="344" y="827"/>
                </a:lnTo>
                <a:lnTo>
                  <a:pt x="343" y="836"/>
                </a:lnTo>
                <a:close/>
                <a:moveTo>
                  <a:pt x="307" y="859"/>
                </a:moveTo>
                <a:lnTo>
                  <a:pt x="309" y="860"/>
                </a:lnTo>
                <a:lnTo>
                  <a:pt x="310" y="860"/>
                </a:lnTo>
                <a:lnTo>
                  <a:pt x="309" y="860"/>
                </a:lnTo>
                <a:lnTo>
                  <a:pt x="307" y="859"/>
                </a:lnTo>
                <a:close/>
                <a:moveTo>
                  <a:pt x="311" y="892"/>
                </a:moveTo>
                <a:lnTo>
                  <a:pt x="311" y="892"/>
                </a:lnTo>
                <a:lnTo>
                  <a:pt x="311" y="892"/>
                </a:lnTo>
                <a:lnTo>
                  <a:pt x="311" y="892"/>
                </a:lnTo>
                <a:lnTo>
                  <a:pt x="311" y="892"/>
                </a:lnTo>
                <a:lnTo>
                  <a:pt x="311" y="892"/>
                </a:lnTo>
                <a:close/>
                <a:moveTo>
                  <a:pt x="405" y="862"/>
                </a:moveTo>
                <a:lnTo>
                  <a:pt x="379" y="869"/>
                </a:lnTo>
                <a:lnTo>
                  <a:pt x="352" y="875"/>
                </a:lnTo>
                <a:lnTo>
                  <a:pt x="334" y="880"/>
                </a:lnTo>
                <a:lnTo>
                  <a:pt x="315" y="883"/>
                </a:lnTo>
                <a:lnTo>
                  <a:pt x="313" y="885"/>
                </a:lnTo>
                <a:lnTo>
                  <a:pt x="310" y="886"/>
                </a:lnTo>
                <a:lnTo>
                  <a:pt x="313" y="885"/>
                </a:lnTo>
                <a:lnTo>
                  <a:pt x="315" y="883"/>
                </a:lnTo>
                <a:lnTo>
                  <a:pt x="315" y="883"/>
                </a:lnTo>
                <a:lnTo>
                  <a:pt x="314" y="883"/>
                </a:lnTo>
                <a:lnTo>
                  <a:pt x="314" y="882"/>
                </a:lnTo>
                <a:lnTo>
                  <a:pt x="314" y="882"/>
                </a:lnTo>
                <a:lnTo>
                  <a:pt x="321" y="881"/>
                </a:lnTo>
                <a:lnTo>
                  <a:pt x="327" y="879"/>
                </a:lnTo>
                <a:lnTo>
                  <a:pt x="328" y="874"/>
                </a:lnTo>
                <a:lnTo>
                  <a:pt x="330" y="868"/>
                </a:lnTo>
                <a:lnTo>
                  <a:pt x="338" y="866"/>
                </a:lnTo>
                <a:lnTo>
                  <a:pt x="347" y="862"/>
                </a:lnTo>
                <a:lnTo>
                  <a:pt x="344" y="868"/>
                </a:lnTo>
                <a:lnTo>
                  <a:pt x="342" y="873"/>
                </a:lnTo>
                <a:lnTo>
                  <a:pt x="355" y="871"/>
                </a:lnTo>
                <a:lnTo>
                  <a:pt x="368" y="867"/>
                </a:lnTo>
                <a:lnTo>
                  <a:pt x="369" y="866"/>
                </a:lnTo>
                <a:lnTo>
                  <a:pt x="368" y="864"/>
                </a:lnTo>
                <a:lnTo>
                  <a:pt x="364" y="862"/>
                </a:lnTo>
                <a:lnTo>
                  <a:pt x="362" y="860"/>
                </a:lnTo>
                <a:lnTo>
                  <a:pt x="362" y="857"/>
                </a:lnTo>
                <a:lnTo>
                  <a:pt x="364" y="853"/>
                </a:lnTo>
                <a:lnTo>
                  <a:pt x="363" y="852"/>
                </a:lnTo>
                <a:lnTo>
                  <a:pt x="361" y="851"/>
                </a:lnTo>
                <a:lnTo>
                  <a:pt x="363" y="852"/>
                </a:lnTo>
                <a:lnTo>
                  <a:pt x="364" y="853"/>
                </a:lnTo>
                <a:lnTo>
                  <a:pt x="368" y="852"/>
                </a:lnTo>
                <a:lnTo>
                  <a:pt x="371" y="852"/>
                </a:lnTo>
                <a:lnTo>
                  <a:pt x="376" y="852"/>
                </a:lnTo>
                <a:lnTo>
                  <a:pt x="376" y="857"/>
                </a:lnTo>
                <a:lnTo>
                  <a:pt x="375" y="861"/>
                </a:lnTo>
                <a:lnTo>
                  <a:pt x="376" y="865"/>
                </a:lnTo>
                <a:lnTo>
                  <a:pt x="378" y="865"/>
                </a:lnTo>
                <a:lnTo>
                  <a:pt x="380" y="865"/>
                </a:lnTo>
                <a:lnTo>
                  <a:pt x="384" y="861"/>
                </a:lnTo>
                <a:lnTo>
                  <a:pt x="384" y="857"/>
                </a:lnTo>
                <a:lnTo>
                  <a:pt x="385" y="850"/>
                </a:lnTo>
                <a:lnTo>
                  <a:pt x="392" y="847"/>
                </a:lnTo>
                <a:lnTo>
                  <a:pt x="396" y="846"/>
                </a:lnTo>
                <a:lnTo>
                  <a:pt x="399" y="847"/>
                </a:lnTo>
                <a:lnTo>
                  <a:pt x="399" y="852"/>
                </a:lnTo>
                <a:lnTo>
                  <a:pt x="397" y="854"/>
                </a:lnTo>
                <a:lnTo>
                  <a:pt x="393" y="858"/>
                </a:lnTo>
                <a:lnTo>
                  <a:pt x="390" y="860"/>
                </a:lnTo>
                <a:lnTo>
                  <a:pt x="394" y="861"/>
                </a:lnTo>
                <a:lnTo>
                  <a:pt x="398" y="860"/>
                </a:lnTo>
                <a:lnTo>
                  <a:pt x="401" y="858"/>
                </a:lnTo>
                <a:lnTo>
                  <a:pt x="404" y="854"/>
                </a:lnTo>
                <a:lnTo>
                  <a:pt x="401" y="858"/>
                </a:lnTo>
                <a:lnTo>
                  <a:pt x="398" y="860"/>
                </a:lnTo>
                <a:lnTo>
                  <a:pt x="401" y="861"/>
                </a:lnTo>
                <a:lnTo>
                  <a:pt x="405" y="862"/>
                </a:lnTo>
                <a:close/>
                <a:moveTo>
                  <a:pt x="405" y="868"/>
                </a:moveTo>
                <a:lnTo>
                  <a:pt x="405" y="868"/>
                </a:lnTo>
                <a:lnTo>
                  <a:pt x="405" y="868"/>
                </a:lnTo>
                <a:lnTo>
                  <a:pt x="405" y="868"/>
                </a:lnTo>
                <a:lnTo>
                  <a:pt x="405" y="868"/>
                </a:lnTo>
                <a:lnTo>
                  <a:pt x="405" y="868"/>
                </a:lnTo>
                <a:close/>
                <a:moveTo>
                  <a:pt x="405" y="867"/>
                </a:moveTo>
                <a:lnTo>
                  <a:pt x="405" y="868"/>
                </a:lnTo>
                <a:lnTo>
                  <a:pt x="405" y="868"/>
                </a:lnTo>
                <a:lnTo>
                  <a:pt x="405" y="868"/>
                </a:lnTo>
                <a:lnTo>
                  <a:pt x="405" y="868"/>
                </a:lnTo>
                <a:lnTo>
                  <a:pt x="405" y="867"/>
                </a:lnTo>
                <a:close/>
                <a:moveTo>
                  <a:pt x="419" y="834"/>
                </a:moveTo>
                <a:lnTo>
                  <a:pt x="414" y="837"/>
                </a:lnTo>
                <a:lnTo>
                  <a:pt x="411" y="839"/>
                </a:lnTo>
                <a:lnTo>
                  <a:pt x="414" y="837"/>
                </a:lnTo>
                <a:lnTo>
                  <a:pt x="419" y="834"/>
                </a:lnTo>
                <a:close/>
                <a:moveTo>
                  <a:pt x="424" y="848"/>
                </a:moveTo>
                <a:lnTo>
                  <a:pt x="433" y="843"/>
                </a:lnTo>
                <a:lnTo>
                  <a:pt x="444" y="841"/>
                </a:lnTo>
                <a:lnTo>
                  <a:pt x="433" y="850"/>
                </a:lnTo>
                <a:lnTo>
                  <a:pt x="421" y="853"/>
                </a:lnTo>
                <a:lnTo>
                  <a:pt x="423" y="851"/>
                </a:lnTo>
                <a:lnTo>
                  <a:pt x="424" y="848"/>
                </a:lnTo>
                <a:close/>
                <a:moveTo>
                  <a:pt x="282" y="805"/>
                </a:moveTo>
                <a:lnTo>
                  <a:pt x="290" y="806"/>
                </a:lnTo>
                <a:lnTo>
                  <a:pt x="293" y="796"/>
                </a:lnTo>
                <a:lnTo>
                  <a:pt x="294" y="796"/>
                </a:lnTo>
                <a:lnTo>
                  <a:pt x="295" y="795"/>
                </a:lnTo>
                <a:lnTo>
                  <a:pt x="295" y="795"/>
                </a:lnTo>
                <a:lnTo>
                  <a:pt x="295" y="792"/>
                </a:lnTo>
                <a:lnTo>
                  <a:pt x="297" y="791"/>
                </a:lnTo>
                <a:lnTo>
                  <a:pt x="297" y="790"/>
                </a:lnTo>
                <a:lnTo>
                  <a:pt x="297" y="788"/>
                </a:lnTo>
                <a:lnTo>
                  <a:pt x="297" y="787"/>
                </a:lnTo>
                <a:lnTo>
                  <a:pt x="296" y="785"/>
                </a:lnTo>
                <a:lnTo>
                  <a:pt x="296" y="785"/>
                </a:lnTo>
                <a:lnTo>
                  <a:pt x="296" y="784"/>
                </a:lnTo>
                <a:lnTo>
                  <a:pt x="302" y="782"/>
                </a:lnTo>
                <a:lnTo>
                  <a:pt x="308" y="785"/>
                </a:lnTo>
                <a:lnTo>
                  <a:pt x="311" y="788"/>
                </a:lnTo>
                <a:lnTo>
                  <a:pt x="315" y="790"/>
                </a:lnTo>
                <a:lnTo>
                  <a:pt x="317" y="791"/>
                </a:lnTo>
                <a:lnTo>
                  <a:pt x="317" y="795"/>
                </a:lnTo>
                <a:lnTo>
                  <a:pt x="315" y="797"/>
                </a:lnTo>
                <a:lnTo>
                  <a:pt x="311" y="796"/>
                </a:lnTo>
                <a:lnTo>
                  <a:pt x="306" y="791"/>
                </a:lnTo>
                <a:lnTo>
                  <a:pt x="297" y="788"/>
                </a:lnTo>
                <a:lnTo>
                  <a:pt x="297" y="790"/>
                </a:lnTo>
                <a:lnTo>
                  <a:pt x="297" y="791"/>
                </a:lnTo>
                <a:lnTo>
                  <a:pt x="301" y="791"/>
                </a:lnTo>
                <a:lnTo>
                  <a:pt x="302" y="792"/>
                </a:lnTo>
                <a:lnTo>
                  <a:pt x="300" y="795"/>
                </a:lnTo>
                <a:lnTo>
                  <a:pt x="295" y="795"/>
                </a:lnTo>
                <a:lnTo>
                  <a:pt x="295" y="795"/>
                </a:lnTo>
                <a:lnTo>
                  <a:pt x="295" y="795"/>
                </a:lnTo>
                <a:lnTo>
                  <a:pt x="295" y="799"/>
                </a:lnTo>
                <a:lnTo>
                  <a:pt x="297" y="802"/>
                </a:lnTo>
                <a:lnTo>
                  <a:pt x="307" y="803"/>
                </a:lnTo>
                <a:lnTo>
                  <a:pt x="316" y="806"/>
                </a:lnTo>
                <a:lnTo>
                  <a:pt x="317" y="806"/>
                </a:lnTo>
                <a:lnTo>
                  <a:pt x="317" y="808"/>
                </a:lnTo>
                <a:lnTo>
                  <a:pt x="322" y="810"/>
                </a:lnTo>
                <a:lnTo>
                  <a:pt x="328" y="808"/>
                </a:lnTo>
                <a:lnTo>
                  <a:pt x="336" y="806"/>
                </a:lnTo>
                <a:lnTo>
                  <a:pt x="345" y="805"/>
                </a:lnTo>
                <a:lnTo>
                  <a:pt x="348" y="802"/>
                </a:lnTo>
                <a:lnTo>
                  <a:pt x="349" y="797"/>
                </a:lnTo>
                <a:lnTo>
                  <a:pt x="351" y="790"/>
                </a:lnTo>
                <a:lnTo>
                  <a:pt x="358" y="788"/>
                </a:lnTo>
                <a:lnTo>
                  <a:pt x="358" y="791"/>
                </a:lnTo>
                <a:lnTo>
                  <a:pt x="358" y="795"/>
                </a:lnTo>
                <a:lnTo>
                  <a:pt x="357" y="797"/>
                </a:lnTo>
                <a:lnTo>
                  <a:pt x="357" y="799"/>
                </a:lnTo>
                <a:lnTo>
                  <a:pt x="361" y="801"/>
                </a:lnTo>
                <a:lnTo>
                  <a:pt x="363" y="799"/>
                </a:lnTo>
                <a:lnTo>
                  <a:pt x="377" y="792"/>
                </a:lnTo>
                <a:lnTo>
                  <a:pt x="390" y="783"/>
                </a:lnTo>
                <a:lnTo>
                  <a:pt x="394" y="780"/>
                </a:lnTo>
                <a:lnTo>
                  <a:pt x="400" y="781"/>
                </a:lnTo>
                <a:lnTo>
                  <a:pt x="404" y="782"/>
                </a:lnTo>
                <a:lnTo>
                  <a:pt x="407" y="782"/>
                </a:lnTo>
                <a:lnTo>
                  <a:pt x="407" y="783"/>
                </a:lnTo>
                <a:lnTo>
                  <a:pt x="407" y="783"/>
                </a:lnTo>
                <a:lnTo>
                  <a:pt x="409" y="784"/>
                </a:lnTo>
                <a:lnTo>
                  <a:pt x="410" y="784"/>
                </a:lnTo>
                <a:lnTo>
                  <a:pt x="426" y="784"/>
                </a:lnTo>
                <a:lnTo>
                  <a:pt x="442" y="780"/>
                </a:lnTo>
                <a:lnTo>
                  <a:pt x="447" y="778"/>
                </a:lnTo>
                <a:lnTo>
                  <a:pt x="451" y="775"/>
                </a:lnTo>
                <a:lnTo>
                  <a:pt x="451" y="773"/>
                </a:lnTo>
                <a:lnTo>
                  <a:pt x="453" y="774"/>
                </a:lnTo>
                <a:lnTo>
                  <a:pt x="460" y="776"/>
                </a:lnTo>
                <a:lnTo>
                  <a:pt x="466" y="771"/>
                </a:lnTo>
                <a:lnTo>
                  <a:pt x="474" y="767"/>
                </a:lnTo>
                <a:lnTo>
                  <a:pt x="480" y="761"/>
                </a:lnTo>
                <a:lnTo>
                  <a:pt x="489" y="755"/>
                </a:lnTo>
                <a:lnTo>
                  <a:pt x="500" y="757"/>
                </a:lnTo>
                <a:lnTo>
                  <a:pt x="515" y="761"/>
                </a:lnTo>
                <a:lnTo>
                  <a:pt x="530" y="756"/>
                </a:lnTo>
                <a:lnTo>
                  <a:pt x="532" y="756"/>
                </a:lnTo>
                <a:lnTo>
                  <a:pt x="534" y="755"/>
                </a:lnTo>
                <a:lnTo>
                  <a:pt x="535" y="745"/>
                </a:lnTo>
                <a:lnTo>
                  <a:pt x="530" y="735"/>
                </a:lnTo>
                <a:lnTo>
                  <a:pt x="534" y="738"/>
                </a:lnTo>
                <a:lnTo>
                  <a:pt x="537" y="739"/>
                </a:lnTo>
                <a:lnTo>
                  <a:pt x="539" y="732"/>
                </a:lnTo>
                <a:lnTo>
                  <a:pt x="539" y="724"/>
                </a:lnTo>
                <a:lnTo>
                  <a:pt x="542" y="724"/>
                </a:lnTo>
                <a:lnTo>
                  <a:pt x="543" y="725"/>
                </a:lnTo>
                <a:lnTo>
                  <a:pt x="543" y="735"/>
                </a:lnTo>
                <a:lnTo>
                  <a:pt x="543" y="746"/>
                </a:lnTo>
                <a:lnTo>
                  <a:pt x="542" y="750"/>
                </a:lnTo>
                <a:lnTo>
                  <a:pt x="544" y="754"/>
                </a:lnTo>
                <a:lnTo>
                  <a:pt x="549" y="754"/>
                </a:lnTo>
                <a:lnTo>
                  <a:pt x="554" y="752"/>
                </a:lnTo>
                <a:lnTo>
                  <a:pt x="566" y="747"/>
                </a:lnTo>
                <a:lnTo>
                  <a:pt x="577" y="736"/>
                </a:lnTo>
                <a:lnTo>
                  <a:pt x="585" y="732"/>
                </a:lnTo>
                <a:lnTo>
                  <a:pt x="594" y="734"/>
                </a:lnTo>
                <a:lnTo>
                  <a:pt x="605" y="739"/>
                </a:lnTo>
                <a:lnTo>
                  <a:pt x="618" y="736"/>
                </a:lnTo>
                <a:lnTo>
                  <a:pt x="623" y="735"/>
                </a:lnTo>
                <a:lnTo>
                  <a:pt x="624" y="729"/>
                </a:lnTo>
                <a:lnTo>
                  <a:pt x="625" y="722"/>
                </a:lnTo>
                <a:lnTo>
                  <a:pt x="626" y="715"/>
                </a:lnTo>
                <a:lnTo>
                  <a:pt x="626" y="715"/>
                </a:lnTo>
                <a:lnTo>
                  <a:pt x="627" y="714"/>
                </a:lnTo>
                <a:lnTo>
                  <a:pt x="627" y="713"/>
                </a:lnTo>
                <a:lnTo>
                  <a:pt x="627" y="710"/>
                </a:lnTo>
                <a:lnTo>
                  <a:pt x="628" y="706"/>
                </a:lnTo>
                <a:lnTo>
                  <a:pt x="630" y="704"/>
                </a:lnTo>
                <a:lnTo>
                  <a:pt x="632" y="700"/>
                </a:lnTo>
                <a:lnTo>
                  <a:pt x="632" y="712"/>
                </a:lnTo>
                <a:lnTo>
                  <a:pt x="632" y="721"/>
                </a:lnTo>
                <a:lnTo>
                  <a:pt x="633" y="729"/>
                </a:lnTo>
                <a:lnTo>
                  <a:pt x="641" y="731"/>
                </a:lnTo>
                <a:lnTo>
                  <a:pt x="660" y="724"/>
                </a:lnTo>
                <a:lnTo>
                  <a:pt x="674" y="711"/>
                </a:lnTo>
                <a:lnTo>
                  <a:pt x="681" y="706"/>
                </a:lnTo>
                <a:lnTo>
                  <a:pt x="689" y="708"/>
                </a:lnTo>
                <a:lnTo>
                  <a:pt x="697" y="714"/>
                </a:lnTo>
                <a:lnTo>
                  <a:pt x="708" y="713"/>
                </a:lnTo>
                <a:lnTo>
                  <a:pt x="716" y="708"/>
                </a:lnTo>
                <a:lnTo>
                  <a:pt x="716" y="694"/>
                </a:lnTo>
                <a:lnTo>
                  <a:pt x="715" y="694"/>
                </a:lnTo>
                <a:lnTo>
                  <a:pt x="714" y="693"/>
                </a:lnTo>
                <a:lnTo>
                  <a:pt x="715" y="694"/>
                </a:lnTo>
                <a:lnTo>
                  <a:pt x="716" y="694"/>
                </a:lnTo>
                <a:lnTo>
                  <a:pt x="716" y="689"/>
                </a:lnTo>
                <a:lnTo>
                  <a:pt x="716" y="684"/>
                </a:lnTo>
                <a:lnTo>
                  <a:pt x="720" y="680"/>
                </a:lnTo>
                <a:lnTo>
                  <a:pt x="722" y="678"/>
                </a:lnTo>
                <a:lnTo>
                  <a:pt x="722" y="684"/>
                </a:lnTo>
                <a:lnTo>
                  <a:pt x="722" y="690"/>
                </a:lnTo>
                <a:lnTo>
                  <a:pt x="721" y="692"/>
                </a:lnTo>
                <a:lnTo>
                  <a:pt x="723" y="696"/>
                </a:lnTo>
                <a:lnTo>
                  <a:pt x="722" y="698"/>
                </a:lnTo>
                <a:lnTo>
                  <a:pt x="721" y="700"/>
                </a:lnTo>
                <a:lnTo>
                  <a:pt x="718" y="705"/>
                </a:lnTo>
                <a:lnTo>
                  <a:pt x="722" y="710"/>
                </a:lnTo>
                <a:lnTo>
                  <a:pt x="723" y="710"/>
                </a:lnTo>
                <a:lnTo>
                  <a:pt x="723" y="708"/>
                </a:lnTo>
                <a:lnTo>
                  <a:pt x="745" y="705"/>
                </a:lnTo>
                <a:lnTo>
                  <a:pt x="765" y="693"/>
                </a:lnTo>
                <a:lnTo>
                  <a:pt x="768" y="690"/>
                </a:lnTo>
                <a:lnTo>
                  <a:pt x="768" y="686"/>
                </a:lnTo>
                <a:lnTo>
                  <a:pt x="772" y="685"/>
                </a:lnTo>
                <a:lnTo>
                  <a:pt x="777" y="683"/>
                </a:lnTo>
                <a:lnTo>
                  <a:pt x="786" y="686"/>
                </a:lnTo>
                <a:lnTo>
                  <a:pt x="794" y="689"/>
                </a:lnTo>
                <a:lnTo>
                  <a:pt x="800" y="691"/>
                </a:lnTo>
                <a:lnTo>
                  <a:pt x="805" y="687"/>
                </a:lnTo>
                <a:lnTo>
                  <a:pt x="806" y="682"/>
                </a:lnTo>
                <a:lnTo>
                  <a:pt x="804" y="676"/>
                </a:lnTo>
                <a:lnTo>
                  <a:pt x="803" y="675"/>
                </a:lnTo>
                <a:lnTo>
                  <a:pt x="803" y="672"/>
                </a:lnTo>
                <a:lnTo>
                  <a:pt x="805" y="665"/>
                </a:lnTo>
                <a:lnTo>
                  <a:pt x="806" y="658"/>
                </a:lnTo>
                <a:lnTo>
                  <a:pt x="808" y="657"/>
                </a:lnTo>
                <a:lnTo>
                  <a:pt x="810" y="658"/>
                </a:lnTo>
                <a:lnTo>
                  <a:pt x="810" y="658"/>
                </a:lnTo>
                <a:lnTo>
                  <a:pt x="810" y="659"/>
                </a:lnTo>
                <a:lnTo>
                  <a:pt x="811" y="668"/>
                </a:lnTo>
                <a:lnTo>
                  <a:pt x="811" y="676"/>
                </a:lnTo>
                <a:lnTo>
                  <a:pt x="811" y="686"/>
                </a:lnTo>
                <a:lnTo>
                  <a:pt x="821" y="685"/>
                </a:lnTo>
                <a:lnTo>
                  <a:pt x="822" y="685"/>
                </a:lnTo>
                <a:lnTo>
                  <a:pt x="824" y="685"/>
                </a:lnTo>
                <a:lnTo>
                  <a:pt x="844" y="682"/>
                </a:lnTo>
                <a:lnTo>
                  <a:pt x="861" y="670"/>
                </a:lnTo>
                <a:lnTo>
                  <a:pt x="867" y="664"/>
                </a:lnTo>
                <a:lnTo>
                  <a:pt x="874" y="659"/>
                </a:lnTo>
                <a:lnTo>
                  <a:pt x="877" y="659"/>
                </a:lnTo>
                <a:lnTo>
                  <a:pt x="881" y="661"/>
                </a:lnTo>
                <a:lnTo>
                  <a:pt x="888" y="664"/>
                </a:lnTo>
                <a:lnTo>
                  <a:pt x="895" y="663"/>
                </a:lnTo>
                <a:lnTo>
                  <a:pt x="897" y="656"/>
                </a:lnTo>
                <a:lnTo>
                  <a:pt x="895" y="649"/>
                </a:lnTo>
                <a:lnTo>
                  <a:pt x="890" y="648"/>
                </a:lnTo>
                <a:lnTo>
                  <a:pt x="886" y="645"/>
                </a:lnTo>
                <a:lnTo>
                  <a:pt x="883" y="648"/>
                </a:lnTo>
                <a:lnTo>
                  <a:pt x="881" y="648"/>
                </a:lnTo>
                <a:lnTo>
                  <a:pt x="875" y="648"/>
                </a:lnTo>
                <a:lnTo>
                  <a:pt x="870" y="651"/>
                </a:lnTo>
                <a:lnTo>
                  <a:pt x="869" y="648"/>
                </a:lnTo>
                <a:lnTo>
                  <a:pt x="872" y="644"/>
                </a:lnTo>
                <a:lnTo>
                  <a:pt x="877" y="642"/>
                </a:lnTo>
                <a:lnTo>
                  <a:pt x="883" y="642"/>
                </a:lnTo>
                <a:lnTo>
                  <a:pt x="884" y="644"/>
                </a:lnTo>
                <a:lnTo>
                  <a:pt x="886" y="645"/>
                </a:lnTo>
                <a:lnTo>
                  <a:pt x="890" y="648"/>
                </a:lnTo>
                <a:lnTo>
                  <a:pt x="895" y="649"/>
                </a:lnTo>
                <a:lnTo>
                  <a:pt x="895" y="647"/>
                </a:lnTo>
                <a:lnTo>
                  <a:pt x="896" y="644"/>
                </a:lnTo>
                <a:lnTo>
                  <a:pt x="897" y="642"/>
                </a:lnTo>
                <a:lnTo>
                  <a:pt x="900" y="640"/>
                </a:lnTo>
                <a:lnTo>
                  <a:pt x="901" y="650"/>
                </a:lnTo>
                <a:lnTo>
                  <a:pt x="900" y="659"/>
                </a:lnTo>
                <a:lnTo>
                  <a:pt x="900" y="663"/>
                </a:lnTo>
                <a:lnTo>
                  <a:pt x="903" y="665"/>
                </a:lnTo>
                <a:lnTo>
                  <a:pt x="909" y="665"/>
                </a:lnTo>
                <a:lnTo>
                  <a:pt x="915" y="663"/>
                </a:lnTo>
                <a:lnTo>
                  <a:pt x="924" y="661"/>
                </a:lnTo>
                <a:lnTo>
                  <a:pt x="934" y="659"/>
                </a:lnTo>
                <a:lnTo>
                  <a:pt x="944" y="657"/>
                </a:lnTo>
                <a:lnTo>
                  <a:pt x="951" y="649"/>
                </a:lnTo>
                <a:lnTo>
                  <a:pt x="955" y="642"/>
                </a:lnTo>
                <a:lnTo>
                  <a:pt x="956" y="634"/>
                </a:lnTo>
                <a:lnTo>
                  <a:pt x="956" y="634"/>
                </a:lnTo>
                <a:lnTo>
                  <a:pt x="956" y="634"/>
                </a:lnTo>
                <a:lnTo>
                  <a:pt x="956" y="638"/>
                </a:lnTo>
                <a:lnTo>
                  <a:pt x="960" y="640"/>
                </a:lnTo>
                <a:lnTo>
                  <a:pt x="965" y="638"/>
                </a:lnTo>
                <a:lnTo>
                  <a:pt x="969" y="637"/>
                </a:lnTo>
                <a:lnTo>
                  <a:pt x="973" y="637"/>
                </a:lnTo>
                <a:lnTo>
                  <a:pt x="977" y="640"/>
                </a:lnTo>
                <a:lnTo>
                  <a:pt x="977" y="643"/>
                </a:lnTo>
                <a:lnTo>
                  <a:pt x="974" y="645"/>
                </a:lnTo>
                <a:lnTo>
                  <a:pt x="963" y="647"/>
                </a:lnTo>
                <a:lnTo>
                  <a:pt x="955" y="654"/>
                </a:lnTo>
                <a:lnTo>
                  <a:pt x="942" y="665"/>
                </a:lnTo>
                <a:lnTo>
                  <a:pt x="925" y="669"/>
                </a:lnTo>
                <a:lnTo>
                  <a:pt x="909" y="673"/>
                </a:lnTo>
                <a:lnTo>
                  <a:pt x="893" y="678"/>
                </a:lnTo>
                <a:lnTo>
                  <a:pt x="888" y="677"/>
                </a:lnTo>
                <a:lnTo>
                  <a:pt x="884" y="677"/>
                </a:lnTo>
                <a:lnTo>
                  <a:pt x="883" y="676"/>
                </a:lnTo>
                <a:lnTo>
                  <a:pt x="881" y="675"/>
                </a:lnTo>
                <a:lnTo>
                  <a:pt x="874" y="673"/>
                </a:lnTo>
                <a:lnTo>
                  <a:pt x="867" y="678"/>
                </a:lnTo>
                <a:lnTo>
                  <a:pt x="860" y="684"/>
                </a:lnTo>
                <a:lnTo>
                  <a:pt x="852" y="687"/>
                </a:lnTo>
                <a:lnTo>
                  <a:pt x="824" y="694"/>
                </a:lnTo>
                <a:lnTo>
                  <a:pt x="796" y="700"/>
                </a:lnTo>
                <a:lnTo>
                  <a:pt x="792" y="700"/>
                </a:lnTo>
                <a:lnTo>
                  <a:pt x="790" y="700"/>
                </a:lnTo>
                <a:lnTo>
                  <a:pt x="777" y="698"/>
                </a:lnTo>
                <a:lnTo>
                  <a:pt x="765" y="705"/>
                </a:lnTo>
                <a:lnTo>
                  <a:pt x="757" y="711"/>
                </a:lnTo>
                <a:lnTo>
                  <a:pt x="748" y="713"/>
                </a:lnTo>
                <a:lnTo>
                  <a:pt x="724" y="719"/>
                </a:lnTo>
                <a:lnTo>
                  <a:pt x="701" y="725"/>
                </a:lnTo>
                <a:lnTo>
                  <a:pt x="693" y="725"/>
                </a:lnTo>
                <a:lnTo>
                  <a:pt x="686" y="724"/>
                </a:lnTo>
                <a:lnTo>
                  <a:pt x="679" y="721"/>
                </a:lnTo>
                <a:lnTo>
                  <a:pt x="673" y="726"/>
                </a:lnTo>
                <a:lnTo>
                  <a:pt x="661" y="734"/>
                </a:lnTo>
                <a:lnTo>
                  <a:pt x="647" y="738"/>
                </a:lnTo>
                <a:lnTo>
                  <a:pt x="623" y="745"/>
                </a:lnTo>
                <a:lnTo>
                  <a:pt x="599" y="749"/>
                </a:lnTo>
                <a:lnTo>
                  <a:pt x="593" y="748"/>
                </a:lnTo>
                <a:lnTo>
                  <a:pt x="589" y="746"/>
                </a:lnTo>
                <a:lnTo>
                  <a:pt x="583" y="745"/>
                </a:lnTo>
                <a:lnTo>
                  <a:pt x="577" y="748"/>
                </a:lnTo>
                <a:lnTo>
                  <a:pt x="561" y="759"/>
                </a:lnTo>
                <a:lnTo>
                  <a:pt x="542" y="764"/>
                </a:lnTo>
                <a:lnTo>
                  <a:pt x="528" y="768"/>
                </a:lnTo>
                <a:lnTo>
                  <a:pt x="514" y="770"/>
                </a:lnTo>
                <a:lnTo>
                  <a:pt x="503" y="773"/>
                </a:lnTo>
                <a:lnTo>
                  <a:pt x="492" y="770"/>
                </a:lnTo>
                <a:lnTo>
                  <a:pt x="486" y="769"/>
                </a:lnTo>
                <a:lnTo>
                  <a:pt x="481" y="773"/>
                </a:lnTo>
                <a:lnTo>
                  <a:pt x="468" y="781"/>
                </a:lnTo>
                <a:lnTo>
                  <a:pt x="454" y="785"/>
                </a:lnTo>
                <a:lnTo>
                  <a:pt x="440" y="789"/>
                </a:lnTo>
                <a:lnTo>
                  <a:pt x="426" y="791"/>
                </a:lnTo>
                <a:lnTo>
                  <a:pt x="424" y="792"/>
                </a:lnTo>
                <a:lnTo>
                  <a:pt x="423" y="794"/>
                </a:lnTo>
                <a:lnTo>
                  <a:pt x="424" y="797"/>
                </a:lnTo>
                <a:lnTo>
                  <a:pt x="425" y="798"/>
                </a:lnTo>
                <a:lnTo>
                  <a:pt x="431" y="798"/>
                </a:lnTo>
                <a:lnTo>
                  <a:pt x="438" y="798"/>
                </a:lnTo>
                <a:lnTo>
                  <a:pt x="440" y="797"/>
                </a:lnTo>
                <a:lnTo>
                  <a:pt x="440" y="803"/>
                </a:lnTo>
                <a:lnTo>
                  <a:pt x="438" y="803"/>
                </a:lnTo>
                <a:lnTo>
                  <a:pt x="435" y="805"/>
                </a:lnTo>
                <a:lnTo>
                  <a:pt x="432" y="801"/>
                </a:lnTo>
                <a:lnTo>
                  <a:pt x="428" y="801"/>
                </a:lnTo>
                <a:lnTo>
                  <a:pt x="424" y="804"/>
                </a:lnTo>
                <a:lnTo>
                  <a:pt x="420" y="810"/>
                </a:lnTo>
                <a:lnTo>
                  <a:pt x="419" y="813"/>
                </a:lnTo>
                <a:lnTo>
                  <a:pt x="419" y="817"/>
                </a:lnTo>
                <a:lnTo>
                  <a:pt x="419" y="819"/>
                </a:lnTo>
                <a:lnTo>
                  <a:pt x="417" y="820"/>
                </a:lnTo>
                <a:lnTo>
                  <a:pt x="416" y="819"/>
                </a:lnTo>
                <a:lnTo>
                  <a:pt x="416" y="817"/>
                </a:lnTo>
                <a:lnTo>
                  <a:pt x="412" y="816"/>
                </a:lnTo>
                <a:lnTo>
                  <a:pt x="409" y="817"/>
                </a:lnTo>
                <a:lnTo>
                  <a:pt x="407" y="817"/>
                </a:lnTo>
                <a:lnTo>
                  <a:pt x="406" y="816"/>
                </a:lnTo>
                <a:lnTo>
                  <a:pt x="404" y="806"/>
                </a:lnTo>
                <a:lnTo>
                  <a:pt x="397" y="802"/>
                </a:lnTo>
                <a:lnTo>
                  <a:pt x="397" y="801"/>
                </a:lnTo>
                <a:lnTo>
                  <a:pt x="398" y="799"/>
                </a:lnTo>
                <a:lnTo>
                  <a:pt x="398" y="799"/>
                </a:lnTo>
                <a:lnTo>
                  <a:pt x="398" y="798"/>
                </a:lnTo>
                <a:lnTo>
                  <a:pt x="398" y="799"/>
                </a:lnTo>
                <a:lnTo>
                  <a:pt x="398" y="799"/>
                </a:lnTo>
                <a:lnTo>
                  <a:pt x="403" y="801"/>
                </a:lnTo>
                <a:lnTo>
                  <a:pt x="407" y="798"/>
                </a:lnTo>
                <a:lnTo>
                  <a:pt x="400" y="795"/>
                </a:lnTo>
                <a:lnTo>
                  <a:pt x="394" y="792"/>
                </a:lnTo>
                <a:lnTo>
                  <a:pt x="391" y="792"/>
                </a:lnTo>
                <a:lnTo>
                  <a:pt x="389" y="794"/>
                </a:lnTo>
                <a:lnTo>
                  <a:pt x="370" y="806"/>
                </a:lnTo>
                <a:lnTo>
                  <a:pt x="348" y="812"/>
                </a:lnTo>
                <a:lnTo>
                  <a:pt x="340" y="813"/>
                </a:lnTo>
                <a:lnTo>
                  <a:pt x="331" y="816"/>
                </a:lnTo>
                <a:lnTo>
                  <a:pt x="318" y="816"/>
                </a:lnTo>
                <a:lnTo>
                  <a:pt x="307" y="812"/>
                </a:lnTo>
                <a:lnTo>
                  <a:pt x="295" y="812"/>
                </a:lnTo>
                <a:lnTo>
                  <a:pt x="285" y="819"/>
                </a:lnTo>
                <a:lnTo>
                  <a:pt x="285" y="812"/>
                </a:lnTo>
                <a:lnTo>
                  <a:pt x="281" y="806"/>
                </a:lnTo>
                <a:lnTo>
                  <a:pt x="282" y="806"/>
                </a:lnTo>
                <a:lnTo>
                  <a:pt x="282" y="805"/>
                </a:lnTo>
                <a:lnTo>
                  <a:pt x="281" y="803"/>
                </a:lnTo>
                <a:lnTo>
                  <a:pt x="280" y="802"/>
                </a:lnTo>
                <a:lnTo>
                  <a:pt x="281" y="803"/>
                </a:lnTo>
                <a:lnTo>
                  <a:pt x="282" y="805"/>
                </a:lnTo>
                <a:close/>
                <a:moveTo>
                  <a:pt x="956" y="634"/>
                </a:moveTo>
                <a:lnTo>
                  <a:pt x="956" y="633"/>
                </a:lnTo>
                <a:lnTo>
                  <a:pt x="956" y="633"/>
                </a:lnTo>
                <a:lnTo>
                  <a:pt x="956" y="630"/>
                </a:lnTo>
                <a:lnTo>
                  <a:pt x="957" y="628"/>
                </a:lnTo>
                <a:lnTo>
                  <a:pt x="955" y="623"/>
                </a:lnTo>
                <a:lnTo>
                  <a:pt x="955" y="620"/>
                </a:lnTo>
                <a:lnTo>
                  <a:pt x="955" y="623"/>
                </a:lnTo>
                <a:lnTo>
                  <a:pt x="957" y="628"/>
                </a:lnTo>
                <a:lnTo>
                  <a:pt x="960" y="628"/>
                </a:lnTo>
                <a:lnTo>
                  <a:pt x="964" y="628"/>
                </a:lnTo>
                <a:lnTo>
                  <a:pt x="967" y="627"/>
                </a:lnTo>
                <a:lnTo>
                  <a:pt x="970" y="624"/>
                </a:lnTo>
                <a:lnTo>
                  <a:pt x="967" y="622"/>
                </a:lnTo>
                <a:lnTo>
                  <a:pt x="965" y="623"/>
                </a:lnTo>
                <a:lnTo>
                  <a:pt x="963" y="623"/>
                </a:lnTo>
                <a:lnTo>
                  <a:pt x="962" y="622"/>
                </a:lnTo>
                <a:lnTo>
                  <a:pt x="962" y="620"/>
                </a:lnTo>
                <a:lnTo>
                  <a:pt x="964" y="619"/>
                </a:lnTo>
                <a:lnTo>
                  <a:pt x="967" y="617"/>
                </a:lnTo>
                <a:lnTo>
                  <a:pt x="971" y="617"/>
                </a:lnTo>
                <a:lnTo>
                  <a:pt x="972" y="622"/>
                </a:lnTo>
                <a:lnTo>
                  <a:pt x="977" y="623"/>
                </a:lnTo>
                <a:lnTo>
                  <a:pt x="980" y="626"/>
                </a:lnTo>
                <a:lnTo>
                  <a:pt x="982" y="630"/>
                </a:lnTo>
                <a:lnTo>
                  <a:pt x="978" y="631"/>
                </a:lnTo>
                <a:lnTo>
                  <a:pt x="976" y="629"/>
                </a:lnTo>
                <a:lnTo>
                  <a:pt x="971" y="628"/>
                </a:lnTo>
                <a:lnTo>
                  <a:pt x="966" y="629"/>
                </a:lnTo>
                <a:lnTo>
                  <a:pt x="960" y="630"/>
                </a:lnTo>
                <a:lnTo>
                  <a:pt x="956" y="634"/>
                </a:lnTo>
                <a:lnTo>
                  <a:pt x="956" y="634"/>
                </a:lnTo>
                <a:lnTo>
                  <a:pt x="956" y="634"/>
                </a:lnTo>
                <a:lnTo>
                  <a:pt x="956" y="634"/>
                </a:lnTo>
                <a:lnTo>
                  <a:pt x="956" y="634"/>
                </a:lnTo>
                <a:close/>
                <a:moveTo>
                  <a:pt x="282" y="775"/>
                </a:moveTo>
                <a:lnTo>
                  <a:pt x="287" y="766"/>
                </a:lnTo>
                <a:lnTo>
                  <a:pt x="289" y="755"/>
                </a:lnTo>
                <a:lnTo>
                  <a:pt x="289" y="755"/>
                </a:lnTo>
                <a:lnTo>
                  <a:pt x="288" y="755"/>
                </a:lnTo>
                <a:lnTo>
                  <a:pt x="289" y="755"/>
                </a:lnTo>
                <a:lnTo>
                  <a:pt x="289" y="755"/>
                </a:lnTo>
                <a:lnTo>
                  <a:pt x="295" y="752"/>
                </a:lnTo>
                <a:lnTo>
                  <a:pt x="301" y="752"/>
                </a:lnTo>
                <a:lnTo>
                  <a:pt x="302" y="754"/>
                </a:lnTo>
                <a:lnTo>
                  <a:pt x="304" y="755"/>
                </a:lnTo>
                <a:lnTo>
                  <a:pt x="307" y="755"/>
                </a:lnTo>
                <a:lnTo>
                  <a:pt x="308" y="753"/>
                </a:lnTo>
                <a:lnTo>
                  <a:pt x="307" y="749"/>
                </a:lnTo>
                <a:lnTo>
                  <a:pt x="303" y="748"/>
                </a:lnTo>
                <a:lnTo>
                  <a:pt x="308" y="746"/>
                </a:lnTo>
                <a:lnTo>
                  <a:pt x="310" y="745"/>
                </a:lnTo>
                <a:lnTo>
                  <a:pt x="313" y="754"/>
                </a:lnTo>
                <a:lnTo>
                  <a:pt x="320" y="760"/>
                </a:lnTo>
                <a:lnTo>
                  <a:pt x="321" y="762"/>
                </a:lnTo>
                <a:lnTo>
                  <a:pt x="323" y="763"/>
                </a:lnTo>
                <a:lnTo>
                  <a:pt x="328" y="768"/>
                </a:lnTo>
                <a:lnTo>
                  <a:pt x="323" y="771"/>
                </a:lnTo>
                <a:lnTo>
                  <a:pt x="323" y="773"/>
                </a:lnTo>
                <a:lnTo>
                  <a:pt x="323" y="774"/>
                </a:lnTo>
                <a:lnTo>
                  <a:pt x="323" y="773"/>
                </a:lnTo>
                <a:lnTo>
                  <a:pt x="323" y="771"/>
                </a:lnTo>
                <a:lnTo>
                  <a:pt x="316" y="769"/>
                </a:lnTo>
                <a:lnTo>
                  <a:pt x="309" y="767"/>
                </a:lnTo>
                <a:lnTo>
                  <a:pt x="295" y="771"/>
                </a:lnTo>
                <a:lnTo>
                  <a:pt x="287" y="784"/>
                </a:lnTo>
                <a:lnTo>
                  <a:pt x="286" y="780"/>
                </a:lnTo>
                <a:lnTo>
                  <a:pt x="282" y="775"/>
                </a:lnTo>
                <a:lnTo>
                  <a:pt x="282" y="775"/>
                </a:lnTo>
                <a:lnTo>
                  <a:pt x="282" y="775"/>
                </a:lnTo>
                <a:lnTo>
                  <a:pt x="282" y="775"/>
                </a:lnTo>
                <a:lnTo>
                  <a:pt x="282" y="775"/>
                </a:lnTo>
                <a:lnTo>
                  <a:pt x="282" y="775"/>
                </a:lnTo>
                <a:close/>
                <a:moveTo>
                  <a:pt x="328" y="741"/>
                </a:moveTo>
                <a:lnTo>
                  <a:pt x="329" y="742"/>
                </a:lnTo>
                <a:lnTo>
                  <a:pt x="329" y="743"/>
                </a:lnTo>
                <a:lnTo>
                  <a:pt x="329" y="742"/>
                </a:lnTo>
                <a:lnTo>
                  <a:pt x="328" y="741"/>
                </a:lnTo>
                <a:close/>
                <a:moveTo>
                  <a:pt x="318" y="754"/>
                </a:moveTo>
                <a:lnTo>
                  <a:pt x="324" y="752"/>
                </a:lnTo>
                <a:lnTo>
                  <a:pt x="331" y="755"/>
                </a:lnTo>
                <a:lnTo>
                  <a:pt x="327" y="760"/>
                </a:lnTo>
                <a:lnTo>
                  <a:pt x="320" y="760"/>
                </a:lnTo>
                <a:lnTo>
                  <a:pt x="320" y="756"/>
                </a:lnTo>
                <a:lnTo>
                  <a:pt x="318" y="754"/>
                </a:lnTo>
                <a:close/>
                <a:moveTo>
                  <a:pt x="406" y="764"/>
                </a:moveTo>
                <a:lnTo>
                  <a:pt x="406" y="767"/>
                </a:lnTo>
                <a:lnTo>
                  <a:pt x="406" y="769"/>
                </a:lnTo>
                <a:lnTo>
                  <a:pt x="401" y="766"/>
                </a:lnTo>
                <a:lnTo>
                  <a:pt x="397" y="767"/>
                </a:lnTo>
                <a:lnTo>
                  <a:pt x="394" y="764"/>
                </a:lnTo>
                <a:lnTo>
                  <a:pt x="396" y="762"/>
                </a:lnTo>
                <a:lnTo>
                  <a:pt x="399" y="760"/>
                </a:lnTo>
                <a:lnTo>
                  <a:pt x="404" y="760"/>
                </a:lnTo>
                <a:lnTo>
                  <a:pt x="406" y="761"/>
                </a:lnTo>
                <a:lnTo>
                  <a:pt x="406" y="764"/>
                </a:lnTo>
                <a:close/>
                <a:moveTo>
                  <a:pt x="313" y="713"/>
                </a:moveTo>
                <a:lnTo>
                  <a:pt x="308" y="711"/>
                </a:lnTo>
                <a:lnTo>
                  <a:pt x="309" y="705"/>
                </a:lnTo>
                <a:lnTo>
                  <a:pt x="320" y="704"/>
                </a:lnTo>
                <a:lnTo>
                  <a:pt x="330" y="703"/>
                </a:lnTo>
                <a:lnTo>
                  <a:pt x="336" y="700"/>
                </a:lnTo>
                <a:lnTo>
                  <a:pt x="345" y="698"/>
                </a:lnTo>
                <a:lnTo>
                  <a:pt x="345" y="698"/>
                </a:lnTo>
                <a:lnTo>
                  <a:pt x="345" y="697"/>
                </a:lnTo>
                <a:lnTo>
                  <a:pt x="345" y="698"/>
                </a:lnTo>
                <a:lnTo>
                  <a:pt x="345" y="698"/>
                </a:lnTo>
                <a:lnTo>
                  <a:pt x="349" y="700"/>
                </a:lnTo>
                <a:lnTo>
                  <a:pt x="351" y="696"/>
                </a:lnTo>
                <a:lnTo>
                  <a:pt x="354" y="696"/>
                </a:lnTo>
                <a:lnTo>
                  <a:pt x="355" y="694"/>
                </a:lnTo>
                <a:lnTo>
                  <a:pt x="355" y="693"/>
                </a:lnTo>
                <a:lnTo>
                  <a:pt x="354" y="693"/>
                </a:lnTo>
                <a:lnTo>
                  <a:pt x="355" y="693"/>
                </a:lnTo>
                <a:lnTo>
                  <a:pt x="355" y="694"/>
                </a:lnTo>
                <a:lnTo>
                  <a:pt x="357" y="694"/>
                </a:lnTo>
                <a:lnTo>
                  <a:pt x="358" y="693"/>
                </a:lnTo>
                <a:lnTo>
                  <a:pt x="359" y="693"/>
                </a:lnTo>
                <a:lnTo>
                  <a:pt x="361" y="693"/>
                </a:lnTo>
                <a:lnTo>
                  <a:pt x="364" y="693"/>
                </a:lnTo>
                <a:lnTo>
                  <a:pt x="368" y="693"/>
                </a:lnTo>
                <a:lnTo>
                  <a:pt x="371" y="693"/>
                </a:lnTo>
                <a:lnTo>
                  <a:pt x="371" y="691"/>
                </a:lnTo>
                <a:lnTo>
                  <a:pt x="379" y="689"/>
                </a:lnTo>
                <a:lnTo>
                  <a:pt x="387" y="686"/>
                </a:lnTo>
                <a:lnTo>
                  <a:pt x="387" y="685"/>
                </a:lnTo>
                <a:lnTo>
                  <a:pt x="387" y="684"/>
                </a:lnTo>
                <a:lnTo>
                  <a:pt x="387" y="685"/>
                </a:lnTo>
                <a:lnTo>
                  <a:pt x="387" y="686"/>
                </a:lnTo>
                <a:lnTo>
                  <a:pt x="389" y="687"/>
                </a:lnTo>
                <a:lnTo>
                  <a:pt x="390" y="689"/>
                </a:lnTo>
                <a:lnTo>
                  <a:pt x="405" y="684"/>
                </a:lnTo>
                <a:lnTo>
                  <a:pt x="420" y="679"/>
                </a:lnTo>
                <a:lnTo>
                  <a:pt x="420" y="679"/>
                </a:lnTo>
                <a:lnTo>
                  <a:pt x="425" y="678"/>
                </a:lnTo>
                <a:lnTo>
                  <a:pt x="430" y="678"/>
                </a:lnTo>
                <a:lnTo>
                  <a:pt x="430" y="682"/>
                </a:lnTo>
                <a:lnTo>
                  <a:pt x="427" y="685"/>
                </a:lnTo>
                <a:lnTo>
                  <a:pt x="427" y="685"/>
                </a:lnTo>
                <a:lnTo>
                  <a:pt x="420" y="686"/>
                </a:lnTo>
                <a:lnTo>
                  <a:pt x="416" y="690"/>
                </a:lnTo>
                <a:lnTo>
                  <a:pt x="416" y="685"/>
                </a:lnTo>
                <a:lnTo>
                  <a:pt x="412" y="686"/>
                </a:lnTo>
                <a:lnTo>
                  <a:pt x="400" y="692"/>
                </a:lnTo>
                <a:lnTo>
                  <a:pt x="387" y="694"/>
                </a:lnTo>
                <a:lnTo>
                  <a:pt x="382" y="697"/>
                </a:lnTo>
                <a:lnTo>
                  <a:pt x="377" y="700"/>
                </a:lnTo>
                <a:lnTo>
                  <a:pt x="377" y="703"/>
                </a:lnTo>
                <a:lnTo>
                  <a:pt x="377" y="704"/>
                </a:lnTo>
                <a:lnTo>
                  <a:pt x="377" y="703"/>
                </a:lnTo>
                <a:lnTo>
                  <a:pt x="377" y="700"/>
                </a:lnTo>
                <a:lnTo>
                  <a:pt x="375" y="700"/>
                </a:lnTo>
                <a:lnTo>
                  <a:pt x="372" y="700"/>
                </a:lnTo>
                <a:lnTo>
                  <a:pt x="356" y="704"/>
                </a:lnTo>
                <a:lnTo>
                  <a:pt x="338" y="706"/>
                </a:lnTo>
                <a:lnTo>
                  <a:pt x="343" y="710"/>
                </a:lnTo>
                <a:lnTo>
                  <a:pt x="344" y="715"/>
                </a:lnTo>
                <a:lnTo>
                  <a:pt x="341" y="715"/>
                </a:lnTo>
                <a:lnTo>
                  <a:pt x="338" y="719"/>
                </a:lnTo>
                <a:lnTo>
                  <a:pt x="340" y="719"/>
                </a:lnTo>
                <a:lnTo>
                  <a:pt x="341" y="719"/>
                </a:lnTo>
                <a:lnTo>
                  <a:pt x="340" y="719"/>
                </a:lnTo>
                <a:lnTo>
                  <a:pt x="338" y="719"/>
                </a:lnTo>
                <a:lnTo>
                  <a:pt x="337" y="719"/>
                </a:lnTo>
                <a:lnTo>
                  <a:pt x="337" y="719"/>
                </a:lnTo>
                <a:lnTo>
                  <a:pt x="324" y="715"/>
                </a:lnTo>
                <a:lnTo>
                  <a:pt x="313" y="713"/>
                </a:lnTo>
                <a:close/>
                <a:moveTo>
                  <a:pt x="311" y="696"/>
                </a:moveTo>
                <a:lnTo>
                  <a:pt x="313" y="697"/>
                </a:lnTo>
                <a:lnTo>
                  <a:pt x="314" y="698"/>
                </a:lnTo>
                <a:lnTo>
                  <a:pt x="313" y="700"/>
                </a:lnTo>
                <a:lnTo>
                  <a:pt x="310" y="701"/>
                </a:lnTo>
                <a:lnTo>
                  <a:pt x="309" y="700"/>
                </a:lnTo>
                <a:lnTo>
                  <a:pt x="309" y="699"/>
                </a:lnTo>
                <a:lnTo>
                  <a:pt x="309" y="697"/>
                </a:lnTo>
                <a:lnTo>
                  <a:pt x="311" y="696"/>
                </a:lnTo>
                <a:close/>
                <a:moveTo>
                  <a:pt x="435" y="771"/>
                </a:moveTo>
                <a:lnTo>
                  <a:pt x="435" y="769"/>
                </a:lnTo>
                <a:lnTo>
                  <a:pt x="435" y="768"/>
                </a:lnTo>
                <a:lnTo>
                  <a:pt x="435" y="769"/>
                </a:lnTo>
                <a:lnTo>
                  <a:pt x="435" y="771"/>
                </a:lnTo>
                <a:close/>
                <a:moveTo>
                  <a:pt x="439" y="701"/>
                </a:moveTo>
                <a:lnTo>
                  <a:pt x="440" y="701"/>
                </a:lnTo>
                <a:lnTo>
                  <a:pt x="440" y="703"/>
                </a:lnTo>
                <a:lnTo>
                  <a:pt x="440" y="704"/>
                </a:lnTo>
                <a:lnTo>
                  <a:pt x="440" y="705"/>
                </a:lnTo>
                <a:lnTo>
                  <a:pt x="440" y="704"/>
                </a:lnTo>
                <a:lnTo>
                  <a:pt x="440" y="703"/>
                </a:lnTo>
                <a:lnTo>
                  <a:pt x="440" y="701"/>
                </a:lnTo>
                <a:lnTo>
                  <a:pt x="439" y="701"/>
                </a:lnTo>
                <a:close/>
                <a:moveTo>
                  <a:pt x="449" y="752"/>
                </a:moveTo>
                <a:lnTo>
                  <a:pt x="449" y="752"/>
                </a:lnTo>
                <a:lnTo>
                  <a:pt x="448" y="752"/>
                </a:lnTo>
                <a:lnTo>
                  <a:pt x="449" y="752"/>
                </a:lnTo>
                <a:lnTo>
                  <a:pt x="449" y="752"/>
                </a:lnTo>
                <a:close/>
                <a:moveTo>
                  <a:pt x="451" y="678"/>
                </a:moveTo>
                <a:lnTo>
                  <a:pt x="441" y="680"/>
                </a:lnTo>
                <a:lnTo>
                  <a:pt x="435" y="675"/>
                </a:lnTo>
                <a:lnTo>
                  <a:pt x="444" y="675"/>
                </a:lnTo>
                <a:lnTo>
                  <a:pt x="451" y="678"/>
                </a:lnTo>
                <a:close/>
                <a:moveTo>
                  <a:pt x="455" y="690"/>
                </a:moveTo>
                <a:lnTo>
                  <a:pt x="454" y="692"/>
                </a:lnTo>
                <a:lnTo>
                  <a:pt x="452" y="693"/>
                </a:lnTo>
                <a:lnTo>
                  <a:pt x="454" y="692"/>
                </a:lnTo>
                <a:lnTo>
                  <a:pt x="455" y="690"/>
                </a:lnTo>
                <a:close/>
                <a:moveTo>
                  <a:pt x="458" y="712"/>
                </a:moveTo>
                <a:lnTo>
                  <a:pt x="458" y="712"/>
                </a:lnTo>
                <a:lnTo>
                  <a:pt x="458" y="712"/>
                </a:lnTo>
                <a:lnTo>
                  <a:pt x="456" y="712"/>
                </a:lnTo>
                <a:lnTo>
                  <a:pt x="456" y="712"/>
                </a:lnTo>
                <a:lnTo>
                  <a:pt x="456" y="712"/>
                </a:lnTo>
                <a:lnTo>
                  <a:pt x="458" y="712"/>
                </a:lnTo>
                <a:lnTo>
                  <a:pt x="458" y="712"/>
                </a:lnTo>
                <a:lnTo>
                  <a:pt x="458" y="712"/>
                </a:lnTo>
                <a:close/>
                <a:moveTo>
                  <a:pt x="455" y="690"/>
                </a:moveTo>
                <a:lnTo>
                  <a:pt x="456" y="690"/>
                </a:lnTo>
                <a:lnTo>
                  <a:pt x="458" y="690"/>
                </a:lnTo>
                <a:lnTo>
                  <a:pt x="456" y="690"/>
                </a:lnTo>
                <a:lnTo>
                  <a:pt x="455" y="690"/>
                </a:lnTo>
                <a:lnTo>
                  <a:pt x="455" y="690"/>
                </a:lnTo>
                <a:close/>
                <a:moveTo>
                  <a:pt x="466" y="708"/>
                </a:moveTo>
                <a:lnTo>
                  <a:pt x="466" y="701"/>
                </a:lnTo>
                <a:lnTo>
                  <a:pt x="466" y="693"/>
                </a:lnTo>
                <a:lnTo>
                  <a:pt x="466" y="701"/>
                </a:lnTo>
                <a:lnTo>
                  <a:pt x="466" y="708"/>
                </a:lnTo>
                <a:close/>
                <a:moveTo>
                  <a:pt x="461" y="651"/>
                </a:moveTo>
                <a:lnTo>
                  <a:pt x="463" y="652"/>
                </a:lnTo>
                <a:lnTo>
                  <a:pt x="465" y="654"/>
                </a:lnTo>
                <a:lnTo>
                  <a:pt x="466" y="652"/>
                </a:lnTo>
                <a:lnTo>
                  <a:pt x="467" y="652"/>
                </a:lnTo>
                <a:lnTo>
                  <a:pt x="472" y="652"/>
                </a:lnTo>
                <a:lnTo>
                  <a:pt x="474" y="655"/>
                </a:lnTo>
                <a:lnTo>
                  <a:pt x="474" y="657"/>
                </a:lnTo>
                <a:lnTo>
                  <a:pt x="475" y="659"/>
                </a:lnTo>
                <a:lnTo>
                  <a:pt x="474" y="657"/>
                </a:lnTo>
                <a:lnTo>
                  <a:pt x="474" y="655"/>
                </a:lnTo>
                <a:lnTo>
                  <a:pt x="472" y="656"/>
                </a:lnTo>
                <a:lnTo>
                  <a:pt x="468" y="658"/>
                </a:lnTo>
                <a:lnTo>
                  <a:pt x="465" y="658"/>
                </a:lnTo>
                <a:lnTo>
                  <a:pt x="462" y="657"/>
                </a:lnTo>
                <a:lnTo>
                  <a:pt x="462" y="657"/>
                </a:lnTo>
                <a:lnTo>
                  <a:pt x="462" y="658"/>
                </a:lnTo>
                <a:lnTo>
                  <a:pt x="461" y="658"/>
                </a:lnTo>
                <a:lnTo>
                  <a:pt x="462" y="658"/>
                </a:lnTo>
                <a:lnTo>
                  <a:pt x="462" y="657"/>
                </a:lnTo>
                <a:lnTo>
                  <a:pt x="463" y="656"/>
                </a:lnTo>
                <a:lnTo>
                  <a:pt x="465" y="654"/>
                </a:lnTo>
                <a:lnTo>
                  <a:pt x="463" y="652"/>
                </a:lnTo>
                <a:lnTo>
                  <a:pt x="461" y="651"/>
                </a:lnTo>
                <a:close/>
                <a:moveTo>
                  <a:pt x="478" y="713"/>
                </a:moveTo>
                <a:lnTo>
                  <a:pt x="476" y="713"/>
                </a:lnTo>
                <a:lnTo>
                  <a:pt x="474" y="714"/>
                </a:lnTo>
                <a:lnTo>
                  <a:pt x="476" y="713"/>
                </a:lnTo>
                <a:lnTo>
                  <a:pt x="478" y="713"/>
                </a:lnTo>
                <a:close/>
                <a:moveTo>
                  <a:pt x="483" y="643"/>
                </a:moveTo>
                <a:lnTo>
                  <a:pt x="485" y="644"/>
                </a:lnTo>
                <a:lnTo>
                  <a:pt x="485" y="647"/>
                </a:lnTo>
                <a:lnTo>
                  <a:pt x="485" y="647"/>
                </a:lnTo>
                <a:lnTo>
                  <a:pt x="482" y="648"/>
                </a:lnTo>
                <a:lnTo>
                  <a:pt x="481" y="649"/>
                </a:lnTo>
                <a:lnTo>
                  <a:pt x="478" y="649"/>
                </a:lnTo>
                <a:lnTo>
                  <a:pt x="475" y="648"/>
                </a:lnTo>
                <a:lnTo>
                  <a:pt x="479" y="644"/>
                </a:lnTo>
                <a:lnTo>
                  <a:pt x="483" y="643"/>
                </a:lnTo>
                <a:close/>
                <a:moveTo>
                  <a:pt x="487" y="648"/>
                </a:moveTo>
                <a:lnTo>
                  <a:pt x="492" y="647"/>
                </a:lnTo>
                <a:lnTo>
                  <a:pt x="496" y="645"/>
                </a:lnTo>
                <a:lnTo>
                  <a:pt x="494" y="650"/>
                </a:lnTo>
                <a:lnTo>
                  <a:pt x="492" y="655"/>
                </a:lnTo>
                <a:lnTo>
                  <a:pt x="492" y="656"/>
                </a:lnTo>
                <a:lnTo>
                  <a:pt x="493" y="657"/>
                </a:lnTo>
                <a:lnTo>
                  <a:pt x="492" y="656"/>
                </a:lnTo>
                <a:lnTo>
                  <a:pt x="492" y="655"/>
                </a:lnTo>
                <a:lnTo>
                  <a:pt x="487" y="652"/>
                </a:lnTo>
                <a:lnTo>
                  <a:pt x="487" y="648"/>
                </a:lnTo>
                <a:close/>
                <a:moveTo>
                  <a:pt x="502" y="693"/>
                </a:moveTo>
                <a:lnTo>
                  <a:pt x="500" y="693"/>
                </a:lnTo>
                <a:lnTo>
                  <a:pt x="499" y="691"/>
                </a:lnTo>
                <a:lnTo>
                  <a:pt x="500" y="689"/>
                </a:lnTo>
                <a:lnTo>
                  <a:pt x="503" y="687"/>
                </a:lnTo>
                <a:lnTo>
                  <a:pt x="506" y="689"/>
                </a:lnTo>
                <a:lnTo>
                  <a:pt x="507" y="690"/>
                </a:lnTo>
                <a:lnTo>
                  <a:pt x="504" y="693"/>
                </a:lnTo>
                <a:lnTo>
                  <a:pt x="502" y="693"/>
                </a:lnTo>
                <a:close/>
                <a:moveTo>
                  <a:pt x="479" y="741"/>
                </a:moveTo>
                <a:lnTo>
                  <a:pt x="483" y="741"/>
                </a:lnTo>
                <a:lnTo>
                  <a:pt x="488" y="741"/>
                </a:lnTo>
                <a:lnTo>
                  <a:pt x="493" y="738"/>
                </a:lnTo>
                <a:lnTo>
                  <a:pt x="499" y="735"/>
                </a:lnTo>
                <a:lnTo>
                  <a:pt x="502" y="739"/>
                </a:lnTo>
                <a:lnTo>
                  <a:pt x="501" y="742"/>
                </a:lnTo>
                <a:lnTo>
                  <a:pt x="500" y="743"/>
                </a:lnTo>
                <a:lnTo>
                  <a:pt x="496" y="743"/>
                </a:lnTo>
                <a:lnTo>
                  <a:pt x="493" y="745"/>
                </a:lnTo>
                <a:lnTo>
                  <a:pt x="488" y="745"/>
                </a:lnTo>
                <a:lnTo>
                  <a:pt x="487" y="743"/>
                </a:lnTo>
                <a:lnTo>
                  <a:pt x="488" y="741"/>
                </a:lnTo>
                <a:lnTo>
                  <a:pt x="483" y="741"/>
                </a:lnTo>
                <a:lnTo>
                  <a:pt x="479" y="741"/>
                </a:lnTo>
                <a:close/>
                <a:moveTo>
                  <a:pt x="501" y="661"/>
                </a:moveTo>
                <a:lnTo>
                  <a:pt x="503" y="658"/>
                </a:lnTo>
                <a:lnTo>
                  <a:pt x="507" y="658"/>
                </a:lnTo>
                <a:lnTo>
                  <a:pt x="509" y="658"/>
                </a:lnTo>
                <a:lnTo>
                  <a:pt x="513" y="657"/>
                </a:lnTo>
                <a:lnTo>
                  <a:pt x="509" y="658"/>
                </a:lnTo>
                <a:lnTo>
                  <a:pt x="507" y="658"/>
                </a:lnTo>
                <a:lnTo>
                  <a:pt x="510" y="659"/>
                </a:lnTo>
                <a:lnTo>
                  <a:pt x="511" y="661"/>
                </a:lnTo>
                <a:lnTo>
                  <a:pt x="509" y="663"/>
                </a:lnTo>
                <a:lnTo>
                  <a:pt x="507" y="664"/>
                </a:lnTo>
                <a:lnTo>
                  <a:pt x="504" y="664"/>
                </a:lnTo>
                <a:lnTo>
                  <a:pt x="502" y="665"/>
                </a:lnTo>
                <a:lnTo>
                  <a:pt x="502" y="663"/>
                </a:lnTo>
                <a:lnTo>
                  <a:pt x="501" y="661"/>
                </a:lnTo>
                <a:lnTo>
                  <a:pt x="497" y="659"/>
                </a:lnTo>
                <a:lnTo>
                  <a:pt x="495" y="662"/>
                </a:lnTo>
                <a:lnTo>
                  <a:pt x="497" y="659"/>
                </a:lnTo>
                <a:lnTo>
                  <a:pt x="501" y="661"/>
                </a:lnTo>
                <a:close/>
                <a:moveTo>
                  <a:pt x="507" y="642"/>
                </a:moveTo>
                <a:lnTo>
                  <a:pt x="507" y="642"/>
                </a:lnTo>
                <a:lnTo>
                  <a:pt x="511" y="642"/>
                </a:lnTo>
                <a:lnTo>
                  <a:pt x="516" y="641"/>
                </a:lnTo>
                <a:lnTo>
                  <a:pt x="515" y="645"/>
                </a:lnTo>
                <a:lnTo>
                  <a:pt x="511" y="648"/>
                </a:lnTo>
                <a:lnTo>
                  <a:pt x="507" y="647"/>
                </a:lnTo>
                <a:lnTo>
                  <a:pt x="507" y="642"/>
                </a:lnTo>
                <a:lnTo>
                  <a:pt x="502" y="641"/>
                </a:lnTo>
                <a:lnTo>
                  <a:pt x="500" y="638"/>
                </a:lnTo>
                <a:lnTo>
                  <a:pt x="502" y="641"/>
                </a:lnTo>
                <a:lnTo>
                  <a:pt x="507" y="642"/>
                </a:lnTo>
                <a:close/>
                <a:moveTo>
                  <a:pt x="531" y="636"/>
                </a:moveTo>
                <a:lnTo>
                  <a:pt x="524" y="638"/>
                </a:lnTo>
                <a:lnTo>
                  <a:pt x="518" y="640"/>
                </a:lnTo>
                <a:lnTo>
                  <a:pt x="523" y="633"/>
                </a:lnTo>
                <a:lnTo>
                  <a:pt x="531" y="636"/>
                </a:lnTo>
                <a:close/>
                <a:moveTo>
                  <a:pt x="528" y="540"/>
                </a:moveTo>
                <a:lnTo>
                  <a:pt x="531" y="540"/>
                </a:lnTo>
                <a:lnTo>
                  <a:pt x="531" y="536"/>
                </a:lnTo>
                <a:lnTo>
                  <a:pt x="529" y="532"/>
                </a:lnTo>
                <a:lnTo>
                  <a:pt x="529" y="528"/>
                </a:lnTo>
                <a:lnTo>
                  <a:pt x="530" y="528"/>
                </a:lnTo>
                <a:lnTo>
                  <a:pt x="531" y="526"/>
                </a:lnTo>
                <a:lnTo>
                  <a:pt x="544" y="528"/>
                </a:lnTo>
                <a:lnTo>
                  <a:pt x="543" y="540"/>
                </a:lnTo>
                <a:lnTo>
                  <a:pt x="535" y="542"/>
                </a:lnTo>
                <a:lnTo>
                  <a:pt x="528" y="540"/>
                </a:lnTo>
                <a:close/>
                <a:moveTo>
                  <a:pt x="528" y="540"/>
                </a:moveTo>
                <a:lnTo>
                  <a:pt x="528" y="540"/>
                </a:lnTo>
                <a:lnTo>
                  <a:pt x="528" y="540"/>
                </a:lnTo>
                <a:lnTo>
                  <a:pt x="528" y="540"/>
                </a:lnTo>
                <a:close/>
                <a:moveTo>
                  <a:pt x="531" y="585"/>
                </a:moveTo>
                <a:lnTo>
                  <a:pt x="534" y="580"/>
                </a:lnTo>
                <a:lnTo>
                  <a:pt x="538" y="579"/>
                </a:lnTo>
                <a:lnTo>
                  <a:pt x="541" y="579"/>
                </a:lnTo>
                <a:lnTo>
                  <a:pt x="542" y="581"/>
                </a:lnTo>
                <a:lnTo>
                  <a:pt x="539" y="585"/>
                </a:lnTo>
                <a:lnTo>
                  <a:pt x="536" y="587"/>
                </a:lnTo>
                <a:lnTo>
                  <a:pt x="534" y="587"/>
                </a:lnTo>
                <a:lnTo>
                  <a:pt x="531" y="585"/>
                </a:lnTo>
                <a:close/>
                <a:moveTo>
                  <a:pt x="534" y="658"/>
                </a:moveTo>
                <a:lnTo>
                  <a:pt x="529" y="658"/>
                </a:lnTo>
                <a:lnTo>
                  <a:pt x="525" y="655"/>
                </a:lnTo>
                <a:lnTo>
                  <a:pt x="531" y="654"/>
                </a:lnTo>
                <a:lnTo>
                  <a:pt x="537" y="652"/>
                </a:lnTo>
                <a:lnTo>
                  <a:pt x="537" y="657"/>
                </a:lnTo>
                <a:lnTo>
                  <a:pt x="534" y="658"/>
                </a:lnTo>
                <a:close/>
                <a:moveTo>
                  <a:pt x="558" y="647"/>
                </a:moveTo>
                <a:lnTo>
                  <a:pt x="555" y="652"/>
                </a:lnTo>
                <a:lnTo>
                  <a:pt x="550" y="657"/>
                </a:lnTo>
                <a:lnTo>
                  <a:pt x="550" y="657"/>
                </a:lnTo>
                <a:lnTo>
                  <a:pt x="548" y="654"/>
                </a:lnTo>
                <a:lnTo>
                  <a:pt x="548" y="649"/>
                </a:lnTo>
                <a:lnTo>
                  <a:pt x="552" y="648"/>
                </a:lnTo>
                <a:lnTo>
                  <a:pt x="558" y="647"/>
                </a:lnTo>
                <a:close/>
                <a:moveTo>
                  <a:pt x="550" y="643"/>
                </a:moveTo>
                <a:lnTo>
                  <a:pt x="551" y="630"/>
                </a:lnTo>
                <a:lnTo>
                  <a:pt x="552" y="617"/>
                </a:lnTo>
                <a:lnTo>
                  <a:pt x="550" y="613"/>
                </a:lnTo>
                <a:lnTo>
                  <a:pt x="547" y="609"/>
                </a:lnTo>
                <a:lnTo>
                  <a:pt x="550" y="613"/>
                </a:lnTo>
                <a:lnTo>
                  <a:pt x="552" y="617"/>
                </a:lnTo>
                <a:lnTo>
                  <a:pt x="554" y="612"/>
                </a:lnTo>
                <a:lnTo>
                  <a:pt x="557" y="609"/>
                </a:lnTo>
                <a:lnTo>
                  <a:pt x="558" y="616"/>
                </a:lnTo>
                <a:lnTo>
                  <a:pt x="559" y="624"/>
                </a:lnTo>
                <a:lnTo>
                  <a:pt x="561" y="627"/>
                </a:lnTo>
                <a:lnTo>
                  <a:pt x="563" y="626"/>
                </a:lnTo>
                <a:lnTo>
                  <a:pt x="565" y="624"/>
                </a:lnTo>
                <a:lnTo>
                  <a:pt x="566" y="623"/>
                </a:lnTo>
                <a:lnTo>
                  <a:pt x="570" y="622"/>
                </a:lnTo>
                <a:lnTo>
                  <a:pt x="572" y="623"/>
                </a:lnTo>
                <a:lnTo>
                  <a:pt x="571" y="627"/>
                </a:lnTo>
                <a:lnTo>
                  <a:pt x="568" y="627"/>
                </a:lnTo>
                <a:lnTo>
                  <a:pt x="568" y="627"/>
                </a:lnTo>
                <a:lnTo>
                  <a:pt x="565" y="628"/>
                </a:lnTo>
                <a:lnTo>
                  <a:pt x="563" y="629"/>
                </a:lnTo>
                <a:lnTo>
                  <a:pt x="559" y="631"/>
                </a:lnTo>
                <a:lnTo>
                  <a:pt x="558" y="635"/>
                </a:lnTo>
                <a:lnTo>
                  <a:pt x="557" y="642"/>
                </a:lnTo>
                <a:lnTo>
                  <a:pt x="550" y="643"/>
                </a:lnTo>
                <a:lnTo>
                  <a:pt x="541" y="645"/>
                </a:lnTo>
                <a:lnTo>
                  <a:pt x="530" y="648"/>
                </a:lnTo>
                <a:lnTo>
                  <a:pt x="541" y="645"/>
                </a:lnTo>
                <a:lnTo>
                  <a:pt x="550" y="643"/>
                </a:lnTo>
                <a:close/>
                <a:moveTo>
                  <a:pt x="580" y="644"/>
                </a:moveTo>
                <a:lnTo>
                  <a:pt x="575" y="648"/>
                </a:lnTo>
                <a:lnTo>
                  <a:pt x="569" y="644"/>
                </a:lnTo>
                <a:lnTo>
                  <a:pt x="573" y="643"/>
                </a:lnTo>
                <a:lnTo>
                  <a:pt x="578" y="642"/>
                </a:lnTo>
                <a:lnTo>
                  <a:pt x="580" y="642"/>
                </a:lnTo>
                <a:lnTo>
                  <a:pt x="580" y="644"/>
                </a:lnTo>
                <a:close/>
                <a:moveTo>
                  <a:pt x="589" y="650"/>
                </a:moveTo>
                <a:lnTo>
                  <a:pt x="590" y="651"/>
                </a:lnTo>
                <a:lnTo>
                  <a:pt x="591" y="652"/>
                </a:lnTo>
                <a:lnTo>
                  <a:pt x="590" y="651"/>
                </a:lnTo>
                <a:lnTo>
                  <a:pt x="589" y="650"/>
                </a:lnTo>
                <a:close/>
                <a:moveTo>
                  <a:pt x="584" y="720"/>
                </a:moveTo>
                <a:lnTo>
                  <a:pt x="583" y="721"/>
                </a:lnTo>
                <a:lnTo>
                  <a:pt x="583" y="722"/>
                </a:lnTo>
                <a:lnTo>
                  <a:pt x="582" y="722"/>
                </a:lnTo>
                <a:lnTo>
                  <a:pt x="582" y="721"/>
                </a:lnTo>
                <a:lnTo>
                  <a:pt x="583" y="720"/>
                </a:lnTo>
                <a:lnTo>
                  <a:pt x="584" y="720"/>
                </a:lnTo>
                <a:close/>
                <a:moveTo>
                  <a:pt x="596" y="722"/>
                </a:moveTo>
                <a:lnTo>
                  <a:pt x="590" y="719"/>
                </a:lnTo>
                <a:lnTo>
                  <a:pt x="584" y="720"/>
                </a:lnTo>
                <a:lnTo>
                  <a:pt x="584" y="717"/>
                </a:lnTo>
                <a:lnTo>
                  <a:pt x="586" y="714"/>
                </a:lnTo>
                <a:lnTo>
                  <a:pt x="586" y="714"/>
                </a:lnTo>
                <a:lnTo>
                  <a:pt x="587" y="713"/>
                </a:lnTo>
                <a:lnTo>
                  <a:pt x="589" y="712"/>
                </a:lnTo>
                <a:lnTo>
                  <a:pt x="589" y="711"/>
                </a:lnTo>
                <a:lnTo>
                  <a:pt x="593" y="711"/>
                </a:lnTo>
                <a:lnTo>
                  <a:pt x="594" y="717"/>
                </a:lnTo>
                <a:lnTo>
                  <a:pt x="596" y="719"/>
                </a:lnTo>
                <a:lnTo>
                  <a:pt x="597" y="720"/>
                </a:lnTo>
                <a:lnTo>
                  <a:pt x="598" y="720"/>
                </a:lnTo>
                <a:lnTo>
                  <a:pt x="599" y="720"/>
                </a:lnTo>
                <a:lnTo>
                  <a:pt x="598" y="720"/>
                </a:lnTo>
                <a:lnTo>
                  <a:pt x="597" y="720"/>
                </a:lnTo>
                <a:lnTo>
                  <a:pt x="597" y="720"/>
                </a:lnTo>
                <a:lnTo>
                  <a:pt x="597" y="721"/>
                </a:lnTo>
                <a:lnTo>
                  <a:pt x="596" y="722"/>
                </a:lnTo>
                <a:lnTo>
                  <a:pt x="597" y="721"/>
                </a:lnTo>
                <a:lnTo>
                  <a:pt x="597" y="720"/>
                </a:lnTo>
                <a:lnTo>
                  <a:pt x="596" y="721"/>
                </a:lnTo>
                <a:lnTo>
                  <a:pt x="596" y="722"/>
                </a:lnTo>
                <a:close/>
                <a:moveTo>
                  <a:pt x="589" y="648"/>
                </a:moveTo>
                <a:lnTo>
                  <a:pt x="589" y="643"/>
                </a:lnTo>
                <a:lnTo>
                  <a:pt x="589" y="640"/>
                </a:lnTo>
                <a:lnTo>
                  <a:pt x="594" y="637"/>
                </a:lnTo>
                <a:lnTo>
                  <a:pt x="600" y="637"/>
                </a:lnTo>
                <a:lnTo>
                  <a:pt x="600" y="638"/>
                </a:lnTo>
                <a:lnTo>
                  <a:pt x="600" y="640"/>
                </a:lnTo>
                <a:lnTo>
                  <a:pt x="600" y="643"/>
                </a:lnTo>
                <a:lnTo>
                  <a:pt x="601" y="647"/>
                </a:lnTo>
                <a:lnTo>
                  <a:pt x="600" y="643"/>
                </a:lnTo>
                <a:lnTo>
                  <a:pt x="600" y="640"/>
                </a:lnTo>
                <a:lnTo>
                  <a:pt x="593" y="643"/>
                </a:lnTo>
                <a:lnTo>
                  <a:pt x="589" y="648"/>
                </a:lnTo>
                <a:close/>
                <a:moveTo>
                  <a:pt x="551" y="543"/>
                </a:moveTo>
                <a:lnTo>
                  <a:pt x="569" y="538"/>
                </a:lnTo>
                <a:lnTo>
                  <a:pt x="586" y="532"/>
                </a:lnTo>
                <a:lnTo>
                  <a:pt x="594" y="533"/>
                </a:lnTo>
                <a:lnTo>
                  <a:pt x="603" y="533"/>
                </a:lnTo>
                <a:lnTo>
                  <a:pt x="607" y="532"/>
                </a:lnTo>
                <a:lnTo>
                  <a:pt x="612" y="533"/>
                </a:lnTo>
                <a:lnTo>
                  <a:pt x="613" y="537"/>
                </a:lnTo>
                <a:lnTo>
                  <a:pt x="612" y="539"/>
                </a:lnTo>
                <a:lnTo>
                  <a:pt x="607" y="542"/>
                </a:lnTo>
                <a:lnTo>
                  <a:pt x="605" y="540"/>
                </a:lnTo>
                <a:lnTo>
                  <a:pt x="603" y="537"/>
                </a:lnTo>
                <a:lnTo>
                  <a:pt x="599" y="539"/>
                </a:lnTo>
                <a:lnTo>
                  <a:pt x="591" y="543"/>
                </a:lnTo>
                <a:lnTo>
                  <a:pt x="589" y="551"/>
                </a:lnTo>
                <a:lnTo>
                  <a:pt x="587" y="552"/>
                </a:lnTo>
                <a:lnTo>
                  <a:pt x="585" y="551"/>
                </a:lnTo>
                <a:lnTo>
                  <a:pt x="583" y="549"/>
                </a:lnTo>
                <a:lnTo>
                  <a:pt x="584" y="545"/>
                </a:lnTo>
                <a:lnTo>
                  <a:pt x="585" y="540"/>
                </a:lnTo>
                <a:lnTo>
                  <a:pt x="580" y="539"/>
                </a:lnTo>
                <a:lnTo>
                  <a:pt x="572" y="543"/>
                </a:lnTo>
                <a:lnTo>
                  <a:pt x="572" y="552"/>
                </a:lnTo>
                <a:lnTo>
                  <a:pt x="573" y="554"/>
                </a:lnTo>
                <a:lnTo>
                  <a:pt x="572" y="556"/>
                </a:lnTo>
                <a:lnTo>
                  <a:pt x="570" y="557"/>
                </a:lnTo>
                <a:lnTo>
                  <a:pt x="569" y="557"/>
                </a:lnTo>
                <a:lnTo>
                  <a:pt x="566" y="554"/>
                </a:lnTo>
                <a:lnTo>
                  <a:pt x="568" y="552"/>
                </a:lnTo>
                <a:lnTo>
                  <a:pt x="569" y="550"/>
                </a:lnTo>
                <a:lnTo>
                  <a:pt x="568" y="547"/>
                </a:lnTo>
                <a:lnTo>
                  <a:pt x="565" y="547"/>
                </a:lnTo>
                <a:lnTo>
                  <a:pt x="562" y="549"/>
                </a:lnTo>
                <a:lnTo>
                  <a:pt x="556" y="550"/>
                </a:lnTo>
                <a:lnTo>
                  <a:pt x="550" y="550"/>
                </a:lnTo>
                <a:lnTo>
                  <a:pt x="548" y="549"/>
                </a:lnTo>
                <a:lnTo>
                  <a:pt x="545" y="546"/>
                </a:lnTo>
                <a:lnTo>
                  <a:pt x="548" y="544"/>
                </a:lnTo>
                <a:lnTo>
                  <a:pt x="551" y="543"/>
                </a:lnTo>
                <a:close/>
                <a:moveTo>
                  <a:pt x="604" y="489"/>
                </a:moveTo>
                <a:lnTo>
                  <a:pt x="604" y="489"/>
                </a:lnTo>
                <a:lnTo>
                  <a:pt x="604" y="488"/>
                </a:lnTo>
                <a:lnTo>
                  <a:pt x="604" y="489"/>
                </a:lnTo>
                <a:lnTo>
                  <a:pt x="604" y="489"/>
                </a:lnTo>
                <a:close/>
                <a:moveTo>
                  <a:pt x="604" y="468"/>
                </a:moveTo>
                <a:lnTo>
                  <a:pt x="605" y="466"/>
                </a:lnTo>
                <a:lnTo>
                  <a:pt x="604" y="463"/>
                </a:lnTo>
                <a:lnTo>
                  <a:pt x="604" y="464"/>
                </a:lnTo>
                <a:lnTo>
                  <a:pt x="603" y="463"/>
                </a:lnTo>
                <a:lnTo>
                  <a:pt x="604" y="464"/>
                </a:lnTo>
                <a:lnTo>
                  <a:pt x="604" y="463"/>
                </a:lnTo>
                <a:lnTo>
                  <a:pt x="604" y="462"/>
                </a:lnTo>
                <a:lnTo>
                  <a:pt x="603" y="462"/>
                </a:lnTo>
                <a:lnTo>
                  <a:pt x="605" y="459"/>
                </a:lnTo>
                <a:lnTo>
                  <a:pt x="605" y="454"/>
                </a:lnTo>
                <a:lnTo>
                  <a:pt x="605" y="447"/>
                </a:lnTo>
                <a:lnTo>
                  <a:pt x="607" y="439"/>
                </a:lnTo>
                <a:lnTo>
                  <a:pt x="608" y="438"/>
                </a:lnTo>
                <a:lnTo>
                  <a:pt x="610" y="438"/>
                </a:lnTo>
                <a:lnTo>
                  <a:pt x="611" y="438"/>
                </a:lnTo>
                <a:lnTo>
                  <a:pt x="611" y="439"/>
                </a:lnTo>
                <a:lnTo>
                  <a:pt x="611" y="442"/>
                </a:lnTo>
                <a:lnTo>
                  <a:pt x="613" y="443"/>
                </a:lnTo>
                <a:lnTo>
                  <a:pt x="615" y="441"/>
                </a:lnTo>
                <a:lnTo>
                  <a:pt x="617" y="439"/>
                </a:lnTo>
                <a:lnTo>
                  <a:pt x="618" y="433"/>
                </a:lnTo>
                <a:lnTo>
                  <a:pt x="619" y="428"/>
                </a:lnTo>
                <a:lnTo>
                  <a:pt x="623" y="428"/>
                </a:lnTo>
                <a:lnTo>
                  <a:pt x="623" y="425"/>
                </a:lnTo>
                <a:lnTo>
                  <a:pt x="626" y="431"/>
                </a:lnTo>
                <a:lnTo>
                  <a:pt x="626" y="438"/>
                </a:lnTo>
                <a:lnTo>
                  <a:pt x="624" y="454"/>
                </a:lnTo>
                <a:lnTo>
                  <a:pt x="624" y="470"/>
                </a:lnTo>
                <a:lnTo>
                  <a:pt x="625" y="470"/>
                </a:lnTo>
                <a:lnTo>
                  <a:pt x="626" y="470"/>
                </a:lnTo>
                <a:lnTo>
                  <a:pt x="625" y="470"/>
                </a:lnTo>
                <a:lnTo>
                  <a:pt x="624" y="470"/>
                </a:lnTo>
                <a:lnTo>
                  <a:pt x="621" y="471"/>
                </a:lnTo>
                <a:lnTo>
                  <a:pt x="623" y="474"/>
                </a:lnTo>
                <a:lnTo>
                  <a:pt x="623" y="476"/>
                </a:lnTo>
                <a:lnTo>
                  <a:pt x="623" y="477"/>
                </a:lnTo>
                <a:lnTo>
                  <a:pt x="621" y="480"/>
                </a:lnTo>
                <a:lnTo>
                  <a:pt x="623" y="481"/>
                </a:lnTo>
                <a:lnTo>
                  <a:pt x="623" y="485"/>
                </a:lnTo>
                <a:lnTo>
                  <a:pt x="623" y="490"/>
                </a:lnTo>
                <a:lnTo>
                  <a:pt x="626" y="489"/>
                </a:lnTo>
                <a:lnTo>
                  <a:pt x="628" y="487"/>
                </a:lnTo>
                <a:lnTo>
                  <a:pt x="625" y="495"/>
                </a:lnTo>
                <a:lnTo>
                  <a:pt x="619" y="502"/>
                </a:lnTo>
                <a:lnTo>
                  <a:pt x="619" y="502"/>
                </a:lnTo>
                <a:lnTo>
                  <a:pt x="619" y="502"/>
                </a:lnTo>
                <a:lnTo>
                  <a:pt x="619" y="502"/>
                </a:lnTo>
                <a:lnTo>
                  <a:pt x="619" y="502"/>
                </a:lnTo>
                <a:lnTo>
                  <a:pt x="615" y="502"/>
                </a:lnTo>
                <a:lnTo>
                  <a:pt x="614" y="500"/>
                </a:lnTo>
                <a:lnTo>
                  <a:pt x="614" y="493"/>
                </a:lnTo>
                <a:lnTo>
                  <a:pt x="613" y="485"/>
                </a:lnTo>
                <a:lnTo>
                  <a:pt x="617" y="482"/>
                </a:lnTo>
                <a:lnTo>
                  <a:pt x="612" y="478"/>
                </a:lnTo>
                <a:lnTo>
                  <a:pt x="606" y="475"/>
                </a:lnTo>
                <a:lnTo>
                  <a:pt x="604" y="468"/>
                </a:lnTo>
                <a:close/>
                <a:moveTo>
                  <a:pt x="607" y="418"/>
                </a:moveTo>
                <a:lnTo>
                  <a:pt x="607" y="418"/>
                </a:lnTo>
                <a:lnTo>
                  <a:pt x="607" y="419"/>
                </a:lnTo>
                <a:lnTo>
                  <a:pt x="607" y="418"/>
                </a:lnTo>
                <a:lnTo>
                  <a:pt x="607" y="418"/>
                </a:lnTo>
                <a:close/>
                <a:moveTo>
                  <a:pt x="630" y="540"/>
                </a:moveTo>
                <a:lnTo>
                  <a:pt x="625" y="538"/>
                </a:lnTo>
                <a:lnTo>
                  <a:pt x="621" y="536"/>
                </a:lnTo>
                <a:lnTo>
                  <a:pt x="621" y="535"/>
                </a:lnTo>
                <a:lnTo>
                  <a:pt x="623" y="531"/>
                </a:lnTo>
                <a:lnTo>
                  <a:pt x="624" y="529"/>
                </a:lnTo>
                <a:lnTo>
                  <a:pt x="625" y="525"/>
                </a:lnTo>
                <a:lnTo>
                  <a:pt x="624" y="525"/>
                </a:lnTo>
                <a:lnTo>
                  <a:pt x="621" y="525"/>
                </a:lnTo>
                <a:lnTo>
                  <a:pt x="624" y="525"/>
                </a:lnTo>
                <a:lnTo>
                  <a:pt x="625" y="525"/>
                </a:lnTo>
                <a:lnTo>
                  <a:pt x="626" y="529"/>
                </a:lnTo>
                <a:lnTo>
                  <a:pt x="627" y="532"/>
                </a:lnTo>
                <a:lnTo>
                  <a:pt x="631" y="536"/>
                </a:lnTo>
                <a:lnTo>
                  <a:pt x="630" y="540"/>
                </a:lnTo>
                <a:close/>
                <a:moveTo>
                  <a:pt x="627" y="623"/>
                </a:moveTo>
                <a:lnTo>
                  <a:pt x="625" y="623"/>
                </a:lnTo>
                <a:lnTo>
                  <a:pt x="624" y="622"/>
                </a:lnTo>
                <a:lnTo>
                  <a:pt x="623" y="619"/>
                </a:lnTo>
                <a:lnTo>
                  <a:pt x="620" y="620"/>
                </a:lnTo>
                <a:lnTo>
                  <a:pt x="618" y="621"/>
                </a:lnTo>
                <a:lnTo>
                  <a:pt x="617" y="621"/>
                </a:lnTo>
                <a:lnTo>
                  <a:pt x="610" y="617"/>
                </a:lnTo>
                <a:lnTo>
                  <a:pt x="603" y="619"/>
                </a:lnTo>
                <a:lnTo>
                  <a:pt x="603" y="617"/>
                </a:lnTo>
                <a:lnTo>
                  <a:pt x="601" y="617"/>
                </a:lnTo>
                <a:lnTo>
                  <a:pt x="610" y="612"/>
                </a:lnTo>
                <a:lnTo>
                  <a:pt x="619" y="614"/>
                </a:lnTo>
                <a:lnTo>
                  <a:pt x="620" y="613"/>
                </a:lnTo>
                <a:lnTo>
                  <a:pt x="621" y="613"/>
                </a:lnTo>
                <a:lnTo>
                  <a:pt x="620" y="613"/>
                </a:lnTo>
                <a:lnTo>
                  <a:pt x="619" y="614"/>
                </a:lnTo>
                <a:lnTo>
                  <a:pt x="627" y="615"/>
                </a:lnTo>
                <a:lnTo>
                  <a:pt x="627" y="623"/>
                </a:lnTo>
                <a:close/>
                <a:moveTo>
                  <a:pt x="619" y="521"/>
                </a:moveTo>
                <a:lnTo>
                  <a:pt x="623" y="519"/>
                </a:lnTo>
                <a:lnTo>
                  <a:pt x="625" y="519"/>
                </a:lnTo>
                <a:lnTo>
                  <a:pt x="623" y="519"/>
                </a:lnTo>
                <a:lnTo>
                  <a:pt x="619" y="521"/>
                </a:lnTo>
                <a:lnTo>
                  <a:pt x="618" y="522"/>
                </a:lnTo>
                <a:lnTo>
                  <a:pt x="615" y="522"/>
                </a:lnTo>
                <a:lnTo>
                  <a:pt x="611" y="522"/>
                </a:lnTo>
                <a:lnTo>
                  <a:pt x="612" y="516"/>
                </a:lnTo>
                <a:lnTo>
                  <a:pt x="613" y="512"/>
                </a:lnTo>
                <a:lnTo>
                  <a:pt x="614" y="507"/>
                </a:lnTo>
                <a:lnTo>
                  <a:pt x="615" y="507"/>
                </a:lnTo>
                <a:lnTo>
                  <a:pt x="618" y="507"/>
                </a:lnTo>
                <a:lnTo>
                  <a:pt x="619" y="514"/>
                </a:lnTo>
                <a:lnTo>
                  <a:pt x="619" y="521"/>
                </a:lnTo>
                <a:lnTo>
                  <a:pt x="619" y="521"/>
                </a:lnTo>
                <a:close/>
                <a:moveTo>
                  <a:pt x="624" y="637"/>
                </a:moveTo>
                <a:lnTo>
                  <a:pt x="623" y="637"/>
                </a:lnTo>
                <a:lnTo>
                  <a:pt x="620" y="637"/>
                </a:lnTo>
                <a:lnTo>
                  <a:pt x="619" y="637"/>
                </a:lnTo>
                <a:lnTo>
                  <a:pt x="618" y="637"/>
                </a:lnTo>
                <a:lnTo>
                  <a:pt x="614" y="637"/>
                </a:lnTo>
                <a:lnTo>
                  <a:pt x="612" y="637"/>
                </a:lnTo>
                <a:lnTo>
                  <a:pt x="608" y="638"/>
                </a:lnTo>
                <a:lnTo>
                  <a:pt x="605" y="638"/>
                </a:lnTo>
                <a:lnTo>
                  <a:pt x="608" y="638"/>
                </a:lnTo>
                <a:lnTo>
                  <a:pt x="612" y="637"/>
                </a:lnTo>
                <a:lnTo>
                  <a:pt x="612" y="636"/>
                </a:lnTo>
                <a:lnTo>
                  <a:pt x="612" y="635"/>
                </a:lnTo>
                <a:lnTo>
                  <a:pt x="612" y="634"/>
                </a:lnTo>
                <a:lnTo>
                  <a:pt x="613" y="633"/>
                </a:lnTo>
                <a:lnTo>
                  <a:pt x="620" y="630"/>
                </a:lnTo>
                <a:lnTo>
                  <a:pt x="627" y="629"/>
                </a:lnTo>
                <a:lnTo>
                  <a:pt x="628" y="628"/>
                </a:lnTo>
                <a:lnTo>
                  <a:pt x="628" y="628"/>
                </a:lnTo>
                <a:lnTo>
                  <a:pt x="628" y="628"/>
                </a:lnTo>
                <a:lnTo>
                  <a:pt x="627" y="629"/>
                </a:lnTo>
                <a:lnTo>
                  <a:pt x="628" y="629"/>
                </a:lnTo>
                <a:lnTo>
                  <a:pt x="628" y="629"/>
                </a:lnTo>
                <a:lnTo>
                  <a:pt x="628" y="630"/>
                </a:lnTo>
                <a:lnTo>
                  <a:pt x="630" y="631"/>
                </a:lnTo>
                <a:lnTo>
                  <a:pt x="625" y="634"/>
                </a:lnTo>
                <a:lnTo>
                  <a:pt x="620" y="637"/>
                </a:lnTo>
                <a:lnTo>
                  <a:pt x="623" y="637"/>
                </a:lnTo>
                <a:lnTo>
                  <a:pt x="624" y="637"/>
                </a:lnTo>
                <a:close/>
                <a:moveTo>
                  <a:pt x="635" y="605"/>
                </a:moveTo>
                <a:lnTo>
                  <a:pt x="633" y="602"/>
                </a:lnTo>
                <a:lnTo>
                  <a:pt x="630" y="602"/>
                </a:lnTo>
                <a:lnTo>
                  <a:pt x="628" y="602"/>
                </a:lnTo>
                <a:lnTo>
                  <a:pt x="626" y="602"/>
                </a:lnTo>
                <a:lnTo>
                  <a:pt x="625" y="601"/>
                </a:lnTo>
                <a:lnTo>
                  <a:pt x="623" y="601"/>
                </a:lnTo>
                <a:lnTo>
                  <a:pt x="615" y="596"/>
                </a:lnTo>
                <a:lnTo>
                  <a:pt x="618" y="588"/>
                </a:lnTo>
                <a:lnTo>
                  <a:pt x="617" y="588"/>
                </a:lnTo>
                <a:lnTo>
                  <a:pt x="615" y="588"/>
                </a:lnTo>
                <a:lnTo>
                  <a:pt x="617" y="588"/>
                </a:lnTo>
                <a:lnTo>
                  <a:pt x="618" y="588"/>
                </a:lnTo>
                <a:lnTo>
                  <a:pt x="619" y="588"/>
                </a:lnTo>
                <a:lnTo>
                  <a:pt x="620" y="588"/>
                </a:lnTo>
                <a:lnTo>
                  <a:pt x="620" y="595"/>
                </a:lnTo>
                <a:lnTo>
                  <a:pt x="626" y="596"/>
                </a:lnTo>
                <a:lnTo>
                  <a:pt x="630" y="599"/>
                </a:lnTo>
                <a:lnTo>
                  <a:pt x="630" y="602"/>
                </a:lnTo>
                <a:lnTo>
                  <a:pt x="633" y="602"/>
                </a:lnTo>
                <a:lnTo>
                  <a:pt x="635" y="605"/>
                </a:lnTo>
                <a:close/>
                <a:moveTo>
                  <a:pt x="652" y="522"/>
                </a:moveTo>
                <a:lnTo>
                  <a:pt x="653" y="524"/>
                </a:lnTo>
                <a:lnTo>
                  <a:pt x="653" y="529"/>
                </a:lnTo>
                <a:lnTo>
                  <a:pt x="652" y="531"/>
                </a:lnTo>
                <a:lnTo>
                  <a:pt x="648" y="533"/>
                </a:lnTo>
                <a:lnTo>
                  <a:pt x="642" y="528"/>
                </a:lnTo>
                <a:lnTo>
                  <a:pt x="635" y="528"/>
                </a:lnTo>
                <a:lnTo>
                  <a:pt x="642" y="522"/>
                </a:lnTo>
                <a:lnTo>
                  <a:pt x="652" y="522"/>
                </a:lnTo>
                <a:close/>
                <a:moveTo>
                  <a:pt x="646" y="450"/>
                </a:moveTo>
                <a:lnTo>
                  <a:pt x="644" y="449"/>
                </a:lnTo>
                <a:lnTo>
                  <a:pt x="640" y="447"/>
                </a:lnTo>
                <a:lnTo>
                  <a:pt x="642" y="446"/>
                </a:lnTo>
                <a:lnTo>
                  <a:pt x="646" y="445"/>
                </a:lnTo>
                <a:lnTo>
                  <a:pt x="647" y="442"/>
                </a:lnTo>
                <a:lnTo>
                  <a:pt x="647" y="441"/>
                </a:lnTo>
                <a:lnTo>
                  <a:pt x="645" y="436"/>
                </a:lnTo>
                <a:lnTo>
                  <a:pt x="646" y="435"/>
                </a:lnTo>
                <a:lnTo>
                  <a:pt x="649" y="432"/>
                </a:lnTo>
                <a:lnTo>
                  <a:pt x="651" y="427"/>
                </a:lnTo>
                <a:lnTo>
                  <a:pt x="653" y="426"/>
                </a:lnTo>
                <a:lnTo>
                  <a:pt x="654" y="427"/>
                </a:lnTo>
                <a:lnTo>
                  <a:pt x="656" y="432"/>
                </a:lnTo>
                <a:lnTo>
                  <a:pt x="655" y="438"/>
                </a:lnTo>
                <a:lnTo>
                  <a:pt x="655" y="439"/>
                </a:lnTo>
                <a:lnTo>
                  <a:pt x="655" y="440"/>
                </a:lnTo>
                <a:lnTo>
                  <a:pt x="660" y="443"/>
                </a:lnTo>
                <a:lnTo>
                  <a:pt x="655" y="447"/>
                </a:lnTo>
                <a:lnTo>
                  <a:pt x="655" y="448"/>
                </a:lnTo>
                <a:lnTo>
                  <a:pt x="655" y="450"/>
                </a:lnTo>
                <a:lnTo>
                  <a:pt x="659" y="454"/>
                </a:lnTo>
                <a:lnTo>
                  <a:pt x="663" y="455"/>
                </a:lnTo>
                <a:lnTo>
                  <a:pt x="667" y="455"/>
                </a:lnTo>
                <a:lnTo>
                  <a:pt x="670" y="455"/>
                </a:lnTo>
                <a:lnTo>
                  <a:pt x="670" y="455"/>
                </a:lnTo>
                <a:lnTo>
                  <a:pt x="670" y="455"/>
                </a:lnTo>
                <a:lnTo>
                  <a:pt x="670" y="455"/>
                </a:lnTo>
                <a:lnTo>
                  <a:pt x="670" y="455"/>
                </a:lnTo>
                <a:lnTo>
                  <a:pt x="670" y="459"/>
                </a:lnTo>
                <a:lnTo>
                  <a:pt x="673" y="460"/>
                </a:lnTo>
                <a:lnTo>
                  <a:pt x="674" y="460"/>
                </a:lnTo>
                <a:lnTo>
                  <a:pt x="675" y="460"/>
                </a:lnTo>
                <a:lnTo>
                  <a:pt x="673" y="459"/>
                </a:lnTo>
                <a:lnTo>
                  <a:pt x="672" y="455"/>
                </a:lnTo>
                <a:lnTo>
                  <a:pt x="672" y="442"/>
                </a:lnTo>
                <a:lnTo>
                  <a:pt x="670" y="428"/>
                </a:lnTo>
                <a:lnTo>
                  <a:pt x="673" y="421"/>
                </a:lnTo>
                <a:lnTo>
                  <a:pt x="675" y="414"/>
                </a:lnTo>
                <a:lnTo>
                  <a:pt x="677" y="413"/>
                </a:lnTo>
                <a:lnTo>
                  <a:pt x="679" y="413"/>
                </a:lnTo>
                <a:lnTo>
                  <a:pt x="681" y="415"/>
                </a:lnTo>
                <a:lnTo>
                  <a:pt x="682" y="418"/>
                </a:lnTo>
                <a:lnTo>
                  <a:pt x="681" y="428"/>
                </a:lnTo>
                <a:lnTo>
                  <a:pt x="680" y="438"/>
                </a:lnTo>
                <a:lnTo>
                  <a:pt x="679" y="447"/>
                </a:lnTo>
                <a:lnTo>
                  <a:pt x="679" y="457"/>
                </a:lnTo>
                <a:lnTo>
                  <a:pt x="683" y="453"/>
                </a:lnTo>
                <a:lnTo>
                  <a:pt x="684" y="448"/>
                </a:lnTo>
                <a:lnTo>
                  <a:pt x="683" y="453"/>
                </a:lnTo>
                <a:lnTo>
                  <a:pt x="679" y="457"/>
                </a:lnTo>
                <a:lnTo>
                  <a:pt x="679" y="461"/>
                </a:lnTo>
                <a:lnTo>
                  <a:pt x="681" y="463"/>
                </a:lnTo>
                <a:lnTo>
                  <a:pt x="677" y="467"/>
                </a:lnTo>
                <a:lnTo>
                  <a:pt x="679" y="470"/>
                </a:lnTo>
                <a:lnTo>
                  <a:pt x="679" y="470"/>
                </a:lnTo>
                <a:lnTo>
                  <a:pt x="675" y="475"/>
                </a:lnTo>
                <a:lnTo>
                  <a:pt x="676" y="481"/>
                </a:lnTo>
                <a:lnTo>
                  <a:pt x="677" y="483"/>
                </a:lnTo>
                <a:lnTo>
                  <a:pt x="680" y="483"/>
                </a:lnTo>
                <a:lnTo>
                  <a:pt x="681" y="480"/>
                </a:lnTo>
                <a:lnTo>
                  <a:pt x="681" y="476"/>
                </a:lnTo>
                <a:lnTo>
                  <a:pt x="681" y="480"/>
                </a:lnTo>
                <a:lnTo>
                  <a:pt x="680" y="483"/>
                </a:lnTo>
                <a:lnTo>
                  <a:pt x="681" y="485"/>
                </a:lnTo>
                <a:lnTo>
                  <a:pt x="681" y="487"/>
                </a:lnTo>
                <a:lnTo>
                  <a:pt x="675" y="487"/>
                </a:lnTo>
                <a:lnTo>
                  <a:pt x="670" y="490"/>
                </a:lnTo>
                <a:lnTo>
                  <a:pt x="670" y="478"/>
                </a:lnTo>
                <a:lnTo>
                  <a:pt x="670" y="469"/>
                </a:lnTo>
                <a:lnTo>
                  <a:pt x="669" y="466"/>
                </a:lnTo>
                <a:lnTo>
                  <a:pt x="665" y="466"/>
                </a:lnTo>
                <a:lnTo>
                  <a:pt x="665" y="464"/>
                </a:lnTo>
                <a:lnTo>
                  <a:pt x="663" y="463"/>
                </a:lnTo>
                <a:lnTo>
                  <a:pt x="661" y="461"/>
                </a:lnTo>
                <a:lnTo>
                  <a:pt x="658" y="463"/>
                </a:lnTo>
                <a:lnTo>
                  <a:pt x="656" y="463"/>
                </a:lnTo>
                <a:lnTo>
                  <a:pt x="656" y="463"/>
                </a:lnTo>
                <a:lnTo>
                  <a:pt x="658" y="466"/>
                </a:lnTo>
                <a:lnTo>
                  <a:pt x="659" y="467"/>
                </a:lnTo>
                <a:lnTo>
                  <a:pt x="658" y="466"/>
                </a:lnTo>
                <a:lnTo>
                  <a:pt x="656" y="463"/>
                </a:lnTo>
                <a:lnTo>
                  <a:pt x="652" y="457"/>
                </a:lnTo>
                <a:lnTo>
                  <a:pt x="645" y="460"/>
                </a:lnTo>
                <a:lnTo>
                  <a:pt x="642" y="460"/>
                </a:lnTo>
                <a:lnTo>
                  <a:pt x="641" y="459"/>
                </a:lnTo>
                <a:lnTo>
                  <a:pt x="641" y="454"/>
                </a:lnTo>
                <a:lnTo>
                  <a:pt x="646" y="450"/>
                </a:lnTo>
                <a:lnTo>
                  <a:pt x="646" y="450"/>
                </a:lnTo>
                <a:close/>
                <a:moveTo>
                  <a:pt x="648" y="369"/>
                </a:moveTo>
                <a:lnTo>
                  <a:pt x="647" y="369"/>
                </a:lnTo>
                <a:lnTo>
                  <a:pt x="645" y="369"/>
                </a:lnTo>
                <a:lnTo>
                  <a:pt x="647" y="369"/>
                </a:lnTo>
                <a:lnTo>
                  <a:pt x="648" y="369"/>
                </a:lnTo>
                <a:close/>
                <a:moveTo>
                  <a:pt x="659" y="394"/>
                </a:moveTo>
                <a:lnTo>
                  <a:pt x="659" y="394"/>
                </a:lnTo>
                <a:lnTo>
                  <a:pt x="658" y="394"/>
                </a:lnTo>
                <a:lnTo>
                  <a:pt x="658" y="394"/>
                </a:lnTo>
                <a:lnTo>
                  <a:pt x="659" y="394"/>
                </a:lnTo>
                <a:lnTo>
                  <a:pt x="659" y="394"/>
                </a:lnTo>
                <a:close/>
                <a:moveTo>
                  <a:pt x="669" y="371"/>
                </a:moveTo>
                <a:lnTo>
                  <a:pt x="669" y="372"/>
                </a:lnTo>
                <a:lnTo>
                  <a:pt x="668" y="372"/>
                </a:lnTo>
                <a:lnTo>
                  <a:pt x="669" y="372"/>
                </a:lnTo>
                <a:lnTo>
                  <a:pt x="669" y="371"/>
                </a:lnTo>
                <a:lnTo>
                  <a:pt x="669" y="371"/>
                </a:lnTo>
                <a:lnTo>
                  <a:pt x="673" y="373"/>
                </a:lnTo>
                <a:lnTo>
                  <a:pt x="673" y="377"/>
                </a:lnTo>
                <a:lnTo>
                  <a:pt x="673" y="373"/>
                </a:lnTo>
                <a:lnTo>
                  <a:pt x="669" y="371"/>
                </a:lnTo>
                <a:close/>
                <a:moveTo>
                  <a:pt x="665" y="371"/>
                </a:moveTo>
                <a:lnTo>
                  <a:pt x="665" y="370"/>
                </a:lnTo>
                <a:lnTo>
                  <a:pt x="665" y="369"/>
                </a:lnTo>
                <a:lnTo>
                  <a:pt x="675" y="365"/>
                </a:lnTo>
                <a:lnTo>
                  <a:pt x="686" y="364"/>
                </a:lnTo>
                <a:lnTo>
                  <a:pt x="686" y="365"/>
                </a:lnTo>
                <a:lnTo>
                  <a:pt x="686" y="368"/>
                </a:lnTo>
                <a:lnTo>
                  <a:pt x="686" y="370"/>
                </a:lnTo>
                <a:lnTo>
                  <a:pt x="686" y="372"/>
                </a:lnTo>
                <a:lnTo>
                  <a:pt x="686" y="370"/>
                </a:lnTo>
                <a:lnTo>
                  <a:pt x="686" y="368"/>
                </a:lnTo>
                <a:lnTo>
                  <a:pt x="677" y="368"/>
                </a:lnTo>
                <a:lnTo>
                  <a:pt x="669" y="371"/>
                </a:lnTo>
                <a:lnTo>
                  <a:pt x="667" y="371"/>
                </a:lnTo>
                <a:lnTo>
                  <a:pt x="665" y="371"/>
                </a:lnTo>
                <a:lnTo>
                  <a:pt x="663" y="371"/>
                </a:lnTo>
                <a:lnTo>
                  <a:pt x="662" y="370"/>
                </a:lnTo>
                <a:lnTo>
                  <a:pt x="663" y="371"/>
                </a:lnTo>
                <a:lnTo>
                  <a:pt x="665" y="371"/>
                </a:lnTo>
                <a:close/>
                <a:moveTo>
                  <a:pt x="695" y="496"/>
                </a:moveTo>
                <a:lnTo>
                  <a:pt x="696" y="497"/>
                </a:lnTo>
                <a:lnTo>
                  <a:pt x="697" y="498"/>
                </a:lnTo>
                <a:lnTo>
                  <a:pt x="693" y="501"/>
                </a:lnTo>
                <a:lnTo>
                  <a:pt x="688" y="502"/>
                </a:lnTo>
                <a:lnTo>
                  <a:pt x="690" y="497"/>
                </a:lnTo>
                <a:lnTo>
                  <a:pt x="695" y="496"/>
                </a:lnTo>
                <a:close/>
                <a:moveTo>
                  <a:pt x="696" y="427"/>
                </a:moveTo>
                <a:lnTo>
                  <a:pt x="696" y="427"/>
                </a:lnTo>
                <a:lnTo>
                  <a:pt x="696" y="426"/>
                </a:lnTo>
                <a:lnTo>
                  <a:pt x="696" y="427"/>
                </a:lnTo>
                <a:lnTo>
                  <a:pt x="696" y="427"/>
                </a:lnTo>
                <a:close/>
                <a:moveTo>
                  <a:pt x="696" y="426"/>
                </a:moveTo>
                <a:lnTo>
                  <a:pt x="696" y="425"/>
                </a:lnTo>
                <a:lnTo>
                  <a:pt x="696" y="424"/>
                </a:lnTo>
                <a:lnTo>
                  <a:pt x="696" y="422"/>
                </a:lnTo>
                <a:lnTo>
                  <a:pt x="696" y="421"/>
                </a:lnTo>
                <a:lnTo>
                  <a:pt x="696" y="422"/>
                </a:lnTo>
                <a:lnTo>
                  <a:pt x="696" y="424"/>
                </a:lnTo>
                <a:lnTo>
                  <a:pt x="700" y="422"/>
                </a:lnTo>
                <a:lnTo>
                  <a:pt x="701" y="420"/>
                </a:lnTo>
                <a:lnTo>
                  <a:pt x="703" y="419"/>
                </a:lnTo>
                <a:lnTo>
                  <a:pt x="703" y="415"/>
                </a:lnTo>
                <a:lnTo>
                  <a:pt x="707" y="413"/>
                </a:lnTo>
                <a:lnTo>
                  <a:pt x="709" y="415"/>
                </a:lnTo>
                <a:lnTo>
                  <a:pt x="713" y="418"/>
                </a:lnTo>
                <a:lnTo>
                  <a:pt x="716" y="418"/>
                </a:lnTo>
                <a:lnTo>
                  <a:pt x="722" y="419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7" y="424"/>
                </a:lnTo>
                <a:lnTo>
                  <a:pt x="729" y="422"/>
                </a:lnTo>
                <a:lnTo>
                  <a:pt x="729" y="420"/>
                </a:lnTo>
                <a:lnTo>
                  <a:pt x="727" y="412"/>
                </a:lnTo>
                <a:lnTo>
                  <a:pt x="727" y="404"/>
                </a:lnTo>
                <a:lnTo>
                  <a:pt x="731" y="401"/>
                </a:lnTo>
                <a:lnTo>
                  <a:pt x="731" y="398"/>
                </a:lnTo>
                <a:lnTo>
                  <a:pt x="737" y="404"/>
                </a:lnTo>
                <a:lnTo>
                  <a:pt x="737" y="412"/>
                </a:lnTo>
                <a:lnTo>
                  <a:pt x="737" y="414"/>
                </a:lnTo>
                <a:lnTo>
                  <a:pt x="736" y="418"/>
                </a:lnTo>
                <a:lnTo>
                  <a:pt x="735" y="429"/>
                </a:lnTo>
                <a:lnTo>
                  <a:pt x="734" y="441"/>
                </a:lnTo>
                <a:lnTo>
                  <a:pt x="732" y="448"/>
                </a:lnTo>
                <a:lnTo>
                  <a:pt x="735" y="454"/>
                </a:lnTo>
                <a:lnTo>
                  <a:pt x="735" y="457"/>
                </a:lnTo>
                <a:lnTo>
                  <a:pt x="735" y="460"/>
                </a:lnTo>
                <a:lnTo>
                  <a:pt x="734" y="462"/>
                </a:lnTo>
                <a:lnTo>
                  <a:pt x="735" y="464"/>
                </a:lnTo>
                <a:lnTo>
                  <a:pt x="735" y="468"/>
                </a:lnTo>
                <a:lnTo>
                  <a:pt x="734" y="470"/>
                </a:lnTo>
                <a:lnTo>
                  <a:pt x="731" y="473"/>
                </a:lnTo>
                <a:lnTo>
                  <a:pt x="728" y="474"/>
                </a:lnTo>
                <a:lnTo>
                  <a:pt x="725" y="471"/>
                </a:lnTo>
                <a:lnTo>
                  <a:pt x="727" y="468"/>
                </a:lnTo>
                <a:lnTo>
                  <a:pt x="727" y="464"/>
                </a:lnTo>
                <a:lnTo>
                  <a:pt x="727" y="461"/>
                </a:lnTo>
                <a:lnTo>
                  <a:pt x="723" y="450"/>
                </a:lnTo>
                <a:lnTo>
                  <a:pt x="713" y="447"/>
                </a:lnTo>
                <a:lnTo>
                  <a:pt x="708" y="446"/>
                </a:lnTo>
                <a:lnTo>
                  <a:pt x="704" y="442"/>
                </a:lnTo>
                <a:lnTo>
                  <a:pt x="704" y="443"/>
                </a:lnTo>
                <a:lnTo>
                  <a:pt x="704" y="445"/>
                </a:lnTo>
                <a:lnTo>
                  <a:pt x="704" y="443"/>
                </a:lnTo>
                <a:lnTo>
                  <a:pt x="704" y="442"/>
                </a:lnTo>
                <a:lnTo>
                  <a:pt x="703" y="443"/>
                </a:lnTo>
                <a:lnTo>
                  <a:pt x="703" y="446"/>
                </a:lnTo>
                <a:lnTo>
                  <a:pt x="703" y="446"/>
                </a:lnTo>
                <a:lnTo>
                  <a:pt x="700" y="446"/>
                </a:lnTo>
                <a:lnTo>
                  <a:pt x="696" y="445"/>
                </a:lnTo>
                <a:lnTo>
                  <a:pt x="696" y="445"/>
                </a:lnTo>
                <a:lnTo>
                  <a:pt x="696" y="445"/>
                </a:lnTo>
                <a:lnTo>
                  <a:pt x="696" y="442"/>
                </a:lnTo>
                <a:lnTo>
                  <a:pt x="695" y="440"/>
                </a:lnTo>
                <a:lnTo>
                  <a:pt x="700" y="438"/>
                </a:lnTo>
                <a:lnTo>
                  <a:pt x="697" y="434"/>
                </a:lnTo>
                <a:lnTo>
                  <a:pt x="695" y="432"/>
                </a:lnTo>
                <a:lnTo>
                  <a:pt x="695" y="428"/>
                </a:lnTo>
                <a:lnTo>
                  <a:pt x="696" y="428"/>
                </a:lnTo>
                <a:lnTo>
                  <a:pt x="696" y="427"/>
                </a:lnTo>
                <a:lnTo>
                  <a:pt x="696" y="426"/>
                </a:lnTo>
                <a:close/>
                <a:moveTo>
                  <a:pt x="713" y="384"/>
                </a:moveTo>
                <a:lnTo>
                  <a:pt x="711" y="384"/>
                </a:lnTo>
                <a:lnTo>
                  <a:pt x="709" y="385"/>
                </a:lnTo>
                <a:lnTo>
                  <a:pt x="711" y="384"/>
                </a:lnTo>
                <a:lnTo>
                  <a:pt x="713" y="384"/>
                </a:lnTo>
                <a:close/>
                <a:moveTo>
                  <a:pt x="736" y="338"/>
                </a:moveTo>
                <a:lnTo>
                  <a:pt x="737" y="336"/>
                </a:lnTo>
                <a:lnTo>
                  <a:pt x="735" y="334"/>
                </a:lnTo>
                <a:lnTo>
                  <a:pt x="743" y="331"/>
                </a:lnTo>
                <a:lnTo>
                  <a:pt x="751" y="331"/>
                </a:lnTo>
                <a:lnTo>
                  <a:pt x="751" y="333"/>
                </a:lnTo>
                <a:lnTo>
                  <a:pt x="751" y="333"/>
                </a:lnTo>
                <a:lnTo>
                  <a:pt x="750" y="334"/>
                </a:lnTo>
                <a:lnTo>
                  <a:pt x="751" y="336"/>
                </a:lnTo>
                <a:lnTo>
                  <a:pt x="753" y="336"/>
                </a:lnTo>
                <a:lnTo>
                  <a:pt x="755" y="334"/>
                </a:lnTo>
                <a:lnTo>
                  <a:pt x="756" y="334"/>
                </a:lnTo>
                <a:lnTo>
                  <a:pt x="757" y="334"/>
                </a:lnTo>
                <a:lnTo>
                  <a:pt x="757" y="336"/>
                </a:lnTo>
                <a:lnTo>
                  <a:pt x="757" y="338"/>
                </a:lnTo>
                <a:lnTo>
                  <a:pt x="759" y="338"/>
                </a:lnTo>
                <a:lnTo>
                  <a:pt x="763" y="338"/>
                </a:lnTo>
                <a:lnTo>
                  <a:pt x="762" y="336"/>
                </a:lnTo>
                <a:lnTo>
                  <a:pt x="760" y="334"/>
                </a:lnTo>
                <a:lnTo>
                  <a:pt x="762" y="333"/>
                </a:lnTo>
                <a:lnTo>
                  <a:pt x="763" y="333"/>
                </a:lnTo>
                <a:lnTo>
                  <a:pt x="764" y="331"/>
                </a:lnTo>
                <a:lnTo>
                  <a:pt x="766" y="331"/>
                </a:lnTo>
                <a:lnTo>
                  <a:pt x="771" y="326"/>
                </a:lnTo>
                <a:lnTo>
                  <a:pt x="778" y="328"/>
                </a:lnTo>
                <a:lnTo>
                  <a:pt x="782" y="328"/>
                </a:lnTo>
                <a:lnTo>
                  <a:pt x="785" y="328"/>
                </a:lnTo>
                <a:lnTo>
                  <a:pt x="783" y="330"/>
                </a:lnTo>
                <a:lnTo>
                  <a:pt x="780" y="333"/>
                </a:lnTo>
                <a:lnTo>
                  <a:pt x="783" y="334"/>
                </a:lnTo>
                <a:lnTo>
                  <a:pt x="785" y="335"/>
                </a:lnTo>
                <a:lnTo>
                  <a:pt x="783" y="334"/>
                </a:lnTo>
                <a:lnTo>
                  <a:pt x="780" y="333"/>
                </a:lnTo>
                <a:lnTo>
                  <a:pt x="771" y="335"/>
                </a:lnTo>
                <a:lnTo>
                  <a:pt x="763" y="338"/>
                </a:lnTo>
                <a:lnTo>
                  <a:pt x="759" y="338"/>
                </a:lnTo>
                <a:lnTo>
                  <a:pt x="757" y="338"/>
                </a:lnTo>
                <a:lnTo>
                  <a:pt x="745" y="343"/>
                </a:lnTo>
                <a:lnTo>
                  <a:pt x="732" y="343"/>
                </a:lnTo>
                <a:lnTo>
                  <a:pt x="734" y="341"/>
                </a:lnTo>
                <a:lnTo>
                  <a:pt x="735" y="338"/>
                </a:lnTo>
                <a:lnTo>
                  <a:pt x="736" y="338"/>
                </a:lnTo>
                <a:close/>
                <a:moveTo>
                  <a:pt x="742" y="287"/>
                </a:moveTo>
                <a:lnTo>
                  <a:pt x="742" y="291"/>
                </a:lnTo>
                <a:lnTo>
                  <a:pt x="741" y="292"/>
                </a:lnTo>
                <a:lnTo>
                  <a:pt x="739" y="292"/>
                </a:lnTo>
                <a:lnTo>
                  <a:pt x="738" y="291"/>
                </a:lnTo>
                <a:lnTo>
                  <a:pt x="739" y="288"/>
                </a:lnTo>
                <a:lnTo>
                  <a:pt x="742" y="287"/>
                </a:lnTo>
                <a:close/>
                <a:moveTo>
                  <a:pt x="750" y="272"/>
                </a:moveTo>
                <a:lnTo>
                  <a:pt x="753" y="267"/>
                </a:lnTo>
                <a:lnTo>
                  <a:pt x="759" y="267"/>
                </a:lnTo>
                <a:lnTo>
                  <a:pt x="762" y="268"/>
                </a:lnTo>
                <a:lnTo>
                  <a:pt x="762" y="270"/>
                </a:lnTo>
                <a:lnTo>
                  <a:pt x="764" y="273"/>
                </a:lnTo>
                <a:lnTo>
                  <a:pt x="766" y="278"/>
                </a:lnTo>
                <a:lnTo>
                  <a:pt x="768" y="281"/>
                </a:lnTo>
                <a:lnTo>
                  <a:pt x="765" y="286"/>
                </a:lnTo>
                <a:lnTo>
                  <a:pt x="760" y="281"/>
                </a:lnTo>
                <a:lnTo>
                  <a:pt x="755" y="277"/>
                </a:lnTo>
                <a:lnTo>
                  <a:pt x="752" y="277"/>
                </a:lnTo>
                <a:lnTo>
                  <a:pt x="751" y="279"/>
                </a:lnTo>
                <a:lnTo>
                  <a:pt x="746" y="282"/>
                </a:lnTo>
                <a:lnTo>
                  <a:pt x="742" y="287"/>
                </a:lnTo>
                <a:lnTo>
                  <a:pt x="744" y="279"/>
                </a:lnTo>
                <a:lnTo>
                  <a:pt x="750" y="272"/>
                </a:lnTo>
                <a:close/>
                <a:moveTo>
                  <a:pt x="787" y="356"/>
                </a:moveTo>
                <a:lnTo>
                  <a:pt x="787" y="357"/>
                </a:lnTo>
                <a:lnTo>
                  <a:pt x="786" y="357"/>
                </a:lnTo>
                <a:lnTo>
                  <a:pt x="787" y="357"/>
                </a:lnTo>
                <a:lnTo>
                  <a:pt x="787" y="356"/>
                </a:lnTo>
                <a:close/>
                <a:moveTo>
                  <a:pt x="798" y="342"/>
                </a:moveTo>
                <a:lnTo>
                  <a:pt x="796" y="341"/>
                </a:lnTo>
                <a:lnTo>
                  <a:pt x="794" y="338"/>
                </a:lnTo>
                <a:lnTo>
                  <a:pt x="790" y="338"/>
                </a:lnTo>
                <a:lnTo>
                  <a:pt x="787" y="335"/>
                </a:lnTo>
                <a:lnTo>
                  <a:pt x="792" y="334"/>
                </a:lnTo>
                <a:lnTo>
                  <a:pt x="794" y="338"/>
                </a:lnTo>
                <a:lnTo>
                  <a:pt x="796" y="341"/>
                </a:lnTo>
                <a:lnTo>
                  <a:pt x="798" y="342"/>
                </a:lnTo>
                <a:lnTo>
                  <a:pt x="798" y="342"/>
                </a:lnTo>
                <a:close/>
                <a:moveTo>
                  <a:pt x="783" y="351"/>
                </a:moveTo>
                <a:lnTo>
                  <a:pt x="783" y="351"/>
                </a:lnTo>
                <a:lnTo>
                  <a:pt x="783" y="351"/>
                </a:lnTo>
                <a:lnTo>
                  <a:pt x="783" y="351"/>
                </a:lnTo>
                <a:close/>
                <a:moveTo>
                  <a:pt x="801" y="429"/>
                </a:moveTo>
                <a:lnTo>
                  <a:pt x="803" y="427"/>
                </a:lnTo>
                <a:lnTo>
                  <a:pt x="801" y="424"/>
                </a:lnTo>
                <a:lnTo>
                  <a:pt x="798" y="424"/>
                </a:lnTo>
                <a:lnTo>
                  <a:pt x="796" y="424"/>
                </a:lnTo>
                <a:lnTo>
                  <a:pt x="798" y="426"/>
                </a:lnTo>
                <a:lnTo>
                  <a:pt x="800" y="431"/>
                </a:lnTo>
                <a:lnTo>
                  <a:pt x="797" y="432"/>
                </a:lnTo>
                <a:lnTo>
                  <a:pt x="792" y="433"/>
                </a:lnTo>
                <a:lnTo>
                  <a:pt x="792" y="433"/>
                </a:lnTo>
                <a:lnTo>
                  <a:pt x="792" y="429"/>
                </a:lnTo>
                <a:lnTo>
                  <a:pt x="790" y="429"/>
                </a:lnTo>
                <a:lnTo>
                  <a:pt x="784" y="429"/>
                </a:lnTo>
                <a:lnTo>
                  <a:pt x="783" y="425"/>
                </a:lnTo>
                <a:lnTo>
                  <a:pt x="783" y="425"/>
                </a:lnTo>
                <a:lnTo>
                  <a:pt x="783" y="424"/>
                </a:lnTo>
                <a:lnTo>
                  <a:pt x="784" y="420"/>
                </a:lnTo>
                <a:lnTo>
                  <a:pt x="783" y="417"/>
                </a:lnTo>
                <a:lnTo>
                  <a:pt x="783" y="412"/>
                </a:lnTo>
                <a:lnTo>
                  <a:pt x="780" y="408"/>
                </a:lnTo>
                <a:lnTo>
                  <a:pt x="782" y="407"/>
                </a:lnTo>
                <a:lnTo>
                  <a:pt x="783" y="407"/>
                </a:lnTo>
                <a:lnTo>
                  <a:pt x="784" y="403"/>
                </a:lnTo>
                <a:lnTo>
                  <a:pt x="783" y="397"/>
                </a:lnTo>
                <a:lnTo>
                  <a:pt x="783" y="393"/>
                </a:lnTo>
                <a:lnTo>
                  <a:pt x="784" y="390"/>
                </a:lnTo>
                <a:lnTo>
                  <a:pt x="785" y="385"/>
                </a:lnTo>
                <a:lnTo>
                  <a:pt x="789" y="383"/>
                </a:lnTo>
                <a:lnTo>
                  <a:pt x="792" y="385"/>
                </a:lnTo>
                <a:lnTo>
                  <a:pt x="792" y="391"/>
                </a:lnTo>
                <a:lnTo>
                  <a:pt x="792" y="403"/>
                </a:lnTo>
                <a:lnTo>
                  <a:pt x="792" y="415"/>
                </a:lnTo>
                <a:lnTo>
                  <a:pt x="793" y="420"/>
                </a:lnTo>
                <a:lnTo>
                  <a:pt x="798" y="420"/>
                </a:lnTo>
                <a:lnTo>
                  <a:pt x="798" y="418"/>
                </a:lnTo>
                <a:lnTo>
                  <a:pt x="797" y="415"/>
                </a:lnTo>
                <a:lnTo>
                  <a:pt x="798" y="418"/>
                </a:lnTo>
                <a:lnTo>
                  <a:pt x="798" y="420"/>
                </a:lnTo>
                <a:lnTo>
                  <a:pt x="799" y="422"/>
                </a:lnTo>
                <a:lnTo>
                  <a:pt x="801" y="421"/>
                </a:lnTo>
                <a:lnTo>
                  <a:pt x="804" y="421"/>
                </a:lnTo>
                <a:lnTo>
                  <a:pt x="806" y="420"/>
                </a:lnTo>
                <a:lnTo>
                  <a:pt x="806" y="421"/>
                </a:lnTo>
                <a:lnTo>
                  <a:pt x="806" y="424"/>
                </a:lnTo>
                <a:lnTo>
                  <a:pt x="804" y="424"/>
                </a:lnTo>
                <a:lnTo>
                  <a:pt x="801" y="424"/>
                </a:lnTo>
                <a:lnTo>
                  <a:pt x="803" y="427"/>
                </a:lnTo>
                <a:lnTo>
                  <a:pt x="801" y="429"/>
                </a:lnTo>
                <a:close/>
                <a:moveTo>
                  <a:pt x="791" y="450"/>
                </a:moveTo>
                <a:lnTo>
                  <a:pt x="791" y="455"/>
                </a:lnTo>
                <a:lnTo>
                  <a:pt x="787" y="459"/>
                </a:lnTo>
                <a:lnTo>
                  <a:pt x="784" y="454"/>
                </a:lnTo>
                <a:lnTo>
                  <a:pt x="783" y="449"/>
                </a:lnTo>
                <a:lnTo>
                  <a:pt x="783" y="446"/>
                </a:lnTo>
                <a:lnTo>
                  <a:pt x="783" y="442"/>
                </a:lnTo>
                <a:lnTo>
                  <a:pt x="777" y="434"/>
                </a:lnTo>
                <a:lnTo>
                  <a:pt x="768" y="434"/>
                </a:lnTo>
                <a:lnTo>
                  <a:pt x="764" y="431"/>
                </a:lnTo>
                <a:lnTo>
                  <a:pt x="760" y="428"/>
                </a:lnTo>
                <a:lnTo>
                  <a:pt x="758" y="432"/>
                </a:lnTo>
                <a:lnTo>
                  <a:pt x="757" y="434"/>
                </a:lnTo>
                <a:lnTo>
                  <a:pt x="753" y="436"/>
                </a:lnTo>
                <a:lnTo>
                  <a:pt x="752" y="433"/>
                </a:lnTo>
                <a:lnTo>
                  <a:pt x="751" y="429"/>
                </a:lnTo>
                <a:lnTo>
                  <a:pt x="752" y="425"/>
                </a:lnTo>
                <a:lnTo>
                  <a:pt x="758" y="422"/>
                </a:lnTo>
                <a:lnTo>
                  <a:pt x="752" y="419"/>
                </a:lnTo>
                <a:lnTo>
                  <a:pt x="752" y="418"/>
                </a:lnTo>
                <a:lnTo>
                  <a:pt x="752" y="414"/>
                </a:lnTo>
                <a:lnTo>
                  <a:pt x="756" y="414"/>
                </a:lnTo>
                <a:lnTo>
                  <a:pt x="758" y="412"/>
                </a:lnTo>
                <a:lnTo>
                  <a:pt x="756" y="410"/>
                </a:lnTo>
                <a:lnTo>
                  <a:pt x="752" y="410"/>
                </a:lnTo>
                <a:lnTo>
                  <a:pt x="749" y="412"/>
                </a:lnTo>
                <a:lnTo>
                  <a:pt x="746" y="414"/>
                </a:lnTo>
                <a:lnTo>
                  <a:pt x="746" y="414"/>
                </a:lnTo>
                <a:lnTo>
                  <a:pt x="745" y="414"/>
                </a:lnTo>
                <a:lnTo>
                  <a:pt x="746" y="414"/>
                </a:lnTo>
                <a:lnTo>
                  <a:pt x="746" y="414"/>
                </a:lnTo>
                <a:lnTo>
                  <a:pt x="749" y="412"/>
                </a:lnTo>
                <a:lnTo>
                  <a:pt x="752" y="410"/>
                </a:lnTo>
                <a:lnTo>
                  <a:pt x="757" y="405"/>
                </a:lnTo>
                <a:lnTo>
                  <a:pt x="760" y="399"/>
                </a:lnTo>
                <a:lnTo>
                  <a:pt x="760" y="399"/>
                </a:lnTo>
                <a:lnTo>
                  <a:pt x="764" y="403"/>
                </a:lnTo>
                <a:lnTo>
                  <a:pt x="766" y="407"/>
                </a:lnTo>
                <a:lnTo>
                  <a:pt x="764" y="410"/>
                </a:lnTo>
                <a:lnTo>
                  <a:pt x="765" y="413"/>
                </a:lnTo>
                <a:lnTo>
                  <a:pt x="769" y="413"/>
                </a:lnTo>
                <a:lnTo>
                  <a:pt x="772" y="410"/>
                </a:lnTo>
                <a:lnTo>
                  <a:pt x="770" y="414"/>
                </a:lnTo>
                <a:lnTo>
                  <a:pt x="766" y="419"/>
                </a:lnTo>
                <a:lnTo>
                  <a:pt x="771" y="421"/>
                </a:lnTo>
                <a:lnTo>
                  <a:pt x="769" y="425"/>
                </a:lnTo>
                <a:lnTo>
                  <a:pt x="769" y="426"/>
                </a:lnTo>
                <a:lnTo>
                  <a:pt x="769" y="427"/>
                </a:lnTo>
                <a:lnTo>
                  <a:pt x="770" y="428"/>
                </a:lnTo>
                <a:lnTo>
                  <a:pt x="772" y="428"/>
                </a:lnTo>
                <a:lnTo>
                  <a:pt x="776" y="426"/>
                </a:lnTo>
                <a:lnTo>
                  <a:pt x="780" y="425"/>
                </a:lnTo>
                <a:lnTo>
                  <a:pt x="782" y="429"/>
                </a:lnTo>
                <a:lnTo>
                  <a:pt x="784" y="432"/>
                </a:lnTo>
                <a:lnTo>
                  <a:pt x="790" y="438"/>
                </a:lnTo>
                <a:lnTo>
                  <a:pt x="790" y="446"/>
                </a:lnTo>
                <a:lnTo>
                  <a:pt x="790" y="448"/>
                </a:lnTo>
                <a:lnTo>
                  <a:pt x="791" y="450"/>
                </a:lnTo>
                <a:close/>
                <a:moveTo>
                  <a:pt x="796" y="442"/>
                </a:moveTo>
                <a:lnTo>
                  <a:pt x="799" y="450"/>
                </a:lnTo>
                <a:lnTo>
                  <a:pt x="794" y="459"/>
                </a:lnTo>
                <a:lnTo>
                  <a:pt x="793" y="450"/>
                </a:lnTo>
                <a:lnTo>
                  <a:pt x="796" y="442"/>
                </a:lnTo>
                <a:close/>
                <a:moveTo>
                  <a:pt x="794" y="466"/>
                </a:moveTo>
                <a:lnTo>
                  <a:pt x="796" y="463"/>
                </a:lnTo>
                <a:lnTo>
                  <a:pt x="797" y="461"/>
                </a:lnTo>
                <a:lnTo>
                  <a:pt x="798" y="463"/>
                </a:lnTo>
                <a:lnTo>
                  <a:pt x="798" y="466"/>
                </a:lnTo>
                <a:lnTo>
                  <a:pt x="798" y="466"/>
                </a:lnTo>
                <a:lnTo>
                  <a:pt x="798" y="474"/>
                </a:lnTo>
                <a:lnTo>
                  <a:pt x="790" y="477"/>
                </a:lnTo>
                <a:lnTo>
                  <a:pt x="787" y="478"/>
                </a:lnTo>
                <a:lnTo>
                  <a:pt x="784" y="477"/>
                </a:lnTo>
                <a:lnTo>
                  <a:pt x="784" y="474"/>
                </a:lnTo>
                <a:lnTo>
                  <a:pt x="786" y="470"/>
                </a:lnTo>
                <a:lnTo>
                  <a:pt x="790" y="469"/>
                </a:lnTo>
                <a:lnTo>
                  <a:pt x="792" y="473"/>
                </a:lnTo>
                <a:lnTo>
                  <a:pt x="793" y="469"/>
                </a:lnTo>
                <a:lnTo>
                  <a:pt x="794" y="466"/>
                </a:lnTo>
                <a:close/>
                <a:moveTo>
                  <a:pt x="784" y="489"/>
                </a:moveTo>
                <a:lnTo>
                  <a:pt x="784" y="485"/>
                </a:lnTo>
                <a:lnTo>
                  <a:pt x="786" y="484"/>
                </a:lnTo>
                <a:lnTo>
                  <a:pt x="787" y="485"/>
                </a:lnTo>
                <a:lnTo>
                  <a:pt x="787" y="489"/>
                </a:lnTo>
                <a:lnTo>
                  <a:pt x="787" y="490"/>
                </a:lnTo>
                <a:lnTo>
                  <a:pt x="789" y="491"/>
                </a:lnTo>
                <a:lnTo>
                  <a:pt x="787" y="496"/>
                </a:lnTo>
                <a:lnTo>
                  <a:pt x="783" y="497"/>
                </a:lnTo>
                <a:lnTo>
                  <a:pt x="784" y="493"/>
                </a:lnTo>
                <a:lnTo>
                  <a:pt x="784" y="489"/>
                </a:lnTo>
                <a:close/>
                <a:moveTo>
                  <a:pt x="799" y="560"/>
                </a:moveTo>
                <a:lnTo>
                  <a:pt x="799" y="560"/>
                </a:lnTo>
                <a:lnTo>
                  <a:pt x="791" y="556"/>
                </a:lnTo>
                <a:lnTo>
                  <a:pt x="783" y="552"/>
                </a:lnTo>
                <a:lnTo>
                  <a:pt x="782" y="551"/>
                </a:lnTo>
                <a:lnTo>
                  <a:pt x="779" y="551"/>
                </a:lnTo>
                <a:lnTo>
                  <a:pt x="780" y="549"/>
                </a:lnTo>
                <a:lnTo>
                  <a:pt x="780" y="547"/>
                </a:lnTo>
                <a:lnTo>
                  <a:pt x="780" y="547"/>
                </a:lnTo>
                <a:lnTo>
                  <a:pt x="785" y="547"/>
                </a:lnTo>
                <a:lnTo>
                  <a:pt x="787" y="546"/>
                </a:lnTo>
                <a:lnTo>
                  <a:pt x="791" y="546"/>
                </a:lnTo>
                <a:lnTo>
                  <a:pt x="792" y="550"/>
                </a:lnTo>
                <a:lnTo>
                  <a:pt x="792" y="552"/>
                </a:lnTo>
                <a:lnTo>
                  <a:pt x="794" y="552"/>
                </a:lnTo>
                <a:lnTo>
                  <a:pt x="803" y="553"/>
                </a:lnTo>
                <a:lnTo>
                  <a:pt x="799" y="560"/>
                </a:lnTo>
                <a:lnTo>
                  <a:pt x="799" y="560"/>
                </a:lnTo>
                <a:close/>
                <a:moveTo>
                  <a:pt x="790" y="571"/>
                </a:moveTo>
                <a:lnTo>
                  <a:pt x="798" y="572"/>
                </a:lnTo>
                <a:lnTo>
                  <a:pt x="798" y="581"/>
                </a:lnTo>
                <a:lnTo>
                  <a:pt x="793" y="579"/>
                </a:lnTo>
                <a:lnTo>
                  <a:pt x="790" y="575"/>
                </a:lnTo>
                <a:lnTo>
                  <a:pt x="790" y="573"/>
                </a:lnTo>
                <a:lnTo>
                  <a:pt x="790" y="571"/>
                </a:lnTo>
                <a:close/>
                <a:moveTo>
                  <a:pt x="787" y="594"/>
                </a:moveTo>
                <a:lnTo>
                  <a:pt x="791" y="594"/>
                </a:lnTo>
                <a:lnTo>
                  <a:pt x="793" y="593"/>
                </a:lnTo>
                <a:lnTo>
                  <a:pt x="790" y="592"/>
                </a:lnTo>
                <a:lnTo>
                  <a:pt x="787" y="589"/>
                </a:lnTo>
                <a:lnTo>
                  <a:pt x="789" y="587"/>
                </a:lnTo>
                <a:lnTo>
                  <a:pt x="792" y="586"/>
                </a:lnTo>
                <a:lnTo>
                  <a:pt x="794" y="584"/>
                </a:lnTo>
                <a:lnTo>
                  <a:pt x="798" y="584"/>
                </a:lnTo>
                <a:lnTo>
                  <a:pt x="800" y="591"/>
                </a:lnTo>
                <a:lnTo>
                  <a:pt x="793" y="593"/>
                </a:lnTo>
                <a:lnTo>
                  <a:pt x="791" y="594"/>
                </a:lnTo>
                <a:lnTo>
                  <a:pt x="787" y="594"/>
                </a:lnTo>
                <a:close/>
                <a:moveTo>
                  <a:pt x="776" y="669"/>
                </a:moveTo>
                <a:lnTo>
                  <a:pt x="779" y="666"/>
                </a:lnTo>
                <a:lnTo>
                  <a:pt x="783" y="664"/>
                </a:lnTo>
                <a:lnTo>
                  <a:pt x="785" y="664"/>
                </a:lnTo>
                <a:lnTo>
                  <a:pt x="787" y="664"/>
                </a:lnTo>
                <a:lnTo>
                  <a:pt x="787" y="664"/>
                </a:lnTo>
                <a:lnTo>
                  <a:pt x="787" y="669"/>
                </a:lnTo>
                <a:lnTo>
                  <a:pt x="787" y="672"/>
                </a:lnTo>
                <a:lnTo>
                  <a:pt x="787" y="672"/>
                </a:lnTo>
                <a:lnTo>
                  <a:pt x="786" y="672"/>
                </a:lnTo>
                <a:lnTo>
                  <a:pt x="785" y="671"/>
                </a:lnTo>
                <a:lnTo>
                  <a:pt x="783" y="671"/>
                </a:lnTo>
                <a:lnTo>
                  <a:pt x="782" y="671"/>
                </a:lnTo>
                <a:lnTo>
                  <a:pt x="780" y="671"/>
                </a:lnTo>
                <a:lnTo>
                  <a:pt x="780" y="671"/>
                </a:lnTo>
                <a:lnTo>
                  <a:pt x="779" y="672"/>
                </a:lnTo>
                <a:lnTo>
                  <a:pt x="779" y="672"/>
                </a:lnTo>
                <a:lnTo>
                  <a:pt x="776" y="673"/>
                </a:lnTo>
                <a:lnTo>
                  <a:pt x="773" y="671"/>
                </a:lnTo>
                <a:lnTo>
                  <a:pt x="773" y="670"/>
                </a:lnTo>
                <a:lnTo>
                  <a:pt x="776" y="669"/>
                </a:lnTo>
                <a:close/>
                <a:moveTo>
                  <a:pt x="768" y="596"/>
                </a:moveTo>
                <a:lnTo>
                  <a:pt x="771" y="592"/>
                </a:lnTo>
                <a:lnTo>
                  <a:pt x="777" y="592"/>
                </a:lnTo>
                <a:lnTo>
                  <a:pt x="777" y="596"/>
                </a:lnTo>
                <a:lnTo>
                  <a:pt x="772" y="598"/>
                </a:lnTo>
                <a:lnTo>
                  <a:pt x="770" y="598"/>
                </a:lnTo>
                <a:lnTo>
                  <a:pt x="768" y="596"/>
                </a:lnTo>
                <a:close/>
                <a:moveTo>
                  <a:pt x="757" y="484"/>
                </a:moveTo>
                <a:lnTo>
                  <a:pt x="753" y="487"/>
                </a:lnTo>
                <a:lnTo>
                  <a:pt x="749" y="488"/>
                </a:lnTo>
                <a:lnTo>
                  <a:pt x="751" y="483"/>
                </a:lnTo>
                <a:lnTo>
                  <a:pt x="756" y="482"/>
                </a:lnTo>
                <a:lnTo>
                  <a:pt x="757" y="483"/>
                </a:lnTo>
                <a:lnTo>
                  <a:pt x="757" y="484"/>
                </a:lnTo>
                <a:close/>
                <a:moveTo>
                  <a:pt x="762" y="561"/>
                </a:moveTo>
                <a:lnTo>
                  <a:pt x="758" y="566"/>
                </a:lnTo>
                <a:lnTo>
                  <a:pt x="753" y="570"/>
                </a:lnTo>
                <a:lnTo>
                  <a:pt x="752" y="568"/>
                </a:lnTo>
                <a:lnTo>
                  <a:pt x="752" y="567"/>
                </a:lnTo>
                <a:lnTo>
                  <a:pt x="751" y="567"/>
                </a:lnTo>
                <a:lnTo>
                  <a:pt x="750" y="566"/>
                </a:lnTo>
                <a:lnTo>
                  <a:pt x="751" y="567"/>
                </a:lnTo>
                <a:lnTo>
                  <a:pt x="752" y="567"/>
                </a:lnTo>
                <a:lnTo>
                  <a:pt x="756" y="563"/>
                </a:lnTo>
                <a:lnTo>
                  <a:pt x="762" y="561"/>
                </a:lnTo>
                <a:lnTo>
                  <a:pt x="763" y="558"/>
                </a:lnTo>
                <a:lnTo>
                  <a:pt x="765" y="554"/>
                </a:lnTo>
                <a:lnTo>
                  <a:pt x="765" y="559"/>
                </a:lnTo>
                <a:lnTo>
                  <a:pt x="762" y="561"/>
                </a:lnTo>
                <a:lnTo>
                  <a:pt x="762" y="561"/>
                </a:lnTo>
                <a:lnTo>
                  <a:pt x="762" y="561"/>
                </a:lnTo>
                <a:lnTo>
                  <a:pt x="762" y="561"/>
                </a:lnTo>
                <a:lnTo>
                  <a:pt x="762" y="561"/>
                </a:lnTo>
                <a:lnTo>
                  <a:pt x="762" y="561"/>
                </a:lnTo>
                <a:lnTo>
                  <a:pt x="762" y="561"/>
                </a:lnTo>
                <a:lnTo>
                  <a:pt x="762" y="561"/>
                </a:lnTo>
                <a:lnTo>
                  <a:pt x="762" y="561"/>
                </a:lnTo>
                <a:lnTo>
                  <a:pt x="762" y="561"/>
                </a:lnTo>
                <a:close/>
                <a:moveTo>
                  <a:pt x="772" y="493"/>
                </a:moveTo>
                <a:lnTo>
                  <a:pt x="762" y="500"/>
                </a:lnTo>
                <a:lnTo>
                  <a:pt x="750" y="502"/>
                </a:lnTo>
                <a:lnTo>
                  <a:pt x="755" y="494"/>
                </a:lnTo>
                <a:lnTo>
                  <a:pt x="763" y="494"/>
                </a:lnTo>
                <a:lnTo>
                  <a:pt x="766" y="494"/>
                </a:lnTo>
                <a:lnTo>
                  <a:pt x="772" y="493"/>
                </a:lnTo>
                <a:close/>
                <a:moveTo>
                  <a:pt x="778" y="480"/>
                </a:moveTo>
                <a:lnTo>
                  <a:pt x="775" y="482"/>
                </a:lnTo>
                <a:lnTo>
                  <a:pt x="770" y="483"/>
                </a:lnTo>
                <a:lnTo>
                  <a:pt x="769" y="482"/>
                </a:lnTo>
                <a:lnTo>
                  <a:pt x="768" y="482"/>
                </a:lnTo>
                <a:lnTo>
                  <a:pt x="771" y="478"/>
                </a:lnTo>
                <a:lnTo>
                  <a:pt x="775" y="476"/>
                </a:lnTo>
                <a:lnTo>
                  <a:pt x="777" y="477"/>
                </a:lnTo>
                <a:lnTo>
                  <a:pt x="778" y="480"/>
                </a:lnTo>
                <a:close/>
                <a:moveTo>
                  <a:pt x="783" y="596"/>
                </a:moveTo>
                <a:lnTo>
                  <a:pt x="782" y="598"/>
                </a:lnTo>
                <a:lnTo>
                  <a:pt x="782" y="598"/>
                </a:lnTo>
                <a:lnTo>
                  <a:pt x="782" y="598"/>
                </a:lnTo>
                <a:lnTo>
                  <a:pt x="780" y="596"/>
                </a:lnTo>
                <a:lnTo>
                  <a:pt x="780" y="594"/>
                </a:lnTo>
                <a:lnTo>
                  <a:pt x="779" y="593"/>
                </a:lnTo>
                <a:lnTo>
                  <a:pt x="780" y="594"/>
                </a:lnTo>
                <a:lnTo>
                  <a:pt x="780" y="596"/>
                </a:lnTo>
                <a:lnTo>
                  <a:pt x="782" y="596"/>
                </a:lnTo>
                <a:lnTo>
                  <a:pt x="783" y="596"/>
                </a:lnTo>
                <a:close/>
                <a:moveTo>
                  <a:pt x="776" y="572"/>
                </a:moveTo>
                <a:lnTo>
                  <a:pt x="780" y="568"/>
                </a:lnTo>
                <a:lnTo>
                  <a:pt x="785" y="566"/>
                </a:lnTo>
                <a:lnTo>
                  <a:pt x="787" y="568"/>
                </a:lnTo>
                <a:lnTo>
                  <a:pt x="789" y="571"/>
                </a:lnTo>
                <a:lnTo>
                  <a:pt x="789" y="571"/>
                </a:lnTo>
                <a:lnTo>
                  <a:pt x="790" y="571"/>
                </a:lnTo>
                <a:lnTo>
                  <a:pt x="789" y="571"/>
                </a:lnTo>
                <a:lnTo>
                  <a:pt x="789" y="571"/>
                </a:lnTo>
                <a:lnTo>
                  <a:pt x="783" y="572"/>
                </a:lnTo>
                <a:lnTo>
                  <a:pt x="776" y="572"/>
                </a:lnTo>
                <a:close/>
                <a:moveTo>
                  <a:pt x="741" y="350"/>
                </a:moveTo>
                <a:lnTo>
                  <a:pt x="744" y="349"/>
                </a:lnTo>
                <a:lnTo>
                  <a:pt x="748" y="349"/>
                </a:lnTo>
                <a:lnTo>
                  <a:pt x="757" y="344"/>
                </a:lnTo>
                <a:lnTo>
                  <a:pt x="768" y="341"/>
                </a:lnTo>
                <a:lnTo>
                  <a:pt x="762" y="348"/>
                </a:lnTo>
                <a:lnTo>
                  <a:pt x="752" y="351"/>
                </a:lnTo>
                <a:lnTo>
                  <a:pt x="750" y="349"/>
                </a:lnTo>
                <a:lnTo>
                  <a:pt x="748" y="349"/>
                </a:lnTo>
                <a:lnTo>
                  <a:pt x="744" y="349"/>
                </a:lnTo>
                <a:lnTo>
                  <a:pt x="741" y="350"/>
                </a:lnTo>
                <a:close/>
                <a:moveTo>
                  <a:pt x="744" y="434"/>
                </a:moveTo>
                <a:lnTo>
                  <a:pt x="746" y="435"/>
                </a:lnTo>
                <a:lnTo>
                  <a:pt x="750" y="434"/>
                </a:lnTo>
                <a:lnTo>
                  <a:pt x="749" y="438"/>
                </a:lnTo>
                <a:lnTo>
                  <a:pt x="746" y="439"/>
                </a:lnTo>
                <a:lnTo>
                  <a:pt x="746" y="440"/>
                </a:lnTo>
                <a:lnTo>
                  <a:pt x="745" y="441"/>
                </a:lnTo>
                <a:lnTo>
                  <a:pt x="745" y="443"/>
                </a:lnTo>
                <a:lnTo>
                  <a:pt x="741" y="446"/>
                </a:lnTo>
                <a:lnTo>
                  <a:pt x="737" y="449"/>
                </a:lnTo>
                <a:lnTo>
                  <a:pt x="739" y="441"/>
                </a:lnTo>
                <a:lnTo>
                  <a:pt x="744" y="434"/>
                </a:lnTo>
                <a:close/>
                <a:moveTo>
                  <a:pt x="725" y="482"/>
                </a:moveTo>
                <a:lnTo>
                  <a:pt x="727" y="477"/>
                </a:lnTo>
                <a:lnTo>
                  <a:pt x="731" y="476"/>
                </a:lnTo>
                <a:lnTo>
                  <a:pt x="734" y="478"/>
                </a:lnTo>
                <a:lnTo>
                  <a:pt x="734" y="482"/>
                </a:lnTo>
                <a:lnTo>
                  <a:pt x="734" y="484"/>
                </a:lnTo>
                <a:lnTo>
                  <a:pt x="736" y="485"/>
                </a:lnTo>
                <a:lnTo>
                  <a:pt x="736" y="483"/>
                </a:lnTo>
                <a:lnTo>
                  <a:pt x="737" y="481"/>
                </a:lnTo>
                <a:lnTo>
                  <a:pt x="737" y="477"/>
                </a:lnTo>
                <a:lnTo>
                  <a:pt x="739" y="475"/>
                </a:lnTo>
                <a:lnTo>
                  <a:pt x="742" y="477"/>
                </a:lnTo>
                <a:lnTo>
                  <a:pt x="741" y="481"/>
                </a:lnTo>
                <a:lnTo>
                  <a:pt x="737" y="490"/>
                </a:lnTo>
                <a:lnTo>
                  <a:pt x="729" y="494"/>
                </a:lnTo>
                <a:lnTo>
                  <a:pt x="725" y="494"/>
                </a:lnTo>
                <a:lnTo>
                  <a:pt x="725" y="491"/>
                </a:lnTo>
                <a:lnTo>
                  <a:pt x="725" y="487"/>
                </a:lnTo>
                <a:lnTo>
                  <a:pt x="725" y="482"/>
                </a:lnTo>
                <a:close/>
                <a:moveTo>
                  <a:pt x="732" y="497"/>
                </a:moveTo>
                <a:lnTo>
                  <a:pt x="731" y="503"/>
                </a:lnTo>
                <a:lnTo>
                  <a:pt x="730" y="507"/>
                </a:lnTo>
                <a:lnTo>
                  <a:pt x="728" y="509"/>
                </a:lnTo>
                <a:lnTo>
                  <a:pt x="727" y="511"/>
                </a:lnTo>
                <a:lnTo>
                  <a:pt x="728" y="509"/>
                </a:lnTo>
                <a:lnTo>
                  <a:pt x="730" y="507"/>
                </a:lnTo>
                <a:lnTo>
                  <a:pt x="727" y="507"/>
                </a:lnTo>
                <a:lnTo>
                  <a:pt x="724" y="507"/>
                </a:lnTo>
                <a:lnTo>
                  <a:pt x="724" y="507"/>
                </a:lnTo>
                <a:lnTo>
                  <a:pt x="721" y="505"/>
                </a:lnTo>
                <a:lnTo>
                  <a:pt x="718" y="503"/>
                </a:lnTo>
                <a:lnTo>
                  <a:pt x="724" y="500"/>
                </a:lnTo>
                <a:lnTo>
                  <a:pt x="732" y="497"/>
                </a:lnTo>
                <a:close/>
                <a:moveTo>
                  <a:pt x="707" y="496"/>
                </a:moveTo>
                <a:lnTo>
                  <a:pt x="713" y="493"/>
                </a:lnTo>
                <a:lnTo>
                  <a:pt x="717" y="491"/>
                </a:lnTo>
                <a:lnTo>
                  <a:pt x="718" y="493"/>
                </a:lnTo>
                <a:lnTo>
                  <a:pt x="718" y="494"/>
                </a:lnTo>
                <a:lnTo>
                  <a:pt x="714" y="496"/>
                </a:lnTo>
                <a:lnTo>
                  <a:pt x="707" y="496"/>
                </a:lnTo>
                <a:close/>
                <a:moveTo>
                  <a:pt x="711" y="511"/>
                </a:moveTo>
                <a:lnTo>
                  <a:pt x="709" y="514"/>
                </a:lnTo>
                <a:lnTo>
                  <a:pt x="710" y="516"/>
                </a:lnTo>
                <a:lnTo>
                  <a:pt x="709" y="514"/>
                </a:lnTo>
                <a:lnTo>
                  <a:pt x="711" y="511"/>
                </a:lnTo>
                <a:lnTo>
                  <a:pt x="709" y="509"/>
                </a:lnTo>
                <a:lnTo>
                  <a:pt x="707" y="508"/>
                </a:lnTo>
                <a:lnTo>
                  <a:pt x="710" y="507"/>
                </a:lnTo>
                <a:lnTo>
                  <a:pt x="715" y="507"/>
                </a:lnTo>
                <a:lnTo>
                  <a:pt x="714" y="509"/>
                </a:lnTo>
                <a:lnTo>
                  <a:pt x="714" y="511"/>
                </a:lnTo>
                <a:lnTo>
                  <a:pt x="714" y="511"/>
                </a:lnTo>
                <a:lnTo>
                  <a:pt x="713" y="511"/>
                </a:lnTo>
                <a:lnTo>
                  <a:pt x="711" y="511"/>
                </a:lnTo>
                <a:close/>
                <a:moveTo>
                  <a:pt x="681" y="690"/>
                </a:moveTo>
                <a:lnTo>
                  <a:pt x="686" y="689"/>
                </a:lnTo>
                <a:lnTo>
                  <a:pt x="689" y="689"/>
                </a:lnTo>
                <a:lnTo>
                  <a:pt x="690" y="692"/>
                </a:lnTo>
                <a:lnTo>
                  <a:pt x="689" y="696"/>
                </a:lnTo>
                <a:lnTo>
                  <a:pt x="682" y="696"/>
                </a:lnTo>
                <a:lnTo>
                  <a:pt x="676" y="699"/>
                </a:lnTo>
                <a:lnTo>
                  <a:pt x="677" y="694"/>
                </a:lnTo>
                <a:lnTo>
                  <a:pt x="681" y="690"/>
                </a:lnTo>
                <a:close/>
                <a:moveTo>
                  <a:pt x="677" y="624"/>
                </a:moveTo>
                <a:lnTo>
                  <a:pt x="676" y="624"/>
                </a:lnTo>
                <a:lnTo>
                  <a:pt x="675" y="623"/>
                </a:lnTo>
                <a:lnTo>
                  <a:pt x="676" y="624"/>
                </a:lnTo>
                <a:lnTo>
                  <a:pt x="677" y="624"/>
                </a:lnTo>
                <a:close/>
                <a:moveTo>
                  <a:pt x="690" y="614"/>
                </a:moveTo>
                <a:lnTo>
                  <a:pt x="690" y="616"/>
                </a:lnTo>
                <a:lnTo>
                  <a:pt x="689" y="619"/>
                </a:lnTo>
                <a:lnTo>
                  <a:pt x="689" y="619"/>
                </a:lnTo>
                <a:lnTo>
                  <a:pt x="683" y="621"/>
                </a:lnTo>
                <a:lnTo>
                  <a:pt x="677" y="623"/>
                </a:lnTo>
                <a:lnTo>
                  <a:pt x="676" y="621"/>
                </a:lnTo>
                <a:lnTo>
                  <a:pt x="675" y="619"/>
                </a:lnTo>
                <a:lnTo>
                  <a:pt x="682" y="614"/>
                </a:lnTo>
                <a:lnTo>
                  <a:pt x="690" y="614"/>
                </a:lnTo>
                <a:close/>
                <a:moveTo>
                  <a:pt x="689" y="600"/>
                </a:moveTo>
                <a:lnTo>
                  <a:pt x="684" y="603"/>
                </a:lnTo>
                <a:lnTo>
                  <a:pt x="679" y="603"/>
                </a:lnTo>
                <a:lnTo>
                  <a:pt x="683" y="600"/>
                </a:lnTo>
                <a:lnTo>
                  <a:pt x="689" y="600"/>
                </a:lnTo>
                <a:close/>
                <a:moveTo>
                  <a:pt x="684" y="490"/>
                </a:moveTo>
                <a:lnTo>
                  <a:pt x="684" y="495"/>
                </a:lnTo>
                <a:lnTo>
                  <a:pt x="681" y="498"/>
                </a:lnTo>
                <a:lnTo>
                  <a:pt x="681" y="494"/>
                </a:lnTo>
                <a:lnTo>
                  <a:pt x="682" y="490"/>
                </a:lnTo>
                <a:lnTo>
                  <a:pt x="683" y="490"/>
                </a:lnTo>
                <a:lnTo>
                  <a:pt x="684" y="490"/>
                </a:lnTo>
                <a:close/>
                <a:moveTo>
                  <a:pt x="661" y="612"/>
                </a:moveTo>
                <a:lnTo>
                  <a:pt x="660" y="608"/>
                </a:lnTo>
                <a:lnTo>
                  <a:pt x="660" y="603"/>
                </a:lnTo>
                <a:lnTo>
                  <a:pt x="665" y="605"/>
                </a:lnTo>
                <a:lnTo>
                  <a:pt x="670" y="607"/>
                </a:lnTo>
                <a:lnTo>
                  <a:pt x="666" y="610"/>
                </a:lnTo>
                <a:lnTo>
                  <a:pt x="661" y="612"/>
                </a:lnTo>
                <a:close/>
                <a:moveTo>
                  <a:pt x="644" y="619"/>
                </a:moveTo>
                <a:lnTo>
                  <a:pt x="642" y="619"/>
                </a:lnTo>
                <a:lnTo>
                  <a:pt x="642" y="619"/>
                </a:lnTo>
                <a:lnTo>
                  <a:pt x="642" y="619"/>
                </a:lnTo>
                <a:lnTo>
                  <a:pt x="644" y="619"/>
                </a:lnTo>
                <a:close/>
                <a:moveTo>
                  <a:pt x="642" y="616"/>
                </a:moveTo>
                <a:lnTo>
                  <a:pt x="642" y="616"/>
                </a:lnTo>
                <a:lnTo>
                  <a:pt x="642" y="617"/>
                </a:lnTo>
                <a:lnTo>
                  <a:pt x="642" y="616"/>
                </a:lnTo>
                <a:lnTo>
                  <a:pt x="642" y="616"/>
                </a:lnTo>
                <a:lnTo>
                  <a:pt x="639" y="616"/>
                </a:lnTo>
                <a:lnTo>
                  <a:pt x="637" y="613"/>
                </a:lnTo>
                <a:lnTo>
                  <a:pt x="645" y="608"/>
                </a:lnTo>
                <a:lnTo>
                  <a:pt x="652" y="601"/>
                </a:lnTo>
                <a:lnTo>
                  <a:pt x="656" y="599"/>
                </a:lnTo>
                <a:lnTo>
                  <a:pt x="660" y="603"/>
                </a:lnTo>
                <a:lnTo>
                  <a:pt x="651" y="608"/>
                </a:lnTo>
                <a:lnTo>
                  <a:pt x="642" y="616"/>
                </a:lnTo>
                <a:close/>
                <a:moveTo>
                  <a:pt x="653" y="711"/>
                </a:moveTo>
                <a:lnTo>
                  <a:pt x="652" y="712"/>
                </a:lnTo>
                <a:lnTo>
                  <a:pt x="651" y="714"/>
                </a:lnTo>
                <a:lnTo>
                  <a:pt x="652" y="712"/>
                </a:lnTo>
                <a:lnTo>
                  <a:pt x="653" y="711"/>
                </a:lnTo>
                <a:lnTo>
                  <a:pt x="653" y="711"/>
                </a:lnTo>
                <a:close/>
                <a:moveTo>
                  <a:pt x="634" y="623"/>
                </a:moveTo>
                <a:lnTo>
                  <a:pt x="645" y="623"/>
                </a:lnTo>
                <a:lnTo>
                  <a:pt x="655" y="622"/>
                </a:lnTo>
                <a:lnTo>
                  <a:pt x="661" y="621"/>
                </a:lnTo>
                <a:lnTo>
                  <a:pt x="667" y="619"/>
                </a:lnTo>
                <a:lnTo>
                  <a:pt x="666" y="623"/>
                </a:lnTo>
                <a:lnTo>
                  <a:pt x="665" y="627"/>
                </a:lnTo>
                <a:lnTo>
                  <a:pt x="665" y="627"/>
                </a:lnTo>
                <a:lnTo>
                  <a:pt x="663" y="627"/>
                </a:lnTo>
                <a:lnTo>
                  <a:pt x="663" y="626"/>
                </a:lnTo>
                <a:lnTo>
                  <a:pt x="661" y="624"/>
                </a:lnTo>
                <a:lnTo>
                  <a:pt x="660" y="626"/>
                </a:lnTo>
                <a:lnTo>
                  <a:pt x="660" y="627"/>
                </a:lnTo>
                <a:lnTo>
                  <a:pt x="658" y="627"/>
                </a:lnTo>
                <a:lnTo>
                  <a:pt x="655" y="627"/>
                </a:lnTo>
                <a:lnTo>
                  <a:pt x="655" y="624"/>
                </a:lnTo>
                <a:lnTo>
                  <a:pt x="655" y="622"/>
                </a:lnTo>
                <a:lnTo>
                  <a:pt x="645" y="623"/>
                </a:lnTo>
                <a:lnTo>
                  <a:pt x="634" y="623"/>
                </a:lnTo>
                <a:close/>
                <a:moveTo>
                  <a:pt x="673" y="518"/>
                </a:moveTo>
                <a:lnTo>
                  <a:pt x="668" y="519"/>
                </a:lnTo>
                <a:lnTo>
                  <a:pt x="667" y="516"/>
                </a:lnTo>
                <a:lnTo>
                  <a:pt x="668" y="505"/>
                </a:lnTo>
                <a:lnTo>
                  <a:pt x="669" y="495"/>
                </a:lnTo>
                <a:lnTo>
                  <a:pt x="670" y="491"/>
                </a:lnTo>
                <a:lnTo>
                  <a:pt x="674" y="490"/>
                </a:lnTo>
                <a:lnTo>
                  <a:pt x="676" y="493"/>
                </a:lnTo>
                <a:lnTo>
                  <a:pt x="676" y="495"/>
                </a:lnTo>
                <a:lnTo>
                  <a:pt x="679" y="507"/>
                </a:lnTo>
                <a:lnTo>
                  <a:pt x="688" y="512"/>
                </a:lnTo>
                <a:lnTo>
                  <a:pt x="693" y="516"/>
                </a:lnTo>
                <a:lnTo>
                  <a:pt x="690" y="522"/>
                </a:lnTo>
                <a:lnTo>
                  <a:pt x="688" y="524"/>
                </a:lnTo>
                <a:lnTo>
                  <a:pt x="687" y="526"/>
                </a:lnTo>
                <a:lnTo>
                  <a:pt x="681" y="518"/>
                </a:lnTo>
                <a:lnTo>
                  <a:pt x="673" y="518"/>
                </a:lnTo>
                <a:close/>
                <a:moveTo>
                  <a:pt x="674" y="622"/>
                </a:moveTo>
                <a:lnTo>
                  <a:pt x="674" y="622"/>
                </a:lnTo>
                <a:lnTo>
                  <a:pt x="674" y="621"/>
                </a:lnTo>
                <a:lnTo>
                  <a:pt x="674" y="622"/>
                </a:lnTo>
                <a:lnTo>
                  <a:pt x="674" y="622"/>
                </a:lnTo>
                <a:close/>
                <a:moveTo>
                  <a:pt x="672" y="617"/>
                </a:moveTo>
                <a:lnTo>
                  <a:pt x="674" y="617"/>
                </a:lnTo>
                <a:lnTo>
                  <a:pt x="675" y="619"/>
                </a:lnTo>
                <a:lnTo>
                  <a:pt x="674" y="617"/>
                </a:lnTo>
                <a:lnTo>
                  <a:pt x="672" y="617"/>
                </a:lnTo>
                <a:close/>
                <a:moveTo>
                  <a:pt x="696" y="647"/>
                </a:moveTo>
                <a:lnTo>
                  <a:pt x="695" y="648"/>
                </a:lnTo>
                <a:lnTo>
                  <a:pt x="695" y="648"/>
                </a:lnTo>
                <a:lnTo>
                  <a:pt x="695" y="648"/>
                </a:lnTo>
                <a:lnTo>
                  <a:pt x="696" y="647"/>
                </a:lnTo>
                <a:close/>
                <a:moveTo>
                  <a:pt x="701" y="627"/>
                </a:moveTo>
                <a:lnTo>
                  <a:pt x="701" y="627"/>
                </a:lnTo>
                <a:lnTo>
                  <a:pt x="701" y="627"/>
                </a:lnTo>
                <a:lnTo>
                  <a:pt x="701" y="627"/>
                </a:lnTo>
                <a:lnTo>
                  <a:pt x="701" y="627"/>
                </a:lnTo>
                <a:close/>
                <a:moveTo>
                  <a:pt x="711" y="613"/>
                </a:moveTo>
                <a:lnTo>
                  <a:pt x="710" y="614"/>
                </a:lnTo>
                <a:lnTo>
                  <a:pt x="710" y="614"/>
                </a:lnTo>
                <a:lnTo>
                  <a:pt x="710" y="614"/>
                </a:lnTo>
                <a:lnTo>
                  <a:pt x="711" y="613"/>
                </a:lnTo>
                <a:close/>
                <a:moveTo>
                  <a:pt x="711" y="613"/>
                </a:moveTo>
                <a:lnTo>
                  <a:pt x="706" y="613"/>
                </a:lnTo>
                <a:lnTo>
                  <a:pt x="702" y="616"/>
                </a:lnTo>
                <a:lnTo>
                  <a:pt x="701" y="616"/>
                </a:lnTo>
                <a:lnTo>
                  <a:pt x="700" y="616"/>
                </a:lnTo>
                <a:lnTo>
                  <a:pt x="699" y="614"/>
                </a:lnTo>
                <a:lnTo>
                  <a:pt x="697" y="612"/>
                </a:lnTo>
                <a:lnTo>
                  <a:pt x="696" y="612"/>
                </a:lnTo>
                <a:lnTo>
                  <a:pt x="694" y="612"/>
                </a:lnTo>
                <a:lnTo>
                  <a:pt x="696" y="612"/>
                </a:lnTo>
                <a:lnTo>
                  <a:pt x="697" y="612"/>
                </a:lnTo>
                <a:lnTo>
                  <a:pt x="701" y="609"/>
                </a:lnTo>
                <a:lnTo>
                  <a:pt x="697" y="607"/>
                </a:lnTo>
                <a:lnTo>
                  <a:pt x="694" y="607"/>
                </a:lnTo>
                <a:lnTo>
                  <a:pt x="689" y="608"/>
                </a:lnTo>
                <a:lnTo>
                  <a:pt x="694" y="607"/>
                </a:lnTo>
                <a:lnTo>
                  <a:pt x="697" y="607"/>
                </a:lnTo>
                <a:lnTo>
                  <a:pt x="700" y="602"/>
                </a:lnTo>
                <a:lnTo>
                  <a:pt x="704" y="600"/>
                </a:lnTo>
                <a:lnTo>
                  <a:pt x="699" y="596"/>
                </a:lnTo>
                <a:lnTo>
                  <a:pt x="693" y="596"/>
                </a:lnTo>
                <a:lnTo>
                  <a:pt x="690" y="596"/>
                </a:lnTo>
                <a:lnTo>
                  <a:pt x="690" y="595"/>
                </a:lnTo>
                <a:lnTo>
                  <a:pt x="690" y="594"/>
                </a:lnTo>
                <a:lnTo>
                  <a:pt x="692" y="592"/>
                </a:lnTo>
                <a:lnTo>
                  <a:pt x="695" y="588"/>
                </a:lnTo>
                <a:lnTo>
                  <a:pt x="697" y="582"/>
                </a:lnTo>
                <a:lnTo>
                  <a:pt x="697" y="578"/>
                </a:lnTo>
                <a:lnTo>
                  <a:pt x="701" y="573"/>
                </a:lnTo>
                <a:lnTo>
                  <a:pt x="704" y="579"/>
                </a:lnTo>
                <a:lnTo>
                  <a:pt x="706" y="586"/>
                </a:lnTo>
                <a:lnTo>
                  <a:pt x="706" y="592"/>
                </a:lnTo>
                <a:lnTo>
                  <a:pt x="710" y="593"/>
                </a:lnTo>
                <a:lnTo>
                  <a:pt x="709" y="596"/>
                </a:lnTo>
                <a:lnTo>
                  <a:pt x="707" y="598"/>
                </a:lnTo>
                <a:lnTo>
                  <a:pt x="704" y="605"/>
                </a:lnTo>
                <a:lnTo>
                  <a:pt x="713" y="608"/>
                </a:lnTo>
                <a:lnTo>
                  <a:pt x="711" y="610"/>
                </a:lnTo>
                <a:lnTo>
                  <a:pt x="711" y="613"/>
                </a:lnTo>
                <a:close/>
                <a:moveTo>
                  <a:pt x="727" y="620"/>
                </a:moveTo>
                <a:lnTo>
                  <a:pt x="725" y="615"/>
                </a:lnTo>
                <a:lnTo>
                  <a:pt x="724" y="612"/>
                </a:lnTo>
                <a:lnTo>
                  <a:pt x="723" y="612"/>
                </a:lnTo>
                <a:lnTo>
                  <a:pt x="722" y="612"/>
                </a:lnTo>
                <a:lnTo>
                  <a:pt x="722" y="614"/>
                </a:lnTo>
                <a:lnTo>
                  <a:pt x="721" y="615"/>
                </a:lnTo>
                <a:lnTo>
                  <a:pt x="722" y="614"/>
                </a:lnTo>
                <a:lnTo>
                  <a:pt x="722" y="612"/>
                </a:lnTo>
                <a:lnTo>
                  <a:pt x="720" y="609"/>
                </a:lnTo>
                <a:lnTo>
                  <a:pt x="720" y="607"/>
                </a:lnTo>
                <a:lnTo>
                  <a:pt x="728" y="602"/>
                </a:lnTo>
                <a:lnTo>
                  <a:pt x="736" y="602"/>
                </a:lnTo>
                <a:lnTo>
                  <a:pt x="730" y="607"/>
                </a:lnTo>
                <a:lnTo>
                  <a:pt x="724" y="612"/>
                </a:lnTo>
                <a:lnTo>
                  <a:pt x="725" y="615"/>
                </a:lnTo>
                <a:lnTo>
                  <a:pt x="727" y="620"/>
                </a:lnTo>
                <a:close/>
                <a:moveTo>
                  <a:pt x="742" y="587"/>
                </a:moveTo>
                <a:lnTo>
                  <a:pt x="741" y="588"/>
                </a:lnTo>
                <a:lnTo>
                  <a:pt x="741" y="588"/>
                </a:lnTo>
                <a:lnTo>
                  <a:pt x="741" y="588"/>
                </a:lnTo>
                <a:lnTo>
                  <a:pt x="742" y="587"/>
                </a:lnTo>
                <a:close/>
                <a:moveTo>
                  <a:pt x="736" y="587"/>
                </a:moveTo>
                <a:lnTo>
                  <a:pt x="736" y="585"/>
                </a:lnTo>
                <a:lnTo>
                  <a:pt x="734" y="585"/>
                </a:lnTo>
                <a:lnTo>
                  <a:pt x="731" y="588"/>
                </a:lnTo>
                <a:lnTo>
                  <a:pt x="727" y="588"/>
                </a:lnTo>
                <a:lnTo>
                  <a:pt x="731" y="588"/>
                </a:lnTo>
                <a:lnTo>
                  <a:pt x="734" y="585"/>
                </a:lnTo>
                <a:lnTo>
                  <a:pt x="736" y="575"/>
                </a:lnTo>
                <a:lnTo>
                  <a:pt x="735" y="567"/>
                </a:lnTo>
                <a:lnTo>
                  <a:pt x="737" y="565"/>
                </a:lnTo>
                <a:lnTo>
                  <a:pt x="738" y="563"/>
                </a:lnTo>
                <a:lnTo>
                  <a:pt x="739" y="563"/>
                </a:lnTo>
                <a:lnTo>
                  <a:pt x="739" y="563"/>
                </a:lnTo>
                <a:lnTo>
                  <a:pt x="741" y="563"/>
                </a:lnTo>
                <a:lnTo>
                  <a:pt x="741" y="563"/>
                </a:lnTo>
                <a:lnTo>
                  <a:pt x="741" y="563"/>
                </a:lnTo>
                <a:lnTo>
                  <a:pt x="743" y="573"/>
                </a:lnTo>
                <a:lnTo>
                  <a:pt x="748" y="582"/>
                </a:lnTo>
                <a:lnTo>
                  <a:pt x="743" y="582"/>
                </a:lnTo>
                <a:lnTo>
                  <a:pt x="742" y="587"/>
                </a:lnTo>
                <a:lnTo>
                  <a:pt x="738" y="591"/>
                </a:lnTo>
                <a:lnTo>
                  <a:pt x="736" y="587"/>
                </a:lnTo>
                <a:close/>
                <a:moveTo>
                  <a:pt x="758" y="608"/>
                </a:moveTo>
                <a:lnTo>
                  <a:pt x="756" y="607"/>
                </a:lnTo>
                <a:lnTo>
                  <a:pt x="755" y="605"/>
                </a:lnTo>
                <a:lnTo>
                  <a:pt x="751" y="602"/>
                </a:lnTo>
                <a:lnTo>
                  <a:pt x="748" y="602"/>
                </a:lnTo>
                <a:lnTo>
                  <a:pt x="744" y="602"/>
                </a:lnTo>
                <a:lnTo>
                  <a:pt x="742" y="599"/>
                </a:lnTo>
                <a:lnTo>
                  <a:pt x="750" y="598"/>
                </a:lnTo>
                <a:lnTo>
                  <a:pt x="758" y="595"/>
                </a:lnTo>
                <a:lnTo>
                  <a:pt x="759" y="599"/>
                </a:lnTo>
                <a:lnTo>
                  <a:pt x="759" y="603"/>
                </a:lnTo>
                <a:lnTo>
                  <a:pt x="759" y="606"/>
                </a:lnTo>
                <a:lnTo>
                  <a:pt x="758" y="608"/>
                </a:lnTo>
                <a:close/>
                <a:moveTo>
                  <a:pt x="768" y="686"/>
                </a:moveTo>
                <a:lnTo>
                  <a:pt x="765" y="684"/>
                </a:lnTo>
                <a:lnTo>
                  <a:pt x="766" y="679"/>
                </a:lnTo>
                <a:lnTo>
                  <a:pt x="768" y="683"/>
                </a:lnTo>
                <a:lnTo>
                  <a:pt x="768" y="686"/>
                </a:lnTo>
                <a:close/>
                <a:moveTo>
                  <a:pt x="762" y="587"/>
                </a:moveTo>
                <a:lnTo>
                  <a:pt x="755" y="588"/>
                </a:lnTo>
                <a:lnTo>
                  <a:pt x="749" y="584"/>
                </a:lnTo>
                <a:lnTo>
                  <a:pt x="752" y="582"/>
                </a:lnTo>
                <a:lnTo>
                  <a:pt x="756" y="581"/>
                </a:lnTo>
                <a:lnTo>
                  <a:pt x="759" y="584"/>
                </a:lnTo>
                <a:lnTo>
                  <a:pt x="762" y="587"/>
                </a:lnTo>
                <a:lnTo>
                  <a:pt x="766" y="584"/>
                </a:lnTo>
                <a:lnTo>
                  <a:pt x="771" y="581"/>
                </a:lnTo>
                <a:lnTo>
                  <a:pt x="766" y="584"/>
                </a:lnTo>
                <a:lnTo>
                  <a:pt x="762" y="587"/>
                </a:lnTo>
                <a:close/>
                <a:moveTo>
                  <a:pt x="791" y="288"/>
                </a:moveTo>
                <a:lnTo>
                  <a:pt x="790" y="291"/>
                </a:lnTo>
                <a:lnTo>
                  <a:pt x="789" y="292"/>
                </a:lnTo>
                <a:lnTo>
                  <a:pt x="785" y="294"/>
                </a:lnTo>
                <a:lnTo>
                  <a:pt x="786" y="300"/>
                </a:lnTo>
                <a:lnTo>
                  <a:pt x="787" y="305"/>
                </a:lnTo>
                <a:lnTo>
                  <a:pt x="792" y="308"/>
                </a:lnTo>
                <a:lnTo>
                  <a:pt x="792" y="308"/>
                </a:lnTo>
                <a:lnTo>
                  <a:pt x="793" y="308"/>
                </a:lnTo>
                <a:lnTo>
                  <a:pt x="797" y="316"/>
                </a:lnTo>
                <a:lnTo>
                  <a:pt x="806" y="319"/>
                </a:lnTo>
                <a:lnTo>
                  <a:pt x="806" y="319"/>
                </a:lnTo>
                <a:lnTo>
                  <a:pt x="806" y="320"/>
                </a:lnTo>
                <a:lnTo>
                  <a:pt x="807" y="320"/>
                </a:lnTo>
                <a:lnTo>
                  <a:pt x="807" y="321"/>
                </a:lnTo>
                <a:lnTo>
                  <a:pt x="807" y="320"/>
                </a:lnTo>
                <a:lnTo>
                  <a:pt x="807" y="320"/>
                </a:lnTo>
                <a:lnTo>
                  <a:pt x="815" y="317"/>
                </a:lnTo>
                <a:lnTo>
                  <a:pt x="815" y="310"/>
                </a:lnTo>
                <a:lnTo>
                  <a:pt x="825" y="308"/>
                </a:lnTo>
                <a:lnTo>
                  <a:pt x="834" y="312"/>
                </a:lnTo>
                <a:lnTo>
                  <a:pt x="834" y="312"/>
                </a:lnTo>
                <a:lnTo>
                  <a:pt x="834" y="312"/>
                </a:lnTo>
                <a:lnTo>
                  <a:pt x="834" y="312"/>
                </a:lnTo>
                <a:lnTo>
                  <a:pt x="834" y="312"/>
                </a:lnTo>
                <a:lnTo>
                  <a:pt x="837" y="312"/>
                </a:lnTo>
                <a:lnTo>
                  <a:pt x="839" y="312"/>
                </a:lnTo>
                <a:lnTo>
                  <a:pt x="839" y="314"/>
                </a:lnTo>
                <a:lnTo>
                  <a:pt x="839" y="316"/>
                </a:lnTo>
                <a:lnTo>
                  <a:pt x="839" y="316"/>
                </a:lnTo>
                <a:lnTo>
                  <a:pt x="838" y="316"/>
                </a:lnTo>
                <a:lnTo>
                  <a:pt x="837" y="317"/>
                </a:lnTo>
                <a:lnTo>
                  <a:pt x="835" y="317"/>
                </a:lnTo>
                <a:lnTo>
                  <a:pt x="834" y="319"/>
                </a:lnTo>
                <a:lnTo>
                  <a:pt x="827" y="316"/>
                </a:lnTo>
                <a:lnTo>
                  <a:pt x="822" y="321"/>
                </a:lnTo>
                <a:lnTo>
                  <a:pt x="821" y="322"/>
                </a:lnTo>
                <a:lnTo>
                  <a:pt x="819" y="322"/>
                </a:lnTo>
                <a:lnTo>
                  <a:pt x="811" y="323"/>
                </a:lnTo>
                <a:lnTo>
                  <a:pt x="804" y="328"/>
                </a:lnTo>
                <a:lnTo>
                  <a:pt x="805" y="328"/>
                </a:lnTo>
                <a:lnTo>
                  <a:pt x="806" y="329"/>
                </a:lnTo>
                <a:lnTo>
                  <a:pt x="814" y="329"/>
                </a:lnTo>
                <a:lnTo>
                  <a:pt x="822" y="327"/>
                </a:lnTo>
                <a:lnTo>
                  <a:pt x="820" y="330"/>
                </a:lnTo>
                <a:lnTo>
                  <a:pt x="818" y="333"/>
                </a:lnTo>
                <a:lnTo>
                  <a:pt x="819" y="336"/>
                </a:lnTo>
                <a:lnTo>
                  <a:pt x="820" y="340"/>
                </a:lnTo>
                <a:lnTo>
                  <a:pt x="819" y="336"/>
                </a:lnTo>
                <a:lnTo>
                  <a:pt x="818" y="333"/>
                </a:lnTo>
                <a:lnTo>
                  <a:pt x="810" y="335"/>
                </a:lnTo>
                <a:lnTo>
                  <a:pt x="801" y="338"/>
                </a:lnTo>
                <a:lnTo>
                  <a:pt x="803" y="334"/>
                </a:lnTo>
                <a:lnTo>
                  <a:pt x="806" y="329"/>
                </a:lnTo>
                <a:lnTo>
                  <a:pt x="805" y="328"/>
                </a:lnTo>
                <a:lnTo>
                  <a:pt x="804" y="328"/>
                </a:lnTo>
                <a:lnTo>
                  <a:pt x="800" y="323"/>
                </a:lnTo>
                <a:lnTo>
                  <a:pt x="796" y="328"/>
                </a:lnTo>
                <a:lnTo>
                  <a:pt x="793" y="330"/>
                </a:lnTo>
                <a:lnTo>
                  <a:pt x="790" y="329"/>
                </a:lnTo>
                <a:lnTo>
                  <a:pt x="789" y="327"/>
                </a:lnTo>
                <a:lnTo>
                  <a:pt x="792" y="326"/>
                </a:lnTo>
                <a:lnTo>
                  <a:pt x="793" y="322"/>
                </a:lnTo>
                <a:lnTo>
                  <a:pt x="790" y="321"/>
                </a:lnTo>
                <a:lnTo>
                  <a:pt x="789" y="319"/>
                </a:lnTo>
                <a:lnTo>
                  <a:pt x="787" y="316"/>
                </a:lnTo>
                <a:lnTo>
                  <a:pt x="790" y="315"/>
                </a:lnTo>
                <a:lnTo>
                  <a:pt x="790" y="314"/>
                </a:lnTo>
                <a:lnTo>
                  <a:pt x="789" y="313"/>
                </a:lnTo>
                <a:lnTo>
                  <a:pt x="786" y="313"/>
                </a:lnTo>
                <a:lnTo>
                  <a:pt x="783" y="312"/>
                </a:lnTo>
                <a:lnTo>
                  <a:pt x="780" y="309"/>
                </a:lnTo>
                <a:lnTo>
                  <a:pt x="779" y="307"/>
                </a:lnTo>
                <a:lnTo>
                  <a:pt x="776" y="306"/>
                </a:lnTo>
                <a:lnTo>
                  <a:pt x="772" y="308"/>
                </a:lnTo>
                <a:lnTo>
                  <a:pt x="772" y="313"/>
                </a:lnTo>
                <a:lnTo>
                  <a:pt x="766" y="315"/>
                </a:lnTo>
                <a:lnTo>
                  <a:pt x="765" y="321"/>
                </a:lnTo>
                <a:lnTo>
                  <a:pt x="765" y="324"/>
                </a:lnTo>
                <a:lnTo>
                  <a:pt x="762" y="328"/>
                </a:lnTo>
                <a:lnTo>
                  <a:pt x="760" y="324"/>
                </a:lnTo>
                <a:lnTo>
                  <a:pt x="759" y="321"/>
                </a:lnTo>
                <a:lnTo>
                  <a:pt x="764" y="314"/>
                </a:lnTo>
                <a:lnTo>
                  <a:pt x="768" y="305"/>
                </a:lnTo>
                <a:lnTo>
                  <a:pt x="777" y="295"/>
                </a:lnTo>
                <a:lnTo>
                  <a:pt x="791" y="288"/>
                </a:lnTo>
                <a:close/>
                <a:moveTo>
                  <a:pt x="810" y="294"/>
                </a:moveTo>
                <a:lnTo>
                  <a:pt x="805" y="299"/>
                </a:lnTo>
                <a:lnTo>
                  <a:pt x="798" y="302"/>
                </a:lnTo>
                <a:lnTo>
                  <a:pt x="794" y="302"/>
                </a:lnTo>
                <a:lnTo>
                  <a:pt x="793" y="300"/>
                </a:lnTo>
                <a:lnTo>
                  <a:pt x="794" y="296"/>
                </a:lnTo>
                <a:lnTo>
                  <a:pt x="797" y="296"/>
                </a:lnTo>
                <a:lnTo>
                  <a:pt x="804" y="295"/>
                </a:lnTo>
                <a:lnTo>
                  <a:pt x="810" y="294"/>
                </a:lnTo>
                <a:close/>
                <a:moveTo>
                  <a:pt x="800" y="215"/>
                </a:moveTo>
                <a:lnTo>
                  <a:pt x="803" y="215"/>
                </a:lnTo>
                <a:lnTo>
                  <a:pt x="804" y="214"/>
                </a:lnTo>
                <a:lnTo>
                  <a:pt x="808" y="209"/>
                </a:lnTo>
                <a:lnTo>
                  <a:pt x="812" y="214"/>
                </a:lnTo>
                <a:lnTo>
                  <a:pt x="818" y="217"/>
                </a:lnTo>
                <a:lnTo>
                  <a:pt x="815" y="224"/>
                </a:lnTo>
                <a:lnTo>
                  <a:pt x="813" y="222"/>
                </a:lnTo>
                <a:lnTo>
                  <a:pt x="811" y="219"/>
                </a:lnTo>
                <a:lnTo>
                  <a:pt x="806" y="217"/>
                </a:lnTo>
                <a:lnTo>
                  <a:pt x="804" y="221"/>
                </a:lnTo>
                <a:lnTo>
                  <a:pt x="803" y="223"/>
                </a:lnTo>
                <a:lnTo>
                  <a:pt x="803" y="225"/>
                </a:lnTo>
                <a:lnTo>
                  <a:pt x="800" y="225"/>
                </a:lnTo>
                <a:lnTo>
                  <a:pt x="799" y="226"/>
                </a:lnTo>
                <a:lnTo>
                  <a:pt x="799" y="230"/>
                </a:lnTo>
                <a:lnTo>
                  <a:pt x="799" y="233"/>
                </a:lnTo>
                <a:lnTo>
                  <a:pt x="799" y="230"/>
                </a:lnTo>
                <a:lnTo>
                  <a:pt x="799" y="226"/>
                </a:lnTo>
                <a:lnTo>
                  <a:pt x="796" y="230"/>
                </a:lnTo>
                <a:lnTo>
                  <a:pt x="793" y="235"/>
                </a:lnTo>
                <a:lnTo>
                  <a:pt x="794" y="224"/>
                </a:lnTo>
                <a:lnTo>
                  <a:pt x="800" y="215"/>
                </a:lnTo>
                <a:close/>
                <a:moveTo>
                  <a:pt x="810" y="159"/>
                </a:moveTo>
                <a:lnTo>
                  <a:pt x="813" y="155"/>
                </a:lnTo>
                <a:lnTo>
                  <a:pt x="818" y="155"/>
                </a:lnTo>
                <a:lnTo>
                  <a:pt x="820" y="156"/>
                </a:lnTo>
                <a:lnTo>
                  <a:pt x="820" y="159"/>
                </a:lnTo>
                <a:lnTo>
                  <a:pt x="819" y="161"/>
                </a:lnTo>
                <a:lnTo>
                  <a:pt x="817" y="160"/>
                </a:lnTo>
                <a:lnTo>
                  <a:pt x="814" y="161"/>
                </a:lnTo>
                <a:lnTo>
                  <a:pt x="813" y="163"/>
                </a:lnTo>
                <a:lnTo>
                  <a:pt x="817" y="163"/>
                </a:lnTo>
                <a:lnTo>
                  <a:pt x="820" y="165"/>
                </a:lnTo>
                <a:lnTo>
                  <a:pt x="817" y="163"/>
                </a:lnTo>
                <a:lnTo>
                  <a:pt x="813" y="163"/>
                </a:lnTo>
                <a:lnTo>
                  <a:pt x="813" y="163"/>
                </a:lnTo>
                <a:lnTo>
                  <a:pt x="810" y="162"/>
                </a:lnTo>
                <a:lnTo>
                  <a:pt x="810" y="159"/>
                </a:lnTo>
                <a:close/>
                <a:moveTo>
                  <a:pt x="804" y="109"/>
                </a:moveTo>
                <a:lnTo>
                  <a:pt x="804" y="106"/>
                </a:lnTo>
                <a:lnTo>
                  <a:pt x="804" y="104"/>
                </a:lnTo>
                <a:lnTo>
                  <a:pt x="806" y="103"/>
                </a:lnTo>
                <a:lnTo>
                  <a:pt x="807" y="104"/>
                </a:lnTo>
                <a:lnTo>
                  <a:pt x="811" y="105"/>
                </a:lnTo>
                <a:lnTo>
                  <a:pt x="813" y="109"/>
                </a:lnTo>
                <a:lnTo>
                  <a:pt x="813" y="111"/>
                </a:lnTo>
                <a:lnTo>
                  <a:pt x="813" y="113"/>
                </a:lnTo>
                <a:lnTo>
                  <a:pt x="807" y="112"/>
                </a:lnTo>
                <a:lnTo>
                  <a:pt x="804" y="109"/>
                </a:lnTo>
                <a:close/>
                <a:moveTo>
                  <a:pt x="829" y="243"/>
                </a:moveTo>
                <a:lnTo>
                  <a:pt x="840" y="251"/>
                </a:lnTo>
                <a:lnTo>
                  <a:pt x="849" y="264"/>
                </a:lnTo>
                <a:lnTo>
                  <a:pt x="844" y="259"/>
                </a:lnTo>
                <a:lnTo>
                  <a:pt x="838" y="260"/>
                </a:lnTo>
                <a:lnTo>
                  <a:pt x="839" y="261"/>
                </a:lnTo>
                <a:lnTo>
                  <a:pt x="841" y="263"/>
                </a:lnTo>
                <a:lnTo>
                  <a:pt x="839" y="261"/>
                </a:lnTo>
                <a:lnTo>
                  <a:pt x="838" y="260"/>
                </a:lnTo>
                <a:lnTo>
                  <a:pt x="835" y="257"/>
                </a:lnTo>
                <a:lnTo>
                  <a:pt x="832" y="256"/>
                </a:lnTo>
                <a:lnTo>
                  <a:pt x="828" y="258"/>
                </a:lnTo>
                <a:lnTo>
                  <a:pt x="828" y="261"/>
                </a:lnTo>
                <a:lnTo>
                  <a:pt x="826" y="261"/>
                </a:lnTo>
                <a:lnTo>
                  <a:pt x="822" y="263"/>
                </a:lnTo>
                <a:lnTo>
                  <a:pt x="821" y="263"/>
                </a:lnTo>
                <a:lnTo>
                  <a:pt x="819" y="261"/>
                </a:lnTo>
                <a:lnTo>
                  <a:pt x="819" y="259"/>
                </a:lnTo>
                <a:lnTo>
                  <a:pt x="820" y="258"/>
                </a:lnTo>
                <a:lnTo>
                  <a:pt x="826" y="251"/>
                </a:lnTo>
                <a:lnTo>
                  <a:pt x="829" y="243"/>
                </a:lnTo>
                <a:close/>
                <a:moveTo>
                  <a:pt x="822" y="161"/>
                </a:moveTo>
                <a:lnTo>
                  <a:pt x="822" y="161"/>
                </a:lnTo>
                <a:lnTo>
                  <a:pt x="822" y="161"/>
                </a:lnTo>
                <a:lnTo>
                  <a:pt x="822" y="161"/>
                </a:lnTo>
                <a:lnTo>
                  <a:pt x="822" y="161"/>
                </a:lnTo>
                <a:lnTo>
                  <a:pt x="822" y="161"/>
                </a:lnTo>
                <a:lnTo>
                  <a:pt x="821" y="161"/>
                </a:lnTo>
                <a:lnTo>
                  <a:pt x="822" y="161"/>
                </a:lnTo>
                <a:lnTo>
                  <a:pt x="822" y="161"/>
                </a:lnTo>
                <a:close/>
                <a:moveTo>
                  <a:pt x="835" y="123"/>
                </a:moveTo>
                <a:lnTo>
                  <a:pt x="837" y="123"/>
                </a:lnTo>
                <a:lnTo>
                  <a:pt x="837" y="123"/>
                </a:lnTo>
                <a:lnTo>
                  <a:pt x="837" y="116"/>
                </a:lnTo>
                <a:lnTo>
                  <a:pt x="835" y="111"/>
                </a:lnTo>
                <a:lnTo>
                  <a:pt x="837" y="114"/>
                </a:lnTo>
                <a:lnTo>
                  <a:pt x="837" y="123"/>
                </a:lnTo>
                <a:lnTo>
                  <a:pt x="840" y="123"/>
                </a:lnTo>
                <a:lnTo>
                  <a:pt x="844" y="121"/>
                </a:lnTo>
                <a:lnTo>
                  <a:pt x="846" y="123"/>
                </a:lnTo>
                <a:lnTo>
                  <a:pt x="846" y="125"/>
                </a:lnTo>
                <a:lnTo>
                  <a:pt x="840" y="127"/>
                </a:lnTo>
                <a:lnTo>
                  <a:pt x="835" y="123"/>
                </a:lnTo>
                <a:lnTo>
                  <a:pt x="834" y="123"/>
                </a:lnTo>
                <a:lnTo>
                  <a:pt x="833" y="120"/>
                </a:lnTo>
                <a:lnTo>
                  <a:pt x="834" y="123"/>
                </a:lnTo>
                <a:lnTo>
                  <a:pt x="835" y="123"/>
                </a:lnTo>
                <a:lnTo>
                  <a:pt x="835" y="123"/>
                </a:lnTo>
                <a:close/>
                <a:moveTo>
                  <a:pt x="854" y="274"/>
                </a:moveTo>
                <a:lnTo>
                  <a:pt x="855" y="272"/>
                </a:lnTo>
                <a:lnTo>
                  <a:pt x="858" y="273"/>
                </a:lnTo>
                <a:lnTo>
                  <a:pt x="862" y="278"/>
                </a:lnTo>
                <a:lnTo>
                  <a:pt x="867" y="281"/>
                </a:lnTo>
                <a:lnTo>
                  <a:pt x="872" y="286"/>
                </a:lnTo>
                <a:lnTo>
                  <a:pt x="880" y="286"/>
                </a:lnTo>
                <a:lnTo>
                  <a:pt x="873" y="289"/>
                </a:lnTo>
                <a:lnTo>
                  <a:pt x="866" y="291"/>
                </a:lnTo>
                <a:lnTo>
                  <a:pt x="866" y="292"/>
                </a:lnTo>
                <a:lnTo>
                  <a:pt x="867" y="293"/>
                </a:lnTo>
                <a:lnTo>
                  <a:pt x="866" y="292"/>
                </a:lnTo>
                <a:lnTo>
                  <a:pt x="866" y="291"/>
                </a:lnTo>
                <a:lnTo>
                  <a:pt x="865" y="291"/>
                </a:lnTo>
                <a:lnTo>
                  <a:pt x="863" y="291"/>
                </a:lnTo>
                <a:lnTo>
                  <a:pt x="862" y="289"/>
                </a:lnTo>
                <a:lnTo>
                  <a:pt x="861" y="288"/>
                </a:lnTo>
                <a:lnTo>
                  <a:pt x="859" y="285"/>
                </a:lnTo>
                <a:lnTo>
                  <a:pt x="855" y="282"/>
                </a:lnTo>
                <a:lnTo>
                  <a:pt x="854" y="285"/>
                </a:lnTo>
                <a:lnTo>
                  <a:pt x="853" y="287"/>
                </a:lnTo>
                <a:lnTo>
                  <a:pt x="853" y="287"/>
                </a:lnTo>
                <a:lnTo>
                  <a:pt x="853" y="288"/>
                </a:lnTo>
                <a:lnTo>
                  <a:pt x="853" y="287"/>
                </a:lnTo>
                <a:lnTo>
                  <a:pt x="853" y="287"/>
                </a:lnTo>
                <a:lnTo>
                  <a:pt x="846" y="294"/>
                </a:lnTo>
                <a:lnTo>
                  <a:pt x="844" y="305"/>
                </a:lnTo>
                <a:lnTo>
                  <a:pt x="842" y="303"/>
                </a:lnTo>
                <a:lnTo>
                  <a:pt x="842" y="302"/>
                </a:lnTo>
                <a:lnTo>
                  <a:pt x="841" y="301"/>
                </a:lnTo>
                <a:lnTo>
                  <a:pt x="840" y="301"/>
                </a:lnTo>
                <a:lnTo>
                  <a:pt x="840" y="299"/>
                </a:lnTo>
                <a:lnTo>
                  <a:pt x="839" y="298"/>
                </a:lnTo>
                <a:lnTo>
                  <a:pt x="844" y="293"/>
                </a:lnTo>
                <a:lnTo>
                  <a:pt x="846" y="286"/>
                </a:lnTo>
                <a:lnTo>
                  <a:pt x="851" y="280"/>
                </a:lnTo>
                <a:lnTo>
                  <a:pt x="854" y="274"/>
                </a:lnTo>
                <a:close/>
                <a:moveTo>
                  <a:pt x="865" y="270"/>
                </a:moveTo>
                <a:lnTo>
                  <a:pt x="865" y="270"/>
                </a:lnTo>
                <a:lnTo>
                  <a:pt x="866" y="271"/>
                </a:lnTo>
                <a:lnTo>
                  <a:pt x="865" y="271"/>
                </a:lnTo>
                <a:lnTo>
                  <a:pt x="863" y="272"/>
                </a:lnTo>
                <a:lnTo>
                  <a:pt x="863" y="271"/>
                </a:lnTo>
                <a:lnTo>
                  <a:pt x="863" y="271"/>
                </a:lnTo>
                <a:lnTo>
                  <a:pt x="863" y="271"/>
                </a:lnTo>
                <a:lnTo>
                  <a:pt x="865" y="270"/>
                </a:lnTo>
                <a:close/>
                <a:moveTo>
                  <a:pt x="891" y="299"/>
                </a:moveTo>
                <a:lnTo>
                  <a:pt x="893" y="300"/>
                </a:lnTo>
                <a:lnTo>
                  <a:pt x="893" y="302"/>
                </a:lnTo>
                <a:lnTo>
                  <a:pt x="894" y="302"/>
                </a:lnTo>
                <a:lnTo>
                  <a:pt x="896" y="302"/>
                </a:lnTo>
                <a:lnTo>
                  <a:pt x="894" y="302"/>
                </a:lnTo>
                <a:lnTo>
                  <a:pt x="893" y="302"/>
                </a:lnTo>
                <a:lnTo>
                  <a:pt x="887" y="303"/>
                </a:lnTo>
                <a:lnTo>
                  <a:pt x="881" y="300"/>
                </a:lnTo>
                <a:lnTo>
                  <a:pt x="879" y="298"/>
                </a:lnTo>
                <a:lnTo>
                  <a:pt x="875" y="298"/>
                </a:lnTo>
                <a:lnTo>
                  <a:pt x="872" y="298"/>
                </a:lnTo>
                <a:lnTo>
                  <a:pt x="869" y="294"/>
                </a:lnTo>
                <a:lnTo>
                  <a:pt x="881" y="294"/>
                </a:lnTo>
                <a:lnTo>
                  <a:pt x="891" y="299"/>
                </a:lnTo>
                <a:close/>
                <a:moveTo>
                  <a:pt x="889" y="314"/>
                </a:moveTo>
                <a:lnTo>
                  <a:pt x="889" y="313"/>
                </a:lnTo>
                <a:lnTo>
                  <a:pt x="890" y="313"/>
                </a:lnTo>
                <a:lnTo>
                  <a:pt x="890" y="313"/>
                </a:lnTo>
                <a:lnTo>
                  <a:pt x="889" y="313"/>
                </a:lnTo>
                <a:lnTo>
                  <a:pt x="889" y="314"/>
                </a:lnTo>
                <a:close/>
                <a:moveTo>
                  <a:pt x="870" y="305"/>
                </a:moveTo>
                <a:lnTo>
                  <a:pt x="873" y="302"/>
                </a:lnTo>
                <a:lnTo>
                  <a:pt x="876" y="301"/>
                </a:lnTo>
                <a:lnTo>
                  <a:pt x="879" y="301"/>
                </a:lnTo>
                <a:lnTo>
                  <a:pt x="880" y="302"/>
                </a:lnTo>
                <a:lnTo>
                  <a:pt x="877" y="306"/>
                </a:lnTo>
                <a:lnTo>
                  <a:pt x="874" y="307"/>
                </a:lnTo>
                <a:lnTo>
                  <a:pt x="872" y="307"/>
                </a:lnTo>
                <a:lnTo>
                  <a:pt x="870" y="305"/>
                </a:lnTo>
                <a:close/>
                <a:moveTo>
                  <a:pt x="849" y="303"/>
                </a:moveTo>
                <a:lnTo>
                  <a:pt x="856" y="302"/>
                </a:lnTo>
                <a:lnTo>
                  <a:pt x="865" y="306"/>
                </a:lnTo>
                <a:lnTo>
                  <a:pt x="865" y="306"/>
                </a:lnTo>
                <a:lnTo>
                  <a:pt x="865" y="308"/>
                </a:lnTo>
                <a:lnTo>
                  <a:pt x="861" y="310"/>
                </a:lnTo>
                <a:lnTo>
                  <a:pt x="856" y="310"/>
                </a:lnTo>
                <a:lnTo>
                  <a:pt x="852" y="310"/>
                </a:lnTo>
                <a:lnTo>
                  <a:pt x="851" y="314"/>
                </a:lnTo>
                <a:lnTo>
                  <a:pt x="851" y="315"/>
                </a:lnTo>
                <a:lnTo>
                  <a:pt x="851" y="315"/>
                </a:lnTo>
                <a:lnTo>
                  <a:pt x="851" y="315"/>
                </a:lnTo>
                <a:lnTo>
                  <a:pt x="851" y="314"/>
                </a:lnTo>
                <a:lnTo>
                  <a:pt x="846" y="314"/>
                </a:lnTo>
                <a:lnTo>
                  <a:pt x="840" y="312"/>
                </a:lnTo>
                <a:lnTo>
                  <a:pt x="844" y="310"/>
                </a:lnTo>
                <a:lnTo>
                  <a:pt x="846" y="308"/>
                </a:lnTo>
                <a:lnTo>
                  <a:pt x="849" y="307"/>
                </a:lnTo>
                <a:lnTo>
                  <a:pt x="849" y="303"/>
                </a:lnTo>
                <a:close/>
                <a:moveTo>
                  <a:pt x="840" y="337"/>
                </a:moveTo>
                <a:lnTo>
                  <a:pt x="840" y="337"/>
                </a:lnTo>
                <a:lnTo>
                  <a:pt x="840" y="336"/>
                </a:lnTo>
                <a:lnTo>
                  <a:pt x="840" y="336"/>
                </a:lnTo>
                <a:lnTo>
                  <a:pt x="840" y="337"/>
                </a:lnTo>
                <a:lnTo>
                  <a:pt x="840" y="337"/>
                </a:lnTo>
                <a:lnTo>
                  <a:pt x="840" y="337"/>
                </a:lnTo>
                <a:close/>
                <a:moveTo>
                  <a:pt x="834" y="328"/>
                </a:moveTo>
                <a:lnTo>
                  <a:pt x="834" y="328"/>
                </a:lnTo>
                <a:lnTo>
                  <a:pt x="835" y="327"/>
                </a:lnTo>
                <a:lnTo>
                  <a:pt x="834" y="328"/>
                </a:lnTo>
                <a:lnTo>
                  <a:pt x="834" y="328"/>
                </a:lnTo>
                <a:close/>
                <a:moveTo>
                  <a:pt x="897" y="355"/>
                </a:moveTo>
                <a:lnTo>
                  <a:pt x="897" y="355"/>
                </a:lnTo>
                <a:lnTo>
                  <a:pt x="897" y="357"/>
                </a:lnTo>
                <a:lnTo>
                  <a:pt x="901" y="356"/>
                </a:lnTo>
                <a:lnTo>
                  <a:pt x="901" y="354"/>
                </a:lnTo>
                <a:lnTo>
                  <a:pt x="903" y="354"/>
                </a:lnTo>
                <a:lnTo>
                  <a:pt x="905" y="355"/>
                </a:lnTo>
                <a:lnTo>
                  <a:pt x="905" y="359"/>
                </a:lnTo>
                <a:lnTo>
                  <a:pt x="908" y="364"/>
                </a:lnTo>
                <a:lnTo>
                  <a:pt x="909" y="364"/>
                </a:lnTo>
                <a:lnTo>
                  <a:pt x="910" y="364"/>
                </a:lnTo>
                <a:lnTo>
                  <a:pt x="909" y="364"/>
                </a:lnTo>
                <a:lnTo>
                  <a:pt x="908" y="364"/>
                </a:lnTo>
                <a:lnTo>
                  <a:pt x="905" y="366"/>
                </a:lnTo>
                <a:lnTo>
                  <a:pt x="905" y="370"/>
                </a:lnTo>
                <a:lnTo>
                  <a:pt x="904" y="384"/>
                </a:lnTo>
                <a:lnTo>
                  <a:pt x="904" y="397"/>
                </a:lnTo>
                <a:lnTo>
                  <a:pt x="905" y="398"/>
                </a:lnTo>
                <a:lnTo>
                  <a:pt x="907" y="398"/>
                </a:lnTo>
                <a:lnTo>
                  <a:pt x="905" y="410"/>
                </a:lnTo>
                <a:lnTo>
                  <a:pt x="905" y="420"/>
                </a:lnTo>
                <a:lnTo>
                  <a:pt x="903" y="427"/>
                </a:lnTo>
                <a:lnTo>
                  <a:pt x="904" y="435"/>
                </a:lnTo>
                <a:lnTo>
                  <a:pt x="904" y="447"/>
                </a:lnTo>
                <a:lnTo>
                  <a:pt x="890" y="450"/>
                </a:lnTo>
                <a:lnTo>
                  <a:pt x="895" y="441"/>
                </a:lnTo>
                <a:lnTo>
                  <a:pt x="896" y="431"/>
                </a:lnTo>
                <a:lnTo>
                  <a:pt x="896" y="431"/>
                </a:lnTo>
                <a:lnTo>
                  <a:pt x="895" y="429"/>
                </a:lnTo>
                <a:lnTo>
                  <a:pt x="895" y="425"/>
                </a:lnTo>
                <a:lnTo>
                  <a:pt x="895" y="420"/>
                </a:lnTo>
                <a:lnTo>
                  <a:pt x="896" y="412"/>
                </a:lnTo>
                <a:lnTo>
                  <a:pt x="890" y="406"/>
                </a:lnTo>
                <a:lnTo>
                  <a:pt x="883" y="405"/>
                </a:lnTo>
                <a:lnTo>
                  <a:pt x="877" y="403"/>
                </a:lnTo>
                <a:lnTo>
                  <a:pt x="875" y="399"/>
                </a:lnTo>
                <a:lnTo>
                  <a:pt x="872" y="400"/>
                </a:lnTo>
                <a:lnTo>
                  <a:pt x="869" y="404"/>
                </a:lnTo>
                <a:lnTo>
                  <a:pt x="873" y="408"/>
                </a:lnTo>
                <a:lnTo>
                  <a:pt x="870" y="412"/>
                </a:lnTo>
                <a:lnTo>
                  <a:pt x="866" y="413"/>
                </a:lnTo>
                <a:lnTo>
                  <a:pt x="866" y="413"/>
                </a:lnTo>
                <a:lnTo>
                  <a:pt x="866" y="412"/>
                </a:lnTo>
                <a:lnTo>
                  <a:pt x="865" y="411"/>
                </a:lnTo>
                <a:lnTo>
                  <a:pt x="862" y="410"/>
                </a:lnTo>
                <a:lnTo>
                  <a:pt x="859" y="410"/>
                </a:lnTo>
                <a:lnTo>
                  <a:pt x="858" y="410"/>
                </a:lnTo>
                <a:lnTo>
                  <a:pt x="856" y="411"/>
                </a:lnTo>
                <a:lnTo>
                  <a:pt x="856" y="411"/>
                </a:lnTo>
                <a:lnTo>
                  <a:pt x="856" y="413"/>
                </a:lnTo>
                <a:lnTo>
                  <a:pt x="858" y="414"/>
                </a:lnTo>
                <a:lnTo>
                  <a:pt x="859" y="415"/>
                </a:lnTo>
                <a:lnTo>
                  <a:pt x="860" y="418"/>
                </a:lnTo>
                <a:lnTo>
                  <a:pt x="855" y="419"/>
                </a:lnTo>
                <a:lnTo>
                  <a:pt x="851" y="422"/>
                </a:lnTo>
                <a:lnTo>
                  <a:pt x="848" y="421"/>
                </a:lnTo>
                <a:lnTo>
                  <a:pt x="847" y="424"/>
                </a:lnTo>
                <a:lnTo>
                  <a:pt x="847" y="434"/>
                </a:lnTo>
                <a:lnTo>
                  <a:pt x="847" y="445"/>
                </a:lnTo>
                <a:lnTo>
                  <a:pt x="848" y="447"/>
                </a:lnTo>
                <a:lnTo>
                  <a:pt x="849" y="449"/>
                </a:lnTo>
                <a:lnTo>
                  <a:pt x="855" y="455"/>
                </a:lnTo>
                <a:lnTo>
                  <a:pt x="852" y="464"/>
                </a:lnTo>
                <a:lnTo>
                  <a:pt x="847" y="462"/>
                </a:lnTo>
                <a:lnTo>
                  <a:pt x="844" y="459"/>
                </a:lnTo>
                <a:lnTo>
                  <a:pt x="839" y="466"/>
                </a:lnTo>
                <a:lnTo>
                  <a:pt x="828" y="466"/>
                </a:lnTo>
                <a:lnTo>
                  <a:pt x="828" y="464"/>
                </a:lnTo>
                <a:lnTo>
                  <a:pt x="828" y="464"/>
                </a:lnTo>
                <a:lnTo>
                  <a:pt x="833" y="461"/>
                </a:lnTo>
                <a:lnTo>
                  <a:pt x="839" y="459"/>
                </a:lnTo>
                <a:lnTo>
                  <a:pt x="838" y="450"/>
                </a:lnTo>
                <a:lnTo>
                  <a:pt x="834" y="443"/>
                </a:lnTo>
                <a:lnTo>
                  <a:pt x="839" y="436"/>
                </a:lnTo>
                <a:lnTo>
                  <a:pt x="838" y="428"/>
                </a:lnTo>
                <a:lnTo>
                  <a:pt x="835" y="425"/>
                </a:lnTo>
                <a:lnTo>
                  <a:pt x="829" y="426"/>
                </a:lnTo>
                <a:lnTo>
                  <a:pt x="824" y="425"/>
                </a:lnTo>
                <a:lnTo>
                  <a:pt x="819" y="425"/>
                </a:lnTo>
                <a:lnTo>
                  <a:pt x="817" y="422"/>
                </a:lnTo>
                <a:lnTo>
                  <a:pt x="817" y="420"/>
                </a:lnTo>
                <a:lnTo>
                  <a:pt x="817" y="420"/>
                </a:lnTo>
                <a:lnTo>
                  <a:pt x="817" y="420"/>
                </a:lnTo>
                <a:lnTo>
                  <a:pt x="817" y="420"/>
                </a:lnTo>
                <a:lnTo>
                  <a:pt x="817" y="420"/>
                </a:lnTo>
                <a:lnTo>
                  <a:pt x="819" y="418"/>
                </a:lnTo>
                <a:lnTo>
                  <a:pt x="817" y="417"/>
                </a:lnTo>
                <a:lnTo>
                  <a:pt x="817" y="418"/>
                </a:lnTo>
                <a:lnTo>
                  <a:pt x="817" y="420"/>
                </a:lnTo>
                <a:lnTo>
                  <a:pt x="817" y="420"/>
                </a:lnTo>
                <a:lnTo>
                  <a:pt x="817" y="420"/>
                </a:lnTo>
                <a:lnTo>
                  <a:pt x="817" y="420"/>
                </a:lnTo>
                <a:lnTo>
                  <a:pt x="817" y="420"/>
                </a:lnTo>
                <a:lnTo>
                  <a:pt x="814" y="420"/>
                </a:lnTo>
                <a:lnTo>
                  <a:pt x="812" y="420"/>
                </a:lnTo>
                <a:lnTo>
                  <a:pt x="812" y="425"/>
                </a:lnTo>
                <a:lnTo>
                  <a:pt x="810" y="425"/>
                </a:lnTo>
                <a:lnTo>
                  <a:pt x="812" y="425"/>
                </a:lnTo>
                <a:lnTo>
                  <a:pt x="812" y="420"/>
                </a:lnTo>
                <a:lnTo>
                  <a:pt x="811" y="417"/>
                </a:lnTo>
                <a:lnTo>
                  <a:pt x="808" y="415"/>
                </a:lnTo>
                <a:lnTo>
                  <a:pt x="810" y="407"/>
                </a:lnTo>
                <a:lnTo>
                  <a:pt x="808" y="400"/>
                </a:lnTo>
                <a:lnTo>
                  <a:pt x="808" y="400"/>
                </a:lnTo>
                <a:lnTo>
                  <a:pt x="808" y="400"/>
                </a:lnTo>
                <a:lnTo>
                  <a:pt x="812" y="400"/>
                </a:lnTo>
                <a:lnTo>
                  <a:pt x="813" y="398"/>
                </a:lnTo>
                <a:lnTo>
                  <a:pt x="811" y="394"/>
                </a:lnTo>
                <a:lnTo>
                  <a:pt x="807" y="394"/>
                </a:lnTo>
                <a:lnTo>
                  <a:pt x="812" y="391"/>
                </a:lnTo>
                <a:lnTo>
                  <a:pt x="814" y="386"/>
                </a:lnTo>
                <a:lnTo>
                  <a:pt x="815" y="384"/>
                </a:lnTo>
                <a:lnTo>
                  <a:pt x="818" y="383"/>
                </a:lnTo>
                <a:lnTo>
                  <a:pt x="820" y="384"/>
                </a:lnTo>
                <a:lnTo>
                  <a:pt x="820" y="386"/>
                </a:lnTo>
                <a:lnTo>
                  <a:pt x="821" y="389"/>
                </a:lnTo>
                <a:lnTo>
                  <a:pt x="824" y="390"/>
                </a:lnTo>
                <a:lnTo>
                  <a:pt x="824" y="390"/>
                </a:lnTo>
                <a:lnTo>
                  <a:pt x="824" y="390"/>
                </a:lnTo>
                <a:lnTo>
                  <a:pt x="824" y="390"/>
                </a:lnTo>
                <a:lnTo>
                  <a:pt x="824" y="390"/>
                </a:lnTo>
                <a:lnTo>
                  <a:pt x="824" y="390"/>
                </a:lnTo>
                <a:lnTo>
                  <a:pt x="821" y="397"/>
                </a:lnTo>
                <a:lnTo>
                  <a:pt x="828" y="398"/>
                </a:lnTo>
                <a:lnTo>
                  <a:pt x="824" y="401"/>
                </a:lnTo>
                <a:lnTo>
                  <a:pt x="821" y="406"/>
                </a:lnTo>
                <a:lnTo>
                  <a:pt x="826" y="406"/>
                </a:lnTo>
                <a:lnTo>
                  <a:pt x="826" y="411"/>
                </a:lnTo>
                <a:lnTo>
                  <a:pt x="826" y="413"/>
                </a:lnTo>
                <a:lnTo>
                  <a:pt x="827" y="414"/>
                </a:lnTo>
                <a:lnTo>
                  <a:pt x="833" y="412"/>
                </a:lnTo>
                <a:lnTo>
                  <a:pt x="839" y="410"/>
                </a:lnTo>
                <a:lnTo>
                  <a:pt x="839" y="406"/>
                </a:lnTo>
                <a:lnTo>
                  <a:pt x="839" y="403"/>
                </a:lnTo>
                <a:lnTo>
                  <a:pt x="839" y="399"/>
                </a:lnTo>
                <a:lnTo>
                  <a:pt x="839" y="396"/>
                </a:lnTo>
                <a:lnTo>
                  <a:pt x="839" y="394"/>
                </a:lnTo>
                <a:lnTo>
                  <a:pt x="839" y="393"/>
                </a:lnTo>
                <a:lnTo>
                  <a:pt x="839" y="386"/>
                </a:lnTo>
                <a:lnTo>
                  <a:pt x="839" y="378"/>
                </a:lnTo>
                <a:lnTo>
                  <a:pt x="839" y="377"/>
                </a:lnTo>
                <a:lnTo>
                  <a:pt x="839" y="376"/>
                </a:lnTo>
                <a:lnTo>
                  <a:pt x="840" y="371"/>
                </a:lnTo>
                <a:lnTo>
                  <a:pt x="844" y="369"/>
                </a:lnTo>
                <a:lnTo>
                  <a:pt x="847" y="371"/>
                </a:lnTo>
                <a:lnTo>
                  <a:pt x="848" y="376"/>
                </a:lnTo>
                <a:lnTo>
                  <a:pt x="848" y="391"/>
                </a:lnTo>
                <a:lnTo>
                  <a:pt x="847" y="405"/>
                </a:lnTo>
                <a:lnTo>
                  <a:pt x="847" y="407"/>
                </a:lnTo>
                <a:lnTo>
                  <a:pt x="848" y="410"/>
                </a:lnTo>
                <a:lnTo>
                  <a:pt x="851" y="407"/>
                </a:lnTo>
                <a:lnTo>
                  <a:pt x="852" y="404"/>
                </a:lnTo>
                <a:lnTo>
                  <a:pt x="852" y="399"/>
                </a:lnTo>
                <a:lnTo>
                  <a:pt x="852" y="394"/>
                </a:lnTo>
                <a:lnTo>
                  <a:pt x="852" y="399"/>
                </a:lnTo>
                <a:lnTo>
                  <a:pt x="852" y="404"/>
                </a:lnTo>
                <a:lnTo>
                  <a:pt x="860" y="405"/>
                </a:lnTo>
                <a:lnTo>
                  <a:pt x="862" y="398"/>
                </a:lnTo>
                <a:lnTo>
                  <a:pt x="863" y="397"/>
                </a:lnTo>
                <a:lnTo>
                  <a:pt x="866" y="394"/>
                </a:lnTo>
                <a:lnTo>
                  <a:pt x="868" y="394"/>
                </a:lnTo>
                <a:lnTo>
                  <a:pt x="869" y="392"/>
                </a:lnTo>
                <a:lnTo>
                  <a:pt x="867" y="390"/>
                </a:lnTo>
                <a:lnTo>
                  <a:pt x="863" y="389"/>
                </a:lnTo>
                <a:lnTo>
                  <a:pt x="869" y="384"/>
                </a:lnTo>
                <a:lnTo>
                  <a:pt x="863" y="379"/>
                </a:lnTo>
                <a:lnTo>
                  <a:pt x="869" y="376"/>
                </a:lnTo>
                <a:lnTo>
                  <a:pt x="872" y="370"/>
                </a:lnTo>
                <a:lnTo>
                  <a:pt x="873" y="369"/>
                </a:lnTo>
                <a:lnTo>
                  <a:pt x="874" y="369"/>
                </a:lnTo>
                <a:lnTo>
                  <a:pt x="875" y="369"/>
                </a:lnTo>
                <a:lnTo>
                  <a:pt x="876" y="370"/>
                </a:lnTo>
                <a:lnTo>
                  <a:pt x="877" y="375"/>
                </a:lnTo>
                <a:lnTo>
                  <a:pt x="881" y="373"/>
                </a:lnTo>
                <a:lnTo>
                  <a:pt x="887" y="371"/>
                </a:lnTo>
                <a:lnTo>
                  <a:pt x="888" y="368"/>
                </a:lnTo>
                <a:lnTo>
                  <a:pt x="887" y="371"/>
                </a:lnTo>
                <a:lnTo>
                  <a:pt x="881" y="373"/>
                </a:lnTo>
                <a:lnTo>
                  <a:pt x="881" y="378"/>
                </a:lnTo>
                <a:lnTo>
                  <a:pt x="879" y="382"/>
                </a:lnTo>
                <a:lnTo>
                  <a:pt x="882" y="380"/>
                </a:lnTo>
                <a:lnTo>
                  <a:pt x="884" y="382"/>
                </a:lnTo>
                <a:lnTo>
                  <a:pt x="884" y="385"/>
                </a:lnTo>
                <a:lnTo>
                  <a:pt x="880" y="387"/>
                </a:lnTo>
                <a:lnTo>
                  <a:pt x="877" y="387"/>
                </a:lnTo>
                <a:lnTo>
                  <a:pt x="876" y="390"/>
                </a:lnTo>
                <a:lnTo>
                  <a:pt x="882" y="392"/>
                </a:lnTo>
                <a:lnTo>
                  <a:pt x="886" y="398"/>
                </a:lnTo>
                <a:lnTo>
                  <a:pt x="887" y="397"/>
                </a:lnTo>
                <a:lnTo>
                  <a:pt x="888" y="397"/>
                </a:lnTo>
                <a:lnTo>
                  <a:pt x="896" y="387"/>
                </a:lnTo>
                <a:lnTo>
                  <a:pt x="896" y="375"/>
                </a:lnTo>
                <a:lnTo>
                  <a:pt x="893" y="365"/>
                </a:lnTo>
                <a:lnTo>
                  <a:pt x="897" y="357"/>
                </a:lnTo>
                <a:lnTo>
                  <a:pt x="897" y="357"/>
                </a:lnTo>
                <a:lnTo>
                  <a:pt x="897" y="355"/>
                </a:lnTo>
                <a:lnTo>
                  <a:pt x="897" y="355"/>
                </a:lnTo>
                <a:close/>
                <a:moveTo>
                  <a:pt x="909" y="394"/>
                </a:moveTo>
                <a:lnTo>
                  <a:pt x="908" y="394"/>
                </a:lnTo>
                <a:lnTo>
                  <a:pt x="908" y="396"/>
                </a:lnTo>
                <a:lnTo>
                  <a:pt x="908" y="394"/>
                </a:lnTo>
                <a:lnTo>
                  <a:pt x="909" y="394"/>
                </a:lnTo>
                <a:close/>
                <a:moveTo>
                  <a:pt x="915" y="440"/>
                </a:moveTo>
                <a:lnTo>
                  <a:pt x="918" y="441"/>
                </a:lnTo>
                <a:lnTo>
                  <a:pt x="921" y="443"/>
                </a:lnTo>
                <a:lnTo>
                  <a:pt x="922" y="445"/>
                </a:lnTo>
                <a:lnTo>
                  <a:pt x="923" y="445"/>
                </a:lnTo>
                <a:lnTo>
                  <a:pt x="922" y="445"/>
                </a:lnTo>
                <a:lnTo>
                  <a:pt x="921" y="443"/>
                </a:lnTo>
                <a:lnTo>
                  <a:pt x="921" y="445"/>
                </a:lnTo>
                <a:lnTo>
                  <a:pt x="920" y="445"/>
                </a:lnTo>
                <a:lnTo>
                  <a:pt x="909" y="445"/>
                </a:lnTo>
                <a:lnTo>
                  <a:pt x="909" y="432"/>
                </a:lnTo>
                <a:lnTo>
                  <a:pt x="910" y="436"/>
                </a:lnTo>
                <a:lnTo>
                  <a:pt x="915" y="440"/>
                </a:lnTo>
                <a:close/>
                <a:moveTo>
                  <a:pt x="928" y="426"/>
                </a:moveTo>
                <a:lnTo>
                  <a:pt x="935" y="427"/>
                </a:lnTo>
                <a:lnTo>
                  <a:pt x="942" y="429"/>
                </a:lnTo>
                <a:lnTo>
                  <a:pt x="944" y="433"/>
                </a:lnTo>
                <a:lnTo>
                  <a:pt x="944" y="438"/>
                </a:lnTo>
                <a:lnTo>
                  <a:pt x="935" y="441"/>
                </a:lnTo>
                <a:lnTo>
                  <a:pt x="925" y="443"/>
                </a:lnTo>
                <a:lnTo>
                  <a:pt x="925" y="445"/>
                </a:lnTo>
                <a:lnTo>
                  <a:pt x="925" y="446"/>
                </a:lnTo>
                <a:lnTo>
                  <a:pt x="925" y="446"/>
                </a:lnTo>
                <a:lnTo>
                  <a:pt x="925" y="445"/>
                </a:lnTo>
                <a:lnTo>
                  <a:pt x="925" y="443"/>
                </a:lnTo>
                <a:lnTo>
                  <a:pt x="925" y="439"/>
                </a:lnTo>
                <a:lnTo>
                  <a:pt x="924" y="434"/>
                </a:lnTo>
                <a:lnTo>
                  <a:pt x="924" y="429"/>
                </a:lnTo>
                <a:lnTo>
                  <a:pt x="928" y="426"/>
                </a:lnTo>
                <a:lnTo>
                  <a:pt x="928" y="426"/>
                </a:lnTo>
                <a:close/>
                <a:moveTo>
                  <a:pt x="937" y="449"/>
                </a:moveTo>
                <a:lnTo>
                  <a:pt x="934" y="452"/>
                </a:lnTo>
                <a:lnTo>
                  <a:pt x="935" y="455"/>
                </a:lnTo>
                <a:lnTo>
                  <a:pt x="938" y="456"/>
                </a:lnTo>
                <a:lnTo>
                  <a:pt x="941" y="459"/>
                </a:lnTo>
                <a:lnTo>
                  <a:pt x="938" y="456"/>
                </a:lnTo>
                <a:lnTo>
                  <a:pt x="935" y="455"/>
                </a:lnTo>
                <a:lnTo>
                  <a:pt x="932" y="456"/>
                </a:lnTo>
                <a:lnTo>
                  <a:pt x="930" y="457"/>
                </a:lnTo>
                <a:lnTo>
                  <a:pt x="923" y="457"/>
                </a:lnTo>
                <a:lnTo>
                  <a:pt x="917" y="459"/>
                </a:lnTo>
                <a:lnTo>
                  <a:pt x="914" y="459"/>
                </a:lnTo>
                <a:lnTo>
                  <a:pt x="913" y="456"/>
                </a:lnTo>
                <a:lnTo>
                  <a:pt x="914" y="454"/>
                </a:lnTo>
                <a:lnTo>
                  <a:pt x="916" y="453"/>
                </a:lnTo>
                <a:lnTo>
                  <a:pt x="923" y="452"/>
                </a:lnTo>
                <a:lnTo>
                  <a:pt x="925" y="446"/>
                </a:lnTo>
                <a:lnTo>
                  <a:pt x="936" y="445"/>
                </a:lnTo>
                <a:lnTo>
                  <a:pt x="945" y="443"/>
                </a:lnTo>
                <a:lnTo>
                  <a:pt x="942" y="448"/>
                </a:lnTo>
                <a:lnTo>
                  <a:pt x="937" y="449"/>
                </a:lnTo>
                <a:close/>
                <a:moveTo>
                  <a:pt x="923" y="553"/>
                </a:moveTo>
                <a:lnTo>
                  <a:pt x="928" y="551"/>
                </a:lnTo>
                <a:lnTo>
                  <a:pt x="932" y="551"/>
                </a:lnTo>
                <a:lnTo>
                  <a:pt x="934" y="552"/>
                </a:lnTo>
                <a:lnTo>
                  <a:pt x="934" y="554"/>
                </a:lnTo>
                <a:lnTo>
                  <a:pt x="928" y="556"/>
                </a:lnTo>
                <a:lnTo>
                  <a:pt x="923" y="554"/>
                </a:lnTo>
                <a:lnTo>
                  <a:pt x="923" y="553"/>
                </a:lnTo>
                <a:lnTo>
                  <a:pt x="923" y="553"/>
                </a:lnTo>
                <a:close/>
                <a:moveTo>
                  <a:pt x="910" y="536"/>
                </a:moveTo>
                <a:lnTo>
                  <a:pt x="915" y="531"/>
                </a:lnTo>
                <a:lnTo>
                  <a:pt x="921" y="531"/>
                </a:lnTo>
                <a:lnTo>
                  <a:pt x="928" y="533"/>
                </a:lnTo>
                <a:lnTo>
                  <a:pt x="934" y="532"/>
                </a:lnTo>
                <a:lnTo>
                  <a:pt x="934" y="535"/>
                </a:lnTo>
                <a:lnTo>
                  <a:pt x="934" y="537"/>
                </a:lnTo>
                <a:lnTo>
                  <a:pt x="928" y="539"/>
                </a:lnTo>
                <a:lnTo>
                  <a:pt x="921" y="537"/>
                </a:lnTo>
                <a:lnTo>
                  <a:pt x="916" y="536"/>
                </a:lnTo>
                <a:lnTo>
                  <a:pt x="910" y="536"/>
                </a:lnTo>
                <a:close/>
                <a:moveTo>
                  <a:pt x="881" y="517"/>
                </a:moveTo>
                <a:lnTo>
                  <a:pt x="881" y="517"/>
                </a:lnTo>
                <a:lnTo>
                  <a:pt x="880" y="517"/>
                </a:lnTo>
                <a:lnTo>
                  <a:pt x="881" y="517"/>
                </a:lnTo>
                <a:lnTo>
                  <a:pt x="881" y="517"/>
                </a:lnTo>
                <a:close/>
                <a:moveTo>
                  <a:pt x="883" y="518"/>
                </a:moveTo>
                <a:lnTo>
                  <a:pt x="882" y="518"/>
                </a:lnTo>
                <a:lnTo>
                  <a:pt x="881" y="517"/>
                </a:lnTo>
                <a:lnTo>
                  <a:pt x="882" y="518"/>
                </a:lnTo>
                <a:lnTo>
                  <a:pt x="883" y="518"/>
                </a:lnTo>
                <a:close/>
                <a:moveTo>
                  <a:pt x="880" y="514"/>
                </a:moveTo>
                <a:lnTo>
                  <a:pt x="879" y="512"/>
                </a:lnTo>
                <a:lnTo>
                  <a:pt x="879" y="511"/>
                </a:lnTo>
                <a:lnTo>
                  <a:pt x="879" y="510"/>
                </a:lnTo>
                <a:lnTo>
                  <a:pt x="880" y="509"/>
                </a:lnTo>
                <a:lnTo>
                  <a:pt x="881" y="507"/>
                </a:lnTo>
                <a:lnTo>
                  <a:pt x="881" y="504"/>
                </a:lnTo>
                <a:lnTo>
                  <a:pt x="881" y="507"/>
                </a:lnTo>
                <a:lnTo>
                  <a:pt x="880" y="509"/>
                </a:lnTo>
                <a:lnTo>
                  <a:pt x="882" y="510"/>
                </a:lnTo>
                <a:lnTo>
                  <a:pt x="884" y="510"/>
                </a:lnTo>
                <a:lnTo>
                  <a:pt x="884" y="510"/>
                </a:lnTo>
                <a:lnTo>
                  <a:pt x="886" y="511"/>
                </a:lnTo>
                <a:lnTo>
                  <a:pt x="886" y="510"/>
                </a:lnTo>
                <a:lnTo>
                  <a:pt x="887" y="510"/>
                </a:lnTo>
                <a:lnTo>
                  <a:pt x="888" y="509"/>
                </a:lnTo>
                <a:lnTo>
                  <a:pt x="890" y="510"/>
                </a:lnTo>
                <a:lnTo>
                  <a:pt x="890" y="512"/>
                </a:lnTo>
                <a:lnTo>
                  <a:pt x="890" y="515"/>
                </a:lnTo>
                <a:lnTo>
                  <a:pt x="894" y="516"/>
                </a:lnTo>
                <a:lnTo>
                  <a:pt x="896" y="521"/>
                </a:lnTo>
                <a:lnTo>
                  <a:pt x="897" y="524"/>
                </a:lnTo>
                <a:lnTo>
                  <a:pt x="896" y="521"/>
                </a:lnTo>
                <a:lnTo>
                  <a:pt x="894" y="516"/>
                </a:lnTo>
                <a:lnTo>
                  <a:pt x="888" y="516"/>
                </a:lnTo>
                <a:lnTo>
                  <a:pt x="883" y="518"/>
                </a:lnTo>
                <a:lnTo>
                  <a:pt x="882" y="515"/>
                </a:lnTo>
                <a:lnTo>
                  <a:pt x="880" y="514"/>
                </a:lnTo>
                <a:close/>
                <a:moveTo>
                  <a:pt x="895" y="464"/>
                </a:moveTo>
                <a:lnTo>
                  <a:pt x="898" y="467"/>
                </a:lnTo>
                <a:lnTo>
                  <a:pt x="898" y="469"/>
                </a:lnTo>
                <a:lnTo>
                  <a:pt x="895" y="471"/>
                </a:lnTo>
                <a:lnTo>
                  <a:pt x="890" y="471"/>
                </a:lnTo>
                <a:lnTo>
                  <a:pt x="893" y="469"/>
                </a:lnTo>
                <a:lnTo>
                  <a:pt x="895" y="467"/>
                </a:lnTo>
                <a:lnTo>
                  <a:pt x="894" y="467"/>
                </a:lnTo>
                <a:lnTo>
                  <a:pt x="894" y="466"/>
                </a:lnTo>
                <a:lnTo>
                  <a:pt x="884" y="466"/>
                </a:lnTo>
                <a:lnTo>
                  <a:pt x="876" y="468"/>
                </a:lnTo>
                <a:lnTo>
                  <a:pt x="874" y="469"/>
                </a:lnTo>
                <a:lnTo>
                  <a:pt x="872" y="468"/>
                </a:lnTo>
                <a:lnTo>
                  <a:pt x="873" y="464"/>
                </a:lnTo>
                <a:lnTo>
                  <a:pt x="875" y="463"/>
                </a:lnTo>
                <a:lnTo>
                  <a:pt x="884" y="461"/>
                </a:lnTo>
                <a:lnTo>
                  <a:pt x="895" y="461"/>
                </a:lnTo>
                <a:lnTo>
                  <a:pt x="895" y="463"/>
                </a:lnTo>
                <a:lnTo>
                  <a:pt x="895" y="464"/>
                </a:lnTo>
                <a:close/>
                <a:moveTo>
                  <a:pt x="914" y="546"/>
                </a:moveTo>
                <a:lnTo>
                  <a:pt x="913" y="549"/>
                </a:lnTo>
                <a:lnTo>
                  <a:pt x="911" y="550"/>
                </a:lnTo>
                <a:lnTo>
                  <a:pt x="909" y="550"/>
                </a:lnTo>
                <a:lnTo>
                  <a:pt x="908" y="549"/>
                </a:lnTo>
                <a:lnTo>
                  <a:pt x="904" y="545"/>
                </a:lnTo>
                <a:lnTo>
                  <a:pt x="900" y="543"/>
                </a:lnTo>
                <a:lnTo>
                  <a:pt x="910" y="540"/>
                </a:lnTo>
                <a:lnTo>
                  <a:pt x="914" y="546"/>
                </a:lnTo>
                <a:close/>
                <a:moveTo>
                  <a:pt x="895" y="461"/>
                </a:moveTo>
                <a:lnTo>
                  <a:pt x="897" y="454"/>
                </a:lnTo>
                <a:lnTo>
                  <a:pt x="904" y="454"/>
                </a:lnTo>
                <a:lnTo>
                  <a:pt x="901" y="459"/>
                </a:lnTo>
                <a:lnTo>
                  <a:pt x="895" y="461"/>
                </a:lnTo>
                <a:close/>
                <a:moveTo>
                  <a:pt x="866" y="547"/>
                </a:moveTo>
                <a:lnTo>
                  <a:pt x="872" y="543"/>
                </a:lnTo>
                <a:lnTo>
                  <a:pt x="882" y="545"/>
                </a:lnTo>
                <a:lnTo>
                  <a:pt x="884" y="537"/>
                </a:lnTo>
                <a:lnTo>
                  <a:pt x="881" y="530"/>
                </a:lnTo>
                <a:lnTo>
                  <a:pt x="881" y="530"/>
                </a:lnTo>
                <a:lnTo>
                  <a:pt x="880" y="530"/>
                </a:lnTo>
                <a:lnTo>
                  <a:pt x="880" y="528"/>
                </a:lnTo>
                <a:lnTo>
                  <a:pt x="880" y="525"/>
                </a:lnTo>
                <a:lnTo>
                  <a:pt x="888" y="528"/>
                </a:lnTo>
                <a:lnTo>
                  <a:pt x="889" y="536"/>
                </a:lnTo>
                <a:lnTo>
                  <a:pt x="889" y="544"/>
                </a:lnTo>
                <a:lnTo>
                  <a:pt x="889" y="552"/>
                </a:lnTo>
                <a:lnTo>
                  <a:pt x="888" y="556"/>
                </a:lnTo>
                <a:lnTo>
                  <a:pt x="886" y="557"/>
                </a:lnTo>
                <a:lnTo>
                  <a:pt x="882" y="556"/>
                </a:lnTo>
                <a:lnTo>
                  <a:pt x="881" y="553"/>
                </a:lnTo>
                <a:lnTo>
                  <a:pt x="875" y="547"/>
                </a:lnTo>
                <a:lnTo>
                  <a:pt x="866" y="547"/>
                </a:lnTo>
                <a:close/>
                <a:moveTo>
                  <a:pt x="863" y="552"/>
                </a:moveTo>
                <a:lnTo>
                  <a:pt x="865" y="553"/>
                </a:lnTo>
                <a:lnTo>
                  <a:pt x="865" y="556"/>
                </a:lnTo>
                <a:lnTo>
                  <a:pt x="860" y="558"/>
                </a:lnTo>
                <a:lnTo>
                  <a:pt x="854" y="557"/>
                </a:lnTo>
                <a:lnTo>
                  <a:pt x="859" y="553"/>
                </a:lnTo>
                <a:lnTo>
                  <a:pt x="863" y="552"/>
                </a:lnTo>
                <a:close/>
                <a:moveTo>
                  <a:pt x="839" y="480"/>
                </a:moveTo>
                <a:lnTo>
                  <a:pt x="833" y="480"/>
                </a:lnTo>
                <a:lnTo>
                  <a:pt x="832" y="485"/>
                </a:lnTo>
                <a:lnTo>
                  <a:pt x="824" y="484"/>
                </a:lnTo>
                <a:lnTo>
                  <a:pt x="820" y="477"/>
                </a:lnTo>
                <a:lnTo>
                  <a:pt x="822" y="475"/>
                </a:lnTo>
                <a:lnTo>
                  <a:pt x="825" y="474"/>
                </a:lnTo>
                <a:lnTo>
                  <a:pt x="828" y="475"/>
                </a:lnTo>
                <a:lnTo>
                  <a:pt x="832" y="474"/>
                </a:lnTo>
                <a:lnTo>
                  <a:pt x="838" y="470"/>
                </a:lnTo>
                <a:lnTo>
                  <a:pt x="844" y="470"/>
                </a:lnTo>
                <a:lnTo>
                  <a:pt x="849" y="470"/>
                </a:lnTo>
                <a:lnTo>
                  <a:pt x="854" y="470"/>
                </a:lnTo>
                <a:lnTo>
                  <a:pt x="855" y="478"/>
                </a:lnTo>
                <a:lnTo>
                  <a:pt x="851" y="485"/>
                </a:lnTo>
                <a:lnTo>
                  <a:pt x="846" y="481"/>
                </a:lnTo>
                <a:lnTo>
                  <a:pt x="839" y="480"/>
                </a:lnTo>
                <a:close/>
                <a:moveTo>
                  <a:pt x="810" y="469"/>
                </a:moveTo>
                <a:lnTo>
                  <a:pt x="810" y="469"/>
                </a:lnTo>
                <a:lnTo>
                  <a:pt x="810" y="469"/>
                </a:lnTo>
                <a:lnTo>
                  <a:pt x="812" y="466"/>
                </a:lnTo>
                <a:lnTo>
                  <a:pt x="817" y="466"/>
                </a:lnTo>
                <a:lnTo>
                  <a:pt x="818" y="468"/>
                </a:lnTo>
                <a:lnTo>
                  <a:pt x="818" y="469"/>
                </a:lnTo>
                <a:lnTo>
                  <a:pt x="813" y="471"/>
                </a:lnTo>
                <a:lnTo>
                  <a:pt x="810" y="470"/>
                </a:lnTo>
                <a:lnTo>
                  <a:pt x="808" y="470"/>
                </a:lnTo>
                <a:lnTo>
                  <a:pt x="810" y="469"/>
                </a:lnTo>
                <a:close/>
                <a:moveTo>
                  <a:pt x="810" y="582"/>
                </a:moveTo>
                <a:lnTo>
                  <a:pt x="812" y="581"/>
                </a:lnTo>
                <a:lnTo>
                  <a:pt x="814" y="581"/>
                </a:lnTo>
                <a:lnTo>
                  <a:pt x="815" y="580"/>
                </a:lnTo>
                <a:lnTo>
                  <a:pt x="817" y="580"/>
                </a:lnTo>
                <a:lnTo>
                  <a:pt x="818" y="580"/>
                </a:lnTo>
                <a:lnTo>
                  <a:pt x="818" y="579"/>
                </a:lnTo>
                <a:lnTo>
                  <a:pt x="819" y="579"/>
                </a:lnTo>
                <a:lnTo>
                  <a:pt x="820" y="579"/>
                </a:lnTo>
                <a:lnTo>
                  <a:pt x="821" y="579"/>
                </a:lnTo>
                <a:lnTo>
                  <a:pt x="819" y="585"/>
                </a:lnTo>
                <a:lnTo>
                  <a:pt x="814" y="588"/>
                </a:lnTo>
                <a:lnTo>
                  <a:pt x="811" y="587"/>
                </a:lnTo>
                <a:lnTo>
                  <a:pt x="810" y="582"/>
                </a:lnTo>
                <a:lnTo>
                  <a:pt x="808" y="585"/>
                </a:lnTo>
                <a:lnTo>
                  <a:pt x="806" y="586"/>
                </a:lnTo>
                <a:lnTo>
                  <a:pt x="808" y="585"/>
                </a:lnTo>
                <a:lnTo>
                  <a:pt x="810" y="582"/>
                </a:lnTo>
                <a:close/>
                <a:moveTo>
                  <a:pt x="829" y="560"/>
                </a:moveTo>
                <a:lnTo>
                  <a:pt x="826" y="560"/>
                </a:lnTo>
                <a:lnTo>
                  <a:pt x="822" y="564"/>
                </a:lnTo>
                <a:lnTo>
                  <a:pt x="818" y="571"/>
                </a:lnTo>
                <a:lnTo>
                  <a:pt x="810" y="566"/>
                </a:lnTo>
                <a:lnTo>
                  <a:pt x="819" y="561"/>
                </a:lnTo>
                <a:lnTo>
                  <a:pt x="826" y="554"/>
                </a:lnTo>
                <a:lnTo>
                  <a:pt x="828" y="552"/>
                </a:lnTo>
                <a:lnTo>
                  <a:pt x="832" y="553"/>
                </a:lnTo>
                <a:lnTo>
                  <a:pt x="841" y="557"/>
                </a:lnTo>
                <a:lnTo>
                  <a:pt x="847" y="550"/>
                </a:lnTo>
                <a:lnTo>
                  <a:pt x="847" y="550"/>
                </a:lnTo>
                <a:lnTo>
                  <a:pt x="848" y="550"/>
                </a:lnTo>
                <a:lnTo>
                  <a:pt x="849" y="558"/>
                </a:lnTo>
                <a:lnTo>
                  <a:pt x="847" y="566"/>
                </a:lnTo>
                <a:lnTo>
                  <a:pt x="847" y="566"/>
                </a:lnTo>
                <a:lnTo>
                  <a:pt x="839" y="563"/>
                </a:lnTo>
                <a:lnTo>
                  <a:pt x="829" y="560"/>
                </a:lnTo>
                <a:close/>
                <a:moveTo>
                  <a:pt x="840" y="580"/>
                </a:moveTo>
                <a:lnTo>
                  <a:pt x="834" y="581"/>
                </a:lnTo>
                <a:lnTo>
                  <a:pt x="831" y="577"/>
                </a:lnTo>
                <a:lnTo>
                  <a:pt x="829" y="577"/>
                </a:lnTo>
                <a:lnTo>
                  <a:pt x="828" y="577"/>
                </a:lnTo>
                <a:lnTo>
                  <a:pt x="829" y="577"/>
                </a:lnTo>
                <a:lnTo>
                  <a:pt x="831" y="577"/>
                </a:lnTo>
                <a:lnTo>
                  <a:pt x="838" y="575"/>
                </a:lnTo>
                <a:lnTo>
                  <a:pt x="844" y="573"/>
                </a:lnTo>
                <a:lnTo>
                  <a:pt x="844" y="578"/>
                </a:lnTo>
                <a:lnTo>
                  <a:pt x="840" y="580"/>
                </a:lnTo>
                <a:close/>
                <a:moveTo>
                  <a:pt x="853" y="571"/>
                </a:moveTo>
                <a:lnTo>
                  <a:pt x="853" y="571"/>
                </a:lnTo>
                <a:lnTo>
                  <a:pt x="854" y="571"/>
                </a:lnTo>
                <a:lnTo>
                  <a:pt x="860" y="567"/>
                </a:lnTo>
                <a:lnTo>
                  <a:pt x="866" y="567"/>
                </a:lnTo>
                <a:lnTo>
                  <a:pt x="867" y="568"/>
                </a:lnTo>
                <a:lnTo>
                  <a:pt x="867" y="570"/>
                </a:lnTo>
                <a:lnTo>
                  <a:pt x="862" y="573"/>
                </a:lnTo>
                <a:lnTo>
                  <a:pt x="855" y="575"/>
                </a:lnTo>
                <a:lnTo>
                  <a:pt x="854" y="574"/>
                </a:lnTo>
                <a:lnTo>
                  <a:pt x="854" y="571"/>
                </a:lnTo>
                <a:lnTo>
                  <a:pt x="853" y="571"/>
                </a:lnTo>
                <a:lnTo>
                  <a:pt x="853" y="571"/>
                </a:lnTo>
                <a:close/>
                <a:moveTo>
                  <a:pt x="875" y="565"/>
                </a:moveTo>
                <a:lnTo>
                  <a:pt x="874" y="565"/>
                </a:lnTo>
                <a:lnTo>
                  <a:pt x="873" y="565"/>
                </a:lnTo>
                <a:lnTo>
                  <a:pt x="874" y="565"/>
                </a:lnTo>
                <a:lnTo>
                  <a:pt x="875" y="565"/>
                </a:lnTo>
                <a:lnTo>
                  <a:pt x="881" y="563"/>
                </a:lnTo>
                <a:lnTo>
                  <a:pt x="886" y="561"/>
                </a:lnTo>
                <a:lnTo>
                  <a:pt x="888" y="561"/>
                </a:lnTo>
                <a:lnTo>
                  <a:pt x="889" y="563"/>
                </a:lnTo>
                <a:lnTo>
                  <a:pt x="889" y="563"/>
                </a:lnTo>
                <a:lnTo>
                  <a:pt x="891" y="566"/>
                </a:lnTo>
                <a:lnTo>
                  <a:pt x="896" y="567"/>
                </a:lnTo>
                <a:lnTo>
                  <a:pt x="896" y="567"/>
                </a:lnTo>
                <a:lnTo>
                  <a:pt x="893" y="567"/>
                </a:lnTo>
                <a:lnTo>
                  <a:pt x="888" y="568"/>
                </a:lnTo>
                <a:lnTo>
                  <a:pt x="881" y="568"/>
                </a:lnTo>
                <a:lnTo>
                  <a:pt x="875" y="565"/>
                </a:lnTo>
                <a:close/>
                <a:moveTo>
                  <a:pt x="882" y="606"/>
                </a:moveTo>
                <a:lnTo>
                  <a:pt x="882" y="606"/>
                </a:lnTo>
                <a:lnTo>
                  <a:pt x="881" y="606"/>
                </a:lnTo>
                <a:lnTo>
                  <a:pt x="880" y="603"/>
                </a:lnTo>
                <a:lnTo>
                  <a:pt x="881" y="606"/>
                </a:lnTo>
                <a:lnTo>
                  <a:pt x="882" y="606"/>
                </a:lnTo>
                <a:close/>
                <a:moveTo>
                  <a:pt x="873" y="577"/>
                </a:moveTo>
                <a:lnTo>
                  <a:pt x="875" y="574"/>
                </a:lnTo>
                <a:lnTo>
                  <a:pt x="882" y="572"/>
                </a:lnTo>
                <a:lnTo>
                  <a:pt x="875" y="574"/>
                </a:lnTo>
                <a:lnTo>
                  <a:pt x="873" y="577"/>
                </a:lnTo>
                <a:close/>
                <a:moveTo>
                  <a:pt x="874" y="588"/>
                </a:moveTo>
                <a:lnTo>
                  <a:pt x="874" y="589"/>
                </a:lnTo>
                <a:lnTo>
                  <a:pt x="874" y="591"/>
                </a:lnTo>
                <a:lnTo>
                  <a:pt x="874" y="589"/>
                </a:lnTo>
                <a:lnTo>
                  <a:pt x="874" y="588"/>
                </a:lnTo>
                <a:lnTo>
                  <a:pt x="874" y="588"/>
                </a:lnTo>
                <a:lnTo>
                  <a:pt x="874" y="588"/>
                </a:lnTo>
                <a:lnTo>
                  <a:pt x="875" y="585"/>
                </a:lnTo>
                <a:lnTo>
                  <a:pt x="875" y="580"/>
                </a:lnTo>
                <a:lnTo>
                  <a:pt x="875" y="585"/>
                </a:lnTo>
                <a:lnTo>
                  <a:pt x="874" y="588"/>
                </a:lnTo>
                <a:lnTo>
                  <a:pt x="874" y="588"/>
                </a:lnTo>
                <a:lnTo>
                  <a:pt x="874" y="588"/>
                </a:lnTo>
                <a:close/>
                <a:moveTo>
                  <a:pt x="900" y="559"/>
                </a:moveTo>
                <a:lnTo>
                  <a:pt x="896" y="559"/>
                </a:lnTo>
                <a:lnTo>
                  <a:pt x="893" y="560"/>
                </a:lnTo>
                <a:lnTo>
                  <a:pt x="896" y="559"/>
                </a:lnTo>
                <a:lnTo>
                  <a:pt x="900" y="559"/>
                </a:lnTo>
                <a:lnTo>
                  <a:pt x="904" y="557"/>
                </a:lnTo>
                <a:lnTo>
                  <a:pt x="909" y="556"/>
                </a:lnTo>
                <a:lnTo>
                  <a:pt x="913" y="557"/>
                </a:lnTo>
                <a:lnTo>
                  <a:pt x="914" y="560"/>
                </a:lnTo>
                <a:lnTo>
                  <a:pt x="905" y="561"/>
                </a:lnTo>
                <a:lnTo>
                  <a:pt x="900" y="559"/>
                </a:lnTo>
                <a:close/>
                <a:moveTo>
                  <a:pt x="944" y="514"/>
                </a:moveTo>
                <a:lnTo>
                  <a:pt x="946" y="516"/>
                </a:lnTo>
                <a:lnTo>
                  <a:pt x="951" y="515"/>
                </a:lnTo>
                <a:lnTo>
                  <a:pt x="955" y="514"/>
                </a:lnTo>
                <a:lnTo>
                  <a:pt x="955" y="518"/>
                </a:lnTo>
                <a:lnTo>
                  <a:pt x="956" y="519"/>
                </a:lnTo>
                <a:lnTo>
                  <a:pt x="958" y="519"/>
                </a:lnTo>
                <a:lnTo>
                  <a:pt x="964" y="517"/>
                </a:lnTo>
                <a:lnTo>
                  <a:pt x="969" y="519"/>
                </a:lnTo>
                <a:lnTo>
                  <a:pt x="973" y="522"/>
                </a:lnTo>
                <a:lnTo>
                  <a:pt x="978" y="522"/>
                </a:lnTo>
                <a:lnTo>
                  <a:pt x="974" y="526"/>
                </a:lnTo>
                <a:lnTo>
                  <a:pt x="972" y="530"/>
                </a:lnTo>
                <a:lnTo>
                  <a:pt x="967" y="525"/>
                </a:lnTo>
                <a:lnTo>
                  <a:pt x="964" y="524"/>
                </a:lnTo>
                <a:lnTo>
                  <a:pt x="957" y="528"/>
                </a:lnTo>
                <a:lnTo>
                  <a:pt x="953" y="536"/>
                </a:lnTo>
                <a:lnTo>
                  <a:pt x="953" y="538"/>
                </a:lnTo>
                <a:lnTo>
                  <a:pt x="951" y="540"/>
                </a:lnTo>
                <a:lnTo>
                  <a:pt x="949" y="538"/>
                </a:lnTo>
                <a:lnTo>
                  <a:pt x="946" y="535"/>
                </a:lnTo>
                <a:lnTo>
                  <a:pt x="944" y="536"/>
                </a:lnTo>
                <a:lnTo>
                  <a:pt x="943" y="536"/>
                </a:lnTo>
                <a:lnTo>
                  <a:pt x="944" y="536"/>
                </a:lnTo>
                <a:lnTo>
                  <a:pt x="946" y="535"/>
                </a:lnTo>
                <a:lnTo>
                  <a:pt x="945" y="533"/>
                </a:lnTo>
                <a:lnTo>
                  <a:pt x="945" y="531"/>
                </a:lnTo>
                <a:lnTo>
                  <a:pt x="951" y="529"/>
                </a:lnTo>
                <a:lnTo>
                  <a:pt x="953" y="525"/>
                </a:lnTo>
                <a:lnTo>
                  <a:pt x="951" y="521"/>
                </a:lnTo>
                <a:lnTo>
                  <a:pt x="945" y="518"/>
                </a:lnTo>
                <a:lnTo>
                  <a:pt x="937" y="514"/>
                </a:lnTo>
                <a:lnTo>
                  <a:pt x="928" y="510"/>
                </a:lnTo>
                <a:lnTo>
                  <a:pt x="928" y="510"/>
                </a:lnTo>
                <a:lnTo>
                  <a:pt x="928" y="510"/>
                </a:lnTo>
                <a:lnTo>
                  <a:pt x="928" y="510"/>
                </a:lnTo>
                <a:lnTo>
                  <a:pt x="927" y="510"/>
                </a:lnTo>
                <a:lnTo>
                  <a:pt x="927" y="505"/>
                </a:lnTo>
                <a:lnTo>
                  <a:pt x="929" y="502"/>
                </a:lnTo>
                <a:lnTo>
                  <a:pt x="928" y="497"/>
                </a:lnTo>
                <a:lnTo>
                  <a:pt x="927" y="496"/>
                </a:lnTo>
                <a:lnTo>
                  <a:pt x="928" y="497"/>
                </a:lnTo>
                <a:lnTo>
                  <a:pt x="929" y="502"/>
                </a:lnTo>
                <a:lnTo>
                  <a:pt x="931" y="505"/>
                </a:lnTo>
                <a:lnTo>
                  <a:pt x="932" y="509"/>
                </a:lnTo>
                <a:lnTo>
                  <a:pt x="937" y="510"/>
                </a:lnTo>
                <a:lnTo>
                  <a:pt x="941" y="507"/>
                </a:lnTo>
                <a:lnTo>
                  <a:pt x="943" y="507"/>
                </a:lnTo>
                <a:lnTo>
                  <a:pt x="945" y="508"/>
                </a:lnTo>
                <a:lnTo>
                  <a:pt x="944" y="510"/>
                </a:lnTo>
                <a:lnTo>
                  <a:pt x="944" y="514"/>
                </a:lnTo>
                <a:lnTo>
                  <a:pt x="944" y="514"/>
                </a:lnTo>
                <a:close/>
                <a:moveTo>
                  <a:pt x="928" y="510"/>
                </a:moveTo>
                <a:lnTo>
                  <a:pt x="927" y="511"/>
                </a:lnTo>
                <a:lnTo>
                  <a:pt x="925" y="511"/>
                </a:lnTo>
                <a:lnTo>
                  <a:pt x="925" y="511"/>
                </a:lnTo>
                <a:lnTo>
                  <a:pt x="925" y="511"/>
                </a:lnTo>
                <a:lnTo>
                  <a:pt x="925" y="511"/>
                </a:lnTo>
                <a:lnTo>
                  <a:pt x="925" y="511"/>
                </a:lnTo>
                <a:lnTo>
                  <a:pt x="925" y="511"/>
                </a:lnTo>
                <a:lnTo>
                  <a:pt x="925" y="511"/>
                </a:lnTo>
                <a:lnTo>
                  <a:pt x="925" y="511"/>
                </a:lnTo>
                <a:lnTo>
                  <a:pt x="925" y="511"/>
                </a:lnTo>
                <a:lnTo>
                  <a:pt x="922" y="518"/>
                </a:lnTo>
                <a:lnTo>
                  <a:pt x="915" y="522"/>
                </a:lnTo>
                <a:lnTo>
                  <a:pt x="915" y="522"/>
                </a:lnTo>
                <a:lnTo>
                  <a:pt x="915" y="522"/>
                </a:lnTo>
                <a:lnTo>
                  <a:pt x="915" y="522"/>
                </a:lnTo>
                <a:lnTo>
                  <a:pt x="915" y="522"/>
                </a:lnTo>
                <a:lnTo>
                  <a:pt x="918" y="515"/>
                </a:lnTo>
                <a:lnTo>
                  <a:pt x="925" y="511"/>
                </a:lnTo>
                <a:lnTo>
                  <a:pt x="927" y="511"/>
                </a:lnTo>
                <a:lnTo>
                  <a:pt x="927" y="510"/>
                </a:lnTo>
                <a:lnTo>
                  <a:pt x="927" y="510"/>
                </a:lnTo>
                <a:lnTo>
                  <a:pt x="927" y="510"/>
                </a:lnTo>
                <a:lnTo>
                  <a:pt x="928" y="510"/>
                </a:lnTo>
                <a:lnTo>
                  <a:pt x="928" y="510"/>
                </a:lnTo>
                <a:close/>
                <a:moveTo>
                  <a:pt x="915" y="522"/>
                </a:moveTo>
                <a:lnTo>
                  <a:pt x="911" y="529"/>
                </a:lnTo>
                <a:lnTo>
                  <a:pt x="905" y="532"/>
                </a:lnTo>
                <a:lnTo>
                  <a:pt x="908" y="525"/>
                </a:lnTo>
                <a:lnTo>
                  <a:pt x="915" y="522"/>
                </a:lnTo>
                <a:lnTo>
                  <a:pt x="915" y="522"/>
                </a:lnTo>
                <a:lnTo>
                  <a:pt x="915" y="522"/>
                </a:lnTo>
                <a:lnTo>
                  <a:pt x="915" y="522"/>
                </a:lnTo>
                <a:lnTo>
                  <a:pt x="915" y="522"/>
                </a:lnTo>
                <a:close/>
                <a:moveTo>
                  <a:pt x="946" y="504"/>
                </a:moveTo>
                <a:lnTo>
                  <a:pt x="946" y="504"/>
                </a:lnTo>
                <a:lnTo>
                  <a:pt x="946" y="504"/>
                </a:lnTo>
                <a:lnTo>
                  <a:pt x="946" y="504"/>
                </a:lnTo>
                <a:close/>
                <a:moveTo>
                  <a:pt x="956" y="477"/>
                </a:moveTo>
                <a:lnTo>
                  <a:pt x="957" y="481"/>
                </a:lnTo>
                <a:lnTo>
                  <a:pt x="955" y="484"/>
                </a:lnTo>
                <a:lnTo>
                  <a:pt x="950" y="485"/>
                </a:lnTo>
                <a:lnTo>
                  <a:pt x="946" y="482"/>
                </a:lnTo>
                <a:lnTo>
                  <a:pt x="951" y="477"/>
                </a:lnTo>
                <a:lnTo>
                  <a:pt x="956" y="477"/>
                </a:lnTo>
                <a:close/>
                <a:moveTo>
                  <a:pt x="956" y="420"/>
                </a:moveTo>
                <a:lnTo>
                  <a:pt x="959" y="419"/>
                </a:lnTo>
                <a:lnTo>
                  <a:pt x="962" y="419"/>
                </a:lnTo>
                <a:lnTo>
                  <a:pt x="964" y="422"/>
                </a:lnTo>
                <a:lnTo>
                  <a:pt x="965" y="425"/>
                </a:lnTo>
                <a:lnTo>
                  <a:pt x="964" y="422"/>
                </a:lnTo>
                <a:lnTo>
                  <a:pt x="962" y="419"/>
                </a:lnTo>
                <a:lnTo>
                  <a:pt x="962" y="427"/>
                </a:lnTo>
                <a:lnTo>
                  <a:pt x="962" y="434"/>
                </a:lnTo>
                <a:lnTo>
                  <a:pt x="958" y="435"/>
                </a:lnTo>
                <a:lnTo>
                  <a:pt x="955" y="435"/>
                </a:lnTo>
                <a:lnTo>
                  <a:pt x="955" y="436"/>
                </a:lnTo>
                <a:lnTo>
                  <a:pt x="955" y="436"/>
                </a:lnTo>
                <a:lnTo>
                  <a:pt x="955" y="436"/>
                </a:lnTo>
                <a:lnTo>
                  <a:pt x="955" y="435"/>
                </a:lnTo>
                <a:lnTo>
                  <a:pt x="952" y="435"/>
                </a:lnTo>
                <a:lnTo>
                  <a:pt x="951" y="438"/>
                </a:lnTo>
                <a:lnTo>
                  <a:pt x="950" y="438"/>
                </a:lnTo>
                <a:lnTo>
                  <a:pt x="949" y="436"/>
                </a:lnTo>
                <a:lnTo>
                  <a:pt x="951" y="428"/>
                </a:lnTo>
                <a:lnTo>
                  <a:pt x="956" y="420"/>
                </a:lnTo>
                <a:close/>
                <a:moveTo>
                  <a:pt x="960" y="463"/>
                </a:moveTo>
                <a:lnTo>
                  <a:pt x="957" y="466"/>
                </a:lnTo>
                <a:lnTo>
                  <a:pt x="951" y="464"/>
                </a:lnTo>
                <a:lnTo>
                  <a:pt x="953" y="462"/>
                </a:lnTo>
                <a:lnTo>
                  <a:pt x="956" y="459"/>
                </a:lnTo>
                <a:lnTo>
                  <a:pt x="956" y="456"/>
                </a:lnTo>
                <a:lnTo>
                  <a:pt x="959" y="455"/>
                </a:lnTo>
                <a:lnTo>
                  <a:pt x="963" y="457"/>
                </a:lnTo>
                <a:lnTo>
                  <a:pt x="965" y="459"/>
                </a:lnTo>
                <a:lnTo>
                  <a:pt x="964" y="462"/>
                </a:lnTo>
                <a:lnTo>
                  <a:pt x="960" y="463"/>
                </a:lnTo>
                <a:close/>
                <a:moveTo>
                  <a:pt x="972" y="440"/>
                </a:moveTo>
                <a:lnTo>
                  <a:pt x="972" y="443"/>
                </a:lnTo>
                <a:lnTo>
                  <a:pt x="967" y="446"/>
                </a:lnTo>
                <a:lnTo>
                  <a:pt x="971" y="448"/>
                </a:lnTo>
                <a:lnTo>
                  <a:pt x="974" y="450"/>
                </a:lnTo>
                <a:lnTo>
                  <a:pt x="971" y="448"/>
                </a:lnTo>
                <a:lnTo>
                  <a:pt x="967" y="446"/>
                </a:lnTo>
                <a:lnTo>
                  <a:pt x="965" y="446"/>
                </a:lnTo>
                <a:lnTo>
                  <a:pt x="963" y="443"/>
                </a:lnTo>
                <a:lnTo>
                  <a:pt x="960" y="443"/>
                </a:lnTo>
                <a:lnTo>
                  <a:pt x="959" y="443"/>
                </a:lnTo>
                <a:lnTo>
                  <a:pt x="955" y="445"/>
                </a:lnTo>
                <a:lnTo>
                  <a:pt x="950" y="441"/>
                </a:lnTo>
                <a:lnTo>
                  <a:pt x="956" y="440"/>
                </a:lnTo>
                <a:lnTo>
                  <a:pt x="960" y="439"/>
                </a:lnTo>
                <a:lnTo>
                  <a:pt x="960" y="441"/>
                </a:lnTo>
                <a:lnTo>
                  <a:pt x="959" y="443"/>
                </a:lnTo>
                <a:lnTo>
                  <a:pt x="960" y="443"/>
                </a:lnTo>
                <a:lnTo>
                  <a:pt x="963" y="443"/>
                </a:lnTo>
                <a:lnTo>
                  <a:pt x="964" y="442"/>
                </a:lnTo>
                <a:lnTo>
                  <a:pt x="965" y="441"/>
                </a:lnTo>
                <a:lnTo>
                  <a:pt x="969" y="439"/>
                </a:lnTo>
                <a:lnTo>
                  <a:pt x="972" y="440"/>
                </a:lnTo>
                <a:close/>
                <a:moveTo>
                  <a:pt x="979" y="475"/>
                </a:moveTo>
                <a:lnTo>
                  <a:pt x="978" y="477"/>
                </a:lnTo>
                <a:lnTo>
                  <a:pt x="980" y="480"/>
                </a:lnTo>
                <a:lnTo>
                  <a:pt x="982" y="481"/>
                </a:lnTo>
                <a:lnTo>
                  <a:pt x="982" y="483"/>
                </a:lnTo>
                <a:lnTo>
                  <a:pt x="976" y="494"/>
                </a:lnTo>
                <a:lnTo>
                  <a:pt x="976" y="507"/>
                </a:lnTo>
                <a:lnTo>
                  <a:pt x="972" y="505"/>
                </a:lnTo>
                <a:lnTo>
                  <a:pt x="972" y="502"/>
                </a:lnTo>
                <a:lnTo>
                  <a:pt x="972" y="501"/>
                </a:lnTo>
                <a:lnTo>
                  <a:pt x="972" y="501"/>
                </a:lnTo>
                <a:lnTo>
                  <a:pt x="972" y="501"/>
                </a:lnTo>
                <a:lnTo>
                  <a:pt x="971" y="501"/>
                </a:lnTo>
                <a:lnTo>
                  <a:pt x="967" y="501"/>
                </a:lnTo>
                <a:lnTo>
                  <a:pt x="966" y="497"/>
                </a:lnTo>
                <a:lnTo>
                  <a:pt x="967" y="496"/>
                </a:lnTo>
                <a:lnTo>
                  <a:pt x="969" y="495"/>
                </a:lnTo>
                <a:lnTo>
                  <a:pt x="967" y="495"/>
                </a:lnTo>
                <a:lnTo>
                  <a:pt x="966" y="495"/>
                </a:lnTo>
                <a:lnTo>
                  <a:pt x="966" y="489"/>
                </a:lnTo>
                <a:lnTo>
                  <a:pt x="966" y="484"/>
                </a:lnTo>
                <a:lnTo>
                  <a:pt x="966" y="482"/>
                </a:lnTo>
                <a:lnTo>
                  <a:pt x="970" y="482"/>
                </a:lnTo>
                <a:lnTo>
                  <a:pt x="976" y="481"/>
                </a:lnTo>
                <a:lnTo>
                  <a:pt x="977" y="476"/>
                </a:lnTo>
                <a:lnTo>
                  <a:pt x="977" y="469"/>
                </a:lnTo>
                <a:lnTo>
                  <a:pt x="973" y="462"/>
                </a:lnTo>
                <a:lnTo>
                  <a:pt x="980" y="467"/>
                </a:lnTo>
                <a:lnTo>
                  <a:pt x="979" y="475"/>
                </a:lnTo>
                <a:close/>
                <a:moveTo>
                  <a:pt x="989" y="536"/>
                </a:moveTo>
                <a:lnTo>
                  <a:pt x="991" y="535"/>
                </a:lnTo>
                <a:lnTo>
                  <a:pt x="992" y="535"/>
                </a:lnTo>
                <a:lnTo>
                  <a:pt x="997" y="535"/>
                </a:lnTo>
                <a:lnTo>
                  <a:pt x="1000" y="536"/>
                </a:lnTo>
                <a:lnTo>
                  <a:pt x="991" y="540"/>
                </a:lnTo>
                <a:lnTo>
                  <a:pt x="989" y="536"/>
                </a:lnTo>
                <a:lnTo>
                  <a:pt x="985" y="536"/>
                </a:lnTo>
                <a:lnTo>
                  <a:pt x="980" y="537"/>
                </a:lnTo>
                <a:lnTo>
                  <a:pt x="985" y="536"/>
                </a:lnTo>
                <a:lnTo>
                  <a:pt x="989" y="536"/>
                </a:lnTo>
                <a:close/>
                <a:moveTo>
                  <a:pt x="985" y="498"/>
                </a:moveTo>
                <a:lnTo>
                  <a:pt x="987" y="491"/>
                </a:lnTo>
                <a:lnTo>
                  <a:pt x="986" y="483"/>
                </a:lnTo>
                <a:lnTo>
                  <a:pt x="989" y="476"/>
                </a:lnTo>
                <a:lnTo>
                  <a:pt x="996" y="478"/>
                </a:lnTo>
                <a:lnTo>
                  <a:pt x="997" y="478"/>
                </a:lnTo>
                <a:lnTo>
                  <a:pt x="998" y="478"/>
                </a:lnTo>
                <a:lnTo>
                  <a:pt x="998" y="478"/>
                </a:lnTo>
                <a:lnTo>
                  <a:pt x="999" y="480"/>
                </a:lnTo>
                <a:lnTo>
                  <a:pt x="1000" y="481"/>
                </a:lnTo>
                <a:lnTo>
                  <a:pt x="1001" y="481"/>
                </a:lnTo>
                <a:lnTo>
                  <a:pt x="1001" y="481"/>
                </a:lnTo>
                <a:lnTo>
                  <a:pt x="1001" y="481"/>
                </a:lnTo>
                <a:lnTo>
                  <a:pt x="1000" y="481"/>
                </a:lnTo>
                <a:lnTo>
                  <a:pt x="996" y="481"/>
                </a:lnTo>
                <a:lnTo>
                  <a:pt x="992" y="483"/>
                </a:lnTo>
                <a:lnTo>
                  <a:pt x="994" y="489"/>
                </a:lnTo>
                <a:lnTo>
                  <a:pt x="1000" y="494"/>
                </a:lnTo>
                <a:lnTo>
                  <a:pt x="991" y="497"/>
                </a:lnTo>
                <a:lnTo>
                  <a:pt x="986" y="507"/>
                </a:lnTo>
                <a:lnTo>
                  <a:pt x="985" y="507"/>
                </a:lnTo>
                <a:lnTo>
                  <a:pt x="985" y="507"/>
                </a:lnTo>
                <a:lnTo>
                  <a:pt x="985" y="509"/>
                </a:lnTo>
                <a:lnTo>
                  <a:pt x="986" y="510"/>
                </a:lnTo>
                <a:lnTo>
                  <a:pt x="985" y="509"/>
                </a:lnTo>
                <a:lnTo>
                  <a:pt x="985" y="507"/>
                </a:lnTo>
                <a:lnTo>
                  <a:pt x="983" y="503"/>
                </a:lnTo>
                <a:lnTo>
                  <a:pt x="985" y="498"/>
                </a:lnTo>
                <a:close/>
                <a:moveTo>
                  <a:pt x="1006" y="495"/>
                </a:moveTo>
                <a:lnTo>
                  <a:pt x="1004" y="497"/>
                </a:lnTo>
                <a:lnTo>
                  <a:pt x="1003" y="498"/>
                </a:lnTo>
                <a:lnTo>
                  <a:pt x="1008" y="503"/>
                </a:lnTo>
                <a:lnTo>
                  <a:pt x="1012" y="511"/>
                </a:lnTo>
                <a:lnTo>
                  <a:pt x="1012" y="511"/>
                </a:lnTo>
                <a:lnTo>
                  <a:pt x="1013" y="512"/>
                </a:lnTo>
                <a:lnTo>
                  <a:pt x="1018" y="511"/>
                </a:lnTo>
                <a:lnTo>
                  <a:pt x="1018" y="507"/>
                </a:lnTo>
                <a:lnTo>
                  <a:pt x="1018" y="505"/>
                </a:lnTo>
                <a:lnTo>
                  <a:pt x="1019" y="504"/>
                </a:lnTo>
                <a:lnTo>
                  <a:pt x="1020" y="505"/>
                </a:lnTo>
                <a:lnTo>
                  <a:pt x="1022" y="505"/>
                </a:lnTo>
                <a:lnTo>
                  <a:pt x="1022" y="504"/>
                </a:lnTo>
                <a:lnTo>
                  <a:pt x="1024" y="504"/>
                </a:lnTo>
                <a:lnTo>
                  <a:pt x="1022" y="504"/>
                </a:lnTo>
                <a:lnTo>
                  <a:pt x="1022" y="505"/>
                </a:lnTo>
                <a:lnTo>
                  <a:pt x="1026" y="510"/>
                </a:lnTo>
                <a:lnTo>
                  <a:pt x="1022" y="515"/>
                </a:lnTo>
                <a:lnTo>
                  <a:pt x="1019" y="517"/>
                </a:lnTo>
                <a:lnTo>
                  <a:pt x="1018" y="522"/>
                </a:lnTo>
                <a:lnTo>
                  <a:pt x="1014" y="522"/>
                </a:lnTo>
                <a:lnTo>
                  <a:pt x="1013" y="524"/>
                </a:lnTo>
                <a:lnTo>
                  <a:pt x="1012" y="524"/>
                </a:lnTo>
                <a:lnTo>
                  <a:pt x="1012" y="524"/>
                </a:lnTo>
                <a:lnTo>
                  <a:pt x="1012" y="518"/>
                </a:lnTo>
                <a:lnTo>
                  <a:pt x="1013" y="512"/>
                </a:lnTo>
                <a:lnTo>
                  <a:pt x="1012" y="511"/>
                </a:lnTo>
                <a:lnTo>
                  <a:pt x="1012" y="511"/>
                </a:lnTo>
                <a:lnTo>
                  <a:pt x="1005" y="512"/>
                </a:lnTo>
                <a:lnTo>
                  <a:pt x="1005" y="519"/>
                </a:lnTo>
                <a:lnTo>
                  <a:pt x="1004" y="521"/>
                </a:lnTo>
                <a:lnTo>
                  <a:pt x="1003" y="522"/>
                </a:lnTo>
                <a:lnTo>
                  <a:pt x="1000" y="519"/>
                </a:lnTo>
                <a:lnTo>
                  <a:pt x="999" y="522"/>
                </a:lnTo>
                <a:lnTo>
                  <a:pt x="993" y="522"/>
                </a:lnTo>
                <a:lnTo>
                  <a:pt x="989" y="522"/>
                </a:lnTo>
                <a:lnTo>
                  <a:pt x="992" y="515"/>
                </a:lnTo>
                <a:lnTo>
                  <a:pt x="992" y="508"/>
                </a:lnTo>
                <a:lnTo>
                  <a:pt x="990" y="508"/>
                </a:lnTo>
                <a:lnTo>
                  <a:pt x="989" y="508"/>
                </a:lnTo>
                <a:lnTo>
                  <a:pt x="990" y="508"/>
                </a:lnTo>
                <a:lnTo>
                  <a:pt x="992" y="508"/>
                </a:lnTo>
                <a:lnTo>
                  <a:pt x="996" y="502"/>
                </a:lnTo>
                <a:lnTo>
                  <a:pt x="1003" y="498"/>
                </a:lnTo>
                <a:lnTo>
                  <a:pt x="1004" y="497"/>
                </a:lnTo>
                <a:lnTo>
                  <a:pt x="1006" y="495"/>
                </a:lnTo>
                <a:close/>
                <a:moveTo>
                  <a:pt x="1017" y="524"/>
                </a:moveTo>
                <a:lnTo>
                  <a:pt x="1017" y="523"/>
                </a:lnTo>
                <a:lnTo>
                  <a:pt x="1018" y="522"/>
                </a:lnTo>
                <a:lnTo>
                  <a:pt x="1018" y="522"/>
                </a:lnTo>
                <a:lnTo>
                  <a:pt x="1017" y="523"/>
                </a:lnTo>
                <a:lnTo>
                  <a:pt x="1017" y="524"/>
                </a:lnTo>
                <a:close/>
                <a:moveTo>
                  <a:pt x="999" y="522"/>
                </a:moveTo>
                <a:lnTo>
                  <a:pt x="1000" y="522"/>
                </a:lnTo>
                <a:lnTo>
                  <a:pt x="1001" y="522"/>
                </a:lnTo>
                <a:lnTo>
                  <a:pt x="1003" y="524"/>
                </a:lnTo>
                <a:lnTo>
                  <a:pt x="1001" y="524"/>
                </a:lnTo>
                <a:lnTo>
                  <a:pt x="999" y="524"/>
                </a:lnTo>
                <a:lnTo>
                  <a:pt x="999" y="522"/>
                </a:lnTo>
                <a:close/>
                <a:moveTo>
                  <a:pt x="1000" y="557"/>
                </a:moveTo>
                <a:lnTo>
                  <a:pt x="1000" y="558"/>
                </a:lnTo>
                <a:lnTo>
                  <a:pt x="1000" y="559"/>
                </a:lnTo>
                <a:lnTo>
                  <a:pt x="1000" y="563"/>
                </a:lnTo>
                <a:lnTo>
                  <a:pt x="1000" y="565"/>
                </a:lnTo>
                <a:lnTo>
                  <a:pt x="1000" y="563"/>
                </a:lnTo>
                <a:lnTo>
                  <a:pt x="1000" y="559"/>
                </a:lnTo>
                <a:lnTo>
                  <a:pt x="1000" y="558"/>
                </a:lnTo>
                <a:lnTo>
                  <a:pt x="1000" y="557"/>
                </a:lnTo>
                <a:close/>
                <a:moveTo>
                  <a:pt x="998" y="558"/>
                </a:moveTo>
                <a:lnTo>
                  <a:pt x="998" y="558"/>
                </a:lnTo>
                <a:lnTo>
                  <a:pt x="998" y="557"/>
                </a:lnTo>
                <a:lnTo>
                  <a:pt x="998" y="558"/>
                </a:lnTo>
                <a:lnTo>
                  <a:pt x="998" y="558"/>
                </a:lnTo>
                <a:close/>
                <a:moveTo>
                  <a:pt x="993" y="593"/>
                </a:moveTo>
                <a:lnTo>
                  <a:pt x="996" y="591"/>
                </a:lnTo>
                <a:lnTo>
                  <a:pt x="998" y="587"/>
                </a:lnTo>
                <a:lnTo>
                  <a:pt x="1000" y="586"/>
                </a:lnTo>
                <a:lnTo>
                  <a:pt x="1001" y="584"/>
                </a:lnTo>
                <a:lnTo>
                  <a:pt x="1000" y="586"/>
                </a:lnTo>
                <a:lnTo>
                  <a:pt x="998" y="587"/>
                </a:lnTo>
                <a:lnTo>
                  <a:pt x="996" y="591"/>
                </a:lnTo>
                <a:lnTo>
                  <a:pt x="993" y="593"/>
                </a:lnTo>
                <a:close/>
                <a:moveTo>
                  <a:pt x="977" y="552"/>
                </a:moveTo>
                <a:lnTo>
                  <a:pt x="979" y="552"/>
                </a:lnTo>
                <a:lnTo>
                  <a:pt x="982" y="552"/>
                </a:lnTo>
                <a:lnTo>
                  <a:pt x="982" y="551"/>
                </a:lnTo>
                <a:lnTo>
                  <a:pt x="982" y="549"/>
                </a:lnTo>
                <a:lnTo>
                  <a:pt x="982" y="551"/>
                </a:lnTo>
                <a:lnTo>
                  <a:pt x="982" y="552"/>
                </a:lnTo>
                <a:lnTo>
                  <a:pt x="986" y="557"/>
                </a:lnTo>
                <a:lnTo>
                  <a:pt x="986" y="564"/>
                </a:lnTo>
                <a:lnTo>
                  <a:pt x="983" y="561"/>
                </a:lnTo>
                <a:lnTo>
                  <a:pt x="982" y="559"/>
                </a:lnTo>
                <a:lnTo>
                  <a:pt x="980" y="559"/>
                </a:lnTo>
                <a:lnTo>
                  <a:pt x="979" y="560"/>
                </a:lnTo>
                <a:lnTo>
                  <a:pt x="979" y="565"/>
                </a:lnTo>
                <a:lnTo>
                  <a:pt x="977" y="567"/>
                </a:lnTo>
                <a:lnTo>
                  <a:pt x="974" y="567"/>
                </a:lnTo>
                <a:lnTo>
                  <a:pt x="973" y="566"/>
                </a:lnTo>
                <a:lnTo>
                  <a:pt x="972" y="561"/>
                </a:lnTo>
                <a:lnTo>
                  <a:pt x="974" y="557"/>
                </a:lnTo>
                <a:lnTo>
                  <a:pt x="977" y="554"/>
                </a:lnTo>
                <a:lnTo>
                  <a:pt x="977" y="552"/>
                </a:lnTo>
                <a:close/>
                <a:moveTo>
                  <a:pt x="971" y="540"/>
                </a:moveTo>
                <a:lnTo>
                  <a:pt x="972" y="539"/>
                </a:lnTo>
                <a:lnTo>
                  <a:pt x="972" y="539"/>
                </a:lnTo>
                <a:lnTo>
                  <a:pt x="972" y="539"/>
                </a:lnTo>
                <a:lnTo>
                  <a:pt x="971" y="540"/>
                </a:lnTo>
                <a:lnTo>
                  <a:pt x="977" y="540"/>
                </a:lnTo>
                <a:lnTo>
                  <a:pt x="978" y="546"/>
                </a:lnTo>
                <a:lnTo>
                  <a:pt x="982" y="546"/>
                </a:lnTo>
                <a:lnTo>
                  <a:pt x="985" y="546"/>
                </a:lnTo>
                <a:lnTo>
                  <a:pt x="982" y="546"/>
                </a:lnTo>
                <a:lnTo>
                  <a:pt x="978" y="546"/>
                </a:lnTo>
                <a:lnTo>
                  <a:pt x="978" y="546"/>
                </a:lnTo>
                <a:lnTo>
                  <a:pt x="977" y="546"/>
                </a:lnTo>
                <a:lnTo>
                  <a:pt x="971" y="546"/>
                </a:lnTo>
                <a:lnTo>
                  <a:pt x="966" y="545"/>
                </a:lnTo>
                <a:lnTo>
                  <a:pt x="965" y="547"/>
                </a:lnTo>
                <a:lnTo>
                  <a:pt x="963" y="547"/>
                </a:lnTo>
                <a:lnTo>
                  <a:pt x="965" y="547"/>
                </a:lnTo>
                <a:lnTo>
                  <a:pt x="966" y="545"/>
                </a:lnTo>
                <a:lnTo>
                  <a:pt x="967" y="542"/>
                </a:lnTo>
                <a:lnTo>
                  <a:pt x="971" y="540"/>
                </a:lnTo>
                <a:close/>
                <a:moveTo>
                  <a:pt x="951" y="545"/>
                </a:moveTo>
                <a:lnTo>
                  <a:pt x="955" y="546"/>
                </a:lnTo>
                <a:lnTo>
                  <a:pt x="953" y="550"/>
                </a:lnTo>
                <a:lnTo>
                  <a:pt x="950" y="552"/>
                </a:lnTo>
                <a:lnTo>
                  <a:pt x="946" y="552"/>
                </a:lnTo>
                <a:lnTo>
                  <a:pt x="945" y="547"/>
                </a:lnTo>
                <a:lnTo>
                  <a:pt x="951" y="545"/>
                </a:lnTo>
                <a:lnTo>
                  <a:pt x="951" y="545"/>
                </a:lnTo>
                <a:close/>
                <a:moveTo>
                  <a:pt x="992" y="616"/>
                </a:moveTo>
                <a:lnTo>
                  <a:pt x="990" y="615"/>
                </a:lnTo>
                <a:lnTo>
                  <a:pt x="989" y="614"/>
                </a:lnTo>
                <a:lnTo>
                  <a:pt x="978" y="605"/>
                </a:lnTo>
                <a:lnTo>
                  <a:pt x="964" y="603"/>
                </a:lnTo>
                <a:lnTo>
                  <a:pt x="953" y="610"/>
                </a:lnTo>
                <a:lnTo>
                  <a:pt x="946" y="619"/>
                </a:lnTo>
                <a:lnTo>
                  <a:pt x="945" y="616"/>
                </a:lnTo>
                <a:lnTo>
                  <a:pt x="944" y="614"/>
                </a:lnTo>
                <a:lnTo>
                  <a:pt x="939" y="608"/>
                </a:lnTo>
                <a:lnTo>
                  <a:pt x="938" y="602"/>
                </a:lnTo>
                <a:lnTo>
                  <a:pt x="945" y="599"/>
                </a:lnTo>
                <a:lnTo>
                  <a:pt x="950" y="591"/>
                </a:lnTo>
                <a:lnTo>
                  <a:pt x="955" y="586"/>
                </a:lnTo>
                <a:lnTo>
                  <a:pt x="962" y="584"/>
                </a:lnTo>
                <a:lnTo>
                  <a:pt x="964" y="581"/>
                </a:lnTo>
                <a:lnTo>
                  <a:pt x="964" y="578"/>
                </a:lnTo>
                <a:lnTo>
                  <a:pt x="962" y="577"/>
                </a:lnTo>
                <a:lnTo>
                  <a:pt x="962" y="573"/>
                </a:lnTo>
                <a:lnTo>
                  <a:pt x="962" y="577"/>
                </a:lnTo>
                <a:lnTo>
                  <a:pt x="964" y="578"/>
                </a:lnTo>
                <a:lnTo>
                  <a:pt x="965" y="578"/>
                </a:lnTo>
                <a:lnTo>
                  <a:pt x="966" y="577"/>
                </a:lnTo>
                <a:lnTo>
                  <a:pt x="970" y="579"/>
                </a:lnTo>
                <a:lnTo>
                  <a:pt x="974" y="581"/>
                </a:lnTo>
                <a:lnTo>
                  <a:pt x="976" y="581"/>
                </a:lnTo>
                <a:lnTo>
                  <a:pt x="976" y="584"/>
                </a:lnTo>
                <a:lnTo>
                  <a:pt x="976" y="592"/>
                </a:lnTo>
                <a:lnTo>
                  <a:pt x="984" y="591"/>
                </a:lnTo>
                <a:lnTo>
                  <a:pt x="986" y="591"/>
                </a:lnTo>
                <a:lnTo>
                  <a:pt x="989" y="591"/>
                </a:lnTo>
                <a:lnTo>
                  <a:pt x="989" y="591"/>
                </a:lnTo>
                <a:lnTo>
                  <a:pt x="990" y="589"/>
                </a:lnTo>
                <a:lnTo>
                  <a:pt x="989" y="591"/>
                </a:lnTo>
                <a:lnTo>
                  <a:pt x="989" y="591"/>
                </a:lnTo>
                <a:lnTo>
                  <a:pt x="990" y="591"/>
                </a:lnTo>
                <a:lnTo>
                  <a:pt x="991" y="591"/>
                </a:lnTo>
                <a:lnTo>
                  <a:pt x="991" y="592"/>
                </a:lnTo>
                <a:lnTo>
                  <a:pt x="992" y="592"/>
                </a:lnTo>
                <a:lnTo>
                  <a:pt x="992" y="588"/>
                </a:lnTo>
                <a:lnTo>
                  <a:pt x="993" y="587"/>
                </a:lnTo>
                <a:lnTo>
                  <a:pt x="992" y="588"/>
                </a:lnTo>
                <a:lnTo>
                  <a:pt x="992" y="592"/>
                </a:lnTo>
                <a:lnTo>
                  <a:pt x="992" y="593"/>
                </a:lnTo>
                <a:lnTo>
                  <a:pt x="992" y="593"/>
                </a:lnTo>
                <a:lnTo>
                  <a:pt x="992" y="593"/>
                </a:lnTo>
                <a:lnTo>
                  <a:pt x="992" y="595"/>
                </a:lnTo>
                <a:lnTo>
                  <a:pt x="992" y="596"/>
                </a:lnTo>
                <a:lnTo>
                  <a:pt x="990" y="601"/>
                </a:lnTo>
                <a:lnTo>
                  <a:pt x="994" y="605"/>
                </a:lnTo>
                <a:lnTo>
                  <a:pt x="997" y="605"/>
                </a:lnTo>
                <a:lnTo>
                  <a:pt x="997" y="606"/>
                </a:lnTo>
                <a:lnTo>
                  <a:pt x="997" y="608"/>
                </a:lnTo>
                <a:lnTo>
                  <a:pt x="996" y="608"/>
                </a:lnTo>
                <a:lnTo>
                  <a:pt x="991" y="612"/>
                </a:lnTo>
                <a:lnTo>
                  <a:pt x="992" y="616"/>
                </a:lnTo>
                <a:lnTo>
                  <a:pt x="992" y="616"/>
                </a:lnTo>
                <a:close/>
                <a:moveTo>
                  <a:pt x="990" y="769"/>
                </a:moveTo>
                <a:lnTo>
                  <a:pt x="992" y="767"/>
                </a:lnTo>
                <a:lnTo>
                  <a:pt x="996" y="766"/>
                </a:lnTo>
                <a:lnTo>
                  <a:pt x="996" y="766"/>
                </a:lnTo>
                <a:lnTo>
                  <a:pt x="996" y="766"/>
                </a:lnTo>
                <a:lnTo>
                  <a:pt x="992" y="767"/>
                </a:lnTo>
                <a:lnTo>
                  <a:pt x="990" y="769"/>
                </a:lnTo>
                <a:close/>
                <a:moveTo>
                  <a:pt x="989" y="805"/>
                </a:moveTo>
                <a:lnTo>
                  <a:pt x="983" y="806"/>
                </a:lnTo>
                <a:lnTo>
                  <a:pt x="986" y="812"/>
                </a:lnTo>
                <a:lnTo>
                  <a:pt x="987" y="816"/>
                </a:lnTo>
                <a:lnTo>
                  <a:pt x="986" y="819"/>
                </a:lnTo>
                <a:lnTo>
                  <a:pt x="984" y="820"/>
                </a:lnTo>
                <a:lnTo>
                  <a:pt x="980" y="819"/>
                </a:lnTo>
                <a:lnTo>
                  <a:pt x="974" y="819"/>
                </a:lnTo>
                <a:lnTo>
                  <a:pt x="974" y="825"/>
                </a:lnTo>
                <a:lnTo>
                  <a:pt x="967" y="826"/>
                </a:lnTo>
                <a:lnTo>
                  <a:pt x="962" y="827"/>
                </a:lnTo>
                <a:lnTo>
                  <a:pt x="958" y="824"/>
                </a:lnTo>
                <a:lnTo>
                  <a:pt x="953" y="826"/>
                </a:lnTo>
                <a:lnTo>
                  <a:pt x="953" y="823"/>
                </a:lnTo>
                <a:lnTo>
                  <a:pt x="953" y="818"/>
                </a:lnTo>
                <a:lnTo>
                  <a:pt x="953" y="818"/>
                </a:lnTo>
                <a:lnTo>
                  <a:pt x="955" y="818"/>
                </a:lnTo>
                <a:lnTo>
                  <a:pt x="955" y="818"/>
                </a:lnTo>
                <a:lnTo>
                  <a:pt x="955" y="817"/>
                </a:lnTo>
                <a:lnTo>
                  <a:pt x="955" y="816"/>
                </a:lnTo>
                <a:lnTo>
                  <a:pt x="955" y="817"/>
                </a:lnTo>
                <a:lnTo>
                  <a:pt x="955" y="818"/>
                </a:lnTo>
                <a:lnTo>
                  <a:pt x="958" y="817"/>
                </a:lnTo>
                <a:lnTo>
                  <a:pt x="962" y="817"/>
                </a:lnTo>
                <a:lnTo>
                  <a:pt x="965" y="818"/>
                </a:lnTo>
                <a:lnTo>
                  <a:pt x="970" y="817"/>
                </a:lnTo>
                <a:lnTo>
                  <a:pt x="973" y="813"/>
                </a:lnTo>
                <a:lnTo>
                  <a:pt x="973" y="810"/>
                </a:lnTo>
                <a:lnTo>
                  <a:pt x="970" y="809"/>
                </a:lnTo>
                <a:lnTo>
                  <a:pt x="966" y="810"/>
                </a:lnTo>
                <a:lnTo>
                  <a:pt x="965" y="810"/>
                </a:lnTo>
                <a:lnTo>
                  <a:pt x="963" y="811"/>
                </a:lnTo>
                <a:lnTo>
                  <a:pt x="962" y="808"/>
                </a:lnTo>
                <a:lnTo>
                  <a:pt x="959" y="805"/>
                </a:lnTo>
                <a:lnTo>
                  <a:pt x="956" y="808"/>
                </a:lnTo>
                <a:lnTo>
                  <a:pt x="956" y="812"/>
                </a:lnTo>
                <a:lnTo>
                  <a:pt x="952" y="808"/>
                </a:lnTo>
                <a:lnTo>
                  <a:pt x="953" y="803"/>
                </a:lnTo>
                <a:lnTo>
                  <a:pt x="953" y="799"/>
                </a:lnTo>
                <a:lnTo>
                  <a:pt x="953" y="796"/>
                </a:lnTo>
                <a:lnTo>
                  <a:pt x="953" y="787"/>
                </a:lnTo>
                <a:lnTo>
                  <a:pt x="962" y="785"/>
                </a:lnTo>
                <a:lnTo>
                  <a:pt x="964" y="785"/>
                </a:lnTo>
                <a:lnTo>
                  <a:pt x="966" y="785"/>
                </a:lnTo>
                <a:lnTo>
                  <a:pt x="971" y="783"/>
                </a:lnTo>
                <a:lnTo>
                  <a:pt x="973" y="778"/>
                </a:lnTo>
                <a:lnTo>
                  <a:pt x="970" y="776"/>
                </a:lnTo>
                <a:lnTo>
                  <a:pt x="965" y="777"/>
                </a:lnTo>
                <a:lnTo>
                  <a:pt x="962" y="778"/>
                </a:lnTo>
                <a:lnTo>
                  <a:pt x="959" y="777"/>
                </a:lnTo>
                <a:lnTo>
                  <a:pt x="958" y="776"/>
                </a:lnTo>
                <a:lnTo>
                  <a:pt x="957" y="776"/>
                </a:lnTo>
                <a:lnTo>
                  <a:pt x="955" y="780"/>
                </a:lnTo>
                <a:lnTo>
                  <a:pt x="952" y="780"/>
                </a:lnTo>
                <a:lnTo>
                  <a:pt x="951" y="776"/>
                </a:lnTo>
                <a:lnTo>
                  <a:pt x="952" y="773"/>
                </a:lnTo>
                <a:lnTo>
                  <a:pt x="955" y="768"/>
                </a:lnTo>
                <a:lnTo>
                  <a:pt x="959" y="768"/>
                </a:lnTo>
                <a:lnTo>
                  <a:pt x="965" y="769"/>
                </a:lnTo>
                <a:lnTo>
                  <a:pt x="971" y="766"/>
                </a:lnTo>
                <a:lnTo>
                  <a:pt x="972" y="764"/>
                </a:lnTo>
                <a:lnTo>
                  <a:pt x="973" y="762"/>
                </a:lnTo>
                <a:lnTo>
                  <a:pt x="971" y="760"/>
                </a:lnTo>
                <a:lnTo>
                  <a:pt x="967" y="760"/>
                </a:lnTo>
                <a:lnTo>
                  <a:pt x="962" y="761"/>
                </a:lnTo>
                <a:lnTo>
                  <a:pt x="955" y="761"/>
                </a:lnTo>
                <a:lnTo>
                  <a:pt x="952" y="761"/>
                </a:lnTo>
                <a:lnTo>
                  <a:pt x="952" y="759"/>
                </a:lnTo>
                <a:lnTo>
                  <a:pt x="953" y="754"/>
                </a:lnTo>
                <a:lnTo>
                  <a:pt x="958" y="752"/>
                </a:lnTo>
                <a:lnTo>
                  <a:pt x="963" y="752"/>
                </a:lnTo>
                <a:lnTo>
                  <a:pt x="967" y="752"/>
                </a:lnTo>
                <a:lnTo>
                  <a:pt x="971" y="749"/>
                </a:lnTo>
                <a:lnTo>
                  <a:pt x="972" y="746"/>
                </a:lnTo>
                <a:lnTo>
                  <a:pt x="970" y="743"/>
                </a:lnTo>
                <a:lnTo>
                  <a:pt x="966" y="745"/>
                </a:lnTo>
                <a:lnTo>
                  <a:pt x="960" y="746"/>
                </a:lnTo>
                <a:lnTo>
                  <a:pt x="955" y="747"/>
                </a:lnTo>
                <a:lnTo>
                  <a:pt x="953" y="748"/>
                </a:lnTo>
                <a:lnTo>
                  <a:pt x="952" y="747"/>
                </a:lnTo>
                <a:lnTo>
                  <a:pt x="952" y="742"/>
                </a:lnTo>
                <a:lnTo>
                  <a:pt x="953" y="738"/>
                </a:lnTo>
                <a:lnTo>
                  <a:pt x="956" y="735"/>
                </a:lnTo>
                <a:lnTo>
                  <a:pt x="958" y="735"/>
                </a:lnTo>
                <a:lnTo>
                  <a:pt x="962" y="736"/>
                </a:lnTo>
                <a:lnTo>
                  <a:pt x="965" y="736"/>
                </a:lnTo>
                <a:lnTo>
                  <a:pt x="970" y="735"/>
                </a:lnTo>
                <a:lnTo>
                  <a:pt x="972" y="731"/>
                </a:lnTo>
                <a:lnTo>
                  <a:pt x="970" y="728"/>
                </a:lnTo>
                <a:lnTo>
                  <a:pt x="965" y="729"/>
                </a:lnTo>
                <a:lnTo>
                  <a:pt x="962" y="729"/>
                </a:lnTo>
                <a:lnTo>
                  <a:pt x="959" y="728"/>
                </a:lnTo>
                <a:lnTo>
                  <a:pt x="959" y="726"/>
                </a:lnTo>
                <a:lnTo>
                  <a:pt x="960" y="724"/>
                </a:lnTo>
                <a:lnTo>
                  <a:pt x="966" y="721"/>
                </a:lnTo>
                <a:lnTo>
                  <a:pt x="972" y="722"/>
                </a:lnTo>
                <a:lnTo>
                  <a:pt x="977" y="727"/>
                </a:lnTo>
                <a:lnTo>
                  <a:pt x="983" y="731"/>
                </a:lnTo>
                <a:lnTo>
                  <a:pt x="986" y="734"/>
                </a:lnTo>
                <a:lnTo>
                  <a:pt x="985" y="738"/>
                </a:lnTo>
                <a:lnTo>
                  <a:pt x="984" y="740"/>
                </a:lnTo>
                <a:lnTo>
                  <a:pt x="980" y="739"/>
                </a:lnTo>
                <a:lnTo>
                  <a:pt x="978" y="738"/>
                </a:lnTo>
                <a:lnTo>
                  <a:pt x="974" y="739"/>
                </a:lnTo>
                <a:lnTo>
                  <a:pt x="974" y="742"/>
                </a:lnTo>
                <a:lnTo>
                  <a:pt x="978" y="746"/>
                </a:lnTo>
                <a:lnTo>
                  <a:pt x="980" y="746"/>
                </a:lnTo>
                <a:lnTo>
                  <a:pt x="983" y="746"/>
                </a:lnTo>
                <a:lnTo>
                  <a:pt x="986" y="749"/>
                </a:lnTo>
                <a:lnTo>
                  <a:pt x="985" y="754"/>
                </a:lnTo>
                <a:lnTo>
                  <a:pt x="984" y="756"/>
                </a:lnTo>
                <a:lnTo>
                  <a:pt x="980" y="755"/>
                </a:lnTo>
                <a:lnTo>
                  <a:pt x="977" y="753"/>
                </a:lnTo>
                <a:lnTo>
                  <a:pt x="974" y="754"/>
                </a:lnTo>
                <a:lnTo>
                  <a:pt x="974" y="759"/>
                </a:lnTo>
                <a:lnTo>
                  <a:pt x="978" y="761"/>
                </a:lnTo>
                <a:lnTo>
                  <a:pt x="983" y="762"/>
                </a:lnTo>
                <a:lnTo>
                  <a:pt x="986" y="764"/>
                </a:lnTo>
                <a:lnTo>
                  <a:pt x="984" y="770"/>
                </a:lnTo>
                <a:lnTo>
                  <a:pt x="979" y="769"/>
                </a:lnTo>
                <a:lnTo>
                  <a:pt x="977" y="769"/>
                </a:lnTo>
                <a:lnTo>
                  <a:pt x="974" y="770"/>
                </a:lnTo>
                <a:lnTo>
                  <a:pt x="973" y="773"/>
                </a:lnTo>
                <a:lnTo>
                  <a:pt x="974" y="775"/>
                </a:lnTo>
                <a:lnTo>
                  <a:pt x="980" y="778"/>
                </a:lnTo>
                <a:lnTo>
                  <a:pt x="986" y="780"/>
                </a:lnTo>
                <a:lnTo>
                  <a:pt x="985" y="787"/>
                </a:lnTo>
                <a:lnTo>
                  <a:pt x="978" y="785"/>
                </a:lnTo>
                <a:lnTo>
                  <a:pt x="973" y="787"/>
                </a:lnTo>
                <a:lnTo>
                  <a:pt x="974" y="791"/>
                </a:lnTo>
                <a:lnTo>
                  <a:pt x="970" y="791"/>
                </a:lnTo>
                <a:lnTo>
                  <a:pt x="965" y="792"/>
                </a:lnTo>
                <a:lnTo>
                  <a:pt x="963" y="795"/>
                </a:lnTo>
                <a:lnTo>
                  <a:pt x="960" y="792"/>
                </a:lnTo>
                <a:lnTo>
                  <a:pt x="960" y="792"/>
                </a:lnTo>
                <a:lnTo>
                  <a:pt x="960" y="791"/>
                </a:lnTo>
                <a:lnTo>
                  <a:pt x="960" y="790"/>
                </a:lnTo>
                <a:lnTo>
                  <a:pt x="959" y="790"/>
                </a:lnTo>
                <a:lnTo>
                  <a:pt x="958" y="790"/>
                </a:lnTo>
                <a:lnTo>
                  <a:pt x="956" y="792"/>
                </a:lnTo>
                <a:lnTo>
                  <a:pt x="953" y="796"/>
                </a:lnTo>
                <a:lnTo>
                  <a:pt x="953" y="799"/>
                </a:lnTo>
                <a:lnTo>
                  <a:pt x="953" y="803"/>
                </a:lnTo>
                <a:lnTo>
                  <a:pt x="958" y="802"/>
                </a:lnTo>
                <a:lnTo>
                  <a:pt x="964" y="802"/>
                </a:lnTo>
                <a:lnTo>
                  <a:pt x="972" y="799"/>
                </a:lnTo>
                <a:lnTo>
                  <a:pt x="974" y="792"/>
                </a:lnTo>
                <a:lnTo>
                  <a:pt x="982" y="795"/>
                </a:lnTo>
                <a:lnTo>
                  <a:pt x="989" y="796"/>
                </a:lnTo>
                <a:lnTo>
                  <a:pt x="992" y="798"/>
                </a:lnTo>
                <a:lnTo>
                  <a:pt x="993" y="802"/>
                </a:lnTo>
                <a:lnTo>
                  <a:pt x="992" y="804"/>
                </a:lnTo>
                <a:lnTo>
                  <a:pt x="989" y="805"/>
                </a:lnTo>
                <a:close/>
                <a:moveTo>
                  <a:pt x="989" y="866"/>
                </a:moveTo>
                <a:lnTo>
                  <a:pt x="992" y="862"/>
                </a:lnTo>
                <a:lnTo>
                  <a:pt x="993" y="858"/>
                </a:lnTo>
                <a:lnTo>
                  <a:pt x="992" y="862"/>
                </a:lnTo>
                <a:lnTo>
                  <a:pt x="989" y="866"/>
                </a:lnTo>
                <a:close/>
                <a:moveTo>
                  <a:pt x="955" y="920"/>
                </a:moveTo>
                <a:lnTo>
                  <a:pt x="953" y="927"/>
                </a:lnTo>
                <a:lnTo>
                  <a:pt x="946" y="930"/>
                </a:lnTo>
                <a:lnTo>
                  <a:pt x="950" y="924"/>
                </a:lnTo>
                <a:lnTo>
                  <a:pt x="955" y="920"/>
                </a:lnTo>
                <a:close/>
                <a:moveTo>
                  <a:pt x="982" y="845"/>
                </a:moveTo>
                <a:lnTo>
                  <a:pt x="987" y="850"/>
                </a:lnTo>
                <a:lnTo>
                  <a:pt x="986" y="857"/>
                </a:lnTo>
                <a:lnTo>
                  <a:pt x="985" y="855"/>
                </a:lnTo>
                <a:lnTo>
                  <a:pt x="983" y="854"/>
                </a:lnTo>
                <a:lnTo>
                  <a:pt x="979" y="852"/>
                </a:lnTo>
                <a:lnTo>
                  <a:pt x="976" y="852"/>
                </a:lnTo>
                <a:lnTo>
                  <a:pt x="974" y="853"/>
                </a:lnTo>
                <a:lnTo>
                  <a:pt x="974" y="854"/>
                </a:lnTo>
                <a:lnTo>
                  <a:pt x="977" y="859"/>
                </a:lnTo>
                <a:lnTo>
                  <a:pt x="982" y="861"/>
                </a:lnTo>
                <a:lnTo>
                  <a:pt x="986" y="862"/>
                </a:lnTo>
                <a:lnTo>
                  <a:pt x="987" y="867"/>
                </a:lnTo>
                <a:lnTo>
                  <a:pt x="987" y="867"/>
                </a:lnTo>
                <a:lnTo>
                  <a:pt x="986" y="869"/>
                </a:lnTo>
                <a:lnTo>
                  <a:pt x="986" y="872"/>
                </a:lnTo>
                <a:lnTo>
                  <a:pt x="985" y="872"/>
                </a:lnTo>
                <a:lnTo>
                  <a:pt x="983" y="872"/>
                </a:lnTo>
                <a:lnTo>
                  <a:pt x="979" y="868"/>
                </a:lnTo>
                <a:lnTo>
                  <a:pt x="976" y="868"/>
                </a:lnTo>
                <a:lnTo>
                  <a:pt x="976" y="873"/>
                </a:lnTo>
                <a:lnTo>
                  <a:pt x="977" y="876"/>
                </a:lnTo>
                <a:lnTo>
                  <a:pt x="969" y="878"/>
                </a:lnTo>
                <a:lnTo>
                  <a:pt x="962" y="879"/>
                </a:lnTo>
                <a:lnTo>
                  <a:pt x="962" y="875"/>
                </a:lnTo>
                <a:lnTo>
                  <a:pt x="960" y="873"/>
                </a:lnTo>
                <a:lnTo>
                  <a:pt x="957" y="876"/>
                </a:lnTo>
                <a:lnTo>
                  <a:pt x="953" y="878"/>
                </a:lnTo>
                <a:lnTo>
                  <a:pt x="952" y="873"/>
                </a:lnTo>
                <a:lnTo>
                  <a:pt x="955" y="868"/>
                </a:lnTo>
                <a:lnTo>
                  <a:pt x="955" y="866"/>
                </a:lnTo>
                <a:lnTo>
                  <a:pt x="955" y="865"/>
                </a:lnTo>
                <a:lnTo>
                  <a:pt x="955" y="868"/>
                </a:lnTo>
                <a:lnTo>
                  <a:pt x="960" y="868"/>
                </a:lnTo>
                <a:lnTo>
                  <a:pt x="966" y="869"/>
                </a:lnTo>
                <a:lnTo>
                  <a:pt x="966" y="869"/>
                </a:lnTo>
                <a:lnTo>
                  <a:pt x="971" y="867"/>
                </a:lnTo>
                <a:lnTo>
                  <a:pt x="974" y="864"/>
                </a:lnTo>
                <a:lnTo>
                  <a:pt x="976" y="861"/>
                </a:lnTo>
                <a:lnTo>
                  <a:pt x="973" y="860"/>
                </a:lnTo>
                <a:lnTo>
                  <a:pt x="970" y="859"/>
                </a:lnTo>
                <a:lnTo>
                  <a:pt x="965" y="860"/>
                </a:lnTo>
                <a:lnTo>
                  <a:pt x="964" y="861"/>
                </a:lnTo>
                <a:lnTo>
                  <a:pt x="962" y="860"/>
                </a:lnTo>
                <a:lnTo>
                  <a:pt x="957" y="859"/>
                </a:lnTo>
                <a:lnTo>
                  <a:pt x="955" y="862"/>
                </a:lnTo>
                <a:lnTo>
                  <a:pt x="952" y="858"/>
                </a:lnTo>
                <a:lnTo>
                  <a:pt x="953" y="853"/>
                </a:lnTo>
                <a:lnTo>
                  <a:pt x="953" y="852"/>
                </a:lnTo>
                <a:lnTo>
                  <a:pt x="953" y="851"/>
                </a:lnTo>
                <a:lnTo>
                  <a:pt x="953" y="852"/>
                </a:lnTo>
                <a:lnTo>
                  <a:pt x="953" y="853"/>
                </a:lnTo>
                <a:lnTo>
                  <a:pt x="957" y="852"/>
                </a:lnTo>
                <a:lnTo>
                  <a:pt x="962" y="852"/>
                </a:lnTo>
                <a:lnTo>
                  <a:pt x="963" y="852"/>
                </a:lnTo>
                <a:lnTo>
                  <a:pt x="964" y="852"/>
                </a:lnTo>
                <a:lnTo>
                  <a:pt x="970" y="851"/>
                </a:lnTo>
                <a:lnTo>
                  <a:pt x="973" y="847"/>
                </a:lnTo>
                <a:lnTo>
                  <a:pt x="973" y="845"/>
                </a:lnTo>
                <a:lnTo>
                  <a:pt x="973" y="843"/>
                </a:lnTo>
                <a:lnTo>
                  <a:pt x="967" y="843"/>
                </a:lnTo>
                <a:lnTo>
                  <a:pt x="963" y="845"/>
                </a:lnTo>
                <a:lnTo>
                  <a:pt x="962" y="845"/>
                </a:lnTo>
                <a:lnTo>
                  <a:pt x="962" y="845"/>
                </a:lnTo>
                <a:lnTo>
                  <a:pt x="962" y="841"/>
                </a:lnTo>
                <a:lnTo>
                  <a:pt x="960" y="838"/>
                </a:lnTo>
                <a:lnTo>
                  <a:pt x="957" y="843"/>
                </a:lnTo>
                <a:lnTo>
                  <a:pt x="953" y="846"/>
                </a:lnTo>
                <a:lnTo>
                  <a:pt x="952" y="845"/>
                </a:lnTo>
                <a:lnTo>
                  <a:pt x="952" y="845"/>
                </a:lnTo>
                <a:lnTo>
                  <a:pt x="951" y="840"/>
                </a:lnTo>
                <a:lnTo>
                  <a:pt x="950" y="836"/>
                </a:lnTo>
                <a:lnTo>
                  <a:pt x="951" y="840"/>
                </a:lnTo>
                <a:lnTo>
                  <a:pt x="952" y="845"/>
                </a:lnTo>
                <a:lnTo>
                  <a:pt x="955" y="837"/>
                </a:lnTo>
                <a:lnTo>
                  <a:pt x="960" y="833"/>
                </a:lnTo>
                <a:lnTo>
                  <a:pt x="969" y="834"/>
                </a:lnTo>
                <a:lnTo>
                  <a:pt x="974" y="826"/>
                </a:lnTo>
                <a:lnTo>
                  <a:pt x="979" y="827"/>
                </a:lnTo>
                <a:lnTo>
                  <a:pt x="984" y="829"/>
                </a:lnTo>
                <a:lnTo>
                  <a:pt x="986" y="831"/>
                </a:lnTo>
                <a:lnTo>
                  <a:pt x="986" y="836"/>
                </a:lnTo>
                <a:lnTo>
                  <a:pt x="985" y="838"/>
                </a:lnTo>
                <a:lnTo>
                  <a:pt x="983" y="837"/>
                </a:lnTo>
                <a:lnTo>
                  <a:pt x="978" y="834"/>
                </a:lnTo>
                <a:lnTo>
                  <a:pt x="974" y="837"/>
                </a:lnTo>
                <a:lnTo>
                  <a:pt x="976" y="843"/>
                </a:lnTo>
                <a:lnTo>
                  <a:pt x="982" y="845"/>
                </a:lnTo>
                <a:close/>
                <a:moveTo>
                  <a:pt x="979" y="668"/>
                </a:moveTo>
                <a:lnTo>
                  <a:pt x="977" y="666"/>
                </a:lnTo>
                <a:lnTo>
                  <a:pt x="974" y="669"/>
                </a:lnTo>
                <a:lnTo>
                  <a:pt x="974" y="671"/>
                </a:lnTo>
                <a:lnTo>
                  <a:pt x="977" y="675"/>
                </a:lnTo>
                <a:lnTo>
                  <a:pt x="978" y="678"/>
                </a:lnTo>
                <a:lnTo>
                  <a:pt x="980" y="679"/>
                </a:lnTo>
                <a:lnTo>
                  <a:pt x="978" y="678"/>
                </a:lnTo>
                <a:lnTo>
                  <a:pt x="977" y="675"/>
                </a:lnTo>
                <a:lnTo>
                  <a:pt x="966" y="675"/>
                </a:lnTo>
                <a:lnTo>
                  <a:pt x="957" y="676"/>
                </a:lnTo>
                <a:lnTo>
                  <a:pt x="951" y="676"/>
                </a:lnTo>
                <a:lnTo>
                  <a:pt x="951" y="671"/>
                </a:lnTo>
                <a:lnTo>
                  <a:pt x="957" y="659"/>
                </a:lnTo>
                <a:lnTo>
                  <a:pt x="966" y="651"/>
                </a:lnTo>
                <a:lnTo>
                  <a:pt x="970" y="650"/>
                </a:lnTo>
                <a:lnTo>
                  <a:pt x="972" y="652"/>
                </a:lnTo>
                <a:lnTo>
                  <a:pt x="976" y="657"/>
                </a:lnTo>
                <a:lnTo>
                  <a:pt x="980" y="659"/>
                </a:lnTo>
                <a:lnTo>
                  <a:pt x="984" y="662"/>
                </a:lnTo>
                <a:lnTo>
                  <a:pt x="986" y="666"/>
                </a:lnTo>
                <a:lnTo>
                  <a:pt x="984" y="669"/>
                </a:lnTo>
                <a:lnTo>
                  <a:pt x="979" y="668"/>
                </a:lnTo>
                <a:close/>
                <a:moveTo>
                  <a:pt x="972" y="692"/>
                </a:moveTo>
                <a:lnTo>
                  <a:pt x="977" y="693"/>
                </a:lnTo>
                <a:lnTo>
                  <a:pt x="982" y="696"/>
                </a:lnTo>
                <a:lnTo>
                  <a:pt x="977" y="693"/>
                </a:lnTo>
                <a:lnTo>
                  <a:pt x="972" y="692"/>
                </a:lnTo>
                <a:close/>
                <a:moveTo>
                  <a:pt x="967" y="718"/>
                </a:moveTo>
                <a:lnTo>
                  <a:pt x="966" y="718"/>
                </a:lnTo>
                <a:lnTo>
                  <a:pt x="967" y="718"/>
                </a:lnTo>
                <a:close/>
                <a:moveTo>
                  <a:pt x="996" y="766"/>
                </a:moveTo>
                <a:lnTo>
                  <a:pt x="993" y="766"/>
                </a:lnTo>
                <a:lnTo>
                  <a:pt x="991" y="766"/>
                </a:lnTo>
                <a:lnTo>
                  <a:pt x="993" y="766"/>
                </a:lnTo>
                <a:lnTo>
                  <a:pt x="996" y="766"/>
                </a:lnTo>
                <a:close/>
                <a:moveTo>
                  <a:pt x="967" y="711"/>
                </a:moveTo>
                <a:lnTo>
                  <a:pt x="962" y="710"/>
                </a:lnTo>
                <a:lnTo>
                  <a:pt x="958" y="705"/>
                </a:lnTo>
                <a:lnTo>
                  <a:pt x="958" y="704"/>
                </a:lnTo>
                <a:lnTo>
                  <a:pt x="958" y="701"/>
                </a:lnTo>
                <a:lnTo>
                  <a:pt x="958" y="701"/>
                </a:lnTo>
                <a:lnTo>
                  <a:pt x="958" y="700"/>
                </a:lnTo>
                <a:lnTo>
                  <a:pt x="958" y="701"/>
                </a:lnTo>
                <a:lnTo>
                  <a:pt x="958" y="701"/>
                </a:lnTo>
                <a:lnTo>
                  <a:pt x="959" y="701"/>
                </a:lnTo>
                <a:lnTo>
                  <a:pt x="959" y="700"/>
                </a:lnTo>
                <a:lnTo>
                  <a:pt x="967" y="699"/>
                </a:lnTo>
                <a:lnTo>
                  <a:pt x="977" y="700"/>
                </a:lnTo>
                <a:lnTo>
                  <a:pt x="983" y="704"/>
                </a:lnTo>
                <a:lnTo>
                  <a:pt x="985" y="710"/>
                </a:lnTo>
                <a:lnTo>
                  <a:pt x="987" y="713"/>
                </a:lnTo>
                <a:lnTo>
                  <a:pt x="991" y="714"/>
                </a:lnTo>
                <a:lnTo>
                  <a:pt x="979" y="712"/>
                </a:lnTo>
                <a:lnTo>
                  <a:pt x="967" y="711"/>
                </a:lnTo>
                <a:close/>
                <a:moveTo>
                  <a:pt x="946" y="671"/>
                </a:moveTo>
                <a:lnTo>
                  <a:pt x="946" y="670"/>
                </a:lnTo>
                <a:lnTo>
                  <a:pt x="948" y="670"/>
                </a:lnTo>
                <a:lnTo>
                  <a:pt x="946" y="670"/>
                </a:lnTo>
                <a:lnTo>
                  <a:pt x="946" y="671"/>
                </a:lnTo>
                <a:close/>
                <a:moveTo>
                  <a:pt x="931" y="679"/>
                </a:moveTo>
                <a:lnTo>
                  <a:pt x="932" y="678"/>
                </a:lnTo>
                <a:lnTo>
                  <a:pt x="932" y="678"/>
                </a:lnTo>
                <a:lnTo>
                  <a:pt x="932" y="678"/>
                </a:lnTo>
                <a:lnTo>
                  <a:pt x="931" y="679"/>
                </a:lnTo>
                <a:lnTo>
                  <a:pt x="931" y="679"/>
                </a:lnTo>
                <a:close/>
                <a:moveTo>
                  <a:pt x="924" y="694"/>
                </a:moveTo>
                <a:lnTo>
                  <a:pt x="925" y="694"/>
                </a:lnTo>
                <a:lnTo>
                  <a:pt x="925" y="696"/>
                </a:lnTo>
                <a:lnTo>
                  <a:pt x="925" y="694"/>
                </a:lnTo>
                <a:lnTo>
                  <a:pt x="924" y="694"/>
                </a:lnTo>
                <a:close/>
                <a:moveTo>
                  <a:pt x="921" y="684"/>
                </a:moveTo>
                <a:lnTo>
                  <a:pt x="922" y="686"/>
                </a:lnTo>
                <a:lnTo>
                  <a:pt x="923" y="691"/>
                </a:lnTo>
                <a:lnTo>
                  <a:pt x="922" y="686"/>
                </a:lnTo>
                <a:lnTo>
                  <a:pt x="921" y="684"/>
                </a:lnTo>
                <a:close/>
                <a:moveTo>
                  <a:pt x="903" y="700"/>
                </a:moveTo>
                <a:lnTo>
                  <a:pt x="902" y="699"/>
                </a:lnTo>
                <a:lnTo>
                  <a:pt x="902" y="697"/>
                </a:lnTo>
                <a:lnTo>
                  <a:pt x="902" y="699"/>
                </a:lnTo>
                <a:lnTo>
                  <a:pt x="903" y="700"/>
                </a:lnTo>
                <a:lnTo>
                  <a:pt x="903" y="700"/>
                </a:lnTo>
                <a:close/>
                <a:moveTo>
                  <a:pt x="902" y="686"/>
                </a:moveTo>
                <a:lnTo>
                  <a:pt x="902" y="684"/>
                </a:lnTo>
                <a:lnTo>
                  <a:pt x="903" y="683"/>
                </a:lnTo>
                <a:lnTo>
                  <a:pt x="907" y="684"/>
                </a:lnTo>
                <a:lnTo>
                  <a:pt x="910" y="685"/>
                </a:lnTo>
                <a:lnTo>
                  <a:pt x="907" y="689"/>
                </a:lnTo>
                <a:lnTo>
                  <a:pt x="905" y="694"/>
                </a:lnTo>
                <a:lnTo>
                  <a:pt x="905" y="698"/>
                </a:lnTo>
                <a:lnTo>
                  <a:pt x="903" y="700"/>
                </a:lnTo>
                <a:lnTo>
                  <a:pt x="903" y="697"/>
                </a:lnTo>
                <a:lnTo>
                  <a:pt x="902" y="693"/>
                </a:lnTo>
                <a:lnTo>
                  <a:pt x="902" y="693"/>
                </a:lnTo>
                <a:lnTo>
                  <a:pt x="898" y="696"/>
                </a:lnTo>
                <a:lnTo>
                  <a:pt x="894" y="699"/>
                </a:lnTo>
                <a:lnTo>
                  <a:pt x="898" y="696"/>
                </a:lnTo>
                <a:lnTo>
                  <a:pt x="902" y="693"/>
                </a:lnTo>
                <a:lnTo>
                  <a:pt x="901" y="690"/>
                </a:lnTo>
                <a:lnTo>
                  <a:pt x="902" y="686"/>
                </a:lnTo>
                <a:close/>
                <a:moveTo>
                  <a:pt x="894" y="727"/>
                </a:moveTo>
                <a:lnTo>
                  <a:pt x="893" y="726"/>
                </a:lnTo>
                <a:lnTo>
                  <a:pt x="894" y="725"/>
                </a:lnTo>
                <a:lnTo>
                  <a:pt x="893" y="726"/>
                </a:lnTo>
                <a:lnTo>
                  <a:pt x="894" y="727"/>
                </a:lnTo>
                <a:close/>
                <a:moveTo>
                  <a:pt x="867" y="719"/>
                </a:moveTo>
                <a:lnTo>
                  <a:pt x="863" y="725"/>
                </a:lnTo>
                <a:lnTo>
                  <a:pt x="858" y="726"/>
                </a:lnTo>
                <a:lnTo>
                  <a:pt x="853" y="725"/>
                </a:lnTo>
                <a:lnTo>
                  <a:pt x="852" y="720"/>
                </a:lnTo>
                <a:lnTo>
                  <a:pt x="855" y="714"/>
                </a:lnTo>
                <a:lnTo>
                  <a:pt x="863" y="714"/>
                </a:lnTo>
                <a:lnTo>
                  <a:pt x="867" y="715"/>
                </a:lnTo>
                <a:lnTo>
                  <a:pt x="867" y="719"/>
                </a:lnTo>
                <a:lnTo>
                  <a:pt x="867" y="719"/>
                </a:lnTo>
                <a:close/>
                <a:moveTo>
                  <a:pt x="880" y="720"/>
                </a:moveTo>
                <a:lnTo>
                  <a:pt x="876" y="720"/>
                </a:lnTo>
                <a:lnTo>
                  <a:pt x="875" y="715"/>
                </a:lnTo>
                <a:lnTo>
                  <a:pt x="875" y="712"/>
                </a:lnTo>
                <a:lnTo>
                  <a:pt x="879" y="710"/>
                </a:lnTo>
                <a:lnTo>
                  <a:pt x="881" y="708"/>
                </a:lnTo>
                <a:lnTo>
                  <a:pt x="884" y="708"/>
                </a:lnTo>
                <a:lnTo>
                  <a:pt x="887" y="708"/>
                </a:lnTo>
                <a:lnTo>
                  <a:pt x="890" y="708"/>
                </a:lnTo>
                <a:lnTo>
                  <a:pt x="890" y="708"/>
                </a:lnTo>
                <a:lnTo>
                  <a:pt x="889" y="718"/>
                </a:lnTo>
                <a:lnTo>
                  <a:pt x="880" y="720"/>
                </a:lnTo>
                <a:close/>
                <a:moveTo>
                  <a:pt x="890" y="689"/>
                </a:moveTo>
                <a:lnTo>
                  <a:pt x="888" y="691"/>
                </a:lnTo>
                <a:lnTo>
                  <a:pt x="884" y="696"/>
                </a:lnTo>
                <a:lnTo>
                  <a:pt x="882" y="697"/>
                </a:lnTo>
                <a:lnTo>
                  <a:pt x="879" y="699"/>
                </a:lnTo>
                <a:lnTo>
                  <a:pt x="872" y="701"/>
                </a:lnTo>
                <a:lnTo>
                  <a:pt x="865" y="699"/>
                </a:lnTo>
                <a:lnTo>
                  <a:pt x="863" y="698"/>
                </a:lnTo>
                <a:lnTo>
                  <a:pt x="865" y="697"/>
                </a:lnTo>
                <a:lnTo>
                  <a:pt x="872" y="691"/>
                </a:lnTo>
                <a:lnTo>
                  <a:pt x="880" y="690"/>
                </a:lnTo>
                <a:lnTo>
                  <a:pt x="882" y="692"/>
                </a:lnTo>
                <a:lnTo>
                  <a:pt x="884" y="696"/>
                </a:lnTo>
                <a:lnTo>
                  <a:pt x="888" y="691"/>
                </a:lnTo>
                <a:lnTo>
                  <a:pt x="890" y="689"/>
                </a:lnTo>
                <a:close/>
                <a:moveTo>
                  <a:pt x="854" y="705"/>
                </a:moveTo>
                <a:lnTo>
                  <a:pt x="859" y="705"/>
                </a:lnTo>
                <a:lnTo>
                  <a:pt x="862" y="705"/>
                </a:lnTo>
                <a:lnTo>
                  <a:pt x="865" y="705"/>
                </a:lnTo>
                <a:lnTo>
                  <a:pt x="866" y="707"/>
                </a:lnTo>
                <a:lnTo>
                  <a:pt x="865" y="710"/>
                </a:lnTo>
                <a:lnTo>
                  <a:pt x="862" y="711"/>
                </a:lnTo>
                <a:lnTo>
                  <a:pt x="858" y="708"/>
                </a:lnTo>
                <a:lnTo>
                  <a:pt x="854" y="705"/>
                </a:lnTo>
                <a:lnTo>
                  <a:pt x="849" y="705"/>
                </a:lnTo>
                <a:lnTo>
                  <a:pt x="848" y="710"/>
                </a:lnTo>
                <a:lnTo>
                  <a:pt x="848" y="713"/>
                </a:lnTo>
                <a:lnTo>
                  <a:pt x="845" y="714"/>
                </a:lnTo>
                <a:lnTo>
                  <a:pt x="844" y="706"/>
                </a:lnTo>
                <a:lnTo>
                  <a:pt x="839" y="700"/>
                </a:lnTo>
                <a:lnTo>
                  <a:pt x="838" y="699"/>
                </a:lnTo>
                <a:lnTo>
                  <a:pt x="837" y="699"/>
                </a:lnTo>
                <a:lnTo>
                  <a:pt x="833" y="701"/>
                </a:lnTo>
                <a:lnTo>
                  <a:pt x="831" y="704"/>
                </a:lnTo>
                <a:lnTo>
                  <a:pt x="831" y="704"/>
                </a:lnTo>
                <a:lnTo>
                  <a:pt x="831" y="704"/>
                </a:lnTo>
                <a:lnTo>
                  <a:pt x="831" y="704"/>
                </a:lnTo>
                <a:lnTo>
                  <a:pt x="831" y="704"/>
                </a:lnTo>
                <a:lnTo>
                  <a:pt x="832" y="700"/>
                </a:lnTo>
                <a:lnTo>
                  <a:pt x="837" y="699"/>
                </a:lnTo>
                <a:lnTo>
                  <a:pt x="838" y="699"/>
                </a:lnTo>
                <a:lnTo>
                  <a:pt x="839" y="700"/>
                </a:lnTo>
                <a:lnTo>
                  <a:pt x="845" y="697"/>
                </a:lnTo>
                <a:lnTo>
                  <a:pt x="851" y="700"/>
                </a:lnTo>
                <a:lnTo>
                  <a:pt x="852" y="703"/>
                </a:lnTo>
                <a:lnTo>
                  <a:pt x="854" y="705"/>
                </a:lnTo>
                <a:close/>
                <a:moveTo>
                  <a:pt x="831" y="704"/>
                </a:moveTo>
                <a:lnTo>
                  <a:pt x="828" y="708"/>
                </a:lnTo>
                <a:lnTo>
                  <a:pt x="828" y="714"/>
                </a:lnTo>
                <a:lnTo>
                  <a:pt x="827" y="718"/>
                </a:lnTo>
                <a:lnTo>
                  <a:pt x="825" y="720"/>
                </a:lnTo>
                <a:lnTo>
                  <a:pt x="824" y="712"/>
                </a:lnTo>
                <a:lnTo>
                  <a:pt x="818" y="705"/>
                </a:lnTo>
                <a:lnTo>
                  <a:pt x="824" y="703"/>
                </a:lnTo>
                <a:lnTo>
                  <a:pt x="831" y="704"/>
                </a:lnTo>
                <a:lnTo>
                  <a:pt x="831" y="704"/>
                </a:lnTo>
                <a:lnTo>
                  <a:pt x="829" y="704"/>
                </a:lnTo>
                <a:lnTo>
                  <a:pt x="831" y="704"/>
                </a:lnTo>
                <a:lnTo>
                  <a:pt x="831" y="704"/>
                </a:lnTo>
                <a:close/>
                <a:moveTo>
                  <a:pt x="769" y="719"/>
                </a:moveTo>
                <a:lnTo>
                  <a:pt x="776" y="715"/>
                </a:lnTo>
                <a:lnTo>
                  <a:pt x="785" y="715"/>
                </a:lnTo>
                <a:lnTo>
                  <a:pt x="787" y="718"/>
                </a:lnTo>
                <a:lnTo>
                  <a:pt x="787" y="719"/>
                </a:lnTo>
                <a:lnTo>
                  <a:pt x="782" y="722"/>
                </a:lnTo>
                <a:lnTo>
                  <a:pt x="777" y="726"/>
                </a:lnTo>
                <a:lnTo>
                  <a:pt x="772" y="726"/>
                </a:lnTo>
                <a:lnTo>
                  <a:pt x="768" y="724"/>
                </a:lnTo>
                <a:lnTo>
                  <a:pt x="766" y="722"/>
                </a:lnTo>
                <a:lnTo>
                  <a:pt x="769" y="719"/>
                </a:lnTo>
                <a:close/>
                <a:moveTo>
                  <a:pt x="790" y="736"/>
                </a:moveTo>
                <a:lnTo>
                  <a:pt x="791" y="740"/>
                </a:lnTo>
                <a:lnTo>
                  <a:pt x="789" y="743"/>
                </a:lnTo>
                <a:lnTo>
                  <a:pt x="783" y="746"/>
                </a:lnTo>
                <a:lnTo>
                  <a:pt x="777" y="745"/>
                </a:lnTo>
                <a:lnTo>
                  <a:pt x="776" y="742"/>
                </a:lnTo>
                <a:lnTo>
                  <a:pt x="776" y="738"/>
                </a:lnTo>
                <a:lnTo>
                  <a:pt x="776" y="735"/>
                </a:lnTo>
                <a:lnTo>
                  <a:pt x="777" y="734"/>
                </a:lnTo>
                <a:lnTo>
                  <a:pt x="784" y="732"/>
                </a:lnTo>
                <a:lnTo>
                  <a:pt x="786" y="725"/>
                </a:lnTo>
                <a:lnTo>
                  <a:pt x="789" y="724"/>
                </a:lnTo>
                <a:lnTo>
                  <a:pt x="793" y="725"/>
                </a:lnTo>
                <a:lnTo>
                  <a:pt x="789" y="729"/>
                </a:lnTo>
                <a:lnTo>
                  <a:pt x="790" y="736"/>
                </a:lnTo>
                <a:close/>
                <a:moveTo>
                  <a:pt x="776" y="704"/>
                </a:moveTo>
                <a:lnTo>
                  <a:pt x="777" y="701"/>
                </a:lnTo>
                <a:lnTo>
                  <a:pt x="779" y="700"/>
                </a:lnTo>
                <a:lnTo>
                  <a:pt x="777" y="701"/>
                </a:lnTo>
                <a:lnTo>
                  <a:pt x="776" y="704"/>
                </a:lnTo>
                <a:close/>
                <a:moveTo>
                  <a:pt x="776" y="705"/>
                </a:moveTo>
                <a:lnTo>
                  <a:pt x="776" y="705"/>
                </a:lnTo>
                <a:lnTo>
                  <a:pt x="776" y="704"/>
                </a:lnTo>
                <a:lnTo>
                  <a:pt x="778" y="704"/>
                </a:lnTo>
                <a:lnTo>
                  <a:pt x="782" y="703"/>
                </a:lnTo>
                <a:lnTo>
                  <a:pt x="786" y="705"/>
                </a:lnTo>
                <a:lnTo>
                  <a:pt x="792" y="706"/>
                </a:lnTo>
                <a:lnTo>
                  <a:pt x="799" y="711"/>
                </a:lnTo>
                <a:lnTo>
                  <a:pt x="806" y="706"/>
                </a:lnTo>
                <a:lnTo>
                  <a:pt x="807" y="706"/>
                </a:lnTo>
                <a:lnTo>
                  <a:pt x="808" y="707"/>
                </a:lnTo>
                <a:lnTo>
                  <a:pt x="812" y="706"/>
                </a:lnTo>
                <a:lnTo>
                  <a:pt x="814" y="705"/>
                </a:lnTo>
                <a:lnTo>
                  <a:pt x="812" y="706"/>
                </a:lnTo>
                <a:lnTo>
                  <a:pt x="808" y="707"/>
                </a:lnTo>
                <a:lnTo>
                  <a:pt x="808" y="714"/>
                </a:lnTo>
                <a:lnTo>
                  <a:pt x="807" y="721"/>
                </a:lnTo>
                <a:lnTo>
                  <a:pt x="807" y="724"/>
                </a:lnTo>
                <a:lnTo>
                  <a:pt x="805" y="725"/>
                </a:lnTo>
                <a:lnTo>
                  <a:pt x="804" y="724"/>
                </a:lnTo>
                <a:lnTo>
                  <a:pt x="804" y="721"/>
                </a:lnTo>
                <a:lnTo>
                  <a:pt x="799" y="713"/>
                </a:lnTo>
                <a:lnTo>
                  <a:pt x="792" y="712"/>
                </a:lnTo>
                <a:lnTo>
                  <a:pt x="786" y="712"/>
                </a:lnTo>
                <a:lnTo>
                  <a:pt x="783" y="708"/>
                </a:lnTo>
                <a:lnTo>
                  <a:pt x="780" y="706"/>
                </a:lnTo>
                <a:lnTo>
                  <a:pt x="776" y="705"/>
                </a:lnTo>
                <a:lnTo>
                  <a:pt x="771" y="712"/>
                </a:lnTo>
                <a:lnTo>
                  <a:pt x="769" y="719"/>
                </a:lnTo>
                <a:lnTo>
                  <a:pt x="769" y="719"/>
                </a:lnTo>
                <a:lnTo>
                  <a:pt x="771" y="712"/>
                </a:lnTo>
                <a:lnTo>
                  <a:pt x="776" y="705"/>
                </a:lnTo>
                <a:close/>
                <a:moveTo>
                  <a:pt x="756" y="727"/>
                </a:moveTo>
                <a:lnTo>
                  <a:pt x="756" y="727"/>
                </a:lnTo>
                <a:lnTo>
                  <a:pt x="757" y="728"/>
                </a:lnTo>
                <a:lnTo>
                  <a:pt x="756" y="727"/>
                </a:lnTo>
                <a:lnTo>
                  <a:pt x="756" y="727"/>
                </a:lnTo>
                <a:lnTo>
                  <a:pt x="756" y="727"/>
                </a:lnTo>
                <a:close/>
                <a:moveTo>
                  <a:pt x="758" y="739"/>
                </a:moveTo>
                <a:lnTo>
                  <a:pt x="759" y="739"/>
                </a:lnTo>
                <a:lnTo>
                  <a:pt x="760" y="739"/>
                </a:lnTo>
                <a:lnTo>
                  <a:pt x="764" y="739"/>
                </a:lnTo>
                <a:lnTo>
                  <a:pt x="768" y="739"/>
                </a:lnTo>
                <a:lnTo>
                  <a:pt x="768" y="736"/>
                </a:lnTo>
                <a:lnTo>
                  <a:pt x="768" y="734"/>
                </a:lnTo>
                <a:lnTo>
                  <a:pt x="768" y="736"/>
                </a:lnTo>
                <a:lnTo>
                  <a:pt x="768" y="739"/>
                </a:lnTo>
                <a:lnTo>
                  <a:pt x="766" y="747"/>
                </a:lnTo>
                <a:lnTo>
                  <a:pt x="760" y="750"/>
                </a:lnTo>
                <a:lnTo>
                  <a:pt x="756" y="752"/>
                </a:lnTo>
                <a:lnTo>
                  <a:pt x="752" y="748"/>
                </a:lnTo>
                <a:lnTo>
                  <a:pt x="752" y="742"/>
                </a:lnTo>
                <a:lnTo>
                  <a:pt x="758" y="739"/>
                </a:lnTo>
                <a:close/>
                <a:moveTo>
                  <a:pt x="703" y="729"/>
                </a:moveTo>
                <a:lnTo>
                  <a:pt x="714" y="726"/>
                </a:lnTo>
                <a:lnTo>
                  <a:pt x="724" y="728"/>
                </a:lnTo>
                <a:lnTo>
                  <a:pt x="729" y="726"/>
                </a:lnTo>
                <a:lnTo>
                  <a:pt x="731" y="725"/>
                </a:lnTo>
                <a:lnTo>
                  <a:pt x="739" y="721"/>
                </a:lnTo>
                <a:lnTo>
                  <a:pt x="748" y="720"/>
                </a:lnTo>
                <a:lnTo>
                  <a:pt x="749" y="721"/>
                </a:lnTo>
                <a:lnTo>
                  <a:pt x="752" y="724"/>
                </a:lnTo>
                <a:lnTo>
                  <a:pt x="752" y="722"/>
                </a:lnTo>
                <a:lnTo>
                  <a:pt x="752" y="721"/>
                </a:lnTo>
                <a:lnTo>
                  <a:pt x="752" y="722"/>
                </a:lnTo>
                <a:lnTo>
                  <a:pt x="752" y="724"/>
                </a:lnTo>
                <a:lnTo>
                  <a:pt x="752" y="726"/>
                </a:lnTo>
                <a:lnTo>
                  <a:pt x="752" y="729"/>
                </a:lnTo>
                <a:lnTo>
                  <a:pt x="749" y="734"/>
                </a:lnTo>
                <a:lnTo>
                  <a:pt x="748" y="739"/>
                </a:lnTo>
                <a:lnTo>
                  <a:pt x="746" y="736"/>
                </a:lnTo>
                <a:lnTo>
                  <a:pt x="746" y="734"/>
                </a:lnTo>
                <a:lnTo>
                  <a:pt x="745" y="727"/>
                </a:lnTo>
                <a:lnTo>
                  <a:pt x="738" y="724"/>
                </a:lnTo>
                <a:lnTo>
                  <a:pt x="732" y="727"/>
                </a:lnTo>
                <a:lnTo>
                  <a:pt x="730" y="735"/>
                </a:lnTo>
                <a:lnTo>
                  <a:pt x="730" y="740"/>
                </a:lnTo>
                <a:lnTo>
                  <a:pt x="728" y="745"/>
                </a:lnTo>
                <a:lnTo>
                  <a:pt x="725" y="741"/>
                </a:lnTo>
                <a:lnTo>
                  <a:pt x="727" y="736"/>
                </a:lnTo>
                <a:lnTo>
                  <a:pt x="724" y="732"/>
                </a:lnTo>
                <a:lnTo>
                  <a:pt x="720" y="728"/>
                </a:lnTo>
                <a:lnTo>
                  <a:pt x="716" y="729"/>
                </a:lnTo>
                <a:lnTo>
                  <a:pt x="713" y="733"/>
                </a:lnTo>
                <a:lnTo>
                  <a:pt x="709" y="741"/>
                </a:lnTo>
                <a:lnTo>
                  <a:pt x="707" y="750"/>
                </a:lnTo>
                <a:lnTo>
                  <a:pt x="706" y="746"/>
                </a:lnTo>
                <a:lnTo>
                  <a:pt x="706" y="742"/>
                </a:lnTo>
                <a:lnTo>
                  <a:pt x="704" y="741"/>
                </a:lnTo>
                <a:lnTo>
                  <a:pt x="702" y="741"/>
                </a:lnTo>
                <a:lnTo>
                  <a:pt x="702" y="741"/>
                </a:lnTo>
                <a:lnTo>
                  <a:pt x="702" y="741"/>
                </a:lnTo>
                <a:lnTo>
                  <a:pt x="702" y="741"/>
                </a:lnTo>
                <a:lnTo>
                  <a:pt x="702" y="741"/>
                </a:lnTo>
                <a:lnTo>
                  <a:pt x="702" y="740"/>
                </a:lnTo>
                <a:lnTo>
                  <a:pt x="702" y="739"/>
                </a:lnTo>
                <a:lnTo>
                  <a:pt x="702" y="738"/>
                </a:lnTo>
                <a:lnTo>
                  <a:pt x="702" y="736"/>
                </a:lnTo>
                <a:lnTo>
                  <a:pt x="699" y="736"/>
                </a:lnTo>
                <a:lnTo>
                  <a:pt x="695" y="736"/>
                </a:lnTo>
                <a:lnTo>
                  <a:pt x="699" y="736"/>
                </a:lnTo>
                <a:lnTo>
                  <a:pt x="702" y="736"/>
                </a:lnTo>
                <a:lnTo>
                  <a:pt x="702" y="735"/>
                </a:lnTo>
                <a:lnTo>
                  <a:pt x="702" y="734"/>
                </a:lnTo>
                <a:lnTo>
                  <a:pt x="704" y="735"/>
                </a:lnTo>
                <a:lnTo>
                  <a:pt x="706" y="732"/>
                </a:lnTo>
                <a:lnTo>
                  <a:pt x="706" y="731"/>
                </a:lnTo>
                <a:lnTo>
                  <a:pt x="703" y="729"/>
                </a:lnTo>
                <a:close/>
                <a:moveTo>
                  <a:pt x="696" y="745"/>
                </a:moveTo>
                <a:lnTo>
                  <a:pt x="697" y="743"/>
                </a:lnTo>
                <a:lnTo>
                  <a:pt x="699" y="743"/>
                </a:lnTo>
                <a:lnTo>
                  <a:pt x="697" y="743"/>
                </a:lnTo>
                <a:lnTo>
                  <a:pt x="696" y="745"/>
                </a:lnTo>
                <a:lnTo>
                  <a:pt x="696" y="746"/>
                </a:lnTo>
                <a:lnTo>
                  <a:pt x="697" y="746"/>
                </a:lnTo>
                <a:lnTo>
                  <a:pt x="692" y="753"/>
                </a:lnTo>
                <a:lnTo>
                  <a:pt x="692" y="761"/>
                </a:lnTo>
                <a:lnTo>
                  <a:pt x="688" y="768"/>
                </a:lnTo>
                <a:lnTo>
                  <a:pt x="682" y="769"/>
                </a:lnTo>
                <a:lnTo>
                  <a:pt x="679" y="770"/>
                </a:lnTo>
                <a:lnTo>
                  <a:pt x="676" y="767"/>
                </a:lnTo>
                <a:lnTo>
                  <a:pt x="677" y="761"/>
                </a:lnTo>
                <a:lnTo>
                  <a:pt x="682" y="757"/>
                </a:lnTo>
                <a:lnTo>
                  <a:pt x="686" y="756"/>
                </a:lnTo>
                <a:lnTo>
                  <a:pt x="687" y="753"/>
                </a:lnTo>
                <a:lnTo>
                  <a:pt x="690" y="747"/>
                </a:lnTo>
                <a:lnTo>
                  <a:pt x="696" y="745"/>
                </a:lnTo>
                <a:close/>
                <a:moveTo>
                  <a:pt x="668" y="735"/>
                </a:moveTo>
                <a:lnTo>
                  <a:pt x="668" y="735"/>
                </a:lnTo>
                <a:lnTo>
                  <a:pt x="669" y="735"/>
                </a:lnTo>
                <a:lnTo>
                  <a:pt x="670" y="732"/>
                </a:lnTo>
                <a:lnTo>
                  <a:pt x="673" y="731"/>
                </a:lnTo>
                <a:lnTo>
                  <a:pt x="670" y="732"/>
                </a:lnTo>
                <a:lnTo>
                  <a:pt x="669" y="735"/>
                </a:lnTo>
                <a:lnTo>
                  <a:pt x="668" y="735"/>
                </a:lnTo>
                <a:lnTo>
                  <a:pt x="668" y="735"/>
                </a:lnTo>
                <a:close/>
                <a:moveTo>
                  <a:pt x="668" y="742"/>
                </a:moveTo>
                <a:lnTo>
                  <a:pt x="669" y="742"/>
                </a:lnTo>
                <a:lnTo>
                  <a:pt x="670" y="742"/>
                </a:lnTo>
                <a:lnTo>
                  <a:pt x="673" y="741"/>
                </a:lnTo>
                <a:lnTo>
                  <a:pt x="675" y="740"/>
                </a:lnTo>
                <a:lnTo>
                  <a:pt x="683" y="738"/>
                </a:lnTo>
                <a:lnTo>
                  <a:pt x="690" y="742"/>
                </a:lnTo>
                <a:lnTo>
                  <a:pt x="689" y="743"/>
                </a:lnTo>
                <a:lnTo>
                  <a:pt x="689" y="743"/>
                </a:lnTo>
                <a:lnTo>
                  <a:pt x="686" y="745"/>
                </a:lnTo>
                <a:lnTo>
                  <a:pt x="683" y="746"/>
                </a:lnTo>
                <a:lnTo>
                  <a:pt x="676" y="750"/>
                </a:lnTo>
                <a:lnTo>
                  <a:pt x="668" y="748"/>
                </a:lnTo>
                <a:lnTo>
                  <a:pt x="668" y="746"/>
                </a:lnTo>
                <a:lnTo>
                  <a:pt x="668" y="742"/>
                </a:lnTo>
                <a:lnTo>
                  <a:pt x="666" y="742"/>
                </a:lnTo>
                <a:lnTo>
                  <a:pt x="663" y="742"/>
                </a:lnTo>
                <a:lnTo>
                  <a:pt x="666" y="742"/>
                </a:lnTo>
                <a:lnTo>
                  <a:pt x="668" y="742"/>
                </a:lnTo>
                <a:close/>
                <a:moveTo>
                  <a:pt x="659" y="745"/>
                </a:moveTo>
                <a:lnTo>
                  <a:pt x="659" y="745"/>
                </a:lnTo>
                <a:lnTo>
                  <a:pt x="659" y="745"/>
                </a:lnTo>
                <a:lnTo>
                  <a:pt x="659" y="746"/>
                </a:lnTo>
                <a:lnTo>
                  <a:pt x="659" y="746"/>
                </a:lnTo>
                <a:lnTo>
                  <a:pt x="658" y="746"/>
                </a:lnTo>
                <a:lnTo>
                  <a:pt x="659" y="745"/>
                </a:lnTo>
                <a:close/>
                <a:moveTo>
                  <a:pt x="659" y="746"/>
                </a:moveTo>
                <a:lnTo>
                  <a:pt x="656" y="749"/>
                </a:lnTo>
                <a:lnTo>
                  <a:pt x="655" y="750"/>
                </a:lnTo>
                <a:lnTo>
                  <a:pt x="662" y="754"/>
                </a:lnTo>
                <a:lnTo>
                  <a:pt x="669" y="752"/>
                </a:lnTo>
                <a:lnTo>
                  <a:pt x="670" y="756"/>
                </a:lnTo>
                <a:lnTo>
                  <a:pt x="669" y="760"/>
                </a:lnTo>
                <a:lnTo>
                  <a:pt x="666" y="760"/>
                </a:lnTo>
                <a:lnTo>
                  <a:pt x="662" y="757"/>
                </a:lnTo>
                <a:lnTo>
                  <a:pt x="654" y="754"/>
                </a:lnTo>
                <a:lnTo>
                  <a:pt x="652" y="760"/>
                </a:lnTo>
                <a:lnTo>
                  <a:pt x="653" y="764"/>
                </a:lnTo>
                <a:lnTo>
                  <a:pt x="658" y="763"/>
                </a:lnTo>
                <a:lnTo>
                  <a:pt x="662" y="761"/>
                </a:lnTo>
                <a:lnTo>
                  <a:pt x="668" y="763"/>
                </a:lnTo>
                <a:lnTo>
                  <a:pt x="669" y="767"/>
                </a:lnTo>
                <a:lnTo>
                  <a:pt x="668" y="771"/>
                </a:lnTo>
                <a:lnTo>
                  <a:pt x="662" y="775"/>
                </a:lnTo>
                <a:lnTo>
                  <a:pt x="656" y="775"/>
                </a:lnTo>
                <a:lnTo>
                  <a:pt x="654" y="775"/>
                </a:lnTo>
                <a:lnTo>
                  <a:pt x="654" y="774"/>
                </a:lnTo>
                <a:lnTo>
                  <a:pt x="651" y="764"/>
                </a:lnTo>
                <a:lnTo>
                  <a:pt x="648" y="755"/>
                </a:lnTo>
                <a:lnTo>
                  <a:pt x="647" y="752"/>
                </a:lnTo>
                <a:lnTo>
                  <a:pt x="644" y="749"/>
                </a:lnTo>
                <a:lnTo>
                  <a:pt x="641" y="748"/>
                </a:lnTo>
                <a:lnTo>
                  <a:pt x="641" y="747"/>
                </a:lnTo>
                <a:lnTo>
                  <a:pt x="642" y="745"/>
                </a:lnTo>
                <a:lnTo>
                  <a:pt x="645" y="745"/>
                </a:lnTo>
                <a:lnTo>
                  <a:pt x="652" y="745"/>
                </a:lnTo>
                <a:lnTo>
                  <a:pt x="659" y="746"/>
                </a:lnTo>
                <a:close/>
                <a:moveTo>
                  <a:pt x="630" y="769"/>
                </a:moveTo>
                <a:lnTo>
                  <a:pt x="628" y="762"/>
                </a:lnTo>
                <a:lnTo>
                  <a:pt x="626" y="754"/>
                </a:lnTo>
                <a:lnTo>
                  <a:pt x="627" y="753"/>
                </a:lnTo>
                <a:lnTo>
                  <a:pt x="630" y="750"/>
                </a:lnTo>
                <a:lnTo>
                  <a:pt x="631" y="749"/>
                </a:lnTo>
                <a:lnTo>
                  <a:pt x="633" y="750"/>
                </a:lnTo>
                <a:lnTo>
                  <a:pt x="634" y="753"/>
                </a:lnTo>
                <a:lnTo>
                  <a:pt x="633" y="755"/>
                </a:lnTo>
                <a:lnTo>
                  <a:pt x="632" y="762"/>
                </a:lnTo>
                <a:lnTo>
                  <a:pt x="630" y="769"/>
                </a:lnTo>
                <a:close/>
                <a:moveTo>
                  <a:pt x="571" y="791"/>
                </a:moveTo>
                <a:lnTo>
                  <a:pt x="566" y="798"/>
                </a:lnTo>
                <a:lnTo>
                  <a:pt x="559" y="799"/>
                </a:lnTo>
                <a:lnTo>
                  <a:pt x="556" y="798"/>
                </a:lnTo>
                <a:lnTo>
                  <a:pt x="555" y="794"/>
                </a:lnTo>
                <a:lnTo>
                  <a:pt x="558" y="788"/>
                </a:lnTo>
                <a:lnTo>
                  <a:pt x="565" y="787"/>
                </a:lnTo>
                <a:lnTo>
                  <a:pt x="570" y="788"/>
                </a:lnTo>
                <a:lnTo>
                  <a:pt x="571" y="791"/>
                </a:lnTo>
                <a:close/>
                <a:moveTo>
                  <a:pt x="573" y="767"/>
                </a:moveTo>
                <a:lnTo>
                  <a:pt x="575" y="767"/>
                </a:lnTo>
                <a:lnTo>
                  <a:pt x="576" y="767"/>
                </a:lnTo>
                <a:lnTo>
                  <a:pt x="584" y="762"/>
                </a:lnTo>
                <a:lnTo>
                  <a:pt x="593" y="766"/>
                </a:lnTo>
                <a:lnTo>
                  <a:pt x="585" y="771"/>
                </a:lnTo>
                <a:lnTo>
                  <a:pt x="575" y="773"/>
                </a:lnTo>
                <a:lnTo>
                  <a:pt x="572" y="769"/>
                </a:lnTo>
                <a:lnTo>
                  <a:pt x="573" y="767"/>
                </a:lnTo>
                <a:close/>
                <a:moveTo>
                  <a:pt x="604" y="766"/>
                </a:moveTo>
                <a:lnTo>
                  <a:pt x="604" y="767"/>
                </a:lnTo>
                <a:lnTo>
                  <a:pt x="604" y="767"/>
                </a:lnTo>
                <a:lnTo>
                  <a:pt x="604" y="768"/>
                </a:lnTo>
                <a:lnTo>
                  <a:pt x="604" y="769"/>
                </a:lnTo>
                <a:lnTo>
                  <a:pt x="604" y="768"/>
                </a:lnTo>
                <a:lnTo>
                  <a:pt x="604" y="767"/>
                </a:lnTo>
                <a:lnTo>
                  <a:pt x="604" y="767"/>
                </a:lnTo>
                <a:lnTo>
                  <a:pt x="604" y="766"/>
                </a:lnTo>
                <a:close/>
                <a:moveTo>
                  <a:pt x="598" y="755"/>
                </a:moveTo>
                <a:lnTo>
                  <a:pt x="598" y="755"/>
                </a:lnTo>
                <a:lnTo>
                  <a:pt x="604" y="759"/>
                </a:lnTo>
                <a:lnTo>
                  <a:pt x="610" y="755"/>
                </a:lnTo>
                <a:lnTo>
                  <a:pt x="612" y="755"/>
                </a:lnTo>
                <a:lnTo>
                  <a:pt x="614" y="757"/>
                </a:lnTo>
                <a:lnTo>
                  <a:pt x="612" y="766"/>
                </a:lnTo>
                <a:lnTo>
                  <a:pt x="610" y="774"/>
                </a:lnTo>
                <a:lnTo>
                  <a:pt x="608" y="769"/>
                </a:lnTo>
                <a:lnTo>
                  <a:pt x="607" y="764"/>
                </a:lnTo>
                <a:lnTo>
                  <a:pt x="606" y="762"/>
                </a:lnTo>
                <a:lnTo>
                  <a:pt x="604" y="761"/>
                </a:lnTo>
                <a:lnTo>
                  <a:pt x="604" y="763"/>
                </a:lnTo>
                <a:lnTo>
                  <a:pt x="603" y="766"/>
                </a:lnTo>
                <a:lnTo>
                  <a:pt x="600" y="767"/>
                </a:lnTo>
                <a:lnTo>
                  <a:pt x="598" y="769"/>
                </a:lnTo>
                <a:lnTo>
                  <a:pt x="599" y="770"/>
                </a:lnTo>
                <a:lnTo>
                  <a:pt x="599" y="770"/>
                </a:lnTo>
                <a:lnTo>
                  <a:pt x="599" y="771"/>
                </a:lnTo>
                <a:lnTo>
                  <a:pt x="599" y="773"/>
                </a:lnTo>
                <a:lnTo>
                  <a:pt x="599" y="771"/>
                </a:lnTo>
                <a:lnTo>
                  <a:pt x="599" y="770"/>
                </a:lnTo>
                <a:lnTo>
                  <a:pt x="599" y="770"/>
                </a:lnTo>
                <a:lnTo>
                  <a:pt x="598" y="769"/>
                </a:lnTo>
                <a:lnTo>
                  <a:pt x="591" y="774"/>
                </a:lnTo>
                <a:lnTo>
                  <a:pt x="586" y="781"/>
                </a:lnTo>
                <a:lnTo>
                  <a:pt x="590" y="782"/>
                </a:lnTo>
                <a:lnTo>
                  <a:pt x="593" y="782"/>
                </a:lnTo>
                <a:lnTo>
                  <a:pt x="590" y="791"/>
                </a:lnTo>
                <a:lnTo>
                  <a:pt x="582" y="795"/>
                </a:lnTo>
                <a:lnTo>
                  <a:pt x="579" y="794"/>
                </a:lnTo>
                <a:lnTo>
                  <a:pt x="578" y="791"/>
                </a:lnTo>
                <a:lnTo>
                  <a:pt x="578" y="787"/>
                </a:lnTo>
                <a:lnTo>
                  <a:pt x="580" y="782"/>
                </a:lnTo>
                <a:lnTo>
                  <a:pt x="584" y="782"/>
                </a:lnTo>
                <a:lnTo>
                  <a:pt x="586" y="781"/>
                </a:lnTo>
                <a:lnTo>
                  <a:pt x="591" y="774"/>
                </a:lnTo>
                <a:lnTo>
                  <a:pt x="598" y="769"/>
                </a:lnTo>
                <a:lnTo>
                  <a:pt x="600" y="767"/>
                </a:lnTo>
                <a:lnTo>
                  <a:pt x="603" y="766"/>
                </a:lnTo>
                <a:lnTo>
                  <a:pt x="604" y="763"/>
                </a:lnTo>
                <a:lnTo>
                  <a:pt x="604" y="761"/>
                </a:lnTo>
                <a:lnTo>
                  <a:pt x="596" y="759"/>
                </a:lnTo>
                <a:lnTo>
                  <a:pt x="587" y="755"/>
                </a:lnTo>
                <a:lnTo>
                  <a:pt x="579" y="755"/>
                </a:lnTo>
                <a:lnTo>
                  <a:pt x="573" y="767"/>
                </a:lnTo>
                <a:lnTo>
                  <a:pt x="565" y="768"/>
                </a:lnTo>
                <a:lnTo>
                  <a:pt x="559" y="773"/>
                </a:lnTo>
                <a:lnTo>
                  <a:pt x="559" y="775"/>
                </a:lnTo>
                <a:lnTo>
                  <a:pt x="563" y="776"/>
                </a:lnTo>
                <a:lnTo>
                  <a:pt x="570" y="778"/>
                </a:lnTo>
                <a:lnTo>
                  <a:pt x="572" y="783"/>
                </a:lnTo>
                <a:lnTo>
                  <a:pt x="568" y="783"/>
                </a:lnTo>
                <a:lnTo>
                  <a:pt x="563" y="780"/>
                </a:lnTo>
                <a:lnTo>
                  <a:pt x="559" y="778"/>
                </a:lnTo>
                <a:lnTo>
                  <a:pt x="557" y="776"/>
                </a:lnTo>
                <a:lnTo>
                  <a:pt x="555" y="782"/>
                </a:lnTo>
                <a:lnTo>
                  <a:pt x="552" y="787"/>
                </a:lnTo>
                <a:lnTo>
                  <a:pt x="551" y="778"/>
                </a:lnTo>
                <a:lnTo>
                  <a:pt x="547" y="771"/>
                </a:lnTo>
                <a:lnTo>
                  <a:pt x="545" y="771"/>
                </a:lnTo>
                <a:lnTo>
                  <a:pt x="545" y="771"/>
                </a:lnTo>
                <a:lnTo>
                  <a:pt x="545" y="771"/>
                </a:lnTo>
                <a:lnTo>
                  <a:pt x="547" y="771"/>
                </a:lnTo>
                <a:lnTo>
                  <a:pt x="549" y="771"/>
                </a:lnTo>
                <a:lnTo>
                  <a:pt x="551" y="770"/>
                </a:lnTo>
                <a:lnTo>
                  <a:pt x="554" y="769"/>
                </a:lnTo>
                <a:lnTo>
                  <a:pt x="556" y="769"/>
                </a:lnTo>
                <a:lnTo>
                  <a:pt x="559" y="770"/>
                </a:lnTo>
                <a:lnTo>
                  <a:pt x="562" y="768"/>
                </a:lnTo>
                <a:lnTo>
                  <a:pt x="572" y="759"/>
                </a:lnTo>
                <a:lnTo>
                  <a:pt x="585" y="750"/>
                </a:lnTo>
                <a:lnTo>
                  <a:pt x="587" y="749"/>
                </a:lnTo>
                <a:lnTo>
                  <a:pt x="589" y="747"/>
                </a:lnTo>
                <a:lnTo>
                  <a:pt x="587" y="749"/>
                </a:lnTo>
                <a:lnTo>
                  <a:pt x="585" y="750"/>
                </a:lnTo>
                <a:lnTo>
                  <a:pt x="591" y="753"/>
                </a:lnTo>
                <a:lnTo>
                  <a:pt x="598" y="755"/>
                </a:lnTo>
                <a:close/>
                <a:moveTo>
                  <a:pt x="531" y="780"/>
                </a:moveTo>
                <a:lnTo>
                  <a:pt x="530" y="777"/>
                </a:lnTo>
                <a:lnTo>
                  <a:pt x="531" y="776"/>
                </a:lnTo>
                <a:lnTo>
                  <a:pt x="532" y="775"/>
                </a:lnTo>
                <a:lnTo>
                  <a:pt x="532" y="775"/>
                </a:lnTo>
                <a:lnTo>
                  <a:pt x="536" y="775"/>
                </a:lnTo>
                <a:lnTo>
                  <a:pt x="539" y="775"/>
                </a:lnTo>
                <a:lnTo>
                  <a:pt x="535" y="783"/>
                </a:lnTo>
                <a:lnTo>
                  <a:pt x="534" y="792"/>
                </a:lnTo>
                <a:lnTo>
                  <a:pt x="532" y="785"/>
                </a:lnTo>
                <a:lnTo>
                  <a:pt x="531" y="780"/>
                </a:lnTo>
                <a:close/>
                <a:moveTo>
                  <a:pt x="465" y="827"/>
                </a:moveTo>
                <a:lnTo>
                  <a:pt x="470" y="829"/>
                </a:lnTo>
                <a:lnTo>
                  <a:pt x="472" y="834"/>
                </a:lnTo>
                <a:lnTo>
                  <a:pt x="469" y="841"/>
                </a:lnTo>
                <a:lnTo>
                  <a:pt x="462" y="840"/>
                </a:lnTo>
                <a:lnTo>
                  <a:pt x="461" y="838"/>
                </a:lnTo>
                <a:lnTo>
                  <a:pt x="459" y="838"/>
                </a:lnTo>
                <a:lnTo>
                  <a:pt x="459" y="838"/>
                </a:lnTo>
                <a:lnTo>
                  <a:pt x="460" y="832"/>
                </a:lnTo>
                <a:lnTo>
                  <a:pt x="465" y="827"/>
                </a:lnTo>
                <a:close/>
                <a:moveTo>
                  <a:pt x="459" y="818"/>
                </a:moveTo>
                <a:lnTo>
                  <a:pt x="462" y="811"/>
                </a:lnTo>
                <a:lnTo>
                  <a:pt x="469" y="810"/>
                </a:lnTo>
                <a:lnTo>
                  <a:pt x="473" y="811"/>
                </a:lnTo>
                <a:lnTo>
                  <a:pt x="474" y="816"/>
                </a:lnTo>
                <a:lnTo>
                  <a:pt x="469" y="822"/>
                </a:lnTo>
                <a:lnTo>
                  <a:pt x="462" y="823"/>
                </a:lnTo>
                <a:lnTo>
                  <a:pt x="459" y="822"/>
                </a:lnTo>
                <a:lnTo>
                  <a:pt x="459" y="818"/>
                </a:lnTo>
                <a:close/>
                <a:moveTo>
                  <a:pt x="495" y="805"/>
                </a:moveTo>
                <a:lnTo>
                  <a:pt x="496" y="812"/>
                </a:lnTo>
                <a:lnTo>
                  <a:pt x="490" y="817"/>
                </a:lnTo>
                <a:lnTo>
                  <a:pt x="486" y="818"/>
                </a:lnTo>
                <a:lnTo>
                  <a:pt x="481" y="816"/>
                </a:lnTo>
                <a:lnTo>
                  <a:pt x="482" y="809"/>
                </a:lnTo>
                <a:lnTo>
                  <a:pt x="488" y="805"/>
                </a:lnTo>
                <a:lnTo>
                  <a:pt x="489" y="805"/>
                </a:lnTo>
                <a:lnTo>
                  <a:pt x="492" y="805"/>
                </a:lnTo>
                <a:lnTo>
                  <a:pt x="492" y="801"/>
                </a:lnTo>
                <a:lnTo>
                  <a:pt x="494" y="797"/>
                </a:lnTo>
                <a:lnTo>
                  <a:pt x="492" y="801"/>
                </a:lnTo>
                <a:lnTo>
                  <a:pt x="492" y="805"/>
                </a:lnTo>
                <a:lnTo>
                  <a:pt x="493" y="805"/>
                </a:lnTo>
                <a:lnTo>
                  <a:pt x="495" y="805"/>
                </a:lnTo>
                <a:close/>
                <a:moveTo>
                  <a:pt x="480" y="790"/>
                </a:moveTo>
                <a:lnTo>
                  <a:pt x="486" y="785"/>
                </a:lnTo>
                <a:lnTo>
                  <a:pt x="494" y="787"/>
                </a:lnTo>
                <a:lnTo>
                  <a:pt x="496" y="788"/>
                </a:lnTo>
                <a:lnTo>
                  <a:pt x="496" y="789"/>
                </a:lnTo>
                <a:lnTo>
                  <a:pt x="490" y="795"/>
                </a:lnTo>
                <a:lnTo>
                  <a:pt x="485" y="799"/>
                </a:lnTo>
                <a:lnTo>
                  <a:pt x="480" y="798"/>
                </a:lnTo>
                <a:lnTo>
                  <a:pt x="474" y="795"/>
                </a:lnTo>
                <a:lnTo>
                  <a:pt x="474" y="794"/>
                </a:lnTo>
                <a:lnTo>
                  <a:pt x="475" y="792"/>
                </a:lnTo>
                <a:lnTo>
                  <a:pt x="475" y="792"/>
                </a:lnTo>
                <a:lnTo>
                  <a:pt x="475" y="792"/>
                </a:lnTo>
                <a:lnTo>
                  <a:pt x="475" y="792"/>
                </a:lnTo>
                <a:lnTo>
                  <a:pt x="475" y="792"/>
                </a:lnTo>
                <a:lnTo>
                  <a:pt x="476" y="791"/>
                </a:lnTo>
                <a:lnTo>
                  <a:pt x="476" y="790"/>
                </a:lnTo>
                <a:lnTo>
                  <a:pt x="475" y="789"/>
                </a:lnTo>
                <a:lnTo>
                  <a:pt x="474" y="790"/>
                </a:lnTo>
                <a:lnTo>
                  <a:pt x="474" y="790"/>
                </a:lnTo>
                <a:lnTo>
                  <a:pt x="474" y="791"/>
                </a:lnTo>
                <a:lnTo>
                  <a:pt x="469" y="792"/>
                </a:lnTo>
                <a:lnTo>
                  <a:pt x="463" y="795"/>
                </a:lnTo>
                <a:lnTo>
                  <a:pt x="472" y="785"/>
                </a:lnTo>
                <a:lnTo>
                  <a:pt x="481" y="780"/>
                </a:lnTo>
                <a:lnTo>
                  <a:pt x="480" y="784"/>
                </a:lnTo>
                <a:lnTo>
                  <a:pt x="480" y="790"/>
                </a:lnTo>
                <a:close/>
                <a:moveTo>
                  <a:pt x="520" y="780"/>
                </a:moveTo>
                <a:lnTo>
                  <a:pt x="515" y="788"/>
                </a:lnTo>
                <a:lnTo>
                  <a:pt x="513" y="797"/>
                </a:lnTo>
                <a:lnTo>
                  <a:pt x="510" y="790"/>
                </a:lnTo>
                <a:lnTo>
                  <a:pt x="507" y="791"/>
                </a:lnTo>
                <a:lnTo>
                  <a:pt x="507" y="791"/>
                </a:lnTo>
                <a:lnTo>
                  <a:pt x="506" y="790"/>
                </a:lnTo>
                <a:lnTo>
                  <a:pt x="508" y="787"/>
                </a:lnTo>
                <a:lnTo>
                  <a:pt x="504" y="784"/>
                </a:lnTo>
                <a:lnTo>
                  <a:pt x="497" y="783"/>
                </a:lnTo>
                <a:lnTo>
                  <a:pt x="490" y="778"/>
                </a:lnTo>
                <a:lnTo>
                  <a:pt x="486" y="778"/>
                </a:lnTo>
                <a:lnTo>
                  <a:pt x="481" y="780"/>
                </a:lnTo>
                <a:lnTo>
                  <a:pt x="492" y="775"/>
                </a:lnTo>
                <a:lnTo>
                  <a:pt x="502" y="778"/>
                </a:lnTo>
                <a:lnTo>
                  <a:pt x="507" y="782"/>
                </a:lnTo>
                <a:lnTo>
                  <a:pt x="513" y="780"/>
                </a:lnTo>
                <a:lnTo>
                  <a:pt x="515" y="776"/>
                </a:lnTo>
                <a:lnTo>
                  <a:pt x="520" y="774"/>
                </a:lnTo>
                <a:lnTo>
                  <a:pt x="515" y="776"/>
                </a:lnTo>
                <a:lnTo>
                  <a:pt x="513" y="780"/>
                </a:lnTo>
                <a:lnTo>
                  <a:pt x="516" y="780"/>
                </a:lnTo>
                <a:lnTo>
                  <a:pt x="520" y="780"/>
                </a:lnTo>
                <a:close/>
                <a:moveTo>
                  <a:pt x="461" y="795"/>
                </a:moveTo>
                <a:lnTo>
                  <a:pt x="462" y="798"/>
                </a:lnTo>
                <a:lnTo>
                  <a:pt x="466" y="801"/>
                </a:lnTo>
                <a:lnTo>
                  <a:pt x="466" y="802"/>
                </a:lnTo>
                <a:lnTo>
                  <a:pt x="466" y="804"/>
                </a:lnTo>
                <a:lnTo>
                  <a:pt x="460" y="802"/>
                </a:lnTo>
                <a:lnTo>
                  <a:pt x="456" y="812"/>
                </a:lnTo>
                <a:lnTo>
                  <a:pt x="455" y="804"/>
                </a:lnTo>
                <a:lnTo>
                  <a:pt x="454" y="798"/>
                </a:lnTo>
                <a:lnTo>
                  <a:pt x="454" y="798"/>
                </a:lnTo>
                <a:lnTo>
                  <a:pt x="455" y="794"/>
                </a:lnTo>
                <a:lnTo>
                  <a:pt x="461" y="795"/>
                </a:lnTo>
                <a:close/>
                <a:moveTo>
                  <a:pt x="460" y="845"/>
                </a:moveTo>
                <a:lnTo>
                  <a:pt x="460" y="845"/>
                </a:lnTo>
                <a:lnTo>
                  <a:pt x="462" y="845"/>
                </a:lnTo>
                <a:lnTo>
                  <a:pt x="463" y="844"/>
                </a:lnTo>
                <a:lnTo>
                  <a:pt x="467" y="843"/>
                </a:lnTo>
                <a:lnTo>
                  <a:pt x="470" y="843"/>
                </a:lnTo>
                <a:lnTo>
                  <a:pt x="480" y="840"/>
                </a:lnTo>
                <a:lnTo>
                  <a:pt x="481" y="831"/>
                </a:lnTo>
                <a:lnTo>
                  <a:pt x="485" y="823"/>
                </a:lnTo>
                <a:lnTo>
                  <a:pt x="494" y="822"/>
                </a:lnTo>
                <a:lnTo>
                  <a:pt x="496" y="825"/>
                </a:lnTo>
                <a:lnTo>
                  <a:pt x="495" y="829"/>
                </a:lnTo>
                <a:lnTo>
                  <a:pt x="490" y="833"/>
                </a:lnTo>
                <a:lnTo>
                  <a:pt x="486" y="838"/>
                </a:lnTo>
                <a:lnTo>
                  <a:pt x="501" y="834"/>
                </a:lnTo>
                <a:lnTo>
                  <a:pt x="515" y="832"/>
                </a:lnTo>
                <a:lnTo>
                  <a:pt x="516" y="831"/>
                </a:lnTo>
                <a:lnTo>
                  <a:pt x="516" y="831"/>
                </a:lnTo>
                <a:lnTo>
                  <a:pt x="527" y="819"/>
                </a:lnTo>
                <a:lnTo>
                  <a:pt x="543" y="817"/>
                </a:lnTo>
                <a:lnTo>
                  <a:pt x="545" y="816"/>
                </a:lnTo>
                <a:lnTo>
                  <a:pt x="549" y="816"/>
                </a:lnTo>
                <a:lnTo>
                  <a:pt x="545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43" y="817"/>
                </a:lnTo>
                <a:lnTo>
                  <a:pt x="536" y="820"/>
                </a:lnTo>
                <a:lnTo>
                  <a:pt x="532" y="827"/>
                </a:lnTo>
                <a:lnTo>
                  <a:pt x="550" y="824"/>
                </a:lnTo>
                <a:lnTo>
                  <a:pt x="568" y="820"/>
                </a:lnTo>
                <a:lnTo>
                  <a:pt x="561" y="816"/>
                </a:lnTo>
                <a:lnTo>
                  <a:pt x="555" y="812"/>
                </a:lnTo>
                <a:lnTo>
                  <a:pt x="555" y="809"/>
                </a:lnTo>
                <a:lnTo>
                  <a:pt x="551" y="808"/>
                </a:lnTo>
                <a:lnTo>
                  <a:pt x="527" y="815"/>
                </a:lnTo>
                <a:lnTo>
                  <a:pt x="503" y="820"/>
                </a:lnTo>
                <a:lnTo>
                  <a:pt x="502" y="820"/>
                </a:lnTo>
                <a:lnTo>
                  <a:pt x="500" y="819"/>
                </a:lnTo>
                <a:lnTo>
                  <a:pt x="508" y="816"/>
                </a:lnTo>
                <a:lnTo>
                  <a:pt x="516" y="813"/>
                </a:lnTo>
                <a:lnTo>
                  <a:pt x="528" y="810"/>
                </a:lnTo>
                <a:lnTo>
                  <a:pt x="539" y="808"/>
                </a:lnTo>
                <a:lnTo>
                  <a:pt x="552" y="805"/>
                </a:lnTo>
                <a:lnTo>
                  <a:pt x="566" y="804"/>
                </a:lnTo>
                <a:lnTo>
                  <a:pt x="570" y="806"/>
                </a:lnTo>
                <a:lnTo>
                  <a:pt x="570" y="811"/>
                </a:lnTo>
                <a:lnTo>
                  <a:pt x="570" y="815"/>
                </a:lnTo>
                <a:lnTo>
                  <a:pt x="573" y="817"/>
                </a:lnTo>
                <a:lnTo>
                  <a:pt x="578" y="815"/>
                </a:lnTo>
                <a:lnTo>
                  <a:pt x="578" y="810"/>
                </a:lnTo>
                <a:lnTo>
                  <a:pt x="582" y="801"/>
                </a:lnTo>
                <a:lnTo>
                  <a:pt x="591" y="797"/>
                </a:lnTo>
                <a:lnTo>
                  <a:pt x="592" y="797"/>
                </a:lnTo>
                <a:lnTo>
                  <a:pt x="593" y="799"/>
                </a:lnTo>
                <a:lnTo>
                  <a:pt x="593" y="802"/>
                </a:lnTo>
                <a:lnTo>
                  <a:pt x="592" y="805"/>
                </a:lnTo>
                <a:lnTo>
                  <a:pt x="590" y="809"/>
                </a:lnTo>
                <a:lnTo>
                  <a:pt x="586" y="812"/>
                </a:lnTo>
                <a:lnTo>
                  <a:pt x="591" y="812"/>
                </a:lnTo>
                <a:lnTo>
                  <a:pt x="596" y="812"/>
                </a:lnTo>
                <a:lnTo>
                  <a:pt x="601" y="804"/>
                </a:lnTo>
                <a:lnTo>
                  <a:pt x="608" y="799"/>
                </a:lnTo>
                <a:lnTo>
                  <a:pt x="601" y="804"/>
                </a:lnTo>
                <a:lnTo>
                  <a:pt x="596" y="812"/>
                </a:lnTo>
                <a:lnTo>
                  <a:pt x="610" y="809"/>
                </a:lnTo>
                <a:lnTo>
                  <a:pt x="619" y="797"/>
                </a:lnTo>
                <a:lnTo>
                  <a:pt x="626" y="795"/>
                </a:lnTo>
                <a:lnTo>
                  <a:pt x="633" y="795"/>
                </a:lnTo>
                <a:lnTo>
                  <a:pt x="633" y="795"/>
                </a:lnTo>
                <a:lnTo>
                  <a:pt x="631" y="801"/>
                </a:lnTo>
                <a:lnTo>
                  <a:pt x="627" y="805"/>
                </a:lnTo>
                <a:lnTo>
                  <a:pt x="645" y="801"/>
                </a:lnTo>
                <a:lnTo>
                  <a:pt x="661" y="797"/>
                </a:lnTo>
                <a:lnTo>
                  <a:pt x="663" y="796"/>
                </a:lnTo>
                <a:lnTo>
                  <a:pt x="663" y="795"/>
                </a:lnTo>
                <a:lnTo>
                  <a:pt x="662" y="792"/>
                </a:lnTo>
                <a:lnTo>
                  <a:pt x="661" y="792"/>
                </a:lnTo>
                <a:lnTo>
                  <a:pt x="654" y="789"/>
                </a:lnTo>
                <a:lnTo>
                  <a:pt x="655" y="782"/>
                </a:lnTo>
                <a:lnTo>
                  <a:pt x="658" y="782"/>
                </a:lnTo>
                <a:lnTo>
                  <a:pt x="659" y="781"/>
                </a:lnTo>
                <a:lnTo>
                  <a:pt x="667" y="781"/>
                </a:lnTo>
                <a:lnTo>
                  <a:pt x="668" y="788"/>
                </a:lnTo>
                <a:lnTo>
                  <a:pt x="668" y="792"/>
                </a:lnTo>
                <a:lnTo>
                  <a:pt x="672" y="792"/>
                </a:lnTo>
                <a:lnTo>
                  <a:pt x="676" y="791"/>
                </a:lnTo>
                <a:lnTo>
                  <a:pt x="677" y="787"/>
                </a:lnTo>
                <a:lnTo>
                  <a:pt x="677" y="778"/>
                </a:lnTo>
                <a:lnTo>
                  <a:pt x="686" y="775"/>
                </a:lnTo>
                <a:lnTo>
                  <a:pt x="688" y="775"/>
                </a:lnTo>
                <a:lnTo>
                  <a:pt x="692" y="776"/>
                </a:lnTo>
                <a:lnTo>
                  <a:pt x="692" y="780"/>
                </a:lnTo>
                <a:lnTo>
                  <a:pt x="690" y="782"/>
                </a:lnTo>
                <a:lnTo>
                  <a:pt x="687" y="785"/>
                </a:lnTo>
                <a:lnTo>
                  <a:pt x="683" y="789"/>
                </a:lnTo>
                <a:lnTo>
                  <a:pt x="690" y="789"/>
                </a:lnTo>
                <a:lnTo>
                  <a:pt x="696" y="787"/>
                </a:lnTo>
                <a:lnTo>
                  <a:pt x="696" y="782"/>
                </a:lnTo>
                <a:lnTo>
                  <a:pt x="699" y="778"/>
                </a:lnTo>
                <a:lnTo>
                  <a:pt x="696" y="782"/>
                </a:lnTo>
                <a:lnTo>
                  <a:pt x="696" y="787"/>
                </a:lnTo>
                <a:lnTo>
                  <a:pt x="704" y="787"/>
                </a:lnTo>
                <a:lnTo>
                  <a:pt x="714" y="784"/>
                </a:lnTo>
                <a:lnTo>
                  <a:pt x="716" y="784"/>
                </a:lnTo>
                <a:lnTo>
                  <a:pt x="716" y="783"/>
                </a:lnTo>
                <a:lnTo>
                  <a:pt x="717" y="777"/>
                </a:lnTo>
                <a:lnTo>
                  <a:pt x="720" y="771"/>
                </a:lnTo>
                <a:lnTo>
                  <a:pt x="728" y="770"/>
                </a:lnTo>
                <a:lnTo>
                  <a:pt x="735" y="769"/>
                </a:lnTo>
                <a:lnTo>
                  <a:pt x="743" y="766"/>
                </a:lnTo>
                <a:lnTo>
                  <a:pt x="752" y="764"/>
                </a:lnTo>
                <a:lnTo>
                  <a:pt x="751" y="762"/>
                </a:lnTo>
                <a:lnTo>
                  <a:pt x="751" y="760"/>
                </a:lnTo>
                <a:lnTo>
                  <a:pt x="731" y="764"/>
                </a:lnTo>
                <a:lnTo>
                  <a:pt x="710" y="770"/>
                </a:lnTo>
                <a:lnTo>
                  <a:pt x="731" y="764"/>
                </a:lnTo>
                <a:lnTo>
                  <a:pt x="751" y="760"/>
                </a:lnTo>
                <a:lnTo>
                  <a:pt x="753" y="759"/>
                </a:lnTo>
                <a:lnTo>
                  <a:pt x="756" y="756"/>
                </a:lnTo>
                <a:lnTo>
                  <a:pt x="756" y="756"/>
                </a:lnTo>
                <a:lnTo>
                  <a:pt x="766" y="757"/>
                </a:lnTo>
                <a:lnTo>
                  <a:pt x="768" y="769"/>
                </a:lnTo>
                <a:lnTo>
                  <a:pt x="760" y="769"/>
                </a:lnTo>
                <a:lnTo>
                  <a:pt x="753" y="766"/>
                </a:lnTo>
                <a:lnTo>
                  <a:pt x="752" y="766"/>
                </a:lnTo>
                <a:lnTo>
                  <a:pt x="752" y="764"/>
                </a:lnTo>
                <a:lnTo>
                  <a:pt x="743" y="766"/>
                </a:lnTo>
                <a:lnTo>
                  <a:pt x="735" y="769"/>
                </a:lnTo>
                <a:lnTo>
                  <a:pt x="731" y="775"/>
                </a:lnTo>
                <a:lnTo>
                  <a:pt x="728" y="781"/>
                </a:lnTo>
                <a:lnTo>
                  <a:pt x="743" y="777"/>
                </a:lnTo>
                <a:lnTo>
                  <a:pt x="757" y="771"/>
                </a:lnTo>
                <a:lnTo>
                  <a:pt x="763" y="771"/>
                </a:lnTo>
                <a:lnTo>
                  <a:pt x="768" y="770"/>
                </a:lnTo>
                <a:lnTo>
                  <a:pt x="776" y="768"/>
                </a:lnTo>
                <a:lnTo>
                  <a:pt x="777" y="759"/>
                </a:lnTo>
                <a:lnTo>
                  <a:pt x="780" y="752"/>
                </a:lnTo>
                <a:lnTo>
                  <a:pt x="789" y="749"/>
                </a:lnTo>
                <a:lnTo>
                  <a:pt x="791" y="753"/>
                </a:lnTo>
                <a:lnTo>
                  <a:pt x="790" y="756"/>
                </a:lnTo>
                <a:lnTo>
                  <a:pt x="786" y="760"/>
                </a:lnTo>
                <a:lnTo>
                  <a:pt x="783" y="764"/>
                </a:lnTo>
                <a:lnTo>
                  <a:pt x="790" y="764"/>
                </a:lnTo>
                <a:lnTo>
                  <a:pt x="794" y="762"/>
                </a:lnTo>
                <a:lnTo>
                  <a:pt x="797" y="759"/>
                </a:lnTo>
                <a:lnTo>
                  <a:pt x="798" y="754"/>
                </a:lnTo>
                <a:lnTo>
                  <a:pt x="797" y="759"/>
                </a:lnTo>
                <a:lnTo>
                  <a:pt x="794" y="762"/>
                </a:lnTo>
                <a:lnTo>
                  <a:pt x="810" y="760"/>
                </a:lnTo>
                <a:lnTo>
                  <a:pt x="819" y="748"/>
                </a:lnTo>
                <a:lnTo>
                  <a:pt x="827" y="746"/>
                </a:lnTo>
                <a:lnTo>
                  <a:pt x="835" y="745"/>
                </a:lnTo>
                <a:lnTo>
                  <a:pt x="837" y="742"/>
                </a:lnTo>
                <a:lnTo>
                  <a:pt x="838" y="741"/>
                </a:lnTo>
                <a:lnTo>
                  <a:pt x="837" y="742"/>
                </a:lnTo>
                <a:lnTo>
                  <a:pt x="835" y="745"/>
                </a:lnTo>
                <a:lnTo>
                  <a:pt x="834" y="746"/>
                </a:lnTo>
                <a:lnTo>
                  <a:pt x="833" y="748"/>
                </a:lnTo>
                <a:lnTo>
                  <a:pt x="829" y="750"/>
                </a:lnTo>
                <a:lnTo>
                  <a:pt x="828" y="754"/>
                </a:lnTo>
                <a:lnTo>
                  <a:pt x="832" y="755"/>
                </a:lnTo>
                <a:lnTo>
                  <a:pt x="835" y="754"/>
                </a:lnTo>
                <a:lnTo>
                  <a:pt x="851" y="749"/>
                </a:lnTo>
                <a:lnTo>
                  <a:pt x="865" y="745"/>
                </a:lnTo>
                <a:lnTo>
                  <a:pt x="859" y="742"/>
                </a:lnTo>
                <a:lnTo>
                  <a:pt x="854" y="738"/>
                </a:lnTo>
                <a:lnTo>
                  <a:pt x="855" y="734"/>
                </a:lnTo>
                <a:lnTo>
                  <a:pt x="859" y="731"/>
                </a:lnTo>
                <a:lnTo>
                  <a:pt x="866" y="732"/>
                </a:lnTo>
                <a:lnTo>
                  <a:pt x="868" y="739"/>
                </a:lnTo>
                <a:lnTo>
                  <a:pt x="868" y="742"/>
                </a:lnTo>
                <a:lnTo>
                  <a:pt x="870" y="743"/>
                </a:lnTo>
                <a:lnTo>
                  <a:pt x="875" y="742"/>
                </a:lnTo>
                <a:lnTo>
                  <a:pt x="876" y="738"/>
                </a:lnTo>
                <a:lnTo>
                  <a:pt x="877" y="729"/>
                </a:lnTo>
                <a:lnTo>
                  <a:pt x="884" y="726"/>
                </a:lnTo>
                <a:lnTo>
                  <a:pt x="887" y="725"/>
                </a:lnTo>
                <a:lnTo>
                  <a:pt x="888" y="725"/>
                </a:lnTo>
                <a:lnTo>
                  <a:pt x="888" y="725"/>
                </a:lnTo>
                <a:lnTo>
                  <a:pt x="890" y="725"/>
                </a:lnTo>
                <a:lnTo>
                  <a:pt x="891" y="725"/>
                </a:lnTo>
                <a:lnTo>
                  <a:pt x="888" y="734"/>
                </a:lnTo>
                <a:lnTo>
                  <a:pt x="882" y="741"/>
                </a:lnTo>
                <a:lnTo>
                  <a:pt x="890" y="740"/>
                </a:lnTo>
                <a:lnTo>
                  <a:pt x="897" y="739"/>
                </a:lnTo>
                <a:lnTo>
                  <a:pt x="908" y="735"/>
                </a:lnTo>
                <a:lnTo>
                  <a:pt x="915" y="726"/>
                </a:lnTo>
                <a:lnTo>
                  <a:pt x="915" y="726"/>
                </a:lnTo>
                <a:lnTo>
                  <a:pt x="923" y="722"/>
                </a:lnTo>
                <a:lnTo>
                  <a:pt x="930" y="720"/>
                </a:lnTo>
                <a:lnTo>
                  <a:pt x="932" y="721"/>
                </a:lnTo>
                <a:lnTo>
                  <a:pt x="932" y="724"/>
                </a:lnTo>
                <a:lnTo>
                  <a:pt x="929" y="727"/>
                </a:lnTo>
                <a:lnTo>
                  <a:pt x="925" y="731"/>
                </a:lnTo>
                <a:lnTo>
                  <a:pt x="941" y="727"/>
                </a:lnTo>
                <a:lnTo>
                  <a:pt x="949" y="715"/>
                </a:lnTo>
                <a:lnTo>
                  <a:pt x="950" y="714"/>
                </a:lnTo>
                <a:lnTo>
                  <a:pt x="951" y="713"/>
                </a:lnTo>
                <a:lnTo>
                  <a:pt x="953" y="714"/>
                </a:lnTo>
                <a:lnTo>
                  <a:pt x="955" y="715"/>
                </a:lnTo>
                <a:lnTo>
                  <a:pt x="945" y="727"/>
                </a:lnTo>
                <a:lnTo>
                  <a:pt x="932" y="733"/>
                </a:lnTo>
                <a:lnTo>
                  <a:pt x="897" y="742"/>
                </a:lnTo>
                <a:lnTo>
                  <a:pt x="862" y="750"/>
                </a:lnTo>
                <a:lnTo>
                  <a:pt x="818" y="761"/>
                </a:lnTo>
                <a:lnTo>
                  <a:pt x="773" y="771"/>
                </a:lnTo>
                <a:lnTo>
                  <a:pt x="732" y="782"/>
                </a:lnTo>
                <a:lnTo>
                  <a:pt x="692" y="792"/>
                </a:lnTo>
                <a:lnTo>
                  <a:pt x="661" y="799"/>
                </a:lnTo>
                <a:lnTo>
                  <a:pt x="631" y="808"/>
                </a:lnTo>
                <a:lnTo>
                  <a:pt x="587" y="818"/>
                </a:lnTo>
                <a:lnTo>
                  <a:pt x="544" y="829"/>
                </a:lnTo>
                <a:lnTo>
                  <a:pt x="503" y="838"/>
                </a:lnTo>
                <a:lnTo>
                  <a:pt x="462" y="848"/>
                </a:lnTo>
                <a:lnTo>
                  <a:pt x="462" y="848"/>
                </a:lnTo>
                <a:lnTo>
                  <a:pt x="460" y="847"/>
                </a:lnTo>
                <a:lnTo>
                  <a:pt x="460" y="845"/>
                </a:lnTo>
                <a:close/>
                <a:moveTo>
                  <a:pt x="962" y="934"/>
                </a:moveTo>
                <a:lnTo>
                  <a:pt x="962" y="935"/>
                </a:lnTo>
                <a:lnTo>
                  <a:pt x="962" y="935"/>
                </a:lnTo>
                <a:lnTo>
                  <a:pt x="962" y="935"/>
                </a:lnTo>
                <a:lnTo>
                  <a:pt x="958" y="937"/>
                </a:lnTo>
                <a:lnTo>
                  <a:pt x="956" y="939"/>
                </a:lnTo>
                <a:lnTo>
                  <a:pt x="958" y="937"/>
                </a:lnTo>
                <a:lnTo>
                  <a:pt x="962" y="935"/>
                </a:lnTo>
                <a:lnTo>
                  <a:pt x="962" y="935"/>
                </a:lnTo>
                <a:lnTo>
                  <a:pt x="962" y="934"/>
                </a:lnTo>
                <a:close/>
                <a:moveTo>
                  <a:pt x="993" y="854"/>
                </a:moveTo>
                <a:lnTo>
                  <a:pt x="994" y="853"/>
                </a:lnTo>
                <a:lnTo>
                  <a:pt x="994" y="853"/>
                </a:lnTo>
                <a:lnTo>
                  <a:pt x="994" y="853"/>
                </a:lnTo>
                <a:lnTo>
                  <a:pt x="993" y="854"/>
                </a:lnTo>
                <a:close/>
                <a:moveTo>
                  <a:pt x="994" y="917"/>
                </a:moveTo>
                <a:lnTo>
                  <a:pt x="994" y="918"/>
                </a:lnTo>
                <a:lnTo>
                  <a:pt x="993" y="918"/>
                </a:lnTo>
                <a:lnTo>
                  <a:pt x="992" y="920"/>
                </a:lnTo>
                <a:lnTo>
                  <a:pt x="991" y="920"/>
                </a:lnTo>
                <a:lnTo>
                  <a:pt x="971" y="915"/>
                </a:lnTo>
                <a:lnTo>
                  <a:pt x="951" y="916"/>
                </a:lnTo>
                <a:lnTo>
                  <a:pt x="953" y="910"/>
                </a:lnTo>
                <a:lnTo>
                  <a:pt x="955" y="903"/>
                </a:lnTo>
                <a:lnTo>
                  <a:pt x="955" y="901"/>
                </a:lnTo>
                <a:lnTo>
                  <a:pt x="955" y="897"/>
                </a:lnTo>
                <a:lnTo>
                  <a:pt x="955" y="901"/>
                </a:lnTo>
                <a:lnTo>
                  <a:pt x="955" y="903"/>
                </a:lnTo>
                <a:lnTo>
                  <a:pt x="958" y="902"/>
                </a:lnTo>
                <a:lnTo>
                  <a:pt x="960" y="899"/>
                </a:lnTo>
                <a:lnTo>
                  <a:pt x="965" y="903"/>
                </a:lnTo>
                <a:lnTo>
                  <a:pt x="971" y="901"/>
                </a:lnTo>
                <a:lnTo>
                  <a:pt x="974" y="899"/>
                </a:lnTo>
                <a:lnTo>
                  <a:pt x="976" y="896"/>
                </a:lnTo>
                <a:lnTo>
                  <a:pt x="973" y="894"/>
                </a:lnTo>
                <a:lnTo>
                  <a:pt x="970" y="894"/>
                </a:lnTo>
                <a:lnTo>
                  <a:pt x="967" y="894"/>
                </a:lnTo>
                <a:lnTo>
                  <a:pt x="966" y="895"/>
                </a:lnTo>
                <a:lnTo>
                  <a:pt x="962" y="893"/>
                </a:lnTo>
                <a:lnTo>
                  <a:pt x="960" y="889"/>
                </a:lnTo>
                <a:lnTo>
                  <a:pt x="957" y="893"/>
                </a:lnTo>
                <a:lnTo>
                  <a:pt x="955" y="897"/>
                </a:lnTo>
                <a:lnTo>
                  <a:pt x="953" y="892"/>
                </a:lnTo>
                <a:lnTo>
                  <a:pt x="955" y="887"/>
                </a:lnTo>
                <a:lnTo>
                  <a:pt x="953" y="883"/>
                </a:lnTo>
                <a:lnTo>
                  <a:pt x="953" y="881"/>
                </a:lnTo>
                <a:lnTo>
                  <a:pt x="953" y="883"/>
                </a:lnTo>
                <a:lnTo>
                  <a:pt x="955" y="887"/>
                </a:lnTo>
                <a:lnTo>
                  <a:pt x="957" y="886"/>
                </a:lnTo>
                <a:lnTo>
                  <a:pt x="960" y="886"/>
                </a:lnTo>
                <a:lnTo>
                  <a:pt x="971" y="885"/>
                </a:lnTo>
                <a:lnTo>
                  <a:pt x="977" y="876"/>
                </a:lnTo>
                <a:lnTo>
                  <a:pt x="978" y="878"/>
                </a:lnTo>
                <a:lnTo>
                  <a:pt x="980" y="878"/>
                </a:lnTo>
                <a:lnTo>
                  <a:pt x="986" y="879"/>
                </a:lnTo>
                <a:lnTo>
                  <a:pt x="987" y="886"/>
                </a:lnTo>
                <a:lnTo>
                  <a:pt x="984" y="888"/>
                </a:lnTo>
                <a:lnTo>
                  <a:pt x="979" y="886"/>
                </a:lnTo>
                <a:lnTo>
                  <a:pt x="977" y="887"/>
                </a:lnTo>
                <a:lnTo>
                  <a:pt x="976" y="887"/>
                </a:lnTo>
                <a:lnTo>
                  <a:pt x="976" y="889"/>
                </a:lnTo>
                <a:lnTo>
                  <a:pt x="976" y="890"/>
                </a:lnTo>
                <a:lnTo>
                  <a:pt x="978" y="894"/>
                </a:lnTo>
                <a:lnTo>
                  <a:pt x="980" y="895"/>
                </a:lnTo>
                <a:lnTo>
                  <a:pt x="987" y="899"/>
                </a:lnTo>
                <a:lnTo>
                  <a:pt x="991" y="906"/>
                </a:lnTo>
                <a:lnTo>
                  <a:pt x="987" y="908"/>
                </a:lnTo>
                <a:lnTo>
                  <a:pt x="984" y="907"/>
                </a:lnTo>
                <a:lnTo>
                  <a:pt x="973" y="903"/>
                </a:lnTo>
                <a:lnTo>
                  <a:pt x="963" y="906"/>
                </a:lnTo>
                <a:lnTo>
                  <a:pt x="959" y="907"/>
                </a:lnTo>
                <a:lnTo>
                  <a:pt x="958" y="910"/>
                </a:lnTo>
                <a:lnTo>
                  <a:pt x="962" y="913"/>
                </a:lnTo>
                <a:lnTo>
                  <a:pt x="965" y="911"/>
                </a:lnTo>
                <a:lnTo>
                  <a:pt x="979" y="910"/>
                </a:lnTo>
                <a:lnTo>
                  <a:pt x="993" y="915"/>
                </a:lnTo>
                <a:lnTo>
                  <a:pt x="994" y="916"/>
                </a:lnTo>
                <a:lnTo>
                  <a:pt x="994" y="917"/>
                </a:lnTo>
                <a:close/>
                <a:moveTo>
                  <a:pt x="1018" y="881"/>
                </a:moveTo>
                <a:lnTo>
                  <a:pt x="1017" y="881"/>
                </a:lnTo>
                <a:lnTo>
                  <a:pt x="1015" y="882"/>
                </a:lnTo>
                <a:lnTo>
                  <a:pt x="1017" y="881"/>
                </a:lnTo>
                <a:lnTo>
                  <a:pt x="1018" y="881"/>
                </a:lnTo>
                <a:close/>
                <a:moveTo>
                  <a:pt x="1022" y="784"/>
                </a:moveTo>
                <a:lnTo>
                  <a:pt x="1022" y="795"/>
                </a:lnTo>
                <a:lnTo>
                  <a:pt x="1022" y="805"/>
                </a:lnTo>
                <a:lnTo>
                  <a:pt x="1022" y="795"/>
                </a:lnTo>
                <a:lnTo>
                  <a:pt x="1022" y="784"/>
                </a:lnTo>
                <a:close/>
                <a:moveTo>
                  <a:pt x="1026" y="1015"/>
                </a:moveTo>
                <a:lnTo>
                  <a:pt x="1026" y="1014"/>
                </a:lnTo>
                <a:lnTo>
                  <a:pt x="1025" y="1013"/>
                </a:lnTo>
                <a:lnTo>
                  <a:pt x="1026" y="1014"/>
                </a:lnTo>
                <a:lnTo>
                  <a:pt x="1026" y="1015"/>
                </a:lnTo>
                <a:close/>
                <a:moveTo>
                  <a:pt x="1010" y="531"/>
                </a:moveTo>
                <a:lnTo>
                  <a:pt x="1005" y="531"/>
                </a:lnTo>
                <a:lnTo>
                  <a:pt x="1001" y="531"/>
                </a:lnTo>
                <a:lnTo>
                  <a:pt x="1005" y="531"/>
                </a:lnTo>
                <a:lnTo>
                  <a:pt x="1010" y="531"/>
                </a:lnTo>
                <a:lnTo>
                  <a:pt x="1015" y="528"/>
                </a:lnTo>
                <a:lnTo>
                  <a:pt x="1022" y="528"/>
                </a:lnTo>
                <a:lnTo>
                  <a:pt x="1024" y="530"/>
                </a:lnTo>
                <a:lnTo>
                  <a:pt x="1026" y="533"/>
                </a:lnTo>
                <a:lnTo>
                  <a:pt x="1018" y="535"/>
                </a:lnTo>
                <a:lnTo>
                  <a:pt x="1010" y="531"/>
                </a:lnTo>
                <a:close/>
                <a:moveTo>
                  <a:pt x="1027" y="616"/>
                </a:moveTo>
                <a:lnTo>
                  <a:pt x="1028" y="616"/>
                </a:lnTo>
                <a:lnTo>
                  <a:pt x="1028" y="616"/>
                </a:lnTo>
                <a:lnTo>
                  <a:pt x="1028" y="616"/>
                </a:lnTo>
                <a:lnTo>
                  <a:pt x="1027" y="616"/>
                </a:lnTo>
                <a:lnTo>
                  <a:pt x="1027" y="616"/>
                </a:lnTo>
                <a:lnTo>
                  <a:pt x="1027" y="615"/>
                </a:lnTo>
                <a:lnTo>
                  <a:pt x="1027" y="616"/>
                </a:lnTo>
                <a:lnTo>
                  <a:pt x="1027" y="616"/>
                </a:lnTo>
                <a:close/>
                <a:moveTo>
                  <a:pt x="1033" y="1245"/>
                </a:moveTo>
                <a:lnTo>
                  <a:pt x="1029" y="1242"/>
                </a:lnTo>
                <a:lnTo>
                  <a:pt x="1027" y="1238"/>
                </a:lnTo>
                <a:lnTo>
                  <a:pt x="1029" y="1242"/>
                </a:lnTo>
                <a:lnTo>
                  <a:pt x="1033" y="1245"/>
                </a:lnTo>
                <a:close/>
                <a:moveTo>
                  <a:pt x="1029" y="797"/>
                </a:moveTo>
                <a:lnTo>
                  <a:pt x="1031" y="801"/>
                </a:lnTo>
                <a:lnTo>
                  <a:pt x="1031" y="803"/>
                </a:lnTo>
                <a:lnTo>
                  <a:pt x="1031" y="801"/>
                </a:lnTo>
                <a:lnTo>
                  <a:pt x="1029" y="797"/>
                </a:lnTo>
                <a:lnTo>
                  <a:pt x="1029" y="797"/>
                </a:lnTo>
                <a:close/>
                <a:moveTo>
                  <a:pt x="1066" y="536"/>
                </a:moveTo>
                <a:lnTo>
                  <a:pt x="1066" y="536"/>
                </a:lnTo>
                <a:lnTo>
                  <a:pt x="1067" y="535"/>
                </a:lnTo>
                <a:lnTo>
                  <a:pt x="1066" y="536"/>
                </a:lnTo>
                <a:lnTo>
                  <a:pt x="1066" y="536"/>
                </a:lnTo>
                <a:lnTo>
                  <a:pt x="1066" y="536"/>
                </a:lnTo>
                <a:close/>
                <a:moveTo>
                  <a:pt x="1063" y="719"/>
                </a:moveTo>
                <a:lnTo>
                  <a:pt x="1061" y="718"/>
                </a:lnTo>
                <a:lnTo>
                  <a:pt x="1059" y="718"/>
                </a:lnTo>
                <a:lnTo>
                  <a:pt x="1061" y="718"/>
                </a:lnTo>
                <a:lnTo>
                  <a:pt x="1063" y="719"/>
                </a:lnTo>
                <a:close/>
                <a:moveTo>
                  <a:pt x="1053" y="894"/>
                </a:moveTo>
                <a:lnTo>
                  <a:pt x="1054" y="893"/>
                </a:lnTo>
                <a:lnTo>
                  <a:pt x="1054" y="892"/>
                </a:lnTo>
                <a:lnTo>
                  <a:pt x="1054" y="893"/>
                </a:lnTo>
                <a:lnTo>
                  <a:pt x="1053" y="894"/>
                </a:lnTo>
                <a:lnTo>
                  <a:pt x="1055" y="895"/>
                </a:lnTo>
                <a:lnTo>
                  <a:pt x="1056" y="896"/>
                </a:lnTo>
                <a:lnTo>
                  <a:pt x="1055" y="895"/>
                </a:lnTo>
                <a:lnTo>
                  <a:pt x="1053" y="894"/>
                </a:lnTo>
                <a:lnTo>
                  <a:pt x="1053" y="894"/>
                </a:lnTo>
                <a:close/>
                <a:moveTo>
                  <a:pt x="1054" y="890"/>
                </a:moveTo>
                <a:lnTo>
                  <a:pt x="1054" y="889"/>
                </a:lnTo>
                <a:lnTo>
                  <a:pt x="1054" y="889"/>
                </a:lnTo>
                <a:lnTo>
                  <a:pt x="1054" y="889"/>
                </a:lnTo>
                <a:lnTo>
                  <a:pt x="1054" y="890"/>
                </a:lnTo>
                <a:close/>
                <a:moveTo>
                  <a:pt x="1053" y="768"/>
                </a:moveTo>
                <a:lnTo>
                  <a:pt x="1054" y="763"/>
                </a:lnTo>
                <a:lnTo>
                  <a:pt x="1054" y="757"/>
                </a:lnTo>
                <a:lnTo>
                  <a:pt x="1054" y="763"/>
                </a:lnTo>
                <a:lnTo>
                  <a:pt x="1053" y="768"/>
                </a:lnTo>
                <a:close/>
                <a:moveTo>
                  <a:pt x="1053" y="894"/>
                </a:moveTo>
                <a:lnTo>
                  <a:pt x="1051" y="895"/>
                </a:lnTo>
                <a:lnTo>
                  <a:pt x="1049" y="896"/>
                </a:lnTo>
                <a:lnTo>
                  <a:pt x="1051" y="895"/>
                </a:lnTo>
                <a:lnTo>
                  <a:pt x="1053" y="894"/>
                </a:lnTo>
                <a:close/>
                <a:moveTo>
                  <a:pt x="1059" y="914"/>
                </a:moveTo>
                <a:lnTo>
                  <a:pt x="1058" y="915"/>
                </a:lnTo>
                <a:lnTo>
                  <a:pt x="1058" y="917"/>
                </a:lnTo>
                <a:lnTo>
                  <a:pt x="1058" y="915"/>
                </a:lnTo>
                <a:lnTo>
                  <a:pt x="1059" y="914"/>
                </a:lnTo>
                <a:close/>
                <a:moveTo>
                  <a:pt x="1048" y="592"/>
                </a:moveTo>
                <a:lnTo>
                  <a:pt x="1054" y="589"/>
                </a:lnTo>
                <a:lnTo>
                  <a:pt x="1059" y="587"/>
                </a:lnTo>
                <a:lnTo>
                  <a:pt x="1054" y="589"/>
                </a:lnTo>
                <a:lnTo>
                  <a:pt x="1048" y="592"/>
                </a:lnTo>
                <a:close/>
                <a:moveTo>
                  <a:pt x="1073" y="1398"/>
                </a:moveTo>
                <a:lnTo>
                  <a:pt x="1073" y="1399"/>
                </a:lnTo>
                <a:lnTo>
                  <a:pt x="1073" y="1402"/>
                </a:lnTo>
                <a:lnTo>
                  <a:pt x="1073" y="1399"/>
                </a:lnTo>
                <a:lnTo>
                  <a:pt x="1073" y="1398"/>
                </a:lnTo>
                <a:close/>
                <a:moveTo>
                  <a:pt x="1075" y="805"/>
                </a:moveTo>
                <a:lnTo>
                  <a:pt x="1075" y="805"/>
                </a:lnTo>
                <a:lnTo>
                  <a:pt x="1074" y="804"/>
                </a:lnTo>
                <a:lnTo>
                  <a:pt x="1075" y="805"/>
                </a:lnTo>
                <a:lnTo>
                  <a:pt x="1075" y="805"/>
                </a:lnTo>
                <a:close/>
                <a:moveTo>
                  <a:pt x="1056" y="530"/>
                </a:moveTo>
                <a:lnTo>
                  <a:pt x="1061" y="528"/>
                </a:lnTo>
                <a:lnTo>
                  <a:pt x="1063" y="522"/>
                </a:lnTo>
                <a:lnTo>
                  <a:pt x="1060" y="521"/>
                </a:lnTo>
                <a:lnTo>
                  <a:pt x="1058" y="517"/>
                </a:lnTo>
                <a:lnTo>
                  <a:pt x="1063" y="515"/>
                </a:lnTo>
                <a:lnTo>
                  <a:pt x="1069" y="514"/>
                </a:lnTo>
                <a:lnTo>
                  <a:pt x="1074" y="511"/>
                </a:lnTo>
                <a:lnTo>
                  <a:pt x="1079" y="510"/>
                </a:lnTo>
                <a:lnTo>
                  <a:pt x="1074" y="511"/>
                </a:lnTo>
                <a:lnTo>
                  <a:pt x="1069" y="514"/>
                </a:lnTo>
                <a:lnTo>
                  <a:pt x="1074" y="516"/>
                </a:lnTo>
                <a:lnTo>
                  <a:pt x="1074" y="519"/>
                </a:lnTo>
                <a:lnTo>
                  <a:pt x="1073" y="526"/>
                </a:lnTo>
                <a:lnTo>
                  <a:pt x="1073" y="532"/>
                </a:lnTo>
                <a:lnTo>
                  <a:pt x="1070" y="533"/>
                </a:lnTo>
                <a:lnTo>
                  <a:pt x="1067" y="535"/>
                </a:lnTo>
                <a:lnTo>
                  <a:pt x="1066" y="535"/>
                </a:lnTo>
                <a:lnTo>
                  <a:pt x="1065" y="536"/>
                </a:lnTo>
                <a:lnTo>
                  <a:pt x="1065" y="536"/>
                </a:lnTo>
                <a:lnTo>
                  <a:pt x="1063" y="536"/>
                </a:lnTo>
                <a:lnTo>
                  <a:pt x="1059" y="535"/>
                </a:lnTo>
                <a:lnTo>
                  <a:pt x="1056" y="530"/>
                </a:lnTo>
                <a:close/>
                <a:moveTo>
                  <a:pt x="1098" y="671"/>
                </a:moveTo>
                <a:lnTo>
                  <a:pt x="1098" y="670"/>
                </a:lnTo>
                <a:lnTo>
                  <a:pt x="1098" y="670"/>
                </a:lnTo>
                <a:lnTo>
                  <a:pt x="1098" y="670"/>
                </a:lnTo>
                <a:lnTo>
                  <a:pt x="1098" y="671"/>
                </a:lnTo>
                <a:close/>
                <a:moveTo>
                  <a:pt x="155" y="1635"/>
                </a:moveTo>
                <a:lnTo>
                  <a:pt x="155" y="1633"/>
                </a:lnTo>
                <a:lnTo>
                  <a:pt x="156" y="1630"/>
                </a:lnTo>
                <a:lnTo>
                  <a:pt x="155" y="1633"/>
                </a:lnTo>
                <a:lnTo>
                  <a:pt x="155" y="1635"/>
                </a:lnTo>
                <a:close/>
                <a:moveTo>
                  <a:pt x="154" y="936"/>
                </a:moveTo>
                <a:lnTo>
                  <a:pt x="155" y="936"/>
                </a:lnTo>
                <a:lnTo>
                  <a:pt x="155" y="937"/>
                </a:lnTo>
                <a:lnTo>
                  <a:pt x="155" y="936"/>
                </a:lnTo>
                <a:lnTo>
                  <a:pt x="154" y="936"/>
                </a:lnTo>
                <a:close/>
                <a:moveTo>
                  <a:pt x="150" y="958"/>
                </a:moveTo>
                <a:lnTo>
                  <a:pt x="152" y="958"/>
                </a:lnTo>
                <a:lnTo>
                  <a:pt x="154" y="958"/>
                </a:lnTo>
                <a:lnTo>
                  <a:pt x="152" y="958"/>
                </a:lnTo>
                <a:lnTo>
                  <a:pt x="150" y="958"/>
                </a:lnTo>
                <a:close/>
                <a:moveTo>
                  <a:pt x="152" y="1573"/>
                </a:moveTo>
                <a:lnTo>
                  <a:pt x="154" y="1577"/>
                </a:lnTo>
                <a:lnTo>
                  <a:pt x="154" y="1579"/>
                </a:lnTo>
                <a:lnTo>
                  <a:pt x="154" y="1577"/>
                </a:lnTo>
                <a:lnTo>
                  <a:pt x="152" y="1573"/>
                </a:lnTo>
                <a:close/>
                <a:moveTo>
                  <a:pt x="150" y="1396"/>
                </a:moveTo>
                <a:lnTo>
                  <a:pt x="150" y="1396"/>
                </a:lnTo>
                <a:lnTo>
                  <a:pt x="151" y="1396"/>
                </a:lnTo>
                <a:lnTo>
                  <a:pt x="151" y="1396"/>
                </a:lnTo>
                <a:lnTo>
                  <a:pt x="152" y="1397"/>
                </a:lnTo>
                <a:lnTo>
                  <a:pt x="151" y="1396"/>
                </a:lnTo>
                <a:lnTo>
                  <a:pt x="151" y="1396"/>
                </a:lnTo>
                <a:lnTo>
                  <a:pt x="150" y="1396"/>
                </a:lnTo>
                <a:lnTo>
                  <a:pt x="150" y="1396"/>
                </a:lnTo>
                <a:close/>
                <a:moveTo>
                  <a:pt x="141" y="1592"/>
                </a:moveTo>
                <a:lnTo>
                  <a:pt x="136" y="1592"/>
                </a:lnTo>
                <a:lnTo>
                  <a:pt x="134" y="1589"/>
                </a:lnTo>
                <a:lnTo>
                  <a:pt x="136" y="1592"/>
                </a:lnTo>
                <a:lnTo>
                  <a:pt x="141" y="1592"/>
                </a:lnTo>
                <a:lnTo>
                  <a:pt x="148" y="1591"/>
                </a:lnTo>
                <a:lnTo>
                  <a:pt x="152" y="1586"/>
                </a:lnTo>
                <a:lnTo>
                  <a:pt x="148" y="1591"/>
                </a:lnTo>
                <a:lnTo>
                  <a:pt x="141" y="1592"/>
                </a:lnTo>
                <a:close/>
                <a:moveTo>
                  <a:pt x="136" y="1395"/>
                </a:moveTo>
                <a:lnTo>
                  <a:pt x="135" y="1396"/>
                </a:lnTo>
                <a:lnTo>
                  <a:pt x="135" y="1397"/>
                </a:lnTo>
                <a:lnTo>
                  <a:pt x="135" y="1396"/>
                </a:lnTo>
                <a:lnTo>
                  <a:pt x="136" y="1395"/>
                </a:lnTo>
                <a:close/>
                <a:moveTo>
                  <a:pt x="140" y="1433"/>
                </a:moveTo>
                <a:lnTo>
                  <a:pt x="138" y="1433"/>
                </a:lnTo>
                <a:lnTo>
                  <a:pt x="137" y="1433"/>
                </a:lnTo>
                <a:lnTo>
                  <a:pt x="138" y="1433"/>
                </a:lnTo>
                <a:lnTo>
                  <a:pt x="140" y="1433"/>
                </a:lnTo>
                <a:close/>
                <a:moveTo>
                  <a:pt x="142" y="1341"/>
                </a:moveTo>
                <a:lnTo>
                  <a:pt x="141" y="1342"/>
                </a:lnTo>
                <a:lnTo>
                  <a:pt x="140" y="1342"/>
                </a:lnTo>
                <a:lnTo>
                  <a:pt x="141" y="1342"/>
                </a:lnTo>
                <a:lnTo>
                  <a:pt x="142" y="1341"/>
                </a:lnTo>
                <a:close/>
                <a:moveTo>
                  <a:pt x="137" y="928"/>
                </a:moveTo>
                <a:lnTo>
                  <a:pt x="143" y="925"/>
                </a:lnTo>
                <a:lnTo>
                  <a:pt x="148" y="924"/>
                </a:lnTo>
                <a:lnTo>
                  <a:pt x="143" y="925"/>
                </a:lnTo>
                <a:lnTo>
                  <a:pt x="137" y="928"/>
                </a:lnTo>
                <a:close/>
                <a:moveTo>
                  <a:pt x="147" y="1267"/>
                </a:moveTo>
                <a:lnTo>
                  <a:pt x="147" y="1269"/>
                </a:lnTo>
                <a:lnTo>
                  <a:pt x="147" y="1271"/>
                </a:lnTo>
                <a:lnTo>
                  <a:pt x="147" y="1269"/>
                </a:lnTo>
                <a:lnTo>
                  <a:pt x="147" y="1267"/>
                </a:lnTo>
                <a:close/>
                <a:moveTo>
                  <a:pt x="149" y="958"/>
                </a:moveTo>
                <a:lnTo>
                  <a:pt x="148" y="956"/>
                </a:lnTo>
                <a:lnTo>
                  <a:pt x="147" y="955"/>
                </a:lnTo>
                <a:lnTo>
                  <a:pt x="148" y="956"/>
                </a:lnTo>
                <a:lnTo>
                  <a:pt x="149" y="958"/>
                </a:lnTo>
                <a:close/>
                <a:moveTo>
                  <a:pt x="152" y="946"/>
                </a:moveTo>
                <a:lnTo>
                  <a:pt x="151" y="948"/>
                </a:lnTo>
                <a:lnTo>
                  <a:pt x="150" y="948"/>
                </a:lnTo>
                <a:lnTo>
                  <a:pt x="151" y="948"/>
                </a:lnTo>
                <a:lnTo>
                  <a:pt x="152" y="946"/>
                </a:lnTo>
                <a:close/>
                <a:moveTo>
                  <a:pt x="127" y="1147"/>
                </a:moveTo>
                <a:lnTo>
                  <a:pt x="127" y="1149"/>
                </a:lnTo>
                <a:lnTo>
                  <a:pt x="126" y="1152"/>
                </a:lnTo>
                <a:lnTo>
                  <a:pt x="127" y="1149"/>
                </a:lnTo>
                <a:lnTo>
                  <a:pt x="127" y="1147"/>
                </a:lnTo>
                <a:lnTo>
                  <a:pt x="127" y="1147"/>
                </a:lnTo>
                <a:close/>
                <a:moveTo>
                  <a:pt x="80" y="1425"/>
                </a:moveTo>
                <a:lnTo>
                  <a:pt x="81" y="1426"/>
                </a:lnTo>
                <a:lnTo>
                  <a:pt x="83" y="1426"/>
                </a:lnTo>
                <a:lnTo>
                  <a:pt x="81" y="1426"/>
                </a:lnTo>
                <a:lnTo>
                  <a:pt x="80" y="1425"/>
                </a:lnTo>
                <a:lnTo>
                  <a:pt x="102" y="1419"/>
                </a:lnTo>
                <a:lnTo>
                  <a:pt x="124" y="1413"/>
                </a:lnTo>
                <a:lnTo>
                  <a:pt x="102" y="1419"/>
                </a:lnTo>
                <a:lnTo>
                  <a:pt x="80" y="1425"/>
                </a:lnTo>
                <a:close/>
                <a:moveTo>
                  <a:pt x="122" y="1452"/>
                </a:moveTo>
                <a:lnTo>
                  <a:pt x="123" y="1452"/>
                </a:lnTo>
                <a:lnTo>
                  <a:pt x="124" y="1452"/>
                </a:lnTo>
                <a:lnTo>
                  <a:pt x="123" y="1452"/>
                </a:lnTo>
                <a:lnTo>
                  <a:pt x="122" y="1452"/>
                </a:lnTo>
                <a:close/>
                <a:moveTo>
                  <a:pt x="123" y="1615"/>
                </a:moveTo>
                <a:lnTo>
                  <a:pt x="122" y="1615"/>
                </a:lnTo>
                <a:lnTo>
                  <a:pt x="122" y="1614"/>
                </a:lnTo>
                <a:lnTo>
                  <a:pt x="122" y="1615"/>
                </a:lnTo>
                <a:lnTo>
                  <a:pt x="123" y="1615"/>
                </a:lnTo>
                <a:close/>
                <a:moveTo>
                  <a:pt x="99" y="1448"/>
                </a:moveTo>
                <a:lnTo>
                  <a:pt x="101" y="1455"/>
                </a:lnTo>
                <a:lnTo>
                  <a:pt x="107" y="1459"/>
                </a:lnTo>
                <a:lnTo>
                  <a:pt x="101" y="1455"/>
                </a:lnTo>
                <a:lnTo>
                  <a:pt x="99" y="1448"/>
                </a:lnTo>
                <a:close/>
                <a:moveTo>
                  <a:pt x="81" y="1565"/>
                </a:moveTo>
                <a:lnTo>
                  <a:pt x="78" y="1565"/>
                </a:lnTo>
                <a:lnTo>
                  <a:pt x="74" y="1564"/>
                </a:lnTo>
                <a:lnTo>
                  <a:pt x="78" y="1565"/>
                </a:lnTo>
                <a:lnTo>
                  <a:pt x="81" y="1565"/>
                </a:lnTo>
                <a:lnTo>
                  <a:pt x="81" y="1565"/>
                </a:lnTo>
                <a:close/>
                <a:moveTo>
                  <a:pt x="67" y="1523"/>
                </a:moveTo>
                <a:lnTo>
                  <a:pt x="67" y="1522"/>
                </a:lnTo>
                <a:lnTo>
                  <a:pt x="66" y="1522"/>
                </a:lnTo>
                <a:lnTo>
                  <a:pt x="67" y="1522"/>
                </a:lnTo>
                <a:lnTo>
                  <a:pt x="67" y="1523"/>
                </a:lnTo>
                <a:close/>
                <a:moveTo>
                  <a:pt x="66" y="1498"/>
                </a:moveTo>
                <a:lnTo>
                  <a:pt x="65" y="1498"/>
                </a:lnTo>
                <a:lnTo>
                  <a:pt x="62" y="1498"/>
                </a:lnTo>
                <a:lnTo>
                  <a:pt x="65" y="1498"/>
                </a:lnTo>
                <a:lnTo>
                  <a:pt x="66" y="1498"/>
                </a:lnTo>
                <a:close/>
                <a:moveTo>
                  <a:pt x="62" y="1384"/>
                </a:moveTo>
                <a:lnTo>
                  <a:pt x="62" y="1385"/>
                </a:lnTo>
                <a:lnTo>
                  <a:pt x="62" y="1386"/>
                </a:lnTo>
                <a:lnTo>
                  <a:pt x="62" y="1385"/>
                </a:lnTo>
                <a:lnTo>
                  <a:pt x="62" y="1384"/>
                </a:lnTo>
                <a:close/>
                <a:moveTo>
                  <a:pt x="74" y="1431"/>
                </a:moveTo>
                <a:lnTo>
                  <a:pt x="74" y="1431"/>
                </a:lnTo>
                <a:lnTo>
                  <a:pt x="74" y="1432"/>
                </a:lnTo>
                <a:lnTo>
                  <a:pt x="74" y="1431"/>
                </a:lnTo>
                <a:lnTo>
                  <a:pt x="74" y="1431"/>
                </a:lnTo>
                <a:close/>
                <a:moveTo>
                  <a:pt x="78" y="1402"/>
                </a:moveTo>
                <a:lnTo>
                  <a:pt x="78" y="1402"/>
                </a:lnTo>
                <a:lnTo>
                  <a:pt x="78" y="1402"/>
                </a:lnTo>
                <a:lnTo>
                  <a:pt x="78" y="1402"/>
                </a:lnTo>
                <a:lnTo>
                  <a:pt x="78" y="1402"/>
                </a:lnTo>
                <a:close/>
                <a:moveTo>
                  <a:pt x="78" y="1402"/>
                </a:moveTo>
                <a:lnTo>
                  <a:pt x="79" y="1400"/>
                </a:lnTo>
                <a:lnTo>
                  <a:pt x="80" y="1399"/>
                </a:lnTo>
                <a:lnTo>
                  <a:pt x="79" y="1400"/>
                </a:lnTo>
                <a:lnTo>
                  <a:pt x="78" y="1402"/>
                </a:lnTo>
                <a:lnTo>
                  <a:pt x="80" y="1402"/>
                </a:lnTo>
                <a:lnTo>
                  <a:pt x="81" y="1403"/>
                </a:lnTo>
                <a:lnTo>
                  <a:pt x="80" y="1402"/>
                </a:lnTo>
                <a:lnTo>
                  <a:pt x="78" y="1402"/>
                </a:lnTo>
                <a:close/>
                <a:moveTo>
                  <a:pt x="88" y="1367"/>
                </a:moveTo>
                <a:lnTo>
                  <a:pt x="87" y="1367"/>
                </a:lnTo>
                <a:lnTo>
                  <a:pt x="86" y="1367"/>
                </a:lnTo>
                <a:lnTo>
                  <a:pt x="87" y="1367"/>
                </a:lnTo>
                <a:lnTo>
                  <a:pt x="88" y="1367"/>
                </a:lnTo>
                <a:close/>
                <a:moveTo>
                  <a:pt x="90" y="1358"/>
                </a:moveTo>
                <a:lnTo>
                  <a:pt x="90" y="1358"/>
                </a:lnTo>
                <a:lnTo>
                  <a:pt x="89" y="1360"/>
                </a:lnTo>
                <a:lnTo>
                  <a:pt x="90" y="1358"/>
                </a:lnTo>
                <a:lnTo>
                  <a:pt x="90" y="1358"/>
                </a:lnTo>
                <a:close/>
                <a:moveTo>
                  <a:pt x="94" y="1351"/>
                </a:moveTo>
                <a:lnTo>
                  <a:pt x="94" y="1350"/>
                </a:lnTo>
                <a:lnTo>
                  <a:pt x="93" y="1348"/>
                </a:lnTo>
                <a:lnTo>
                  <a:pt x="94" y="1350"/>
                </a:lnTo>
                <a:lnTo>
                  <a:pt x="94" y="1351"/>
                </a:lnTo>
                <a:close/>
                <a:moveTo>
                  <a:pt x="121" y="1250"/>
                </a:moveTo>
                <a:lnTo>
                  <a:pt x="115" y="1262"/>
                </a:lnTo>
                <a:lnTo>
                  <a:pt x="113" y="1273"/>
                </a:lnTo>
                <a:lnTo>
                  <a:pt x="115" y="1262"/>
                </a:lnTo>
                <a:lnTo>
                  <a:pt x="121" y="1250"/>
                </a:lnTo>
                <a:close/>
                <a:moveTo>
                  <a:pt x="59" y="1494"/>
                </a:moveTo>
                <a:lnTo>
                  <a:pt x="59" y="1495"/>
                </a:lnTo>
                <a:lnTo>
                  <a:pt x="61" y="1497"/>
                </a:lnTo>
                <a:lnTo>
                  <a:pt x="59" y="1495"/>
                </a:lnTo>
                <a:lnTo>
                  <a:pt x="59" y="1494"/>
                </a:lnTo>
                <a:close/>
                <a:moveTo>
                  <a:pt x="59" y="1511"/>
                </a:moveTo>
                <a:lnTo>
                  <a:pt x="59" y="1512"/>
                </a:lnTo>
                <a:lnTo>
                  <a:pt x="60" y="1514"/>
                </a:lnTo>
                <a:lnTo>
                  <a:pt x="59" y="1512"/>
                </a:lnTo>
                <a:lnTo>
                  <a:pt x="59" y="1511"/>
                </a:lnTo>
                <a:close/>
                <a:moveTo>
                  <a:pt x="594" y="414"/>
                </a:moveTo>
                <a:lnTo>
                  <a:pt x="592" y="414"/>
                </a:lnTo>
                <a:lnTo>
                  <a:pt x="589" y="414"/>
                </a:lnTo>
                <a:lnTo>
                  <a:pt x="586" y="414"/>
                </a:lnTo>
                <a:lnTo>
                  <a:pt x="584" y="414"/>
                </a:lnTo>
                <a:lnTo>
                  <a:pt x="584" y="417"/>
                </a:lnTo>
                <a:lnTo>
                  <a:pt x="584" y="419"/>
                </a:lnTo>
                <a:lnTo>
                  <a:pt x="584" y="417"/>
                </a:lnTo>
                <a:lnTo>
                  <a:pt x="584" y="414"/>
                </a:lnTo>
                <a:lnTo>
                  <a:pt x="589" y="411"/>
                </a:lnTo>
                <a:lnTo>
                  <a:pt x="594" y="410"/>
                </a:lnTo>
                <a:lnTo>
                  <a:pt x="598" y="410"/>
                </a:lnTo>
                <a:lnTo>
                  <a:pt x="598" y="412"/>
                </a:lnTo>
                <a:lnTo>
                  <a:pt x="598" y="414"/>
                </a:lnTo>
                <a:lnTo>
                  <a:pt x="594" y="414"/>
                </a:lnTo>
                <a:close/>
                <a:moveTo>
                  <a:pt x="578" y="435"/>
                </a:moveTo>
                <a:lnTo>
                  <a:pt x="576" y="440"/>
                </a:lnTo>
                <a:lnTo>
                  <a:pt x="573" y="445"/>
                </a:lnTo>
                <a:lnTo>
                  <a:pt x="572" y="440"/>
                </a:lnTo>
                <a:lnTo>
                  <a:pt x="571" y="435"/>
                </a:lnTo>
                <a:lnTo>
                  <a:pt x="571" y="435"/>
                </a:lnTo>
                <a:lnTo>
                  <a:pt x="571" y="435"/>
                </a:lnTo>
                <a:lnTo>
                  <a:pt x="571" y="435"/>
                </a:lnTo>
                <a:lnTo>
                  <a:pt x="575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close/>
                <a:moveTo>
                  <a:pt x="578" y="435"/>
                </a:moveTo>
                <a:lnTo>
                  <a:pt x="580" y="434"/>
                </a:lnTo>
                <a:lnTo>
                  <a:pt x="583" y="435"/>
                </a:lnTo>
                <a:lnTo>
                  <a:pt x="580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lnTo>
                  <a:pt x="578" y="435"/>
                </a:lnTo>
                <a:close/>
                <a:moveTo>
                  <a:pt x="569" y="435"/>
                </a:moveTo>
                <a:lnTo>
                  <a:pt x="570" y="434"/>
                </a:lnTo>
                <a:lnTo>
                  <a:pt x="571" y="435"/>
                </a:lnTo>
                <a:lnTo>
                  <a:pt x="570" y="435"/>
                </a:lnTo>
                <a:lnTo>
                  <a:pt x="569" y="435"/>
                </a:lnTo>
                <a:close/>
                <a:moveTo>
                  <a:pt x="854" y="114"/>
                </a:moveTo>
                <a:lnTo>
                  <a:pt x="855" y="114"/>
                </a:lnTo>
                <a:lnTo>
                  <a:pt x="856" y="116"/>
                </a:lnTo>
                <a:lnTo>
                  <a:pt x="855" y="116"/>
                </a:lnTo>
                <a:lnTo>
                  <a:pt x="854" y="117"/>
                </a:lnTo>
                <a:lnTo>
                  <a:pt x="854" y="116"/>
                </a:lnTo>
                <a:lnTo>
                  <a:pt x="854" y="114"/>
                </a:lnTo>
                <a:lnTo>
                  <a:pt x="852" y="112"/>
                </a:lnTo>
                <a:lnTo>
                  <a:pt x="851" y="109"/>
                </a:lnTo>
                <a:lnTo>
                  <a:pt x="852" y="112"/>
                </a:lnTo>
                <a:lnTo>
                  <a:pt x="854" y="114"/>
                </a:lnTo>
                <a:close/>
                <a:moveTo>
                  <a:pt x="944" y="293"/>
                </a:moveTo>
                <a:lnTo>
                  <a:pt x="948" y="296"/>
                </a:lnTo>
                <a:lnTo>
                  <a:pt x="946" y="300"/>
                </a:lnTo>
                <a:lnTo>
                  <a:pt x="951" y="301"/>
                </a:lnTo>
                <a:lnTo>
                  <a:pt x="955" y="301"/>
                </a:lnTo>
                <a:lnTo>
                  <a:pt x="951" y="301"/>
                </a:lnTo>
                <a:lnTo>
                  <a:pt x="946" y="300"/>
                </a:lnTo>
                <a:lnTo>
                  <a:pt x="942" y="300"/>
                </a:lnTo>
                <a:lnTo>
                  <a:pt x="937" y="302"/>
                </a:lnTo>
                <a:lnTo>
                  <a:pt x="934" y="302"/>
                </a:lnTo>
                <a:lnTo>
                  <a:pt x="929" y="299"/>
                </a:lnTo>
                <a:lnTo>
                  <a:pt x="937" y="296"/>
                </a:lnTo>
                <a:lnTo>
                  <a:pt x="944" y="293"/>
                </a:lnTo>
                <a:close/>
                <a:moveTo>
                  <a:pt x="966" y="379"/>
                </a:moveTo>
                <a:lnTo>
                  <a:pt x="967" y="379"/>
                </a:lnTo>
                <a:lnTo>
                  <a:pt x="967" y="379"/>
                </a:lnTo>
                <a:lnTo>
                  <a:pt x="967" y="379"/>
                </a:lnTo>
                <a:lnTo>
                  <a:pt x="966" y="379"/>
                </a:lnTo>
                <a:close/>
                <a:moveTo>
                  <a:pt x="1261" y="822"/>
                </a:moveTo>
                <a:lnTo>
                  <a:pt x="1260" y="820"/>
                </a:lnTo>
                <a:lnTo>
                  <a:pt x="1260" y="820"/>
                </a:lnTo>
                <a:lnTo>
                  <a:pt x="1260" y="820"/>
                </a:lnTo>
                <a:lnTo>
                  <a:pt x="1261" y="822"/>
                </a:lnTo>
                <a:close/>
                <a:moveTo>
                  <a:pt x="384" y="918"/>
                </a:moveTo>
                <a:lnTo>
                  <a:pt x="377" y="921"/>
                </a:lnTo>
                <a:lnTo>
                  <a:pt x="370" y="924"/>
                </a:lnTo>
                <a:lnTo>
                  <a:pt x="369" y="927"/>
                </a:lnTo>
                <a:lnTo>
                  <a:pt x="369" y="928"/>
                </a:lnTo>
                <a:lnTo>
                  <a:pt x="371" y="930"/>
                </a:lnTo>
                <a:lnTo>
                  <a:pt x="372" y="929"/>
                </a:lnTo>
                <a:lnTo>
                  <a:pt x="382" y="925"/>
                </a:lnTo>
                <a:lnTo>
                  <a:pt x="391" y="924"/>
                </a:lnTo>
                <a:lnTo>
                  <a:pt x="391" y="924"/>
                </a:lnTo>
                <a:lnTo>
                  <a:pt x="391" y="924"/>
                </a:lnTo>
                <a:lnTo>
                  <a:pt x="391" y="924"/>
                </a:lnTo>
                <a:lnTo>
                  <a:pt x="391" y="927"/>
                </a:lnTo>
                <a:lnTo>
                  <a:pt x="391" y="929"/>
                </a:lnTo>
                <a:lnTo>
                  <a:pt x="391" y="931"/>
                </a:lnTo>
                <a:lnTo>
                  <a:pt x="390" y="932"/>
                </a:lnTo>
                <a:lnTo>
                  <a:pt x="375" y="936"/>
                </a:lnTo>
                <a:lnTo>
                  <a:pt x="361" y="939"/>
                </a:lnTo>
                <a:lnTo>
                  <a:pt x="357" y="939"/>
                </a:lnTo>
                <a:lnTo>
                  <a:pt x="355" y="938"/>
                </a:lnTo>
                <a:lnTo>
                  <a:pt x="355" y="936"/>
                </a:lnTo>
                <a:lnTo>
                  <a:pt x="356" y="934"/>
                </a:lnTo>
                <a:lnTo>
                  <a:pt x="358" y="931"/>
                </a:lnTo>
                <a:lnTo>
                  <a:pt x="358" y="928"/>
                </a:lnTo>
                <a:lnTo>
                  <a:pt x="359" y="920"/>
                </a:lnTo>
                <a:lnTo>
                  <a:pt x="365" y="914"/>
                </a:lnTo>
                <a:lnTo>
                  <a:pt x="366" y="916"/>
                </a:lnTo>
                <a:lnTo>
                  <a:pt x="368" y="917"/>
                </a:lnTo>
                <a:lnTo>
                  <a:pt x="370" y="916"/>
                </a:lnTo>
                <a:lnTo>
                  <a:pt x="370" y="914"/>
                </a:lnTo>
                <a:lnTo>
                  <a:pt x="373" y="911"/>
                </a:lnTo>
                <a:lnTo>
                  <a:pt x="377" y="909"/>
                </a:lnTo>
                <a:lnTo>
                  <a:pt x="373" y="911"/>
                </a:lnTo>
                <a:lnTo>
                  <a:pt x="370" y="914"/>
                </a:lnTo>
                <a:lnTo>
                  <a:pt x="377" y="914"/>
                </a:lnTo>
                <a:lnTo>
                  <a:pt x="384" y="913"/>
                </a:lnTo>
                <a:lnTo>
                  <a:pt x="387" y="914"/>
                </a:lnTo>
                <a:lnTo>
                  <a:pt x="392" y="914"/>
                </a:lnTo>
                <a:lnTo>
                  <a:pt x="392" y="918"/>
                </a:lnTo>
                <a:lnTo>
                  <a:pt x="391" y="924"/>
                </a:lnTo>
                <a:lnTo>
                  <a:pt x="391" y="924"/>
                </a:lnTo>
                <a:lnTo>
                  <a:pt x="391" y="924"/>
                </a:lnTo>
                <a:lnTo>
                  <a:pt x="389" y="920"/>
                </a:lnTo>
                <a:lnTo>
                  <a:pt x="384" y="918"/>
                </a:lnTo>
                <a:close/>
                <a:moveTo>
                  <a:pt x="564" y="1091"/>
                </a:moveTo>
                <a:lnTo>
                  <a:pt x="565" y="1092"/>
                </a:lnTo>
                <a:lnTo>
                  <a:pt x="566" y="1092"/>
                </a:lnTo>
                <a:lnTo>
                  <a:pt x="566" y="1092"/>
                </a:lnTo>
                <a:lnTo>
                  <a:pt x="568" y="1091"/>
                </a:lnTo>
                <a:lnTo>
                  <a:pt x="566" y="1091"/>
                </a:lnTo>
                <a:lnTo>
                  <a:pt x="566" y="1091"/>
                </a:lnTo>
                <a:lnTo>
                  <a:pt x="565" y="1091"/>
                </a:lnTo>
                <a:lnTo>
                  <a:pt x="564" y="1091"/>
                </a:lnTo>
                <a:close/>
                <a:moveTo>
                  <a:pt x="736" y="964"/>
                </a:moveTo>
                <a:lnTo>
                  <a:pt x="729" y="964"/>
                </a:lnTo>
                <a:lnTo>
                  <a:pt x="721" y="967"/>
                </a:lnTo>
                <a:lnTo>
                  <a:pt x="729" y="966"/>
                </a:lnTo>
                <a:lnTo>
                  <a:pt x="736" y="964"/>
                </a:lnTo>
                <a:close/>
                <a:moveTo>
                  <a:pt x="772" y="1022"/>
                </a:moveTo>
                <a:lnTo>
                  <a:pt x="775" y="1016"/>
                </a:lnTo>
                <a:lnTo>
                  <a:pt x="772" y="1011"/>
                </a:lnTo>
                <a:lnTo>
                  <a:pt x="771" y="1011"/>
                </a:lnTo>
                <a:lnTo>
                  <a:pt x="770" y="1012"/>
                </a:lnTo>
                <a:lnTo>
                  <a:pt x="769" y="1018"/>
                </a:lnTo>
                <a:lnTo>
                  <a:pt x="772" y="1022"/>
                </a:lnTo>
                <a:close/>
                <a:moveTo>
                  <a:pt x="701" y="1019"/>
                </a:moveTo>
                <a:lnTo>
                  <a:pt x="714" y="1015"/>
                </a:lnTo>
                <a:lnTo>
                  <a:pt x="725" y="1013"/>
                </a:lnTo>
                <a:lnTo>
                  <a:pt x="713" y="1013"/>
                </a:lnTo>
                <a:lnTo>
                  <a:pt x="700" y="1014"/>
                </a:lnTo>
                <a:lnTo>
                  <a:pt x="697" y="1015"/>
                </a:lnTo>
                <a:lnTo>
                  <a:pt x="696" y="1018"/>
                </a:lnTo>
                <a:lnTo>
                  <a:pt x="699" y="1019"/>
                </a:lnTo>
                <a:lnTo>
                  <a:pt x="701" y="1019"/>
                </a:lnTo>
                <a:close/>
                <a:moveTo>
                  <a:pt x="751" y="1121"/>
                </a:moveTo>
                <a:lnTo>
                  <a:pt x="751" y="1121"/>
                </a:lnTo>
                <a:lnTo>
                  <a:pt x="751" y="1121"/>
                </a:lnTo>
                <a:lnTo>
                  <a:pt x="751" y="1121"/>
                </a:lnTo>
                <a:lnTo>
                  <a:pt x="752" y="1121"/>
                </a:lnTo>
                <a:lnTo>
                  <a:pt x="746" y="1130"/>
                </a:lnTo>
                <a:lnTo>
                  <a:pt x="738" y="1133"/>
                </a:lnTo>
                <a:lnTo>
                  <a:pt x="736" y="1137"/>
                </a:lnTo>
                <a:lnTo>
                  <a:pt x="735" y="1139"/>
                </a:lnTo>
                <a:lnTo>
                  <a:pt x="736" y="1137"/>
                </a:lnTo>
                <a:lnTo>
                  <a:pt x="738" y="1133"/>
                </a:lnTo>
                <a:lnTo>
                  <a:pt x="736" y="1131"/>
                </a:lnTo>
                <a:lnTo>
                  <a:pt x="737" y="1130"/>
                </a:lnTo>
                <a:lnTo>
                  <a:pt x="744" y="1124"/>
                </a:lnTo>
                <a:lnTo>
                  <a:pt x="751" y="1121"/>
                </a:lnTo>
                <a:lnTo>
                  <a:pt x="759" y="1113"/>
                </a:lnTo>
                <a:lnTo>
                  <a:pt x="769" y="1106"/>
                </a:lnTo>
                <a:lnTo>
                  <a:pt x="782" y="1097"/>
                </a:lnTo>
                <a:lnTo>
                  <a:pt x="793" y="1085"/>
                </a:lnTo>
                <a:lnTo>
                  <a:pt x="793" y="1085"/>
                </a:lnTo>
                <a:lnTo>
                  <a:pt x="796" y="1083"/>
                </a:lnTo>
                <a:lnTo>
                  <a:pt x="798" y="1078"/>
                </a:lnTo>
                <a:lnTo>
                  <a:pt x="803" y="1076"/>
                </a:lnTo>
                <a:lnTo>
                  <a:pt x="805" y="1070"/>
                </a:lnTo>
                <a:lnTo>
                  <a:pt x="805" y="1070"/>
                </a:lnTo>
                <a:lnTo>
                  <a:pt x="808" y="1070"/>
                </a:lnTo>
                <a:lnTo>
                  <a:pt x="811" y="1067"/>
                </a:lnTo>
                <a:lnTo>
                  <a:pt x="812" y="1067"/>
                </a:lnTo>
                <a:lnTo>
                  <a:pt x="813" y="1065"/>
                </a:lnTo>
                <a:lnTo>
                  <a:pt x="811" y="1064"/>
                </a:lnTo>
                <a:lnTo>
                  <a:pt x="810" y="1063"/>
                </a:lnTo>
                <a:lnTo>
                  <a:pt x="811" y="1064"/>
                </a:lnTo>
                <a:lnTo>
                  <a:pt x="813" y="1065"/>
                </a:lnTo>
                <a:lnTo>
                  <a:pt x="813" y="1064"/>
                </a:lnTo>
                <a:lnTo>
                  <a:pt x="814" y="1064"/>
                </a:lnTo>
                <a:lnTo>
                  <a:pt x="815" y="1064"/>
                </a:lnTo>
                <a:lnTo>
                  <a:pt x="818" y="1064"/>
                </a:lnTo>
                <a:lnTo>
                  <a:pt x="820" y="1067"/>
                </a:lnTo>
                <a:lnTo>
                  <a:pt x="818" y="1070"/>
                </a:lnTo>
                <a:lnTo>
                  <a:pt x="810" y="1076"/>
                </a:lnTo>
                <a:lnTo>
                  <a:pt x="804" y="1084"/>
                </a:lnTo>
                <a:lnTo>
                  <a:pt x="784" y="1102"/>
                </a:lnTo>
                <a:lnTo>
                  <a:pt x="763" y="1117"/>
                </a:lnTo>
                <a:lnTo>
                  <a:pt x="758" y="1120"/>
                </a:lnTo>
                <a:lnTo>
                  <a:pt x="752" y="1121"/>
                </a:lnTo>
                <a:lnTo>
                  <a:pt x="752" y="1121"/>
                </a:lnTo>
                <a:lnTo>
                  <a:pt x="752" y="1121"/>
                </a:lnTo>
                <a:lnTo>
                  <a:pt x="751" y="1121"/>
                </a:lnTo>
                <a:lnTo>
                  <a:pt x="751" y="1121"/>
                </a:lnTo>
                <a:close/>
                <a:moveTo>
                  <a:pt x="459" y="987"/>
                </a:moveTo>
                <a:lnTo>
                  <a:pt x="459" y="987"/>
                </a:lnTo>
                <a:lnTo>
                  <a:pt x="459" y="987"/>
                </a:lnTo>
                <a:lnTo>
                  <a:pt x="480" y="972"/>
                </a:lnTo>
                <a:lnTo>
                  <a:pt x="501" y="957"/>
                </a:lnTo>
                <a:lnTo>
                  <a:pt x="508" y="956"/>
                </a:lnTo>
                <a:lnTo>
                  <a:pt x="513" y="957"/>
                </a:lnTo>
                <a:lnTo>
                  <a:pt x="515" y="960"/>
                </a:lnTo>
                <a:lnTo>
                  <a:pt x="513" y="964"/>
                </a:lnTo>
                <a:lnTo>
                  <a:pt x="514" y="965"/>
                </a:lnTo>
                <a:lnTo>
                  <a:pt x="514" y="965"/>
                </a:lnTo>
                <a:lnTo>
                  <a:pt x="520" y="964"/>
                </a:lnTo>
                <a:lnTo>
                  <a:pt x="525" y="967"/>
                </a:lnTo>
                <a:lnTo>
                  <a:pt x="524" y="973"/>
                </a:lnTo>
                <a:lnTo>
                  <a:pt x="521" y="977"/>
                </a:lnTo>
                <a:lnTo>
                  <a:pt x="503" y="991"/>
                </a:lnTo>
                <a:lnTo>
                  <a:pt x="488" y="1005"/>
                </a:lnTo>
                <a:lnTo>
                  <a:pt x="479" y="1009"/>
                </a:lnTo>
                <a:lnTo>
                  <a:pt x="468" y="1014"/>
                </a:lnTo>
                <a:lnTo>
                  <a:pt x="460" y="1008"/>
                </a:lnTo>
                <a:lnTo>
                  <a:pt x="449" y="1011"/>
                </a:lnTo>
                <a:lnTo>
                  <a:pt x="448" y="1011"/>
                </a:lnTo>
                <a:lnTo>
                  <a:pt x="447" y="1009"/>
                </a:lnTo>
                <a:lnTo>
                  <a:pt x="446" y="1004"/>
                </a:lnTo>
                <a:lnTo>
                  <a:pt x="447" y="999"/>
                </a:lnTo>
                <a:lnTo>
                  <a:pt x="448" y="999"/>
                </a:lnTo>
                <a:lnTo>
                  <a:pt x="449" y="998"/>
                </a:lnTo>
                <a:lnTo>
                  <a:pt x="451" y="997"/>
                </a:lnTo>
                <a:lnTo>
                  <a:pt x="451" y="994"/>
                </a:lnTo>
                <a:lnTo>
                  <a:pt x="447" y="994"/>
                </a:lnTo>
                <a:lnTo>
                  <a:pt x="444" y="998"/>
                </a:lnTo>
                <a:lnTo>
                  <a:pt x="447" y="994"/>
                </a:lnTo>
                <a:lnTo>
                  <a:pt x="451" y="994"/>
                </a:lnTo>
                <a:lnTo>
                  <a:pt x="451" y="994"/>
                </a:lnTo>
                <a:lnTo>
                  <a:pt x="451" y="994"/>
                </a:lnTo>
                <a:lnTo>
                  <a:pt x="451" y="991"/>
                </a:lnTo>
                <a:lnTo>
                  <a:pt x="451" y="988"/>
                </a:lnTo>
                <a:lnTo>
                  <a:pt x="441" y="994"/>
                </a:lnTo>
                <a:lnTo>
                  <a:pt x="435" y="1004"/>
                </a:lnTo>
                <a:lnTo>
                  <a:pt x="434" y="1004"/>
                </a:lnTo>
                <a:lnTo>
                  <a:pt x="434" y="1004"/>
                </a:lnTo>
                <a:lnTo>
                  <a:pt x="434" y="1005"/>
                </a:lnTo>
                <a:lnTo>
                  <a:pt x="434" y="1004"/>
                </a:lnTo>
                <a:lnTo>
                  <a:pt x="434" y="1004"/>
                </a:lnTo>
                <a:lnTo>
                  <a:pt x="434" y="1004"/>
                </a:lnTo>
                <a:lnTo>
                  <a:pt x="433" y="1005"/>
                </a:lnTo>
                <a:lnTo>
                  <a:pt x="432" y="1005"/>
                </a:lnTo>
                <a:lnTo>
                  <a:pt x="432" y="1006"/>
                </a:lnTo>
                <a:lnTo>
                  <a:pt x="430" y="1006"/>
                </a:lnTo>
                <a:lnTo>
                  <a:pt x="428" y="1006"/>
                </a:lnTo>
                <a:lnTo>
                  <a:pt x="423" y="1004"/>
                </a:lnTo>
                <a:lnTo>
                  <a:pt x="414" y="1006"/>
                </a:lnTo>
                <a:lnTo>
                  <a:pt x="418" y="1000"/>
                </a:lnTo>
                <a:lnTo>
                  <a:pt x="416" y="994"/>
                </a:lnTo>
                <a:lnTo>
                  <a:pt x="416" y="994"/>
                </a:lnTo>
                <a:lnTo>
                  <a:pt x="420" y="993"/>
                </a:lnTo>
                <a:lnTo>
                  <a:pt x="423" y="995"/>
                </a:lnTo>
                <a:lnTo>
                  <a:pt x="431" y="999"/>
                </a:lnTo>
                <a:lnTo>
                  <a:pt x="438" y="994"/>
                </a:lnTo>
                <a:lnTo>
                  <a:pt x="438" y="993"/>
                </a:lnTo>
                <a:lnTo>
                  <a:pt x="438" y="991"/>
                </a:lnTo>
                <a:lnTo>
                  <a:pt x="437" y="990"/>
                </a:lnTo>
                <a:lnTo>
                  <a:pt x="435" y="988"/>
                </a:lnTo>
                <a:lnTo>
                  <a:pt x="426" y="991"/>
                </a:lnTo>
                <a:lnTo>
                  <a:pt x="419" y="985"/>
                </a:lnTo>
                <a:lnTo>
                  <a:pt x="418" y="985"/>
                </a:lnTo>
                <a:lnTo>
                  <a:pt x="418" y="985"/>
                </a:lnTo>
                <a:lnTo>
                  <a:pt x="418" y="985"/>
                </a:lnTo>
                <a:lnTo>
                  <a:pt x="419" y="985"/>
                </a:lnTo>
                <a:lnTo>
                  <a:pt x="426" y="979"/>
                </a:lnTo>
                <a:lnTo>
                  <a:pt x="435" y="978"/>
                </a:lnTo>
                <a:lnTo>
                  <a:pt x="439" y="979"/>
                </a:lnTo>
                <a:lnTo>
                  <a:pt x="441" y="981"/>
                </a:lnTo>
                <a:lnTo>
                  <a:pt x="440" y="984"/>
                </a:lnTo>
                <a:lnTo>
                  <a:pt x="438" y="986"/>
                </a:lnTo>
                <a:lnTo>
                  <a:pt x="437" y="987"/>
                </a:lnTo>
                <a:lnTo>
                  <a:pt x="435" y="988"/>
                </a:lnTo>
                <a:lnTo>
                  <a:pt x="437" y="990"/>
                </a:lnTo>
                <a:lnTo>
                  <a:pt x="438" y="991"/>
                </a:lnTo>
                <a:lnTo>
                  <a:pt x="449" y="981"/>
                </a:lnTo>
                <a:lnTo>
                  <a:pt x="461" y="972"/>
                </a:lnTo>
                <a:lnTo>
                  <a:pt x="466" y="969"/>
                </a:lnTo>
                <a:lnTo>
                  <a:pt x="472" y="969"/>
                </a:lnTo>
                <a:lnTo>
                  <a:pt x="478" y="959"/>
                </a:lnTo>
                <a:lnTo>
                  <a:pt x="487" y="955"/>
                </a:lnTo>
                <a:lnTo>
                  <a:pt x="490" y="952"/>
                </a:lnTo>
                <a:lnTo>
                  <a:pt x="492" y="948"/>
                </a:lnTo>
                <a:lnTo>
                  <a:pt x="496" y="948"/>
                </a:lnTo>
                <a:lnTo>
                  <a:pt x="499" y="945"/>
                </a:lnTo>
                <a:lnTo>
                  <a:pt x="503" y="944"/>
                </a:lnTo>
                <a:lnTo>
                  <a:pt x="506" y="946"/>
                </a:lnTo>
                <a:lnTo>
                  <a:pt x="489" y="958"/>
                </a:lnTo>
                <a:lnTo>
                  <a:pt x="472" y="969"/>
                </a:lnTo>
                <a:lnTo>
                  <a:pt x="467" y="973"/>
                </a:lnTo>
                <a:lnTo>
                  <a:pt x="462" y="978"/>
                </a:lnTo>
                <a:lnTo>
                  <a:pt x="461" y="979"/>
                </a:lnTo>
                <a:lnTo>
                  <a:pt x="460" y="980"/>
                </a:lnTo>
                <a:lnTo>
                  <a:pt x="461" y="979"/>
                </a:lnTo>
                <a:lnTo>
                  <a:pt x="462" y="978"/>
                </a:lnTo>
                <a:lnTo>
                  <a:pt x="460" y="979"/>
                </a:lnTo>
                <a:lnTo>
                  <a:pt x="459" y="980"/>
                </a:lnTo>
                <a:lnTo>
                  <a:pt x="455" y="981"/>
                </a:lnTo>
                <a:lnTo>
                  <a:pt x="454" y="985"/>
                </a:lnTo>
                <a:lnTo>
                  <a:pt x="452" y="986"/>
                </a:lnTo>
                <a:lnTo>
                  <a:pt x="451" y="988"/>
                </a:lnTo>
                <a:lnTo>
                  <a:pt x="451" y="991"/>
                </a:lnTo>
                <a:lnTo>
                  <a:pt x="451" y="994"/>
                </a:lnTo>
                <a:lnTo>
                  <a:pt x="454" y="993"/>
                </a:lnTo>
                <a:lnTo>
                  <a:pt x="456" y="991"/>
                </a:lnTo>
                <a:lnTo>
                  <a:pt x="456" y="990"/>
                </a:lnTo>
                <a:lnTo>
                  <a:pt x="458" y="990"/>
                </a:lnTo>
                <a:lnTo>
                  <a:pt x="458" y="988"/>
                </a:lnTo>
                <a:lnTo>
                  <a:pt x="458" y="988"/>
                </a:lnTo>
                <a:lnTo>
                  <a:pt x="459" y="988"/>
                </a:lnTo>
                <a:lnTo>
                  <a:pt x="459" y="987"/>
                </a:lnTo>
                <a:close/>
                <a:moveTo>
                  <a:pt x="674" y="508"/>
                </a:moveTo>
                <a:lnTo>
                  <a:pt x="673" y="508"/>
                </a:lnTo>
                <a:lnTo>
                  <a:pt x="672" y="509"/>
                </a:lnTo>
                <a:lnTo>
                  <a:pt x="673" y="511"/>
                </a:lnTo>
                <a:lnTo>
                  <a:pt x="674" y="511"/>
                </a:lnTo>
                <a:lnTo>
                  <a:pt x="675" y="511"/>
                </a:lnTo>
                <a:lnTo>
                  <a:pt x="676" y="510"/>
                </a:lnTo>
                <a:lnTo>
                  <a:pt x="676" y="508"/>
                </a:lnTo>
                <a:lnTo>
                  <a:pt x="674" y="508"/>
                </a:lnTo>
                <a:close/>
                <a:moveTo>
                  <a:pt x="612" y="474"/>
                </a:moveTo>
                <a:lnTo>
                  <a:pt x="615" y="473"/>
                </a:lnTo>
                <a:lnTo>
                  <a:pt x="615" y="470"/>
                </a:lnTo>
                <a:lnTo>
                  <a:pt x="618" y="461"/>
                </a:lnTo>
                <a:lnTo>
                  <a:pt x="619" y="453"/>
                </a:lnTo>
                <a:lnTo>
                  <a:pt x="618" y="448"/>
                </a:lnTo>
                <a:lnTo>
                  <a:pt x="614" y="446"/>
                </a:lnTo>
                <a:lnTo>
                  <a:pt x="612" y="448"/>
                </a:lnTo>
                <a:lnTo>
                  <a:pt x="613" y="452"/>
                </a:lnTo>
                <a:lnTo>
                  <a:pt x="613" y="460"/>
                </a:lnTo>
                <a:lnTo>
                  <a:pt x="612" y="469"/>
                </a:lnTo>
                <a:lnTo>
                  <a:pt x="611" y="471"/>
                </a:lnTo>
                <a:lnTo>
                  <a:pt x="612" y="474"/>
                </a:lnTo>
                <a:close/>
                <a:moveTo>
                  <a:pt x="716" y="421"/>
                </a:moveTo>
                <a:lnTo>
                  <a:pt x="714" y="420"/>
                </a:lnTo>
                <a:lnTo>
                  <a:pt x="711" y="422"/>
                </a:lnTo>
                <a:lnTo>
                  <a:pt x="709" y="425"/>
                </a:lnTo>
                <a:lnTo>
                  <a:pt x="709" y="426"/>
                </a:lnTo>
                <a:lnTo>
                  <a:pt x="711" y="427"/>
                </a:lnTo>
                <a:lnTo>
                  <a:pt x="714" y="426"/>
                </a:lnTo>
                <a:lnTo>
                  <a:pt x="715" y="425"/>
                </a:lnTo>
                <a:lnTo>
                  <a:pt x="716" y="426"/>
                </a:lnTo>
                <a:lnTo>
                  <a:pt x="716" y="427"/>
                </a:lnTo>
                <a:lnTo>
                  <a:pt x="716" y="428"/>
                </a:lnTo>
                <a:lnTo>
                  <a:pt x="714" y="429"/>
                </a:lnTo>
                <a:lnTo>
                  <a:pt x="713" y="431"/>
                </a:lnTo>
                <a:lnTo>
                  <a:pt x="714" y="436"/>
                </a:lnTo>
                <a:lnTo>
                  <a:pt x="714" y="442"/>
                </a:lnTo>
                <a:lnTo>
                  <a:pt x="715" y="442"/>
                </a:lnTo>
                <a:lnTo>
                  <a:pt x="716" y="443"/>
                </a:lnTo>
                <a:lnTo>
                  <a:pt x="724" y="440"/>
                </a:lnTo>
                <a:lnTo>
                  <a:pt x="728" y="431"/>
                </a:lnTo>
                <a:lnTo>
                  <a:pt x="728" y="427"/>
                </a:lnTo>
                <a:lnTo>
                  <a:pt x="727" y="424"/>
                </a:lnTo>
                <a:lnTo>
                  <a:pt x="721" y="422"/>
                </a:lnTo>
                <a:lnTo>
                  <a:pt x="716" y="421"/>
                </a:lnTo>
                <a:close/>
                <a:moveTo>
                  <a:pt x="271" y="955"/>
                </a:moveTo>
                <a:lnTo>
                  <a:pt x="276" y="953"/>
                </a:lnTo>
                <a:lnTo>
                  <a:pt x="281" y="949"/>
                </a:lnTo>
                <a:lnTo>
                  <a:pt x="280" y="946"/>
                </a:lnTo>
                <a:lnTo>
                  <a:pt x="278" y="946"/>
                </a:lnTo>
                <a:lnTo>
                  <a:pt x="272" y="948"/>
                </a:lnTo>
                <a:lnTo>
                  <a:pt x="266" y="950"/>
                </a:lnTo>
                <a:lnTo>
                  <a:pt x="267" y="953"/>
                </a:lnTo>
                <a:lnTo>
                  <a:pt x="271" y="955"/>
                </a:lnTo>
                <a:close/>
                <a:moveTo>
                  <a:pt x="1329" y="1137"/>
                </a:moveTo>
                <a:lnTo>
                  <a:pt x="1329" y="1137"/>
                </a:lnTo>
                <a:lnTo>
                  <a:pt x="1329" y="1137"/>
                </a:lnTo>
                <a:lnTo>
                  <a:pt x="1329" y="1137"/>
                </a:lnTo>
                <a:lnTo>
                  <a:pt x="1329" y="1137"/>
                </a:lnTo>
                <a:lnTo>
                  <a:pt x="1329" y="1137"/>
                </a:lnTo>
                <a:lnTo>
                  <a:pt x="1329" y="1137"/>
                </a:lnTo>
                <a:lnTo>
                  <a:pt x="1329" y="1137"/>
                </a:lnTo>
                <a:lnTo>
                  <a:pt x="1329" y="1137"/>
                </a:lnTo>
                <a:lnTo>
                  <a:pt x="1329" y="1137"/>
                </a:lnTo>
                <a:lnTo>
                  <a:pt x="1329" y="1134"/>
                </a:lnTo>
                <a:lnTo>
                  <a:pt x="1329" y="1130"/>
                </a:lnTo>
                <a:lnTo>
                  <a:pt x="1328" y="1134"/>
                </a:lnTo>
                <a:lnTo>
                  <a:pt x="1329" y="1137"/>
                </a:lnTo>
                <a:close/>
                <a:moveTo>
                  <a:pt x="960" y="976"/>
                </a:moveTo>
                <a:lnTo>
                  <a:pt x="959" y="977"/>
                </a:lnTo>
                <a:lnTo>
                  <a:pt x="959" y="978"/>
                </a:lnTo>
                <a:lnTo>
                  <a:pt x="959" y="980"/>
                </a:lnTo>
                <a:lnTo>
                  <a:pt x="960" y="980"/>
                </a:lnTo>
                <a:lnTo>
                  <a:pt x="962" y="978"/>
                </a:lnTo>
                <a:lnTo>
                  <a:pt x="960" y="976"/>
                </a:lnTo>
                <a:close/>
                <a:moveTo>
                  <a:pt x="970" y="978"/>
                </a:moveTo>
                <a:lnTo>
                  <a:pt x="965" y="979"/>
                </a:lnTo>
                <a:lnTo>
                  <a:pt x="962" y="983"/>
                </a:lnTo>
                <a:lnTo>
                  <a:pt x="964" y="986"/>
                </a:lnTo>
                <a:lnTo>
                  <a:pt x="969" y="987"/>
                </a:lnTo>
                <a:lnTo>
                  <a:pt x="973" y="986"/>
                </a:lnTo>
                <a:lnTo>
                  <a:pt x="977" y="980"/>
                </a:lnTo>
                <a:lnTo>
                  <a:pt x="974" y="978"/>
                </a:lnTo>
                <a:lnTo>
                  <a:pt x="970" y="978"/>
                </a:lnTo>
                <a:close/>
                <a:moveTo>
                  <a:pt x="584" y="815"/>
                </a:moveTo>
                <a:lnTo>
                  <a:pt x="585" y="815"/>
                </a:lnTo>
                <a:lnTo>
                  <a:pt x="586" y="813"/>
                </a:lnTo>
                <a:lnTo>
                  <a:pt x="585" y="813"/>
                </a:lnTo>
                <a:lnTo>
                  <a:pt x="585" y="812"/>
                </a:lnTo>
                <a:lnTo>
                  <a:pt x="584" y="813"/>
                </a:lnTo>
                <a:lnTo>
                  <a:pt x="584" y="813"/>
                </a:lnTo>
                <a:lnTo>
                  <a:pt x="584" y="815"/>
                </a:lnTo>
                <a:lnTo>
                  <a:pt x="584" y="815"/>
                </a:lnTo>
                <a:close/>
                <a:moveTo>
                  <a:pt x="492" y="761"/>
                </a:moveTo>
                <a:lnTo>
                  <a:pt x="489" y="760"/>
                </a:lnTo>
                <a:lnTo>
                  <a:pt x="487" y="761"/>
                </a:lnTo>
                <a:lnTo>
                  <a:pt x="489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lnTo>
                  <a:pt x="492" y="761"/>
                </a:lnTo>
                <a:close/>
                <a:moveTo>
                  <a:pt x="888" y="669"/>
                </a:moveTo>
                <a:lnTo>
                  <a:pt x="887" y="668"/>
                </a:lnTo>
                <a:lnTo>
                  <a:pt x="884" y="669"/>
                </a:lnTo>
                <a:lnTo>
                  <a:pt x="884" y="669"/>
                </a:lnTo>
                <a:lnTo>
                  <a:pt x="886" y="670"/>
                </a:lnTo>
                <a:lnTo>
                  <a:pt x="888" y="670"/>
                </a:lnTo>
                <a:lnTo>
                  <a:pt x="888" y="669"/>
                </a:lnTo>
                <a:close/>
                <a:moveTo>
                  <a:pt x="496" y="764"/>
                </a:moveTo>
                <a:lnTo>
                  <a:pt x="495" y="762"/>
                </a:lnTo>
                <a:lnTo>
                  <a:pt x="492" y="761"/>
                </a:lnTo>
                <a:lnTo>
                  <a:pt x="494" y="763"/>
                </a:lnTo>
                <a:lnTo>
                  <a:pt x="496" y="764"/>
                </a:lnTo>
                <a:close/>
                <a:moveTo>
                  <a:pt x="496" y="764"/>
                </a:moveTo>
                <a:lnTo>
                  <a:pt x="496" y="764"/>
                </a:lnTo>
                <a:lnTo>
                  <a:pt x="496" y="764"/>
                </a:lnTo>
                <a:lnTo>
                  <a:pt x="496" y="764"/>
                </a:lnTo>
                <a:lnTo>
                  <a:pt x="496" y="764"/>
                </a:lnTo>
                <a:lnTo>
                  <a:pt x="496" y="764"/>
                </a:lnTo>
                <a:lnTo>
                  <a:pt x="496" y="764"/>
                </a:lnTo>
                <a:lnTo>
                  <a:pt x="496" y="764"/>
                </a:lnTo>
                <a:lnTo>
                  <a:pt x="497" y="764"/>
                </a:lnTo>
                <a:lnTo>
                  <a:pt x="502" y="767"/>
                </a:lnTo>
                <a:lnTo>
                  <a:pt x="508" y="770"/>
                </a:lnTo>
                <a:lnTo>
                  <a:pt x="502" y="766"/>
                </a:lnTo>
                <a:lnTo>
                  <a:pt x="497" y="764"/>
                </a:lnTo>
                <a:lnTo>
                  <a:pt x="496" y="764"/>
                </a:lnTo>
                <a:lnTo>
                  <a:pt x="496" y="764"/>
                </a:lnTo>
                <a:close/>
                <a:moveTo>
                  <a:pt x="396" y="787"/>
                </a:moveTo>
                <a:lnTo>
                  <a:pt x="398" y="788"/>
                </a:lnTo>
                <a:lnTo>
                  <a:pt x="399" y="788"/>
                </a:lnTo>
                <a:lnTo>
                  <a:pt x="406" y="791"/>
                </a:lnTo>
                <a:lnTo>
                  <a:pt x="414" y="791"/>
                </a:lnTo>
                <a:lnTo>
                  <a:pt x="407" y="788"/>
                </a:lnTo>
                <a:lnTo>
                  <a:pt x="400" y="785"/>
                </a:lnTo>
                <a:lnTo>
                  <a:pt x="400" y="785"/>
                </a:lnTo>
                <a:lnTo>
                  <a:pt x="398" y="784"/>
                </a:lnTo>
                <a:lnTo>
                  <a:pt x="397" y="784"/>
                </a:lnTo>
                <a:lnTo>
                  <a:pt x="394" y="782"/>
                </a:lnTo>
                <a:lnTo>
                  <a:pt x="392" y="784"/>
                </a:lnTo>
                <a:lnTo>
                  <a:pt x="393" y="787"/>
                </a:lnTo>
                <a:lnTo>
                  <a:pt x="396" y="787"/>
                </a:lnTo>
                <a:close/>
                <a:moveTo>
                  <a:pt x="881" y="666"/>
                </a:moveTo>
                <a:lnTo>
                  <a:pt x="877" y="664"/>
                </a:lnTo>
                <a:lnTo>
                  <a:pt x="875" y="664"/>
                </a:lnTo>
                <a:lnTo>
                  <a:pt x="875" y="665"/>
                </a:lnTo>
                <a:lnTo>
                  <a:pt x="875" y="666"/>
                </a:lnTo>
                <a:lnTo>
                  <a:pt x="877" y="668"/>
                </a:lnTo>
                <a:lnTo>
                  <a:pt x="881" y="666"/>
                </a:lnTo>
                <a:close/>
                <a:moveTo>
                  <a:pt x="596" y="743"/>
                </a:moveTo>
                <a:lnTo>
                  <a:pt x="601" y="745"/>
                </a:lnTo>
                <a:lnTo>
                  <a:pt x="603" y="743"/>
                </a:lnTo>
                <a:lnTo>
                  <a:pt x="597" y="740"/>
                </a:lnTo>
                <a:lnTo>
                  <a:pt x="590" y="740"/>
                </a:lnTo>
                <a:lnTo>
                  <a:pt x="591" y="741"/>
                </a:lnTo>
                <a:lnTo>
                  <a:pt x="592" y="741"/>
                </a:lnTo>
                <a:lnTo>
                  <a:pt x="594" y="742"/>
                </a:lnTo>
                <a:lnTo>
                  <a:pt x="596" y="743"/>
                </a:lnTo>
                <a:close/>
                <a:moveTo>
                  <a:pt x="775" y="690"/>
                </a:moveTo>
                <a:lnTo>
                  <a:pt x="786" y="693"/>
                </a:lnTo>
                <a:lnTo>
                  <a:pt x="799" y="699"/>
                </a:lnTo>
                <a:lnTo>
                  <a:pt x="787" y="691"/>
                </a:lnTo>
                <a:lnTo>
                  <a:pt x="775" y="690"/>
                </a:lnTo>
                <a:close/>
                <a:moveTo>
                  <a:pt x="824" y="823"/>
                </a:moveTo>
                <a:lnTo>
                  <a:pt x="824" y="823"/>
                </a:lnTo>
                <a:lnTo>
                  <a:pt x="825" y="825"/>
                </a:lnTo>
                <a:lnTo>
                  <a:pt x="827" y="825"/>
                </a:lnTo>
                <a:lnTo>
                  <a:pt x="831" y="826"/>
                </a:lnTo>
                <a:lnTo>
                  <a:pt x="833" y="824"/>
                </a:lnTo>
                <a:lnTo>
                  <a:pt x="834" y="820"/>
                </a:lnTo>
                <a:lnTo>
                  <a:pt x="833" y="818"/>
                </a:lnTo>
                <a:lnTo>
                  <a:pt x="829" y="818"/>
                </a:lnTo>
                <a:lnTo>
                  <a:pt x="826" y="819"/>
                </a:lnTo>
                <a:lnTo>
                  <a:pt x="825" y="820"/>
                </a:lnTo>
                <a:lnTo>
                  <a:pt x="824" y="820"/>
                </a:lnTo>
                <a:lnTo>
                  <a:pt x="822" y="820"/>
                </a:lnTo>
                <a:lnTo>
                  <a:pt x="822" y="820"/>
                </a:lnTo>
                <a:lnTo>
                  <a:pt x="822" y="818"/>
                </a:lnTo>
                <a:lnTo>
                  <a:pt x="822" y="816"/>
                </a:lnTo>
                <a:lnTo>
                  <a:pt x="825" y="816"/>
                </a:lnTo>
                <a:lnTo>
                  <a:pt x="827" y="816"/>
                </a:lnTo>
                <a:lnTo>
                  <a:pt x="835" y="810"/>
                </a:lnTo>
                <a:lnTo>
                  <a:pt x="834" y="802"/>
                </a:lnTo>
                <a:lnTo>
                  <a:pt x="833" y="801"/>
                </a:lnTo>
                <a:lnTo>
                  <a:pt x="831" y="799"/>
                </a:lnTo>
                <a:lnTo>
                  <a:pt x="827" y="797"/>
                </a:lnTo>
                <a:lnTo>
                  <a:pt x="824" y="796"/>
                </a:lnTo>
                <a:lnTo>
                  <a:pt x="827" y="795"/>
                </a:lnTo>
                <a:lnTo>
                  <a:pt x="832" y="795"/>
                </a:lnTo>
                <a:lnTo>
                  <a:pt x="833" y="794"/>
                </a:lnTo>
                <a:lnTo>
                  <a:pt x="835" y="792"/>
                </a:lnTo>
                <a:lnTo>
                  <a:pt x="833" y="794"/>
                </a:lnTo>
                <a:lnTo>
                  <a:pt x="832" y="795"/>
                </a:lnTo>
                <a:lnTo>
                  <a:pt x="833" y="796"/>
                </a:lnTo>
                <a:lnTo>
                  <a:pt x="835" y="797"/>
                </a:lnTo>
                <a:lnTo>
                  <a:pt x="841" y="799"/>
                </a:lnTo>
                <a:lnTo>
                  <a:pt x="847" y="797"/>
                </a:lnTo>
                <a:lnTo>
                  <a:pt x="849" y="797"/>
                </a:lnTo>
                <a:lnTo>
                  <a:pt x="851" y="797"/>
                </a:lnTo>
                <a:lnTo>
                  <a:pt x="846" y="802"/>
                </a:lnTo>
                <a:lnTo>
                  <a:pt x="841" y="808"/>
                </a:lnTo>
                <a:lnTo>
                  <a:pt x="841" y="809"/>
                </a:lnTo>
                <a:lnTo>
                  <a:pt x="844" y="809"/>
                </a:lnTo>
                <a:lnTo>
                  <a:pt x="845" y="810"/>
                </a:lnTo>
                <a:lnTo>
                  <a:pt x="845" y="811"/>
                </a:lnTo>
                <a:lnTo>
                  <a:pt x="841" y="819"/>
                </a:lnTo>
                <a:lnTo>
                  <a:pt x="849" y="824"/>
                </a:lnTo>
                <a:lnTo>
                  <a:pt x="846" y="825"/>
                </a:lnTo>
                <a:lnTo>
                  <a:pt x="842" y="826"/>
                </a:lnTo>
                <a:lnTo>
                  <a:pt x="848" y="830"/>
                </a:lnTo>
                <a:lnTo>
                  <a:pt x="854" y="831"/>
                </a:lnTo>
                <a:lnTo>
                  <a:pt x="855" y="830"/>
                </a:lnTo>
                <a:lnTo>
                  <a:pt x="856" y="829"/>
                </a:lnTo>
                <a:lnTo>
                  <a:pt x="856" y="826"/>
                </a:lnTo>
                <a:lnTo>
                  <a:pt x="854" y="826"/>
                </a:lnTo>
                <a:lnTo>
                  <a:pt x="852" y="825"/>
                </a:lnTo>
                <a:lnTo>
                  <a:pt x="852" y="823"/>
                </a:lnTo>
                <a:lnTo>
                  <a:pt x="853" y="823"/>
                </a:lnTo>
                <a:lnTo>
                  <a:pt x="854" y="823"/>
                </a:lnTo>
                <a:lnTo>
                  <a:pt x="858" y="824"/>
                </a:lnTo>
                <a:lnTo>
                  <a:pt x="861" y="826"/>
                </a:lnTo>
                <a:lnTo>
                  <a:pt x="863" y="829"/>
                </a:lnTo>
                <a:lnTo>
                  <a:pt x="866" y="830"/>
                </a:lnTo>
                <a:lnTo>
                  <a:pt x="882" y="829"/>
                </a:lnTo>
                <a:lnTo>
                  <a:pt x="895" y="819"/>
                </a:lnTo>
                <a:lnTo>
                  <a:pt x="896" y="819"/>
                </a:lnTo>
                <a:lnTo>
                  <a:pt x="896" y="819"/>
                </a:lnTo>
                <a:lnTo>
                  <a:pt x="898" y="820"/>
                </a:lnTo>
                <a:lnTo>
                  <a:pt x="902" y="819"/>
                </a:lnTo>
                <a:lnTo>
                  <a:pt x="908" y="813"/>
                </a:lnTo>
                <a:lnTo>
                  <a:pt x="911" y="805"/>
                </a:lnTo>
                <a:lnTo>
                  <a:pt x="916" y="799"/>
                </a:lnTo>
                <a:lnTo>
                  <a:pt x="910" y="795"/>
                </a:lnTo>
                <a:lnTo>
                  <a:pt x="914" y="791"/>
                </a:lnTo>
                <a:lnTo>
                  <a:pt x="911" y="787"/>
                </a:lnTo>
                <a:lnTo>
                  <a:pt x="903" y="784"/>
                </a:lnTo>
                <a:lnTo>
                  <a:pt x="895" y="782"/>
                </a:lnTo>
                <a:lnTo>
                  <a:pt x="895" y="780"/>
                </a:lnTo>
                <a:lnTo>
                  <a:pt x="895" y="777"/>
                </a:lnTo>
                <a:lnTo>
                  <a:pt x="907" y="780"/>
                </a:lnTo>
                <a:lnTo>
                  <a:pt x="917" y="784"/>
                </a:lnTo>
                <a:lnTo>
                  <a:pt x="918" y="780"/>
                </a:lnTo>
                <a:lnTo>
                  <a:pt x="917" y="775"/>
                </a:lnTo>
                <a:lnTo>
                  <a:pt x="917" y="771"/>
                </a:lnTo>
                <a:lnTo>
                  <a:pt x="920" y="771"/>
                </a:lnTo>
                <a:lnTo>
                  <a:pt x="921" y="776"/>
                </a:lnTo>
                <a:lnTo>
                  <a:pt x="922" y="780"/>
                </a:lnTo>
                <a:lnTo>
                  <a:pt x="923" y="816"/>
                </a:lnTo>
                <a:lnTo>
                  <a:pt x="922" y="852"/>
                </a:lnTo>
                <a:lnTo>
                  <a:pt x="923" y="866"/>
                </a:lnTo>
                <a:lnTo>
                  <a:pt x="921" y="881"/>
                </a:lnTo>
                <a:lnTo>
                  <a:pt x="913" y="873"/>
                </a:lnTo>
                <a:lnTo>
                  <a:pt x="904" y="866"/>
                </a:lnTo>
                <a:lnTo>
                  <a:pt x="904" y="866"/>
                </a:lnTo>
                <a:lnTo>
                  <a:pt x="903" y="864"/>
                </a:lnTo>
                <a:lnTo>
                  <a:pt x="901" y="865"/>
                </a:lnTo>
                <a:lnTo>
                  <a:pt x="901" y="866"/>
                </a:lnTo>
                <a:lnTo>
                  <a:pt x="903" y="867"/>
                </a:lnTo>
                <a:lnTo>
                  <a:pt x="915" y="881"/>
                </a:lnTo>
                <a:lnTo>
                  <a:pt x="925" y="897"/>
                </a:lnTo>
                <a:lnTo>
                  <a:pt x="925" y="832"/>
                </a:lnTo>
                <a:lnTo>
                  <a:pt x="925" y="767"/>
                </a:lnTo>
                <a:lnTo>
                  <a:pt x="923" y="761"/>
                </a:lnTo>
                <a:lnTo>
                  <a:pt x="917" y="762"/>
                </a:lnTo>
                <a:lnTo>
                  <a:pt x="894" y="768"/>
                </a:lnTo>
                <a:lnTo>
                  <a:pt x="869" y="775"/>
                </a:lnTo>
                <a:lnTo>
                  <a:pt x="842" y="781"/>
                </a:lnTo>
                <a:lnTo>
                  <a:pt x="817" y="788"/>
                </a:lnTo>
                <a:lnTo>
                  <a:pt x="780" y="796"/>
                </a:lnTo>
                <a:lnTo>
                  <a:pt x="744" y="805"/>
                </a:lnTo>
                <a:lnTo>
                  <a:pt x="723" y="811"/>
                </a:lnTo>
                <a:lnTo>
                  <a:pt x="702" y="816"/>
                </a:lnTo>
                <a:lnTo>
                  <a:pt x="702" y="817"/>
                </a:lnTo>
                <a:lnTo>
                  <a:pt x="702" y="817"/>
                </a:lnTo>
                <a:lnTo>
                  <a:pt x="723" y="816"/>
                </a:lnTo>
                <a:lnTo>
                  <a:pt x="743" y="816"/>
                </a:lnTo>
                <a:lnTo>
                  <a:pt x="752" y="816"/>
                </a:lnTo>
                <a:lnTo>
                  <a:pt x="760" y="816"/>
                </a:lnTo>
                <a:lnTo>
                  <a:pt x="762" y="816"/>
                </a:lnTo>
                <a:lnTo>
                  <a:pt x="764" y="816"/>
                </a:lnTo>
                <a:lnTo>
                  <a:pt x="770" y="817"/>
                </a:lnTo>
                <a:lnTo>
                  <a:pt x="776" y="817"/>
                </a:lnTo>
                <a:lnTo>
                  <a:pt x="794" y="818"/>
                </a:lnTo>
                <a:lnTo>
                  <a:pt x="813" y="820"/>
                </a:lnTo>
                <a:lnTo>
                  <a:pt x="817" y="820"/>
                </a:lnTo>
                <a:lnTo>
                  <a:pt x="821" y="820"/>
                </a:lnTo>
                <a:lnTo>
                  <a:pt x="821" y="820"/>
                </a:lnTo>
                <a:lnTo>
                  <a:pt x="821" y="820"/>
                </a:lnTo>
                <a:lnTo>
                  <a:pt x="821" y="820"/>
                </a:lnTo>
                <a:lnTo>
                  <a:pt x="821" y="820"/>
                </a:lnTo>
                <a:lnTo>
                  <a:pt x="822" y="822"/>
                </a:lnTo>
                <a:lnTo>
                  <a:pt x="824" y="823"/>
                </a:lnTo>
                <a:close/>
                <a:moveTo>
                  <a:pt x="387" y="957"/>
                </a:moveTo>
                <a:lnTo>
                  <a:pt x="389" y="957"/>
                </a:lnTo>
                <a:lnTo>
                  <a:pt x="389" y="958"/>
                </a:lnTo>
                <a:lnTo>
                  <a:pt x="389" y="957"/>
                </a:lnTo>
                <a:lnTo>
                  <a:pt x="389" y="957"/>
                </a:lnTo>
                <a:lnTo>
                  <a:pt x="389" y="957"/>
                </a:lnTo>
                <a:lnTo>
                  <a:pt x="389" y="957"/>
                </a:lnTo>
                <a:lnTo>
                  <a:pt x="389" y="957"/>
                </a:lnTo>
                <a:lnTo>
                  <a:pt x="387" y="957"/>
                </a:lnTo>
                <a:close/>
                <a:moveTo>
                  <a:pt x="894" y="1000"/>
                </a:moveTo>
                <a:lnTo>
                  <a:pt x="894" y="1000"/>
                </a:lnTo>
                <a:lnTo>
                  <a:pt x="895" y="1000"/>
                </a:lnTo>
                <a:lnTo>
                  <a:pt x="894" y="999"/>
                </a:lnTo>
                <a:lnTo>
                  <a:pt x="894" y="999"/>
                </a:lnTo>
                <a:lnTo>
                  <a:pt x="894" y="999"/>
                </a:lnTo>
                <a:lnTo>
                  <a:pt x="894" y="1000"/>
                </a:lnTo>
                <a:lnTo>
                  <a:pt x="894" y="1000"/>
                </a:lnTo>
                <a:lnTo>
                  <a:pt x="894" y="1000"/>
                </a:lnTo>
                <a:close/>
                <a:moveTo>
                  <a:pt x="391" y="955"/>
                </a:moveTo>
                <a:lnTo>
                  <a:pt x="391" y="955"/>
                </a:lnTo>
                <a:lnTo>
                  <a:pt x="391" y="955"/>
                </a:lnTo>
                <a:lnTo>
                  <a:pt x="391" y="953"/>
                </a:lnTo>
                <a:lnTo>
                  <a:pt x="390" y="953"/>
                </a:lnTo>
                <a:lnTo>
                  <a:pt x="390" y="953"/>
                </a:lnTo>
                <a:lnTo>
                  <a:pt x="390" y="955"/>
                </a:lnTo>
                <a:lnTo>
                  <a:pt x="390" y="955"/>
                </a:lnTo>
                <a:lnTo>
                  <a:pt x="391" y="955"/>
                </a:lnTo>
                <a:close/>
                <a:moveTo>
                  <a:pt x="393" y="952"/>
                </a:moveTo>
                <a:lnTo>
                  <a:pt x="393" y="952"/>
                </a:lnTo>
                <a:lnTo>
                  <a:pt x="394" y="952"/>
                </a:lnTo>
                <a:lnTo>
                  <a:pt x="394" y="951"/>
                </a:lnTo>
                <a:lnTo>
                  <a:pt x="394" y="950"/>
                </a:lnTo>
                <a:lnTo>
                  <a:pt x="393" y="951"/>
                </a:lnTo>
                <a:lnTo>
                  <a:pt x="393" y="952"/>
                </a:lnTo>
                <a:close/>
                <a:moveTo>
                  <a:pt x="394" y="950"/>
                </a:moveTo>
                <a:lnTo>
                  <a:pt x="394" y="950"/>
                </a:lnTo>
                <a:lnTo>
                  <a:pt x="394" y="950"/>
                </a:lnTo>
                <a:lnTo>
                  <a:pt x="394" y="950"/>
                </a:lnTo>
                <a:lnTo>
                  <a:pt x="394" y="950"/>
                </a:lnTo>
                <a:lnTo>
                  <a:pt x="394" y="950"/>
                </a:lnTo>
                <a:lnTo>
                  <a:pt x="394" y="950"/>
                </a:lnTo>
                <a:lnTo>
                  <a:pt x="394" y="950"/>
                </a:lnTo>
                <a:lnTo>
                  <a:pt x="400" y="948"/>
                </a:lnTo>
                <a:lnTo>
                  <a:pt x="405" y="943"/>
                </a:lnTo>
                <a:lnTo>
                  <a:pt x="409" y="942"/>
                </a:lnTo>
                <a:lnTo>
                  <a:pt x="411" y="938"/>
                </a:lnTo>
                <a:lnTo>
                  <a:pt x="413" y="937"/>
                </a:lnTo>
                <a:lnTo>
                  <a:pt x="416" y="935"/>
                </a:lnTo>
                <a:lnTo>
                  <a:pt x="426" y="928"/>
                </a:lnTo>
                <a:lnTo>
                  <a:pt x="437" y="920"/>
                </a:lnTo>
                <a:lnTo>
                  <a:pt x="437" y="920"/>
                </a:lnTo>
                <a:lnTo>
                  <a:pt x="441" y="918"/>
                </a:lnTo>
                <a:lnTo>
                  <a:pt x="445" y="915"/>
                </a:lnTo>
                <a:lnTo>
                  <a:pt x="449" y="913"/>
                </a:lnTo>
                <a:lnTo>
                  <a:pt x="452" y="909"/>
                </a:lnTo>
                <a:lnTo>
                  <a:pt x="447" y="910"/>
                </a:lnTo>
                <a:lnTo>
                  <a:pt x="442" y="913"/>
                </a:lnTo>
                <a:lnTo>
                  <a:pt x="442" y="913"/>
                </a:lnTo>
                <a:lnTo>
                  <a:pt x="439" y="916"/>
                </a:lnTo>
                <a:lnTo>
                  <a:pt x="435" y="918"/>
                </a:lnTo>
                <a:lnTo>
                  <a:pt x="431" y="922"/>
                </a:lnTo>
                <a:lnTo>
                  <a:pt x="425" y="922"/>
                </a:lnTo>
                <a:lnTo>
                  <a:pt x="426" y="920"/>
                </a:lnTo>
                <a:lnTo>
                  <a:pt x="425" y="917"/>
                </a:lnTo>
                <a:lnTo>
                  <a:pt x="419" y="918"/>
                </a:lnTo>
                <a:lnTo>
                  <a:pt x="419" y="923"/>
                </a:lnTo>
                <a:lnTo>
                  <a:pt x="421" y="923"/>
                </a:lnTo>
                <a:lnTo>
                  <a:pt x="425" y="922"/>
                </a:lnTo>
                <a:lnTo>
                  <a:pt x="420" y="929"/>
                </a:lnTo>
                <a:lnTo>
                  <a:pt x="414" y="934"/>
                </a:lnTo>
                <a:lnTo>
                  <a:pt x="414" y="934"/>
                </a:lnTo>
                <a:lnTo>
                  <a:pt x="412" y="935"/>
                </a:lnTo>
                <a:lnTo>
                  <a:pt x="410" y="937"/>
                </a:lnTo>
                <a:lnTo>
                  <a:pt x="406" y="939"/>
                </a:lnTo>
                <a:lnTo>
                  <a:pt x="404" y="943"/>
                </a:lnTo>
                <a:lnTo>
                  <a:pt x="405" y="943"/>
                </a:lnTo>
                <a:lnTo>
                  <a:pt x="405" y="943"/>
                </a:lnTo>
                <a:lnTo>
                  <a:pt x="404" y="943"/>
                </a:lnTo>
                <a:lnTo>
                  <a:pt x="399" y="945"/>
                </a:lnTo>
                <a:lnTo>
                  <a:pt x="394" y="950"/>
                </a:lnTo>
                <a:lnTo>
                  <a:pt x="394" y="950"/>
                </a:lnTo>
                <a:lnTo>
                  <a:pt x="394" y="950"/>
                </a:lnTo>
                <a:lnTo>
                  <a:pt x="394" y="950"/>
                </a:lnTo>
                <a:lnTo>
                  <a:pt x="394" y="950"/>
                </a:lnTo>
                <a:close/>
                <a:moveTo>
                  <a:pt x="418" y="897"/>
                </a:moveTo>
                <a:lnTo>
                  <a:pt x="416" y="896"/>
                </a:lnTo>
                <a:lnTo>
                  <a:pt x="414" y="897"/>
                </a:lnTo>
                <a:lnTo>
                  <a:pt x="409" y="899"/>
                </a:lnTo>
                <a:lnTo>
                  <a:pt x="403" y="901"/>
                </a:lnTo>
                <a:lnTo>
                  <a:pt x="410" y="904"/>
                </a:lnTo>
                <a:lnTo>
                  <a:pt x="416" y="900"/>
                </a:lnTo>
                <a:lnTo>
                  <a:pt x="416" y="900"/>
                </a:lnTo>
                <a:lnTo>
                  <a:pt x="418" y="899"/>
                </a:lnTo>
                <a:lnTo>
                  <a:pt x="418" y="897"/>
                </a:lnTo>
                <a:close/>
                <a:moveTo>
                  <a:pt x="481" y="893"/>
                </a:moveTo>
                <a:lnTo>
                  <a:pt x="479" y="892"/>
                </a:lnTo>
                <a:lnTo>
                  <a:pt x="476" y="894"/>
                </a:lnTo>
                <a:lnTo>
                  <a:pt x="472" y="895"/>
                </a:lnTo>
                <a:lnTo>
                  <a:pt x="467" y="899"/>
                </a:lnTo>
                <a:lnTo>
                  <a:pt x="465" y="899"/>
                </a:lnTo>
                <a:lnTo>
                  <a:pt x="463" y="901"/>
                </a:lnTo>
                <a:lnTo>
                  <a:pt x="462" y="902"/>
                </a:lnTo>
                <a:lnTo>
                  <a:pt x="461" y="903"/>
                </a:lnTo>
                <a:lnTo>
                  <a:pt x="463" y="903"/>
                </a:lnTo>
                <a:lnTo>
                  <a:pt x="465" y="903"/>
                </a:lnTo>
                <a:lnTo>
                  <a:pt x="467" y="902"/>
                </a:lnTo>
                <a:lnTo>
                  <a:pt x="469" y="900"/>
                </a:lnTo>
                <a:lnTo>
                  <a:pt x="474" y="899"/>
                </a:lnTo>
                <a:lnTo>
                  <a:pt x="478" y="895"/>
                </a:lnTo>
                <a:lnTo>
                  <a:pt x="480" y="894"/>
                </a:lnTo>
                <a:lnTo>
                  <a:pt x="481" y="893"/>
                </a:lnTo>
                <a:close/>
                <a:moveTo>
                  <a:pt x="895" y="1029"/>
                </a:moveTo>
                <a:lnTo>
                  <a:pt x="895" y="1029"/>
                </a:lnTo>
                <a:lnTo>
                  <a:pt x="895" y="1029"/>
                </a:lnTo>
                <a:lnTo>
                  <a:pt x="891" y="1030"/>
                </a:lnTo>
                <a:lnTo>
                  <a:pt x="890" y="1035"/>
                </a:lnTo>
                <a:lnTo>
                  <a:pt x="893" y="1032"/>
                </a:lnTo>
                <a:lnTo>
                  <a:pt x="895" y="1029"/>
                </a:lnTo>
                <a:lnTo>
                  <a:pt x="895" y="1029"/>
                </a:lnTo>
                <a:lnTo>
                  <a:pt x="895" y="1029"/>
                </a:lnTo>
                <a:lnTo>
                  <a:pt x="895" y="1029"/>
                </a:lnTo>
                <a:lnTo>
                  <a:pt x="895" y="1029"/>
                </a:lnTo>
                <a:lnTo>
                  <a:pt x="896" y="1027"/>
                </a:lnTo>
                <a:lnTo>
                  <a:pt x="897" y="1025"/>
                </a:lnTo>
                <a:lnTo>
                  <a:pt x="911" y="999"/>
                </a:lnTo>
                <a:lnTo>
                  <a:pt x="921" y="971"/>
                </a:lnTo>
                <a:lnTo>
                  <a:pt x="921" y="960"/>
                </a:lnTo>
                <a:lnTo>
                  <a:pt x="922" y="950"/>
                </a:lnTo>
                <a:lnTo>
                  <a:pt x="923" y="944"/>
                </a:lnTo>
                <a:lnTo>
                  <a:pt x="921" y="939"/>
                </a:lnTo>
                <a:lnTo>
                  <a:pt x="911" y="903"/>
                </a:lnTo>
                <a:lnTo>
                  <a:pt x="889" y="874"/>
                </a:lnTo>
                <a:lnTo>
                  <a:pt x="856" y="852"/>
                </a:lnTo>
                <a:lnTo>
                  <a:pt x="819" y="838"/>
                </a:lnTo>
                <a:lnTo>
                  <a:pt x="785" y="830"/>
                </a:lnTo>
                <a:lnTo>
                  <a:pt x="749" y="827"/>
                </a:lnTo>
                <a:lnTo>
                  <a:pt x="721" y="827"/>
                </a:lnTo>
                <a:lnTo>
                  <a:pt x="692" y="830"/>
                </a:lnTo>
                <a:lnTo>
                  <a:pt x="661" y="834"/>
                </a:lnTo>
                <a:lnTo>
                  <a:pt x="631" y="840"/>
                </a:lnTo>
                <a:lnTo>
                  <a:pt x="590" y="851"/>
                </a:lnTo>
                <a:lnTo>
                  <a:pt x="550" y="866"/>
                </a:lnTo>
                <a:lnTo>
                  <a:pt x="486" y="895"/>
                </a:lnTo>
                <a:lnTo>
                  <a:pt x="426" y="932"/>
                </a:lnTo>
                <a:lnTo>
                  <a:pt x="365" y="987"/>
                </a:lnTo>
                <a:lnTo>
                  <a:pt x="321" y="1056"/>
                </a:lnTo>
                <a:lnTo>
                  <a:pt x="309" y="1093"/>
                </a:lnTo>
                <a:lnTo>
                  <a:pt x="310" y="1131"/>
                </a:lnTo>
                <a:lnTo>
                  <a:pt x="316" y="1151"/>
                </a:lnTo>
                <a:lnTo>
                  <a:pt x="328" y="1167"/>
                </a:lnTo>
                <a:lnTo>
                  <a:pt x="328" y="1167"/>
                </a:lnTo>
                <a:lnTo>
                  <a:pt x="328" y="1168"/>
                </a:lnTo>
                <a:lnTo>
                  <a:pt x="328" y="1169"/>
                </a:lnTo>
                <a:lnTo>
                  <a:pt x="329" y="1172"/>
                </a:lnTo>
                <a:lnTo>
                  <a:pt x="330" y="1173"/>
                </a:lnTo>
                <a:lnTo>
                  <a:pt x="362" y="1201"/>
                </a:lnTo>
                <a:lnTo>
                  <a:pt x="401" y="1217"/>
                </a:lnTo>
                <a:lnTo>
                  <a:pt x="410" y="1221"/>
                </a:lnTo>
                <a:lnTo>
                  <a:pt x="421" y="1220"/>
                </a:lnTo>
                <a:lnTo>
                  <a:pt x="392" y="1209"/>
                </a:lnTo>
                <a:lnTo>
                  <a:pt x="368" y="1194"/>
                </a:lnTo>
                <a:lnTo>
                  <a:pt x="364" y="1190"/>
                </a:lnTo>
                <a:lnTo>
                  <a:pt x="364" y="1188"/>
                </a:lnTo>
                <a:lnTo>
                  <a:pt x="369" y="1184"/>
                </a:lnTo>
                <a:lnTo>
                  <a:pt x="376" y="1183"/>
                </a:lnTo>
                <a:lnTo>
                  <a:pt x="379" y="1188"/>
                </a:lnTo>
                <a:lnTo>
                  <a:pt x="379" y="1193"/>
                </a:lnTo>
                <a:lnTo>
                  <a:pt x="384" y="1193"/>
                </a:lnTo>
                <a:lnTo>
                  <a:pt x="387" y="1193"/>
                </a:lnTo>
                <a:lnTo>
                  <a:pt x="389" y="1194"/>
                </a:lnTo>
                <a:lnTo>
                  <a:pt x="390" y="1194"/>
                </a:lnTo>
                <a:lnTo>
                  <a:pt x="391" y="1195"/>
                </a:lnTo>
                <a:lnTo>
                  <a:pt x="392" y="1195"/>
                </a:lnTo>
                <a:lnTo>
                  <a:pt x="393" y="1197"/>
                </a:lnTo>
                <a:lnTo>
                  <a:pt x="396" y="1197"/>
                </a:lnTo>
                <a:lnTo>
                  <a:pt x="401" y="1203"/>
                </a:lnTo>
                <a:lnTo>
                  <a:pt x="410" y="1203"/>
                </a:lnTo>
                <a:lnTo>
                  <a:pt x="416" y="1209"/>
                </a:lnTo>
                <a:lnTo>
                  <a:pt x="425" y="1211"/>
                </a:lnTo>
                <a:lnTo>
                  <a:pt x="438" y="1216"/>
                </a:lnTo>
                <a:lnTo>
                  <a:pt x="452" y="1218"/>
                </a:lnTo>
                <a:lnTo>
                  <a:pt x="454" y="1218"/>
                </a:lnTo>
                <a:lnTo>
                  <a:pt x="455" y="1220"/>
                </a:lnTo>
                <a:lnTo>
                  <a:pt x="453" y="1224"/>
                </a:lnTo>
                <a:lnTo>
                  <a:pt x="456" y="1228"/>
                </a:lnTo>
                <a:lnTo>
                  <a:pt x="465" y="1228"/>
                </a:lnTo>
                <a:lnTo>
                  <a:pt x="469" y="1222"/>
                </a:lnTo>
                <a:lnTo>
                  <a:pt x="470" y="1221"/>
                </a:lnTo>
                <a:lnTo>
                  <a:pt x="472" y="1221"/>
                </a:lnTo>
                <a:lnTo>
                  <a:pt x="479" y="1223"/>
                </a:lnTo>
                <a:lnTo>
                  <a:pt x="485" y="1223"/>
                </a:lnTo>
                <a:lnTo>
                  <a:pt x="488" y="1224"/>
                </a:lnTo>
                <a:lnTo>
                  <a:pt x="490" y="1224"/>
                </a:lnTo>
                <a:lnTo>
                  <a:pt x="502" y="1223"/>
                </a:lnTo>
                <a:lnTo>
                  <a:pt x="514" y="1224"/>
                </a:lnTo>
                <a:lnTo>
                  <a:pt x="525" y="1223"/>
                </a:lnTo>
                <a:lnTo>
                  <a:pt x="538" y="1223"/>
                </a:lnTo>
                <a:lnTo>
                  <a:pt x="547" y="1223"/>
                </a:lnTo>
                <a:lnTo>
                  <a:pt x="555" y="1220"/>
                </a:lnTo>
                <a:lnTo>
                  <a:pt x="565" y="1220"/>
                </a:lnTo>
                <a:lnTo>
                  <a:pt x="576" y="1218"/>
                </a:lnTo>
                <a:lnTo>
                  <a:pt x="593" y="1215"/>
                </a:lnTo>
                <a:lnTo>
                  <a:pt x="611" y="1210"/>
                </a:lnTo>
                <a:lnTo>
                  <a:pt x="645" y="1201"/>
                </a:lnTo>
                <a:lnTo>
                  <a:pt x="679" y="1188"/>
                </a:lnTo>
                <a:lnTo>
                  <a:pt x="722" y="1169"/>
                </a:lnTo>
                <a:lnTo>
                  <a:pt x="764" y="1147"/>
                </a:lnTo>
                <a:lnTo>
                  <a:pt x="783" y="1135"/>
                </a:lnTo>
                <a:lnTo>
                  <a:pt x="801" y="1121"/>
                </a:lnTo>
                <a:lnTo>
                  <a:pt x="818" y="1109"/>
                </a:lnTo>
                <a:lnTo>
                  <a:pt x="832" y="1095"/>
                </a:lnTo>
                <a:lnTo>
                  <a:pt x="842" y="1084"/>
                </a:lnTo>
                <a:lnTo>
                  <a:pt x="852" y="1072"/>
                </a:lnTo>
                <a:lnTo>
                  <a:pt x="854" y="1070"/>
                </a:lnTo>
                <a:lnTo>
                  <a:pt x="859" y="1069"/>
                </a:lnTo>
                <a:lnTo>
                  <a:pt x="865" y="1069"/>
                </a:lnTo>
                <a:lnTo>
                  <a:pt x="868" y="1064"/>
                </a:lnTo>
                <a:lnTo>
                  <a:pt x="869" y="1061"/>
                </a:lnTo>
                <a:lnTo>
                  <a:pt x="865" y="1058"/>
                </a:lnTo>
                <a:lnTo>
                  <a:pt x="865" y="1057"/>
                </a:lnTo>
                <a:lnTo>
                  <a:pt x="866" y="1055"/>
                </a:lnTo>
                <a:lnTo>
                  <a:pt x="874" y="1043"/>
                </a:lnTo>
                <a:lnTo>
                  <a:pt x="880" y="1032"/>
                </a:lnTo>
                <a:lnTo>
                  <a:pt x="883" y="1028"/>
                </a:lnTo>
                <a:lnTo>
                  <a:pt x="886" y="1023"/>
                </a:lnTo>
                <a:lnTo>
                  <a:pt x="887" y="1015"/>
                </a:lnTo>
                <a:lnTo>
                  <a:pt x="893" y="1008"/>
                </a:lnTo>
                <a:lnTo>
                  <a:pt x="894" y="1006"/>
                </a:lnTo>
                <a:lnTo>
                  <a:pt x="893" y="1004"/>
                </a:lnTo>
                <a:lnTo>
                  <a:pt x="893" y="1002"/>
                </a:lnTo>
                <a:lnTo>
                  <a:pt x="893" y="1002"/>
                </a:lnTo>
                <a:lnTo>
                  <a:pt x="893" y="1002"/>
                </a:lnTo>
                <a:lnTo>
                  <a:pt x="891" y="1001"/>
                </a:lnTo>
                <a:lnTo>
                  <a:pt x="893" y="999"/>
                </a:lnTo>
                <a:lnTo>
                  <a:pt x="893" y="995"/>
                </a:lnTo>
                <a:lnTo>
                  <a:pt x="897" y="990"/>
                </a:lnTo>
                <a:lnTo>
                  <a:pt x="897" y="980"/>
                </a:lnTo>
                <a:lnTo>
                  <a:pt x="900" y="973"/>
                </a:lnTo>
                <a:lnTo>
                  <a:pt x="907" y="971"/>
                </a:lnTo>
                <a:lnTo>
                  <a:pt x="910" y="974"/>
                </a:lnTo>
                <a:lnTo>
                  <a:pt x="909" y="979"/>
                </a:lnTo>
                <a:lnTo>
                  <a:pt x="904" y="1002"/>
                </a:lnTo>
                <a:lnTo>
                  <a:pt x="896" y="1025"/>
                </a:lnTo>
                <a:lnTo>
                  <a:pt x="895" y="1027"/>
                </a:lnTo>
                <a:lnTo>
                  <a:pt x="895" y="1029"/>
                </a:lnTo>
                <a:lnTo>
                  <a:pt x="895" y="1029"/>
                </a:lnTo>
                <a:lnTo>
                  <a:pt x="895" y="1029"/>
                </a:lnTo>
                <a:close/>
                <a:moveTo>
                  <a:pt x="592" y="847"/>
                </a:moveTo>
                <a:lnTo>
                  <a:pt x="597" y="846"/>
                </a:lnTo>
                <a:lnTo>
                  <a:pt x="599" y="844"/>
                </a:lnTo>
                <a:lnTo>
                  <a:pt x="605" y="844"/>
                </a:lnTo>
                <a:lnTo>
                  <a:pt x="610" y="841"/>
                </a:lnTo>
                <a:lnTo>
                  <a:pt x="614" y="841"/>
                </a:lnTo>
                <a:lnTo>
                  <a:pt x="618" y="838"/>
                </a:lnTo>
                <a:lnTo>
                  <a:pt x="612" y="838"/>
                </a:lnTo>
                <a:lnTo>
                  <a:pt x="608" y="840"/>
                </a:lnTo>
                <a:lnTo>
                  <a:pt x="603" y="840"/>
                </a:lnTo>
                <a:lnTo>
                  <a:pt x="598" y="843"/>
                </a:lnTo>
                <a:lnTo>
                  <a:pt x="594" y="843"/>
                </a:lnTo>
                <a:lnTo>
                  <a:pt x="591" y="845"/>
                </a:lnTo>
                <a:lnTo>
                  <a:pt x="591" y="845"/>
                </a:lnTo>
                <a:lnTo>
                  <a:pt x="586" y="846"/>
                </a:lnTo>
                <a:lnTo>
                  <a:pt x="583" y="847"/>
                </a:lnTo>
                <a:lnTo>
                  <a:pt x="571" y="850"/>
                </a:lnTo>
                <a:lnTo>
                  <a:pt x="561" y="855"/>
                </a:lnTo>
                <a:lnTo>
                  <a:pt x="554" y="857"/>
                </a:lnTo>
                <a:lnTo>
                  <a:pt x="547" y="860"/>
                </a:lnTo>
                <a:lnTo>
                  <a:pt x="535" y="865"/>
                </a:lnTo>
                <a:lnTo>
                  <a:pt x="523" y="871"/>
                </a:lnTo>
                <a:lnTo>
                  <a:pt x="523" y="871"/>
                </a:lnTo>
                <a:lnTo>
                  <a:pt x="520" y="872"/>
                </a:lnTo>
                <a:lnTo>
                  <a:pt x="517" y="873"/>
                </a:lnTo>
                <a:lnTo>
                  <a:pt x="517" y="873"/>
                </a:lnTo>
                <a:lnTo>
                  <a:pt x="516" y="874"/>
                </a:lnTo>
                <a:lnTo>
                  <a:pt x="516" y="875"/>
                </a:lnTo>
                <a:lnTo>
                  <a:pt x="517" y="874"/>
                </a:lnTo>
                <a:lnTo>
                  <a:pt x="518" y="874"/>
                </a:lnTo>
                <a:lnTo>
                  <a:pt x="522" y="874"/>
                </a:lnTo>
                <a:lnTo>
                  <a:pt x="524" y="873"/>
                </a:lnTo>
                <a:lnTo>
                  <a:pt x="524" y="872"/>
                </a:lnTo>
                <a:lnTo>
                  <a:pt x="524" y="872"/>
                </a:lnTo>
                <a:lnTo>
                  <a:pt x="524" y="872"/>
                </a:lnTo>
                <a:lnTo>
                  <a:pt x="524" y="873"/>
                </a:lnTo>
                <a:lnTo>
                  <a:pt x="536" y="867"/>
                </a:lnTo>
                <a:lnTo>
                  <a:pt x="549" y="862"/>
                </a:lnTo>
                <a:lnTo>
                  <a:pt x="549" y="862"/>
                </a:lnTo>
                <a:lnTo>
                  <a:pt x="556" y="860"/>
                </a:lnTo>
                <a:lnTo>
                  <a:pt x="562" y="857"/>
                </a:lnTo>
                <a:lnTo>
                  <a:pt x="573" y="854"/>
                </a:lnTo>
                <a:lnTo>
                  <a:pt x="584" y="848"/>
                </a:lnTo>
                <a:lnTo>
                  <a:pt x="589" y="848"/>
                </a:lnTo>
                <a:lnTo>
                  <a:pt x="592" y="847"/>
                </a:lnTo>
                <a:close/>
                <a:moveTo>
                  <a:pt x="628" y="837"/>
                </a:moveTo>
                <a:lnTo>
                  <a:pt x="640" y="834"/>
                </a:lnTo>
                <a:lnTo>
                  <a:pt x="652" y="832"/>
                </a:lnTo>
                <a:lnTo>
                  <a:pt x="662" y="830"/>
                </a:lnTo>
                <a:lnTo>
                  <a:pt x="673" y="829"/>
                </a:lnTo>
                <a:lnTo>
                  <a:pt x="694" y="825"/>
                </a:lnTo>
                <a:lnTo>
                  <a:pt x="715" y="824"/>
                </a:lnTo>
                <a:lnTo>
                  <a:pt x="715" y="824"/>
                </a:lnTo>
                <a:lnTo>
                  <a:pt x="744" y="822"/>
                </a:lnTo>
                <a:lnTo>
                  <a:pt x="773" y="824"/>
                </a:lnTo>
                <a:lnTo>
                  <a:pt x="790" y="826"/>
                </a:lnTo>
                <a:lnTo>
                  <a:pt x="805" y="827"/>
                </a:lnTo>
                <a:lnTo>
                  <a:pt x="798" y="825"/>
                </a:lnTo>
                <a:lnTo>
                  <a:pt x="790" y="823"/>
                </a:lnTo>
                <a:lnTo>
                  <a:pt x="727" y="820"/>
                </a:lnTo>
                <a:lnTo>
                  <a:pt x="663" y="826"/>
                </a:lnTo>
                <a:lnTo>
                  <a:pt x="656" y="827"/>
                </a:lnTo>
                <a:lnTo>
                  <a:pt x="651" y="830"/>
                </a:lnTo>
                <a:lnTo>
                  <a:pt x="639" y="831"/>
                </a:lnTo>
                <a:lnTo>
                  <a:pt x="627" y="836"/>
                </a:lnTo>
                <a:lnTo>
                  <a:pt x="627" y="836"/>
                </a:lnTo>
                <a:lnTo>
                  <a:pt x="624" y="836"/>
                </a:lnTo>
                <a:lnTo>
                  <a:pt x="619" y="837"/>
                </a:lnTo>
                <a:lnTo>
                  <a:pt x="624" y="838"/>
                </a:lnTo>
                <a:lnTo>
                  <a:pt x="628" y="837"/>
                </a:lnTo>
                <a:lnTo>
                  <a:pt x="628" y="837"/>
                </a:lnTo>
                <a:close/>
                <a:moveTo>
                  <a:pt x="652" y="831"/>
                </a:moveTo>
                <a:lnTo>
                  <a:pt x="652" y="831"/>
                </a:lnTo>
                <a:lnTo>
                  <a:pt x="651" y="830"/>
                </a:lnTo>
                <a:lnTo>
                  <a:pt x="652" y="831"/>
                </a:lnTo>
                <a:lnTo>
                  <a:pt x="652" y="831"/>
                </a:lnTo>
                <a:close/>
                <a:moveTo>
                  <a:pt x="336" y="953"/>
                </a:moveTo>
                <a:lnTo>
                  <a:pt x="335" y="956"/>
                </a:lnTo>
                <a:lnTo>
                  <a:pt x="336" y="959"/>
                </a:lnTo>
                <a:lnTo>
                  <a:pt x="340" y="959"/>
                </a:lnTo>
                <a:lnTo>
                  <a:pt x="344" y="957"/>
                </a:lnTo>
                <a:lnTo>
                  <a:pt x="341" y="953"/>
                </a:lnTo>
                <a:lnTo>
                  <a:pt x="336" y="953"/>
                </a:lnTo>
                <a:close/>
                <a:moveTo>
                  <a:pt x="376" y="953"/>
                </a:moveTo>
                <a:lnTo>
                  <a:pt x="376" y="953"/>
                </a:lnTo>
                <a:lnTo>
                  <a:pt x="376" y="953"/>
                </a:lnTo>
                <a:lnTo>
                  <a:pt x="376" y="953"/>
                </a:lnTo>
                <a:lnTo>
                  <a:pt x="376" y="952"/>
                </a:lnTo>
                <a:lnTo>
                  <a:pt x="377" y="951"/>
                </a:lnTo>
                <a:lnTo>
                  <a:pt x="380" y="950"/>
                </a:lnTo>
                <a:lnTo>
                  <a:pt x="382" y="949"/>
                </a:lnTo>
                <a:lnTo>
                  <a:pt x="383" y="946"/>
                </a:lnTo>
                <a:lnTo>
                  <a:pt x="383" y="946"/>
                </a:lnTo>
                <a:lnTo>
                  <a:pt x="383" y="946"/>
                </a:lnTo>
                <a:lnTo>
                  <a:pt x="384" y="946"/>
                </a:lnTo>
                <a:lnTo>
                  <a:pt x="385" y="945"/>
                </a:lnTo>
                <a:lnTo>
                  <a:pt x="385" y="945"/>
                </a:lnTo>
                <a:lnTo>
                  <a:pt x="391" y="944"/>
                </a:lnTo>
                <a:lnTo>
                  <a:pt x="397" y="942"/>
                </a:lnTo>
                <a:lnTo>
                  <a:pt x="398" y="939"/>
                </a:lnTo>
                <a:lnTo>
                  <a:pt x="400" y="938"/>
                </a:lnTo>
                <a:lnTo>
                  <a:pt x="406" y="934"/>
                </a:lnTo>
                <a:lnTo>
                  <a:pt x="409" y="928"/>
                </a:lnTo>
                <a:lnTo>
                  <a:pt x="412" y="923"/>
                </a:lnTo>
                <a:lnTo>
                  <a:pt x="410" y="917"/>
                </a:lnTo>
                <a:lnTo>
                  <a:pt x="410" y="916"/>
                </a:lnTo>
                <a:lnTo>
                  <a:pt x="410" y="914"/>
                </a:lnTo>
                <a:lnTo>
                  <a:pt x="412" y="915"/>
                </a:lnTo>
                <a:lnTo>
                  <a:pt x="412" y="913"/>
                </a:lnTo>
                <a:lnTo>
                  <a:pt x="403" y="904"/>
                </a:lnTo>
                <a:lnTo>
                  <a:pt x="390" y="904"/>
                </a:lnTo>
                <a:lnTo>
                  <a:pt x="386" y="903"/>
                </a:lnTo>
                <a:lnTo>
                  <a:pt x="383" y="902"/>
                </a:lnTo>
                <a:lnTo>
                  <a:pt x="387" y="902"/>
                </a:lnTo>
                <a:lnTo>
                  <a:pt x="391" y="901"/>
                </a:lnTo>
                <a:lnTo>
                  <a:pt x="411" y="896"/>
                </a:lnTo>
                <a:lnTo>
                  <a:pt x="431" y="892"/>
                </a:lnTo>
                <a:lnTo>
                  <a:pt x="431" y="892"/>
                </a:lnTo>
                <a:lnTo>
                  <a:pt x="432" y="890"/>
                </a:lnTo>
                <a:lnTo>
                  <a:pt x="431" y="892"/>
                </a:lnTo>
                <a:lnTo>
                  <a:pt x="431" y="892"/>
                </a:lnTo>
                <a:lnTo>
                  <a:pt x="431" y="893"/>
                </a:lnTo>
                <a:lnTo>
                  <a:pt x="432" y="894"/>
                </a:lnTo>
                <a:lnTo>
                  <a:pt x="424" y="897"/>
                </a:lnTo>
                <a:lnTo>
                  <a:pt x="418" y="904"/>
                </a:lnTo>
                <a:lnTo>
                  <a:pt x="417" y="909"/>
                </a:lnTo>
                <a:lnTo>
                  <a:pt x="420" y="913"/>
                </a:lnTo>
                <a:lnTo>
                  <a:pt x="428" y="913"/>
                </a:lnTo>
                <a:lnTo>
                  <a:pt x="435" y="911"/>
                </a:lnTo>
                <a:lnTo>
                  <a:pt x="461" y="896"/>
                </a:lnTo>
                <a:lnTo>
                  <a:pt x="487" y="882"/>
                </a:lnTo>
                <a:lnTo>
                  <a:pt x="492" y="880"/>
                </a:lnTo>
                <a:lnTo>
                  <a:pt x="495" y="876"/>
                </a:lnTo>
                <a:lnTo>
                  <a:pt x="516" y="868"/>
                </a:lnTo>
                <a:lnTo>
                  <a:pt x="537" y="859"/>
                </a:lnTo>
                <a:lnTo>
                  <a:pt x="530" y="858"/>
                </a:lnTo>
                <a:lnTo>
                  <a:pt x="525" y="859"/>
                </a:lnTo>
                <a:lnTo>
                  <a:pt x="499" y="866"/>
                </a:lnTo>
                <a:lnTo>
                  <a:pt x="473" y="872"/>
                </a:lnTo>
                <a:lnTo>
                  <a:pt x="447" y="878"/>
                </a:lnTo>
                <a:lnTo>
                  <a:pt x="421" y="885"/>
                </a:lnTo>
                <a:lnTo>
                  <a:pt x="382" y="894"/>
                </a:lnTo>
                <a:lnTo>
                  <a:pt x="342" y="903"/>
                </a:lnTo>
                <a:lnTo>
                  <a:pt x="333" y="908"/>
                </a:lnTo>
                <a:lnTo>
                  <a:pt x="329" y="917"/>
                </a:lnTo>
                <a:lnTo>
                  <a:pt x="322" y="966"/>
                </a:lnTo>
                <a:lnTo>
                  <a:pt x="314" y="1016"/>
                </a:lnTo>
                <a:lnTo>
                  <a:pt x="313" y="1028"/>
                </a:lnTo>
                <a:lnTo>
                  <a:pt x="311" y="1040"/>
                </a:lnTo>
                <a:lnTo>
                  <a:pt x="318" y="1029"/>
                </a:lnTo>
                <a:lnTo>
                  <a:pt x="322" y="1019"/>
                </a:lnTo>
                <a:lnTo>
                  <a:pt x="329" y="971"/>
                </a:lnTo>
                <a:lnTo>
                  <a:pt x="335" y="924"/>
                </a:lnTo>
                <a:lnTo>
                  <a:pt x="336" y="922"/>
                </a:lnTo>
                <a:lnTo>
                  <a:pt x="336" y="920"/>
                </a:lnTo>
                <a:lnTo>
                  <a:pt x="337" y="916"/>
                </a:lnTo>
                <a:lnTo>
                  <a:pt x="338" y="914"/>
                </a:lnTo>
                <a:lnTo>
                  <a:pt x="341" y="914"/>
                </a:lnTo>
                <a:lnTo>
                  <a:pt x="342" y="914"/>
                </a:lnTo>
                <a:lnTo>
                  <a:pt x="341" y="918"/>
                </a:lnTo>
                <a:lnTo>
                  <a:pt x="341" y="923"/>
                </a:lnTo>
                <a:lnTo>
                  <a:pt x="340" y="923"/>
                </a:lnTo>
                <a:lnTo>
                  <a:pt x="340" y="923"/>
                </a:lnTo>
                <a:lnTo>
                  <a:pt x="340" y="923"/>
                </a:lnTo>
                <a:lnTo>
                  <a:pt x="341" y="923"/>
                </a:lnTo>
                <a:lnTo>
                  <a:pt x="342" y="923"/>
                </a:lnTo>
                <a:lnTo>
                  <a:pt x="344" y="923"/>
                </a:lnTo>
                <a:lnTo>
                  <a:pt x="344" y="923"/>
                </a:lnTo>
                <a:lnTo>
                  <a:pt x="344" y="924"/>
                </a:lnTo>
                <a:lnTo>
                  <a:pt x="343" y="929"/>
                </a:lnTo>
                <a:lnTo>
                  <a:pt x="343" y="935"/>
                </a:lnTo>
                <a:lnTo>
                  <a:pt x="343" y="943"/>
                </a:lnTo>
                <a:lnTo>
                  <a:pt x="350" y="944"/>
                </a:lnTo>
                <a:lnTo>
                  <a:pt x="355" y="944"/>
                </a:lnTo>
                <a:lnTo>
                  <a:pt x="357" y="945"/>
                </a:lnTo>
                <a:lnTo>
                  <a:pt x="365" y="953"/>
                </a:lnTo>
                <a:lnTo>
                  <a:pt x="376" y="952"/>
                </a:lnTo>
                <a:lnTo>
                  <a:pt x="376" y="953"/>
                </a:lnTo>
                <a:lnTo>
                  <a:pt x="376" y="953"/>
                </a:lnTo>
                <a:lnTo>
                  <a:pt x="376" y="953"/>
                </a:lnTo>
                <a:lnTo>
                  <a:pt x="376" y="953"/>
                </a:lnTo>
                <a:close/>
                <a:moveTo>
                  <a:pt x="370" y="957"/>
                </a:moveTo>
                <a:lnTo>
                  <a:pt x="372" y="959"/>
                </a:lnTo>
                <a:lnTo>
                  <a:pt x="377" y="959"/>
                </a:lnTo>
                <a:lnTo>
                  <a:pt x="379" y="956"/>
                </a:lnTo>
                <a:lnTo>
                  <a:pt x="380" y="953"/>
                </a:lnTo>
                <a:lnTo>
                  <a:pt x="378" y="953"/>
                </a:lnTo>
                <a:lnTo>
                  <a:pt x="376" y="953"/>
                </a:lnTo>
                <a:lnTo>
                  <a:pt x="372" y="955"/>
                </a:lnTo>
                <a:lnTo>
                  <a:pt x="370" y="957"/>
                </a:lnTo>
                <a:close/>
                <a:moveTo>
                  <a:pt x="352" y="953"/>
                </a:moveTo>
                <a:lnTo>
                  <a:pt x="355" y="953"/>
                </a:lnTo>
                <a:lnTo>
                  <a:pt x="356" y="951"/>
                </a:lnTo>
                <a:lnTo>
                  <a:pt x="355" y="949"/>
                </a:lnTo>
                <a:lnTo>
                  <a:pt x="352" y="948"/>
                </a:lnTo>
                <a:lnTo>
                  <a:pt x="348" y="948"/>
                </a:lnTo>
                <a:lnTo>
                  <a:pt x="342" y="948"/>
                </a:lnTo>
                <a:lnTo>
                  <a:pt x="347" y="952"/>
                </a:lnTo>
                <a:lnTo>
                  <a:pt x="352" y="953"/>
                </a:lnTo>
                <a:close/>
                <a:moveTo>
                  <a:pt x="916" y="822"/>
                </a:moveTo>
                <a:lnTo>
                  <a:pt x="918" y="817"/>
                </a:lnTo>
                <a:lnTo>
                  <a:pt x="917" y="810"/>
                </a:lnTo>
                <a:lnTo>
                  <a:pt x="911" y="816"/>
                </a:lnTo>
                <a:lnTo>
                  <a:pt x="907" y="819"/>
                </a:lnTo>
                <a:lnTo>
                  <a:pt x="911" y="822"/>
                </a:lnTo>
                <a:lnTo>
                  <a:pt x="916" y="822"/>
                </a:lnTo>
                <a:close/>
                <a:moveTo>
                  <a:pt x="334" y="1215"/>
                </a:moveTo>
                <a:lnTo>
                  <a:pt x="334" y="1215"/>
                </a:lnTo>
                <a:lnTo>
                  <a:pt x="334" y="1215"/>
                </a:lnTo>
                <a:lnTo>
                  <a:pt x="334" y="1215"/>
                </a:lnTo>
                <a:lnTo>
                  <a:pt x="334" y="1215"/>
                </a:lnTo>
                <a:lnTo>
                  <a:pt x="334" y="1215"/>
                </a:lnTo>
                <a:lnTo>
                  <a:pt x="334" y="1215"/>
                </a:lnTo>
                <a:lnTo>
                  <a:pt x="334" y="1215"/>
                </a:lnTo>
                <a:lnTo>
                  <a:pt x="333" y="1209"/>
                </a:lnTo>
                <a:lnTo>
                  <a:pt x="331" y="1204"/>
                </a:lnTo>
                <a:lnTo>
                  <a:pt x="316" y="1190"/>
                </a:lnTo>
                <a:lnTo>
                  <a:pt x="303" y="1173"/>
                </a:lnTo>
                <a:lnTo>
                  <a:pt x="300" y="1197"/>
                </a:lnTo>
                <a:lnTo>
                  <a:pt x="296" y="1220"/>
                </a:lnTo>
                <a:lnTo>
                  <a:pt x="297" y="1224"/>
                </a:lnTo>
                <a:lnTo>
                  <a:pt x="301" y="1227"/>
                </a:lnTo>
                <a:lnTo>
                  <a:pt x="303" y="1228"/>
                </a:lnTo>
                <a:lnTo>
                  <a:pt x="306" y="1225"/>
                </a:lnTo>
                <a:lnTo>
                  <a:pt x="307" y="1224"/>
                </a:lnTo>
                <a:lnTo>
                  <a:pt x="308" y="1225"/>
                </a:lnTo>
                <a:lnTo>
                  <a:pt x="314" y="1227"/>
                </a:lnTo>
                <a:lnTo>
                  <a:pt x="320" y="1224"/>
                </a:lnTo>
                <a:lnTo>
                  <a:pt x="320" y="1224"/>
                </a:lnTo>
                <a:lnTo>
                  <a:pt x="320" y="1224"/>
                </a:lnTo>
                <a:lnTo>
                  <a:pt x="320" y="1224"/>
                </a:lnTo>
                <a:lnTo>
                  <a:pt x="320" y="1224"/>
                </a:lnTo>
                <a:lnTo>
                  <a:pt x="320" y="1227"/>
                </a:lnTo>
                <a:lnTo>
                  <a:pt x="320" y="1228"/>
                </a:lnTo>
                <a:lnTo>
                  <a:pt x="303" y="1237"/>
                </a:lnTo>
                <a:lnTo>
                  <a:pt x="294" y="1252"/>
                </a:lnTo>
                <a:lnTo>
                  <a:pt x="296" y="1251"/>
                </a:lnTo>
                <a:lnTo>
                  <a:pt x="300" y="1249"/>
                </a:lnTo>
                <a:lnTo>
                  <a:pt x="297" y="1252"/>
                </a:lnTo>
                <a:lnTo>
                  <a:pt x="296" y="1253"/>
                </a:lnTo>
                <a:lnTo>
                  <a:pt x="293" y="1260"/>
                </a:lnTo>
                <a:lnTo>
                  <a:pt x="297" y="1266"/>
                </a:lnTo>
                <a:lnTo>
                  <a:pt x="297" y="1267"/>
                </a:lnTo>
                <a:lnTo>
                  <a:pt x="297" y="1269"/>
                </a:lnTo>
                <a:lnTo>
                  <a:pt x="302" y="1267"/>
                </a:lnTo>
                <a:lnTo>
                  <a:pt x="304" y="1266"/>
                </a:lnTo>
                <a:lnTo>
                  <a:pt x="302" y="1267"/>
                </a:lnTo>
                <a:lnTo>
                  <a:pt x="297" y="1269"/>
                </a:lnTo>
                <a:lnTo>
                  <a:pt x="297" y="1269"/>
                </a:lnTo>
                <a:lnTo>
                  <a:pt x="297" y="1269"/>
                </a:lnTo>
                <a:lnTo>
                  <a:pt x="297" y="1269"/>
                </a:lnTo>
                <a:lnTo>
                  <a:pt x="297" y="1269"/>
                </a:lnTo>
                <a:lnTo>
                  <a:pt x="297" y="1269"/>
                </a:lnTo>
                <a:lnTo>
                  <a:pt x="297" y="1270"/>
                </a:lnTo>
                <a:lnTo>
                  <a:pt x="295" y="1270"/>
                </a:lnTo>
                <a:lnTo>
                  <a:pt x="293" y="1270"/>
                </a:lnTo>
                <a:lnTo>
                  <a:pt x="293" y="1273"/>
                </a:lnTo>
                <a:lnTo>
                  <a:pt x="296" y="1274"/>
                </a:lnTo>
                <a:lnTo>
                  <a:pt x="300" y="1277"/>
                </a:lnTo>
                <a:lnTo>
                  <a:pt x="304" y="1278"/>
                </a:lnTo>
                <a:lnTo>
                  <a:pt x="309" y="1279"/>
                </a:lnTo>
                <a:lnTo>
                  <a:pt x="313" y="1276"/>
                </a:lnTo>
                <a:lnTo>
                  <a:pt x="313" y="1276"/>
                </a:lnTo>
                <a:lnTo>
                  <a:pt x="313" y="1276"/>
                </a:lnTo>
                <a:lnTo>
                  <a:pt x="313" y="1276"/>
                </a:lnTo>
                <a:lnTo>
                  <a:pt x="313" y="1276"/>
                </a:lnTo>
                <a:lnTo>
                  <a:pt x="314" y="1276"/>
                </a:lnTo>
                <a:lnTo>
                  <a:pt x="316" y="1277"/>
                </a:lnTo>
                <a:lnTo>
                  <a:pt x="320" y="1278"/>
                </a:lnTo>
                <a:lnTo>
                  <a:pt x="323" y="1278"/>
                </a:lnTo>
                <a:lnTo>
                  <a:pt x="343" y="1271"/>
                </a:lnTo>
                <a:lnTo>
                  <a:pt x="363" y="1269"/>
                </a:lnTo>
                <a:lnTo>
                  <a:pt x="365" y="1269"/>
                </a:lnTo>
                <a:lnTo>
                  <a:pt x="366" y="1269"/>
                </a:lnTo>
                <a:lnTo>
                  <a:pt x="370" y="1265"/>
                </a:lnTo>
                <a:lnTo>
                  <a:pt x="368" y="1260"/>
                </a:lnTo>
                <a:lnTo>
                  <a:pt x="364" y="1255"/>
                </a:lnTo>
                <a:lnTo>
                  <a:pt x="368" y="1248"/>
                </a:lnTo>
                <a:lnTo>
                  <a:pt x="371" y="1243"/>
                </a:lnTo>
                <a:lnTo>
                  <a:pt x="369" y="1237"/>
                </a:lnTo>
                <a:lnTo>
                  <a:pt x="366" y="1235"/>
                </a:lnTo>
                <a:lnTo>
                  <a:pt x="368" y="1234"/>
                </a:lnTo>
                <a:lnTo>
                  <a:pt x="371" y="1230"/>
                </a:lnTo>
                <a:lnTo>
                  <a:pt x="368" y="1228"/>
                </a:lnTo>
                <a:lnTo>
                  <a:pt x="359" y="1223"/>
                </a:lnTo>
                <a:lnTo>
                  <a:pt x="351" y="1221"/>
                </a:lnTo>
                <a:lnTo>
                  <a:pt x="350" y="1221"/>
                </a:lnTo>
                <a:lnTo>
                  <a:pt x="349" y="1220"/>
                </a:lnTo>
                <a:lnTo>
                  <a:pt x="347" y="1221"/>
                </a:lnTo>
                <a:lnTo>
                  <a:pt x="345" y="1221"/>
                </a:lnTo>
                <a:lnTo>
                  <a:pt x="345" y="1223"/>
                </a:lnTo>
                <a:lnTo>
                  <a:pt x="345" y="1227"/>
                </a:lnTo>
                <a:lnTo>
                  <a:pt x="352" y="1228"/>
                </a:lnTo>
                <a:lnTo>
                  <a:pt x="357" y="1234"/>
                </a:lnTo>
                <a:lnTo>
                  <a:pt x="352" y="1235"/>
                </a:lnTo>
                <a:lnTo>
                  <a:pt x="349" y="1232"/>
                </a:lnTo>
                <a:lnTo>
                  <a:pt x="348" y="1230"/>
                </a:lnTo>
                <a:lnTo>
                  <a:pt x="345" y="1228"/>
                </a:lnTo>
                <a:lnTo>
                  <a:pt x="345" y="1228"/>
                </a:lnTo>
                <a:lnTo>
                  <a:pt x="345" y="1227"/>
                </a:lnTo>
                <a:lnTo>
                  <a:pt x="345" y="1223"/>
                </a:lnTo>
                <a:lnTo>
                  <a:pt x="345" y="1221"/>
                </a:lnTo>
                <a:lnTo>
                  <a:pt x="342" y="1220"/>
                </a:lnTo>
                <a:lnTo>
                  <a:pt x="337" y="1220"/>
                </a:lnTo>
                <a:lnTo>
                  <a:pt x="342" y="1218"/>
                </a:lnTo>
                <a:lnTo>
                  <a:pt x="348" y="1217"/>
                </a:lnTo>
                <a:lnTo>
                  <a:pt x="341" y="1213"/>
                </a:lnTo>
                <a:lnTo>
                  <a:pt x="334" y="1215"/>
                </a:lnTo>
                <a:close/>
                <a:moveTo>
                  <a:pt x="334" y="1215"/>
                </a:moveTo>
                <a:lnTo>
                  <a:pt x="334" y="1215"/>
                </a:lnTo>
                <a:lnTo>
                  <a:pt x="334" y="1215"/>
                </a:lnTo>
                <a:lnTo>
                  <a:pt x="334" y="1215"/>
                </a:lnTo>
                <a:lnTo>
                  <a:pt x="334" y="1215"/>
                </a:lnTo>
                <a:lnTo>
                  <a:pt x="334" y="1217"/>
                </a:lnTo>
                <a:lnTo>
                  <a:pt x="335" y="1220"/>
                </a:lnTo>
                <a:lnTo>
                  <a:pt x="328" y="1223"/>
                </a:lnTo>
                <a:lnTo>
                  <a:pt x="320" y="1224"/>
                </a:lnTo>
                <a:lnTo>
                  <a:pt x="320" y="1224"/>
                </a:lnTo>
                <a:lnTo>
                  <a:pt x="320" y="1224"/>
                </a:lnTo>
                <a:lnTo>
                  <a:pt x="320" y="1224"/>
                </a:lnTo>
                <a:lnTo>
                  <a:pt x="320" y="1224"/>
                </a:lnTo>
                <a:lnTo>
                  <a:pt x="323" y="1222"/>
                </a:lnTo>
                <a:lnTo>
                  <a:pt x="325" y="1216"/>
                </a:lnTo>
                <a:lnTo>
                  <a:pt x="328" y="1215"/>
                </a:lnTo>
                <a:lnTo>
                  <a:pt x="334" y="1215"/>
                </a:lnTo>
                <a:close/>
                <a:moveTo>
                  <a:pt x="288" y="1274"/>
                </a:moveTo>
                <a:lnTo>
                  <a:pt x="287" y="1280"/>
                </a:lnTo>
                <a:lnTo>
                  <a:pt x="289" y="1285"/>
                </a:lnTo>
                <a:lnTo>
                  <a:pt x="294" y="1285"/>
                </a:lnTo>
                <a:lnTo>
                  <a:pt x="297" y="1283"/>
                </a:lnTo>
                <a:lnTo>
                  <a:pt x="294" y="1278"/>
                </a:lnTo>
                <a:lnTo>
                  <a:pt x="288" y="1274"/>
                </a:lnTo>
                <a:close/>
                <a:moveTo>
                  <a:pt x="826" y="1127"/>
                </a:moveTo>
                <a:lnTo>
                  <a:pt x="819" y="1132"/>
                </a:lnTo>
                <a:lnTo>
                  <a:pt x="813" y="1138"/>
                </a:lnTo>
                <a:lnTo>
                  <a:pt x="824" y="1137"/>
                </a:lnTo>
                <a:lnTo>
                  <a:pt x="826" y="1127"/>
                </a:lnTo>
                <a:close/>
                <a:moveTo>
                  <a:pt x="389" y="1234"/>
                </a:moveTo>
                <a:lnTo>
                  <a:pt x="385" y="1232"/>
                </a:lnTo>
                <a:lnTo>
                  <a:pt x="383" y="1231"/>
                </a:lnTo>
                <a:lnTo>
                  <a:pt x="379" y="1230"/>
                </a:lnTo>
                <a:lnTo>
                  <a:pt x="377" y="1232"/>
                </a:lnTo>
                <a:lnTo>
                  <a:pt x="376" y="1237"/>
                </a:lnTo>
                <a:lnTo>
                  <a:pt x="380" y="1241"/>
                </a:lnTo>
                <a:lnTo>
                  <a:pt x="385" y="1237"/>
                </a:lnTo>
                <a:lnTo>
                  <a:pt x="389" y="1234"/>
                </a:lnTo>
                <a:close/>
                <a:moveTo>
                  <a:pt x="380" y="1241"/>
                </a:moveTo>
                <a:lnTo>
                  <a:pt x="380" y="1241"/>
                </a:lnTo>
                <a:lnTo>
                  <a:pt x="380" y="1241"/>
                </a:lnTo>
                <a:lnTo>
                  <a:pt x="380" y="1241"/>
                </a:lnTo>
                <a:lnTo>
                  <a:pt x="380" y="1241"/>
                </a:lnTo>
                <a:lnTo>
                  <a:pt x="380" y="1241"/>
                </a:lnTo>
                <a:lnTo>
                  <a:pt x="380" y="1241"/>
                </a:lnTo>
                <a:lnTo>
                  <a:pt x="380" y="1241"/>
                </a:lnTo>
                <a:lnTo>
                  <a:pt x="377" y="1245"/>
                </a:lnTo>
                <a:lnTo>
                  <a:pt x="373" y="1250"/>
                </a:lnTo>
                <a:lnTo>
                  <a:pt x="371" y="1258"/>
                </a:lnTo>
                <a:lnTo>
                  <a:pt x="376" y="1263"/>
                </a:lnTo>
                <a:lnTo>
                  <a:pt x="384" y="1264"/>
                </a:lnTo>
                <a:lnTo>
                  <a:pt x="392" y="1262"/>
                </a:lnTo>
                <a:lnTo>
                  <a:pt x="398" y="1260"/>
                </a:lnTo>
                <a:lnTo>
                  <a:pt x="405" y="1259"/>
                </a:lnTo>
                <a:lnTo>
                  <a:pt x="410" y="1257"/>
                </a:lnTo>
                <a:lnTo>
                  <a:pt x="411" y="1252"/>
                </a:lnTo>
                <a:lnTo>
                  <a:pt x="413" y="1256"/>
                </a:lnTo>
                <a:lnTo>
                  <a:pt x="417" y="1256"/>
                </a:lnTo>
                <a:lnTo>
                  <a:pt x="435" y="1251"/>
                </a:lnTo>
                <a:lnTo>
                  <a:pt x="454" y="1248"/>
                </a:lnTo>
                <a:lnTo>
                  <a:pt x="452" y="1245"/>
                </a:lnTo>
                <a:lnTo>
                  <a:pt x="448" y="1245"/>
                </a:lnTo>
                <a:lnTo>
                  <a:pt x="437" y="1244"/>
                </a:lnTo>
                <a:lnTo>
                  <a:pt x="426" y="1243"/>
                </a:lnTo>
                <a:lnTo>
                  <a:pt x="404" y="1238"/>
                </a:lnTo>
                <a:lnTo>
                  <a:pt x="380" y="1241"/>
                </a:lnTo>
                <a:lnTo>
                  <a:pt x="380" y="1241"/>
                </a:lnTo>
                <a:lnTo>
                  <a:pt x="380" y="1241"/>
                </a:lnTo>
                <a:lnTo>
                  <a:pt x="380" y="1241"/>
                </a:lnTo>
                <a:lnTo>
                  <a:pt x="380" y="1241"/>
                </a:lnTo>
                <a:close/>
                <a:moveTo>
                  <a:pt x="879" y="833"/>
                </a:moveTo>
                <a:lnTo>
                  <a:pt x="872" y="833"/>
                </a:lnTo>
                <a:lnTo>
                  <a:pt x="865" y="837"/>
                </a:lnTo>
                <a:lnTo>
                  <a:pt x="874" y="840"/>
                </a:lnTo>
                <a:lnTo>
                  <a:pt x="879" y="833"/>
                </a:lnTo>
                <a:close/>
                <a:moveTo>
                  <a:pt x="917" y="1100"/>
                </a:moveTo>
                <a:lnTo>
                  <a:pt x="917" y="1093"/>
                </a:lnTo>
                <a:lnTo>
                  <a:pt x="917" y="1086"/>
                </a:lnTo>
                <a:lnTo>
                  <a:pt x="909" y="1090"/>
                </a:lnTo>
                <a:lnTo>
                  <a:pt x="902" y="1095"/>
                </a:lnTo>
                <a:lnTo>
                  <a:pt x="910" y="1097"/>
                </a:lnTo>
                <a:lnTo>
                  <a:pt x="917" y="1100"/>
                </a:lnTo>
                <a:close/>
                <a:moveTo>
                  <a:pt x="828" y="1161"/>
                </a:moveTo>
                <a:lnTo>
                  <a:pt x="833" y="1162"/>
                </a:lnTo>
                <a:lnTo>
                  <a:pt x="838" y="1161"/>
                </a:lnTo>
                <a:lnTo>
                  <a:pt x="842" y="1159"/>
                </a:lnTo>
                <a:lnTo>
                  <a:pt x="847" y="1158"/>
                </a:lnTo>
                <a:lnTo>
                  <a:pt x="834" y="1155"/>
                </a:lnTo>
                <a:lnTo>
                  <a:pt x="828" y="1161"/>
                </a:lnTo>
                <a:close/>
                <a:moveTo>
                  <a:pt x="307" y="1231"/>
                </a:moveTo>
                <a:lnTo>
                  <a:pt x="295" y="1231"/>
                </a:lnTo>
                <a:lnTo>
                  <a:pt x="294" y="1243"/>
                </a:lnTo>
                <a:lnTo>
                  <a:pt x="300" y="1237"/>
                </a:lnTo>
                <a:lnTo>
                  <a:pt x="307" y="1231"/>
                </a:lnTo>
                <a:close/>
                <a:moveTo>
                  <a:pt x="891" y="1103"/>
                </a:moveTo>
                <a:lnTo>
                  <a:pt x="891" y="1103"/>
                </a:lnTo>
                <a:lnTo>
                  <a:pt x="891" y="1103"/>
                </a:lnTo>
                <a:lnTo>
                  <a:pt x="890" y="1102"/>
                </a:lnTo>
                <a:lnTo>
                  <a:pt x="889" y="1100"/>
                </a:lnTo>
                <a:lnTo>
                  <a:pt x="891" y="1100"/>
                </a:lnTo>
                <a:lnTo>
                  <a:pt x="891" y="1103"/>
                </a:lnTo>
                <a:lnTo>
                  <a:pt x="896" y="1105"/>
                </a:lnTo>
                <a:lnTo>
                  <a:pt x="900" y="1109"/>
                </a:lnTo>
                <a:lnTo>
                  <a:pt x="900" y="1110"/>
                </a:lnTo>
                <a:lnTo>
                  <a:pt x="900" y="1111"/>
                </a:lnTo>
                <a:lnTo>
                  <a:pt x="896" y="1111"/>
                </a:lnTo>
                <a:lnTo>
                  <a:pt x="894" y="1110"/>
                </a:lnTo>
                <a:lnTo>
                  <a:pt x="893" y="1106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lnTo>
                  <a:pt x="891" y="1103"/>
                </a:lnTo>
                <a:close/>
                <a:moveTo>
                  <a:pt x="904" y="851"/>
                </a:moveTo>
                <a:lnTo>
                  <a:pt x="903" y="850"/>
                </a:lnTo>
                <a:lnTo>
                  <a:pt x="902" y="848"/>
                </a:lnTo>
                <a:lnTo>
                  <a:pt x="903" y="850"/>
                </a:lnTo>
                <a:lnTo>
                  <a:pt x="904" y="851"/>
                </a:lnTo>
                <a:lnTo>
                  <a:pt x="904" y="851"/>
                </a:lnTo>
                <a:close/>
                <a:moveTo>
                  <a:pt x="905" y="843"/>
                </a:moveTo>
                <a:lnTo>
                  <a:pt x="905" y="846"/>
                </a:lnTo>
                <a:lnTo>
                  <a:pt x="905" y="851"/>
                </a:lnTo>
                <a:lnTo>
                  <a:pt x="905" y="846"/>
                </a:lnTo>
                <a:lnTo>
                  <a:pt x="905" y="843"/>
                </a:lnTo>
                <a:close/>
                <a:moveTo>
                  <a:pt x="883" y="836"/>
                </a:moveTo>
                <a:lnTo>
                  <a:pt x="880" y="839"/>
                </a:lnTo>
                <a:lnTo>
                  <a:pt x="882" y="844"/>
                </a:lnTo>
                <a:lnTo>
                  <a:pt x="882" y="845"/>
                </a:lnTo>
                <a:lnTo>
                  <a:pt x="882" y="845"/>
                </a:lnTo>
                <a:lnTo>
                  <a:pt x="886" y="846"/>
                </a:lnTo>
                <a:lnTo>
                  <a:pt x="888" y="847"/>
                </a:lnTo>
                <a:lnTo>
                  <a:pt x="903" y="859"/>
                </a:lnTo>
                <a:lnTo>
                  <a:pt x="917" y="872"/>
                </a:lnTo>
                <a:lnTo>
                  <a:pt x="917" y="851"/>
                </a:lnTo>
                <a:lnTo>
                  <a:pt x="916" y="830"/>
                </a:lnTo>
                <a:lnTo>
                  <a:pt x="915" y="827"/>
                </a:lnTo>
                <a:lnTo>
                  <a:pt x="913" y="826"/>
                </a:lnTo>
                <a:lnTo>
                  <a:pt x="896" y="826"/>
                </a:lnTo>
                <a:lnTo>
                  <a:pt x="883" y="836"/>
                </a:lnTo>
                <a:close/>
                <a:moveTo>
                  <a:pt x="343" y="972"/>
                </a:moveTo>
                <a:lnTo>
                  <a:pt x="342" y="976"/>
                </a:lnTo>
                <a:lnTo>
                  <a:pt x="341" y="978"/>
                </a:lnTo>
                <a:lnTo>
                  <a:pt x="342" y="976"/>
                </a:lnTo>
                <a:lnTo>
                  <a:pt x="343" y="972"/>
                </a:lnTo>
                <a:close/>
                <a:moveTo>
                  <a:pt x="329" y="1011"/>
                </a:moveTo>
                <a:lnTo>
                  <a:pt x="334" y="1004"/>
                </a:lnTo>
                <a:lnTo>
                  <a:pt x="340" y="998"/>
                </a:lnTo>
                <a:lnTo>
                  <a:pt x="352" y="983"/>
                </a:lnTo>
                <a:lnTo>
                  <a:pt x="366" y="967"/>
                </a:lnTo>
                <a:lnTo>
                  <a:pt x="368" y="963"/>
                </a:lnTo>
                <a:lnTo>
                  <a:pt x="364" y="959"/>
                </a:lnTo>
                <a:lnTo>
                  <a:pt x="347" y="959"/>
                </a:lnTo>
                <a:lnTo>
                  <a:pt x="334" y="970"/>
                </a:lnTo>
                <a:lnTo>
                  <a:pt x="330" y="990"/>
                </a:lnTo>
                <a:lnTo>
                  <a:pt x="329" y="1011"/>
                </a:lnTo>
                <a:close/>
                <a:moveTo>
                  <a:pt x="342" y="1236"/>
                </a:moveTo>
                <a:lnTo>
                  <a:pt x="342" y="1238"/>
                </a:lnTo>
                <a:lnTo>
                  <a:pt x="341" y="1241"/>
                </a:lnTo>
                <a:lnTo>
                  <a:pt x="343" y="1242"/>
                </a:lnTo>
                <a:lnTo>
                  <a:pt x="344" y="1242"/>
                </a:lnTo>
                <a:lnTo>
                  <a:pt x="343" y="1242"/>
                </a:lnTo>
                <a:lnTo>
                  <a:pt x="341" y="1241"/>
                </a:lnTo>
                <a:lnTo>
                  <a:pt x="341" y="1244"/>
                </a:lnTo>
                <a:lnTo>
                  <a:pt x="337" y="1246"/>
                </a:lnTo>
                <a:lnTo>
                  <a:pt x="334" y="1251"/>
                </a:lnTo>
                <a:lnTo>
                  <a:pt x="334" y="1256"/>
                </a:lnTo>
                <a:lnTo>
                  <a:pt x="333" y="1256"/>
                </a:lnTo>
                <a:lnTo>
                  <a:pt x="331" y="1256"/>
                </a:lnTo>
                <a:lnTo>
                  <a:pt x="330" y="1258"/>
                </a:lnTo>
                <a:lnTo>
                  <a:pt x="328" y="1258"/>
                </a:lnTo>
                <a:lnTo>
                  <a:pt x="330" y="1258"/>
                </a:lnTo>
                <a:lnTo>
                  <a:pt x="331" y="1256"/>
                </a:lnTo>
                <a:lnTo>
                  <a:pt x="324" y="1252"/>
                </a:lnTo>
                <a:lnTo>
                  <a:pt x="317" y="1259"/>
                </a:lnTo>
                <a:lnTo>
                  <a:pt x="314" y="1259"/>
                </a:lnTo>
                <a:lnTo>
                  <a:pt x="309" y="1262"/>
                </a:lnTo>
                <a:lnTo>
                  <a:pt x="308" y="1258"/>
                </a:lnTo>
                <a:lnTo>
                  <a:pt x="310" y="1253"/>
                </a:lnTo>
                <a:lnTo>
                  <a:pt x="311" y="1251"/>
                </a:lnTo>
                <a:lnTo>
                  <a:pt x="311" y="1249"/>
                </a:lnTo>
                <a:lnTo>
                  <a:pt x="309" y="1245"/>
                </a:lnTo>
                <a:lnTo>
                  <a:pt x="313" y="1242"/>
                </a:lnTo>
                <a:lnTo>
                  <a:pt x="314" y="1238"/>
                </a:lnTo>
                <a:lnTo>
                  <a:pt x="318" y="1234"/>
                </a:lnTo>
                <a:lnTo>
                  <a:pt x="328" y="1234"/>
                </a:lnTo>
                <a:lnTo>
                  <a:pt x="336" y="1229"/>
                </a:lnTo>
                <a:lnTo>
                  <a:pt x="340" y="1228"/>
                </a:lnTo>
                <a:lnTo>
                  <a:pt x="345" y="1228"/>
                </a:lnTo>
                <a:lnTo>
                  <a:pt x="342" y="1231"/>
                </a:lnTo>
                <a:lnTo>
                  <a:pt x="342" y="1236"/>
                </a:lnTo>
                <a:close/>
                <a:moveTo>
                  <a:pt x="819" y="806"/>
                </a:moveTo>
                <a:lnTo>
                  <a:pt x="819" y="806"/>
                </a:lnTo>
                <a:lnTo>
                  <a:pt x="818" y="806"/>
                </a:lnTo>
                <a:lnTo>
                  <a:pt x="818" y="806"/>
                </a:lnTo>
                <a:lnTo>
                  <a:pt x="819" y="806"/>
                </a:lnTo>
                <a:lnTo>
                  <a:pt x="819" y="806"/>
                </a:lnTo>
                <a:close/>
                <a:moveTo>
                  <a:pt x="859" y="808"/>
                </a:moveTo>
                <a:lnTo>
                  <a:pt x="859" y="806"/>
                </a:lnTo>
                <a:lnTo>
                  <a:pt x="859" y="805"/>
                </a:lnTo>
                <a:lnTo>
                  <a:pt x="862" y="808"/>
                </a:lnTo>
                <a:lnTo>
                  <a:pt x="862" y="810"/>
                </a:lnTo>
                <a:lnTo>
                  <a:pt x="875" y="803"/>
                </a:lnTo>
                <a:lnTo>
                  <a:pt x="890" y="802"/>
                </a:lnTo>
                <a:lnTo>
                  <a:pt x="888" y="796"/>
                </a:lnTo>
                <a:lnTo>
                  <a:pt x="884" y="791"/>
                </a:lnTo>
                <a:lnTo>
                  <a:pt x="889" y="790"/>
                </a:lnTo>
                <a:lnTo>
                  <a:pt x="893" y="789"/>
                </a:lnTo>
                <a:lnTo>
                  <a:pt x="894" y="792"/>
                </a:lnTo>
                <a:lnTo>
                  <a:pt x="895" y="795"/>
                </a:lnTo>
                <a:lnTo>
                  <a:pt x="900" y="795"/>
                </a:lnTo>
                <a:lnTo>
                  <a:pt x="904" y="796"/>
                </a:lnTo>
                <a:lnTo>
                  <a:pt x="900" y="795"/>
                </a:lnTo>
                <a:lnTo>
                  <a:pt x="895" y="795"/>
                </a:lnTo>
                <a:lnTo>
                  <a:pt x="895" y="799"/>
                </a:lnTo>
                <a:lnTo>
                  <a:pt x="895" y="803"/>
                </a:lnTo>
                <a:lnTo>
                  <a:pt x="894" y="809"/>
                </a:lnTo>
                <a:lnTo>
                  <a:pt x="888" y="811"/>
                </a:lnTo>
                <a:lnTo>
                  <a:pt x="886" y="812"/>
                </a:lnTo>
                <a:lnTo>
                  <a:pt x="883" y="813"/>
                </a:lnTo>
                <a:lnTo>
                  <a:pt x="886" y="812"/>
                </a:lnTo>
                <a:lnTo>
                  <a:pt x="888" y="811"/>
                </a:lnTo>
                <a:lnTo>
                  <a:pt x="881" y="808"/>
                </a:lnTo>
                <a:lnTo>
                  <a:pt x="874" y="813"/>
                </a:lnTo>
                <a:lnTo>
                  <a:pt x="874" y="813"/>
                </a:lnTo>
                <a:lnTo>
                  <a:pt x="873" y="815"/>
                </a:lnTo>
                <a:lnTo>
                  <a:pt x="870" y="816"/>
                </a:lnTo>
                <a:lnTo>
                  <a:pt x="868" y="816"/>
                </a:lnTo>
                <a:lnTo>
                  <a:pt x="867" y="816"/>
                </a:lnTo>
                <a:lnTo>
                  <a:pt x="860" y="817"/>
                </a:lnTo>
                <a:lnTo>
                  <a:pt x="855" y="816"/>
                </a:lnTo>
                <a:lnTo>
                  <a:pt x="855" y="812"/>
                </a:lnTo>
                <a:lnTo>
                  <a:pt x="859" y="808"/>
                </a:lnTo>
                <a:close/>
                <a:moveTo>
                  <a:pt x="862" y="795"/>
                </a:moveTo>
                <a:lnTo>
                  <a:pt x="863" y="794"/>
                </a:lnTo>
                <a:lnTo>
                  <a:pt x="863" y="792"/>
                </a:lnTo>
                <a:lnTo>
                  <a:pt x="863" y="794"/>
                </a:lnTo>
                <a:lnTo>
                  <a:pt x="862" y="795"/>
                </a:lnTo>
                <a:lnTo>
                  <a:pt x="867" y="796"/>
                </a:lnTo>
                <a:lnTo>
                  <a:pt x="870" y="795"/>
                </a:lnTo>
                <a:lnTo>
                  <a:pt x="874" y="795"/>
                </a:lnTo>
                <a:lnTo>
                  <a:pt x="876" y="798"/>
                </a:lnTo>
                <a:lnTo>
                  <a:pt x="875" y="801"/>
                </a:lnTo>
                <a:lnTo>
                  <a:pt x="873" y="802"/>
                </a:lnTo>
                <a:lnTo>
                  <a:pt x="866" y="802"/>
                </a:lnTo>
                <a:lnTo>
                  <a:pt x="859" y="801"/>
                </a:lnTo>
                <a:lnTo>
                  <a:pt x="860" y="797"/>
                </a:lnTo>
                <a:lnTo>
                  <a:pt x="862" y="795"/>
                </a:lnTo>
                <a:close/>
                <a:moveTo>
                  <a:pt x="338" y="914"/>
                </a:moveTo>
                <a:lnTo>
                  <a:pt x="342" y="913"/>
                </a:lnTo>
                <a:lnTo>
                  <a:pt x="344" y="911"/>
                </a:lnTo>
                <a:lnTo>
                  <a:pt x="342" y="913"/>
                </a:lnTo>
                <a:lnTo>
                  <a:pt x="338" y="914"/>
                </a:lnTo>
                <a:lnTo>
                  <a:pt x="338" y="914"/>
                </a:lnTo>
                <a:close/>
                <a:moveTo>
                  <a:pt x="356" y="910"/>
                </a:moveTo>
                <a:lnTo>
                  <a:pt x="362" y="908"/>
                </a:lnTo>
                <a:lnTo>
                  <a:pt x="368" y="907"/>
                </a:lnTo>
                <a:lnTo>
                  <a:pt x="365" y="909"/>
                </a:lnTo>
                <a:lnTo>
                  <a:pt x="364" y="911"/>
                </a:lnTo>
                <a:lnTo>
                  <a:pt x="361" y="913"/>
                </a:lnTo>
                <a:lnTo>
                  <a:pt x="357" y="915"/>
                </a:lnTo>
                <a:lnTo>
                  <a:pt x="357" y="913"/>
                </a:lnTo>
                <a:lnTo>
                  <a:pt x="356" y="910"/>
                </a:lnTo>
                <a:lnTo>
                  <a:pt x="356" y="910"/>
                </a:lnTo>
                <a:lnTo>
                  <a:pt x="355" y="909"/>
                </a:lnTo>
                <a:lnTo>
                  <a:pt x="356" y="910"/>
                </a:lnTo>
                <a:lnTo>
                  <a:pt x="356" y="910"/>
                </a:lnTo>
                <a:close/>
                <a:moveTo>
                  <a:pt x="382" y="944"/>
                </a:moveTo>
                <a:lnTo>
                  <a:pt x="382" y="944"/>
                </a:lnTo>
                <a:lnTo>
                  <a:pt x="382" y="944"/>
                </a:lnTo>
                <a:lnTo>
                  <a:pt x="382" y="944"/>
                </a:lnTo>
                <a:close/>
                <a:moveTo>
                  <a:pt x="333" y="1106"/>
                </a:moveTo>
                <a:lnTo>
                  <a:pt x="336" y="1106"/>
                </a:lnTo>
                <a:lnTo>
                  <a:pt x="340" y="1105"/>
                </a:lnTo>
                <a:lnTo>
                  <a:pt x="344" y="1109"/>
                </a:lnTo>
                <a:lnTo>
                  <a:pt x="343" y="1113"/>
                </a:lnTo>
                <a:lnTo>
                  <a:pt x="341" y="1118"/>
                </a:lnTo>
                <a:lnTo>
                  <a:pt x="343" y="1121"/>
                </a:lnTo>
                <a:lnTo>
                  <a:pt x="344" y="1125"/>
                </a:lnTo>
                <a:lnTo>
                  <a:pt x="343" y="1127"/>
                </a:lnTo>
                <a:lnTo>
                  <a:pt x="341" y="1133"/>
                </a:lnTo>
                <a:lnTo>
                  <a:pt x="344" y="1137"/>
                </a:lnTo>
                <a:lnTo>
                  <a:pt x="348" y="1141"/>
                </a:lnTo>
                <a:lnTo>
                  <a:pt x="348" y="1146"/>
                </a:lnTo>
                <a:lnTo>
                  <a:pt x="348" y="1152"/>
                </a:lnTo>
                <a:lnTo>
                  <a:pt x="351" y="1156"/>
                </a:lnTo>
                <a:lnTo>
                  <a:pt x="355" y="1160"/>
                </a:lnTo>
                <a:lnTo>
                  <a:pt x="356" y="1163"/>
                </a:lnTo>
                <a:lnTo>
                  <a:pt x="356" y="1167"/>
                </a:lnTo>
                <a:lnTo>
                  <a:pt x="359" y="1168"/>
                </a:lnTo>
                <a:lnTo>
                  <a:pt x="363" y="1169"/>
                </a:lnTo>
                <a:lnTo>
                  <a:pt x="364" y="1173"/>
                </a:lnTo>
                <a:lnTo>
                  <a:pt x="361" y="1177"/>
                </a:lnTo>
                <a:lnTo>
                  <a:pt x="356" y="1181"/>
                </a:lnTo>
                <a:lnTo>
                  <a:pt x="354" y="1181"/>
                </a:lnTo>
                <a:lnTo>
                  <a:pt x="352" y="1177"/>
                </a:lnTo>
                <a:lnTo>
                  <a:pt x="347" y="1170"/>
                </a:lnTo>
                <a:lnTo>
                  <a:pt x="343" y="1161"/>
                </a:lnTo>
                <a:lnTo>
                  <a:pt x="340" y="1156"/>
                </a:lnTo>
                <a:lnTo>
                  <a:pt x="336" y="1152"/>
                </a:lnTo>
                <a:lnTo>
                  <a:pt x="334" y="1142"/>
                </a:lnTo>
                <a:lnTo>
                  <a:pt x="334" y="1133"/>
                </a:lnTo>
                <a:lnTo>
                  <a:pt x="335" y="1133"/>
                </a:lnTo>
                <a:lnTo>
                  <a:pt x="335" y="1132"/>
                </a:lnTo>
                <a:lnTo>
                  <a:pt x="330" y="1119"/>
                </a:lnTo>
                <a:lnTo>
                  <a:pt x="333" y="1106"/>
                </a:lnTo>
                <a:lnTo>
                  <a:pt x="333" y="1106"/>
                </a:lnTo>
                <a:close/>
                <a:moveTo>
                  <a:pt x="338" y="1075"/>
                </a:moveTo>
                <a:lnTo>
                  <a:pt x="345" y="1060"/>
                </a:lnTo>
                <a:lnTo>
                  <a:pt x="354" y="1044"/>
                </a:lnTo>
                <a:lnTo>
                  <a:pt x="363" y="1029"/>
                </a:lnTo>
                <a:lnTo>
                  <a:pt x="375" y="1015"/>
                </a:lnTo>
                <a:lnTo>
                  <a:pt x="377" y="1012"/>
                </a:lnTo>
                <a:lnTo>
                  <a:pt x="380" y="1012"/>
                </a:lnTo>
                <a:lnTo>
                  <a:pt x="383" y="1018"/>
                </a:lnTo>
                <a:lnTo>
                  <a:pt x="378" y="1023"/>
                </a:lnTo>
                <a:lnTo>
                  <a:pt x="369" y="1035"/>
                </a:lnTo>
                <a:lnTo>
                  <a:pt x="362" y="1049"/>
                </a:lnTo>
                <a:lnTo>
                  <a:pt x="361" y="1050"/>
                </a:lnTo>
                <a:lnTo>
                  <a:pt x="359" y="1053"/>
                </a:lnTo>
                <a:lnTo>
                  <a:pt x="352" y="1065"/>
                </a:lnTo>
                <a:lnTo>
                  <a:pt x="348" y="1079"/>
                </a:lnTo>
                <a:lnTo>
                  <a:pt x="347" y="1083"/>
                </a:lnTo>
                <a:lnTo>
                  <a:pt x="347" y="1088"/>
                </a:lnTo>
                <a:lnTo>
                  <a:pt x="344" y="1095"/>
                </a:lnTo>
                <a:lnTo>
                  <a:pt x="336" y="1096"/>
                </a:lnTo>
                <a:lnTo>
                  <a:pt x="334" y="1093"/>
                </a:lnTo>
                <a:lnTo>
                  <a:pt x="334" y="1091"/>
                </a:lnTo>
                <a:lnTo>
                  <a:pt x="336" y="1083"/>
                </a:lnTo>
                <a:lnTo>
                  <a:pt x="338" y="1075"/>
                </a:lnTo>
                <a:lnTo>
                  <a:pt x="335" y="1077"/>
                </a:lnTo>
                <a:lnTo>
                  <a:pt x="333" y="1079"/>
                </a:lnTo>
                <a:lnTo>
                  <a:pt x="335" y="1077"/>
                </a:lnTo>
                <a:lnTo>
                  <a:pt x="338" y="1075"/>
                </a:lnTo>
                <a:close/>
                <a:moveTo>
                  <a:pt x="397" y="1029"/>
                </a:moveTo>
                <a:lnTo>
                  <a:pt x="392" y="1039"/>
                </a:lnTo>
                <a:lnTo>
                  <a:pt x="384" y="1041"/>
                </a:lnTo>
                <a:lnTo>
                  <a:pt x="378" y="1041"/>
                </a:lnTo>
                <a:lnTo>
                  <a:pt x="375" y="1039"/>
                </a:lnTo>
                <a:lnTo>
                  <a:pt x="377" y="1033"/>
                </a:lnTo>
                <a:lnTo>
                  <a:pt x="384" y="1029"/>
                </a:lnTo>
                <a:lnTo>
                  <a:pt x="390" y="1029"/>
                </a:lnTo>
                <a:lnTo>
                  <a:pt x="397" y="1029"/>
                </a:lnTo>
                <a:close/>
                <a:moveTo>
                  <a:pt x="397" y="1011"/>
                </a:moveTo>
                <a:lnTo>
                  <a:pt x="397" y="1014"/>
                </a:lnTo>
                <a:lnTo>
                  <a:pt x="396" y="1016"/>
                </a:lnTo>
                <a:lnTo>
                  <a:pt x="393" y="1018"/>
                </a:lnTo>
                <a:lnTo>
                  <a:pt x="393" y="1021"/>
                </a:lnTo>
                <a:lnTo>
                  <a:pt x="397" y="1022"/>
                </a:lnTo>
                <a:lnTo>
                  <a:pt x="399" y="1019"/>
                </a:lnTo>
                <a:lnTo>
                  <a:pt x="401" y="1016"/>
                </a:lnTo>
                <a:lnTo>
                  <a:pt x="405" y="1014"/>
                </a:lnTo>
                <a:lnTo>
                  <a:pt x="407" y="1014"/>
                </a:lnTo>
                <a:lnTo>
                  <a:pt x="409" y="1015"/>
                </a:lnTo>
                <a:lnTo>
                  <a:pt x="405" y="1021"/>
                </a:lnTo>
                <a:lnTo>
                  <a:pt x="400" y="1023"/>
                </a:lnTo>
                <a:lnTo>
                  <a:pt x="393" y="1025"/>
                </a:lnTo>
                <a:lnTo>
                  <a:pt x="385" y="1023"/>
                </a:lnTo>
                <a:lnTo>
                  <a:pt x="390" y="1016"/>
                </a:lnTo>
                <a:lnTo>
                  <a:pt x="397" y="1011"/>
                </a:lnTo>
                <a:lnTo>
                  <a:pt x="397" y="1011"/>
                </a:lnTo>
                <a:close/>
                <a:moveTo>
                  <a:pt x="390" y="999"/>
                </a:moveTo>
                <a:lnTo>
                  <a:pt x="417" y="972"/>
                </a:lnTo>
                <a:lnTo>
                  <a:pt x="447" y="950"/>
                </a:lnTo>
                <a:lnTo>
                  <a:pt x="461" y="939"/>
                </a:lnTo>
                <a:lnTo>
                  <a:pt x="475" y="931"/>
                </a:lnTo>
                <a:lnTo>
                  <a:pt x="479" y="929"/>
                </a:lnTo>
                <a:lnTo>
                  <a:pt x="482" y="928"/>
                </a:lnTo>
                <a:lnTo>
                  <a:pt x="485" y="927"/>
                </a:lnTo>
                <a:lnTo>
                  <a:pt x="486" y="929"/>
                </a:lnTo>
                <a:lnTo>
                  <a:pt x="486" y="931"/>
                </a:lnTo>
                <a:lnTo>
                  <a:pt x="485" y="932"/>
                </a:lnTo>
                <a:lnTo>
                  <a:pt x="466" y="943"/>
                </a:lnTo>
                <a:lnTo>
                  <a:pt x="448" y="953"/>
                </a:lnTo>
                <a:lnTo>
                  <a:pt x="442" y="959"/>
                </a:lnTo>
                <a:lnTo>
                  <a:pt x="437" y="964"/>
                </a:lnTo>
                <a:lnTo>
                  <a:pt x="425" y="973"/>
                </a:lnTo>
                <a:lnTo>
                  <a:pt x="416" y="984"/>
                </a:lnTo>
                <a:lnTo>
                  <a:pt x="409" y="986"/>
                </a:lnTo>
                <a:lnTo>
                  <a:pt x="405" y="991"/>
                </a:lnTo>
                <a:lnTo>
                  <a:pt x="405" y="993"/>
                </a:lnTo>
                <a:lnTo>
                  <a:pt x="403" y="995"/>
                </a:lnTo>
                <a:lnTo>
                  <a:pt x="399" y="997"/>
                </a:lnTo>
                <a:lnTo>
                  <a:pt x="398" y="1000"/>
                </a:lnTo>
                <a:lnTo>
                  <a:pt x="393" y="1002"/>
                </a:lnTo>
                <a:lnTo>
                  <a:pt x="390" y="999"/>
                </a:lnTo>
                <a:lnTo>
                  <a:pt x="386" y="999"/>
                </a:lnTo>
                <a:lnTo>
                  <a:pt x="385" y="1000"/>
                </a:lnTo>
                <a:lnTo>
                  <a:pt x="386" y="999"/>
                </a:lnTo>
                <a:lnTo>
                  <a:pt x="390" y="999"/>
                </a:lnTo>
                <a:close/>
                <a:moveTo>
                  <a:pt x="492" y="941"/>
                </a:moveTo>
                <a:lnTo>
                  <a:pt x="496" y="938"/>
                </a:lnTo>
                <a:lnTo>
                  <a:pt x="501" y="938"/>
                </a:lnTo>
                <a:lnTo>
                  <a:pt x="496" y="943"/>
                </a:lnTo>
                <a:lnTo>
                  <a:pt x="492" y="948"/>
                </a:lnTo>
                <a:lnTo>
                  <a:pt x="486" y="946"/>
                </a:lnTo>
                <a:lnTo>
                  <a:pt x="480" y="943"/>
                </a:lnTo>
                <a:lnTo>
                  <a:pt x="479" y="941"/>
                </a:lnTo>
                <a:lnTo>
                  <a:pt x="481" y="939"/>
                </a:lnTo>
                <a:lnTo>
                  <a:pt x="483" y="938"/>
                </a:lnTo>
                <a:lnTo>
                  <a:pt x="485" y="939"/>
                </a:lnTo>
                <a:lnTo>
                  <a:pt x="488" y="943"/>
                </a:lnTo>
                <a:lnTo>
                  <a:pt x="492" y="941"/>
                </a:lnTo>
                <a:close/>
                <a:moveTo>
                  <a:pt x="502" y="915"/>
                </a:moveTo>
                <a:lnTo>
                  <a:pt x="509" y="911"/>
                </a:lnTo>
                <a:lnTo>
                  <a:pt x="516" y="908"/>
                </a:lnTo>
                <a:lnTo>
                  <a:pt x="555" y="890"/>
                </a:lnTo>
                <a:lnTo>
                  <a:pt x="593" y="876"/>
                </a:lnTo>
                <a:lnTo>
                  <a:pt x="605" y="873"/>
                </a:lnTo>
                <a:lnTo>
                  <a:pt x="615" y="869"/>
                </a:lnTo>
                <a:lnTo>
                  <a:pt x="619" y="869"/>
                </a:lnTo>
                <a:lnTo>
                  <a:pt x="620" y="872"/>
                </a:lnTo>
                <a:lnTo>
                  <a:pt x="620" y="874"/>
                </a:lnTo>
                <a:lnTo>
                  <a:pt x="618" y="875"/>
                </a:lnTo>
                <a:lnTo>
                  <a:pt x="615" y="876"/>
                </a:lnTo>
                <a:lnTo>
                  <a:pt x="612" y="876"/>
                </a:lnTo>
                <a:lnTo>
                  <a:pt x="592" y="881"/>
                </a:lnTo>
                <a:lnTo>
                  <a:pt x="573" y="888"/>
                </a:lnTo>
                <a:lnTo>
                  <a:pt x="551" y="896"/>
                </a:lnTo>
                <a:lnTo>
                  <a:pt x="531" y="907"/>
                </a:lnTo>
                <a:lnTo>
                  <a:pt x="524" y="909"/>
                </a:lnTo>
                <a:lnTo>
                  <a:pt x="517" y="909"/>
                </a:lnTo>
                <a:lnTo>
                  <a:pt x="511" y="917"/>
                </a:lnTo>
                <a:lnTo>
                  <a:pt x="502" y="920"/>
                </a:lnTo>
                <a:lnTo>
                  <a:pt x="501" y="920"/>
                </a:lnTo>
                <a:lnTo>
                  <a:pt x="500" y="918"/>
                </a:lnTo>
                <a:lnTo>
                  <a:pt x="501" y="916"/>
                </a:lnTo>
                <a:lnTo>
                  <a:pt x="502" y="915"/>
                </a:lnTo>
                <a:close/>
                <a:moveTo>
                  <a:pt x="619" y="892"/>
                </a:moveTo>
                <a:lnTo>
                  <a:pt x="614" y="892"/>
                </a:lnTo>
                <a:lnTo>
                  <a:pt x="611" y="893"/>
                </a:lnTo>
                <a:lnTo>
                  <a:pt x="606" y="894"/>
                </a:lnTo>
                <a:lnTo>
                  <a:pt x="604" y="890"/>
                </a:lnTo>
                <a:lnTo>
                  <a:pt x="604" y="885"/>
                </a:lnTo>
                <a:lnTo>
                  <a:pt x="608" y="882"/>
                </a:lnTo>
                <a:lnTo>
                  <a:pt x="612" y="881"/>
                </a:lnTo>
                <a:lnTo>
                  <a:pt x="617" y="880"/>
                </a:lnTo>
                <a:lnTo>
                  <a:pt x="619" y="879"/>
                </a:lnTo>
                <a:lnTo>
                  <a:pt x="620" y="881"/>
                </a:lnTo>
                <a:lnTo>
                  <a:pt x="619" y="881"/>
                </a:lnTo>
                <a:lnTo>
                  <a:pt x="619" y="882"/>
                </a:lnTo>
                <a:lnTo>
                  <a:pt x="615" y="882"/>
                </a:lnTo>
                <a:lnTo>
                  <a:pt x="613" y="883"/>
                </a:lnTo>
                <a:lnTo>
                  <a:pt x="610" y="883"/>
                </a:lnTo>
                <a:lnTo>
                  <a:pt x="608" y="887"/>
                </a:lnTo>
                <a:lnTo>
                  <a:pt x="611" y="889"/>
                </a:lnTo>
                <a:lnTo>
                  <a:pt x="614" y="888"/>
                </a:lnTo>
                <a:lnTo>
                  <a:pt x="618" y="887"/>
                </a:lnTo>
                <a:lnTo>
                  <a:pt x="623" y="887"/>
                </a:lnTo>
                <a:lnTo>
                  <a:pt x="620" y="889"/>
                </a:lnTo>
                <a:lnTo>
                  <a:pt x="619" y="892"/>
                </a:lnTo>
                <a:close/>
                <a:moveTo>
                  <a:pt x="630" y="923"/>
                </a:moveTo>
                <a:lnTo>
                  <a:pt x="627" y="928"/>
                </a:lnTo>
                <a:lnTo>
                  <a:pt x="623" y="929"/>
                </a:lnTo>
                <a:lnTo>
                  <a:pt x="620" y="929"/>
                </a:lnTo>
                <a:lnTo>
                  <a:pt x="618" y="927"/>
                </a:lnTo>
                <a:lnTo>
                  <a:pt x="619" y="924"/>
                </a:lnTo>
                <a:lnTo>
                  <a:pt x="621" y="923"/>
                </a:lnTo>
                <a:lnTo>
                  <a:pt x="625" y="920"/>
                </a:lnTo>
                <a:lnTo>
                  <a:pt x="620" y="917"/>
                </a:lnTo>
                <a:lnTo>
                  <a:pt x="619" y="915"/>
                </a:lnTo>
                <a:lnTo>
                  <a:pt x="619" y="913"/>
                </a:lnTo>
                <a:lnTo>
                  <a:pt x="619" y="910"/>
                </a:lnTo>
                <a:lnTo>
                  <a:pt x="621" y="909"/>
                </a:lnTo>
                <a:lnTo>
                  <a:pt x="625" y="909"/>
                </a:lnTo>
                <a:lnTo>
                  <a:pt x="630" y="908"/>
                </a:lnTo>
                <a:lnTo>
                  <a:pt x="630" y="916"/>
                </a:lnTo>
                <a:lnTo>
                  <a:pt x="630" y="923"/>
                </a:lnTo>
                <a:close/>
                <a:moveTo>
                  <a:pt x="649" y="931"/>
                </a:moveTo>
                <a:lnTo>
                  <a:pt x="644" y="917"/>
                </a:lnTo>
                <a:lnTo>
                  <a:pt x="645" y="903"/>
                </a:lnTo>
                <a:lnTo>
                  <a:pt x="647" y="900"/>
                </a:lnTo>
                <a:lnTo>
                  <a:pt x="652" y="899"/>
                </a:lnTo>
                <a:lnTo>
                  <a:pt x="687" y="894"/>
                </a:lnTo>
                <a:lnTo>
                  <a:pt x="722" y="894"/>
                </a:lnTo>
                <a:lnTo>
                  <a:pt x="727" y="895"/>
                </a:lnTo>
                <a:lnTo>
                  <a:pt x="725" y="900"/>
                </a:lnTo>
                <a:lnTo>
                  <a:pt x="715" y="911"/>
                </a:lnTo>
                <a:lnTo>
                  <a:pt x="706" y="923"/>
                </a:lnTo>
                <a:lnTo>
                  <a:pt x="702" y="925"/>
                </a:lnTo>
                <a:lnTo>
                  <a:pt x="700" y="924"/>
                </a:lnTo>
                <a:lnTo>
                  <a:pt x="686" y="924"/>
                </a:lnTo>
                <a:lnTo>
                  <a:pt x="672" y="924"/>
                </a:lnTo>
                <a:lnTo>
                  <a:pt x="666" y="925"/>
                </a:lnTo>
                <a:lnTo>
                  <a:pt x="660" y="928"/>
                </a:lnTo>
                <a:lnTo>
                  <a:pt x="680" y="929"/>
                </a:lnTo>
                <a:lnTo>
                  <a:pt x="699" y="931"/>
                </a:lnTo>
                <a:lnTo>
                  <a:pt x="665" y="932"/>
                </a:lnTo>
                <a:lnTo>
                  <a:pt x="630" y="937"/>
                </a:lnTo>
                <a:lnTo>
                  <a:pt x="639" y="932"/>
                </a:lnTo>
                <a:lnTo>
                  <a:pt x="649" y="931"/>
                </a:lnTo>
                <a:close/>
                <a:moveTo>
                  <a:pt x="633" y="885"/>
                </a:moveTo>
                <a:lnTo>
                  <a:pt x="638" y="882"/>
                </a:lnTo>
                <a:lnTo>
                  <a:pt x="642" y="882"/>
                </a:lnTo>
                <a:lnTo>
                  <a:pt x="647" y="880"/>
                </a:lnTo>
                <a:lnTo>
                  <a:pt x="645" y="876"/>
                </a:lnTo>
                <a:lnTo>
                  <a:pt x="645" y="875"/>
                </a:lnTo>
                <a:lnTo>
                  <a:pt x="645" y="874"/>
                </a:lnTo>
                <a:lnTo>
                  <a:pt x="648" y="872"/>
                </a:lnTo>
                <a:lnTo>
                  <a:pt x="652" y="874"/>
                </a:lnTo>
                <a:lnTo>
                  <a:pt x="652" y="880"/>
                </a:lnTo>
                <a:lnTo>
                  <a:pt x="647" y="883"/>
                </a:lnTo>
                <a:lnTo>
                  <a:pt x="644" y="885"/>
                </a:lnTo>
                <a:lnTo>
                  <a:pt x="644" y="887"/>
                </a:lnTo>
                <a:lnTo>
                  <a:pt x="645" y="888"/>
                </a:lnTo>
                <a:lnTo>
                  <a:pt x="647" y="888"/>
                </a:lnTo>
                <a:lnTo>
                  <a:pt x="655" y="888"/>
                </a:lnTo>
                <a:lnTo>
                  <a:pt x="663" y="886"/>
                </a:lnTo>
                <a:lnTo>
                  <a:pt x="687" y="883"/>
                </a:lnTo>
                <a:lnTo>
                  <a:pt x="710" y="882"/>
                </a:lnTo>
                <a:lnTo>
                  <a:pt x="722" y="882"/>
                </a:lnTo>
                <a:lnTo>
                  <a:pt x="735" y="883"/>
                </a:lnTo>
                <a:lnTo>
                  <a:pt x="738" y="882"/>
                </a:lnTo>
                <a:lnTo>
                  <a:pt x="739" y="879"/>
                </a:lnTo>
                <a:lnTo>
                  <a:pt x="737" y="879"/>
                </a:lnTo>
                <a:lnTo>
                  <a:pt x="734" y="878"/>
                </a:lnTo>
                <a:lnTo>
                  <a:pt x="729" y="876"/>
                </a:lnTo>
                <a:lnTo>
                  <a:pt x="731" y="872"/>
                </a:lnTo>
                <a:lnTo>
                  <a:pt x="736" y="872"/>
                </a:lnTo>
                <a:lnTo>
                  <a:pt x="739" y="873"/>
                </a:lnTo>
                <a:lnTo>
                  <a:pt x="743" y="875"/>
                </a:lnTo>
                <a:lnTo>
                  <a:pt x="739" y="879"/>
                </a:lnTo>
                <a:lnTo>
                  <a:pt x="738" y="882"/>
                </a:lnTo>
                <a:lnTo>
                  <a:pt x="735" y="883"/>
                </a:lnTo>
                <a:lnTo>
                  <a:pt x="734" y="886"/>
                </a:lnTo>
                <a:lnTo>
                  <a:pt x="732" y="888"/>
                </a:lnTo>
                <a:lnTo>
                  <a:pt x="730" y="888"/>
                </a:lnTo>
                <a:lnTo>
                  <a:pt x="728" y="888"/>
                </a:lnTo>
                <a:lnTo>
                  <a:pt x="727" y="889"/>
                </a:lnTo>
                <a:lnTo>
                  <a:pt x="727" y="889"/>
                </a:lnTo>
                <a:lnTo>
                  <a:pt x="727" y="889"/>
                </a:lnTo>
                <a:lnTo>
                  <a:pt x="728" y="888"/>
                </a:lnTo>
                <a:lnTo>
                  <a:pt x="727" y="887"/>
                </a:lnTo>
                <a:lnTo>
                  <a:pt x="724" y="888"/>
                </a:lnTo>
                <a:lnTo>
                  <a:pt x="722" y="888"/>
                </a:lnTo>
                <a:lnTo>
                  <a:pt x="720" y="888"/>
                </a:lnTo>
                <a:lnTo>
                  <a:pt x="716" y="888"/>
                </a:lnTo>
                <a:lnTo>
                  <a:pt x="711" y="888"/>
                </a:lnTo>
                <a:lnTo>
                  <a:pt x="716" y="888"/>
                </a:lnTo>
                <a:lnTo>
                  <a:pt x="720" y="888"/>
                </a:lnTo>
                <a:lnTo>
                  <a:pt x="708" y="887"/>
                </a:lnTo>
                <a:lnTo>
                  <a:pt x="697" y="888"/>
                </a:lnTo>
                <a:lnTo>
                  <a:pt x="673" y="889"/>
                </a:lnTo>
                <a:lnTo>
                  <a:pt x="648" y="894"/>
                </a:lnTo>
                <a:lnTo>
                  <a:pt x="647" y="894"/>
                </a:lnTo>
                <a:lnTo>
                  <a:pt x="646" y="895"/>
                </a:lnTo>
                <a:lnTo>
                  <a:pt x="647" y="894"/>
                </a:lnTo>
                <a:lnTo>
                  <a:pt x="648" y="894"/>
                </a:lnTo>
                <a:lnTo>
                  <a:pt x="641" y="894"/>
                </a:lnTo>
                <a:lnTo>
                  <a:pt x="634" y="893"/>
                </a:lnTo>
                <a:lnTo>
                  <a:pt x="637" y="888"/>
                </a:lnTo>
                <a:lnTo>
                  <a:pt x="633" y="885"/>
                </a:lnTo>
                <a:close/>
                <a:moveTo>
                  <a:pt x="668" y="881"/>
                </a:moveTo>
                <a:lnTo>
                  <a:pt x="666" y="881"/>
                </a:lnTo>
                <a:lnTo>
                  <a:pt x="663" y="882"/>
                </a:lnTo>
                <a:lnTo>
                  <a:pt x="659" y="882"/>
                </a:lnTo>
                <a:lnTo>
                  <a:pt x="656" y="880"/>
                </a:lnTo>
                <a:lnTo>
                  <a:pt x="656" y="874"/>
                </a:lnTo>
                <a:lnTo>
                  <a:pt x="661" y="871"/>
                </a:lnTo>
                <a:lnTo>
                  <a:pt x="663" y="869"/>
                </a:lnTo>
                <a:lnTo>
                  <a:pt x="667" y="868"/>
                </a:lnTo>
                <a:lnTo>
                  <a:pt x="674" y="868"/>
                </a:lnTo>
                <a:lnTo>
                  <a:pt x="677" y="871"/>
                </a:lnTo>
                <a:lnTo>
                  <a:pt x="676" y="878"/>
                </a:lnTo>
                <a:lnTo>
                  <a:pt x="668" y="881"/>
                </a:lnTo>
                <a:lnTo>
                  <a:pt x="668" y="881"/>
                </a:lnTo>
                <a:close/>
                <a:moveTo>
                  <a:pt x="703" y="866"/>
                </a:moveTo>
                <a:lnTo>
                  <a:pt x="699" y="876"/>
                </a:lnTo>
                <a:lnTo>
                  <a:pt x="688" y="879"/>
                </a:lnTo>
                <a:lnTo>
                  <a:pt x="683" y="879"/>
                </a:lnTo>
                <a:lnTo>
                  <a:pt x="681" y="876"/>
                </a:lnTo>
                <a:lnTo>
                  <a:pt x="682" y="871"/>
                </a:lnTo>
                <a:lnTo>
                  <a:pt x="688" y="867"/>
                </a:lnTo>
                <a:lnTo>
                  <a:pt x="696" y="866"/>
                </a:lnTo>
                <a:lnTo>
                  <a:pt x="703" y="866"/>
                </a:lnTo>
                <a:close/>
                <a:moveTo>
                  <a:pt x="716" y="878"/>
                </a:moveTo>
                <a:lnTo>
                  <a:pt x="715" y="878"/>
                </a:lnTo>
                <a:lnTo>
                  <a:pt x="713" y="878"/>
                </a:lnTo>
                <a:lnTo>
                  <a:pt x="709" y="878"/>
                </a:lnTo>
                <a:lnTo>
                  <a:pt x="706" y="875"/>
                </a:lnTo>
                <a:lnTo>
                  <a:pt x="708" y="868"/>
                </a:lnTo>
                <a:lnTo>
                  <a:pt x="714" y="864"/>
                </a:lnTo>
                <a:lnTo>
                  <a:pt x="715" y="864"/>
                </a:lnTo>
                <a:lnTo>
                  <a:pt x="716" y="864"/>
                </a:lnTo>
                <a:lnTo>
                  <a:pt x="723" y="864"/>
                </a:lnTo>
                <a:lnTo>
                  <a:pt x="729" y="866"/>
                </a:lnTo>
                <a:lnTo>
                  <a:pt x="725" y="873"/>
                </a:lnTo>
                <a:lnTo>
                  <a:pt x="716" y="878"/>
                </a:lnTo>
                <a:close/>
                <a:moveTo>
                  <a:pt x="641" y="864"/>
                </a:moveTo>
                <a:lnTo>
                  <a:pt x="696" y="854"/>
                </a:lnTo>
                <a:lnTo>
                  <a:pt x="751" y="853"/>
                </a:lnTo>
                <a:lnTo>
                  <a:pt x="758" y="854"/>
                </a:lnTo>
                <a:lnTo>
                  <a:pt x="757" y="861"/>
                </a:lnTo>
                <a:lnTo>
                  <a:pt x="757" y="866"/>
                </a:lnTo>
                <a:lnTo>
                  <a:pt x="760" y="868"/>
                </a:lnTo>
                <a:lnTo>
                  <a:pt x="768" y="866"/>
                </a:lnTo>
                <a:lnTo>
                  <a:pt x="773" y="868"/>
                </a:lnTo>
                <a:lnTo>
                  <a:pt x="776" y="869"/>
                </a:lnTo>
                <a:lnTo>
                  <a:pt x="775" y="872"/>
                </a:lnTo>
                <a:lnTo>
                  <a:pt x="772" y="874"/>
                </a:lnTo>
                <a:lnTo>
                  <a:pt x="769" y="876"/>
                </a:lnTo>
                <a:lnTo>
                  <a:pt x="766" y="872"/>
                </a:lnTo>
                <a:lnTo>
                  <a:pt x="760" y="871"/>
                </a:lnTo>
                <a:lnTo>
                  <a:pt x="760" y="869"/>
                </a:lnTo>
                <a:lnTo>
                  <a:pt x="760" y="868"/>
                </a:lnTo>
                <a:lnTo>
                  <a:pt x="757" y="866"/>
                </a:lnTo>
                <a:lnTo>
                  <a:pt x="757" y="861"/>
                </a:lnTo>
                <a:lnTo>
                  <a:pt x="756" y="861"/>
                </a:lnTo>
                <a:lnTo>
                  <a:pt x="753" y="861"/>
                </a:lnTo>
                <a:lnTo>
                  <a:pt x="736" y="860"/>
                </a:lnTo>
                <a:lnTo>
                  <a:pt x="717" y="860"/>
                </a:lnTo>
                <a:lnTo>
                  <a:pt x="692" y="862"/>
                </a:lnTo>
                <a:lnTo>
                  <a:pt x="665" y="865"/>
                </a:lnTo>
                <a:lnTo>
                  <a:pt x="653" y="867"/>
                </a:lnTo>
                <a:lnTo>
                  <a:pt x="642" y="868"/>
                </a:lnTo>
                <a:lnTo>
                  <a:pt x="639" y="869"/>
                </a:lnTo>
                <a:lnTo>
                  <a:pt x="637" y="867"/>
                </a:lnTo>
                <a:lnTo>
                  <a:pt x="638" y="864"/>
                </a:lnTo>
                <a:lnTo>
                  <a:pt x="641" y="864"/>
                </a:lnTo>
                <a:close/>
                <a:moveTo>
                  <a:pt x="779" y="855"/>
                </a:moveTo>
                <a:lnTo>
                  <a:pt x="794" y="858"/>
                </a:lnTo>
                <a:lnTo>
                  <a:pt x="808" y="862"/>
                </a:lnTo>
                <a:lnTo>
                  <a:pt x="801" y="867"/>
                </a:lnTo>
                <a:lnTo>
                  <a:pt x="794" y="867"/>
                </a:lnTo>
                <a:lnTo>
                  <a:pt x="782" y="864"/>
                </a:lnTo>
                <a:lnTo>
                  <a:pt x="770" y="862"/>
                </a:lnTo>
                <a:lnTo>
                  <a:pt x="773" y="857"/>
                </a:lnTo>
                <a:lnTo>
                  <a:pt x="779" y="855"/>
                </a:lnTo>
                <a:close/>
                <a:moveTo>
                  <a:pt x="813" y="869"/>
                </a:moveTo>
                <a:lnTo>
                  <a:pt x="815" y="865"/>
                </a:lnTo>
                <a:lnTo>
                  <a:pt x="822" y="864"/>
                </a:lnTo>
                <a:lnTo>
                  <a:pt x="832" y="869"/>
                </a:lnTo>
                <a:lnTo>
                  <a:pt x="842" y="873"/>
                </a:lnTo>
                <a:lnTo>
                  <a:pt x="854" y="879"/>
                </a:lnTo>
                <a:lnTo>
                  <a:pt x="865" y="885"/>
                </a:lnTo>
                <a:lnTo>
                  <a:pt x="856" y="890"/>
                </a:lnTo>
                <a:lnTo>
                  <a:pt x="847" y="885"/>
                </a:lnTo>
                <a:lnTo>
                  <a:pt x="839" y="881"/>
                </a:lnTo>
                <a:lnTo>
                  <a:pt x="831" y="878"/>
                </a:lnTo>
                <a:lnTo>
                  <a:pt x="826" y="873"/>
                </a:lnTo>
                <a:lnTo>
                  <a:pt x="821" y="874"/>
                </a:lnTo>
                <a:lnTo>
                  <a:pt x="817" y="873"/>
                </a:lnTo>
                <a:lnTo>
                  <a:pt x="813" y="869"/>
                </a:lnTo>
                <a:close/>
                <a:moveTo>
                  <a:pt x="869" y="894"/>
                </a:moveTo>
                <a:lnTo>
                  <a:pt x="872" y="893"/>
                </a:lnTo>
                <a:lnTo>
                  <a:pt x="874" y="892"/>
                </a:lnTo>
                <a:lnTo>
                  <a:pt x="894" y="911"/>
                </a:lnTo>
                <a:lnTo>
                  <a:pt x="904" y="937"/>
                </a:lnTo>
                <a:lnTo>
                  <a:pt x="907" y="938"/>
                </a:lnTo>
                <a:lnTo>
                  <a:pt x="909" y="939"/>
                </a:lnTo>
                <a:lnTo>
                  <a:pt x="910" y="937"/>
                </a:lnTo>
                <a:lnTo>
                  <a:pt x="910" y="936"/>
                </a:lnTo>
                <a:lnTo>
                  <a:pt x="910" y="937"/>
                </a:lnTo>
                <a:lnTo>
                  <a:pt x="909" y="939"/>
                </a:lnTo>
                <a:lnTo>
                  <a:pt x="909" y="942"/>
                </a:lnTo>
                <a:lnTo>
                  <a:pt x="910" y="944"/>
                </a:lnTo>
                <a:lnTo>
                  <a:pt x="910" y="948"/>
                </a:lnTo>
                <a:lnTo>
                  <a:pt x="910" y="951"/>
                </a:lnTo>
                <a:lnTo>
                  <a:pt x="908" y="962"/>
                </a:lnTo>
                <a:lnTo>
                  <a:pt x="900" y="963"/>
                </a:lnTo>
                <a:lnTo>
                  <a:pt x="896" y="959"/>
                </a:lnTo>
                <a:lnTo>
                  <a:pt x="897" y="955"/>
                </a:lnTo>
                <a:lnTo>
                  <a:pt x="900" y="951"/>
                </a:lnTo>
                <a:lnTo>
                  <a:pt x="896" y="949"/>
                </a:lnTo>
                <a:lnTo>
                  <a:pt x="896" y="948"/>
                </a:lnTo>
                <a:lnTo>
                  <a:pt x="896" y="948"/>
                </a:lnTo>
                <a:lnTo>
                  <a:pt x="893" y="936"/>
                </a:lnTo>
                <a:lnTo>
                  <a:pt x="887" y="924"/>
                </a:lnTo>
                <a:lnTo>
                  <a:pt x="884" y="920"/>
                </a:lnTo>
                <a:lnTo>
                  <a:pt x="882" y="916"/>
                </a:lnTo>
                <a:lnTo>
                  <a:pt x="877" y="913"/>
                </a:lnTo>
                <a:lnTo>
                  <a:pt x="876" y="907"/>
                </a:lnTo>
                <a:lnTo>
                  <a:pt x="875" y="904"/>
                </a:lnTo>
                <a:lnTo>
                  <a:pt x="872" y="904"/>
                </a:lnTo>
                <a:lnTo>
                  <a:pt x="867" y="902"/>
                </a:lnTo>
                <a:lnTo>
                  <a:pt x="865" y="897"/>
                </a:lnTo>
                <a:lnTo>
                  <a:pt x="868" y="897"/>
                </a:lnTo>
                <a:lnTo>
                  <a:pt x="869" y="894"/>
                </a:lnTo>
                <a:close/>
                <a:moveTo>
                  <a:pt x="888" y="965"/>
                </a:moveTo>
                <a:lnTo>
                  <a:pt x="884" y="964"/>
                </a:lnTo>
                <a:lnTo>
                  <a:pt x="883" y="960"/>
                </a:lnTo>
                <a:lnTo>
                  <a:pt x="882" y="959"/>
                </a:lnTo>
                <a:lnTo>
                  <a:pt x="881" y="958"/>
                </a:lnTo>
                <a:lnTo>
                  <a:pt x="886" y="957"/>
                </a:lnTo>
                <a:lnTo>
                  <a:pt x="889" y="956"/>
                </a:lnTo>
                <a:lnTo>
                  <a:pt x="890" y="957"/>
                </a:lnTo>
                <a:lnTo>
                  <a:pt x="890" y="958"/>
                </a:lnTo>
                <a:lnTo>
                  <a:pt x="890" y="963"/>
                </a:lnTo>
                <a:lnTo>
                  <a:pt x="888" y="965"/>
                </a:lnTo>
                <a:close/>
                <a:moveTo>
                  <a:pt x="889" y="984"/>
                </a:moveTo>
                <a:lnTo>
                  <a:pt x="887" y="985"/>
                </a:lnTo>
                <a:lnTo>
                  <a:pt x="886" y="985"/>
                </a:lnTo>
                <a:lnTo>
                  <a:pt x="884" y="984"/>
                </a:lnTo>
                <a:lnTo>
                  <a:pt x="884" y="983"/>
                </a:lnTo>
                <a:lnTo>
                  <a:pt x="884" y="979"/>
                </a:lnTo>
                <a:lnTo>
                  <a:pt x="883" y="976"/>
                </a:lnTo>
                <a:lnTo>
                  <a:pt x="882" y="977"/>
                </a:lnTo>
                <a:lnTo>
                  <a:pt x="881" y="977"/>
                </a:lnTo>
                <a:lnTo>
                  <a:pt x="882" y="977"/>
                </a:lnTo>
                <a:lnTo>
                  <a:pt x="883" y="976"/>
                </a:lnTo>
                <a:lnTo>
                  <a:pt x="884" y="976"/>
                </a:lnTo>
                <a:lnTo>
                  <a:pt x="884" y="976"/>
                </a:lnTo>
                <a:lnTo>
                  <a:pt x="888" y="976"/>
                </a:lnTo>
                <a:lnTo>
                  <a:pt x="889" y="978"/>
                </a:lnTo>
                <a:lnTo>
                  <a:pt x="890" y="981"/>
                </a:lnTo>
                <a:lnTo>
                  <a:pt x="889" y="984"/>
                </a:lnTo>
                <a:close/>
                <a:moveTo>
                  <a:pt x="888" y="994"/>
                </a:moveTo>
                <a:lnTo>
                  <a:pt x="887" y="999"/>
                </a:lnTo>
                <a:lnTo>
                  <a:pt x="884" y="1004"/>
                </a:lnTo>
                <a:lnTo>
                  <a:pt x="886" y="1006"/>
                </a:lnTo>
                <a:lnTo>
                  <a:pt x="887" y="1006"/>
                </a:lnTo>
                <a:lnTo>
                  <a:pt x="886" y="1006"/>
                </a:lnTo>
                <a:lnTo>
                  <a:pt x="884" y="1004"/>
                </a:lnTo>
                <a:lnTo>
                  <a:pt x="874" y="1005"/>
                </a:lnTo>
                <a:lnTo>
                  <a:pt x="865" y="1006"/>
                </a:lnTo>
                <a:lnTo>
                  <a:pt x="865" y="1000"/>
                </a:lnTo>
                <a:lnTo>
                  <a:pt x="866" y="994"/>
                </a:lnTo>
                <a:lnTo>
                  <a:pt x="876" y="992"/>
                </a:lnTo>
                <a:lnTo>
                  <a:pt x="887" y="991"/>
                </a:lnTo>
                <a:lnTo>
                  <a:pt x="888" y="992"/>
                </a:lnTo>
                <a:lnTo>
                  <a:pt x="889" y="993"/>
                </a:lnTo>
                <a:lnTo>
                  <a:pt x="889" y="994"/>
                </a:lnTo>
                <a:lnTo>
                  <a:pt x="888" y="994"/>
                </a:lnTo>
                <a:close/>
                <a:moveTo>
                  <a:pt x="881" y="1016"/>
                </a:moveTo>
                <a:lnTo>
                  <a:pt x="877" y="1021"/>
                </a:lnTo>
                <a:lnTo>
                  <a:pt x="873" y="1025"/>
                </a:lnTo>
                <a:lnTo>
                  <a:pt x="873" y="1025"/>
                </a:lnTo>
                <a:lnTo>
                  <a:pt x="874" y="1026"/>
                </a:lnTo>
                <a:lnTo>
                  <a:pt x="873" y="1025"/>
                </a:lnTo>
                <a:lnTo>
                  <a:pt x="873" y="1025"/>
                </a:lnTo>
                <a:lnTo>
                  <a:pt x="866" y="1026"/>
                </a:lnTo>
                <a:lnTo>
                  <a:pt x="859" y="1025"/>
                </a:lnTo>
                <a:lnTo>
                  <a:pt x="859" y="1018"/>
                </a:lnTo>
                <a:lnTo>
                  <a:pt x="861" y="1012"/>
                </a:lnTo>
                <a:lnTo>
                  <a:pt x="868" y="1011"/>
                </a:lnTo>
                <a:lnTo>
                  <a:pt x="876" y="1009"/>
                </a:lnTo>
                <a:lnTo>
                  <a:pt x="882" y="1011"/>
                </a:lnTo>
                <a:lnTo>
                  <a:pt x="881" y="1016"/>
                </a:lnTo>
                <a:close/>
                <a:moveTo>
                  <a:pt x="874" y="1032"/>
                </a:moveTo>
                <a:lnTo>
                  <a:pt x="870" y="1036"/>
                </a:lnTo>
                <a:lnTo>
                  <a:pt x="868" y="1041"/>
                </a:lnTo>
                <a:lnTo>
                  <a:pt x="867" y="1043"/>
                </a:lnTo>
                <a:lnTo>
                  <a:pt x="867" y="1046"/>
                </a:lnTo>
                <a:lnTo>
                  <a:pt x="867" y="1043"/>
                </a:lnTo>
                <a:lnTo>
                  <a:pt x="868" y="1041"/>
                </a:lnTo>
                <a:lnTo>
                  <a:pt x="863" y="1041"/>
                </a:lnTo>
                <a:lnTo>
                  <a:pt x="859" y="1041"/>
                </a:lnTo>
                <a:lnTo>
                  <a:pt x="854" y="1041"/>
                </a:lnTo>
                <a:lnTo>
                  <a:pt x="849" y="1041"/>
                </a:lnTo>
                <a:lnTo>
                  <a:pt x="851" y="1034"/>
                </a:lnTo>
                <a:lnTo>
                  <a:pt x="855" y="1029"/>
                </a:lnTo>
                <a:lnTo>
                  <a:pt x="865" y="1028"/>
                </a:lnTo>
                <a:lnTo>
                  <a:pt x="874" y="1032"/>
                </a:lnTo>
                <a:lnTo>
                  <a:pt x="876" y="1029"/>
                </a:lnTo>
                <a:lnTo>
                  <a:pt x="877" y="1028"/>
                </a:lnTo>
                <a:lnTo>
                  <a:pt x="876" y="1029"/>
                </a:lnTo>
                <a:lnTo>
                  <a:pt x="874" y="1032"/>
                </a:lnTo>
                <a:close/>
                <a:moveTo>
                  <a:pt x="863" y="1048"/>
                </a:moveTo>
                <a:lnTo>
                  <a:pt x="861" y="1053"/>
                </a:lnTo>
                <a:lnTo>
                  <a:pt x="858" y="1057"/>
                </a:lnTo>
                <a:lnTo>
                  <a:pt x="855" y="1060"/>
                </a:lnTo>
                <a:lnTo>
                  <a:pt x="851" y="1058"/>
                </a:lnTo>
                <a:lnTo>
                  <a:pt x="851" y="1058"/>
                </a:lnTo>
                <a:lnTo>
                  <a:pt x="852" y="1053"/>
                </a:lnTo>
                <a:lnTo>
                  <a:pt x="854" y="1047"/>
                </a:lnTo>
                <a:lnTo>
                  <a:pt x="859" y="1046"/>
                </a:lnTo>
                <a:lnTo>
                  <a:pt x="863" y="1048"/>
                </a:lnTo>
                <a:lnTo>
                  <a:pt x="865" y="1046"/>
                </a:lnTo>
                <a:lnTo>
                  <a:pt x="863" y="1044"/>
                </a:lnTo>
                <a:lnTo>
                  <a:pt x="865" y="1046"/>
                </a:lnTo>
                <a:lnTo>
                  <a:pt x="863" y="1048"/>
                </a:lnTo>
                <a:lnTo>
                  <a:pt x="863" y="1048"/>
                </a:lnTo>
                <a:close/>
                <a:moveTo>
                  <a:pt x="842" y="1040"/>
                </a:moveTo>
                <a:lnTo>
                  <a:pt x="838" y="1041"/>
                </a:lnTo>
                <a:lnTo>
                  <a:pt x="837" y="1043"/>
                </a:lnTo>
                <a:lnTo>
                  <a:pt x="834" y="1049"/>
                </a:lnTo>
                <a:lnTo>
                  <a:pt x="831" y="1055"/>
                </a:lnTo>
                <a:lnTo>
                  <a:pt x="825" y="1054"/>
                </a:lnTo>
                <a:lnTo>
                  <a:pt x="827" y="1048"/>
                </a:lnTo>
                <a:lnTo>
                  <a:pt x="839" y="1027"/>
                </a:lnTo>
                <a:lnTo>
                  <a:pt x="848" y="1006"/>
                </a:lnTo>
                <a:lnTo>
                  <a:pt x="849" y="998"/>
                </a:lnTo>
                <a:lnTo>
                  <a:pt x="851" y="988"/>
                </a:lnTo>
                <a:lnTo>
                  <a:pt x="852" y="985"/>
                </a:lnTo>
                <a:lnTo>
                  <a:pt x="856" y="984"/>
                </a:lnTo>
                <a:lnTo>
                  <a:pt x="860" y="985"/>
                </a:lnTo>
                <a:lnTo>
                  <a:pt x="860" y="987"/>
                </a:lnTo>
                <a:lnTo>
                  <a:pt x="856" y="994"/>
                </a:lnTo>
                <a:lnTo>
                  <a:pt x="859" y="1000"/>
                </a:lnTo>
                <a:lnTo>
                  <a:pt x="859" y="1001"/>
                </a:lnTo>
                <a:lnTo>
                  <a:pt x="858" y="1002"/>
                </a:lnTo>
                <a:lnTo>
                  <a:pt x="859" y="1004"/>
                </a:lnTo>
                <a:lnTo>
                  <a:pt x="859" y="1004"/>
                </a:lnTo>
                <a:lnTo>
                  <a:pt x="859" y="1004"/>
                </a:lnTo>
                <a:lnTo>
                  <a:pt x="858" y="1002"/>
                </a:lnTo>
                <a:lnTo>
                  <a:pt x="853" y="1006"/>
                </a:lnTo>
                <a:lnTo>
                  <a:pt x="853" y="1012"/>
                </a:lnTo>
                <a:lnTo>
                  <a:pt x="853" y="1016"/>
                </a:lnTo>
                <a:lnTo>
                  <a:pt x="851" y="1020"/>
                </a:lnTo>
                <a:lnTo>
                  <a:pt x="845" y="1029"/>
                </a:lnTo>
                <a:lnTo>
                  <a:pt x="842" y="1040"/>
                </a:lnTo>
                <a:close/>
                <a:moveTo>
                  <a:pt x="838" y="1055"/>
                </a:moveTo>
                <a:lnTo>
                  <a:pt x="841" y="1048"/>
                </a:lnTo>
                <a:lnTo>
                  <a:pt x="848" y="1046"/>
                </a:lnTo>
                <a:lnTo>
                  <a:pt x="846" y="1053"/>
                </a:lnTo>
                <a:lnTo>
                  <a:pt x="838" y="1055"/>
                </a:lnTo>
                <a:close/>
                <a:moveTo>
                  <a:pt x="844" y="1074"/>
                </a:moveTo>
                <a:lnTo>
                  <a:pt x="838" y="1079"/>
                </a:lnTo>
                <a:lnTo>
                  <a:pt x="828" y="1078"/>
                </a:lnTo>
                <a:lnTo>
                  <a:pt x="825" y="1077"/>
                </a:lnTo>
                <a:lnTo>
                  <a:pt x="820" y="1076"/>
                </a:lnTo>
                <a:lnTo>
                  <a:pt x="820" y="1076"/>
                </a:lnTo>
                <a:lnTo>
                  <a:pt x="819" y="1077"/>
                </a:lnTo>
                <a:lnTo>
                  <a:pt x="820" y="1076"/>
                </a:lnTo>
                <a:lnTo>
                  <a:pt x="820" y="1076"/>
                </a:lnTo>
                <a:lnTo>
                  <a:pt x="820" y="1076"/>
                </a:lnTo>
                <a:lnTo>
                  <a:pt x="820" y="1075"/>
                </a:lnTo>
                <a:lnTo>
                  <a:pt x="821" y="1075"/>
                </a:lnTo>
                <a:lnTo>
                  <a:pt x="821" y="1074"/>
                </a:lnTo>
                <a:lnTo>
                  <a:pt x="822" y="1072"/>
                </a:lnTo>
                <a:lnTo>
                  <a:pt x="826" y="1068"/>
                </a:lnTo>
                <a:lnTo>
                  <a:pt x="832" y="1064"/>
                </a:lnTo>
                <a:lnTo>
                  <a:pt x="833" y="1065"/>
                </a:lnTo>
                <a:lnTo>
                  <a:pt x="834" y="1065"/>
                </a:lnTo>
                <a:lnTo>
                  <a:pt x="834" y="1067"/>
                </a:lnTo>
                <a:lnTo>
                  <a:pt x="833" y="1068"/>
                </a:lnTo>
                <a:lnTo>
                  <a:pt x="834" y="1069"/>
                </a:lnTo>
                <a:lnTo>
                  <a:pt x="834" y="1069"/>
                </a:lnTo>
                <a:lnTo>
                  <a:pt x="834" y="1069"/>
                </a:lnTo>
                <a:lnTo>
                  <a:pt x="833" y="1068"/>
                </a:lnTo>
                <a:lnTo>
                  <a:pt x="833" y="1069"/>
                </a:lnTo>
                <a:lnTo>
                  <a:pt x="833" y="1069"/>
                </a:lnTo>
                <a:lnTo>
                  <a:pt x="833" y="1069"/>
                </a:lnTo>
                <a:lnTo>
                  <a:pt x="831" y="1072"/>
                </a:lnTo>
                <a:lnTo>
                  <a:pt x="832" y="1075"/>
                </a:lnTo>
                <a:lnTo>
                  <a:pt x="835" y="1076"/>
                </a:lnTo>
                <a:lnTo>
                  <a:pt x="839" y="1072"/>
                </a:lnTo>
                <a:lnTo>
                  <a:pt x="842" y="1068"/>
                </a:lnTo>
                <a:lnTo>
                  <a:pt x="848" y="1068"/>
                </a:lnTo>
                <a:lnTo>
                  <a:pt x="846" y="1071"/>
                </a:lnTo>
                <a:lnTo>
                  <a:pt x="844" y="1074"/>
                </a:lnTo>
                <a:close/>
                <a:moveTo>
                  <a:pt x="831" y="1088"/>
                </a:moveTo>
                <a:lnTo>
                  <a:pt x="827" y="1091"/>
                </a:lnTo>
                <a:lnTo>
                  <a:pt x="824" y="1096"/>
                </a:lnTo>
                <a:lnTo>
                  <a:pt x="822" y="1097"/>
                </a:lnTo>
                <a:lnTo>
                  <a:pt x="822" y="1098"/>
                </a:lnTo>
                <a:lnTo>
                  <a:pt x="822" y="1097"/>
                </a:lnTo>
                <a:lnTo>
                  <a:pt x="824" y="1096"/>
                </a:lnTo>
                <a:lnTo>
                  <a:pt x="814" y="1097"/>
                </a:lnTo>
                <a:lnTo>
                  <a:pt x="807" y="1093"/>
                </a:lnTo>
                <a:lnTo>
                  <a:pt x="808" y="1088"/>
                </a:lnTo>
                <a:lnTo>
                  <a:pt x="813" y="1082"/>
                </a:lnTo>
                <a:lnTo>
                  <a:pt x="821" y="1081"/>
                </a:lnTo>
                <a:lnTo>
                  <a:pt x="829" y="1083"/>
                </a:lnTo>
                <a:lnTo>
                  <a:pt x="832" y="1084"/>
                </a:lnTo>
                <a:lnTo>
                  <a:pt x="831" y="1088"/>
                </a:lnTo>
                <a:close/>
                <a:moveTo>
                  <a:pt x="813" y="1105"/>
                </a:moveTo>
                <a:lnTo>
                  <a:pt x="807" y="1109"/>
                </a:lnTo>
                <a:lnTo>
                  <a:pt x="803" y="1112"/>
                </a:lnTo>
                <a:lnTo>
                  <a:pt x="801" y="1113"/>
                </a:lnTo>
                <a:lnTo>
                  <a:pt x="801" y="1114"/>
                </a:lnTo>
                <a:lnTo>
                  <a:pt x="799" y="1116"/>
                </a:lnTo>
                <a:lnTo>
                  <a:pt x="798" y="1116"/>
                </a:lnTo>
                <a:lnTo>
                  <a:pt x="796" y="1116"/>
                </a:lnTo>
                <a:lnTo>
                  <a:pt x="794" y="1114"/>
                </a:lnTo>
                <a:lnTo>
                  <a:pt x="790" y="1112"/>
                </a:lnTo>
                <a:lnTo>
                  <a:pt x="786" y="1107"/>
                </a:lnTo>
                <a:lnTo>
                  <a:pt x="794" y="1100"/>
                </a:lnTo>
                <a:lnTo>
                  <a:pt x="804" y="1099"/>
                </a:lnTo>
                <a:lnTo>
                  <a:pt x="810" y="1100"/>
                </a:lnTo>
                <a:lnTo>
                  <a:pt x="813" y="1105"/>
                </a:lnTo>
                <a:lnTo>
                  <a:pt x="813" y="1105"/>
                </a:lnTo>
                <a:close/>
                <a:moveTo>
                  <a:pt x="792" y="1119"/>
                </a:moveTo>
                <a:lnTo>
                  <a:pt x="785" y="1126"/>
                </a:lnTo>
                <a:lnTo>
                  <a:pt x="778" y="1132"/>
                </a:lnTo>
                <a:lnTo>
                  <a:pt x="769" y="1130"/>
                </a:lnTo>
                <a:lnTo>
                  <a:pt x="765" y="1124"/>
                </a:lnTo>
                <a:lnTo>
                  <a:pt x="771" y="1118"/>
                </a:lnTo>
                <a:lnTo>
                  <a:pt x="779" y="1114"/>
                </a:lnTo>
                <a:lnTo>
                  <a:pt x="786" y="1116"/>
                </a:lnTo>
                <a:lnTo>
                  <a:pt x="792" y="1119"/>
                </a:lnTo>
                <a:lnTo>
                  <a:pt x="794" y="1119"/>
                </a:lnTo>
                <a:lnTo>
                  <a:pt x="797" y="1118"/>
                </a:lnTo>
                <a:lnTo>
                  <a:pt x="794" y="1119"/>
                </a:lnTo>
                <a:lnTo>
                  <a:pt x="792" y="1119"/>
                </a:lnTo>
                <a:close/>
                <a:moveTo>
                  <a:pt x="768" y="1138"/>
                </a:moveTo>
                <a:lnTo>
                  <a:pt x="762" y="1142"/>
                </a:lnTo>
                <a:lnTo>
                  <a:pt x="756" y="1146"/>
                </a:lnTo>
                <a:lnTo>
                  <a:pt x="753" y="1147"/>
                </a:lnTo>
                <a:lnTo>
                  <a:pt x="751" y="1146"/>
                </a:lnTo>
                <a:lnTo>
                  <a:pt x="751" y="1144"/>
                </a:lnTo>
                <a:lnTo>
                  <a:pt x="752" y="1142"/>
                </a:lnTo>
                <a:lnTo>
                  <a:pt x="759" y="1140"/>
                </a:lnTo>
                <a:lnTo>
                  <a:pt x="760" y="1134"/>
                </a:lnTo>
                <a:lnTo>
                  <a:pt x="755" y="1134"/>
                </a:lnTo>
                <a:lnTo>
                  <a:pt x="749" y="1138"/>
                </a:lnTo>
                <a:lnTo>
                  <a:pt x="748" y="1138"/>
                </a:lnTo>
                <a:lnTo>
                  <a:pt x="748" y="1139"/>
                </a:lnTo>
                <a:lnTo>
                  <a:pt x="746" y="1138"/>
                </a:lnTo>
                <a:lnTo>
                  <a:pt x="745" y="1138"/>
                </a:lnTo>
                <a:lnTo>
                  <a:pt x="751" y="1132"/>
                </a:lnTo>
                <a:lnTo>
                  <a:pt x="758" y="1130"/>
                </a:lnTo>
                <a:lnTo>
                  <a:pt x="764" y="1132"/>
                </a:lnTo>
                <a:lnTo>
                  <a:pt x="768" y="1138"/>
                </a:lnTo>
                <a:lnTo>
                  <a:pt x="771" y="1137"/>
                </a:lnTo>
                <a:lnTo>
                  <a:pt x="775" y="1137"/>
                </a:lnTo>
                <a:lnTo>
                  <a:pt x="771" y="1137"/>
                </a:lnTo>
                <a:lnTo>
                  <a:pt x="768" y="1138"/>
                </a:lnTo>
                <a:close/>
                <a:moveTo>
                  <a:pt x="734" y="1146"/>
                </a:moveTo>
                <a:lnTo>
                  <a:pt x="729" y="1149"/>
                </a:lnTo>
                <a:lnTo>
                  <a:pt x="724" y="1152"/>
                </a:lnTo>
                <a:lnTo>
                  <a:pt x="722" y="1154"/>
                </a:lnTo>
                <a:lnTo>
                  <a:pt x="723" y="1156"/>
                </a:lnTo>
                <a:lnTo>
                  <a:pt x="725" y="1158"/>
                </a:lnTo>
                <a:lnTo>
                  <a:pt x="728" y="1158"/>
                </a:lnTo>
                <a:lnTo>
                  <a:pt x="734" y="1154"/>
                </a:lnTo>
                <a:lnTo>
                  <a:pt x="742" y="1153"/>
                </a:lnTo>
                <a:lnTo>
                  <a:pt x="732" y="1159"/>
                </a:lnTo>
                <a:lnTo>
                  <a:pt x="723" y="1162"/>
                </a:lnTo>
                <a:lnTo>
                  <a:pt x="723" y="1165"/>
                </a:lnTo>
                <a:lnTo>
                  <a:pt x="722" y="1166"/>
                </a:lnTo>
                <a:lnTo>
                  <a:pt x="723" y="1165"/>
                </a:lnTo>
                <a:lnTo>
                  <a:pt x="723" y="1162"/>
                </a:lnTo>
                <a:lnTo>
                  <a:pt x="718" y="1158"/>
                </a:lnTo>
                <a:lnTo>
                  <a:pt x="716" y="1152"/>
                </a:lnTo>
                <a:lnTo>
                  <a:pt x="724" y="1147"/>
                </a:lnTo>
                <a:lnTo>
                  <a:pt x="735" y="1145"/>
                </a:lnTo>
                <a:lnTo>
                  <a:pt x="734" y="1145"/>
                </a:lnTo>
                <a:lnTo>
                  <a:pt x="734" y="1146"/>
                </a:lnTo>
                <a:lnTo>
                  <a:pt x="734" y="1146"/>
                </a:lnTo>
                <a:lnTo>
                  <a:pt x="734" y="1146"/>
                </a:lnTo>
                <a:lnTo>
                  <a:pt x="741" y="1147"/>
                </a:lnTo>
                <a:lnTo>
                  <a:pt x="745" y="1147"/>
                </a:lnTo>
                <a:lnTo>
                  <a:pt x="741" y="1147"/>
                </a:lnTo>
                <a:lnTo>
                  <a:pt x="734" y="1146"/>
                </a:lnTo>
                <a:close/>
                <a:moveTo>
                  <a:pt x="700" y="1175"/>
                </a:moveTo>
                <a:lnTo>
                  <a:pt x="699" y="1176"/>
                </a:lnTo>
                <a:lnTo>
                  <a:pt x="699" y="1176"/>
                </a:lnTo>
                <a:lnTo>
                  <a:pt x="699" y="1176"/>
                </a:lnTo>
                <a:lnTo>
                  <a:pt x="700" y="1175"/>
                </a:lnTo>
                <a:lnTo>
                  <a:pt x="694" y="1172"/>
                </a:lnTo>
                <a:lnTo>
                  <a:pt x="690" y="1165"/>
                </a:lnTo>
                <a:lnTo>
                  <a:pt x="700" y="1160"/>
                </a:lnTo>
                <a:lnTo>
                  <a:pt x="709" y="1156"/>
                </a:lnTo>
                <a:lnTo>
                  <a:pt x="714" y="1161"/>
                </a:lnTo>
                <a:lnTo>
                  <a:pt x="716" y="1167"/>
                </a:lnTo>
                <a:lnTo>
                  <a:pt x="708" y="1172"/>
                </a:lnTo>
                <a:lnTo>
                  <a:pt x="700" y="1175"/>
                </a:lnTo>
                <a:close/>
                <a:moveTo>
                  <a:pt x="668" y="1188"/>
                </a:moveTo>
                <a:lnTo>
                  <a:pt x="667" y="1189"/>
                </a:lnTo>
                <a:lnTo>
                  <a:pt x="665" y="1190"/>
                </a:lnTo>
                <a:lnTo>
                  <a:pt x="667" y="1189"/>
                </a:lnTo>
                <a:lnTo>
                  <a:pt x="668" y="1188"/>
                </a:lnTo>
                <a:lnTo>
                  <a:pt x="665" y="1182"/>
                </a:lnTo>
                <a:lnTo>
                  <a:pt x="663" y="1175"/>
                </a:lnTo>
                <a:lnTo>
                  <a:pt x="663" y="1175"/>
                </a:lnTo>
                <a:lnTo>
                  <a:pt x="673" y="1172"/>
                </a:lnTo>
                <a:lnTo>
                  <a:pt x="683" y="1168"/>
                </a:lnTo>
                <a:lnTo>
                  <a:pt x="687" y="1173"/>
                </a:lnTo>
                <a:lnTo>
                  <a:pt x="689" y="1179"/>
                </a:lnTo>
                <a:lnTo>
                  <a:pt x="679" y="1183"/>
                </a:lnTo>
                <a:lnTo>
                  <a:pt x="668" y="1188"/>
                </a:lnTo>
                <a:lnTo>
                  <a:pt x="668" y="1188"/>
                </a:lnTo>
                <a:close/>
                <a:moveTo>
                  <a:pt x="656" y="1172"/>
                </a:moveTo>
                <a:lnTo>
                  <a:pt x="646" y="1176"/>
                </a:lnTo>
                <a:lnTo>
                  <a:pt x="634" y="1179"/>
                </a:lnTo>
                <a:lnTo>
                  <a:pt x="631" y="1179"/>
                </a:lnTo>
                <a:lnTo>
                  <a:pt x="630" y="1182"/>
                </a:lnTo>
                <a:lnTo>
                  <a:pt x="630" y="1184"/>
                </a:lnTo>
                <a:lnTo>
                  <a:pt x="630" y="1187"/>
                </a:lnTo>
                <a:lnTo>
                  <a:pt x="631" y="1194"/>
                </a:lnTo>
                <a:lnTo>
                  <a:pt x="628" y="1201"/>
                </a:lnTo>
                <a:lnTo>
                  <a:pt x="620" y="1203"/>
                </a:lnTo>
                <a:lnTo>
                  <a:pt x="612" y="1204"/>
                </a:lnTo>
                <a:lnTo>
                  <a:pt x="615" y="1200"/>
                </a:lnTo>
                <a:lnTo>
                  <a:pt x="620" y="1200"/>
                </a:lnTo>
                <a:lnTo>
                  <a:pt x="625" y="1198"/>
                </a:lnTo>
                <a:lnTo>
                  <a:pt x="626" y="1195"/>
                </a:lnTo>
                <a:lnTo>
                  <a:pt x="624" y="1191"/>
                </a:lnTo>
                <a:lnTo>
                  <a:pt x="619" y="1193"/>
                </a:lnTo>
                <a:lnTo>
                  <a:pt x="615" y="1194"/>
                </a:lnTo>
                <a:lnTo>
                  <a:pt x="611" y="1194"/>
                </a:lnTo>
                <a:lnTo>
                  <a:pt x="610" y="1198"/>
                </a:lnTo>
                <a:lnTo>
                  <a:pt x="606" y="1202"/>
                </a:lnTo>
                <a:lnTo>
                  <a:pt x="610" y="1198"/>
                </a:lnTo>
                <a:lnTo>
                  <a:pt x="611" y="1194"/>
                </a:lnTo>
                <a:lnTo>
                  <a:pt x="611" y="1193"/>
                </a:lnTo>
                <a:lnTo>
                  <a:pt x="611" y="1193"/>
                </a:lnTo>
                <a:lnTo>
                  <a:pt x="620" y="1189"/>
                </a:lnTo>
                <a:lnTo>
                  <a:pt x="630" y="1187"/>
                </a:lnTo>
                <a:lnTo>
                  <a:pt x="630" y="1184"/>
                </a:lnTo>
                <a:lnTo>
                  <a:pt x="630" y="1182"/>
                </a:lnTo>
                <a:lnTo>
                  <a:pt x="624" y="1183"/>
                </a:lnTo>
                <a:lnTo>
                  <a:pt x="619" y="1184"/>
                </a:lnTo>
                <a:lnTo>
                  <a:pt x="617" y="1184"/>
                </a:lnTo>
                <a:lnTo>
                  <a:pt x="614" y="1182"/>
                </a:lnTo>
                <a:lnTo>
                  <a:pt x="615" y="1180"/>
                </a:lnTo>
                <a:lnTo>
                  <a:pt x="618" y="1179"/>
                </a:lnTo>
                <a:lnTo>
                  <a:pt x="634" y="1174"/>
                </a:lnTo>
                <a:lnTo>
                  <a:pt x="649" y="1169"/>
                </a:lnTo>
                <a:lnTo>
                  <a:pt x="683" y="1156"/>
                </a:lnTo>
                <a:lnTo>
                  <a:pt x="716" y="1141"/>
                </a:lnTo>
                <a:lnTo>
                  <a:pt x="720" y="1139"/>
                </a:lnTo>
                <a:lnTo>
                  <a:pt x="723" y="1140"/>
                </a:lnTo>
                <a:lnTo>
                  <a:pt x="722" y="1144"/>
                </a:lnTo>
                <a:lnTo>
                  <a:pt x="718" y="1146"/>
                </a:lnTo>
                <a:lnTo>
                  <a:pt x="716" y="1147"/>
                </a:lnTo>
                <a:lnTo>
                  <a:pt x="713" y="1148"/>
                </a:lnTo>
                <a:lnTo>
                  <a:pt x="708" y="1148"/>
                </a:lnTo>
                <a:lnTo>
                  <a:pt x="706" y="1152"/>
                </a:lnTo>
                <a:lnTo>
                  <a:pt x="696" y="1155"/>
                </a:lnTo>
                <a:lnTo>
                  <a:pt x="687" y="1160"/>
                </a:lnTo>
                <a:lnTo>
                  <a:pt x="682" y="1160"/>
                </a:lnTo>
                <a:lnTo>
                  <a:pt x="680" y="1163"/>
                </a:lnTo>
                <a:lnTo>
                  <a:pt x="670" y="1167"/>
                </a:lnTo>
                <a:lnTo>
                  <a:pt x="660" y="1172"/>
                </a:lnTo>
                <a:lnTo>
                  <a:pt x="658" y="1169"/>
                </a:lnTo>
                <a:lnTo>
                  <a:pt x="656" y="1172"/>
                </a:lnTo>
                <a:lnTo>
                  <a:pt x="656" y="1172"/>
                </a:lnTo>
                <a:close/>
                <a:moveTo>
                  <a:pt x="660" y="1190"/>
                </a:moveTo>
                <a:lnTo>
                  <a:pt x="649" y="1195"/>
                </a:lnTo>
                <a:lnTo>
                  <a:pt x="638" y="1197"/>
                </a:lnTo>
                <a:lnTo>
                  <a:pt x="635" y="1200"/>
                </a:lnTo>
                <a:lnTo>
                  <a:pt x="632" y="1201"/>
                </a:lnTo>
                <a:lnTo>
                  <a:pt x="635" y="1200"/>
                </a:lnTo>
                <a:lnTo>
                  <a:pt x="638" y="1197"/>
                </a:lnTo>
                <a:lnTo>
                  <a:pt x="638" y="1190"/>
                </a:lnTo>
                <a:lnTo>
                  <a:pt x="637" y="1184"/>
                </a:lnTo>
                <a:lnTo>
                  <a:pt x="647" y="1181"/>
                </a:lnTo>
                <a:lnTo>
                  <a:pt x="658" y="1179"/>
                </a:lnTo>
                <a:lnTo>
                  <a:pt x="660" y="1184"/>
                </a:lnTo>
                <a:lnTo>
                  <a:pt x="660" y="1190"/>
                </a:lnTo>
                <a:close/>
                <a:moveTo>
                  <a:pt x="603" y="1180"/>
                </a:moveTo>
                <a:lnTo>
                  <a:pt x="604" y="1179"/>
                </a:lnTo>
                <a:lnTo>
                  <a:pt x="606" y="1177"/>
                </a:lnTo>
                <a:lnTo>
                  <a:pt x="604" y="1179"/>
                </a:lnTo>
                <a:lnTo>
                  <a:pt x="603" y="1180"/>
                </a:lnTo>
                <a:close/>
                <a:moveTo>
                  <a:pt x="730" y="1081"/>
                </a:moveTo>
                <a:lnTo>
                  <a:pt x="732" y="1075"/>
                </a:lnTo>
                <a:lnTo>
                  <a:pt x="736" y="1071"/>
                </a:lnTo>
                <a:lnTo>
                  <a:pt x="743" y="1064"/>
                </a:lnTo>
                <a:lnTo>
                  <a:pt x="750" y="1057"/>
                </a:lnTo>
                <a:lnTo>
                  <a:pt x="752" y="1055"/>
                </a:lnTo>
                <a:lnTo>
                  <a:pt x="755" y="1056"/>
                </a:lnTo>
                <a:lnTo>
                  <a:pt x="755" y="1057"/>
                </a:lnTo>
                <a:lnTo>
                  <a:pt x="755" y="1060"/>
                </a:lnTo>
                <a:lnTo>
                  <a:pt x="743" y="1071"/>
                </a:lnTo>
                <a:lnTo>
                  <a:pt x="730" y="1081"/>
                </a:lnTo>
                <a:close/>
                <a:moveTo>
                  <a:pt x="710" y="1102"/>
                </a:moveTo>
                <a:lnTo>
                  <a:pt x="715" y="1097"/>
                </a:lnTo>
                <a:lnTo>
                  <a:pt x="722" y="1092"/>
                </a:lnTo>
                <a:lnTo>
                  <a:pt x="741" y="1078"/>
                </a:lnTo>
                <a:lnTo>
                  <a:pt x="757" y="1062"/>
                </a:lnTo>
                <a:lnTo>
                  <a:pt x="760" y="1060"/>
                </a:lnTo>
                <a:lnTo>
                  <a:pt x="763" y="1063"/>
                </a:lnTo>
                <a:lnTo>
                  <a:pt x="764" y="1067"/>
                </a:lnTo>
                <a:lnTo>
                  <a:pt x="768" y="1067"/>
                </a:lnTo>
                <a:lnTo>
                  <a:pt x="782" y="1069"/>
                </a:lnTo>
                <a:lnTo>
                  <a:pt x="796" y="1070"/>
                </a:lnTo>
                <a:lnTo>
                  <a:pt x="799" y="1070"/>
                </a:lnTo>
                <a:lnTo>
                  <a:pt x="803" y="1070"/>
                </a:lnTo>
                <a:lnTo>
                  <a:pt x="799" y="1070"/>
                </a:lnTo>
                <a:lnTo>
                  <a:pt x="796" y="1070"/>
                </a:lnTo>
                <a:lnTo>
                  <a:pt x="789" y="1079"/>
                </a:lnTo>
                <a:lnTo>
                  <a:pt x="780" y="1086"/>
                </a:lnTo>
                <a:lnTo>
                  <a:pt x="766" y="1099"/>
                </a:lnTo>
                <a:lnTo>
                  <a:pt x="751" y="1111"/>
                </a:lnTo>
                <a:lnTo>
                  <a:pt x="749" y="1112"/>
                </a:lnTo>
                <a:lnTo>
                  <a:pt x="746" y="1113"/>
                </a:lnTo>
                <a:lnTo>
                  <a:pt x="734" y="1119"/>
                </a:lnTo>
                <a:lnTo>
                  <a:pt x="722" y="1113"/>
                </a:lnTo>
                <a:lnTo>
                  <a:pt x="715" y="1107"/>
                </a:lnTo>
                <a:lnTo>
                  <a:pt x="710" y="1102"/>
                </a:lnTo>
                <a:close/>
                <a:moveTo>
                  <a:pt x="700" y="1100"/>
                </a:moveTo>
                <a:lnTo>
                  <a:pt x="714" y="1090"/>
                </a:lnTo>
                <a:lnTo>
                  <a:pt x="730" y="1081"/>
                </a:lnTo>
                <a:lnTo>
                  <a:pt x="716" y="1092"/>
                </a:lnTo>
                <a:lnTo>
                  <a:pt x="700" y="1100"/>
                </a:lnTo>
                <a:close/>
                <a:moveTo>
                  <a:pt x="720" y="1123"/>
                </a:moveTo>
                <a:lnTo>
                  <a:pt x="718" y="1125"/>
                </a:lnTo>
                <a:lnTo>
                  <a:pt x="715" y="1125"/>
                </a:lnTo>
                <a:lnTo>
                  <a:pt x="708" y="1119"/>
                </a:lnTo>
                <a:lnTo>
                  <a:pt x="701" y="1112"/>
                </a:lnTo>
                <a:lnTo>
                  <a:pt x="711" y="1116"/>
                </a:lnTo>
                <a:lnTo>
                  <a:pt x="720" y="1123"/>
                </a:lnTo>
                <a:close/>
                <a:moveTo>
                  <a:pt x="815" y="1077"/>
                </a:moveTo>
                <a:lnTo>
                  <a:pt x="814" y="1077"/>
                </a:lnTo>
                <a:lnTo>
                  <a:pt x="813" y="1078"/>
                </a:lnTo>
                <a:lnTo>
                  <a:pt x="814" y="1077"/>
                </a:lnTo>
                <a:lnTo>
                  <a:pt x="815" y="1077"/>
                </a:lnTo>
                <a:close/>
                <a:moveTo>
                  <a:pt x="534" y="1142"/>
                </a:moveTo>
                <a:lnTo>
                  <a:pt x="535" y="1141"/>
                </a:lnTo>
                <a:lnTo>
                  <a:pt x="537" y="1141"/>
                </a:lnTo>
                <a:lnTo>
                  <a:pt x="551" y="1141"/>
                </a:lnTo>
                <a:lnTo>
                  <a:pt x="566" y="1141"/>
                </a:lnTo>
                <a:lnTo>
                  <a:pt x="566" y="1145"/>
                </a:lnTo>
                <a:lnTo>
                  <a:pt x="565" y="1146"/>
                </a:lnTo>
                <a:lnTo>
                  <a:pt x="550" y="1147"/>
                </a:lnTo>
                <a:lnTo>
                  <a:pt x="536" y="1146"/>
                </a:lnTo>
                <a:lnTo>
                  <a:pt x="534" y="1145"/>
                </a:lnTo>
                <a:lnTo>
                  <a:pt x="534" y="1142"/>
                </a:lnTo>
                <a:close/>
                <a:moveTo>
                  <a:pt x="598" y="1161"/>
                </a:moveTo>
                <a:lnTo>
                  <a:pt x="599" y="1156"/>
                </a:lnTo>
                <a:lnTo>
                  <a:pt x="605" y="1156"/>
                </a:lnTo>
                <a:lnTo>
                  <a:pt x="607" y="1154"/>
                </a:lnTo>
                <a:lnTo>
                  <a:pt x="608" y="1151"/>
                </a:lnTo>
                <a:lnTo>
                  <a:pt x="606" y="1149"/>
                </a:lnTo>
                <a:lnTo>
                  <a:pt x="604" y="1149"/>
                </a:lnTo>
                <a:lnTo>
                  <a:pt x="597" y="1151"/>
                </a:lnTo>
                <a:lnTo>
                  <a:pt x="593" y="1159"/>
                </a:lnTo>
                <a:lnTo>
                  <a:pt x="590" y="1174"/>
                </a:lnTo>
                <a:lnTo>
                  <a:pt x="575" y="1180"/>
                </a:lnTo>
                <a:lnTo>
                  <a:pt x="572" y="1181"/>
                </a:lnTo>
                <a:lnTo>
                  <a:pt x="570" y="1182"/>
                </a:lnTo>
                <a:lnTo>
                  <a:pt x="564" y="1182"/>
                </a:lnTo>
                <a:lnTo>
                  <a:pt x="559" y="1182"/>
                </a:lnTo>
                <a:lnTo>
                  <a:pt x="558" y="1182"/>
                </a:lnTo>
                <a:lnTo>
                  <a:pt x="557" y="1182"/>
                </a:lnTo>
                <a:lnTo>
                  <a:pt x="555" y="1186"/>
                </a:lnTo>
                <a:lnTo>
                  <a:pt x="550" y="1187"/>
                </a:lnTo>
                <a:lnTo>
                  <a:pt x="555" y="1186"/>
                </a:lnTo>
                <a:lnTo>
                  <a:pt x="557" y="1182"/>
                </a:lnTo>
                <a:lnTo>
                  <a:pt x="537" y="1183"/>
                </a:lnTo>
                <a:lnTo>
                  <a:pt x="518" y="1183"/>
                </a:lnTo>
                <a:lnTo>
                  <a:pt x="518" y="1176"/>
                </a:lnTo>
                <a:lnTo>
                  <a:pt x="523" y="1169"/>
                </a:lnTo>
                <a:lnTo>
                  <a:pt x="531" y="1161"/>
                </a:lnTo>
                <a:lnTo>
                  <a:pt x="537" y="1152"/>
                </a:lnTo>
                <a:lnTo>
                  <a:pt x="539" y="1151"/>
                </a:lnTo>
                <a:lnTo>
                  <a:pt x="542" y="1149"/>
                </a:lnTo>
                <a:lnTo>
                  <a:pt x="552" y="1149"/>
                </a:lnTo>
                <a:lnTo>
                  <a:pt x="564" y="1149"/>
                </a:lnTo>
                <a:lnTo>
                  <a:pt x="575" y="1148"/>
                </a:lnTo>
                <a:lnTo>
                  <a:pt x="585" y="1147"/>
                </a:lnTo>
                <a:lnTo>
                  <a:pt x="577" y="1144"/>
                </a:lnTo>
                <a:lnTo>
                  <a:pt x="570" y="1142"/>
                </a:lnTo>
                <a:lnTo>
                  <a:pt x="578" y="1141"/>
                </a:lnTo>
                <a:lnTo>
                  <a:pt x="585" y="1135"/>
                </a:lnTo>
                <a:lnTo>
                  <a:pt x="539" y="1137"/>
                </a:lnTo>
                <a:lnTo>
                  <a:pt x="497" y="1126"/>
                </a:lnTo>
                <a:lnTo>
                  <a:pt x="494" y="1126"/>
                </a:lnTo>
                <a:lnTo>
                  <a:pt x="490" y="1126"/>
                </a:lnTo>
                <a:lnTo>
                  <a:pt x="494" y="1130"/>
                </a:lnTo>
                <a:lnTo>
                  <a:pt x="496" y="1133"/>
                </a:lnTo>
                <a:lnTo>
                  <a:pt x="489" y="1133"/>
                </a:lnTo>
                <a:lnTo>
                  <a:pt x="482" y="1130"/>
                </a:lnTo>
                <a:lnTo>
                  <a:pt x="479" y="1128"/>
                </a:lnTo>
                <a:lnTo>
                  <a:pt x="475" y="1126"/>
                </a:lnTo>
                <a:lnTo>
                  <a:pt x="474" y="1125"/>
                </a:lnTo>
                <a:lnTo>
                  <a:pt x="473" y="1125"/>
                </a:lnTo>
                <a:lnTo>
                  <a:pt x="474" y="1125"/>
                </a:lnTo>
                <a:lnTo>
                  <a:pt x="475" y="1126"/>
                </a:lnTo>
                <a:lnTo>
                  <a:pt x="475" y="1120"/>
                </a:lnTo>
                <a:lnTo>
                  <a:pt x="481" y="1121"/>
                </a:lnTo>
                <a:lnTo>
                  <a:pt x="485" y="1125"/>
                </a:lnTo>
                <a:lnTo>
                  <a:pt x="490" y="1126"/>
                </a:lnTo>
                <a:lnTo>
                  <a:pt x="494" y="1126"/>
                </a:lnTo>
                <a:lnTo>
                  <a:pt x="497" y="1126"/>
                </a:lnTo>
                <a:lnTo>
                  <a:pt x="495" y="1124"/>
                </a:lnTo>
                <a:lnTo>
                  <a:pt x="492" y="1121"/>
                </a:lnTo>
                <a:lnTo>
                  <a:pt x="476" y="1109"/>
                </a:lnTo>
                <a:lnTo>
                  <a:pt x="467" y="1089"/>
                </a:lnTo>
                <a:lnTo>
                  <a:pt x="467" y="1088"/>
                </a:lnTo>
                <a:lnTo>
                  <a:pt x="466" y="1086"/>
                </a:lnTo>
                <a:lnTo>
                  <a:pt x="466" y="1086"/>
                </a:lnTo>
                <a:lnTo>
                  <a:pt x="466" y="1085"/>
                </a:lnTo>
                <a:lnTo>
                  <a:pt x="466" y="1083"/>
                </a:lnTo>
                <a:lnTo>
                  <a:pt x="466" y="1081"/>
                </a:lnTo>
                <a:lnTo>
                  <a:pt x="466" y="1078"/>
                </a:lnTo>
                <a:lnTo>
                  <a:pt x="466" y="1077"/>
                </a:lnTo>
                <a:lnTo>
                  <a:pt x="472" y="1053"/>
                </a:lnTo>
                <a:lnTo>
                  <a:pt x="483" y="1032"/>
                </a:lnTo>
                <a:lnTo>
                  <a:pt x="511" y="1000"/>
                </a:lnTo>
                <a:lnTo>
                  <a:pt x="547" y="978"/>
                </a:lnTo>
                <a:lnTo>
                  <a:pt x="551" y="977"/>
                </a:lnTo>
                <a:lnTo>
                  <a:pt x="554" y="979"/>
                </a:lnTo>
                <a:lnTo>
                  <a:pt x="556" y="984"/>
                </a:lnTo>
                <a:lnTo>
                  <a:pt x="556" y="988"/>
                </a:lnTo>
                <a:lnTo>
                  <a:pt x="555" y="991"/>
                </a:lnTo>
                <a:lnTo>
                  <a:pt x="552" y="992"/>
                </a:lnTo>
                <a:lnTo>
                  <a:pt x="550" y="999"/>
                </a:lnTo>
                <a:lnTo>
                  <a:pt x="554" y="1005"/>
                </a:lnTo>
                <a:lnTo>
                  <a:pt x="559" y="1008"/>
                </a:lnTo>
                <a:lnTo>
                  <a:pt x="566" y="1006"/>
                </a:lnTo>
                <a:lnTo>
                  <a:pt x="573" y="1005"/>
                </a:lnTo>
                <a:lnTo>
                  <a:pt x="579" y="1011"/>
                </a:lnTo>
                <a:lnTo>
                  <a:pt x="582" y="1019"/>
                </a:lnTo>
                <a:lnTo>
                  <a:pt x="584" y="1027"/>
                </a:lnTo>
                <a:lnTo>
                  <a:pt x="585" y="1028"/>
                </a:lnTo>
                <a:lnTo>
                  <a:pt x="587" y="1029"/>
                </a:lnTo>
                <a:lnTo>
                  <a:pt x="591" y="1027"/>
                </a:lnTo>
                <a:lnTo>
                  <a:pt x="593" y="1029"/>
                </a:lnTo>
                <a:lnTo>
                  <a:pt x="593" y="1033"/>
                </a:lnTo>
                <a:lnTo>
                  <a:pt x="591" y="1037"/>
                </a:lnTo>
                <a:lnTo>
                  <a:pt x="577" y="1048"/>
                </a:lnTo>
                <a:lnTo>
                  <a:pt x="561" y="1055"/>
                </a:lnTo>
                <a:lnTo>
                  <a:pt x="557" y="1056"/>
                </a:lnTo>
                <a:lnTo>
                  <a:pt x="554" y="1057"/>
                </a:lnTo>
                <a:lnTo>
                  <a:pt x="550" y="1060"/>
                </a:lnTo>
                <a:lnTo>
                  <a:pt x="552" y="1063"/>
                </a:lnTo>
                <a:lnTo>
                  <a:pt x="556" y="1069"/>
                </a:lnTo>
                <a:lnTo>
                  <a:pt x="554" y="1075"/>
                </a:lnTo>
                <a:lnTo>
                  <a:pt x="556" y="1075"/>
                </a:lnTo>
                <a:lnTo>
                  <a:pt x="559" y="1075"/>
                </a:lnTo>
                <a:lnTo>
                  <a:pt x="562" y="1072"/>
                </a:lnTo>
                <a:lnTo>
                  <a:pt x="564" y="1071"/>
                </a:lnTo>
                <a:lnTo>
                  <a:pt x="562" y="1072"/>
                </a:lnTo>
                <a:lnTo>
                  <a:pt x="559" y="1075"/>
                </a:lnTo>
                <a:lnTo>
                  <a:pt x="565" y="1081"/>
                </a:lnTo>
                <a:lnTo>
                  <a:pt x="571" y="1085"/>
                </a:lnTo>
                <a:lnTo>
                  <a:pt x="572" y="1085"/>
                </a:lnTo>
                <a:lnTo>
                  <a:pt x="572" y="1086"/>
                </a:lnTo>
                <a:lnTo>
                  <a:pt x="570" y="1089"/>
                </a:lnTo>
                <a:lnTo>
                  <a:pt x="572" y="1091"/>
                </a:lnTo>
                <a:lnTo>
                  <a:pt x="575" y="1091"/>
                </a:lnTo>
                <a:lnTo>
                  <a:pt x="577" y="1091"/>
                </a:lnTo>
                <a:lnTo>
                  <a:pt x="589" y="1082"/>
                </a:lnTo>
                <a:lnTo>
                  <a:pt x="600" y="1074"/>
                </a:lnTo>
                <a:lnTo>
                  <a:pt x="608" y="1065"/>
                </a:lnTo>
                <a:lnTo>
                  <a:pt x="619" y="1062"/>
                </a:lnTo>
                <a:lnTo>
                  <a:pt x="624" y="1068"/>
                </a:lnTo>
                <a:lnTo>
                  <a:pt x="630" y="1069"/>
                </a:lnTo>
                <a:lnTo>
                  <a:pt x="646" y="1064"/>
                </a:lnTo>
                <a:lnTo>
                  <a:pt x="655" y="1050"/>
                </a:lnTo>
                <a:lnTo>
                  <a:pt x="653" y="1043"/>
                </a:lnTo>
                <a:lnTo>
                  <a:pt x="645" y="1040"/>
                </a:lnTo>
                <a:lnTo>
                  <a:pt x="645" y="1040"/>
                </a:lnTo>
                <a:lnTo>
                  <a:pt x="642" y="1039"/>
                </a:lnTo>
                <a:lnTo>
                  <a:pt x="640" y="1039"/>
                </a:lnTo>
                <a:lnTo>
                  <a:pt x="641" y="1035"/>
                </a:lnTo>
                <a:lnTo>
                  <a:pt x="642" y="1032"/>
                </a:lnTo>
                <a:lnTo>
                  <a:pt x="646" y="1032"/>
                </a:lnTo>
                <a:lnTo>
                  <a:pt x="648" y="1029"/>
                </a:lnTo>
                <a:lnTo>
                  <a:pt x="651" y="1023"/>
                </a:lnTo>
                <a:lnTo>
                  <a:pt x="655" y="1020"/>
                </a:lnTo>
                <a:lnTo>
                  <a:pt x="658" y="1020"/>
                </a:lnTo>
                <a:lnTo>
                  <a:pt x="660" y="1018"/>
                </a:lnTo>
                <a:lnTo>
                  <a:pt x="663" y="1009"/>
                </a:lnTo>
                <a:lnTo>
                  <a:pt x="672" y="1005"/>
                </a:lnTo>
                <a:lnTo>
                  <a:pt x="675" y="1004"/>
                </a:lnTo>
                <a:lnTo>
                  <a:pt x="676" y="1000"/>
                </a:lnTo>
                <a:lnTo>
                  <a:pt x="673" y="999"/>
                </a:lnTo>
                <a:lnTo>
                  <a:pt x="669" y="999"/>
                </a:lnTo>
                <a:lnTo>
                  <a:pt x="665" y="1001"/>
                </a:lnTo>
                <a:lnTo>
                  <a:pt x="659" y="999"/>
                </a:lnTo>
                <a:lnTo>
                  <a:pt x="669" y="988"/>
                </a:lnTo>
                <a:lnTo>
                  <a:pt x="682" y="980"/>
                </a:lnTo>
                <a:lnTo>
                  <a:pt x="686" y="981"/>
                </a:lnTo>
                <a:lnTo>
                  <a:pt x="688" y="985"/>
                </a:lnTo>
                <a:lnTo>
                  <a:pt x="689" y="988"/>
                </a:lnTo>
                <a:lnTo>
                  <a:pt x="692" y="987"/>
                </a:lnTo>
                <a:lnTo>
                  <a:pt x="697" y="984"/>
                </a:lnTo>
                <a:lnTo>
                  <a:pt x="700" y="979"/>
                </a:lnTo>
                <a:lnTo>
                  <a:pt x="699" y="974"/>
                </a:lnTo>
                <a:lnTo>
                  <a:pt x="702" y="974"/>
                </a:lnTo>
                <a:lnTo>
                  <a:pt x="710" y="973"/>
                </a:lnTo>
                <a:lnTo>
                  <a:pt x="717" y="967"/>
                </a:lnTo>
                <a:lnTo>
                  <a:pt x="706" y="969"/>
                </a:lnTo>
                <a:lnTo>
                  <a:pt x="695" y="972"/>
                </a:lnTo>
                <a:lnTo>
                  <a:pt x="690" y="976"/>
                </a:lnTo>
                <a:lnTo>
                  <a:pt x="686" y="976"/>
                </a:lnTo>
                <a:lnTo>
                  <a:pt x="700" y="963"/>
                </a:lnTo>
                <a:lnTo>
                  <a:pt x="716" y="953"/>
                </a:lnTo>
                <a:lnTo>
                  <a:pt x="718" y="949"/>
                </a:lnTo>
                <a:lnTo>
                  <a:pt x="720" y="946"/>
                </a:lnTo>
                <a:lnTo>
                  <a:pt x="718" y="949"/>
                </a:lnTo>
                <a:lnTo>
                  <a:pt x="716" y="953"/>
                </a:lnTo>
                <a:lnTo>
                  <a:pt x="722" y="955"/>
                </a:lnTo>
                <a:lnTo>
                  <a:pt x="723" y="962"/>
                </a:lnTo>
                <a:lnTo>
                  <a:pt x="732" y="956"/>
                </a:lnTo>
                <a:lnTo>
                  <a:pt x="741" y="951"/>
                </a:lnTo>
                <a:lnTo>
                  <a:pt x="746" y="955"/>
                </a:lnTo>
                <a:lnTo>
                  <a:pt x="751" y="958"/>
                </a:lnTo>
                <a:lnTo>
                  <a:pt x="753" y="956"/>
                </a:lnTo>
                <a:lnTo>
                  <a:pt x="752" y="952"/>
                </a:lnTo>
                <a:lnTo>
                  <a:pt x="748" y="949"/>
                </a:lnTo>
                <a:lnTo>
                  <a:pt x="742" y="944"/>
                </a:lnTo>
                <a:lnTo>
                  <a:pt x="751" y="943"/>
                </a:lnTo>
                <a:lnTo>
                  <a:pt x="757" y="948"/>
                </a:lnTo>
                <a:lnTo>
                  <a:pt x="757" y="951"/>
                </a:lnTo>
                <a:lnTo>
                  <a:pt x="752" y="952"/>
                </a:lnTo>
                <a:lnTo>
                  <a:pt x="753" y="956"/>
                </a:lnTo>
                <a:lnTo>
                  <a:pt x="751" y="958"/>
                </a:lnTo>
                <a:lnTo>
                  <a:pt x="766" y="976"/>
                </a:lnTo>
                <a:lnTo>
                  <a:pt x="772" y="998"/>
                </a:lnTo>
                <a:lnTo>
                  <a:pt x="773" y="1002"/>
                </a:lnTo>
                <a:lnTo>
                  <a:pt x="778" y="1005"/>
                </a:lnTo>
                <a:lnTo>
                  <a:pt x="776" y="992"/>
                </a:lnTo>
                <a:lnTo>
                  <a:pt x="776" y="980"/>
                </a:lnTo>
                <a:lnTo>
                  <a:pt x="775" y="977"/>
                </a:lnTo>
                <a:lnTo>
                  <a:pt x="777" y="973"/>
                </a:lnTo>
                <a:lnTo>
                  <a:pt x="780" y="974"/>
                </a:lnTo>
                <a:lnTo>
                  <a:pt x="783" y="978"/>
                </a:lnTo>
                <a:lnTo>
                  <a:pt x="784" y="984"/>
                </a:lnTo>
                <a:lnTo>
                  <a:pt x="789" y="987"/>
                </a:lnTo>
                <a:lnTo>
                  <a:pt x="793" y="992"/>
                </a:lnTo>
                <a:lnTo>
                  <a:pt x="789" y="998"/>
                </a:lnTo>
                <a:lnTo>
                  <a:pt x="786" y="1000"/>
                </a:lnTo>
                <a:lnTo>
                  <a:pt x="786" y="1004"/>
                </a:lnTo>
                <a:lnTo>
                  <a:pt x="790" y="1004"/>
                </a:lnTo>
                <a:lnTo>
                  <a:pt x="793" y="1002"/>
                </a:lnTo>
                <a:lnTo>
                  <a:pt x="794" y="1000"/>
                </a:lnTo>
                <a:lnTo>
                  <a:pt x="798" y="1000"/>
                </a:lnTo>
                <a:lnTo>
                  <a:pt x="801" y="1001"/>
                </a:lnTo>
                <a:lnTo>
                  <a:pt x="804" y="999"/>
                </a:lnTo>
                <a:lnTo>
                  <a:pt x="804" y="997"/>
                </a:lnTo>
                <a:lnTo>
                  <a:pt x="801" y="994"/>
                </a:lnTo>
                <a:lnTo>
                  <a:pt x="798" y="988"/>
                </a:lnTo>
                <a:lnTo>
                  <a:pt x="793" y="985"/>
                </a:lnTo>
                <a:lnTo>
                  <a:pt x="790" y="984"/>
                </a:lnTo>
                <a:lnTo>
                  <a:pt x="789" y="981"/>
                </a:lnTo>
                <a:lnTo>
                  <a:pt x="784" y="967"/>
                </a:lnTo>
                <a:lnTo>
                  <a:pt x="776" y="956"/>
                </a:lnTo>
                <a:lnTo>
                  <a:pt x="775" y="952"/>
                </a:lnTo>
                <a:lnTo>
                  <a:pt x="776" y="951"/>
                </a:lnTo>
                <a:lnTo>
                  <a:pt x="790" y="943"/>
                </a:lnTo>
                <a:lnTo>
                  <a:pt x="803" y="935"/>
                </a:lnTo>
                <a:lnTo>
                  <a:pt x="808" y="932"/>
                </a:lnTo>
                <a:lnTo>
                  <a:pt x="813" y="928"/>
                </a:lnTo>
                <a:lnTo>
                  <a:pt x="815" y="928"/>
                </a:lnTo>
                <a:lnTo>
                  <a:pt x="818" y="928"/>
                </a:lnTo>
                <a:lnTo>
                  <a:pt x="833" y="946"/>
                </a:lnTo>
                <a:lnTo>
                  <a:pt x="840" y="969"/>
                </a:lnTo>
                <a:lnTo>
                  <a:pt x="838" y="973"/>
                </a:lnTo>
                <a:lnTo>
                  <a:pt x="833" y="974"/>
                </a:lnTo>
                <a:lnTo>
                  <a:pt x="824" y="977"/>
                </a:lnTo>
                <a:lnTo>
                  <a:pt x="813" y="980"/>
                </a:lnTo>
                <a:lnTo>
                  <a:pt x="814" y="981"/>
                </a:lnTo>
                <a:lnTo>
                  <a:pt x="815" y="983"/>
                </a:lnTo>
                <a:lnTo>
                  <a:pt x="819" y="987"/>
                </a:lnTo>
                <a:lnTo>
                  <a:pt x="819" y="991"/>
                </a:lnTo>
                <a:lnTo>
                  <a:pt x="815" y="991"/>
                </a:lnTo>
                <a:lnTo>
                  <a:pt x="812" y="986"/>
                </a:lnTo>
                <a:lnTo>
                  <a:pt x="806" y="983"/>
                </a:lnTo>
                <a:lnTo>
                  <a:pt x="800" y="984"/>
                </a:lnTo>
                <a:lnTo>
                  <a:pt x="805" y="991"/>
                </a:lnTo>
                <a:lnTo>
                  <a:pt x="810" y="997"/>
                </a:lnTo>
                <a:lnTo>
                  <a:pt x="811" y="998"/>
                </a:lnTo>
                <a:lnTo>
                  <a:pt x="813" y="998"/>
                </a:lnTo>
                <a:lnTo>
                  <a:pt x="826" y="994"/>
                </a:lnTo>
                <a:lnTo>
                  <a:pt x="839" y="991"/>
                </a:lnTo>
                <a:lnTo>
                  <a:pt x="838" y="1002"/>
                </a:lnTo>
                <a:lnTo>
                  <a:pt x="834" y="1014"/>
                </a:lnTo>
                <a:lnTo>
                  <a:pt x="828" y="1019"/>
                </a:lnTo>
                <a:lnTo>
                  <a:pt x="811" y="1020"/>
                </a:lnTo>
                <a:lnTo>
                  <a:pt x="818" y="1021"/>
                </a:lnTo>
                <a:lnTo>
                  <a:pt x="825" y="1020"/>
                </a:lnTo>
                <a:lnTo>
                  <a:pt x="829" y="1021"/>
                </a:lnTo>
                <a:lnTo>
                  <a:pt x="828" y="1026"/>
                </a:lnTo>
                <a:lnTo>
                  <a:pt x="824" y="1035"/>
                </a:lnTo>
                <a:lnTo>
                  <a:pt x="818" y="1044"/>
                </a:lnTo>
                <a:lnTo>
                  <a:pt x="814" y="1046"/>
                </a:lnTo>
                <a:lnTo>
                  <a:pt x="811" y="1046"/>
                </a:lnTo>
                <a:lnTo>
                  <a:pt x="808" y="1046"/>
                </a:lnTo>
                <a:lnTo>
                  <a:pt x="805" y="1046"/>
                </a:lnTo>
                <a:lnTo>
                  <a:pt x="803" y="1046"/>
                </a:lnTo>
                <a:lnTo>
                  <a:pt x="801" y="1044"/>
                </a:lnTo>
                <a:lnTo>
                  <a:pt x="787" y="1044"/>
                </a:lnTo>
                <a:lnTo>
                  <a:pt x="775" y="1041"/>
                </a:lnTo>
                <a:lnTo>
                  <a:pt x="777" y="1033"/>
                </a:lnTo>
                <a:lnTo>
                  <a:pt x="782" y="1026"/>
                </a:lnTo>
                <a:lnTo>
                  <a:pt x="783" y="1023"/>
                </a:lnTo>
                <a:lnTo>
                  <a:pt x="782" y="1020"/>
                </a:lnTo>
                <a:lnTo>
                  <a:pt x="779" y="1021"/>
                </a:lnTo>
                <a:lnTo>
                  <a:pt x="777" y="1025"/>
                </a:lnTo>
                <a:lnTo>
                  <a:pt x="772" y="1035"/>
                </a:lnTo>
                <a:lnTo>
                  <a:pt x="765" y="1046"/>
                </a:lnTo>
                <a:lnTo>
                  <a:pt x="763" y="1049"/>
                </a:lnTo>
                <a:lnTo>
                  <a:pt x="759" y="1049"/>
                </a:lnTo>
                <a:lnTo>
                  <a:pt x="758" y="1046"/>
                </a:lnTo>
                <a:lnTo>
                  <a:pt x="760" y="1043"/>
                </a:lnTo>
                <a:lnTo>
                  <a:pt x="764" y="1037"/>
                </a:lnTo>
                <a:lnTo>
                  <a:pt x="766" y="1033"/>
                </a:lnTo>
                <a:lnTo>
                  <a:pt x="769" y="1029"/>
                </a:lnTo>
                <a:lnTo>
                  <a:pt x="766" y="1027"/>
                </a:lnTo>
                <a:lnTo>
                  <a:pt x="764" y="1028"/>
                </a:lnTo>
                <a:lnTo>
                  <a:pt x="763" y="1030"/>
                </a:lnTo>
                <a:lnTo>
                  <a:pt x="739" y="1062"/>
                </a:lnTo>
                <a:lnTo>
                  <a:pt x="710" y="1086"/>
                </a:lnTo>
                <a:lnTo>
                  <a:pt x="690" y="1099"/>
                </a:lnTo>
                <a:lnTo>
                  <a:pt x="668" y="1111"/>
                </a:lnTo>
                <a:lnTo>
                  <a:pt x="666" y="1112"/>
                </a:lnTo>
                <a:lnTo>
                  <a:pt x="666" y="1114"/>
                </a:lnTo>
                <a:lnTo>
                  <a:pt x="668" y="1116"/>
                </a:lnTo>
                <a:lnTo>
                  <a:pt x="670" y="1114"/>
                </a:lnTo>
                <a:lnTo>
                  <a:pt x="680" y="1110"/>
                </a:lnTo>
                <a:lnTo>
                  <a:pt x="689" y="1107"/>
                </a:lnTo>
                <a:lnTo>
                  <a:pt x="675" y="1116"/>
                </a:lnTo>
                <a:lnTo>
                  <a:pt x="660" y="1121"/>
                </a:lnTo>
                <a:lnTo>
                  <a:pt x="658" y="1123"/>
                </a:lnTo>
                <a:lnTo>
                  <a:pt x="655" y="1123"/>
                </a:lnTo>
                <a:lnTo>
                  <a:pt x="656" y="1120"/>
                </a:lnTo>
                <a:lnTo>
                  <a:pt x="659" y="1120"/>
                </a:lnTo>
                <a:lnTo>
                  <a:pt x="660" y="1118"/>
                </a:lnTo>
                <a:lnTo>
                  <a:pt x="660" y="1117"/>
                </a:lnTo>
                <a:lnTo>
                  <a:pt x="656" y="1116"/>
                </a:lnTo>
                <a:lnTo>
                  <a:pt x="654" y="1117"/>
                </a:lnTo>
                <a:lnTo>
                  <a:pt x="651" y="1121"/>
                </a:lnTo>
                <a:lnTo>
                  <a:pt x="651" y="1126"/>
                </a:lnTo>
                <a:lnTo>
                  <a:pt x="642" y="1128"/>
                </a:lnTo>
                <a:lnTo>
                  <a:pt x="634" y="1132"/>
                </a:lnTo>
                <a:lnTo>
                  <a:pt x="631" y="1132"/>
                </a:lnTo>
                <a:lnTo>
                  <a:pt x="630" y="1134"/>
                </a:lnTo>
                <a:lnTo>
                  <a:pt x="632" y="1137"/>
                </a:lnTo>
                <a:lnTo>
                  <a:pt x="635" y="1137"/>
                </a:lnTo>
                <a:lnTo>
                  <a:pt x="637" y="1135"/>
                </a:lnTo>
                <a:lnTo>
                  <a:pt x="639" y="1133"/>
                </a:lnTo>
                <a:lnTo>
                  <a:pt x="654" y="1128"/>
                </a:lnTo>
                <a:lnTo>
                  <a:pt x="670" y="1123"/>
                </a:lnTo>
                <a:lnTo>
                  <a:pt x="683" y="1117"/>
                </a:lnTo>
                <a:lnTo>
                  <a:pt x="696" y="1111"/>
                </a:lnTo>
                <a:lnTo>
                  <a:pt x="694" y="1116"/>
                </a:lnTo>
                <a:lnTo>
                  <a:pt x="695" y="1121"/>
                </a:lnTo>
                <a:lnTo>
                  <a:pt x="702" y="1127"/>
                </a:lnTo>
                <a:lnTo>
                  <a:pt x="709" y="1132"/>
                </a:lnTo>
                <a:lnTo>
                  <a:pt x="710" y="1134"/>
                </a:lnTo>
                <a:lnTo>
                  <a:pt x="708" y="1137"/>
                </a:lnTo>
                <a:lnTo>
                  <a:pt x="699" y="1141"/>
                </a:lnTo>
                <a:lnTo>
                  <a:pt x="688" y="1146"/>
                </a:lnTo>
                <a:lnTo>
                  <a:pt x="661" y="1156"/>
                </a:lnTo>
                <a:lnTo>
                  <a:pt x="635" y="1166"/>
                </a:lnTo>
                <a:lnTo>
                  <a:pt x="632" y="1167"/>
                </a:lnTo>
                <a:lnTo>
                  <a:pt x="630" y="1166"/>
                </a:lnTo>
                <a:lnTo>
                  <a:pt x="625" y="1159"/>
                </a:lnTo>
                <a:lnTo>
                  <a:pt x="625" y="1151"/>
                </a:lnTo>
                <a:lnTo>
                  <a:pt x="627" y="1146"/>
                </a:lnTo>
                <a:lnTo>
                  <a:pt x="625" y="1141"/>
                </a:lnTo>
                <a:lnTo>
                  <a:pt x="624" y="1137"/>
                </a:lnTo>
                <a:lnTo>
                  <a:pt x="618" y="1137"/>
                </a:lnTo>
                <a:lnTo>
                  <a:pt x="620" y="1140"/>
                </a:lnTo>
                <a:lnTo>
                  <a:pt x="624" y="1142"/>
                </a:lnTo>
                <a:lnTo>
                  <a:pt x="623" y="1147"/>
                </a:lnTo>
                <a:lnTo>
                  <a:pt x="618" y="1146"/>
                </a:lnTo>
                <a:lnTo>
                  <a:pt x="613" y="1139"/>
                </a:lnTo>
                <a:lnTo>
                  <a:pt x="608" y="1135"/>
                </a:lnTo>
                <a:lnTo>
                  <a:pt x="599" y="1140"/>
                </a:lnTo>
                <a:lnTo>
                  <a:pt x="590" y="1144"/>
                </a:lnTo>
                <a:lnTo>
                  <a:pt x="604" y="1144"/>
                </a:lnTo>
                <a:lnTo>
                  <a:pt x="618" y="1147"/>
                </a:lnTo>
                <a:lnTo>
                  <a:pt x="618" y="1148"/>
                </a:lnTo>
                <a:lnTo>
                  <a:pt x="618" y="1151"/>
                </a:lnTo>
                <a:lnTo>
                  <a:pt x="617" y="1156"/>
                </a:lnTo>
                <a:lnTo>
                  <a:pt x="617" y="1163"/>
                </a:lnTo>
                <a:lnTo>
                  <a:pt x="615" y="1166"/>
                </a:lnTo>
                <a:lnTo>
                  <a:pt x="614" y="1167"/>
                </a:lnTo>
                <a:lnTo>
                  <a:pt x="615" y="1167"/>
                </a:lnTo>
                <a:lnTo>
                  <a:pt x="615" y="1167"/>
                </a:lnTo>
                <a:lnTo>
                  <a:pt x="615" y="1167"/>
                </a:lnTo>
                <a:lnTo>
                  <a:pt x="614" y="1167"/>
                </a:lnTo>
                <a:lnTo>
                  <a:pt x="612" y="1165"/>
                </a:lnTo>
                <a:lnTo>
                  <a:pt x="607" y="1162"/>
                </a:lnTo>
                <a:lnTo>
                  <a:pt x="601" y="1165"/>
                </a:lnTo>
                <a:lnTo>
                  <a:pt x="598" y="1161"/>
                </a:lnTo>
                <a:close/>
                <a:moveTo>
                  <a:pt x="584" y="1204"/>
                </a:moveTo>
                <a:lnTo>
                  <a:pt x="586" y="1207"/>
                </a:lnTo>
                <a:lnTo>
                  <a:pt x="591" y="1205"/>
                </a:lnTo>
                <a:lnTo>
                  <a:pt x="592" y="1204"/>
                </a:lnTo>
                <a:lnTo>
                  <a:pt x="593" y="1204"/>
                </a:lnTo>
                <a:lnTo>
                  <a:pt x="597" y="1205"/>
                </a:lnTo>
                <a:lnTo>
                  <a:pt x="600" y="1207"/>
                </a:lnTo>
                <a:lnTo>
                  <a:pt x="591" y="1210"/>
                </a:lnTo>
                <a:lnTo>
                  <a:pt x="580" y="1210"/>
                </a:lnTo>
                <a:lnTo>
                  <a:pt x="580" y="1205"/>
                </a:lnTo>
                <a:lnTo>
                  <a:pt x="580" y="1200"/>
                </a:lnTo>
                <a:lnTo>
                  <a:pt x="589" y="1196"/>
                </a:lnTo>
                <a:lnTo>
                  <a:pt x="598" y="1195"/>
                </a:lnTo>
                <a:lnTo>
                  <a:pt x="599" y="1194"/>
                </a:lnTo>
                <a:lnTo>
                  <a:pt x="600" y="1193"/>
                </a:lnTo>
                <a:lnTo>
                  <a:pt x="599" y="1194"/>
                </a:lnTo>
                <a:lnTo>
                  <a:pt x="598" y="1195"/>
                </a:lnTo>
                <a:lnTo>
                  <a:pt x="598" y="1196"/>
                </a:lnTo>
                <a:lnTo>
                  <a:pt x="597" y="1198"/>
                </a:lnTo>
                <a:lnTo>
                  <a:pt x="592" y="1198"/>
                </a:lnTo>
                <a:lnTo>
                  <a:pt x="589" y="1200"/>
                </a:lnTo>
                <a:lnTo>
                  <a:pt x="585" y="1202"/>
                </a:lnTo>
                <a:lnTo>
                  <a:pt x="584" y="1204"/>
                </a:lnTo>
                <a:close/>
                <a:moveTo>
                  <a:pt x="573" y="1193"/>
                </a:moveTo>
                <a:lnTo>
                  <a:pt x="556" y="1196"/>
                </a:lnTo>
                <a:lnTo>
                  <a:pt x="538" y="1196"/>
                </a:lnTo>
                <a:lnTo>
                  <a:pt x="523" y="1197"/>
                </a:lnTo>
                <a:lnTo>
                  <a:pt x="508" y="1195"/>
                </a:lnTo>
                <a:lnTo>
                  <a:pt x="503" y="1195"/>
                </a:lnTo>
                <a:lnTo>
                  <a:pt x="499" y="1197"/>
                </a:lnTo>
                <a:lnTo>
                  <a:pt x="495" y="1197"/>
                </a:lnTo>
                <a:lnTo>
                  <a:pt x="493" y="1197"/>
                </a:lnTo>
                <a:lnTo>
                  <a:pt x="492" y="1196"/>
                </a:lnTo>
                <a:lnTo>
                  <a:pt x="496" y="1190"/>
                </a:lnTo>
                <a:lnTo>
                  <a:pt x="503" y="1190"/>
                </a:lnTo>
                <a:lnTo>
                  <a:pt x="547" y="1191"/>
                </a:lnTo>
                <a:lnTo>
                  <a:pt x="589" y="1184"/>
                </a:lnTo>
                <a:lnTo>
                  <a:pt x="591" y="1184"/>
                </a:lnTo>
                <a:lnTo>
                  <a:pt x="592" y="1184"/>
                </a:lnTo>
                <a:lnTo>
                  <a:pt x="596" y="1183"/>
                </a:lnTo>
                <a:lnTo>
                  <a:pt x="598" y="1186"/>
                </a:lnTo>
                <a:lnTo>
                  <a:pt x="597" y="1189"/>
                </a:lnTo>
                <a:lnTo>
                  <a:pt x="593" y="1189"/>
                </a:lnTo>
                <a:lnTo>
                  <a:pt x="589" y="1190"/>
                </a:lnTo>
                <a:lnTo>
                  <a:pt x="584" y="1191"/>
                </a:lnTo>
                <a:lnTo>
                  <a:pt x="582" y="1194"/>
                </a:lnTo>
                <a:lnTo>
                  <a:pt x="580" y="1197"/>
                </a:lnTo>
                <a:lnTo>
                  <a:pt x="582" y="1194"/>
                </a:lnTo>
                <a:lnTo>
                  <a:pt x="584" y="1191"/>
                </a:lnTo>
                <a:lnTo>
                  <a:pt x="578" y="1190"/>
                </a:lnTo>
                <a:lnTo>
                  <a:pt x="573" y="1193"/>
                </a:lnTo>
                <a:close/>
                <a:moveTo>
                  <a:pt x="569" y="1214"/>
                </a:moveTo>
                <a:lnTo>
                  <a:pt x="571" y="1214"/>
                </a:lnTo>
                <a:lnTo>
                  <a:pt x="572" y="1215"/>
                </a:lnTo>
                <a:lnTo>
                  <a:pt x="571" y="1214"/>
                </a:lnTo>
                <a:lnTo>
                  <a:pt x="569" y="1214"/>
                </a:lnTo>
                <a:lnTo>
                  <a:pt x="562" y="1215"/>
                </a:lnTo>
                <a:lnTo>
                  <a:pt x="555" y="1215"/>
                </a:lnTo>
                <a:lnTo>
                  <a:pt x="555" y="1207"/>
                </a:lnTo>
                <a:lnTo>
                  <a:pt x="561" y="1201"/>
                </a:lnTo>
                <a:lnTo>
                  <a:pt x="563" y="1200"/>
                </a:lnTo>
                <a:lnTo>
                  <a:pt x="565" y="1200"/>
                </a:lnTo>
                <a:lnTo>
                  <a:pt x="571" y="1198"/>
                </a:lnTo>
                <a:lnTo>
                  <a:pt x="575" y="1201"/>
                </a:lnTo>
                <a:lnTo>
                  <a:pt x="575" y="1208"/>
                </a:lnTo>
                <a:lnTo>
                  <a:pt x="569" y="1214"/>
                </a:lnTo>
                <a:close/>
                <a:moveTo>
                  <a:pt x="536" y="1220"/>
                </a:moveTo>
                <a:lnTo>
                  <a:pt x="534" y="1220"/>
                </a:lnTo>
                <a:lnTo>
                  <a:pt x="531" y="1220"/>
                </a:lnTo>
                <a:lnTo>
                  <a:pt x="528" y="1220"/>
                </a:lnTo>
                <a:lnTo>
                  <a:pt x="525" y="1216"/>
                </a:lnTo>
                <a:lnTo>
                  <a:pt x="528" y="1209"/>
                </a:lnTo>
                <a:lnTo>
                  <a:pt x="534" y="1203"/>
                </a:lnTo>
                <a:lnTo>
                  <a:pt x="535" y="1203"/>
                </a:lnTo>
                <a:lnTo>
                  <a:pt x="536" y="1203"/>
                </a:lnTo>
                <a:lnTo>
                  <a:pt x="543" y="1202"/>
                </a:lnTo>
                <a:lnTo>
                  <a:pt x="548" y="1205"/>
                </a:lnTo>
                <a:lnTo>
                  <a:pt x="544" y="1214"/>
                </a:lnTo>
                <a:lnTo>
                  <a:pt x="536" y="1220"/>
                </a:lnTo>
                <a:lnTo>
                  <a:pt x="536" y="1220"/>
                </a:lnTo>
                <a:close/>
                <a:moveTo>
                  <a:pt x="514" y="1218"/>
                </a:moveTo>
                <a:lnTo>
                  <a:pt x="511" y="1218"/>
                </a:lnTo>
                <a:lnTo>
                  <a:pt x="510" y="1218"/>
                </a:lnTo>
                <a:lnTo>
                  <a:pt x="510" y="1218"/>
                </a:lnTo>
                <a:lnTo>
                  <a:pt x="509" y="1218"/>
                </a:lnTo>
                <a:lnTo>
                  <a:pt x="504" y="1218"/>
                </a:lnTo>
                <a:lnTo>
                  <a:pt x="500" y="1216"/>
                </a:lnTo>
                <a:lnTo>
                  <a:pt x="503" y="1208"/>
                </a:lnTo>
                <a:lnTo>
                  <a:pt x="511" y="1203"/>
                </a:lnTo>
                <a:lnTo>
                  <a:pt x="517" y="1203"/>
                </a:lnTo>
                <a:lnTo>
                  <a:pt x="522" y="1204"/>
                </a:lnTo>
                <a:lnTo>
                  <a:pt x="520" y="1213"/>
                </a:lnTo>
                <a:lnTo>
                  <a:pt x="514" y="1218"/>
                </a:lnTo>
                <a:close/>
                <a:moveTo>
                  <a:pt x="492" y="1211"/>
                </a:moveTo>
                <a:lnTo>
                  <a:pt x="492" y="1209"/>
                </a:lnTo>
                <a:lnTo>
                  <a:pt x="490" y="1207"/>
                </a:lnTo>
                <a:lnTo>
                  <a:pt x="478" y="1208"/>
                </a:lnTo>
                <a:lnTo>
                  <a:pt x="466" y="1213"/>
                </a:lnTo>
                <a:lnTo>
                  <a:pt x="462" y="1214"/>
                </a:lnTo>
                <a:lnTo>
                  <a:pt x="458" y="1214"/>
                </a:lnTo>
                <a:lnTo>
                  <a:pt x="454" y="1214"/>
                </a:lnTo>
                <a:lnTo>
                  <a:pt x="451" y="1211"/>
                </a:lnTo>
                <a:lnTo>
                  <a:pt x="452" y="1208"/>
                </a:lnTo>
                <a:lnTo>
                  <a:pt x="455" y="1204"/>
                </a:lnTo>
                <a:lnTo>
                  <a:pt x="458" y="1209"/>
                </a:lnTo>
                <a:lnTo>
                  <a:pt x="461" y="1209"/>
                </a:lnTo>
                <a:lnTo>
                  <a:pt x="465" y="1210"/>
                </a:lnTo>
                <a:lnTo>
                  <a:pt x="466" y="1213"/>
                </a:lnTo>
                <a:lnTo>
                  <a:pt x="478" y="1208"/>
                </a:lnTo>
                <a:lnTo>
                  <a:pt x="490" y="1207"/>
                </a:lnTo>
                <a:lnTo>
                  <a:pt x="487" y="1204"/>
                </a:lnTo>
                <a:lnTo>
                  <a:pt x="483" y="1203"/>
                </a:lnTo>
                <a:lnTo>
                  <a:pt x="485" y="1203"/>
                </a:lnTo>
                <a:lnTo>
                  <a:pt x="485" y="1202"/>
                </a:lnTo>
                <a:lnTo>
                  <a:pt x="492" y="1202"/>
                </a:lnTo>
                <a:lnTo>
                  <a:pt x="497" y="1202"/>
                </a:lnTo>
                <a:lnTo>
                  <a:pt x="496" y="1208"/>
                </a:lnTo>
                <a:lnTo>
                  <a:pt x="492" y="1211"/>
                </a:lnTo>
                <a:close/>
                <a:moveTo>
                  <a:pt x="492" y="1217"/>
                </a:moveTo>
                <a:lnTo>
                  <a:pt x="483" y="1217"/>
                </a:lnTo>
                <a:lnTo>
                  <a:pt x="475" y="1215"/>
                </a:lnTo>
                <a:lnTo>
                  <a:pt x="483" y="1213"/>
                </a:lnTo>
                <a:lnTo>
                  <a:pt x="492" y="1211"/>
                </a:lnTo>
                <a:lnTo>
                  <a:pt x="492" y="1211"/>
                </a:lnTo>
                <a:lnTo>
                  <a:pt x="492" y="1211"/>
                </a:lnTo>
                <a:lnTo>
                  <a:pt x="492" y="1211"/>
                </a:lnTo>
                <a:lnTo>
                  <a:pt x="492" y="1215"/>
                </a:lnTo>
                <a:lnTo>
                  <a:pt x="492" y="1217"/>
                </a:lnTo>
                <a:close/>
                <a:moveTo>
                  <a:pt x="432" y="1208"/>
                </a:moveTo>
                <a:lnTo>
                  <a:pt x="430" y="1205"/>
                </a:lnTo>
                <a:lnTo>
                  <a:pt x="431" y="1202"/>
                </a:lnTo>
                <a:lnTo>
                  <a:pt x="440" y="1194"/>
                </a:lnTo>
                <a:lnTo>
                  <a:pt x="453" y="1194"/>
                </a:lnTo>
                <a:lnTo>
                  <a:pt x="454" y="1194"/>
                </a:lnTo>
                <a:lnTo>
                  <a:pt x="455" y="1194"/>
                </a:lnTo>
                <a:lnTo>
                  <a:pt x="446" y="1207"/>
                </a:lnTo>
                <a:lnTo>
                  <a:pt x="432" y="1208"/>
                </a:lnTo>
                <a:close/>
                <a:moveTo>
                  <a:pt x="426" y="1200"/>
                </a:moveTo>
                <a:lnTo>
                  <a:pt x="421" y="1203"/>
                </a:lnTo>
                <a:lnTo>
                  <a:pt x="416" y="1202"/>
                </a:lnTo>
                <a:lnTo>
                  <a:pt x="413" y="1200"/>
                </a:lnTo>
                <a:lnTo>
                  <a:pt x="410" y="1197"/>
                </a:lnTo>
                <a:lnTo>
                  <a:pt x="418" y="1189"/>
                </a:lnTo>
                <a:lnTo>
                  <a:pt x="431" y="1184"/>
                </a:lnTo>
                <a:lnTo>
                  <a:pt x="433" y="1188"/>
                </a:lnTo>
                <a:lnTo>
                  <a:pt x="435" y="1193"/>
                </a:lnTo>
                <a:lnTo>
                  <a:pt x="431" y="1196"/>
                </a:lnTo>
                <a:lnTo>
                  <a:pt x="426" y="1200"/>
                </a:lnTo>
                <a:close/>
                <a:moveTo>
                  <a:pt x="405" y="1194"/>
                </a:moveTo>
                <a:lnTo>
                  <a:pt x="404" y="1194"/>
                </a:lnTo>
                <a:lnTo>
                  <a:pt x="404" y="1194"/>
                </a:lnTo>
                <a:lnTo>
                  <a:pt x="398" y="1193"/>
                </a:lnTo>
                <a:lnTo>
                  <a:pt x="393" y="1189"/>
                </a:lnTo>
                <a:lnTo>
                  <a:pt x="396" y="1184"/>
                </a:lnTo>
                <a:lnTo>
                  <a:pt x="400" y="1182"/>
                </a:lnTo>
                <a:lnTo>
                  <a:pt x="407" y="1177"/>
                </a:lnTo>
                <a:lnTo>
                  <a:pt x="416" y="1179"/>
                </a:lnTo>
                <a:lnTo>
                  <a:pt x="418" y="1181"/>
                </a:lnTo>
                <a:lnTo>
                  <a:pt x="418" y="1183"/>
                </a:lnTo>
                <a:lnTo>
                  <a:pt x="420" y="1183"/>
                </a:lnTo>
                <a:lnTo>
                  <a:pt x="421" y="1182"/>
                </a:lnTo>
                <a:lnTo>
                  <a:pt x="420" y="1183"/>
                </a:lnTo>
                <a:lnTo>
                  <a:pt x="418" y="1183"/>
                </a:lnTo>
                <a:lnTo>
                  <a:pt x="411" y="1189"/>
                </a:lnTo>
                <a:lnTo>
                  <a:pt x="405" y="1194"/>
                </a:lnTo>
                <a:close/>
                <a:moveTo>
                  <a:pt x="404" y="1172"/>
                </a:moveTo>
                <a:lnTo>
                  <a:pt x="401" y="1174"/>
                </a:lnTo>
                <a:lnTo>
                  <a:pt x="399" y="1176"/>
                </a:lnTo>
                <a:lnTo>
                  <a:pt x="397" y="1173"/>
                </a:lnTo>
                <a:lnTo>
                  <a:pt x="394" y="1168"/>
                </a:lnTo>
                <a:lnTo>
                  <a:pt x="396" y="1167"/>
                </a:lnTo>
                <a:lnTo>
                  <a:pt x="398" y="1167"/>
                </a:lnTo>
                <a:lnTo>
                  <a:pt x="401" y="1168"/>
                </a:lnTo>
                <a:lnTo>
                  <a:pt x="404" y="1172"/>
                </a:lnTo>
                <a:close/>
                <a:moveTo>
                  <a:pt x="391" y="1144"/>
                </a:moveTo>
                <a:lnTo>
                  <a:pt x="389" y="1140"/>
                </a:lnTo>
                <a:lnTo>
                  <a:pt x="392" y="1138"/>
                </a:lnTo>
                <a:lnTo>
                  <a:pt x="400" y="1140"/>
                </a:lnTo>
                <a:lnTo>
                  <a:pt x="404" y="1147"/>
                </a:lnTo>
                <a:lnTo>
                  <a:pt x="404" y="1152"/>
                </a:lnTo>
                <a:lnTo>
                  <a:pt x="399" y="1154"/>
                </a:lnTo>
                <a:lnTo>
                  <a:pt x="399" y="1155"/>
                </a:lnTo>
                <a:lnTo>
                  <a:pt x="398" y="1155"/>
                </a:lnTo>
                <a:lnTo>
                  <a:pt x="396" y="1153"/>
                </a:lnTo>
                <a:lnTo>
                  <a:pt x="394" y="1151"/>
                </a:lnTo>
                <a:lnTo>
                  <a:pt x="394" y="1146"/>
                </a:lnTo>
                <a:lnTo>
                  <a:pt x="391" y="1144"/>
                </a:lnTo>
                <a:close/>
                <a:moveTo>
                  <a:pt x="379" y="1177"/>
                </a:moveTo>
                <a:lnTo>
                  <a:pt x="383" y="1175"/>
                </a:lnTo>
                <a:lnTo>
                  <a:pt x="386" y="1175"/>
                </a:lnTo>
                <a:lnTo>
                  <a:pt x="387" y="1179"/>
                </a:lnTo>
                <a:lnTo>
                  <a:pt x="391" y="1181"/>
                </a:lnTo>
                <a:lnTo>
                  <a:pt x="384" y="1183"/>
                </a:lnTo>
                <a:lnTo>
                  <a:pt x="379" y="1177"/>
                </a:lnTo>
                <a:close/>
                <a:moveTo>
                  <a:pt x="373" y="1172"/>
                </a:moveTo>
                <a:lnTo>
                  <a:pt x="373" y="1172"/>
                </a:lnTo>
                <a:lnTo>
                  <a:pt x="373" y="1174"/>
                </a:lnTo>
                <a:lnTo>
                  <a:pt x="375" y="1176"/>
                </a:lnTo>
                <a:lnTo>
                  <a:pt x="373" y="1174"/>
                </a:lnTo>
                <a:lnTo>
                  <a:pt x="373" y="1172"/>
                </a:lnTo>
                <a:lnTo>
                  <a:pt x="372" y="1170"/>
                </a:lnTo>
                <a:lnTo>
                  <a:pt x="371" y="1169"/>
                </a:lnTo>
                <a:lnTo>
                  <a:pt x="368" y="1167"/>
                </a:lnTo>
                <a:lnTo>
                  <a:pt x="369" y="1163"/>
                </a:lnTo>
                <a:lnTo>
                  <a:pt x="371" y="1161"/>
                </a:lnTo>
                <a:lnTo>
                  <a:pt x="373" y="1162"/>
                </a:lnTo>
                <a:lnTo>
                  <a:pt x="376" y="1166"/>
                </a:lnTo>
                <a:lnTo>
                  <a:pt x="375" y="1170"/>
                </a:lnTo>
                <a:lnTo>
                  <a:pt x="373" y="1170"/>
                </a:lnTo>
                <a:lnTo>
                  <a:pt x="373" y="1172"/>
                </a:lnTo>
                <a:lnTo>
                  <a:pt x="378" y="1172"/>
                </a:lnTo>
                <a:lnTo>
                  <a:pt x="383" y="1170"/>
                </a:lnTo>
                <a:lnTo>
                  <a:pt x="378" y="1172"/>
                </a:lnTo>
                <a:lnTo>
                  <a:pt x="373" y="1172"/>
                </a:lnTo>
                <a:close/>
                <a:moveTo>
                  <a:pt x="357" y="1132"/>
                </a:moveTo>
                <a:lnTo>
                  <a:pt x="363" y="1130"/>
                </a:lnTo>
                <a:lnTo>
                  <a:pt x="369" y="1127"/>
                </a:lnTo>
                <a:lnTo>
                  <a:pt x="375" y="1127"/>
                </a:lnTo>
                <a:lnTo>
                  <a:pt x="377" y="1132"/>
                </a:lnTo>
                <a:lnTo>
                  <a:pt x="376" y="1135"/>
                </a:lnTo>
                <a:lnTo>
                  <a:pt x="375" y="1137"/>
                </a:lnTo>
                <a:lnTo>
                  <a:pt x="368" y="1139"/>
                </a:lnTo>
                <a:lnTo>
                  <a:pt x="361" y="1142"/>
                </a:lnTo>
                <a:lnTo>
                  <a:pt x="357" y="1144"/>
                </a:lnTo>
                <a:lnTo>
                  <a:pt x="354" y="1140"/>
                </a:lnTo>
                <a:lnTo>
                  <a:pt x="354" y="1135"/>
                </a:lnTo>
                <a:lnTo>
                  <a:pt x="357" y="1132"/>
                </a:lnTo>
                <a:close/>
                <a:moveTo>
                  <a:pt x="352" y="1118"/>
                </a:moveTo>
                <a:lnTo>
                  <a:pt x="361" y="1114"/>
                </a:lnTo>
                <a:lnTo>
                  <a:pt x="368" y="1111"/>
                </a:lnTo>
                <a:lnTo>
                  <a:pt x="371" y="1113"/>
                </a:lnTo>
                <a:lnTo>
                  <a:pt x="373" y="1116"/>
                </a:lnTo>
                <a:lnTo>
                  <a:pt x="373" y="1119"/>
                </a:lnTo>
                <a:lnTo>
                  <a:pt x="370" y="1121"/>
                </a:lnTo>
                <a:lnTo>
                  <a:pt x="363" y="1124"/>
                </a:lnTo>
                <a:lnTo>
                  <a:pt x="357" y="1126"/>
                </a:lnTo>
                <a:lnTo>
                  <a:pt x="354" y="1127"/>
                </a:lnTo>
                <a:lnTo>
                  <a:pt x="351" y="1125"/>
                </a:lnTo>
                <a:lnTo>
                  <a:pt x="350" y="1120"/>
                </a:lnTo>
                <a:lnTo>
                  <a:pt x="352" y="1118"/>
                </a:lnTo>
                <a:lnTo>
                  <a:pt x="352" y="1118"/>
                </a:lnTo>
                <a:close/>
                <a:moveTo>
                  <a:pt x="352" y="1100"/>
                </a:moveTo>
                <a:lnTo>
                  <a:pt x="355" y="1103"/>
                </a:lnTo>
                <a:lnTo>
                  <a:pt x="355" y="1106"/>
                </a:lnTo>
                <a:lnTo>
                  <a:pt x="356" y="1107"/>
                </a:lnTo>
                <a:lnTo>
                  <a:pt x="357" y="1110"/>
                </a:lnTo>
                <a:lnTo>
                  <a:pt x="352" y="1111"/>
                </a:lnTo>
                <a:lnTo>
                  <a:pt x="350" y="1109"/>
                </a:lnTo>
                <a:lnTo>
                  <a:pt x="349" y="1105"/>
                </a:lnTo>
                <a:lnTo>
                  <a:pt x="350" y="1102"/>
                </a:lnTo>
                <a:lnTo>
                  <a:pt x="351" y="1100"/>
                </a:lnTo>
                <a:lnTo>
                  <a:pt x="352" y="1100"/>
                </a:lnTo>
                <a:close/>
                <a:moveTo>
                  <a:pt x="357" y="1083"/>
                </a:moveTo>
                <a:lnTo>
                  <a:pt x="358" y="1084"/>
                </a:lnTo>
                <a:lnTo>
                  <a:pt x="358" y="1084"/>
                </a:lnTo>
                <a:lnTo>
                  <a:pt x="357" y="1090"/>
                </a:lnTo>
                <a:lnTo>
                  <a:pt x="355" y="1091"/>
                </a:lnTo>
                <a:lnTo>
                  <a:pt x="352" y="1091"/>
                </a:lnTo>
                <a:lnTo>
                  <a:pt x="352" y="1089"/>
                </a:lnTo>
                <a:lnTo>
                  <a:pt x="354" y="1084"/>
                </a:lnTo>
                <a:lnTo>
                  <a:pt x="357" y="1083"/>
                </a:lnTo>
                <a:close/>
                <a:moveTo>
                  <a:pt x="370" y="1088"/>
                </a:moveTo>
                <a:lnTo>
                  <a:pt x="368" y="1085"/>
                </a:lnTo>
                <a:lnTo>
                  <a:pt x="368" y="1082"/>
                </a:lnTo>
                <a:lnTo>
                  <a:pt x="369" y="1081"/>
                </a:lnTo>
                <a:lnTo>
                  <a:pt x="371" y="1081"/>
                </a:lnTo>
                <a:lnTo>
                  <a:pt x="373" y="1081"/>
                </a:lnTo>
                <a:lnTo>
                  <a:pt x="373" y="1084"/>
                </a:lnTo>
                <a:lnTo>
                  <a:pt x="373" y="1086"/>
                </a:lnTo>
                <a:lnTo>
                  <a:pt x="370" y="1088"/>
                </a:lnTo>
                <a:lnTo>
                  <a:pt x="370" y="1088"/>
                </a:lnTo>
                <a:close/>
                <a:moveTo>
                  <a:pt x="364" y="1100"/>
                </a:moveTo>
                <a:lnTo>
                  <a:pt x="366" y="1098"/>
                </a:lnTo>
                <a:lnTo>
                  <a:pt x="370" y="1097"/>
                </a:lnTo>
                <a:lnTo>
                  <a:pt x="371" y="1098"/>
                </a:lnTo>
                <a:lnTo>
                  <a:pt x="371" y="1099"/>
                </a:lnTo>
                <a:lnTo>
                  <a:pt x="371" y="1105"/>
                </a:lnTo>
                <a:lnTo>
                  <a:pt x="366" y="1106"/>
                </a:lnTo>
                <a:lnTo>
                  <a:pt x="364" y="1104"/>
                </a:lnTo>
                <a:lnTo>
                  <a:pt x="364" y="1100"/>
                </a:lnTo>
                <a:close/>
                <a:moveTo>
                  <a:pt x="377" y="1063"/>
                </a:moveTo>
                <a:lnTo>
                  <a:pt x="379" y="1064"/>
                </a:lnTo>
                <a:lnTo>
                  <a:pt x="379" y="1067"/>
                </a:lnTo>
                <a:lnTo>
                  <a:pt x="377" y="1071"/>
                </a:lnTo>
                <a:lnTo>
                  <a:pt x="373" y="1075"/>
                </a:lnTo>
                <a:lnTo>
                  <a:pt x="365" y="1076"/>
                </a:lnTo>
                <a:lnTo>
                  <a:pt x="357" y="1076"/>
                </a:lnTo>
                <a:lnTo>
                  <a:pt x="364" y="1065"/>
                </a:lnTo>
                <a:lnTo>
                  <a:pt x="377" y="1063"/>
                </a:lnTo>
                <a:close/>
                <a:moveTo>
                  <a:pt x="380" y="1057"/>
                </a:moveTo>
                <a:lnTo>
                  <a:pt x="378" y="1057"/>
                </a:lnTo>
                <a:lnTo>
                  <a:pt x="376" y="1058"/>
                </a:lnTo>
                <a:lnTo>
                  <a:pt x="370" y="1060"/>
                </a:lnTo>
                <a:lnTo>
                  <a:pt x="364" y="1058"/>
                </a:lnTo>
                <a:lnTo>
                  <a:pt x="364" y="1057"/>
                </a:lnTo>
                <a:lnTo>
                  <a:pt x="365" y="1054"/>
                </a:lnTo>
                <a:lnTo>
                  <a:pt x="369" y="1049"/>
                </a:lnTo>
                <a:lnTo>
                  <a:pt x="376" y="1047"/>
                </a:lnTo>
                <a:lnTo>
                  <a:pt x="377" y="1047"/>
                </a:lnTo>
                <a:lnTo>
                  <a:pt x="380" y="1047"/>
                </a:lnTo>
                <a:lnTo>
                  <a:pt x="384" y="1047"/>
                </a:lnTo>
                <a:lnTo>
                  <a:pt x="386" y="1048"/>
                </a:lnTo>
                <a:lnTo>
                  <a:pt x="385" y="1054"/>
                </a:lnTo>
                <a:lnTo>
                  <a:pt x="380" y="1057"/>
                </a:lnTo>
                <a:close/>
                <a:moveTo>
                  <a:pt x="391" y="1159"/>
                </a:moveTo>
                <a:lnTo>
                  <a:pt x="390" y="1161"/>
                </a:lnTo>
                <a:lnTo>
                  <a:pt x="386" y="1161"/>
                </a:lnTo>
                <a:lnTo>
                  <a:pt x="384" y="1160"/>
                </a:lnTo>
                <a:lnTo>
                  <a:pt x="383" y="1156"/>
                </a:lnTo>
                <a:lnTo>
                  <a:pt x="383" y="1154"/>
                </a:lnTo>
                <a:lnTo>
                  <a:pt x="386" y="1154"/>
                </a:lnTo>
                <a:lnTo>
                  <a:pt x="390" y="1155"/>
                </a:lnTo>
                <a:lnTo>
                  <a:pt x="391" y="1159"/>
                </a:lnTo>
                <a:close/>
                <a:moveTo>
                  <a:pt x="384" y="1120"/>
                </a:moveTo>
                <a:lnTo>
                  <a:pt x="384" y="1119"/>
                </a:lnTo>
                <a:lnTo>
                  <a:pt x="382" y="1117"/>
                </a:lnTo>
                <a:lnTo>
                  <a:pt x="379" y="1114"/>
                </a:lnTo>
                <a:lnTo>
                  <a:pt x="379" y="1111"/>
                </a:lnTo>
                <a:lnTo>
                  <a:pt x="380" y="1106"/>
                </a:lnTo>
                <a:lnTo>
                  <a:pt x="379" y="1102"/>
                </a:lnTo>
                <a:lnTo>
                  <a:pt x="378" y="1098"/>
                </a:lnTo>
                <a:lnTo>
                  <a:pt x="382" y="1096"/>
                </a:lnTo>
                <a:lnTo>
                  <a:pt x="385" y="1096"/>
                </a:lnTo>
                <a:lnTo>
                  <a:pt x="387" y="1098"/>
                </a:lnTo>
                <a:lnTo>
                  <a:pt x="389" y="1116"/>
                </a:lnTo>
                <a:lnTo>
                  <a:pt x="394" y="1131"/>
                </a:lnTo>
                <a:lnTo>
                  <a:pt x="394" y="1134"/>
                </a:lnTo>
                <a:lnTo>
                  <a:pt x="392" y="1135"/>
                </a:lnTo>
                <a:lnTo>
                  <a:pt x="391" y="1135"/>
                </a:lnTo>
                <a:lnTo>
                  <a:pt x="389" y="1134"/>
                </a:lnTo>
                <a:lnTo>
                  <a:pt x="383" y="1130"/>
                </a:lnTo>
                <a:lnTo>
                  <a:pt x="384" y="1120"/>
                </a:lnTo>
                <a:lnTo>
                  <a:pt x="384" y="1120"/>
                </a:lnTo>
                <a:close/>
                <a:moveTo>
                  <a:pt x="465" y="1044"/>
                </a:moveTo>
                <a:lnTo>
                  <a:pt x="463" y="1042"/>
                </a:lnTo>
                <a:lnTo>
                  <a:pt x="465" y="1041"/>
                </a:lnTo>
                <a:lnTo>
                  <a:pt x="470" y="1032"/>
                </a:lnTo>
                <a:lnTo>
                  <a:pt x="476" y="1023"/>
                </a:lnTo>
                <a:lnTo>
                  <a:pt x="478" y="1022"/>
                </a:lnTo>
                <a:lnTo>
                  <a:pt x="480" y="1021"/>
                </a:lnTo>
                <a:lnTo>
                  <a:pt x="481" y="1022"/>
                </a:lnTo>
                <a:lnTo>
                  <a:pt x="481" y="1023"/>
                </a:lnTo>
                <a:lnTo>
                  <a:pt x="481" y="1025"/>
                </a:lnTo>
                <a:lnTo>
                  <a:pt x="480" y="1026"/>
                </a:lnTo>
                <a:lnTo>
                  <a:pt x="475" y="1034"/>
                </a:lnTo>
                <a:lnTo>
                  <a:pt x="469" y="1043"/>
                </a:lnTo>
                <a:lnTo>
                  <a:pt x="467" y="1044"/>
                </a:lnTo>
                <a:lnTo>
                  <a:pt x="465" y="1044"/>
                </a:lnTo>
                <a:close/>
                <a:moveTo>
                  <a:pt x="463" y="1060"/>
                </a:moveTo>
                <a:lnTo>
                  <a:pt x="463" y="1060"/>
                </a:lnTo>
                <a:lnTo>
                  <a:pt x="461" y="1063"/>
                </a:lnTo>
                <a:lnTo>
                  <a:pt x="461" y="1067"/>
                </a:lnTo>
                <a:lnTo>
                  <a:pt x="461" y="1069"/>
                </a:lnTo>
                <a:lnTo>
                  <a:pt x="460" y="1070"/>
                </a:lnTo>
                <a:lnTo>
                  <a:pt x="456" y="1070"/>
                </a:lnTo>
                <a:lnTo>
                  <a:pt x="453" y="1069"/>
                </a:lnTo>
                <a:lnTo>
                  <a:pt x="454" y="1071"/>
                </a:lnTo>
                <a:lnTo>
                  <a:pt x="455" y="1072"/>
                </a:lnTo>
                <a:lnTo>
                  <a:pt x="454" y="1071"/>
                </a:lnTo>
                <a:lnTo>
                  <a:pt x="453" y="1069"/>
                </a:lnTo>
                <a:lnTo>
                  <a:pt x="453" y="1068"/>
                </a:lnTo>
                <a:lnTo>
                  <a:pt x="453" y="1065"/>
                </a:lnTo>
                <a:lnTo>
                  <a:pt x="455" y="1064"/>
                </a:lnTo>
                <a:lnTo>
                  <a:pt x="455" y="1062"/>
                </a:lnTo>
                <a:lnTo>
                  <a:pt x="458" y="1055"/>
                </a:lnTo>
                <a:lnTo>
                  <a:pt x="461" y="1049"/>
                </a:lnTo>
                <a:lnTo>
                  <a:pt x="462" y="1047"/>
                </a:lnTo>
                <a:lnTo>
                  <a:pt x="465" y="1047"/>
                </a:lnTo>
                <a:lnTo>
                  <a:pt x="466" y="1049"/>
                </a:lnTo>
                <a:lnTo>
                  <a:pt x="466" y="1051"/>
                </a:lnTo>
                <a:lnTo>
                  <a:pt x="465" y="1055"/>
                </a:lnTo>
                <a:lnTo>
                  <a:pt x="463" y="1060"/>
                </a:lnTo>
                <a:close/>
                <a:moveTo>
                  <a:pt x="470" y="1116"/>
                </a:moveTo>
                <a:lnTo>
                  <a:pt x="467" y="1117"/>
                </a:lnTo>
                <a:lnTo>
                  <a:pt x="465" y="1116"/>
                </a:lnTo>
                <a:lnTo>
                  <a:pt x="465" y="1117"/>
                </a:lnTo>
                <a:lnTo>
                  <a:pt x="465" y="1117"/>
                </a:lnTo>
                <a:lnTo>
                  <a:pt x="465" y="1117"/>
                </a:lnTo>
                <a:lnTo>
                  <a:pt x="465" y="1116"/>
                </a:lnTo>
                <a:lnTo>
                  <a:pt x="465" y="1116"/>
                </a:lnTo>
                <a:lnTo>
                  <a:pt x="463" y="1113"/>
                </a:lnTo>
                <a:lnTo>
                  <a:pt x="461" y="1112"/>
                </a:lnTo>
                <a:lnTo>
                  <a:pt x="461" y="1112"/>
                </a:lnTo>
                <a:lnTo>
                  <a:pt x="461" y="1109"/>
                </a:lnTo>
                <a:lnTo>
                  <a:pt x="459" y="1106"/>
                </a:lnTo>
                <a:lnTo>
                  <a:pt x="458" y="1103"/>
                </a:lnTo>
                <a:lnTo>
                  <a:pt x="460" y="1100"/>
                </a:lnTo>
                <a:lnTo>
                  <a:pt x="463" y="1100"/>
                </a:lnTo>
                <a:lnTo>
                  <a:pt x="466" y="1103"/>
                </a:lnTo>
                <a:lnTo>
                  <a:pt x="467" y="1106"/>
                </a:lnTo>
                <a:lnTo>
                  <a:pt x="469" y="1110"/>
                </a:lnTo>
                <a:lnTo>
                  <a:pt x="472" y="1112"/>
                </a:lnTo>
                <a:lnTo>
                  <a:pt x="470" y="1116"/>
                </a:lnTo>
                <a:close/>
                <a:moveTo>
                  <a:pt x="419" y="1084"/>
                </a:moveTo>
                <a:lnTo>
                  <a:pt x="412" y="1088"/>
                </a:lnTo>
                <a:lnTo>
                  <a:pt x="405" y="1086"/>
                </a:lnTo>
                <a:lnTo>
                  <a:pt x="412" y="1083"/>
                </a:lnTo>
                <a:lnTo>
                  <a:pt x="419" y="1084"/>
                </a:lnTo>
                <a:close/>
                <a:moveTo>
                  <a:pt x="442" y="1078"/>
                </a:moveTo>
                <a:lnTo>
                  <a:pt x="435" y="1082"/>
                </a:lnTo>
                <a:lnTo>
                  <a:pt x="427" y="1084"/>
                </a:lnTo>
                <a:lnTo>
                  <a:pt x="426" y="1084"/>
                </a:lnTo>
                <a:lnTo>
                  <a:pt x="426" y="1083"/>
                </a:lnTo>
                <a:lnTo>
                  <a:pt x="426" y="1082"/>
                </a:lnTo>
                <a:lnTo>
                  <a:pt x="426" y="1081"/>
                </a:lnTo>
                <a:lnTo>
                  <a:pt x="434" y="1078"/>
                </a:lnTo>
                <a:lnTo>
                  <a:pt x="442" y="1078"/>
                </a:lnTo>
                <a:close/>
                <a:moveTo>
                  <a:pt x="454" y="1077"/>
                </a:moveTo>
                <a:lnTo>
                  <a:pt x="456" y="1076"/>
                </a:lnTo>
                <a:lnTo>
                  <a:pt x="459" y="1076"/>
                </a:lnTo>
                <a:lnTo>
                  <a:pt x="460" y="1083"/>
                </a:lnTo>
                <a:lnTo>
                  <a:pt x="461" y="1090"/>
                </a:lnTo>
                <a:lnTo>
                  <a:pt x="461" y="1095"/>
                </a:lnTo>
                <a:lnTo>
                  <a:pt x="459" y="1097"/>
                </a:lnTo>
                <a:lnTo>
                  <a:pt x="454" y="1095"/>
                </a:lnTo>
                <a:lnTo>
                  <a:pt x="454" y="1091"/>
                </a:lnTo>
                <a:lnTo>
                  <a:pt x="453" y="1084"/>
                </a:lnTo>
                <a:lnTo>
                  <a:pt x="453" y="1077"/>
                </a:lnTo>
                <a:lnTo>
                  <a:pt x="452" y="1077"/>
                </a:lnTo>
                <a:lnTo>
                  <a:pt x="451" y="1076"/>
                </a:lnTo>
                <a:lnTo>
                  <a:pt x="452" y="1077"/>
                </a:lnTo>
                <a:lnTo>
                  <a:pt x="453" y="1077"/>
                </a:lnTo>
                <a:lnTo>
                  <a:pt x="453" y="1077"/>
                </a:lnTo>
                <a:lnTo>
                  <a:pt x="453" y="1077"/>
                </a:lnTo>
                <a:lnTo>
                  <a:pt x="453" y="1077"/>
                </a:lnTo>
                <a:lnTo>
                  <a:pt x="453" y="1077"/>
                </a:lnTo>
                <a:lnTo>
                  <a:pt x="453" y="1077"/>
                </a:lnTo>
                <a:lnTo>
                  <a:pt x="454" y="1077"/>
                </a:lnTo>
                <a:lnTo>
                  <a:pt x="454" y="1077"/>
                </a:lnTo>
                <a:close/>
                <a:moveTo>
                  <a:pt x="426" y="1023"/>
                </a:moveTo>
                <a:lnTo>
                  <a:pt x="437" y="1016"/>
                </a:lnTo>
                <a:lnTo>
                  <a:pt x="448" y="1022"/>
                </a:lnTo>
                <a:lnTo>
                  <a:pt x="451" y="1023"/>
                </a:lnTo>
                <a:lnTo>
                  <a:pt x="452" y="1021"/>
                </a:lnTo>
                <a:lnTo>
                  <a:pt x="454" y="1020"/>
                </a:lnTo>
                <a:lnTo>
                  <a:pt x="458" y="1019"/>
                </a:lnTo>
                <a:lnTo>
                  <a:pt x="463" y="1020"/>
                </a:lnTo>
                <a:lnTo>
                  <a:pt x="467" y="1022"/>
                </a:lnTo>
                <a:lnTo>
                  <a:pt x="467" y="1027"/>
                </a:lnTo>
                <a:lnTo>
                  <a:pt x="466" y="1032"/>
                </a:lnTo>
                <a:lnTo>
                  <a:pt x="459" y="1043"/>
                </a:lnTo>
                <a:lnTo>
                  <a:pt x="453" y="1056"/>
                </a:lnTo>
                <a:lnTo>
                  <a:pt x="454" y="1057"/>
                </a:lnTo>
                <a:lnTo>
                  <a:pt x="454" y="1057"/>
                </a:lnTo>
                <a:lnTo>
                  <a:pt x="454" y="1057"/>
                </a:lnTo>
                <a:lnTo>
                  <a:pt x="453" y="1056"/>
                </a:lnTo>
                <a:lnTo>
                  <a:pt x="452" y="1058"/>
                </a:lnTo>
                <a:lnTo>
                  <a:pt x="451" y="1062"/>
                </a:lnTo>
                <a:lnTo>
                  <a:pt x="451" y="1062"/>
                </a:lnTo>
                <a:lnTo>
                  <a:pt x="451" y="1062"/>
                </a:lnTo>
                <a:lnTo>
                  <a:pt x="451" y="1063"/>
                </a:lnTo>
                <a:lnTo>
                  <a:pt x="445" y="1062"/>
                </a:lnTo>
                <a:lnTo>
                  <a:pt x="440" y="1067"/>
                </a:lnTo>
                <a:lnTo>
                  <a:pt x="434" y="1069"/>
                </a:lnTo>
                <a:lnTo>
                  <a:pt x="427" y="1069"/>
                </a:lnTo>
                <a:lnTo>
                  <a:pt x="425" y="1069"/>
                </a:lnTo>
                <a:lnTo>
                  <a:pt x="423" y="1070"/>
                </a:lnTo>
                <a:lnTo>
                  <a:pt x="413" y="1076"/>
                </a:lnTo>
                <a:lnTo>
                  <a:pt x="403" y="1071"/>
                </a:lnTo>
                <a:lnTo>
                  <a:pt x="409" y="1053"/>
                </a:lnTo>
                <a:lnTo>
                  <a:pt x="418" y="1036"/>
                </a:lnTo>
                <a:lnTo>
                  <a:pt x="421" y="1029"/>
                </a:lnTo>
                <a:lnTo>
                  <a:pt x="426" y="1023"/>
                </a:lnTo>
                <a:close/>
                <a:moveTo>
                  <a:pt x="425" y="1019"/>
                </a:moveTo>
                <a:lnTo>
                  <a:pt x="426" y="1018"/>
                </a:lnTo>
                <a:lnTo>
                  <a:pt x="426" y="1016"/>
                </a:lnTo>
                <a:lnTo>
                  <a:pt x="426" y="1018"/>
                </a:lnTo>
                <a:lnTo>
                  <a:pt x="425" y="1019"/>
                </a:lnTo>
                <a:close/>
                <a:moveTo>
                  <a:pt x="397" y="1097"/>
                </a:moveTo>
                <a:lnTo>
                  <a:pt x="396" y="1096"/>
                </a:lnTo>
                <a:lnTo>
                  <a:pt x="396" y="1096"/>
                </a:lnTo>
                <a:lnTo>
                  <a:pt x="396" y="1096"/>
                </a:lnTo>
                <a:lnTo>
                  <a:pt x="397" y="1097"/>
                </a:lnTo>
                <a:lnTo>
                  <a:pt x="421" y="1091"/>
                </a:lnTo>
                <a:lnTo>
                  <a:pt x="447" y="1085"/>
                </a:lnTo>
                <a:lnTo>
                  <a:pt x="449" y="1096"/>
                </a:lnTo>
                <a:lnTo>
                  <a:pt x="453" y="1105"/>
                </a:lnTo>
                <a:lnTo>
                  <a:pt x="454" y="1109"/>
                </a:lnTo>
                <a:lnTo>
                  <a:pt x="455" y="1112"/>
                </a:lnTo>
                <a:lnTo>
                  <a:pt x="434" y="1125"/>
                </a:lnTo>
                <a:lnTo>
                  <a:pt x="413" y="1138"/>
                </a:lnTo>
                <a:lnTo>
                  <a:pt x="409" y="1134"/>
                </a:lnTo>
                <a:lnTo>
                  <a:pt x="404" y="1130"/>
                </a:lnTo>
                <a:lnTo>
                  <a:pt x="400" y="1118"/>
                </a:lnTo>
                <a:lnTo>
                  <a:pt x="399" y="1105"/>
                </a:lnTo>
                <a:lnTo>
                  <a:pt x="397" y="1102"/>
                </a:lnTo>
                <a:lnTo>
                  <a:pt x="397" y="1097"/>
                </a:lnTo>
                <a:close/>
                <a:moveTo>
                  <a:pt x="470" y="1197"/>
                </a:moveTo>
                <a:lnTo>
                  <a:pt x="467" y="1203"/>
                </a:lnTo>
                <a:lnTo>
                  <a:pt x="460" y="1198"/>
                </a:lnTo>
                <a:lnTo>
                  <a:pt x="458" y="1200"/>
                </a:lnTo>
                <a:lnTo>
                  <a:pt x="456" y="1202"/>
                </a:lnTo>
                <a:lnTo>
                  <a:pt x="458" y="1200"/>
                </a:lnTo>
                <a:lnTo>
                  <a:pt x="460" y="1198"/>
                </a:lnTo>
                <a:lnTo>
                  <a:pt x="466" y="1197"/>
                </a:lnTo>
                <a:lnTo>
                  <a:pt x="470" y="1197"/>
                </a:lnTo>
                <a:close/>
                <a:moveTo>
                  <a:pt x="473" y="1194"/>
                </a:moveTo>
                <a:lnTo>
                  <a:pt x="470" y="1193"/>
                </a:lnTo>
                <a:lnTo>
                  <a:pt x="468" y="1193"/>
                </a:lnTo>
                <a:lnTo>
                  <a:pt x="466" y="1194"/>
                </a:lnTo>
                <a:lnTo>
                  <a:pt x="462" y="1194"/>
                </a:lnTo>
                <a:lnTo>
                  <a:pt x="465" y="1194"/>
                </a:lnTo>
                <a:lnTo>
                  <a:pt x="468" y="1193"/>
                </a:lnTo>
                <a:lnTo>
                  <a:pt x="461" y="1189"/>
                </a:lnTo>
                <a:lnTo>
                  <a:pt x="454" y="1189"/>
                </a:lnTo>
                <a:lnTo>
                  <a:pt x="455" y="1191"/>
                </a:lnTo>
                <a:lnTo>
                  <a:pt x="455" y="1194"/>
                </a:lnTo>
                <a:lnTo>
                  <a:pt x="455" y="1191"/>
                </a:lnTo>
                <a:lnTo>
                  <a:pt x="454" y="1189"/>
                </a:lnTo>
                <a:lnTo>
                  <a:pt x="452" y="1188"/>
                </a:lnTo>
                <a:lnTo>
                  <a:pt x="449" y="1188"/>
                </a:lnTo>
                <a:lnTo>
                  <a:pt x="447" y="1183"/>
                </a:lnTo>
                <a:lnTo>
                  <a:pt x="444" y="1183"/>
                </a:lnTo>
                <a:lnTo>
                  <a:pt x="441" y="1184"/>
                </a:lnTo>
                <a:lnTo>
                  <a:pt x="439" y="1183"/>
                </a:lnTo>
                <a:lnTo>
                  <a:pt x="427" y="1176"/>
                </a:lnTo>
                <a:lnTo>
                  <a:pt x="417" y="1168"/>
                </a:lnTo>
                <a:lnTo>
                  <a:pt x="416" y="1167"/>
                </a:lnTo>
                <a:lnTo>
                  <a:pt x="413" y="1167"/>
                </a:lnTo>
                <a:lnTo>
                  <a:pt x="409" y="1166"/>
                </a:lnTo>
                <a:lnTo>
                  <a:pt x="405" y="1162"/>
                </a:lnTo>
                <a:lnTo>
                  <a:pt x="410" y="1160"/>
                </a:lnTo>
                <a:lnTo>
                  <a:pt x="414" y="1158"/>
                </a:lnTo>
                <a:lnTo>
                  <a:pt x="430" y="1170"/>
                </a:lnTo>
                <a:lnTo>
                  <a:pt x="447" y="1179"/>
                </a:lnTo>
                <a:lnTo>
                  <a:pt x="456" y="1183"/>
                </a:lnTo>
                <a:lnTo>
                  <a:pt x="466" y="1183"/>
                </a:lnTo>
                <a:lnTo>
                  <a:pt x="474" y="1186"/>
                </a:lnTo>
                <a:lnTo>
                  <a:pt x="481" y="1188"/>
                </a:lnTo>
                <a:lnTo>
                  <a:pt x="482" y="1188"/>
                </a:lnTo>
                <a:lnTo>
                  <a:pt x="483" y="1187"/>
                </a:lnTo>
                <a:lnTo>
                  <a:pt x="482" y="1188"/>
                </a:lnTo>
                <a:lnTo>
                  <a:pt x="481" y="1188"/>
                </a:lnTo>
                <a:lnTo>
                  <a:pt x="479" y="1193"/>
                </a:lnTo>
                <a:lnTo>
                  <a:pt x="473" y="1194"/>
                </a:lnTo>
                <a:close/>
                <a:moveTo>
                  <a:pt x="502" y="1142"/>
                </a:moveTo>
                <a:lnTo>
                  <a:pt x="504" y="1145"/>
                </a:lnTo>
                <a:lnTo>
                  <a:pt x="503" y="1147"/>
                </a:lnTo>
                <a:lnTo>
                  <a:pt x="495" y="1161"/>
                </a:lnTo>
                <a:lnTo>
                  <a:pt x="485" y="1174"/>
                </a:lnTo>
                <a:lnTo>
                  <a:pt x="485" y="1174"/>
                </a:lnTo>
                <a:lnTo>
                  <a:pt x="485" y="1174"/>
                </a:lnTo>
                <a:lnTo>
                  <a:pt x="485" y="1174"/>
                </a:lnTo>
                <a:lnTo>
                  <a:pt x="485" y="1174"/>
                </a:lnTo>
                <a:lnTo>
                  <a:pt x="482" y="1174"/>
                </a:lnTo>
                <a:lnTo>
                  <a:pt x="482" y="1176"/>
                </a:lnTo>
                <a:lnTo>
                  <a:pt x="481" y="1177"/>
                </a:lnTo>
                <a:lnTo>
                  <a:pt x="481" y="1179"/>
                </a:lnTo>
                <a:lnTo>
                  <a:pt x="481" y="1179"/>
                </a:lnTo>
                <a:lnTo>
                  <a:pt x="481" y="1180"/>
                </a:lnTo>
                <a:lnTo>
                  <a:pt x="481" y="1179"/>
                </a:lnTo>
                <a:lnTo>
                  <a:pt x="481" y="1179"/>
                </a:lnTo>
                <a:lnTo>
                  <a:pt x="480" y="1179"/>
                </a:lnTo>
                <a:lnTo>
                  <a:pt x="480" y="1179"/>
                </a:lnTo>
                <a:lnTo>
                  <a:pt x="478" y="1179"/>
                </a:lnTo>
                <a:lnTo>
                  <a:pt x="476" y="1177"/>
                </a:lnTo>
                <a:lnTo>
                  <a:pt x="476" y="1177"/>
                </a:lnTo>
                <a:lnTo>
                  <a:pt x="460" y="1173"/>
                </a:lnTo>
                <a:lnTo>
                  <a:pt x="445" y="1167"/>
                </a:lnTo>
                <a:lnTo>
                  <a:pt x="439" y="1162"/>
                </a:lnTo>
                <a:lnTo>
                  <a:pt x="438" y="1155"/>
                </a:lnTo>
                <a:lnTo>
                  <a:pt x="456" y="1144"/>
                </a:lnTo>
                <a:lnTo>
                  <a:pt x="474" y="1133"/>
                </a:lnTo>
                <a:lnTo>
                  <a:pt x="478" y="1132"/>
                </a:lnTo>
                <a:lnTo>
                  <a:pt x="480" y="1133"/>
                </a:lnTo>
                <a:lnTo>
                  <a:pt x="490" y="1139"/>
                </a:lnTo>
                <a:lnTo>
                  <a:pt x="502" y="1142"/>
                </a:lnTo>
                <a:close/>
                <a:moveTo>
                  <a:pt x="497" y="1133"/>
                </a:moveTo>
                <a:lnTo>
                  <a:pt x="511" y="1137"/>
                </a:lnTo>
                <a:lnTo>
                  <a:pt x="525" y="1141"/>
                </a:lnTo>
                <a:lnTo>
                  <a:pt x="510" y="1141"/>
                </a:lnTo>
                <a:lnTo>
                  <a:pt x="497" y="1135"/>
                </a:lnTo>
                <a:lnTo>
                  <a:pt x="497" y="1134"/>
                </a:lnTo>
                <a:lnTo>
                  <a:pt x="497" y="1133"/>
                </a:lnTo>
                <a:close/>
                <a:moveTo>
                  <a:pt x="508" y="994"/>
                </a:moveTo>
                <a:lnTo>
                  <a:pt x="503" y="1002"/>
                </a:lnTo>
                <a:lnTo>
                  <a:pt x="495" y="1008"/>
                </a:lnTo>
                <a:lnTo>
                  <a:pt x="492" y="1013"/>
                </a:lnTo>
                <a:lnTo>
                  <a:pt x="486" y="1015"/>
                </a:lnTo>
                <a:lnTo>
                  <a:pt x="495" y="1004"/>
                </a:lnTo>
                <a:lnTo>
                  <a:pt x="508" y="994"/>
                </a:lnTo>
                <a:close/>
                <a:moveTo>
                  <a:pt x="522" y="928"/>
                </a:moveTo>
                <a:lnTo>
                  <a:pt x="516" y="931"/>
                </a:lnTo>
                <a:lnTo>
                  <a:pt x="511" y="932"/>
                </a:lnTo>
                <a:lnTo>
                  <a:pt x="513" y="929"/>
                </a:lnTo>
                <a:lnTo>
                  <a:pt x="516" y="928"/>
                </a:lnTo>
                <a:lnTo>
                  <a:pt x="520" y="925"/>
                </a:lnTo>
                <a:lnTo>
                  <a:pt x="520" y="922"/>
                </a:lnTo>
                <a:lnTo>
                  <a:pt x="518" y="920"/>
                </a:lnTo>
                <a:lnTo>
                  <a:pt x="517" y="920"/>
                </a:lnTo>
                <a:lnTo>
                  <a:pt x="514" y="920"/>
                </a:lnTo>
                <a:lnTo>
                  <a:pt x="511" y="921"/>
                </a:lnTo>
                <a:lnTo>
                  <a:pt x="514" y="920"/>
                </a:lnTo>
                <a:lnTo>
                  <a:pt x="517" y="920"/>
                </a:lnTo>
                <a:lnTo>
                  <a:pt x="523" y="918"/>
                </a:lnTo>
                <a:lnTo>
                  <a:pt x="525" y="923"/>
                </a:lnTo>
                <a:lnTo>
                  <a:pt x="525" y="927"/>
                </a:lnTo>
                <a:lnTo>
                  <a:pt x="522" y="928"/>
                </a:lnTo>
                <a:close/>
                <a:moveTo>
                  <a:pt x="534" y="929"/>
                </a:moveTo>
                <a:lnTo>
                  <a:pt x="529" y="935"/>
                </a:lnTo>
                <a:lnTo>
                  <a:pt x="522" y="938"/>
                </a:lnTo>
                <a:lnTo>
                  <a:pt x="522" y="938"/>
                </a:lnTo>
                <a:lnTo>
                  <a:pt x="521" y="938"/>
                </a:lnTo>
                <a:lnTo>
                  <a:pt x="522" y="938"/>
                </a:lnTo>
                <a:lnTo>
                  <a:pt x="522" y="938"/>
                </a:lnTo>
                <a:lnTo>
                  <a:pt x="521" y="938"/>
                </a:lnTo>
                <a:lnTo>
                  <a:pt x="518" y="938"/>
                </a:lnTo>
                <a:lnTo>
                  <a:pt x="518" y="938"/>
                </a:lnTo>
                <a:lnTo>
                  <a:pt x="520" y="938"/>
                </a:lnTo>
                <a:lnTo>
                  <a:pt x="518" y="938"/>
                </a:lnTo>
                <a:lnTo>
                  <a:pt x="518" y="938"/>
                </a:lnTo>
                <a:lnTo>
                  <a:pt x="518" y="938"/>
                </a:lnTo>
                <a:lnTo>
                  <a:pt x="524" y="931"/>
                </a:lnTo>
                <a:lnTo>
                  <a:pt x="534" y="929"/>
                </a:lnTo>
                <a:close/>
                <a:moveTo>
                  <a:pt x="545" y="917"/>
                </a:moveTo>
                <a:lnTo>
                  <a:pt x="541" y="918"/>
                </a:lnTo>
                <a:lnTo>
                  <a:pt x="536" y="922"/>
                </a:lnTo>
                <a:lnTo>
                  <a:pt x="531" y="922"/>
                </a:lnTo>
                <a:lnTo>
                  <a:pt x="528" y="917"/>
                </a:lnTo>
                <a:lnTo>
                  <a:pt x="528" y="914"/>
                </a:lnTo>
                <a:lnTo>
                  <a:pt x="531" y="911"/>
                </a:lnTo>
                <a:lnTo>
                  <a:pt x="536" y="909"/>
                </a:lnTo>
                <a:lnTo>
                  <a:pt x="542" y="907"/>
                </a:lnTo>
                <a:lnTo>
                  <a:pt x="548" y="908"/>
                </a:lnTo>
                <a:lnTo>
                  <a:pt x="550" y="913"/>
                </a:lnTo>
                <a:lnTo>
                  <a:pt x="548" y="915"/>
                </a:lnTo>
                <a:lnTo>
                  <a:pt x="545" y="917"/>
                </a:lnTo>
                <a:close/>
                <a:moveTo>
                  <a:pt x="539" y="972"/>
                </a:moveTo>
                <a:lnTo>
                  <a:pt x="538" y="973"/>
                </a:lnTo>
                <a:lnTo>
                  <a:pt x="537" y="973"/>
                </a:lnTo>
                <a:lnTo>
                  <a:pt x="524" y="985"/>
                </a:lnTo>
                <a:lnTo>
                  <a:pt x="509" y="993"/>
                </a:lnTo>
                <a:lnTo>
                  <a:pt x="522" y="981"/>
                </a:lnTo>
                <a:lnTo>
                  <a:pt x="537" y="973"/>
                </a:lnTo>
                <a:lnTo>
                  <a:pt x="538" y="972"/>
                </a:lnTo>
                <a:lnTo>
                  <a:pt x="538" y="971"/>
                </a:lnTo>
                <a:lnTo>
                  <a:pt x="538" y="972"/>
                </a:lnTo>
                <a:lnTo>
                  <a:pt x="539" y="972"/>
                </a:lnTo>
                <a:close/>
                <a:moveTo>
                  <a:pt x="536" y="963"/>
                </a:moveTo>
                <a:lnTo>
                  <a:pt x="530" y="963"/>
                </a:lnTo>
                <a:lnTo>
                  <a:pt x="532" y="957"/>
                </a:lnTo>
                <a:lnTo>
                  <a:pt x="532" y="956"/>
                </a:lnTo>
                <a:lnTo>
                  <a:pt x="532" y="953"/>
                </a:lnTo>
                <a:lnTo>
                  <a:pt x="530" y="952"/>
                </a:lnTo>
                <a:lnTo>
                  <a:pt x="528" y="953"/>
                </a:lnTo>
                <a:lnTo>
                  <a:pt x="524" y="955"/>
                </a:lnTo>
                <a:lnTo>
                  <a:pt x="521" y="952"/>
                </a:lnTo>
                <a:lnTo>
                  <a:pt x="521" y="951"/>
                </a:lnTo>
                <a:lnTo>
                  <a:pt x="522" y="950"/>
                </a:lnTo>
                <a:lnTo>
                  <a:pt x="527" y="948"/>
                </a:lnTo>
                <a:lnTo>
                  <a:pt x="530" y="946"/>
                </a:lnTo>
                <a:lnTo>
                  <a:pt x="538" y="952"/>
                </a:lnTo>
                <a:lnTo>
                  <a:pt x="544" y="963"/>
                </a:lnTo>
                <a:lnTo>
                  <a:pt x="539" y="963"/>
                </a:lnTo>
                <a:lnTo>
                  <a:pt x="536" y="963"/>
                </a:lnTo>
                <a:close/>
                <a:moveTo>
                  <a:pt x="600" y="910"/>
                </a:moveTo>
                <a:lnTo>
                  <a:pt x="606" y="910"/>
                </a:lnTo>
                <a:lnTo>
                  <a:pt x="611" y="914"/>
                </a:lnTo>
                <a:lnTo>
                  <a:pt x="612" y="916"/>
                </a:lnTo>
                <a:lnTo>
                  <a:pt x="610" y="918"/>
                </a:lnTo>
                <a:lnTo>
                  <a:pt x="606" y="921"/>
                </a:lnTo>
                <a:lnTo>
                  <a:pt x="604" y="923"/>
                </a:lnTo>
                <a:lnTo>
                  <a:pt x="608" y="924"/>
                </a:lnTo>
                <a:lnTo>
                  <a:pt x="611" y="927"/>
                </a:lnTo>
                <a:lnTo>
                  <a:pt x="610" y="931"/>
                </a:lnTo>
                <a:lnTo>
                  <a:pt x="606" y="935"/>
                </a:lnTo>
                <a:lnTo>
                  <a:pt x="592" y="942"/>
                </a:lnTo>
                <a:lnTo>
                  <a:pt x="576" y="948"/>
                </a:lnTo>
                <a:lnTo>
                  <a:pt x="569" y="951"/>
                </a:lnTo>
                <a:lnTo>
                  <a:pt x="563" y="955"/>
                </a:lnTo>
                <a:lnTo>
                  <a:pt x="554" y="956"/>
                </a:lnTo>
                <a:lnTo>
                  <a:pt x="545" y="951"/>
                </a:lnTo>
                <a:lnTo>
                  <a:pt x="536" y="939"/>
                </a:lnTo>
                <a:lnTo>
                  <a:pt x="548" y="931"/>
                </a:lnTo>
                <a:lnTo>
                  <a:pt x="573" y="920"/>
                </a:lnTo>
                <a:lnTo>
                  <a:pt x="600" y="910"/>
                </a:lnTo>
                <a:close/>
                <a:moveTo>
                  <a:pt x="614" y="901"/>
                </a:moveTo>
                <a:lnTo>
                  <a:pt x="598" y="906"/>
                </a:lnTo>
                <a:lnTo>
                  <a:pt x="580" y="909"/>
                </a:lnTo>
                <a:lnTo>
                  <a:pt x="599" y="901"/>
                </a:lnTo>
                <a:lnTo>
                  <a:pt x="619" y="896"/>
                </a:lnTo>
                <a:lnTo>
                  <a:pt x="617" y="899"/>
                </a:lnTo>
                <a:lnTo>
                  <a:pt x="614" y="901"/>
                </a:lnTo>
                <a:close/>
                <a:moveTo>
                  <a:pt x="585" y="951"/>
                </a:moveTo>
                <a:lnTo>
                  <a:pt x="601" y="943"/>
                </a:lnTo>
                <a:lnTo>
                  <a:pt x="618" y="937"/>
                </a:lnTo>
                <a:lnTo>
                  <a:pt x="619" y="938"/>
                </a:lnTo>
                <a:lnTo>
                  <a:pt x="619" y="939"/>
                </a:lnTo>
                <a:lnTo>
                  <a:pt x="603" y="945"/>
                </a:lnTo>
                <a:lnTo>
                  <a:pt x="585" y="951"/>
                </a:lnTo>
                <a:close/>
                <a:moveTo>
                  <a:pt x="579" y="950"/>
                </a:moveTo>
                <a:lnTo>
                  <a:pt x="580" y="951"/>
                </a:lnTo>
                <a:lnTo>
                  <a:pt x="582" y="952"/>
                </a:lnTo>
                <a:lnTo>
                  <a:pt x="579" y="952"/>
                </a:lnTo>
                <a:lnTo>
                  <a:pt x="578" y="953"/>
                </a:lnTo>
                <a:lnTo>
                  <a:pt x="578" y="951"/>
                </a:lnTo>
                <a:lnTo>
                  <a:pt x="579" y="950"/>
                </a:lnTo>
                <a:lnTo>
                  <a:pt x="579" y="950"/>
                </a:lnTo>
                <a:close/>
                <a:moveTo>
                  <a:pt x="549" y="969"/>
                </a:moveTo>
                <a:lnTo>
                  <a:pt x="548" y="967"/>
                </a:lnTo>
                <a:lnTo>
                  <a:pt x="548" y="966"/>
                </a:lnTo>
                <a:lnTo>
                  <a:pt x="562" y="958"/>
                </a:lnTo>
                <a:lnTo>
                  <a:pt x="578" y="953"/>
                </a:lnTo>
                <a:lnTo>
                  <a:pt x="563" y="960"/>
                </a:lnTo>
                <a:lnTo>
                  <a:pt x="549" y="969"/>
                </a:lnTo>
                <a:close/>
                <a:moveTo>
                  <a:pt x="641" y="1027"/>
                </a:moveTo>
                <a:lnTo>
                  <a:pt x="640" y="1023"/>
                </a:lnTo>
                <a:lnTo>
                  <a:pt x="640" y="1019"/>
                </a:lnTo>
                <a:lnTo>
                  <a:pt x="638" y="1016"/>
                </a:lnTo>
                <a:lnTo>
                  <a:pt x="640" y="1014"/>
                </a:lnTo>
                <a:lnTo>
                  <a:pt x="647" y="1008"/>
                </a:lnTo>
                <a:lnTo>
                  <a:pt x="653" y="1002"/>
                </a:lnTo>
                <a:lnTo>
                  <a:pt x="651" y="1014"/>
                </a:lnTo>
                <a:lnTo>
                  <a:pt x="640" y="1019"/>
                </a:lnTo>
                <a:lnTo>
                  <a:pt x="640" y="1023"/>
                </a:lnTo>
                <a:lnTo>
                  <a:pt x="641" y="1027"/>
                </a:lnTo>
                <a:close/>
                <a:moveTo>
                  <a:pt x="713" y="941"/>
                </a:moveTo>
                <a:lnTo>
                  <a:pt x="699" y="952"/>
                </a:lnTo>
                <a:lnTo>
                  <a:pt x="686" y="963"/>
                </a:lnTo>
                <a:lnTo>
                  <a:pt x="660" y="983"/>
                </a:lnTo>
                <a:lnTo>
                  <a:pt x="635" y="1002"/>
                </a:lnTo>
                <a:lnTo>
                  <a:pt x="628" y="1006"/>
                </a:lnTo>
                <a:lnTo>
                  <a:pt x="623" y="1011"/>
                </a:lnTo>
                <a:lnTo>
                  <a:pt x="620" y="1013"/>
                </a:lnTo>
                <a:lnTo>
                  <a:pt x="618" y="1013"/>
                </a:lnTo>
                <a:lnTo>
                  <a:pt x="615" y="1011"/>
                </a:lnTo>
                <a:lnTo>
                  <a:pt x="614" y="1007"/>
                </a:lnTo>
                <a:lnTo>
                  <a:pt x="614" y="1004"/>
                </a:lnTo>
                <a:lnTo>
                  <a:pt x="610" y="1005"/>
                </a:lnTo>
                <a:lnTo>
                  <a:pt x="599" y="1002"/>
                </a:lnTo>
                <a:lnTo>
                  <a:pt x="591" y="995"/>
                </a:lnTo>
                <a:lnTo>
                  <a:pt x="591" y="992"/>
                </a:lnTo>
                <a:lnTo>
                  <a:pt x="593" y="991"/>
                </a:lnTo>
                <a:lnTo>
                  <a:pt x="599" y="987"/>
                </a:lnTo>
                <a:lnTo>
                  <a:pt x="598" y="981"/>
                </a:lnTo>
                <a:lnTo>
                  <a:pt x="593" y="977"/>
                </a:lnTo>
                <a:lnTo>
                  <a:pt x="587" y="976"/>
                </a:lnTo>
                <a:lnTo>
                  <a:pt x="577" y="977"/>
                </a:lnTo>
                <a:lnTo>
                  <a:pt x="568" y="976"/>
                </a:lnTo>
                <a:lnTo>
                  <a:pt x="564" y="973"/>
                </a:lnTo>
                <a:lnTo>
                  <a:pt x="563" y="971"/>
                </a:lnTo>
                <a:lnTo>
                  <a:pt x="564" y="969"/>
                </a:lnTo>
                <a:lnTo>
                  <a:pt x="566" y="967"/>
                </a:lnTo>
                <a:lnTo>
                  <a:pt x="587" y="957"/>
                </a:lnTo>
                <a:lnTo>
                  <a:pt x="611" y="949"/>
                </a:lnTo>
                <a:lnTo>
                  <a:pt x="649" y="941"/>
                </a:lnTo>
                <a:lnTo>
                  <a:pt x="690" y="938"/>
                </a:lnTo>
                <a:lnTo>
                  <a:pt x="701" y="939"/>
                </a:lnTo>
                <a:lnTo>
                  <a:pt x="713" y="941"/>
                </a:lnTo>
                <a:close/>
                <a:moveTo>
                  <a:pt x="716" y="931"/>
                </a:moveTo>
                <a:lnTo>
                  <a:pt x="718" y="932"/>
                </a:lnTo>
                <a:lnTo>
                  <a:pt x="722" y="934"/>
                </a:lnTo>
                <a:lnTo>
                  <a:pt x="718" y="936"/>
                </a:lnTo>
                <a:lnTo>
                  <a:pt x="714" y="935"/>
                </a:lnTo>
                <a:lnTo>
                  <a:pt x="710" y="935"/>
                </a:lnTo>
                <a:lnTo>
                  <a:pt x="707" y="932"/>
                </a:lnTo>
                <a:lnTo>
                  <a:pt x="707" y="932"/>
                </a:lnTo>
                <a:lnTo>
                  <a:pt x="708" y="931"/>
                </a:lnTo>
                <a:lnTo>
                  <a:pt x="711" y="930"/>
                </a:lnTo>
                <a:lnTo>
                  <a:pt x="716" y="931"/>
                </a:lnTo>
                <a:close/>
                <a:moveTo>
                  <a:pt x="762" y="900"/>
                </a:moveTo>
                <a:lnTo>
                  <a:pt x="744" y="915"/>
                </a:lnTo>
                <a:lnTo>
                  <a:pt x="727" y="928"/>
                </a:lnTo>
                <a:lnTo>
                  <a:pt x="720" y="929"/>
                </a:lnTo>
                <a:lnTo>
                  <a:pt x="713" y="927"/>
                </a:lnTo>
                <a:lnTo>
                  <a:pt x="724" y="913"/>
                </a:lnTo>
                <a:lnTo>
                  <a:pt x="736" y="899"/>
                </a:lnTo>
                <a:lnTo>
                  <a:pt x="739" y="896"/>
                </a:lnTo>
                <a:lnTo>
                  <a:pt x="744" y="896"/>
                </a:lnTo>
                <a:lnTo>
                  <a:pt x="752" y="897"/>
                </a:lnTo>
                <a:lnTo>
                  <a:pt x="762" y="900"/>
                </a:lnTo>
                <a:close/>
                <a:moveTo>
                  <a:pt x="776" y="883"/>
                </a:moveTo>
                <a:lnTo>
                  <a:pt x="775" y="883"/>
                </a:lnTo>
                <a:lnTo>
                  <a:pt x="772" y="882"/>
                </a:lnTo>
                <a:lnTo>
                  <a:pt x="772" y="880"/>
                </a:lnTo>
                <a:lnTo>
                  <a:pt x="775" y="878"/>
                </a:lnTo>
                <a:lnTo>
                  <a:pt x="784" y="871"/>
                </a:lnTo>
                <a:lnTo>
                  <a:pt x="797" y="873"/>
                </a:lnTo>
                <a:lnTo>
                  <a:pt x="787" y="881"/>
                </a:lnTo>
                <a:lnTo>
                  <a:pt x="776" y="883"/>
                </a:lnTo>
                <a:lnTo>
                  <a:pt x="776" y="883"/>
                </a:lnTo>
                <a:close/>
                <a:moveTo>
                  <a:pt x="793" y="888"/>
                </a:moveTo>
                <a:lnTo>
                  <a:pt x="803" y="878"/>
                </a:lnTo>
                <a:lnTo>
                  <a:pt x="817" y="880"/>
                </a:lnTo>
                <a:lnTo>
                  <a:pt x="804" y="889"/>
                </a:lnTo>
                <a:lnTo>
                  <a:pt x="793" y="888"/>
                </a:lnTo>
                <a:close/>
                <a:moveTo>
                  <a:pt x="777" y="966"/>
                </a:moveTo>
                <a:lnTo>
                  <a:pt x="777" y="969"/>
                </a:lnTo>
                <a:lnTo>
                  <a:pt x="776" y="970"/>
                </a:lnTo>
                <a:lnTo>
                  <a:pt x="772" y="971"/>
                </a:lnTo>
                <a:lnTo>
                  <a:pt x="770" y="969"/>
                </a:lnTo>
                <a:lnTo>
                  <a:pt x="766" y="964"/>
                </a:lnTo>
                <a:lnTo>
                  <a:pt x="763" y="959"/>
                </a:lnTo>
                <a:lnTo>
                  <a:pt x="762" y="957"/>
                </a:lnTo>
                <a:lnTo>
                  <a:pt x="763" y="956"/>
                </a:lnTo>
                <a:lnTo>
                  <a:pt x="764" y="955"/>
                </a:lnTo>
                <a:lnTo>
                  <a:pt x="766" y="955"/>
                </a:lnTo>
                <a:lnTo>
                  <a:pt x="772" y="960"/>
                </a:lnTo>
                <a:lnTo>
                  <a:pt x="777" y="966"/>
                </a:lnTo>
                <a:close/>
                <a:moveTo>
                  <a:pt x="800" y="922"/>
                </a:moveTo>
                <a:lnTo>
                  <a:pt x="783" y="932"/>
                </a:lnTo>
                <a:lnTo>
                  <a:pt x="765" y="944"/>
                </a:lnTo>
                <a:lnTo>
                  <a:pt x="757" y="941"/>
                </a:lnTo>
                <a:lnTo>
                  <a:pt x="749" y="937"/>
                </a:lnTo>
                <a:lnTo>
                  <a:pt x="745" y="934"/>
                </a:lnTo>
                <a:lnTo>
                  <a:pt x="739" y="931"/>
                </a:lnTo>
                <a:lnTo>
                  <a:pt x="753" y="920"/>
                </a:lnTo>
                <a:lnTo>
                  <a:pt x="769" y="908"/>
                </a:lnTo>
                <a:lnTo>
                  <a:pt x="778" y="907"/>
                </a:lnTo>
                <a:lnTo>
                  <a:pt x="787" y="908"/>
                </a:lnTo>
                <a:lnTo>
                  <a:pt x="792" y="913"/>
                </a:lnTo>
                <a:lnTo>
                  <a:pt x="798" y="914"/>
                </a:lnTo>
                <a:lnTo>
                  <a:pt x="804" y="916"/>
                </a:lnTo>
                <a:lnTo>
                  <a:pt x="800" y="922"/>
                </a:lnTo>
                <a:lnTo>
                  <a:pt x="800" y="922"/>
                </a:lnTo>
                <a:close/>
                <a:moveTo>
                  <a:pt x="820" y="899"/>
                </a:moveTo>
                <a:lnTo>
                  <a:pt x="815" y="897"/>
                </a:lnTo>
                <a:lnTo>
                  <a:pt x="812" y="896"/>
                </a:lnTo>
                <a:lnTo>
                  <a:pt x="811" y="897"/>
                </a:lnTo>
                <a:lnTo>
                  <a:pt x="808" y="900"/>
                </a:lnTo>
                <a:lnTo>
                  <a:pt x="813" y="906"/>
                </a:lnTo>
                <a:lnTo>
                  <a:pt x="820" y="907"/>
                </a:lnTo>
                <a:lnTo>
                  <a:pt x="822" y="908"/>
                </a:lnTo>
                <a:lnTo>
                  <a:pt x="821" y="910"/>
                </a:lnTo>
                <a:lnTo>
                  <a:pt x="819" y="914"/>
                </a:lnTo>
                <a:lnTo>
                  <a:pt x="814" y="913"/>
                </a:lnTo>
                <a:lnTo>
                  <a:pt x="808" y="909"/>
                </a:lnTo>
                <a:lnTo>
                  <a:pt x="803" y="906"/>
                </a:lnTo>
                <a:lnTo>
                  <a:pt x="798" y="902"/>
                </a:lnTo>
                <a:lnTo>
                  <a:pt x="793" y="902"/>
                </a:lnTo>
                <a:lnTo>
                  <a:pt x="792" y="904"/>
                </a:lnTo>
                <a:lnTo>
                  <a:pt x="790" y="907"/>
                </a:lnTo>
                <a:lnTo>
                  <a:pt x="792" y="904"/>
                </a:lnTo>
                <a:lnTo>
                  <a:pt x="793" y="902"/>
                </a:lnTo>
                <a:lnTo>
                  <a:pt x="791" y="900"/>
                </a:lnTo>
                <a:lnTo>
                  <a:pt x="787" y="899"/>
                </a:lnTo>
                <a:lnTo>
                  <a:pt x="784" y="897"/>
                </a:lnTo>
                <a:lnTo>
                  <a:pt x="783" y="895"/>
                </a:lnTo>
                <a:lnTo>
                  <a:pt x="785" y="893"/>
                </a:lnTo>
                <a:lnTo>
                  <a:pt x="790" y="893"/>
                </a:lnTo>
                <a:lnTo>
                  <a:pt x="791" y="893"/>
                </a:lnTo>
                <a:lnTo>
                  <a:pt x="792" y="894"/>
                </a:lnTo>
                <a:lnTo>
                  <a:pt x="800" y="899"/>
                </a:lnTo>
                <a:lnTo>
                  <a:pt x="808" y="900"/>
                </a:lnTo>
                <a:lnTo>
                  <a:pt x="811" y="897"/>
                </a:lnTo>
                <a:lnTo>
                  <a:pt x="812" y="896"/>
                </a:lnTo>
                <a:lnTo>
                  <a:pt x="810" y="894"/>
                </a:lnTo>
                <a:lnTo>
                  <a:pt x="810" y="893"/>
                </a:lnTo>
                <a:lnTo>
                  <a:pt x="818" y="886"/>
                </a:lnTo>
                <a:lnTo>
                  <a:pt x="828" y="883"/>
                </a:lnTo>
                <a:lnTo>
                  <a:pt x="832" y="885"/>
                </a:lnTo>
                <a:lnTo>
                  <a:pt x="835" y="888"/>
                </a:lnTo>
                <a:lnTo>
                  <a:pt x="827" y="894"/>
                </a:lnTo>
                <a:lnTo>
                  <a:pt x="820" y="899"/>
                </a:lnTo>
                <a:close/>
                <a:moveTo>
                  <a:pt x="833" y="907"/>
                </a:moveTo>
                <a:lnTo>
                  <a:pt x="833" y="907"/>
                </a:lnTo>
                <a:lnTo>
                  <a:pt x="828" y="906"/>
                </a:lnTo>
                <a:lnTo>
                  <a:pt x="824" y="902"/>
                </a:lnTo>
                <a:lnTo>
                  <a:pt x="827" y="899"/>
                </a:lnTo>
                <a:lnTo>
                  <a:pt x="832" y="897"/>
                </a:lnTo>
                <a:lnTo>
                  <a:pt x="834" y="902"/>
                </a:lnTo>
                <a:lnTo>
                  <a:pt x="833" y="907"/>
                </a:lnTo>
                <a:lnTo>
                  <a:pt x="833" y="907"/>
                </a:lnTo>
                <a:close/>
                <a:moveTo>
                  <a:pt x="849" y="916"/>
                </a:moveTo>
                <a:lnTo>
                  <a:pt x="844" y="917"/>
                </a:lnTo>
                <a:lnTo>
                  <a:pt x="839" y="913"/>
                </a:lnTo>
                <a:lnTo>
                  <a:pt x="842" y="909"/>
                </a:lnTo>
                <a:lnTo>
                  <a:pt x="847" y="909"/>
                </a:lnTo>
                <a:lnTo>
                  <a:pt x="849" y="913"/>
                </a:lnTo>
                <a:lnTo>
                  <a:pt x="849" y="916"/>
                </a:lnTo>
                <a:lnTo>
                  <a:pt x="849" y="916"/>
                </a:lnTo>
                <a:close/>
                <a:moveTo>
                  <a:pt x="877" y="937"/>
                </a:moveTo>
                <a:lnTo>
                  <a:pt x="872" y="939"/>
                </a:lnTo>
                <a:lnTo>
                  <a:pt x="866" y="942"/>
                </a:lnTo>
                <a:lnTo>
                  <a:pt x="862" y="943"/>
                </a:lnTo>
                <a:lnTo>
                  <a:pt x="859" y="939"/>
                </a:lnTo>
                <a:lnTo>
                  <a:pt x="859" y="935"/>
                </a:lnTo>
                <a:lnTo>
                  <a:pt x="862" y="932"/>
                </a:lnTo>
                <a:lnTo>
                  <a:pt x="869" y="930"/>
                </a:lnTo>
                <a:lnTo>
                  <a:pt x="876" y="928"/>
                </a:lnTo>
                <a:lnTo>
                  <a:pt x="880" y="929"/>
                </a:lnTo>
                <a:lnTo>
                  <a:pt x="882" y="932"/>
                </a:lnTo>
                <a:lnTo>
                  <a:pt x="881" y="936"/>
                </a:lnTo>
                <a:lnTo>
                  <a:pt x="877" y="937"/>
                </a:lnTo>
                <a:lnTo>
                  <a:pt x="877" y="937"/>
                </a:lnTo>
                <a:close/>
                <a:moveTo>
                  <a:pt x="874" y="979"/>
                </a:moveTo>
                <a:lnTo>
                  <a:pt x="874" y="984"/>
                </a:lnTo>
                <a:lnTo>
                  <a:pt x="875" y="988"/>
                </a:lnTo>
                <a:lnTo>
                  <a:pt x="873" y="988"/>
                </a:lnTo>
                <a:lnTo>
                  <a:pt x="870" y="988"/>
                </a:lnTo>
                <a:lnTo>
                  <a:pt x="867" y="986"/>
                </a:lnTo>
                <a:lnTo>
                  <a:pt x="866" y="981"/>
                </a:lnTo>
                <a:lnTo>
                  <a:pt x="865" y="979"/>
                </a:lnTo>
                <a:lnTo>
                  <a:pt x="865" y="977"/>
                </a:lnTo>
                <a:lnTo>
                  <a:pt x="865" y="979"/>
                </a:lnTo>
                <a:lnTo>
                  <a:pt x="866" y="981"/>
                </a:lnTo>
                <a:lnTo>
                  <a:pt x="870" y="979"/>
                </a:lnTo>
                <a:lnTo>
                  <a:pt x="874" y="979"/>
                </a:lnTo>
                <a:close/>
                <a:moveTo>
                  <a:pt x="874" y="963"/>
                </a:moveTo>
                <a:lnTo>
                  <a:pt x="874" y="967"/>
                </a:lnTo>
                <a:lnTo>
                  <a:pt x="870" y="970"/>
                </a:lnTo>
                <a:lnTo>
                  <a:pt x="867" y="967"/>
                </a:lnTo>
                <a:lnTo>
                  <a:pt x="867" y="964"/>
                </a:lnTo>
                <a:lnTo>
                  <a:pt x="869" y="960"/>
                </a:lnTo>
                <a:lnTo>
                  <a:pt x="874" y="960"/>
                </a:lnTo>
                <a:lnTo>
                  <a:pt x="874" y="962"/>
                </a:lnTo>
                <a:lnTo>
                  <a:pt x="874" y="963"/>
                </a:lnTo>
                <a:close/>
                <a:moveTo>
                  <a:pt x="888" y="952"/>
                </a:moveTo>
                <a:lnTo>
                  <a:pt x="888" y="952"/>
                </a:lnTo>
                <a:lnTo>
                  <a:pt x="888" y="952"/>
                </a:lnTo>
                <a:lnTo>
                  <a:pt x="876" y="955"/>
                </a:lnTo>
                <a:lnTo>
                  <a:pt x="865" y="957"/>
                </a:lnTo>
                <a:lnTo>
                  <a:pt x="865" y="952"/>
                </a:lnTo>
                <a:lnTo>
                  <a:pt x="866" y="948"/>
                </a:lnTo>
                <a:lnTo>
                  <a:pt x="875" y="943"/>
                </a:lnTo>
                <a:lnTo>
                  <a:pt x="884" y="942"/>
                </a:lnTo>
                <a:lnTo>
                  <a:pt x="888" y="945"/>
                </a:lnTo>
                <a:lnTo>
                  <a:pt x="888" y="952"/>
                </a:lnTo>
                <a:lnTo>
                  <a:pt x="888" y="952"/>
                </a:lnTo>
                <a:lnTo>
                  <a:pt x="888" y="952"/>
                </a:lnTo>
                <a:close/>
                <a:moveTo>
                  <a:pt x="852" y="903"/>
                </a:moveTo>
                <a:lnTo>
                  <a:pt x="854" y="902"/>
                </a:lnTo>
                <a:lnTo>
                  <a:pt x="858" y="902"/>
                </a:lnTo>
                <a:lnTo>
                  <a:pt x="861" y="904"/>
                </a:lnTo>
                <a:lnTo>
                  <a:pt x="863" y="908"/>
                </a:lnTo>
                <a:lnTo>
                  <a:pt x="861" y="910"/>
                </a:lnTo>
                <a:lnTo>
                  <a:pt x="858" y="911"/>
                </a:lnTo>
                <a:lnTo>
                  <a:pt x="853" y="909"/>
                </a:lnTo>
                <a:lnTo>
                  <a:pt x="852" y="903"/>
                </a:lnTo>
                <a:close/>
                <a:moveTo>
                  <a:pt x="854" y="920"/>
                </a:moveTo>
                <a:lnTo>
                  <a:pt x="859" y="917"/>
                </a:lnTo>
                <a:lnTo>
                  <a:pt x="865" y="914"/>
                </a:lnTo>
                <a:lnTo>
                  <a:pt x="870" y="914"/>
                </a:lnTo>
                <a:lnTo>
                  <a:pt x="874" y="918"/>
                </a:lnTo>
                <a:lnTo>
                  <a:pt x="873" y="922"/>
                </a:lnTo>
                <a:lnTo>
                  <a:pt x="869" y="923"/>
                </a:lnTo>
                <a:lnTo>
                  <a:pt x="863" y="927"/>
                </a:lnTo>
                <a:lnTo>
                  <a:pt x="856" y="929"/>
                </a:lnTo>
                <a:lnTo>
                  <a:pt x="852" y="928"/>
                </a:lnTo>
                <a:lnTo>
                  <a:pt x="849" y="924"/>
                </a:lnTo>
                <a:lnTo>
                  <a:pt x="851" y="921"/>
                </a:lnTo>
                <a:lnTo>
                  <a:pt x="854" y="920"/>
                </a:lnTo>
                <a:close/>
                <a:moveTo>
                  <a:pt x="835" y="907"/>
                </a:moveTo>
                <a:lnTo>
                  <a:pt x="837" y="907"/>
                </a:lnTo>
                <a:lnTo>
                  <a:pt x="838" y="906"/>
                </a:lnTo>
                <a:lnTo>
                  <a:pt x="837" y="907"/>
                </a:lnTo>
                <a:lnTo>
                  <a:pt x="835" y="907"/>
                </a:lnTo>
                <a:close/>
                <a:moveTo>
                  <a:pt x="838" y="921"/>
                </a:moveTo>
                <a:lnTo>
                  <a:pt x="845" y="930"/>
                </a:lnTo>
                <a:lnTo>
                  <a:pt x="852" y="938"/>
                </a:lnTo>
                <a:lnTo>
                  <a:pt x="854" y="942"/>
                </a:lnTo>
                <a:lnTo>
                  <a:pt x="854" y="945"/>
                </a:lnTo>
                <a:lnTo>
                  <a:pt x="853" y="950"/>
                </a:lnTo>
                <a:lnTo>
                  <a:pt x="856" y="952"/>
                </a:lnTo>
                <a:lnTo>
                  <a:pt x="859" y="956"/>
                </a:lnTo>
                <a:lnTo>
                  <a:pt x="859" y="959"/>
                </a:lnTo>
                <a:lnTo>
                  <a:pt x="856" y="963"/>
                </a:lnTo>
                <a:lnTo>
                  <a:pt x="860" y="965"/>
                </a:lnTo>
                <a:lnTo>
                  <a:pt x="861" y="967"/>
                </a:lnTo>
                <a:lnTo>
                  <a:pt x="861" y="971"/>
                </a:lnTo>
                <a:lnTo>
                  <a:pt x="859" y="973"/>
                </a:lnTo>
                <a:lnTo>
                  <a:pt x="856" y="973"/>
                </a:lnTo>
                <a:lnTo>
                  <a:pt x="853" y="973"/>
                </a:lnTo>
                <a:lnTo>
                  <a:pt x="851" y="971"/>
                </a:lnTo>
                <a:lnTo>
                  <a:pt x="851" y="970"/>
                </a:lnTo>
                <a:lnTo>
                  <a:pt x="851" y="969"/>
                </a:lnTo>
                <a:lnTo>
                  <a:pt x="846" y="952"/>
                </a:lnTo>
                <a:lnTo>
                  <a:pt x="839" y="938"/>
                </a:lnTo>
                <a:lnTo>
                  <a:pt x="834" y="931"/>
                </a:lnTo>
                <a:lnTo>
                  <a:pt x="829" y="925"/>
                </a:lnTo>
                <a:lnTo>
                  <a:pt x="827" y="923"/>
                </a:lnTo>
                <a:lnTo>
                  <a:pt x="826" y="921"/>
                </a:lnTo>
                <a:lnTo>
                  <a:pt x="829" y="918"/>
                </a:lnTo>
                <a:lnTo>
                  <a:pt x="832" y="917"/>
                </a:lnTo>
                <a:lnTo>
                  <a:pt x="835" y="918"/>
                </a:lnTo>
                <a:lnTo>
                  <a:pt x="838" y="921"/>
                </a:lnTo>
                <a:close/>
                <a:moveTo>
                  <a:pt x="751" y="879"/>
                </a:moveTo>
                <a:lnTo>
                  <a:pt x="760" y="876"/>
                </a:lnTo>
                <a:lnTo>
                  <a:pt x="769" y="876"/>
                </a:lnTo>
                <a:lnTo>
                  <a:pt x="760" y="882"/>
                </a:lnTo>
                <a:lnTo>
                  <a:pt x="751" y="879"/>
                </a:lnTo>
                <a:close/>
                <a:moveTo>
                  <a:pt x="756" y="885"/>
                </a:moveTo>
                <a:lnTo>
                  <a:pt x="763" y="887"/>
                </a:lnTo>
                <a:lnTo>
                  <a:pt x="769" y="887"/>
                </a:lnTo>
                <a:lnTo>
                  <a:pt x="772" y="887"/>
                </a:lnTo>
                <a:lnTo>
                  <a:pt x="775" y="890"/>
                </a:lnTo>
                <a:lnTo>
                  <a:pt x="772" y="893"/>
                </a:lnTo>
                <a:lnTo>
                  <a:pt x="769" y="894"/>
                </a:lnTo>
                <a:lnTo>
                  <a:pt x="759" y="893"/>
                </a:lnTo>
                <a:lnTo>
                  <a:pt x="750" y="890"/>
                </a:lnTo>
                <a:lnTo>
                  <a:pt x="748" y="888"/>
                </a:lnTo>
                <a:lnTo>
                  <a:pt x="748" y="885"/>
                </a:lnTo>
                <a:lnTo>
                  <a:pt x="746" y="883"/>
                </a:lnTo>
                <a:lnTo>
                  <a:pt x="746" y="882"/>
                </a:lnTo>
                <a:lnTo>
                  <a:pt x="746" y="883"/>
                </a:lnTo>
                <a:lnTo>
                  <a:pt x="748" y="885"/>
                </a:lnTo>
                <a:lnTo>
                  <a:pt x="751" y="883"/>
                </a:lnTo>
                <a:lnTo>
                  <a:pt x="756" y="885"/>
                </a:lnTo>
                <a:close/>
                <a:moveTo>
                  <a:pt x="594" y="897"/>
                </a:moveTo>
                <a:lnTo>
                  <a:pt x="590" y="899"/>
                </a:lnTo>
                <a:lnTo>
                  <a:pt x="585" y="901"/>
                </a:lnTo>
                <a:lnTo>
                  <a:pt x="582" y="902"/>
                </a:lnTo>
                <a:lnTo>
                  <a:pt x="579" y="900"/>
                </a:lnTo>
                <a:lnTo>
                  <a:pt x="578" y="895"/>
                </a:lnTo>
                <a:lnTo>
                  <a:pt x="580" y="892"/>
                </a:lnTo>
                <a:lnTo>
                  <a:pt x="587" y="888"/>
                </a:lnTo>
                <a:lnTo>
                  <a:pt x="594" y="887"/>
                </a:lnTo>
                <a:lnTo>
                  <a:pt x="598" y="887"/>
                </a:lnTo>
                <a:lnTo>
                  <a:pt x="599" y="892"/>
                </a:lnTo>
                <a:lnTo>
                  <a:pt x="598" y="896"/>
                </a:lnTo>
                <a:lnTo>
                  <a:pt x="594" y="897"/>
                </a:lnTo>
                <a:lnTo>
                  <a:pt x="594" y="897"/>
                </a:lnTo>
                <a:close/>
                <a:moveTo>
                  <a:pt x="554" y="902"/>
                </a:moveTo>
                <a:lnTo>
                  <a:pt x="562" y="897"/>
                </a:lnTo>
                <a:lnTo>
                  <a:pt x="570" y="896"/>
                </a:lnTo>
                <a:lnTo>
                  <a:pt x="573" y="897"/>
                </a:lnTo>
                <a:lnTo>
                  <a:pt x="573" y="902"/>
                </a:lnTo>
                <a:lnTo>
                  <a:pt x="572" y="904"/>
                </a:lnTo>
                <a:lnTo>
                  <a:pt x="569" y="907"/>
                </a:lnTo>
                <a:lnTo>
                  <a:pt x="564" y="909"/>
                </a:lnTo>
                <a:lnTo>
                  <a:pt x="559" y="911"/>
                </a:lnTo>
                <a:lnTo>
                  <a:pt x="556" y="911"/>
                </a:lnTo>
                <a:lnTo>
                  <a:pt x="554" y="909"/>
                </a:lnTo>
                <a:lnTo>
                  <a:pt x="552" y="906"/>
                </a:lnTo>
                <a:lnTo>
                  <a:pt x="554" y="902"/>
                </a:lnTo>
                <a:close/>
                <a:moveTo>
                  <a:pt x="572" y="909"/>
                </a:moveTo>
                <a:lnTo>
                  <a:pt x="575" y="909"/>
                </a:lnTo>
                <a:lnTo>
                  <a:pt x="578" y="909"/>
                </a:lnTo>
                <a:lnTo>
                  <a:pt x="576" y="913"/>
                </a:lnTo>
                <a:lnTo>
                  <a:pt x="573" y="914"/>
                </a:lnTo>
                <a:lnTo>
                  <a:pt x="556" y="922"/>
                </a:lnTo>
                <a:lnTo>
                  <a:pt x="538" y="929"/>
                </a:lnTo>
                <a:lnTo>
                  <a:pt x="536" y="930"/>
                </a:lnTo>
                <a:lnTo>
                  <a:pt x="534" y="929"/>
                </a:lnTo>
                <a:lnTo>
                  <a:pt x="538" y="924"/>
                </a:lnTo>
                <a:lnTo>
                  <a:pt x="544" y="922"/>
                </a:lnTo>
                <a:lnTo>
                  <a:pt x="558" y="916"/>
                </a:lnTo>
                <a:lnTo>
                  <a:pt x="572" y="909"/>
                </a:lnTo>
                <a:close/>
                <a:moveTo>
                  <a:pt x="462" y="951"/>
                </a:moveTo>
                <a:lnTo>
                  <a:pt x="469" y="946"/>
                </a:lnTo>
                <a:lnTo>
                  <a:pt x="479" y="949"/>
                </a:lnTo>
                <a:lnTo>
                  <a:pt x="480" y="950"/>
                </a:lnTo>
                <a:lnTo>
                  <a:pt x="481" y="950"/>
                </a:lnTo>
                <a:lnTo>
                  <a:pt x="474" y="957"/>
                </a:lnTo>
                <a:lnTo>
                  <a:pt x="465" y="960"/>
                </a:lnTo>
                <a:lnTo>
                  <a:pt x="460" y="959"/>
                </a:lnTo>
                <a:lnTo>
                  <a:pt x="456" y="957"/>
                </a:lnTo>
                <a:lnTo>
                  <a:pt x="458" y="953"/>
                </a:lnTo>
                <a:lnTo>
                  <a:pt x="462" y="951"/>
                </a:lnTo>
                <a:close/>
                <a:moveTo>
                  <a:pt x="459" y="964"/>
                </a:moveTo>
                <a:lnTo>
                  <a:pt x="460" y="965"/>
                </a:lnTo>
                <a:lnTo>
                  <a:pt x="461" y="966"/>
                </a:lnTo>
                <a:lnTo>
                  <a:pt x="454" y="972"/>
                </a:lnTo>
                <a:lnTo>
                  <a:pt x="447" y="976"/>
                </a:lnTo>
                <a:lnTo>
                  <a:pt x="446" y="976"/>
                </a:lnTo>
                <a:lnTo>
                  <a:pt x="445" y="976"/>
                </a:lnTo>
                <a:lnTo>
                  <a:pt x="440" y="974"/>
                </a:lnTo>
                <a:lnTo>
                  <a:pt x="437" y="972"/>
                </a:lnTo>
                <a:lnTo>
                  <a:pt x="438" y="969"/>
                </a:lnTo>
                <a:lnTo>
                  <a:pt x="442" y="965"/>
                </a:lnTo>
                <a:lnTo>
                  <a:pt x="449" y="960"/>
                </a:lnTo>
                <a:lnTo>
                  <a:pt x="459" y="964"/>
                </a:lnTo>
                <a:close/>
                <a:moveTo>
                  <a:pt x="414" y="1016"/>
                </a:moveTo>
                <a:lnTo>
                  <a:pt x="417" y="1015"/>
                </a:lnTo>
                <a:lnTo>
                  <a:pt x="419" y="1016"/>
                </a:lnTo>
                <a:lnTo>
                  <a:pt x="420" y="1019"/>
                </a:lnTo>
                <a:lnTo>
                  <a:pt x="419" y="1020"/>
                </a:lnTo>
                <a:lnTo>
                  <a:pt x="416" y="1026"/>
                </a:lnTo>
                <a:lnTo>
                  <a:pt x="411" y="1030"/>
                </a:lnTo>
                <a:lnTo>
                  <a:pt x="405" y="1043"/>
                </a:lnTo>
                <a:lnTo>
                  <a:pt x="398" y="1055"/>
                </a:lnTo>
                <a:lnTo>
                  <a:pt x="393" y="1068"/>
                </a:lnTo>
                <a:lnTo>
                  <a:pt x="390" y="1081"/>
                </a:lnTo>
                <a:lnTo>
                  <a:pt x="389" y="1083"/>
                </a:lnTo>
                <a:lnTo>
                  <a:pt x="386" y="1085"/>
                </a:lnTo>
                <a:lnTo>
                  <a:pt x="383" y="1085"/>
                </a:lnTo>
                <a:lnTo>
                  <a:pt x="380" y="1084"/>
                </a:lnTo>
                <a:lnTo>
                  <a:pt x="382" y="1081"/>
                </a:lnTo>
                <a:lnTo>
                  <a:pt x="383" y="1078"/>
                </a:lnTo>
                <a:lnTo>
                  <a:pt x="385" y="1067"/>
                </a:lnTo>
                <a:lnTo>
                  <a:pt x="391" y="1056"/>
                </a:lnTo>
                <a:lnTo>
                  <a:pt x="397" y="1042"/>
                </a:lnTo>
                <a:lnTo>
                  <a:pt x="407" y="1029"/>
                </a:lnTo>
                <a:lnTo>
                  <a:pt x="409" y="1029"/>
                </a:lnTo>
                <a:lnTo>
                  <a:pt x="410" y="1029"/>
                </a:lnTo>
                <a:lnTo>
                  <a:pt x="411" y="1022"/>
                </a:lnTo>
                <a:lnTo>
                  <a:pt x="414" y="1016"/>
                </a:lnTo>
                <a:close/>
                <a:moveTo>
                  <a:pt x="359" y="1154"/>
                </a:moveTo>
                <a:lnTo>
                  <a:pt x="359" y="1149"/>
                </a:lnTo>
                <a:lnTo>
                  <a:pt x="363" y="1147"/>
                </a:lnTo>
                <a:lnTo>
                  <a:pt x="369" y="1145"/>
                </a:lnTo>
                <a:lnTo>
                  <a:pt x="376" y="1142"/>
                </a:lnTo>
                <a:lnTo>
                  <a:pt x="380" y="1142"/>
                </a:lnTo>
                <a:lnTo>
                  <a:pt x="384" y="1148"/>
                </a:lnTo>
                <a:lnTo>
                  <a:pt x="383" y="1149"/>
                </a:lnTo>
                <a:lnTo>
                  <a:pt x="380" y="1151"/>
                </a:lnTo>
                <a:lnTo>
                  <a:pt x="373" y="1154"/>
                </a:lnTo>
                <a:lnTo>
                  <a:pt x="368" y="1158"/>
                </a:lnTo>
                <a:lnTo>
                  <a:pt x="363" y="1158"/>
                </a:lnTo>
                <a:lnTo>
                  <a:pt x="359" y="1154"/>
                </a:lnTo>
                <a:close/>
                <a:moveTo>
                  <a:pt x="297" y="1170"/>
                </a:moveTo>
                <a:lnTo>
                  <a:pt x="299" y="1166"/>
                </a:lnTo>
                <a:lnTo>
                  <a:pt x="301" y="1162"/>
                </a:lnTo>
                <a:lnTo>
                  <a:pt x="302" y="1163"/>
                </a:lnTo>
                <a:lnTo>
                  <a:pt x="303" y="1165"/>
                </a:lnTo>
                <a:lnTo>
                  <a:pt x="328" y="1197"/>
                </a:lnTo>
                <a:lnTo>
                  <a:pt x="362" y="1220"/>
                </a:lnTo>
                <a:lnTo>
                  <a:pt x="397" y="1232"/>
                </a:lnTo>
                <a:lnTo>
                  <a:pt x="433" y="1241"/>
                </a:lnTo>
                <a:lnTo>
                  <a:pt x="472" y="1242"/>
                </a:lnTo>
                <a:lnTo>
                  <a:pt x="510" y="1234"/>
                </a:lnTo>
                <a:lnTo>
                  <a:pt x="476" y="1232"/>
                </a:lnTo>
                <a:lnTo>
                  <a:pt x="444" y="1231"/>
                </a:lnTo>
                <a:lnTo>
                  <a:pt x="401" y="1223"/>
                </a:lnTo>
                <a:lnTo>
                  <a:pt x="362" y="1208"/>
                </a:lnTo>
                <a:lnTo>
                  <a:pt x="321" y="1177"/>
                </a:lnTo>
                <a:lnTo>
                  <a:pt x="296" y="1132"/>
                </a:lnTo>
                <a:lnTo>
                  <a:pt x="295" y="1137"/>
                </a:lnTo>
                <a:lnTo>
                  <a:pt x="295" y="1140"/>
                </a:lnTo>
                <a:lnTo>
                  <a:pt x="290" y="1169"/>
                </a:lnTo>
                <a:lnTo>
                  <a:pt x="286" y="1200"/>
                </a:lnTo>
                <a:lnTo>
                  <a:pt x="279" y="1242"/>
                </a:lnTo>
                <a:lnTo>
                  <a:pt x="273" y="1283"/>
                </a:lnTo>
                <a:lnTo>
                  <a:pt x="272" y="1286"/>
                </a:lnTo>
                <a:lnTo>
                  <a:pt x="273" y="1288"/>
                </a:lnTo>
                <a:lnTo>
                  <a:pt x="276" y="1288"/>
                </a:lnTo>
                <a:lnTo>
                  <a:pt x="279" y="1287"/>
                </a:lnTo>
                <a:lnTo>
                  <a:pt x="281" y="1285"/>
                </a:lnTo>
                <a:lnTo>
                  <a:pt x="282" y="1280"/>
                </a:lnTo>
                <a:lnTo>
                  <a:pt x="286" y="1258"/>
                </a:lnTo>
                <a:lnTo>
                  <a:pt x="288" y="1236"/>
                </a:lnTo>
                <a:lnTo>
                  <a:pt x="294" y="1203"/>
                </a:lnTo>
                <a:lnTo>
                  <a:pt x="297" y="1170"/>
                </a:lnTo>
                <a:close/>
                <a:moveTo>
                  <a:pt x="873" y="1097"/>
                </a:moveTo>
                <a:lnTo>
                  <a:pt x="867" y="1097"/>
                </a:lnTo>
                <a:lnTo>
                  <a:pt x="861" y="1097"/>
                </a:lnTo>
                <a:lnTo>
                  <a:pt x="867" y="1097"/>
                </a:lnTo>
                <a:lnTo>
                  <a:pt x="873" y="1097"/>
                </a:lnTo>
                <a:close/>
                <a:moveTo>
                  <a:pt x="874" y="1109"/>
                </a:moveTo>
                <a:lnTo>
                  <a:pt x="874" y="1110"/>
                </a:lnTo>
                <a:lnTo>
                  <a:pt x="874" y="1111"/>
                </a:lnTo>
                <a:lnTo>
                  <a:pt x="869" y="1114"/>
                </a:lnTo>
                <a:lnTo>
                  <a:pt x="872" y="1120"/>
                </a:lnTo>
                <a:lnTo>
                  <a:pt x="876" y="1121"/>
                </a:lnTo>
                <a:lnTo>
                  <a:pt x="881" y="1119"/>
                </a:lnTo>
                <a:lnTo>
                  <a:pt x="884" y="1118"/>
                </a:lnTo>
                <a:lnTo>
                  <a:pt x="889" y="1118"/>
                </a:lnTo>
                <a:lnTo>
                  <a:pt x="890" y="1118"/>
                </a:lnTo>
                <a:lnTo>
                  <a:pt x="890" y="1119"/>
                </a:lnTo>
                <a:lnTo>
                  <a:pt x="889" y="1126"/>
                </a:lnTo>
                <a:lnTo>
                  <a:pt x="884" y="1131"/>
                </a:lnTo>
                <a:lnTo>
                  <a:pt x="887" y="1131"/>
                </a:lnTo>
                <a:lnTo>
                  <a:pt x="889" y="1131"/>
                </a:lnTo>
                <a:lnTo>
                  <a:pt x="887" y="1131"/>
                </a:lnTo>
                <a:lnTo>
                  <a:pt x="884" y="1131"/>
                </a:lnTo>
                <a:lnTo>
                  <a:pt x="879" y="1131"/>
                </a:lnTo>
                <a:lnTo>
                  <a:pt x="874" y="1128"/>
                </a:lnTo>
                <a:lnTo>
                  <a:pt x="873" y="1128"/>
                </a:lnTo>
                <a:lnTo>
                  <a:pt x="872" y="1130"/>
                </a:lnTo>
                <a:lnTo>
                  <a:pt x="866" y="1134"/>
                </a:lnTo>
                <a:lnTo>
                  <a:pt x="858" y="1137"/>
                </a:lnTo>
                <a:lnTo>
                  <a:pt x="858" y="1137"/>
                </a:lnTo>
                <a:lnTo>
                  <a:pt x="856" y="1137"/>
                </a:lnTo>
                <a:lnTo>
                  <a:pt x="858" y="1137"/>
                </a:lnTo>
                <a:lnTo>
                  <a:pt x="858" y="1137"/>
                </a:lnTo>
                <a:lnTo>
                  <a:pt x="855" y="1137"/>
                </a:lnTo>
                <a:lnTo>
                  <a:pt x="854" y="1137"/>
                </a:lnTo>
                <a:lnTo>
                  <a:pt x="854" y="1137"/>
                </a:lnTo>
                <a:lnTo>
                  <a:pt x="854" y="1131"/>
                </a:lnTo>
                <a:lnTo>
                  <a:pt x="854" y="1125"/>
                </a:lnTo>
                <a:lnTo>
                  <a:pt x="854" y="1124"/>
                </a:lnTo>
                <a:lnTo>
                  <a:pt x="855" y="1123"/>
                </a:lnTo>
                <a:lnTo>
                  <a:pt x="860" y="1123"/>
                </a:lnTo>
                <a:lnTo>
                  <a:pt x="861" y="1118"/>
                </a:lnTo>
                <a:lnTo>
                  <a:pt x="859" y="1116"/>
                </a:lnTo>
                <a:lnTo>
                  <a:pt x="854" y="1116"/>
                </a:lnTo>
                <a:lnTo>
                  <a:pt x="854" y="1113"/>
                </a:lnTo>
                <a:lnTo>
                  <a:pt x="855" y="1112"/>
                </a:lnTo>
                <a:lnTo>
                  <a:pt x="861" y="1112"/>
                </a:lnTo>
                <a:lnTo>
                  <a:pt x="866" y="1107"/>
                </a:lnTo>
                <a:lnTo>
                  <a:pt x="866" y="1109"/>
                </a:lnTo>
                <a:lnTo>
                  <a:pt x="867" y="1110"/>
                </a:lnTo>
                <a:lnTo>
                  <a:pt x="868" y="1111"/>
                </a:lnTo>
                <a:lnTo>
                  <a:pt x="869" y="1110"/>
                </a:lnTo>
                <a:lnTo>
                  <a:pt x="872" y="1109"/>
                </a:lnTo>
                <a:lnTo>
                  <a:pt x="874" y="1109"/>
                </a:lnTo>
                <a:close/>
                <a:moveTo>
                  <a:pt x="883" y="1109"/>
                </a:moveTo>
                <a:lnTo>
                  <a:pt x="884" y="1107"/>
                </a:lnTo>
                <a:lnTo>
                  <a:pt x="884" y="1106"/>
                </a:lnTo>
                <a:lnTo>
                  <a:pt x="889" y="1110"/>
                </a:lnTo>
                <a:lnTo>
                  <a:pt x="891" y="1116"/>
                </a:lnTo>
                <a:lnTo>
                  <a:pt x="890" y="1116"/>
                </a:lnTo>
                <a:lnTo>
                  <a:pt x="889" y="1116"/>
                </a:lnTo>
                <a:lnTo>
                  <a:pt x="883" y="1116"/>
                </a:lnTo>
                <a:lnTo>
                  <a:pt x="876" y="1116"/>
                </a:lnTo>
                <a:lnTo>
                  <a:pt x="880" y="1112"/>
                </a:lnTo>
                <a:lnTo>
                  <a:pt x="883" y="1109"/>
                </a:lnTo>
                <a:close/>
                <a:moveTo>
                  <a:pt x="798" y="1163"/>
                </a:moveTo>
                <a:lnTo>
                  <a:pt x="797" y="1162"/>
                </a:lnTo>
                <a:lnTo>
                  <a:pt x="796" y="1162"/>
                </a:lnTo>
                <a:lnTo>
                  <a:pt x="797" y="1162"/>
                </a:lnTo>
                <a:lnTo>
                  <a:pt x="798" y="1163"/>
                </a:lnTo>
                <a:lnTo>
                  <a:pt x="798" y="1163"/>
                </a:lnTo>
                <a:close/>
                <a:moveTo>
                  <a:pt x="847" y="1093"/>
                </a:moveTo>
                <a:lnTo>
                  <a:pt x="772" y="1148"/>
                </a:lnTo>
                <a:lnTo>
                  <a:pt x="690" y="1189"/>
                </a:lnTo>
                <a:lnTo>
                  <a:pt x="682" y="1193"/>
                </a:lnTo>
                <a:lnTo>
                  <a:pt x="674" y="1197"/>
                </a:lnTo>
                <a:lnTo>
                  <a:pt x="683" y="1196"/>
                </a:lnTo>
                <a:lnTo>
                  <a:pt x="693" y="1193"/>
                </a:lnTo>
                <a:lnTo>
                  <a:pt x="713" y="1189"/>
                </a:lnTo>
                <a:lnTo>
                  <a:pt x="731" y="1182"/>
                </a:lnTo>
                <a:lnTo>
                  <a:pt x="742" y="1182"/>
                </a:lnTo>
                <a:lnTo>
                  <a:pt x="752" y="1180"/>
                </a:lnTo>
                <a:lnTo>
                  <a:pt x="765" y="1176"/>
                </a:lnTo>
                <a:lnTo>
                  <a:pt x="777" y="1174"/>
                </a:lnTo>
                <a:lnTo>
                  <a:pt x="785" y="1173"/>
                </a:lnTo>
                <a:lnTo>
                  <a:pt x="793" y="1170"/>
                </a:lnTo>
                <a:lnTo>
                  <a:pt x="804" y="1168"/>
                </a:lnTo>
                <a:lnTo>
                  <a:pt x="813" y="1163"/>
                </a:lnTo>
                <a:lnTo>
                  <a:pt x="820" y="1163"/>
                </a:lnTo>
                <a:lnTo>
                  <a:pt x="824" y="1158"/>
                </a:lnTo>
                <a:lnTo>
                  <a:pt x="825" y="1158"/>
                </a:lnTo>
                <a:lnTo>
                  <a:pt x="825" y="1156"/>
                </a:lnTo>
                <a:lnTo>
                  <a:pt x="827" y="1155"/>
                </a:lnTo>
                <a:lnTo>
                  <a:pt x="827" y="1154"/>
                </a:lnTo>
                <a:lnTo>
                  <a:pt x="827" y="1145"/>
                </a:lnTo>
                <a:lnTo>
                  <a:pt x="820" y="1141"/>
                </a:lnTo>
                <a:lnTo>
                  <a:pt x="806" y="1142"/>
                </a:lnTo>
                <a:lnTo>
                  <a:pt x="794" y="1148"/>
                </a:lnTo>
                <a:lnTo>
                  <a:pt x="793" y="1148"/>
                </a:lnTo>
                <a:lnTo>
                  <a:pt x="793" y="1147"/>
                </a:lnTo>
                <a:lnTo>
                  <a:pt x="815" y="1132"/>
                </a:lnTo>
                <a:lnTo>
                  <a:pt x="837" y="1114"/>
                </a:lnTo>
                <a:lnTo>
                  <a:pt x="848" y="1104"/>
                </a:lnTo>
                <a:lnTo>
                  <a:pt x="860" y="1095"/>
                </a:lnTo>
                <a:lnTo>
                  <a:pt x="848" y="1104"/>
                </a:lnTo>
                <a:lnTo>
                  <a:pt x="837" y="1114"/>
                </a:lnTo>
                <a:lnTo>
                  <a:pt x="839" y="1114"/>
                </a:lnTo>
                <a:lnTo>
                  <a:pt x="840" y="1116"/>
                </a:lnTo>
                <a:lnTo>
                  <a:pt x="835" y="1123"/>
                </a:lnTo>
                <a:lnTo>
                  <a:pt x="837" y="1130"/>
                </a:lnTo>
                <a:lnTo>
                  <a:pt x="837" y="1131"/>
                </a:lnTo>
                <a:lnTo>
                  <a:pt x="835" y="1132"/>
                </a:lnTo>
                <a:lnTo>
                  <a:pt x="833" y="1135"/>
                </a:lnTo>
                <a:lnTo>
                  <a:pt x="834" y="1139"/>
                </a:lnTo>
                <a:lnTo>
                  <a:pt x="839" y="1142"/>
                </a:lnTo>
                <a:lnTo>
                  <a:pt x="845" y="1144"/>
                </a:lnTo>
                <a:lnTo>
                  <a:pt x="851" y="1144"/>
                </a:lnTo>
                <a:lnTo>
                  <a:pt x="855" y="1146"/>
                </a:lnTo>
                <a:lnTo>
                  <a:pt x="845" y="1146"/>
                </a:lnTo>
                <a:lnTo>
                  <a:pt x="834" y="1146"/>
                </a:lnTo>
                <a:lnTo>
                  <a:pt x="845" y="1153"/>
                </a:lnTo>
                <a:lnTo>
                  <a:pt x="856" y="1153"/>
                </a:lnTo>
                <a:lnTo>
                  <a:pt x="861" y="1152"/>
                </a:lnTo>
                <a:lnTo>
                  <a:pt x="866" y="1152"/>
                </a:lnTo>
                <a:lnTo>
                  <a:pt x="876" y="1152"/>
                </a:lnTo>
                <a:lnTo>
                  <a:pt x="884" y="1147"/>
                </a:lnTo>
                <a:lnTo>
                  <a:pt x="888" y="1147"/>
                </a:lnTo>
                <a:lnTo>
                  <a:pt x="890" y="1145"/>
                </a:lnTo>
                <a:lnTo>
                  <a:pt x="900" y="1147"/>
                </a:lnTo>
                <a:lnTo>
                  <a:pt x="909" y="1144"/>
                </a:lnTo>
                <a:lnTo>
                  <a:pt x="911" y="1144"/>
                </a:lnTo>
                <a:lnTo>
                  <a:pt x="915" y="1142"/>
                </a:lnTo>
                <a:lnTo>
                  <a:pt x="916" y="1142"/>
                </a:lnTo>
                <a:lnTo>
                  <a:pt x="917" y="1141"/>
                </a:lnTo>
                <a:lnTo>
                  <a:pt x="917" y="1141"/>
                </a:lnTo>
                <a:lnTo>
                  <a:pt x="917" y="1140"/>
                </a:lnTo>
                <a:lnTo>
                  <a:pt x="918" y="1139"/>
                </a:lnTo>
                <a:lnTo>
                  <a:pt x="917" y="1138"/>
                </a:lnTo>
                <a:lnTo>
                  <a:pt x="917" y="1134"/>
                </a:lnTo>
                <a:lnTo>
                  <a:pt x="917" y="1131"/>
                </a:lnTo>
                <a:lnTo>
                  <a:pt x="915" y="1127"/>
                </a:lnTo>
                <a:lnTo>
                  <a:pt x="914" y="1123"/>
                </a:lnTo>
                <a:lnTo>
                  <a:pt x="915" y="1119"/>
                </a:lnTo>
                <a:lnTo>
                  <a:pt x="915" y="1116"/>
                </a:lnTo>
                <a:lnTo>
                  <a:pt x="915" y="1116"/>
                </a:lnTo>
                <a:lnTo>
                  <a:pt x="913" y="1112"/>
                </a:lnTo>
                <a:lnTo>
                  <a:pt x="910" y="1107"/>
                </a:lnTo>
                <a:lnTo>
                  <a:pt x="909" y="1107"/>
                </a:lnTo>
                <a:lnTo>
                  <a:pt x="909" y="1107"/>
                </a:lnTo>
                <a:lnTo>
                  <a:pt x="909" y="1107"/>
                </a:lnTo>
                <a:lnTo>
                  <a:pt x="910" y="1107"/>
                </a:lnTo>
                <a:lnTo>
                  <a:pt x="913" y="1107"/>
                </a:lnTo>
                <a:lnTo>
                  <a:pt x="915" y="1107"/>
                </a:lnTo>
                <a:lnTo>
                  <a:pt x="907" y="1100"/>
                </a:lnTo>
                <a:lnTo>
                  <a:pt x="897" y="1097"/>
                </a:lnTo>
                <a:lnTo>
                  <a:pt x="895" y="1096"/>
                </a:lnTo>
                <a:lnTo>
                  <a:pt x="893" y="1097"/>
                </a:lnTo>
                <a:lnTo>
                  <a:pt x="891" y="1097"/>
                </a:lnTo>
                <a:lnTo>
                  <a:pt x="890" y="1096"/>
                </a:lnTo>
                <a:lnTo>
                  <a:pt x="882" y="1096"/>
                </a:lnTo>
                <a:lnTo>
                  <a:pt x="875" y="1092"/>
                </a:lnTo>
                <a:lnTo>
                  <a:pt x="873" y="1088"/>
                </a:lnTo>
                <a:lnTo>
                  <a:pt x="867" y="1086"/>
                </a:lnTo>
                <a:lnTo>
                  <a:pt x="879" y="1076"/>
                </a:lnTo>
                <a:lnTo>
                  <a:pt x="889" y="1065"/>
                </a:lnTo>
                <a:lnTo>
                  <a:pt x="891" y="1062"/>
                </a:lnTo>
                <a:lnTo>
                  <a:pt x="895" y="1058"/>
                </a:lnTo>
                <a:lnTo>
                  <a:pt x="894" y="1063"/>
                </a:lnTo>
                <a:lnTo>
                  <a:pt x="890" y="1065"/>
                </a:lnTo>
                <a:lnTo>
                  <a:pt x="887" y="1071"/>
                </a:lnTo>
                <a:lnTo>
                  <a:pt x="883" y="1076"/>
                </a:lnTo>
                <a:lnTo>
                  <a:pt x="879" y="1081"/>
                </a:lnTo>
                <a:lnTo>
                  <a:pt x="879" y="1088"/>
                </a:lnTo>
                <a:lnTo>
                  <a:pt x="883" y="1092"/>
                </a:lnTo>
                <a:lnTo>
                  <a:pt x="889" y="1092"/>
                </a:lnTo>
                <a:lnTo>
                  <a:pt x="908" y="1088"/>
                </a:lnTo>
                <a:lnTo>
                  <a:pt x="917" y="1069"/>
                </a:lnTo>
                <a:lnTo>
                  <a:pt x="918" y="1054"/>
                </a:lnTo>
                <a:lnTo>
                  <a:pt x="918" y="1039"/>
                </a:lnTo>
                <a:lnTo>
                  <a:pt x="920" y="1035"/>
                </a:lnTo>
                <a:lnTo>
                  <a:pt x="917" y="1032"/>
                </a:lnTo>
                <a:lnTo>
                  <a:pt x="911" y="1040"/>
                </a:lnTo>
                <a:lnTo>
                  <a:pt x="905" y="1047"/>
                </a:lnTo>
                <a:lnTo>
                  <a:pt x="904" y="1050"/>
                </a:lnTo>
                <a:lnTo>
                  <a:pt x="902" y="1053"/>
                </a:lnTo>
                <a:lnTo>
                  <a:pt x="901" y="1048"/>
                </a:lnTo>
                <a:lnTo>
                  <a:pt x="904" y="1046"/>
                </a:lnTo>
                <a:lnTo>
                  <a:pt x="913" y="1032"/>
                </a:lnTo>
                <a:lnTo>
                  <a:pt x="922" y="1018"/>
                </a:lnTo>
                <a:lnTo>
                  <a:pt x="922" y="1022"/>
                </a:lnTo>
                <a:lnTo>
                  <a:pt x="923" y="1027"/>
                </a:lnTo>
                <a:lnTo>
                  <a:pt x="923" y="1028"/>
                </a:lnTo>
                <a:lnTo>
                  <a:pt x="923" y="1029"/>
                </a:lnTo>
                <a:lnTo>
                  <a:pt x="922" y="1032"/>
                </a:lnTo>
                <a:lnTo>
                  <a:pt x="923" y="1035"/>
                </a:lnTo>
                <a:lnTo>
                  <a:pt x="923" y="1088"/>
                </a:lnTo>
                <a:lnTo>
                  <a:pt x="925" y="1140"/>
                </a:lnTo>
                <a:lnTo>
                  <a:pt x="925" y="1063"/>
                </a:lnTo>
                <a:lnTo>
                  <a:pt x="925" y="986"/>
                </a:lnTo>
                <a:lnTo>
                  <a:pt x="922" y="993"/>
                </a:lnTo>
                <a:lnTo>
                  <a:pt x="920" y="999"/>
                </a:lnTo>
                <a:lnTo>
                  <a:pt x="888" y="1050"/>
                </a:lnTo>
                <a:lnTo>
                  <a:pt x="847" y="1093"/>
                </a:lnTo>
                <a:close/>
                <a:moveTo>
                  <a:pt x="791" y="450"/>
                </a:moveTo>
                <a:lnTo>
                  <a:pt x="791" y="450"/>
                </a:lnTo>
                <a:lnTo>
                  <a:pt x="791" y="450"/>
                </a:lnTo>
                <a:lnTo>
                  <a:pt x="791" y="450"/>
                </a:lnTo>
                <a:lnTo>
                  <a:pt x="791" y="449"/>
                </a:lnTo>
                <a:lnTo>
                  <a:pt x="791" y="449"/>
                </a:lnTo>
                <a:lnTo>
                  <a:pt x="791" y="449"/>
                </a:lnTo>
                <a:lnTo>
                  <a:pt x="791" y="449"/>
                </a:lnTo>
                <a:lnTo>
                  <a:pt x="791" y="448"/>
                </a:lnTo>
                <a:lnTo>
                  <a:pt x="791" y="448"/>
                </a:lnTo>
                <a:lnTo>
                  <a:pt x="791" y="448"/>
                </a:lnTo>
                <a:lnTo>
                  <a:pt x="791" y="448"/>
                </a:lnTo>
                <a:lnTo>
                  <a:pt x="791" y="447"/>
                </a:lnTo>
                <a:lnTo>
                  <a:pt x="791" y="447"/>
                </a:lnTo>
                <a:lnTo>
                  <a:pt x="791" y="447"/>
                </a:lnTo>
                <a:lnTo>
                  <a:pt x="791" y="447"/>
                </a:lnTo>
                <a:lnTo>
                  <a:pt x="791" y="446"/>
                </a:lnTo>
                <a:lnTo>
                  <a:pt x="791" y="446"/>
                </a:lnTo>
                <a:lnTo>
                  <a:pt x="791" y="446"/>
                </a:lnTo>
                <a:lnTo>
                  <a:pt x="791" y="446"/>
                </a:lnTo>
                <a:lnTo>
                  <a:pt x="791" y="445"/>
                </a:lnTo>
                <a:lnTo>
                  <a:pt x="792" y="433"/>
                </a:lnTo>
                <a:lnTo>
                  <a:pt x="792" y="433"/>
                </a:lnTo>
                <a:lnTo>
                  <a:pt x="792" y="433"/>
                </a:lnTo>
                <a:lnTo>
                  <a:pt x="792" y="433"/>
                </a:lnTo>
                <a:lnTo>
                  <a:pt x="792" y="433"/>
                </a:lnTo>
                <a:lnTo>
                  <a:pt x="792" y="433"/>
                </a:lnTo>
                <a:lnTo>
                  <a:pt x="791" y="450"/>
                </a:lnTo>
                <a:close/>
                <a:moveTo>
                  <a:pt x="829" y="81"/>
                </a:moveTo>
                <a:lnTo>
                  <a:pt x="829" y="79"/>
                </a:lnTo>
                <a:lnTo>
                  <a:pt x="829" y="79"/>
                </a:lnTo>
                <a:lnTo>
                  <a:pt x="829" y="79"/>
                </a:lnTo>
                <a:lnTo>
                  <a:pt x="829" y="79"/>
                </a:lnTo>
                <a:lnTo>
                  <a:pt x="828" y="79"/>
                </a:lnTo>
                <a:lnTo>
                  <a:pt x="828" y="79"/>
                </a:lnTo>
                <a:lnTo>
                  <a:pt x="828" y="79"/>
                </a:lnTo>
                <a:lnTo>
                  <a:pt x="829" y="81"/>
                </a:lnTo>
                <a:close/>
                <a:moveTo>
                  <a:pt x="863" y="226"/>
                </a:moveTo>
                <a:lnTo>
                  <a:pt x="862" y="228"/>
                </a:lnTo>
                <a:lnTo>
                  <a:pt x="861" y="229"/>
                </a:lnTo>
                <a:lnTo>
                  <a:pt x="863" y="229"/>
                </a:lnTo>
                <a:lnTo>
                  <a:pt x="863" y="226"/>
                </a:lnTo>
                <a:close/>
                <a:moveTo>
                  <a:pt x="898" y="267"/>
                </a:moveTo>
                <a:lnTo>
                  <a:pt x="896" y="270"/>
                </a:lnTo>
                <a:lnTo>
                  <a:pt x="894" y="273"/>
                </a:lnTo>
                <a:lnTo>
                  <a:pt x="898" y="271"/>
                </a:lnTo>
                <a:lnTo>
                  <a:pt x="898" y="267"/>
                </a:lnTo>
                <a:close/>
                <a:moveTo>
                  <a:pt x="1336" y="1063"/>
                </a:moveTo>
                <a:lnTo>
                  <a:pt x="1331" y="1070"/>
                </a:lnTo>
                <a:lnTo>
                  <a:pt x="1332" y="1078"/>
                </a:lnTo>
                <a:lnTo>
                  <a:pt x="1333" y="1070"/>
                </a:lnTo>
                <a:lnTo>
                  <a:pt x="1336" y="1063"/>
                </a:lnTo>
                <a:close/>
                <a:moveTo>
                  <a:pt x="583" y="481"/>
                </a:moveTo>
                <a:lnTo>
                  <a:pt x="584" y="487"/>
                </a:lnTo>
                <a:lnTo>
                  <a:pt x="587" y="493"/>
                </a:lnTo>
                <a:lnTo>
                  <a:pt x="590" y="485"/>
                </a:lnTo>
                <a:lnTo>
                  <a:pt x="589" y="482"/>
                </a:lnTo>
                <a:lnTo>
                  <a:pt x="586" y="480"/>
                </a:lnTo>
                <a:lnTo>
                  <a:pt x="583" y="481"/>
                </a:lnTo>
                <a:close/>
                <a:moveTo>
                  <a:pt x="573" y="457"/>
                </a:moveTo>
                <a:lnTo>
                  <a:pt x="577" y="457"/>
                </a:lnTo>
                <a:lnTo>
                  <a:pt x="578" y="455"/>
                </a:lnTo>
                <a:lnTo>
                  <a:pt x="576" y="452"/>
                </a:lnTo>
                <a:lnTo>
                  <a:pt x="571" y="450"/>
                </a:lnTo>
                <a:lnTo>
                  <a:pt x="569" y="450"/>
                </a:lnTo>
                <a:lnTo>
                  <a:pt x="569" y="453"/>
                </a:lnTo>
                <a:lnTo>
                  <a:pt x="570" y="456"/>
                </a:lnTo>
                <a:lnTo>
                  <a:pt x="573" y="457"/>
                </a:lnTo>
                <a:close/>
                <a:moveTo>
                  <a:pt x="824" y="7"/>
                </a:moveTo>
                <a:lnTo>
                  <a:pt x="824" y="9"/>
                </a:lnTo>
                <a:lnTo>
                  <a:pt x="824" y="12"/>
                </a:lnTo>
                <a:lnTo>
                  <a:pt x="825" y="12"/>
                </a:lnTo>
                <a:lnTo>
                  <a:pt x="825" y="12"/>
                </a:lnTo>
                <a:lnTo>
                  <a:pt x="828" y="8"/>
                </a:lnTo>
                <a:lnTo>
                  <a:pt x="828" y="5"/>
                </a:lnTo>
                <a:lnTo>
                  <a:pt x="826" y="1"/>
                </a:lnTo>
                <a:lnTo>
                  <a:pt x="822" y="0"/>
                </a:lnTo>
                <a:lnTo>
                  <a:pt x="822" y="4"/>
                </a:lnTo>
                <a:lnTo>
                  <a:pt x="824" y="7"/>
                </a:lnTo>
                <a:close/>
                <a:moveTo>
                  <a:pt x="418" y="663"/>
                </a:moveTo>
                <a:lnTo>
                  <a:pt x="420" y="661"/>
                </a:lnTo>
                <a:lnTo>
                  <a:pt x="420" y="657"/>
                </a:lnTo>
                <a:lnTo>
                  <a:pt x="419" y="655"/>
                </a:lnTo>
                <a:lnTo>
                  <a:pt x="417" y="654"/>
                </a:lnTo>
                <a:lnTo>
                  <a:pt x="414" y="655"/>
                </a:lnTo>
                <a:lnTo>
                  <a:pt x="413" y="658"/>
                </a:lnTo>
                <a:lnTo>
                  <a:pt x="414" y="662"/>
                </a:lnTo>
                <a:lnTo>
                  <a:pt x="418" y="663"/>
                </a:lnTo>
                <a:close/>
                <a:moveTo>
                  <a:pt x="956" y="320"/>
                </a:moveTo>
                <a:lnTo>
                  <a:pt x="958" y="324"/>
                </a:lnTo>
                <a:lnTo>
                  <a:pt x="963" y="328"/>
                </a:lnTo>
                <a:lnTo>
                  <a:pt x="965" y="327"/>
                </a:lnTo>
                <a:lnTo>
                  <a:pt x="966" y="324"/>
                </a:lnTo>
                <a:lnTo>
                  <a:pt x="964" y="321"/>
                </a:lnTo>
                <a:lnTo>
                  <a:pt x="959" y="317"/>
                </a:lnTo>
                <a:lnTo>
                  <a:pt x="957" y="319"/>
                </a:lnTo>
                <a:lnTo>
                  <a:pt x="956" y="320"/>
                </a:lnTo>
                <a:close/>
                <a:moveTo>
                  <a:pt x="962" y="341"/>
                </a:moveTo>
                <a:lnTo>
                  <a:pt x="963" y="344"/>
                </a:lnTo>
                <a:lnTo>
                  <a:pt x="966" y="347"/>
                </a:lnTo>
                <a:lnTo>
                  <a:pt x="969" y="345"/>
                </a:lnTo>
                <a:lnTo>
                  <a:pt x="971" y="342"/>
                </a:lnTo>
                <a:lnTo>
                  <a:pt x="970" y="338"/>
                </a:lnTo>
                <a:lnTo>
                  <a:pt x="967" y="336"/>
                </a:lnTo>
                <a:lnTo>
                  <a:pt x="964" y="337"/>
                </a:lnTo>
                <a:lnTo>
                  <a:pt x="962" y="341"/>
                </a:lnTo>
                <a:close/>
                <a:moveTo>
                  <a:pt x="311" y="566"/>
                </a:moveTo>
                <a:lnTo>
                  <a:pt x="314" y="567"/>
                </a:lnTo>
                <a:lnTo>
                  <a:pt x="317" y="566"/>
                </a:lnTo>
                <a:lnTo>
                  <a:pt x="320" y="565"/>
                </a:lnTo>
                <a:lnTo>
                  <a:pt x="318" y="561"/>
                </a:lnTo>
                <a:lnTo>
                  <a:pt x="317" y="558"/>
                </a:lnTo>
                <a:lnTo>
                  <a:pt x="314" y="558"/>
                </a:lnTo>
                <a:lnTo>
                  <a:pt x="309" y="559"/>
                </a:lnTo>
                <a:lnTo>
                  <a:pt x="306" y="563"/>
                </a:lnTo>
                <a:lnTo>
                  <a:pt x="306" y="563"/>
                </a:lnTo>
                <a:lnTo>
                  <a:pt x="306" y="563"/>
                </a:lnTo>
                <a:lnTo>
                  <a:pt x="306" y="563"/>
                </a:lnTo>
                <a:lnTo>
                  <a:pt x="306" y="563"/>
                </a:lnTo>
                <a:lnTo>
                  <a:pt x="306" y="563"/>
                </a:lnTo>
                <a:lnTo>
                  <a:pt x="306" y="563"/>
                </a:lnTo>
                <a:lnTo>
                  <a:pt x="300" y="560"/>
                </a:lnTo>
                <a:lnTo>
                  <a:pt x="294" y="564"/>
                </a:lnTo>
                <a:lnTo>
                  <a:pt x="295" y="568"/>
                </a:lnTo>
                <a:lnTo>
                  <a:pt x="300" y="573"/>
                </a:lnTo>
                <a:lnTo>
                  <a:pt x="303" y="568"/>
                </a:lnTo>
                <a:lnTo>
                  <a:pt x="306" y="563"/>
                </a:lnTo>
                <a:lnTo>
                  <a:pt x="306" y="563"/>
                </a:lnTo>
                <a:lnTo>
                  <a:pt x="306" y="563"/>
                </a:lnTo>
                <a:lnTo>
                  <a:pt x="306" y="563"/>
                </a:lnTo>
                <a:lnTo>
                  <a:pt x="306" y="563"/>
                </a:lnTo>
                <a:lnTo>
                  <a:pt x="309" y="564"/>
                </a:lnTo>
                <a:lnTo>
                  <a:pt x="311" y="566"/>
                </a:lnTo>
                <a:close/>
                <a:moveTo>
                  <a:pt x="329" y="614"/>
                </a:moveTo>
                <a:lnTo>
                  <a:pt x="330" y="615"/>
                </a:lnTo>
                <a:lnTo>
                  <a:pt x="331" y="614"/>
                </a:lnTo>
                <a:lnTo>
                  <a:pt x="333" y="613"/>
                </a:lnTo>
                <a:lnTo>
                  <a:pt x="331" y="612"/>
                </a:lnTo>
                <a:lnTo>
                  <a:pt x="328" y="608"/>
                </a:lnTo>
                <a:lnTo>
                  <a:pt x="323" y="610"/>
                </a:lnTo>
                <a:lnTo>
                  <a:pt x="320" y="612"/>
                </a:lnTo>
                <a:lnTo>
                  <a:pt x="317" y="613"/>
                </a:lnTo>
                <a:lnTo>
                  <a:pt x="323" y="612"/>
                </a:lnTo>
                <a:lnTo>
                  <a:pt x="329" y="614"/>
                </a:lnTo>
                <a:close/>
                <a:moveTo>
                  <a:pt x="953" y="223"/>
                </a:moveTo>
                <a:lnTo>
                  <a:pt x="955" y="216"/>
                </a:lnTo>
                <a:lnTo>
                  <a:pt x="959" y="211"/>
                </a:lnTo>
                <a:lnTo>
                  <a:pt x="953" y="211"/>
                </a:lnTo>
                <a:lnTo>
                  <a:pt x="950" y="207"/>
                </a:lnTo>
                <a:lnTo>
                  <a:pt x="949" y="207"/>
                </a:lnTo>
                <a:lnTo>
                  <a:pt x="948" y="208"/>
                </a:lnTo>
                <a:lnTo>
                  <a:pt x="949" y="215"/>
                </a:lnTo>
                <a:lnTo>
                  <a:pt x="953" y="223"/>
                </a:lnTo>
                <a:close/>
                <a:moveTo>
                  <a:pt x="916" y="219"/>
                </a:moveTo>
                <a:lnTo>
                  <a:pt x="921" y="221"/>
                </a:lnTo>
                <a:lnTo>
                  <a:pt x="924" y="224"/>
                </a:lnTo>
                <a:lnTo>
                  <a:pt x="925" y="217"/>
                </a:lnTo>
                <a:lnTo>
                  <a:pt x="925" y="211"/>
                </a:lnTo>
                <a:lnTo>
                  <a:pt x="924" y="210"/>
                </a:lnTo>
                <a:lnTo>
                  <a:pt x="922" y="209"/>
                </a:lnTo>
                <a:lnTo>
                  <a:pt x="921" y="209"/>
                </a:lnTo>
                <a:lnTo>
                  <a:pt x="920" y="211"/>
                </a:lnTo>
                <a:lnTo>
                  <a:pt x="918" y="214"/>
                </a:lnTo>
                <a:lnTo>
                  <a:pt x="916" y="216"/>
                </a:lnTo>
                <a:lnTo>
                  <a:pt x="915" y="218"/>
                </a:lnTo>
                <a:lnTo>
                  <a:pt x="916" y="219"/>
                </a:lnTo>
                <a:close/>
                <a:moveTo>
                  <a:pt x="310" y="585"/>
                </a:moveTo>
                <a:lnTo>
                  <a:pt x="311" y="577"/>
                </a:lnTo>
                <a:lnTo>
                  <a:pt x="303" y="573"/>
                </a:lnTo>
                <a:lnTo>
                  <a:pt x="301" y="573"/>
                </a:lnTo>
                <a:lnTo>
                  <a:pt x="300" y="573"/>
                </a:lnTo>
                <a:lnTo>
                  <a:pt x="303" y="582"/>
                </a:lnTo>
                <a:lnTo>
                  <a:pt x="306" y="594"/>
                </a:lnTo>
                <a:lnTo>
                  <a:pt x="308" y="588"/>
                </a:lnTo>
                <a:lnTo>
                  <a:pt x="310" y="585"/>
                </a:lnTo>
                <a:close/>
                <a:moveTo>
                  <a:pt x="300" y="573"/>
                </a:moveTo>
                <a:lnTo>
                  <a:pt x="300" y="573"/>
                </a:lnTo>
                <a:lnTo>
                  <a:pt x="300" y="573"/>
                </a:lnTo>
                <a:lnTo>
                  <a:pt x="300" y="573"/>
                </a:lnTo>
                <a:lnTo>
                  <a:pt x="300" y="573"/>
                </a:lnTo>
                <a:lnTo>
                  <a:pt x="300" y="573"/>
                </a:lnTo>
                <a:lnTo>
                  <a:pt x="300" y="573"/>
                </a:lnTo>
                <a:lnTo>
                  <a:pt x="300" y="573"/>
                </a:lnTo>
                <a:close/>
                <a:moveTo>
                  <a:pt x="586" y="315"/>
                </a:moveTo>
                <a:lnTo>
                  <a:pt x="589" y="315"/>
                </a:lnTo>
                <a:lnTo>
                  <a:pt x="592" y="316"/>
                </a:lnTo>
                <a:lnTo>
                  <a:pt x="596" y="330"/>
                </a:lnTo>
                <a:lnTo>
                  <a:pt x="592" y="344"/>
                </a:lnTo>
                <a:lnTo>
                  <a:pt x="591" y="348"/>
                </a:lnTo>
                <a:lnTo>
                  <a:pt x="591" y="350"/>
                </a:lnTo>
                <a:lnTo>
                  <a:pt x="594" y="350"/>
                </a:lnTo>
                <a:lnTo>
                  <a:pt x="598" y="349"/>
                </a:lnTo>
                <a:lnTo>
                  <a:pt x="600" y="348"/>
                </a:lnTo>
                <a:lnTo>
                  <a:pt x="599" y="344"/>
                </a:lnTo>
                <a:lnTo>
                  <a:pt x="598" y="335"/>
                </a:lnTo>
                <a:lnTo>
                  <a:pt x="603" y="326"/>
                </a:lnTo>
                <a:lnTo>
                  <a:pt x="606" y="321"/>
                </a:lnTo>
                <a:lnTo>
                  <a:pt x="610" y="316"/>
                </a:lnTo>
                <a:lnTo>
                  <a:pt x="611" y="315"/>
                </a:lnTo>
                <a:lnTo>
                  <a:pt x="610" y="314"/>
                </a:lnTo>
                <a:lnTo>
                  <a:pt x="603" y="306"/>
                </a:lnTo>
                <a:lnTo>
                  <a:pt x="603" y="296"/>
                </a:lnTo>
                <a:lnTo>
                  <a:pt x="604" y="292"/>
                </a:lnTo>
                <a:lnTo>
                  <a:pt x="603" y="288"/>
                </a:lnTo>
                <a:lnTo>
                  <a:pt x="598" y="286"/>
                </a:lnTo>
                <a:lnTo>
                  <a:pt x="593" y="286"/>
                </a:lnTo>
                <a:lnTo>
                  <a:pt x="591" y="288"/>
                </a:lnTo>
                <a:lnTo>
                  <a:pt x="589" y="293"/>
                </a:lnTo>
                <a:lnTo>
                  <a:pt x="587" y="294"/>
                </a:lnTo>
                <a:lnTo>
                  <a:pt x="589" y="295"/>
                </a:lnTo>
                <a:lnTo>
                  <a:pt x="592" y="296"/>
                </a:lnTo>
                <a:lnTo>
                  <a:pt x="594" y="295"/>
                </a:lnTo>
                <a:lnTo>
                  <a:pt x="598" y="294"/>
                </a:lnTo>
                <a:lnTo>
                  <a:pt x="599" y="296"/>
                </a:lnTo>
                <a:lnTo>
                  <a:pt x="598" y="307"/>
                </a:lnTo>
                <a:lnTo>
                  <a:pt x="592" y="316"/>
                </a:lnTo>
                <a:lnTo>
                  <a:pt x="590" y="310"/>
                </a:lnTo>
                <a:lnTo>
                  <a:pt x="589" y="305"/>
                </a:lnTo>
                <a:lnTo>
                  <a:pt x="587" y="302"/>
                </a:lnTo>
                <a:lnTo>
                  <a:pt x="585" y="301"/>
                </a:lnTo>
                <a:lnTo>
                  <a:pt x="584" y="301"/>
                </a:lnTo>
                <a:lnTo>
                  <a:pt x="584" y="302"/>
                </a:lnTo>
                <a:lnTo>
                  <a:pt x="579" y="309"/>
                </a:lnTo>
                <a:lnTo>
                  <a:pt x="586" y="315"/>
                </a:lnTo>
                <a:close/>
                <a:moveTo>
                  <a:pt x="615" y="312"/>
                </a:moveTo>
                <a:lnTo>
                  <a:pt x="618" y="305"/>
                </a:lnTo>
                <a:lnTo>
                  <a:pt x="623" y="302"/>
                </a:lnTo>
                <a:lnTo>
                  <a:pt x="618" y="299"/>
                </a:lnTo>
                <a:lnTo>
                  <a:pt x="613" y="295"/>
                </a:lnTo>
                <a:lnTo>
                  <a:pt x="611" y="295"/>
                </a:lnTo>
                <a:lnTo>
                  <a:pt x="610" y="298"/>
                </a:lnTo>
                <a:lnTo>
                  <a:pt x="611" y="305"/>
                </a:lnTo>
                <a:lnTo>
                  <a:pt x="615" y="312"/>
                </a:lnTo>
                <a:close/>
                <a:moveTo>
                  <a:pt x="780" y="78"/>
                </a:moveTo>
                <a:lnTo>
                  <a:pt x="784" y="76"/>
                </a:lnTo>
                <a:lnTo>
                  <a:pt x="787" y="72"/>
                </a:lnTo>
                <a:lnTo>
                  <a:pt x="784" y="68"/>
                </a:lnTo>
                <a:lnTo>
                  <a:pt x="779" y="64"/>
                </a:lnTo>
                <a:lnTo>
                  <a:pt x="776" y="67"/>
                </a:lnTo>
                <a:lnTo>
                  <a:pt x="773" y="71"/>
                </a:lnTo>
                <a:lnTo>
                  <a:pt x="776" y="76"/>
                </a:lnTo>
                <a:lnTo>
                  <a:pt x="780" y="78"/>
                </a:lnTo>
                <a:close/>
                <a:moveTo>
                  <a:pt x="873" y="60"/>
                </a:moveTo>
                <a:lnTo>
                  <a:pt x="877" y="57"/>
                </a:lnTo>
                <a:lnTo>
                  <a:pt x="880" y="50"/>
                </a:lnTo>
                <a:lnTo>
                  <a:pt x="876" y="47"/>
                </a:lnTo>
                <a:lnTo>
                  <a:pt x="872" y="46"/>
                </a:lnTo>
                <a:lnTo>
                  <a:pt x="867" y="49"/>
                </a:lnTo>
                <a:lnTo>
                  <a:pt x="866" y="55"/>
                </a:lnTo>
                <a:lnTo>
                  <a:pt x="868" y="58"/>
                </a:lnTo>
                <a:lnTo>
                  <a:pt x="873" y="60"/>
                </a:lnTo>
                <a:close/>
                <a:moveTo>
                  <a:pt x="804" y="30"/>
                </a:moveTo>
                <a:lnTo>
                  <a:pt x="804" y="30"/>
                </a:lnTo>
                <a:lnTo>
                  <a:pt x="803" y="30"/>
                </a:lnTo>
                <a:lnTo>
                  <a:pt x="803" y="30"/>
                </a:lnTo>
                <a:lnTo>
                  <a:pt x="803" y="30"/>
                </a:lnTo>
                <a:lnTo>
                  <a:pt x="800" y="27"/>
                </a:lnTo>
                <a:lnTo>
                  <a:pt x="797" y="26"/>
                </a:lnTo>
                <a:lnTo>
                  <a:pt x="791" y="23"/>
                </a:lnTo>
                <a:lnTo>
                  <a:pt x="787" y="28"/>
                </a:lnTo>
                <a:lnTo>
                  <a:pt x="787" y="33"/>
                </a:lnTo>
                <a:lnTo>
                  <a:pt x="791" y="36"/>
                </a:lnTo>
                <a:lnTo>
                  <a:pt x="796" y="39"/>
                </a:lnTo>
                <a:lnTo>
                  <a:pt x="799" y="34"/>
                </a:lnTo>
                <a:lnTo>
                  <a:pt x="800" y="32"/>
                </a:lnTo>
                <a:lnTo>
                  <a:pt x="803" y="30"/>
                </a:lnTo>
                <a:lnTo>
                  <a:pt x="803" y="30"/>
                </a:lnTo>
                <a:lnTo>
                  <a:pt x="803" y="30"/>
                </a:lnTo>
                <a:lnTo>
                  <a:pt x="803" y="30"/>
                </a:lnTo>
                <a:lnTo>
                  <a:pt x="804" y="30"/>
                </a:lnTo>
                <a:lnTo>
                  <a:pt x="804" y="30"/>
                </a:lnTo>
                <a:close/>
                <a:moveTo>
                  <a:pt x="936" y="392"/>
                </a:moveTo>
                <a:lnTo>
                  <a:pt x="936" y="393"/>
                </a:lnTo>
                <a:lnTo>
                  <a:pt x="937" y="394"/>
                </a:lnTo>
                <a:lnTo>
                  <a:pt x="944" y="399"/>
                </a:lnTo>
                <a:lnTo>
                  <a:pt x="946" y="407"/>
                </a:lnTo>
                <a:lnTo>
                  <a:pt x="949" y="393"/>
                </a:lnTo>
                <a:lnTo>
                  <a:pt x="948" y="380"/>
                </a:lnTo>
                <a:lnTo>
                  <a:pt x="943" y="376"/>
                </a:lnTo>
                <a:lnTo>
                  <a:pt x="938" y="376"/>
                </a:lnTo>
                <a:lnTo>
                  <a:pt x="936" y="378"/>
                </a:lnTo>
                <a:lnTo>
                  <a:pt x="936" y="382"/>
                </a:lnTo>
                <a:lnTo>
                  <a:pt x="938" y="386"/>
                </a:lnTo>
                <a:lnTo>
                  <a:pt x="936" y="392"/>
                </a:lnTo>
                <a:close/>
                <a:moveTo>
                  <a:pt x="551" y="485"/>
                </a:moveTo>
                <a:lnTo>
                  <a:pt x="555" y="485"/>
                </a:lnTo>
                <a:lnTo>
                  <a:pt x="557" y="487"/>
                </a:lnTo>
                <a:lnTo>
                  <a:pt x="561" y="488"/>
                </a:lnTo>
                <a:lnTo>
                  <a:pt x="562" y="485"/>
                </a:lnTo>
                <a:lnTo>
                  <a:pt x="571" y="476"/>
                </a:lnTo>
                <a:lnTo>
                  <a:pt x="584" y="478"/>
                </a:lnTo>
                <a:lnTo>
                  <a:pt x="584" y="473"/>
                </a:lnTo>
                <a:lnTo>
                  <a:pt x="584" y="466"/>
                </a:lnTo>
                <a:lnTo>
                  <a:pt x="585" y="462"/>
                </a:lnTo>
                <a:lnTo>
                  <a:pt x="583" y="460"/>
                </a:lnTo>
                <a:lnTo>
                  <a:pt x="579" y="461"/>
                </a:lnTo>
                <a:lnTo>
                  <a:pt x="579" y="464"/>
                </a:lnTo>
                <a:lnTo>
                  <a:pt x="579" y="467"/>
                </a:lnTo>
                <a:lnTo>
                  <a:pt x="578" y="468"/>
                </a:lnTo>
                <a:lnTo>
                  <a:pt x="566" y="473"/>
                </a:lnTo>
                <a:lnTo>
                  <a:pt x="555" y="475"/>
                </a:lnTo>
                <a:lnTo>
                  <a:pt x="548" y="478"/>
                </a:lnTo>
                <a:lnTo>
                  <a:pt x="544" y="484"/>
                </a:lnTo>
                <a:lnTo>
                  <a:pt x="548" y="487"/>
                </a:lnTo>
                <a:lnTo>
                  <a:pt x="551" y="485"/>
                </a:lnTo>
                <a:close/>
                <a:moveTo>
                  <a:pt x="1081" y="364"/>
                </a:moveTo>
                <a:lnTo>
                  <a:pt x="1083" y="363"/>
                </a:lnTo>
                <a:lnTo>
                  <a:pt x="1086" y="364"/>
                </a:lnTo>
                <a:lnTo>
                  <a:pt x="1088" y="362"/>
                </a:lnTo>
                <a:lnTo>
                  <a:pt x="1090" y="362"/>
                </a:lnTo>
                <a:lnTo>
                  <a:pt x="1088" y="362"/>
                </a:lnTo>
                <a:lnTo>
                  <a:pt x="1086" y="364"/>
                </a:lnTo>
                <a:lnTo>
                  <a:pt x="1086" y="364"/>
                </a:lnTo>
                <a:lnTo>
                  <a:pt x="1084" y="366"/>
                </a:lnTo>
                <a:lnTo>
                  <a:pt x="1082" y="366"/>
                </a:lnTo>
                <a:lnTo>
                  <a:pt x="1081" y="366"/>
                </a:lnTo>
                <a:lnTo>
                  <a:pt x="1081" y="364"/>
                </a:lnTo>
                <a:lnTo>
                  <a:pt x="1081" y="364"/>
                </a:lnTo>
                <a:close/>
                <a:moveTo>
                  <a:pt x="1076" y="370"/>
                </a:moveTo>
                <a:lnTo>
                  <a:pt x="1079" y="369"/>
                </a:lnTo>
                <a:lnTo>
                  <a:pt x="1081" y="370"/>
                </a:lnTo>
                <a:lnTo>
                  <a:pt x="1081" y="373"/>
                </a:lnTo>
                <a:lnTo>
                  <a:pt x="1077" y="375"/>
                </a:lnTo>
                <a:lnTo>
                  <a:pt x="1074" y="376"/>
                </a:lnTo>
                <a:lnTo>
                  <a:pt x="1074" y="379"/>
                </a:lnTo>
                <a:lnTo>
                  <a:pt x="1074" y="383"/>
                </a:lnTo>
                <a:lnTo>
                  <a:pt x="1077" y="383"/>
                </a:lnTo>
                <a:lnTo>
                  <a:pt x="1083" y="385"/>
                </a:lnTo>
                <a:lnTo>
                  <a:pt x="1084" y="391"/>
                </a:lnTo>
                <a:lnTo>
                  <a:pt x="1087" y="384"/>
                </a:lnTo>
                <a:lnTo>
                  <a:pt x="1093" y="380"/>
                </a:lnTo>
                <a:lnTo>
                  <a:pt x="1097" y="375"/>
                </a:lnTo>
                <a:lnTo>
                  <a:pt x="1095" y="369"/>
                </a:lnTo>
                <a:lnTo>
                  <a:pt x="1096" y="363"/>
                </a:lnTo>
                <a:lnTo>
                  <a:pt x="1093" y="359"/>
                </a:lnTo>
                <a:lnTo>
                  <a:pt x="1082" y="359"/>
                </a:lnTo>
                <a:lnTo>
                  <a:pt x="1073" y="363"/>
                </a:lnTo>
                <a:lnTo>
                  <a:pt x="1072" y="365"/>
                </a:lnTo>
                <a:lnTo>
                  <a:pt x="1072" y="369"/>
                </a:lnTo>
                <a:lnTo>
                  <a:pt x="1073" y="371"/>
                </a:lnTo>
                <a:lnTo>
                  <a:pt x="1076" y="370"/>
                </a:lnTo>
                <a:close/>
                <a:moveTo>
                  <a:pt x="935" y="207"/>
                </a:moveTo>
                <a:lnTo>
                  <a:pt x="936" y="212"/>
                </a:lnTo>
                <a:lnTo>
                  <a:pt x="935" y="219"/>
                </a:lnTo>
                <a:lnTo>
                  <a:pt x="934" y="222"/>
                </a:lnTo>
                <a:lnTo>
                  <a:pt x="934" y="224"/>
                </a:lnTo>
                <a:lnTo>
                  <a:pt x="931" y="228"/>
                </a:lnTo>
                <a:lnTo>
                  <a:pt x="931" y="231"/>
                </a:lnTo>
                <a:lnTo>
                  <a:pt x="935" y="240"/>
                </a:lnTo>
                <a:lnTo>
                  <a:pt x="937" y="251"/>
                </a:lnTo>
                <a:lnTo>
                  <a:pt x="939" y="238"/>
                </a:lnTo>
                <a:lnTo>
                  <a:pt x="949" y="228"/>
                </a:lnTo>
                <a:lnTo>
                  <a:pt x="942" y="224"/>
                </a:lnTo>
                <a:lnTo>
                  <a:pt x="938" y="217"/>
                </a:lnTo>
                <a:lnTo>
                  <a:pt x="938" y="204"/>
                </a:lnTo>
                <a:lnTo>
                  <a:pt x="941" y="190"/>
                </a:lnTo>
                <a:lnTo>
                  <a:pt x="941" y="190"/>
                </a:lnTo>
                <a:lnTo>
                  <a:pt x="941" y="190"/>
                </a:lnTo>
                <a:lnTo>
                  <a:pt x="941" y="190"/>
                </a:lnTo>
                <a:lnTo>
                  <a:pt x="941" y="190"/>
                </a:lnTo>
                <a:lnTo>
                  <a:pt x="941" y="190"/>
                </a:lnTo>
                <a:lnTo>
                  <a:pt x="941" y="190"/>
                </a:lnTo>
                <a:lnTo>
                  <a:pt x="941" y="190"/>
                </a:lnTo>
                <a:lnTo>
                  <a:pt x="941" y="190"/>
                </a:lnTo>
                <a:lnTo>
                  <a:pt x="938" y="191"/>
                </a:lnTo>
                <a:lnTo>
                  <a:pt x="937" y="189"/>
                </a:lnTo>
                <a:lnTo>
                  <a:pt x="939" y="188"/>
                </a:lnTo>
                <a:lnTo>
                  <a:pt x="941" y="190"/>
                </a:lnTo>
                <a:lnTo>
                  <a:pt x="943" y="188"/>
                </a:lnTo>
                <a:lnTo>
                  <a:pt x="944" y="186"/>
                </a:lnTo>
                <a:lnTo>
                  <a:pt x="941" y="186"/>
                </a:lnTo>
                <a:lnTo>
                  <a:pt x="938" y="184"/>
                </a:lnTo>
                <a:lnTo>
                  <a:pt x="937" y="181"/>
                </a:lnTo>
                <a:lnTo>
                  <a:pt x="934" y="180"/>
                </a:lnTo>
                <a:lnTo>
                  <a:pt x="931" y="182"/>
                </a:lnTo>
                <a:lnTo>
                  <a:pt x="930" y="186"/>
                </a:lnTo>
                <a:lnTo>
                  <a:pt x="930" y="186"/>
                </a:lnTo>
                <a:lnTo>
                  <a:pt x="930" y="186"/>
                </a:lnTo>
                <a:lnTo>
                  <a:pt x="930" y="186"/>
                </a:lnTo>
                <a:lnTo>
                  <a:pt x="930" y="186"/>
                </a:lnTo>
                <a:lnTo>
                  <a:pt x="930" y="186"/>
                </a:lnTo>
                <a:lnTo>
                  <a:pt x="936" y="184"/>
                </a:lnTo>
                <a:lnTo>
                  <a:pt x="937" y="189"/>
                </a:lnTo>
                <a:lnTo>
                  <a:pt x="932" y="189"/>
                </a:lnTo>
                <a:lnTo>
                  <a:pt x="930" y="186"/>
                </a:lnTo>
                <a:lnTo>
                  <a:pt x="928" y="188"/>
                </a:lnTo>
                <a:lnTo>
                  <a:pt x="927" y="190"/>
                </a:lnTo>
                <a:lnTo>
                  <a:pt x="928" y="198"/>
                </a:lnTo>
                <a:lnTo>
                  <a:pt x="924" y="204"/>
                </a:lnTo>
                <a:lnTo>
                  <a:pt x="930" y="205"/>
                </a:lnTo>
                <a:lnTo>
                  <a:pt x="935" y="207"/>
                </a:lnTo>
                <a:close/>
                <a:moveTo>
                  <a:pt x="819" y="78"/>
                </a:moveTo>
                <a:lnTo>
                  <a:pt x="825" y="77"/>
                </a:lnTo>
                <a:lnTo>
                  <a:pt x="831" y="74"/>
                </a:lnTo>
                <a:lnTo>
                  <a:pt x="833" y="70"/>
                </a:lnTo>
                <a:lnTo>
                  <a:pt x="833" y="65"/>
                </a:lnTo>
                <a:lnTo>
                  <a:pt x="832" y="47"/>
                </a:lnTo>
                <a:lnTo>
                  <a:pt x="834" y="28"/>
                </a:lnTo>
                <a:lnTo>
                  <a:pt x="834" y="28"/>
                </a:lnTo>
                <a:lnTo>
                  <a:pt x="835" y="28"/>
                </a:lnTo>
                <a:lnTo>
                  <a:pt x="838" y="29"/>
                </a:lnTo>
                <a:lnTo>
                  <a:pt x="840" y="28"/>
                </a:lnTo>
                <a:lnTo>
                  <a:pt x="844" y="27"/>
                </a:lnTo>
                <a:lnTo>
                  <a:pt x="845" y="23"/>
                </a:lnTo>
                <a:lnTo>
                  <a:pt x="844" y="18"/>
                </a:lnTo>
                <a:lnTo>
                  <a:pt x="839" y="14"/>
                </a:lnTo>
                <a:lnTo>
                  <a:pt x="835" y="14"/>
                </a:lnTo>
                <a:lnTo>
                  <a:pt x="833" y="18"/>
                </a:lnTo>
                <a:lnTo>
                  <a:pt x="832" y="19"/>
                </a:lnTo>
                <a:lnTo>
                  <a:pt x="829" y="19"/>
                </a:lnTo>
                <a:lnTo>
                  <a:pt x="825" y="18"/>
                </a:lnTo>
                <a:lnTo>
                  <a:pt x="824" y="23"/>
                </a:lnTo>
                <a:lnTo>
                  <a:pt x="824" y="28"/>
                </a:lnTo>
                <a:lnTo>
                  <a:pt x="820" y="33"/>
                </a:lnTo>
                <a:lnTo>
                  <a:pt x="818" y="35"/>
                </a:lnTo>
                <a:lnTo>
                  <a:pt x="819" y="37"/>
                </a:lnTo>
                <a:lnTo>
                  <a:pt x="821" y="44"/>
                </a:lnTo>
                <a:lnTo>
                  <a:pt x="822" y="50"/>
                </a:lnTo>
                <a:lnTo>
                  <a:pt x="821" y="62"/>
                </a:lnTo>
                <a:lnTo>
                  <a:pt x="818" y="72"/>
                </a:lnTo>
                <a:lnTo>
                  <a:pt x="817" y="76"/>
                </a:lnTo>
                <a:lnTo>
                  <a:pt x="819" y="78"/>
                </a:lnTo>
                <a:close/>
                <a:moveTo>
                  <a:pt x="1311" y="1026"/>
                </a:moveTo>
                <a:lnTo>
                  <a:pt x="1318" y="1047"/>
                </a:lnTo>
                <a:lnTo>
                  <a:pt x="1324" y="1067"/>
                </a:lnTo>
                <a:lnTo>
                  <a:pt x="1328" y="1063"/>
                </a:lnTo>
                <a:lnTo>
                  <a:pt x="1329" y="1058"/>
                </a:lnTo>
                <a:lnTo>
                  <a:pt x="1328" y="1040"/>
                </a:lnTo>
                <a:lnTo>
                  <a:pt x="1322" y="1022"/>
                </a:lnTo>
                <a:lnTo>
                  <a:pt x="1319" y="1013"/>
                </a:lnTo>
                <a:lnTo>
                  <a:pt x="1317" y="1005"/>
                </a:lnTo>
                <a:lnTo>
                  <a:pt x="1316" y="1004"/>
                </a:lnTo>
                <a:lnTo>
                  <a:pt x="1314" y="1002"/>
                </a:lnTo>
                <a:lnTo>
                  <a:pt x="1312" y="1004"/>
                </a:lnTo>
                <a:lnTo>
                  <a:pt x="1311" y="1006"/>
                </a:lnTo>
                <a:lnTo>
                  <a:pt x="1312" y="1015"/>
                </a:lnTo>
                <a:lnTo>
                  <a:pt x="1311" y="1026"/>
                </a:lnTo>
                <a:close/>
                <a:moveTo>
                  <a:pt x="1084" y="439"/>
                </a:moveTo>
                <a:lnTo>
                  <a:pt x="1084" y="438"/>
                </a:lnTo>
                <a:lnTo>
                  <a:pt x="1083" y="436"/>
                </a:lnTo>
                <a:lnTo>
                  <a:pt x="1084" y="435"/>
                </a:lnTo>
                <a:lnTo>
                  <a:pt x="1086" y="435"/>
                </a:lnTo>
                <a:lnTo>
                  <a:pt x="1087" y="435"/>
                </a:lnTo>
                <a:lnTo>
                  <a:pt x="1087" y="436"/>
                </a:lnTo>
                <a:lnTo>
                  <a:pt x="1086" y="438"/>
                </a:lnTo>
                <a:lnTo>
                  <a:pt x="1084" y="439"/>
                </a:lnTo>
                <a:close/>
                <a:moveTo>
                  <a:pt x="1089" y="463"/>
                </a:moveTo>
                <a:lnTo>
                  <a:pt x="1089" y="457"/>
                </a:lnTo>
                <a:lnTo>
                  <a:pt x="1089" y="450"/>
                </a:lnTo>
                <a:lnTo>
                  <a:pt x="1091" y="438"/>
                </a:lnTo>
                <a:lnTo>
                  <a:pt x="1090" y="425"/>
                </a:lnTo>
                <a:lnTo>
                  <a:pt x="1088" y="412"/>
                </a:lnTo>
                <a:lnTo>
                  <a:pt x="1090" y="399"/>
                </a:lnTo>
                <a:lnTo>
                  <a:pt x="1089" y="396"/>
                </a:lnTo>
                <a:lnTo>
                  <a:pt x="1086" y="394"/>
                </a:lnTo>
                <a:lnTo>
                  <a:pt x="1083" y="396"/>
                </a:lnTo>
                <a:lnTo>
                  <a:pt x="1083" y="399"/>
                </a:lnTo>
                <a:lnTo>
                  <a:pt x="1082" y="407"/>
                </a:lnTo>
                <a:lnTo>
                  <a:pt x="1083" y="417"/>
                </a:lnTo>
                <a:lnTo>
                  <a:pt x="1083" y="427"/>
                </a:lnTo>
                <a:lnTo>
                  <a:pt x="1081" y="438"/>
                </a:lnTo>
                <a:lnTo>
                  <a:pt x="1081" y="440"/>
                </a:lnTo>
                <a:lnTo>
                  <a:pt x="1082" y="442"/>
                </a:lnTo>
                <a:lnTo>
                  <a:pt x="1084" y="447"/>
                </a:lnTo>
                <a:lnTo>
                  <a:pt x="1086" y="450"/>
                </a:lnTo>
                <a:lnTo>
                  <a:pt x="1086" y="463"/>
                </a:lnTo>
                <a:lnTo>
                  <a:pt x="1080" y="475"/>
                </a:lnTo>
                <a:lnTo>
                  <a:pt x="1077" y="476"/>
                </a:lnTo>
                <a:lnTo>
                  <a:pt x="1077" y="478"/>
                </a:lnTo>
                <a:lnTo>
                  <a:pt x="1077" y="480"/>
                </a:lnTo>
                <a:lnTo>
                  <a:pt x="1079" y="480"/>
                </a:lnTo>
                <a:lnTo>
                  <a:pt x="1081" y="478"/>
                </a:lnTo>
                <a:lnTo>
                  <a:pt x="1081" y="476"/>
                </a:lnTo>
                <a:lnTo>
                  <a:pt x="1084" y="474"/>
                </a:lnTo>
                <a:lnTo>
                  <a:pt x="1087" y="471"/>
                </a:lnTo>
                <a:lnTo>
                  <a:pt x="1088" y="476"/>
                </a:lnTo>
                <a:lnTo>
                  <a:pt x="1089" y="478"/>
                </a:lnTo>
                <a:lnTo>
                  <a:pt x="1094" y="477"/>
                </a:lnTo>
                <a:lnTo>
                  <a:pt x="1098" y="475"/>
                </a:lnTo>
                <a:lnTo>
                  <a:pt x="1097" y="471"/>
                </a:lnTo>
                <a:lnTo>
                  <a:pt x="1094" y="470"/>
                </a:lnTo>
                <a:lnTo>
                  <a:pt x="1090" y="468"/>
                </a:lnTo>
                <a:lnTo>
                  <a:pt x="1089" y="463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 dirty="0">
                <a:solidFill>
                  <a:schemeClr val="lt1"/>
                </a:solidFill>
              </a:defRPr>
            </a:lvl1pPr>
          </a:lstStyle>
          <a:p>
            <a:pPr lvl="0" algn="ctr"/>
            <a:r>
              <a:rPr lang="en-US" sz="4800" smtClean="0"/>
              <a:t>sdfdsf</a:t>
            </a:r>
            <a:endParaRPr lang="en-US" sz="4800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5" name="Рисунок 1"/>
          <p:cNvSpPr>
            <a:spLocks noGrp="1"/>
          </p:cNvSpPr>
          <p:nvPr>
            <p:ph type="pic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T0" fmla="*/ 2092 w 3326"/>
              <a:gd name="T1" fmla="*/ 1220 h 1869"/>
              <a:gd name="T2" fmla="*/ 2095 w 3326"/>
              <a:gd name="T3" fmla="*/ 1227 h 1869"/>
              <a:gd name="T4" fmla="*/ 1826 w 3326"/>
              <a:gd name="T5" fmla="*/ 1397 h 1869"/>
              <a:gd name="T6" fmla="*/ 1821 w 3326"/>
              <a:gd name="T7" fmla="*/ 1369 h 1869"/>
              <a:gd name="T8" fmla="*/ 1910 w 3326"/>
              <a:gd name="T9" fmla="*/ 1396 h 1869"/>
              <a:gd name="T10" fmla="*/ 1886 w 3326"/>
              <a:gd name="T11" fmla="*/ 1553 h 1869"/>
              <a:gd name="T12" fmla="*/ 1881 w 3326"/>
              <a:gd name="T13" fmla="*/ 1446 h 1869"/>
              <a:gd name="T14" fmla="*/ 1873 w 3326"/>
              <a:gd name="T15" fmla="*/ 1533 h 1869"/>
              <a:gd name="T16" fmla="*/ 2284 w 3326"/>
              <a:gd name="T17" fmla="*/ 1588 h 1869"/>
              <a:gd name="T18" fmla="*/ 1974 w 3326"/>
              <a:gd name="T19" fmla="*/ 1221 h 1869"/>
              <a:gd name="T20" fmla="*/ 2086 w 3326"/>
              <a:gd name="T21" fmla="*/ 117 h 1869"/>
              <a:gd name="T22" fmla="*/ 1970 w 3326"/>
              <a:gd name="T23" fmla="*/ 528 h 1869"/>
              <a:gd name="T24" fmla="*/ 1868 w 3326"/>
              <a:gd name="T25" fmla="*/ 1258 h 1869"/>
              <a:gd name="T26" fmla="*/ 1907 w 3326"/>
              <a:gd name="T27" fmla="*/ 1273 h 1869"/>
              <a:gd name="T28" fmla="*/ 1739 w 3326"/>
              <a:gd name="T29" fmla="*/ 1454 h 1869"/>
              <a:gd name="T30" fmla="*/ 1500 w 3326"/>
              <a:gd name="T31" fmla="*/ 1398 h 1869"/>
              <a:gd name="T32" fmla="*/ 1123 w 3326"/>
              <a:gd name="T33" fmla="*/ 1434 h 1869"/>
              <a:gd name="T34" fmla="*/ 699 w 3326"/>
              <a:gd name="T35" fmla="*/ 1323 h 1869"/>
              <a:gd name="T36" fmla="*/ 178 w 3326"/>
              <a:gd name="T37" fmla="*/ 1419 h 1869"/>
              <a:gd name="T38" fmla="*/ 2895 w 3326"/>
              <a:gd name="T39" fmla="*/ 1546 h 1869"/>
              <a:gd name="T40" fmla="*/ 2364 w 3326"/>
              <a:gd name="T41" fmla="*/ 1393 h 1869"/>
              <a:gd name="T42" fmla="*/ 2447 w 3326"/>
              <a:gd name="T43" fmla="*/ 1549 h 1869"/>
              <a:gd name="T44" fmla="*/ 2400 w 3326"/>
              <a:gd name="T45" fmla="*/ 1507 h 1869"/>
              <a:gd name="T46" fmla="*/ 1824 w 3326"/>
              <a:gd name="T47" fmla="*/ 1837 h 1869"/>
              <a:gd name="T48" fmla="*/ 1786 w 3326"/>
              <a:gd name="T49" fmla="*/ 1827 h 1869"/>
              <a:gd name="T50" fmla="*/ 1750 w 3326"/>
              <a:gd name="T51" fmla="*/ 1476 h 1869"/>
              <a:gd name="T52" fmla="*/ 1850 w 3326"/>
              <a:gd name="T53" fmla="*/ 1484 h 1869"/>
              <a:gd name="T54" fmla="*/ 1958 w 3326"/>
              <a:gd name="T55" fmla="*/ 1322 h 1869"/>
              <a:gd name="T56" fmla="*/ 1920 w 3326"/>
              <a:gd name="T57" fmla="*/ 980 h 1869"/>
              <a:gd name="T58" fmla="*/ 1973 w 3326"/>
              <a:gd name="T59" fmla="*/ 689 h 1869"/>
              <a:gd name="T60" fmla="*/ 1990 w 3326"/>
              <a:gd name="T61" fmla="*/ 460 h 1869"/>
              <a:gd name="T62" fmla="*/ 1945 w 3326"/>
              <a:gd name="T63" fmla="*/ 878 h 1869"/>
              <a:gd name="T64" fmla="*/ 1993 w 3326"/>
              <a:gd name="T65" fmla="*/ 515 h 1869"/>
              <a:gd name="T66" fmla="*/ 1983 w 3326"/>
              <a:gd name="T67" fmla="*/ 601 h 1869"/>
              <a:gd name="T68" fmla="*/ 2001 w 3326"/>
              <a:gd name="T69" fmla="*/ 862 h 1869"/>
              <a:gd name="T70" fmla="*/ 1959 w 3326"/>
              <a:gd name="T71" fmla="*/ 920 h 1869"/>
              <a:gd name="T72" fmla="*/ 1992 w 3326"/>
              <a:gd name="T73" fmla="*/ 1248 h 1869"/>
              <a:gd name="T74" fmla="*/ 1972 w 3326"/>
              <a:gd name="T75" fmla="*/ 723 h 1869"/>
              <a:gd name="T76" fmla="*/ 1996 w 3326"/>
              <a:gd name="T77" fmla="*/ 1546 h 1869"/>
              <a:gd name="T78" fmla="*/ 2039 w 3326"/>
              <a:gd name="T79" fmla="*/ 1175 h 1869"/>
              <a:gd name="T80" fmla="*/ 2084 w 3326"/>
              <a:gd name="T81" fmla="*/ 346 h 1869"/>
              <a:gd name="T82" fmla="*/ 2139 w 3326"/>
              <a:gd name="T83" fmla="*/ 830 h 1869"/>
              <a:gd name="T84" fmla="*/ 2066 w 3326"/>
              <a:gd name="T85" fmla="*/ 723 h 1869"/>
              <a:gd name="T86" fmla="*/ 2118 w 3326"/>
              <a:gd name="T87" fmla="*/ 863 h 1869"/>
              <a:gd name="T88" fmla="*/ 2113 w 3326"/>
              <a:gd name="T89" fmla="*/ 751 h 1869"/>
              <a:gd name="T90" fmla="*/ 2082 w 3326"/>
              <a:gd name="T91" fmla="*/ 602 h 1869"/>
              <a:gd name="T92" fmla="*/ 2139 w 3326"/>
              <a:gd name="T93" fmla="*/ 924 h 1869"/>
              <a:gd name="T94" fmla="*/ 2069 w 3326"/>
              <a:gd name="T95" fmla="*/ 1266 h 1869"/>
              <a:gd name="T96" fmla="*/ 2092 w 3326"/>
              <a:gd name="T97" fmla="*/ 1588 h 1869"/>
              <a:gd name="T98" fmla="*/ 2184 w 3326"/>
              <a:gd name="T99" fmla="*/ 1170 h 1869"/>
              <a:gd name="T100" fmla="*/ 2163 w 3326"/>
              <a:gd name="T101" fmla="*/ 1288 h 1869"/>
              <a:gd name="T102" fmla="*/ 2123 w 3326"/>
              <a:gd name="T103" fmla="*/ 1574 h 1869"/>
              <a:gd name="T104" fmla="*/ 2224 w 3326"/>
              <a:gd name="T105" fmla="*/ 1193 h 1869"/>
              <a:gd name="T106" fmla="*/ 2206 w 3326"/>
              <a:gd name="T107" fmla="*/ 1477 h 1869"/>
              <a:gd name="T108" fmla="*/ 2277 w 3326"/>
              <a:gd name="T109" fmla="*/ 1258 h 1869"/>
              <a:gd name="T110" fmla="*/ 2351 w 3326"/>
              <a:gd name="T111" fmla="*/ 1486 h 1869"/>
              <a:gd name="T112" fmla="*/ 1639 w 3326"/>
              <a:gd name="T113" fmla="*/ 1587 h 1869"/>
              <a:gd name="T114" fmla="*/ 1510 w 3326"/>
              <a:gd name="T115" fmla="*/ 1793 h 1869"/>
              <a:gd name="T116" fmla="*/ 1435 w 3326"/>
              <a:gd name="T117" fmla="*/ 1556 h 1869"/>
              <a:gd name="T118" fmla="*/ 932 w 3326"/>
              <a:gd name="T119" fmla="*/ 1827 h 1869"/>
              <a:gd name="T120" fmla="*/ 670 w 3326"/>
              <a:gd name="T121" fmla="*/ 1757 h 1869"/>
              <a:gd name="T122" fmla="*/ 1750 w 3326"/>
              <a:gd name="T123" fmla="*/ 1386 h 1869"/>
              <a:gd name="T124" fmla="*/ 1867 w 3326"/>
              <a:gd name="T125" fmla="*/ 1137 h 1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326" h="1869">
                <a:moveTo>
                  <a:pt x="2204" y="1084"/>
                </a:moveTo>
                <a:lnTo>
                  <a:pt x="2204" y="1084"/>
                </a:lnTo>
                <a:lnTo>
                  <a:pt x="2204" y="1084"/>
                </a:lnTo>
                <a:lnTo>
                  <a:pt x="2203" y="1084"/>
                </a:lnTo>
                <a:lnTo>
                  <a:pt x="2203" y="1084"/>
                </a:lnTo>
                <a:lnTo>
                  <a:pt x="2203" y="1084"/>
                </a:lnTo>
                <a:lnTo>
                  <a:pt x="2203" y="1084"/>
                </a:lnTo>
                <a:lnTo>
                  <a:pt x="2203" y="1084"/>
                </a:lnTo>
                <a:lnTo>
                  <a:pt x="2203" y="1084"/>
                </a:lnTo>
                <a:lnTo>
                  <a:pt x="2203" y="1084"/>
                </a:lnTo>
                <a:lnTo>
                  <a:pt x="2202" y="1083"/>
                </a:lnTo>
                <a:lnTo>
                  <a:pt x="2202" y="1082"/>
                </a:lnTo>
                <a:lnTo>
                  <a:pt x="2202" y="1080"/>
                </a:lnTo>
                <a:lnTo>
                  <a:pt x="2203" y="1079"/>
                </a:lnTo>
                <a:lnTo>
                  <a:pt x="2203" y="1082"/>
                </a:lnTo>
                <a:lnTo>
                  <a:pt x="2204" y="1084"/>
                </a:lnTo>
                <a:lnTo>
                  <a:pt x="2206" y="1085"/>
                </a:lnTo>
                <a:lnTo>
                  <a:pt x="2207" y="1088"/>
                </a:lnTo>
                <a:lnTo>
                  <a:pt x="2209" y="1096"/>
                </a:lnTo>
                <a:lnTo>
                  <a:pt x="2213" y="1105"/>
                </a:lnTo>
                <a:lnTo>
                  <a:pt x="2216" y="1113"/>
                </a:lnTo>
                <a:lnTo>
                  <a:pt x="2219" y="1121"/>
                </a:lnTo>
                <a:lnTo>
                  <a:pt x="2213" y="1117"/>
                </a:lnTo>
                <a:lnTo>
                  <a:pt x="2208" y="1113"/>
                </a:lnTo>
                <a:lnTo>
                  <a:pt x="2205" y="1108"/>
                </a:lnTo>
                <a:lnTo>
                  <a:pt x="2203" y="1105"/>
                </a:lnTo>
                <a:lnTo>
                  <a:pt x="2202" y="1100"/>
                </a:lnTo>
                <a:lnTo>
                  <a:pt x="2202" y="1095"/>
                </a:lnTo>
                <a:lnTo>
                  <a:pt x="2202" y="1090"/>
                </a:lnTo>
                <a:lnTo>
                  <a:pt x="2203" y="1084"/>
                </a:lnTo>
                <a:lnTo>
                  <a:pt x="2203" y="1084"/>
                </a:lnTo>
                <a:lnTo>
                  <a:pt x="2204" y="1084"/>
                </a:lnTo>
                <a:lnTo>
                  <a:pt x="2203" y="1084"/>
                </a:lnTo>
                <a:lnTo>
                  <a:pt x="2204" y="1084"/>
                </a:lnTo>
                <a:close/>
                <a:moveTo>
                  <a:pt x="2131" y="910"/>
                </a:moveTo>
                <a:lnTo>
                  <a:pt x="2130" y="911"/>
                </a:lnTo>
                <a:lnTo>
                  <a:pt x="2129" y="911"/>
                </a:lnTo>
                <a:lnTo>
                  <a:pt x="2129" y="914"/>
                </a:lnTo>
                <a:lnTo>
                  <a:pt x="2131" y="916"/>
                </a:lnTo>
                <a:lnTo>
                  <a:pt x="2132" y="915"/>
                </a:lnTo>
                <a:lnTo>
                  <a:pt x="2133" y="914"/>
                </a:lnTo>
                <a:lnTo>
                  <a:pt x="2133" y="911"/>
                </a:lnTo>
                <a:lnTo>
                  <a:pt x="2131" y="910"/>
                </a:lnTo>
                <a:close/>
                <a:moveTo>
                  <a:pt x="2137" y="1577"/>
                </a:moveTo>
                <a:lnTo>
                  <a:pt x="2134" y="1577"/>
                </a:lnTo>
                <a:lnTo>
                  <a:pt x="2133" y="1579"/>
                </a:lnTo>
                <a:lnTo>
                  <a:pt x="2133" y="1580"/>
                </a:lnTo>
                <a:lnTo>
                  <a:pt x="2133" y="1582"/>
                </a:lnTo>
                <a:lnTo>
                  <a:pt x="2133" y="1584"/>
                </a:lnTo>
                <a:lnTo>
                  <a:pt x="2133" y="1585"/>
                </a:lnTo>
                <a:lnTo>
                  <a:pt x="2135" y="1585"/>
                </a:lnTo>
                <a:lnTo>
                  <a:pt x="2137" y="1585"/>
                </a:lnTo>
                <a:lnTo>
                  <a:pt x="2139" y="1585"/>
                </a:lnTo>
                <a:lnTo>
                  <a:pt x="2141" y="1585"/>
                </a:lnTo>
                <a:lnTo>
                  <a:pt x="2142" y="1583"/>
                </a:lnTo>
                <a:lnTo>
                  <a:pt x="2142" y="1581"/>
                </a:lnTo>
                <a:lnTo>
                  <a:pt x="2141" y="1578"/>
                </a:lnTo>
                <a:lnTo>
                  <a:pt x="2137" y="1577"/>
                </a:lnTo>
                <a:close/>
                <a:moveTo>
                  <a:pt x="2148" y="1579"/>
                </a:moveTo>
                <a:lnTo>
                  <a:pt x="2146" y="1579"/>
                </a:lnTo>
                <a:lnTo>
                  <a:pt x="2145" y="1580"/>
                </a:lnTo>
                <a:lnTo>
                  <a:pt x="2144" y="1581"/>
                </a:lnTo>
                <a:lnTo>
                  <a:pt x="2144" y="1582"/>
                </a:lnTo>
                <a:lnTo>
                  <a:pt x="2144" y="1584"/>
                </a:lnTo>
                <a:lnTo>
                  <a:pt x="2144" y="1587"/>
                </a:lnTo>
                <a:lnTo>
                  <a:pt x="2146" y="1589"/>
                </a:lnTo>
                <a:lnTo>
                  <a:pt x="2148" y="1589"/>
                </a:lnTo>
                <a:lnTo>
                  <a:pt x="2150" y="1588"/>
                </a:lnTo>
                <a:lnTo>
                  <a:pt x="2153" y="1588"/>
                </a:lnTo>
                <a:lnTo>
                  <a:pt x="2153" y="1587"/>
                </a:lnTo>
                <a:lnTo>
                  <a:pt x="2153" y="1584"/>
                </a:lnTo>
                <a:lnTo>
                  <a:pt x="2153" y="1582"/>
                </a:lnTo>
                <a:lnTo>
                  <a:pt x="2153" y="1580"/>
                </a:lnTo>
                <a:lnTo>
                  <a:pt x="2152" y="1579"/>
                </a:lnTo>
                <a:lnTo>
                  <a:pt x="2148" y="1579"/>
                </a:lnTo>
                <a:close/>
                <a:moveTo>
                  <a:pt x="1988" y="1551"/>
                </a:moveTo>
                <a:lnTo>
                  <a:pt x="1988" y="1553"/>
                </a:lnTo>
                <a:lnTo>
                  <a:pt x="1989" y="1554"/>
                </a:lnTo>
                <a:lnTo>
                  <a:pt x="1991" y="1556"/>
                </a:lnTo>
                <a:lnTo>
                  <a:pt x="1992" y="1556"/>
                </a:lnTo>
                <a:lnTo>
                  <a:pt x="1992" y="1553"/>
                </a:lnTo>
                <a:lnTo>
                  <a:pt x="1991" y="1552"/>
                </a:lnTo>
                <a:lnTo>
                  <a:pt x="1990" y="1552"/>
                </a:lnTo>
                <a:lnTo>
                  <a:pt x="1988" y="1551"/>
                </a:lnTo>
                <a:close/>
                <a:moveTo>
                  <a:pt x="2129" y="1517"/>
                </a:moveTo>
                <a:lnTo>
                  <a:pt x="2131" y="1517"/>
                </a:lnTo>
                <a:lnTo>
                  <a:pt x="2132" y="1514"/>
                </a:lnTo>
                <a:lnTo>
                  <a:pt x="2131" y="1513"/>
                </a:lnTo>
                <a:lnTo>
                  <a:pt x="2130" y="1511"/>
                </a:lnTo>
                <a:lnTo>
                  <a:pt x="2129" y="1509"/>
                </a:lnTo>
                <a:lnTo>
                  <a:pt x="2127" y="1509"/>
                </a:lnTo>
                <a:lnTo>
                  <a:pt x="2125" y="1511"/>
                </a:lnTo>
                <a:lnTo>
                  <a:pt x="2124" y="1513"/>
                </a:lnTo>
                <a:lnTo>
                  <a:pt x="2125" y="1515"/>
                </a:lnTo>
                <a:lnTo>
                  <a:pt x="2126" y="1516"/>
                </a:lnTo>
                <a:lnTo>
                  <a:pt x="2127" y="1517"/>
                </a:lnTo>
                <a:lnTo>
                  <a:pt x="2129" y="1517"/>
                </a:lnTo>
                <a:close/>
                <a:moveTo>
                  <a:pt x="2139" y="1521"/>
                </a:moveTo>
                <a:lnTo>
                  <a:pt x="2141" y="1521"/>
                </a:lnTo>
                <a:lnTo>
                  <a:pt x="2142" y="1520"/>
                </a:lnTo>
                <a:lnTo>
                  <a:pt x="2143" y="1519"/>
                </a:lnTo>
                <a:lnTo>
                  <a:pt x="2144" y="1517"/>
                </a:lnTo>
                <a:lnTo>
                  <a:pt x="2143" y="1516"/>
                </a:lnTo>
                <a:lnTo>
                  <a:pt x="2143" y="1515"/>
                </a:lnTo>
                <a:lnTo>
                  <a:pt x="2142" y="1514"/>
                </a:lnTo>
                <a:lnTo>
                  <a:pt x="2140" y="1514"/>
                </a:lnTo>
                <a:lnTo>
                  <a:pt x="2138" y="1515"/>
                </a:lnTo>
                <a:lnTo>
                  <a:pt x="2137" y="1515"/>
                </a:lnTo>
                <a:lnTo>
                  <a:pt x="2135" y="1516"/>
                </a:lnTo>
                <a:lnTo>
                  <a:pt x="2135" y="1518"/>
                </a:lnTo>
                <a:lnTo>
                  <a:pt x="2135" y="1519"/>
                </a:lnTo>
                <a:lnTo>
                  <a:pt x="2135" y="1520"/>
                </a:lnTo>
                <a:lnTo>
                  <a:pt x="2137" y="1521"/>
                </a:lnTo>
                <a:lnTo>
                  <a:pt x="2139" y="1521"/>
                </a:lnTo>
                <a:close/>
                <a:moveTo>
                  <a:pt x="2082" y="1558"/>
                </a:moveTo>
                <a:lnTo>
                  <a:pt x="2083" y="1561"/>
                </a:lnTo>
                <a:lnTo>
                  <a:pt x="2084" y="1564"/>
                </a:lnTo>
                <a:lnTo>
                  <a:pt x="2085" y="1562"/>
                </a:lnTo>
                <a:lnTo>
                  <a:pt x="2086" y="1561"/>
                </a:lnTo>
                <a:lnTo>
                  <a:pt x="2085" y="1559"/>
                </a:lnTo>
                <a:lnTo>
                  <a:pt x="2082" y="1558"/>
                </a:lnTo>
                <a:close/>
                <a:moveTo>
                  <a:pt x="2097" y="1169"/>
                </a:moveTo>
                <a:lnTo>
                  <a:pt x="2095" y="1170"/>
                </a:lnTo>
                <a:lnTo>
                  <a:pt x="2092" y="1170"/>
                </a:lnTo>
                <a:lnTo>
                  <a:pt x="2090" y="1170"/>
                </a:lnTo>
                <a:lnTo>
                  <a:pt x="2089" y="1170"/>
                </a:lnTo>
                <a:lnTo>
                  <a:pt x="2088" y="1171"/>
                </a:lnTo>
                <a:lnTo>
                  <a:pt x="2087" y="1174"/>
                </a:lnTo>
                <a:lnTo>
                  <a:pt x="2087" y="1175"/>
                </a:lnTo>
                <a:lnTo>
                  <a:pt x="2087" y="1176"/>
                </a:lnTo>
                <a:lnTo>
                  <a:pt x="2088" y="1177"/>
                </a:lnTo>
                <a:lnTo>
                  <a:pt x="2090" y="1177"/>
                </a:lnTo>
                <a:lnTo>
                  <a:pt x="2093" y="1176"/>
                </a:lnTo>
                <a:lnTo>
                  <a:pt x="2096" y="1175"/>
                </a:lnTo>
                <a:lnTo>
                  <a:pt x="2099" y="1174"/>
                </a:lnTo>
                <a:lnTo>
                  <a:pt x="2100" y="1170"/>
                </a:lnTo>
                <a:lnTo>
                  <a:pt x="2099" y="1169"/>
                </a:lnTo>
                <a:lnTo>
                  <a:pt x="2097" y="1169"/>
                </a:lnTo>
                <a:close/>
                <a:moveTo>
                  <a:pt x="2096" y="1208"/>
                </a:moveTo>
                <a:lnTo>
                  <a:pt x="2096" y="1208"/>
                </a:lnTo>
                <a:lnTo>
                  <a:pt x="2096" y="1210"/>
                </a:lnTo>
                <a:lnTo>
                  <a:pt x="2095" y="1212"/>
                </a:lnTo>
                <a:lnTo>
                  <a:pt x="2094" y="1215"/>
                </a:lnTo>
                <a:lnTo>
                  <a:pt x="2092" y="1220"/>
                </a:lnTo>
                <a:lnTo>
                  <a:pt x="2089" y="1223"/>
                </a:lnTo>
                <a:lnTo>
                  <a:pt x="2085" y="1226"/>
                </a:lnTo>
                <a:lnTo>
                  <a:pt x="2085" y="1230"/>
                </a:lnTo>
                <a:lnTo>
                  <a:pt x="2086" y="1236"/>
                </a:lnTo>
                <a:lnTo>
                  <a:pt x="2085" y="1230"/>
                </a:lnTo>
                <a:lnTo>
                  <a:pt x="2085" y="1226"/>
                </a:lnTo>
                <a:lnTo>
                  <a:pt x="2084" y="1214"/>
                </a:lnTo>
                <a:lnTo>
                  <a:pt x="2083" y="1201"/>
                </a:lnTo>
                <a:lnTo>
                  <a:pt x="2083" y="1190"/>
                </a:lnTo>
                <a:lnTo>
                  <a:pt x="2084" y="1178"/>
                </a:lnTo>
                <a:lnTo>
                  <a:pt x="2082" y="1170"/>
                </a:lnTo>
                <a:lnTo>
                  <a:pt x="2082" y="1163"/>
                </a:lnTo>
                <a:lnTo>
                  <a:pt x="2087" y="1164"/>
                </a:lnTo>
                <a:lnTo>
                  <a:pt x="2093" y="1165"/>
                </a:lnTo>
                <a:lnTo>
                  <a:pt x="2090" y="1161"/>
                </a:lnTo>
                <a:lnTo>
                  <a:pt x="2088" y="1159"/>
                </a:lnTo>
                <a:lnTo>
                  <a:pt x="2084" y="1159"/>
                </a:lnTo>
                <a:lnTo>
                  <a:pt x="2082" y="1157"/>
                </a:lnTo>
                <a:lnTo>
                  <a:pt x="2080" y="1155"/>
                </a:lnTo>
                <a:lnTo>
                  <a:pt x="2080" y="1154"/>
                </a:lnTo>
                <a:lnTo>
                  <a:pt x="2079" y="1149"/>
                </a:lnTo>
                <a:lnTo>
                  <a:pt x="2079" y="1144"/>
                </a:lnTo>
                <a:lnTo>
                  <a:pt x="2079" y="1142"/>
                </a:lnTo>
                <a:lnTo>
                  <a:pt x="2079" y="1141"/>
                </a:lnTo>
                <a:lnTo>
                  <a:pt x="2080" y="1137"/>
                </a:lnTo>
                <a:lnTo>
                  <a:pt x="2082" y="1134"/>
                </a:lnTo>
                <a:lnTo>
                  <a:pt x="2081" y="1131"/>
                </a:lnTo>
                <a:lnTo>
                  <a:pt x="2080" y="1128"/>
                </a:lnTo>
                <a:lnTo>
                  <a:pt x="2081" y="1131"/>
                </a:lnTo>
                <a:lnTo>
                  <a:pt x="2082" y="1134"/>
                </a:lnTo>
                <a:lnTo>
                  <a:pt x="2085" y="1134"/>
                </a:lnTo>
                <a:lnTo>
                  <a:pt x="2087" y="1134"/>
                </a:lnTo>
                <a:lnTo>
                  <a:pt x="2088" y="1137"/>
                </a:lnTo>
                <a:lnTo>
                  <a:pt x="2088" y="1140"/>
                </a:lnTo>
                <a:lnTo>
                  <a:pt x="2090" y="1142"/>
                </a:lnTo>
                <a:lnTo>
                  <a:pt x="2093" y="1145"/>
                </a:lnTo>
                <a:lnTo>
                  <a:pt x="2098" y="1148"/>
                </a:lnTo>
                <a:lnTo>
                  <a:pt x="2102" y="1151"/>
                </a:lnTo>
                <a:lnTo>
                  <a:pt x="2107" y="1155"/>
                </a:lnTo>
                <a:lnTo>
                  <a:pt x="2110" y="1160"/>
                </a:lnTo>
                <a:lnTo>
                  <a:pt x="2109" y="1163"/>
                </a:lnTo>
                <a:lnTo>
                  <a:pt x="2109" y="1165"/>
                </a:lnTo>
                <a:lnTo>
                  <a:pt x="2110" y="1168"/>
                </a:lnTo>
                <a:lnTo>
                  <a:pt x="2112" y="1170"/>
                </a:lnTo>
                <a:lnTo>
                  <a:pt x="2114" y="1175"/>
                </a:lnTo>
                <a:lnTo>
                  <a:pt x="2116" y="1180"/>
                </a:lnTo>
                <a:lnTo>
                  <a:pt x="2117" y="1189"/>
                </a:lnTo>
                <a:lnTo>
                  <a:pt x="2118" y="1198"/>
                </a:lnTo>
                <a:lnTo>
                  <a:pt x="2119" y="1201"/>
                </a:lnTo>
                <a:lnTo>
                  <a:pt x="2120" y="1205"/>
                </a:lnTo>
                <a:lnTo>
                  <a:pt x="2122" y="1211"/>
                </a:lnTo>
                <a:lnTo>
                  <a:pt x="2123" y="1217"/>
                </a:lnTo>
                <a:lnTo>
                  <a:pt x="2122" y="1221"/>
                </a:lnTo>
                <a:lnTo>
                  <a:pt x="2120" y="1224"/>
                </a:lnTo>
                <a:lnTo>
                  <a:pt x="2119" y="1226"/>
                </a:lnTo>
                <a:lnTo>
                  <a:pt x="2117" y="1229"/>
                </a:lnTo>
                <a:lnTo>
                  <a:pt x="2117" y="1232"/>
                </a:lnTo>
                <a:lnTo>
                  <a:pt x="2117" y="1236"/>
                </a:lnTo>
                <a:lnTo>
                  <a:pt x="2117" y="1236"/>
                </a:lnTo>
                <a:lnTo>
                  <a:pt x="2117" y="1237"/>
                </a:lnTo>
                <a:lnTo>
                  <a:pt x="2118" y="1238"/>
                </a:lnTo>
                <a:lnTo>
                  <a:pt x="2118" y="1238"/>
                </a:lnTo>
                <a:lnTo>
                  <a:pt x="2118" y="1238"/>
                </a:lnTo>
                <a:lnTo>
                  <a:pt x="2119" y="1238"/>
                </a:lnTo>
                <a:lnTo>
                  <a:pt x="2120" y="1238"/>
                </a:lnTo>
                <a:lnTo>
                  <a:pt x="2119" y="1238"/>
                </a:lnTo>
                <a:lnTo>
                  <a:pt x="2118" y="1238"/>
                </a:lnTo>
                <a:lnTo>
                  <a:pt x="2118" y="1241"/>
                </a:lnTo>
                <a:lnTo>
                  <a:pt x="2119" y="1244"/>
                </a:lnTo>
                <a:lnTo>
                  <a:pt x="2120" y="1244"/>
                </a:lnTo>
                <a:lnTo>
                  <a:pt x="2122" y="1243"/>
                </a:lnTo>
                <a:lnTo>
                  <a:pt x="2122" y="1241"/>
                </a:lnTo>
                <a:lnTo>
                  <a:pt x="2122" y="1240"/>
                </a:lnTo>
                <a:lnTo>
                  <a:pt x="2124" y="1243"/>
                </a:lnTo>
                <a:lnTo>
                  <a:pt x="2126" y="1247"/>
                </a:lnTo>
                <a:lnTo>
                  <a:pt x="2127" y="1251"/>
                </a:lnTo>
                <a:lnTo>
                  <a:pt x="2129" y="1253"/>
                </a:lnTo>
                <a:lnTo>
                  <a:pt x="2127" y="1251"/>
                </a:lnTo>
                <a:lnTo>
                  <a:pt x="2126" y="1247"/>
                </a:lnTo>
                <a:lnTo>
                  <a:pt x="2126" y="1258"/>
                </a:lnTo>
                <a:lnTo>
                  <a:pt x="2129" y="1269"/>
                </a:lnTo>
                <a:lnTo>
                  <a:pt x="2130" y="1270"/>
                </a:lnTo>
                <a:lnTo>
                  <a:pt x="2131" y="1270"/>
                </a:lnTo>
                <a:lnTo>
                  <a:pt x="2132" y="1269"/>
                </a:lnTo>
                <a:lnTo>
                  <a:pt x="2132" y="1267"/>
                </a:lnTo>
                <a:lnTo>
                  <a:pt x="2132" y="1256"/>
                </a:lnTo>
                <a:lnTo>
                  <a:pt x="2131" y="1246"/>
                </a:lnTo>
                <a:lnTo>
                  <a:pt x="2130" y="1237"/>
                </a:lnTo>
                <a:lnTo>
                  <a:pt x="2128" y="1226"/>
                </a:lnTo>
                <a:lnTo>
                  <a:pt x="2127" y="1212"/>
                </a:lnTo>
                <a:lnTo>
                  <a:pt x="2125" y="1198"/>
                </a:lnTo>
                <a:lnTo>
                  <a:pt x="2123" y="1184"/>
                </a:lnTo>
                <a:lnTo>
                  <a:pt x="2120" y="1170"/>
                </a:lnTo>
                <a:lnTo>
                  <a:pt x="2120" y="1168"/>
                </a:lnTo>
                <a:lnTo>
                  <a:pt x="2122" y="1167"/>
                </a:lnTo>
                <a:lnTo>
                  <a:pt x="2124" y="1167"/>
                </a:lnTo>
                <a:lnTo>
                  <a:pt x="2125" y="1169"/>
                </a:lnTo>
                <a:lnTo>
                  <a:pt x="2127" y="1178"/>
                </a:lnTo>
                <a:lnTo>
                  <a:pt x="2129" y="1186"/>
                </a:lnTo>
                <a:lnTo>
                  <a:pt x="2135" y="1208"/>
                </a:lnTo>
                <a:lnTo>
                  <a:pt x="2142" y="1229"/>
                </a:lnTo>
                <a:lnTo>
                  <a:pt x="2148" y="1251"/>
                </a:lnTo>
                <a:lnTo>
                  <a:pt x="2155" y="1272"/>
                </a:lnTo>
                <a:lnTo>
                  <a:pt x="2164" y="1272"/>
                </a:lnTo>
                <a:lnTo>
                  <a:pt x="2174" y="1273"/>
                </a:lnTo>
                <a:lnTo>
                  <a:pt x="2164" y="1272"/>
                </a:lnTo>
                <a:lnTo>
                  <a:pt x="2155" y="1272"/>
                </a:lnTo>
                <a:lnTo>
                  <a:pt x="2152" y="1273"/>
                </a:lnTo>
                <a:lnTo>
                  <a:pt x="2148" y="1274"/>
                </a:lnTo>
                <a:lnTo>
                  <a:pt x="2146" y="1272"/>
                </a:lnTo>
                <a:lnTo>
                  <a:pt x="2144" y="1270"/>
                </a:lnTo>
                <a:lnTo>
                  <a:pt x="2143" y="1270"/>
                </a:lnTo>
                <a:lnTo>
                  <a:pt x="2142" y="1270"/>
                </a:lnTo>
                <a:lnTo>
                  <a:pt x="2141" y="1271"/>
                </a:lnTo>
                <a:lnTo>
                  <a:pt x="2140" y="1272"/>
                </a:lnTo>
                <a:lnTo>
                  <a:pt x="2138" y="1273"/>
                </a:lnTo>
                <a:lnTo>
                  <a:pt x="2134" y="1273"/>
                </a:lnTo>
                <a:lnTo>
                  <a:pt x="2119" y="1271"/>
                </a:lnTo>
                <a:lnTo>
                  <a:pt x="2103" y="1270"/>
                </a:lnTo>
                <a:lnTo>
                  <a:pt x="2104" y="1267"/>
                </a:lnTo>
                <a:lnTo>
                  <a:pt x="2105" y="1266"/>
                </a:lnTo>
                <a:lnTo>
                  <a:pt x="2102" y="1261"/>
                </a:lnTo>
                <a:lnTo>
                  <a:pt x="2098" y="1257"/>
                </a:lnTo>
                <a:lnTo>
                  <a:pt x="2094" y="1253"/>
                </a:lnTo>
                <a:lnTo>
                  <a:pt x="2088" y="1249"/>
                </a:lnTo>
                <a:lnTo>
                  <a:pt x="2088" y="1248"/>
                </a:lnTo>
                <a:lnTo>
                  <a:pt x="2088" y="1246"/>
                </a:lnTo>
                <a:lnTo>
                  <a:pt x="2088" y="1246"/>
                </a:lnTo>
                <a:lnTo>
                  <a:pt x="2089" y="1245"/>
                </a:lnTo>
                <a:lnTo>
                  <a:pt x="2089" y="1244"/>
                </a:lnTo>
                <a:lnTo>
                  <a:pt x="2093" y="1243"/>
                </a:lnTo>
                <a:lnTo>
                  <a:pt x="2096" y="1243"/>
                </a:lnTo>
                <a:lnTo>
                  <a:pt x="2099" y="1241"/>
                </a:lnTo>
                <a:lnTo>
                  <a:pt x="2101" y="1238"/>
                </a:lnTo>
                <a:lnTo>
                  <a:pt x="2108" y="1236"/>
                </a:lnTo>
                <a:lnTo>
                  <a:pt x="2117" y="1236"/>
                </a:lnTo>
                <a:lnTo>
                  <a:pt x="2117" y="1232"/>
                </a:lnTo>
                <a:lnTo>
                  <a:pt x="2117" y="1229"/>
                </a:lnTo>
                <a:lnTo>
                  <a:pt x="2113" y="1230"/>
                </a:lnTo>
                <a:lnTo>
                  <a:pt x="2109" y="1231"/>
                </a:lnTo>
                <a:lnTo>
                  <a:pt x="2104" y="1231"/>
                </a:lnTo>
                <a:lnTo>
                  <a:pt x="2101" y="1230"/>
                </a:lnTo>
                <a:lnTo>
                  <a:pt x="2097" y="1229"/>
                </a:lnTo>
                <a:lnTo>
                  <a:pt x="2095" y="1227"/>
                </a:lnTo>
                <a:lnTo>
                  <a:pt x="2094" y="1224"/>
                </a:lnTo>
                <a:lnTo>
                  <a:pt x="2094" y="1221"/>
                </a:lnTo>
                <a:lnTo>
                  <a:pt x="2095" y="1216"/>
                </a:lnTo>
                <a:lnTo>
                  <a:pt x="2095" y="1212"/>
                </a:lnTo>
                <a:lnTo>
                  <a:pt x="2096" y="1210"/>
                </a:lnTo>
                <a:lnTo>
                  <a:pt x="2096" y="1208"/>
                </a:lnTo>
                <a:lnTo>
                  <a:pt x="2096" y="1208"/>
                </a:lnTo>
                <a:lnTo>
                  <a:pt x="2096" y="1208"/>
                </a:lnTo>
                <a:lnTo>
                  <a:pt x="2101" y="1210"/>
                </a:lnTo>
                <a:lnTo>
                  <a:pt x="2107" y="1214"/>
                </a:lnTo>
                <a:lnTo>
                  <a:pt x="2107" y="1209"/>
                </a:lnTo>
                <a:lnTo>
                  <a:pt x="2105" y="1203"/>
                </a:lnTo>
                <a:lnTo>
                  <a:pt x="2103" y="1201"/>
                </a:lnTo>
                <a:lnTo>
                  <a:pt x="2102" y="1200"/>
                </a:lnTo>
                <a:lnTo>
                  <a:pt x="2100" y="1198"/>
                </a:lnTo>
                <a:lnTo>
                  <a:pt x="2097" y="1197"/>
                </a:lnTo>
                <a:lnTo>
                  <a:pt x="2096" y="1195"/>
                </a:lnTo>
                <a:lnTo>
                  <a:pt x="2095" y="1192"/>
                </a:lnTo>
                <a:lnTo>
                  <a:pt x="2093" y="1191"/>
                </a:lnTo>
                <a:lnTo>
                  <a:pt x="2092" y="1190"/>
                </a:lnTo>
                <a:lnTo>
                  <a:pt x="2089" y="1189"/>
                </a:lnTo>
                <a:lnTo>
                  <a:pt x="2087" y="1189"/>
                </a:lnTo>
                <a:lnTo>
                  <a:pt x="2085" y="1190"/>
                </a:lnTo>
                <a:lnTo>
                  <a:pt x="2085" y="1192"/>
                </a:lnTo>
                <a:lnTo>
                  <a:pt x="2085" y="1194"/>
                </a:lnTo>
                <a:lnTo>
                  <a:pt x="2086" y="1196"/>
                </a:lnTo>
                <a:lnTo>
                  <a:pt x="2088" y="1197"/>
                </a:lnTo>
                <a:lnTo>
                  <a:pt x="2090" y="1198"/>
                </a:lnTo>
                <a:lnTo>
                  <a:pt x="2092" y="1198"/>
                </a:lnTo>
                <a:lnTo>
                  <a:pt x="2093" y="1198"/>
                </a:lnTo>
                <a:lnTo>
                  <a:pt x="2095" y="1202"/>
                </a:lnTo>
                <a:lnTo>
                  <a:pt x="2096" y="1208"/>
                </a:lnTo>
                <a:close/>
                <a:moveTo>
                  <a:pt x="1794" y="1425"/>
                </a:moveTo>
                <a:lnTo>
                  <a:pt x="1793" y="1425"/>
                </a:lnTo>
                <a:lnTo>
                  <a:pt x="1793" y="1425"/>
                </a:lnTo>
                <a:lnTo>
                  <a:pt x="1791" y="1426"/>
                </a:lnTo>
                <a:lnTo>
                  <a:pt x="1791" y="1428"/>
                </a:lnTo>
                <a:lnTo>
                  <a:pt x="1790" y="1427"/>
                </a:lnTo>
                <a:lnTo>
                  <a:pt x="1789" y="1427"/>
                </a:lnTo>
                <a:lnTo>
                  <a:pt x="1789" y="1424"/>
                </a:lnTo>
                <a:lnTo>
                  <a:pt x="1788" y="1424"/>
                </a:lnTo>
                <a:lnTo>
                  <a:pt x="1786" y="1424"/>
                </a:lnTo>
                <a:lnTo>
                  <a:pt x="1784" y="1425"/>
                </a:lnTo>
                <a:lnTo>
                  <a:pt x="1783" y="1427"/>
                </a:lnTo>
                <a:lnTo>
                  <a:pt x="1781" y="1428"/>
                </a:lnTo>
                <a:lnTo>
                  <a:pt x="1778" y="1428"/>
                </a:lnTo>
                <a:lnTo>
                  <a:pt x="1776" y="1428"/>
                </a:lnTo>
                <a:lnTo>
                  <a:pt x="1775" y="1429"/>
                </a:lnTo>
                <a:lnTo>
                  <a:pt x="1773" y="1431"/>
                </a:lnTo>
                <a:lnTo>
                  <a:pt x="1773" y="1430"/>
                </a:lnTo>
                <a:lnTo>
                  <a:pt x="1771" y="1429"/>
                </a:lnTo>
                <a:lnTo>
                  <a:pt x="1771" y="1429"/>
                </a:lnTo>
                <a:lnTo>
                  <a:pt x="1771" y="1427"/>
                </a:lnTo>
                <a:lnTo>
                  <a:pt x="1770" y="1426"/>
                </a:lnTo>
                <a:lnTo>
                  <a:pt x="1769" y="1426"/>
                </a:lnTo>
                <a:lnTo>
                  <a:pt x="1768" y="1427"/>
                </a:lnTo>
                <a:lnTo>
                  <a:pt x="1764" y="1431"/>
                </a:lnTo>
                <a:lnTo>
                  <a:pt x="1762" y="1437"/>
                </a:lnTo>
                <a:lnTo>
                  <a:pt x="1761" y="1437"/>
                </a:lnTo>
                <a:lnTo>
                  <a:pt x="1760" y="1437"/>
                </a:lnTo>
                <a:lnTo>
                  <a:pt x="1760" y="1437"/>
                </a:lnTo>
                <a:lnTo>
                  <a:pt x="1759" y="1435"/>
                </a:lnTo>
                <a:lnTo>
                  <a:pt x="1759" y="1432"/>
                </a:lnTo>
                <a:lnTo>
                  <a:pt x="1759" y="1430"/>
                </a:lnTo>
                <a:lnTo>
                  <a:pt x="1760" y="1429"/>
                </a:lnTo>
                <a:lnTo>
                  <a:pt x="1763" y="1426"/>
                </a:lnTo>
                <a:lnTo>
                  <a:pt x="1765" y="1423"/>
                </a:lnTo>
                <a:lnTo>
                  <a:pt x="1766" y="1421"/>
                </a:lnTo>
                <a:lnTo>
                  <a:pt x="1768" y="1420"/>
                </a:lnTo>
                <a:lnTo>
                  <a:pt x="1771" y="1419"/>
                </a:lnTo>
                <a:lnTo>
                  <a:pt x="1775" y="1420"/>
                </a:lnTo>
                <a:lnTo>
                  <a:pt x="1778" y="1421"/>
                </a:lnTo>
                <a:lnTo>
                  <a:pt x="1780" y="1421"/>
                </a:lnTo>
                <a:lnTo>
                  <a:pt x="1783" y="1420"/>
                </a:lnTo>
                <a:lnTo>
                  <a:pt x="1785" y="1419"/>
                </a:lnTo>
                <a:lnTo>
                  <a:pt x="1788" y="1417"/>
                </a:lnTo>
                <a:lnTo>
                  <a:pt x="1790" y="1415"/>
                </a:lnTo>
                <a:lnTo>
                  <a:pt x="1791" y="1413"/>
                </a:lnTo>
                <a:lnTo>
                  <a:pt x="1792" y="1411"/>
                </a:lnTo>
                <a:lnTo>
                  <a:pt x="1792" y="1409"/>
                </a:lnTo>
                <a:lnTo>
                  <a:pt x="1792" y="1408"/>
                </a:lnTo>
                <a:lnTo>
                  <a:pt x="1791" y="1408"/>
                </a:lnTo>
                <a:lnTo>
                  <a:pt x="1790" y="1407"/>
                </a:lnTo>
                <a:lnTo>
                  <a:pt x="1788" y="1407"/>
                </a:lnTo>
                <a:lnTo>
                  <a:pt x="1785" y="1406"/>
                </a:lnTo>
                <a:lnTo>
                  <a:pt x="1785" y="1406"/>
                </a:lnTo>
                <a:lnTo>
                  <a:pt x="1788" y="1404"/>
                </a:lnTo>
                <a:lnTo>
                  <a:pt x="1790" y="1400"/>
                </a:lnTo>
                <a:lnTo>
                  <a:pt x="1791" y="1399"/>
                </a:lnTo>
                <a:lnTo>
                  <a:pt x="1791" y="1397"/>
                </a:lnTo>
                <a:lnTo>
                  <a:pt x="1791" y="1396"/>
                </a:lnTo>
                <a:lnTo>
                  <a:pt x="1790" y="1394"/>
                </a:lnTo>
                <a:lnTo>
                  <a:pt x="1790" y="1393"/>
                </a:lnTo>
                <a:lnTo>
                  <a:pt x="1790" y="1393"/>
                </a:lnTo>
                <a:lnTo>
                  <a:pt x="1791" y="1391"/>
                </a:lnTo>
                <a:lnTo>
                  <a:pt x="1791" y="1389"/>
                </a:lnTo>
                <a:lnTo>
                  <a:pt x="1791" y="1388"/>
                </a:lnTo>
                <a:lnTo>
                  <a:pt x="1792" y="1386"/>
                </a:lnTo>
                <a:lnTo>
                  <a:pt x="1792" y="1385"/>
                </a:lnTo>
                <a:lnTo>
                  <a:pt x="1793" y="1386"/>
                </a:lnTo>
                <a:lnTo>
                  <a:pt x="1793" y="1394"/>
                </a:lnTo>
                <a:lnTo>
                  <a:pt x="1793" y="1401"/>
                </a:lnTo>
                <a:lnTo>
                  <a:pt x="1792" y="1404"/>
                </a:lnTo>
                <a:lnTo>
                  <a:pt x="1792" y="1406"/>
                </a:lnTo>
                <a:lnTo>
                  <a:pt x="1793" y="1408"/>
                </a:lnTo>
                <a:lnTo>
                  <a:pt x="1794" y="1410"/>
                </a:lnTo>
                <a:lnTo>
                  <a:pt x="1793" y="1412"/>
                </a:lnTo>
                <a:lnTo>
                  <a:pt x="1793" y="1414"/>
                </a:lnTo>
                <a:lnTo>
                  <a:pt x="1793" y="1414"/>
                </a:lnTo>
                <a:lnTo>
                  <a:pt x="1794" y="1414"/>
                </a:lnTo>
                <a:lnTo>
                  <a:pt x="1795" y="1413"/>
                </a:lnTo>
                <a:lnTo>
                  <a:pt x="1795" y="1411"/>
                </a:lnTo>
                <a:lnTo>
                  <a:pt x="1798" y="1412"/>
                </a:lnTo>
                <a:lnTo>
                  <a:pt x="1800" y="1411"/>
                </a:lnTo>
                <a:lnTo>
                  <a:pt x="1801" y="1409"/>
                </a:lnTo>
                <a:lnTo>
                  <a:pt x="1803" y="1406"/>
                </a:lnTo>
                <a:lnTo>
                  <a:pt x="1804" y="1410"/>
                </a:lnTo>
                <a:lnTo>
                  <a:pt x="1805" y="1413"/>
                </a:lnTo>
                <a:lnTo>
                  <a:pt x="1807" y="1412"/>
                </a:lnTo>
                <a:lnTo>
                  <a:pt x="1808" y="1410"/>
                </a:lnTo>
                <a:lnTo>
                  <a:pt x="1810" y="1408"/>
                </a:lnTo>
                <a:lnTo>
                  <a:pt x="1811" y="1407"/>
                </a:lnTo>
                <a:lnTo>
                  <a:pt x="1814" y="1405"/>
                </a:lnTo>
                <a:lnTo>
                  <a:pt x="1814" y="1402"/>
                </a:lnTo>
                <a:lnTo>
                  <a:pt x="1811" y="1401"/>
                </a:lnTo>
                <a:lnTo>
                  <a:pt x="1809" y="1401"/>
                </a:lnTo>
                <a:lnTo>
                  <a:pt x="1812" y="1397"/>
                </a:lnTo>
                <a:lnTo>
                  <a:pt x="1813" y="1395"/>
                </a:lnTo>
                <a:lnTo>
                  <a:pt x="1813" y="1392"/>
                </a:lnTo>
                <a:lnTo>
                  <a:pt x="1811" y="1389"/>
                </a:lnTo>
                <a:lnTo>
                  <a:pt x="1812" y="1385"/>
                </a:lnTo>
                <a:lnTo>
                  <a:pt x="1814" y="1384"/>
                </a:lnTo>
                <a:lnTo>
                  <a:pt x="1815" y="1395"/>
                </a:lnTo>
                <a:lnTo>
                  <a:pt x="1815" y="1406"/>
                </a:lnTo>
                <a:lnTo>
                  <a:pt x="1815" y="1410"/>
                </a:lnTo>
                <a:lnTo>
                  <a:pt x="1817" y="1411"/>
                </a:lnTo>
                <a:lnTo>
                  <a:pt x="1820" y="1412"/>
                </a:lnTo>
                <a:lnTo>
                  <a:pt x="1823" y="1412"/>
                </a:lnTo>
                <a:lnTo>
                  <a:pt x="1825" y="1412"/>
                </a:lnTo>
                <a:lnTo>
                  <a:pt x="1826" y="1411"/>
                </a:lnTo>
                <a:lnTo>
                  <a:pt x="1826" y="1409"/>
                </a:lnTo>
                <a:lnTo>
                  <a:pt x="1826" y="1406"/>
                </a:lnTo>
                <a:lnTo>
                  <a:pt x="1826" y="1401"/>
                </a:lnTo>
                <a:lnTo>
                  <a:pt x="1826" y="1397"/>
                </a:lnTo>
                <a:lnTo>
                  <a:pt x="1825" y="1397"/>
                </a:lnTo>
                <a:lnTo>
                  <a:pt x="1824" y="1397"/>
                </a:lnTo>
                <a:lnTo>
                  <a:pt x="1823" y="1399"/>
                </a:lnTo>
                <a:lnTo>
                  <a:pt x="1821" y="1401"/>
                </a:lnTo>
                <a:lnTo>
                  <a:pt x="1820" y="1401"/>
                </a:lnTo>
                <a:lnTo>
                  <a:pt x="1820" y="1400"/>
                </a:lnTo>
                <a:lnTo>
                  <a:pt x="1822" y="1398"/>
                </a:lnTo>
                <a:lnTo>
                  <a:pt x="1824" y="1397"/>
                </a:lnTo>
                <a:lnTo>
                  <a:pt x="1824" y="1396"/>
                </a:lnTo>
                <a:lnTo>
                  <a:pt x="1825" y="1396"/>
                </a:lnTo>
                <a:lnTo>
                  <a:pt x="1825" y="1396"/>
                </a:lnTo>
                <a:lnTo>
                  <a:pt x="1826" y="1397"/>
                </a:lnTo>
                <a:lnTo>
                  <a:pt x="1826" y="1397"/>
                </a:lnTo>
                <a:lnTo>
                  <a:pt x="1827" y="1397"/>
                </a:lnTo>
                <a:lnTo>
                  <a:pt x="1828" y="1396"/>
                </a:lnTo>
                <a:lnTo>
                  <a:pt x="1829" y="1394"/>
                </a:lnTo>
                <a:lnTo>
                  <a:pt x="1828" y="1396"/>
                </a:lnTo>
                <a:lnTo>
                  <a:pt x="1827" y="1397"/>
                </a:lnTo>
                <a:lnTo>
                  <a:pt x="1827" y="1398"/>
                </a:lnTo>
                <a:lnTo>
                  <a:pt x="1827" y="1399"/>
                </a:lnTo>
                <a:lnTo>
                  <a:pt x="1827" y="1402"/>
                </a:lnTo>
                <a:lnTo>
                  <a:pt x="1827" y="1405"/>
                </a:lnTo>
                <a:lnTo>
                  <a:pt x="1827" y="1408"/>
                </a:lnTo>
                <a:lnTo>
                  <a:pt x="1829" y="1410"/>
                </a:lnTo>
                <a:lnTo>
                  <a:pt x="1830" y="1411"/>
                </a:lnTo>
                <a:lnTo>
                  <a:pt x="1832" y="1411"/>
                </a:lnTo>
                <a:lnTo>
                  <a:pt x="1834" y="1411"/>
                </a:lnTo>
                <a:lnTo>
                  <a:pt x="1836" y="1410"/>
                </a:lnTo>
                <a:lnTo>
                  <a:pt x="1838" y="1407"/>
                </a:lnTo>
                <a:lnTo>
                  <a:pt x="1839" y="1401"/>
                </a:lnTo>
                <a:lnTo>
                  <a:pt x="1839" y="1404"/>
                </a:lnTo>
                <a:lnTo>
                  <a:pt x="1840" y="1407"/>
                </a:lnTo>
                <a:lnTo>
                  <a:pt x="1841" y="1408"/>
                </a:lnTo>
                <a:lnTo>
                  <a:pt x="1844" y="1409"/>
                </a:lnTo>
                <a:lnTo>
                  <a:pt x="1846" y="1408"/>
                </a:lnTo>
                <a:lnTo>
                  <a:pt x="1849" y="1408"/>
                </a:lnTo>
                <a:lnTo>
                  <a:pt x="1850" y="1407"/>
                </a:lnTo>
                <a:lnTo>
                  <a:pt x="1850" y="1404"/>
                </a:lnTo>
                <a:lnTo>
                  <a:pt x="1850" y="1400"/>
                </a:lnTo>
                <a:lnTo>
                  <a:pt x="1851" y="1397"/>
                </a:lnTo>
                <a:lnTo>
                  <a:pt x="1851" y="1396"/>
                </a:lnTo>
                <a:lnTo>
                  <a:pt x="1850" y="1395"/>
                </a:lnTo>
                <a:lnTo>
                  <a:pt x="1847" y="1394"/>
                </a:lnTo>
                <a:lnTo>
                  <a:pt x="1845" y="1393"/>
                </a:lnTo>
                <a:lnTo>
                  <a:pt x="1843" y="1394"/>
                </a:lnTo>
                <a:lnTo>
                  <a:pt x="1841" y="1395"/>
                </a:lnTo>
                <a:lnTo>
                  <a:pt x="1843" y="1394"/>
                </a:lnTo>
                <a:lnTo>
                  <a:pt x="1845" y="1393"/>
                </a:lnTo>
                <a:lnTo>
                  <a:pt x="1846" y="1392"/>
                </a:lnTo>
                <a:lnTo>
                  <a:pt x="1847" y="1391"/>
                </a:lnTo>
                <a:lnTo>
                  <a:pt x="1849" y="1389"/>
                </a:lnTo>
                <a:lnTo>
                  <a:pt x="1849" y="1386"/>
                </a:lnTo>
                <a:lnTo>
                  <a:pt x="1849" y="1380"/>
                </a:lnTo>
                <a:lnTo>
                  <a:pt x="1849" y="1374"/>
                </a:lnTo>
                <a:lnTo>
                  <a:pt x="1850" y="1377"/>
                </a:lnTo>
                <a:lnTo>
                  <a:pt x="1850" y="1380"/>
                </a:lnTo>
                <a:lnTo>
                  <a:pt x="1850" y="1381"/>
                </a:lnTo>
                <a:lnTo>
                  <a:pt x="1851" y="1382"/>
                </a:lnTo>
                <a:lnTo>
                  <a:pt x="1852" y="1383"/>
                </a:lnTo>
                <a:lnTo>
                  <a:pt x="1855" y="1383"/>
                </a:lnTo>
                <a:lnTo>
                  <a:pt x="1853" y="1385"/>
                </a:lnTo>
                <a:lnTo>
                  <a:pt x="1852" y="1389"/>
                </a:lnTo>
                <a:lnTo>
                  <a:pt x="1851" y="1392"/>
                </a:lnTo>
                <a:lnTo>
                  <a:pt x="1853" y="1395"/>
                </a:lnTo>
                <a:lnTo>
                  <a:pt x="1856" y="1392"/>
                </a:lnTo>
                <a:lnTo>
                  <a:pt x="1859" y="1389"/>
                </a:lnTo>
                <a:lnTo>
                  <a:pt x="1860" y="1386"/>
                </a:lnTo>
                <a:lnTo>
                  <a:pt x="1860" y="1384"/>
                </a:lnTo>
                <a:lnTo>
                  <a:pt x="1860" y="1382"/>
                </a:lnTo>
                <a:lnTo>
                  <a:pt x="1859" y="1379"/>
                </a:lnTo>
                <a:lnTo>
                  <a:pt x="1860" y="1376"/>
                </a:lnTo>
                <a:lnTo>
                  <a:pt x="1860" y="1374"/>
                </a:lnTo>
                <a:lnTo>
                  <a:pt x="1859" y="1371"/>
                </a:lnTo>
                <a:lnTo>
                  <a:pt x="1858" y="1369"/>
                </a:lnTo>
                <a:lnTo>
                  <a:pt x="1857" y="1368"/>
                </a:lnTo>
                <a:lnTo>
                  <a:pt x="1855" y="1367"/>
                </a:lnTo>
                <a:lnTo>
                  <a:pt x="1852" y="1367"/>
                </a:lnTo>
                <a:lnTo>
                  <a:pt x="1849" y="1368"/>
                </a:lnTo>
                <a:lnTo>
                  <a:pt x="1829" y="1373"/>
                </a:lnTo>
                <a:lnTo>
                  <a:pt x="1809" y="1377"/>
                </a:lnTo>
                <a:lnTo>
                  <a:pt x="1790" y="1381"/>
                </a:lnTo>
                <a:lnTo>
                  <a:pt x="1769" y="1385"/>
                </a:lnTo>
                <a:lnTo>
                  <a:pt x="1765" y="1386"/>
                </a:lnTo>
                <a:lnTo>
                  <a:pt x="1760" y="1386"/>
                </a:lnTo>
                <a:lnTo>
                  <a:pt x="1759" y="1386"/>
                </a:lnTo>
                <a:lnTo>
                  <a:pt x="1758" y="1385"/>
                </a:lnTo>
                <a:lnTo>
                  <a:pt x="1758" y="1384"/>
                </a:lnTo>
                <a:lnTo>
                  <a:pt x="1759" y="1382"/>
                </a:lnTo>
                <a:lnTo>
                  <a:pt x="1759" y="1377"/>
                </a:lnTo>
                <a:lnTo>
                  <a:pt x="1759" y="1373"/>
                </a:lnTo>
                <a:lnTo>
                  <a:pt x="1758" y="1367"/>
                </a:lnTo>
                <a:lnTo>
                  <a:pt x="1756" y="1363"/>
                </a:lnTo>
                <a:lnTo>
                  <a:pt x="1758" y="1367"/>
                </a:lnTo>
                <a:lnTo>
                  <a:pt x="1759" y="1373"/>
                </a:lnTo>
                <a:lnTo>
                  <a:pt x="1759" y="1377"/>
                </a:lnTo>
                <a:lnTo>
                  <a:pt x="1759" y="1382"/>
                </a:lnTo>
                <a:lnTo>
                  <a:pt x="1760" y="1383"/>
                </a:lnTo>
                <a:lnTo>
                  <a:pt x="1761" y="1382"/>
                </a:lnTo>
                <a:lnTo>
                  <a:pt x="1763" y="1375"/>
                </a:lnTo>
                <a:lnTo>
                  <a:pt x="1765" y="1367"/>
                </a:lnTo>
                <a:lnTo>
                  <a:pt x="1763" y="1375"/>
                </a:lnTo>
                <a:lnTo>
                  <a:pt x="1761" y="1382"/>
                </a:lnTo>
                <a:lnTo>
                  <a:pt x="1765" y="1382"/>
                </a:lnTo>
                <a:lnTo>
                  <a:pt x="1768" y="1380"/>
                </a:lnTo>
                <a:lnTo>
                  <a:pt x="1770" y="1381"/>
                </a:lnTo>
                <a:lnTo>
                  <a:pt x="1771" y="1380"/>
                </a:lnTo>
                <a:lnTo>
                  <a:pt x="1774" y="1369"/>
                </a:lnTo>
                <a:lnTo>
                  <a:pt x="1776" y="1359"/>
                </a:lnTo>
                <a:lnTo>
                  <a:pt x="1774" y="1369"/>
                </a:lnTo>
                <a:lnTo>
                  <a:pt x="1771" y="1380"/>
                </a:lnTo>
                <a:lnTo>
                  <a:pt x="1776" y="1379"/>
                </a:lnTo>
                <a:lnTo>
                  <a:pt x="1779" y="1377"/>
                </a:lnTo>
                <a:lnTo>
                  <a:pt x="1780" y="1379"/>
                </a:lnTo>
                <a:lnTo>
                  <a:pt x="1780" y="1379"/>
                </a:lnTo>
                <a:lnTo>
                  <a:pt x="1781" y="1379"/>
                </a:lnTo>
                <a:lnTo>
                  <a:pt x="1782" y="1377"/>
                </a:lnTo>
                <a:lnTo>
                  <a:pt x="1786" y="1377"/>
                </a:lnTo>
                <a:lnTo>
                  <a:pt x="1790" y="1375"/>
                </a:lnTo>
                <a:lnTo>
                  <a:pt x="1790" y="1376"/>
                </a:lnTo>
                <a:lnTo>
                  <a:pt x="1791" y="1376"/>
                </a:lnTo>
                <a:lnTo>
                  <a:pt x="1791" y="1377"/>
                </a:lnTo>
                <a:lnTo>
                  <a:pt x="1792" y="1376"/>
                </a:lnTo>
                <a:lnTo>
                  <a:pt x="1795" y="1367"/>
                </a:lnTo>
                <a:lnTo>
                  <a:pt x="1798" y="1359"/>
                </a:lnTo>
                <a:lnTo>
                  <a:pt x="1795" y="1367"/>
                </a:lnTo>
                <a:lnTo>
                  <a:pt x="1792" y="1376"/>
                </a:lnTo>
                <a:lnTo>
                  <a:pt x="1797" y="1375"/>
                </a:lnTo>
                <a:lnTo>
                  <a:pt x="1803" y="1375"/>
                </a:lnTo>
                <a:lnTo>
                  <a:pt x="1804" y="1374"/>
                </a:lnTo>
                <a:lnTo>
                  <a:pt x="1805" y="1373"/>
                </a:lnTo>
                <a:lnTo>
                  <a:pt x="1806" y="1364"/>
                </a:lnTo>
                <a:lnTo>
                  <a:pt x="1809" y="1356"/>
                </a:lnTo>
                <a:lnTo>
                  <a:pt x="1806" y="1364"/>
                </a:lnTo>
                <a:lnTo>
                  <a:pt x="1805" y="1373"/>
                </a:lnTo>
                <a:lnTo>
                  <a:pt x="1808" y="1371"/>
                </a:lnTo>
                <a:lnTo>
                  <a:pt x="1812" y="1370"/>
                </a:lnTo>
                <a:lnTo>
                  <a:pt x="1812" y="1370"/>
                </a:lnTo>
                <a:lnTo>
                  <a:pt x="1815" y="1367"/>
                </a:lnTo>
                <a:lnTo>
                  <a:pt x="1817" y="1363"/>
                </a:lnTo>
                <a:lnTo>
                  <a:pt x="1815" y="1367"/>
                </a:lnTo>
                <a:lnTo>
                  <a:pt x="1812" y="1370"/>
                </a:lnTo>
                <a:lnTo>
                  <a:pt x="1815" y="1373"/>
                </a:lnTo>
                <a:lnTo>
                  <a:pt x="1819" y="1371"/>
                </a:lnTo>
                <a:lnTo>
                  <a:pt x="1821" y="1369"/>
                </a:lnTo>
                <a:lnTo>
                  <a:pt x="1824" y="1369"/>
                </a:lnTo>
                <a:lnTo>
                  <a:pt x="1824" y="1369"/>
                </a:lnTo>
                <a:lnTo>
                  <a:pt x="1826" y="1369"/>
                </a:lnTo>
                <a:lnTo>
                  <a:pt x="1827" y="1369"/>
                </a:lnTo>
                <a:lnTo>
                  <a:pt x="1829" y="1368"/>
                </a:lnTo>
                <a:lnTo>
                  <a:pt x="1830" y="1367"/>
                </a:lnTo>
                <a:lnTo>
                  <a:pt x="1829" y="1366"/>
                </a:lnTo>
                <a:lnTo>
                  <a:pt x="1828" y="1365"/>
                </a:lnTo>
                <a:lnTo>
                  <a:pt x="1828" y="1364"/>
                </a:lnTo>
                <a:lnTo>
                  <a:pt x="1829" y="1363"/>
                </a:lnTo>
                <a:lnTo>
                  <a:pt x="1831" y="1363"/>
                </a:lnTo>
                <a:lnTo>
                  <a:pt x="1835" y="1362"/>
                </a:lnTo>
                <a:lnTo>
                  <a:pt x="1835" y="1365"/>
                </a:lnTo>
                <a:lnTo>
                  <a:pt x="1836" y="1366"/>
                </a:lnTo>
                <a:lnTo>
                  <a:pt x="1838" y="1366"/>
                </a:lnTo>
                <a:lnTo>
                  <a:pt x="1839" y="1364"/>
                </a:lnTo>
                <a:lnTo>
                  <a:pt x="1841" y="1359"/>
                </a:lnTo>
                <a:lnTo>
                  <a:pt x="1842" y="1354"/>
                </a:lnTo>
                <a:lnTo>
                  <a:pt x="1843" y="1349"/>
                </a:lnTo>
                <a:lnTo>
                  <a:pt x="1843" y="1344"/>
                </a:lnTo>
                <a:lnTo>
                  <a:pt x="1846" y="1354"/>
                </a:lnTo>
                <a:lnTo>
                  <a:pt x="1847" y="1365"/>
                </a:lnTo>
                <a:lnTo>
                  <a:pt x="1852" y="1360"/>
                </a:lnTo>
                <a:lnTo>
                  <a:pt x="1854" y="1353"/>
                </a:lnTo>
                <a:lnTo>
                  <a:pt x="1855" y="1347"/>
                </a:lnTo>
                <a:lnTo>
                  <a:pt x="1855" y="1339"/>
                </a:lnTo>
                <a:lnTo>
                  <a:pt x="1857" y="1349"/>
                </a:lnTo>
                <a:lnTo>
                  <a:pt x="1858" y="1358"/>
                </a:lnTo>
                <a:lnTo>
                  <a:pt x="1859" y="1360"/>
                </a:lnTo>
                <a:lnTo>
                  <a:pt x="1859" y="1361"/>
                </a:lnTo>
                <a:lnTo>
                  <a:pt x="1860" y="1362"/>
                </a:lnTo>
                <a:lnTo>
                  <a:pt x="1862" y="1361"/>
                </a:lnTo>
                <a:lnTo>
                  <a:pt x="1862" y="1360"/>
                </a:lnTo>
                <a:lnTo>
                  <a:pt x="1862" y="1358"/>
                </a:lnTo>
                <a:lnTo>
                  <a:pt x="1862" y="1360"/>
                </a:lnTo>
                <a:lnTo>
                  <a:pt x="1862" y="1361"/>
                </a:lnTo>
                <a:lnTo>
                  <a:pt x="1868" y="1360"/>
                </a:lnTo>
                <a:lnTo>
                  <a:pt x="1873" y="1359"/>
                </a:lnTo>
                <a:lnTo>
                  <a:pt x="1874" y="1358"/>
                </a:lnTo>
                <a:lnTo>
                  <a:pt x="1877" y="1358"/>
                </a:lnTo>
                <a:lnTo>
                  <a:pt x="1879" y="1356"/>
                </a:lnTo>
                <a:lnTo>
                  <a:pt x="1881" y="1354"/>
                </a:lnTo>
                <a:lnTo>
                  <a:pt x="1881" y="1352"/>
                </a:lnTo>
                <a:lnTo>
                  <a:pt x="1881" y="1351"/>
                </a:lnTo>
                <a:lnTo>
                  <a:pt x="1881" y="1351"/>
                </a:lnTo>
                <a:lnTo>
                  <a:pt x="1881" y="1351"/>
                </a:lnTo>
                <a:lnTo>
                  <a:pt x="1882" y="1352"/>
                </a:lnTo>
                <a:lnTo>
                  <a:pt x="1883" y="1352"/>
                </a:lnTo>
                <a:lnTo>
                  <a:pt x="1883" y="1353"/>
                </a:lnTo>
                <a:lnTo>
                  <a:pt x="1883" y="1354"/>
                </a:lnTo>
                <a:lnTo>
                  <a:pt x="1883" y="1356"/>
                </a:lnTo>
                <a:lnTo>
                  <a:pt x="1885" y="1356"/>
                </a:lnTo>
                <a:lnTo>
                  <a:pt x="1885" y="1356"/>
                </a:lnTo>
                <a:lnTo>
                  <a:pt x="1886" y="1355"/>
                </a:lnTo>
                <a:lnTo>
                  <a:pt x="1886" y="1355"/>
                </a:lnTo>
                <a:lnTo>
                  <a:pt x="1888" y="1354"/>
                </a:lnTo>
                <a:lnTo>
                  <a:pt x="1888" y="1353"/>
                </a:lnTo>
                <a:lnTo>
                  <a:pt x="1888" y="1352"/>
                </a:lnTo>
                <a:lnTo>
                  <a:pt x="1888" y="1352"/>
                </a:lnTo>
                <a:lnTo>
                  <a:pt x="1888" y="1350"/>
                </a:lnTo>
                <a:lnTo>
                  <a:pt x="1889" y="1348"/>
                </a:lnTo>
                <a:lnTo>
                  <a:pt x="1888" y="1350"/>
                </a:lnTo>
                <a:lnTo>
                  <a:pt x="1888" y="1352"/>
                </a:lnTo>
                <a:lnTo>
                  <a:pt x="1890" y="1353"/>
                </a:lnTo>
                <a:lnTo>
                  <a:pt x="1891" y="1354"/>
                </a:lnTo>
                <a:lnTo>
                  <a:pt x="1892" y="1353"/>
                </a:lnTo>
                <a:lnTo>
                  <a:pt x="1892" y="1352"/>
                </a:lnTo>
                <a:lnTo>
                  <a:pt x="1894" y="1350"/>
                </a:lnTo>
                <a:lnTo>
                  <a:pt x="1895" y="1349"/>
                </a:lnTo>
                <a:lnTo>
                  <a:pt x="1895" y="1351"/>
                </a:lnTo>
                <a:lnTo>
                  <a:pt x="1896" y="1353"/>
                </a:lnTo>
                <a:lnTo>
                  <a:pt x="1898" y="1353"/>
                </a:lnTo>
                <a:lnTo>
                  <a:pt x="1900" y="1352"/>
                </a:lnTo>
                <a:lnTo>
                  <a:pt x="1900" y="1352"/>
                </a:lnTo>
                <a:lnTo>
                  <a:pt x="1904" y="1352"/>
                </a:lnTo>
                <a:lnTo>
                  <a:pt x="1910" y="1350"/>
                </a:lnTo>
                <a:lnTo>
                  <a:pt x="1910" y="1350"/>
                </a:lnTo>
                <a:lnTo>
                  <a:pt x="1911" y="1350"/>
                </a:lnTo>
                <a:lnTo>
                  <a:pt x="1912" y="1350"/>
                </a:lnTo>
                <a:lnTo>
                  <a:pt x="1915" y="1340"/>
                </a:lnTo>
                <a:lnTo>
                  <a:pt x="1918" y="1332"/>
                </a:lnTo>
                <a:lnTo>
                  <a:pt x="1915" y="1340"/>
                </a:lnTo>
                <a:lnTo>
                  <a:pt x="1912" y="1350"/>
                </a:lnTo>
                <a:lnTo>
                  <a:pt x="1915" y="1350"/>
                </a:lnTo>
                <a:lnTo>
                  <a:pt x="1917" y="1348"/>
                </a:lnTo>
                <a:lnTo>
                  <a:pt x="1919" y="1346"/>
                </a:lnTo>
                <a:lnTo>
                  <a:pt x="1921" y="1343"/>
                </a:lnTo>
                <a:lnTo>
                  <a:pt x="1921" y="1344"/>
                </a:lnTo>
                <a:lnTo>
                  <a:pt x="1921" y="1345"/>
                </a:lnTo>
                <a:lnTo>
                  <a:pt x="1921" y="1346"/>
                </a:lnTo>
                <a:lnTo>
                  <a:pt x="1921" y="1347"/>
                </a:lnTo>
                <a:lnTo>
                  <a:pt x="1923" y="1348"/>
                </a:lnTo>
                <a:lnTo>
                  <a:pt x="1926" y="1346"/>
                </a:lnTo>
                <a:lnTo>
                  <a:pt x="1928" y="1343"/>
                </a:lnTo>
                <a:lnTo>
                  <a:pt x="1929" y="1339"/>
                </a:lnTo>
                <a:lnTo>
                  <a:pt x="1930" y="1336"/>
                </a:lnTo>
                <a:lnTo>
                  <a:pt x="1931" y="1329"/>
                </a:lnTo>
                <a:lnTo>
                  <a:pt x="1932" y="1321"/>
                </a:lnTo>
                <a:lnTo>
                  <a:pt x="1934" y="1330"/>
                </a:lnTo>
                <a:lnTo>
                  <a:pt x="1934" y="1337"/>
                </a:lnTo>
                <a:lnTo>
                  <a:pt x="1934" y="1339"/>
                </a:lnTo>
                <a:lnTo>
                  <a:pt x="1934" y="1342"/>
                </a:lnTo>
                <a:lnTo>
                  <a:pt x="1935" y="1344"/>
                </a:lnTo>
                <a:lnTo>
                  <a:pt x="1937" y="1345"/>
                </a:lnTo>
                <a:lnTo>
                  <a:pt x="1942" y="1334"/>
                </a:lnTo>
                <a:lnTo>
                  <a:pt x="1945" y="1322"/>
                </a:lnTo>
                <a:lnTo>
                  <a:pt x="1942" y="1334"/>
                </a:lnTo>
                <a:lnTo>
                  <a:pt x="1937" y="1345"/>
                </a:lnTo>
                <a:lnTo>
                  <a:pt x="1941" y="1345"/>
                </a:lnTo>
                <a:lnTo>
                  <a:pt x="1944" y="1344"/>
                </a:lnTo>
                <a:lnTo>
                  <a:pt x="1946" y="1343"/>
                </a:lnTo>
                <a:lnTo>
                  <a:pt x="1949" y="1342"/>
                </a:lnTo>
                <a:lnTo>
                  <a:pt x="1950" y="1343"/>
                </a:lnTo>
                <a:lnTo>
                  <a:pt x="1951" y="1343"/>
                </a:lnTo>
                <a:lnTo>
                  <a:pt x="1952" y="1342"/>
                </a:lnTo>
                <a:lnTo>
                  <a:pt x="1953" y="1339"/>
                </a:lnTo>
                <a:lnTo>
                  <a:pt x="1956" y="1339"/>
                </a:lnTo>
                <a:lnTo>
                  <a:pt x="1958" y="1340"/>
                </a:lnTo>
                <a:lnTo>
                  <a:pt x="1959" y="1340"/>
                </a:lnTo>
                <a:lnTo>
                  <a:pt x="1960" y="1343"/>
                </a:lnTo>
                <a:lnTo>
                  <a:pt x="1959" y="1345"/>
                </a:lnTo>
                <a:lnTo>
                  <a:pt x="1956" y="1347"/>
                </a:lnTo>
                <a:lnTo>
                  <a:pt x="1947" y="1349"/>
                </a:lnTo>
                <a:lnTo>
                  <a:pt x="1938" y="1350"/>
                </a:lnTo>
                <a:lnTo>
                  <a:pt x="1936" y="1351"/>
                </a:lnTo>
                <a:lnTo>
                  <a:pt x="1933" y="1351"/>
                </a:lnTo>
                <a:lnTo>
                  <a:pt x="1931" y="1352"/>
                </a:lnTo>
                <a:lnTo>
                  <a:pt x="1930" y="1355"/>
                </a:lnTo>
                <a:lnTo>
                  <a:pt x="1930" y="1355"/>
                </a:lnTo>
                <a:lnTo>
                  <a:pt x="1930" y="1355"/>
                </a:lnTo>
                <a:lnTo>
                  <a:pt x="1926" y="1353"/>
                </a:lnTo>
                <a:lnTo>
                  <a:pt x="1921" y="1353"/>
                </a:lnTo>
                <a:lnTo>
                  <a:pt x="1918" y="1354"/>
                </a:lnTo>
                <a:lnTo>
                  <a:pt x="1914" y="1355"/>
                </a:lnTo>
                <a:lnTo>
                  <a:pt x="1912" y="1356"/>
                </a:lnTo>
                <a:lnTo>
                  <a:pt x="1911" y="1358"/>
                </a:lnTo>
                <a:lnTo>
                  <a:pt x="1908" y="1366"/>
                </a:lnTo>
                <a:lnTo>
                  <a:pt x="1905" y="1375"/>
                </a:lnTo>
                <a:lnTo>
                  <a:pt x="1903" y="1383"/>
                </a:lnTo>
                <a:lnTo>
                  <a:pt x="1901" y="1393"/>
                </a:lnTo>
                <a:lnTo>
                  <a:pt x="1902" y="1395"/>
                </a:lnTo>
                <a:lnTo>
                  <a:pt x="1904" y="1397"/>
                </a:lnTo>
                <a:lnTo>
                  <a:pt x="1906" y="1397"/>
                </a:lnTo>
                <a:lnTo>
                  <a:pt x="1910" y="1396"/>
                </a:lnTo>
                <a:lnTo>
                  <a:pt x="1913" y="1395"/>
                </a:lnTo>
                <a:lnTo>
                  <a:pt x="1917" y="1393"/>
                </a:lnTo>
                <a:lnTo>
                  <a:pt x="1920" y="1391"/>
                </a:lnTo>
                <a:lnTo>
                  <a:pt x="1923" y="1386"/>
                </a:lnTo>
                <a:lnTo>
                  <a:pt x="1927" y="1391"/>
                </a:lnTo>
                <a:lnTo>
                  <a:pt x="1930" y="1392"/>
                </a:lnTo>
                <a:lnTo>
                  <a:pt x="1932" y="1390"/>
                </a:lnTo>
                <a:lnTo>
                  <a:pt x="1935" y="1384"/>
                </a:lnTo>
                <a:lnTo>
                  <a:pt x="1937" y="1382"/>
                </a:lnTo>
                <a:lnTo>
                  <a:pt x="1937" y="1380"/>
                </a:lnTo>
                <a:lnTo>
                  <a:pt x="1937" y="1378"/>
                </a:lnTo>
                <a:lnTo>
                  <a:pt x="1936" y="1376"/>
                </a:lnTo>
                <a:lnTo>
                  <a:pt x="1938" y="1376"/>
                </a:lnTo>
                <a:lnTo>
                  <a:pt x="1940" y="1375"/>
                </a:lnTo>
                <a:lnTo>
                  <a:pt x="1940" y="1375"/>
                </a:lnTo>
                <a:lnTo>
                  <a:pt x="1940" y="1375"/>
                </a:lnTo>
                <a:lnTo>
                  <a:pt x="1940" y="1377"/>
                </a:lnTo>
                <a:lnTo>
                  <a:pt x="1940" y="1379"/>
                </a:lnTo>
                <a:lnTo>
                  <a:pt x="1941" y="1384"/>
                </a:lnTo>
                <a:lnTo>
                  <a:pt x="1942" y="1388"/>
                </a:lnTo>
                <a:lnTo>
                  <a:pt x="1944" y="1390"/>
                </a:lnTo>
                <a:lnTo>
                  <a:pt x="1949" y="1392"/>
                </a:lnTo>
                <a:lnTo>
                  <a:pt x="1943" y="1394"/>
                </a:lnTo>
                <a:lnTo>
                  <a:pt x="1938" y="1396"/>
                </a:lnTo>
                <a:lnTo>
                  <a:pt x="1936" y="1398"/>
                </a:lnTo>
                <a:lnTo>
                  <a:pt x="1935" y="1400"/>
                </a:lnTo>
                <a:lnTo>
                  <a:pt x="1935" y="1404"/>
                </a:lnTo>
                <a:lnTo>
                  <a:pt x="1935" y="1407"/>
                </a:lnTo>
                <a:lnTo>
                  <a:pt x="1935" y="1409"/>
                </a:lnTo>
                <a:lnTo>
                  <a:pt x="1936" y="1410"/>
                </a:lnTo>
                <a:lnTo>
                  <a:pt x="1937" y="1410"/>
                </a:lnTo>
                <a:lnTo>
                  <a:pt x="1938" y="1410"/>
                </a:lnTo>
                <a:lnTo>
                  <a:pt x="1942" y="1410"/>
                </a:lnTo>
                <a:lnTo>
                  <a:pt x="1946" y="1409"/>
                </a:lnTo>
                <a:lnTo>
                  <a:pt x="1943" y="1412"/>
                </a:lnTo>
                <a:lnTo>
                  <a:pt x="1940" y="1414"/>
                </a:lnTo>
                <a:lnTo>
                  <a:pt x="1936" y="1414"/>
                </a:lnTo>
                <a:lnTo>
                  <a:pt x="1934" y="1415"/>
                </a:lnTo>
                <a:lnTo>
                  <a:pt x="1919" y="1419"/>
                </a:lnTo>
                <a:lnTo>
                  <a:pt x="1904" y="1420"/>
                </a:lnTo>
                <a:lnTo>
                  <a:pt x="1902" y="1421"/>
                </a:lnTo>
                <a:lnTo>
                  <a:pt x="1899" y="1422"/>
                </a:lnTo>
                <a:lnTo>
                  <a:pt x="1897" y="1423"/>
                </a:lnTo>
                <a:lnTo>
                  <a:pt x="1896" y="1424"/>
                </a:lnTo>
                <a:lnTo>
                  <a:pt x="1894" y="1428"/>
                </a:lnTo>
                <a:lnTo>
                  <a:pt x="1894" y="1434"/>
                </a:lnTo>
                <a:lnTo>
                  <a:pt x="1891" y="1443"/>
                </a:lnTo>
                <a:lnTo>
                  <a:pt x="1888" y="1453"/>
                </a:lnTo>
                <a:lnTo>
                  <a:pt x="1888" y="1455"/>
                </a:lnTo>
                <a:lnTo>
                  <a:pt x="1889" y="1457"/>
                </a:lnTo>
                <a:lnTo>
                  <a:pt x="1890" y="1457"/>
                </a:lnTo>
                <a:lnTo>
                  <a:pt x="1894" y="1457"/>
                </a:lnTo>
                <a:lnTo>
                  <a:pt x="1894" y="1458"/>
                </a:lnTo>
                <a:lnTo>
                  <a:pt x="1895" y="1459"/>
                </a:lnTo>
                <a:lnTo>
                  <a:pt x="1894" y="1459"/>
                </a:lnTo>
                <a:lnTo>
                  <a:pt x="1894" y="1459"/>
                </a:lnTo>
                <a:lnTo>
                  <a:pt x="1891" y="1459"/>
                </a:lnTo>
                <a:lnTo>
                  <a:pt x="1890" y="1460"/>
                </a:lnTo>
                <a:lnTo>
                  <a:pt x="1890" y="1461"/>
                </a:lnTo>
                <a:lnTo>
                  <a:pt x="1889" y="1462"/>
                </a:lnTo>
                <a:lnTo>
                  <a:pt x="1887" y="1466"/>
                </a:lnTo>
                <a:lnTo>
                  <a:pt x="1885" y="1469"/>
                </a:lnTo>
                <a:lnTo>
                  <a:pt x="1884" y="1472"/>
                </a:lnTo>
                <a:lnTo>
                  <a:pt x="1884" y="1475"/>
                </a:lnTo>
                <a:lnTo>
                  <a:pt x="1883" y="1483"/>
                </a:lnTo>
                <a:lnTo>
                  <a:pt x="1881" y="1490"/>
                </a:lnTo>
                <a:lnTo>
                  <a:pt x="1883" y="1488"/>
                </a:lnTo>
                <a:lnTo>
                  <a:pt x="1885" y="1487"/>
                </a:lnTo>
                <a:lnTo>
                  <a:pt x="1886" y="1485"/>
                </a:lnTo>
                <a:lnTo>
                  <a:pt x="1886" y="1483"/>
                </a:lnTo>
                <a:lnTo>
                  <a:pt x="1887" y="1478"/>
                </a:lnTo>
                <a:lnTo>
                  <a:pt x="1889" y="1476"/>
                </a:lnTo>
                <a:lnTo>
                  <a:pt x="1891" y="1474"/>
                </a:lnTo>
                <a:lnTo>
                  <a:pt x="1896" y="1474"/>
                </a:lnTo>
                <a:lnTo>
                  <a:pt x="1897" y="1474"/>
                </a:lnTo>
                <a:lnTo>
                  <a:pt x="1898" y="1473"/>
                </a:lnTo>
                <a:lnTo>
                  <a:pt x="1898" y="1472"/>
                </a:lnTo>
                <a:lnTo>
                  <a:pt x="1898" y="1472"/>
                </a:lnTo>
                <a:lnTo>
                  <a:pt x="1911" y="1474"/>
                </a:lnTo>
                <a:lnTo>
                  <a:pt x="1923" y="1475"/>
                </a:lnTo>
                <a:lnTo>
                  <a:pt x="1925" y="1475"/>
                </a:lnTo>
                <a:lnTo>
                  <a:pt x="1927" y="1474"/>
                </a:lnTo>
                <a:lnTo>
                  <a:pt x="1930" y="1474"/>
                </a:lnTo>
                <a:lnTo>
                  <a:pt x="1931" y="1474"/>
                </a:lnTo>
                <a:lnTo>
                  <a:pt x="1933" y="1472"/>
                </a:lnTo>
                <a:lnTo>
                  <a:pt x="1933" y="1470"/>
                </a:lnTo>
                <a:lnTo>
                  <a:pt x="1934" y="1466"/>
                </a:lnTo>
                <a:lnTo>
                  <a:pt x="1934" y="1461"/>
                </a:lnTo>
                <a:lnTo>
                  <a:pt x="1935" y="1455"/>
                </a:lnTo>
                <a:lnTo>
                  <a:pt x="1936" y="1449"/>
                </a:lnTo>
                <a:lnTo>
                  <a:pt x="1935" y="1450"/>
                </a:lnTo>
                <a:lnTo>
                  <a:pt x="1934" y="1450"/>
                </a:lnTo>
                <a:lnTo>
                  <a:pt x="1935" y="1450"/>
                </a:lnTo>
                <a:lnTo>
                  <a:pt x="1936" y="1449"/>
                </a:lnTo>
                <a:lnTo>
                  <a:pt x="1940" y="1443"/>
                </a:lnTo>
                <a:lnTo>
                  <a:pt x="1941" y="1437"/>
                </a:lnTo>
                <a:lnTo>
                  <a:pt x="1943" y="1432"/>
                </a:lnTo>
                <a:lnTo>
                  <a:pt x="1945" y="1427"/>
                </a:lnTo>
                <a:lnTo>
                  <a:pt x="1945" y="1431"/>
                </a:lnTo>
                <a:lnTo>
                  <a:pt x="1944" y="1435"/>
                </a:lnTo>
                <a:lnTo>
                  <a:pt x="1938" y="1460"/>
                </a:lnTo>
                <a:lnTo>
                  <a:pt x="1934" y="1486"/>
                </a:lnTo>
                <a:lnTo>
                  <a:pt x="1929" y="1513"/>
                </a:lnTo>
                <a:lnTo>
                  <a:pt x="1923" y="1538"/>
                </a:lnTo>
                <a:lnTo>
                  <a:pt x="1922" y="1543"/>
                </a:lnTo>
                <a:lnTo>
                  <a:pt x="1920" y="1547"/>
                </a:lnTo>
                <a:lnTo>
                  <a:pt x="1918" y="1550"/>
                </a:lnTo>
                <a:lnTo>
                  <a:pt x="1914" y="1552"/>
                </a:lnTo>
                <a:lnTo>
                  <a:pt x="1912" y="1552"/>
                </a:lnTo>
                <a:lnTo>
                  <a:pt x="1908" y="1552"/>
                </a:lnTo>
                <a:lnTo>
                  <a:pt x="1906" y="1551"/>
                </a:lnTo>
                <a:lnTo>
                  <a:pt x="1903" y="1549"/>
                </a:lnTo>
                <a:lnTo>
                  <a:pt x="1902" y="1547"/>
                </a:lnTo>
                <a:lnTo>
                  <a:pt x="1901" y="1545"/>
                </a:lnTo>
                <a:lnTo>
                  <a:pt x="1900" y="1543"/>
                </a:lnTo>
                <a:lnTo>
                  <a:pt x="1900" y="1541"/>
                </a:lnTo>
                <a:lnTo>
                  <a:pt x="1901" y="1539"/>
                </a:lnTo>
                <a:lnTo>
                  <a:pt x="1902" y="1537"/>
                </a:lnTo>
                <a:lnTo>
                  <a:pt x="1902" y="1535"/>
                </a:lnTo>
                <a:lnTo>
                  <a:pt x="1900" y="1534"/>
                </a:lnTo>
                <a:lnTo>
                  <a:pt x="1897" y="1534"/>
                </a:lnTo>
                <a:lnTo>
                  <a:pt x="1896" y="1534"/>
                </a:lnTo>
                <a:lnTo>
                  <a:pt x="1894" y="1536"/>
                </a:lnTo>
                <a:lnTo>
                  <a:pt x="1892" y="1538"/>
                </a:lnTo>
                <a:lnTo>
                  <a:pt x="1892" y="1539"/>
                </a:lnTo>
                <a:lnTo>
                  <a:pt x="1891" y="1541"/>
                </a:lnTo>
                <a:lnTo>
                  <a:pt x="1891" y="1541"/>
                </a:lnTo>
                <a:lnTo>
                  <a:pt x="1891" y="1542"/>
                </a:lnTo>
                <a:lnTo>
                  <a:pt x="1890" y="1542"/>
                </a:lnTo>
                <a:lnTo>
                  <a:pt x="1891" y="1542"/>
                </a:lnTo>
                <a:lnTo>
                  <a:pt x="1891" y="1542"/>
                </a:lnTo>
                <a:lnTo>
                  <a:pt x="1891" y="1542"/>
                </a:lnTo>
                <a:lnTo>
                  <a:pt x="1891" y="1541"/>
                </a:lnTo>
                <a:lnTo>
                  <a:pt x="1894" y="1541"/>
                </a:lnTo>
                <a:lnTo>
                  <a:pt x="1896" y="1541"/>
                </a:lnTo>
                <a:lnTo>
                  <a:pt x="1898" y="1542"/>
                </a:lnTo>
                <a:lnTo>
                  <a:pt x="1899" y="1544"/>
                </a:lnTo>
                <a:lnTo>
                  <a:pt x="1899" y="1546"/>
                </a:lnTo>
                <a:lnTo>
                  <a:pt x="1898" y="1548"/>
                </a:lnTo>
                <a:lnTo>
                  <a:pt x="1897" y="1549"/>
                </a:lnTo>
                <a:lnTo>
                  <a:pt x="1896" y="1551"/>
                </a:lnTo>
                <a:lnTo>
                  <a:pt x="1892" y="1553"/>
                </a:lnTo>
                <a:lnTo>
                  <a:pt x="1889" y="1553"/>
                </a:lnTo>
                <a:lnTo>
                  <a:pt x="1886" y="1553"/>
                </a:lnTo>
                <a:lnTo>
                  <a:pt x="1883" y="1553"/>
                </a:lnTo>
                <a:lnTo>
                  <a:pt x="1882" y="1551"/>
                </a:lnTo>
                <a:lnTo>
                  <a:pt x="1881" y="1549"/>
                </a:lnTo>
                <a:lnTo>
                  <a:pt x="1880" y="1547"/>
                </a:lnTo>
                <a:lnTo>
                  <a:pt x="1881" y="1545"/>
                </a:lnTo>
                <a:lnTo>
                  <a:pt x="1882" y="1543"/>
                </a:lnTo>
                <a:lnTo>
                  <a:pt x="1880" y="1542"/>
                </a:lnTo>
                <a:lnTo>
                  <a:pt x="1879" y="1541"/>
                </a:lnTo>
                <a:lnTo>
                  <a:pt x="1876" y="1539"/>
                </a:lnTo>
                <a:lnTo>
                  <a:pt x="1874" y="1546"/>
                </a:lnTo>
                <a:lnTo>
                  <a:pt x="1872" y="1551"/>
                </a:lnTo>
                <a:lnTo>
                  <a:pt x="1874" y="1546"/>
                </a:lnTo>
                <a:lnTo>
                  <a:pt x="1876" y="1539"/>
                </a:lnTo>
                <a:lnTo>
                  <a:pt x="1876" y="1538"/>
                </a:lnTo>
                <a:lnTo>
                  <a:pt x="1876" y="1539"/>
                </a:lnTo>
                <a:lnTo>
                  <a:pt x="1875" y="1537"/>
                </a:lnTo>
                <a:lnTo>
                  <a:pt x="1874" y="1536"/>
                </a:lnTo>
                <a:lnTo>
                  <a:pt x="1872" y="1536"/>
                </a:lnTo>
                <a:lnTo>
                  <a:pt x="1871" y="1536"/>
                </a:lnTo>
                <a:lnTo>
                  <a:pt x="1866" y="1535"/>
                </a:lnTo>
                <a:lnTo>
                  <a:pt x="1862" y="1533"/>
                </a:lnTo>
                <a:lnTo>
                  <a:pt x="1858" y="1530"/>
                </a:lnTo>
                <a:lnTo>
                  <a:pt x="1856" y="1526"/>
                </a:lnTo>
                <a:lnTo>
                  <a:pt x="1854" y="1519"/>
                </a:lnTo>
                <a:lnTo>
                  <a:pt x="1852" y="1514"/>
                </a:lnTo>
                <a:lnTo>
                  <a:pt x="1851" y="1508"/>
                </a:lnTo>
                <a:lnTo>
                  <a:pt x="1851" y="1502"/>
                </a:lnTo>
                <a:lnTo>
                  <a:pt x="1851" y="1500"/>
                </a:lnTo>
                <a:lnTo>
                  <a:pt x="1850" y="1498"/>
                </a:lnTo>
                <a:lnTo>
                  <a:pt x="1847" y="1497"/>
                </a:lnTo>
                <a:lnTo>
                  <a:pt x="1845" y="1497"/>
                </a:lnTo>
                <a:lnTo>
                  <a:pt x="1845" y="1495"/>
                </a:lnTo>
                <a:lnTo>
                  <a:pt x="1847" y="1492"/>
                </a:lnTo>
                <a:lnTo>
                  <a:pt x="1849" y="1491"/>
                </a:lnTo>
                <a:lnTo>
                  <a:pt x="1851" y="1490"/>
                </a:lnTo>
                <a:lnTo>
                  <a:pt x="1855" y="1488"/>
                </a:lnTo>
                <a:lnTo>
                  <a:pt x="1859" y="1487"/>
                </a:lnTo>
                <a:lnTo>
                  <a:pt x="1862" y="1485"/>
                </a:lnTo>
                <a:lnTo>
                  <a:pt x="1865" y="1483"/>
                </a:lnTo>
                <a:lnTo>
                  <a:pt x="1866" y="1481"/>
                </a:lnTo>
                <a:lnTo>
                  <a:pt x="1866" y="1476"/>
                </a:lnTo>
                <a:lnTo>
                  <a:pt x="1862" y="1467"/>
                </a:lnTo>
                <a:lnTo>
                  <a:pt x="1859" y="1458"/>
                </a:lnTo>
                <a:lnTo>
                  <a:pt x="1854" y="1451"/>
                </a:lnTo>
                <a:lnTo>
                  <a:pt x="1847" y="1445"/>
                </a:lnTo>
                <a:lnTo>
                  <a:pt x="1840" y="1441"/>
                </a:lnTo>
                <a:lnTo>
                  <a:pt x="1831" y="1438"/>
                </a:lnTo>
                <a:lnTo>
                  <a:pt x="1822" y="1438"/>
                </a:lnTo>
                <a:lnTo>
                  <a:pt x="1811" y="1439"/>
                </a:lnTo>
                <a:lnTo>
                  <a:pt x="1803" y="1441"/>
                </a:lnTo>
                <a:lnTo>
                  <a:pt x="1795" y="1444"/>
                </a:lnTo>
                <a:lnTo>
                  <a:pt x="1788" y="1449"/>
                </a:lnTo>
                <a:lnTo>
                  <a:pt x="1779" y="1452"/>
                </a:lnTo>
                <a:lnTo>
                  <a:pt x="1780" y="1450"/>
                </a:lnTo>
                <a:lnTo>
                  <a:pt x="1782" y="1447"/>
                </a:lnTo>
                <a:lnTo>
                  <a:pt x="1784" y="1446"/>
                </a:lnTo>
                <a:lnTo>
                  <a:pt x="1786" y="1445"/>
                </a:lnTo>
                <a:lnTo>
                  <a:pt x="1796" y="1441"/>
                </a:lnTo>
                <a:lnTo>
                  <a:pt x="1805" y="1438"/>
                </a:lnTo>
                <a:lnTo>
                  <a:pt x="1814" y="1435"/>
                </a:lnTo>
                <a:lnTo>
                  <a:pt x="1825" y="1434"/>
                </a:lnTo>
                <a:lnTo>
                  <a:pt x="1831" y="1434"/>
                </a:lnTo>
                <a:lnTo>
                  <a:pt x="1838" y="1436"/>
                </a:lnTo>
                <a:lnTo>
                  <a:pt x="1843" y="1438"/>
                </a:lnTo>
                <a:lnTo>
                  <a:pt x="1849" y="1441"/>
                </a:lnTo>
                <a:lnTo>
                  <a:pt x="1854" y="1445"/>
                </a:lnTo>
                <a:lnTo>
                  <a:pt x="1858" y="1450"/>
                </a:lnTo>
                <a:lnTo>
                  <a:pt x="1861" y="1456"/>
                </a:lnTo>
                <a:lnTo>
                  <a:pt x="1865" y="1462"/>
                </a:lnTo>
                <a:lnTo>
                  <a:pt x="1866" y="1465"/>
                </a:lnTo>
                <a:lnTo>
                  <a:pt x="1866" y="1467"/>
                </a:lnTo>
                <a:lnTo>
                  <a:pt x="1867" y="1469"/>
                </a:lnTo>
                <a:lnTo>
                  <a:pt x="1869" y="1468"/>
                </a:lnTo>
                <a:lnTo>
                  <a:pt x="1873" y="1467"/>
                </a:lnTo>
                <a:lnTo>
                  <a:pt x="1876" y="1466"/>
                </a:lnTo>
                <a:lnTo>
                  <a:pt x="1879" y="1463"/>
                </a:lnTo>
                <a:lnTo>
                  <a:pt x="1880" y="1462"/>
                </a:lnTo>
                <a:lnTo>
                  <a:pt x="1880" y="1460"/>
                </a:lnTo>
                <a:lnTo>
                  <a:pt x="1880" y="1458"/>
                </a:lnTo>
                <a:lnTo>
                  <a:pt x="1875" y="1445"/>
                </a:lnTo>
                <a:lnTo>
                  <a:pt x="1869" y="1434"/>
                </a:lnTo>
                <a:lnTo>
                  <a:pt x="1867" y="1430"/>
                </a:lnTo>
                <a:lnTo>
                  <a:pt x="1864" y="1429"/>
                </a:lnTo>
                <a:lnTo>
                  <a:pt x="1861" y="1429"/>
                </a:lnTo>
                <a:lnTo>
                  <a:pt x="1857" y="1431"/>
                </a:lnTo>
                <a:lnTo>
                  <a:pt x="1857" y="1432"/>
                </a:lnTo>
                <a:lnTo>
                  <a:pt x="1856" y="1434"/>
                </a:lnTo>
                <a:lnTo>
                  <a:pt x="1856" y="1434"/>
                </a:lnTo>
                <a:lnTo>
                  <a:pt x="1856" y="1434"/>
                </a:lnTo>
                <a:lnTo>
                  <a:pt x="1856" y="1432"/>
                </a:lnTo>
                <a:lnTo>
                  <a:pt x="1857" y="1431"/>
                </a:lnTo>
                <a:lnTo>
                  <a:pt x="1856" y="1429"/>
                </a:lnTo>
                <a:lnTo>
                  <a:pt x="1856" y="1428"/>
                </a:lnTo>
                <a:lnTo>
                  <a:pt x="1855" y="1427"/>
                </a:lnTo>
                <a:lnTo>
                  <a:pt x="1853" y="1428"/>
                </a:lnTo>
                <a:lnTo>
                  <a:pt x="1851" y="1429"/>
                </a:lnTo>
                <a:lnTo>
                  <a:pt x="1849" y="1429"/>
                </a:lnTo>
                <a:lnTo>
                  <a:pt x="1852" y="1425"/>
                </a:lnTo>
                <a:lnTo>
                  <a:pt x="1853" y="1423"/>
                </a:lnTo>
                <a:lnTo>
                  <a:pt x="1851" y="1421"/>
                </a:lnTo>
                <a:lnTo>
                  <a:pt x="1845" y="1420"/>
                </a:lnTo>
                <a:lnTo>
                  <a:pt x="1839" y="1419"/>
                </a:lnTo>
                <a:lnTo>
                  <a:pt x="1832" y="1419"/>
                </a:lnTo>
                <a:lnTo>
                  <a:pt x="1827" y="1419"/>
                </a:lnTo>
                <a:lnTo>
                  <a:pt x="1821" y="1420"/>
                </a:lnTo>
                <a:lnTo>
                  <a:pt x="1810" y="1423"/>
                </a:lnTo>
                <a:lnTo>
                  <a:pt x="1798" y="1428"/>
                </a:lnTo>
                <a:lnTo>
                  <a:pt x="1796" y="1429"/>
                </a:lnTo>
                <a:lnTo>
                  <a:pt x="1795" y="1430"/>
                </a:lnTo>
                <a:lnTo>
                  <a:pt x="1793" y="1430"/>
                </a:lnTo>
                <a:lnTo>
                  <a:pt x="1791" y="1428"/>
                </a:lnTo>
                <a:lnTo>
                  <a:pt x="1793" y="1427"/>
                </a:lnTo>
                <a:lnTo>
                  <a:pt x="1794" y="1425"/>
                </a:lnTo>
                <a:close/>
                <a:moveTo>
                  <a:pt x="1795" y="1411"/>
                </a:moveTo>
                <a:lnTo>
                  <a:pt x="1794" y="1410"/>
                </a:lnTo>
                <a:lnTo>
                  <a:pt x="1794" y="1410"/>
                </a:lnTo>
                <a:lnTo>
                  <a:pt x="1794" y="1410"/>
                </a:lnTo>
                <a:lnTo>
                  <a:pt x="1795" y="1411"/>
                </a:lnTo>
                <a:close/>
                <a:moveTo>
                  <a:pt x="1923" y="1411"/>
                </a:moveTo>
                <a:lnTo>
                  <a:pt x="1926" y="1410"/>
                </a:lnTo>
                <a:lnTo>
                  <a:pt x="1926" y="1409"/>
                </a:lnTo>
                <a:lnTo>
                  <a:pt x="1927" y="1407"/>
                </a:lnTo>
                <a:lnTo>
                  <a:pt x="1927" y="1406"/>
                </a:lnTo>
                <a:lnTo>
                  <a:pt x="1927" y="1401"/>
                </a:lnTo>
                <a:lnTo>
                  <a:pt x="1925" y="1398"/>
                </a:lnTo>
                <a:lnTo>
                  <a:pt x="1922" y="1399"/>
                </a:lnTo>
                <a:lnTo>
                  <a:pt x="1921" y="1400"/>
                </a:lnTo>
                <a:lnTo>
                  <a:pt x="1920" y="1401"/>
                </a:lnTo>
                <a:lnTo>
                  <a:pt x="1921" y="1404"/>
                </a:lnTo>
                <a:lnTo>
                  <a:pt x="1921" y="1406"/>
                </a:lnTo>
                <a:lnTo>
                  <a:pt x="1921" y="1408"/>
                </a:lnTo>
                <a:lnTo>
                  <a:pt x="1921" y="1410"/>
                </a:lnTo>
                <a:lnTo>
                  <a:pt x="1923" y="1411"/>
                </a:lnTo>
                <a:close/>
                <a:moveTo>
                  <a:pt x="1856" y="1419"/>
                </a:moveTo>
                <a:lnTo>
                  <a:pt x="1857" y="1419"/>
                </a:lnTo>
                <a:lnTo>
                  <a:pt x="1859" y="1420"/>
                </a:lnTo>
                <a:lnTo>
                  <a:pt x="1862" y="1422"/>
                </a:lnTo>
                <a:lnTo>
                  <a:pt x="1867" y="1425"/>
                </a:lnTo>
                <a:lnTo>
                  <a:pt x="1871" y="1431"/>
                </a:lnTo>
                <a:lnTo>
                  <a:pt x="1875" y="1437"/>
                </a:lnTo>
                <a:lnTo>
                  <a:pt x="1876" y="1439"/>
                </a:lnTo>
                <a:lnTo>
                  <a:pt x="1877" y="1441"/>
                </a:lnTo>
                <a:lnTo>
                  <a:pt x="1879" y="1444"/>
                </a:lnTo>
                <a:lnTo>
                  <a:pt x="1881" y="1446"/>
                </a:lnTo>
                <a:lnTo>
                  <a:pt x="1883" y="1445"/>
                </a:lnTo>
                <a:lnTo>
                  <a:pt x="1885" y="1442"/>
                </a:lnTo>
                <a:lnTo>
                  <a:pt x="1887" y="1439"/>
                </a:lnTo>
                <a:lnTo>
                  <a:pt x="1889" y="1436"/>
                </a:lnTo>
                <a:lnTo>
                  <a:pt x="1889" y="1432"/>
                </a:lnTo>
                <a:lnTo>
                  <a:pt x="1888" y="1431"/>
                </a:lnTo>
                <a:lnTo>
                  <a:pt x="1887" y="1431"/>
                </a:lnTo>
                <a:lnTo>
                  <a:pt x="1885" y="1431"/>
                </a:lnTo>
                <a:lnTo>
                  <a:pt x="1884" y="1432"/>
                </a:lnTo>
                <a:lnTo>
                  <a:pt x="1884" y="1432"/>
                </a:lnTo>
                <a:lnTo>
                  <a:pt x="1884" y="1432"/>
                </a:lnTo>
                <a:lnTo>
                  <a:pt x="1883" y="1431"/>
                </a:lnTo>
                <a:lnTo>
                  <a:pt x="1884" y="1431"/>
                </a:lnTo>
                <a:lnTo>
                  <a:pt x="1884" y="1431"/>
                </a:lnTo>
                <a:lnTo>
                  <a:pt x="1888" y="1424"/>
                </a:lnTo>
                <a:lnTo>
                  <a:pt x="1892" y="1417"/>
                </a:lnTo>
                <a:lnTo>
                  <a:pt x="1892" y="1414"/>
                </a:lnTo>
                <a:lnTo>
                  <a:pt x="1892" y="1412"/>
                </a:lnTo>
                <a:lnTo>
                  <a:pt x="1891" y="1412"/>
                </a:lnTo>
                <a:lnTo>
                  <a:pt x="1888" y="1414"/>
                </a:lnTo>
                <a:lnTo>
                  <a:pt x="1888" y="1409"/>
                </a:lnTo>
                <a:lnTo>
                  <a:pt x="1886" y="1406"/>
                </a:lnTo>
                <a:lnTo>
                  <a:pt x="1880" y="1408"/>
                </a:lnTo>
                <a:lnTo>
                  <a:pt x="1873" y="1408"/>
                </a:lnTo>
                <a:lnTo>
                  <a:pt x="1873" y="1409"/>
                </a:lnTo>
                <a:lnTo>
                  <a:pt x="1873" y="1410"/>
                </a:lnTo>
                <a:lnTo>
                  <a:pt x="1869" y="1412"/>
                </a:lnTo>
                <a:lnTo>
                  <a:pt x="1867" y="1415"/>
                </a:lnTo>
                <a:lnTo>
                  <a:pt x="1867" y="1414"/>
                </a:lnTo>
                <a:lnTo>
                  <a:pt x="1867" y="1412"/>
                </a:lnTo>
                <a:lnTo>
                  <a:pt x="1867" y="1411"/>
                </a:lnTo>
                <a:lnTo>
                  <a:pt x="1866" y="1410"/>
                </a:lnTo>
                <a:lnTo>
                  <a:pt x="1862" y="1411"/>
                </a:lnTo>
                <a:lnTo>
                  <a:pt x="1860" y="1414"/>
                </a:lnTo>
                <a:lnTo>
                  <a:pt x="1859" y="1412"/>
                </a:lnTo>
                <a:lnTo>
                  <a:pt x="1857" y="1411"/>
                </a:lnTo>
                <a:lnTo>
                  <a:pt x="1856" y="1410"/>
                </a:lnTo>
                <a:lnTo>
                  <a:pt x="1854" y="1411"/>
                </a:lnTo>
                <a:lnTo>
                  <a:pt x="1852" y="1413"/>
                </a:lnTo>
                <a:lnTo>
                  <a:pt x="1851" y="1414"/>
                </a:lnTo>
                <a:lnTo>
                  <a:pt x="1852" y="1416"/>
                </a:lnTo>
                <a:lnTo>
                  <a:pt x="1853" y="1417"/>
                </a:lnTo>
                <a:lnTo>
                  <a:pt x="1854" y="1417"/>
                </a:lnTo>
                <a:lnTo>
                  <a:pt x="1856" y="1419"/>
                </a:lnTo>
                <a:close/>
                <a:moveTo>
                  <a:pt x="1873" y="1480"/>
                </a:moveTo>
                <a:lnTo>
                  <a:pt x="1875" y="1478"/>
                </a:lnTo>
                <a:lnTo>
                  <a:pt x="1877" y="1476"/>
                </a:lnTo>
                <a:lnTo>
                  <a:pt x="1879" y="1474"/>
                </a:lnTo>
                <a:lnTo>
                  <a:pt x="1880" y="1472"/>
                </a:lnTo>
                <a:lnTo>
                  <a:pt x="1879" y="1470"/>
                </a:lnTo>
                <a:lnTo>
                  <a:pt x="1876" y="1469"/>
                </a:lnTo>
                <a:lnTo>
                  <a:pt x="1874" y="1470"/>
                </a:lnTo>
                <a:lnTo>
                  <a:pt x="1872" y="1472"/>
                </a:lnTo>
                <a:lnTo>
                  <a:pt x="1871" y="1474"/>
                </a:lnTo>
                <a:lnTo>
                  <a:pt x="1870" y="1476"/>
                </a:lnTo>
                <a:lnTo>
                  <a:pt x="1871" y="1478"/>
                </a:lnTo>
                <a:lnTo>
                  <a:pt x="1873" y="1480"/>
                </a:lnTo>
                <a:close/>
                <a:moveTo>
                  <a:pt x="1891" y="1395"/>
                </a:moveTo>
                <a:lnTo>
                  <a:pt x="1891" y="1397"/>
                </a:lnTo>
                <a:lnTo>
                  <a:pt x="1892" y="1399"/>
                </a:lnTo>
                <a:lnTo>
                  <a:pt x="1894" y="1399"/>
                </a:lnTo>
                <a:lnTo>
                  <a:pt x="1896" y="1398"/>
                </a:lnTo>
                <a:lnTo>
                  <a:pt x="1898" y="1395"/>
                </a:lnTo>
                <a:lnTo>
                  <a:pt x="1899" y="1391"/>
                </a:lnTo>
                <a:lnTo>
                  <a:pt x="1899" y="1384"/>
                </a:lnTo>
                <a:lnTo>
                  <a:pt x="1899" y="1380"/>
                </a:lnTo>
                <a:lnTo>
                  <a:pt x="1898" y="1378"/>
                </a:lnTo>
                <a:lnTo>
                  <a:pt x="1898" y="1376"/>
                </a:lnTo>
                <a:lnTo>
                  <a:pt x="1898" y="1370"/>
                </a:lnTo>
                <a:lnTo>
                  <a:pt x="1899" y="1366"/>
                </a:lnTo>
                <a:lnTo>
                  <a:pt x="1902" y="1361"/>
                </a:lnTo>
                <a:lnTo>
                  <a:pt x="1905" y="1356"/>
                </a:lnTo>
                <a:lnTo>
                  <a:pt x="1895" y="1359"/>
                </a:lnTo>
                <a:lnTo>
                  <a:pt x="1884" y="1361"/>
                </a:lnTo>
                <a:lnTo>
                  <a:pt x="1873" y="1363"/>
                </a:lnTo>
                <a:lnTo>
                  <a:pt x="1862" y="1365"/>
                </a:lnTo>
                <a:lnTo>
                  <a:pt x="1861" y="1366"/>
                </a:lnTo>
                <a:lnTo>
                  <a:pt x="1860" y="1366"/>
                </a:lnTo>
                <a:lnTo>
                  <a:pt x="1861" y="1370"/>
                </a:lnTo>
                <a:lnTo>
                  <a:pt x="1861" y="1375"/>
                </a:lnTo>
                <a:lnTo>
                  <a:pt x="1862" y="1377"/>
                </a:lnTo>
                <a:lnTo>
                  <a:pt x="1862" y="1379"/>
                </a:lnTo>
                <a:lnTo>
                  <a:pt x="1864" y="1381"/>
                </a:lnTo>
                <a:lnTo>
                  <a:pt x="1866" y="1382"/>
                </a:lnTo>
                <a:lnTo>
                  <a:pt x="1866" y="1382"/>
                </a:lnTo>
                <a:lnTo>
                  <a:pt x="1865" y="1384"/>
                </a:lnTo>
                <a:lnTo>
                  <a:pt x="1864" y="1386"/>
                </a:lnTo>
                <a:lnTo>
                  <a:pt x="1864" y="1389"/>
                </a:lnTo>
                <a:lnTo>
                  <a:pt x="1864" y="1392"/>
                </a:lnTo>
                <a:lnTo>
                  <a:pt x="1864" y="1394"/>
                </a:lnTo>
                <a:lnTo>
                  <a:pt x="1864" y="1397"/>
                </a:lnTo>
                <a:lnTo>
                  <a:pt x="1864" y="1399"/>
                </a:lnTo>
                <a:lnTo>
                  <a:pt x="1865" y="1401"/>
                </a:lnTo>
                <a:lnTo>
                  <a:pt x="1867" y="1402"/>
                </a:lnTo>
                <a:lnTo>
                  <a:pt x="1869" y="1404"/>
                </a:lnTo>
                <a:lnTo>
                  <a:pt x="1870" y="1404"/>
                </a:lnTo>
                <a:lnTo>
                  <a:pt x="1872" y="1404"/>
                </a:lnTo>
                <a:lnTo>
                  <a:pt x="1874" y="1400"/>
                </a:lnTo>
                <a:lnTo>
                  <a:pt x="1874" y="1398"/>
                </a:lnTo>
                <a:lnTo>
                  <a:pt x="1874" y="1395"/>
                </a:lnTo>
                <a:lnTo>
                  <a:pt x="1874" y="1393"/>
                </a:lnTo>
                <a:lnTo>
                  <a:pt x="1874" y="1390"/>
                </a:lnTo>
                <a:lnTo>
                  <a:pt x="1873" y="1389"/>
                </a:lnTo>
                <a:lnTo>
                  <a:pt x="1871" y="1389"/>
                </a:lnTo>
                <a:lnTo>
                  <a:pt x="1869" y="1389"/>
                </a:lnTo>
                <a:lnTo>
                  <a:pt x="1871" y="1386"/>
                </a:lnTo>
                <a:lnTo>
                  <a:pt x="1873" y="1383"/>
                </a:lnTo>
                <a:lnTo>
                  <a:pt x="1873" y="1381"/>
                </a:lnTo>
                <a:lnTo>
                  <a:pt x="1872" y="1378"/>
                </a:lnTo>
                <a:lnTo>
                  <a:pt x="1873" y="1373"/>
                </a:lnTo>
                <a:lnTo>
                  <a:pt x="1873" y="1366"/>
                </a:lnTo>
                <a:lnTo>
                  <a:pt x="1874" y="1370"/>
                </a:lnTo>
                <a:lnTo>
                  <a:pt x="1874" y="1375"/>
                </a:lnTo>
                <a:lnTo>
                  <a:pt x="1874" y="1377"/>
                </a:lnTo>
                <a:lnTo>
                  <a:pt x="1874" y="1378"/>
                </a:lnTo>
                <a:lnTo>
                  <a:pt x="1876" y="1379"/>
                </a:lnTo>
                <a:lnTo>
                  <a:pt x="1879" y="1379"/>
                </a:lnTo>
                <a:lnTo>
                  <a:pt x="1877" y="1381"/>
                </a:lnTo>
                <a:lnTo>
                  <a:pt x="1876" y="1384"/>
                </a:lnTo>
                <a:lnTo>
                  <a:pt x="1875" y="1388"/>
                </a:lnTo>
                <a:lnTo>
                  <a:pt x="1876" y="1391"/>
                </a:lnTo>
                <a:lnTo>
                  <a:pt x="1881" y="1388"/>
                </a:lnTo>
                <a:lnTo>
                  <a:pt x="1884" y="1385"/>
                </a:lnTo>
                <a:lnTo>
                  <a:pt x="1885" y="1383"/>
                </a:lnTo>
                <a:lnTo>
                  <a:pt x="1886" y="1381"/>
                </a:lnTo>
                <a:lnTo>
                  <a:pt x="1886" y="1379"/>
                </a:lnTo>
                <a:lnTo>
                  <a:pt x="1885" y="1376"/>
                </a:lnTo>
                <a:lnTo>
                  <a:pt x="1888" y="1376"/>
                </a:lnTo>
                <a:lnTo>
                  <a:pt x="1891" y="1377"/>
                </a:lnTo>
                <a:lnTo>
                  <a:pt x="1889" y="1379"/>
                </a:lnTo>
                <a:lnTo>
                  <a:pt x="1888" y="1382"/>
                </a:lnTo>
                <a:lnTo>
                  <a:pt x="1888" y="1384"/>
                </a:lnTo>
                <a:lnTo>
                  <a:pt x="1889" y="1388"/>
                </a:lnTo>
                <a:lnTo>
                  <a:pt x="1894" y="1384"/>
                </a:lnTo>
                <a:lnTo>
                  <a:pt x="1898" y="1381"/>
                </a:lnTo>
                <a:lnTo>
                  <a:pt x="1895" y="1389"/>
                </a:lnTo>
                <a:lnTo>
                  <a:pt x="1891" y="1395"/>
                </a:lnTo>
                <a:close/>
                <a:moveTo>
                  <a:pt x="1877" y="1508"/>
                </a:moveTo>
                <a:lnTo>
                  <a:pt x="1875" y="1509"/>
                </a:lnTo>
                <a:lnTo>
                  <a:pt x="1875" y="1512"/>
                </a:lnTo>
                <a:lnTo>
                  <a:pt x="1873" y="1520"/>
                </a:lnTo>
                <a:lnTo>
                  <a:pt x="1872" y="1529"/>
                </a:lnTo>
                <a:lnTo>
                  <a:pt x="1872" y="1532"/>
                </a:lnTo>
                <a:lnTo>
                  <a:pt x="1873" y="1533"/>
                </a:lnTo>
                <a:lnTo>
                  <a:pt x="1874" y="1533"/>
                </a:lnTo>
                <a:lnTo>
                  <a:pt x="1875" y="1532"/>
                </a:lnTo>
                <a:lnTo>
                  <a:pt x="1875" y="1531"/>
                </a:lnTo>
                <a:lnTo>
                  <a:pt x="1876" y="1530"/>
                </a:lnTo>
                <a:lnTo>
                  <a:pt x="1879" y="1521"/>
                </a:lnTo>
                <a:lnTo>
                  <a:pt x="1880" y="1513"/>
                </a:lnTo>
                <a:lnTo>
                  <a:pt x="1880" y="1512"/>
                </a:lnTo>
                <a:lnTo>
                  <a:pt x="1880" y="1509"/>
                </a:lnTo>
                <a:lnTo>
                  <a:pt x="1880" y="1508"/>
                </a:lnTo>
                <a:lnTo>
                  <a:pt x="1877" y="1508"/>
                </a:lnTo>
                <a:close/>
                <a:moveTo>
                  <a:pt x="2241" y="1618"/>
                </a:moveTo>
                <a:lnTo>
                  <a:pt x="2241" y="1620"/>
                </a:lnTo>
                <a:lnTo>
                  <a:pt x="2244" y="1622"/>
                </a:lnTo>
                <a:lnTo>
                  <a:pt x="2246" y="1621"/>
                </a:lnTo>
                <a:lnTo>
                  <a:pt x="2247" y="1620"/>
                </a:lnTo>
                <a:lnTo>
                  <a:pt x="2248" y="1618"/>
                </a:lnTo>
                <a:lnTo>
                  <a:pt x="2249" y="1616"/>
                </a:lnTo>
                <a:lnTo>
                  <a:pt x="2249" y="1614"/>
                </a:lnTo>
                <a:lnTo>
                  <a:pt x="2249" y="1613"/>
                </a:lnTo>
                <a:lnTo>
                  <a:pt x="2248" y="1613"/>
                </a:lnTo>
                <a:lnTo>
                  <a:pt x="2246" y="1613"/>
                </a:lnTo>
                <a:lnTo>
                  <a:pt x="2245" y="1613"/>
                </a:lnTo>
                <a:lnTo>
                  <a:pt x="2243" y="1614"/>
                </a:lnTo>
                <a:lnTo>
                  <a:pt x="2241" y="1615"/>
                </a:lnTo>
                <a:lnTo>
                  <a:pt x="2241" y="1618"/>
                </a:lnTo>
                <a:close/>
                <a:moveTo>
                  <a:pt x="2201" y="1609"/>
                </a:moveTo>
                <a:lnTo>
                  <a:pt x="2204" y="1605"/>
                </a:lnTo>
                <a:lnTo>
                  <a:pt x="2207" y="1600"/>
                </a:lnTo>
                <a:lnTo>
                  <a:pt x="2202" y="1600"/>
                </a:lnTo>
                <a:lnTo>
                  <a:pt x="2200" y="1602"/>
                </a:lnTo>
                <a:lnTo>
                  <a:pt x="2200" y="1605"/>
                </a:lnTo>
                <a:lnTo>
                  <a:pt x="2201" y="1609"/>
                </a:lnTo>
                <a:close/>
                <a:moveTo>
                  <a:pt x="2213" y="1636"/>
                </a:moveTo>
                <a:lnTo>
                  <a:pt x="2214" y="1636"/>
                </a:lnTo>
                <a:lnTo>
                  <a:pt x="2213" y="1636"/>
                </a:lnTo>
                <a:lnTo>
                  <a:pt x="2213" y="1635"/>
                </a:lnTo>
                <a:lnTo>
                  <a:pt x="2209" y="1634"/>
                </a:lnTo>
                <a:lnTo>
                  <a:pt x="2207" y="1631"/>
                </a:lnTo>
                <a:lnTo>
                  <a:pt x="2209" y="1634"/>
                </a:lnTo>
                <a:lnTo>
                  <a:pt x="2213" y="1635"/>
                </a:lnTo>
                <a:lnTo>
                  <a:pt x="2215" y="1628"/>
                </a:lnTo>
                <a:lnTo>
                  <a:pt x="2217" y="1622"/>
                </a:lnTo>
                <a:lnTo>
                  <a:pt x="2218" y="1618"/>
                </a:lnTo>
                <a:lnTo>
                  <a:pt x="2219" y="1614"/>
                </a:lnTo>
                <a:lnTo>
                  <a:pt x="2221" y="1611"/>
                </a:lnTo>
                <a:lnTo>
                  <a:pt x="2224" y="1609"/>
                </a:lnTo>
                <a:lnTo>
                  <a:pt x="2224" y="1608"/>
                </a:lnTo>
                <a:lnTo>
                  <a:pt x="2224" y="1606"/>
                </a:lnTo>
                <a:lnTo>
                  <a:pt x="2225" y="1604"/>
                </a:lnTo>
                <a:lnTo>
                  <a:pt x="2229" y="1604"/>
                </a:lnTo>
                <a:lnTo>
                  <a:pt x="2232" y="1603"/>
                </a:lnTo>
                <a:lnTo>
                  <a:pt x="2235" y="1603"/>
                </a:lnTo>
                <a:lnTo>
                  <a:pt x="2236" y="1603"/>
                </a:lnTo>
                <a:lnTo>
                  <a:pt x="2237" y="1604"/>
                </a:lnTo>
                <a:lnTo>
                  <a:pt x="2238" y="1606"/>
                </a:lnTo>
                <a:lnTo>
                  <a:pt x="2239" y="1609"/>
                </a:lnTo>
                <a:lnTo>
                  <a:pt x="2239" y="1604"/>
                </a:lnTo>
                <a:lnTo>
                  <a:pt x="2239" y="1600"/>
                </a:lnTo>
                <a:lnTo>
                  <a:pt x="2237" y="1598"/>
                </a:lnTo>
                <a:lnTo>
                  <a:pt x="2235" y="1599"/>
                </a:lnTo>
                <a:lnTo>
                  <a:pt x="2230" y="1599"/>
                </a:lnTo>
                <a:lnTo>
                  <a:pt x="2225" y="1598"/>
                </a:lnTo>
                <a:lnTo>
                  <a:pt x="2223" y="1598"/>
                </a:lnTo>
                <a:lnTo>
                  <a:pt x="2221" y="1599"/>
                </a:lnTo>
                <a:lnTo>
                  <a:pt x="2219" y="1602"/>
                </a:lnTo>
                <a:lnTo>
                  <a:pt x="2219" y="1605"/>
                </a:lnTo>
                <a:lnTo>
                  <a:pt x="2217" y="1604"/>
                </a:lnTo>
                <a:lnTo>
                  <a:pt x="2216" y="1603"/>
                </a:lnTo>
                <a:lnTo>
                  <a:pt x="2215" y="1604"/>
                </a:lnTo>
                <a:lnTo>
                  <a:pt x="2214" y="1606"/>
                </a:lnTo>
                <a:lnTo>
                  <a:pt x="2214" y="1610"/>
                </a:lnTo>
                <a:lnTo>
                  <a:pt x="2214" y="1614"/>
                </a:lnTo>
                <a:lnTo>
                  <a:pt x="2214" y="1615"/>
                </a:lnTo>
                <a:lnTo>
                  <a:pt x="2214" y="1616"/>
                </a:lnTo>
                <a:lnTo>
                  <a:pt x="2211" y="1618"/>
                </a:lnTo>
                <a:lnTo>
                  <a:pt x="2210" y="1618"/>
                </a:lnTo>
                <a:lnTo>
                  <a:pt x="2206" y="1618"/>
                </a:lnTo>
                <a:lnTo>
                  <a:pt x="2203" y="1616"/>
                </a:lnTo>
                <a:lnTo>
                  <a:pt x="2200" y="1614"/>
                </a:lnTo>
                <a:lnTo>
                  <a:pt x="2198" y="1613"/>
                </a:lnTo>
                <a:lnTo>
                  <a:pt x="2196" y="1611"/>
                </a:lnTo>
                <a:lnTo>
                  <a:pt x="2195" y="1608"/>
                </a:lnTo>
                <a:lnTo>
                  <a:pt x="2195" y="1605"/>
                </a:lnTo>
                <a:lnTo>
                  <a:pt x="2195" y="1599"/>
                </a:lnTo>
                <a:lnTo>
                  <a:pt x="2188" y="1600"/>
                </a:lnTo>
                <a:lnTo>
                  <a:pt x="2180" y="1599"/>
                </a:lnTo>
                <a:lnTo>
                  <a:pt x="2178" y="1585"/>
                </a:lnTo>
                <a:lnTo>
                  <a:pt x="2177" y="1573"/>
                </a:lnTo>
                <a:lnTo>
                  <a:pt x="2177" y="1560"/>
                </a:lnTo>
                <a:lnTo>
                  <a:pt x="2178" y="1546"/>
                </a:lnTo>
                <a:lnTo>
                  <a:pt x="2180" y="1534"/>
                </a:lnTo>
                <a:lnTo>
                  <a:pt x="2185" y="1521"/>
                </a:lnTo>
                <a:lnTo>
                  <a:pt x="2190" y="1509"/>
                </a:lnTo>
                <a:lnTo>
                  <a:pt x="2198" y="1498"/>
                </a:lnTo>
                <a:lnTo>
                  <a:pt x="2202" y="1491"/>
                </a:lnTo>
                <a:lnTo>
                  <a:pt x="2207" y="1486"/>
                </a:lnTo>
                <a:lnTo>
                  <a:pt x="2210" y="1484"/>
                </a:lnTo>
                <a:lnTo>
                  <a:pt x="2214" y="1482"/>
                </a:lnTo>
                <a:lnTo>
                  <a:pt x="2217" y="1480"/>
                </a:lnTo>
                <a:lnTo>
                  <a:pt x="2221" y="1478"/>
                </a:lnTo>
                <a:lnTo>
                  <a:pt x="2228" y="1478"/>
                </a:lnTo>
                <a:lnTo>
                  <a:pt x="2233" y="1480"/>
                </a:lnTo>
                <a:lnTo>
                  <a:pt x="2244" y="1486"/>
                </a:lnTo>
                <a:lnTo>
                  <a:pt x="2254" y="1492"/>
                </a:lnTo>
                <a:lnTo>
                  <a:pt x="2265" y="1499"/>
                </a:lnTo>
                <a:lnTo>
                  <a:pt x="2275" y="1506"/>
                </a:lnTo>
                <a:lnTo>
                  <a:pt x="2294" y="1522"/>
                </a:lnTo>
                <a:lnTo>
                  <a:pt x="2313" y="1538"/>
                </a:lnTo>
                <a:lnTo>
                  <a:pt x="2323" y="1549"/>
                </a:lnTo>
                <a:lnTo>
                  <a:pt x="2332" y="1560"/>
                </a:lnTo>
                <a:lnTo>
                  <a:pt x="2342" y="1570"/>
                </a:lnTo>
                <a:lnTo>
                  <a:pt x="2351" y="1581"/>
                </a:lnTo>
                <a:lnTo>
                  <a:pt x="2352" y="1581"/>
                </a:lnTo>
                <a:lnTo>
                  <a:pt x="2352" y="1582"/>
                </a:lnTo>
                <a:lnTo>
                  <a:pt x="2352" y="1581"/>
                </a:lnTo>
                <a:lnTo>
                  <a:pt x="2351" y="1581"/>
                </a:lnTo>
                <a:lnTo>
                  <a:pt x="2352" y="1582"/>
                </a:lnTo>
                <a:lnTo>
                  <a:pt x="2352" y="1583"/>
                </a:lnTo>
                <a:lnTo>
                  <a:pt x="2353" y="1583"/>
                </a:lnTo>
                <a:lnTo>
                  <a:pt x="2360" y="1591"/>
                </a:lnTo>
                <a:lnTo>
                  <a:pt x="2367" y="1598"/>
                </a:lnTo>
                <a:lnTo>
                  <a:pt x="2360" y="1591"/>
                </a:lnTo>
                <a:lnTo>
                  <a:pt x="2353" y="1583"/>
                </a:lnTo>
                <a:lnTo>
                  <a:pt x="2355" y="1588"/>
                </a:lnTo>
                <a:lnTo>
                  <a:pt x="2356" y="1591"/>
                </a:lnTo>
                <a:lnTo>
                  <a:pt x="2356" y="1593"/>
                </a:lnTo>
                <a:lnTo>
                  <a:pt x="2354" y="1595"/>
                </a:lnTo>
                <a:lnTo>
                  <a:pt x="2352" y="1595"/>
                </a:lnTo>
                <a:lnTo>
                  <a:pt x="2351" y="1594"/>
                </a:lnTo>
                <a:lnTo>
                  <a:pt x="2351" y="1591"/>
                </a:lnTo>
                <a:lnTo>
                  <a:pt x="2349" y="1590"/>
                </a:lnTo>
                <a:lnTo>
                  <a:pt x="2345" y="1590"/>
                </a:lnTo>
                <a:lnTo>
                  <a:pt x="2343" y="1590"/>
                </a:lnTo>
                <a:lnTo>
                  <a:pt x="2334" y="1587"/>
                </a:lnTo>
                <a:lnTo>
                  <a:pt x="2324" y="1584"/>
                </a:lnTo>
                <a:lnTo>
                  <a:pt x="2320" y="1584"/>
                </a:lnTo>
                <a:lnTo>
                  <a:pt x="2314" y="1584"/>
                </a:lnTo>
                <a:lnTo>
                  <a:pt x="2309" y="1585"/>
                </a:lnTo>
                <a:lnTo>
                  <a:pt x="2304" y="1589"/>
                </a:lnTo>
                <a:lnTo>
                  <a:pt x="2301" y="1590"/>
                </a:lnTo>
                <a:lnTo>
                  <a:pt x="2298" y="1591"/>
                </a:lnTo>
                <a:lnTo>
                  <a:pt x="2295" y="1591"/>
                </a:lnTo>
                <a:lnTo>
                  <a:pt x="2291" y="1590"/>
                </a:lnTo>
                <a:lnTo>
                  <a:pt x="2284" y="1588"/>
                </a:lnTo>
                <a:lnTo>
                  <a:pt x="2278" y="1582"/>
                </a:lnTo>
                <a:lnTo>
                  <a:pt x="2278" y="1585"/>
                </a:lnTo>
                <a:lnTo>
                  <a:pt x="2278" y="1589"/>
                </a:lnTo>
                <a:lnTo>
                  <a:pt x="2277" y="1591"/>
                </a:lnTo>
                <a:lnTo>
                  <a:pt x="2275" y="1592"/>
                </a:lnTo>
                <a:lnTo>
                  <a:pt x="2265" y="1594"/>
                </a:lnTo>
                <a:lnTo>
                  <a:pt x="2255" y="1596"/>
                </a:lnTo>
                <a:lnTo>
                  <a:pt x="2250" y="1597"/>
                </a:lnTo>
                <a:lnTo>
                  <a:pt x="2247" y="1598"/>
                </a:lnTo>
                <a:lnTo>
                  <a:pt x="2246" y="1603"/>
                </a:lnTo>
                <a:lnTo>
                  <a:pt x="2248" y="1608"/>
                </a:lnTo>
                <a:lnTo>
                  <a:pt x="2249" y="1613"/>
                </a:lnTo>
                <a:lnTo>
                  <a:pt x="2250" y="1619"/>
                </a:lnTo>
                <a:lnTo>
                  <a:pt x="2250" y="1621"/>
                </a:lnTo>
                <a:lnTo>
                  <a:pt x="2250" y="1624"/>
                </a:lnTo>
                <a:lnTo>
                  <a:pt x="2249" y="1626"/>
                </a:lnTo>
                <a:lnTo>
                  <a:pt x="2247" y="1628"/>
                </a:lnTo>
                <a:lnTo>
                  <a:pt x="2247" y="1629"/>
                </a:lnTo>
                <a:lnTo>
                  <a:pt x="2247" y="1630"/>
                </a:lnTo>
                <a:lnTo>
                  <a:pt x="2248" y="1633"/>
                </a:lnTo>
                <a:lnTo>
                  <a:pt x="2247" y="1630"/>
                </a:lnTo>
                <a:lnTo>
                  <a:pt x="2247" y="1629"/>
                </a:lnTo>
                <a:lnTo>
                  <a:pt x="2244" y="1629"/>
                </a:lnTo>
                <a:lnTo>
                  <a:pt x="2240" y="1630"/>
                </a:lnTo>
                <a:lnTo>
                  <a:pt x="2239" y="1631"/>
                </a:lnTo>
                <a:lnTo>
                  <a:pt x="2239" y="1633"/>
                </a:lnTo>
                <a:lnTo>
                  <a:pt x="2240" y="1635"/>
                </a:lnTo>
                <a:lnTo>
                  <a:pt x="2241" y="1636"/>
                </a:lnTo>
                <a:lnTo>
                  <a:pt x="2244" y="1639"/>
                </a:lnTo>
                <a:lnTo>
                  <a:pt x="2244" y="1641"/>
                </a:lnTo>
                <a:lnTo>
                  <a:pt x="2243" y="1643"/>
                </a:lnTo>
                <a:lnTo>
                  <a:pt x="2240" y="1645"/>
                </a:lnTo>
                <a:lnTo>
                  <a:pt x="2239" y="1645"/>
                </a:lnTo>
                <a:lnTo>
                  <a:pt x="2238" y="1645"/>
                </a:lnTo>
                <a:lnTo>
                  <a:pt x="2237" y="1645"/>
                </a:lnTo>
                <a:lnTo>
                  <a:pt x="2235" y="1645"/>
                </a:lnTo>
                <a:lnTo>
                  <a:pt x="2237" y="1645"/>
                </a:lnTo>
                <a:lnTo>
                  <a:pt x="2238" y="1645"/>
                </a:lnTo>
                <a:lnTo>
                  <a:pt x="2238" y="1644"/>
                </a:lnTo>
                <a:lnTo>
                  <a:pt x="2237" y="1644"/>
                </a:lnTo>
                <a:lnTo>
                  <a:pt x="2235" y="1644"/>
                </a:lnTo>
                <a:lnTo>
                  <a:pt x="2234" y="1644"/>
                </a:lnTo>
                <a:lnTo>
                  <a:pt x="2224" y="1640"/>
                </a:lnTo>
                <a:lnTo>
                  <a:pt x="2215" y="1637"/>
                </a:lnTo>
                <a:lnTo>
                  <a:pt x="2214" y="1636"/>
                </a:lnTo>
                <a:lnTo>
                  <a:pt x="2213" y="1636"/>
                </a:lnTo>
                <a:close/>
                <a:moveTo>
                  <a:pt x="2071" y="877"/>
                </a:moveTo>
                <a:lnTo>
                  <a:pt x="2071" y="877"/>
                </a:lnTo>
                <a:lnTo>
                  <a:pt x="2071" y="878"/>
                </a:lnTo>
                <a:lnTo>
                  <a:pt x="2070" y="879"/>
                </a:lnTo>
                <a:lnTo>
                  <a:pt x="2070" y="878"/>
                </a:lnTo>
                <a:lnTo>
                  <a:pt x="2070" y="877"/>
                </a:lnTo>
                <a:lnTo>
                  <a:pt x="2071" y="877"/>
                </a:lnTo>
                <a:lnTo>
                  <a:pt x="2071" y="877"/>
                </a:lnTo>
                <a:lnTo>
                  <a:pt x="2071" y="874"/>
                </a:lnTo>
                <a:lnTo>
                  <a:pt x="2071" y="871"/>
                </a:lnTo>
                <a:lnTo>
                  <a:pt x="2072" y="870"/>
                </a:lnTo>
                <a:lnTo>
                  <a:pt x="2073" y="869"/>
                </a:lnTo>
                <a:lnTo>
                  <a:pt x="2074" y="868"/>
                </a:lnTo>
                <a:lnTo>
                  <a:pt x="2077" y="868"/>
                </a:lnTo>
                <a:lnTo>
                  <a:pt x="2077" y="866"/>
                </a:lnTo>
                <a:lnTo>
                  <a:pt x="2078" y="866"/>
                </a:lnTo>
                <a:lnTo>
                  <a:pt x="2077" y="866"/>
                </a:lnTo>
                <a:lnTo>
                  <a:pt x="2077" y="868"/>
                </a:lnTo>
                <a:lnTo>
                  <a:pt x="2078" y="869"/>
                </a:lnTo>
                <a:lnTo>
                  <a:pt x="2079" y="869"/>
                </a:lnTo>
                <a:lnTo>
                  <a:pt x="2079" y="871"/>
                </a:lnTo>
                <a:lnTo>
                  <a:pt x="2079" y="872"/>
                </a:lnTo>
                <a:lnTo>
                  <a:pt x="2078" y="874"/>
                </a:lnTo>
                <a:lnTo>
                  <a:pt x="2076" y="875"/>
                </a:lnTo>
                <a:lnTo>
                  <a:pt x="2074" y="877"/>
                </a:lnTo>
                <a:lnTo>
                  <a:pt x="2071" y="877"/>
                </a:lnTo>
                <a:lnTo>
                  <a:pt x="2071" y="877"/>
                </a:lnTo>
                <a:lnTo>
                  <a:pt x="2071" y="877"/>
                </a:lnTo>
                <a:lnTo>
                  <a:pt x="2071" y="877"/>
                </a:lnTo>
                <a:lnTo>
                  <a:pt x="2071" y="877"/>
                </a:lnTo>
                <a:close/>
                <a:moveTo>
                  <a:pt x="1891" y="1223"/>
                </a:moveTo>
                <a:lnTo>
                  <a:pt x="1889" y="1222"/>
                </a:lnTo>
                <a:lnTo>
                  <a:pt x="1887" y="1220"/>
                </a:lnTo>
                <a:lnTo>
                  <a:pt x="1884" y="1217"/>
                </a:lnTo>
                <a:lnTo>
                  <a:pt x="1881" y="1217"/>
                </a:lnTo>
                <a:lnTo>
                  <a:pt x="1883" y="1221"/>
                </a:lnTo>
                <a:lnTo>
                  <a:pt x="1885" y="1223"/>
                </a:lnTo>
                <a:lnTo>
                  <a:pt x="1886" y="1224"/>
                </a:lnTo>
                <a:lnTo>
                  <a:pt x="1888" y="1224"/>
                </a:lnTo>
                <a:lnTo>
                  <a:pt x="1889" y="1224"/>
                </a:lnTo>
                <a:lnTo>
                  <a:pt x="1891" y="1223"/>
                </a:lnTo>
                <a:close/>
                <a:moveTo>
                  <a:pt x="1687" y="1486"/>
                </a:moveTo>
                <a:lnTo>
                  <a:pt x="1692" y="1481"/>
                </a:lnTo>
                <a:lnTo>
                  <a:pt x="1697" y="1475"/>
                </a:lnTo>
                <a:lnTo>
                  <a:pt x="1700" y="1470"/>
                </a:lnTo>
                <a:lnTo>
                  <a:pt x="1702" y="1463"/>
                </a:lnTo>
                <a:lnTo>
                  <a:pt x="1697" y="1468"/>
                </a:lnTo>
                <a:lnTo>
                  <a:pt x="1692" y="1473"/>
                </a:lnTo>
                <a:lnTo>
                  <a:pt x="1689" y="1480"/>
                </a:lnTo>
                <a:lnTo>
                  <a:pt x="1687" y="1486"/>
                </a:lnTo>
                <a:close/>
                <a:moveTo>
                  <a:pt x="1942" y="1238"/>
                </a:moveTo>
                <a:lnTo>
                  <a:pt x="1942" y="1238"/>
                </a:lnTo>
                <a:lnTo>
                  <a:pt x="1942" y="1238"/>
                </a:lnTo>
                <a:lnTo>
                  <a:pt x="1942" y="1238"/>
                </a:lnTo>
                <a:lnTo>
                  <a:pt x="1942" y="1238"/>
                </a:lnTo>
                <a:lnTo>
                  <a:pt x="1942" y="1240"/>
                </a:lnTo>
                <a:lnTo>
                  <a:pt x="1940" y="1242"/>
                </a:lnTo>
                <a:lnTo>
                  <a:pt x="1938" y="1241"/>
                </a:lnTo>
                <a:lnTo>
                  <a:pt x="1938" y="1239"/>
                </a:lnTo>
                <a:lnTo>
                  <a:pt x="1940" y="1238"/>
                </a:lnTo>
                <a:lnTo>
                  <a:pt x="1942" y="1238"/>
                </a:lnTo>
                <a:lnTo>
                  <a:pt x="1941" y="1235"/>
                </a:lnTo>
                <a:lnTo>
                  <a:pt x="1941" y="1231"/>
                </a:lnTo>
                <a:lnTo>
                  <a:pt x="1941" y="1228"/>
                </a:lnTo>
                <a:lnTo>
                  <a:pt x="1942" y="1225"/>
                </a:lnTo>
                <a:lnTo>
                  <a:pt x="1947" y="1210"/>
                </a:lnTo>
                <a:lnTo>
                  <a:pt x="1949" y="1195"/>
                </a:lnTo>
                <a:lnTo>
                  <a:pt x="1948" y="1195"/>
                </a:lnTo>
                <a:lnTo>
                  <a:pt x="1947" y="1195"/>
                </a:lnTo>
                <a:lnTo>
                  <a:pt x="1948" y="1195"/>
                </a:lnTo>
                <a:lnTo>
                  <a:pt x="1949" y="1195"/>
                </a:lnTo>
                <a:lnTo>
                  <a:pt x="1951" y="1192"/>
                </a:lnTo>
                <a:lnTo>
                  <a:pt x="1952" y="1190"/>
                </a:lnTo>
                <a:lnTo>
                  <a:pt x="1952" y="1186"/>
                </a:lnTo>
                <a:lnTo>
                  <a:pt x="1952" y="1184"/>
                </a:lnTo>
                <a:lnTo>
                  <a:pt x="1949" y="1183"/>
                </a:lnTo>
                <a:lnTo>
                  <a:pt x="1947" y="1182"/>
                </a:lnTo>
                <a:lnTo>
                  <a:pt x="1949" y="1183"/>
                </a:lnTo>
                <a:lnTo>
                  <a:pt x="1952" y="1184"/>
                </a:lnTo>
                <a:lnTo>
                  <a:pt x="1955" y="1182"/>
                </a:lnTo>
                <a:lnTo>
                  <a:pt x="1956" y="1180"/>
                </a:lnTo>
                <a:lnTo>
                  <a:pt x="1962" y="1180"/>
                </a:lnTo>
                <a:lnTo>
                  <a:pt x="1968" y="1181"/>
                </a:lnTo>
                <a:lnTo>
                  <a:pt x="1974" y="1182"/>
                </a:lnTo>
                <a:lnTo>
                  <a:pt x="1977" y="1184"/>
                </a:lnTo>
                <a:lnTo>
                  <a:pt x="1979" y="1189"/>
                </a:lnTo>
                <a:lnTo>
                  <a:pt x="1979" y="1194"/>
                </a:lnTo>
                <a:lnTo>
                  <a:pt x="1978" y="1200"/>
                </a:lnTo>
                <a:lnTo>
                  <a:pt x="1978" y="1207"/>
                </a:lnTo>
                <a:lnTo>
                  <a:pt x="1977" y="1209"/>
                </a:lnTo>
                <a:lnTo>
                  <a:pt x="1977" y="1211"/>
                </a:lnTo>
                <a:lnTo>
                  <a:pt x="1976" y="1212"/>
                </a:lnTo>
                <a:lnTo>
                  <a:pt x="1974" y="1213"/>
                </a:lnTo>
                <a:lnTo>
                  <a:pt x="1973" y="1214"/>
                </a:lnTo>
                <a:lnTo>
                  <a:pt x="1972" y="1214"/>
                </a:lnTo>
                <a:lnTo>
                  <a:pt x="1972" y="1215"/>
                </a:lnTo>
                <a:lnTo>
                  <a:pt x="1972" y="1217"/>
                </a:lnTo>
                <a:lnTo>
                  <a:pt x="1974" y="1221"/>
                </a:lnTo>
                <a:lnTo>
                  <a:pt x="1975" y="1223"/>
                </a:lnTo>
                <a:lnTo>
                  <a:pt x="1975" y="1226"/>
                </a:lnTo>
                <a:lnTo>
                  <a:pt x="1975" y="1229"/>
                </a:lnTo>
                <a:lnTo>
                  <a:pt x="1972" y="1235"/>
                </a:lnTo>
                <a:lnTo>
                  <a:pt x="1968" y="1240"/>
                </a:lnTo>
                <a:lnTo>
                  <a:pt x="1967" y="1241"/>
                </a:lnTo>
                <a:lnTo>
                  <a:pt x="1966" y="1241"/>
                </a:lnTo>
                <a:lnTo>
                  <a:pt x="1965" y="1241"/>
                </a:lnTo>
                <a:lnTo>
                  <a:pt x="1963" y="1241"/>
                </a:lnTo>
                <a:lnTo>
                  <a:pt x="1959" y="1239"/>
                </a:lnTo>
                <a:lnTo>
                  <a:pt x="1956" y="1236"/>
                </a:lnTo>
                <a:lnTo>
                  <a:pt x="1956" y="1241"/>
                </a:lnTo>
                <a:lnTo>
                  <a:pt x="1956" y="1244"/>
                </a:lnTo>
                <a:lnTo>
                  <a:pt x="1952" y="1242"/>
                </a:lnTo>
                <a:lnTo>
                  <a:pt x="1949" y="1240"/>
                </a:lnTo>
                <a:lnTo>
                  <a:pt x="1946" y="1238"/>
                </a:lnTo>
                <a:lnTo>
                  <a:pt x="1942" y="1238"/>
                </a:lnTo>
                <a:lnTo>
                  <a:pt x="1942" y="1238"/>
                </a:lnTo>
                <a:lnTo>
                  <a:pt x="1942" y="1238"/>
                </a:lnTo>
                <a:lnTo>
                  <a:pt x="1942" y="1238"/>
                </a:lnTo>
                <a:lnTo>
                  <a:pt x="1942" y="1238"/>
                </a:lnTo>
                <a:close/>
                <a:moveTo>
                  <a:pt x="2094" y="860"/>
                </a:moveTo>
                <a:lnTo>
                  <a:pt x="2094" y="860"/>
                </a:lnTo>
                <a:lnTo>
                  <a:pt x="2094" y="860"/>
                </a:lnTo>
                <a:lnTo>
                  <a:pt x="2094" y="860"/>
                </a:lnTo>
                <a:lnTo>
                  <a:pt x="2094" y="860"/>
                </a:lnTo>
                <a:lnTo>
                  <a:pt x="2094" y="859"/>
                </a:lnTo>
                <a:lnTo>
                  <a:pt x="2094" y="858"/>
                </a:lnTo>
                <a:lnTo>
                  <a:pt x="2096" y="858"/>
                </a:lnTo>
                <a:lnTo>
                  <a:pt x="2098" y="859"/>
                </a:lnTo>
                <a:lnTo>
                  <a:pt x="2098" y="860"/>
                </a:lnTo>
                <a:lnTo>
                  <a:pt x="2098" y="862"/>
                </a:lnTo>
                <a:lnTo>
                  <a:pt x="2097" y="861"/>
                </a:lnTo>
                <a:lnTo>
                  <a:pt x="2094" y="860"/>
                </a:lnTo>
                <a:close/>
                <a:moveTo>
                  <a:pt x="2094" y="860"/>
                </a:moveTo>
                <a:lnTo>
                  <a:pt x="2094" y="860"/>
                </a:lnTo>
                <a:lnTo>
                  <a:pt x="2094" y="860"/>
                </a:lnTo>
                <a:lnTo>
                  <a:pt x="2094" y="860"/>
                </a:lnTo>
                <a:lnTo>
                  <a:pt x="2094" y="862"/>
                </a:lnTo>
                <a:lnTo>
                  <a:pt x="2093" y="864"/>
                </a:lnTo>
                <a:lnTo>
                  <a:pt x="2092" y="862"/>
                </a:lnTo>
                <a:lnTo>
                  <a:pt x="2092" y="861"/>
                </a:lnTo>
                <a:lnTo>
                  <a:pt x="2092" y="860"/>
                </a:lnTo>
                <a:lnTo>
                  <a:pt x="2094" y="860"/>
                </a:lnTo>
                <a:close/>
                <a:moveTo>
                  <a:pt x="2355" y="1308"/>
                </a:moveTo>
                <a:lnTo>
                  <a:pt x="2355" y="1307"/>
                </a:lnTo>
                <a:lnTo>
                  <a:pt x="2355" y="1306"/>
                </a:lnTo>
                <a:lnTo>
                  <a:pt x="2356" y="1306"/>
                </a:lnTo>
                <a:lnTo>
                  <a:pt x="2356" y="1305"/>
                </a:lnTo>
                <a:lnTo>
                  <a:pt x="2358" y="1303"/>
                </a:lnTo>
                <a:lnTo>
                  <a:pt x="2359" y="1301"/>
                </a:lnTo>
                <a:lnTo>
                  <a:pt x="2356" y="1299"/>
                </a:lnTo>
                <a:lnTo>
                  <a:pt x="2352" y="1299"/>
                </a:lnTo>
                <a:lnTo>
                  <a:pt x="2341" y="1298"/>
                </a:lnTo>
                <a:lnTo>
                  <a:pt x="2331" y="1296"/>
                </a:lnTo>
                <a:lnTo>
                  <a:pt x="2321" y="1294"/>
                </a:lnTo>
                <a:lnTo>
                  <a:pt x="2310" y="1293"/>
                </a:lnTo>
                <a:lnTo>
                  <a:pt x="2306" y="1293"/>
                </a:lnTo>
                <a:lnTo>
                  <a:pt x="2304" y="1291"/>
                </a:lnTo>
                <a:lnTo>
                  <a:pt x="2300" y="1289"/>
                </a:lnTo>
                <a:lnTo>
                  <a:pt x="2299" y="1286"/>
                </a:lnTo>
                <a:lnTo>
                  <a:pt x="2283" y="1254"/>
                </a:lnTo>
                <a:lnTo>
                  <a:pt x="2267" y="1221"/>
                </a:lnTo>
                <a:lnTo>
                  <a:pt x="2253" y="1187"/>
                </a:lnTo>
                <a:lnTo>
                  <a:pt x="2239" y="1153"/>
                </a:lnTo>
                <a:lnTo>
                  <a:pt x="2226" y="1120"/>
                </a:lnTo>
                <a:lnTo>
                  <a:pt x="2214" y="1086"/>
                </a:lnTo>
                <a:lnTo>
                  <a:pt x="2201" y="1052"/>
                </a:lnTo>
                <a:lnTo>
                  <a:pt x="2188" y="1018"/>
                </a:lnTo>
                <a:lnTo>
                  <a:pt x="2186" y="1012"/>
                </a:lnTo>
                <a:lnTo>
                  <a:pt x="2186" y="1008"/>
                </a:lnTo>
                <a:lnTo>
                  <a:pt x="2186" y="1003"/>
                </a:lnTo>
                <a:lnTo>
                  <a:pt x="2187" y="1000"/>
                </a:lnTo>
                <a:lnTo>
                  <a:pt x="2188" y="997"/>
                </a:lnTo>
                <a:lnTo>
                  <a:pt x="2191" y="994"/>
                </a:lnTo>
                <a:lnTo>
                  <a:pt x="2195" y="992"/>
                </a:lnTo>
                <a:lnTo>
                  <a:pt x="2201" y="988"/>
                </a:lnTo>
                <a:lnTo>
                  <a:pt x="2202" y="987"/>
                </a:lnTo>
                <a:lnTo>
                  <a:pt x="2203" y="986"/>
                </a:lnTo>
                <a:lnTo>
                  <a:pt x="2204" y="984"/>
                </a:lnTo>
                <a:lnTo>
                  <a:pt x="2203" y="981"/>
                </a:lnTo>
                <a:lnTo>
                  <a:pt x="2202" y="978"/>
                </a:lnTo>
                <a:lnTo>
                  <a:pt x="2201" y="976"/>
                </a:lnTo>
                <a:lnTo>
                  <a:pt x="2199" y="973"/>
                </a:lnTo>
                <a:lnTo>
                  <a:pt x="2195" y="971"/>
                </a:lnTo>
                <a:lnTo>
                  <a:pt x="2193" y="969"/>
                </a:lnTo>
                <a:lnTo>
                  <a:pt x="2191" y="969"/>
                </a:lnTo>
                <a:lnTo>
                  <a:pt x="2187" y="968"/>
                </a:lnTo>
                <a:lnTo>
                  <a:pt x="2184" y="968"/>
                </a:lnTo>
                <a:lnTo>
                  <a:pt x="2183" y="967"/>
                </a:lnTo>
                <a:lnTo>
                  <a:pt x="2182" y="965"/>
                </a:lnTo>
                <a:lnTo>
                  <a:pt x="2180" y="963"/>
                </a:lnTo>
                <a:lnTo>
                  <a:pt x="2180" y="961"/>
                </a:lnTo>
                <a:lnTo>
                  <a:pt x="2174" y="957"/>
                </a:lnTo>
                <a:lnTo>
                  <a:pt x="2169" y="951"/>
                </a:lnTo>
                <a:lnTo>
                  <a:pt x="2168" y="948"/>
                </a:lnTo>
                <a:lnTo>
                  <a:pt x="2167" y="945"/>
                </a:lnTo>
                <a:lnTo>
                  <a:pt x="2163" y="931"/>
                </a:lnTo>
                <a:lnTo>
                  <a:pt x="2160" y="918"/>
                </a:lnTo>
                <a:lnTo>
                  <a:pt x="2159" y="910"/>
                </a:lnTo>
                <a:lnTo>
                  <a:pt x="2158" y="903"/>
                </a:lnTo>
                <a:lnTo>
                  <a:pt x="2150" y="872"/>
                </a:lnTo>
                <a:lnTo>
                  <a:pt x="2144" y="840"/>
                </a:lnTo>
                <a:lnTo>
                  <a:pt x="2139" y="809"/>
                </a:lnTo>
                <a:lnTo>
                  <a:pt x="2134" y="777"/>
                </a:lnTo>
                <a:lnTo>
                  <a:pt x="2131" y="756"/>
                </a:lnTo>
                <a:lnTo>
                  <a:pt x="2128" y="737"/>
                </a:lnTo>
                <a:lnTo>
                  <a:pt x="2125" y="717"/>
                </a:lnTo>
                <a:lnTo>
                  <a:pt x="2122" y="696"/>
                </a:lnTo>
                <a:lnTo>
                  <a:pt x="2119" y="677"/>
                </a:lnTo>
                <a:lnTo>
                  <a:pt x="2116" y="657"/>
                </a:lnTo>
                <a:lnTo>
                  <a:pt x="2114" y="637"/>
                </a:lnTo>
                <a:lnTo>
                  <a:pt x="2112" y="617"/>
                </a:lnTo>
                <a:lnTo>
                  <a:pt x="2109" y="587"/>
                </a:lnTo>
                <a:lnTo>
                  <a:pt x="2107" y="557"/>
                </a:lnTo>
                <a:lnTo>
                  <a:pt x="2103" y="527"/>
                </a:lnTo>
                <a:lnTo>
                  <a:pt x="2101" y="498"/>
                </a:lnTo>
                <a:lnTo>
                  <a:pt x="2101" y="491"/>
                </a:lnTo>
                <a:lnTo>
                  <a:pt x="2100" y="484"/>
                </a:lnTo>
                <a:lnTo>
                  <a:pt x="2099" y="472"/>
                </a:lnTo>
                <a:lnTo>
                  <a:pt x="2097" y="459"/>
                </a:lnTo>
                <a:lnTo>
                  <a:pt x="2096" y="447"/>
                </a:lnTo>
                <a:lnTo>
                  <a:pt x="2095" y="434"/>
                </a:lnTo>
                <a:lnTo>
                  <a:pt x="2094" y="412"/>
                </a:lnTo>
                <a:lnTo>
                  <a:pt x="2092" y="390"/>
                </a:lnTo>
                <a:lnTo>
                  <a:pt x="2089" y="369"/>
                </a:lnTo>
                <a:lnTo>
                  <a:pt x="2088" y="346"/>
                </a:lnTo>
                <a:lnTo>
                  <a:pt x="2084" y="308"/>
                </a:lnTo>
                <a:lnTo>
                  <a:pt x="2081" y="269"/>
                </a:lnTo>
                <a:lnTo>
                  <a:pt x="2078" y="230"/>
                </a:lnTo>
                <a:lnTo>
                  <a:pt x="2074" y="191"/>
                </a:lnTo>
                <a:lnTo>
                  <a:pt x="2073" y="182"/>
                </a:lnTo>
                <a:lnTo>
                  <a:pt x="2074" y="172"/>
                </a:lnTo>
                <a:lnTo>
                  <a:pt x="2076" y="167"/>
                </a:lnTo>
                <a:lnTo>
                  <a:pt x="2078" y="162"/>
                </a:lnTo>
                <a:lnTo>
                  <a:pt x="2080" y="158"/>
                </a:lnTo>
                <a:lnTo>
                  <a:pt x="2082" y="154"/>
                </a:lnTo>
                <a:lnTo>
                  <a:pt x="2084" y="151"/>
                </a:lnTo>
                <a:lnTo>
                  <a:pt x="2086" y="147"/>
                </a:lnTo>
                <a:lnTo>
                  <a:pt x="2087" y="143"/>
                </a:lnTo>
                <a:lnTo>
                  <a:pt x="2088" y="140"/>
                </a:lnTo>
                <a:lnTo>
                  <a:pt x="2088" y="132"/>
                </a:lnTo>
                <a:lnTo>
                  <a:pt x="2087" y="125"/>
                </a:lnTo>
                <a:lnTo>
                  <a:pt x="2086" y="117"/>
                </a:lnTo>
                <a:lnTo>
                  <a:pt x="2085" y="110"/>
                </a:lnTo>
                <a:lnTo>
                  <a:pt x="2084" y="107"/>
                </a:lnTo>
                <a:lnTo>
                  <a:pt x="2084" y="105"/>
                </a:lnTo>
                <a:lnTo>
                  <a:pt x="2082" y="104"/>
                </a:lnTo>
                <a:lnTo>
                  <a:pt x="2079" y="104"/>
                </a:lnTo>
                <a:lnTo>
                  <a:pt x="2077" y="102"/>
                </a:lnTo>
                <a:lnTo>
                  <a:pt x="2074" y="100"/>
                </a:lnTo>
                <a:lnTo>
                  <a:pt x="2076" y="98"/>
                </a:lnTo>
                <a:lnTo>
                  <a:pt x="2078" y="97"/>
                </a:lnTo>
                <a:lnTo>
                  <a:pt x="2082" y="95"/>
                </a:lnTo>
                <a:lnTo>
                  <a:pt x="2086" y="93"/>
                </a:lnTo>
                <a:lnTo>
                  <a:pt x="2087" y="91"/>
                </a:lnTo>
                <a:lnTo>
                  <a:pt x="2087" y="89"/>
                </a:lnTo>
                <a:lnTo>
                  <a:pt x="2087" y="87"/>
                </a:lnTo>
                <a:lnTo>
                  <a:pt x="2086" y="87"/>
                </a:lnTo>
                <a:lnTo>
                  <a:pt x="2082" y="87"/>
                </a:lnTo>
                <a:lnTo>
                  <a:pt x="2079" y="86"/>
                </a:lnTo>
                <a:lnTo>
                  <a:pt x="2077" y="84"/>
                </a:lnTo>
                <a:lnTo>
                  <a:pt x="2074" y="81"/>
                </a:lnTo>
                <a:lnTo>
                  <a:pt x="2071" y="77"/>
                </a:lnTo>
                <a:lnTo>
                  <a:pt x="2067" y="74"/>
                </a:lnTo>
                <a:lnTo>
                  <a:pt x="2063" y="71"/>
                </a:lnTo>
                <a:lnTo>
                  <a:pt x="2058" y="69"/>
                </a:lnTo>
                <a:lnTo>
                  <a:pt x="2053" y="67"/>
                </a:lnTo>
                <a:lnTo>
                  <a:pt x="2049" y="63"/>
                </a:lnTo>
                <a:lnTo>
                  <a:pt x="2047" y="61"/>
                </a:lnTo>
                <a:lnTo>
                  <a:pt x="2046" y="59"/>
                </a:lnTo>
                <a:lnTo>
                  <a:pt x="2046" y="55"/>
                </a:lnTo>
                <a:lnTo>
                  <a:pt x="2046" y="52"/>
                </a:lnTo>
                <a:lnTo>
                  <a:pt x="2044" y="49"/>
                </a:lnTo>
                <a:lnTo>
                  <a:pt x="2042" y="47"/>
                </a:lnTo>
                <a:lnTo>
                  <a:pt x="2041" y="47"/>
                </a:lnTo>
                <a:lnTo>
                  <a:pt x="2040" y="46"/>
                </a:lnTo>
                <a:lnTo>
                  <a:pt x="2040" y="44"/>
                </a:lnTo>
                <a:lnTo>
                  <a:pt x="2040" y="43"/>
                </a:lnTo>
                <a:lnTo>
                  <a:pt x="2040" y="32"/>
                </a:lnTo>
                <a:lnTo>
                  <a:pt x="2040" y="21"/>
                </a:lnTo>
                <a:lnTo>
                  <a:pt x="2040" y="10"/>
                </a:lnTo>
                <a:lnTo>
                  <a:pt x="2040" y="0"/>
                </a:lnTo>
                <a:lnTo>
                  <a:pt x="2034" y="0"/>
                </a:lnTo>
                <a:lnTo>
                  <a:pt x="2026" y="0"/>
                </a:lnTo>
                <a:lnTo>
                  <a:pt x="2026" y="0"/>
                </a:lnTo>
                <a:lnTo>
                  <a:pt x="2025" y="0"/>
                </a:lnTo>
                <a:lnTo>
                  <a:pt x="2023" y="2"/>
                </a:lnTo>
                <a:lnTo>
                  <a:pt x="2023" y="5"/>
                </a:lnTo>
                <a:lnTo>
                  <a:pt x="2023" y="7"/>
                </a:lnTo>
                <a:lnTo>
                  <a:pt x="2023" y="10"/>
                </a:lnTo>
                <a:lnTo>
                  <a:pt x="2024" y="20"/>
                </a:lnTo>
                <a:lnTo>
                  <a:pt x="2023" y="31"/>
                </a:lnTo>
                <a:lnTo>
                  <a:pt x="2022" y="41"/>
                </a:lnTo>
                <a:lnTo>
                  <a:pt x="2021" y="51"/>
                </a:lnTo>
                <a:lnTo>
                  <a:pt x="2021" y="51"/>
                </a:lnTo>
                <a:lnTo>
                  <a:pt x="2020" y="51"/>
                </a:lnTo>
                <a:lnTo>
                  <a:pt x="2019" y="52"/>
                </a:lnTo>
                <a:lnTo>
                  <a:pt x="2019" y="53"/>
                </a:lnTo>
                <a:lnTo>
                  <a:pt x="2019" y="54"/>
                </a:lnTo>
                <a:lnTo>
                  <a:pt x="2019" y="55"/>
                </a:lnTo>
                <a:lnTo>
                  <a:pt x="2019" y="56"/>
                </a:lnTo>
                <a:lnTo>
                  <a:pt x="2018" y="58"/>
                </a:lnTo>
                <a:lnTo>
                  <a:pt x="2018" y="59"/>
                </a:lnTo>
                <a:lnTo>
                  <a:pt x="2016" y="60"/>
                </a:lnTo>
                <a:lnTo>
                  <a:pt x="2014" y="62"/>
                </a:lnTo>
                <a:lnTo>
                  <a:pt x="2013" y="64"/>
                </a:lnTo>
                <a:lnTo>
                  <a:pt x="2014" y="67"/>
                </a:lnTo>
                <a:lnTo>
                  <a:pt x="2014" y="68"/>
                </a:lnTo>
                <a:lnTo>
                  <a:pt x="2014" y="68"/>
                </a:lnTo>
                <a:lnTo>
                  <a:pt x="2016" y="69"/>
                </a:lnTo>
                <a:lnTo>
                  <a:pt x="2017" y="70"/>
                </a:lnTo>
                <a:lnTo>
                  <a:pt x="2016" y="69"/>
                </a:lnTo>
                <a:lnTo>
                  <a:pt x="2014" y="68"/>
                </a:lnTo>
                <a:lnTo>
                  <a:pt x="2012" y="68"/>
                </a:lnTo>
                <a:lnTo>
                  <a:pt x="2011" y="69"/>
                </a:lnTo>
                <a:lnTo>
                  <a:pt x="1997" y="83"/>
                </a:lnTo>
                <a:lnTo>
                  <a:pt x="1986" y="97"/>
                </a:lnTo>
                <a:lnTo>
                  <a:pt x="1985" y="99"/>
                </a:lnTo>
                <a:lnTo>
                  <a:pt x="1983" y="100"/>
                </a:lnTo>
                <a:lnTo>
                  <a:pt x="1979" y="99"/>
                </a:lnTo>
                <a:lnTo>
                  <a:pt x="1978" y="100"/>
                </a:lnTo>
                <a:lnTo>
                  <a:pt x="1977" y="101"/>
                </a:lnTo>
                <a:lnTo>
                  <a:pt x="1977" y="105"/>
                </a:lnTo>
                <a:lnTo>
                  <a:pt x="1978" y="121"/>
                </a:lnTo>
                <a:lnTo>
                  <a:pt x="1977" y="137"/>
                </a:lnTo>
                <a:lnTo>
                  <a:pt x="1976" y="142"/>
                </a:lnTo>
                <a:lnTo>
                  <a:pt x="1977" y="148"/>
                </a:lnTo>
                <a:lnTo>
                  <a:pt x="1978" y="155"/>
                </a:lnTo>
                <a:lnTo>
                  <a:pt x="1980" y="160"/>
                </a:lnTo>
                <a:lnTo>
                  <a:pt x="1985" y="167"/>
                </a:lnTo>
                <a:lnTo>
                  <a:pt x="1988" y="173"/>
                </a:lnTo>
                <a:lnTo>
                  <a:pt x="1990" y="180"/>
                </a:lnTo>
                <a:lnTo>
                  <a:pt x="1992" y="187"/>
                </a:lnTo>
                <a:lnTo>
                  <a:pt x="1992" y="187"/>
                </a:lnTo>
                <a:lnTo>
                  <a:pt x="1992" y="187"/>
                </a:lnTo>
                <a:lnTo>
                  <a:pt x="1991" y="191"/>
                </a:lnTo>
                <a:lnTo>
                  <a:pt x="1991" y="196"/>
                </a:lnTo>
                <a:lnTo>
                  <a:pt x="1991" y="207"/>
                </a:lnTo>
                <a:lnTo>
                  <a:pt x="1991" y="219"/>
                </a:lnTo>
                <a:lnTo>
                  <a:pt x="1991" y="231"/>
                </a:lnTo>
                <a:lnTo>
                  <a:pt x="1990" y="244"/>
                </a:lnTo>
                <a:lnTo>
                  <a:pt x="1988" y="272"/>
                </a:lnTo>
                <a:lnTo>
                  <a:pt x="1986" y="299"/>
                </a:lnTo>
                <a:lnTo>
                  <a:pt x="1983" y="327"/>
                </a:lnTo>
                <a:lnTo>
                  <a:pt x="1981" y="356"/>
                </a:lnTo>
                <a:lnTo>
                  <a:pt x="1980" y="370"/>
                </a:lnTo>
                <a:lnTo>
                  <a:pt x="1979" y="384"/>
                </a:lnTo>
                <a:lnTo>
                  <a:pt x="1978" y="398"/>
                </a:lnTo>
                <a:lnTo>
                  <a:pt x="1978" y="412"/>
                </a:lnTo>
                <a:lnTo>
                  <a:pt x="1978" y="414"/>
                </a:lnTo>
                <a:lnTo>
                  <a:pt x="1979" y="415"/>
                </a:lnTo>
                <a:lnTo>
                  <a:pt x="1982" y="417"/>
                </a:lnTo>
                <a:lnTo>
                  <a:pt x="1985" y="420"/>
                </a:lnTo>
                <a:lnTo>
                  <a:pt x="1985" y="422"/>
                </a:lnTo>
                <a:lnTo>
                  <a:pt x="1985" y="425"/>
                </a:lnTo>
                <a:lnTo>
                  <a:pt x="1982" y="430"/>
                </a:lnTo>
                <a:lnTo>
                  <a:pt x="1980" y="435"/>
                </a:lnTo>
                <a:lnTo>
                  <a:pt x="1980" y="432"/>
                </a:lnTo>
                <a:lnTo>
                  <a:pt x="1980" y="430"/>
                </a:lnTo>
                <a:lnTo>
                  <a:pt x="1980" y="428"/>
                </a:lnTo>
                <a:lnTo>
                  <a:pt x="1979" y="425"/>
                </a:lnTo>
                <a:lnTo>
                  <a:pt x="1977" y="433"/>
                </a:lnTo>
                <a:lnTo>
                  <a:pt x="1976" y="438"/>
                </a:lnTo>
                <a:lnTo>
                  <a:pt x="1977" y="442"/>
                </a:lnTo>
                <a:lnTo>
                  <a:pt x="1980" y="446"/>
                </a:lnTo>
                <a:lnTo>
                  <a:pt x="1978" y="447"/>
                </a:lnTo>
                <a:lnTo>
                  <a:pt x="1978" y="448"/>
                </a:lnTo>
                <a:lnTo>
                  <a:pt x="1978" y="450"/>
                </a:lnTo>
                <a:lnTo>
                  <a:pt x="1978" y="451"/>
                </a:lnTo>
                <a:lnTo>
                  <a:pt x="1976" y="453"/>
                </a:lnTo>
                <a:lnTo>
                  <a:pt x="1975" y="457"/>
                </a:lnTo>
                <a:lnTo>
                  <a:pt x="1975" y="465"/>
                </a:lnTo>
                <a:lnTo>
                  <a:pt x="1973" y="475"/>
                </a:lnTo>
                <a:lnTo>
                  <a:pt x="1973" y="479"/>
                </a:lnTo>
                <a:lnTo>
                  <a:pt x="1973" y="483"/>
                </a:lnTo>
                <a:lnTo>
                  <a:pt x="1974" y="488"/>
                </a:lnTo>
                <a:lnTo>
                  <a:pt x="1975" y="493"/>
                </a:lnTo>
                <a:lnTo>
                  <a:pt x="1973" y="494"/>
                </a:lnTo>
                <a:lnTo>
                  <a:pt x="1973" y="495"/>
                </a:lnTo>
                <a:lnTo>
                  <a:pt x="1974" y="496"/>
                </a:lnTo>
                <a:lnTo>
                  <a:pt x="1975" y="498"/>
                </a:lnTo>
                <a:lnTo>
                  <a:pt x="1973" y="501"/>
                </a:lnTo>
                <a:lnTo>
                  <a:pt x="1972" y="503"/>
                </a:lnTo>
                <a:lnTo>
                  <a:pt x="1972" y="505"/>
                </a:lnTo>
                <a:lnTo>
                  <a:pt x="1971" y="508"/>
                </a:lnTo>
                <a:lnTo>
                  <a:pt x="1970" y="519"/>
                </a:lnTo>
                <a:lnTo>
                  <a:pt x="1970" y="528"/>
                </a:lnTo>
                <a:lnTo>
                  <a:pt x="1968" y="539"/>
                </a:lnTo>
                <a:lnTo>
                  <a:pt x="1968" y="550"/>
                </a:lnTo>
                <a:lnTo>
                  <a:pt x="1966" y="559"/>
                </a:lnTo>
                <a:lnTo>
                  <a:pt x="1965" y="570"/>
                </a:lnTo>
                <a:lnTo>
                  <a:pt x="1965" y="575"/>
                </a:lnTo>
                <a:lnTo>
                  <a:pt x="1965" y="581"/>
                </a:lnTo>
                <a:lnTo>
                  <a:pt x="1966" y="586"/>
                </a:lnTo>
                <a:lnTo>
                  <a:pt x="1967" y="591"/>
                </a:lnTo>
                <a:lnTo>
                  <a:pt x="1967" y="591"/>
                </a:lnTo>
                <a:lnTo>
                  <a:pt x="1968" y="591"/>
                </a:lnTo>
                <a:lnTo>
                  <a:pt x="1967" y="591"/>
                </a:lnTo>
                <a:lnTo>
                  <a:pt x="1967" y="591"/>
                </a:lnTo>
                <a:lnTo>
                  <a:pt x="1965" y="594"/>
                </a:lnTo>
                <a:lnTo>
                  <a:pt x="1965" y="598"/>
                </a:lnTo>
                <a:lnTo>
                  <a:pt x="1964" y="606"/>
                </a:lnTo>
                <a:lnTo>
                  <a:pt x="1963" y="616"/>
                </a:lnTo>
                <a:lnTo>
                  <a:pt x="1963" y="625"/>
                </a:lnTo>
                <a:lnTo>
                  <a:pt x="1962" y="634"/>
                </a:lnTo>
                <a:lnTo>
                  <a:pt x="1962" y="634"/>
                </a:lnTo>
                <a:lnTo>
                  <a:pt x="1963" y="634"/>
                </a:lnTo>
                <a:lnTo>
                  <a:pt x="1962" y="634"/>
                </a:lnTo>
                <a:lnTo>
                  <a:pt x="1962" y="634"/>
                </a:lnTo>
                <a:lnTo>
                  <a:pt x="1961" y="645"/>
                </a:lnTo>
                <a:lnTo>
                  <a:pt x="1960" y="656"/>
                </a:lnTo>
                <a:lnTo>
                  <a:pt x="1959" y="664"/>
                </a:lnTo>
                <a:lnTo>
                  <a:pt x="1958" y="673"/>
                </a:lnTo>
                <a:lnTo>
                  <a:pt x="1957" y="681"/>
                </a:lnTo>
                <a:lnTo>
                  <a:pt x="1956" y="689"/>
                </a:lnTo>
                <a:lnTo>
                  <a:pt x="1955" y="696"/>
                </a:lnTo>
                <a:lnTo>
                  <a:pt x="1955" y="705"/>
                </a:lnTo>
                <a:lnTo>
                  <a:pt x="1957" y="702"/>
                </a:lnTo>
                <a:lnTo>
                  <a:pt x="1958" y="700"/>
                </a:lnTo>
                <a:lnTo>
                  <a:pt x="1958" y="696"/>
                </a:lnTo>
                <a:lnTo>
                  <a:pt x="1958" y="694"/>
                </a:lnTo>
                <a:lnTo>
                  <a:pt x="1958" y="694"/>
                </a:lnTo>
                <a:lnTo>
                  <a:pt x="1958" y="693"/>
                </a:lnTo>
                <a:lnTo>
                  <a:pt x="1959" y="686"/>
                </a:lnTo>
                <a:lnTo>
                  <a:pt x="1961" y="678"/>
                </a:lnTo>
                <a:lnTo>
                  <a:pt x="1962" y="667"/>
                </a:lnTo>
                <a:lnTo>
                  <a:pt x="1963" y="656"/>
                </a:lnTo>
                <a:lnTo>
                  <a:pt x="1962" y="654"/>
                </a:lnTo>
                <a:lnTo>
                  <a:pt x="1962" y="652"/>
                </a:lnTo>
                <a:lnTo>
                  <a:pt x="1962" y="654"/>
                </a:lnTo>
                <a:lnTo>
                  <a:pt x="1963" y="656"/>
                </a:lnTo>
                <a:lnTo>
                  <a:pt x="1965" y="658"/>
                </a:lnTo>
                <a:lnTo>
                  <a:pt x="1966" y="661"/>
                </a:lnTo>
                <a:lnTo>
                  <a:pt x="1967" y="665"/>
                </a:lnTo>
                <a:lnTo>
                  <a:pt x="1967" y="670"/>
                </a:lnTo>
                <a:lnTo>
                  <a:pt x="1967" y="674"/>
                </a:lnTo>
                <a:lnTo>
                  <a:pt x="1966" y="677"/>
                </a:lnTo>
                <a:lnTo>
                  <a:pt x="1964" y="680"/>
                </a:lnTo>
                <a:lnTo>
                  <a:pt x="1962" y="682"/>
                </a:lnTo>
                <a:lnTo>
                  <a:pt x="1961" y="681"/>
                </a:lnTo>
                <a:lnTo>
                  <a:pt x="1961" y="678"/>
                </a:lnTo>
                <a:lnTo>
                  <a:pt x="1959" y="686"/>
                </a:lnTo>
                <a:lnTo>
                  <a:pt x="1958" y="693"/>
                </a:lnTo>
                <a:lnTo>
                  <a:pt x="1958" y="694"/>
                </a:lnTo>
                <a:lnTo>
                  <a:pt x="1958" y="696"/>
                </a:lnTo>
                <a:lnTo>
                  <a:pt x="1958" y="700"/>
                </a:lnTo>
                <a:lnTo>
                  <a:pt x="1957" y="702"/>
                </a:lnTo>
                <a:lnTo>
                  <a:pt x="1955" y="705"/>
                </a:lnTo>
                <a:lnTo>
                  <a:pt x="1953" y="712"/>
                </a:lnTo>
                <a:lnTo>
                  <a:pt x="1952" y="720"/>
                </a:lnTo>
                <a:lnTo>
                  <a:pt x="1952" y="724"/>
                </a:lnTo>
                <a:lnTo>
                  <a:pt x="1952" y="728"/>
                </a:lnTo>
                <a:lnTo>
                  <a:pt x="1952" y="731"/>
                </a:lnTo>
                <a:lnTo>
                  <a:pt x="1952" y="732"/>
                </a:lnTo>
                <a:lnTo>
                  <a:pt x="1952" y="731"/>
                </a:lnTo>
                <a:lnTo>
                  <a:pt x="1952" y="728"/>
                </a:lnTo>
                <a:lnTo>
                  <a:pt x="1952" y="724"/>
                </a:lnTo>
                <a:lnTo>
                  <a:pt x="1952" y="720"/>
                </a:lnTo>
                <a:lnTo>
                  <a:pt x="1950" y="738"/>
                </a:lnTo>
                <a:lnTo>
                  <a:pt x="1947" y="756"/>
                </a:lnTo>
                <a:lnTo>
                  <a:pt x="1945" y="774"/>
                </a:lnTo>
                <a:lnTo>
                  <a:pt x="1943" y="793"/>
                </a:lnTo>
                <a:lnTo>
                  <a:pt x="1942" y="793"/>
                </a:lnTo>
                <a:lnTo>
                  <a:pt x="1942" y="794"/>
                </a:lnTo>
                <a:lnTo>
                  <a:pt x="1941" y="807"/>
                </a:lnTo>
                <a:lnTo>
                  <a:pt x="1938" y="819"/>
                </a:lnTo>
                <a:lnTo>
                  <a:pt x="1936" y="839"/>
                </a:lnTo>
                <a:lnTo>
                  <a:pt x="1933" y="858"/>
                </a:lnTo>
                <a:lnTo>
                  <a:pt x="1930" y="877"/>
                </a:lnTo>
                <a:lnTo>
                  <a:pt x="1927" y="896"/>
                </a:lnTo>
                <a:lnTo>
                  <a:pt x="1928" y="894"/>
                </a:lnTo>
                <a:lnTo>
                  <a:pt x="1929" y="891"/>
                </a:lnTo>
                <a:lnTo>
                  <a:pt x="1928" y="894"/>
                </a:lnTo>
                <a:lnTo>
                  <a:pt x="1927" y="896"/>
                </a:lnTo>
                <a:lnTo>
                  <a:pt x="1925" y="906"/>
                </a:lnTo>
                <a:lnTo>
                  <a:pt x="1923" y="916"/>
                </a:lnTo>
                <a:lnTo>
                  <a:pt x="1920" y="927"/>
                </a:lnTo>
                <a:lnTo>
                  <a:pt x="1918" y="939"/>
                </a:lnTo>
                <a:lnTo>
                  <a:pt x="1916" y="951"/>
                </a:lnTo>
                <a:lnTo>
                  <a:pt x="1914" y="962"/>
                </a:lnTo>
                <a:lnTo>
                  <a:pt x="1913" y="970"/>
                </a:lnTo>
                <a:lnTo>
                  <a:pt x="1910" y="979"/>
                </a:lnTo>
                <a:lnTo>
                  <a:pt x="1910" y="980"/>
                </a:lnTo>
                <a:lnTo>
                  <a:pt x="1911" y="981"/>
                </a:lnTo>
                <a:lnTo>
                  <a:pt x="1913" y="981"/>
                </a:lnTo>
                <a:lnTo>
                  <a:pt x="1914" y="982"/>
                </a:lnTo>
                <a:lnTo>
                  <a:pt x="1899" y="991"/>
                </a:lnTo>
                <a:lnTo>
                  <a:pt x="1883" y="998"/>
                </a:lnTo>
                <a:lnTo>
                  <a:pt x="1880" y="1000"/>
                </a:lnTo>
                <a:lnTo>
                  <a:pt x="1879" y="1002"/>
                </a:lnTo>
                <a:lnTo>
                  <a:pt x="1879" y="1004"/>
                </a:lnTo>
                <a:lnTo>
                  <a:pt x="1882" y="1007"/>
                </a:lnTo>
                <a:lnTo>
                  <a:pt x="1884" y="1009"/>
                </a:lnTo>
                <a:lnTo>
                  <a:pt x="1887" y="1011"/>
                </a:lnTo>
                <a:lnTo>
                  <a:pt x="1890" y="1013"/>
                </a:lnTo>
                <a:lnTo>
                  <a:pt x="1894" y="1015"/>
                </a:lnTo>
                <a:lnTo>
                  <a:pt x="1895" y="1019"/>
                </a:lnTo>
                <a:lnTo>
                  <a:pt x="1896" y="1024"/>
                </a:lnTo>
                <a:lnTo>
                  <a:pt x="1895" y="1033"/>
                </a:lnTo>
                <a:lnTo>
                  <a:pt x="1892" y="1044"/>
                </a:lnTo>
                <a:lnTo>
                  <a:pt x="1888" y="1055"/>
                </a:lnTo>
                <a:lnTo>
                  <a:pt x="1885" y="1065"/>
                </a:lnTo>
                <a:lnTo>
                  <a:pt x="1881" y="1076"/>
                </a:lnTo>
                <a:lnTo>
                  <a:pt x="1877" y="1087"/>
                </a:lnTo>
                <a:lnTo>
                  <a:pt x="1866" y="1121"/>
                </a:lnTo>
                <a:lnTo>
                  <a:pt x="1854" y="1155"/>
                </a:lnTo>
                <a:lnTo>
                  <a:pt x="1842" y="1189"/>
                </a:lnTo>
                <a:lnTo>
                  <a:pt x="1830" y="1223"/>
                </a:lnTo>
                <a:lnTo>
                  <a:pt x="1830" y="1223"/>
                </a:lnTo>
                <a:lnTo>
                  <a:pt x="1826" y="1232"/>
                </a:lnTo>
                <a:lnTo>
                  <a:pt x="1822" y="1243"/>
                </a:lnTo>
                <a:lnTo>
                  <a:pt x="1817" y="1254"/>
                </a:lnTo>
                <a:lnTo>
                  <a:pt x="1813" y="1264"/>
                </a:lnTo>
                <a:lnTo>
                  <a:pt x="1810" y="1273"/>
                </a:lnTo>
                <a:lnTo>
                  <a:pt x="1807" y="1281"/>
                </a:lnTo>
                <a:lnTo>
                  <a:pt x="1803" y="1289"/>
                </a:lnTo>
                <a:lnTo>
                  <a:pt x="1798" y="1298"/>
                </a:lnTo>
                <a:lnTo>
                  <a:pt x="1805" y="1296"/>
                </a:lnTo>
                <a:lnTo>
                  <a:pt x="1810" y="1292"/>
                </a:lnTo>
                <a:lnTo>
                  <a:pt x="1819" y="1292"/>
                </a:lnTo>
                <a:lnTo>
                  <a:pt x="1826" y="1291"/>
                </a:lnTo>
                <a:lnTo>
                  <a:pt x="1835" y="1288"/>
                </a:lnTo>
                <a:lnTo>
                  <a:pt x="1842" y="1286"/>
                </a:lnTo>
                <a:lnTo>
                  <a:pt x="1855" y="1283"/>
                </a:lnTo>
                <a:lnTo>
                  <a:pt x="1868" y="1277"/>
                </a:lnTo>
                <a:lnTo>
                  <a:pt x="1872" y="1276"/>
                </a:lnTo>
                <a:lnTo>
                  <a:pt x="1875" y="1275"/>
                </a:lnTo>
                <a:lnTo>
                  <a:pt x="1873" y="1270"/>
                </a:lnTo>
                <a:lnTo>
                  <a:pt x="1870" y="1264"/>
                </a:lnTo>
                <a:lnTo>
                  <a:pt x="1870" y="1260"/>
                </a:lnTo>
                <a:lnTo>
                  <a:pt x="1868" y="1258"/>
                </a:lnTo>
                <a:lnTo>
                  <a:pt x="1865" y="1256"/>
                </a:lnTo>
                <a:lnTo>
                  <a:pt x="1861" y="1255"/>
                </a:lnTo>
                <a:lnTo>
                  <a:pt x="1862" y="1251"/>
                </a:lnTo>
                <a:lnTo>
                  <a:pt x="1865" y="1247"/>
                </a:lnTo>
                <a:lnTo>
                  <a:pt x="1867" y="1245"/>
                </a:lnTo>
                <a:lnTo>
                  <a:pt x="1870" y="1244"/>
                </a:lnTo>
                <a:lnTo>
                  <a:pt x="1876" y="1241"/>
                </a:lnTo>
                <a:lnTo>
                  <a:pt x="1882" y="1238"/>
                </a:lnTo>
                <a:lnTo>
                  <a:pt x="1881" y="1236"/>
                </a:lnTo>
                <a:lnTo>
                  <a:pt x="1879" y="1236"/>
                </a:lnTo>
                <a:lnTo>
                  <a:pt x="1876" y="1236"/>
                </a:lnTo>
                <a:lnTo>
                  <a:pt x="1874" y="1236"/>
                </a:lnTo>
                <a:lnTo>
                  <a:pt x="1873" y="1236"/>
                </a:lnTo>
                <a:lnTo>
                  <a:pt x="1871" y="1235"/>
                </a:lnTo>
                <a:lnTo>
                  <a:pt x="1869" y="1235"/>
                </a:lnTo>
                <a:lnTo>
                  <a:pt x="1868" y="1232"/>
                </a:lnTo>
                <a:lnTo>
                  <a:pt x="1868" y="1228"/>
                </a:lnTo>
                <a:lnTo>
                  <a:pt x="1869" y="1224"/>
                </a:lnTo>
                <a:lnTo>
                  <a:pt x="1872" y="1222"/>
                </a:lnTo>
                <a:lnTo>
                  <a:pt x="1875" y="1221"/>
                </a:lnTo>
                <a:lnTo>
                  <a:pt x="1876" y="1217"/>
                </a:lnTo>
                <a:lnTo>
                  <a:pt x="1877" y="1214"/>
                </a:lnTo>
                <a:lnTo>
                  <a:pt x="1880" y="1213"/>
                </a:lnTo>
                <a:lnTo>
                  <a:pt x="1882" y="1212"/>
                </a:lnTo>
                <a:lnTo>
                  <a:pt x="1887" y="1212"/>
                </a:lnTo>
                <a:lnTo>
                  <a:pt x="1892" y="1213"/>
                </a:lnTo>
                <a:lnTo>
                  <a:pt x="1892" y="1212"/>
                </a:lnTo>
                <a:lnTo>
                  <a:pt x="1891" y="1210"/>
                </a:lnTo>
                <a:lnTo>
                  <a:pt x="1891" y="1209"/>
                </a:lnTo>
                <a:lnTo>
                  <a:pt x="1892" y="1208"/>
                </a:lnTo>
                <a:lnTo>
                  <a:pt x="1895" y="1207"/>
                </a:lnTo>
                <a:lnTo>
                  <a:pt x="1896" y="1205"/>
                </a:lnTo>
                <a:lnTo>
                  <a:pt x="1895" y="1203"/>
                </a:lnTo>
                <a:lnTo>
                  <a:pt x="1894" y="1201"/>
                </a:lnTo>
                <a:lnTo>
                  <a:pt x="1894" y="1196"/>
                </a:lnTo>
                <a:lnTo>
                  <a:pt x="1891" y="1193"/>
                </a:lnTo>
                <a:lnTo>
                  <a:pt x="1888" y="1190"/>
                </a:lnTo>
                <a:lnTo>
                  <a:pt x="1883" y="1190"/>
                </a:lnTo>
                <a:lnTo>
                  <a:pt x="1885" y="1186"/>
                </a:lnTo>
                <a:lnTo>
                  <a:pt x="1887" y="1184"/>
                </a:lnTo>
                <a:lnTo>
                  <a:pt x="1890" y="1182"/>
                </a:lnTo>
                <a:lnTo>
                  <a:pt x="1894" y="1181"/>
                </a:lnTo>
                <a:lnTo>
                  <a:pt x="1896" y="1181"/>
                </a:lnTo>
                <a:lnTo>
                  <a:pt x="1898" y="1179"/>
                </a:lnTo>
                <a:lnTo>
                  <a:pt x="1900" y="1177"/>
                </a:lnTo>
                <a:lnTo>
                  <a:pt x="1900" y="1175"/>
                </a:lnTo>
                <a:lnTo>
                  <a:pt x="1902" y="1171"/>
                </a:lnTo>
                <a:lnTo>
                  <a:pt x="1902" y="1169"/>
                </a:lnTo>
                <a:lnTo>
                  <a:pt x="1901" y="1167"/>
                </a:lnTo>
                <a:lnTo>
                  <a:pt x="1899" y="1166"/>
                </a:lnTo>
                <a:lnTo>
                  <a:pt x="1897" y="1167"/>
                </a:lnTo>
                <a:lnTo>
                  <a:pt x="1896" y="1168"/>
                </a:lnTo>
                <a:lnTo>
                  <a:pt x="1896" y="1170"/>
                </a:lnTo>
                <a:lnTo>
                  <a:pt x="1896" y="1174"/>
                </a:lnTo>
                <a:lnTo>
                  <a:pt x="1891" y="1174"/>
                </a:lnTo>
                <a:lnTo>
                  <a:pt x="1888" y="1174"/>
                </a:lnTo>
                <a:lnTo>
                  <a:pt x="1889" y="1167"/>
                </a:lnTo>
                <a:lnTo>
                  <a:pt x="1892" y="1162"/>
                </a:lnTo>
                <a:lnTo>
                  <a:pt x="1895" y="1160"/>
                </a:lnTo>
                <a:lnTo>
                  <a:pt x="1897" y="1157"/>
                </a:lnTo>
                <a:lnTo>
                  <a:pt x="1900" y="1156"/>
                </a:lnTo>
                <a:lnTo>
                  <a:pt x="1904" y="1156"/>
                </a:lnTo>
                <a:lnTo>
                  <a:pt x="1910" y="1164"/>
                </a:lnTo>
                <a:lnTo>
                  <a:pt x="1913" y="1171"/>
                </a:lnTo>
                <a:lnTo>
                  <a:pt x="1914" y="1177"/>
                </a:lnTo>
                <a:lnTo>
                  <a:pt x="1913" y="1182"/>
                </a:lnTo>
                <a:lnTo>
                  <a:pt x="1911" y="1192"/>
                </a:lnTo>
                <a:lnTo>
                  <a:pt x="1908" y="1201"/>
                </a:lnTo>
                <a:lnTo>
                  <a:pt x="1906" y="1206"/>
                </a:lnTo>
                <a:lnTo>
                  <a:pt x="1904" y="1210"/>
                </a:lnTo>
                <a:lnTo>
                  <a:pt x="1901" y="1213"/>
                </a:lnTo>
                <a:lnTo>
                  <a:pt x="1897" y="1217"/>
                </a:lnTo>
                <a:lnTo>
                  <a:pt x="1896" y="1218"/>
                </a:lnTo>
                <a:lnTo>
                  <a:pt x="1896" y="1220"/>
                </a:lnTo>
                <a:lnTo>
                  <a:pt x="1895" y="1230"/>
                </a:lnTo>
                <a:lnTo>
                  <a:pt x="1894" y="1240"/>
                </a:lnTo>
                <a:lnTo>
                  <a:pt x="1892" y="1248"/>
                </a:lnTo>
                <a:lnTo>
                  <a:pt x="1891" y="1257"/>
                </a:lnTo>
                <a:lnTo>
                  <a:pt x="1888" y="1266"/>
                </a:lnTo>
                <a:lnTo>
                  <a:pt x="1883" y="1274"/>
                </a:lnTo>
                <a:lnTo>
                  <a:pt x="1887" y="1274"/>
                </a:lnTo>
                <a:lnTo>
                  <a:pt x="1889" y="1272"/>
                </a:lnTo>
                <a:lnTo>
                  <a:pt x="1891" y="1270"/>
                </a:lnTo>
                <a:lnTo>
                  <a:pt x="1892" y="1267"/>
                </a:lnTo>
                <a:lnTo>
                  <a:pt x="1895" y="1259"/>
                </a:lnTo>
                <a:lnTo>
                  <a:pt x="1898" y="1252"/>
                </a:lnTo>
                <a:lnTo>
                  <a:pt x="1900" y="1244"/>
                </a:lnTo>
                <a:lnTo>
                  <a:pt x="1904" y="1238"/>
                </a:lnTo>
                <a:lnTo>
                  <a:pt x="1905" y="1241"/>
                </a:lnTo>
                <a:lnTo>
                  <a:pt x="1905" y="1244"/>
                </a:lnTo>
                <a:lnTo>
                  <a:pt x="1901" y="1257"/>
                </a:lnTo>
                <a:lnTo>
                  <a:pt x="1898" y="1269"/>
                </a:lnTo>
                <a:lnTo>
                  <a:pt x="1903" y="1269"/>
                </a:lnTo>
                <a:lnTo>
                  <a:pt x="1907" y="1268"/>
                </a:lnTo>
                <a:lnTo>
                  <a:pt x="1911" y="1267"/>
                </a:lnTo>
                <a:lnTo>
                  <a:pt x="1914" y="1267"/>
                </a:lnTo>
                <a:lnTo>
                  <a:pt x="1916" y="1266"/>
                </a:lnTo>
                <a:lnTo>
                  <a:pt x="1917" y="1263"/>
                </a:lnTo>
                <a:lnTo>
                  <a:pt x="1917" y="1256"/>
                </a:lnTo>
                <a:lnTo>
                  <a:pt x="1919" y="1248"/>
                </a:lnTo>
                <a:lnTo>
                  <a:pt x="1921" y="1242"/>
                </a:lnTo>
                <a:lnTo>
                  <a:pt x="1923" y="1235"/>
                </a:lnTo>
                <a:lnTo>
                  <a:pt x="1925" y="1230"/>
                </a:lnTo>
                <a:lnTo>
                  <a:pt x="1926" y="1225"/>
                </a:lnTo>
                <a:lnTo>
                  <a:pt x="1928" y="1221"/>
                </a:lnTo>
                <a:lnTo>
                  <a:pt x="1931" y="1216"/>
                </a:lnTo>
                <a:lnTo>
                  <a:pt x="1931" y="1223"/>
                </a:lnTo>
                <a:lnTo>
                  <a:pt x="1931" y="1229"/>
                </a:lnTo>
                <a:lnTo>
                  <a:pt x="1930" y="1235"/>
                </a:lnTo>
                <a:lnTo>
                  <a:pt x="1928" y="1240"/>
                </a:lnTo>
                <a:lnTo>
                  <a:pt x="1926" y="1251"/>
                </a:lnTo>
                <a:lnTo>
                  <a:pt x="1927" y="1261"/>
                </a:lnTo>
                <a:lnTo>
                  <a:pt x="1927" y="1262"/>
                </a:lnTo>
                <a:lnTo>
                  <a:pt x="1928" y="1263"/>
                </a:lnTo>
                <a:lnTo>
                  <a:pt x="1929" y="1262"/>
                </a:lnTo>
                <a:lnTo>
                  <a:pt x="1931" y="1261"/>
                </a:lnTo>
                <a:lnTo>
                  <a:pt x="1932" y="1260"/>
                </a:lnTo>
                <a:lnTo>
                  <a:pt x="1933" y="1259"/>
                </a:lnTo>
                <a:lnTo>
                  <a:pt x="1935" y="1257"/>
                </a:lnTo>
                <a:lnTo>
                  <a:pt x="1936" y="1256"/>
                </a:lnTo>
                <a:lnTo>
                  <a:pt x="1936" y="1254"/>
                </a:lnTo>
                <a:lnTo>
                  <a:pt x="1936" y="1251"/>
                </a:lnTo>
                <a:lnTo>
                  <a:pt x="1938" y="1249"/>
                </a:lnTo>
                <a:lnTo>
                  <a:pt x="1941" y="1248"/>
                </a:lnTo>
                <a:lnTo>
                  <a:pt x="1949" y="1247"/>
                </a:lnTo>
                <a:lnTo>
                  <a:pt x="1957" y="1247"/>
                </a:lnTo>
                <a:lnTo>
                  <a:pt x="1961" y="1247"/>
                </a:lnTo>
                <a:lnTo>
                  <a:pt x="1964" y="1249"/>
                </a:lnTo>
                <a:lnTo>
                  <a:pt x="1968" y="1252"/>
                </a:lnTo>
                <a:lnTo>
                  <a:pt x="1972" y="1255"/>
                </a:lnTo>
                <a:lnTo>
                  <a:pt x="1968" y="1254"/>
                </a:lnTo>
                <a:lnTo>
                  <a:pt x="1966" y="1254"/>
                </a:lnTo>
                <a:lnTo>
                  <a:pt x="1964" y="1255"/>
                </a:lnTo>
                <a:lnTo>
                  <a:pt x="1962" y="1256"/>
                </a:lnTo>
                <a:lnTo>
                  <a:pt x="1958" y="1258"/>
                </a:lnTo>
                <a:lnTo>
                  <a:pt x="1953" y="1260"/>
                </a:lnTo>
                <a:lnTo>
                  <a:pt x="1942" y="1263"/>
                </a:lnTo>
                <a:lnTo>
                  <a:pt x="1930" y="1267"/>
                </a:lnTo>
                <a:lnTo>
                  <a:pt x="1919" y="1270"/>
                </a:lnTo>
                <a:lnTo>
                  <a:pt x="1907" y="1273"/>
                </a:lnTo>
                <a:lnTo>
                  <a:pt x="1907" y="1279"/>
                </a:lnTo>
                <a:lnTo>
                  <a:pt x="1907" y="1286"/>
                </a:lnTo>
                <a:lnTo>
                  <a:pt x="1907" y="1279"/>
                </a:lnTo>
                <a:lnTo>
                  <a:pt x="1907" y="1273"/>
                </a:lnTo>
                <a:lnTo>
                  <a:pt x="1902" y="1273"/>
                </a:lnTo>
                <a:lnTo>
                  <a:pt x="1898" y="1275"/>
                </a:lnTo>
                <a:lnTo>
                  <a:pt x="1898" y="1275"/>
                </a:lnTo>
                <a:lnTo>
                  <a:pt x="1897" y="1275"/>
                </a:lnTo>
                <a:lnTo>
                  <a:pt x="1895" y="1275"/>
                </a:lnTo>
                <a:lnTo>
                  <a:pt x="1891" y="1277"/>
                </a:lnTo>
                <a:lnTo>
                  <a:pt x="1886" y="1278"/>
                </a:lnTo>
                <a:lnTo>
                  <a:pt x="1882" y="1281"/>
                </a:lnTo>
                <a:lnTo>
                  <a:pt x="1877" y="1281"/>
                </a:lnTo>
                <a:lnTo>
                  <a:pt x="1873" y="1282"/>
                </a:lnTo>
                <a:lnTo>
                  <a:pt x="1866" y="1284"/>
                </a:lnTo>
                <a:lnTo>
                  <a:pt x="1857" y="1287"/>
                </a:lnTo>
                <a:lnTo>
                  <a:pt x="1855" y="1287"/>
                </a:lnTo>
                <a:lnTo>
                  <a:pt x="1852" y="1287"/>
                </a:lnTo>
                <a:lnTo>
                  <a:pt x="1850" y="1288"/>
                </a:lnTo>
                <a:lnTo>
                  <a:pt x="1847" y="1289"/>
                </a:lnTo>
                <a:lnTo>
                  <a:pt x="1841" y="1291"/>
                </a:lnTo>
                <a:lnTo>
                  <a:pt x="1835" y="1293"/>
                </a:lnTo>
                <a:lnTo>
                  <a:pt x="1835" y="1293"/>
                </a:lnTo>
                <a:lnTo>
                  <a:pt x="1831" y="1293"/>
                </a:lnTo>
                <a:lnTo>
                  <a:pt x="1829" y="1294"/>
                </a:lnTo>
                <a:lnTo>
                  <a:pt x="1822" y="1297"/>
                </a:lnTo>
                <a:lnTo>
                  <a:pt x="1814" y="1299"/>
                </a:lnTo>
                <a:lnTo>
                  <a:pt x="1808" y="1299"/>
                </a:lnTo>
                <a:lnTo>
                  <a:pt x="1803" y="1302"/>
                </a:lnTo>
                <a:lnTo>
                  <a:pt x="1803" y="1302"/>
                </a:lnTo>
                <a:lnTo>
                  <a:pt x="1801" y="1302"/>
                </a:lnTo>
                <a:lnTo>
                  <a:pt x="1799" y="1302"/>
                </a:lnTo>
                <a:lnTo>
                  <a:pt x="1797" y="1303"/>
                </a:lnTo>
                <a:lnTo>
                  <a:pt x="1797" y="1304"/>
                </a:lnTo>
                <a:lnTo>
                  <a:pt x="1797" y="1304"/>
                </a:lnTo>
                <a:lnTo>
                  <a:pt x="1797" y="1304"/>
                </a:lnTo>
                <a:lnTo>
                  <a:pt x="1797" y="1303"/>
                </a:lnTo>
                <a:lnTo>
                  <a:pt x="1793" y="1304"/>
                </a:lnTo>
                <a:lnTo>
                  <a:pt x="1790" y="1305"/>
                </a:lnTo>
                <a:lnTo>
                  <a:pt x="1790" y="1306"/>
                </a:lnTo>
                <a:lnTo>
                  <a:pt x="1790" y="1306"/>
                </a:lnTo>
                <a:lnTo>
                  <a:pt x="1790" y="1306"/>
                </a:lnTo>
                <a:lnTo>
                  <a:pt x="1790" y="1305"/>
                </a:lnTo>
                <a:lnTo>
                  <a:pt x="1788" y="1305"/>
                </a:lnTo>
                <a:lnTo>
                  <a:pt x="1784" y="1305"/>
                </a:lnTo>
                <a:lnTo>
                  <a:pt x="1782" y="1306"/>
                </a:lnTo>
                <a:lnTo>
                  <a:pt x="1780" y="1308"/>
                </a:lnTo>
                <a:lnTo>
                  <a:pt x="1780" y="1308"/>
                </a:lnTo>
                <a:lnTo>
                  <a:pt x="1780" y="1308"/>
                </a:lnTo>
                <a:lnTo>
                  <a:pt x="1777" y="1308"/>
                </a:lnTo>
                <a:lnTo>
                  <a:pt x="1776" y="1308"/>
                </a:lnTo>
                <a:lnTo>
                  <a:pt x="1774" y="1308"/>
                </a:lnTo>
                <a:lnTo>
                  <a:pt x="1771" y="1309"/>
                </a:lnTo>
                <a:lnTo>
                  <a:pt x="1770" y="1310"/>
                </a:lnTo>
                <a:lnTo>
                  <a:pt x="1769" y="1310"/>
                </a:lnTo>
                <a:lnTo>
                  <a:pt x="1764" y="1312"/>
                </a:lnTo>
                <a:lnTo>
                  <a:pt x="1760" y="1313"/>
                </a:lnTo>
                <a:lnTo>
                  <a:pt x="1754" y="1314"/>
                </a:lnTo>
                <a:lnTo>
                  <a:pt x="1749" y="1317"/>
                </a:lnTo>
                <a:lnTo>
                  <a:pt x="1755" y="1317"/>
                </a:lnTo>
                <a:lnTo>
                  <a:pt x="1761" y="1318"/>
                </a:lnTo>
                <a:lnTo>
                  <a:pt x="1762" y="1318"/>
                </a:lnTo>
                <a:lnTo>
                  <a:pt x="1763" y="1319"/>
                </a:lnTo>
                <a:lnTo>
                  <a:pt x="1764" y="1319"/>
                </a:lnTo>
                <a:lnTo>
                  <a:pt x="1765" y="1321"/>
                </a:lnTo>
                <a:lnTo>
                  <a:pt x="1765" y="1331"/>
                </a:lnTo>
                <a:lnTo>
                  <a:pt x="1764" y="1340"/>
                </a:lnTo>
                <a:lnTo>
                  <a:pt x="1762" y="1344"/>
                </a:lnTo>
                <a:lnTo>
                  <a:pt x="1759" y="1345"/>
                </a:lnTo>
                <a:lnTo>
                  <a:pt x="1754" y="1345"/>
                </a:lnTo>
                <a:lnTo>
                  <a:pt x="1751" y="1346"/>
                </a:lnTo>
                <a:lnTo>
                  <a:pt x="1748" y="1347"/>
                </a:lnTo>
                <a:lnTo>
                  <a:pt x="1747" y="1348"/>
                </a:lnTo>
                <a:lnTo>
                  <a:pt x="1746" y="1349"/>
                </a:lnTo>
                <a:lnTo>
                  <a:pt x="1745" y="1352"/>
                </a:lnTo>
                <a:lnTo>
                  <a:pt x="1771" y="1346"/>
                </a:lnTo>
                <a:lnTo>
                  <a:pt x="1798" y="1339"/>
                </a:lnTo>
                <a:lnTo>
                  <a:pt x="1825" y="1333"/>
                </a:lnTo>
                <a:lnTo>
                  <a:pt x="1852" y="1327"/>
                </a:lnTo>
                <a:lnTo>
                  <a:pt x="1879" y="1320"/>
                </a:lnTo>
                <a:lnTo>
                  <a:pt x="1905" y="1314"/>
                </a:lnTo>
                <a:lnTo>
                  <a:pt x="1932" y="1306"/>
                </a:lnTo>
                <a:lnTo>
                  <a:pt x="1959" y="1300"/>
                </a:lnTo>
                <a:lnTo>
                  <a:pt x="1956" y="1304"/>
                </a:lnTo>
                <a:lnTo>
                  <a:pt x="1952" y="1306"/>
                </a:lnTo>
                <a:lnTo>
                  <a:pt x="1949" y="1307"/>
                </a:lnTo>
                <a:lnTo>
                  <a:pt x="1946" y="1307"/>
                </a:lnTo>
                <a:lnTo>
                  <a:pt x="1936" y="1310"/>
                </a:lnTo>
                <a:lnTo>
                  <a:pt x="1927" y="1313"/>
                </a:lnTo>
                <a:lnTo>
                  <a:pt x="1917" y="1315"/>
                </a:lnTo>
                <a:lnTo>
                  <a:pt x="1907" y="1317"/>
                </a:lnTo>
                <a:lnTo>
                  <a:pt x="1904" y="1317"/>
                </a:lnTo>
                <a:lnTo>
                  <a:pt x="1901" y="1317"/>
                </a:lnTo>
                <a:lnTo>
                  <a:pt x="1898" y="1318"/>
                </a:lnTo>
                <a:lnTo>
                  <a:pt x="1895" y="1320"/>
                </a:lnTo>
                <a:lnTo>
                  <a:pt x="1860" y="1329"/>
                </a:lnTo>
                <a:lnTo>
                  <a:pt x="1825" y="1337"/>
                </a:lnTo>
                <a:lnTo>
                  <a:pt x="1790" y="1345"/>
                </a:lnTo>
                <a:lnTo>
                  <a:pt x="1755" y="1353"/>
                </a:lnTo>
                <a:lnTo>
                  <a:pt x="1751" y="1353"/>
                </a:lnTo>
                <a:lnTo>
                  <a:pt x="1747" y="1354"/>
                </a:lnTo>
                <a:lnTo>
                  <a:pt x="1745" y="1355"/>
                </a:lnTo>
                <a:lnTo>
                  <a:pt x="1744" y="1356"/>
                </a:lnTo>
                <a:lnTo>
                  <a:pt x="1743" y="1359"/>
                </a:lnTo>
                <a:lnTo>
                  <a:pt x="1744" y="1361"/>
                </a:lnTo>
                <a:lnTo>
                  <a:pt x="1746" y="1373"/>
                </a:lnTo>
                <a:lnTo>
                  <a:pt x="1747" y="1383"/>
                </a:lnTo>
                <a:lnTo>
                  <a:pt x="1746" y="1389"/>
                </a:lnTo>
                <a:lnTo>
                  <a:pt x="1745" y="1394"/>
                </a:lnTo>
                <a:lnTo>
                  <a:pt x="1743" y="1399"/>
                </a:lnTo>
                <a:lnTo>
                  <a:pt x="1739" y="1404"/>
                </a:lnTo>
                <a:lnTo>
                  <a:pt x="1734" y="1413"/>
                </a:lnTo>
                <a:lnTo>
                  <a:pt x="1729" y="1422"/>
                </a:lnTo>
                <a:lnTo>
                  <a:pt x="1728" y="1423"/>
                </a:lnTo>
                <a:lnTo>
                  <a:pt x="1728" y="1424"/>
                </a:lnTo>
                <a:lnTo>
                  <a:pt x="1728" y="1426"/>
                </a:lnTo>
                <a:lnTo>
                  <a:pt x="1728" y="1427"/>
                </a:lnTo>
                <a:lnTo>
                  <a:pt x="1730" y="1427"/>
                </a:lnTo>
                <a:lnTo>
                  <a:pt x="1731" y="1427"/>
                </a:lnTo>
                <a:lnTo>
                  <a:pt x="1732" y="1426"/>
                </a:lnTo>
                <a:lnTo>
                  <a:pt x="1733" y="1425"/>
                </a:lnTo>
                <a:lnTo>
                  <a:pt x="1737" y="1417"/>
                </a:lnTo>
                <a:lnTo>
                  <a:pt x="1743" y="1409"/>
                </a:lnTo>
                <a:lnTo>
                  <a:pt x="1746" y="1405"/>
                </a:lnTo>
                <a:lnTo>
                  <a:pt x="1750" y="1399"/>
                </a:lnTo>
                <a:lnTo>
                  <a:pt x="1752" y="1401"/>
                </a:lnTo>
                <a:lnTo>
                  <a:pt x="1754" y="1404"/>
                </a:lnTo>
                <a:lnTo>
                  <a:pt x="1756" y="1406"/>
                </a:lnTo>
                <a:lnTo>
                  <a:pt x="1756" y="1409"/>
                </a:lnTo>
                <a:lnTo>
                  <a:pt x="1756" y="1409"/>
                </a:lnTo>
                <a:lnTo>
                  <a:pt x="1754" y="1412"/>
                </a:lnTo>
                <a:lnTo>
                  <a:pt x="1751" y="1415"/>
                </a:lnTo>
                <a:lnTo>
                  <a:pt x="1749" y="1420"/>
                </a:lnTo>
                <a:lnTo>
                  <a:pt x="1748" y="1425"/>
                </a:lnTo>
                <a:lnTo>
                  <a:pt x="1752" y="1422"/>
                </a:lnTo>
                <a:lnTo>
                  <a:pt x="1755" y="1419"/>
                </a:lnTo>
                <a:lnTo>
                  <a:pt x="1756" y="1414"/>
                </a:lnTo>
                <a:lnTo>
                  <a:pt x="1756" y="1409"/>
                </a:lnTo>
                <a:lnTo>
                  <a:pt x="1759" y="1415"/>
                </a:lnTo>
                <a:lnTo>
                  <a:pt x="1759" y="1421"/>
                </a:lnTo>
                <a:lnTo>
                  <a:pt x="1759" y="1424"/>
                </a:lnTo>
                <a:lnTo>
                  <a:pt x="1758" y="1427"/>
                </a:lnTo>
                <a:lnTo>
                  <a:pt x="1755" y="1429"/>
                </a:lnTo>
                <a:lnTo>
                  <a:pt x="1752" y="1432"/>
                </a:lnTo>
                <a:lnTo>
                  <a:pt x="1750" y="1436"/>
                </a:lnTo>
                <a:lnTo>
                  <a:pt x="1747" y="1441"/>
                </a:lnTo>
                <a:lnTo>
                  <a:pt x="1744" y="1447"/>
                </a:lnTo>
                <a:lnTo>
                  <a:pt x="1739" y="1454"/>
                </a:lnTo>
                <a:lnTo>
                  <a:pt x="1738" y="1452"/>
                </a:lnTo>
                <a:lnTo>
                  <a:pt x="1736" y="1449"/>
                </a:lnTo>
                <a:lnTo>
                  <a:pt x="1730" y="1449"/>
                </a:lnTo>
                <a:lnTo>
                  <a:pt x="1720" y="1451"/>
                </a:lnTo>
                <a:lnTo>
                  <a:pt x="1711" y="1454"/>
                </a:lnTo>
                <a:lnTo>
                  <a:pt x="1705" y="1458"/>
                </a:lnTo>
                <a:lnTo>
                  <a:pt x="1704" y="1460"/>
                </a:lnTo>
                <a:lnTo>
                  <a:pt x="1704" y="1463"/>
                </a:lnTo>
                <a:lnTo>
                  <a:pt x="1706" y="1463"/>
                </a:lnTo>
                <a:lnTo>
                  <a:pt x="1709" y="1462"/>
                </a:lnTo>
                <a:lnTo>
                  <a:pt x="1719" y="1461"/>
                </a:lnTo>
                <a:lnTo>
                  <a:pt x="1729" y="1461"/>
                </a:lnTo>
                <a:lnTo>
                  <a:pt x="1731" y="1461"/>
                </a:lnTo>
                <a:lnTo>
                  <a:pt x="1732" y="1463"/>
                </a:lnTo>
                <a:lnTo>
                  <a:pt x="1731" y="1468"/>
                </a:lnTo>
                <a:lnTo>
                  <a:pt x="1729" y="1471"/>
                </a:lnTo>
                <a:lnTo>
                  <a:pt x="1726" y="1475"/>
                </a:lnTo>
                <a:lnTo>
                  <a:pt x="1723" y="1477"/>
                </a:lnTo>
                <a:lnTo>
                  <a:pt x="1721" y="1478"/>
                </a:lnTo>
                <a:lnTo>
                  <a:pt x="1720" y="1477"/>
                </a:lnTo>
                <a:lnTo>
                  <a:pt x="1720" y="1477"/>
                </a:lnTo>
                <a:lnTo>
                  <a:pt x="1719" y="1476"/>
                </a:lnTo>
                <a:lnTo>
                  <a:pt x="1718" y="1473"/>
                </a:lnTo>
                <a:lnTo>
                  <a:pt x="1716" y="1471"/>
                </a:lnTo>
                <a:lnTo>
                  <a:pt x="1715" y="1473"/>
                </a:lnTo>
                <a:lnTo>
                  <a:pt x="1714" y="1475"/>
                </a:lnTo>
                <a:lnTo>
                  <a:pt x="1714" y="1478"/>
                </a:lnTo>
                <a:lnTo>
                  <a:pt x="1714" y="1482"/>
                </a:lnTo>
                <a:lnTo>
                  <a:pt x="1715" y="1485"/>
                </a:lnTo>
                <a:lnTo>
                  <a:pt x="1715" y="1488"/>
                </a:lnTo>
                <a:lnTo>
                  <a:pt x="1714" y="1491"/>
                </a:lnTo>
                <a:lnTo>
                  <a:pt x="1713" y="1495"/>
                </a:lnTo>
                <a:lnTo>
                  <a:pt x="1709" y="1497"/>
                </a:lnTo>
                <a:lnTo>
                  <a:pt x="1707" y="1499"/>
                </a:lnTo>
                <a:lnTo>
                  <a:pt x="1704" y="1501"/>
                </a:lnTo>
                <a:lnTo>
                  <a:pt x="1700" y="1502"/>
                </a:lnTo>
                <a:lnTo>
                  <a:pt x="1695" y="1502"/>
                </a:lnTo>
                <a:lnTo>
                  <a:pt x="1690" y="1502"/>
                </a:lnTo>
                <a:lnTo>
                  <a:pt x="1688" y="1503"/>
                </a:lnTo>
                <a:lnTo>
                  <a:pt x="1686" y="1503"/>
                </a:lnTo>
                <a:lnTo>
                  <a:pt x="1684" y="1505"/>
                </a:lnTo>
                <a:lnTo>
                  <a:pt x="1682" y="1508"/>
                </a:lnTo>
                <a:lnTo>
                  <a:pt x="1680" y="1504"/>
                </a:lnTo>
                <a:lnTo>
                  <a:pt x="1680" y="1502"/>
                </a:lnTo>
                <a:lnTo>
                  <a:pt x="1680" y="1499"/>
                </a:lnTo>
                <a:lnTo>
                  <a:pt x="1682" y="1497"/>
                </a:lnTo>
                <a:lnTo>
                  <a:pt x="1686" y="1493"/>
                </a:lnTo>
                <a:lnTo>
                  <a:pt x="1690" y="1490"/>
                </a:lnTo>
                <a:lnTo>
                  <a:pt x="1685" y="1490"/>
                </a:lnTo>
                <a:lnTo>
                  <a:pt x="1679" y="1491"/>
                </a:lnTo>
                <a:lnTo>
                  <a:pt x="1675" y="1492"/>
                </a:lnTo>
                <a:lnTo>
                  <a:pt x="1671" y="1493"/>
                </a:lnTo>
                <a:lnTo>
                  <a:pt x="1665" y="1495"/>
                </a:lnTo>
                <a:lnTo>
                  <a:pt x="1661" y="1495"/>
                </a:lnTo>
                <a:lnTo>
                  <a:pt x="1657" y="1492"/>
                </a:lnTo>
                <a:lnTo>
                  <a:pt x="1654" y="1490"/>
                </a:lnTo>
                <a:lnTo>
                  <a:pt x="1652" y="1488"/>
                </a:lnTo>
                <a:lnTo>
                  <a:pt x="1648" y="1487"/>
                </a:lnTo>
                <a:lnTo>
                  <a:pt x="1637" y="1485"/>
                </a:lnTo>
                <a:lnTo>
                  <a:pt x="1625" y="1481"/>
                </a:lnTo>
                <a:lnTo>
                  <a:pt x="1622" y="1476"/>
                </a:lnTo>
                <a:lnTo>
                  <a:pt x="1617" y="1471"/>
                </a:lnTo>
                <a:lnTo>
                  <a:pt x="1616" y="1469"/>
                </a:lnTo>
                <a:lnTo>
                  <a:pt x="1617" y="1467"/>
                </a:lnTo>
                <a:lnTo>
                  <a:pt x="1618" y="1465"/>
                </a:lnTo>
                <a:lnTo>
                  <a:pt x="1619" y="1463"/>
                </a:lnTo>
                <a:lnTo>
                  <a:pt x="1620" y="1461"/>
                </a:lnTo>
                <a:lnTo>
                  <a:pt x="1622" y="1460"/>
                </a:lnTo>
                <a:lnTo>
                  <a:pt x="1624" y="1461"/>
                </a:lnTo>
                <a:lnTo>
                  <a:pt x="1625" y="1461"/>
                </a:lnTo>
                <a:lnTo>
                  <a:pt x="1628" y="1463"/>
                </a:lnTo>
                <a:lnTo>
                  <a:pt x="1631" y="1465"/>
                </a:lnTo>
                <a:lnTo>
                  <a:pt x="1633" y="1466"/>
                </a:lnTo>
                <a:lnTo>
                  <a:pt x="1635" y="1469"/>
                </a:lnTo>
                <a:lnTo>
                  <a:pt x="1638" y="1470"/>
                </a:lnTo>
                <a:lnTo>
                  <a:pt x="1640" y="1470"/>
                </a:lnTo>
                <a:lnTo>
                  <a:pt x="1642" y="1469"/>
                </a:lnTo>
                <a:lnTo>
                  <a:pt x="1644" y="1469"/>
                </a:lnTo>
                <a:lnTo>
                  <a:pt x="1645" y="1468"/>
                </a:lnTo>
                <a:lnTo>
                  <a:pt x="1647" y="1467"/>
                </a:lnTo>
                <a:lnTo>
                  <a:pt x="1647" y="1466"/>
                </a:lnTo>
                <a:lnTo>
                  <a:pt x="1646" y="1463"/>
                </a:lnTo>
                <a:lnTo>
                  <a:pt x="1647" y="1459"/>
                </a:lnTo>
                <a:lnTo>
                  <a:pt x="1648" y="1455"/>
                </a:lnTo>
                <a:lnTo>
                  <a:pt x="1644" y="1456"/>
                </a:lnTo>
                <a:lnTo>
                  <a:pt x="1640" y="1458"/>
                </a:lnTo>
                <a:lnTo>
                  <a:pt x="1640" y="1459"/>
                </a:lnTo>
                <a:lnTo>
                  <a:pt x="1639" y="1460"/>
                </a:lnTo>
                <a:lnTo>
                  <a:pt x="1637" y="1460"/>
                </a:lnTo>
                <a:lnTo>
                  <a:pt x="1635" y="1460"/>
                </a:lnTo>
                <a:lnTo>
                  <a:pt x="1634" y="1459"/>
                </a:lnTo>
                <a:lnTo>
                  <a:pt x="1633" y="1458"/>
                </a:lnTo>
                <a:lnTo>
                  <a:pt x="1633" y="1456"/>
                </a:lnTo>
                <a:lnTo>
                  <a:pt x="1634" y="1455"/>
                </a:lnTo>
                <a:lnTo>
                  <a:pt x="1634" y="1452"/>
                </a:lnTo>
                <a:lnTo>
                  <a:pt x="1633" y="1449"/>
                </a:lnTo>
                <a:lnTo>
                  <a:pt x="1632" y="1445"/>
                </a:lnTo>
                <a:lnTo>
                  <a:pt x="1631" y="1442"/>
                </a:lnTo>
                <a:lnTo>
                  <a:pt x="1629" y="1440"/>
                </a:lnTo>
                <a:lnTo>
                  <a:pt x="1627" y="1438"/>
                </a:lnTo>
                <a:lnTo>
                  <a:pt x="1624" y="1437"/>
                </a:lnTo>
                <a:lnTo>
                  <a:pt x="1622" y="1436"/>
                </a:lnTo>
                <a:lnTo>
                  <a:pt x="1617" y="1436"/>
                </a:lnTo>
                <a:lnTo>
                  <a:pt x="1613" y="1434"/>
                </a:lnTo>
                <a:lnTo>
                  <a:pt x="1610" y="1431"/>
                </a:lnTo>
                <a:lnTo>
                  <a:pt x="1607" y="1428"/>
                </a:lnTo>
                <a:lnTo>
                  <a:pt x="1604" y="1427"/>
                </a:lnTo>
                <a:lnTo>
                  <a:pt x="1602" y="1426"/>
                </a:lnTo>
                <a:lnTo>
                  <a:pt x="1600" y="1425"/>
                </a:lnTo>
                <a:lnTo>
                  <a:pt x="1598" y="1425"/>
                </a:lnTo>
                <a:lnTo>
                  <a:pt x="1594" y="1425"/>
                </a:lnTo>
                <a:lnTo>
                  <a:pt x="1589" y="1426"/>
                </a:lnTo>
                <a:lnTo>
                  <a:pt x="1587" y="1427"/>
                </a:lnTo>
                <a:lnTo>
                  <a:pt x="1586" y="1429"/>
                </a:lnTo>
                <a:lnTo>
                  <a:pt x="1586" y="1431"/>
                </a:lnTo>
                <a:lnTo>
                  <a:pt x="1586" y="1434"/>
                </a:lnTo>
                <a:lnTo>
                  <a:pt x="1585" y="1435"/>
                </a:lnTo>
                <a:lnTo>
                  <a:pt x="1583" y="1436"/>
                </a:lnTo>
                <a:lnTo>
                  <a:pt x="1582" y="1434"/>
                </a:lnTo>
                <a:lnTo>
                  <a:pt x="1579" y="1432"/>
                </a:lnTo>
                <a:lnTo>
                  <a:pt x="1578" y="1432"/>
                </a:lnTo>
                <a:lnTo>
                  <a:pt x="1577" y="1431"/>
                </a:lnTo>
                <a:lnTo>
                  <a:pt x="1567" y="1424"/>
                </a:lnTo>
                <a:lnTo>
                  <a:pt x="1558" y="1415"/>
                </a:lnTo>
                <a:lnTo>
                  <a:pt x="1555" y="1412"/>
                </a:lnTo>
                <a:lnTo>
                  <a:pt x="1552" y="1409"/>
                </a:lnTo>
                <a:lnTo>
                  <a:pt x="1550" y="1408"/>
                </a:lnTo>
                <a:lnTo>
                  <a:pt x="1549" y="1406"/>
                </a:lnTo>
                <a:lnTo>
                  <a:pt x="1549" y="1402"/>
                </a:lnTo>
                <a:lnTo>
                  <a:pt x="1549" y="1399"/>
                </a:lnTo>
                <a:lnTo>
                  <a:pt x="1548" y="1399"/>
                </a:lnTo>
                <a:lnTo>
                  <a:pt x="1544" y="1399"/>
                </a:lnTo>
                <a:lnTo>
                  <a:pt x="1540" y="1400"/>
                </a:lnTo>
                <a:lnTo>
                  <a:pt x="1535" y="1401"/>
                </a:lnTo>
                <a:lnTo>
                  <a:pt x="1533" y="1401"/>
                </a:lnTo>
                <a:lnTo>
                  <a:pt x="1529" y="1401"/>
                </a:lnTo>
                <a:lnTo>
                  <a:pt x="1527" y="1399"/>
                </a:lnTo>
                <a:lnTo>
                  <a:pt x="1524" y="1398"/>
                </a:lnTo>
                <a:lnTo>
                  <a:pt x="1520" y="1395"/>
                </a:lnTo>
                <a:lnTo>
                  <a:pt x="1513" y="1393"/>
                </a:lnTo>
                <a:lnTo>
                  <a:pt x="1509" y="1392"/>
                </a:lnTo>
                <a:lnTo>
                  <a:pt x="1506" y="1393"/>
                </a:lnTo>
                <a:lnTo>
                  <a:pt x="1503" y="1395"/>
                </a:lnTo>
                <a:lnTo>
                  <a:pt x="1500" y="1398"/>
                </a:lnTo>
                <a:lnTo>
                  <a:pt x="1498" y="1399"/>
                </a:lnTo>
                <a:lnTo>
                  <a:pt x="1497" y="1399"/>
                </a:lnTo>
                <a:lnTo>
                  <a:pt x="1485" y="1399"/>
                </a:lnTo>
                <a:lnTo>
                  <a:pt x="1473" y="1399"/>
                </a:lnTo>
                <a:lnTo>
                  <a:pt x="1466" y="1398"/>
                </a:lnTo>
                <a:lnTo>
                  <a:pt x="1461" y="1396"/>
                </a:lnTo>
                <a:lnTo>
                  <a:pt x="1459" y="1395"/>
                </a:lnTo>
                <a:lnTo>
                  <a:pt x="1457" y="1393"/>
                </a:lnTo>
                <a:lnTo>
                  <a:pt x="1455" y="1391"/>
                </a:lnTo>
                <a:lnTo>
                  <a:pt x="1453" y="1388"/>
                </a:lnTo>
                <a:lnTo>
                  <a:pt x="1452" y="1385"/>
                </a:lnTo>
                <a:lnTo>
                  <a:pt x="1450" y="1384"/>
                </a:lnTo>
                <a:lnTo>
                  <a:pt x="1448" y="1384"/>
                </a:lnTo>
                <a:lnTo>
                  <a:pt x="1446" y="1384"/>
                </a:lnTo>
                <a:lnTo>
                  <a:pt x="1444" y="1384"/>
                </a:lnTo>
                <a:lnTo>
                  <a:pt x="1444" y="1385"/>
                </a:lnTo>
                <a:lnTo>
                  <a:pt x="1444" y="1386"/>
                </a:lnTo>
                <a:lnTo>
                  <a:pt x="1444" y="1389"/>
                </a:lnTo>
                <a:lnTo>
                  <a:pt x="1444" y="1391"/>
                </a:lnTo>
                <a:lnTo>
                  <a:pt x="1443" y="1393"/>
                </a:lnTo>
                <a:lnTo>
                  <a:pt x="1442" y="1394"/>
                </a:lnTo>
                <a:lnTo>
                  <a:pt x="1440" y="1395"/>
                </a:lnTo>
                <a:lnTo>
                  <a:pt x="1438" y="1395"/>
                </a:lnTo>
                <a:lnTo>
                  <a:pt x="1437" y="1396"/>
                </a:lnTo>
                <a:lnTo>
                  <a:pt x="1436" y="1397"/>
                </a:lnTo>
                <a:lnTo>
                  <a:pt x="1437" y="1398"/>
                </a:lnTo>
                <a:lnTo>
                  <a:pt x="1438" y="1400"/>
                </a:lnTo>
                <a:lnTo>
                  <a:pt x="1438" y="1402"/>
                </a:lnTo>
                <a:lnTo>
                  <a:pt x="1438" y="1404"/>
                </a:lnTo>
                <a:lnTo>
                  <a:pt x="1436" y="1406"/>
                </a:lnTo>
                <a:lnTo>
                  <a:pt x="1434" y="1406"/>
                </a:lnTo>
                <a:lnTo>
                  <a:pt x="1432" y="1406"/>
                </a:lnTo>
                <a:lnTo>
                  <a:pt x="1429" y="1406"/>
                </a:lnTo>
                <a:lnTo>
                  <a:pt x="1427" y="1404"/>
                </a:lnTo>
                <a:lnTo>
                  <a:pt x="1425" y="1401"/>
                </a:lnTo>
                <a:lnTo>
                  <a:pt x="1421" y="1400"/>
                </a:lnTo>
                <a:lnTo>
                  <a:pt x="1419" y="1400"/>
                </a:lnTo>
                <a:lnTo>
                  <a:pt x="1417" y="1400"/>
                </a:lnTo>
                <a:lnTo>
                  <a:pt x="1414" y="1401"/>
                </a:lnTo>
                <a:lnTo>
                  <a:pt x="1413" y="1404"/>
                </a:lnTo>
                <a:lnTo>
                  <a:pt x="1411" y="1406"/>
                </a:lnTo>
                <a:lnTo>
                  <a:pt x="1409" y="1409"/>
                </a:lnTo>
                <a:lnTo>
                  <a:pt x="1406" y="1411"/>
                </a:lnTo>
                <a:lnTo>
                  <a:pt x="1404" y="1412"/>
                </a:lnTo>
                <a:lnTo>
                  <a:pt x="1401" y="1413"/>
                </a:lnTo>
                <a:lnTo>
                  <a:pt x="1399" y="1413"/>
                </a:lnTo>
                <a:lnTo>
                  <a:pt x="1397" y="1415"/>
                </a:lnTo>
                <a:lnTo>
                  <a:pt x="1395" y="1416"/>
                </a:lnTo>
                <a:lnTo>
                  <a:pt x="1394" y="1421"/>
                </a:lnTo>
                <a:lnTo>
                  <a:pt x="1392" y="1426"/>
                </a:lnTo>
                <a:lnTo>
                  <a:pt x="1389" y="1429"/>
                </a:lnTo>
                <a:lnTo>
                  <a:pt x="1387" y="1431"/>
                </a:lnTo>
                <a:lnTo>
                  <a:pt x="1384" y="1431"/>
                </a:lnTo>
                <a:lnTo>
                  <a:pt x="1381" y="1428"/>
                </a:lnTo>
                <a:lnTo>
                  <a:pt x="1380" y="1425"/>
                </a:lnTo>
                <a:lnTo>
                  <a:pt x="1379" y="1423"/>
                </a:lnTo>
                <a:lnTo>
                  <a:pt x="1376" y="1422"/>
                </a:lnTo>
                <a:lnTo>
                  <a:pt x="1374" y="1421"/>
                </a:lnTo>
                <a:lnTo>
                  <a:pt x="1372" y="1420"/>
                </a:lnTo>
                <a:lnTo>
                  <a:pt x="1370" y="1420"/>
                </a:lnTo>
                <a:lnTo>
                  <a:pt x="1368" y="1421"/>
                </a:lnTo>
                <a:lnTo>
                  <a:pt x="1366" y="1423"/>
                </a:lnTo>
                <a:lnTo>
                  <a:pt x="1365" y="1423"/>
                </a:lnTo>
                <a:lnTo>
                  <a:pt x="1364" y="1423"/>
                </a:lnTo>
                <a:lnTo>
                  <a:pt x="1364" y="1421"/>
                </a:lnTo>
                <a:lnTo>
                  <a:pt x="1362" y="1420"/>
                </a:lnTo>
                <a:lnTo>
                  <a:pt x="1361" y="1419"/>
                </a:lnTo>
                <a:lnTo>
                  <a:pt x="1359" y="1417"/>
                </a:lnTo>
                <a:lnTo>
                  <a:pt x="1357" y="1419"/>
                </a:lnTo>
                <a:lnTo>
                  <a:pt x="1356" y="1420"/>
                </a:lnTo>
                <a:lnTo>
                  <a:pt x="1356" y="1421"/>
                </a:lnTo>
                <a:lnTo>
                  <a:pt x="1355" y="1423"/>
                </a:lnTo>
                <a:lnTo>
                  <a:pt x="1345" y="1427"/>
                </a:lnTo>
                <a:lnTo>
                  <a:pt x="1335" y="1431"/>
                </a:lnTo>
                <a:lnTo>
                  <a:pt x="1330" y="1431"/>
                </a:lnTo>
                <a:lnTo>
                  <a:pt x="1327" y="1430"/>
                </a:lnTo>
                <a:lnTo>
                  <a:pt x="1325" y="1428"/>
                </a:lnTo>
                <a:lnTo>
                  <a:pt x="1324" y="1424"/>
                </a:lnTo>
                <a:lnTo>
                  <a:pt x="1324" y="1420"/>
                </a:lnTo>
                <a:lnTo>
                  <a:pt x="1321" y="1417"/>
                </a:lnTo>
                <a:lnTo>
                  <a:pt x="1318" y="1415"/>
                </a:lnTo>
                <a:lnTo>
                  <a:pt x="1314" y="1414"/>
                </a:lnTo>
                <a:lnTo>
                  <a:pt x="1311" y="1414"/>
                </a:lnTo>
                <a:lnTo>
                  <a:pt x="1308" y="1415"/>
                </a:lnTo>
                <a:lnTo>
                  <a:pt x="1306" y="1417"/>
                </a:lnTo>
                <a:lnTo>
                  <a:pt x="1304" y="1421"/>
                </a:lnTo>
                <a:lnTo>
                  <a:pt x="1301" y="1422"/>
                </a:lnTo>
                <a:lnTo>
                  <a:pt x="1299" y="1422"/>
                </a:lnTo>
                <a:lnTo>
                  <a:pt x="1297" y="1420"/>
                </a:lnTo>
                <a:lnTo>
                  <a:pt x="1295" y="1420"/>
                </a:lnTo>
                <a:lnTo>
                  <a:pt x="1293" y="1420"/>
                </a:lnTo>
                <a:lnTo>
                  <a:pt x="1291" y="1421"/>
                </a:lnTo>
                <a:lnTo>
                  <a:pt x="1288" y="1422"/>
                </a:lnTo>
                <a:lnTo>
                  <a:pt x="1284" y="1423"/>
                </a:lnTo>
                <a:lnTo>
                  <a:pt x="1283" y="1423"/>
                </a:lnTo>
                <a:lnTo>
                  <a:pt x="1282" y="1423"/>
                </a:lnTo>
                <a:lnTo>
                  <a:pt x="1281" y="1421"/>
                </a:lnTo>
                <a:lnTo>
                  <a:pt x="1280" y="1419"/>
                </a:lnTo>
                <a:lnTo>
                  <a:pt x="1279" y="1416"/>
                </a:lnTo>
                <a:lnTo>
                  <a:pt x="1278" y="1416"/>
                </a:lnTo>
                <a:lnTo>
                  <a:pt x="1276" y="1417"/>
                </a:lnTo>
                <a:lnTo>
                  <a:pt x="1275" y="1419"/>
                </a:lnTo>
                <a:lnTo>
                  <a:pt x="1271" y="1422"/>
                </a:lnTo>
                <a:lnTo>
                  <a:pt x="1268" y="1422"/>
                </a:lnTo>
                <a:lnTo>
                  <a:pt x="1266" y="1421"/>
                </a:lnTo>
                <a:lnTo>
                  <a:pt x="1263" y="1419"/>
                </a:lnTo>
                <a:lnTo>
                  <a:pt x="1259" y="1415"/>
                </a:lnTo>
                <a:lnTo>
                  <a:pt x="1253" y="1414"/>
                </a:lnTo>
                <a:lnTo>
                  <a:pt x="1248" y="1413"/>
                </a:lnTo>
                <a:lnTo>
                  <a:pt x="1243" y="1414"/>
                </a:lnTo>
                <a:lnTo>
                  <a:pt x="1235" y="1416"/>
                </a:lnTo>
                <a:lnTo>
                  <a:pt x="1228" y="1420"/>
                </a:lnTo>
                <a:lnTo>
                  <a:pt x="1224" y="1422"/>
                </a:lnTo>
                <a:lnTo>
                  <a:pt x="1220" y="1422"/>
                </a:lnTo>
                <a:lnTo>
                  <a:pt x="1217" y="1422"/>
                </a:lnTo>
                <a:lnTo>
                  <a:pt x="1213" y="1421"/>
                </a:lnTo>
                <a:lnTo>
                  <a:pt x="1212" y="1421"/>
                </a:lnTo>
                <a:lnTo>
                  <a:pt x="1212" y="1421"/>
                </a:lnTo>
                <a:lnTo>
                  <a:pt x="1206" y="1423"/>
                </a:lnTo>
                <a:lnTo>
                  <a:pt x="1202" y="1424"/>
                </a:lnTo>
                <a:lnTo>
                  <a:pt x="1197" y="1424"/>
                </a:lnTo>
                <a:lnTo>
                  <a:pt x="1192" y="1423"/>
                </a:lnTo>
                <a:lnTo>
                  <a:pt x="1183" y="1420"/>
                </a:lnTo>
                <a:lnTo>
                  <a:pt x="1174" y="1415"/>
                </a:lnTo>
                <a:lnTo>
                  <a:pt x="1170" y="1414"/>
                </a:lnTo>
                <a:lnTo>
                  <a:pt x="1167" y="1414"/>
                </a:lnTo>
                <a:lnTo>
                  <a:pt x="1164" y="1415"/>
                </a:lnTo>
                <a:lnTo>
                  <a:pt x="1163" y="1416"/>
                </a:lnTo>
                <a:lnTo>
                  <a:pt x="1162" y="1417"/>
                </a:lnTo>
                <a:lnTo>
                  <a:pt x="1161" y="1419"/>
                </a:lnTo>
                <a:lnTo>
                  <a:pt x="1161" y="1424"/>
                </a:lnTo>
                <a:lnTo>
                  <a:pt x="1161" y="1427"/>
                </a:lnTo>
                <a:lnTo>
                  <a:pt x="1159" y="1429"/>
                </a:lnTo>
                <a:lnTo>
                  <a:pt x="1157" y="1431"/>
                </a:lnTo>
                <a:lnTo>
                  <a:pt x="1155" y="1432"/>
                </a:lnTo>
                <a:lnTo>
                  <a:pt x="1152" y="1432"/>
                </a:lnTo>
                <a:lnTo>
                  <a:pt x="1148" y="1432"/>
                </a:lnTo>
                <a:lnTo>
                  <a:pt x="1145" y="1432"/>
                </a:lnTo>
                <a:lnTo>
                  <a:pt x="1142" y="1432"/>
                </a:lnTo>
                <a:lnTo>
                  <a:pt x="1140" y="1434"/>
                </a:lnTo>
                <a:lnTo>
                  <a:pt x="1134" y="1436"/>
                </a:lnTo>
                <a:lnTo>
                  <a:pt x="1130" y="1436"/>
                </a:lnTo>
                <a:lnTo>
                  <a:pt x="1126" y="1436"/>
                </a:lnTo>
                <a:lnTo>
                  <a:pt x="1123" y="1434"/>
                </a:lnTo>
                <a:lnTo>
                  <a:pt x="1121" y="1431"/>
                </a:lnTo>
                <a:lnTo>
                  <a:pt x="1119" y="1428"/>
                </a:lnTo>
                <a:lnTo>
                  <a:pt x="1118" y="1424"/>
                </a:lnTo>
                <a:lnTo>
                  <a:pt x="1117" y="1419"/>
                </a:lnTo>
                <a:lnTo>
                  <a:pt x="1117" y="1412"/>
                </a:lnTo>
                <a:lnTo>
                  <a:pt x="1116" y="1407"/>
                </a:lnTo>
                <a:lnTo>
                  <a:pt x="1114" y="1401"/>
                </a:lnTo>
                <a:lnTo>
                  <a:pt x="1112" y="1396"/>
                </a:lnTo>
                <a:lnTo>
                  <a:pt x="1111" y="1394"/>
                </a:lnTo>
                <a:lnTo>
                  <a:pt x="1110" y="1393"/>
                </a:lnTo>
                <a:lnTo>
                  <a:pt x="1109" y="1392"/>
                </a:lnTo>
                <a:lnTo>
                  <a:pt x="1107" y="1392"/>
                </a:lnTo>
                <a:lnTo>
                  <a:pt x="1102" y="1392"/>
                </a:lnTo>
                <a:lnTo>
                  <a:pt x="1100" y="1391"/>
                </a:lnTo>
                <a:lnTo>
                  <a:pt x="1097" y="1390"/>
                </a:lnTo>
                <a:lnTo>
                  <a:pt x="1096" y="1389"/>
                </a:lnTo>
                <a:lnTo>
                  <a:pt x="1094" y="1386"/>
                </a:lnTo>
                <a:lnTo>
                  <a:pt x="1094" y="1384"/>
                </a:lnTo>
                <a:lnTo>
                  <a:pt x="1093" y="1381"/>
                </a:lnTo>
                <a:lnTo>
                  <a:pt x="1093" y="1377"/>
                </a:lnTo>
                <a:lnTo>
                  <a:pt x="1093" y="1374"/>
                </a:lnTo>
                <a:lnTo>
                  <a:pt x="1093" y="1371"/>
                </a:lnTo>
                <a:lnTo>
                  <a:pt x="1092" y="1370"/>
                </a:lnTo>
                <a:lnTo>
                  <a:pt x="1088" y="1369"/>
                </a:lnTo>
                <a:lnTo>
                  <a:pt x="1082" y="1369"/>
                </a:lnTo>
                <a:lnTo>
                  <a:pt x="1074" y="1367"/>
                </a:lnTo>
                <a:lnTo>
                  <a:pt x="1070" y="1366"/>
                </a:lnTo>
                <a:lnTo>
                  <a:pt x="1067" y="1366"/>
                </a:lnTo>
                <a:lnTo>
                  <a:pt x="1063" y="1366"/>
                </a:lnTo>
                <a:lnTo>
                  <a:pt x="1059" y="1368"/>
                </a:lnTo>
                <a:lnTo>
                  <a:pt x="1057" y="1369"/>
                </a:lnTo>
                <a:lnTo>
                  <a:pt x="1056" y="1368"/>
                </a:lnTo>
                <a:lnTo>
                  <a:pt x="1054" y="1368"/>
                </a:lnTo>
                <a:lnTo>
                  <a:pt x="1053" y="1367"/>
                </a:lnTo>
                <a:lnTo>
                  <a:pt x="1051" y="1364"/>
                </a:lnTo>
                <a:lnTo>
                  <a:pt x="1048" y="1362"/>
                </a:lnTo>
                <a:lnTo>
                  <a:pt x="1044" y="1361"/>
                </a:lnTo>
                <a:lnTo>
                  <a:pt x="1040" y="1360"/>
                </a:lnTo>
                <a:lnTo>
                  <a:pt x="1034" y="1359"/>
                </a:lnTo>
                <a:lnTo>
                  <a:pt x="1026" y="1356"/>
                </a:lnTo>
                <a:lnTo>
                  <a:pt x="1026" y="1356"/>
                </a:lnTo>
                <a:lnTo>
                  <a:pt x="1026" y="1356"/>
                </a:lnTo>
                <a:lnTo>
                  <a:pt x="1021" y="1356"/>
                </a:lnTo>
                <a:lnTo>
                  <a:pt x="1017" y="1356"/>
                </a:lnTo>
                <a:lnTo>
                  <a:pt x="1012" y="1359"/>
                </a:lnTo>
                <a:lnTo>
                  <a:pt x="1007" y="1362"/>
                </a:lnTo>
                <a:lnTo>
                  <a:pt x="1002" y="1364"/>
                </a:lnTo>
                <a:lnTo>
                  <a:pt x="996" y="1366"/>
                </a:lnTo>
                <a:lnTo>
                  <a:pt x="990" y="1366"/>
                </a:lnTo>
                <a:lnTo>
                  <a:pt x="983" y="1364"/>
                </a:lnTo>
                <a:lnTo>
                  <a:pt x="978" y="1362"/>
                </a:lnTo>
                <a:lnTo>
                  <a:pt x="973" y="1362"/>
                </a:lnTo>
                <a:lnTo>
                  <a:pt x="967" y="1362"/>
                </a:lnTo>
                <a:lnTo>
                  <a:pt x="963" y="1365"/>
                </a:lnTo>
                <a:lnTo>
                  <a:pt x="961" y="1367"/>
                </a:lnTo>
                <a:lnTo>
                  <a:pt x="959" y="1369"/>
                </a:lnTo>
                <a:lnTo>
                  <a:pt x="957" y="1371"/>
                </a:lnTo>
                <a:lnTo>
                  <a:pt x="957" y="1375"/>
                </a:lnTo>
                <a:lnTo>
                  <a:pt x="956" y="1377"/>
                </a:lnTo>
                <a:lnTo>
                  <a:pt x="955" y="1380"/>
                </a:lnTo>
                <a:lnTo>
                  <a:pt x="952" y="1382"/>
                </a:lnTo>
                <a:lnTo>
                  <a:pt x="951" y="1383"/>
                </a:lnTo>
                <a:lnTo>
                  <a:pt x="948" y="1384"/>
                </a:lnTo>
                <a:lnTo>
                  <a:pt x="946" y="1384"/>
                </a:lnTo>
                <a:lnTo>
                  <a:pt x="944" y="1384"/>
                </a:lnTo>
                <a:lnTo>
                  <a:pt x="941" y="1383"/>
                </a:lnTo>
                <a:lnTo>
                  <a:pt x="936" y="1382"/>
                </a:lnTo>
                <a:lnTo>
                  <a:pt x="932" y="1383"/>
                </a:lnTo>
                <a:lnTo>
                  <a:pt x="929" y="1384"/>
                </a:lnTo>
                <a:lnTo>
                  <a:pt x="926" y="1384"/>
                </a:lnTo>
                <a:lnTo>
                  <a:pt x="922" y="1384"/>
                </a:lnTo>
                <a:lnTo>
                  <a:pt x="920" y="1383"/>
                </a:lnTo>
                <a:lnTo>
                  <a:pt x="918" y="1382"/>
                </a:lnTo>
                <a:lnTo>
                  <a:pt x="916" y="1380"/>
                </a:lnTo>
                <a:lnTo>
                  <a:pt x="914" y="1377"/>
                </a:lnTo>
                <a:lnTo>
                  <a:pt x="913" y="1374"/>
                </a:lnTo>
                <a:lnTo>
                  <a:pt x="912" y="1370"/>
                </a:lnTo>
                <a:lnTo>
                  <a:pt x="909" y="1368"/>
                </a:lnTo>
                <a:lnTo>
                  <a:pt x="906" y="1368"/>
                </a:lnTo>
                <a:lnTo>
                  <a:pt x="905" y="1369"/>
                </a:lnTo>
                <a:lnTo>
                  <a:pt x="903" y="1370"/>
                </a:lnTo>
                <a:lnTo>
                  <a:pt x="902" y="1371"/>
                </a:lnTo>
                <a:lnTo>
                  <a:pt x="899" y="1376"/>
                </a:lnTo>
                <a:lnTo>
                  <a:pt x="897" y="1380"/>
                </a:lnTo>
                <a:lnTo>
                  <a:pt x="897" y="1382"/>
                </a:lnTo>
                <a:lnTo>
                  <a:pt x="897" y="1384"/>
                </a:lnTo>
                <a:lnTo>
                  <a:pt x="898" y="1386"/>
                </a:lnTo>
                <a:lnTo>
                  <a:pt x="901" y="1390"/>
                </a:lnTo>
                <a:lnTo>
                  <a:pt x="902" y="1393"/>
                </a:lnTo>
                <a:lnTo>
                  <a:pt x="903" y="1397"/>
                </a:lnTo>
                <a:lnTo>
                  <a:pt x="901" y="1400"/>
                </a:lnTo>
                <a:lnTo>
                  <a:pt x="899" y="1405"/>
                </a:lnTo>
                <a:lnTo>
                  <a:pt x="896" y="1406"/>
                </a:lnTo>
                <a:lnTo>
                  <a:pt x="891" y="1407"/>
                </a:lnTo>
                <a:lnTo>
                  <a:pt x="888" y="1406"/>
                </a:lnTo>
                <a:lnTo>
                  <a:pt x="884" y="1404"/>
                </a:lnTo>
                <a:lnTo>
                  <a:pt x="881" y="1400"/>
                </a:lnTo>
                <a:lnTo>
                  <a:pt x="880" y="1397"/>
                </a:lnTo>
                <a:lnTo>
                  <a:pt x="879" y="1395"/>
                </a:lnTo>
                <a:lnTo>
                  <a:pt x="879" y="1393"/>
                </a:lnTo>
                <a:lnTo>
                  <a:pt x="880" y="1391"/>
                </a:lnTo>
                <a:lnTo>
                  <a:pt x="881" y="1389"/>
                </a:lnTo>
                <a:lnTo>
                  <a:pt x="883" y="1385"/>
                </a:lnTo>
                <a:lnTo>
                  <a:pt x="883" y="1382"/>
                </a:lnTo>
                <a:lnTo>
                  <a:pt x="882" y="1379"/>
                </a:lnTo>
                <a:lnTo>
                  <a:pt x="880" y="1376"/>
                </a:lnTo>
                <a:lnTo>
                  <a:pt x="876" y="1373"/>
                </a:lnTo>
                <a:lnTo>
                  <a:pt x="873" y="1369"/>
                </a:lnTo>
                <a:lnTo>
                  <a:pt x="870" y="1367"/>
                </a:lnTo>
                <a:lnTo>
                  <a:pt x="866" y="1365"/>
                </a:lnTo>
                <a:lnTo>
                  <a:pt x="858" y="1363"/>
                </a:lnTo>
                <a:lnTo>
                  <a:pt x="850" y="1361"/>
                </a:lnTo>
                <a:lnTo>
                  <a:pt x="843" y="1359"/>
                </a:lnTo>
                <a:lnTo>
                  <a:pt x="840" y="1356"/>
                </a:lnTo>
                <a:lnTo>
                  <a:pt x="840" y="1352"/>
                </a:lnTo>
                <a:lnTo>
                  <a:pt x="841" y="1347"/>
                </a:lnTo>
                <a:lnTo>
                  <a:pt x="841" y="1345"/>
                </a:lnTo>
                <a:lnTo>
                  <a:pt x="840" y="1342"/>
                </a:lnTo>
                <a:lnTo>
                  <a:pt x="839" y="1339"/>
                </a:lnTo>
                <a:lnTo>
                  <a:pt x="837" y="1337"/>
                </a:lnTo>
                <a:lnTo>
                  <a:pt x="835" y="1335"/>
                </a:lnTo>
                <a:lnTo>
                  <a:pt x="833" y="1334"/>
                </a:lnTo>
                <a:lnTo>
                  <a:pt x="829" y="1334"/>
                </a:lnTo>
                <a:lnTo>
                  <a:pt x="827" y="1334"/>
                </a:lnTo>
                <a:lnTo>
                  <a:pt x="821" y="1336"/>
                </a:lnTo>
                <a:lnTo>
                  <a:pt x="813" y="1338"/>
                </a:lnTo>
                <a:lnTo>
                  <a:pt x="808" y="1340"/>
                </a:lnTo>
                <a:lnTo>
                  <a:pt x="804" y="1339"/>
                </a:lnTo>
                <a:lnTo>
                  <a:pt x="794" y="1336"/>
                </a:lnTo>
                <a:lnTo>
                  <a:pt x="784" y="1335"/>
                </a:lnTo>
                <a:lnTo>
                  <a:pt x="774" y="1333"/>
                </a:lnTo>
                <a:lnTo>
                  <a:pt x="765" y="1330"/>
                </a:lnTo>
                <a:lnTo>
                  <a:pt x="760" y="1329"/>
                </a:lnTo>
                <a:lnTo>
                  <a:pt x="753" y="1329"/>
                </a:lnTo>
                <a:lnTo>
                  <a:pt x="745" y="1330"/>
                </a:lnTo>
                <a:lnTo>
                  <a:pt x="735" y="1329"/>
                </a:lnTo>
                <a:lnTo>
                  <a:pt x="727" y="1325"/>
                </a:lnTo>
                <a:lnTo>
                  <a:pt x="718" y="1321"/>
                </a:lnTo>
                <a:lnTo>
                  <a:pt x="715" y="1320"/>
                </a:lnTo>
                <a:lnTo>
                  <a:pt x="712" y="1320"/>
                </a:lnTo>
                <a:lnTo>
                  <a:pt x="708" y="1320"/>
                </a:lnTo>
                <a:lnTo>
                  <a:pt x="705" y="1321"/>
                </a:lnTo>
                <a:lnTo>
                  <a:pt x="702" y="1322"/>
                </a:lnTo>
                <a:lnTo>
                  <a:pt x="699" y="1323"/>
                </a:lnTo>
                <a:lnTo>
                  <a:pt x="697" y="1325"/>
                </a:lnTo>
                <a:lnTo>
                  <a:pt x="694" y="1328"/>
                </a:lnTo>
                <a:lnTo>
                  <a:pt x="688" y="1340"/>
                </a:lnTo>
                <a:lnTo>
                  <a:pt x="679" y="1353"/>
                </a:lnTo>
                <a:lnTo>
                  <a:pt x="672" y="1365"/>
                </a:lnTo>
                <a:lnTo>
                  <a:pt x="663" y="1377"/>
                </a:lnTo>
                <a:lnTo>
                  <a:pt x="662" y="1379"/>
                </a:lnTo>
                <a:lnTo>
                  <a:pt x="661" y="1382"/>
                </a:lnTo>
                <a:lnTo>
                  <a:pt x="659" y="1386"/>
                </a:lnTo>
                <a:lnTo>
                  <a:pt x="658" y="1391"/>
                </a:lnTo>
                <a:lnTo>
                  <a:pt x="656" y="1395"/>
                </a:lnTo>
                <a:lnTo>
                  <a:pt x="653" y="1398"/>
                </a:lnTo>
                <a:lnTo>
                  <a:pt x="647" y="1401"/>
                </a:lnTo>
                <a:lnTo>
                  <a:pt x="643" y="1405"/>
                </a:lnTo>
                <a:lnTo>
                  <a:pt x="638" y="1407"/>
                </a:lnTo>
                <a:lnTo>
                  <a:pt x="633" y="1409"/>
                </a:lnTo>
                <a:lnTo>
                  <a:pt x="623" y="1411"/>
                </a:lnTo>
                <a:lnTo>
                  <a:pt x="612" y="1411"/>
                </a:lnTo>
                <a:lnTo>
                  <a:pt x="609" y="1410"/>
                </a:lnTo>
                <a:lnTo>
                  <a:pt x="607" y="1408"/>
                </a:lnTo>
                <a:lnTo>
                  <a:pt x="604" y="1405"/>
                </a:lnTo>
                <a:lnTo>
                  <a:pt x="601" y="1402"/>
                </a:lnTo>
                <a:lnTo>
                  <a:pt x="598" y="1401"/>
                </a:lnTo>
                <a:lnTo>
                  <a:pt x="596" y="1400"/>
                </a:lnTo>
                <a:lnTo>
                  <a:pt x="594" y="1397"/>
                </a:lnTo>
                <a:lnTo>
                  <a:pt x="594" y="1394"/>
                </a:lnTo>
                <a:lnTo>
                  <a:pt x="592" y="1391"/>
                </a:lnTo>
                <a:lnTo>
                  <a:pt x="589" y="1389"/>
                </a:lnTo>
                <a:lnTo>
                  <a:pt x="578" y="1383"/>
                </a:lnTo>
                <a:lnTo>
                  <a:pt x="565" y="1379"/>
                </a:lnTo>
                <a:lnTo>
                  <a:pt x="561" y="1378"/>
                </a:lnTo>
                <a:lnTo>
                  <a:pt x="557" y="1376"/>
                </a:lnTo>
                <a:lnTo>
                  <a:pt x="553" y="1373"/>
                </a:lnTo>
                <a:lnTo>
                  <a:pt x="550" y="1368"/>
                </a:lnTo>
                <a:lnTo>
                  <a:pt x="547" y="1364"/>
                </a:lnTo>
                <a:lnTo>
                  <a:pt x="545" y="1359"/>
                </a:lnTo>
                <a:lnTo>
                  <a:pt x="543" y="1354"/>
                </a:lnTo>
                <a:lnTo>
                  <a:pt x="542" y="1349"/>
                </a:lnTo>
                <a:lnTo>
                  <a:pt x="542" y="1344"/>
                </a:lnTo>
                <a:lnTo>
                  <a:pt x="541" y="1338"/>
                </a:lnTo>
                <a:lnTo>
                  <a:pt x="541" y="1336"/>
                </a:lnTo>
                <a:lnTo>
                  <a:pt x="540" y="1333"/>
                </a:lnTo>
                <a:lnTo>
                  <a:pt x="538" y="1331"/>
                </a:lnTo>
                <a:lnTo>
                  <a:pt x="535" y="1329"/>
                </a:lnTo>
                <a:lnTo>
                  <a:pt x="533" y="1327"/>
                </a:lnTo>
                <a:lnTo>
                  <a:pt x="532" y="1322"/>
                </a:lnTo>
                <a:lnTo>
                  <a:pt x="533" y="1318"/>
                </a:lnTo>
                <a:lnTo>
                  <a:pt x="535" y="1314"/>
                </a:lnTo>
                <a:lnTo>
                  <a:pt x="536" y="1310"/>
                </a:lnTo>
                <a:lnTo>
                  <a:pt x="536" y="1309"/>
                </a:lnTo>
                <a:lnTo>
                  <a:pt x="535" y="1308"/>
                </a:lnTo>
                <a:lnTo>
                  <a:pt x="532" y="1308"/>
                </a:lnTo>
                <a:lnTo>
                  <a:pt x="522" y="1308"/>
                </a:lnTo>
                <a:lnTo>
                  <a:pt x="512" y="1308"/>
                </a:lnTo>
                <a:lnTo>
                  <a:pt x="509" y="1308"/>
                </a:lnTo>
                <a:lnTo>
                  <a:pt x="508" y="1309"/>
                </a:lnTo>
                <a:lnTo>
                  <a:pt x="508" y="1312"/>
                </a:lnTo>
                <a:lnTo>
                  <a:pt x="509" y="1314"/>
                </a:lnTo>
                <a:lnTo>
                  <a:pt x="512" y="1319"/>
                </a:lnTo>
                <a:lnTo>
                  <a:pt x="513" y="1323"/>
                </a:lnTo>
                <a:lnTo>
                  <a:pt x="513" y="1329"/>
                </a:lnTo>
                <a:lnTo>
                  <a:pt x="512" y="1334"/>
                </a:lnTo>
                <a:lnTo>
                  <a:pt x="512" y="1338"/>
                </a:lnTo>
                <a:lnTo>
                  <a:pt x="512" y="1343"/>
                </a:lnTo>
                <a:lnTo>
                  <a:pt x="511" y="1345"/>
                </a:lnTo>
                <a:lnTo>
                  <a:pt x="509" y="1348"/>
                </a:lnTo>
                <a:lnTo>
                  <a:pt x="507" y="1350"/>
                </a:lnTo>
                <a:lnTo>
                  <a:pt x="505" y="1352"/>
                </a:lnTo>
                <a:lnTo>
                  <a:pt x="502" y="1353"/>
                </a:lnTo>
                <a:lnTo>
                  <a:pt x="497" y="1355"/>
                </a:lnTo>
                <a:lnTo>
                  <a:pt x="493" y="1356"/>
                </a:lnTo>
                <a:lnTo>
                  <a:pt x="490" y="1359"/>
                </a:lnTo>
                <a:lnTo>
                  <a:pt x="488" y="1361"/>
                </a:lnTo>
                <a:lnTo>
                  <a:pt x="487" y="1365"/>
                </a:lnTo>
                <a:lnTo>
                  <a:pt x="486" y="1368"/>
                </a:lnTo>
                <a:lnTo>
                  <a:pt x="483" y="1369"/>
                </a:lnTo>
                <a:lnTo>
                  <a:pt x="480" y="1369"/>
                </a:lnTo>
                <a:lnTo>
                  <a:pt x="477" y="1369"/>
                </a:lnTo>
                <a:lnTo>
                  <a:pt x="467" y="1367"/>
                </a:lnTo>
                <a:lnTo>
                  <a:pt x="459" y="1366"/>
                </a:lnTo>
                <a:lnTo>
                  <a:pt x="454" y="1367"/>
                </a:lnTo>
                <a:lnTo>
                  <a:pt x="449" y="1368"/>
                </a:lnTo>
                <a:lnTo>
                  <a:pt x="445" y="1370"/>
                </a:lnTo>
                <a:lnTo>
                  <a:pt x="441" y="1374"/>
                </a:lnTo>
                <a:lnTo>
                  <a:pt x="437" y="1376"/>
                </a:lnTo>
                <a:lnTo>
                  <a:pt x="433" y="1377"/>
                </a:lnTo>
                <a:lnTo>
                  <a:pt x="429" y="1379"/>
                </a:lnTo>
                <a:lnTo>
                  <a:pt x="426" y="1379"/>
                </a:lnTo>
                <a:lnTo>
                  <a:pt x="417" y="1379"/>
                </a:lnTo>
                <a:lnTo>
                  <a:pt x="410" y="1378"/>
                </a:lnTo>
                <a:lnTo>
                  <a:pt x="398" y="1377"/>
                </a:lnTo>
                <a:lnTo>
                  <a:pt x="387" y="1376"/>
                </a:lnTo>
                <a:lnTo>
                  <a:pt x="383" y="1376"/>
                </a:lnTo>
                <a:lnTo>
                  <a:pt x="379" y="1376"/>
                </a:lnTo>
                <a:lnTo>
                  <a:pt x="374" y="1374"/>
                </a:lnTo>
                <a:lnTo>
                  <a:pt x="371" y="1371"/>
                </a:lnTo>
                <a:lnTo>
                  <a:pt x="369" y="1370"/>
                </a:lnTo>
                <a:lnTo>
                  <a:pt x="367" y="1370"/>
                </a:lnTo>
                <a:lnTo>
                  <a:pt x="355" y="1370"/>
                </a:lnTo>
                <a:lnTo>
                  <a:pt x="343" y="1370"/>
                </a:lnTo>
                <a:lnTo>
                  <a:pt x="331" y="1369"/>
                </a:lnTo>
                <a:lnTo>
                  <a:pt x="320" y="1369"/>
                </a:lnTo>
                <a:lnTo>
                  <a:pt x="316" y="1370"/>
                </a:lnTo>
                <a:lnTo>
                  <a:pt x="314" y="1371"/>
                </a:lnTo>
                <a:lnTo>
                  <a:pt x="312" y="1373"/>
                </a:lnTo>
                <a:lnTo>
                  <a:pt x="310" y="1375"/>
                </a:lnTo>
                <a:lnTo>
                  <a:pt x="308" y="1379"/>
                </a:lnTo>
                <a:lnTo>
                  <a:pt x="307" y="1384"/>
                </a:lnTo>
                <a:lnTo>
                  <a:pt x="306" y="1394"/>
                </a:lnTo>
                <a:lnTo>
                  <a:pt x="304" y="1404"/>
                </a:lnTo>
                <a:lnTo>
                  <a:pt x="303" y="1408"/>
                </a:lnTo>
                <a:lnTo>
                  <a:pt x="299" y="1412"/>
                </a:lnTo>
                <a:lnTo>
                  <a:pt x="296" y="1416"/>
                </a:lnTo>
                <a:lnTo>
                  <a:pt x="293" y="1420"/>
                </a:lnTo>
                <a:lnTo>
                  <a:pt x="289" y="1423"/>
                </a:lnTo>
                <a:lnTo>
                  <a:pt x="285" y="1425"/>
                </a:lnTo>
                <a:lnTo>
                  <a:pt x="283" y="1428"/>
                </a:lnTo>
                <a:lnTo>
                  <a:pt x="282" y="1431"/>
                </a:lnTo>
                <a:lnTo>
                  <a:pt x="282" y="1434"/>
                </a:lnTo>
                <a:lnTo>
                  <a:pt x="282" y="1438"/>
                </a:lnTo>
                <a:lnTo>
                  <a:pt x="283" y="1441"/>
                </a:lnTo>
                <a:lnTo>
                  <a:pt x="285" y="1446"/>
                </a:lnTo>
                <a:lnTo>
                  <a:pt x="286" y="1452"/>
                </a:lnTo>
                <a:lnTo>
                  <a:pt x="288" y="1457"/>
                </a:lnTo>
                <a:lnTo>
                  <a:pt x="286" y="1462"/>
                </a:lnTo>
                <a:lnTo>
                  <a:pt x="284" y="1468"/>
                </a:lnTo>
                <a:lnTo>
                  <a:pt x="282" y="1471"/>
                </a:lnTo>
                <a:lnTo>
                  <a:pt x="280" y="1472"/>
                </a:lnTo>
                <a:lnTo>
                  <a:pt x="279" y="1474"/>
                </a:lnTo>
                <a:lnTo>
                  <a:pt x="277" y="1474"/>
                </a:lnTo>
                <a:lnTo>
                  <a:pt x="273" y="1474"/>
                </a:lnTo>
                <a:lnTo>
                  <a:pt x="268" y="1472"/>
                </a:lnTo>
                <a:lnTo>
                  <a:pt x="254" y="1462"/>
                </a:lnTo>
                <a:lnTo>
                  <a:pt x="239" y="1454"/>
                </a:lnTo>
                <a:lnTo>
                  <a:pt x="232" y="1450"/>
                </a:lnTo>
                <a:lnTo>
                  <a:pt x="224" y="1444"/>
                </a:lnTo>
                <a:lnTo>
                  <a:pt x="219" y="1439"/>
                </a:lnTo>
                <a:lnTo>
                  <a:pt x="214" y="1431"/>
                </a:lnTo>
                <a:lnTo>
                  <a:pt x="210" y="1426"/>
                </a:lnTo>
                <a:lnTo>
                  <a:pt x="206" y="1423"/>
                </a:lnTo>
                <a:lnTo>
                  <a:pt x="202" y="1420"/>
                </a:lnTo>
                <a:lnTo>
                  <a:pt x="198" y="1419"/>
                </a:lnTo>
                <a:lnTo>
                  <a:pt x="188" y="1417"/>
                </a:lnTo>
                <a:lnTo>
                  <a:pt x="178" y="1419"/>
                </a:lnTo>
                <a:lnTo>
                  <a:pt x="168" y="1419"/>
                </a:lnTo>
                <a:lnTo>
                  <a:pt x="159" y="1417"/>
                </a:lnTo>
                <a:lnTo>
                  <a:pt x="151" y="1414"/>
                </a:lnTo>
                <a:lnTo>
                  <a:pt x="141" y="1412"/>
                </a:lnTo>
                <a:lnTo>
                  <a:pt x="131" y="1409"/>
                </a:lnTo>
                <a:lnTo>
                  <a:pt x="123" y="1405"/>
                </a:lnTo>
                <a:lnTo>
                  <a:pt x="114" y="1398"/>
                </a:lnTo>
                <a:lnTo>
                  <a:pt x="107" y="1393"/>
                </a:lnTo>
                <a:lnTo>
                  <a:pt x="100" y="1388"/>
                </a:lnTo>
                <a:lnTo>
                  <a:pt x="93" y="1383"/>
                </a:lnTo>
                <a:lnTo>
                  <a:pt x="84" y="1379"/>
                </a:lnTo>
                <a:lnTo>
                  <a:pt x="76" y="1377"/>
                </a:lnTo>
                <a:lnTo>
                  <a:pt x="64" y="1374"/>
                </a:lnTo>
                <a:lnTo>
                  <a:pt x="53" y="1369"/>
                </a:lnTo>
                <a:lnTo>
                  <a:pt x="42" y="1363"/>
                </a:lnTo>
                <a:lnTo>
                  <a:pt x="32" y="1356"/>
                </a:lnTo>
                <a:lnTo>
                  <a:pt x="24" y="1352"/>
                </a:lnTo>
                <a:lnTo>
                  <a:pt x="17" y="1348"/>
                </a:lnTo>
                <a:lnTo>
                  <a:pt x="9" y="1346"/>
                </a:lnTo>
                <a:lnTo>
                  <a:pt x="0" y="1345"/>
                </a:lnTo>
                <a:lnTo>
                  <a:pt x="0" y="1410"/>
                </a:lnTo>
                <a:lnTo>
                  <a:pt x="0" y="1474"/>
                </a:lnTo>
                <a:lnTo>
                  <a:pt x="0" y="1538"/>
                </a:lnTo>
                <a:lnTo>
                  <a:pt x="0" y="1604"/>
                </a:lnTo>
                <a:lnTo>
                  <a:pt x="0" y="1668"/>
                </a:lnTo>
                <a:lnTo>
                  <a:pt x="0" y="1733"/>
                </a:lnTo>
                <a:lnTo>
                  <a:pt x="0" y="1797"/>
                </a:lnTo>
                <a:lnTo>
                  <a:pt x="0" y="1862"/>
                </a:lnTo>
                <a:lnTo>
                  <a:pt x="0" y="1866"/>
                </a:lnTo>
                <a:lnTo>
                  <a:pt x="2" y="1868"/>
                </a:lnTo>
                <a:lnTo>
                  <a:pt x="4" y="1869"/>
                </a:lnTo>
                <a:lnTo>
                  <a:pt x="7" y="1869"/>
                </a:lnTo>
                <a:lnTo>
                  <a:pt x="77" y="1869"/>
                </a:lnTo>
                <a:lnTo>
                  <a:pt x="146" y="1869"/>
                </a:lnTo>
                <a:lnTo>
                  <a:pt x="215" y="1869"/>
                </a:lnTo>
                <a:lnTo>
                  <a:pt x="284" y="1869"/>
                </a:lnTo>
                <a:lnTo>
                  <a:pt x="354" y="1869"/>
                </a:lnTo>
                <a:lnTo>
                  <a:pt x="422" y="1869"/>
                </a:lnTo>
                <a:lnTo>
                  <a:pt x="492" y="1869"/>
                </a:lnTo>
                <a:lnTo>
                  <a:pt x="562" y="1869"/>
                </a:lnTo>
                <a:lnTo>
                  <a:pt x="601" y="1869"/>
                </a:lnTo>
                <a:lnTo>
                  <a:pt x="642" y="1869"/>
                </a:lnTo>
                <a:lnTo>
                  <a:pt x="683" y="1869"/>
                </a:lnTo>
                <a:lnTo>
                  <a:pt x="723" y="1869"/>
                </a:lnTo>
                <a:lnTo>
                  <a:pt x="764" y="1869"/>
                </a:lnTo>
                <a:lnTo>
                  <a:pt x="804" y="1869"/>
                </a:lnTo>
                <a:lnTo>
                  <a:pt x="844" y="1869"/>
                </a:lnTo>
                <a:lnTo>
                  <a:pt x="885" y="1869"/>
                </a:lnTo>
                <a:lnTo>
                  <a:pt x="971" y="1869"/>
                </a:lnTo>
                <a:lnTo>
                  <a:pt x="1055" y="1869"/>
                </a:lnTo>
                <a:lnTo>
                  <a:pt x="1141" y="1869"/>
                </a:lnTo>
                <a:lnTo>
                  <a:pt x="1225" y="1869"/>
                </a:lnTo>
                <a:lnTo>
                  <a:pt x="1311" y="1869"/>
                </a:lnTo>
                <a:lnTo>
                  <a:pt x="1396" y="1869"/>
                </a:lnTo>
                <a:lnTo>
                  <a:pt x="1480" y="1869"/>
                </a:lnTo>
                <a:lnTo>
                  <a:pt x="1566" y="1869"/>
                </a:lnTo>
                <a:lnTo>
                  <a:pt x="1576" y="1869"/>
                </a:lnTo>
                <a:lnTo>
                  <a:pt x="1585" y="1869"/>
                </a:lnTo>
                <a:lnTo>
                  <a:pt x="1693" y="1869"/>
                </a:lnTo>
                <a:lnTo>
                  <a:pt x="1801" y="1869"/>
                </a:lnTo>
                <a:lnTo>
                  <a:pt x="1910" y="1869"/>
                </a:lnTo>
                <a:lnTo>
                  <a:pt x="2018" y="1869"/>
                </a:lnTo>
                <a:lnTo>
                  <a:pt x="2127" y="1869"/>
                </a:lnTo>
                <a:lnTo>
                  <a:pt x="2235" y="1869"/>
                </a:lnTo>
                <a:lnTo>
                  <a:pt x="2343" y="1869"/>
                </a:lnTo>
                <a:lnTo>
                  <a:pt x="2451" y="1869"/>
                </a:lnTo>
                <a:lnTo>
                  <a:pt x="2559" y="1869"/>
                </a:lnTo>
                <a:lnTo>
                  <a:pt x="2669" y="1869"/>
                </a:lnTo>
                <a:lnTo>
                  <a:pt x="2777" y="1869"/>
                </a:lnTo>
                <a:lnTo>
                  <a:pt x="2885" y="1869"/>
                </a:lnTo>
                <a:lnTo>
                  <a:pt x="2993" y="1869"/>
                </a:lnTo>
                <a:lnTo>
                  <a:pt x="3101" y="1869"/>
                </a:lnTo>
                <a:lnTo>
                  <a:pt x="3209" y="1869"/>
                </a:lnTo>
                <a:lnTo>
                  <a:pt x="3319" y="1869"/>
                </a:lnTo>
                <a:lnTo>
                  <a:pt x="3322" y="1869"/>
                </a:lnTo>
                <a:lnTo>
                  <a:pt x="3325" y="1868"/>
                </a:lnTo>
                <a:lnTo>
                  <a:pt x="3326" y="1866"/>
                </a:lnTo>
                <a:lnTo>
                  <a:pt x="3326" y="1862"/>
                </a:lnTo>
                <a:lnTo>
                  <a:pt x="3326" y="1828"/>
                </a:lnTo>
                <a:lnTo>
                  <a:pt x="3326" y="1795"/>
                </a:lnTo>
                <a:lnTo>
                  <a:pt x="3326" y="1761"/>
                </a:lnTo>
                <a:lnTo>
                  <a:pt x="3326" y="1728"/>
                </a:lnTo>
                <a:lnTo>
                  <a:pt x="3326" y="1695"/>
                </a:lnTo>
                <a:lnTo>
                  <a:pt x="3326" y="1661"/>
                </a:lnTo>
                <a:lnTo>
                  <a:pt x="3326" y="1627"/>
                </a:lnTo>
                <a:lnTo>
                  <a:pt x="3326" y="1594"/>
                </a:lnTo>
                <a:lnTo>
                  <a:pt x="3326" y="1579"/>
                </a:lnTo>
                <a:lnTo>
                  <a:pt x="3326" y="1565"/>
                </a:lnTo>
                <a:lnTo>
                  <a:pt x="3322" y="1563"/>
                </a:lnTo>
                <a:lnTo>
                  <a:pt x="3317" y="1564"/>
                </a:lnTo>
                <a:lnTo>
                  <a:pt x="3313" y="1565"/>
                </a:lnTo>
                <a:lnTo>
                  <a:pt x="3309" y="1565"/>
                </a:lnTo>
                <a:lnTo>
                  <a:pt x="3297" y="1564"/>
                </a:lnTo>
                <a:lnTo>
                  <a:pt x="3285" y="1565"/>
                </a:lnTo>
                <a:lnTo>
                  <a:pt x="3274" y="1566"/>
                </a:lnTo>
                <a:lnTo>
                  <a:pt x="3262" y="1567"/>
                </a:lnTo>
                <a:lnTo>
                  <a:pt x="3253" y="1568"/>
                </a:lnTo>
                <a:lnTo>
                  <a:pt x="3245" y="1568"/>
                </a:lnTo>
                <a:lnTo>
                  <a:pt x="3236" y="1567"/>
                </a:lnTo>
                <a:lnTo>
                  <a:pt x="3229" y="1566"/>
                </a:lnTo>
                <a:lnTo>
                  <a:pt x="3220" y="1564"/>
                </a:lnTo>
                <a:lnTo>
                  <a:pt x="3210" y="1564"/>
                </a:lnTo>
                <a:lnTo>
                  <a:pt x="3198" y="1565"/>
                </a:lnTo>
                <a:lnTo>
                  <a:pt x="3184" y="1564"/>
                </a:lnTo>
                <a:lnTo>
                  <a:pt x="3174" y="1563"/>
                </a:lnTo>
                <a:lnTo>
                  <a:pt x="3163" y="1563"/>
                </a:lnTo>
                <a:lnTo>
                  <a:pt x="3159" y="1563"/>
                </a:lnTo>
                <a:lnTo>
                  <a:pt x="3154" y="1565"/>
                </a:lnTo>
                <a:lnTo>
                  <a:pt x="3149" y="1567"/>
                </a:lnTo>
                <a:lnTo>
                  <a:pt x="3144" y="1569"/>
                </a:lnTo>
                <a:lnTo>
                  <a:pt x="3141" y="1573"/>
                </a:lnTo>
                <a:lnTo>
                  <a:pt x="3136" y="1574"/>
                </a:lnTo>
                <a:lnTo>
                  <a:pt x="3132" y="1573"/>
                </a:lnTo>
                <a:lnTo>
                  <a:pt x="3128" y="1570"/>
                </a:lnTo>
                <a:lnTo>
                  <a:pt x="3118" y="1564"/>
                </a:lnTo>
                <a:lnTo>
                  <a:pt x="3107" y="1558"/>
                </a:lnTo>
                <a:lnTo>
                  <a:pt x="3095" y="1553"/>
                </a:lnTo>
                <a:lnTo>
                  <a:pt x="3084" y="1548"/>
                </a:lnTo>
                <a:lnTo>
                  <a:pt x="3072" y="1546"/>
                </a:lnTo>
                <a:lnTo>
                  <a:pt x="3060" y="1544"/>
                </a:lnTo>
                <a:lnTo>
                  <a:pt x="3056" y="1543"/>
                </a:lnTo>
                <a:lnTo>
                  <a:pt x="3052" y="1542"/>
                </a:lnTo>
                <a:lnTo>
                  <a:pt x="3048" y="1542"/>
                </a:lnTo>
                <a:lnTo>
                  <a:pt x="3044" y="1543"/>
                </a:lnTo>
                <a:lnTo>
                  <a:pt x="3037" y="1545"/>
                </a:lnTo>
                <a:lnTo>
                  <a:pt x="3029" y="1550"/>
                </a:lnTo>
                <a:lnTo>
                  <a:pt x="3014" y="1560"/>
                </a:lnTo>
                <a:lnTo>
                  <a:pt x="2999" y="1567"/>
                </a:lnTo>
                <a:lnTo>
                  <a:pt x="2982" y="1573"/>
                </a:lnTo>
                <a:lnTo>
                  <a:pt x="2965" y="1578"/>
                </a:lnTo>
                <a:lnTo>
                  <a:pt x="2961" y="1579"/>
                </a:lnTo>
                <a:lnTo>
                  <a:pt x="2956" y="1578"/>
                </a:lnTo>
                <a:lnTo>
                  <a:pt x="2951" y="1576"/>
                </a:lnTo>
                <a:lnTo>
                  <a:pt x="2948" y="1572"/>
                </a:lnTo>
                <a:lnTo>
                  <a:pt x="2946" y="1569"/>
                </a:lnTo>
                <a:lnTo>
                  <a:pt x="2943" y="1566"/>
                </a:lnTo>
                <a:lnTo>
                  <a:pt x="2940" y="1564"/>
                </a:lnTo>
                <a:lnTo>
                  <a:pt x="2936" y="1562"/>
                </a:lnTo>
                <a:lnTo>
                  <a:pt x="2929" y="1560"/>
                </a:lnTo>
                <a:lnTo>
                  <a:pt x="2921" y="1556"/>
                </a:lnTo>
                <a:lnTo>
                  <a:pt x="2913" y="1551"/>
                </a:lnTo>
                <a:lnTo>
                  <a:pt x="2904" y="1547"/>
                </a:lnTo>
                <a:lnTo>
                  <a:pt x="2900" y="1547"/>
                </a:lnTo>
                <a:lnTo>
                  <a:pt x="2895" y="1546"/>
                </a:lnTo>
                <a:lnTo>
                  <a:pt x="2890" y="1547"/>
                </a:lnTo>
                <a:lnTo>
                  <a:pt x="2885" y="1548"/>
                </a:lnTo>
                <a:lnTo>
                  <a:pt x="2883" y="1549"/>
                </a:lnTo>
                <a:lnTo>
                  <a:pt x="2881" y="1548"/>
                </a:lnTo>
                <a:lnTo>
                  <a:pt x="2878" y="1546"/>
                </a:lnTo>
                <a:lnTo>
                  <a:pt x="2876" y="1545"/>
                </a:lnTo>
                <a:lnTo>
                  <a:pt x="2874" y="1544"/>
                </a:lnTo>
                <a:lnTo>
                  <a:pt x="2871" y="1544"/>
                </a:lnTo>
                <a:lnTo>
                  <a:pt x="2867" y="1544"/>
                </a:lnTo>
                <a:lnTo>
                  <a:pt x="2861" y="1545"/>
                </a:lnTo>
                <a:lnTo>
                  <a:pt x="2852" y="1545"/>
                </a:lnTo>
                <a:lnTo>
                  <a:pt x="2846" y="1547"/>
                </a:lnTo>
                <a:lnTo>
                  <a:pt x="2843" y="1551"/>
                </a:lnTo>
                <a:lnTo>
                  <a:pt x="2840" y="1561"/>
                </a:lnTo>
                <a:lnTo>
                  <a:pt x="2839" y="1563"/>
                </a:lnTo>
                <a:lnTo>
                  <a:pt x="2838" y="1565"/>
                </a:lnTo>
                <a:lnTo>
                  <a:pt x="2837" y="1566"/>
                </a:lnTo>
                <a:lnTo>
                  <a:pt x="2835" y="1567"/>
                </a:lnTo>
                <a:lnTo>
                  <a:pt x="2824" y="1566"/>
                </a:lnTo>
                <a:lnTo>
                  <a:pt x="2813" y="1567"/>
                </a:lnTo>
                <a:lnTo>
                  <a:pt x="2802" y="1567"/>
                </a:lnTo>
                <a:lnTo>
                  <a:pt x="2792" y="1568"/>
                </a:lnTo>
                <a:lnTo>
                  <a:pt x="2783" y="1568"/>
                </a:lnTo>
                <a:lnTo>
                  <a:pt x="2775" y="1570"/>
                </a:lnTo>
                <a:lnTo>
                  <a:pt x="2766" y="1570"/>
                </a:lnTo>
                <a:lnTo>
                  <a:pt x="2756" y="1570"/>
                </a:lnTo>
                <a:lnTo>
                  <a:pt x="2755" y="1570"/>
                </a:lnTo>
                <a:lnTo>
                  <a:pt x="2755" y="1572"/>
                </a:lnTo>
                <a:lnTo>
                  <a:pt x="2753" y="1573"/>
                </a:lnTo>
                <a:lnTo>
                  <a:pt x="2751" y="1572"/>
                </a:lnTo>
                <a:lnTo>
                  <a:pt x="2749" y="1572"/>
                </a:lnTo>
                <a:lnTo>
                  <a:pt x="2747" y="1569"/>
                </a:lnTo>
                <a:lnTo>
                  <a:pt x="2737" y="1562"/>
                </a:lnTo>
                <a:lnTo>
                  <a:pt x="2728" y="1553"/>
                </a:lnTo>
                <a:lnTo>
                  <a:pt x="2725" y="1552"/>
                </a:lnTo>
                <a:lnTo>
                  <a:pt x="2723" y="1552"/>
                </a:lnTo>
                <a:lnTo>
                  <a:pt x="2721" y="1553"/>
                </a:lnTo>
                <a:lnTo>
                  <a:pt x="2718" y="1554"/>
                </a:lnTo>
                <a:lnTo>
                  <a:pt x="2716" y="1556"/>
                </a:lnTo>
                <a:lnTo>
                  <a:pt x="2713" y="1557"/>
                </a:lnTo>
                <a:lnTo>
                  <a:pt x="2710" y="1556"/>
                </a:lnTo>
                <a:lnTo>
                  <a:pt x="2708" y="1552"/>
                </a:lnTo>
                <a:lnTo>
                  <a:pt x="2706" y="1549"/>
                </a:lnTo>
                <a:lnTo>
                  <a:pt x="2704" y="1548"/>
                </a:lnTo>
                <a:lnTo>
                  <a:pt x="2702" y="1549"/>
                </a:lnTo>
                <a:lnTo>
                  <a:pt x="2700" y="1552"/>
                </a:lnTo>
                <a:lnTo>
                  <a:pt x="2698" y="1556"/>
                </a:lnTo>
                <a:lnTo>
                  <a:pt x="2694" y="1558"/>
                </a:lnTo>
                <a:lnTo>
                  <a:pt x="2691" y="1559"/>
                </a:lnTo>
                <a:lnTo>
                  <a:pt x="2688" y="1560"/>
                </a:lnTo>
                <a:lnTo>
                  <a:pt x="2686" y="1559"/>
                </a:lnTo>
                <a:lnTo>
                  <a:pt x="2683" y="1559"/>
                </a:lnTo>
                <a:lnTo>
                  <a:pt x="2680" y="1560"/>
                </a:lnTo>
                <a:lnTo>
                  <a:pt x="2679" y="1562"/>
                </a:lnTo>
                <a:lnTo>
                  <a:pt x="2678" y="1565"/>
                </a:lnTo>
                <a:lnTo>
                  <a:pt x="2679" y="1568"/>
                </a:lnTo>
                <a:lnTo>
                  <a:pt x="2680" y="1570"/>
                </a:lnTo>
                <a:lnTo>
                  <a:pt x="2683" y="1573"/>
                </a:lnTo>
                <a:lnTo>
                  <a:pt x="2685" y="1575"/>
                </a:lnTo>
                <a:lnTo>
                  <a:pt x="2686" y="1576"/>
                </a:lnTo>
                <a:lnTo>
                  <a:pt x="2684" y="1577"/>
                </a:lnTo>
                <a:lnTo>
                  <a:pt x="2681" y="1578"/>
                </a:lnTo>
                <a:lnTo>
                  <a:pt x="2679" y="1579"/>
                </a:lnTo>
                <a:lnTo>
                  <a:pt x="2676" y="1579"/>
                </a:lnTo>
                <a:lnTo>
                  <a:pt x="2676" y="1579"/>
                </a:lnTo>
                <a:lnTo>
                  <a:pt x="2675" y="1579"/>
                </a:lnTo>
                <a:lnTo>
                  <a:pt x="2674" y="1577"/>
                </a:lnTo>
                <a:lnTo>
                  <a:pt x="2672" y="1577"/>
                </a:lnTo>
                <a:lnTo>
                  <a:pt x="2670" y="1577"/>
                </a:lnTo>
                <a:lnTo>
                  <a:pt x="2669" y="1577"/>
                </a:lnTo>
                <a:lnTo>
                  <a:pt x="2661" y="1578"/>
                </a:lnTo>
                <a:lnTo>
                  <a:pt x="2654" y="1578"/>
                </a:lnTo>
                <a:lnTo>
                  <a:pt x="2646" y="1578"/>
                </a:lnTo>
                <a:lnTo>
                  <a:pt x="2639" y="1577"/>
                </a:lnTo>
                <a:lnTo>
                  <a:pt x="2634" y="1575"/>
                </a:lnTo>
                <a:lnTo>
                  <a:pt x="2630" y="1575"/>
                </a:lnTo>
                <a:lnTo>
                  <a:pt x="2629" y="1575"/>
                </a:lnTo>
                <a:lnTo>
                  <a:pt x="2628" y="1576"/>
                </a:lnTo>
                <a:lnTo>
                  <a:pt x="2627" y="1579"/>
                </a:lnTo>
                <a:lnTo>
                  <a:pt x="2627" y="1582"/>
                </a:lnTo>
                <a:lnTo>
                  <a:pt x="2625" y="1584"/>
                </a:lnTo>
                <a:lnTo>
                  <a:pt x="2622" y="1587"/>
                </a:lnTo>
                <a:lnTo>
                  <a:pt x="2622" y="1585"/>
                </a:lnTo>
                <a:lnTo>
                  <a:pt x="2622" y="1585"/>
                </a:lnTo>
                <a:lnTo>
                  <a:pt x="2615" y="1585"/>
                </a:lnTo>
                <a:lnTo>
                  <a:pt x="2610" y="1584"/>
                </a:lnTo>
                <a:lnTo>
                  <a:pt x="2615" y="1585"/>
                </a:lnTo>
                <a:lnTo>
                  <a:pt x="2622" y="1585"/>
                </a:lnTo>
                <a:lnTo>
                  <a:pt x="2616" y="1582"/>
                </a:lnTo>
                <a:lnTo>
                  <a:pt x="2612" y="1578"/>
                </a:lnTo>
                <a:lnTo>
                  <a:pt x="2610" y="1573"/>
                </a:lnTo>
                <a:lnTo>
                  <a:pt x="2609" y="1567"/>
                </a:lnTo>
                <a:lnTo>
                  <a:pt x="2608" y="1565"/>
                </a:lnTo>
                <a:lnTo>
                  <a:pt x="2608" y="1564"/>
                </a:lnTo>
                <a:lnTo>
                  <a:pt x="2605" y="1564"/>
                </a:lnTo>
                <a:lnTo>
                  <a:pt x="2604" y="1564"/>
                </a:lnTo>
                <a:lnTo>
                  <a:pt x="2598" y="1564"/>
                </a:lnTo>
                <a:lnTo>
                  <a:pt x="2592" y="1564"/>
                </a:lnTo>
                <a:lnTo>
                  <a:pt x="2588" y="1563"/>
                </a:lnTo>
                <a:lnTo>
                  <a:pt x="2585" y="1564"/>
                </a:lnTo>
                <a:lnTo>
                  <a:pt x="2582" y="1565"/>
                </a:lnTo>
                <a:lnTo>
                  <a:pt x="2579" y="1568"/>
                </a:lnTo>
                <a:lnTo>
                  <a:pt x="2577" y="1569"/>
                </a:lnTo>
                <a:lnTo>
                  <a:pt x="2574" y="1569"/>
                </a:lnTo>
                <a:lnTo>
                  <a:pt x="2573" y="1569"/>
                </a:lnTo>
                <a:lnTo>
                  <a:pt x="2571" y="1567"/>
                </a:lnTo>
                <a:lnTo>
                  <a:pt x="2569" y="1566"/>
                </a:lnTo>
                <a:lnTo>
                  <a:pt x="2566" y="1566"/>
                </a:lnTo>
                <a:lnTo>
                  <a:pt x="2565" y="1566"/>
                </a:lnTo>
                <a:lnTo>
                  <a:pt x="2563" y="1567"/>
                </a:lnTo>
                <a:lnTo>
                  <a:pt x="2555" y="1573"/>
                </a:lnTo>
                <a:lnTo>
                  <a:pt x="2549" y="1580"/>
                </a:lnTo>
                <a:lnTo>
                  <a:pt x="2547" y="1583"/>
                </a:lnTo>
                <a:lnTo>
                  <a:pt x="2544" y="1583"/>
                </a:lnTo>
                <a:lnTo>
                  <a:pt x="2542" y="1582"/>
                </a:lnTo>
                <a:lnTo>
                  <a:pt x="2540" y="1580"/>
                </a:lnTo>
                <a:lnTo>
                  <a:pt x="2539" y="1578"/>
                </a:lnTo>
                <a:lnTo>
                  <a:pt x="2538" y="1577"/>
                </a:lnTo>
                <a:lnTo>
                  <a:pt x="2537" y="1576"/>
                </a:lnTo>
                <a:lnTo>
                  <a:pt x="2535" y="1576"/>
                </a:lnTo>
                <a:lnTo>
                  <a:pt x="2527" y="1577"/>
                </a:lnTo>
                <a:lnTo>
                  <a:pt x="2521" y="1579"/>
                </a:lnTo>
                <a:lnTo>
                  <a:pt x="2514" y="1582"/>
                </a:lnTo>
                <a:lnTo>
                  <a:pt x="2510" y="1582"/>
                </a:lnTo>
                <a:lnTo>
                  <a:pt x="2506" y="1580"/>
                </a:lnTo>
                <a:lnTo>
                  <a:pt x="2502" y="1574"/>
                </a:lnTo>
                <a:lnTo>
                  <a:pt x="2494" y="1564"/>
                </a:lnTo>
                <a:lnTo>
                  <a:pt x="2488" y="1554"/>
                </a:lnTo>
                <a:lnTo>
                  <a:pt x="2480" y="1546"/>
                </a:lnTo>
                <a:lnTo>
                  <a:pt x="2472" y="1536"/>
                </a:lnTo>
                <a:lnTo>
                  <a:pt x="2466" y="1528"/>
                </a:lnTo>
                <a:lnTo>
                  <a:pt x="2461" y="1520"/>
                </a:lnTo>
                <a:lnTo>
                  <a:pt x="2455" y="1513"/>
                </a:lnTo>
                <a:lnTo>
                  <a:pt x="2448" y="1504"/>
                </a:lnTo>
                <a:lnTo>
                  <a:pt x="2431" y="1482"/>
                </a:lnTo>
                <a:lnTo>
                  <a:pt x="2413" y="1459"/>
                </a:lnTo>
                <a:lnTo>
                  <a:pt x="2396" y="1437"/>
                </a:lnTo>
                <a:lnTo>
                  <a:pt x="2378" y="1414"/>
                </a:lnTo>
                <a:lnTo>
                  <a:pt x="2375" y="1411"/>
                </a:lnTo>
                <a:lnTo>
                  <a:pt x="2373" y="1407"/>
                </a:lnTo>
                <a:lnTo>
                  <a:pt x="2371" y="1406"/>
                </a:lnTo>
                <a:lnTo>
                  <a:pt x="2370" y="1404"/>
                </a:lnTo>
                <a:lnTo>
                  <a:pt x="2367" y="1398"/>
                </a:lnTo>
                <a:lnTo>
                  <a:pt x="2364" y="1393"/>
                </a:lnTo>
                <a:lnTo>
                  <a:pt x="2361" y="1386"/>
                </a:lnTo>
                <a:lnTo>
                  <a:pt x="2359" y="1381"/>
                </a:lnTo>
                <a:lnTo>
                  <a:pt x="2358" y="1375"/>
                </a:lnTo>
                <a:lnTo>
                  <a:pt x="2358" y="1368"/>
                </a:lnTo>
                <a:lnTo>
                  <a:pt x="2358" y="1363"/>
                </a:lnTo>
                <a:lnTo>
                  <a:pt x="2359" y="1356"/>
                </a:lnTo>
                <a:lnTo>
                  <a:pt x="2362" y="1352"/>
                </a:lnTo>
                <a:lnTo>
                  <a:pt x="2364" y="1348"/>
                </a:lnTo>
                <a:lnTo>
                  <a:pt x="2362" y="1344"/>
                </a:lnTo>
                <a:lnTo>
                  <a:pt x="2361" y="1338"/>
                </a:lnTo>
                <a:lnTo>
                  <a:pt x="2360" y="1337"/>
                </a:lnTo>
                <a:lnTo>
                  <a:pt x="2359" y="1336"/>
                </a:lnTo>
                <a:lnTo>
                  <a:pt x="2357" y="1335"/>
                </a:lnTo>
                <a:lnTo>
                  <a:pt x="2356" y="1335"/>
                </a:lnTo>
                <a:lnTo>
                  <a:pt x="2353" y="1335"/>
                </a:lnTo>
                <a:lnTo>
                  <a:pt x="2350" y="1335"/>
                </a:lnTo>
                <a:lnTo>
                  <a:pt x="2345" y="1334"/>
                </a:lnTo>
                <a:lnTo>
                  <a:pt x="2341" y="1334"/>
                </a:lnTo>
                <a:lnTo>
                  <a:pt x="2335" y="1333"/>
                </a:lnTo>
                <a:lnTo>
                  <a:pt x="2330" y="1331"/>
                </a:lnTo>
                <a:lnTo>
                  <a:pt x="2329" y="1327"/>
                </a:lnTo>
                <a:lnTo>
                  <a:pt x="2328" y="1319"/>
                </a:lnTo>
                <a:lnTo>
                  <a:pt x="2328" y="1317"/>
                </a:lnTo>
                <a:lnTo>
                  <a:pt x="2328" y="1314"/>
                </a:lnTo>
                <a:lnTo>
                  <a:pt x="2328" y="1310"/>
                </a:lnTo>
                <a:lnTo>
                  <a:pt x="2329" y="1309"/>
                </a:lnTo>
                <a:lnTo>
                  <a:pt x="2341" y="1306"/>
                </a:lnTo>
                <a:lnTo>
                  <a:pt x="2353" y="1305"/>
                </a:lnTo>
                <a:lnTo>
                  <a:pt x="2355" y="1305"/>
                </a:lnTo>
                <a:lnTo>
                  <a:pt x="2355" y="1306"/>
                </a:lnTo>
                <a:lnTo>
                  <a:pt x="2355" y="1307"/>
                </a:lnTo>
                <a:lnTo>
                  <a:pt x="2355" y="1307"/>
                </a:lnTo>
                <a:lnTo>
                  <a:pt x="2355" y="1308"/>
                </a:lnTo>
                <a:lnTo>
                  <a:pt x="2355" y="1308"/>
                </a:lnTo>
                <a:close/>
                <a:moveTo>
                  <a:pt x="2867" y="1658"/>
                </a:moveTo>
                <a:lnTo>
                  <a:pt x="2870" y="1660"/>
                </a:lnTo>
                <a:lnTo>
                  <a:pt x="2872" y="1661"/>
                </a:lnTo>
                <a:lnTo>
                  <a:pt x="2874" y="1664"/>
                </a:lnTo>
                <a:lnTo>
                  <a:pt x="2875" y="1665"/>
                </a:lnTo>
                <a:lnTo>
                  <a:pt x="2876" y="1671"/>
                </a:lnTo>
                <a:lnTo>
                  <a:pt x="2877" y="1680"/>
                </a:lnTo>
                <a:lnTo>
                  <a:pt x="2877" y="1683"/>
                </a:lnTo>
                <a:lnTo>
                  <a:pt x="2877" y="1687"/>
                </a:lnTo>
                <a:lnTo>
                  <a:pt x="2877" y="1683"/>
                </a:lnTo>
                <a:lnTo>
                  <a:pt x="2877" y="1680"/>
                </a:lnTo>
                <a:lnTo>
                  <a:pt x="2876" y="1671"/>
                </a:lnTo>
                <a:lnTo>
                  <a:pt x="2875" y="1665"/>
                </a:lnTo>
                <a:lnTo>
                  <a:pt x="2874" y="1664"/>
                </a:lnTo>
                <a:lnTo>
                  <a:pt x="2872" y="1661"/>
                </a:lnTo>
                <a:lnTo>
                  <a:pt x="2870" y="1660"/>
                </a:lnTo>
                <a:lnTo>
                  <a:pt x="2867" y="1658"/>
                </a:lnTo>
                <a:close/>
                <a:moveTo>
                  <a:pt x="2823" y="1573"/>
                </a:moveTo>
                <a:lnTo>
                  <a:pt x="2820" y="1574"/>
                </a:lnTo>
                <a:lnTo>
                  <a:pt x="2817" y="1575"/>
                </a:lnTo>
                <a:lnTo>
                  <a:pt x="2820" y="1574"/>
                </a:lnTo>
                <a:lnTo>
                  <a:pt x="2823" y="1573"/>
                </a:lnTo>
                <a:lnTo>
                  <a:pt x="2825" y="1573"/>
                </a:lnTo>
                <a:lnTo>
                  <a:pt x="2826" y="1574"/>
                </a:lnTo>
                <a:lnTo>
                  <a:pt x="2825" y="1573"/>
                </a:lnTo>
                <a:lnTo>
                  <a:pt x="2823" y="1573"/>
                </a:lnTo>
                <a:close/>
                <a:moveTo>
                  <a:pt x="2573" y="1742"/>
                </a:moveTo>
                <a:lnTo>
                  <a:pt x="2574" y="1736"/>
                </a:lnTo>
                <a:lnTo>
                  <a:pt x="2575" y="1733"/>
                </a:lnTo>
                <a:lnTo>
                  <a:pt x="2574" y="1736"/>
                </a:lnTo>
                <a:lnTo>
                  <a:pt x="2573" y="1742"/>
                </a:lnTo>
                <a:lnTo>
                  <a:pt x="2574" y="1746"/>
                </a:lnTo>
                <a:lnTo>
                  <a:pt x="2575" y="1749"/>
                </a:lnTo>
                <a:lnTo>
                  <a:pt x="2577" y="1752"/>
                </a:lnTo>
                <a:lnTo>
                  <a:pt x="2579" y="1755"/>
                </a:lnTo>
                <a:lnTo>
                  <a:pt x="2577" y="1752"/>
                </a:lnTo>
                <a:lnTo>
                  <a:pt x="2575" y="1749"/>
                </a:lnTo>
                <a:lnTo>
                  <a:pt x="2574" y="1746"/>
                </a:lnTo>
                <a:lnTo>
                  <a:pt x="2573" y="1742"/>
                </a:lnTo>
                <a:close/>
                <a:moveTo>
                  <a:pt x="2539" y="1593"/>
                </a:moveTo>
                <a:lnTo>
                  <a:pt x="2537" y="1593"/>
                </a:lnTo>
                <a:lnTo>
                  <a:pt x="2536" y="1593"/>
                </a:lnTo>
                <a:lnTo>
                  <a:pt x="2535" y="1592"/>
                </a:lnTo>
                <a:lnTo>
                  <a:pt x="2535" y="1590"/>
                </a:lnTo>
                <a:lnTo>
                  <a:pt x="2536" y="1588"/>
                </a:lnTo>
                <a:lnTo>
                  <a:pt x="2538" y="1588"/>
                </a:lnTo>
                <a:lnTo>
                  <a:pt x="2540" y="1588"/>
                </a:lnTo>
                <a:lnTo>
                  <a:pt x="2541" y="1588"/>
                </a:lnTo>
                <a:lnTo>
                  <a:pt x="2542" y="1589"/>
                </a:lnTo>
                <a:lnTo>
                  <a:pt x="2542" y="1591"/>
                </a:lnTo>
                <a:lnTo>
                  <a:pt x="2542" y="1592"/>
                </a:lnTo>
                <a:lnTo>
                  <a:pt x="2541" y="1593"/>
                </a:lnTo>
                <a:lnTo>
                  <a:pt x="2540" y="1593"/>
                </a:lnTo>
                <a:lnTo>
                  <a:pt x="2539" y="1593"/>
                </a:lnTo>
                <a:close/>
                <a:moveTo>
                  <a:pt x="2516" y="1596"/>
                </a:moveTo>
                <a:lnTo>
                  <a:pt x="2518" y="1597"/>
                </a:lnTo>
                <a:lnTo>
                  <a:pt x="2520" y="1599"/>
                </a:lnTo>
                <a:lnTo>
                  <a:pt x="2518" y="1597"/>
                </a:lnTo>
                <a:lnTo>
                  <a:pt x="2516" y="1596"/>
                </a:lnTo>
                <a:close/>
                <a:moveTo>
                  <a:pt x="2502" y="1603"/>
                </a:moveTo>
                <a:lnTo>
                  <a:pt x="2497" y="1603"/>
                </a:lnTo>
                <a:lnTo>
                  <a:pt x="2493" y="1602"/>
                </a:lnTo>
                <a:lnTo>
                  <a:pt x="2490" y="1600"/>
                </a:lnTo>
                <a:lnTo>
                  <a:pt x="2486" y="1599"/>
                </a:lnTo>
                <a:lnTo>
                  <a:pt x="2483" y="1597"/>
                </a:lnTo>
                <a:lnTo>
                  <a:pt x="2480" y="1594"/>
                </a:lnTo>
                <a:lnTo>
                  <a:pt x="2478" y="1591"/>
                </a:lnTo>
                <a:lnTo>
                  <a:pt x="2476" y="1588"/>
                </a:lnTo>
                <a:lnTo>
                  <a:pt x="2475" y="1585"/>
                </a:lnTo>
                <a:lnTo>
                  <a:pt x="2475" y="1584"/>
                </a:lnTo>
                <a:lnTo>
                  <a:pt x="2476" y="1583"/>
                </a:lnTo>
                <a:lnTo>
                  <a:pt x="2477" y="1582"/>
                </a:lnTo>
                <a:lnTo>
                  <a:pt x="2479" y="1581"/>
                </a:lnTo>
                <a:lnTo>
                  <a:pt x="2480" y="1580"/>
                </a:lnTo>
                <a:lnTo>
                  <a:pt x="2477" y="1578"/>
                </a:lnTo>
                <a:lnTo>
                  <a:pt x="2474" y="1577"/>
                </a:lnTo>
                <a:lnTo>
                  <a:pt x="2471" y="1575"/>
                </a:lnTo>
                <a:lnTo>
                  <a:pt x="2470" y="1570"/>
                </a:lnTo>
                <a:lnTo>
                  <a:pt x="2470" y="1569"/>
                </a:lnTo>
                <a:lnTo>
                  <a:pt x="2468" y="1568"/>
                </a:lnTo>
                <a:lnTo>
                  <a:pt x="2466" y="1568"/>
                </a:lnTo>
                <a:lnTo>
                  <a:pt x="2465" y="1568"/>
                </a:lnTo>
                <a:lnTo>
                  <a:pt x="2465" y="1568"/>
                </a:lnTo>
                <a:lnTo>
                  <a:pt x="2464" y="1568"/>
                </a:lnTo>
                <a:lnTo>
                  <a:pt x="2464" y="1568"/>
                </a:lnTo>
                <a:lnTo>
                  <a:pt x="2464" y="1568"/>
                </a:lnTo>
                <a:lnTo>
                  <a:pt x="2465" y="1568"/>
                </a:lnTo>
                <a:lnTo>
                  <a:pt x="2464" y="1566"/>
                </a:lnTo>
                <a:lnTo>
                  <a:pt x="2463" y="1565"/>
                </a:lnTo>
                <a:lnTo>
                  <a:pt x="2462" y="1564"/>
                </a:lnTo>
                <a:lnTo>
                  <a:pt x="2460" y="1564"/>
                </a:lnTo>
                <a:lnTo>
                  <a:pt x="2460" y="1564"/>
                </a:lnTo>
                <a:lnTo>
                  <a:pt x="2460" y="1564"/>
                </a:lnTo>
                <a:lnTo>
                  <a:pt x="2460" y="1564"/>
                </a:lnTo>
                <a:lnTo>
                  <a:pt x="2461" y="1563"/>
                </a:lnTo>
                <a:lnTo>
                  <a:pt x="2460" y="1562"/>
                </a:lnTo>
                <a:lnTo>
                  <a:pt x="2459" y="1562"/>
                </a:lnTo>
                <a:lnTo>
                  <a:pt x="2458" y="1562"/>
                </a:lnTo>
                <a:lnTo>
                  <a:pt x="2456" y="1561"/>
                </a:lnTo>
                <a:lnTo>
                  <a:pt x="2455" y="1559"/>
                </a:lnTo>
                <a:lnTo>
                  <a:pt x="2453" y="1557"/>
                </a:lnTo>
                <a:lnTo>
                  <a:pt x="2452" y="1554"/>
                </a:lnTo>
                <a:lnTo>
                  <a:pt x="2450" y="1554"/>
                </a:lnTo>
                <a:lnTo>
                  <a:pt x="2449" y="1553"/>
                </a:lnTo>
                <a:lnTo>
                  <a:pt x="2450" y="1554"/>
                </a:lnTo>
                <a:lnTo>
                  <a:pt x="2452" y="1554"/>
                </a:lnTo>
                <a:lnTo>
                  <a:pt x="2452" y="1552"/>
                </a:lnTo>
                <a:lnTo>
                  <a:pt x="2452" y="1550"/>
                </a:lnTo>
                <a:lnTo>
                  <a:pt x="2450" y="1549"/>
                </a:lnTo>
                <a:lnTo>
                  <a:pt x="2447" y="1549"/>
                </a:lnTo>
                <a:lnTo>
                  <a:pt x="2447" y="1549"/>
                </a:lnTo>
                <a:lnTo>
                  <a:pt x="2446" y="1549"/>
                </a:lnTo>
                <a:lnTo>
                  <a:pt x="2446" y="1549"/>
                </a:lnTo>
                <a:lnTo>
                  <a:pt x="2444" y="1545"/>
                </a:lnTo>
                <a:lnTo>
                  <a:pt x="2440" y="1544"/>
                </a:lnTo>
                <a:lnTo>
                  <a:pt x="2438" y="1545"/>
                </a:lnTo>
                <a:lnTo>
                  <a:pt x="2438" y="1546"/>
                </a:lnTo>
                <a:lnTo>
                  <a:pt x="2438" y="1548"/>
                </a:lnTo>
                <a:lnTo>
                  <a:pt x="2440" y="1550"/>
                </a:lnTo>
                <a:lnTo>
                  <a:pt x="2440" y="1550"/>
                </a:lnTo>
                <a:lnTo>
                  <a:pt x="2438" y="1553"/>
                </a:lnTo>
                <a:lnTo>
                  <a:pt x="2437" y="1557"/>
                </a:lnTo>
                <a:lnTo>
                  <a:pt x="2438" y="1553"/>
                </a:lnTo>
                <a:lnTo>
                  <a:pt x="2438" y="1550"/>
                </a:lnTo>
                <a:lnTo>
                  <a:pt x="2435" y="1551"/>
                </a:lnTo>
                <a:lnTo>
                  <a:pt x="2432" y="1550"/>
                </a:lnTo>
                <a:lnTo>
                  <a:pt x="2429" y="1548"/>
                </a:lnTo>
                <a:lnTo>
                  <a:pt x="2426" y="1546"/>
                </a:lnTo>
                <a:lnTo>
                  <a:pt x="2422" y="1545"/>
                </a:lnTo>
                <a:lnTo>
                  <a:pt x="2421" y="1542"/>
                </a:lnTo>
                <a:lnTo>
                  <a:pt x="2422" y="1541"/>
                </a:lnTo>
                <a:lnTo>
                  <a:pt x="2423" y="1539"/>
                </a:lnTo>
                <a:lnTo>
                  <a:pt x="2426" y="1538"/>
                </a:lnTo>
                <a:lnTo>
                  <a:pt x="2428" y="1538"/>
                </a:lnTo>
                <a:lnTo>
                  <a:pt x="2436" y="1537"/>
                </a:lnTo>
                <a:lnTo>
                  <a:pt x="2444" y="1535"/>
                </a:lnTo>
                <a:lnTo>
                  <a:pt x="2448" y="1535"/>
                </a:lnTo>
                <a:lnTo>
                  <a:pt x="2451" y="1535"/>
                </a:lnTo>
                <a:lnTo>
                  <a:pt x="2451" y="1535"/>
                </a:lnTo>
                <a:lnTo>
                  <a:pt x="2452" y="1535"/>
                </a:lnTo>
                <a:lnTo>
                  <a:pt x="2452" y="1535"/>
                </a:lnTo>
                <a:lnTo>
                  <a:pt x="2458" y="1535"/>
                </a:lnTo>
                <a:lnTo>
                  <a:pt x="2463" y="1538"/>
                </a:lnTo>
                <a:lnTo>
                  <a:pt x="2466" y="1541"/>
                </a:lnTo>
                <a:lnTo>
                  <a:pt x="2470" y="1541"/>
                </a:lnTo>
                <a:lnTo>
                  <a:pt x="2476" y="1549"/>
                </a:lnTo>
                <a:lnTo>
                  <a:pt x="2482" y="1559"/>
                </a:lnTo>
                <a:lnTo>
                  <a:pt x="2486" y="1562"/>
                </a:lnTo>
                <a:lnTo>
                  <a:pt x="2487" y="1567"/>
                </a:lnTo>
                <a:lnTo>
                  <a:pt x="2487" y="1570"/>
                </a:lnTo>
                <a:lnTo>
                  <a:pt x="2489" y="1573"/>
                </a:lnTo>
                <a:lnTo>
                  <a:pt x="2491" y="1574"/>
                </a:lnTo>
                <a:lnTo>
                  <a:pt x="2494" y="1575"/>
                </a:lnTo>
                <a:lnTo>
                  <a:pt x="2496" y="1577"/>
                </a:lnTo>
                <a:lnTo>
                  <a:pt x="2498" y="1578"/>
                </a:lnTo>
                <a:lnTo>
                  <a:pt x="2498" y="1579"/>
                </a:lnTo>
                <a:lnTo>
                  <a:pt x="2498" y="1580"/>
                </a:lnTo>
                <a:lnTo>
                  <a:pt x="2497" y="1581"/>
                </a:lnTo>
                <a:lnTo>
                  <a:pt x="2494" y="1582"/>
                </a:lnTo>
                <a:lnTo>
                  <a:pt x="2494" y="1583"/>
                </a:lnTo>
                <a:lnTo>
                  <a:pt x="2493" y="1585"/>
                </a:lnTo>
                <a:lnTo>
                  <a:pt x="2494" y="1588"/>
                </a:lnTo>
                <a:lnTo>
                  <a:pt x="2496" y="1588"/>
                </a:lnTo>
                <a:lnTo>
                  <a:pt x="2501" y="1587"/>
                </a:lnTo>
                <a:lnTo>
                  <a:pt x="2505" y="1588"/>
                </a:lnTo>
                <a:lnTo>
                  <a:pt x="2507" y="1591"/>
                </a:lnTo>
                <a:lnTo>
                  <a:pt x="2508" y="1594"/>
                </a:lnTo>
                <a:lnTo>
                  <a:pt x="2509" y="1596"/>
                </a:lnTo>
                <a:lnTo>
                  <a:pt x="2509" y="1599"/>
                </a:lnTo>
                <a:lnTo>
                  <a:pt x="2508" y="1602"/>
                </a:lnTo>
                <a:lnTo>
                  <a:pt x="2506" y="1603"/>
                </a:lnTo>
                <a:lnTo>
                  <a:pt x="2504" y="1603"/>
                </a:lnTo>
                <a:lnTo>
                  <a:pt x="2502" y="1603"/>
                </a:lnTo>
                <a:close/>
                <a:moveTo>
                  <a:pt x="2480" y="1664"/>
                </a:moveTo>
                <a:lnTo>
                  <a:pt x="2481" y="1664"/>
                </a:lnTo>
                <a:lnTo>
                  <a:pt x="2481" y="1664"/>
                </a:lnTo>
                <a:lnTo>
                  <a:pt x="2481" y="1664"/>
                </a:lnTo>
                <a:lnTo>
                  <a:pt x="2480" y="1664"/>
                </a:lnTo>
                <a:close/>
                <a:moveTo>
                  <a:pt x="2479" y="1664"/>
                </a:moveTo>
                <a:lnTo>
                  <a:pt x="2480" y="1663"/>
                </a:lnTo>
                <a:lnTo>
                  <a:pt x="2480" y="1663"/>
                </a:lnTo>
                <a:lnTo>
                  <a:pt x="2480" y="1663"/>
                </a:lnTo>
                <a:lnTo>
                  <a:pt x="2480" y="1663"/>
                </a:lnTo>
                <a:lnTo>
                  <a:pt x="2480" y="1663"/>
                </a:lnTo>
                <a:lnTo>
                  <a:pt x="2479" y="1664"/>
                </a:lnTo>
                <a:close/>
                <a:moveTo>
                  <a:pt x="2459" y="1671"/>
                </a:moveTo>
                <a:lnTo>
                  <a:pt x="2458" y="1671"/>
                </a:lnTo>
                <a:lnTo>
                  <a:pt x="2457" y="1669"/>
                </a:lnTo>
                <a:lnTo>
                  <a:pt x="2458" y="1668"/>
                </a:lnTo>
                <a:lnTo>
                  <a:pt x="2460" y="1667"/>
                </a:lnTo>
                <a:lnTo>
                  <a:pt x="2466" y="1666"/>
                </a:lnTo>
                <a:lnTo>
                  <a:pt x="2473" y="1667"/>
                </a:lnTo>
                <a:lnTo>
                  <a:pt x="2479" y="1668"/>
                </a:lnTo>
                <a:lnTo>
                  <a:pt x="2486" y="1670"/>
                </a:lnTo>
                <a:lnTo>
                  <a:pt x="2479" y="1672"/>
                </a:lnTo>
                <a:lnTo>
                  <a:pt x="2472" y="1672"/>
                </a:lnTo>
                <a:lnTo>
                  <a:pt x="2465" y="1672"/>
                </a:lnTo>
                <a:lnTo>
                  <a:pt x="2459" y="1671"/>
                </a:lnTo>
                <a:close/>
                <a:moveTo>
                  <a:pt x="2418" y="1528"/>
                </a:moveTo>
                <a:lnTo>
                  <a:pt x="2411" y="1529"/>
                </a:lnTo>
                <a:lnTo>
                  <a:pt x="2402" y="1529"/>
                </a:lnTo>
                <a:lnTo>
                  <a:pt x="2406" y="1533"/>
                </a:lnTo>
                <a:lnTo>
                  <a:pt x="2412" y="1537"/>
                </a:lnTo>
                <a:lnTo>
                  <a:pt x="2406" y="1533"/>
                </a:lnTo>
                <a:lnTo>
                  <a:pt x="2402" y="1529"/>
                </a:lnTo>
                <a:lnTo>
                  <a:pt x="2402" y="1529"/>
                </a:lnTo>
                <a:lnTo>
                  <a:pt x="2402" y="1529"/>
                </a:lnTo>
                <a:lnTo>
                  <a:pt x="2400" y="1524"/>
                </a:lnTo>
                <a:lnTo>
                  <a:pt x="2397" y="1521"/>
                </a:lnTo>
                <a:lnTo>
                  <a:pt x="2392" y="1519"/>
                </a:lnTo>
                <a:lnTo>
                  <a:pt x="2389" y="1518"/>
                </a:lnTo>
                <a:lnTo>
                  <a:pt x="2389" y="1517"/>
                </a:lnTo>
                <a:lnTo>
                  <a:pt x="2388" y="1517"/>
                </a:lnTo>
                <a:lnTo>
                  <a:pt x="2387" y="1516"/>
                </a:lnTo>
                <a:lnTo>
                  <a:pt x="2386" y="1515"/>
                </a:lnTo>
                <a:lnTo>
                  <a:pt x="2387" y="1516"/>
                </a:lnTo>
                <a:lnTo>
                  <a:pt x="2388" y="1517"/>
                </a:lnTo>
                <a:lnTo>
                  <a:pt x="2387" y="1515"/>
                </a:lnTo>
                <a:lnTo>
                  <a:pt x="2386" y="1514"/>
                </a:lnTo>
                <a:lnTo>
                  <a:pt x="2386" y="1514"/>
                </a:lnTo>
                <a:lnTo>
                  <a:pt x="2386" y="1514"/>
                </a:lnTo>
                <a:lnTo>
                  <a:pt x="2384" y="1513"/>
                </a:lnTo>
                <a:lnTo>
                  <a:pt x="2383" y="1511"/>
                </a:lnTo>
                <a:lnTo>
                  <a:pt x="2382" y="1508"/>
                </a:lnTo>
                <a:lnTo>
                  <a:pt x="2382" y="1506"/>
                </a:lnTo>
                <a:lnTo>
                  <a:pt x="2380" y="1504"/>
                </a:lnTo>
                <a:lnTo>
                  <a:pt x="2380" y="1502"/>
                </a:lnTo>
                <a:lnTo>
                  <a:pt x="2380" y="1501"/>
                </a:lnTo>
                <a:lnTo>
                  <a:pt x="2381" y="1501"/>
                </a:lnTo>
                <a:lnTo>
                  <a:pt x="2384" y="1500"/>
                </a:lnTo>
                <a:lnTo>
                  <a:pt x="2386" y="1500"/>
                </a:lnTo>
                <a:lnTo>
                  <a:pt x="2389" y="1500"/>
                </a:lnTo>
                <a:lnTo>
                  <a:pt x="2393" y="1501"/>
                </a:lnTo>
                <a:lnTo>
                  <a:pt x="2392" y="1503"/>
                </a:lnTo>
                <a:lnTo>
                  <a:pt x="2391" y="1505"/>
                </a:lnTo>
                <a:lnTo>
                  <a:pt x="2390" y="1506"/>
                </a:lnTo>
                <a:lnTo>
                  <a:pt x="2387" y="1505"/>
                </a:lnTo>
                <a:lnTo>
                  <a:pt x="2384" y="1505"/>
                </a:lnTo>
                <a:lnTo>
                  <a:pt x="2382" y="1506"/>
                </a:lnTo>
                <a:lnTo>
                  <a:pt x="2382" y="1508"/>
                </a:lnTo>
                <a:lnTo>
                  <a:pt x="2383" y="1511"/>
                </a:lnTo>
                <a:lnTo>
                  <a:pt x="2384" y="1513"/>
                </a:lnTo>
                <a:lnTo>
                  <a:pt x="2386" y="1514"/>
                </a:lnTo>
                <a:lnTo>
                  <a:pt x="2387" y="1512"/>
                </a:lnTo>
                <a:lnTo>
                  <a:pt x="2388" y="1509"/>
                </a:lnTo>
                <a:lnTo>
                  <a:pt x="2390" y="1509"/>
                </a:lnTo>
                <a:lnTo>
                  <a:pt x="2392" y="1511"/>
                </a:lnTo>
                <a:lnTo>
                  <a:pt x="2393" y="1512"/>
                </a:lnTo>
                <a:lnTo>
                  <a:pt x="2395" y="1513"/>
                </a:lnTo>
                <a:lnTo>
                  <a:pt x="2399" y="1514"/>
                </a:lnTo>
                <a:lnTo>
                  <a:pt x="2403" y="1514"/>
                </a:lnTo>
                <a:lnTo>
                  <a:pt x="2403" y="1511"/>
                </a:lnTo>
                <a:lnTo>
                  <a:pt x="2402" y="1509"/>
                </a:lnTo>
                <a:lnTo>
                  <a:pt x="2400" y="1507"/>
                </a:lnTo>
                <a:lnTo>
                  <a:pt x="2397" y="1505"/>
                </a:lnTo>
                <a:lnTo>
                  <a:pt x="2403" y="1507"/>
                </a:lnTo>
                <a:lnTo>
                  <a:pt x="2408" y="1509"/>
                </a:lnTo>
                <a:lnTo>
                  <a:pt x="2411" y="1511"/>
                </a:lnTo>
                <a:lnTo>
                  <a:pt x="2413" y="1513"/>
                </a:lnTo>
                <a:lnTo>
                  <a:pt x="2414" y="1516"/>
                </a:lnTo>
                <a:lnTo>
                  <a:pt x="2414" y="1520"/>
                </a:lnTo>
                <a:lnTo>
                  <a:pt x="2415" y="1523"/>
                </a:lnTo>
                <a:lnTo>
                  <a:pt x="2418" y="1527"/>
                </a:lnTo>
                <a:lnTo>
                  <a:pt x="2423" y="1524"/>
                </a:lnTo>
                <a:lnTo>
                  <a:pt x="2428" y="1524"/>
                </a:lnTo>
                <a:lnTo>
                  <a:pt x="2423" y="1524"/>
                </a:lnTo>
                <a:lnTo>
                  <a:pt x="2418" y="1527"/>
                </a:lnTo>
                <a:lnTo>
                  <a:pt x="2418" y="1528"/>
                </a:lnTo>
                <a:lnTo>
                  <a:pt x="2418" y="1528"/>
                </a:lnTo>
                <a:close/>
                <a:moveTo>
                  <a:pt x="2377" y="1473"/>
                </a:moveTo>
                <a:lnTo>
                  <a:pt x="2376" y="1474"/>
                </a:lnTo>
                <a:lnTo>
                  <a:pt x="2374" y="1474"/>
                </a:lnTo>
                <a:lnTo>
                  <a:pt x="2372" y="1474"/>
                </a:lnTo>
                <a:lnTo>
                  <a:pt x="2370" y="1473"/>
                </a:lnTo>
                <a:lnTo>
                  <a:pt x="2367" y="1472"/>
                </a:lnTo>
                <a:lnTo>
                  <a:pt x="2364" y="1470"/>
                </a:lnTo>
                <a:lnTo>
                  <a:pt x="2364" y="1470"/>
                </a:lnTo>
                <a:lnTo>
                  <a:pt x="2365" y="1467"/>
                </a:lnTo>
                <a:lnTo>
                  <a:pt x="2366" y="1465"/>
                </a:lnTo>
                <a:lnTo>
                  <a:pt x="2368" y="1465"/>
                </a:lnTo>
                <a:lnTo>
                  <a:pt x="2370" y="1463"/>
                </a:lnTo>
                <a:lnTo>
                  <a:pt x="2374" y="1463"/>
                </a:lnTo>
                <a:lnTo>
                  <a:pt x="2377" y="1467"/>
                </a:lnTo>
                <a:lnTo>
                  <a:pt x="2378" y="1468"/>
                </a:lnTo>
                <a:lnTo>
                  <a:pt x="2378" y="1470"/>
                </a:lnTo>
                <a:lnTo>
                  <a:pt x="2380" y="1471"/>
                </a:lnTo>
                <a:lnTo>
                  <a:pt x="2377" y="1473"/>
                </a:lnTo>
                <a:close/>
                <a:moveTo>
                  <a:pt x="2207" y="1624"/>
                </a:moveTo>
                <a:lnTo>
                  <a:pt x="2207" y="1623"/>
                </a:lnTo>
                <a:lnTo>
                  <a:pt x="2207" y="1623"/>
                </a:lnTo>
                <a:lnTo>
                  <a:pt x="2209" y="1624"/>
                </a:lnTo>
                <a:lnTo>
                  <a:pt x="2209" y="1625"/>
                </a:lnTo>
                <a:lnTo>
                  <a:pt x="2209" y="1626"/>
                </a:lnTo>
                <a:lnTo>
                  <a:pt x="2208" y="1626"/>
                </a:lnTo>
                <a:lnTo>
                  <a:pt x="2207" y="1625"/>
                </a:lnTo>
                <a:lnTo>
                  <a:pt x="2207" y="1624"/>
                </a:lnTo>
                <a:close/>
                <a:moveTo>
                  <a:pt x="2300" y="1621"/>
                </a:moveTo>
                <a:lnTo>
                  <a:pt x="2298" y="1621"/>
                </a:lnTo>
                <a:lnTo>
                  <a:pt x="2296" y="1621"/>
                </a:lnTo>
                <a:lnTo>
                  <a:pt x="2298" y="1621"/>
                </a:lnTo>
                <a:lnTo>
                  <a:pt x="2300" y="1621"/>
                </a:lnTo>
                <a:lnTo>
                  <a:pt x="2309" y="1621"/>
                </a:lnTo>
                <a:lnTo>
                  <a:pt x="2317" y="1621"/>
                </a:lnTo>
                <a:lnTo>
                  <a:pt x="2326" y="1621"/>
                </a:lnTo>
                <a:lnTo>
                  <a:pt x="2335" y="1620"/>
                </a:lnTo>
                <a:lnTo>
                  <a:pt x="2326" y="1621"/>
                </a:lnTo>
                <a:lnTo>
                  <a:pt x="2317" y="1621"/>
                </a:lnTo>
                <a:lnTo>
                  <a:pt x="2309" y="1621"/>
                </a:lnTo>
                <a:lnTo>
                  <a:pt x="2300" y="1621"/>
                </a:lnTo>
                <a:close/>
                <a:moveTo>
                  <a:pt x="2286" y="1645"/>
                </a:moveTo>
                <a:lnTo>
                  <a:pt x="2286" y="1644"/>
                </a:lnTo>
                <a:lnTo>
                  <a:pt x="2286" y="1643"/>
                </a:lnTo>
                <a:lnTo>
                  <a:pt x="2286" y="1644"/>
                </a:lnTo>
                <a:lnTo>
                  <a:pt x="2286" y="1645"/>
                </a:lnTo>
                <a:close/>
                <a:moveTo>
                  <a:pt x="2282" y="1648"/>
                </a:moveTo>
                <a:lnTo>
                  <a:pt x="2281" y="1648"/>
                </a:lnTo>
                <a:lnTo>
                  <a:pt x="2281" y="1648"/>
                </a:lnTo>
                <a:lnTo>
                  <a:pt x="2281" y="1648"/>
                </a:lnTo>
                <a:lnTo>
                  <a:pt x="2282" y="1648"/>
                </a:lnTo>
                <a:lnTo>
                  <a:pt x="2285" y="1646"/>
                </a:lnTo>
                <a:lnTo>
                  <a:pt x="2286" y="1645"/>
                </a:lnTo>
                <a:lnTo>
                  <a:pt x="2285" y="1646"/>
                </a:lnTo>
                <a:lnTo>
                  <a:pt x="2282" y="1648"/>
                </a:lnTo>
                <a:close/>
                <a:moveTo>
                  <a:pt x="2269" y="1756"/>
                </a:moveTo>
                <a:lnTo>
                  <a:pt x="2273" y="1753"/>
                </a:lnTo>
                <a:lnTo>
                  <a:pt x="2273" y="1750"/>
                </a:lnTo>
                <a:lnTo>
                  <a:pt x="2273" y="1753"/>
                </a:lnTo>
                <a:lnTo>
                  <a:pt x="2269" y="1756"/>
                </a:lnTo>
                <a:close/>
                <a:moveTo>
                  <a:pt x="2264" y="1855"/>
                </a:moveTo>
                <a:lnTo>
                  <a:pt x="2260" y="1856"/>
                </a:lnTo>
                <a:lnTo>
                  <a:pt x="2255" y="1856"/>
                </a:lnTo>
                <a:lnTo>
                  <a:pt x="2252" y="1854"/>
                </a:lnTo>
                <a:lnTo>
                  <a:pt x="2250" y="1851"/>
                </a:lnTo>
                <a:lnTo>
                  <a:pt x="2249" y="1849"/>
                </a:lnTo>
                <a:lnTo>
                  <a:pt x="2249" y="1847"/>
                </a:lnTo>
                <a:lnTo>
                  <a:pt x="2251" y="1845"/>
                </a:lnTo>
                <a:lnTo>
                  <a:pt x="2253" y="1843"/>
                </a:lnTo>
                <a:lnTo>
                  <a:pt x="2256" y="1843"/>
                </a:lnTo>
                <a:lnTo>
                  <a:pt x="2259" y="1843"/>
                </a:lnTo>
                <a:lnTo>
                  <a:pt x="2262" y="1844"/>
                </a:lnTo>
                <a:lnTo>
                  <a:pt x="2266" y="1844"/>
                </a:lnTo>
                <a:lnTo>
                  <a:pt x="2269" y="1845"/>
                </a:lnTo>
                <a:lnTo>
                  <a:pt x="2273" y="1848"/>
                </a:lnTo>
                <a:lnTo>
                  <a:pt x="2273" y="1849"/>
                </a:lnTo>
                <a:lnTo>
                  <a:pt x="2273" y="1850"/>
                </a:lnTo>
                <a:lnTo>
                  <a:pt x="2268" y="1853"/>
                </a:lnTo>
                <a:lnTo>
                  <a:pt x="2264" y="1855"/>
                </a:lnTo>
                <a:close/>
                <a:moveTo>
                  <a:pt x="2244" y="1805"/>
                </a:moveTo>
                <a:lnTo>
                  <a:pt x="2235" y="1807"/>
                </a:lnTo>
                <a:lnTo>
                  <a:pt x="2226" y="1807"/>
                </a:lnTo>
                <a:lnTo>
                  <a:pt x="2210" y="1808"/>
                </a:lnTo>
                <a:lnTo>
                  <a:pt x="2194" y="1807"/>
                </a:lnTo>
                <a:lnTo>
                  <a:pt x="2179" y="1807"/>
                </a:lnTo>
                <a:lnTo>
                  <a:pt x="2163" y="1806"/>
                </a:lnTo>
                <a:lnTo>
                  <a:pt x="2152" y="1806"/>
                </a:lnTo>
                <a:lnTo>
                  <a:pt x="2139" y="1806"/>
                </a:lnTo>
                <a:lnTo>
                  <a:pt x="2127" y="1806"/>
                </a:lnTo>
                <a:lnTo>
                  <a:pt x="2115" y="1806"/>
                </a:lnTo>
                <a:lnTo>
                  <a:pt x="2101" y="1805"/>
                </a:lnTo>
                <a:lnTo>
                  <a:pt x="2087" y="1805"/>
                </a:lnTo>
                <a:lnTo>
                  <a:pt x="2073" y="1805"/>
                </a:lnTo>
                <a:lnTo>
                  <a:pt x="2059" y="1803"/>
                </a:lnTo>
                <a:lnTo>
                  <a:pt x="2048" y="1803"/>
                </a:lnTo>
                <a:lnTo>
                  <a:pt x="2034" y="1804"/>
                </a:lnTo>
                <a:lnTo>
                  <a:pt x="2011" y="1805"/>
                </a:lnTo>
                <a:lnTo>
                  <a:pt x="1989" y="1805"/>
                </a:lnTo>
                <a:lnTo>
                  <a:pt x="1965" y="1805"/>
                </a:lnTo>
                <a:lnTo>
                  <a:pt x="1943" y="1804"/>
                </a:lnTo>
                <a:lnTo>
                  <a:pt x="1922" y="1803"/>
                </a:lnTo>
                <a:lnTo>
                  <a:pt x="1902" y="1803"/>
                </a:lnTo>
                <a:lnTo>
                  <a:pt x="1882" y="1803"/>
                </a:lnTo>
                <a:lnTo>
                  <a:pt x="1861" y="1803"/>
                </a:lnTo>
                <a:lnTo>
                  <a:pt x="1855" y="1799"/>
                </a:lnTo>
                <a:lnTo>
                  <a:pt x="1849" y="1798"/>
                </a:lnTo>
                <a:lnTo>
                  <a:pt x="1847" y="1798"/>
                </a:lnTo>
                <a:lnTo>
                  <a:pt x="1846" y="1798"/>
                </a:lnTo>
                <a:lnTo>
                  <a:pt x="1843" y="1798"/>
                </a:lnTo>
                <a:lnTo>
                  <a:pt x="1839" y="1798"/>
                </a:lnTo>
                <a:lnTo>
                  <a:pt x="1835" y="1797"/>
                </a:lnTo>
                <a:lnTo>
                  <a:pt x="1831" y="1795"/>
                </a:lnTo>
                <a:lnTo>
                  <a:pt x="1829" y="1794"/>
                </a:lnTo>
                <a:lnTo>
                  <a:pt x="1827" y="1793"/>
                </a:lnTo>
                <a:lnTo>
                  <a:pt x="1825" y="1793"/>
                </a:lnTo>
                <a:lnTo>
                  <a:pt x="1823" y="1794"/>
                </a:lnTo>
                <a:lnTo>
                  <a:pt x="1821" y="1796"/>
                </a:lnTo>
                <a:lnTo>
                  <a:pt x="1821" y="1799"/>
                </a:lnTo>
                <a:lnTo>
                  <a:pt x="1821" y="1802"/>
                </a:lnTo>
                <a:lnTo>
                  <a:pt x="1823" y="1804"/>
                </a:lnTo>
                <a:lnTo>
                  <a:pt x="1825" y="1809"/>
                </a:lnTo>
                <a:lnTo>
                  <a:pt x="1827" y="1816"/>
                </a:lnTo>
                <a:lnTo>
                  <a:pt x="1828" y="1822"/>
                </a:lnTo>
                <a:lnTo>
                  <a:pt x="1828" y="1828"/>
                </a:lnTo>
                <a:lnTo>
                  <a:pt x="1828" y="1832"/>
                </a:lnTo>
                <a:lnTo>
                  <a:pt x="1828" y="1834"/>
                </a:lnTo>
                <a:lnTo>
                  <a:pt x="1827" y="1835"/>
                </a:lnTo>
                <a:lnTo>
                  <a:pt x="1827" y="1836"/>
                </a:lnTo>
                <a:lnTo>
                  <a:pt x="1826" y="1837"/>
                </a:lnTo>
                <a:lnTo>
                  <a:pt x="1824" y="1837"/>
                </a:lnTo>
                <a:lnTo>
                  <a:pt x="1820" y="1836"/>
                </a:lnTo>
                <a:lnTo>
                  <a:pt x="1815" y="1835"/>
                </a:lnTo>
                <a:lnTo>
                  <a:pt x="1814" y="1835"/>
                </a:lnTo>
                <a:lnTo>
                  <a:pt x="1812" y="1833"/>
                </a:lnTo>
                <a:lnTo>
                  <a:pt x="1811" y="1830"/>
                </a:lnTo>
                <a:lnTo>
                  <a:pt x="1811" y="1828"/>
                </a:lnTo>
                <a:lnTo>
                  <a:pt x="1810" y="1819"/>
                </a:lnTo>
                <a:lnTo>
                  <a:pt x="1810" y="1809"/>
                </a:lnTo>
                <a:lnTo>
                  <a:pt x="1810" y="1804"/>
                </a:lnTo>
                <a:lnTo>
                  <a:pt x="1810" y="1798"/>
                </a:lnTo>
                <a:lnTo>
                  <a:pt x="1809" y="1793"/>
                </a:lnTo>
                <a:lnTo>
                  <a:pt x="1806" y="1788"/>
                </a:lnTo>
                <a:lnTo>
                  <a:pt x="1805" y="1786"/>
                </a:lnTo>
                <a:lnTo>
                  <a:pt x="1806" y="1783"/>
                </a:lnTo>
                <a:lnTo>
                  <a:pt x="1807" y="1782"/>
                </a:lnTo>
                <a:lnTo>
                  <a:pt x="1810" y="1781"/>
                </a:lnTo>
                <a:lnTo>
                  <a:pt x="1816" y="1779"/>
                </a:lnTo>
                <a:lnTo>
                  <a:pt x="1823" y="1778"/>
                </a:lnTo>
                <a:lnTo>
                  <a:pt x="1836" y="1778"/>
                </a:lnTo>
                <a:lnTo>
                  <a:pt x="1849" y="1778"/>
                </a:lnTo>
                <a:lnTo>
                  <a:pt x="1861" y="1778"/>
                </a:lnTo>
                <a:lnTo>
                  <a:pt x="1874" y="1779"/>
                </a:lnTo>
                <a:lnTo>
                  <a:pt x="1882" y="1779"/>
                </a:lnTo>
                <a:lnTo>
                  <a:pt x="1889" y="1778"/>
                </a:lnTo>
                <a:lnTo>
                  <a:pt x="1895" y="1777"/>
                </a:lnTo>
                <a:lnTo>
                  <a:pt x="1900" y="1777"/>
                </a:lnTo>
                <a:lnTo>
                  <a:pt x="1905" y="1777"/>
                </a:lnTo>
                <a:lnTo>
                  <a:pt x="1910" y="1778"/>
                </a:lnTo>
                <a:lnTo>
                  <a:pt x="1921" y="1780"/>
                </a:lnTo>
                <a:lnTo>
                  <a:pt x="1932" y="1781"/>
                </a:lnTo>
                <a:lnTo>
                  <a:pt x="1944" y="1781"/>
                </a:lnTo>
                <a:lnTo>
                  <a:pt x="1955" y="1781"/>
                </a:lnTo>
                <a:lnTo>
                  <a:pt x="1963" y="1781"/>
                </a:lnTo>
                <a:lnTo>
                  <a:pt x="1973" y="1781"/>
                </a:lnTo>
                <a:lnTo>
                  <a:pt x="1981" y="1781"/>
                </a:lnTo>
                <a:lnTo>
                  <a:pt x="1990" y="1782"/>
                </a:lnTo>
                <a:lnTo>
                  <a:pt x="1992" y="1782"/>
                </a:lnTo>
                <a:lnTo>
                  <a:pt x="1994" y="1781"/>
                </a:lnTo>
                <a:lnTo>
                  <a:pt x="1990" y="1779"/>
                </a:lnTo>
                <a:lnTo>
                  <a:pt x="1986" y="1778"/>
                </a:lnTo>
                <a:lnTo>
                  <a:pt x="1981" y="1777"/>
                </a:lnTo>
                <a:lnTo>
                  <a:pt x="1977" y="1777"/>
                </a:lnTo>
                <a:lnTo>
                  <a:pt x="1981" y="1777"/>
                </a:lnTo>
                <a:lnTo>
                  <a:pt x="1986" y="1778"/>
                </a:lnTo>
                <a:lnTo>
                  <a:pt x="1990" y="1779"/>
                </a:lnTo>
                <a:lnTo>
                  <a:pt x="1994" y="1781"/>
                </a:lnTo>
                <a:lnTo>
                  <a:pt x="1998" y="1780"/>
                </a:lnTo>
                <a:lnTo>
                  <a:pt x="2004" y="1780"/>
                </a:lnTo>
                <a:lnTo>
                  <a:pt x="2019" y="1782"/>
                </a:lnTo>
                <a:lnTo>
                  <a:pt x="2035" y="1783"/>
                </a:lnTo>
                <a:lnTo>
                  <a:pt x="2057" y="1784"/>
                </a:lnTo>
                <a:lnTo>
                  <a:pt x="2081" y="1784"/>
                </a:lnTo>
                <a:lnTo>
                  <a:pt x="2103" y="1786"/>
                </a:lnTo>
                <a:lnTo>
                  <a:pt x="2127" y="1786"/>
                </a:lnTo>
                <a:lnTo>
                  <a:pt x="2149" y="1787"/>
                </a:lnTo>
                <a:lnTo>
                  <a:pt x="2173" y="1787"/>
                </a:lnTo>
                <a:lnTo>
                  <a:pt x="2195" y="1787"/>
                </a:lnTo>
                <a:lnTo>
                  <a:pt x="2219" y="1787"/>
                </a:lnTo>
                <a:lnTo>
                  <a:pt x="2226" y="1787"/>
                </a:lnTo>
                <a:lnTo>
                  <a:pt x="2233" y="1788"/>
                </a:lnTo>
                <a:lnTo>
                  <a:pt x="2240" y="1791"/>
                </a:lnTo>
                <a:lnTo>
                  <a:pt x="2247" y="1795"/>
                </a:lnTo>
                <a:lnTo>
                  <a:pt x="2249" y="1798"/>
                </a:lnTo>
                <a:lnTo>
                  <a:pt x="2250" y="1802"/>
                </a:lnTo>
                <a:lnTo>
                  <a:pt x="2248" y="1804"/>
                </a:lnTo>
                <a:lnTo>
                  <a:pt x="2244" y="1805"/>
                </a:lnTo>
                <a:close/>
                <a:moveTo>
                  <a:pt x="2143" y="1835"/>
                </a:moveTo>
                <a:lnTo>
                  <a:pt x="2142" y="1834"/>
                </a:lnTo>
                <a:lnTo>
                  <a:pt x="2141" y="1834"/>
                </a:lnTo>
                <a:lnTo>
                  <a:pt x="2142" y="1834"/>
                </a:lnTo>
                <a:lnTo>
                  <a:pt x="2143" y="1835"/>
                </a:lnTo>
                <a:lnTo>
                  <a:pt x="2143" y="1835"/>
                </a:lnTo>
                <a:close/>
                <a:moveTo>
                  <a:pt x="2074" y="1849"/>
                </a:moveTo>
                <a:lnTo>
                  <a:pt x="2072" y="1851"/>
                </a:lnTo>
                <a:lnTo>
                  <a:pt x="2070" y="1852"/>
                </a:lnTo>
                <a:lnTo>
                  <a:pt x="2066" y="1852"/>
                </a:lnTo>
                <a:lnTo>
                  <a:pt x="2061" y="1853"/>
                </a:lnTo>
                <a:lnTo>
                  <a:pt x="2058" y="1853"/>
                </a:lnTo>
                <a:lnTo>
                  <a:pt x="2056" y="1852"/>
                </a:lnTo>
                <a:lnTo>
                  <a:pt x="2054" y="1851"/>
                </a:lnTo>
                <a:lnTo>
                  <a:pt x="2054" y="1848"/>
                </a:lnTo>
                <a:lnTo>
                  <a:pt x="2054" y="1845"/>
                </a:lnTo>
                <a:lnTo>
                  <a:pt x="2055" y="1844"/>
                </a:lnTo>
                <a:lnTo>
                  <a:pt x="2057" y="1844"/>
                </a:lnTo>
                <a:lnTo>
                  <a:pt x="2059" y="1844"/>
                </a:lnTo>
                <a:lnTo>
                  <a:pt x="2063" y="1843"/>
                </a:lnTo>
                <a:lnTo>
                  <a:pt x="2066" y="1843"/>
                </a:lnTo>
                <a:lnTo>
                  <a:pt x="2069" y="1843"/>
                </a:lnTo>
                <a:lnTo>
                  <a:pt x="2071" y="1844"/>
                </a:lnTo>
                <a:lnTo>
                  <a:pt x="2073" y="1847"/>
                </a:lnTo>
                <a:lnTo>
                  <a:pt x="2074" y="1849"/>
                </a:lnTo>
                <a:close/>
                <a:moveTo>
                  <a:pt x="1866" y="1848"/>
                </a:moveTo>
                <a:lnTo>
                  <a:pt x="1864" y="1850"/>
                </a:lnTo>
                <a:lnTo>
                  <a:pt x="1861" y="1851"/>
                </a:lnTo>
                <a:lnTo>
                  <a:pt x="1859" y="1851"/>
                </a:lnTo>
                <a:lnTo>
                  <a:pt x="1857" y="1851"/>
                </a:lnTo>
                <a:lnTo>
                  <a:pt x="1855" y="1852"/>
                </a:lnTo>
                <a:lnTo>
                  <a:pt x="1852" y="1852"/>
                </a:lnTo>
                <a:lnTo>
                  <a:pt x="1850" y="1853"/>
                </a:lnTo>
                <a:lnTo>
                  <a:pt x="1846" y="1853"/>
                </a:lnTo>
                <a:lnTo>
                  <a:pt x="1843" y="1852"/>
                </a:lnTo>
                <a:lnTo>
                  <a:pt x="1841" y="1850"/>
                </a:lnTo>
                <a:lnTo>
                  <a:pt x="1840" y="1849"/>
                </a:lnTo>
                <a:lnTo>
                  <a:pt x="1840" y="1847"/>
                </a:lnTo>
                <a:lnTo>
                  <a:pt x="1839" y="1844"/>
                </a:lnTo>
                <a:lnTo>
                  <a:pt x="1840" y="1842"/>
                </a:lnTo>
                <a:lnTo>
                  <a:pt x="1842" y="1840"/>
                </a:lnTo>
                <a:lnTo>
                  <a:pt x="1844" y="1839"/>
                </a:lnTo>
                <a:lnTo>
                  <a:pt x="1847" y="1839"/>
                </a:lnTo>
                <a:lnTo>
                  <a:pt x="1851" y="1838"/>
                </a:lnTo>
                <a:lnTo>
                  <a:pt x="1855" y="1839"/>
                </a:lnTo>
                <a:lnTo>
                  <a:pt x="1859" y="1841"/>
                </a:lnTo>
                <a:lnTo>
                  <a:pt x="1861" y="1842"/>
                </a:lnTo>
                <a:lnTo>
                  <a:pt x="1864" y="1843"/>
                </a:lnTo>
                <a:lnTo>
                  <a:pt x="1865" y="1845"/>
                </a:lnTo>
                <a:lnTo>
                  <a:pt x="1866" y="1848"/>
                </a:lnTo>
                <a:close/>
                <a:moveTo>
                  <a:pt x="1835" y="1823"/>
                </a:moveTo>
                <a:lnTo>
                  <a:pt x="1835" y="1820"/>
                </a:lnTo>
                <a:lnTo>
                  <a:pt x="1836" y="1817"/>
                </a:lnTo>
                <a:lnTo>
                  <a:pt x="1837" y="1814"/>
                </a:lnTo>
                <a:lnTo>
                  <a:pt x="1840" y="1814"/>
                </a:lnTo>
                <a:lnTo>
                  <a:pt x="1843" y="1814"/>
                </a:lnTo>
                <a:lnTo>
                  <a:pt x="1844" y="1817"/>
                </a:lnTo>
                <a:lnTo>
                  <a:pt x="1845" y="1820"/>
                </a:lnTo>
                <a:lnTo>
                  <a:pt x="1845" y="1822"/>
                </a:lnTo>
                <a:lnTo>
                  <a:pt x="1845" y="1825"/>
                </a:lnTo>
                <a:lnTo>
                  <a:pt x="1844" y="1827"/>
                </a:lnTo>
                <a:lnTo>
                  <a:pt x="1843" y="1829"/>
                </a:lnTo>
                <a:lnTo>
                  <a:pt x="1840" y="1830"/>
                </a:lnTo>
                <a:lnTo>
                  <a:pt x="1838" y="1830"/>
                </a:lnTo>
                <a:lnTo>
                  <a:pt x="1836" y="1828"/>
                </a:lnTo>
                <a:lnTo>
                  <a:pt x="1835" y="1826"/>
                </a:lnTo>
                <a:lnTo>
                  <a:pt x="1835" y="1823"/>
                </a:lnTo>
                <a:close/>
                <a:moveTo>
                  <a:pt x="1800" y="1550"/>
                </a:moveTo>
                <a:lnTo>
                  <a:pt x="1797" y="1547"/>
                </a:lnTo>
                <a:lnTo>
                  <a:pt x="1795" y="1542"/>
                </a:lnTo>
                <a:lnTo>
                  <a:pt x="1798" y="1543"/>
                </a:lnTo>
                <a:lnTo>
                  <a:pt x="1800" y="1544"/>
                </a:lnTo>
                <a:lnTo>
                  <a:pt x="1801" y="1546"/>
                </a:lnTo>
                <a:lnTo>
                  <a:pt x="1803" y="1548"/>
                </a:lnTo>
                <a:lnTo>
                  <a:pt x="1803" y="1549"/>
                </a:lnTo>
                <a:lnTo>
                  <a:pt x="1800" y="1550"/>
                </a:lnTo>
                <a:close/>
                <a:moveTo>
                  <a:pt x="1792" y="1828"/>
                </a:moveTo>
                <a:lnTo>
                  <a:pt x="1786" y="1827"/>
                </a:lnTo>
                <a:lnTo>
                  <a:pt x="1783" y="1826"/>
                </a:lnTo>
                <a:lnTo>
                  <a:pt x="1786" y="1827"/>
                </a:lnTo>
                <a:lnTo>
                  <a:pt x="1792" y="1828"/>
                </a:lnTo>
                <a:lnTo>
                  <a:pt x="1795" y="1828"/>
                </a:lnTo>
                <a:lnTo>
                  <a:pt x="1797" y="1827"/>
                </a:lnTo>
                <a:lnTo>
                  <a:pt x="1800" y="1826"/>
                </a:lnTo>
                <a:lnTo>
                  <a:pt x="1801" y="1824"/>
                </a:lnTo>
                <a:lnTo>
                  <a:pt x="1800" y="1826"/>
                </a:lnTo>
                <a:lnTo>
                  <a:pt x="1797" y="1827"/>
                </a:lnTo>
                <a:lnTo>
                  <a:pt x="1795" y="1828"/>
                </a:lnTo>
                <a:lnTo>
                  <a:pt x="1792" y="1828"/>
                </a:lnTo>
                <a:close/>
                <a:moveTo>
                  <a:pt x="1780" y="1575"/>
                </a:moveTo>
                <a:lnTo>
                  <a:pt x="1779" y="1574"/>
                </a:lnTo>
                <a:lnTo>
                  <a:pt x="1779" y="1572"/>
                </a:lnTo>
                <a:lnTo>
                  <a:pt x="1779" y="1570"/>
                </a:lnTo>
                <a:lnTo>
                  <a:pt x="1780" y="1569"/>
                </a:lnTo>
                <a:lnTo>
                  <a:pt x="1781" y="1568"/>
                </a:lnTo>
                <a:lnTo>
                  <a:pt x="1782" y="1567"/>
                </a:lnTo>
                <a:lnTo>
                  <a:pt x="1782" y="1566"/>
                </a:lnTo>
                <a:lnTo>
                  <a:pt x="1781" y="1565"/>
                </a:lnTo>
                <a:lnTo>
                  <a:pt x="1780" y="1564"/>
                </a:lnTo>
                <a:lnTo>
                  <a:pt x="1780" y="1562"/>
                </a:lnTo>
                <a:lnTo>
                  <a:pt x="1780" y="1561"/>
                </a:lnTo>
                <a:lnTo>
                  <a:pt x="1781" y="1560"/>
                </a:lnTo>
                <a:lnTo>
                  <a:pt x="1783" y="1559"/>
                </a:lnTo>
                <a:lnTo>
                  <a:pt x="1785" y="1559"/>
                </a:lnTo>
                <a:lnTo>
                  <a:pt x="1786" y="1561"/>
                </a:lnTo>
                <a:lnTo>
                  <a:pt x="1788" y="1562"/>
                </a:lnTo>
                <a:lnTo>
                  <a:pt x="1786" y="1567"/>
                </a:lnTo>
                <a:lnTo>
                  <a:pt x="1785" y="1572"/>
                </a:lnTo>
                <a:lnTo>
                  <a:pt x="1784" y="1573"/>
                </a:lnTo>
                <a:lnTo>
                  <a:pt x="1783" y="1575"/>
                </a:lnTo>
                <a:lnTo>
                  <a:pt x="1782" y="1575"/>
                </a:lnTo>
                <a:lnTo>
                  <a:pt x="1780" y="1575"/>
                </a:lnTo>
                <a:close/>
                <a:moveTo>
                  <a:pt x="1786" y="1481"/>
                </a:moveTo>
                <a:lnTo>
                  <a:pt x="1789" y="1475"/>
                </a:lnTo>
                <a:lnTo>
                  <a:pt x="1792" y="1471"/>
                </a:lnTo>
                <a:lnTo>
                  <a:pt x="1793" y="1470"/>
                </a:lnTo>
                <a:lnTo>
                  <a:pt x="1795" y="1471"/>
                </a:lnTo>
                <a:lnTo>
                  <a:pt x="1795" y="1472"/>
                </a:lnTo>
                <a:lnTo>
                  <a:pt x="1794" y="1474"/>
                </a:lnTo>
                <a:lnTo>
                  <a:pt x="1795" y="1475"/>
                </a:lnTo>
                <a:lnTo>
                  <a:pt x="1796" y="1476"/>
                </a:lnTo>
                <a:lnTo>
                  <a:pt x="1795" y="1475"/>
                </a:lnTo>
                <a:lnTo>
                  <a:pt x="1794" y="1474"/>
                </a:lnTo>
                <a:lnTo>
                  <a:pt x="1791" y="1477"/>
                </a:lnTo>
                <a:lnTo>
                  <a:pt x="1786" y="1481"/>
                </a:lnTo>
                <a:lnTo>
                  <a:pt x="1780" y="1484"/>
                </a:lnTo>
                <a:lnTo>
                  <a:pt x="1774" y="1487"/>
                </a:lnTo>
                <a:lnTo>
                  <a:pt x="1780" y="1484"/>
                </a:lnTo>
                <a:lnTo>
                  <a:pt x="1786" y="1481"/>
                </a:lnTo>
                <a:close/>
                <a:moveTo>
                  <a:pt x="1763" y="1796"/>
                </a:moveTo>
                <a:lnTo>
                  <a:pt x="1759" y="1797"/>
                </a:lnTo>
                <a:lnTo>
                  <a:pt x="1755" y="1799"/>
                </a:lnTo>
                <a:lnTo>
                  <a:pt x="1753" y="1803"/>
                </a:lnTo>
                <a:lnTo>
                  <a:pt x="1752" y="1808"/>
                </a:lnTo>
                <a:lnTo>
                  <a:pt x="1752" y="1810"/>
                </a:lnTo>
                <a:lnTo>
                  <a:pt x="1751" y="1812"/>
                </a:lnTo>
                <a:lnTo>
                  <a:pt x="1749" y="1814"/>
                </a:lnTo>
                <a:lnTo>
                  <a:pt x="1747" y="1816"/>
                </a:lnTo>
                <a:lnTo>
                  <a:pt x="1741" y="1819"/>
                </a:lnTo>
                <a:lnTo>
                  <a:pt x="1736" y="1821"/>
                </a:lnTo>
                <a:lnTo>
                  <a:pt x="1734" y="1821"/>
                </a:lnTo>
                <a:lnTo>
                  <a:pt x="1732" y="1820"/>
                </a:lnTo>
                <a:lnTo>
                  <a:pt x="1731" y="1817"/>
                </a:lnTo>
                <a:lnTo>
                  <a:pt x="1730" y="1813"/>
                </a:lnTo>
                <a:lnTo>
                  <a:pt x="1733" y="1809"/>
                </a:lnTo>
                <a:lnTo>
                  <a:pt x="1737" y="1805"/>
                </a:lnTo>
                <a:lnTo>
                  <a:pt x="1740" y="1805"/>
                </a:lnTo>
                <a:lnTo>
                  <a:pt x="1740" y="1803"/>
                </a:lnTo>
                <a:lnTo>
                  <a:pt x="1740" y="1802"/>
                </a:lnTo>
                <a:lnTo>
                  <a:pt x="1740" y="1799"/>
                </a:lnTo>
                <a:lnTo>
                  <a:pt x="1739" y="1795"/>
                </a:lnTo>
                <a:lnTo>
                  <a:pt x="1740" y="1793"/>
                </a:lnTo>
                <a:lnTo>
                  <a:pt x="1743" y="1791"/>
                </a:lnTo>
                <a:lnTo>
                  <a:pt x="1746" y="1790"/>
                </a:lnTo>
                <a:lnTo>
                  <a:pt x="1750" y="1789"/>
                </a:lnTo>
                <a:lnTo>
                  <a:pt x="1754" y="1789"/>
                </a:lnTo>
                <a:lnTo>
                  <a:pt x="1759" y="1789"/>
                </a:lnTo>
                <a:lnTo>
                  <a:pt x="1763" y="1790"/>
                </a:lnTo>
                <a:lnTo>
                  <a:pt x="1765" y="1790"/>
                </a:lnTo>
                <a:lnTo>
                  <a:pt x="1766" y="1791"/>
                </a:lnTo>
                <a:lnTo>
                  <a:pt x="1767" y="1791"/>
                </a:lnTo>
                <a:lnTo>
                  <a:pt x="1767" y="1793"/>
                </a:lnTo>
                <a:lnTo>
                  <a:pt x="1767" y="1794"/>
                </a:lnTo>
                <a:lnTo>
                  <a:pt x="1766" y="1795"/>
                </a:lnTo>
                <a:lnTo>
                  <a:pt x="1764" y="1796"/>
                </a:lnTo>
                <a:lnTo>
                  <a:pt x="1763" y="1796"/>
                </a:lnTo>
                <a:close/>
                <a:moveTo>
                  <a:pt x="1724" y="1518"/>
                </a:moveTo>
                <a:lnTo>
                  <a:pt x="1722" y="1517"/>
                </a:lnTo>
                <a:lnTo>
                  <a:pt x="1721" y="1516"/>
                </a:lnTo>
                <a:lnTo>
                  <a:pt x="1721" y="1516"/>
                </a:lnTo>
                <a:lnTo>
                  <a:pt x="1722" y="1515"/>
                </a:lnTo>
                <a:lnTo>
                  <a:pt x="1724" y="1514"/>
                </a:lnTo>
                <a:lnTo>
                  <a:pt x="1724" y="1512"/>
                </a:lnTo>
                <a:lnTo>
                  <a:pt x="1722" y="1506"/>
                </a:lnTo>
                <a:lnTo>
                  <a:pt x="1722" y="1503"/>
                </a:lnTo>
                <a:lnTo>
                  <a:pt x="1724" y="1501"/>
                </a:lnTo>
                <a:lnTo>
                  <a:pt x="1730" y="1498"/>
                </a:lnTo>
                <a:lnTo>
                  <a:pt x="1732" y="1497"/>
                </a:lnTo>
                <a:lnTo>
                  <a:pt x="1733" y="1496"/>
                </a:lnTo>
                <a:lnTo>
                  <a:pt x="1732" y="1497"/>
                </a:lnTo>
                <a:lnTo>
                  <a:pt x="1730" y="1498"/>
                </a:lnTo>
                <a:lnTo>
                  <a:pt x="1730" y="1499"/>
                </a:lnTo>
                <a:lnTo>
                  <a:pt x="1729" y="1501"/>
                </a:lnTo>
                <a:lnTo>
                  <a:pt x="1728" y="1502"/>
                </a:lnTo>
                <a:lnTo>
                  <a:pt x="1726" y="1502"/>
                </a:lnTo>
                <a:lnTo>
                  <a:pt x="1725" y="1503"/>
                </a:lnTo>
                <a:lnTo>
                  <a:pt x="1724" y="1504"/>
                </a:lnTo>
                <a:lnTo>
                  <a:pt x="1723" y="1505"/>
                </a:lnTo>
                <a:lnTo>
                  <a:pt x="1723" y="1506"/>
                </a:lnTo>
                <a:lnTo>
                  <a:pt x="1725" y="1508"/>
                </a:lnTo>
                <a:lnTo>
                  <a:pt x="1726" y="1508"/>
                </a:lnTo>
                <a:lnTo>
                  <a:pt x="1729" y="1507"/>
                </a:lnTo>
                <a:lnTo>
                  <a:pt x="1730" y="1507"/>
                </a:lnTo>
                <a:lnTo>
                  <a:pt x="1732" y="1506"/>
                </a:lnTo>
                <a:lnTo>
                  <a:pt x="1733" y="1505"/>
                </a:lnTo>
                <a:lnTo>
                  <a:pt x="1736" y="1502"/>
                </a:lnTo>
                <a:lnTo>
                  <a:pt x="1738" y="1501"/>
                </a:lnTo>
                <a:lnTo>
                  <a:pt x="1741" y="1502"/>
                </a:lnTo>
                <a:lnTo>
                  <a:pt x="1745" y="1504"/>
                </a:lnTo>
                <a:lnTo>
                  <a:pt x="1747" y="1500"/>
                </a:lnTo>
                <a:lnTo>
                  <a:pt x="1748" y="1496"/>
                </a:lnTo>
                <a:lnTo>
                  <a:pt x="1740" y="1496"/>
                </a:lnTo>
                <a:lnTo>
                  <a:pt x="1734" y="1495"/>
                </a:lnTo>
                <a:lnTo>
                  <a:pt x="1735" y="1491"/>
                </a:lnTo>
                <a:lnTo>
                  <a:pt x="1738" y="1489"/>
                </a:lnTo>
                <a:lnTo>
                  <a:pt x="1739" y="1487"/>
                </a:lnTo>
                <a:lnTo>
                  <a:pt x="1740" y="1487"/>
                </a:lnTo>
                <a:lnTo>
                  <a:pt x="1741" y="1487"/>
                </a:lnTo>
                <a:lnTo>
                  <a:pt x="1743" y="1490"/>
                </a:lnTo>
                <a:lnTo>
                  <a:pt x="1743" y="1491"/>
                </a:lnTo>
                <a:lnTo>
                  <a:pt x="1743" y="1492"/>
                </a:lnTo>
                <a:lnTo>
                  <a:pt x="1744" y="1493"/>
                </a:lnTo>
                <a:lnTo>
                  <a:pt x="1746" y="1493"/>
                </a:lnTo>
                <a:lnTo>
                  <a:pt x="1747" y="1492"/>
                </a:lnTo>
                <a:lnTo>
                  <a:pt x="1748" y="1491"/>
                </a:lnTo>
                <a:lnTo>
                  <a:pt x="1748" y="1489"/>
                </a:lnTo>
                <a:lnTo>
                  <a:pt x="1747" y="1488"/>
                </a:lnTo>
                <a:lnTo>
                  <a:pt x="1746" y="1485"/>
                </a:lnTo>
                <a:lnTo>
                  <a:pt x="1746" y="1483"/>
                </a:lnTo>
                <a:lnTo>
                  <a:pt x="1746" y="1481"/>
                </a:lnTo>
                <a:lnTo>
                  <a:pt x="1747" y="1480"/>
                </a:lnTo>
                <a:lnTo>
                  <a:pt x="1750" y="1476"/>
                </a:lnTo>
                <a:lnTo>
                  <a:pt x="1754" y="1475"/>
                </a:lnTo>
                <a:lnTo>
                  <a:pt x="1760" y="1473"/>
                </a:lnTo>
                <a:lnTo>
                  <a:pt x="1763" y="1470"/>
                </a:lnTo>
                <a:lnTo>
                  <a:pt x="1766" y="1466"/>
                </a:lnTo>
                <a:lnTo>
                  <a:pt x="1769" y="1461"/>
                </a:lnTo>
                <a:lnTo>
                  <a:pt x="1769" y="1461"/>
                </a:lnTo>
                <a:lnTo>
                  <a:pt x="1769" y="1461"/>
                </a:lnTo>
                <a:lnTo>
                  <a:pt x="1769" y="1461"/>
                </a:lnTo>
                <a:lnTo>
                  <a:pt x="1773" y="1457"/>
                </a:lnTo>
                <a:lnTo>
                  <a:pt x="1777" y="1455"/>
                </a:lnTo>
                <a:lnTo>
                  <a:pt x="1773" y="1457"/>
                </a:lnTo>
                <a:lnTo>
                  <a:pt x="1769" y="1461"/>
                </a:lnTo>
                <a:lnTo>
                  <a:pt x="1771" y="1461"/>
                </a:lnTo>
                <a:lnTo>
                  <a:pt x="1773" y="1460"/>
                </a:lnTo>
                <a:lnTo>
                  <a:pt x="1775" y="1459"/>
                </a:lnTo>
                <a:lnTo>
                  <a:pt x="1776" y="1459"/>
                </a:lnTo>
                <a:lnTo>
                  <a:pt x="1778" y="1459"/>
                </a:lnTo>
                <a:lnTo>
                  <a:pt x="1779" y="1460"/>
                </a:lnTo>
                <a:lnTo>
                  <a:pt x="1780" y="1461"/>
                </a:lnTo>
                <a:lnTo>
                  <a:pt x="1780" y="1462"/>
                </a:lnTo>
                <a:lnTo>
                  <a:pt x="1779" y="1462"/>
                </a:lnTo>
                <a:lnTo>
                  <a:pt x="1779" y="1462"/>
                </a:lnTo>
                <a:lnTo>
                  <a:pt x="1777" y="1462"/>
                </a:lnTo>
                <a:lnTo>
                  <a:pt x="1776" y="1462"/>
                </a:lnTo>
                <a:lnTo>
                  <a:pt x="1776" y="1466"/>
                </a:lnTo>
                <a:lnTo>
                  <a:pt x="1776" y="1469"/>
                </a:lnTo>
                <a:lnTo>
                  <a:pt x="1776" y="1474"/>
                </a:lnTo>
                <a:lnTo>
                  <a:pt x="1774" y="1480"/>
                </a:lnTo>
                <a:lnTo>
                  <a:pt x="1769" y="1483"/>
                </a:lnTo>
                <a:lnTo>
                  <a:pt x="1764" y="1484"/>
                </a:lnTo>
                <a:lnTo>
                  <a:pt x="1762" y="1485"/>
                </a:lnTo>
                <a:lnTo>
                  <a:pt x="1761" y="1486"/>
                </a:lnTo>
                <a:lnTo>
                  <a:pt x="1760" y="1488"/>
                </a:lnTo>
                <a:lnTo>
                  <a:pt x="1761" y="1490"/>
                </a:lnTo>
                <a:lnTo>
                  <a:pt x="1758" y="1495"/>
                </a:lnTo>
                <a:lnTo>
                  <a:pt x="1753" y="1499"/>
                </a:lnTo>
                <a:lnTo>
                  <a:pt x="1750" y="1502"/>
                </a:lnTo>
                <a:lnTo>
                  <a:pt x="1745" y="1504"/>
                </a:lnTo>
                <a:lnTo>
                  <a:pt x="1744" y="1505"/>
                </a:lnTo>
                <a:lnTo>
                  <a:pt x="1744" y="1506"/>
                </a:lnTo>
                <a:lnTo>
                  <a:pt x="1749" y="1506"/>
                </a:lnTo>
                <a:lnTo>
                  <a:pt x="1754" y="1505"/>
                </a:lnTo>
                <a:lnTo>
                  <a:pt x="1749" y="1506"/>
                </a:lnTo>
                <a:lnTo>
                  <a:pt x="1744" y="1506"/>
                </a:lnTo>
                <a:lnTo>
                  <a:pt x="1740" y="1507"/>
                </a:lnTo>
                <a:lnTo>
                  <a:pt x="1738" y="1507"/>
                </a:lnTo>
                <a:lnTo>
                  <a:pt x="1735" y="1508"/>
                </a:lnTo>
                <a:lnTo>
                  <a:pt x="1733" y="1512"/>
                </a:lnTo>
                <a:lnTo>
                  <a:pt x="1732" y="1514"/>
                </a:lnTo>
                <a:lnTo>
                  <a:pt x="1731" y="1516"/>
                </a:lnTo>
                <a:lnTo>
                  <a:pt x="1728" y="1517"/>
                </a:lnTo>
                <a:lnTo>
                  <a:pt x="1724" y="1518"/>
                </a:lnTo>
                <a:close/>
                <a:moveTo>
                  <a:pt x="1704" y="1835"/>
                </a:moveTo>
                <a:lnTo>
                  <a:pt x="1702" y="1835"/>
                </a:lnTo>
                <a:lnTo>
                  <a:pt x="1700" y="1835"/>
                </a:lnTo>
                <a:lnTo>
                  <a:pt x="1698" y="1833"/>
                </a:lnTo>
                <a:lnTo>
                  <a:pt x="1697" y="1829"/>
                </a:lnTo>
                <a:lnTo>
                  <a:pt x="1699" y="1825"/>
                </a:lnTo>
                <a:lnTo>
                  <a:pt x="1703" y="1821"/>
                </a:lnTo>
                <a:lnTo>
                  <a:pt x="1709" y="1817"/>
                </a:lnTo>
                <a:lnTo>
                  <a:pt x="1715" y="1816"/>
                </a:lnTo>
                <a:lnTo>
                  <a:pt x="1718" y="1817"/>
                </a:lnTo>
                <a:lnTo>
                  <a:pt x="1720" y="1819"/>
                </a:lnTo>
                <a:lnTo>
                  <a:pt x="1721" y="1822"/>
                </a:lnTo>
                <a:lnTo>
                  <a:pt x="1721" y="1825"/>
                </a:lnTo>
                <a:lnTo>
                  <a:pt x="1720" y="1827"/>
                </a:lnTo>
                <a:lnTo>
                  <a:pt x="1720" y="1829"/>
                </a:lnTo>
                <a:lnTo>
                  <a:pt x="1718" y="1830"/>
                </a:lnTo>
                <a:lnTo>
                  <a:pt x="1716" y="1833"/>
                </a:lnTo>
                <a:lnTo>
                  <a:pt x="1710" y="1835"/>
                </a:lnTo>
                <a:lnTo>
                  <a:pt x="1704" y="1835"/>
                </a:lnTo>
                <a:close/>
                <a:moveTo>
                  <a:pt x="1843" y="1428"/>
                </a:moveTo>
                <a:lnTo>
                  <a:pt x="1843" y="1427"/>
                </a:lnTo>
                <a:lnTo>
                  <a:pt x="1843" y="1426"/>
                </a:lnTo>
                <a:lnTo>
                  <a:pt x="1844" y="1426"/>
                </a:lnTo>
                <a:lnTo>
                  <a:pt x="1844" y="1426"/>
                </a:lnTo>
                <a:lnTo>
                  <a:pt x="1844" y="1427"/>
                </a:lnTo>
                <a:lnTo>
                  <a:pt x="1844" y="1428"/>
                </a:lnTo>
                <a:lnTo>
                  <a:pt x="1844" y="1428"/>
                </a:lnTo>
                <a:lnTo>
                  <a:pt x="1843" y="1428"/>
                </a:lnTo>
                <a:close/>
                <a:moveTo>
                  <a:pt x="1799" y="1466"/>
                </a:moveTo>
                <a:lnTo>
                  <a:pt x="1799" y="1461"/>
                </a:lnTo>
                <a:lnTo>
                  <a:pt x="1801" y="1458"/>
                </a:lnTo>
                <a:lnTo>
                  <a:pt x="1804" y="1455"/>
                </a:lnTo>
                <a:lnTo>
                  <a:pt x="1806" y="1453"/>
                </a:lnTo>
                <a:lnTo>
                  <a:pt x="1806" y="1456"/>
                </a:lnTo>
                <a:lnTo>
                  <a:pt x="1804" y="1459"/>
                </a:lnTo>
                <a:lnTo>
                  <a:pt x="1801" y="1462"/>
                </a:lnTo>
                <a:lnTo>
                  <a:pt x="1799" y="1466"/>
                </a:lnTo>
                <a:close/>
                <a:moveTo>
                  <a:pt x="1843" y="1507"/>
                </a:moveTo>
                <a:lnTo>
                  <a:pt x="1843" y="1507"/>
                </a:lnTo>
                <a:lnTo>
                  <a:pt x="1843" y="1507"/>
                </a:lnTo>
                <a:lnTo>
                  <a:pt x="1843" y="1507"/>
                </a:lnTo>
                <a:lnTo>
                  <a:pt x="1843" y="1507"/>
                </a:lnTo>
                <a:close/>
                <a:moveTo>
                  <a:pt x="1841" y="1511"/>
                </a:moveTo>
                <a:lnTo>
                  <a:pt x="1842" y="1509"/>
                </a:lnTo>
                <a:lnTo>
                  <a:pt x="1843" y="1508"/>
                </a:lnTo>
                <a:lnTo>
                  <a:pt x="1842" y="1509"/>
                </a:lnTo>
                <a:lnTo>
                  <a:pt x="1841" y="1511"/>
                </a:lnTo>
                <a:close/>
                <a:moveTo>
                  <a:pt x="1831" y="1524"/>
                </a:moveTo>
                <a:lnTo>
                  <a:pt x="1831" y="1524"/>
                </a:lnTo>
                <a:lnTo>
                  <a:pt x="1831" y="1518"/>
                </a:lnTo>
                <a:lnTo>
                  <a:pt x="1834" y="1512"/>
                </a:lnTo>
                <a:lnTo>
                  <a:pt x="1837" y="1507"/>
                </a:lnTo>
                <a:lnTo>
                  <a:pt x="1841" y="1504"/>
                </a:lnTo>
                <a:lnTo>
                  <a:pt x="1841" y="1507"/>
                </a:lnTo>
                <a:lnTo>
                  <a:pt x="1841" y="1511"/>
                </a:lnTo>
                <a:lnTo>
                  <a:pt x="1841" y="1511"/>
                </a:lnTo>
                <a:lnTo>
                  <a:pt x="1839" y="1513"/>
                </a:lnTo>
                <a:lnTo>
                  <a:pt x="1838" y="1514"/>
                </a:lnTo>
                <a:lnTo>
                  <a:pt x="1838" y="1514"/>
                </a:lnTo>
                <a:lnTo>
                  <a:pt x="1838" y="1515"/>
                </a:lnTo>
                <a:lnTo>
                  <a:pt x="1841" y="1516"/>
                </a:lnTo>
                <a:lnTo>
                  <a:pt x="1842" y="1518"/>
                </a:lnTo>
                <a:lnTo>
                  <a:pt x="1837" y="1520"/>
                </a:lnTo>
                <a:lnTo>
                  <a:pt x="1831" y="1524"/>
                </a:lnTo>
                <a:close/>
                <a:moveTo>
                  <a:pt x="1834" y="1558"/>
                </a:moveTo>
                <a:lnTo>
                  <a:pt x="1836" y="1558"/>
                </a:lnTo>
                <a:lnTo>
                  <a:pt x="1836" y="1559"/>
                </a:lnTo>
                <a:lnTo>
                  <a:pt x="1837" y="1560"/>
                </a:lnTo>
                <a:lnTo>
                  <a:pt x="1836" y="1561"/>
                </a:lnTo>
                <a:lnTo>
                  <a:pt x="1836" y="1563"/>
                </a:lnTo>
                <a:lnTo>
                  <a:pt x="1835" y="1565"/>
                </a:lnTo>
                <a:lnTo>
                  <a:pt x="1835" y="1566"/>
                </a:lnTo>
                <a:lnTo>
                  <a:pt x="1832" y="1567"/>
                </a:lnTo>
                <a:lnTo>
                  <a:pt x="1829" y="1565"/>
                </a:lnTo>
                <a:lnTo>
                  <a:pt x="1828" y="1562"/>
                </a:lnTo>
                <a:lnTo>
                  <a:pt x="1830" y="1559"/>
                </a:lnTo>
                <a:lnTo>
                  <a:pt x="1834" y="1558"/>
                </a:lnTo>
                <a:close/>
                <a:moveTo>
                  <a:pt x="1831" y="1524"/>
                </a:moveTo>
                <a:lnTo>
                  <a:pt x="1831" y="1527"/>
                </a:lnTo>
                <a:lnTo>
                  <a:pt x="1831" y="1529"/>
                </a:lnTo>
                <a:lnTo>
                  <a:pt x="1831" y="1527"/>
                </a:lnTo>
                <a:lnTo>
                  <a:pt x="1831" y="1524"/>
                </a:lnTo>
                <a:close/>
                <a:moveTo>
                  <a:pt x="1850" y="1482"/>
                </a:moveTo>
                <a:lnTo>
                  <a:pt x="1851" y="1480"/>
                </a:lnTo>
                <a:lnTo>
                  <a:pt x="1853" y="1480"/>
                </a:lnTo>
                <a:lnTo>
                  <a:pt x="1855" y="1478"/>
                </a:lnTo>
                <a:lnTo>
                  <a:pt x="1857" y="1478"/>
                </a:lnTo>
                <a:lnTo>
                  <a:pt x="1858" y="1478"/>
                </a:lnTo>
                <a:lnTo>
                  <a:pt x="1859" y="1481"/>
                </a:lnTo>
                <a:lnTo>
                  <a:pt x="1856" y="1484"/>
                </a:lnTo>
                <a:lnTo>
                  <a:pt x="1852" y="1485"/>
                </a:lnTo>
                <a:lnTo>
                  <a:pt x="1850" y="1484"/>
                </a:lnTo>
                <a:lnTo>
                  <a:pt x="1850" y="1482"/>
                </a:lnTo>
                <a:close/>
                <a:moveTo>
                  <a:pt x="1854" y="1533"/>
                </a:moveTo>
                <a:lnTo>
                  <a:pt x="1854" y="1532"/>
                </a:lnTo>
                <a:lnTo>
                  <a:pt x="1853" y="1532"/>
                </a:lnTo>
                <a:lnTo>
                  <a:pt x="1854" y="1532"/>
                </a:lnTo>
                <a:lnTo>
                  <a:pt x="1854" y="1533"/>
                </a:lnTo>
                <a:close/>
                <a:moveTo>
                  <a:pt x="1920" y="1745"/>
                </a:moveTo>
                <a:lnTo>
                  <a:pt x="1920" y="1746"/>
                </a:lnTo>
                <a:lnTo>
                  <a:pt x="1919" y="1746"/>
                </a:lnTo>
                <a:lnTo>
                  <a:pt x="1919" y="1746"/>
                </a:lnTo>
                <a:lnTo>
                  <a:pt x="1919" y="1746"/>
                </a:lnTo>
                <a:lnTo>
                  <a:pt x="1919" y="1746"/>
                </a:lnTo>
                <a:lnTo>
                  <a:pt x="1918" y="1747"/>
                </a:lnTo>
                <a:lnTo>
                  <a:pt x="1918" y="1747"/>
                </a:lnTo>
                <a:lnTo>
                  <a:pt x="1917" y="1747"/>
                </a:lnTo>
                <a:lnTo>
                  <a:pt x="1917" y="1747"/>
                </a:lnTo>
                <a:lnTo>
                  <a:pt x="1915" y="1747"/>
                </a:lnTo>
                <a:lnTo>
                  <a:pt x="1913" y="1747"/>
                </a:lnTo>
                <a:lnTo>
                  <a:pt x="1913" y="1747"/>
                </a:lnTo>
                <a:lnTo>
                  <a:pt x="1912" y="1746"/>
                </a:lnTo>
                <a:lnTo>
                  <a:pt x="1911" y="1745"/>
                </a:lnTo>
                <a:lnTo>
                  <a:pt x="1907" y="1742"/>
                </a:lnTo>
                <a:lnTo>
                  <a:pt x="1904" y="1738"/>
                </a:lnTo>
                <a:lnTo>
                  <a:pt x="1905" y="1736"/>
                </a:lnTo>
                <a:lnTo>
                  <a:pt x="1908" y="1736"/>
                </a:lnTo>
                <a:lnTo>
                  <a:pt x="1911" y="1736"/>
                </a:lnTo>
                <a:lnTo>
                  <a:pt x="1914" y="1736"/>
                </a:lnTo>
                <a:lnTo>
                  <a:pt x="1917" y="1737"/>
                </a:lnTo>
                <a:lnTo>
                  <a:pt x="1919" y="1740"/>
                </a:lnTo>
                <a:lnTo>
                  <a:pt x="1920" y="1743"/>
                </a:lnTo>
                <a:lnTo>
                  <a:pt x="1920" y="1745"/>
                </a:lnTo>
                <a:close/>
                <a:moveTo>
                  <a:pt x="1918" y="1377"/>
                </a:moveTo>
                <a:lnTo>
                  <a:pt x="1917" y="1376"/>
                </a:lnTo>
                <a:lnTo>
                  <a:pt x="1916" y="1375"/>
                </a:lnTo>
                <a:lnTo>
                  <a:pt x="1917" y="1376"/>
                </a:lnTo>
                <a:lnTo>
                  <a:pt x="1918" y="1377"/>
                </a:lnTo>
                <a:close/>
                <a:moveTo>
                  <a:pt x="1945" y="1491"/>
                </a:moveTo>
                <a:lnTo>
                  <a:pt x="1946" y="1490"/>
                </a:lnTo>
                <a:lnTo>
                  <a:pt x="1947" y="1489"/>
                </a:lnTo>
                <a:lnTo>
                  <a:pt x="1946" y="1490"/>
                </a:lnTo>
                <a:lnTo>
                  <a:pt x="1945" y="1491"/>
                </a:lnTo>
                <a:close/>
                <a:moveTo>
                  <a:pt x="1937" y="1512"/>
                </a:moveTo>
                <a:lnTo>
                  <a:pt x="1936" y="1511"/>
                </a:lnTo>
                <a:lnTo>
                  <a:pt x="1936" y="1507"/>
                </a:lnTo>
                <a:lnTo>
                  <a:pt x="1937" y="1505"/>
                </a:lnTo>
                <a:lnTo>
                  <a:pt x="1940" y="1504"/>
                </a:lnTo>
                <a:lnTo>
                  <a:pt x="1942" y="1504"/>
                </a:lnTo>
                <a:lnTo>
                  <a:pt x="1943" y="1504"/>
                </a:lnTo>
                <a:lnTo>
                  <a:pt x="1944" y="1504"/>
                </a:lnTo>
                <a:lnTo>
                  <a:pt x="1946" y="1507"/>
                </a:lnTo>
                <a:lnTo>
                  <a:pt x="1948" y="1511"/>
                </a:lnTo>
                <a:lnTo>
                  <a:pt x="1946" y="1512"/>
                </a:lnTo>
                <a:lnTo>
                  <a:pt x="1943" y="1513"/>
                </a:lnTo>
                <a:lnTo>
                  <a:pt x="1941" y="1513"/>
                </a:lnTo>
                <a:lnTo>
                  <a:pt x="1937" y="1512"/>
                </a:lnTo>
                <a:close/>
                <a:moveTo>
                  <a:pt x="1933" y="1527"/>
                </a:moveTo>
                <a:lnTo>
                  <a:pt x="1933" y="1522"/>
                </a:lnTo>
                <a:lnTo>
                  <a:pt x="1934" y="1518"/>
                </a:lnTo>
                <a:lnTo>
                  <a:pt x="1936" y="1515"/>
                </a:lnTo>
                <a:lnTo>
                  <a:pt x="1938" y="1514"/>
                </a:lnTo>
                <a:lnTo>
                  <a:pt x="1942" y="1514"/>
                </a:lnTo>
                <a:lnTo>
                  <a:pt x="1944" y="1515"/>
                </a:lnTo>
                <a:lnTo>
                  <a:pt x="1947" y="1515"/>
                </a:lnTo>
                <a:lnTo>
                  <a:pt x="1947" y="1517"/>
                </a:lnTo>
                <a:lnTo>
                  <a:pt x="1947" y="1519"/>
                </a:lnTo>
                <a:lnTo>
                  <a:pt x="1947" y="1521"/>
                </a:lnTo>
                <a:lnTo>
                  <a:pt x="1946" y="1529"/>
                </a:lnTo>
                <a:lnTo>
                  <a:pt x="1944" y="1537"/>
                </a:lnTo>
                <a:lnTo>
                  <a:pt x="1943" y="1545"/>
                </a:lnTo>
                <a:lnTo>
                  <a:pt x="1942" y="1553"/>
                </a:lnTo>
                <a:lnTo>
                  <a:pt x="1936" y="1559"/>
                </a:lnTo>
                <a:lnTo>
                  <a:pt x="1931" y="1564"/>
                </a:lnTo>
                <a:lnTo>
                  <a:pt x="1930" y="1562"/>
                </a:lnTo>
                <a:lnTo>
                  <a:pt x="1927" y="1559"/>
                </a:lnTo>
                <a:lnTo>
                  <a:pt x="1926" y="1562"/>
                </a:lnTo>
                <a:lnTo>
                  <a:pt x="1925" y="1566"/>
                </a:lnTo>
                <a:lnTo>
                  <a:pt x="1926" y="1562"/>
                </a:lnTo>
                <a:lnTo>
                  <a:pt x="1927" y="1559"/>
                </a:lnTo>
                <a:lnTo>
                  <a:pt x="1928" y="1557"/>
                </a:lnTo>
                <a:lnTo>
                  <a:pt x="1928" y="1556"/>
                </a:lnTo>
                <a:lnTo>
                  <a:pt x="1931" y="1542"/>
                </a:lnTo>
                <a:lnTo>
                  <a:pt x="1933" y="1527"/>
                </a:lnTo>
                <a:close/>
                <a:moveTo>
                  <a:pt x="1951" y="1543"/>
                </a:moveTo>
                <a:lnTo>
                  <a:pt x="1950" y="1535"/>
                </a:lnTo>
                <a:lnTo>
                  <a:pt x="1951" y="1529"/>
                </a:lnTo>
                <a:lnTo>
                  <a:pt x="1952" y="1523"/>
                </a:lnTo>
                <a:lnTo>
                  <a:pt x="1953" y="1518"/>
                </a:lnTo>
                <a:lnTo>
                  <a:pt x="1952" y="1530"/>
                </a:lnTo>
                <a:lnTo>
                  <a:pt x="1951" y="1543"/>
                </a:lnTo>
                <a:close/>
                <a:moveTo>
                  <a:pt x="1805" y="1401"/>
                </a:moveTo>
                <a:lnTo>
                  <a:pt x="1805" y="1402"/>
                </a:lnTo>
                <a:lnTo>
                  <a:pt x="1806" y="1402"/>
                </a:lnTo>
                <a:lnTo>
                  <a:pt x="1805" y="1402"/>
                </a:lnTo>
                <a:lnTo>
                  <a:pt x="1805" y="1401"/>
                </a:lnTo>
                <a:lnTo>
                  <a:pt x="1801" y="1402"/>
                </a:lnTo>
                <a:lnTo>
                  <a:pt x="1797" y="1405"/>
                </a:lnTo>
                <a:lnTo>
                  <a:pt x="1800" y="1401"/>
                </a:lnTo>
                <a:lnTo>
                  <a:pt x="1801" y="1397"/>
                </a:lnTo>
                <a:lnTo>
                  <a:pt x="1803" y="1396"/>
                </a:lnTo>
                <a:lnTo>
                  <a:pt x="1804" y="1395"/>
                </a:lnTo>
                <a:lnTo>
                  <a:pt x="1805" y="1394"/>
                </a:lnTo>
                <a:lnTo>
                  <a:pt x="1808" y="1393"/>
                </a:lnTo>
                <a:lnTo>
                  <a:pt x="1805" y="1397"/>
                </a:lnTo>
                <a:lnTo>
                  <a:pt x="1805" y="1401"/>
                </a:lnTo>
                <a:close/>
                <a:moveTo>
                  <a:pt x="1788" y="1391"/>
                </a:moveTo>
                <a:lnTo>
                  <a:pt x="1789" y="1390"/>
                </a:lnTo>
                <a:lnTo>
                  <a:pt x="1791" y="1390"/>
                </a:lnTo>
                <a:lnTo>
                  <a:pt x="1789" y="1390"/>
                </a:lnTo>
                <a:lnTo>
                  <a:pt x="1788" y="1391"/>
                </a:lnTo>
                <a:close/>
                <a:moveTo>
                  <a:pt x="1765" y="1395"/>
                </a:moveTo>
                <a:lnTo>
                  <a:pt x="1765" y="1398"/>
                </a:lnTo>
                <a:lnTo>
                  <a:pt x="1765" y="1399"/>
                </a:lnTo>
                <a:lnTo>
                  <a:pt x="1764" y="1401"/>
                </a:lnTo>
                <a:lnTo>
                  <a:pt x="1763" y="1402"/>
                </a:lnTo>
                <a:lnTo>
                  <a:pt x="1762" y="1400"/>
                </a:lnTo>
                <a:lnTo>
                  <a:pt x="1762" y="1399"/>
                </a:lnTo>
                <a:lnTo>
                  <a:pt x="1763" y="1397"/>
                </a:lnTo>
                <a:lnTo>
                  <a:pt x="1765" y="1395"/>
                </a:lnTo>
                <a:close/>
                <a:moveTo>
                  <a:pt x="1786" y="1362"/>
                </a:moveTo>
                <a:lnTo>
                  <a:pt x="1784" y="1368"/>
                </a:lnTo>
                <a:lnTo>
                  <a:pt x="1783" y="1375"/>
                </a:lnTo>
                <a:lnTo>
                  <a:pt x="1784" y="1368"/>
                </a:lnTo>
                <a:lnTo>
                  <a:pt x="1786" y="1362"/>
                </a:lnTo>
                <a:close/>
                <a:moveTo>
                  <a:pt x="1904" y="1327"/>
                </a:moveTo>
                <a:lnTo>
                  <a:pt x="1904" y="1327"/>
                </a:lnTo>
                <a:lnTo>
                  <a:pt x="1904" y="1327"/>
                </a:lnTo>
                <a:lnTo>
                  <a:pt x="1904" y="1327"/>
                </a:lnTo>
                <a:lnTo>
                  <a:pt x="1904" y="1327"/>
                </a:lnTo>
                <a:close/>
                <a:moveTo>
                  <a:pt x="1907" y="1331"/>
                </a:moveTo>
                <a:lnTo>
                  <a:pt x="1907" y="1329"/>
                </a:lnTo>
                <a:lnTo>
                  <a:pt x="1907" y="1328"/>
                </a:lnTo>
                <a:lnTo>
                  <a:pt x="1907" y="1329"/>
                </a:lnTo>
                <a:lnTo>
                  <a:pt x="1907" y="1331"/>
                </a:lnTo>
                <a:close/>
                <a:moveTo>
                  <a:pt x="1923" y="1346"/>
                </a:moveTo>
                <a:lnTo>
                  <a:pt x="1922" y="1345"/>
                </a:lnTo>
                <a:lnTo>
                  <a:pt x="1922" y="1344"/>
                </a:lnTo>
                <a:lnTo>
                  <a:pt x="1922" y="1345"/>
                </a:lnTo>
                <a:lnTo>
                  <a:pt x="1923" y="1346"/>
                </a:lnTo>
                <a:close/>
                <a:moveTo>
                  <a:pt x="1957" y="1327"/>
                </a:moveTo>
                <a:lnTo>
                  <a:pt x="1956" y="1332"/>
                </a:lnTo>
                <a:lnTo>
                  <a:pt x="1953" y="1337"/>
                </a:lnTo>
                <a:lnTo>
                  <a:pt x="1956" y="1332"/>
                </a:lnTo>
                <a:lnTo>
                  <a:pt x="1957" y="1327"/>
                </a:lnTo>
                <a:close/>
                <a:moveTo>
                  <a:pt x="1958" y="1322"/>
                </a:moveTo>
                <a:lnTo>
                  <a:pt x="1958" y="1324"/>
                </a:lnTo>
                <a:lnTo>
                  <a:pt x="1957" y="1327"/>
                </a:lnTo>
                <a:lnTo>
                  <a:pt x="1958" y="1324"/>
                </a:lnTo>
                <a:lnTo>
                  <a:pt x="1958" y="1322"/>
                </a:lnTo>
                <a:close/>
                <a:moveTo>
                  <a:pt x="1937" y="1235"/>
                </a:moveTo>
                <a:lnTo>
                  <a:pt x="1937" y="1233"/>
                </a:lnTo>
                <a:lnTo>
                  <a:pt x="1938" y="1232"/>
                </a:lnTo>
                <a:lnTo>
                  <a:pt x="1937" y="1232"/>
                </a:lnTo>
                <a:lnTo>
                  <a:pt x="1937" y="1231"/>
                </a:lnTo>
                <a:lnTo>
                  <a:pt x="1937" y="1232"/>
                </a:lnTo>
                <a:lnTo>
                  <a:pt x="1938" y="1232"/>
                </a:lnTo>
                <a:lnTo>
                  <a:pt x="1937" y="1233"/>
                </a:lnTo>
                <a:lnTo>
                  <a:pt x="1937" y="1235"/>
                </a:lnTo>
                <a:close/>
                <a:moveTo>
                  <a:pt x="1943" y="1107"/>
                </a:moveTo>
                <a:lnTo>
                  <a:pt x="1942" y="1114"/>
                </a:lnTo>
                <a:lnTo>
                  <a:pt x="1942" y="1120"/>
                </a:lnTo>
                <a:lnTo>
                  <a:pt x="1940" y="1126"/>
                </a:lnTo>
                <a:lnTo>
                  <a:pt x="1937" y="1133"/>
                </a:lnTo>
                <a:lnTo>
                  <a:pt x="1937" y="1126"/>
                </a:lnTo>
                <a:lnTo>
                  <a:pt x="1938" y="1119"/>
                </a:lnTo>
                <a:lnTo>
                  <a:pt x="1941" y="1114"/>
                </a:lnTo>
                <a:lnTo>
                  <a:pt x="1943" y="1107"/>
                </a:lnTo>
                <a:close/>
                <a:moveTo>
                  <a:pt x="1932" y="975"/>
                </a:moveTo>
                <a:lnTo>
                  <a:pt x="1930" y="976"/>
                </a:lnTo>
                <a:lnTo>
                  <a:pt x="1927" y="976"/>
                </a:lnTo>
                <a:lnTo>
                  <a:pt x="1928" y="975"/>
                </a:lnTo>
                <a:lnTo>
                  <a:pt x="1929" y="973"/>
                </a:lnTo>
                <a:lnTo>
                  <a:pt x="1931" y="973"/>
                </a:lnTo>
                <a:lnTo>
                  <a:pt x="1932" y="975"/>
                </a:lnTo>
                <a:lnTo>
                  <a:pt x="1935" y="973"/>
                </a:lnTo>
                <a:lnTo>
                  <a:pt x="1938" y="971"/>
                </a:lnTo>
                <a:lnTo>
                  <a:pt x="1935" y="973"/>
                </a:lnTo>
                <a:lnTo>
                  <a:pt x="1932" y="975"/>
                </a:lnTo>
                <a:close/>
                <a:moveTo>
                  <a:pt x="1930" y="1166"/>
                </a:moveTo>
                <a:lnTo>
                  <a:pt x="1931" y="1156"/>
                </a:lnTo>
                <a:lnTo>
                  <a:pt x="1932" y="1150"/>
                </a:lnTo>
                <a:lnTo>
                  <a:pt x="1933" y="1150"/>
                </a:lnTo>
                <a:lnTo>
                  <a:pt x="1934" y="1150"/>
                </a:lnTo>
                <a:lnTo>
                  <a:pt x="1933" y="1157"/>
                </a:lnTo>
                <a:lnTo>
                  <a:pt x="1930" y="1166"/>
                </a:lnTo>
                <a:close/>
                <a:moveTo>
                  <a:pt x="1921" y="1130"/>
                </a:moveTo>
                <a:lnTo>
                  <a:pt x="1919" y="1131"/>
                </a:lnTo>
                <a:lnTo>
                  <a:pt x="1918" y="1134"/>
                </a:lnTo>
                <a:lnTo>
                  <a:pt x="1918" y="1129"/>
                </a:lnTo>
                <a:lnTo>
                  <a:pt x="1916" y="1125"/>
                </a:lnTo>
                <a:lnTo>
                  <a:pt x="1915" y="1123"/>
                </a:lnTo>
                <a:lnTo>
                  <a:pt x="1914" y="1123"/>
                </a:lnTo>
                <a:lnTo>
                  <a:pt x="1914" y="1123"/>
                </a:lnTo>
                <a:lnTo>
                  <a:pt x="1913" y="1123"/>
                </a:lnTo>
                <a:lnTo>
                  <a:pt x="1912" y="1125"/>
                </a:lnTo>
                <a:lnTo>
                  <a:pt x="1910" y="1126"/>
                </a:lnTo>
                <a:lnTo>
                  <a:pt x="1907" y="1125"/>
                </a:lnTo>
                <a:lnTo>
                  <a:pt x="1906" y="1124"/>
                </a:lnTo>
                <a:lnTo>
                  <a:pt x="1906" y="1122"/>
                </a:lnTo>
                <a:lnTo>
                  <a:pt x="1906" y="1120"/>
                </a:lnTo>
                <a:lnTo>
                  <a:pt x="1907" y="1118"/>
                </a:lnTo>
                <a:lnTo>
                  <a:pt x="1910" y="1117"/>
                </a:lnTo>
                <a:lnTo>
                  <a:pt x="1914" y="1116"/>
                </a:lnTo>
                <a:lnTo>
                  <a:pt x="1917" y="1114"/>
                </a:lnTo>
                <a:lnTo>
                  <a:pt x="1919" y="1111"/>
                </a:lnTo>
                <a:lnTo>
                  <a:pt x="1921" y="1107"/>
                </a:lnTo>
                <a:lnTo>
                  <a:pt x="1921" y="1107"/>
                </a:lnTo>
                <a:lnTo>
                  <a:pt x="1921" y="1102"/>
                </a:lnTo>
                <a:lnTo>
                  <a:pt x="1920" y="1098"/>
                </a:lnTo>
                <a:lnTo>
                  <a:pt x="1926" y="1098"/>
                </a:lnTo>
                <a:lnTo>
                  <a:pt x="1929" y="1100"/>
                </a:lnTo>
                <a:lnTo>
                  <a:pt x="1931" y="1103"/>
                </a:lnTo>
                <a:lnTo>
                  <a:pt x="1931" y="1108"/>
                </a:lnTo>
                <a:lnTo>
                  <a:pt x="1930" y="1118"/>
                </a:lnTo>
                <a:lnTo>
                  <a:pt x="1929" y="1126"/>
                </a:lnTo>
                <a:lnTo>
                  <a:pt x="1928" y="1129"/>
                </a:lnTo>
                <a:lnTo>
                  <a:pt x="1927" y="1131"/>
                </a:lnTo>
                <a:lnTo>
                  <a:pt x="1926" y="1132"/>
                </a:lnTo>
                <a:lnTo>
                  <a:pt x="1925" y="1132"/>
                </a:lnTo>
                <a:lnTo>
                  <a:pt x="1923" y="1132"/>
                </a:lnTo>
                <a:lnTo>
                  <a:pt x="1921" y="1130"/>
                </a:lnTo>
                <a:close/>
                <a:moveTo>
                  <a:pt x="1923" y="1193"/>
                </a:moveTo>
                <a:lnTo>
                  <a:pt x="1922" y="1198"/>
                </a:lnTo>
                <a:lnTo>
                  <a:pt x="1920" y="1203"/>
                </a:lnTo>
                <a:lnTo>
                  <a:pt x="1920" y="1197"/>
                </a:lnTo>
                <a:lnTo>
                  <a:pt x="1922" y="1191"/>
                </a:lnTo>
                <a:lnTo>
                  <a:pt x="1925" y="1184"/>
                </a:lnTo>
                <a:lnTo>
                  <a:pt x="1927" y="1178"/>
                </a:lnTo>
                <a:lnTo>
                  <a:pt x="1926" y="1185"/>
                </a:lnTo>
                <a:lnTo>
                  <a:pt x="1923" y="1193"/>
                </a:lnTo>
                <a:close/>
                <a:moveTo>
                  <a:pt x="1913" y="1208"/>
                </a:moveTo>
                <a:lnTo>
                  <a:pt x="1914" y="1200"/>
                </a:lnTo>
                <a:lnTo>
                  <a:pt x="1915" y="1194"/>
                </a:lnTo>
                <a:lnTo>
                  <a:pt x="1917" y="1187"/>
                </a:lnTo>
                <a:lnTo>
                  <a:pt x="1920" y="1181"/>
                </a:lnTo>
                <a:lnTo>
                  <a:pt x="1920" y="1189"/>
                </a:lnTo>
                <a:lnTo>
                  <a:pt x="1918" y="1195"/>
                </a:lnTo>
                <a:lnTo>
                  <a:pt x="1916" y="1201"/>
                </a:lnTo>
                <a:lnTo>
                  <a:pt x="1913" y="1208"/>
                </a:lnTo>
                <a:close/>
                <a:moveTo>
                  <a:pt x="1912" y="1235"/>
                </a:moveTo>
                <a:lnTo>
                  <a:pt x="1912" y="1229"/>
                </a:lnTo>
                <a:lnTo>
                  <a:pt x="1913" y="1225"/>
                </a:lnTo>
                <a:lnTo>
                  <a:pt x="1915" y="1221"/>
                </a:lnTo>
                <a:lnTo>
                  <a:pt x="1917" y="1216"/>
                </a:lnTo>
                <a:lnTo>
                  <a:pt x="1916" y="1221"/>
                </a:lnTo>
                <a:lnTo>
                  <a:pt x="1915" y="1225"/>
                </a:lnTo>
                <a:lnTo>
                  <a:pt x="1914" y="1229"/>
                </a:lnTo>
                <a:lnTo>
                  <a:pt x="1912" y="1235"/>
                </a:lnTo>
                <a:close/>
                <a:moveTo>
                  <a:pt x="1910" y="1152"/>
                </a:moveTo>
                <a:lnTo>
                  <a:pt x="1907" y="1149"/>
                </a:lnTo>
                <a:lnTo>
                  <a:pt x="1904" y="1148"/>
                </a:lnTo>
                <a:lnTo>
                  <a:pt x="1901" y="1148"/>
                </a:lnTo>
                <a:lnTo>
                  <a:pt x="1897" y="1150"/>
                </a:lnTo>
                <a:lnTo>
                  <a:pt x="1900" y="1142"/>
                </a:lnTo>
                <a:lnTo>
                  <a:pt x="1903" y="1138"/>
                </a:lnTo>
                <a:lnTo>
                  <a:pt x="1904" y="1138"/>
                </a:lnTo>
                <a:lnTo>
                  <a:pt x="1905" y="1138"/>
                </a:lnTo>
                <a:lnTo>
                  <a:pt x="1907" y="1139"/>
                </a:lnTo>
                <a:lnTo>
                  <a:pt x="1910" y="1140"/>
                </a:lnTo>
                <a:lnTo>
                  <a:pt x="1910" y="1137"/>
                </a:lnTo>
                <a:lnTo>
                  <a:pt x="1911" y="1134"/>
                </a:lnTo>
                <a:lnTo>
                  <a:pt x="1912" y="1133"/>
                </a:lnTo>
                <a:lnTo>
                  <a:pt x="1913" y="1133"/>
                </a:lnTo>
                <a:lnTo>
                  <a:pt x="1915" y="1133"/>
                </a:lnTo>
                <a:lnTo>
                  <a:pt x="1917" y="1134"/>
                </a:lnTo>
                <a:lnTo>
                  <a:pt x="1918" y="1135"/>
                </a:lnTo>
                <a:lnTo>
                  <a:pt x="1918" y="1136"/>
                </a:lnTo>
                <a:lnTo>
                  <a:pt x="1921" y="1135"/>
                </a:lnTo>
                <a:lnTo>
                  <a:pt x="1922" y="1135"/>
                </a:lnTo>
                <a:lnTo>
                  <a:pt x="1923" y="1136"/>
                </a:lnTo>
                <a:lnTo>
                  <a:pt x="1923" y="1137"/>
                </a:lnTo>
                <a:lnTo>
                  <a:pt x="1922" y="1139"/>
                </a:lnTo>
                <a:lnTo>
                  <a:pt x="1922" y="1141"/>
                </a:lnTo>
                <a:lnTo>
                  <a:pt x="1925" y="1144"/>
                </a:lnTo>
                <a:lnTo>
                  <a:pt x="1926" y="1146"/>
                </a:lnTo>
                <a:lnTo>
                  <a:pt x="1925" y="1144"/>
                </a:lnTo>
                <a:lnTo>
                  <a:pt x="1922" y="1141"/>
                </a:lnTo>
                <a:lnTo>
                  <a:pt x="1921" y="1147"/>
                </a:lnTo>
                <a:lnTo>
                  <a:pt x="1918" y="1152"/>
                </a:lnTo>
                <a:lnTo>
                  <a:pt x="1916" y="1154"/>
                </a:lnTo>
                <a:lnTo>
                  <a:pt x="1914" y="1157"/>
                </a:lnTo>
                <a:lnTo>
                  <a:pt x="1912" y="1155"/>
                </a:lnTo>
                <a:lnTo>
                  <a:pt x="1910" y="1152"/>
                </a:lnTo>
                <a:close/>
                <a:moveTo>
                  <a:pt x="1914" y="981"/>
                </a:moveTo>
                <a:lnTo>
                  <a:pt x="1917" y="979"/>
                </a:lnTo>
                <a:lnTo>
                  <a:pt x="1919" y="978"/>
                </a:lnTo>
                <a:lnTo>
                  <a:pt x="1922" y="977"/>
                </a:lnTo>
                <a:lnTo>
                  <a:pt x="1926" y="977"/>
                </a:lnTo>
                <a:lnTo>
                  <a:pt x="1920" y="980"/>
                </a:lnTo>
                <a:lnTo>
                  <a:pt x="1914" y="981"/>
                </a:lnTo>
                <a:close/>
                <a:moveTo>
                  <a:pt x="1920" y="949"/>
                </a:moveTo>
                <a:lnTo>
                  <a:pt x="1925" y="954"/>
                </a:lnTo>
                <a:lnTo>
                  <a:pt x="1926" y="958"/>
                </a:lnTo>
                <a:lnTo>
                  <a:pt x="1926" y="961"/>
                </a:lnTo>
                <a:lnTo>
                  <a:pt x="1925" y="962"/>
                </a:lnTo>
                <a:lnTo>
                  <a:pt x="1922" y="964"/>
                </a:lnTo>
                <a:lnTo>
                  <a:pt x="1920" y="965"/>
                </a:lnTo>
                <a:lnTo>
                  <a:pt x="1920" y="956"/>
                </a:lnTo>
                <a:lnTo>
                  <a:pt x="1920" y="949"/>
                </a:lnTo>
                <a:close/>
                <a:moveTo>
                  <a:pt x="1930" y="940"/>
                </a:moveTo>
                <a:lnTo>
                  <a:pt x="1931" y="940"/>
                </a:lnTo>
                <a:lnTo>
                  <a:pt x="1933" y="940"/>
                </a:lnTo>
                <a:lnTo>
                  <a:pt x="1935" y="941"/>
                </a:lnTo>
                <a:lnTo>
                  <a:pt x="1935" y="943"/>
                </a:lnTo>
                <a:lnTo>
                  <a:pt x="1935" y="946"/>
                </a:lnTo>
                <a:lnTo>
                  <a:pt x="1934" y="948"/>
                </a:lnTo>
                <a:lnTo>
                  <a:pt x="1933" y="950"/>
                </a:lnTo>
                <a:lnTo>
                  <a:pt x="1931" y="950"/>
                </a:lnTo>
                <a:lnTo>
                  <a:pt x="1928" y="950"/>
                </a:lnTo>
                <a:lnTo>
                  <a:pt x="1927" y="948"/>
                </a:lnTo>
                <a:lnTo>
                  <a:pt x="1927" y="946"/>
                </a:lnTo>
                <a:lnTo>
                  <a:pt x="1926" y="942"/>
                </a:lnTo>
                <a:lnTo>
                  <a:pt x="1926" y="941"/>
                </a:lnTo>
                <a:lnTo>
                  <a:pt x="1927" y="940"/>
                </a:lnTo>
                <a:lnTo>
                  <a:pt x="1928" y="939"/>
                </a:lnTo>
                <a:lnTo>
                  <a:pt x="1930" y="940"/>
                </a:lnTo>
                <a:close/>
                <a:moveTo>
                  <a:pt x="1932" y="886"/>
                </a:moveTo>
                <a:lnTo>
                  <a:pt x="1932" y="886"/>
                </a:lnTo>
                <a:lnTo>
                  <a:pt x="1935" y="889"/>
                </a:lnTo>
                <a:lnTo>
                  <a:pt x="1937" y="892"/>
                </a:lnTo>
                <a:lnTo>
                  <a:pt x="1937" y="896"/>
                </a:lnTo>
                <a:lnTo>
                  <a:pt x="1937" y="901"/>
                </a:lnTo>
                <a:lnTo>
                  <a:pt x="1935" y="906"/>
                </a:lnTo>
                <a:lnTo>
                  <a:pt x="1932" y="910"/>
                </a:lnTo>
                <a:lnTo>
                  <a:pt x="1930" y="916"/>
                </a:lnTo>
                <a:lnTo>
                  <a:pt x="1926" y="920"/>
                </a:lnTo>
                <a:lnTo>
                  <a:pt x="1928" y="911"/>
                </a:lnTo>
                <a:lnTo>
                  <a:pt x="1929" y="903"/>
                </a:lnTo>
                <a:lnTo>
                  <a:pt x="1930" y="894"/>
                </a:lnTo>
                <a:lnTo>
                  <a:pt x="1932" y="886"/>
                </a:lnTo>
                <a:close/>
                <a:moveTo>
                  <a:pt x="1937" y="874"/>
                </a:moveTo>
                <a:lnTo>
                  <a:pt x="1936" y="874"/>
                </a:lnTo>
                <a:lnTo>
                  <a:pt x="1934" y="874"/>
                </a:lnTo>
                <a:lnTo>
                  <a:pt x="1934" y="875"/>
                </a:lnTo>
                <a:lnTo>
                  <a:pt x="1933" y="877"/>
                </a:lnTo>
                <a:lnTo>
                  <a:pt x="1934" y="875"/>
                </a:lnTo>
                <a:lnTo>
                  <a:pt x="1934" y="874"/>
                </a:lnTo>
                <a:lnTo>
                  <a:pt x="1936" y="874"/>
                </a:lnTo>
                <a:lnTo>
                  <a:pt x="1937" y="874"/>
                </a:lnTo>
                <a:close/>
                <a:moveTo>
                  <a:pt x="1942" y="827"/>
                </a:moveTo>
                <a:lnTo>
                  <a:pt x="1943" y="825"/>
                </a:lnTo>
                <a:lnTo>
                  <a:pt x="1944" y="826"/>
                </a:lnTo>
                <a:lnTo>
                  <a:pt x="1946" y="826"/>
                </a:lnTo>
                <a:lnTo>
                  <a:pt x="1947" y="826"/>
                </a:lnTo>
                <a:lnTo>
                  <a:pt x="1946" y="826"/>
                </a:lnTo>
                <a:lnTo>
                  <a:pt x="1944" y="826"/>
                </a:lnTo>
                <a:lnTo>
                  <a:pt x="1944" y="828"/>
                </a:lnTo>
                <a:lnTo>
                  <a:pt x="1945" y="830"/>
                </a:lnTo>
                <a:lnTo>
                  <a:pt x="1946" y="834"/>
                </a:lnTo>
                <a:lnTo>
                  <a:pt x="1947" y="838"/>
                </a:lnTo>
                <a:lnTo>
                  <a:pt x="1947" y="842"/>
                </a:lnTo>
                <a:lnTo>
                  <a:pt x="1946" y="845"/>
                </a:lnTo>
                <a:lnTo>
                  <a:pt x="1942" y="851"/>
                </a:lnTo>
                <a:lnTo>
                  <a:pt x="1936" y="858"/>
                </a:lnTo>
                <a:lnTo>
                  <a:pt x="1940" y="843"/>
                </a:lnTo>
                <a:lnTo>
                  <a:pt x="1942" y="827"/>
                </a:lnTo>
                <a:close/>
                <a:moveTo>
                  <a:pt x="1946" y="800"/>
                </a:moveTo>
                <a:lnTo>
                  <a:pt x="1947" y="786"/>
                </a:lnTo>
                <a:lnTo>
                  <a:pt x="1949" y="773"/>
                </a:lnTo>
                <a:lnTo>
                  <a:pt x="1949" y="771"/>
                </a:lnTo>
                <a:lnTo>
                  <a:pt x="1949" y="770"/>
                </a:lnTo>
                <a:lnTo>
                  <a:pt x="1949" y="771"/>
                </a:lnTo>
                <a:lnTo>
                  <a:pt x="1949" y="773"/>
                </a:lnTo>
                <a:lnTo>
                  <a:pt x="1949" y="770"/>
                </a:lnTo>
                <a:lnTo>
                  <a:pt x="1950" y="768"/>
                </a:lnTo>
                <a:lnTo>
                  <a:pt x="1950" y="768"/>
                </a:lnTo>
                <a:lnTo>
                  <a:pt x="1950" y="768"/>
                </a:lnTo>
                <a:lnTo>
                  <a:pt x="1953" y="772"/>
                </a:lnTo>
                <a:lnTo>
                  <a:pt x="1956" y="777"/>
                </a:lnTo>
                <a:lnTo>
                  <a:pt x="1956" y="782"/>
                </a:lnTo>
                <a:lnTo>
                  <a:pt x="1953" y="786"/>
                </a:lnTo>
                <a:lnTo>
                  <a:pt x="1950" y="794"/>
                </a:lnTo>
                <a:lnTo>
                  <a:pt x="1946" y="800"/>
                </a:lnTo>
                <a:lnTo>
                  <a:pt x="1945" y="802"/>
                </a:lnTo>
                <a:lnTo>
                  <a:pt x="1944" y="804"/>
                </a:lnTo>
                <a:lnTo>
                  <a:pt x="1945" y="802"/>
                </a:lnTo>
                <a:lnTo>
                  <a:pt x="1946" y="800"/>
                </a:lnTo>
                <a:close/>
                <a:moveTo>
                  <a:pt x="1950" y="763"/>
                </a:moveTo>
                <a:lnTo>
                  <a:pt x="1951" y="761"/>
                </a:lnTo>
                <a:lnTo>
                  <a:pt x="1951" y="757"/>
                </a:lnTo>
                <a:lnTo>
                  <a:pt x="1951" y="761"/>
                </a:lnTo>
                <a:lnTo>
                  <a:pt x="1950" y="763"/>
                </a:lnTo>
                <a:lnTo>
                  <a:pt x="1948" y="765"/>
                </a:lnTo>
                <a:lnTo>
                  <a:pt x="1948" y="766"/>
                </a:lnTo>
                <a:lnTo>
                  <a:pt x="1948" y="765"/>
                </a:lnTo>
                <a:lnTo>
                  <a:pt x="1950" y="763"/>
                </a:lnTo>
                <a:close/>
                <a:moveTo>
                  <a:pt x="1964" y="758"/>
                </a:moveTo>
                <a:lnTo>
                  <a:pt x="1961" y="758"/>
                </a:lnTo>
                <a:lnTo>
                  <a:pt x="1958" y="756"/>
                </a:lnTo>
                <a:lnTo>
                  <a:pt x="1960" y="754"/>
                </a:lnTo>
                <a:lnTo>
                  <a:pt x="1962" y="751"/>
                </a:lnTo>
                <a:lnTo>
                  <a:pt x="1962" y="749"/>
                </a:lnTo>
                <a:lnTo>
                  <a:pt x="1964" y="747"/>
                </a:lnTo>
                <a:lnTo>
                  <a:pt x="1966" y="746"/>
                </a:lnTo>
                <a:lnTo>
                  <a:pt x="1968" y="746"/>
                </a:lnTo>
                <a:lnTo>
                  <a:pt x="1971" y="748"/>
                </a:lnTo>
                <a:lnTo>
                  <a:pt x="1971" y="750"/>
                </a:lnTo>
                <a:lnTo>
                  <a:pt x="1970" y="752"/>
                </a:lnTo>
                <a:lnTo>
                  <a:pt x="1968" y="754"/>
                </a:lnTo>
                <a:lnTo>
                  <a:pt x="1966" y="756"/>
                </a:lnTo>
                <a:lnTo>
                  <a:pt x="1964" y="758"/>
                </a:lnTo>
                <a:lnTo>
                  <a:pt x="1958" y="761"/>
                </a:lnTo>
                <a:lnTo>
                  <a:pt x="1950" y="763"/>
                </a:lnTo>
                <a:lnTo>
                  <a:pt x="1958" y="761"/>
                </a:lnTo>
                <a:lnTo>
                  <a:pt x="1964" y="758"/>
                </a:lnTo>
                <a:close/>
                <a:moveTo>
                  <a:pt x="1956" y="716"/>
                </a:moveTo>
                <a:lnTo>
                  <a:pt x="1957" y="716"/>
                </a:lnTo>
                <a:lnTo>
                  <a:pt x="1957" y="716"/>
                </a:lnTo>
                <a:lnTo>
                  <a:pt x="1956" y="716"/>
                </a:lnTo>
                <a:lnTo>
                  <a:pt x="1957" y="712"/>
                </a:lnTo>
                <a:lnTo>
                  <a:pt x="1957" y="709"/>
                </a:lnTo>
                <a:lnTo>
                  <a:pt x="1960" y="713"/>
                </a:lnTo>
                <a:lnTo>
                  <a:pt x="1961" y="718"/>
                </a:lnTo>
                <a:lnTo>
                  <a:pt x="1962" y="721"/>
                </a:lnTo>
                <a:lnTo>
                  <a:pt x="1962" y="725"/>
                </a:lnTo>
                <a:lnTo>
                  <a:pt x="1962" y="728"/>
                </a:lnTo>
                <a:lnTo>
                  <a:pt x="1960" y="732"/>
                </a:lnTo>
                <a:lnTo>
                  <a:pt x="1958" y="736"/>
                </a:lnTo>
                <a:lnTo>
                  <a:pt x="1953" y="740"/>
                </a:lnTo>
                <a:lnTo>
                  <a:pt x="1955" y="728"/>
                </a:lnTo>
                <a:lnTo>
                  <a:pt x="1956" y="716"/>
                </a:lnTo>
                <a:close/>
                <a:moveTo>
                  <a:pt x="1970" y="703"/>
                </a:moveTo>
                <a:lnTo>
                  <a:pt x="1970" y="702"/>
                </a:lnTo>
                <a:lnTo>
                  <a:pt x="1970" y="701"/>
                </a:lnTo>
                <a:lnTo>
                  <a:pt x="1967" y="701"/>
                </a:lnTo>
                <a:lnTo>
                  <a:pt x="1965" y="701"/>
                </a:lnTo>
                <a:lnTo>
                  <a:pt x="1964" y="700"/>
                </a:lnTo>
                <a:lnTo>
                  <a:pt x="1964" y="697"/>
                </a:lnTo>
                <a:lnTo>
                  <a:pt x="1966" y="696"/>
                </a:lnTo>
                <a:lnTo>
                  <a:pt x="1967" y="695"/>
                </a:lnTo>
                <a:lnTo>
                  <a:pt x="1968" y="693"/>
                </a:lnTo>
                <a:lnTo>
                  <a:pt x="1971" y="691"/>
                </a:lnTo>
                <a:lnTo>
                  <a:pt x="1973" y="689"/>
                </a:lnTo>
                <a:lnTo>
                  <a:pt x="1976" y="689"/>
                </a:lnTo>
                <a:lnTo>
                  <a:pt x="1977" y="690"/>
                </a:lnTo>
                <a:lnTo>
                  <a:pt x="1977" y="692"/>
                </a:lnTo>
                <a:lnTo>
                  <a:pt x="1976" y="693"/>
                </a:lnTo>
                <a:lnTo>
                  <a:pt x="1976" y="694"/>
                </a:lnTo>
                <a:lnTo>
                  <a:pt x="1973" y="698"/>
                </a:lnTo>
                <a:lnTo>
                  <a:pt x="1970" y="701"/>
                </a:lnTo>
                <a:lnTo>
                  <a:pt x="1970" y="702"/>
                </a:lnTo>
                <a:lnTo>
                  <a:pt x="1970" y="703"/>
                </a:lnTo>
                <a:lnTo>
                  <a:pt x="1970" y="706"/>
                </a:lnTo>
                <a:lnTo>
                  <a:pt x="1970" y="708"/>
                </a:lnTo>
                <a:lnTo>
                  <a:pt x="1968" y="710"/>
                </a:lnTo>
                <a:lnTo>
                  <a:pt x="1967" y="711"/>
                </a:lnTo>
                <a:lnTo>
                  <a:pt x="1964" y="709"/>
                </a:lnTo>
                <a:lnTo>
                  <a:pt x="1961" y="706"/>
                </a:lnTo>
                <a:lnTo>
                  <a:pt x="1965" y="704"/>
                </a:lnTo>
                <a:lnTo>
                  <a:pt x="1970" y="703"/>
                </a:lnTo>
                <a:close/>
                <a:moveTo>
                  <a:pt x="1972" y="670"/>
                </a:moveTo>
                <a:lnTo>
                  <a:pt x="1974" y="673"/>
                </a:lnTo>
                <a:lnTo>
                  <a:pt x="1975" y="676"/>
                </a:lnTo>
                <a:lnTo>
                  <a:pt x="1976" y="678"/>
                </a:lnTo>
                <a:lnTo>
                  <a:pt x="1975" y="680"/>
                </a:lnTo>
                <a:lnTo>
                  <a:pt x="1974" y="682"/>
                </a:lnTo>
                <a:lnTo>
                  <a:pt x="1971" y="686"/>
                </a:lnTo>
                <a:lnTo>
                  <a:pt x="1967" y="688"/>
                </a:lnTo>
                <a:lnTo>
                  <a:pt x="1962" y="690"/>
                </a:lnTo>
                <a:lnTo>
                  <a:pt x="1967" y="679"/>
                </a:lnTo>
                <a:lnTo>
                  <a:pt x="1972" y="670"/>
                </a:lnTo>
                <a:close/>
                <a:moveTo>
                  <a:pt x="1966" y="632"/>
                </a:moveTo>
                <a:lnTo>
                  <a:pt x="1965" y="633"/>
                </a:lnTo>
                <a:lnTo>
                  <a:pt x="1965" y="633"/>
                </a:lnTo>
                <a:lnTo>
                  <a:pt x="1965" y="633"/>
                </a:lnTo>
                <a:lnTo>
                  <a:pt x="1966" y="632"/>
                </a:lnTo>
                <a:lnTo>
                  <a:pt x="1966" y="625"/>
                </a:lnTo>
                <a:lnTo>
                  <a:pt x="1966" y="616"/>
                </a:lnTo>
                <a:lnTo>
                  <a:pt x="1967" y="609"/>
                </a:lnTo>
                <a:lnTo>
                  <a:pt x="1967" y="600"/>
                </a:lnTo>
                <a:lnTo>
                  <a:pt x="1967" y="599"/>
                </a:lnTo>
                <a:lnTo>
                  <a:pt x="1967" y="597"/>
                </a:lnTo>
                <a:lnTo>
                  <a:pt x="1967" y="599"/>
                </a:lnTo>
                <a:lnTo>
                  <a:pt x="1967" y="600"/>
                </a:lnTo>
                <a:lnTo>
                  <a:pt x="1972" y="605"/>
                </a:lnTo>
                <a:lnTo>
                  <a:pt x="1974" y="610"/>
                </a:lnTo>
                <a:lnTo>
                  <a:pt x="1974" y="615"/>
                </a:lnTo>
                <a:lnTo>
                  <a:pt x="1972" y="620"/>
                </a:lnTo>
                <a:lnTo>
                  <a:pt x="1968" y="627"/>
                </a:lnTo>
                <a:lnTo>
                  <a:pt x="1966" y="632"/>
                </a:lnTo>
                <a:close/>
                <a:moveTo>
                  <a:pt x="1971" y="590"/>
                </a:moveTo>
                <a:lnTo>
                  <a:pt x="1970" y="590"/>
                </a:lnTo>
                <a:lnTo>
                  <a:pt x="1968" y="591"/>
                </a:lnTo>
                <a:lnTo>
                  <a:pt x="1970" y="590"/>
                </a:lnTo>
                <a:lnTo>
                  <a:pt x="1971" y="590"/>
                </a:lnTo>
                <a:close/>
                <a:moveTo>
                  <a:pt x="1970" y="550"/>
                </a:moveTo>
                <a:lnTo>
                  <a:pt x="1973" y="553"/>
                </a:lnTo>
                <a:lnTo>
                  <a:pt x="1976" y="555"/>
                </a:lnTo>
                <a:lnTo>
                  <a:pt x="1977" y="558"/>
                </a:lnTo>
                <a:lnTo>
                  <a:pt x="1977" y="561"/>
                </a:lnTo>
                <a:lnTo>
                  <a:pt x="1976" y="566"/>
                </a:lnTo>
                <a:lnTo>
                  <a:pt x="1975" y="570"/>
                </a:lnTo>
                <a:lnTo>
                  <a:pt x="1972" y="574"/>
                </a:lnTo>
                <a:lnTo>
                  <a:pt x="1968" y="581"/>
                </a:lnTo>
                <a:lnTo>
                  <a:pt x="1970" y="565"/>
                </a:lnTo>
                <a:lnTo>
                  <a:pt x="1970" y="550"/>
                </a:lnTo>
                <a:close/>
                <a:moveTo>
                  <a:pt x="1975" y="503"/>
                </a:moveTo>
                <a:lnTo>
                  <a:pt x="1978" y="506"/>
                </a:lnTo>
                <a:lnTo>
                  <a:pt x="1979" y="510"/>
                </a:lnTo>
                <a:lnTo>
                  <a:pt x="1979" y="513"/>
                </a:lnTo>
                <a:lnTo>
                  <a:pt x="1979" y="517"/>
                </a:lnTo>
                <a:lnTo>
                  <a:pt x="1976" y="522"/>
                </a:lnTo>
                <a:lnTo>
                  <a:pt x="1974" y="528"/>
                </a:lnTo>
                <a:lnTo>
                  <a:pt x="1974" y="515"/>
                </a:lnTo>
                <a:lnTo>
                  <a:pt x="1975" y="503"/>
                </a:lnTo>
                <a:close/>
                <a:moveTo>
                  <a:pt x="1978" y="459"/>
                </a:moveTo>
                <a:lnTo>
                  <a:pt x="1981" y="462"/>
                </a:lnTo>
                <a:lnTo>
                  <a:pt x="1982" y="464"/>
                </a:lnTo>
                <a:lnTo>
                  <a:pt x="1982" y="467"/>
                </a:lnTo>
                <a:lnTo>
                  <a:pt x="1981" y="469"/>
                </a:lnTo>
                <a:lnTo>
                  <a:pt x="1979" y="475"/>
                </a:lnTo>
                <a:lnTo>
                  <a:pt x="1977" y="480"/>
                </a:lnTo>
                <a:lnTo>
                  <a:pt x="1977" y="469"/>
                </a:lnTo>
                <a:lnTo>
                  <a:pt x="1978" y="459"/>
                </a:lnTo>
                <a:close/>
                <a:moveTo>
                  <a:pt x="1988" y="473"/>
                </a:moveTo>
                <a:lnTo>
                  <a:pt x="1989" y="474"/>
                </a:lnTo>
                <a:lnTo>
                  <a:pt x="1990" y="475"/>
                </a:lnTo>
                <a:lnTo>
                  <a:pt x="1990" y="477"/>
                </a:lnTo>
                <a:lnTo>
                  <a:pt x="1988" y="478"/>
                </a:lnTo>
                <a:lnTo>
                  <a:pt x="1985" y="482"/>
                </a:lnTo>
                <a:lnTo>
                  <a:pt x="1980" y="484"/>
                </a:lnTo>
                <a:lnTo>
                  <a:pt x="1981" y="479"/>
                </a:lnTo>
                <a:lnTo>
                  <a:pt x="1983" y="475"/>
                </a:lnTo>
                <a:lnTo>
                  <a:pt x="1985" y="474"/>
                </a:lnTo>
                <a:lnTo>
                  <a:pt x="1985" y="473"/>
                </a:lnTo>
                <a:lnTo>
                  <a:pt x="1986" y="472"/>
                </a:lnTo>
                <a:lnTo>
                  <a:pt x="1988" y="473"/>
                </a:lnTo>
                <a:close/>
                <a:moveTo>
                  <a:pt x="1986" y="437"/>
                </a:moveTo>
                <a:lnTo>
                  <a:pt x="1987" y="433"/>
                </a:lnTo>
                <a:lnTo>
                  <a:pt x="1989" y="429"/>
                </a:lnTo>
                <a:lnTo>
                  <a:pt x="1991" y="432"/>
                </a:lnTo>
                <a:lnTo>
                  <a:pt x="1991" y="434"/>
                </a:lnTo>
                <a:lnTo>
                  <a:pt x="1990" y="435"/>
                </a:lnTo>
                <a:lnTo>
                  <a:pt x="1986" y="437"/>
                </a:lnTo>
                <a:lnTo>
                  <a:pt x="1985" y="438"/>
                </a:lnTo>
                <a:lnTo>
                  <a:pt x="1985" y="440"/>
                </a:lnTo>
                <a:lnTo>
                  <a:pt x="1985" y="440"/>
                </a:lnTo>
                <a:lnTo>
                  <a:pt x="1983" y="440"/>
                </a:lnTo>
                <a:lnTo>
                  <a:pt x="1985" y="438"/>
                </a:lnTo>
                <a:lnTo>
                  <a:pt x="1986" y="437"/>
                </a:lnTo>
                <a:close/>
                <a:moveTo>
                  <a:pt x="1985" y="391"/>
                </a:moveTo>
                <a:lnTo>
                  <a:pt x="1985" y="384"/>
                </a:lnTo>
                <a:lnTo>
                  <a:pt x="1985" y="377"/>
                </a:lnTo>
                <a:lnTo>
                  <a:pt x="1987" y="381"/>
                </a:lnTo>
                <a:lnTo>
                  <a:pt x="1988" y="384"/>
                </a:lnTo>
                <a:lnTo>
                  <a:pt x="1987" y="387"/>
                </a:lnTo>
                <a:lnTo>
                  <a:pt x="1985" y="391"/>
                </a:lnTo>
                <a:close/>
                <a:moveTo>
                  <a:pt x="1987" y="340"/>
                </a:moveTo>
                <a:lnTo>
                  <a:pt x="1989" y="345"/>
                </a:lnTo>
                <a:lnTo>
                  <a:pt x="1989" y="349"/>
                </a:lnTo>
                <a:lnTo>
                  <a:pt x="1987" y="353"/>
                </a:lnTo>
                <a:lnTo>
                  <a:pt x="1985" y="356"/>
                </a:lnTo>
                <a:lnTo>
                  <a:pt x="1986" y="349"/>
                </a:lnTo>
                <a:lnTo>
                  <a:pt x="1987" y="340"/>
                </a:lnTo>
                <a:close/>
                <a:moveTo>
                  <a:pt x="1989" y="408"/>
                </a:moveTo>
                <a:lnTo>
                  <a:pt x="1989" y="408"/>
                </a:lnTo>
                <a:lnTo>
                  <a:pt x="1988" y="407"/>
                </a:lnTo>
                <a:lnTo>
                  <a:pt x="1989" y="408"/>
                </a:lnTo>
                <a:lnTo>
                  <a:pt x="1989" y="408"/>
                </a:lnTo>
                <a:close/>
                <a:moveTo>
                  <a:pt x="1987" y="405"/>
                </a:moveTo>
                <a:lnTo>
                  <a:pt x="1987" y="405"/>
                </a:lnTo>
                <a:lnTo>
                  <a:pt x="1987" y="406"/>
                </a:lnTo>
                <a:lnTo>
                  <a:pt x="1987" y="405"/>
                </a:lnTo>
                <a:lnTo>
                  <a:pt x="1987" y="405"/>
                </a:lnTo>
                <a:lnTo>
                  <a:pt x="1987" y="405"/>
                </a:lnTo>
                <a:lnTo>
                  <a:pt x="1989" y="404"/>
                </a:lnTo>
                <a:lnTo>
                  <a:pt x="1990" y="404"/>
                </a:lnTo>
                <a:lnTo>
                  <a:pt x="1989" y="404"/>
                </a:lnTo>
                <a:lnTo>
                  <a:pt x="1987" y="405"/>
                </a:lnTo>
                <a:close/>
                <a:moveTo>
                  <a:pt x="1993" y="454"/>
                </a:moveTo>
                <a:lnTo>
                  <a:pt x="1995" y="458"/>
                </a:lnTo>
                <a:lnTo>
                  <a:pt x="1995" y="461"/>
                </a:lnTo>
                <a:lnTo>
                  <a:pt x="1995" y="464"/>
                </a:lnTo>
                <a:lnTo>
                  <a:pt x="1994" y="467"/>
                </a:lnTo>
                <a:lnTo>
                  <a:pt x="1992" y="465"/>
                </a:lnTo>
                <a:lnTo>
                  <a:pt x="1990" y="463"/>
                </a:lnTo>
                <a:lnTo>
                  <a:pt x="1990" y="460"/>
                </a:lnTo>
                <a:lnTo>
                  <a:pt x="1991" y="457"/>
                </a:lnTo>
                <a:lnTo>
                  <a:pt x="1992" y="456"/>
                </a:lnTo>
                <a:lnTo>
                  <a:pt x="1993" y="454"/>
                </a:lnTo>
                <a:close/>
                <a:moveTo>
                  <a:pt x="2006" y="574"/>
                </a:moveTo>
                <a:lnTo>
                  <a:pt x="2007" y="575"/>
                </a:lnTo>
                <a:lnTo>
                  <a:pt x="2007" y="576"/>
                </a:lnTo>
                <a:lnTo>
                  <a:pt x="2007" y="578"/>
                </a:lnTo>
                <a:lnTo>
                  <a:pt x="2007" y="579"/>
                </a:lnTo>
                <a:lnTo>
                  <a:pt x="2005" y="582"/>
                </a:lnTo>
                <a:lnTo>
                  <a:pt x="2004" y="583"/>
                </a:lnTo>
                <a:lnTo>
                  <a:pt x="2003" y="583"/>
                </a:lnTo>
                <a:lnTo>
                  <a:pt x="2002" y="583"/>
                </a:lnTo>
                <a:lnTo>
                  <a:pt x="1999" y="581"/>
                </a:lnTo>
                <a:lnTo>
                  <a:pt x="1997" y="576"/>
                </a:lnTo>
                <a:lnTo>
                  <a:pt x="2002" y="575"/>
                </a:lnTo>
                <a:lnTo>
                  <a:pt x="2006" y="574"/>
                </a:lnTo>
                <a:close/>
                <a:moveTo>
                  <a:pt x="2001" y="554"/>
                </a:moveTo>
                <a:lnTo>
                  <a:pt x="2001" y="555"/>
                </a:lnTo>
                <a:lnTo>
                  <a:pt x="1999" y="556"/>
                </a:lnTo>
                <a:lnTo>
                  <a:pt x="1999" y="556"/>
                </a:lnTo>
                <a:lnTo>
                  <a:pt x="2001" y="555"/>
                </a:lnTo>
                <a:lnTo>
                  <a:pt x="2001" y="554"/>
                </a:lnTo>
                <a:close/>
                <a:moveTo>
                  <a:pt x="2004" y="426"/>
                </a:moveTo>
                <a:lnTo>
                  <a:pt x="2004" y="426"/>
                </a:lnTo>
                <a:lnTo>
                  <a:pt x="2004" y="426"/>
                </a:lnTo>
                <a:lnTo>
                  <a:pt x="2004" y="426"/>
                </a:lnTo>
                <a:lnTo>
                  <a:pt x="2004" y="426"/>
                </a:lnTo>
                <a:close/>
                <a:moveTo>
                  <a:pt x="2007" y="421"/>
                </a:moveTo>
                <a:lnTo>
                  <a:pt x="2007" y="421"/>
                </a:lnTo>
                <a:lnTo>
                  <a:pt x="2006" y="422"/>
                </a:lnTo>
                <a:lnTo>
                  <a:pt x="2007" y="421"/>
                </a:lnTo>
                <a:lnTo>
                  <a:pt x="2007" y="421"/>
                </a:lnTo>
                <a:close/>
                <a:moveTo>
                  <a:pt x="2007" y="420"/>
                </a:moveTo>
                <a:lnTo>
                  <a:pt x="2007" y="419"/>
                </a:lnTo>
                <a:lnTo>
                  <a:pt x="2007" y="418"/>
                </a:lnTo>
                <a:lnTo>
                  <a:pt x="2007" y="419"/>
                </a:lnTo>
                <a:lnTo>
                  <a:pt x="2007" y="420"/>
                </a:lnTo>
                <a:close/>
                <a:moveTo>
                  <a:pt x="2008" y="771"/>
                </a:moveTo>
                <a:lnTo>
                  <a:pt x="2008" y="771"/>
                </a:lnTo>
                <a:lnTo>
                  <a:pt x="2008" y="770"/>
                </a:lnTo>
                <a:lnTo>
                  <a:pt x="2008" y="771"/>
                </a:lnTo>
                <a:lnTo>
                  <a:pt x="2008" y="771"/>
                </a:lnTo>
                <a:close/>
                <a:moveTo>
                  <a:pt x="2010" y="425"/>
                </a:moveTo>
                <a:lnTo>
                  <a:pt x="2009" y="425"/>
                </a:lnTo>
                <a:lnTo>
                  <a:pt x="2009" y="425"/>
                </a:lnTo>
                <a:lnTo>
                  <a:pt x="2009" y="425"/>
                </a:lnTo>
                <a:lnTo>
                  <a:pt x="2010" y="425"/>
                </a:lnTo>
                <a:close/>
                <a:moveTo>
                  <a:pt x="2011" y="427"/>
                </a:moveTo>
                <a:lnTo>
                  <a:pt x="2011" y="426"/>
                </a:lnTo>
                <a:lnTo>
                  <a:pt x="2010" y="426"/>
                </a:lnTo>
                <a:lnTo>
                  <a:pt x="2011" y="426"/>
                </a:lnTo>
                <a:lnTo>
                  <a:pt x="2011" y="427"/>
                </a:lnTo>
                <a:close/>
                <a:moveTo>
                  <a:pt x="2011" y="311"/>
                </a:moveTo>
                <a:lnTo>
                  <a:pt x="2011" y="311"/>
                </a:lnTo>
                <a:lnTo>
                  <a:pt x="2011" y="311"/>
                </a:lnTo>
                <a:lnTo>
                  <a:pt x="2011" y="311"/>
                </a:lnTo>
                <a:lnTo>
                  <a:pt x="2011" y="311"/>
                </a:lnTo>
                <a:close/>
                <a:moveTo>
                  <a:pt x="2013" y="677"/>
                </a:moveTo>
                <a:lnTo>
                  <a:pt x="2014" y="685"/>
                </a:lnTo>
                <a:lnTo>
                  <a:pt x="2014" y="692"/>
                </a:lnTo>
                <a:lnTo>
                  <a:pt x="2013" y="700"/>
                </a:lnTo>
                <a:lnTo>
                  <a:pt x="2013" y="707"/>
                </a:lnTo>
                <a:lnTo>
                  <a:pt x="2012" y="700"/>
                </a:lnTo>
                <a:lnTo>
                  <a:pt x="2012" y="692"/>
                </a:lnTo>
                <a:lnTo>
                  <a:pt x="2011" y="685"/>
                </a:lnTo>
                <a:lnTo>
                  <a:pt x="2013" y="677"/>
                </a:lnTo>
                <a:close/>
                <a:moveTo>
                  <a:pt x="2013" y="744"/>
                </a:moveTo>
                <a:lnTo>
                  <a:pt x="2013" y="736"/>
                </a:lnTo>
                <a:lnTo>
                  <a:pt x="2013" y="727"/>
                </a:lnTo>
                <a:lnTo>
                  <a:pt x="2013" y="727"/>
                </a:lnTo>
                <a:lnTo>
                  <a:pt x="2013" y="727"/>
                </a:lnTo>
                <a:lnTo>
                  <a:pt x="2013" y="736"/>
                </a:lnTo>
                <a:lnTo>
                  <a:pt x="2013" y="744"/>
                </a:lnTo>
                <a:lnTo>
                  <a:pt x="2013" y="744"/>
                </a:lnTo>
                <a:lnTo>
                  <a:pt x="2013" y="744"/>
                </a:lnTo>
                <a:close/>
                <a:moveTo>
                  <a:pt x="2011" y="807"/>
                </a:moveTo>
                <a:lnTo>
                  <a:pt x="2011" y="808"/>
                </a:lnTo>
                <a:lnTo>
                  <a:pt x="2011" y="808"/>
                </a:lnTo>
                <a:lnTo>
                  <a:pt x="2010" y="809"/>
                </a:lnTo>
                <a:lnTo>
                  <a:pt x="2010" y="809"/>
                </a:lnTo>
                <a:lnTo>
                  <a:pt x="2008" y="805"/>
                </a:lnTo>
                <a:lnTo>
                  <a:pt x="2006" y="803"/>
                </a:lnTo>
                <a:lnTo>
                  <a:pt x="2005" y="803"/>
                </a:lnTo>
                <a:lnTo>
                  <a:pt x="2005" y="803"/>
                </a:lnTo>
                <a:lnTo>
                  <a:pt x="2005" y="803"/>
                </a:lnTo>
                <a:lnTo>
                  <a:pt x="2006" y="803"/>
                </a:lnTo>
                <a:lnTo>
                  <a:pt x="2006" y="800"/>
                </a:lnTo>
                <a:lnTo>
                  <a:pt x="2007" y="798"/>
                </a:lnTo>
                <a:lnTo>
                  <a:pt x="2010" y="799"/>
                </a:lnTo>
                <a:lnTo>
                  <a:pt x="2011" y="801"/>
                </a:lnTo>
                <a:lnTo>
                  <a:pt x="2011" y="804"/>
                </a:lnTo>
                <a:lnTo>
                  <a:pt x="2011" y="807"/>
                </a:lnTo>
                <a:lnTo>
                  <a:pt x="2013" y="805"/>
                </a:lnTo>
                <a:lnTo>
                  <a:pt x="2014" y="804"/>
                </a:lnTo>
                <a:lnTo>
                  <a:pt x="2013" y="805"/>
                </a:lnTo>
                <a:lnTo>
                  <a:pt x="2011" y="807"/>
                </a:lnTo>
                <a:close/>
                <a:moveTo>
                  <a:pt x="2013" y="824"/>
                </a:moveTo>
                <a:lnTo>
                  <a:pt x="2013" y="816"/>
                </a:lnTo>
                <a:lnTo>
                  <a:pt x="2012" y="810"/>
                </a:lnTo>
                <a:lnTo>
                  <a:pt x="2013" y="816"/>
                </a:lnTo>
                <a:lnTo>
                  <a:pt x="2013" y="824"/>
                </a:lnTo>
                <a:close/>
                <a:moveTo>
                  <a:pt x="2013" y="1408"/>
                </a:moveTo>
                <a:lnTo>
                  <a:pt x="2013" y="1408"/>
                </a:lnTo>
                <a:lnTo>
                  <a:pt x="2013" y="1408"/>
                </a:lnTo>
                <a:lnTo>
                  <a:pt x="2013" y="1408"/>
                </a:lnTo>
                <a:lnTo>
                  <a:pt x="2013" y="1408"/>
                </a:lnTo>
                <a:lnTo>
                  <a:pt x="2013" y="1408"/>
                </a:lnTo>
                <a:close/>
                <a:moveTo>
                  <a:pt x="1953" y="1120"/>
                </a:moveTo>
                <a:lnTo>
                  <a:pt x="1956" y="1115"/>
                </a:lnTo>
                <a:lnTo>
                  <a:pt x="1958" y="1113"/>
                </a:lnTo>
                <a:lnTo>
                  <a:pt x="1956" y="1115"/>
                </a:lnTo>
                <a:lnTo>
                  <a:pt x="1953" y="1120"/>
                </a:lnTo>
                <a:lnTo>
                  <a:pt x="1950" y="1129"/>
                </a:lnTo>
                <a:lnTo>
                  <a:pt x="1949" y="1138"/>
                </a:lnTo>
                <a:lnTo>
                  <a:pt x="1950" y="1129"/>
                </a:lnTo>
                <a:lnTo>
                  <a:pt x="1953" y="1120"/>
                </a:lnTo>
                <a:close/>
                <a:moveTo>
                  <a:pt x="1947" y="968"/>
                </a:moveTo>
                <a:lnTo>
                  <a:pt x="1944" y="969"/>
                </a:lnTo>
                <a:lnTo>
                  <a:pt x="1942" y="970"/>
                </a:lnTo>
                <a:lnTo>
                  <a:pt x="1944" y="969"/>
                </a:lnTo>
                <a:lnTo>
                  <a:pt x="1947" y="968"/>
                </a:lnTo>
                <a:close/>
                <a:moveTo>
                  <a:pt x="1943" y="927"/>
                </a:moveTo>
                <a:lnTo>
                  <a:pt x="1943" y="931"/>
                </a:lnTo>
                <a:lnTo>
                  <a:pt x="1942" y="933"/>
                </a:lnTo>
                <a:lnTo>
                  <a:pt x="1940" y="935"/>
                </a:lnTo>
                <a:lnTo>
                  <a:pt x="1938" y="936"/>
                </a:lnTo>
                <a:lnTo>
                  <a:pt x="1934" y="936"/>
                </a:lnTo>
                <a:lnTo>
                  <a:pt x="1929" y="935"/>
                </a:lnTo>
                <a:lnTo>
                  <a:pt x="1935" y="931"/>
                </a:lnTo>
                <a:lnTo>
                  <a:pt x="1943" y="927"/>
                </a:lnTo>
                <a:close/>
                <a:moveTo>
                  <a:pt x="1938" y="918"/>
                </a:moveTo>
                <a:lnTo>
                  <a:pt x="1935" y="920"/>
                </a:lnTo>
                <a:lnTo>
                  <a:pt x="1932" y="923"/>
                </a:lnTo>
                <a:lnTo>
                  <a:pt x="1931" y="923"/>
                </a:lnTo>
                <a:lnTo>
                  <a:pt x="1930" y="924"/>
                </a:lnTo>
                <a:lnTo>
                  <a:pt x="1930" y="923"/>
                </a:lnTo>
                <a:lnTo>
                  <a:pt x="1930" y="922"/>
                </a:lnTo>
                <a:lnTo>
                  <a:pt x="1934" y="912"/>
                </a:lnTo>
                <a:lnTo>
                  <a:pt x="1940" y="904"/>
                </a:lnTo>
                <a:lnTo>
                  <a:pt x="1943" y="908"/>
                </a:lnTo>
                <a:lnTo>
                  <a:pt x="1944" y="911"/>
                </a:lnTo>
                <a:lnTo>
                  <a:pt x="1943" y="915"/>
                </a:lnTo>
                <a:lnTo>
                  <a:pt x="1938" y="918"/>
                </a:lnTo>
                <a:close/>
                <a:moveTo>
                  <a:pt x="1945" y="878"/>
                </a:moveTo>
                <a:lnTo>
                  <a:pt x="1947" y="881"/>
                </a:lnTo>
                <a:lnTo>
                  <a:pt x="1947" y="884"/>
                </a:lnTo>
                <a:lnTo>
                  <a:pt x="1945" y="886"/>
                </a:lnTo>
                <a:lnTo>
                  <a:pt x="1944" y="888"/>
                </a:lnTo>
                <a:lnTo>
                  <a:pt x="1942" y="888"/>
                </a:lnTo>
                <a:lnTo>
                  <a:pt x="1941" y="888"/>
                </a:lnTo>
                <a:lnTo>
                  <a:pt x="1941" y="888"/>
                </a:lnTo>
                <a:lnTo>
                  <a:pt x="1940" y="887"/>
                </a:lnTo>
                <a:lnTo>
                  <a:pt x="1938" y="884"/>
                </a:lnTo>
                <a:lnTo>
                  <a:pt x="1936" y="882"/>
                </a:lnTo>
                <a:lnTo>
                  <a:pt x="1937" y="880"/>
                </a:lnTo>
                <a:lnTo>
                  <a:pt x="1937" y="879"/>
                </a:lnTo>
                <a:lnTo>
                  <a:pt x="1938" y="878"/>
                </a:lnTo>
                <a:lnTo>
                  <a:pt x="1941" y="878"/>
                </a:lnTo>
                <a:lnTo>
                  <a:pt x="1943" y="879"/>
                </a:lnTo>
                <a:lnTo>
                  <a:pt x="1945" y="878"/>
                </a:lnTo>
                <a:close/>
                <a:moveTo>
                  <a:pt x="1950" y="844"/>
                </a:moveTo>
                <a:lnTo>
                  <a:pt x="1952" y="847"/>
                </a:lnTo>
                <a:lnTo>
                  <a:pt x="1953" y="851"/>
                </a:lnTo>
                <a:lnTo>
                  <a:pt x="1953" y="853"/>
                </a:lnTo>
                <a:lnTo>
                  <a:pt x="1952" y="855"/>
                </a:lnTo>
                <a:lnTo>
                  <a:pt x="1951" y="856"/>
                </a:lnTo>
                <a:lnTo>
                  <a:pt x="1949" y="858"/>
                </a:lnTo>
                <a:lnTo>
                  <a:pt x="1945" y="861"/>
                </a:lnTo>
                <a:lnTo>
                  <a:pt x="1941" y="864"/>
                </a:lnTo>
                <a:lnTo>
                  <a:pt x="1940" y="864"/>
                </a:lnTo>
                <a:lnTo>
                  <a:pt x="1938" y="864"/>
                </a:lnTo>
                <a:lnTo>
                  <a:pt x="1940" y="864"/>
                </a:lnTo>
                <a:lnTo>
                  <a:pt x="1940" y="863"/>
                </a:lnTo>
                <a:lnTo>
                  <a:pt x="1944" y="854"/>
                </a:lnTo>
                <a:lnTo>
                  <a:pt x="1950" y="844"/>
                </a:lnTo>
                <a:close/>
                <a:moveTo>
                  <a:pt x="1948" y="803"/>
                </a:moveTo>
                <a:lnTo>
                  <a:pt x="1953" y="794"/>
                </a:lnTo>
                <a:lnTo>
                  <a:pt x="1958" y="784"/>
                </a:lnTo>
                <a:lnTo>
                  <a:pt x="1960" y="787"/>
                </a:lnTo>
                <a:lnTo>
                  <a:pt x="1962" y="789"/>
                </a:lnTo>
                <a:lnTo>
                  <a:pt x="1962" y="792"/>
                </a:lnTo>
                <a:lnTo>
                  <a:pt x="1962" y="794"/>
                </a:lnTo>
                <a:lnTo>
                  <a:pt x="1958" y="798"/>
                </a:lnTo>
                <a:lnTo>
                  <a:pt x="1948" y="803"/>
                </a:lnTo>
                <a:close/>
                <a:moveTo>
                  <a:pt x="1963" y="799"/>
                </a:moveTo>
                <a:lnTo>
                  <a:pt x="1964" y="803"/>
                </a:lnTo>
                <a:lnTo>
                  <a:pt x="1963" y="807"/>
                </a:lnTo>
                <a:lnTo>
                  <a:pt x="1961" y="811"/>
                </a:lnTo>
                <a:lnTo>
                  <a:pt x="1960" y="814"/>
                </a:lnTo>
                <a:lnTo>
                  <a:pt x="1958" y="815"/>
                </a:lnTo>
                <a:lnTo>
                  <a:pt x="1957" y="816"/>
                </a:lnTo>
                <a:lnTo>
                  <a:pt x="1955" y="816"/>
                </a:lnTo>
                <a:lnTo>
                  <a:pt x="1952" y="815"/>
                </a:lnTo>
                <a:lnTo>
                  <a:pt x="1951" y="814"/>
                </a:lnTo>
                <a:lnTo>
                  <a:pt x="1952" y="813"/>
                </a:lnTo>
                <a:lnTo>
                  <a:pt x="1953" y="812"/>
                </a:lnTo>
                <a:lnTo>
                  <a:pt x="1953" y="811"/>
                </a:lnTo>
                <a:lnTo>
                  <a:pt x="1956" y="808"/>
                </a:lnTo>
                <a:lnTo>
                  <a:pt x="1958" y="804"/>
                </a:lnTo>
                <a:lnTo>
                  <a:pt x="1961" y="802"/>
                </a:lnTo>
                <a:lnTo>
                  <a:pt x="1963" y="799"/>
                </a:lnTo>
                <a:close/>
                <a:moveTo>
                  <a:pt x="1967" y="783"/>
                </a:moveTo>
                <a:lnTo>
                  <a:pt x="1964" y="779"/>
                </a:lnTo>
                <a:lnTo>
                  <a:pt x="1963" y="774"/>
                </a:lnTo>
                <a:lnTo>
                  <a:pt x="1964" y="769"/>
                </a:lnTo>
                <a:lnTo>
                  <a:pt x="1966" y="766"/>
                </a:lnTo>
                <a:lnTo>
                  <a:pt x="1968" y="765"/>
                </a:lnTo>
                <a:lnTo>
                  <a:pt x="1970" y="765"/>
                </a:lnTo>
                <a:lnTo>
                  <a:pt x="1971" y="766"/>
                </a:lnTo>
                <a:lnTo>
                  <a:pt x="1971" y="768"/>
                </a:lnTo>
                <a:lnTo>
                  <a:pt x="1971" y="775"/>
                </a:lnTo>
                <a:lnTo>
                  <a:pt x="1967" y="783"/>
                </a:lnTo>
                <a:close/>
                <a:moveTo>
                  <a:pt x="1977" y="657"/>
                </a:moveTo>
                <a:lnTo>
                  <a:pt x="1978" y="655"/>
                </a:lnTo>
                <a:lnTo>
                  <a:pt x="1981" y="654"/>
                </a:lnTo>
                <a:lnTo>
                  <a:pt x="1982" y="655"/>
                </a:lnTo>
                <a:lnTo>
                  <a:pt x="1983" y="656"/>
                </a:lnTo>
                <a:lnTo>
                  <a:pt x="1983" y="657"/>
                </a:lnTo>
                <a:lnTo>
                  <a:pt x="1982" y="659"/>
                </a:lnTo>
                <a:lnTo>
                  <a:pt x="1981" y="664"/>
                </a:lnTo>
                <a:lnTo>
                  <a:pt x="1981" y="671"/>
                </a:lnTo>
                <a:lnTo>
                  <a:pt x="1978" y="667"/>
                </a:lnTo>
                <a:lnTo>
                  <a:pt x="1976" y="664"/>
                </a:lnTo>
                <a:lnTo>
                  <a:pt x="1976" y="661"/>
                </a:lnTo>
                <a:lnTo>
                  <a:pt x="1977" y="657"/>
                </a:lnTo>
                <a:close/>
                <a:moveTo>
                  <a:pt x="1973" y="643"/>
                </a:moveTo>
                <a:lnTo>
                  <a:pt x="1974" y="641"/>
                </a:lnTo>
                <a:lnTo>
                  <a:pt x="1976" y="637"/>
                </a:lnTo>
                <a:lnTo>
                  <a:pt x="1977" y="635"/>
                </a:lnTo>
                <a:lnTo>
                  <a:pt x="1980" y="634"/>
                </a:lnTo>
                <a:lnTo>
                  <a:pt x="1981" y="634"/>
                </a:lnTo>
                <a:lnTo>
                  <a:pt x="1982" y="635"/>
                </a:lnTo>
                <a:lnTo>
                  <a:pt x="1982" y="636"/>
                </a:lnTo>
                <a:lnTo>
                  <a:pt x="1982" y="637"/>
                </a:lnTo>
                <a:lnTo>
                  <a:pt x="1981" y="640"/>
                </a:lnTo>
                <a:lnTo>
                  <a:pt x="1980" y="643"/>
                </a:lnTo>
                <a:lnTo>
                  <a:pt x="1978" y="645"/>
                </a:lnTo>
                <a:lnTo>
                  <a:pt x="1975" y="645"/>
                </a:lnTo>
                <a:lnTo>
                  <a:pt x="1974" y="645"/>
                </a:lnTo>
                <a:lnTo>
                  <a:pt x="1974" y="645"/>
                </a:lnTo>
                <a:lnTo>
                  <a:pt x="1973" y="645"/>
                </a:lnTo>
                <a:lnTo>
                  <a:pt x="1973" y="643"/>
                </a:lnTo>
                <a:close/>
                <a:moveTo>
                  <a:pt x="1978" y="617"/>
                </a:moveTo>
                <a:lnTo>
                  <a:pt x="1979" y="618"/>
                </a:lnTo>
                <a:lnTo>
                  <a:pt x="1981" y="620"/>
                </a:lnTo>
                <a:lnTo>
                  <a:pt x="1982" y="621"/>
                </a:lnTo>
                <a:lnTo>
                  <a:pt x="1982" y="624"/>
                </a:lnTo>
                <a:lnTo>
                  <a:pt x="1982" y="625"/>
                </a:lnTo>
                <a:lnTo>
                  <a:pt x="1980" y="627"/>
                </a:lnTo>
                <a:lnTo>
                  <a:pt x="1976" y="631"/>
                </a:lnTo>
                <a:lnTo>
                  <a:pt x="1971" y="635"/>
                </a:lnTo>
                <a:lnTo>
                  <a:pt x="1970" y="634"/>
                </a:lnTo>
                <a:lnTo>
                  <a:pt x="1970" y="634"/>
                </a:lnTo>
                <a:lnTo>
                  <a:pt x="1972" y="628"/>
                </a:lnTo>
                <a:lnTo>
                  <a:pt x="1974" y="621"/>
                </a:lnTo>
                <a:lnTo>
                  <a:pt x="1975" y="618"/>
                </a:lnTo>
                <a:lnTo>
                  <a:pt x="1978" y="617"/>
                </a:lnTo>
                <a:close/>
                <a:moveTo>
                  <a:pt x="1975" y="589"/>
                </a:moveTo>
                <a:lnTo>
                  <a:pt x="1977" y="586"/>
                </a:lnTo>
                <a:lnTo>
                  <a:pt x="1980" y="583"/>
                </a:lnTo>
                <a:lnTo>
                  <a:pt x="1982" y="582"/>
                </a:lnTo>
                <a:lnTo>
                  <a:pt x="1985" y="582"/>
                </a:lnTo>
                <a:lnTo>
                  <a:pt x="1986" y="584"/>
                </a:lnTo>
                <a:lnTo>
                  <a:pt x="1986" y="585"/>
                </a:lnTo>
                <a:lnTo>
                  <a:pt x="1986" y="586"/>
                </a:lnTo>
                <a:lnTo>
                  <a:pt x="1985" y="587"/>
                </a:lnTo>
                <a:lnTo>
                  <a:pt x="1982" y="590"/>
                </a:lnTo>
                <a:lnTo>
                  <a:pt x="1979" y="594"/>
                </a:lnTo>
                <a:lnTo>
                  <a:pt x="1978" y="596"/>
                </a:lnTo>
                <a:lnTo>
                  <a:pt x="1976" y="597"/>
                </a:lnTo>
                <a:lnTo>
                  <a:pt x="1978" y="596"/>
                </a:lnTo>
                <a:lnTo>
                  <a:pt x="1979" y="594"/>
                </a:lnTo>
                <a:lnTo>
                  <a:pt x="1976" y="593"/>
                </a:lnTo>
                <a:lnTo>
                  <a:pt x="1974" y="590"/>
                </a:lnTo>
                <a:lnTo>
                  <a:pt x="1974" y="589"/>
                </a:lnTo>
                <a:lnTo>
                  <a:pt x="1975" y="589"/>
                </a:lnTo>
                <a:close/>
                <a:moveTo>
                  <a:pt x="1980" y="564"/>
                </a:moveTo>
                <a:lnTo>
                  <a:pt x="1983" y="569"/>
                </a:lnTo>
                <a:lnTo>
                  <a:pt x="1985" y="573"/>
                </a:lnTo>
                <a:lnTo>
                  <a:pt x="1981" y="576"/>
                </a:lnTo>
                <a:lnTo>
                  <a:pt x="1973" y="583"/>
                </a:lnTo>
                <a:lnTo>
                  <a:pt x="1976" y="573"/>
                </a:lnTo>
                <a:lnTo>
                  <a:pt x="1980" y="564"/>
                </a:lnTo>
                <a:close/>
                <a:moveTo>
                  <a:pt x="1994" y="508"/>
                </a:moveTo>
                <a:lnTo>
                  <a:pt x="1994" y="509"/>
                </a:lnTo>
                <a:lnTo>
                  <a:pt x="1993" y="510"/>
                </a:lnTo>
                <a:lnTo>
                  <a:pt x="1993" y="513"/>
                </a:lnTo>
                <a:lnTo>
                  <a:pt x="1993" y="515"/>
                </a:lnTo>
                <a:lnTo>
                  <a:pt x="1991" y="514"/>
                </a:lnTo>
                <a:lnTo>
                  <a:pt x="1989" y="512"/>
                </a:lnTo>
                <a:lnTo>
                  <a:pt x="1988" y="510"/>
                </a:lnTo>
                <a:lnTo>
                  <a:pt x="1988" y="508"/>
                </a:lnTo>
                <a:lnTo>
                  <a:pt x="1987" y="506"/>
                </a:lnTo>
                <a:lnTo>
                  <a:pt x="1988" y="505"/>
                </a:lnTo>
                <a:lnTo>
                  <a:pt x="1988" y="503"/>
                </a:lnTo>
                <a:lnTo>
                  <a:pt x="1990" y="503"/>
                </a:lnTo>
                <a:lnTo>
                  <a:pt x="1991" y="502"/>
                </a:lnTo>
                <a:lnTo>
                  <a:pt x="1993" y="503"/>
                </a:lnTo>
                <a:lnTo>
                  <a:pt x="1993" y="504"/>
                </a:lnTo>
                <a:lnTo>
                  <a:pt x="1994" y="505"/>
                </a:lnTo>
                <a:lnTo>
                  <a:pt x="1994" y="507"/>
                </a:lnTo>
                <a:lnTo>
                  <a:pt x="1994" y="508"/>
                </a:lnTo>
                <a:close/>
                <a:moveTo>
                  <a:pt x="2001" y="644"/>
                </a:moveTo>
                <a:lnTo>
                  <a:pt x="2002" y="646"/>
                </a:lnTo>
                <a:lnTo>
                  <a:pt x="2003" y="649"/>
                </a:lnTo>
                <a:lnTo>
                  <a:pt x="2004" y="649"/>
                </a:lnTo>
                <a:lnTo>
                  <a:pt x="2005" y="649"/>
                </a:lnTo>
                <a:lnTo>
                  <a:pt x="2004" y="649"/>
                </a:lnTo>
                <a:lnTo>
                  <a:pt x="2003" y="649"/>
                </a:lnTo>
                <a:lnTo>
                  <a:pt x="2002" y="646"/>
                </a:lnTo>
                <a:lnTo>
                  <a:pt x="2001" y="644"/>
                </a:lnTo>
                <a:close/>
                <a:moveTo>
                  <a:pt x="1992" y="651"/>
                </a:moveTo>
                <a:lnTo>
                  <a:pt x="1992" y="646"/>
                </a:lnTo>
                <a:lnTo>
                  <a:pt x="1992" y="640"/>
                </a:lnTo>
                <a:lnTo>
                  <a:pt x="1995" y="644"/>
                </a:lnTo>
                <a:lnTo>
                  <a:pt x="1997" y="647"/>
                </a:lnTo>
                <a:lnTo>
                  <a:pt x="1997" y="649"/>
                </a:lnTo>
                <a:lnTo>
                  <a:pt x="1996" y="650"/>
                </a:lnTo>
                <a:lnTo>
                  <a:pt x="1994" y="650"/>
                </a:lnTo>
                <a:lnTo>
                  <a:pt x="1992" y="651"/>
                </a:lnTo>
                <a:close/>
                <a:moveTo>
                  <a:pt x="2002" y="670"/>
                </a:moveTo>
                <a:lnTo>
                  <a:pt x="2001" y="673"/>
                </a:lnTo>
                <a:lnTo>
                  <a:pt x="1999" y="675"/>
                </a:lnTo>
                <a:lnTo>
                  <a:pt x="1996" y="676"/>
                </a:lnTo>
                <a:lnTo>
                  <a:pt x="1993" y="675"/>
                </a:lnTo>
                <a:lnTo>
                  <a:pt x="1993" y="675"/>
                </a:lnTo>
                <a:lnTo>
                  <a:pt x="1993" y="673"/>
                </a:lnTo>
                <a:lnTo>
                  <a:pt x="1991" y="672"/>
                </a:lnTo>
                <a:lnTo>
                  <a:pt x="1991" y="672"/>
                </a:lnTo>
                <a:lnTo>
                  <a:pt x="1991" y="672"/>
                </a:lnTo>
                <a:lnTo>
                  <a:pt x="1991" y="672"/>
                </a:lnTo>
                <a:lnTo>
                  <a:pt x="1991" y="672"/>
                </a:lnTo>
                <a:lnTo>
                  <a:pt x="1992" y="671"/>
                </a:lnTo>
                <a:lnTo>
                  <a:pt x="1994" y="670"/>
                </a:lnTo>
                <a:lnTo>
                  <a:pt x="1997" y="665"/>
                </a:lnTo>
                <a:lnTo>
                  <a:pt x="2002" y="661"/>
                </a:lnTo>
                <a:lnTo>
                  <a:pt x="2003" y="662"/>
                </a:lnTo>
                <a:lnTo>
                  <a:pt x="2004" y="662"/>
                </a:lnTo>
                <a:lnTo>
                  <a:pt x="2003" y="666"/>
                </a:lnTo>
                <a:lnTo>
                  <a:pt x="2002" y="670"/>
                </a:lnTo>
                <a:lnTo>
                  <a:pt x="2004" y="670"/>
                </a:lnTo>
                <a:lnTo>
                  <a:pt x="2007" y="668"/>
                </a:lnTo>
                <a:lnTo>
                  <a:pt x="2004" y="670"/>
                </a:lnTo>
                <a:lnTo>
                  <a:pt x="2002" y="670"/>
                </a:lnTo>
                <a:close/>
                <a:moveTo>
                  <a:pt x="1998" y="777"/>
                </a:moveTo>
                <a:lnTo>
                  <a:pt x="1999" y="773"/>
                </a:lnTo>
                <a:lnTo>
                  <a:pt x="2002" y="770"/>
                </a:lnTo>
                <a:lnTo>
                  <a:pt x="2003" y="770"/>
                </a:lnTo>
                <a:lnTo>
                  <a:pt x="2004" y="770"/>
                </a:lnTo>
                <a:lnTo>
                  <a:pt x="2005" y="771"/>
                </a:lnTo>
                <a:lnTo>
                  <a:pt x="2006" y="773"/>
                </a:lnTo>
                <a:lnTo>
                  <a:pt x="2005" y="775"/>
                </a:lnTo>
                <a:lnTo>
                  <a:pt x="2004" y="778"/>
                </a:lnTo>
                <a:lnTo>
                  <a:pt x="2002" y="778"/>
                </a:lnTo>
                <a:lnTo>
                  <a:pt x="1998" y="777"/>
                </a:lnTo>
                <a:close/>
                <a:moveTo>
                  <a:pt x="2004" y="813"/>
                </a:moveTo>
                <a:lnTo>
                  <a:pt x="2002" y="811"/>
                </a:lnTo>
                <a:lnTo>
                  <a:pt x="2001" y="807"/>
                </a:lnTo>
                <a:lnTo>
                  <a:pt x="2001" y="803"/>
                </a:lnTo>
                <a:lnTo>
                  <a:pt x="2001" y="800"/>
                </a:lnTo>
                <a:lnTo>
                  <a:pt x="2003" y="801"/>
                </a:lnTo>
                <a:lnTo>
                  <a:pt x="2004" y="803"/>
                </a:lnTo>
                <a:lnTo>
                  <a:pt x="2005" y="809"/>
                </a:lnTo>
                <a:lnTo>
                  <a:pt x="2004" y="813"/>
                </a:lnTo>
                <a:close/>
                <a:moveTo>
                  <a:pt x="2007" y="818"/>
                </a:moveTo>
                <a:lnTo>
                  <a:pt x="2005" y="817"/>
                </a:lnTo>
                <a:lnTo>
                  <a:pt x="2004" y="816"/>
                </a:lnTo>
                <a:lnTo>
                  <a:pt x="2004" y="815"/>
                </a:lnTo>
                <a:lnTo>
                  <a:pt x="2004" y="813"/>
                </a:lnTo>
                <a:lnTo>
                  <a:pt x="2006" y="814"/>
                </a:lnTo>
                <a:lnTo>
                  <a:pt x="2007" y="815"/>
                </a:lnTo>
                <a:lnTo>
                  <a:pt x="2007" y="816"/>
                </a:lnTo>
                <a:lnTo>
                  <a:pt x="2007" y="818"/>
                </a:lnTo>
                <a:close/>
                <a:moveTo>
                  <a:pt x="2005" y="858"/>
                </a:moveTo>
                <a:lnTo>
                  <a:pt x="2005" y="857"/>
                </a:lnTo>
                <a:lnTo>
                  <a:pt x="2007" y="856"/>
                </a:lnTo>
                <a:lnTo>
                  <a:pt x="2008" y="856"/>
                </a:lnTo>
                <a:lnTo>
                  <a:pt x="2009" y="858"/>
                </a:lnTo>
                <a:lnTo>
                  <a:pt x="2009" y="863"/>
                </a:lnTo>
                <a:lnTo>
                  <a:pt x="2009" y="869"/>
                </a:lnTo>
                <a:lnTo>
                  <a:pt x="2007" y="866"/>
                </a:lnTo>
                <a:lnTo>
                  <a:pt x="2005" y="864"/>
                </a:lnTo>
                <a:lnTo>
                  <a:pt x="2004" y="861"/>
                </a:lnTo>
                <a:lnTo>
                  <a:pt x="2005" y="858"/>
                </a:lnTo>
                <a:close/>
                <a:moveTo>
                  <a:pt x="1970" y="1085"/>
                </a:moveTo>
                <a:lnTo>
                  <a:pt x="1968" y="1085"/>
                </a:lnTo>
                <a:lnTo>
                  <a:pt x="1967" y="1085"/>
                </a:lnTo>
                <a:lnTo>
                  <a:pt x="1967" y="1085"/>
                </a:lnTo>
                <a:lnTo>
                  <a:pt x="1968" y="1085"/>
                </a:lnTo>
                <a:lnTo>
                  <a:pt x="1970" y="1085"/>
                </a:lnTo>
                <a:close/>
                <a:moveTo>
                  <a:pt x="1990" y="1084"/>
                </a:moveTo>
                <a:lnTo>
                  <a:pt x="1990" y="1084"/>
                </a:lnTo>
                <a:lnTo>
                  <a:pt x="1986" y="1082"/>
                </a:lnTo>
                <a:lnTo>
                  <a:pt x="1982" y="1079"/>
                </a:lnTo>
                <a:lnTo>
                  <a:pt x="1980" y="1077"/>
                </a:lnTo>
                <a:lnTo>
                  <a:pt x="1979" y="1074"/>
                </a:lnTo>
                <a:lnTo>
                  <a:pt x="1979" y="1071"/>
                </a:lnTo>
                <a:lnTo>
                  <a:pt x="1980" y="1068"/>
                </a:lnTo>
                <a:lnTo>
                  <a:pt x="1982" y="1063"/>
                </a:lnTo>
                <a:lnTo>
                  <a:pt x="1987" y="1058"/>
                </a:lnTo>
                <a:lnTo>
                  <a:pt x="1982" y="1063"/>
                </a:lnTo>
                <a:lnTo>
                  <a:pt x="1980" y="1068"/>
                </a:lnTo>
                <a:lnTo>
                  <a:pt x="1979" y="1071"/>
                </a:lnTo>
                <a:lnTo>
                  <a:pt x="1979" y="1074"/>
                </a:lnTo>
                <a:lnTo>
                  <a:pt x="1980" y="1077"/>
                </a:lnTo>
                <a:lnTo>
                  <a:pt x="1982" y="1079"/>
                </a:lnTo>
                <a:lnTo>
                  <a:pt x="1986" y="1082"/>
                </a:lnTo>
                <a:lnTo>
                  <a:pt x="1990" y="1084"/>
                </a:lnTo>
                <a:close/>
                <a:moveTo>
                  <a:pt x="1986" y="860"/>
                </a:moveTo>
                <a:lnTo>
                  <a:pt x="1988" y="862"/>
                </a:lnTo>
                <a:lnTo>
                  <a:pt x="1989" y="863"/>
                </a:lnTo>
                <a:lnTo>
                  <a:pt x="1989" y="865"/>
                </a:lnTo>
                <a:lnTo>
                  <a:pt x="1989" y="866"/>
                </a:lnTo>
                <a:lnTo>
                  <a:pt x="1987" y="870"/>
                </a:lnTo>
                <a:lnTo>
                  <a:pt x="1986" y="873"/>
                </a:lnTo>
                <a:lnTo>
                  <a:pt x="1983" y="870"/>
                </a:lnTo>
                <a:lnTo>
                  <a:pt x="1983" y="866"/>
                </a:lnTo>
                <a:lnTo>
                  <a:pt x="1985" y="863"/>
                </a:lnTo>
                <a:lnTo>
                  <a:pt x="1986" y="860"/>
                </a:lnTo>
                <a:close/>
                <a:moveTo>
                  <a:pt x="1987" y="601"/>
                </a:moveTo>
                <a:lnTo>
                  <a:pt x="1988" y="602"/>
                </a:lnTo>
                <a:lnTo>
                  <a:pt x="1989" y="604"/>
                </a:lnTo>
                <a:lnTo>
                  <a:pt x="1989" y="611"/>
                </a:lnTo>
                <a:lnTo>
                  <a:pt x="1989" y="617"/>
                </a:lnTo>
                <a:lnTo>
                  <a:pt x="1985" y="615"/>
                </a:lnTo>
                <a:lnTo>
                  <a:pt x="1981" y="612"/>
                </a:lnTo>
                <a:lnTo>
                  <a:pt x="1981" y="610"/>
                </a:lnTo>
                <a:lnTo>
                  <a:pt x="1980" y="609"/>
                </a:lnTo>
                <a:lnTo>
                  <a:pt x="1981" y="606"/>
                </a:lnTo>
                <a:lnTo>
                  <a:pt x="1981" y="603"/>
                </a:lnTo>
                <a:lnTo>
                  <a:pt x="1982" y="602"/>
                </a:lnTo>
                <a:lnTo>
                  <a:pt x="1983" y="601"/>
                </a:lnTo>
                <a:lnTo>
                  <a:pt x="1985" y="600"/>
                </a:lnTo>
                <a:lnTo>
                  <a:pt x="1987" y="601"/>
                </a:lnTo>
                <a:close/>
                <a:moveTo>
                  <a:pt x="1990" y="564"/>
                </a:moveTo>
                <a:lnTo>
                  <a:pt x="1988" y="561"/>
                </a:lnTo>
                <a:lnTo>
                  <a:pt x="1986" y="559"/>
                </a:lnTo>
                <a:lnTo>
                  <a:pt x="1985" y="557"/>
                </a:lnTo>
                <a:lnTo>
                  <a:pt x="1985" y="554"/>
                </a:lnTo>
                <a:lnTo>
                  <a:pt x="1987" y="552"/>
                </a:lnTo>
                <a:lnTo>
                  <a:pt x="1988" y="552"/>
                </a:lnTo>
                <a:lnTo>
                  <a:pt x="1990" y="554"/>
                </a:lnTo>
                <a:lnTo>
                  <a:pt x="1990" y="557"/>
                </a:lnTo>
                <a:lnTo>
                  <a:pt x="1990" y="560"/>
                </a:lnTo>
                <a:lnTo>
                  <a:pt x="1990" y="564"/>
                </a:lnTo>
                <a:close/>
                <a:moveTo>
                  <a:pt x="1992" y="847"/>
                </a:moveTo>
                <a:lnTo>
                  <a:pt x="1994" y="848"/>
                </a:lnTo>
                <a:lnTo>
                  <a:pt x="1995" y="850"/>
                </a:lnTo>
                <a:lnTo>
                  <a:pt x="1995" y="853"/>
                </a:lnTo>
                <a:lnTo>
                  <a:pt x="1995" y="854"/>
                </a:lnTo>
                <a:lnTo>
                  <a:pt x="1994" y="855"/>
                </a:lnTo>
                <a:lnTo>
                  <a:pt x="1992" y="855"/>
                </a:lnTo>
                <a:lnTo>
                  <a:pt x="1991" y="855"/>
                </a:lnTo>
                <a:lnTo>
                  <a:pt x="1989" y="855"/>
                </a:lnTo>
                <a:lnTo>
                  <a:pt x="1988" y="854"/>
                </a:lnTo>
                <a:lnTo>
                  <a:pt x="1988" y="853"/>
                </a:lnTo>
                <a:lnTo>
                  <a:pt x="1989" y="849"/>
                </a:lnTo>
                <a:lnTo>
                  <a:pt x="1992" y="847"/>
                </a:lnTo>
                <a:close/>
                <a:moveTo>
                  <a:pt x="2002" y="1181"/>
                </a:moveTo>
                <a:lnTo>
                  <a:pt x="2003" y="1180"/>
                </a:lnTo>
                <a:lnTo>
                  <a:pt x="2003" y="1180"/>
                </a:lnTo>
                <a:lnTo>
                  <a:pt x="2003" y="1180"/>
                </a:lnTo>
                <a:lnTo>
                  <a:pt x="2002" y="1181"/>
                </a:lnTo>
                <a:close/>
                <a:moveTo>
                  <a:pt x="1997" y="1208"/>
                </a:moveTo>
                <a:lnTo>
                  <a:pt x="1998" y="1201"/>
                </a:lnTo>
                <a:lnTo>
                  <a:pt x="1999" y="1195"/>
                </a:lnTo>
                <a:lnTo>
                  <a:pt x="2003" y="1199"/>
                </a:lnTo>
                <a:lnTo>
                  <a:pt x="2003" y="1205"/>
                </a:lnTo>
                <a:lnTo>
                  <a:pt x="2003" y="1209"/>
                </a:lnTo>
                <a:lnTo>
                  <a:pt x="2003" y="1213"/>
                </a:lnTo>
                <a:lnTo>
                  <a:pt x="1999" y="1213"/>
                </a:lnTo>
                <a:lnTo>
                  <a:pt x="1997" y="1212"/>
                </a:lnTo>
                <a:lnTo>
                  <a:pt x="1997" y="1210"/>
                </a:lnTo>
                <a:lnTo>
                  <a:pt x="1997" y="1208"/>
                </a:lnTo>
                <a:close/>
                <a:moveTo>
                  <a:pt x="1998" y="1139"/>
                </a:moveTo>
                <a:lnTo>
                  <a:pt x="1995" y="1136"/>
                </a:lnTo>
                <a:lnTo>
                  <a:pt x="1994" y="1132"/>
                </a:lnTo>
                <a:lnTo>
                  <a:pt x="1994" y="1129"/>
                </a:lnTo>
                <a:lnTo>
                  <a:pt x="1994" y="1125"/>
                </a:lnTo>
                <a:lnTo>
                  <a:pt x="1996" y="1118"/>
                </a:lnTo>
                <a:lnTo>
                  <a:pt x="1996" y="1110"/>
                </a:lnTo>
                <a:lnTo>
                  <a:pt x="1996" y="1109"/>
                </a:lnTo>
                <a:lnTo>
                  <a:pt x="1997" y="1108"/>
                </a:lnTo>
                <a:lnTo>
                  <a:pt x="1998" y="1108"/>
                </a:lnTo>
                <a:lnTo>
                  <a:pt x="1999" y="1108"/>
                </a:lnTo>
                <a:lnTo>
                  <a:pt x="2002" y="1109"/>
                </a:lnTo>
                <a:lnTo>
                  <a:pt x="2002" y="1111"/>
                </a:lnTo>
                <a:lnTo>
                  <a:pt x="2001" y="1125"/>
                </a:lnTo>
                <a:lnTo>
                  <a:pt x="1998" y="1139"/>
                </a:lnTo>
                <a:close/>
                <a:moveTo>
                  <a:pt x="1993" y="880"/>
                </a:moveTo>
                <a:lnTo>
                  <a:pt x="1993" y="878"/>
                </a:lnTo>
                <a:lnTo>
                  <a:pt x="1993" y="877"/>
                </a:lnTo>
                <a:lnTo>
                  <a:pt x="1994" y="875"/>
                </a:lnTo>
                <a:lnTo>
                  <a:pt x="1995" y="875"/>
                </a:lnTo>
                <a:lnTo>
                  <a:pt x="1997" y="876"/>
                </a:lnTo>
                <a:lnTo>
                  <a:pt x="1998" y="877"/>
                </a:lnTo>
                <a:lnTo>
                  <a:pt x="1998" y="879"/>
                </a:lnTo>
                <a:lnTo>
                  <a:pt x="1999" y="881"/>
                </a:lnTo>
                <a:lnTo>
                  <a:pt x="1999" y="884"/>
                </a:lnTo>
                <a:lnTo>
                  <a:pt x="1999" y="884"/>
                </a:lnTo>
                <a:lnTo>
                  <a:pt x="1998" y="884"/>
                </a:lnTo>
                <a:lnTo>
                  <a:pt x="1997" y="884"/>
                </a:lnTo>
                <a:lnTo>
                  <a:pt x="1995" y="884"/>
                </a:lnTo>
                <a:lnTo>
                  <a:pt x="1993" y="884"/>
                </a:lnTo>
                <a:lnTo>
                  <a:pt x="1993" y="882"/>
                </a:lnTo>
                <a:lnTo>
                  <a:pt x="1993" y="880"/>
                </a:lnTo>
                <a:close/>
                <a:moveTo>
                  <a:pt x="1993" y="888"/>
                </a:moveTo>
                <a:lnTo>
                  <a:pt x="1997" y="889"/>
                </a:lnTo>
                <a:lnTo>
                  <a:pt x="2001" y="891"/>
                </a:lnTo>
                <a:lnTo>
                  <a:pt x="1999" y="894"/>
                </a:lnTo>
                <a:lnTo>
                  <a:pt x="1997" y="895"/>
                </a:lnTo>
                <a:lnTo>
                  <a:pt x="1994" y="896"/>
                </a:lnTo>
                <a:lnTo>
                  <a:pt x="1990" y="897"/>
                </a:lnTo>
                <a:lnTo>
                  <a:pt x="1989" y="897"/>
                </a:lnTo>
                <a:lnTo>
                  <a:pt x="1988" y="896"/>
                </a:lnTo>
                <a:lnTo>
                  <a:pt x="1987" y="894"/>
                </a:lnTo>
                <a:lnTo>
                  <a:pt x="1987" y="892"/>
                </a:lnTo>
                <a:lnTo>
                  <a:pt x="1987" y="890"/>
                </a:lnTo>
                <a:lnTo>
                  <a:pt x="1989" y="889"/>
                </a:lnTo>
                <a:lnTo>
                  <a:pt x="1990" y="888"/>
                </a:lnTo>
                <a:lnTo>
                  <a:pt x="1993" y="888"/>
                </a:lnTo>
                <a:close/>
                <a:moveTo>
                  <a:pt x="1994" y="997"/>
                </a:moveTo>
                <a:lnTo>
                  <a:pt x="1992" y="997"/>
                </a:lnTo>
                <a:lnTo>
                  <a:pt x="1991" y="996"/>
                </a:lnTo>
                <a:lnTo>
                  <a:pt x="1992" y="997"/>
                </a:lnTo>
                <a:lnTo>
                  <a:pt x="1994" y="997"/>
                </a:lnTo>
                <a:lnTo>
                  <a:pt x="1994" y="997"/>
                </a:lnTo>
                <a:lnTo>
                  <a:pt x="1994" y="997"/>
                </a:lnTo>
                <a:lnTo>
                  <a:pt x="1994" y="997"/>
                </a:lnTo>
                <a:close/>
                <a:moveTo>
                  <a:pt x="1994" y="997"/>
                </a:moveTo>
                <a:lnTo>
                  <a:pt x="1994" y="998"/>
                </a:lnTo>
                <a:lnTo>
                  <a:pt x="1994" y="999"/>
                </a:lnTo>
                <a:lnTo>
                  <a:pt x="1994" y="998"/>
                </a:lnTo>
                <a:lnTo>
                  <a:pt x="1994" y="997"/>
                </a:lnTo>
                <a:close/>
                <a:moveTo>
                  <a:pt x="1992" y="1153"/>
                </a:moveTo>
                <a:lnTo>
                  <a:pt x="1992" y="1151"/>
                </a:lnTo>
                <a:lnTo>
                  <a:pt x="1992" y="1149"/>
                </a:lnTo>
                <a:lnTo>
                  <a:pt x="1992" y="1147"/>
                </a:lnTo>
                <a:lnTo>
                  <a:pt x="1994" y="1146"/>
                </a:lnTo>
                <a:lnTo>
                  <a:pt x="1996" y="1146"/>
                </a:lnTo>
                <a:lnTo>
                  <a:pt x="1998" y="1148"/>
                </a:lnTo>
                <a:lnTo>
                  <a:pt x="1998" y="1150"/>
                </a:lnTo>
                <a:lnTo>
                  <a:pt x="1999" y="1152"/>
                </a:lnTo>
                <a:lnTo>
                  <a:pt x="1997" y="1156"/>
                </a:lnTo>
                <a:lnTo>
                  <a:pt x="1997" y="1161"/>
                </a:lnTo>
                <a:lnTo>
                  <a:pt x="1997" y="1161"/>
                </a:lnTo>
                <a:lnTo>
                  <a:pt x="1995" y="1160"/>
                </a:lnTo>
                <a:lnTo>
                  <a:pt x="1993" y="1157"/>
                </a:lnTo>
                <a:lnTo>
                  <a:pt x="1992" y="1155"/>
                </a:lnTo>
                <a:lnTo>
                  <a:pt x="1992" y="1153"/>
                </a:lnTo>
                <a:close/>
                <a:moveTo>
                  <a:pt x="2003" y="1148"/>
                </a:moveTo>
                <a:lnTo>
                  <a:pt x="2003" y="1139"/>
                </a:lnTo>
                <a:lnTo>
                  <a:pt x="2004" y="1131"/>
                </a:lnTo>
                <a:lnTo>
                  <a:pt x="2005" y="1122"/>
                </a:lnTo>
                <a:lnTo>
                  <a:pt x="2007" y="1114"/>
                </a:lnTo>
                <a:lnTo>
                  <a:pt x="2007" y="1126"/>
                </a:lnTo>
                <a:lnTo>
                  <a:pt x="2007" y="1139"/>
                </a:lnTo>
                <a:lnTo>
                  <a:pt x="2006" y="1141"/>
                </a:lnTo>
                <a:lnTo>
                  <a:pt x="2006" y="1145"/>
                </a:lnTo>
                <a:lnTo>
                  <a:pt x="2005" y="1147"/>
                </a:lnTo>
                <a:lnTo>
                  <a:pt x="2003" y="1148"/>
                </a:lnTo>
                <a:close/>
                <a:moveTo>
                  <a:pt x="2004" y="1189"/>
                </a:moveTo>
                <a:lnTo>
                  <a:pt x="2004" y="1191"/>
                </a:lnTo>
                <a:lnTo>
                  <a:pt x="2005" y="1192"/>
                </a:lnTo>
                <a:lnTo>
                  <a:pt x="2004" y="1191"/>
                </a:lnTo>
                <a:lnTo>
                  <a:pt x="2004" y="1189"/>
                </a:lnTo>
                <a:close/>
                <a:moveTo>
                  <a:pt x="2004" y="1274"/>
                </a:moveTo>
                <a:lnTo>
                  <a:pt x="2005" y="1281"/>
                </a:lnTo>
                <a:lnTo>
                  <a:pt x="2005" y="1287"/>
                </a:lnTo>
                <a:lnTo>
                  <a:pt x="2005" y="1281"/>
                </a:lnTo>
                <a:lnTo>
                  <a:pt x="2004" y="1274"/>
                </a:lnTo>
                <a:close/>
                <a:moveTo>
                  <a:pt x="1996" y="864"/>
                </a:moveTo>
                <a:lnTo>
                  <a:pt x="1996" y="863"/>
                </a:lnTo>
                <a:lnTo>
                  <a:pt x="1997" y="862"/>
                </a:lnTo>
                <a:lnTo>
                  <a:pt x="1998" y="861"/>
                </a:lnTo>
                <a:lnTo>
                  <a:pt x="2001" y="862"/>
                </a:lnTo>
                <a:lnTo>
                  <a:pt x="2001" y="862"/>
                </a:lnTo>
                <a:lnTo>
                  <a:pt x="2002" y="863"/>
                </a:lnTo>
                <a:lnTo>
                  <a:pt x="2004" y="870"/>
                </a:lnTo>
                <a:lnTo>
                  <a:pt x="2008" y="877"/>
                </a:lnTo>
                <a:lnTo>
                  <a:pt x="2004" y="875"/>
                </a:lnTo>
                <a:lnTo>
                  <a:pt x="2001" y="872"/>
                </a:lnTo>
                <a:lnTo>
                  <a:pt x="1999" y="868"/>
                </a:lnTo>
                <a:lnTo>
                  <a:pt x="1996" y="864"/>
                </a:lnTo>
                <a:close/>
                <a:moveTo>
                  <a:pt x="1994" y="682"/>
                </a:moveTo>
                <a:lnTo>
                  <a:pt x="1998" y="680"/>
                </a:lnTo>
                <a:lnTo>
                  <a:pt x="2001" y="681"/>
                </a:lnTo>
                <a:lnTo>
                  <a:pt x="2001" y="685"/>
                </a:lnTo>
                <a:lnTo>
                  <a:pt x="2001" y="691"/>
                </a:lnTo>
                <a:lnTo>
                  <a:pt x="1996" y="687"/>
                </a:lnTo>
                <a:lnTo>
                  <a:pt x="1994" y="682"/>
                </a:lnTo>
                <a:close/>
                <a:moveTo>
                  <a:pt x="2003" y="830"/>
                </a:moveTo>
                <a:lnTo>
                  <a:pt x="2005" y="831"/>
                </a:lnTo>
                <a:lnTo>
                  <a:pt x="2006" y="833"/>
                </a:lnTo>
                <a:lnTo>
                  <a:pt x="2005" y="835"/>
                </a:lnTo>
                <a:lnTo>
                  <a:pt x="2004" y="836"/>
                </a:lnTo>
                <a:lnTo>
                  <a:pt x="2004" y="840"/>
                </a:lnTo>
                <a:lnTo>
                  <a:pt x="2003" y="842"/>
                </a:lnTo>
                <a:lnTo>
                  <a:pt x="2002" y="844"/>
                </a:lnTo>
                <a:lnTo>
                  <a:pt x="1999" y="846"/>
                </a:lnTo>
                <a:lnTo>
                  <a:pt x="1997" y="842"/>
                </a:lnTo>
                <a:lnTo>
                  <a:pt x="1994" y="838"/>
                </a:lnTo>
                <a:lnTo>
                  <a:pt x="1993" y="835"/>
                </a:lnTo>
                <a:lnTo>
                  <a:pt x="1992" y="833"/>
                </a:lnTo>
                <a:lnTo>
                  <a:pt x="1992" y="831"/>
                </a:lnTo>
                <a:lnTo>
                  <a:pt x="1993" y="830"/>
                </a:lnTo>
                <a:lnTo>
                  <a:pt x="1995" y="829"/>
                </a:lnTo>
                <a:lnTo>
                  <a:pt x="1997" y="829"/>
                </a:lnTo>
                <a:lnTo>
                  <a:pt x="2001" y="829"/>
                </a:lnTo>
                <a:lnTo>
                  <a:pt x="2003" y="830"/>
                </a:lnTo>
                <a:close/>
                <a:moveTo>
                  <a:pt x="1952" y="880"/>
                </a:moveTo>
                <a:lnTo>
                  <a:pt x="1953" y="885"/>
                </a:lnTo>
                <a:lnTo>
                  <a:pt x="1953" y="889"/>
                </a:lnTo>
                <a:lnTo>
                  <a:pt x="1953" y="892"/>
                </a:lnTo>
                <a:lnTo>
                  <a:pt x="1952" y="895"/>
                </a:lnTo>
                <a:lnTo>
                  <a:pt x="1952" y="897"/>
                </a:lnTo>
                <a:lnTo>
                  <a:pt x="1952" y="900"/>
                </a:lnTo>
                <a:lnTo>
                  <a:pt x="1951" y="901"/>
                </a:lnTo>
                <a:lnTo>
                  <a:pt x="1950" y="902"/>
                </a:lnTo>
                <a:lnTo>
                  <a:pt x="1948" y="901"/>
                </a:lnTo>
                <a:lnTo>
                  <a:pt x="1946" y="900"/>
                </a:lnTo>
                <a:lnTo>
                  <a:pt x="1946" y="897"/>
                </a:lnTo>
                <a:lnTo>
                  <a:pt x="1945" y="895"/>
                </a:lnTo>
                <a:lnTo>
                  <a:pt x="1946" y="891"/>
                </a:lnTo>
                <a:lnTo>
                  <a:pt x="1947" y="888"/>
                </a:lnTo>
                <a:lnTo>
                  <a:pt x="1949" y="884"/>
                </a:lnTo>
                <a:lnTo>
                  <a:pt x="1952" y="880"/>
                </a:lnTo>
                <a:close/>
                <a:moveTo>
                  <a:pt x="1953" y="869"/>
                </a:moveTo>
                <a:lnTo>
                  <a:pt x="1952" y="872"/>
                </a:lnTo>
                <a:lnTo>
                  <a:pt x="1950" y="874"/>
                </a:lnTo>
                <a:lnTo>
                  <a:pt x="1948" y="876"/>
                </a:lnTo>
                <a:lnTo>
                  <a:pt x="1945" y="876"/>
                </a:lnTo>
                <a:lnTo>
                  <a:pt x="1943" y="876"/>
                </a:lnTo>
                <a:lnTo>
                  <a:pt x="1942" y="876"/>
                </a:lnTo>
                <a:lnTo>
                  <a:pt x="1943" y="874"/>
                </a:lnTo>
                <a:lnTo>
                  <a:pt x="1944" y="872"/>
                </a:lnTo>
                <a:lnTo>
                  <a:pt x="1945" y="870"/>
                </a:lnTo>
                <a:lnTo>
                  <a:pt x="1947" y="869"/>
                </a:lnTo>
                <a:lnTo>
                  <a:pt x="1949" y="868"/>
                </a:lnTo>
                <a:lnTo>
                  <a:pt x="1951" y="866"/>
                </a:lnTo>
                <a:lnTo>
                  <a:pt x="1953" y="868"/>
                </a:lnTo>
                <a:lnTo>
                  <a:pt x="1953" y="869"/>
                </a:lnTo>
                <a:close/>
                <a:moveTo>
                  <a:pt x="1960" y="925"/>
                </a:moveTo>
                <a:lnTo>
                  <a:pt x="1959" y="924"/>
                </a:lnTo>
                <a:lnTo>
                  <a:pt x="1959" y="923"/>
                </a:lnTo>
                <a:lnTo>
                  <a:pt x="1959" y="924"/>
                </a:lnTo>
                <a:lnTo>
                  <a:pt x="1960" y="925"/>
                </a:lnTo>
                <a:close/>
                <a:moveTo>
                  <a:pt x="1974" y="920"/>
                </a:moveTo>
                <a:lnTo>
                  <a:pt x="1974" y="927"/>
                </a:lnTo>
                <a:lnTo>
                  <a:pt x="1974" y="935"/>
                </a:lnTo>
                <a:lnTo>
                  <a:pt x="1971" y="932"/>
                </a:lnTo>
                <a:lnTo>
                  <a:pt x="1970" y="928"/>
                </a:lnTo>
                <a:lnTo>
                  <a:pt x="1971" y="925"/>
                </a:lnTo>
                <a:lnTo>
                  <a:pt x="1974" y="920"/>
                </a:lnTo>
                <a:close/>
                <a:moveTo>
                  <a:pt x="1982" y="932"/>
                </a:moveTo>
                <a:lnTo>
                  <a:pt x="1982" y="932"/>
                </a:lnTo>
                <a:lnTo>
                  <a:pt x="1981" y="932"/>
                </a:lnTo>
                <a:lnTo>
                  <a:pt x="1981" y="931"/>
                </a:lnTo>
                <a:lnTo>
                  <a:pt x="1981" y="932"/>
                </a:lnTo>
                <a:lnTo>
                  <a:pt x="1982" y="932"/>
                </a:lnTo>
                <a:close/>
                <a:moveTo>
                  <a:pt x="1964" y="888"/>
                </a:moveTo>
                <a:lnTo>
                  <a:pt x="1967" y="887"/>
                </a:lnTo>
                <a:lnTo>
                  <a:pt x="1971" y="885"/>
                </a:lnTo>
                <a:lnTo>
                  <a:pt x="1972" y="882"/>
                </a:lnTo>
                <a:lnTo>
                  <a:pt x="1972" y="878"/>
                </a:lnTo>
                <a:lnTo>
                  <a:pt x="1972" y="881"/>
                </a:lnTo>
                <a:lnTo>
                  <a:pt x="1973" y="884"/>
                </a:lnTo>
                <a:lnTo>
                  <a:pt x="1972" y="887"/>
                </a:lnTo>
                <a:lnTo>
                  <a:pt x="1971" y="889"/>
                </a:lnTo>
                <a:lnTo>
                  <a:pt x="1970" y="890"/>
                </a:lnTo>
                <a:lnTo>
                  <a:pt x="1968" y="891"/>
                </a:lnTo>
                <a:lnTo>
                  <a:pt x="1968" y="892"/>
                </a:lnTo>
                <a:lnTo>
                  <a:pt x="1968" y="894"/>
                </a:lnTo>
                <a:lnTo>
                  <a:pt x="1971" y="894"/>
                </a:lnTo>
                <a:lnTo>
                  <a:pt x="1972" y="894"/>
                </a:lnTo>
                <a:lnTo>
                  <a:pt x="1973" y="893"/>
                </a:lnTo>
                <a:lnTo>
                  <a:pt x="1974" y="891"/>
                </a:lnTo>
                <a:lnTo>
                  <a:pt x="1975" y="891"/>
                </a:lnTo>
                <a:lnTo>
                  <a:pt x="1975" y="891"/>
                </a:lnTo>
                <a:lnTo>
                  <a:pt x="1976" y="884"/>
                </a:lnTo>
                <a:lnTo>
                  <a:pt x="1977" y="872"/>
                </a:lnTo>
                <a:lnTo>
                  <a:pt x="1978" y="859"/>
                </a:lnTo>
                <a:lnTo>
                  <a:pt x="1977" y="851"/>
                </a:lnTo>
                <a:lnTo>
                  <a:pt x="1975" y="850"/>
                </a:lnTo>
                <a:lnTo>
                  <a:pt x="1974" y="850"/>
                </a:lnTo>
                <a:lnTo>
                  <a:pt x="1973" y="850"/>
                </a:lnTo>
                <a:lnTo>
                  <a:pt x="1971" y="851"/>
                </a:lnTo>
                <a:lnTo>
                  <a:pt x="1968" y="853"/>
                </a:lnTo>
                <a:lnTo>
                  <a:pt x="1966" y="853"/>
                </a:lnTo>
                <a:lnTo>
                  <a:pt x="1965" y="850"/>
                </a:lnTo>
                <a:lnTo>
                  <a:pt x="1966" y="847"/>
                </a:lnTo>
                <a:lnTo>
                  <a:pt x="1968" y="845"/>
                </a:lnTo>
                <a:lnTo>
                  <a:pt x="1970" y="842"/>
                </a:lnTo>
                <a:lnTo>
                  <a:pt x="1972" y="841"/>
                </a:lnTo>
                <a:lnTo>
                  <a:pt x="1975" y="840"/>
                </a:lnTo>
                <a:lnTo>
                  <a:pt x="1978" y="838"/>
                </a:lnTo>
                <a:lnTo>
                  <a:pt x="1980" y="835"/>
                </a:lnTo>
                <a:lnTo>
                  <a:pt x="1980" y="832"/>
                </a:lnTo>
                <a:lnTo>
                  <a:pt x="1979" y="829"/>
                </a:lnTo>
                <a:lnTo>
                  <a:pt x="1978" y="827"/>
                </a:lnTo>
                <a:lnTo>
                  <a:pt x="1979" y="825"/>
                </a:lnTo>
                <a:lnTo>
                  <a:pt x="1979" y="823"/>
                </a:lnTo>
                <a:lnTo>
                  <a:pt x="1980" y="820"/>
                </a:lnTo>
                <a:lnTo>
                  <a:pt x="1980" y="830"/>
                </a:lnTo>
                <a:lnTo>
                  <a:pt x="1981" y="840"/>
                </a:lnTo>
                <a:lnTo>
                  <a:pt x="1981" y="849"/>
                </a:lnTo>
                <a:lnTo>
                  <a:pt x="1980" y="859"/>
                </a:lnTo>
                <a:lnTo>
                  <a:pt x="1980" y="859"/>
                </a:lnTo>
                <a:lnTo>
                  <a:pt x="1979" y="869"/>
                </a:lnTo>
                <a:lnTo>
                  <a:pt x="1979" y="878"/>
                </a:lnTo>
                <a:lnTo>
                  <a:pt x="1978" y="888"/>
                </a:lnTo>
                <a:lnTo>
                  <a:pt x="1977" y="897"/>
                </a:lnTo>
                <a:lnTo>
                  <a:pt x="1977" y="905"/>
                </a:lnTo>
                <a:lnTo>
                  <a:pt x="1976" y="914"/>
                </a:lnTo>
                <a:lnTo>
                  <a:pt x="1976" y="914"/>
                </a:lnTo>
                <a:lnTo>
                  <a:pt x="1976" y="914"/>
                </a:lnTo>
                <a:lnTo>
                  <a:pt x="1976" y="914"/>
                </a:lnTo>
                <a:lnTo>
                  <a:pt x="1967" y="918"/>
                </a:lnTo>
                <a:lnTo>
                  <a:pt x="1959" y="922"/>
                </a:lnTo>
                <a:lnTo>
                  <a:pt x="1959" y="920"/>
                </a:lnTo>
                <a:lnTo>
                  <a:pt x="1959" y="918"/>
                </a:lnTo>
                <a:lnTo>
                  <a:pt x="1957" y="918"/>
                </a:lnTo>
                <a:lnTo>
                  <a:pt x="1955" y="918"/>
                </a:lnTo>
                <a:lnTo>
                  <a:pt x="1955" y="914"/>
                </a:lnTo>
                <a:lnTo>
                  <a:pt x="1956" y="909"/>
                </a:lnTo>
                <a:lnTo>
                  <a:pt x="1958" y="905"/>
                </a:lnTo>
                <a:lnTo>
                  <a:pt x="1961" y="902"/>
                </a:lnTo>
                <a:lnTo>
                  <a:pt x="1963" y="900"/>
                </a:lnTo>
                <a:lnTo>
                  <a:pt x="1964" y="897"/>
                </a:lnTo>
                <a:lnTo>
                  <a:pt x="1963" y="896"/>
                </a:lnTo>
                <a:lnTo>
                  <a:pt x="1962" y="893"/>
                </a:lnTo>
                <a:lnTo>
                  <a:pt x="1959" y="896"/>
                </a:lnTo>
                <a:lnTo>
                  <a:pt x="1956" y="901"/>
                </a:lnTo>
                <a:lnTo>
                  <a:pt x="1957" y="892"/>
                </a:lnTo>
                <a:lnTo>
                  <a:pt x="1959" y="884"/>
                </a:lnTo>
                <a:lnTo>
                  <a:pt x="1961" y="876"/>
                </a:lnTo>
                <a:lnTo>
                  <a:pt x="1961" y="868"/>
                </a:lnTo>
                <a:lnTo>
                  <a:pt x="1963" y="870"/>
                </a:lnTo>
                <a:lnTo>
                  <a:pt x="1965" y="872"/>
                </a:lnTo>
                <a:lnTo>
                  <a:pt x="1965" y="875"/>
                </a:lnTo>
                <a:lnTo>
                  <a:pt x="1965" y="877"/>
                </a:lnTo>
                <a:lnTo>
                  <a:pt x="1964" y="882"/>
                </a:lnTo>
                <a:lnTo>
                  <a:pt x="1964" y="888"/>
                </a:lnTo>
                <a:close/>
                <a:moveTo>
                  <a:pt x="1958" y="844"/>
                </a:moveTo>
                <a:lnTo>
                  <a:pt x="1956" y="841"/>
                </a:lnTo>
                <a:lnTo>
                  <a:pt x="1953" y="838"/>
                </a:lnTo>
                <a:lnTo>
                  <a:pt x="1953" y="835"/>
                </a:lnTo>
                <a:lnTo>
                  <a:pt x="1953" y="832"/>
                </a:lnTo>
                <a:lnTo>
                  <a:pt x="1957" y="828"/>
                </a:lnTo>
                <a:lnTo>
                  <a:pt x="1960" y="823"/>
                </a:lnTo>
                <a:lnTo>
                  <a:pt x="1962" y="824"/>
                </a:lnTo>
                <a:lnTo>
                  <a:pt x="1962" y="825"/>
                </a:lnTo>
                <a:lnTo>
                  <a:pt x="1962" y="826"/>
                </a:lnTo>
                <a:lnTo>
                  <a:pt x="1962" y="828"/>
                </a:lnTo>
                <a:lnTo>
                  <a:pt x="1962" y="842"/>
                </a:lnTo>
                <a:lnTo>
                  <a:pt x="1961" y="857"/>
                </a:lnTo>
                <a:lnTo>
                  <a:pt x="1961" y="859"/>
                </a:lnTo>
                <a:lnTo>
                  <a:pt x="1960" y="861"/>
                </a:lnTo>
                <a:lnTo>
                  <a:pt x="1959" y="864"/>
                </a:lnTo>
                <a:lnTo>
                  <a:pt x="1957" y="866"/>
                </a:lnTo>
                <a:lnTo>
                  <a:pt x="1953" y="863"/>
                </a:lnTo>
                <a:lnTo>
                  <a:pt x="1952" y="861"/>
                </a:lnTo>
                <a:lnTo>
                  <a:pt x="1953" y="859"/>
                </a:lnTo>
                <a:lnTo>
                  <a:pt x="1957" y="856"/>
                </a:lnTo>
                <a:lnTo>
                  <a:pt x="1959" y="854"/>
                </a:lnTo>
                <a:lnTo>
                  <a:pt x="1960" y="850"/>
                </a:lnTo>
                <a:lnTo>
                  <a:pt x="1960" y="847"/>
                </a:lnTo>
                <a:lnTo>
                  <a:pt x="1958" y="844"/>
                </a:lnTo>
                <a:close/>
                <a:moveTo>
                  <a:pt x="1961" y="1102"/>
                </a:moveTo>
                <a:lnTo>
                  <a:pt x="1960" y="1102"/>
                </a:lnTo>
                <a:lnTo>
                  <a:pt x="1960" y="1101"/>
                </a:lnTo>
                <a:lnTo>
                  <a:pt x="1960" y="1099"/>
                </a:lnTo>
                <a:lnTo>
                  <a:pt x="1961" y="1095"/>
                </a:lnTo>
                <a:lnTo>
                  <a:pt x="1961" y="1095"/>
                </a:lnTo>
                <a:lnTo>
                  <a:pt x="1960" y="1099"/>
                </a:lnTo>
                <a:lnTo>
                  <a:pt x="1960" y="1101"/>
                </a:lnTo>
                <a:lnTo>
                  <a:pt x="1960" y="1102"/>
                </a:lnTo>
                <a:lnTo>
                  <a:pt x="1961" y="1102"/>
                </a:lnTo>
                <a:close/>
                <a:moveTo>
                  <a:pt x="1952" y="964"/>
                </a:moveTo>
                <a:lnTo>
                  <a:pt x="1952" y="960"/>
                </a:lnTo>
                <a:lnTo>
                  <a:pt x="1953" y="957"/>
                </a:lnTo>
                <a:lnTo>
                  <a:pt x="1957" y="955"/>
                </a:lnTo>
                <a:lnTo>
                  <a:pt x="1961" y="955"/>
                </a:lnTo>
                <a:lnTo>
                  <a:pt x="1968" y="951"/>
                </a:lnTo>
                <a:lnTo>
                  <a:pt x="1977" y="946"/>
                </a:lnTo>
                <a:lnTo>
                  <a:pt x="1979" y="943"/>
                </a:lnTo>
                <a:lnTo>
                  <a:pt x="1981" y="942"/>
                </a:lnTo>
                <a:lnTo>
                  <a:pt x="1982" y="942"/>
                </a:lnTo>
                <a:lnTo>
                  <a:pt x="1985" y="942"/>
                </a:lnTo>
                <a:lnTo>
                  <a:pt x="1986" y="943"/>
                </a:lnTo>
                <a:lnTo>
                  <a:pt x="1987" y="946"/>
                </a:lnTo>
                <a:lnTo>
                  <a:pt x="1990" y="941"/>
                </a:lnTo>
                <a:lnTo>
                  <a:pt x="1994" y="938"/>
                </a:lnTo>
                <a:lnTo>
                  <a:pt x="1990" y="941"/>
                </a:lnTo>
                <a:lnTo>
                  <a:pt x="1987" y="946"/>
                </a:lnTo>
                <a:lnTo>
                  <a:pt x="1981" y="950"/>
                </a:lnTo>
                <a:lnTo>
                  <a:pt x="1976" y="953"/>
                </a:lnTo>
                <a:lnTo>
                  <a:pt x="1971" y="956"/>
                </a:lnTo>
                <a:lnTo>
                  <a:pt x="1964" y="958"/>
                </a:lnTo>
                <a:lnTo>
                  <a:pt x="1959" y="962"/>
                </a:lnTo>
                <a:lnTo>
                  <a:pt x="1952" y="964"/>
                </a:lnTo>
                <a:close/>
                <a:moveTo>
                  <a:pt x="1967" y="1126"/>
                </a:moveTo>
                <a:lnTo>
                  <a:pt x="1968" y="1118"/>
                </a:lnTo>
                <a:lnTo>
                  <a:pt x="1970" y="1110"/>
                </a:lnTo>
                <a:lnTo>
                  <a:pt x="1971" y="1107"/>
                </a:lnTo>
                <a:lnTo>
                  <a:pt x="1970" y="1104"/>
                </a:lnTo>
                <a:lnTo>
                  <a:pt x="1970" y="1104"/>
                </a:lnTo>
                <a:lnTo>
                  <a:pt x="1970" y="1103"/>
                </a:lnTo>
                <a:lnTo>
                  <a:pt x="1970" y="1101"/>
                </a:lnTo>
                <a:lnTo>
                  <a:pt x="1970" y="1103"/>
                </a:lnTo>
                <a:lnTo>
                  <a:pt x="1970" y="1104"/>
                </a:lnTo>
                <a:lnTo>
                  <a:pt x="1972" y="1106"/>
                </a:lnTo>
                <a:lnTo>
                  <a:pt x="1974" y="1107"/>
                </a:lnTo>
                <a:lnTo>
                  <a:pt x="1976" y="1107"/>
                </a:lnTo>
                <a:lnTo>
                  <a:pt x="1979" y="1107"/>
                </a:lnTo>
                <a:lnTo>
                  <a:pt x="1982" y="1107"/>
                </a:lnTo>
                <a:lnTo>
                  <a:pt x="1985" y="1108"/>
                </a:lnTo>
                <a:lnTo>
                  <a:pt x="1986" y="1110"/>
                </a:lnTo>
                <a:lnTo>
                  <a:pt x="1986" y="1115"/>
                </a:lnTo>
                <a:lnTo>
                  <a:pt x="1986" y="1125"/>
                </a:lnTo>
                <a:lnTo>
                  <a:pt x="1986" y="1136"/>
                </a:lnTo>
                <a:lnTo>
                  <a:pt x="1986" y="1138"/>
                </a:lnTo>
                <a:lnTo>
                  <a:pt x="1986" y="1141"/>
                </a:lnTo>
                <a:lnTo>
                  <a:pt x="1985" y="1144"/>
                </a:lnTo>
                <a:lnTo>
                  <a:pt x="1982" y="1145"/>
                </a:lnTo>
                <a:lnTo>
                  <a:pt x="1979" y="1144"/>
                </a:lnTo>
                <a:lnTo>
                  <a:pt x="1976" y="1141"/>
                </a:lnTo>
                <a:lnTo>
                  <a:pt x="1975" y="1138"/>
                </a:lnTo>
                <a:lnTo>
                  <a:pt x="1974" y="1134"/>
                </a:lnTo>
                <a:lnTo>
                  <a:pt x="1974" y="1131"/>
                </a:lnTo>
                <a:lnTo>
                  <a:pt x="1974" y="1126"/>
                </a:lnTo>
                <a:lnTo>
                  <a:pt x="1973" y="1126"/>
                </a:lnTo>
                <a:lnTo>
                  <a:pt x="1971" y="1129"/>
                </a:lnTo>
                <a:lnTo>
                  <a:pt x="1970" y="1130"/>
                </a:lnTo>
                <a:lnTo>
                  <a:pt x="1968" y="1130"/>
                </a:lnTo>
                <a:lnTo>
                  <a:pt x="1968" y="1129"/>
                </a:lnTo>
                <a:lnTo>
                  <a:pt x="1967" y="1126"/>
                </a:lnTo>
                <a:close/>
                <a:moveTo>
                  <a:pt x="1985" y="1257"/>
                </a:moveTo>
                <a:lnTo>
                  <a:pt x="1983" y="1257"/>
                </a:lnTo>
                <a:lnTo>
                  <a:pt x="1982" y="1256"/>
                </a:lnTo>
                <a:lnTo>
                  <a:pt x="1981" y="1255"/>
                </a:lnTo>
                <a:lnTo>
                  <a:pt x="1981" y="1253"/>
                </a:lnTo>
                <a:lnTo>
                  <a:pt x="1981" y="1247"/>
                </a:lnTo>
                <a:lnTo>
                  <a:pt x="1983" y="1242"/>
                </a:lnTo>
                <a:lnTo>
                  <a:pt x="1982" y="1240"/>
                </a:lnTo>
                <a:lnTo>
                  <a:pt x="1982" y="1238"/>
                </a:lnTo>
                <a:lnTo>
                  <a:pt x="1982" y="1240"/>
                </a:lnTo>
                <a:lnTo>
                  <a:pt x="1983" y="1242"/>
                </a:lnTo>
                <a:lnTo>
                  <a:pt x="1985" y="1242"/>
                </a:lnTo>
                <a:lnTo>
                  <a:pt x="1986" y="1242"/>
                </a:lnTo>
                <a:lnTo>
                  <a:pt x="1987" y="1241"/>
                </a:lnTo>
                <a:lnTo>
                  <a:pt x="1988" y="1240"/>
                </a:lnTo>
                <a:lnTo>
                  <a:pt x="1987" y="1241"/>
                </a:lnTo>
                <a:lnTo>
                  <a:pt x="1986" y="1242"/>
                </a:lnTo>
                <a:lnTo>
                  <a:pt x="1988" y="1242"/>
                </a:lnTo>
                <a:lnTo>
                  <a:pt x="1990" y="1243"/>
                </a:lnTo>
                <a:lnTo>
                  <a:pt x="1989" y="1244"/>
                </a:lnTo>
                <a:lnTo>
                  <a:pt x="1989" y="1245"/>
                </a:lnTo>
                <a:lnTo>
                  <a:pt x="1990" y="1246"/>
                </a:lnTo>
                <a:lnTo>
                  <a:pt x="1992" y="1246"/>
                </a:lnTo>
                <a:lnTo>
                  <a:pt x="1992" y="1246"/>
                </a:lnTo>
                <a:lnTo>
                  <a:pt x="1992" y="1247"/>
                </a:lnTo>
                <a:lnTo>
                  <a:pt x="1992" y="1248"/>
                </a:lnTo>
                <a:lnTo>
                  <a:pt x="1992" y="1248"/>
                </a:lnTo>
                <a:lnTo>
                  <a:pt x="1991" y="1251"/>
                </a:lnTo>
                <a:lnTo>
                  <a:pt x="1990" y="1254"/>
                </a:lnTo>
                <a:lnTo>
                  <a:pt x="1990" y="1256"/>
                </a:lnTo>
                <a:lnTo>
                  <a:pt x="1989" y="1257"/>
                </a:lnTo>
                <a:lnTo>
                  <a:pt x="1987" y="1257"/>
                </a:lnTo>
                <a:lnTo>
                  <a:pt x="1985" y="1257"/>
                </a:lnTo>
                <a:close/>
                <a:moveTo>
                  <a:pt x="1990" y="1230"/>
                </a:moveTo>
                <a:lnTo>
                  <a:pt x="1989" y="1233"/>
                </a:lnTo>
                <a:lnTo>
                  <a:pt x="1987" y="1236"/>
                </a:lnTo>
                <a:lnTo>
                  <a:pt x="1989" y="1233"/>
                </a:lnTo>
                <a:lnTo>
                  <a:pt x="1990" y="1230"/>
                </a:lnTo>
                <a:lnTo>
                  <a:pt x="1990" y="1229"/>
                </a:lnTo>
                <a:lnTo>
                  <a:pt x="1990" y="1227"/>
                </a:lnTo>
                <a:lnTo>
                  <a:pt x="1987" y="1226"/>
                </a:lnTo>
                <a:lnTo>
                  <a:pt x="1986" y="1224"/>
                </a:lnTo>
                <a:lnTo>
                  <a:pt x="1985" y="1221"/>
                </a:lnTo>
                <a:lnTo>
                  <a:pt x="1985" y="1217"/>
                </a:lnTo>
                <a:lnTo>
                  <a:pt x="1986" y="1205"/>
                </a:lnTo>
                <a:lnTo>
                  <a:pt x="1988" y="1193"/>
                </a:lnTo>
                <a:lnTo>
                  <a:pt x="1988" y="1187"/>
                </a:lnTo>
                <a:lnTo>
                  <a:pt x="1991" y="1184"/>
                </a:lnTo>
                <a:lnTo>
                  <a:pt x="1993" y="1186"/>
                </a:lnTo>
                <a:lnTo>
                  <a:pt x="1996" y="1190"/>
                </a:lnTo>
                <a:lnTo>
                  <a:pt x="1996" y="1194"/>
                </a:lnTo>
                <a:lnTo>
                  <a:pt x="1995" y="1198"/>
                </a:lnTo>
                <a:lnTo>
                  <a:pt x="1992" y="1201"/>
                </a:lnTo>
                <a:lnTo>
                  <a:pt x="1992" y="1206"/>
                </a:lnTo>
                <a:lnTo>
                  <a:pt x="1992" y="1210"/>
                </a:lnTo>
                <a:lnTo>
                  <a:pt x="1993" y="1214"/>
                </a:lnTo>
                <a:lnTo>
                  <a:pt x="1994" y="1217"/>
                </a:lnTo>
                <a:lnTo>
                  <a:pt x="1994" y="1221"/>
                </a:lnTo>
                <a:lnTo>
                  <a:pt x="1993" y="1223"/>
                </a:lnTo>
                <a:lnTo>
                  <a:pt x="1992" y="1226"/>
                </a:lnTo>
                <a:lnTo>
                  <a:pt x="1996" y="1224"/>
                </a:lnTo>
                <a:lnTo>
                  <a:pt x="2001" y="1221"/>
                </a:lnTo>
                <a:lnTo>
                  <a:pt x="2001" y="1225"/>
                </a:lnTo>
                <a:lnTo>
                  <a:pt x="2002" y="1228"/>
                </a:lnTo>
                <a:lnTo>
                  <a:pt x="2001" y="1230"/>
                </a:lnTo>
                <a:lnTo>
                  <a:pt x="2001" y="1232"/>
                </a:lnTo>
                <a:lnTo>
                  <a:pt x="1995" y="1231"/>
                </a:lnTo>
                <a:lnTo>
                  <a:pt x="1990" y="1230"/>
                </a:lnTo>
                <a:close/>
                <a:moveTo>
                  <a:pt x="1999" y="1463"/>
                </a:moveTo>
                <a:lnTo>
                  <a:pt x="2001" y="1462"/>
                </a:lnTo>
                <a:lnTo>
                  <a:pt x="2004" y="1461"/>
                </a:lnTo>
                <a:lnTo>
                  <a:pt x="2005" y="1461"/>
                </a:lnTo>
                <a:lnTo>
                  <a:pt x="2006" y="1462"/>
                </a:lnTo>
                <a:lnTo>
                  <a:pt x="2005" y="1461"/>
                </a:lnTo>
                <a:lnTo>
                  <a:pt x="2004" y="1461"/>
                </a:lnTo>
                <a:lnTo>
                  <a:pt x="2001" y="1462"/>
                </a:lnTo>
                <a:lnTo>
                  <a:pt x="1999" y="1463"/>
                </a:lnTo>
                <a:close/>
                <a:moveTo>
                  <a:pt x="2003" y="1491"/>
                </a:moveTo>
                <a:lnTo>
                  <a:pt x="2005" y="1490"/>
                </a:lnTo>
                <a:lnTo>
                  <a:pt x="2007" y="1490"/>
                </a:lnTo>
                <a:lnTo>
                  <a:pt x="2008" y="1490"/>
                </a:lnTo>
                <a:lnTo>
                  <a:pt x="2008" y="1489"/>
                </a:lnTo>
                <a:lnTo>
                  <a:pt x="2010" y="1489"/>
                </a:lnTo>
                <a:lnTo>
                  <a:pt x="2012" y="1489"/>
                </a:lnTo>
                <a:lnTo>
                  <a:pt x="2013" y="1490"/>
                </a:lnTo>
                <a:lnTo>
                  <a:pt x="2014" y="1492"/>
                </a:lnTo>
                <a:lnTo>
                  <a:pt x="2012" y="1496"/>
                </a:lnTo>
                <a:lnTo>
                  <a:pt x="2008" y="1498"/>
                </a:lnTo>
                <a:lnTo>
                  <a:pt x="2007" y="1495"/>
                </a:lnTo>
                <a:lnTo>
                  <a:pt x="2007" y="1490"/>
                </a:lnTo>
                <a:lnTo>
                  <a:pt x="2005" y="1490"/>
                </a:lnTo>
                <a:lnTo>
                  <a:pt x="2003" y="1491"/>
                </a:lnTo>
                <a:close/>
                <a:moveTo>
                  <a:pt x="2007" y="611"/>
                </a:moveTo>
                <a:lnTo>
                  <a:pt x="2006" y="617"/>
                </a:lnTo>
                <a:lnTo>
                  <a:pt x="2006" y="624"/>
                </a:lnTo>
                <a:lnTo>
                  <a:pt x="2006" y="626"/>
                </a:lnTo>
                <a:lnTo>
                  <a:pt x="2006" y="628"/>
                </a:lnTo>
                <a:lnTo>
                  <a:pt x="2005" y="632"/>
                </a:lnTo>
                <a:lnTo>
                  <a:pt x="2004" y="636"/>
                </a:lnTo>
                <a:lnTo>
                  <a:pt x="2001" y="636"/>
                </a:lnTo>
                <a:lnTo>
                  <a:pt x="1998" y="634"/>
                </a:lnTo>
                <a:lnTo>
                  <a:pt x="1997" y="633"/>
                </a:lnTo>
                <a:lnTo>
                  <a:pt x="1996" y="631"/>
                </a:lnTo>
                <a:lnTo>
                  <a:pt x="1997" y="629"/>
                </a:lnTo>
                <a:lnTo>
                  <a:pt x="1998" y="628"/>
                </a:lnTo>
                <a:lnTo>
                  <a:pt x="1999" y="628"/>
                </a:lnTo>
                <a:lnTo>
                  <a:pt x="2001" y="628"/>
                </a:lnTo>
                <a:lnTo>
                  <a:pt x="2004" y="628"/>
                </a:lnTo>
                <a:lnTo>
                  <a:pt x="2006" y="628"/>
                </a:lnTo>
                <a:lnTo>
                  <a:pt x="2006" y="626"/>
                </a:lnTo>
                <a:lnTo>
                  <a:pt x="2006" y="624"/>
                </a:lnTo>
                <a:lnTo>
                  <a:pt x="2001" y="622"/>
                </a:lnTo>
                <a:lnTo>
                  <a:pt x="1995" y="622"/>
                </a:lnTo>
                <a:lnTo>
                  <a:pt x="1999" y="615"/>
                </a:lnTo>
                <a:lnTo>
                  <a:pt x="2004" y="609"/>
                </a:lnTo>
                <a:lnTo>
                  <a:pt x="2006" y="609"/>
                </a:lnTo>
                <a:lnTo>
                  <a:pt x="2007" y="609"/>
                </a:lnTo>
                <a:lnTo>
                  <a:pt x="2007" y="610"/>
                </a:lnTo>
                <a:lnTo>
                  <a:pt x="2007" y="611"/>
                </a:lnTo>
                <a:close/>
                <a:moveTo>
                  <a:pt x="1995" y="585"/>
                </a:moveTo>
                <a:lnTo>
                  <a:pt x="1997" y="587"/>
                </a:lnTo>
                <a:lnTo>
                  <a:pt x="1998" y="590"/>
                </a:lnTo>
                <a:lnTo>
                  <a:pt x="1999" y="593"/>
                </a:lnTo>
                <a:lnTo>
                  <a:pt x="1999" y="596"/>
                </a:lnTo>
                <a:lnTo>
                  <a:pt x="1997" y="597"/>
                </a:lnTo>
                <a:lnTo>
                  <a:pt x="1995" y="597"/>
                </a:lnTo>
                <a:lnTo>
                  <a:pt x="1994" y="594"/>
                </a:lnTo>
                <a:lnTo>
                  <a:pt x="1994" y="591"/>
                </a:lnTo>
                <a:lnTo>
                  <a:pt x="1994" y="588"/>
                </a:lnTo>
                <a:lnTo>
                  <a:pt x="1995" y="585"/>
                </a:lnTo>
                <a:close/>
                <a:moveTo>
                  <a:pt x="1978" y="540"/>
                </a:moveTo>
                <a:lnTo>
                  <a:pt x="1980" y="538"/>
                </a:lnTo>
                <a:lnTo>
                  <a:pt x="1982" y="536"/>
                </a:lnTo>
                <a:lnTo>
                  <a:pt x="1985" y="535"/>
                </a:lnTo>
                <a:lnTo>
                  <a:pt x="1988" y="534"/>
                </a:lnTo>
                <a:lnTo>
                  <a:pt x="1987" y="536"/>
                </a:lnTo>
                <a:lnTo>
                  <a:pt x="1986" y="539"/>
                </a:lnTo>
                <a:lnTo>
                  <a:pt x="1985" y="541"/>
                </a:lnTo>
                <a:lnTo>
                  <a:pt x="1981" y="542"/>
                </a:lnTo>
                <a:lnTo>
                  <a:pt x="1979" y="541"/>
                </a:lnTo>
                <a:lnTo>
                  <a:pt x="1978" y="540"/>
                </a:lnTo>
                <a:close/>
                <a:moveTo>
                  <a:pt x="1983" y="515"/>
                </a:moveTo>
                <a:lnTo>
                  <a:pt x="1986" y="519"/>
                </a:lnTo>
                <a:lnTo>
                  <a:pt x="1987" y="522"/>
                </a:lnTo>
                <a:lnTo>
                  <a:pt x="1986" y="524"/>
                </a:lnTo>
                <a:lnTo>
                  <a:pt x="1985" y="525"/>
                </a:lnTo>
                <a:lnTo>
                  <a:pt x="1980" y="528"/>
                </a:lnTo>
                <a:lnTo>
                  <a:pt x="1977" y="532"/>
                </a:lnTo>
                <a:lnTo>
                  <a:pt x="1980" y="524"/>
                </a:lnTo>
                <a:lnTo>
                  <a:pt x="1983" y="515"/>
                </a:lnTo>
                <a:close/>
                <a:moveTo>
                  <a:pt x="1968" y="737"/>
                </a:moveTo>
                <a:lnTo>
                  <a:pt x="1963" y="742"/>
                </a:lnTo>
                <a:lnTo>
                  <a:pt x="1957" y="749"/>
                </a:lnTo>
                <a:lnTo>
                  <a:pt x="1960" y="738"/>
                </a:lnTo>
                <a:lnTo>
                  <a:pt x="1964" y="728"/>
                </a:lnTo>
                <a:lnTo>
                  <a:pt x="1964" y="727"/>
                </a:lnTo>
                <a:lnTo>
                  <a:pt x="1965" y="727"/>
                </a:lnTo>
                <a:lnTo>
                  <a:pt x="1966" y="727"/>
                </a:lnTo>
                <a:lnTo>
                  <a:pt x="1967" y="727"/>
                </a:lnTo>
                <a:lnTo>
                  <a:pt x="1968" y="729"/>
                </a:lnTo>
                <a:lnTo>
                  <a:pt x="1970" y="733"/>
                </a:lnTo>
                <a:lnTo>
                  <a:pt x="1971" y="735"/>
                </a:lnTo>
                <a:lnTo>
                  <a:pt x="1968" y="737"/>
                </a:lnTo>
                <a:close/>
                <a:moveTo>
                  <a:pt x="1973" y="710"/>
                </a:moveTo>
                <a:lnTo>
                  <a:pt x="1974" y="708"/>
                </a:lnTo>
                <a:lnTo>
                  <a:pt x="1976" y="708"/>
                </a:lnTo>
                <a:lnTo>
                  <a:pt x="1978" y="709"/>
                </a:lnTo>
                <a:lnTo>
                  <a:pt x="1978" y="712"/>
                </a:lnTo>
                <a:lnTo>
                  <a:pt x="1977" y="720"/>
                </a:lnTo>
                <a:lnTo>
                  <a:pt x="1976" y="727"/>
                </a:lnTo>
                <a:lnTo>
                  <a:pt x="1972" y="723"/>
                </a:lnTo>
                <a:lnTo>
                  <a:pt x="1971" y="719"/>
                </a:lnTo>
                <a:lnTo>
                  <a:pt x="1971" y="715"/>
                </a:lnTo>
                <a:lnTo>
                  <a:pt x="1973" y="710"/>
                </a:lnTo>
                <a:close/>
                <a:moveTo>
                  <a:pt x="1946" y="813"/>
                </a:moveTo>
                <a:lnTo>
                  <a:pt x="1947" y="816"/>
                </a:lnTo>
                <a:lnTo>
                  <a:pt x="1947" y="818"/>
                </a:lnTo>
                <a:lnTo>
                  <a:pt x="1949" y="819"/>
                </a:lnTo>
                <a:lnTo>
                  <a:pt x="1952" y="820"/>
                </a:lnTo>
                <a:lnTo>
                  <a:pt x="1955" y="820"/>
                </a:lnTo>
                <a:lnTo>
                  <a:pt x="1956" y="824"/>
                </a:lnTo>
                <a:lnTo>
                  <a:pt x="1955" y="826"/>
                </a:lnTo>
                <a:lnTo>
                  <a:pt x="1953" y="828"/>
                </a:lnTo>
                <a:lnTo>
                  <a:pt x="1951" y="829"/>
                </a:lnTo>
                <a:lnTo>
                  <a:pt x="1949" y="829"/>
                </a:lnTo>
                <a:lnTo>
                  <a:pt x="1947" y="824"/>
                </a:lnTo>
                <a:lnTo>
                  <a:pt x="1947" y="818"/>
                </a:lnTo>
                <a:lnTo>
                  <a:pt x="1947" y="816"/>
                </a:lnTo>
                <a:lnTo>
                  <a:pt x="1946" y="813"/>
                </a:lnTo>
                <a:close/>
                <a:moveTo>
                  <a:pt x="1937" y="1033"/>
                </a:moveTo>
                <a:lnTo>
                  <a:pt x="1938" y="1034"/>
                </a:lnTo>
                <a:lnTo>
                  <a:pt x="1940" y="1035"/>
                </a:lnTo>
                <a:lnTo>
                  <a:pt x="1941" y="1035"/>
                </a:lnTo>
                <a:lnTo>
                  <a:pt x="1942" y="1035"/>
                </a:lnTo>
                <a:lnTo>
                  <a:pt x="1944" y="1033"/>
                </a:lnTo>
                <a:lnTo>
                  <a:pt x="1947" y="1031"/>
                </a:lnTo>
                <a:lnTo>
                  <a:pt x="1947" y="1031"/>
                </a:lnTo>
                <a:lnTo>
                  <a:pt x="1947" y="1031"/>
                </a:lnTo>
                <a:lnTo>
                  <a:pt x="1947" y="1031"/>
                </a:lnTo>
                <a:lnTo>
                  <a:pt x="1947" y="1033"/>
                </a:lnTo>
                <a:lnTo>
                  <a:pt x="1948" y="1035"/>
                </a:lnTo>
                <a:lnTo>
                  <a:pt x="1947" y="1033"/>
                </a:lnTo>
                <a:lnTo>
                  <a:pt x="1947" y="1031"/>
                </a:lnTo>
                <a:lnTo>
                  <a:pt x="1944" y="1033"/>
                </a:lnTo>
                <a:lnTo>
                  <a:pt x="1942" y="1035"/>
                </a:lnTo>
                <a:lnTo>
                  <a:pt x="1941" y="1035"/>
                </a:lnTo>
                <a:lnTo>
                  <a:pt x="1940" y="1035"/>
                </a:lnTo>
                <a:lnTo>
                  <a:pt x="1938" y="1034"/>
                </a:lnTo>
                <a:lnTo>
                  <a:pt x="1937" y="1033"/>
                </a:lnTo>
                <a:close/>
                <a:moveTo>
                  <a:pt x="1955" y="1126"/>
                </a:moveTo>
                <a:lnTo>
                  <a:pt x="1953" y="1123"/>
                </a:lnTo>
                <a:lnTo>
                  <a:pt x="1953" y="1120"/>
                </a:lnTo>
                <a:lnTo>
                  <a:pt x="1957" y="1119"/>
                </a:lnTo>
                <a:lnTo>
                  <a:pt x="1959" y="1119"/>
                </a:lnTo>
                <a:lnTo>
                  <a:pt x="1957" y="1119"/>
                </a:lnTo>
                <a:lnTo>
                  <a:pt x="1953" y="1120"/>
                </a:lnTo>
                <a:lnTo>
                  <a:pt x="1953" y="1123"/>
                </a:lnTo>
                <a:lnTo>
                  <a:pt x="1955" y="1126"/>
                </a:lnTo>
                <a:close/>
                <a:moveTo>
                  <a:pt x="1967" y="1168"/>
                </a:moveTo>
                <a:lnTo>
                  <a:pt x="1965" y="1168"/>
                </a:lnTo>
                <a:lnTo>
                  <a:pt x="1964" y="1166"/>
                </a:lnTo>
                <a:lnTo>
                  <a:pt x="1963" y="1164"/>
                </a:lnTo>
                <a:lnTo>
                  <a:pt x="1963" y="1161"/>
                </a:lnTo>
                <a:lnTo>
                  <a:pt x="1961" y="1166"/>
                </a:lnTo>
                <a:lnTo>
                  <a:pt x="1958" y="1169"/>
                </a:lnTo>
                <a:lnTo>
                  <a:pt x="1958" y="1163"/>
                </a:lnTo>
                <a:lnTo>
                  <a:pt x="1960" y="1157"/>
                </a:lnTo>
                <a:lnTo>
                  <a:pt x="1962" y="1152"/>
                </a:lnTo>
                <a:lnTo>
                  <a:pt x="1964" y="1147"/>
                </a:lnTo>
                <a:lnTo>
                  <a:pt x="1966" y="1145"/>
                </a:lnTo>
                <a:lnTo>
                  <a:pt x="1968" y="1144"/>
                </a:lnTo>
                <a:lnTo>
                  <a:pt x="1972" y="1144"/>
                </a:lnTo>
                <a:lnTo>
                  <a:pt x="1975" y="1145"/>
                </a:lnTo>
                <a:lnTo>
                  <a:pt x="1977" y="1145"/>
                </a:lnTo>
                <a:lnTo>
                  <a:pt x="1977" y="1147"/>
                </a:lnTo>
                <a:lnTo>
                  <a:pt x="1976" y="1149"/>
                </a:lnTo>
                <a:lnTo>
                  <a:pt x="1976" y="1150"/>
                </a:lnTo>
                <a:lnTo>
                  <a:pt x="1976" y="1153"/>
                </a:lnTo>
                <a:lnTo>
                  <a:pt x="1977" y="1155"/>
                </a:lnTo>
                <a:lnTo>
                  <a:pt x="1979" y="1156"/>
                </a:lnTo>
                <a:lnTo>
                  <a:pt x="1980" y="1159"/>
                </a:lnTo>
                <a:lnTo>
                  <a:pt x="1980" y="1162"/>
                </a:lnTo>
                <a:lnTo>
                  <a:pt x="1978" y="1164"/>
                </a:lnTo>
                <a:lnTo>
                  <a:pt x="1976" y="1166"/>
                </a:lnTo>
                <a:lnTo>
                  <a:pt x="1973" y="1167"/>
                </a:lnTo>
                <a:lnTo>
                  <a:pt x="1970" y="1168"/>
                </a:lnTo>
                <a:lnTo>
                  <a:pt x="1967" y="1168"/>
                </a:lnTo>
                <a:close/>
                <a:moveTo>
                  <a:pt x="1978" y="1172"/>
                </a:moveTo>
                <a:lnTo>
                  <a:pt x="1976" y="1175"/>
                </a:lnTo>
                <a:lnTo>
                  <a:pt x="1975" y="1177"/>
                </a:lnTo>
                <a:lnTo>
                  <a:pt x="1973" y="1179"/>
                </a:lnTo>
                <a:lnTo>
                  <a:pt x="1968" y="1179"/>
                </a:lnTo>
                <a:lnTo>
                  <a:pt x="1967" y="1178"/>
                </a:lnTo>
                <a:lnTo>
                  <a:pt x="1966" y="1177"/>
                </a:lnTo>
                <a:lnTo>
                  <a:pt x="1968" y="1174"/>
                </a:lnTo>
                <a:lnTo>
                  <a:pt x="1970" y="1171"/>
                </a:lnTo>
                <a:lnTo>
                  <a:pt x="1973" y="1170"/>
                </a:lnTo>
                <a:lnTo>
                  <a:pt x="1975" y="1170"/>
                </a:lnTo>
                <a:lnTo>
                  <a:pt x="1976" y="1169"/>
                </a:lnTo>
                <a:lnTo>
                  <a:pt x="1978" y="1168"/>
                </a:lnTo>
                <a:lnTo>
                  <a:pt x="1978" y="1171"/>
                </a:lnTo>
                <a:lnTo>
                  <a:pt x="1978" y="1172"/>
                </a:lnTo>
                <a:close/>
                <a:moveTo>
                  <a:pt x="1975" y="1481"/>
                </a:moveTo>
                <a:lnTo>
                  <a:pt x="1975" y="1482"/>
                </a:lnTo>
                <a:lnTo>
                  <a:pt x="1974" y="1484"/>
                </a:lnTo>
                <a:lnTo>
                  <a:pt x="1975" y="1482"/>
                </a:lnTo>
                <a:lnTo>
                  <a:pt x="1975" y="1481"/>
                </a:lnTo>
                <a:close/>
                <a:moveTo>
                  <a:pt x="1973" y="1476"/>
                </a:moveTo>
                <a:lnTo>
                  <a:pt x="1975" y="1477"/>
                </a:lnTo>
                <a:lnTo>
                  <a:pt x="1976" y="1481"/>
                </a:lnTo>
                <a:lnTo>
                  <a:pt x="1975" y="1477"/>
                </a:lnTo>
                <a:lnTo>
                  <a:pt x="1973" y="1476"/>
                </a:lnTo>
                <a:close/>
                <a:moveTo>
                  <a:pt x="2016" y="1543"/>
                </a:moveTo>
                <a:lnTo>
                  <a:pt x="2017" y="1546"/>
                </a:lnTo>
                <a:lnTo>
                  <a:pt x="2018" y="1549"/>
                </a:lnTo>
                <a:lnTo>
                  <a:pt x="2018" y="1551"/>
                </a:lnTo>
                <a:lnTo>
                  <a:pt x="2018" y="1554"/>
                </a:lnTo>
                <a:lnTo>
                  <a:pt x="2016" y="1560"/>
                </a:lnTo>
                <a:lnTo>
                  <a:pt x="2014" y="1566"/>
                </a:lnTo>
                <a:lnTo>
                  <a:pt x="2013" y="1568"/>
                </a:lnTo>
                <a:lnTo>
                  <a:pt x="2011" y="1569"/>
                </a:lnTo>
                <a:lnTo>
                  <a:pt x="2009" y="1569"/>
                </a:lnTo>
                <a:lnTo>
                  <a:pt x="2007" y="1570"/>
                </a:lnTo>
                <a:lnTo>
                  <a:pt x="2010" y="1574"/>
                </a:lnTo>
                <a:lnTo>
                  <a:pt x="2014" y="1578"/>
                </a:lnTo>
                <a:lnTo>
                  <a:pt x="2010" y="1574"/>
                </a:lnTo>
                <a:lnTo>
                  <a:pt x="2007" y="1570"/>
                </a:lnTo>
                <a:lnTo>
                  <a:pt x="2004" y="1570"/>
                </a:lnTo>
                <a:lnTo>
                  <a:pt x="2001" y="1570"/>
                </a:lnTo>
                <a:lnTo>
                  <a:pt x="1998" y="1569"/>
                </a:lnTo>
                <a:lnTo>
                  <a:pt x="1998" y="1568"/>
                </a:lnTo>
                <a:lnTo>
                  <a:pt x="1997" y="1566"/>
                </a:lnTo>
                <a:lnTo>
                  <a:pt x="1997" y="1564"/>
                </a:lnTo>
                <a:lnTo>
                  <a:pt x="1997" y="1561"/>
                </a:lnTo>
                <a:lnTo>
                  <a:pt x="1995" y="1560"/>
                </a:lnTo>
                <a:lnTo>
                  <a:pt x="1992" y="1559"/>
                </a:lnTo>
                <a:lnTo>
                  <a:pt x="1989" y="1559"/>
                </a:lnTo>
                <a:lnTo>
                  <a:pt x="1987" y="1559"/>
                </a:lnTo>
                <a:lnTo>
                  <a:pt x="1983" y="1559"/>
                </a:lnTo>
                <a:lnTo>
                  <a:pt x="1982" y="1557"/>
                </a:lnTo>
                <a:lnTo>
                  <a:pt x="1980" y="1556"/>
                </a:lnTo>
                <a:lnTo>
                  <a:pt x="1979" y="1556"/>
                </a:lnTo>
                <a:lnTo>
                  <a:pt x="1977" y="1556"/>
                </a:lnTo>
                <a:lnTo>
                  <a:pt x="1975" y="1556"/>
                </a:lnTo>
                <a:lnTo>
                  <a:pt x="1974" y="1554"/>
                </a:lnTo>
                <a:lnTo>
                  <a:pt x="1973" y="1552"/>
                </a:lnTo>
                <a:lnTo>
                  <a:pt x="1973" y="1550"/>
                </a:lnTo>
                <a:lnTo>
                  <a:pt x="1974" y="1548"/>
                </a:lnTo>
                <a:lnTo>
                  <a:pt x="1975" y="1547"/>
                </a:lnTo>
                <a:lnTo>
                  <a:pt x="1977" y="1547"/>
                </a:lnTo>
                <a:lnTo>
                  <a:pt x="1979" y="1547"/>
                </a:lnTo>
                <a:lnTo>
                  <a:pt x="1983" y="1548"/>
                </a:lnTo>
                <a:lnTo>
                  <a:pt x="1988" y="1548"/>
                </a:lnTo>
                <a:lnTo>
                  <a:pt x="1992" y="1548"/>
                </a:lnTo>
                <a:lnTo>
                  <a:pt x="1996" y="1546"/>
                </a:lnTo>
                <a:lnTo>
                  <a:pt x="1998" y="1544"/>
                </a:lnTo>
                <a:lnTo>
                  <a:pt x="1999" y="1541"/>
                </a:lnTo>
                <a:lnTo>
                  <a:pt x="1997" y="1538"/>
                </a:lnTo>
                <a:lnTo>
                  <a:pt x="1995" y="1537"/>
                </a:lnTo>
                <a:lnTo>
                  <a:pt x="1993" y="1537"/>
                </a:lnTo>
                <a:lnTo>
                  <a:pt x="1990" y="1538"/>
                </a:lnTo>
                <a:lnTo>
                  <a:pt x="1989" y="1541"/>
                </a:lnTo>
                <a:lnTo>
                  <a:pt x="1988" y="1544"/>
                </a:lnTo>
                <a:lnTo>
                  <a:pt x="1988" y="1545"/>
                </a:lnTo>
                <a:lnTo>
                  <a:pt x="1987" y="1546"/>
                </a:lnTo>
                <a:lnTo>
                  <a:pt x="1987" y="1546"/>
                </a:lnTo>
                <a:lnTo>
                  <a:pt x="1985" y="1545"/>
                </a:lnTo>
                <a:lnTo>
                  <a:pt x="1982" y="1543"/>
                </a:lnTo>
                <a:lnTo>
                  <a:pt x="1980" y="1539"/>
                </a:lnTo>
                <a:lnTo>
                  <a:pt x="1979" y="1535"/>
                </a:lnTo>
                <a:lnTo>
                  <a:pt x="1979" y="1531"/>
                </a:lnTo>
                <a:lnTo>
                  <a:pt x="1982" y="1522"/>
                </a:lnTo>
                <a:lnTo>
                  <a:pt x="1985" y="1515"/>
                </a:lnTo>
                <a:lnTo>
                  <a:pt x="1985" y="1515"/>
                </a:lnTo>
                <a:lnTo>
                  <a:pt x="1988" y="1511"/>
                </a:lnTo>
                <a:lnTo>
                  <a:pt x="1991" y="1506"/>
                </a:lnTo>
                <a:lnTo>
                  <a:pt x="1993" y="1504"/>
                </a:lnTo>
                <a:lnTo>
                  <a:pt x="1995" y="1504"/>
                </a:lnTo>
                <a:lnTo>
                  <a:pt x="1997" y="1504"/>
                </a:lnTo>
                <a:lnTo>
                  <a:pt x="1999" y="1505"/>
                </a:lnTo>
                <a:lnTo>
                  <a:pt x="2004" y="1508"/>
                </a:lnTo>
                <a:lnTo>
                  <a:pt x="2007" y="1511"/>
                </a:lnTo>
                <a:lnTo>
                  <a:pt x="2010" y="1514"/>
                </a:lnTo>
                <a:lnTo>
                  <a:pt x="2013" y="1516"/>
                </a:lnTo>
                <a:lnTo>
                  <a:pt x="2013" y="1516"/>
                </a:lnTo>
                <a:lnTo>
                  <a:pt x="2014" y="1518"/>
                </a:lnTo>
                <a:lnTo>
                  <a:pt x="2017" y="1519"/>
                </a:lnTo>
                <a:lnTo>
                  <a:pt x="2017" y="1520"/>
                </a:lnTo>
                <a:lnTo>
                  <a:pt x="2018" y="1521"/>
                </a:lnTo>
                <a:lnTo>
                  <a:pt x="2020" y="1526"/>
                </a:lnTo>
                <a:lnTo>
                  <a:pt x="2021" y="1529"/>
                </a:lnTo>
                <a:lnTo>
                  <a:pt x="2020" y="1533"/>
                </a:lnTo>
                <a:lnTo>
                  <a:pt x="2017" y="1537"/>
                </a:lnTo>
                <a:lnTo>
                  <a:pt x="2016" y="1538"/>
                </a:lnTo>
                <a:lnTo>
                  <a:pt x="2014" y="1539"/>
                </a:lnTo>
                <a:lnTo>
                  <a:pt x="2014" y="1542"/>
                </a:lnTo>
                <a:lnTo>
                  <a:pt x="2016" y="1543"/>
                </a:lnTo>
                <a:close/>
                <a:moveTo>
                  <a:pt x="2023" y="1486"/>
                </a:moveTo>
                <a:lnTo>
                  <a:pt x="2021" y="1488"/>
                </a:lnTo>
                <a:lnTo>
                  <a:pt x="2020" y="1489"/>
                </a:lnTo>
                <a:lnTo>
                  <a:pt x="2018" y="1489"/>
                </a:lnTo>
                <a:lnTo>
                  <a:pt x="2017" y="1489"/>
                </a:lnTo>
                <a:lnTo>
                  <a:pt x="2013" y="1487"/>
                </a:lnTo>
                <a:lnTo>
                  <a:pt x="2011" y="1485"/>
                </a:lnTo>
                <a:lnTo>
                  <a:pt x="2011" y="1484"/>
                </a:lnTo>
                <a:lnTo>
                  <a:pt x="2011" y="1483"/>
                </a:lnTo>
                <a:lnTo>
                  <a:pt x="2014" y="1481"/>
                </a:lnTo>
                <a:lnTo>
                  <a:pt x="2018" y="1482"/>
                </a:lnTo>
                <a:lnTo>
                  <a:pt x="2020" y="1484"/>
                </a:lnTo>
                <a:lnTo>
                  <a:pt x="2023" y="1486"/>
                </a:lnTo>
                <a:close/>
                <a:moveTo>
                  <a:pt x="2021" y="1215"/>
                </a:moveTo>
                <a:lnTo>
                  <a:pt x="2021" y="1215"/>
                </a:lnTo>
                <a:lnTo>
                  <a:pt x="2020" y="1216"/>
                </a:lnTo>
                <a:lnTo>
                  <a:pt x="2021" y="1215"/>
                </a:lnTo>
                <a:lnTo>
                  <a:pt x="2021" y="1215"/>
                </a:lnTo>
                <a:close/>
                <a:moveTo>
                  <a:pt x="2021" y="1257"/>
                </a:moveTo>
                <a:lnTo>
                  <a:pt x="2021" y="1258"/>
                </a:lnTo>
                <a:lnTo>
                  <a:pt x="2022" y="1258"/>
                </a:lnTo>
                <a:lnTo>
                  <a:pt x="2021" y="1258"/>
                </a:lnTo>
                <a:lnTo>
                  <a:pt x="2021" y="1257"/>
                </a:lnTo>
                <a:close/>
                <a:moveTo>
                  <a:pt x="2022" y="1215"/>
                </a:moveTo>
                <a:lnTo>
                  <a:pt x="2026" y="1211"/>
                </a:lnTo>
                <a:lnTo>
                  <a:pt x="2028" y="1207"/>
                </a:lnTo>
                <a:lnTo>
                  <a:pt x="2029" y="1210"/>
                </a:lnTo>
                <a:lnTo>
                  <a:pt x="2032" y="1213"/>
                </a:lnTo>
                <a:lnTo>
                  <a:pt x="2033" y="1217"/>
                </a:lnTo>
                <a:lnTo>
                  <a:pt x="2032" y="1222"/>
                </a:lnTo>
                <a:lnTo>
                  <a:pt x="2032" y="1223"/>
                </a:lnTo>
                <a:lnTo>
                  <a:pt x="2033" y="1224"/>
                </a:lnTo>
                <a:lnTo>
                  <a:pt x="2034" y="1225"/>
                </a:lnTo>
                <a:lnTo>
                  <a:pt x="2035" y="1224"/>
                </a:lnTo>
                <a:lnTo>
                  <a:pt x="2037" y="1223"/>
                </a:lnTo>
                <a:lnTo>
                  <a:pt x="2039" y="1223"/>
                </a:lnTo>
                <a:lnTo>
                  <a:pt x="2040" y="1224"/>
                </a:lnTo>
                <a:lnTo>
                  <a:pt x="2041" y="1226"/>
                </a:lnTo>
                <a:lnTo>
                  <a:pt x="2041" y="1227"/>
                </a:lnTo>
                <a:lnTo>
                  <a:pt x="2040" y="1229"/>
                </a:lnTo>
                <a:lnTo>
                  <a:pt x="2039" y="1231"/>
                </a:lnTo>
                <a:lnTo>
                  <a:pt x="2037" y="1232"/>
                </a:lnTo>
                <a:lnTo>
                  <a:pt x="2033" y="1233"/>
                </a:lnTo>
                <a:lnTo>
                  <a:pt x="2029" y="1235"/>
                </a:lnTo>
                <a:lnTo>
                  <a:pt x="2027" y="1230"/>
                </a:lnTo>
                <a:lnTo>
                  <a:pt x="2024" y="1226"/>
                </a:lnTo>
                <a:lnTo>
                  <a:pt x="2023" y="1224"/>
                </a:lnTo>
                <a:lnTo>
                  <a:pt x="2022" y="1221"/>
                </a:lnTo>
                <a:lnTo>
                  <a:pt x="2022" y="1218"/>
                </a:lnTo>
                <a:lnTo>
                  <a:pt x="2022" y="1215"/>
                </a:lnTo>
                <a:close/>
                <a:moveTo>
                  <a:pt x="2028" y="1187"/>
                </a:moveTo>
                <a:lnTo>
                  <a:pt x="2026" y="1186"/>
                </a:lnTo>
                <a:lnTo>
                  <a:pt x="2025" y="1184"/>
                </a:lnTo>
                <a:lnTo>
                  <a:pt x="2026" y="1186"/>
                </a:lnTo>
                <a:lnTo>
                  <a:pt x="2028" y="1187"/>
                </a:lnTo>
                <a:lnTo>
                  <a:pt x="2029" y="1187"/>
                </a:lnTo>
                <a:lnTo>
                  <a:pt x="2029" y="1187"/>
                </a:lnTo>
                <a:lnTo>
                  <a:pt x="2033" y="1192"/>
                </a:lnTo>
                <a:lnTo>
                  <a:pt x="2037" y="1196"/>
                </a:lnTo>
                <a:lnTo>
                  <a:pt x="2038" y="1198"/>
                </a:lnTo>
                <a:lnTo>
                  <a:pt x="2039" y="1200"/>
                </a:lnTo>
                <a:lnTo>
                  <a:pt x="2040" y="1202"/>
                </a:lnTo>
                <a:lnTo>
                  <a:pt x="2040" y="1206"/>
                </a:lnTo>
                <a:lnTo>
                  <a:pt x="2039" y="1208"/>
                </a:lnTo>
                <a:lnTo>
                  <a:pt x="2039" y="1209"/>
                </a:lnTo>
                <a:lnTo>
                  <a:pt x="2038" y="1209"/>
                </a:lnTo>
                <a:lnTo>
                  <a:pt x="2037" y="1210"/>
                </a:lnTo>
                <a:lnTo>
                  <a:pt x="2036" y="1207"/>
                </a:lnTo>
                <a:lnTo>
                  <a:pt x="2035" y="1202"/>
                </a:lnTo>
                <a:lnTo>
                  <a:pt x="2032" y="1205"/>
                </a:lnTo>
                <a:lnTo>
                  <a:pt x="2028" y="1207"/>
                </a:lnTo>
                <a:lnTo>
                  <a:pt x="2029" y="1202"/>
                </a:lnTo>
                <a:lnTo>
                  <a:pt x="2029" y="1199"/>
                </a:lnTo>
                <a:lnTo>
                  <a:pt x="2028" y="1197"/>
                </a:lnTo>
                <a:lnTo>
                  <a:pt x="2026" y="1194"/>
                </a:lnTo>
                <a:lnTo>
                  <a:pt x="2024" y="1192"/>
                </a:lnTo>
                <a:lnTo>
                  <a:pt x="2025" y="1191"/>
                </a:lnTo>
                <a:lnTo>
                  <a:pt x="2026" y="1189"/>
                </a:lnTo>
                <a:lnTo>
                  <a:pt x="2028" y="1187"/>
                </a:lnTo>
                <a:close/>
                <a:moveTo>
                  <a:pt x="2028" y="1149"/>
                </a:moveTo>
                <a:lnTo>
                  <a:pt x="2029" y="1146"/>
                </a:lnTo>
                <a:lnTo>
                  <a:pt x="2031" y="1144"/>
                </a:lnTo>
                <a:lnTo>
                  <a:pt x="2033" y="1144"/>
                </a:lnTo>
                <a:lnTo>
                  <a:pt x="2034" y="1146"/>
                </a:lnTo>
                <a:lnTo>
                  <a:pt x="2034" y="1149"/>
                </a:lnTo>
                <a:lnTo>
                  <a:pt x="2033" y="1152"/>
                </a:lnTo>
                <a:lnTo>
                  <a:pt x="2033" y="1153"/>
                </a:lnTo>
                <a:lnTo>
                  <a:pt x="2033" y="1154"/>
                </a:lnTo>
                <a:lnTo>
                  <a:pt x="2034" y="1156"/>
                </a:lnTo>
                <a:lnTo>
                  <a:pt x="2036" y="1157"/>
                </a:lnTo>
                <a:lnTo>
                  <a:pt x="2035" y="1161"/>
                </a:lnTo>
                <a:lnTo>
                  <a:pt x="2029" y="1166"/>
                </a:lnTo>
                <a:lnTo>
                  <a:pt x="2031" y="1162"/>
                </a:lnTo>
                <a:lnTo>
                  <a:pt x="2032" y="1160"/>
                </a:lnTo>
                <a:lnTo>
                  <a:pt x="2031" y="1156"/>
                </a:lnTo>
                <a:lnTo>
                  <a:pt x="2028" y="1155"/>
                </a:lnTo>
                <a:lnTo>
                  <a:pt x="2027" y="1152"/>
                </a:lnTo>
                <a:lnTo>
                  <a:pt x="2028" y="1149"/>
                </a:lnTo>
                <a:close/>
                <a:moveTo>
                  <a:pt x="2040" y="1174"/>
                </a:moveTo>
                <a:lnTo>
                  <a:pt x="2039" y="1175"/>
                </a:lnTo>
                <a:lnTo>
                  <a:pt x="2039" y="1176"/>
                </a:lnTo>
                <a:lnTo>
                  <a:pt x="2039" y="1175"/>
                </a:lnTo>
                <a:lnTo>
                  <a:pt x="2040" y="1174"/>
                </a:lnTo>
                <a:close/>
                <a:moveTo>
                  <a:pt x="2041" y="1513"/>
                </a:moveTo>
                <a:lnTo>
                  <a:pt x="2040" y="1516"/>
                </a:lnTo>
                <a:lnTo>
                  <a:pt x="2039" y="1520"/>
                </a:lnTo>
                <a:lnTo>
                  <a:pt x="2039" y="1524"/>
                </a:lnTo>
                <a:lnTo>
                  <a:pt x="2039" y="1529"/>
                </a:lnTo>
                <a:lnTo>
                  <a:pt x="2041" y="1530"/>
                </a:lnTo>
                <a:lnTo>
                  <a:pt x="2042" y="1532"/>
                </a:lnTo>
                <a:lnTo>
                  <a:pt x="2042" y="1534"/>
                </a:lnTo>
                <a:lnTo>
                  <a:pt x="2042" y="1536"/>
                </a:lnTo>
                <a:lnTo>
                  <a:pt x="2041" y="1538"/>
                </a:lnTo>
                <a:lnTo>
                  <a:pt x="2039" y="1539"/>
                </a:lnTo>
                <a:lnTo>
                  <a:pt x="2038" y="1541"/>
                </a:lnTo>
                <a:lnTo>
                  <a:pt x="2036" y="1539"/>
                </a:lnTo>
                <a:lnTo>
                  <a:pt x="2035" y="1536"/>
                </a:lnTo>
                <a:lnTo>
                  <a:pt x="2035" y="1534"/>
                </a:lnTo>
                <a:lnTo>
                  <a:pt x="2037" y="1531"/>
                </a:lnTo>
                <a:lnTo>
                  <a:pt x="2039" y="1529"/>
                </a:lnTo>
                <a:lnTo>
                  <a:pt x="2039" y="1524"/>
                </a:lnTo>
                <a:lnTo>
                  <a:pt x="2039" y="1520"/>
                </a:lnTo>
                <a:lnTo>
                  <a:pt x="2040" y="1516"/>
                </a:lnTo>
                <a:lnTo>
                  <a:pt x="2041" y="1513"/>
                </a:lnTo>
                <a:close/>
                <a:moveTo>
                  <a:pt x="2041" y="1166"/>
                </a:moveTo>
                <a:lnTo>
                  <a:pt x="2041" y="1166"/>
                </a:lnTo>
                <a:lnTo>
                  <a:pt x="2041" y="1166"/>
                </a:lnTo>
                <a:lnTo>
                  <a:pt x="2041" y="1167"/>
                </a:lnTo>
                <a:lnTo>
                  <a:pt x="2041" y="1167"/>
                </a:lnTo>
                <a:lnTo>
                  <a:pt x="2041" y="1167"/>
                </a:lnTo>
                <a:lnTo>
                  <a:pt x="2041" y="1166"/>
                </a:lnTo>
                <a:close/>
                <a:moveTo>
                  <a:pt x="2049" y="1189"/>
                </a:moveTo>
                <a:lnTo>
                  <a:pt x="2050" y="1185"/>
                </a:lnTo>
                <a:lnTo>
                  <a:pt x="2050" y="1183"/>
                </a:lnTo>
                <a:lnTo>
                  <a:pt x="2050" y="1185"/>
                </a:lnTo>
                <a:lnTo>
                  <a:pt x="2049" y="1189"/>
                </a:lnTo>
                <a:lnTo>
                  <a:pt x="2049" y="1194"/>
                </a:lnTo>
                <a:lnTo>
                  <a:pt x="2048" y="1199"/>
                </a:lnTo>
                <a:lnTo>
                  <a:pt x="2046" y="1196"/>
                </a:lnTo>
                <a:lnTo>
                  <a:pt x="2043" y="1194"/>
                </a:lnTo>
                <a:lnTo>
                  <a:pt x="2043" y="1192"/>
                </a:lnTo>
                <a:lnTo>
                  <a:pt x="2043" y="1191"/>
                </a:lnTo>
                <a:lnTo>
                  <a:pt x="2046" y="1190"/>
                </a:lnTo>
                <a:lnTo>
                  <a:pt x="2049" y="1189"/>
                </a:lnTo>
                <a:close/>
                <a:moveTo>
                  <a:pt x="2046" y="1137"/>
                </a:moveTo>
                <a:lnTo>
                  <a:pt x="2044" y="1137"/>
                </a:lnTo>
                <a:lnTo>
                  <a:pt x="2044" y="1138"/>
                </a:lnTo>
                <a:lnTo>
                  <a:pt x="2044" y="1137"/>
                </a:lnTo>
                <a:lnTo>
                  <a:pt x="2046" y="1137"/>
                </a:lnTo>
                <a:close/>
                <a:moveTo>
                  <a:pt x="2051" y="1146"/>
                </a:moveTo>
                <a:lnTo>
                  <a:pt x="2051" y="1139"/>
                </a:lnTo>
                <a:lnTo>
                  <a:pt x="2051" y="1134"/>
                </a:lnTo>
                <a:lnTo>
                  <a:pt x="2051" y="1133"/>
                </a:lnTo>
                <a:lnTo>
                  <a:pt x="2052" y="1132"/>
                </a:lnTo>
                <a:lnTo>
                  <a:pt x="2052" y="1131"/>
                </a:lnTo>
                <a:lnTo>
                  <a:pt x="2054" y="1131"/>
                </a:lnTo>
                <a:lnTo>
                  <a:pt x="2054" y="1128"/>
                </a:lnTo>
                <a:lnTo>
                  <a:pt x="2054" y="1125"/>
                </a:lnTo>
                <a:lnTo>
                  <a:pt x="2054" y="1128"/>
                </a:lnTo>
                <a:lnTo>
                  <a:pt x="2054" y="1131"/>
                </a:lnTo>
                <a:lnTo>
                  <a:pt x="2054" y="1134"/>
                </a:lnTo>
                <a:lnTo>
                  <a:pt x="2054" y="1138"/>
                </a:lnTo>
                <a:lnTo>
                  <a:pt x="2054" y="1138"/>
                </a:lnTo>
                <a:lnTo>
                  <a:pt x="2054" y="1149"/>
                </a:lnTo>
                <a:lnTo>
                  <a:pt x="2052" y="1160"/>
                </a:lnTo>
                <a:lnTo>
                  <a:pt x="2052" y="1153"/>
                </a:lnTo>
                <a:lnTo>
                  <a:pt x="2051" y="1146"/>
                </a:lnTo>
                <a:close/>
                <a:moveTo>
                  <a:pt x="2055" y="627"/>
                </a:moveTo>
                <a:lnTo>
                  <a:pt x="2055" y="626"/>
                </a:lnTo>
                <a:lnTo>
                  <a:pt x="2056" y="624"/>
                </a:lnTo>
                <a:lnTo>
                  <a:pt x="2058" y="625"/>
                </a:lnTo>
                <a:lnTo>
                  <a:pt x="2062" y="628"/>
                </a:lnTo>
                <a:lnTo>
                  <a:pt x="2061" y="633"/>
                </a:lnTo>
                <a:lnTo>
                  <a:pt x="2061" y="637"/>
                </a:lnTo>
                <a:lnTo>
                  <a:pt x="2059" y="643"/>
                </a:lnTo>
                <a:lnTo>
                  <a:pt x="2056" y="648"/>
                </a:lnTo>
                <a:lnTo>
                  <a:pt x="2055" y="643"/>
                </a:lnTo>
                <a:lnTo>
                  <a:pt x="2055" y="637"/>
                </a:lnTo>
                <a:lnTo>
                  <a:pt x="2055" y="632"/>
                </a:lnTo>
                <a:lnTo>
                  <a:pt x="2055" y="627"/>
                </a:lnTo>
                <a:close/>
                <a:moveTo>
                  <a:pt x="2057" y="573"/>
                </a:moveTo>
                <a:lnTo>
                  <a:pt x="2059" y="574"/>
                </a:lnTo>
                <a:lnTo>
                  <a:pt x="2062" y="576"/>
                </a:lnTo>
                <a:lnTo>
                  <a:pt x="2059" y="574"/>
                </a:lnTo>
                <a:lnTo>
                  <a:pt x="2057" y="573"/>
                </a:lnTo>
                <a:lnTo>
                  <a:pt x="2056" y="573"/>
                </a:lnTo>
                <a:lnTo>
                  <a:pt x="2055" y="574"/>
                </a:lnTo>
                <a:lnTo>
                  <a:pt x="2056" y="573"/>
                </a:lnTo>
                <a:lnTo>
                  <a:pt x="2057" y="573"/>
                </a:lnTo>
                <a:close/>
                <a:moveTo>
                  <a:pt x="2065" y="854"/>
                </a:moveTo>
                <a:lnTo>
                  <a:pt x="2068" y="855"/>
                </a:lnTo>
                <a:lnTo>
                  <a:pt x="2070" y="858"/>
                </a:lnTo>
                <a:lnTo>
                  <a:pt x="2070" y="860"/>
                </a:lnTo>
                <a:lnTo>
                  <a:pt x="2071" y="862"/>
                </a:lnTo>
                <a:lnTo>
                  <a:pt x="2070" y="865"/>
                </a:lnTo>
                <a:lnTo>
                  <a:pt x="2069" y="870"/>
                </a:lnTo>
                <a:lnTo>
                  <a:pt x="2069" y="872"/>
                </a:lnTo>
                <a:lnTo>
                  <a:pt x="2068" y="874"/>
                </a:lnTo>
                <a:lnTo>
                  <a:pt x="2066" y="875"/>
                </a:lnTo>
                <a:lnTo>
                  <a:pt x="2063" y="876"/>
                </a:lnTo>
                <a:lnTo>
                  <a:pt x="2063" y="868"/>
                </a:lnTo>
                <a:lnTo>
                  <a:pt x="2063" y="859"/>
                </a:lnTo>
                <a:lnTo>
                  <a:pt x="2063" y="858"/>
                </a:lnTo>
                <a:lnTo>
                  <a:pt x="2063" y="856"/>
                </a:lnTo>
                <a:lnTo>
                  <a:pt x="2063" y="855"/>
                </a:lnTo>
                <a:lnTo>
                  <a:pt x="2065" y="854"/>
                </a:lnTo>
                <a:close/>
                <a:moveTo>
                  <a:pt x="2063" y="443"/>
                </a:moveTo>
                <a:lnTo>
                  <a:pt x="2063" y="443"/>
                </a:lnTo>
                <a:lnTo>
                  <a:pt x="2063" y="443"/>
                </a:lnTo>
                <a:lnTo>
                  <a:pt x="2063" y="443"/>
                </a:lnTo>
                <a:close/>
                <a:moveTo>
                  <a:pt x="2065" y="447"/>
                </a:moveTo>
                <a:lnTo>
                  <a:pt x="2065" y="449"/>
                </a:lnTo>
                <a:lnTo>
                  <a:pt x="2065" y="450"/>
                </a:lnTo>
                <a:lnTo>
                  <a:pt x="2065" y="449"/>
                </a:lnTo>
                <a:lnTo>
                  <a:pt x="2065" y="447"/>
                </a:lnTo>
                <a:close/>
                <a:moveTo>
                  <a:pt x="2069" y="659"/>
                </a:moveTo>
                <a:lnTo>
                  <a:pt x="2070" y="660"/>
                </a:lnTo>
                <a:lnTo>
                  <a:pt x="2070" y="660"/>
                </a:lnTo>
                <a:lnTo>
                  <a:pt x="2070" y="664"/>
                </a:lnTo>
                <a:lnTo>
                  <a:pt x="2069" y="667"/>
                </a:lnTo>
                <a:lnTo>
                  <a:pt x="2068" y="668"/>
                </a:lnTo>
                <a:lnTo>
                  <a:pt x="2067" y="667"/>
                </a:lnTo>
                <a:lnTo>
                  <a:pt x="2065" y="665"/>
                </a:lnTo>
                <a:lnTo>
                  <a:pt x="2065" y="664"/>
                </a:lnTo>
                <a:lnTo>
                  <a:pt x="2065" y="662"/>
                </a:lnTo>
                <a:lnTo>
                  <a:pt x="2066" y="660"/>
                </a:lnTo>
                <a:lnTo>
                  <a:pt x="2068" y="660"/>
                </a:lnTo>
                <a:lnTo>
                  <a:pt x="2069" y="659"/>
                </a:lnTo>
                <a:close/>
                <a:moveTo>
                  <a:pt x="2077" y="419"/>
                </a:moveTo>
                <a:lnTo>
                  <a:pt x="2077" y="419"/>
                </a:lnTo>
                <a:lnTo>
                  <a:pt x="2077" y="419"/>
                </a:lnTo>
                <a:lnTo>
                  <a:pt x="2077" y="419"/>
                </a:lnTo>
                <a:lnTo>
                  <a:pt x="2077" y="419"/>
                </a:lnTo>
                <a:lnTo>
                  <a:pt x="2077" y="421"/>
                </a:lnTo>
                <a:lnTo>
                  <a:pt x="2077" y="423"/>
                </a:lnTo>
                <a:lnTo>
                  <a:pt x="2074" y="425"/>
                </a:lnTo>
                <a:lnTo>
                  <a:pt x="2072" y="425"/>
                </a:lnTo>
                <a:lnTo>
                  <a:pt x="2071" y="423"/>
                </a:lnTo>
                <a:lnTo>
                  <a:pt x="2070" y="422"/>
                </a:lnTo>
                <a:lnTo>
                  <a:pt x="2070" y="419"/>
                </a:lnTo>
                <a:lnTo>
                  <a:pt x="2069" y="415"/>
                </a:lnTo>
                <a:lnTo>
                  <a:pt x="2073" y="418"/>
                </a:lnTo>
                <a:lnTo>
                  <a:pt x="2077" y="419"/>
                </a:lnTo>
                <a:close/>
                <a:moveTo>
                  <a:pt x="2081" y="328"/>
                </a:moveTo>
                <a:lnTo>
                  <a:pt x="2083" y="338"/>
                </a:lnTo>
                <a:lnTo>
                  <a:pt x="2084" y="346"/>
                </a:lnTo>
                <a:lnTo>
                  <a:pt x="2082" y="344"/>
                </a:lnTo>
                <a:lnTo>
                  <a:pt x="2081" y="342"/>
                </a:lnTo>
                <a:lnTo>
                  <a:pt x="2080" y="340"/>
                </a:lnTo>
                <a:lnTo>
                  <a:pt x="2080" y="338"/>
                </a:lnTo>
                <a:lnTo>
                  <a:pt x="2080" y="334"/>
                </a:lnTo>
                <a:lnTo>
                  <a:pt x="2081" y="328"/>
                </a:lnTo>
                <a:close/>
                <a:moveTo>
                  <a:pt x="2087" y="383"/>
                </a:moveTo>
                <a:lnTo>
                  <a:pt x="2083" y="381"/>
                </a:lnTo>
                <a:lnTo>
                  <a:pt x="2082" y="377"/>
                </a:lnTo>
                <a:lnTo>
                  <a:pt x="2082" y="373"/>
                </a:lnTo>
                <a:lnTo>
                  <a:pt x="2085" y="367"/>
                </a:lnTo>
                <a:lnTo>
                  <a:pt x="2087" y="375"/>
                </a:lnTo>
                <a:lnTo>
                  <a:pt x="2087" y="383"/>
                </a:lnTo>
                <a:close/>
                <a:moveTo>
                  <a:pt x="2088" y="405"/>
                </a:moveTo>
                <a:lnTo>
                  <a:pt x="2090" y="415"/>
                </a:lnTo>
                <a:lnTo>
                  <a:pt x="2090" y="425"/>
                </a:lnTo>
                <a:lnTo>
                  <a:pt x="2087" y="421"/>
                </a:lnTo>
                <a:lnTo>
                  <a:pt x="2084" y="418"/>
                </a:lnTo>
                <a:lnTo>
                  <a:pt x="2085" y="412"/>
                </a:lnTo>
                <a:lnTo>
                  <a:pt x="2088" y="405"/>
                </a:lnTo>
                <a:close/>
                <a:moveTo>
                  <a:pt x="2096" y="472"/>
                </a:moveTo>
                <a:lnTo>
                  <a:pt x="2092" y="466"/>
                </a:lnTo>
                <a:lnTo>
                  <a:pt x="2088" y="463"/>
                </a:lnTo>
                <a:lnTo>
                  <a:pt x="2088" y="462"/>
                </a:lnTo>
                <a:lnTo>
                  <a:pt x="2087" y="461"/>
                </a:lnTo>
                <a:lnTo>
                  <a:pt x="2089" y="453"/>
                </a:lnTo>
                <a:lnTo>
                  <a:pt x="2094" y="446"/>
                </a:lnTo>
                <a:lnTo>
                  <a:pt x="2095" y="458"/>
                </a:lnTo>
                <a:lnTo>
                  <a:pt x="2096" y="472"/>
                </a:lnTo>
                <a:close/>
                <a:moveTo>
                  <a:pt x="2099" y="505"/>
                </a:moveTo>
                <a:lnTo>
                  <a:pt x="2099" y="505"/>
                </a:lnTo>
                <a:lnTo>
                  <a:pt x="2099" y="509"/>
                </a:lnTo>
                <a:lnTo>
                  <a:pt x="2099" y="512"/>
                </a:lnTo>
                <a:lnTo>
                  <a:pt x="2100" y="514"/>
                </a:lnTo>
                <a:lnTo>
                  <a:pt x="2098" y="517"/>
                </a:lnTo>
                <a:lnTo>
                  <a:pt x="2097" y="517"/>
                </a:lnTo>
                <a:lnTo>
                  <a:pt x="2096" y="515"/>
                </a:lnTo>
                <a:lnTo>
                  <a:pt x="2095" y="514"/>
                </a:lnTo>
                <a:lnTo>
                  <a:pt x="2095" y="512"/>
                </a:lnTo>
                <a:lnTo>
                  <a:pt x="2094" y="511"/>
                </a:lnTo>
                <a:lnTo>
                  <a:pt x="2093" y="511"/>
                </a:lnTo>
                <a:lnTo>
                  <a:pt x="2093" y="510"/>
                </a:lnTo>
                <a:lnTo>
                  <a:pt x="2093" y="510"/>
                </a:lnTo>
                <a:lnTo>
                  <a:pt x="2092" y="505"/>
                </a:lnTo>
                <a:lnTo>
                  <a:pt x="2093" y="501"/>
                </a:lnTo>
                <a:lnTo>
                  <a:pt x="2095" y="495"/>
                </a:lnTo>
                <a:lnTo>
                  <a:pt x="2096" y="490"/>
                </a:lnTo>
                <a:lnTo>
                  <a:pt x="2097" y="498"/>
                </a:lnTo>
                <a:lnTo>
                  <a:pt x="2099" y="505"/>
                </a:lnTo>
                <a:close/>
                <a:moveTo>
                  <a:pt x="2101" y="535"/>
                </a:moveTo>
                <a:lnTo>
                  <a:pt x="2102" y="543"/>
                </a:lnTo>
                <a:lnTo>
                  <a:pt x="2103" y="552"/>
                </a:lnTo>
                <a:lnTo>
                  <a:pt x="2103" y="559"/>
                </a:lnTo>
                <a:lnTo>
                  <a:pt x="2104" y="567"/>
                </a:lnTo>
                <a:lnTo>
                  <a:pt x="2101" y="565"/>
                </a:lnTo>
                <a:lnTo>
                  <a:pt x="2098" y="563"/>
                </a:lnTo>
                <a:lnTo>
                  <a:pt x="2097" y="560"/>
                </a:lnTo>
                <a:lnTo>
                  <a:pt x="2096" y="557"/>
                </a:lnTo>
                <a:lnTo>
                  <a:pt x="2096" y="553"/>
                </a:lnTo>
                <a:lnTo>
                  <a:pt x="2097" y="549"/>
                </a:lnTo>
                <a:lnTo>
                  <a:pt x="2098" y="542"/>
                </a:lnTo>
                <a:lnTo>
                  <a:pt x="2101" y="535"/>
                </a:lnTo>
                <a:close/>
                <a:moveTo>
                  <a:pt x="2108" y="619"/>
                </a:moveTo>
                <a:lnTo>
                  <a:pt x="2107" y="619"/>
                </a:lnTo>
                <a:lnTo>
                  <a:pt x="2105" y="618"/>
                </a:lnTo>
                <a:lnTo>
                  <a:pt x="2102" y="616"/>
                </a:lnTo>
                <a:lnTo>
                  <a:pt x="2100" y="613"/>
                </a:lnTo>
                <a:lnTo>
                  <a:pt x="2099" y="610"/>
                </a:lnTo>
                <a:lnTo>
                  <a:pt x="2098" y="605"/>
                </a:lnTo>
                <a:lnTo>
                  <a:pt x="2101" y="598"/>
                </a:lnTo>
                <a:lnTo>
                  <a:pt x="2103" y="590"/>
                </a:lnTo>
                <a:lnTo>
                  <a:pt x="2103" y="589"/>
                </a:lnTo>
                <a:lnTo>
                  <a:pt x="2103" y="588"/>
                </a:lnTo>
                <a:lnTo>
                  <a:pt x="2103" y="589"/>
                </a:lnTo>
                <a:lnTo>
                  <a:pt x="2103" y="590"/>
                </a:lnTo>
                <a:lnTo>
                  <a:pt x="2105" y="597"/>
                </a:lnTo>
                <a:lnTo>
                  <a:pt x="2107" y="603"/>
                </a:lnTo>
                <a:lnTo>
                  <a:pt x="2107" y="610"/>
                </a:lnTo>
                <a:lnTo>
                  <a:pt x="2108" y="617"/>
                </a:lnTo>
                <a:lnTo>
                  <a:pt x="2109" y="618"/>
                </a:lnTo>
                <a:lnTo>
                  <a:pt x="2108" y="619"/>
                </a:lnTo>
                <a:close/>
                <a:moveTo>
                  <a:pt x="2112" y="644"/>
                </a:moveTo>
                <a:lnTo>
                  <a:pt x="2112" y="644"/>
                </a:lnTo>
                <a:lnTo>
                  <a:pt x="2111" y="642"/>
                </a:lnTo>
                <a:lnTo>
                  <a:pt x="2110" y="641"/>
                </a:lnTo>
                <a:lnTo>
                  <a:pt x="2111" y="642"/>
                </a:lnTo>
                <a:lnTo>
                  <a:pt x="2112" y="644"/>
                </a:lnTo>
                <a:close/>
                <a:moveTo>
                  <a:pt x="2108" y="639"/>
                </a:moveTo>
                <a:lnTo>
                  <a:pt x="2108" y="639"/>
                </a:lnTo>
                <a:lnTo>
                  <a:pt x="2109" y="639"/>
                </a:lnTo>
                <a:lnTo>
                  <a:pt x="2109" y="639"/>
                </a:lnTo>
                <a:lnTo>
                  <a:pt x="2108" y="639"/>
                </a:lnTo>
                <a:lnTo>
                  <a:pt x="2108" y="639"/>
                </a:lnTo>
                <a:close/>
                <a:moveTo>
                  <a:pt x="2115" y="674"/>
                </a:moveTo>
                <a:lnTo>
                  <a:pt x="2111" y="672"/>
                </a:lnTo>
                <a:lnTo>
                  <a:pt x="2109" y="668"/>
                </a:lnTo>
                <a:lnTo>
                  <a:pt x="2107" y="665"/>
                </a:lnTo>
                <a:lnTo>
                  <a:pt x="2104" y="662"/>
                </a:lnTo>
                <a:lnTo>
                  <a:pt x="2105" y="658"/>
                </a:lnTo>
                <a:lnTo>
                  <a:pt x="2107" y="652"/>
                </a:lnTo>
                <a:lnTo>
                  <a:pt x="2108" y="648"/>
                </a:lnTo>
                <a:lnTo>
                  <a:pt x="2112" y="644"/>
                </a:lnTo>
                <a:lnTo>
                  <a:pt x="2113" y="659"/>
                </a:lnTo>
                <a:lnTo>
                  <a:pt x="2115" y="674"/>
                </a:lnTo>
                <a:close/>
                <a:moveTo>
                  <a:pt x="2118" y="698"/>
                </a:moveTo>
                <a:lnTo>
                  <a:pt x="2117" y="695"/>
                </a:lnTo>
                <a:lnTo>
                  <a:pt x="2116" y="692"/>
                </a:lnTo>
                <a:lnTo>
                  <a:pt x="2117" y="695"/>
                </a:lnTo>
                <a:lnTo>
                  <a:pt x="2118" y="698"/>
                </a:lnTo>
                <a:lnTo>
                  <a:pt x="2118" y="698"/>
                </a:lnTo>
                <a:lnTo>
                  <a:pt x="2118" y="698"/>
                </a:lnTo>
                <a:close/>
                <a:moveTo>
                  <a:pt x="2118" y="705"/>
                </a:moveTo>
                <a:lnTo>
                  <a:pt x="2119" y="706"/>
                </a:lnTo>
                <a:lnTo>
                  <a:pt x="2120" y="707"/>
                </a:lnTo>
                <a:lnTo>
                  <a:pt x="2119" y="706"/>
                </a:lnTo>
                <a:lnTo>
                  <a:pt x="2118" y="705"/>
                </a:lnTo>
                <a:lnTo>
                  <a:pt x="2120" y="718"/>
                </a:lnTo>
                <a:lnTo>
                  <a:pt x="2122" y="731"/>
                </a:lnTo>
                <a:lnTo>
                  <a:pt x="2117" y="726"/>
                </a:lnTo>
                <a:lnTo>
                  <a:pt x="2114" y="723"/>
                </a:lnTo>
                <a:lnTo>
                  <a:pt x="2112" y="719"/>
                </a:lnTo>
                <a:lnTo>
                  <a:pt x="2111" y="716"/>
                </a:lnTo>
                <a:lnTo>
                  <a:pt x="2112" y="711"/>
                </a:lnTo>
                <a:lnTo>
                  <a:pt x="2113" y="707"/>
                </a:lnTo>
                <a:lnTo>
                  <a:pt x="2115" y="703"/>
                </a:lnTo>
                <a:lnTo>
                  <a:pt x="2118" y="698"/>
                </a:lnTo>
                <a:lnTo>
                  <a:pt x="2118" y="702"/>
                </a:lnTo>
                <a:lnTo>
                  <a:pt x="2118" y="705"/>
                </a:lnTo>
                <a:close/>
                <a:moveTo>
                  <a:pt x="2126" y="755"/>
                </a:moveTo>
                <a:lnTo>
                  <a:pt x="2127" y="764"/>
                </a:lnTo>
                <a:lnTo>
                  <a:pt x="2128" y="771"/>
                </a:lnTo>
                <a:lnTo>
                  <a:pt x="2129" y="780"/>
                </a:lnTo>
                <a:lnTo>
                  <a:pt x="2131" y="788"/>
                </a:lnTo>
                <a:lnTo>
                  <a:pt x="2126" y="784"/>
                </a:lnTo>
                <a:lnTo>
                  <a:pt x="2123" y="780"/>
                </a:lnTo>
                <a:lnTo>
                  <a:pt x="2120" y="778"/>
                </a:lnTo>
                <a:lnTo>
                  <a:pt x="2119" y="774"/>
                </a:lnTo>
                <a:lnTo>
                  <a:pt x="2119" y="771"/>
                </a:lnTo>
                <a:lnTo>
                  <a:pt x="2120" y="767"/>
                </a:lnTo>
                <a:lnTo>
                  <a:pt x="2123" y="762"/>
                </a:lnTo>
                <a:lnTo>
                  <a:pt x="2126" y="755"/>
                </a:lnTo>
                <a:close/>
                <a:moveTo>
                  <a:pt x="2134" y="812"/>
                </a:moveTo>
                <a:lnTo>
                  <a:pt x="2137" y="821"/>
                </a:lnTo>
                <a:lnTo>
                  <a:pt x="2139" y="830"/>
                </a:lnTo>
                <a:lnTo>
                  <a:pt x="2140" y="839"/>
                </a:lnTo>
                <a:lnTo>
                  <a:pt x="2142" y="848"/>
                </a:lnTo>
                <a:lnTo>
                  <a:pt x="2133" y="841"/>
                </a:lnTo>
                <a:lnTo>
                  <a:pt x="2127" y="834"/>
                </a:lnTo>
                <a:lnTo>
                  <a:pt x="2125" y="835"/>
                </a:lnTo>
                <a:lnTo>
                  <a:pt x="2123" y="834"/>
                </a:lnTo>
                <a:lnTo>
                  <a:pt x="2125" y="835"/>
                </a:lnTo>
                <a:lnTo>
                  <a:pt x="2127" y="834"/>
                </a:lnTo>
                <a:lnTo>
                  <a:pt x="2127" y="832"/>
                </a:lnTo>
                <a:lnTo>
                  <a:pt x="2126" y="830"/>
                </a:lnTo>
                <a:lnTo>
                  <a:pt x="2130" y="823"/>
                </a:lnTo>
                <a:lnTo>
                  <a:pt x="2134" y="812"/>
                </a:lnTo>
                <a:close/>
                <a:moveTo>
                  <a:pt x="2154" y="907"/>
                </a:moveTo>
                <a:lnTo>
                  <a:pt x="2148" y="903"/>
                </a:lnTo>
                <a:lnTo>
                  <a:pt x="2144" y="900"/>
                </a:lnTo>
                <a:lnTo>
                  <a:pt x="2141" y="895"/>
                </a:lnTo>
                <a:lnTo>
                  <a:pt x="2140" y="891"/>
                </a:lnTo>
                <a:lnTo>
                  <a:pt x="2140" y="887"/>
                </a:lnTo>
                <a:lnTo>
                  <a:pt x="2141" y="882"/>
                </a:lnTo>
                <a:lnTo>
                  <a:pt x="2142" y="877"/>
                </a:lnTo>
                <a:lnTo>
                  <a:pt x="2145" y="871"/>
                </a:lnTo>
                <a:lnTo>
                  <a:pt x="2148" y="879"/>
                </a:lnTo>
                <a:lnTo>
                  <a:pt x="2150" y="889"/>
                </a:lnTo>
                <a:lnTo>
                  <a:pt x="2152" y="899"/>
                </a:lnTo>
                <a:lnTo>
                  <a:pt x="2154" y="907"/>
                </a:lnTo>
                <a:close/>
                <a:moveTo>
                  <a:pt x="2157" y="935"/>
                </a:moveTo>
                <a:lnTo>
                  <a:pt x="2158" y="934"/>
                </a:lnTo>
                <a:lnTo>
                  <a:pt x="2158" y="934"/>
                </a:lnTo>
                <a:lnTo>
                  <a:pt x="2159" y="935"/>
                </a:lnTo>
                <a:lnTo>
                  <a:pt x="2160" y="935"/>
                </a:lnTo>
                <a:lnTo>
                  <a:pt x="2160" y="941"/>
                </a:lnTo>
                <a:lnTo>
                  <a:pt x="2160" y="948"/>
                </a:lnTo>
                <a:lnTo>
                  <a:pt x="2160" y="950"/>
                </a:lnTo>
                <a:lnTo>
                  <a:pt x="2159" y="952"/>
                </a:lnTo>
                <a:lnTo>
                  <a:pt x="2158" y="952"/>
                </a:lnTo>
                <a:lnTo>
                  <a:pt x="2156" y="952"/>
                </a:lnTo>
                <a:lnTo>
                  <a:pt x="2154" y="952"/>
                </a:lnTo>
                <a:lnTo>
                  <a:pt x="2154" y="950"/>
                </a:lnTo>
                <a:lnTo>
                  <a:pt x="2154" y="949"/>
                </a:lnTo>
                <a:lnTo>
                  <a:pt x="2154" y="947"/>
                </a:lnTo>
                <a:lnTo>
                  <a:pt x="2155" y="941"/>
                </a:lnTo>
                <a:lnTo>
                  <a:pt x="2157" y="935"/>
                </a:lnTo>
                <a:close/>
                <a:moveTo>
                  <a:pt x="2160" y="933"/>
                </a:moveTo>
                <a:lnTo>
                  <a:pt x="2159" y="930"/>
                </a:lnTo>
                <a:lnTo>
                  <a:pt x="2157" y="927"/>
                </a:lnTo>
                <a:lnTo>
                  <a:pt x="2159" y="930"/>
                </a:lnTo>
                <a:lnTo>
                  <a:pt x="2160" y="933"/>
                </a:lnTo>
                <a:close/>
                <a:moveTo>
                  <a:pt x="2165" y="1103"/>
                </a:moveTo>
                <a:lnTo>
                  <a:pt x="2165" y="1106"/>
                </a:lnTo>
                <a:lnTo>
                  <a:pt x="2164" y="1109"/>
                </a:lnTo>
                <a:lnTo>
                  <a:pt x="2162" y="1103"/>
                </a:lnTo>
                <a:lnTo>
                  <a:pt x="2159" y="1096"/>
                </a:lnTo>
                <a:lnTo>
                  <a:pt x="2161" y="1095"/>
                </a:lnTo>
                <a:lnTo>
                  <a:pt x="2162" y="1096"/>
                </a:lnTo>
                <a:lnTo>
                  <a:pt x="2163" y="1098"/>
                </a:lnTo>
                <a:lnTo>
                  <a:pt x="2164" y="1099"/>
                </a:lnTo>
                <a:lnTo>
                  <a:pt x="2164" y="1101"/>
                </a:lnTo>
                <a:lnTo>
                  <a:pt x="2165" y="1103"/>
                </a:lnTo>
                <a:close/>
                <a:moveTo>
                  <a:pt x="2159" y="1227"/>
                </a:moveTo>
                <a:lnTo>
                  <a:pt x="2162" y="1235"/>
                </a:lnTo>
                <a:lnTo>
                  <a:pt x="2165" y="1243"/>
                </a:lnTo>
                <a:lnTo>
                  <a:pt x="2163" y="1245"/>
                </a:lnTo>
                <a:lnTo>
                  <a:pt x="2162" y="1245"/>
                </a:lnTo>
                <a:lnTo>
                  <a:pt x="2161" y="1244"/>
                </a:lnTo>
                <a:lnTo>
                  <a:pt x="2160" y="1241"/>
                </a:lnTo>
                <a:lnTo>
                  <a:pt x="2157" y="1231"/>
                </a:lnTo>
                <a:lnTo>
                  <a:pt x="2154" y="1223"/>
                </a:lnTo>
                <a:lnTo>
                  <a:pt x="2156" y="1223"/>
                </a:lnTo>
                <a:lnTo>
                  <a:pt x="2157" y="1224"/>
                </a:lnTo>
                <a:lnTo>
                  <a:pt x="2158" y="1225"/>
                </a:lnTo>
                <a:lnTo>
                  <a:pt x="2159" y="1227"/>
                </a:lnTo>
                <a:close/>
                <a:moveTo>
                  <a:pt x="2093" y="1599"/>
                </a:moveTo>
                <a:lnTo>
                  <a:pt x="2093" y="1599"/>
                </a:lnTo>
                <a:lnTo>
                  <a:pt x="2092" y="1598"/>
                </a:lnTo>
                <a:lnTo>
                  <a:pt x="2093" y="1599"/>
                </a:lnTo>
                <a:lnTo>
                  <a:pt x="2093" y="1599"/>
                </a:lnTo>
                <a:close/>
                <a:moveTo>
                  <a:pt x="2088" y="1260"/>
                </a:moveTo>
                <a:lnTo>
                  <a:pt x="2088" y="1257"/>
                </a:lnTo>
                <a:lnTo>
                  <a:pt x="2088" y="1254"/>
                </a:lnTo>
                <a:lnTo>
                  <a:pt x="2092" y="1256"/>
                </a:lnTo>
                <a:lnTo>
                  <a:pt x="2092" y="1257"/>
                </a:lnTo>
                <a:lnTo>
                  <a:pt x="2090" y="1259"/>
                </a:lnTo>
                <a:lnTo>
                  <a:pt x="2088" y="1260"/>
                </a:lnTo>
                <a:close/>
                <a:moveTo>
                  <a:pt x="2086" y="1266"/>
                </a:moveTo>
                <a:lnTo>
                  <a:pt x="2087" y="1267"/>
                </a:lnTo>
                <a:lnTo>
                  <a:pt x="2087" y="1268"/>
                </a:lnTo>
                <a:lnTo>
                  <a:pt x="2087" y="1267"/>
                </a:lnTo>
                <a:lnTo>
                  <a:pt x="2086" y="1266"/>
                </a:lnTo>
                <a:close/>
                <a:moveTo>
                  <a:pt x="2083" y="1544"/>
                </a:moveTo>
                <a:lnTo>
                  <a:pt x="2083" y="1544"/>
                </a:lnTo>
                <a:lnTo>
                  <a:pt x="2084" y="1545"/>
                </a:lnTo>
                <a:lnTo>
                  <a:pt x="2083" y="1544"/>
                </a:lnTo>
                <a:lnTo>
                  <a:pt x="2083" y="1544"/>
                </a:lnTo>
                <a:close/>
                <a:moveTo>
                  <a:pt x="2078" y="1486"/>
                </a:moveTo>
                <a:lnTo>
                  <a:pt x="2079" y="1487"/>
                </a:lnTo>
                <a:lnTo>
                  <a:pt x="2080" y="1489"/>
                </a:lnTo>
                <a:lnTo>
                  <a:pt x="2079" y="1487"/>
                </a:lnTo>
                <a:lnTo>
                  <a:pt x="2078" y="1486"/>
                </a:lnTo>
                <a:close/>
                <a:moveTo>
                  <a:pt x="2078" y="1486"/>
                </a:moveTo>
                <a:lnTo>
                  <a:pt x="2078" y="1486"/>
                </a:lnTo>
                <a:lnTo>
                  <a:pt x="2078" y="1486"/>
                </a:lnTo>
                <a:lnTo>
                  <a:pt x="2078" y="1486"/>
                </a:lnTo>
                <a:lnTo>
                  <a:pt x="2078" y="1486"/>
                </a:lnTo>
                <a:close/>
                <a:moveTo>
                  <a:pt x="2072" y="845"/>
                </a:moveTo>
                <a:lnTo>
                  <a:pt x="2074" y="845"/>
                </a:lnTo>
                <a:lnTo>
                  <a:pt x="2076" y="847"/>
                </a:lnTo>
                <a:lnTo>
                  <a:pt x="2074" y="849"/>
                </a:lnTo>
                <a:lnTo>
                  <a:pt x="2072" y="850"/>
                </a:lnTo>
                <a:lnTo>
                  <a:pt x="2069" y="848"/>
                </a:lnTo>
                <a:lnTo>
                  <a:pt x="2067" y="844"/>
                </a:lnTo>
                <a:lnTo>
                  <a:pt x="2070" y="845"/>
                </a:lnTo>
                <a:lnTo>
                  <a:pt x="2072" y="845"/>
                </a:lnTo>
                <a:close/>
                <a:moveTo>
                  <a:pt x="2072" y="826"/>
                </a:moveTo>
                <a:lnTo>
                  <a:pt x="2074" y="825"/>
                </a:lnTo>
                <a:lnTo>
                  <a:pt x="2076" y="824"/>
                </a:lnTo>
                <a:lnTo>
                  <a:pt x="2077" y="825"/>
                </a:lnTo>
                <a:lnTo>
                  <a:pt x="2079" y="826"/>
                </a:lnTo>
                <a:lnTo>
                  <a:pt x="2081" y="828"/>
                </a:lnTo>
                <a:lnTo>
                  <a:pt x="2084" y="829"/>
                </a:lnTo>
                <a:lnTo>
                  <a:pt x="2082" y="833"/>
                </a:lnTo>
                <a:lnTo>
                  <a:pt x="2082" y="838"/>
                </a:lnTo>
                <a:lnTo>
                  <a:pt x="2082" y="838"/>
                </a:lnTo>
                <a:lnTo>
                  <a:pt x="2082" y="838"/>
                </a:lnTo>
                <a:lnTo>
                  <a:pt x="2081" y="840"/>
                </a:lnTo>
                <a:lnTo>
                  <a:pt x="2079" y="841"/>
                </a:lnTo>
                <a:lnTo>
                  <a:pt x="2077" y="842"/>
                </a:lnTo>
                <a:lnTo>
                  <a:pt x="2076" y="842"/>
                </a:lnTo>
                <a:lnTo>
                  <a:pt x="2071" y="841"/>
                </a:lnTo>
                <a:lnTo>
                  <a:pt x="2067" y="841"/>
                </a:lnTo>
                <a:lnTo>
                  <a:pt x="2067" y="836"/>
                </a:lnTo>
                <a:lnTo>
                  <a:pt x="2068" y="832"/>
                </a:lnTo>
                <a:lnTo>
                  <a:pt x="2070" y="829"/>
                </a:lnTo>
                <a:lnTo>
                  <a:pt x="2072" y="826"/>
                </a:lnTo>
                <a:close/>
                <a:moveTo>
                  <a:pt x="2073" y="715"/>
                </a:moveTo>
                <a:lnTo>
                  <a:pt x="2073" y="717"/>
                </a:lnTo>
                <a:lnTo>
                  <a:pt x="2074" y="718"/>
                </a:lnTo>
                <a:lnTo>
                  <a:pt x="2074" y="720"/>
                </a:lnTo>
                <a:lnTo>
                  <a:pt x="2074" y="722"/>
                </a:lnTo>
                <a:lnTo>
                  <a:pt x="2073" y="724"/>
                </a:lnTo>
                <a:lnTo>
                  <a:pt x="2072" y="725"/>
                </a:lnTo>
                <a:lnTo>
                  <a:pt x="2070" y="726"/>
                </a:lnTo>
                <a:lnTo>
                  <a:pt x="2068" y="726"/>
                </a:lnTo>
                <a:lnTo>
                  <a:pt x="2067" y="724"/>
                </a:lnTo>
                <a:lnTo>
                  <a:pt x="2066" y="723"/>
                </a:lnTo>
                <a:lnTo>
                  <a:pt x="2066" y="721"/>
                </a:lnTo>
                <a:lnTo>
                  <a:pt x="2066" y="719"/>
                </a:lnTo>
                <a:lnTo>
                  <a:pt x="2067" y="718"/>
                </a:lnTo>
                <a:lnTo>
                  <a:pt x="2067" y="716"/>
                </a:lnTo>
                <a:lnTo>
                  <a:pt x="2070" y="715"/>
                </a:lnTo>
                <a:lnTo>
                  <a:pt x="2073" y="715"/>
                </a:lnTo>
                <a:close/>
                <a:moveTo>
                  <a:pt x="2076" y="471"/>
                </a:moveTo>
                <a:lnTo>
                  <a:pt x="2073" y="465"/>
                </a:lnTo>
                <a:lnTo>
                  <a:pt x="2073" y="460"/>
                </a:lnTo>
                <a:lnTo>
                  <a:pt x="2076" y="460"/>
                </a:lnTo>
                <a:lnTo>
                  <a:pt x="2077" y="461"/>
                </a:lnTo>
                <a:lnTo>
                  <a:pt x="2078" y="462"/>
                </a:lnTo>
                <a:lnTo>
                  <a:pt x="2080" y="463"/>
                </a:lnTo>
                <a:lnTo>
                  <a:pt x="2078" y="467"/>
                </a:lnTo>
                <a:lnTo>
                  <a:pt x="2076" y="471"/>
                </a:lnTo>
                <a:close/>
                <a:moveTo>
                  <a:pt x="2082" y="513"/>
                </a:moveTo>
                <a:lnTo>
                  <a:pt x="2081" y="515"/>
                </a:lnTo>
                <a:lnTo>
                  <a:pt x="2080" y="515"/>
                </a:lnTo>
                <a:lnTo>
                  <a:pt x="2078" y="515"/>
                </a:lnTo>
                <a:lnTo>
                  <a:pt x="2077" y="515"/>
                </a:lnTo>
                <a:lnTo>
                  <a:pt x="2076" y="512"/>
                </a:lnTo>
                <a:lnTo>
                  <a:pt x="2076" y="509"/>
                </a:lnTo>
                <a:lnTo>
                  <a:pt x="2076" y="506"/>
                </a:lnTo>
                <a:lnTo>
                  <a:pt x="2077" y="503"/>
                </a:lnTo>
                <a:lnTo>
                  <a:pt x="2079" y="505"/>
                </a:lnTo>
                <a:lnTo>
                  <a:pt x="2081" y="507"/>
                </a:lnTo>
                <a:lnTo>
                  <a:pt x="2082" y="510"/>
                </a:lnTo>
                <a:lnTo>
                  <a:pt x="2082" y="513"/>
                </a:lnTo>
                <a:close/>
                <a:moveTo>
                  <a:pt x="2096" y="604"/>
                </a:moveTo>
                <a:lnTo>
                  <a:pt x="2095" y="604"/>
                </a:lnTo>
                <a:lnTo>
                  <a:pt x="2094" y="602"/>
                </a:lnTo>
                <a:lnTo>
                  <a:pt x="2094" y="602"/>
                </a:lnTo>
                <a:lnTo>
                  <a:pt x="2093" y="601"/>
                </a:lnTo>
                <a:lnTo>
                  <a:pt x="2092" y="599"/>
                </a:lnTo>
                <a:lnTo>
                  <a:pt x="2090" y="597"/>
                </a:lnTo>
                <a:lnTo>
                  <a:pt x="2090" y="596"/>
                </a:lnTo>
                <a:lnTo>
                  <a:pt x="2092" y="594"/>
                </a:lnTo>
                <a:lnTo>
                  <a:pt x="2094" y="591"/>
                </a:lnTo>
                <a:lnTo>
                  <a:pt x="2097" y="588"/>
                </a:lnTo>
                <a:lnTo>
                  <a:pt x="2096" y="596"/>
                </a:lnTo>
                <a:lnTo>
                  <a:pt x="2094" y="602"/>
                </a:lnTo>
                <a:lnTo>
                  <a:pt x="2095" y="604"/>
                </a:lnTo>
                <a:lnTo>
                  <a:pt x="2096" y="604"/>
                </a:lnTo>
                <a:close/>
                <a:moveTo>
                  <a:pt x="2101" y="635"/>
                </a:moveTo>
                <a:lnTo>
                  <a:pt x="2097" y="636"/>
                </a:lnTo>
                <a:lnTo>
                  <a:pt x="2094" y="639"/>
                </a:lnTo>
                <a:lnTo>
                  <a:pt x="2093" y="641"/>
                </a:lnTo>
                <a:lnTo>
                  <a:pt x="2090" y="641"/>
                </a:lnTo>
                <a:lnTo>
                  <a:pt x="2088" y="641"/>
                </a:lnTo>
                <a:lnTo>
                  <a:pt x="2086" y="640"/>
                </a:lnTo>
                <a:lnTo>
                  <a:pt x="2086" y="639"/>
                </a:lnTo>
                <a:lnTo>
                  <a:pt x="2086" y="639"/>
                </a:lnTo>
                <a:lnTo>
                  <a:pt x="2090" y="632"/>
                </a:lnTo>
                <a:lnTo>
                  <a:pt x="2097" y="628"/>
                </a:lnTo>
                <a:lnTo>
                  <a:pt x="2099" y="629"/>
                </a:lnTo>
                <a:lnTo>
                  <a:pt x="2101" y="629"/>
                </a:lnTo>
                <a:lnTo>
                  <a:pt x="2101" y="630"/>
                </a:lnTo>
                <a:lnTo>
                  <a:pt x="2099" y="632"/>
                </a:lnTo>
                <a:lnTo>
                  <a:pt x="2099" y="633"/>
                </a:lnTo>
                <a:lnTo>
                  <a:pt x="2101" y="635"/>
                </a:lnTo>
                <a:close/>
                <a:moveTo>
                  <a:pt x="2100" y="657"/>
                </a:moveTo>
                <a:lnTo>
                  <a:pt x="2099" y="657"/>
                </a:lnTo>
                <a:lnTo>
                  <a:pt x="2098" y="657"/>
                </a:lnTo>
                <a:lnTo>
                  <a:pt x="2096" y="652"/>
                </a:lnTo>
                <a:lnTo>
                  <a:pt x="2097" y="648"/>
                </a:lnTo>
                <a:lnTo>
                  <a:pt x="2099" y="644"/>
                </a:lnTo>
                <a:lnTo>
                  <a:pt x="2103" y="641"/>
                </a:lnTo>
                <a:lnTo>
                  <a:pt x="2102" y="649"/>
                </a:lnTo>
                <a:lnTo>
                  <a:pt x="2100" y="657"/>
                </a:lnTo>
                <a:close/>
                <a:moveTo>
                  <a:pt x="2101" y="668"/>
                </a:moveTo>
                <a:lnTo>
                  <a:pt x="2107" y="673"/>
                </a:lnTo>
                <a:lnTo>
                  <a:pt x="2111" y="678"/>
                </a:lnTo>
                <a:lnTo>
                  <a:pt x="2107" y="677"/>
                </a:lnTo>
                <a:lnTo>
                  <a:pt x="2102" y="677"/>
                </a:lnTo>
                <a:lnTo>
                  <a:pt x="2101" y="676"/>
                </a:lnTo>
                <a:lnTo>
                  <a:pt x="2100" y="675"/>
                </a:lnTo>
                <a:lnTo>
                  <a:pt x="2100" y="672"/>
                </a:lnTo>
                <a:lnTo>
                  <a:pt x="2101" y="668"/>
                </a:lnTo>
                <a:close/>
                <a:moveTo>
                  <a:pt x="2109" y="724"/>
                </a:moveTo>
                <a:lnTo>
                  <a:pt x="2113" y="728"/>
                </a:lnTo>
                <a:lnTo>
                  <a:pt x="2116" y="734"/>
                </a:lnTo>
                <a:lnTo>
                  <a:pt x="2110" y="734"/>
                </a:lnTo>
                <a:lnTo>
                  <a:pt x="2108" y="733"/>
                </a:lnTo>
                <a:lnTo>
                  <a:pt x="2107" y="729"/>
                </a:lnTo>
                <a:lnTo>
                  <a:pt x="2109" y="724"/>
                </a:lnTo>
                <a:close/>
                <a:moveTo>
                  <a:pt x="2114" y="768"/>
                </a:moveTo>
                <a:lnTo>
                  <a:pt x="2112" y="768"/>
                </a:lnTo>
                <a:lnTo>
                  <a:pt x="2111" y="766"/>
                </a:lnTo>
                <a:lnTo>
                  <a:pt x="2111" y="763"/>
                </a:lnTo>
                <a:lnTo>
                  <a:pt x="2112" y="761"/>
                </a:lnTo>
                <a:lnTo>
                  <a:pt x="2114" y="757"/>
                </a:lnTo>
                <a:lnTo>
                  <a:pt x="2116" y="754"/>
                </a:lnTo>
                <a:lnTo>
                  <a:pt x="2117" y="758"/>
                </a:lnTo>
                <a:lnTo>
                  <a:pt x="2117" y="763"/>
                </a:lnTo>
                <a:lnTo>
                  <a:pt x="2116" y="765"/>
                </a:lnTo>
                <a:lnTo>
                  <a:pt x="2114" y="768"/>
                </a:lnTo>
                <a:close/>
                <a:moveTo>
                  <a:pt x="2117" y="793"/>
                </a:moveTo>
                <a:lnTo>
                  <a:pt x="2115" y="792"/>
                </a:lnTo>
                <a:lnTo>
                  <a:pt x="2114" y="789"/>
                </a:lnTo>
                <a:lnTo>
                  <a:pt x="2114" y="786"/>
                </a:lnTo>
                <a:lnTo>
                  <a:pt x="2116" y="783"/>
                </a:lnTo>
                <a:lnTo>
                  <a:pt x="2119" y="783"/>
                </a:lnTo>
                <a:lnTo>
                  <a:pt x="2120" y="785"/>
                </a:lnTo>
                <a:lnTo>
                  <a:pt x="2124" y="788"/>
                </a:lnTo>
                <a:lnTo>
                  <a:pt x="2127" y="794"/>
                </a:lnTo>
                <a:lnTo>
                  <a:pt x="2122" y="794"/>
                </a:lnTo>
                <a:lnTo>
                  <a:pt x="2117" y="793"/>
                </a:lnTo>
                <a:close/>
                <a:moveTo>
                  <a:pt x="2118" y="820"/>
                </a:moveTo>
                <a:lnTo>
                  <a:pt x="2118" y="819"/>
                </a:lnTo>
                <a:lnTo>
                  <a:pt x="2118" y="819"/>
                </a:lnTo>
                <a:lnTo>
                  <a:pt x="2118" y="819"/>
                </a:lnTo>
                <a:lnTo>
                  <a:pt x="2118" y="820"/>
                </a:lnTo>
                <a:lnTo>
                  <a:pt x="2123" y="817"/>
                </a:lnTo>
                <a:lnTo>
                  <a:pt x="2127" y="814"/>
                </a:lnTo>
                <a:lnTo>
                  <a:pt x="2126" y="821"/>
                </a:lnTo>
                <a:lnTo>
                  <a:pt x="2124" y="828"/>
                </a:lnTo>
                <a:lnTo>
                  <a:pt x="2122" y="827"/>
                </a:lnTo>
                <a:lnTo>
                  <a:pt x="2119" y="825"/>
                </a:lnTo>
                <a:lnTo>
                  <a:pt x="2118" y="823"/>
                </a:lnTo>
                <a:lnTo>
                  <a:pt x="2118" y="820"/>
                </a:lnTo>
                <a:close/>
                <a:moveTo>
                  <a:pt x="2135" y="858"/>
                </a:moveTo>
                <a:lnTo>
                  <a:pt x="2128" y="864"/>
                </a:lnTo>
                <a:lnTo>
                  <a:pt x="2120" y="870"/>
                </a:lnTo>
                <a:lnTo>
                  <a:pt x="2120" y="871"/>
                </a:lnTo>
                <a:lnTo>
                  <a:pt x="2120" y="872"/>
                </a:lnTo>
                <a:lnTo>
                  <a:pt x="2128" y="869"/>
                </a:lnTo>
                <a:lnTo>
                  <a:pt x="2135" y="865"/>
                </a:lnTo>
                <a:lnTo>
                  <a:pt x="2133" y="873"/>
                </a:lnTo>
                <a:lnTo>
                  <a:pt x="2130" y="876"/>
                </a:lnTo>
                <a:lnTo>
                  <a:pt x="2128" y="877"/>
                </a:lnTo>
                <a:lnTo>
                  <a:pt x="2126" y="877"/>
                </a:lnTo>
                <a:lnTo>
                  <a:pt x="2123" y="877"/>
                </a:lnTo>
                <a:lnTo>
                  <a:pt x="2120" y="876"/>
                </a:lnTo>
                <a:lnTo>
                  <a:pt x="2118" y="875"/>
                </a:lnTo>
                <a:lnTo>
                  <a:pt x="2117" y="874"/>
                </a:lnTo>
                <a:lnTo>
                  <a:pt x="2118" y="875"/>
                </a:lnTo>
                <a:lnTo>
                  <a:pt x="2120" y="876"/>
                </a:lnTo>
                <a:lnTo>
                  <a:pt x="2120" y="874"/>
                </a:lnTo>
                <a:lnTo>
                  <a:pt x="2120" y="872"/>
                </a:lnTo>
                <a:lnTo>
                  <a:pt x="2120" y="871"/>
                </a:lnTo>
                <a:lnTo>
                  <a:pt x="2120" y="870"/>
                </a:lnTo>
                <a:lnTo>
                  <a:pt x="2118" y="869"/>
                </a:lnTo>
                <a:lnTo>
                  <a:pt x="2117" y="868"/>
                </a:lnTo>
                <a:lnTo>
                  <a:pt x="2118" y="863"/>
                </a:lnTo>
                <a:lnTo>
                  <a:pt x="2119" y="861"/>
                </a:lnTo>
                <a:lnTo>
                  <a:pt x="2122" y="859"/>
                </a:lnTo>
                <a:lnTo>
                  <a:pt x="2124" y="858"/>
                </a:lnTo>
                <a:lnTo>
                  <a:pt x="2129" y="857"/>
                </a:lnTo>
                <a:lnTo>
                  <a:pt x="2135" y="858"/>
                </a:lnTo>
                <a:close/>
                <a:moveTo>
                  <a:pt x="2126" y="840"/>
                </a:moveTo>
                <a:lnTo>
                  <a:pt x="2132" y="846"/>
                </a:lnTo>
                <a:lnTo>
                  <a:pt x="2138" y="853"/>
                </a:lnTo>
                <a:lnTo>
                  <a:pt x="2132" y="853"/>
                </a:lnTo>
                <a:lnTo>
                  <a:pt x="2128" y="851"/>
                </a:lnTo>
                <a:lnTo>
                  <a:pt x="2125" y="850"/>
                </a:lnTo>
                <a:lnTo>
                  <a:pt x="2124" y="849"/>
                </a:lnTo>
                <a:lnTo>
                  <a:pt x="2123" y="847"/>
                </a:lnTo>
                <a:lnTo>
                  <a:pt x="2124" y="845"/>
                </a:lnTo>
                <a:lnTo>
                  <a:pt x="2125" y="843"/>
                </a:lnTo>
                <a:lnTo>
                  <a:pt x="2126" y="840"/>
                </a:lnTo>
                <a:close/>
                <a:moveTo>
                  <a:pt x="2137" y="874"/>
                </a:moveTo>
                <a:lnTo>
                  <a:pt x="2138" y="874"/>
                </a:lnTo>
                <a:lnTo>
                  <a:pt x="2138" y="875"/>
                </a:lnTo>
                <a:lnTo>
                  <a:pt x="2138" y="877"/>
                </a:lnTo>
                <a:lnTo>
                  <a:pt x="2138" y="880"/>
                </a:lnTo>
                <a:lnTo>
                  <a:pt x="2137" y="884"/>
                </a:lnTo>
                <a:lnTo>
                  <a:pt x="2134" y="886"/>
                </a:lnTo>
                <a:lnTo>
                  <a:pt x="2132" y="886"/>
                </a:lnTo>
                <a:lnTo>
                  <a:pt x="2131" y="884"/>
                </a:lnTo>
                <a:lnTo>
                  <a:pt x="2131" y="880"/>
                </a:lnTo>
                <a:lnTo>
                  <a:pt x="2132" y="877"/>
                </a:lnTo>
                <a:lnTo>
                  <a:pt x="2134" y="876"/>
                </a:lnTo>
                <a:lnTo>
                  <a:pt x="2137" y="874"/>
                </a:lnTo>
                <a:close/>
                <a:moveTo>
                  <a:pt x="2112" y="902"/>
                </a:moveTo>
                <a:lnTo>
                  <a:pt x="2110" y="903"/>
                </a:lnTo>
                <a:lnTo>
                  <a:pt x="2109" y="903"/>
                </a:lnTo>
                <a:lnTo>
                  <a:pt x="2109" y="903"/>
                </a:lnTo>
                <a:lnTo>
                  <a:pt x="2109" y="903"/>
                </a:lnTo>
                <a:lnTo>
                  <a:pt x="2109" y="901"/>
                </a:lnTo>
                <a:lnTo>
                  <a:pt x="2109" y="897"/>
                </a:lnTo>
                <a:lnTo>
                  <a:pt x="2107" y="899"/>
                </a:lnTo>
                <a:lnTo>
                  <a:pt x="2104" y="899"/>
                </a:lnTo>
                <a:lnTo>
                  <a:pt x="2103" y="901"/>
                </a:lnTo>
                <a:lnTo>
                  <a:pt x="2102" y="903"/>
                </a:lnTo>
                <a:lnTo>
                  <a:pt x="2103" y="901"/>
                </a:lnTo>
                <a:lnTo>
                  <a:pt x="2104" y="899"/>
                </a:lnTo>
                <a:lnTo>
                  <a:pt x="2107" y="899"/>
                </a:lnTo>
                <a:lnTo>
                  <a:pt x="2109" y="897"/>
                </a:lnTo>
                <a:lnTo>
                  <a:pt x="2110" y="894"/>
                </a:lnTo>
                <a:lnTo>
                  <a:pt x="2111" y="891"/>
                </a:lnTo>
                <a:lnTo>
                  <a:pt x="2112" y="888"/>
                </a:lnTo>
                <a:lnTo>
                  <a:pt x="2115" y="886"/>
                </a:lnTo>
                <a:lnTo>
                  <a:pt x="2115" y="886"/>
                </a:lnTo>
                <a:lnTo>
                  <a:pt x="2115" y="885"/>
                </a:lnTo>
                <a:lnTo>
                  <a:pt x="2115" y="886"/>
                </a:lnTo>
                <a:lnTo>
                  <a:pt x="2115" y="886"/>
                </a:lnTo>
                <a:lnTo>
                  <a:pt x="2115" y="890"/>
                </a:lnTo>
                <a:lnTo>
                  <a:pt x="2115" y="895"/>
                </a:lnTo>
                <a:lnTo>
                  <a:pt x="2113" y="899"/>
                </a:lnTo>
                <a:lnTo>
                  <a:pt x="2112" y="902"/>
                </a:lnTo>
                <a:close/>
                <a:moveTo>
                  <a:pt x="2101" y="1116"/>
                </a:moveTo>
                <a:lnTo>
                  <a:pt x="2103" y="1115"/>
                </a:lnTo>
                <a:lnTo>
                  <a:pt x="2105" y="1115"/>
                </a:lnTo>
                <a:lnTo>
                  <a:pt x="2107" y="1116"/>
                </a:lnTo>
                <a:lnTo>
                  <a:pt x="2108" y="1118"/>
                </a:lnTo>
                <a:lnTo>
                  <a:pt x="2110" y="1133"/>
                </a:lnTo>
                <a:lnTo>
                  <a:pt x="2112" y="1148"/>
                </a:lnTo>
                <a:lnTo>
                  <a:pt x="2113" y="1150"/>
                </a:lnTo>
                <a:lnTo>
                  <a:pt x="2111" y="1152"/>
                </a:lnTo>
                <a:lnTo>
                  <a:pt x="2109" y="1152"/>
                </a:lnTo>
                <a:lnTo>
                  <a:pt x="2107" y="1150"/>
                </a:lnTo>
                <a:lnTo>
                  <a:pt x="2099" y="1139"/>
                </a:lnTo>
                <a:lnTo>
                  <a:pt x="2089" y="1130"/>
                </a:lnTo>
                <a:lnTo>
                  <a:pt x="2089" y="1129"/>
                </a:lnTo>
                <a:lnTo>
                  <a:pt x="2088" y="1126"/>
                </a:lnTo>
                <a:lnTo>
                  <a:pt x="2096" y="1122"/>
                </a:lnTo>
                <a:lnTo>
                  <a:pt x="2101" y="1116"/>
                </a:lnTo>
                <a:close/>
                <a:moveTo>
                  <a:pt x="2085" y="870"/>
                </a:moveTo>
                <a:lnTo>
                  <a:pt x="2084" y="869"/>
                </a:lnTo>
                <a:lnTo>
                  <a:pt x="2082" y="868"/>
                </a:lnTo>
                <a:lnTo>
                  <a:pt x="2084" y="869"/>
                </a:lnTo>
                <a:lnTo>
                  <a:pt x="2085" y="870"/>
                </a:lnTo>
                <a:close/>
                <a:moveTo>
                  <a:pt x="2087" y="831"/>
                </a:moveTo>
                <a:lnTo>
                  <a:pt x="2087" y="832"/>
                </a:lnTo>
                <a:lnTo>
                  <a:pt x="2088" y="832"/>
                </a:lnTo>
                <a:lnTo>
                  <a:pt x="2088" y="832"/>
                </a:lnTo>
                <a:lnTo>
                  <a:pt x="2088" y="833"/>
                </a:lnTo>
                <a:lnTo>
                  <a:pt x="2088" y="832"/>
                </a:lnTo>
                <a:lnTo>
                  <a:pt x="2088" y="832"/>
                </a:lnTo>
                <a:lnTo>
                  <a:pt x="2087" y="832"/>
                </a:lnTo>
                <a:lnTo>
                  <a:pt x="2087" y="831"/>
                </a:lnTo>
                <a:close/>
                <a:moveTo>
                  <a:pt x="2097" y="664"/>
                </a:moveTo>
                <a:lnTo>
                  <a:pt x="2096" y="668"/>
                </a:lnTo>
                <a:lnTo>
                  <a:pt x="2095" y="672"/>
                </a:lnTo>
                <a:lnTo>
                  <a:pt x="2094" y="673"/>
                </a:lnTo>
                <a:lnTo>
                  <a:pt x="2093" y="674"/>
                </a:lnTo>
                <a:lnTo>
                  <a:pt x="2090" y="674"/>
                </a:lnTo>
                <a:lnTo>
                  <a:pt x="2087" y="673"/>
                </a:lnTo>
                <a:lnTo>
                  <a:pt x="2086" y="666"/>
                </a:lnTo>
                <a:lnTo>
                  <a:pt x="2086" y="660"/>
                </a:lnTo>
                <a:lnTo>
                  <a:pt x="2087" y="659"/>
                </a:lnTo>
                <a:lnTo>
                  <a:pt x="2090" y="657"/>
                </a:lnTo>
                <a:lnTo>
                  <a:pt x="2094" y="661"/>
                </a:lnTo>
                <a:lnTo>
                  <a:pt x="2097" y="664"/>
                </a:lnTo>
                <a:lnTo>
                  <a:pt x="2097" y="664"/>
                </a:lnTo>
                <a:lnTo>
                  <a:pt x="2097" y="664"/>
                </a:lnTo>
                <a:lnTo>
                  <a:pt x="2097" y="664"/>
                </a:lnTo>
                <a:lnTo>
                  <a:pt x="2097" y="664"/>
                </a:lnTo>
                <a:close/>
                <a:moveTo>
                  <a:pt x="2094" y="693"/>
                </a:moveTo>
                <a:lnTo>
                  <a:pt x="2096" y="688"/>
                </a:lnTo>
                <a:lnTo>
                  <a:pt x="2098" y="685"/>
                </a:lnTo>
                <a:lnTo>
                  <a:pt x="2100" y="683"/>
                </a:lnTo>
                <a:lnTo>
                  <a:pt x="2102" y="682"/>
                </a:lnTo>
                <a:lnTo>
                  <a:pt x="2104" y="683"/>
                </a:lnTo>
                <a:lnTo>
                  <a:pt x="2108" y="683"/>
                </a:lnTo>
                <a:lnTo>
                  <a:pt x="2104" y="687"/>
                </a:lnTo>
                <a:lnTo>
                  <a:pt x="2101" y="689"/>
                </a:lnTo>
                <a:lnTo>
                  <a:pt x="2098" y="692"/>
                </a:lnTo>
                <a:lnTo>
                  <a:pt x="2094" y="693"/>
                </a:lnTo>
                <a:close/>
                <a:moveTo>
                  <a:pt x="2105" y="711"/>
                </a:moveTo>
                <a:lnTo>
                  <a:pt x="2103" y="708"/>
                </a:lnTo>
                <a:lnTo>
                  <a:pt x="2103" y="706"/>
                </a:lnTo>
                <a:lnTo>
                  <a:pt x="2103" y="705"/>
                </a:lnTo>
                <a:lnTo>
                  <a:pt x="2104" y="703"/>
                </a:lnTo>
                <a:lnTo>
                  <a:pt x="2107" y="701"/>
                </a:lnTo>
                <a:lnTo>
                  <a:pt x="2109" y="698"/>
                </a:lnTo>
                <a:lnTo>
                  <a:pt x="2110" y="702"/>
                </a:lnTo>
                <a:lnTo>
                  <a:pt x="2109" y="705"/>
                </a:lnTo>
                <a:lnTo>
                  <a:pt x="2108" y="708"/>
                </a:lnTo>
                <a:lnTo>
                  <a:pt x="2105" y="711"/>
                </a:lnTo>
                <a:close/>
                <a:moveTo>
                  <a:pt x="2109" y="747"/>
                </a:moveTo>
                <a:lnTo>
                  <a:pt x="2107" y="749"/>
                </a:lnTo>
                <a:lnTo>
                  <a:pt x="2102" y="750"/>
                </a:lnTo>
                <a:lnTo>
                  <a:pt x="2101" y="749"/>
                </a:lnTo>
                <a:lnTo>
                  <a:pt x="2101" y="748"/>
                </a:lnTo>
                <a:lnTo>
                  <a:pt x="2103" y="743"/>
                </a:lnTo>
                <a:lnTo>
                  <a:pt x="2107" y="740"/>
                </a:lnTo>
                <a:lnTo>
                  <a:pt x="2111" y="741"/>
                </a:lnTo>
                <a:lnTo>
                  <a:pt x="2116" y="740"/>
                </a:lnTo>
                <a:lnTo>
                  <a:pt x="2112" y="743"/>
                </a:lnTo>
                <a:lnTo>
                  <a:pt x="2109" y="747"/>
                </a:lnTo>
                <a:close/>
                <a:moveTo>
                  <a:pt x="2105" y="758"/>
                </a:moveTo>
                <a:lnTo>
                  <a:pt x="2104" y="758"/>
                </a:lnTo>
                <a:lnTo>
                  <a:pt x="2104" y="756"/>
                </a:lnTo>
                <a:lnTo>
                  <a:pt x="2105" y="754"/>
                </a:lnTo>
                <a:lnTo>
                  <a:pt x="2108" y="753"/>
                </a:lnTo>
                <a:lnTo>
                  <a:pt x="2110" y="752"/>
                </a:lnTo>
                <a:lnTo>
                  <a:pt x="2113" y="751"/>
                </a:lnTo>
                <a:lnTo>
                  <a:pt x="2112" y="754"/>
                </a:lnTo>
                <a:lnTo>
                  <a:pt x="2111" y="756"/>
                </a:lnTo>
                <a:lnTo>
                  <a:pt x="2109" y="758"/>
                </a:lnTo>
                <a:lnTo>
                  <a:pt x="2105" y="758"/>
                </a:lnTo>
                <a:close/>
                <a:moveTo>
                  <a:pt x="2099" y="838"/>
                </a:moveTo>
                <a:lnTo>
                  <a:pt x="2097" y="830"/>
                </a:lnTo>
                <a:lnTo>
                  <a:pt x="2096" y="821"/>
                </a:lnTo>
                <a:lnTo>
                  <a:pt x="2098" y="819"/>
                </a:lnTo>
                <a:lnTo>
                  <a:pt x="2100" y="819"/>
                </a:lnTo>
                <a:lnTo>
                  <a:pt x="2103" y="823"/>
                </a:lnTo>
                <a:lnTo>
                  <a:pt x="2104" y="825"/>
                </a:lnTo>
                <a:lnTo>
                  <a:pt x="2104" y="833"/>
                </a:lnTo>
                <a:lnTo>
                  <a:pt x="2104" y="841"/>
                </a:lnTo>
                <a:lnTo>
                  <a:pt x="2101" y="840"/>
                </a:lnTo>
                <a:lnTo>
                  <a:pt x="2099" y="838"/>
                </a:lnTo>
                <a:close/>
                <a:moveTo>
                  <a:pt x="2096" y="888"/>
                </a:moveTo>
                <a:lnTo>
                  <a:pt x="2095" y="885"/>
                </a:lnTo>
                <a:lnTo>
                  <a:pt x="2095" y="880"/>
                </a:lnTo>
                <a:lnTo>
                  <a:pt x="2095" y="880"/>
                </a:lnTo>
                <a:lnTo>
                  <a:pt x="2094" y="879"/>
                </a:lnTo>
                <a:lnTo>
                  <a:pt x="2094" y="879"/>
                </a:lnTo>
                <a:lnTo>
                  <a:pt x="2094" y="878"/>
                </a:lnTo>
                <a:lnTo>
                  <a:pt x="2094" y="879"/>
                </a:lnTo>
                <a:lnTo>
                  <a:pt x="2094" y="879"/>
                </a:lnTo>
                <a:lnTo>
                  <a:pt x="2095" y="878"/>
                </a:lnTo>
                <a:lnTo>
                  <a:pt x="2095" y="877"/>
                </a:lnTo>
                <a:lnTo>
                  <a:pt x="2097" y="872"/>
                </a:lnTo>
                <a:lnTo>
                  <a:pt x="2098" y="868"/>
                </a:lnTo>
                <a:lnTo>
                  <a:pt x="2098" y="866"/>
                </a:lnTo>
                <a:lnTo>
                  <a:pt x="2099" y="865"/>
                </a:lnTo>
                <a:lnTo>
                  <a:pt x="2100" y="873"/>
                </a:lnTo>
                <a:lnTo>
                  <a:pt x="2102" y="880"/>
                </a:lnTo>
                <a:lnTo>
                  <a:pt x="2103" y="888"/>
                </a:lnTo>
                <a:lnTo>
                  <a:pt x="2103" y="895"/>
                </a:lnTo>
                <a:lnTo>
                  <a:pt x="2099" y="892"/>
                </a:lnTo>
                <a:lnTo>
                  <a:pt x="2096" y="888"/>
                </a:lnTo>
                <a:lnTo>
                  <a:pt x="2094" y="890"/>
                </a:lnTo>
                <a:lnTo>
                  <a:pt x="2093" y="892"/>
                </a:lnTo>
                <a:lnTo>
                  <a:pt x="2093" y="895"/>
                </a:lnTo>
                <a:lnTo>
                  <a:pt x="2093" y="899"/>
                </a:lnTo>
                <a:lnTo>
                  <a:pt x="2093" y="895"/>
                </a:lnTo>
                <a:lnTo>
                  <a:pt x="2093" y="892"/>
                </a:lnTo>
                <a:lnTo>
                  <a:pt x="2094" y="890"/>
                </a:lnTo>
                <a:lnTo>
                  <a:pt x="2096" y="888"/>
                </a:lnTo>
                <a:close/>
                <a:moveTo>
                  <a:pt x="2095" y="731"/>
                </a:moveTo>
                <a:lnTo>
                  <a:pt x="2094" y="726"/>
                </a:lnTo>
                <a:lnTo>
                  <a:pt x="2094" y="722"/>
                </a:lnTo>
                <a:lnTo>
                  <a:pt x="2094" y="719"/>
                </a:lnTo>
                <a:lnTo>
                  <a:pt x="2094" y="717"/>
                </a:lnTo>
                <a:lnTo>
                  <a:pt x="2095" y="715"/>
                </a:lnTo>
                <a:lnTo>
                  <a:pt x="2098" y="713"/>
                </a:lnTo>
                <a:lnTo>
                  <a:pt x="2100" y="715"/>
                </a:lnTo>
                <a:lnTo>
                  <a:pt x="2102" y="717"/>
                </a:lnTo>
                <a:lnTo>
                  <a:pt x="2103" y="719"/>
                </a:lnTo>
                <a:lnTo>
                  <a:pt x="2103" y="722"/>
                </a:lnTo>
                <a:lnTo>
                  <a:pt x="2102" y="725"/>
                </a:lnTo>
                <a:lnTo>
                  <a:pt x="2101" y="728"/>
                </a:lnTo>
                <a:lnTo>
                  <a:pt x="2101" y="729"/>
                </a:lnTo>
                <a:lnTo>
                  <a:pt x="2099" y="731"/>
                </a:lnTo>
                <a:lnTo>
                  <a:pt x="2097" y="732"/>
                </a:lnTo>
                <a:lnTo>
                  <a:pt x="2095" y="731"/>
                </a:lnTo>
                <a:close/>
                <a:moveTo>
                  <a:pt x="2100" y="769"/>
                </a:moveTo>
                <a:lnTo>
                  <a:pt x="2100" y="774"/>
                </a:lnTo>
                <a:lnTo>
                  <a:pt x="2099" y="779"/>
                </a:lnTo>
                <a:lnTo>
                  <a:pt x="2099" y="779"/>
                </a:lnTo>
                <a:lnTo>
                  <a:pt x="2100" y="774"/>
                </a:lnTo>
                <a:lnTo>
                  <a:pt x="2100" y="769"/>
                </a:lnTo>
                <a:close/>
                <a:moveTo>
                  <a:pt x="2111" y="781"/>
                </a:moveTo>
                <a:lnTo>
                  <a:pt x="2111" y="784"/>
                </a:lnTo>
                <a:lnTo>
                  <a:pt x="2110" y="787"/>
                </a:lnTo>
                <a:lnTo>
                  <a:pt x="2109" y="788"/>
                </a:lnTo>
                <a:lnTo>
                  <a:pt x="2108" y="789"/>
                </a:lnTo>
                <a:lnTo>
                  <a:pt x="2105" y="789"/>
                </a:lnTo>
                <a:lnTo>
                  <a:pt x="2103" y="789"/>
                </a:lnTo>
                <a:lnTo>
                  <a:pt x="2102" y="784"/>
                </a:lnTo>
                <a:lnTo>
                  <a:pt x="2101" y="779"/>
                </a:lnTo>
                <a:lnTo>
                  <a:pt x="2101" y="775"/>
                </a:lnTo>
                <a:lnTo>
                  <a:pt x="2102" y="773"/>
                </a:lnTo>
                <a:lnTo>
                  <a:pt x="2103" y="771"/>
                </a:lnTo>
                <a:lnTo>
                  <a:pt x="2107" y="771"/>
                </a:lnTo>
                <a:lnTo>
                  <a:pt x="2109" y="772"/>
                </a:lnTo>
                <a:lnTo>
                  <a:pt x="2111" y="774"/>
                </a:lnTo>
                <a:lnTo>
                  <a:pt x="2112" y="778"/>
                </a:lnTo>
                <a:lnTo>
                  <a:pt x="2111" y="781"/>
                </a:lnTo>
                <a:close/>
                <a:moveTo>
                  <a:pt x="2110" y="811"/>
                </a:moveTo>
                <a:lnTo>
                  <a:pt x="2110" y="812"/>
                </a:lnTo>
                <a:lnTo>
                  <a:pt x="2111" y="813"/>
                </a:lnTo>
                <a:lnTo>
                  <a:pt x="2110" y="812"/>
                </a:lnTo>
                <a:lnTo>
                  <a:pt x="2110" y="811"/>
                </a:lnTo>
                <a:lnTo>
                  <a:pt x="2109" y="809"/>
                </a:lnTo>
                <a:lnTo>
                  <a:pt x="2108" y="807"/>
                </a:lnTo>
                <a:lnTo>
                  <a:pt x="2110" y="802"/>
                </a:lnTo>
                <a:lnTo>
                  <a:pt x="2114" y="799"/>
                </a:lnTo>
                <a:lnTo>
                  <a:pt x="2116" y="798"/>
                </a:lnTo>
                <a:lnTo>
                  <a:pt x="2118" y="797"/>
                </a:lnTo>
                <a:lnTo>
                  <a:pt x="2120" y="798"/>
                </a:lnTo>
                <a:lnTo>
                  <a:pt x="2125" y="799"/>
                </a:lnTo>
                <a:lnTo>
                  <a:pt x="2117" y="805"/>
                </a:lnTo>
                <a:lnTo>
                  <a:pt x="2110" y="811"/>
                </a:lnTo>
                <a:close/>
                <a:moveTo>
                  <a:pt x="2118" y="818"/>
                </a:moveTo>
                <a:lnTo>
                  <a:pt x="2117" y="818"/>
                </a:lnTo>
                <a:lnTo>
                  <a:pt x="2115" y="819"/>
                </a:lnTo>
                <a:lnTo>
                  <a:pt x="2114" y="816"/>
                </a:lnTo>
                <a:lnTo>
                  <a:pt x="2111" y="815"/>
                </a:lnTo>
                <a:lnTo>
                  <a:pt x="2111" y="817"/>
                </a:lnTo>
                <a:lnTo>
                  <a:pt x="2110" y="819"/>
                </a:lnTo>
                <a:lnTo>
                  <a:pt x="2111" y="817"/>
                </a:lnTo>
                <a:lnTo>
                  <a:pt x="2111" y="815"/>
                </a:lnTo>
                <a:lnTo>
                  <a:pt x="2111" y="814"/>
                </a:lnTo>
                <a:lnTo>
                  <a:pt x="2111" y="813"/>
                </a:lnTo>
                <a:lnTo>
                  <a:pt x="2117" y="810"/>
                </a:lnTo>
                <a:lnTo>
                  <a:pt x="2124" y="808"/>
                </a:lnTo>
                <a:lnTo>
                  <a:pt x="2122" y="814"/>
                </a:lnTo>
                <a:lnTo>
                  <a:pt x="2118" y="818"/>
                </a:lnTo>
                <a:lnTo>
                  <a:pt x="2118" y="818"/>
                </a:lnTo>
                <a:close/>
                <a:moveTo>
                  <a:pt x="2112" y="848"/>
                </a:moveTo>
                <a:lnTo>
                  <a:pt x="2111" y="841"/>
                </a:lnTo>
                <a:lnTo>
                  <a:pt x="2110" y="833"/>
                </a:lnTo>
                <a:lnTo>
                  <a:pt x="2113" y="831"/>
                </a:lnTo>
                <a:lnTo>
                  <a:pt x="2115" y="829"/>
                </a:lnTo>
                <a:lnTo>
                  <a:pt x="2114" y="826"/>
                </a:lnTo>
                <a:lnTo>
                  <a:pt x="2114" y="823"/>
                </a:lnTo>
                <a:lnTo>
                  <a:pt x="2114" y="826"/>
                </a:lnTo>
                <a:lnTo>
                  <a:pt x="2115" y="829"/>
                </a:lnTo>
                <a:lnTo>
                  <a:pt x="2118" y="831"/>
                </a:lnTo>
                <a:lnTo>
                  <a:pt x="2120" y="833"/>
                </a:lnTo>
                <a:lnTo>
                  <a:pt x="2120" y="841"/>
                </a:lnTo>
                <a:lnTo>
                  <a:pt x="2119" y="845"/>
                </a:lnTo>
                <a:lnTo>
                  <a:pt x="2118" y="846"/>
                </a:lnTo>
                <a:lnTo>
                  <a:pt x="2116" y="847"/>
                </a:lnTo>
                <a:lnTo>
                  <a:pt x="2114" y="848"/>
                </a:lnTo>
                <a:lnTo>
                  <a:pt x="2112" y="848"/>
                </a:lnTo>
                <a:close/>
                <a:moveTo>
                  <a:pt x="2114" y="880"/>
                </a:moveTo>
                <a:lnTo>
                  <a:pt x="2114" y="880"/>
                </a:lnTo>
                <a:lnTo>
                  <a:pt x="2114" y="880"/>
                </a:lnTo>
                <a:lnTo>
                  <a:pt x="2114" y="880"/>
                </a:lnTo>
                <a:lnTo>
                  <a:pt x="2114" y="880"/>
                </a:lnTo>
                <a:lnTo>
                  <a:pt x="2115" y="879"/>
                </a:lnTo>
                <a:lnTo>
                  <a:pt x="2115" y="879"/>
                </a:lnTo>
                <a:lnTo>
                  <a:pt x="2115" y="879"/>
                </a:lnTo>
                <a:lnTo>
                  <a:pt x="2114" y="880"/>
                </a:lnTo>
                <a:close/>
                <a:moveTo>
                  <a:pt x="2082" y="604"/>
                </a:moveTo>
                <a:lnTo>
                  <a:pt x="2082" y="603"/>
                </a:lnTo>
                <a:lnTo>
                  <a:pt x="2082" y="602"/>
                </a:lnTo>
                <a:lnTo>
                  <a:pt x="2082" y="603"/>
                </a:lnTo>
                <a:lnTo>
                  <a:pt x="2082" y="604"/>
                </a:lnTo>
                <a:lnTo>
                  <a:pt x="2084" y="604"/>
                </a:lnTo>
                <a:lnTo>
                  <a:pt x="2086" y="605"/>
                </a:lnTo>
                <a:lnTo>
                  <a:pt x="2088" y="608"/>
                </a:lnTo>
                <a:lnTo>
                  <a:pt x="2090" y="609"/>
                </a:lnTo>
                <a:lnTo>
                  <a:pt x="2092" y="611"/>
                </a:lnTo>
                <a:lnTo>
                  <a:pt x="2092" y="613"/>
                </a:lnTo>
                <a:lnTo>
                  <a:pt x="2090" y="615"/>
                </a:lnTo>
                <a:lnTo>
                  <a:pt x="2089" y="618"/>
                </a:lnTo>
                <a:lnTo>
                  <a:pt x="2087" y="620"/>
                </a:lnTo>
                <a:lnTo>
                  <a:pt x="2084" y="621"/>
                </a:lnTo>
                <a:lnTo>
                  <a:pt x="2082" y="617"/>
                </a:lnTo>
                <a:lnTo>
                  <a:pt x="2081" y="613"/>
                </a:lnTo>
                <a:lnTo>
                  <a:pt x="2081" y="609"/>
                </a:lnTo>
                <a:lnTo>
                  <a:pt x="2082" y="604"/>
                </a:lnTo>
                <a:close/>
                <a:moveTo>
                  <a:pt x="2079" y="790"/>
                </a:moveTo>
                <a:lnTo>
                  <a:pt x="2081" y="792"/>
                </a:lnTo>
                <a:lnTo>
                  <a:pt x="2081" y="792"/>
                </a:lnTo>
                <a:lnTo>
                  <a:pt x="2082" y="794"/>
                </a:lnTo>
                <a:lnTo>
                  <a:pt x="2082" y="795"/>
                </a:lnTo>
                <a:lnTo>
                  <a:pt x="2082" y="797"/>
                </a:lnTo>
                <a:lnTo>
                  <a:pt x="2082" y="798"/>
                </a:lnTo>
                <a:lnTo>
                  <a:pt x="2080" y="799"/>
                </a:lnTo>
                <a:lnTo>
                  <a:pt x="2079" y="799"/>
                </a:lnTo>
                <a:lnTo>
                  <a:pt x="2078" y="799"/>
                </a:lnTo>
                <a:lnTo>
                  <a:pt x="2077" y="799"/>
                </a:lnTo>
                <a:lnTo>
                  <a:pt x="2076" y="798"/>
                </a:lnTo>
                <a:lnTo>
                  <a:pt x="2076" y="797"/>
                </a:lnTo>
                <a:lnTo>
                  <a:pt x="2077" y="794"/>
                </a:lnTo>
                <a:lnTo>
                  <a:pt x="2079" y="790"/>
                </a:lnTo>
                <a:close/>
                <a:moveTo>
                  <a:pt x="2078" y="771"/>
                </a:moveTo>
                <a:lnTo>
                  <a:pt x="2079" y="773"/>
                </a:lnTo>
                <a:lnTo>
                  <a:pt x="2079" y="777"/>
                </a:lnTo>
                <a:lnTo>
                  <a:pt x="2078" y="779"/>
                </a:lnTo>
                <a:lnTo>
                  <a:pt x="2077" y="782"/>
                </a:lnTo>
                <a:lnTo>
                  <a:pt x="2073" y="783"/>
                </a:lnTo>
                <a:lnTo>
                  <a:pt x="2070" y="783"/>
                </a:lnTo>
                <a:lnTo>
                  <a:pt x="2068" y="782"/>
                </a:lnTo>
                <a:lnTo>
                  <a:pt x="2068" y="781"/>
                </a:lnTo>
                <a:lnTo>
                  <a:pt x="2067" y="779"/>
                </a:lnTo>
                <a:lnTo>
                  <a:pt x="2067" y="777"/>
                </a:lnTo>
                <a:lnTo>
                  <a:pt x="2067" y="775"/>
                </a:lnTo>
                <a:lnTo>
                  <a:pt x="2068" y="775"/>
                </a:lnTo>
                <a:lnTo>
                  <a:pt x="2070" y="774"/>
                </a:lnTo>
                <a:lnTo>
                  <a:pt x="2072" y="772"/>
                </a:lnTo>
                <a:lnTo>
                  <a:pt x="2074" y="770"/>
                </a:lnTo>
                <a:lnTo>
                  <a:pt x="2078" y="771"/>
                </a:lnTo>
                <a:close/>
                <a:moveTo>
                  <a:pt x="2078" y="626"/>
                </a:moveTo>
                <a:lnTo>
                  <a:pt x="2074" y="620"/>
                </a:lnTo>
                <a:lnTo>
                  <a:pt x="2073" y="617"/>
                </a:lnTo>
                <a:lnTo>
                  <a:pt x="2073" y="613"/>
                </a:lnTo>
                <a:lnTo>
                  <a:pt x="2077" y="609"/>
                </a:lnTo>
                <a:lnTo>
                  <a:pt x="2078" y="617"/>
                </a:lnTo>
                <a:lnTo>
                  <a:pt x="2078" y="626"/>
                </a:lnTo>
                <a:close/>
                <a:moveTo>
                  <a:pt x="2079" y="566"/>
                </a:moveTo>
                <a:lnTo>
                  <a:pt x="2078" y="565"/>
                </a:lnTo>
                <a:lnTo>
                  <a:pt x="2078" y="563"/>
                </a:lnTo>
                <a:lnTo>
                  <a:pt x="2077" y="559"/>
                </a:lnTo>
                <a:lnTo>
                  <a:pt x="2078" y="557"/>
                </a:lnTo>
                <a:lnTo>
                  <a:pt x="2079" y="555"/>
                </a:lnTo>
                <a:lnTo>
                  <a:pt x="2081" y="554"/>
                </a:lnTo>
                <a:lnTo>
                  <a:pt x="2083" y="554"/>
                </a:lnTo>
                <a:lnTo>
                  <a:pt x="2085" y="556"/>
                </a:lnTo>
                <a:lnTo>
                  <a:pt x="2086" y="558"/>
                </a:lnTo>
                <a:lnTo>
                  <a:pt x="2086" y="560"/>
                </a:lnTo>
                <a:lnTo>
                  <a:pt x="2085" y="563"/>
                </a:lnTo>
                <a:lnTo>
                  <a:pt x="2084" y="566"/>
                </a:lnTo>
                <a:lnTo>
                  <a:pt x="2083" y="566"/>
                </a:lnTo>
                <a:lnTo>
                  <a:pt x="2082" y="567"/>
                </a:lnTo>
                <a:lnTo>
                  <a:pt x="2081" y="567"/>
                </a:lnTo>
                <a:lnTo>
                  <a:pt x="2079" y="566"/>
                </a:lnTo>
                <a:close/>
                <a:moveTo>
                  <a:pt x="2082" y="838"/>
                </a:moveTo>
                <a:lnTo>
                  <a:pt x="2084" y="838"/>
                </a:lnTo>
                <a:lnTo>
                  <a:pt x="2085" y="839"/>
                </a:lnTo>
                <a:lnTo>
                  <a:pt x="2086" y="840"/>
                </a:lnTo>
                <a:lnTo>
                  <a:pt x="2086" y="842"/>
                </a:lnTo>
                <a:lnTo>
                  <a:pt x="2086" y="842"/>
                </a:lnTo>
                <a:lnTo>
                  <a:pt x="2086" y="843"/>
                </a:lnTo>
                <a:lnTo>
                  <a:pt x="2086" y="844"/>
                </a:lnTo>
                <a:lnTo>
                  <a:pt x="2084" y="844"/>
                </a:lnTo>
                <a:lnTo>
                  <a:pt x="2084" y="846"/>
                </a:lnTo>
                <a:lnTo>
                  <a:pt x="2086" y="853"/>
                </a:lnTo>
                <a:lnTo>
                  <a:pt x="2086" y="858"/>
                </a:lnTo>
                <a:lnTo>
                  <a:pt x="2085" y="861"/>
                </a:lnTo>
                <a:lnTo>
                  <a:pt x="2084" y="862"/>
                </a:lnTo>
                <a:lnTo>
                  <a:pt x="2083" y="864"/>
                </a:lnTo>
                <a:lnTo>
                  <a:pt x="2081" y="865"/>
                </a:lnTo>
                <a:lnTo>
                  <a:pt x="2079" y="861"/>
                </a:lnTo>
                <a:lnTo>
                  <a:pt x="2077" y="858"/>
                </a:lnTo>
                <a:lnTo>
                  <a:pt x="2079" y="854"/>
                </a:lnTo>
                <a:lnTo>
                  <a:pt x="2081" y="848"/>
                </a:lnTo>
                <a:lnTo>
                  <a:pt x="2083" y="843"/>
                </a:lnTo>
                <a:lnTo>
                  <a:pt x="2082" y="838"/>
                </a:lnTo>
                <a:close/>
                <a:moveTo>
                  <a:pt x="2073" y="896"/>
                </a:moveTo>
                <a:lnTo>
                  <a:pt x="2074" y="894"/>
                </a:lnTo>
                <a:lnTo>
                  <a:pt x="2078" y="893"/>
                </a:lnTo>
                <a:lnTo>
                  <a:pt x="2081" y="890"/>
                </a:lnTo>
                <a:lnTo>
                  <a:pt x="2085" y="890"/>
                </a:lnTo>
                <a:lnTo>
                  <a:pt x="2086" y="892"/>
                </a:lnTo>
                <a:lnTo>
                  <a:pt x="2086" y="895"/>
                </a:lnTo>
                <a:lnTo>
                  <a:pt x="2085" y="897"/>
                </a:lnTo>
                <a:lnTo>
                  <a:pt x="2084" y="900"/>
                </a:lnTo>
                <a:lnTo>
                  <a:pt x="2084" y="900"/>
                </a:lnTo>
                <a:lnTo>
                  <a:pt x="2081" y="901"/>
                </a:lnTo>
                <a:lnTo>
                  <a:pt x="2078" y="901"/>
                </a:lnTo>
                <a:lnTo>
                  <a:pt x="2076" y="899"/>
                </a:lnTo>
                <a:lnTo>
                  <a:pt x="2073" y="896"/>
                </a:lnTo>
                <a:close/>
                <a:moveTo>
                  <a:pt x="2077" y="1486"/>
                </a:moveTo>
                <a:lnTo>
                  <a:pt x="2077" y="1486"/>
                </a:lnTo>
                <a:lnTo>
                  <a:pt x="2077" y="1486"/>
                </a:lnTo>
                <a:lnTo>
                  <a:pt x="2077" y="1486"/>
                </a:lnTo>
                <a:lnTo>
                  <a:pt x="2077" y="1486"/>
                </a:lnTo>
                <a:close/>
                <a:moveTo>
                  <a:pt x="2077" y="1129"/>
                </a:moveTo>
                <a:lnTo>
                  <a:pt x="2077" y="1123"/>
                </a:lnTo>
                <a:lnTo>
                  <a:pt x="2079" y="1118"/>
                </a:lnTo>
                <a:lnTo>
                  <a:pt x="2077" y="1123"/>
                </a:lnTo>
                <a:lnTo>
                  <a:pt x="2077" y="1129"/>
                </a:lnTo>
                <a:close/>
                <a:moveTo>
                  <a:pt x="2087" y="1125"/>
                </a:moveTo>
                <a:lnTo>
                  <a:pt x="2085" y="1125"/>
                </a:lnTo>
                <a:lnTo>
                  <a:pt x="2084" y="1124"/>
                </a:lnTo>
                <a:lnTo>
                  <a:pt x="2083" y="1120"/>
                </a:lnTo>
                <a:lnTo>
                  <a:pt x="2080" y="1117"/>
                </a:lnTo>
                <a:lnTo>
                  <a:pt x="2086" y="1115"/>
                </a:lnTo>
                <a:lnTo>
                  <a:pt x="2093" y="1114"/>
                </a:lnTo>
                <a:lnTo>
                  <a:pt x="2096" y="1110"/>
                </a:lnTo>
                <a:lnTo>
                  <a:pt x="2100" y="1108"/>
                </a:lnTo>
                <a:lnTo>
                  <a:pt x="2103" y="1108"/>
                </a:lnTo>
                <a:lnTo>
                  <a:pt x="2108" y="1109"/>
                </a:lnTo>
                <a:lnTo>
                  <a:pt x="2103" y="1108"/>
                </a:lnTo>
                <a:lnTo>
                  <a:pt x="2100" y="1108"/>
                </a:lnTo>
                <a:lnTo>
                  <a:pt x="2096" y="1110"/>
                </a:lnTo>
                <a:lnTo>
                  <a:pt x="2093" y="1114"/>
                </a:lnTo>
                <a:lnTo>
                  <a:pt x="2090" y="1120"/>
                </a:lnTo>
                <a:lnTo>
                  <a:pt x="2087" y="1125"/>
                </a:lnTo>
                <a:close/>
                <a:moveTo>
                  <a:pt x="2134" y="933"/>
                </a:moveTo>
                <a:lnTo>
                  <a:pt x="2132" y="932"/>
                </a:lnTo>
                <a:lnTo>
                  <a:pt x="2130" y="931"/>
                </a:lnTo>
                <a:lnTo>
                  <a:pt x="2132" y="932"/>
                </a:lnTo>
                <a:lnTo>
                  <a:pt x="2134" y="933"/>
                </a:lnTo>
                <a:close/>
                <a:moveTo>
                  <a:pt x="2140" y="917"/>
                </a:moveTo>
                <a:lnTo>
                  <a:pt x="2143" y="918"/>
                </a:lnTo>
                <a:lnTo>
                  <a:pt x="2148" y="919"/>
                </a:lnTo>
                <a:lnTo>
                  <a:pt x="2139" y="924"/>
                </a:lnTo>
                <a:lnTo>
                  <a:pt x="2129" y="927"/>
                </a:lnTo>
                <a:lnTo>
                  <a:pt x="2127" y="919"/>
                </a:lnTo>
                <a:lnTo>
                  <a:pt x="2123" y="909"/>
                </a:lnTo>
                <a:lnTo>
                  <a:pt x="2123" y="907"/>
                </a:lnTo>
                <a:lnTo>
                  <a:pt x="2122" y="905"/>
                </a:lnTo>
                <a:lnTo>
                  <a:pt x="2120" y="901"/>
                </a:lnTo>
                <a:lnTo>
                  <a:pt x="2119" y="897"/>
                </a:lnTo>
                <a:lnTo>
                  <a:pt x="2117" y="897"/>
                </a:lnTo>
                <a:lnTo>
                  <a:pt x="2116" y="895"/>
                </a:lnTo>
                <a:lnTo>
                  <a:pt x="2117" y="897"/>
                </a:lnTo>
                <a:lnTo>
                  <a:pt x="2119" y="897"/>
                </a:lnTo>
                <a:lnTo>
                  <a:pt x="2118" y="888"/>
                </a:lnTo>
                <a:lnTo>
                  <a:pt x="2117" y="879"/>
                </a:lnTo>
                <a:lnTo>
                  <a:pt x="2125" y="888"/>
                </a:lnTo>
                <a:lnTo>
                  <a:pt x="2133" y="895"/>
                </a:lnTo>
                <a:lnTo>
                  <a:pt x="2142" y="903"/>
                </a:lnTo>
                <a:lnTo>
                  <a:pt x="2149" y="912"/>
                </a:lnTo>
                <a:lnTo>
                  <a:pt x="2144" y="914"/>
                </a:lnTo>
                <a:lnTo>
                  <a:pt x="2140" y="917"/>
                </a:lnTo>
                <a:close/>
                <a:moveTo>
                  <a:pt x="2150" y="926"/>
                </a:moveTo>
                <a:lnTo>
                  <a:pt x="2148" y="930"/>
                </a:lnTo>
                <a:lnTo>
                  <a:pt x="2146" y="932"/>
                </a:lnTo>
                <a:lnTo>
                  <a:pt x="2143" y="934"/>
                </a:lnTo>
                <a:lnTo>
                  <a:pt x="2140" y="936"/>
                </a:lnTo>
                <a:lnTo>
                  <a:pt x="2140" y="936"/>
                </a:lnTo>
                <a:lnTo>
                  <a:pt x="2141" y="937"/>
                </a:lnTo>
                <a:lnTo>
                  <a:pt x="2140" y="936"/>
                </a:lnTo>
                <a:lnTo>
                  <a:pt x="2140" y="936"/>
                </a:lnTo>
                <a:lnTo>
                  <a:pt x="2138" y="934"/>
                </a:lnTo>
                <a:lnTo>
                  <a:pt x="2135" y="933"/>
                </a:lnTo>
                <a:lnTo>
                  <a:pt x="2139" y="930"/>
                </a:lnTo>
                <a:lnTo>
                  <a:pt x="2142" y="927"/>
                </a:lnTo>
                <a:lnTo>
                  <a:pt x="2145" y="926"/>
                </a:lnTo>
                <a:lnTo>
                  <a:pt x="2149" y="925"/>
                </a:lnTo>
                <a:lnTo>
                  <a:pt x="2150" y="924"/>
                </a:lnTo>
                <a:lnTo>
                  <a:pt x="2150" y="925"/>
                </a:lnTo>
                <a:lnTo>
                  <a:pt x="2150" y="925"/>
                </a:lnTo>
                <a:lnTo>
                  <a:pt x="2150" y="926"/>
                </a:lnTo>
                <a:close/>
                <a:moveTo>
                  <a:pt x="2147" y="951"/>
                </a:moveTo>
                <a:lnTo>
                  <a:pt x="2146" y="950"/>
                </a:lnTo>
                <a:lnTo>
                  <a:pt x="2145" y="950"/>
                </a:lnTo>
                <a:lnTo>
                  <a:pt x="2146" y="950"/>
                </a:lnTo>
                <a:lnTo>
                  <a:pt x="2147" y="951"/>
                </a:lnTo>
                <a:close/>
                <a:moveTo>
                  <a:pt x="2144" y="948"/>
                </a:moveTo>
                <a:lnTo>
                  <a:pt x="2144" y="945"/>
                </a:lnTo>
                <a:lnTo>
                  <a:pt x="2145" y="941"/>
                </a:lnTo>
                <a:lnTo>
                  <a:pt x="2147" y="938"/>
                </a:lnTo>
                <a:lnTo>
                  <a:pt x="2148" y="936"/>
                </a:lnTo>
                <a:lnTo>
                  <a:pt x="2150" y="934"/>
                </a:lnTo>
                <a:lnTo>
                  <a:pt x="2152" y="935"/>
                </a:lnTo>
                <a:lnTo>
                  <a:pt x="2150" y="938"/>
                </a:lnTo>
                <a:lnTo>
                  <a:pt x="2150" y="942"/>
                </a:lnTo>
                <a:lnTo>
                  <a:pt x="2148" y="946"/>
                </a:lnTo>
                <a:lnTo>
                  <a:pt x="2144" y="948"/>
                </a:lnTo>
                <a:close/>
                <a:moveTo>
                  <a:pt x="2095" y="535"/>
                </a:moveTo>
                <a:lnTo>
                  <a:pt x="2095" y="536"/>
                </a:lnTo>
                <a:lnTo>
                  <a:pt x="2095" y="536"/>
                </a:lnTo>
                <a:lnTo>
                  <a:pt x="2095" y="536"/>
                </a:lnTo>
                <a:lnTo>
                  <a:pt x="2095" y="535"/>
                </a:lnTo>
                <a:close/>
                <a:moveTo>
                  <a:pt x="2094" y="537"/>
                </a:moveTo>
                <a:lnTo>
                  <a:pt x="2093" y="543"/>
                </a:lnTo>
                <a:lnTo>
                  <a:pt x="2090" y="549"/>
                </a:lnTo>
                <a:lnTo>
                  <a:pt x="2087" y="545"/>
                </a:lnTo>
                <a:lnTo>
                  <a:pt x="2086" y="543"/>
                </a:lnTo>
                <a:lnTo>
                  <a:pt x="2088" y="540"/>
                </a:lnTo>
                <a:lnTo>
                  <a:pt x="2094" y="537"/>
                </a:lnTo>
                <a:close/>
                <a:moveTo>
                  <a:pt x="2093" y="526"/>
                </a:moveTo>
                <a:lnTo>
                  <a:pt x="2093" y="526"/>
                </a:lnTo>
                <a:lnTo>
                  <a:pt x="2093" y="527"/>
                </a:lnTo>
                <a:lnTo>
                  <a:pt x="2093" y="527"/>
                </a:lnTo>
                <a:lnTo>
                  <a:pt x="2093" y="526"/>
                </a:lnTo>
                <a:lnTo>
                  <a:pt x="2093" y="526"/>
                </a:lnTo>
                <a:close/>
                <a:moveTo>
                  <a:pt x="2090" y="488"/>
                </a:moveTo>
                <a:lnTo>
                  <a:pt x="2090" y="488"/>
                </a:lnTo>
                <a:lnTo>
                  <a:pt x="2090" y="488"/>
                </a:lnTo>
                <a:lnTo>
                  <a:pt x="2090" y="488"/>
                </a:lnTo>
                <a:lnTo>
                  <a:pt x="2092" y="487"/>
                </a:lnTo>
                <a:lnTo>
                  <a:pt x="2090" y="488"/>
                </a:lnTo>
                <a:lnTo>
                  <a:pt x="2090" y="488"/>
                </a:lnTo>
                <a:lnTo>
                  <a:pt x="2090" y="488"/>
                </a:lnTo>
                <a:lnTo>
                  <a:pt x="2090" y="488"/>
                </a:lnTo>
                <a:close/>
                <a:moveTo>
                  <a:pt x="2093" y="527"/>
                </a:moveTo>
                <a:lnTo>
                  <a:pt x="2087" y="532"/>
                </a:lnTo>
                <a:lnTo>
                  <a:pt x="2082" y="536"/>
                </a:lnTo>
                <a:lnTo>
                  <a:pt x="2081" y="536"/>
                </a:lnTo>
                <a:lnTo>
                  <a:pt x="2081" y="536"/>
                </a:lnTo>
                <a:lnTo>
                  <a:pt x="2082" y="536"/>
                </a:lnTo>
                <a:lnTo>
                  <a:pt x="2081" y="535"/>
                </a:lnTo>
                <a:lnTo>
                  <a:pt x="2081" y="535"/>
                </a:lnTo>
                <a:lnTo>
                  <a:pt x="2081" y="535"/>
                </a:lnTo>
                <a:lnTo>
                  <a:pt x="2081" y="535"/>
                </a:lnTo>
                <a:lnTo>
                  <a:pt x="2081" y="534"/>
                </a:lnTo>
                <a:lnTo>
                  <a:pt x="2083" y="530"/>
                </a:lnTo>
                <a:lnTo>
                  <a:pt x="2084" y="526"/>
                </a:lnTo>
                <a:lnTo>
                  <a:pt x="2085" y="525"/>
                </a:lnTo>
                <a:lnTo>
                  <a:pt x="2087" y="524"/>
                </a:lnTo>
                <a:lnTo>
                  <a:pt x="2089" y="525"/>
                </a:lnTo>
                <a:lnTo>
                  <a:pt x="2093" y="527"/>
                </a:lnTo>
                <a:close/>
                <a:moveTo>
                  <a:pt x="2089" y="490"/>
                </a:moveTo>
                <a:lnTo>
                  <a:pt x="2089" y="490"/>
                </a:lnTo>
                <a:lnTo>
                  <a:pt x="2088" y="490"/>
                </a:lnTo>
                <a:lnTo>
                  <a:pt x="2088" y="490"/>
                </a:lnTo>
                <a:lnTo>
                  <a:pt x="2089" y="490"/>
                </a:lnTo>
                <a:lnTo>
                  <a:pt x="2089" y="490"/>
                </a:lnTo>
                <a:lnTo>
                  <a:pt x="2088" y="492"/>
                </a:lnTo>
                <a:lnTo>
                  <a:pt x="2088" y="495"/>
                </a:lnTo>
                <a:lnTo>
                  <a:pt x="2088" y="497"/>
                </a:lnTo>
                <a:lnTo>
                  <a:pt x="2087" y="497"/>
                </a:lnTo>
                <a:lnTo>
                  <a:pt x="2085" y="497"/>
                </a:lnTo>
                <a:lnTo>
                  <a:pt x="2083" y="496"/>
                </a:lnTo>
                <a:lnTo>
                  <a:pt x="2083" y="494"/>
                </a:lnTo>
                <a:lnTo>
                  <a:pt x="2085" y="492"/>
                </a:lnTo>
                <a:lnTo>
                  <a:pt x="2086" y="491"/>
                </a:lnTo>
                <a:lnTo>
                  <a:pt x="2089" y="490"/>
                </a:lnTo>
                <a:close/>
                <a:moveTo>
                  <a:pt x="2084" y="420"/>
                </a:moveTo>
                <a:lnTo>
                  <a:pt x="2084" y="419"/>
                </a:lnTo>
                <a:lnTo>
                  <a:pt x="2084" y="418"/>
                </a:lnTo>
                <a:lnTo>
                  <a:pt x="2084" y="419"/>
                </a:lnTo>
                <a:lnTo>
                  <a:pt x="2084" y="420"/>
                </a:lnTo>
                <a:close/>
                <a:moveTo>
                  <a:pt x="2064" y="798"/>
                </a:moveTo>
                <a:lnTo>
                  <a:pt x="2065" y="797"/>
                </a:lnTo>
                <a:lnTo>
                  <a:pt x="2066" y="797"/>
                </a:lnTo>
                <a:lnTo>
                  <a:pt x="2068" y="799"/>
                </a:lnTo>
                <a:lnTo>
                  <a:pt x="2068" y="801"/>
                </a:lnTo>
                <a:lnTo>
                  <a:pt x="2068" y="805"/>
                </a:lnTo>
                <a:lnTo>
                  <a:pt x="2069" y="809"/>
                </a:lnTo>
                <a:lnTo>
                  <a:pt x="2071" y="811"/>
                </a:lnTo>
                <a:lnTo>
                  <a:pt x="2073" y="814"/>
                </a:lnTo>
                <a:lnTo>
                  <a:pt x="2067" y="815"/>
                </a:lnTo>
                <a:lnTo>
                  <a:pt x="2064" y="814"/>
                </a:lnTo>
                <a:lnTo>
                  <a:pt x="2063" y="805"/>
                </a:lnTo>
                <a:lnTo>
                  <a:pt x="2064" y="798"/>
                </a:lnTo>
                <a:close/>
                <a:moveTo>
                  <a:pt x="2071" y="1266"/>
                </a:moveTo>
                <a:lnTo>
                  <a:pt x="2069" y="1266"/>
                </a:lnTo>
                <a:lnTo>
                  <a:pt x="2068" y="1266"/>
                </a:lnTo>
                <a:lnTo>
                  <a:pt x="2067" y="1266"/>
                </a:lnTo>
                <a:lnTo>
                  <a:pt x="2066" y="1264"/>
                </a:lnTo>
                <a:lnTo>
                  <a:pt x="2067" y="1266"/>
                </a:lnTo>
                <a:lnTo>
                  <a:pt x="2068" y="1266"/>
                </a:lnTo>
                <a:lnTo>
                  <a:pt x="2068" y="1264"/>
                </a:lnTo>
                <a:lnTo>
                  <a:pt x="2069" y="1264"/>
                </a:lnTo>
                <a:lnTo>
                  <a:pt x="2068" y="1264"/>
                </a:lnTo>
                <a:lnTo>
                  <a:pt x="2068" y="1266"/>
                </a:lnTo>
                <a:lnTo>
                  <a:pt x="2069" y="1266"/>
                </a:lnTo>
                <a:lnTo>
                  <a:pt x="2071" y="1266"/>
                </a:lnTo>
                <a:close/>
                <a:moveTo>
                  <a:pt x="2059" y="1486"/>
                </a:moveTo>
                <a:lnTo>
                  <a:pt x="2063" y="1481"/>
                </a:lnTo>
                <a:lnTo>
                  <a:pt x="2068" y="1476"/>
                </a:lnTo>
                <a:lnTo>
                  <a:pt x="2063" y="1481"/>
                </a:lnTo>
                <a:lnTo>
                  <a:pt x="2059" y="1486"/>
                </a:lnTo>
                <a:lnTo>
                  <a:pt x="2061" y="1487"/>
                </a:lnTo>
                <a:lnTo>
                  <a:pt x="2062" y="1488"/>
                </a:lnTo>
                <a:lnTo>
                  <a:pt x="2062" y="1489"/>
                </a:lnTo>
                <a:lnTo>
                  <a:pt x="2061" y="1491"/>
                </a:lnTo>
                <a:lnTo>
                  <a:pt x="2058" y="1493"/>
                </a:lnTo>
                <a:lnTo>
                  <a:pt x="2057" y="1497"/>
                </a:lnTo>
                <a:lnTo>
                  <a:pt x="2059" y="1497"/>
                </a:lnTo>
                <a:lnTo>
                  <a:pt x="2061" y="1496"/>
                </a:lnTo>
                <a:lnTo>
                  <a:pt x="2059" y="1497"/>
                </a:lnTo>
                <a:lnTo>
                  <a:pt x="2057" y="1497"/>
                </a:lnTo>
                <a:lnTo>
                  <a:pt x="2057" y="1497"/>
                </a:lnTo>
                <a:lnTo>
                  <a:pt x="2056" y="1498"/>
                </a:lnTo>
                <a:lnTo>
                  <a:pt x="2055" y="1498"/>
                </a:lnTo>
                <a:lnTo>
                  <a:pt x="2054" y="1495"/>
                </a:lnTo>
                <a:lnTo>
                  <a:pt x="2055" y="1491"/>
                </a:lnTo>
                <a:lnTo>
                  <a:pt x="2056" y="1488"/>
                </a:lnTo>
                <a:lnTo>
                  <a:pt x="2059" y="1486"/>
                </a:lnTo>
                <a:close/>
                <a:moveTo>
                  <a:pt x="2058" y="1120"/>
                </a:moveTo>
                <a:lnTo>
                  <a:pt x="2058" y="1120"/>
                </a:lnTo>
                <a:lnTo>
                  <a:pt x="2058" y="1121"/>
                </a:lnTo>
                <a:lnTo>
                  <a:pt x="2058" y="1120"/>
                </a:lnTo>
                <a:lnTo>
                  <a:pt x="2058" y="1120"/>
                </a:lnTo>
                <a:lnTo>
                  <a:pt x="2058" y="1120"/>
                </a:lnTo>
                <a:lnTo>
                  <a:pt x="2058" y="1120"/>
                </a:lnTo>
                <a:close/>
                <a:moveTo>
                  <a:pt x="2061" y="716"/>
                </a:moveTo>
                <a:lnTo>
                  <a:pt x="2059" y="716"/>
                </a:lnTo>
                <a:lnTo>
                  <a:pt x="2058" y="715"/>
                </a:lnTo>
                <a:lnTo>
                  <a:pt x="2058" y="713"/>
                </a:lnTo>
                <a:lnTo>
                  <a:pt x="2059" y="713"/>
                </a:lnTo>
                <a:lnTo>
                  <a:pt x="2061" y="713"/>
                </a:lnTo>
                <a:lnTo>
                  <a:pt x="2061" y="716"/>
                </a:lnTo>
                <a:lnTo>
                  <a:pt x="2061" y="716"/>
                </a:lnTo>
                <a:lnTo>
                  <a:pt x="2061" y="716"/>
                </a:lnTo>
                <a:close/>
                <a:moveTo>
                  <a:pt x="2061" y="687"/>
                </a:moveTo>
                <a:lnTo>
                  <a:pt x="2061" y="695"/>
                </a:lnTo>
                <a:lnTo>
                  <a:pt x="2061" y="702"/>
                </a:lnTo>
                <a:lnTo>
                  <a:pt x="2058" y="702"/>
                </a:lnTo>
                <a:lnTo>
                  <a:pt x="2057" y="702"/>
                </a:lnTo>
                <a:lnTo>
                  <a:pt x="2056" y="701"/>
                </a:lnTo>
                <a:lnTo>
                  <a:pt x="2056" y="698"/>
                </a:lnTo>
                <a:lnTo>
                  <a:pt x="2056" y="689"/>
                </a:lnTo>
                <a:lnTo>
                  <a:pt x="2056" y="679"/>
                </a:lnTo>
                <a:lnTo>
                  <a:pt x="2057" y="678"/>
                </a:lnTo>
                <a:lnTo>
                  <a:pt x="2059" y="678"/>
                </a:lnTo>
                <a:lnTo>
                  <a:pt x="2061" y="679"/>
                </a:lnTo>
                <a:lnTo>
                  <a:pt x="2061" y="680"/>
                </a:lnTo>
                <a:lnTo>
                  <a:pt x="2061" y="685"/>
                </a:lnTo>
                <a:lnTo>
                  <a:pt x="2061" y="687"/>
                </a:lnTo>
                <a:close/>
                <a:moveTo>
                  <a:pt x="2046" y="1569"/>
                </a:moveTo>
                <a:lnTo>
                  <a:pt x="2046" y="1569"/>
                </a:lnTo>
                <a:lnTo>
                  <a:pt x="2047" y="1569"/>
                </a:lnTo>
                <a:lnTo>
                  <a:pt x="2046" y="1569"/>
                </a:lnTo>
                <a:lnTo>
                  <a:pt x="2046" y="1569"/>
                </a:lnTo>
                <a:close/>
                <a:moveTo>
                  <a:pt x="2050" y="1462"/>
                </a:moveTo>
                <a:lnTo>
                  <a:pt x="2049" y="1462"/>
                </a:lnTo>
                <a:lnTo>
                  <a:pt x="2049" y="1462"/>
                </a:lnTo>
                <a:lnTo>
                  <a:pt x="2050" y="1462"/>
                </a:lnTo>
                <a:close/>
                <a:moveTo>
                  <a:pt x="2054" y="1447"/>
                </a:moveTo>
                <a:lnTo>
                  <a:pt x="2054" y="1449"/>
                </a:lnTo>
                <a:lnTo>
                  <a:pt x="2054" y="1449"/>
                </a:lnTo>
                <a:lnTo>
                  <a:pt x="2054" y="1449"/>
                </a:lnTo>
                <a:lnTo>
                  <a:pt x="2054" y="1449"/>
                </a:lnTo>
                <a:lnTo>
                  <a:pt x="2054" y="1449"/>
                </a:lnTo>
                <a:lnTo>
                  <a:pt x="2054" y="1449"/>
                </a:lnTo>
                <a:lnTo>
                  <a:pt x="2054" y="1447"/>
                </a:lnTo>
                <a:close/>
                <a:moveTo>
                  <a:pt x="2054" y="1500"/>
                </a:moveTo>
                <a:lnTo>
                  <a:pt x="2053" y="1500"/>
                </a:lnTo>
                <a:lnTo>
                  <a:pt x="2052" y="1501"/>
                </a:lnTo>
                <a:lnTo>
                  <a:pt x="2052" y="1500"/>
                </a:lnTo>
                <a:lnTo>
                  <a:pt x="2051" y="1499"/>
                </a:lnTo>
                <a:lnTo>
                  <a:pt x="2053" y="1499"/>
                </a:lnTo>
                <a:lnTo>
                  <a:pt x="2054" y="1500"/>
                </a:lnTo>
                <a:close/>
                <a:moveTo>
                  <a:pt x="2047" y="1202"/>
                </a:moveTo>
                <a:lnTo>
                  <a:pt x="2047" y="1205"/>
                </a:lnTo>
                <a:lnTo>
                  <a:pt x="2048" y="1208"/>
                </a:lnTo>
                <a:lnTo>
                  <a:pt x="2050" y="1210"/>
                </a:lnTo>
                <a:lnTo>
                  <a:pt x="2051" y="1212"/>
                </a:lnTo>
                <a:lnTo>
                  <a:pt x="2051" y="1217"/>
                </a:lnTo>
                <a:lnTo>
                  <a:pt x="2051" y="1224"/>
                </a:lnTo>
                <a:lnTo>
                  <a:pt x="2048" y="1221"/>
                </a:lnTo>
                <a:lnTo>
                  <a:pt x="2046" y="1216"/>
                </a:lnTo>
                <a:lnTo>
                  <a:pt x="2044" y="1214"/>
                </a:lnTo>
                <a:lnTo>
                  <a:pt x="2044" y="1213"/>
                </a:lnTo>
                <a:lnTo>
                  <a:pt x="2046" y="1210"/>
                </a:lnTo>
                <a:lnTo>
                  <a:pt x="2048" y="1208"/>
                </a:lnTo>
                <a:lnTo>
                  <a:pt x="2047" y="1205"/>
                </a:lnTo>
                <a:lnTo>
                  <a:pt x="2047" y="1202"/>
                </a:lnTo>
                <a:close/>
                <a:moveTo>
                  <a:pt x="2025" y="1568"/>
                </a:moveTo>
                <a:lnTo>
                  <a:pt x="2027" y="1556"/>
                </a:lnTo>
                <a:lnTo>
                  <a:pt x="2031" y="1543"/>
                </a:lnTo>
                <a:lnTo>
                  <a:pt x="2036" y="1549"/>
                </a:lnTo>
                <a:lnTo>
                  <a:pt x="2040" y="1557"/>
                </a:lnTo>
                <a:lnTo>
                  <a:pt x="2042" y="1563"/>
                </a:lnTo>
                <a:lnTo>
                  <a:pt x="2046" y="1570"/>
                </a:lnTo>
                <a:lnTo>
                  <a:pt x="2046" y="1575"/>
                </a:lnTo>
                <a:lnTo>
                  <a:pt x="2047" y="1578"/>
                </a:lnTo>
                <a:lnTo>
                  <a:pt x="2048" y="1582"/>
                </a:lnTo>
                <a:lnTo>
                  <a:pt x="2047" y="1584"/>
                </a:lnTo>
                <a:lnTo>
                  <a:pt x="2044" y="1585"/>
                </a:lnTo>
                <a:lnTo>
                  <a:pt x="2042" y="1588"/>
                </a:lnTo>
                <a:lnTo>
                  <a:pt x="2041" y="1590"/>
                </a:lnTo>
                <a:lnTo>
                  <a:pt x="2039" y="1590"/>
                </a:lnTo>
                <a:lnTo>
                  <a:pt x="2037" y="1589"/>
                </a:lnTo>
                <a:lnTo>
                  <a:pt x="2036" y="1588"/>
                </a:lnTo>
                <a:lnTo>
                  <a:pt x="2032" y="1587"/>
                </a:lnTo>
                <a:lnTo>
                  <a:pt x="2029" y="1585"/>
                </a:lnTo>
                <a:lnTo>
                  <a:pt x="2027" y="1583"/>
                </a:lnTo>
                <a:lnTo>
                  <a:pt x="2026" y="1580"/>
                </a:lnTo>
                <a:lnTo>
                  <a:pt x="2025" y="1575"/>
                </a:lnTo>
                <a:lnTo>
                  <a:pt x="2025" y="1568"/>
                </a:lnTo>
                <a:close/>
                <a:moveTo>
                  <a:pt x="2023" y="1260"/>
                </a:moveTo>
                <a:lnTo>
                  <a:pt x="2023" y="1260"/>
                </a:lnTo>
                <a:lnTo>
                  <a:pt x="2023" y="1257"/>
                </a:lnTo>
                <a:lnTo>
                  <a:pt x="2023" y="1255"/>
                </a:lnTo>
                <a:lnTo>
                  <a:pt x="2024" y="1254"/>
                </a:lnTo>
                <a:lnTo>
                  <a:pt x="2025" y="1253"/>
                </a:lnTo>
                <a:lnTo>
                  <a:pt x="2027" y="1252"/>
                </a:lnTo>
                <a:lnTo>
                  <a:pt x="2029" y="1252"/>
                </a:lnTo>
                <a:lnTo>
                  <a:pt x="2031" y="1253"/>
                </a:lnTo>
                <a:lnTo>
                  <a:pt x="2032" y="1255"/>
                </a:lnTo>
                <a:lnTo>
                  <a:pt x="2031" y="1258"/>
                </a:lnTo>
                <a:lnTo>
                  <a:pt x="2028" y="1259"/>
                </a:lnTo>
                <a:lnTo>
                  <a:pt x="2026" y="1260"/>
                </a:lnTo>
                <a:lnTo>
                  <a:pt x="2023" y="1260"/>
                </a:lnTo>
                <a:close/>
                <a:moveTo>
                  <a:pt x="2037" y="1263"/>
                </a:moveTo>
                <a:lnTo>
                  <a:pt x="2029" y="1262"/>
                </a:lnTo>
                <a:lnTo>
                  <a:pt x="2023" y="1260"/>
                </a:lnTo>
                <a:lnTo>
                  <a:pt x="2023" y="1260"/>
                </a:lnTo>
                <a:lnTo>
                  <a:pt x="2029" y="1262"/>
                </a:lnTo>
                <a:lnTo>
                  <a:pt x="2037" y="1263"/>
                </a:lnTo>
                <a:close/>
                <a:moveTo>
                  <a:pt x="2082" y="1604"/>
                </a:moveTo>
                <a:lnTo>
                  <a:pt x="2082" y="1604"/>
                </a:lnTo>
                <a:lnTo>
                  <a:pt x="2082" y="1603"/>
                </a:lnTo>
                <a:lnTo>
                  <a:pt x="2082" y="1604"/>
                </a:lnTo>
                <a:lnTo>
                  <a:pt x="2082" y="1604"/>
                </a:lnTo>
                <a:close/>
                <a:moveTo>
                  <a:pt x="2083" y="1582"/>
                </a:moveTo>
                <a:lnTo>
                  <a:pt x="2087" y="1585"/>
                </a:lnTo>
                <a:lnTo>
                  <a:pt x="2092" y="1588"/>
                </a:lnTo>
                <a:lnTo>
                  <a:pt x="2086" y="1588"/>
                </a:lnTo>
                <a:lnTo>
                  <a:pt x="2081" y="1588"/>
                </a:lnTo>
                <a:lnTo>
                  <a:pt x="2077" y="1591"/>
                </a:lnTo>
                <a:lnTo>
                  <a:pt x="2072" y="1594"/>
                </a:lnTo>
                <a:lnTo>
                  <a:pt x="2070" y="1595"/>
                </a:lnTo>
                <a:lnTo>
                  <a:pt x="2067" y="1595"/>
                </a:lnTo>
                <a:lnTo>
                  <a:pt x="2064" y="1594"/>
                </a:lnTo>
                <a:lnTo>
                  <a:pt x="2063" y="1595"/>
                </a:lnTo>
                <a:lnTo>
                  <a:pt x="2062" y="1597"/>
                </a:lnTo>
                <a:lnTo>
                  <a:pt x="2063" y="1600"/>
                </a:lnTo>
                <a:lnTo>
                  <a:pt x="2063" y="1600"/>
                </a:lnTo>
                <a:lnTo>
                  <a:pt x="2062" y="1600"/>
                </a:lnTo>
                <a:lnTo>
                  <a:pt x="2059" y="1600"/>
                </a:lnTo>
                <a:lnTo>
                  <a:pt x="2059" y="1592"/>
                </a:lnTo>
                <a:lnTo>
                  <a:pt x="2057" y="1583"/>
                </a:lnTo>
                <a:lnTo>
                  <a:pt x="2055" y="1575"/>
                </a:lnTo>
                <a:lnTo>
                  <a:pt x="2054" y="1567"/>
                </a:lnTo>
                <a:lnTo>
                  <a:pt x="2054" y="1558"/>
                </a:lnTo>
                <a:lnTo>
                  <a:pt x="2053" y="1548"/>
                </a:lnTo>
                <a:lnTo>
                  <a:pt x="2052" y="1539"/>
                </a:lnTo>
                <a:lnTo>
                  <a:pt x="2049" y="1531"/>
                </a:lnTo>
                <a:lnTo>
                  <a:pt x="2048" y="1527"/>
                </a:lnTo>
                <a:lnTo>
                  <a:pt x="2047" y="1523"/>
                </a:lnTo>
                <a:lnTo>
                  <a:pt x="2048" y="1520"/>
                </a:lnTo>
                <a:lnTo>
                  <a:pt x="2050" y="1516"/>
                </a:lnTo>
                <a:lnTo>
                  <a:pt x="2048" y="1513"/>
                </a:lnTo>
                <a:lnTo>
                  <a:pt x="2046" y="1508"/>
                </a:lnTo>
                <a:lnTo>
                  <a:pt x="2046" y="1506"/>
                </a:lnTo>
                <a:lnTo>
                  <a:pt x="2046" y="1504"/>
                </a:lnTo>
                <a:lnTo>
                  <a:pt x="2047" y="1503"/>
                </a:lnTo>
                <a:lnTo>
                  <a:pt x="2049" y="1502"/>
                </a:lnTo>
                <a:lnTo>
                  <a:pt x="2050" y="1501"/>
                </a:lnTo>
                <a:lnTo>
                  <a:pt x="2050" y="1500"/>
                </a:lnTo>
                <a:lnTo>
                  <a:pt x="2050" y="1501"/>
                </a:lnTo>
                <a:lnTo>
                  <a:pt x="2049" y="1502"/>
                </a:lnTo>
                <a:lnTo>
                  <a:pt x="2063" y="1516"/>
                </a:lnTo>
                <a:lnTo>
                  <a:pt x="2074" y="1530"/>
                </a:lnTo>
                <a:lnTo>
                  <a:pt x="2074" y="1530"/>
                </a:lnTo>
                <a:lnTo>
                  <a:pt x="2074" y="1530"/>
                </a:lnTo>
                <a:lnTo>
                  <a:pt x="2078" y="1535"/>
                </a:lnTo>
                <a:lnTo>
                  <a:pt x="2080" y="1541"/>
                </a:lnTo>
                <a:lnTo>
                  <a:pt x="2080" y="1541"/>
                </a:lnTo>
                <a:lnTo>
                  <a:pt x="2074" y="1546"/>
                </a:lnTo>
                <a:lnTo>
                  <a:pt x="2068" y="1549"/>
                </a:lnTo>
                <a:lnTo>
                  <a:pt x="2072" y="1550"/>
                </a:lnTo>
                <a:lnTo>
                  <a:pt x="2077" y="1550"/>
                </a:lnTo>
                <a:lnTo>
                  <a:pt x="2079" y="1551"/>
                </a:lnTo>
                <a:lnTo>
                  <a:pt x="2080" y="1552"/>
                </a:lnTo>
                <a:lnTo>
                  <a:pt x="2082" y="1553"/>
                </a:lnTo>
                <a:lnTo>
                  <a:pt x="2083" y="1556"/>
                </a:lnTo>
                <a:lnTo>
                  <a:pt x="2085" y="1554"/>
                </a:lnTo>
                <a:lnTo>
                  <a:pt x="2087" y="1553"/>
                </a:lnTo>
                <a:lnTo>
                  <a:pt x="2086" y="1551"/>
                </a:lnTo>
                <a:lnTo>
                  <a:pt x="2086" y="1550"/>
                </a:lnTo>
                <a:lnTo>
                  <a:pt x="2086" y="1551"/>
                </a:lnTo>
                <a:lnTo>
                  <a:pt x="2087" y="1553"/>
                </a:lnTo>
                <a:lnTo>
                  <a:pt x="2089" y="1561"/>
                </a:lnTo>
                <a:lnTo>
                  <a:pt x="2093" y="1568"/>
                </a:lnTo>
                <a:lnTo>
                  <a:pt x="2090" y="1573"/>
                </a:lnTo>
                <a:lnTo>
                  <a:pt x="2088" y="1576"/>
                </a:lnTo>
                <a:lnTo>
                  <a:pt x="2086" y="1577"/>
                </a:lnTo>
                <a:lnTo>
                  <a:pt x="2084" y="1578"/>
                </a:lnTo>
                <a:lnTo>
                  <a:pt x="2083" y="1578"/>
                </a:lnTo>
                <a:lnTo>
                  <a:pt x="2082" y="1578"/>
                </a:lnTo>
                <a:lnTo>
                  <a:pt x="2080" y="1577"/>
                </a:lnTo>
                <a:lnTo>
                  <a:pt x="2079" y="1576"/>
                </a:lnTo>
                <a:lnTo>
                  <a:pt x="2077" y="1576"/>
                </a:lnTo>
                <a:lnTo>
                  <a:pt x="2077" y="1577"/>
                </a:lnTo>
                <a:lnTo>
                  <a:pt x="2074" y="1579"/>
                </a:lnTo>
                <a:lnTo>
                  <a:pt x="2072" y="1582"/>
                </a:lnTo>
                <a:lnTo>
                  <a:pt x="2079" y="1582"/>
                </a:lnTo>
                <a:lnTo>
                  <a:pt x="2083" y="1582"/>
                </a:lnTo>
                <a:close/>
                <a:moveTo>
                  <a:pt x="2098" y="1300"/>
                </a:moveTo>
                <a:lnTo>
                  <a:pt x="2098" y="1300"/>
                </a:lnTo>
                <a:lnTo>
                  <a:pt x="2096" y="1300"/>
                </a:lnTo>
                <a:lnTo>
                  <a:pt x="2094" y="1299"/>
                </a:lnTo>
                <a:lnTo>
                  <a:pt x="2095" y="1294"/>
                </a:lnTo>
                <a:lnTo>
                  <a:pt x="2094" y="1290"/>
                </a:lnTo>
                <a:lnTo>
                  <a:pt x="2094" y="1288"/>
                </a:lnTo>
                <a:lnTo>
                  <a:pt x="2094" y="1285"/>
                </a:lnTo>
                <a:lnTo>
                  <a:pt x="2095" y="1283"/>
                </a:lnTo>
                <a:lnTo>
                  <a:pt x="2097" y="1281"/>
                </a:lnTo>
                <a:lnTo>
                  <a:pt x="2098" y="1282"/>
                </a:lnTo>
                <a:lnTo>
                  <a:pt x="2100" y="1282"/>
                </a:lnTo>
                <a:lnTo>
                  <a:pt x="2102" y="1283"/>
                </a:lnTo>
                <a:lnTo>
                  <a:pt x="2102" y="1285"/>
                </a:lnTo>
                <a:lnTo>
                  <a:pt x="2102" y="1292"/>
                </a:lnTo>
                <a:lnTo>
                  <a:pt x="2102" y="1300"/>
                </a:lnTo>
                <a:lnTo>
                  <a:pt x="2100" y="1300"/>
                </a:lnTo>
                <a:lnTo>
                  <a:pt x="2098" y="1300"/>
                </a:lnTo>
                <a:close/>
                <a:moveTo>
                  <a:pt x="2170" y="1167"/>
                </a:moveTo>
                <a:lnTo>
                  <a:pt x="2171" y="1166"/>
                </a:lnTo>
                <a:lnTo>
                  <a:pt x="2173" y="1166"/>
                </a:lnTo>
                <a:lnTo>
                  <a:pt x="2175" y="1167"/>
                </a:lnTo>
                <a:lnTo>
                  <a:pt x="2176" y="1170"/>
                </a:lnTo>
                <a:lnTo>
                  <a:pt x="2176" y="1172"/>
                </a:lnTo>
                <a:lnTo>
                  <a:pt x="2176" y="1177"/>
                </a:lnTo>
                <a:lnTo>
                  <a:pt x="2173" y="1175"/>
                </a:lnTo>
                <a:lnTo>
                  <a:pt x="2171" y="1172"/>
                </a:lnTo>
                <a:lnTo>
                  <a:pt x="2170" y="1170"/>
                </a:lnTo>
                <a:lnTo>
                  <a:pt x="2170" y="1167"/>
                </a:lnTo>
                <a:close/>
                <a:moveTo>
                  <a:pt x="2172" y="956"/>
                </a:moveTo>
                <a:lnTo>
                  <a:pt x="2173" y="957"/>
                </a:lnTo>
                <a:lnTo>
                  <a:pt x="2174" y="957"/>
                </a:lnTo>
                <a:lnTo>
                  <a:pt x="2174" y="960"/>
                </a:lnTo>
                <a:lnTo>
                  <a:pt x="2173" y="961"/>
                </a:lnTo>
                <a:lnTo>
                  <a:pt x="2172" y="960"/>
                </a:lnTo>
                <a:lnTo>
                  <a:pt x="2171" y="958"/>
                </a:lnTo>
                <a:lnTo>
                  <a:pt x="2171" y="957"/>
                </a:lnTo>
                <a:lnTo>
                  <a:pt x="2172" y="956"/>
                </a:lnTo>
                <a:close/>
                <a:moveTo>
                  <a:pt x="2175" y="1126"/>
                </a:moveTo>
                <a:lnTo>
                  <a:pt x="2176" y="1129"/>
                </a:lnTo>
                <a:lnTo>
                  <a:pt x="2177" y="1131"/>
                </a:lnTo>
                <a:lnTo>
                  <a:pt x="2176" y="1133"/>
                </a:lnTo>
                <a:lnTo>
                  <a:pt x="2174" y="1136"/>
                </a:lnTo>
                <a:lnTo>
                  <a:pt x="2176" y="1133"/>
                </a:lnTo>
                <a:lnTo>
                  <a:pt x="2177" y="1131"/>
                </a:lnTo>
                <a:lnTo>
                  <a:pt x="2176" y="1129"/>
                </a:lnTo>
                <a:lnTo>
                  <a:pt x="2175" y="1126"/>
                </a:lnTo>
                <a:close/>
                <a:moveTo>
                  <a:pt x="2178" y="1113"/>
                </a:moveTo>
                <a:lnTo>
                  <a:pt x="2179" y="1113"/>
                </a:lnTo>
                <a:lnTo>
                  <a:pt x="2179" y="1114"/>
                </a:lnTo>
                <a:lnTo>
                  <a:pt x="2179" y="1113"/>
                </a:lnTo>
                <a:lnTo>
                  <a:pt x="2178" y="1113"/>
                </a:lnTo>
                <a:lnTo>
                  <a:pt x="2178" y="1113"/>
                </a:lnTo>
                <a:lnTo>
                  <a:pt x="2178" y="1113"/>
                </a:lnTo>
                <a:lnTo>
                  <a:pt x="2178" y="1111"/>
                </a:lnTo>
                <a:lnTo>
                  <a:pt x="2178" y="1113"/>
                </a:lnTo>
                <a:lnTo>
                  <a:pt x="2178" y="1113"/>
                </a:lnTo>
                <a:close/>
                <a:moveTo>
                  <a:pt x="2180" y="1022"/>
                </a:moveTo>
                <a:lnTo>
                  <a:pt x="2184" y="1028"/>
                </a:lnTo>
                <a:lnTo>
                  <a:pt x="2186" y="1034"/>
                </a:lnTo>
                <a:lnTo>
                  <a:pt x="2183" y="1031"/>
                </a:lnTo>
                <a:lnTo>
                  <a:pt x="2180" y="1029"/>
                </a:lnTo>
                <a:lnTo>
                  <a:pt x="2179" y="1028"/>
                </a:lnTo>
                <a:lnTo>
                  <a:pt x="2179" y="1026"/>
                </a:lnTo>
                <a:lnTo>
                  <a:pt x="2179" y="1025"/>
                </a:lnTo>
                <a:lnTo>
                  <a:pt x="2180" y="1022"/>
                </a:lnTo>
                <a:close/>
                <a:moveTo>
                  <a:pt x="2190" y="1175"/>
                </a:moveTo>
                <a:lnTo>
                  <a:pt x="2190" y="1178"/>
                </a:lnTo>
                <a:lnTo>
                  <a:pt x="2188" y="1180"/>
                </a:lnTo>
                <a:lnTo>
                  <a:pt x="2186" y="1179"/>
                </a:lnTo>
                <a:lnTo>
                  <a:pt x="2185" y="1177"/>
                </a:lnTo>
                <a:lnTo>
                  <a:pt x="2184" y="1170"/>
                </a:lnTo>
                <a:lnTo>
                  <a:pt x="2183" y="1164"/>
                </a:lnTo>
                <a:lnTo>
                  <a:pt x="2186" y="1166"/>
                </a:lnTo>
                <a:lnTo>
                  <a:pt x="2188" y="1168"/>
                </a:lnTo>
                <a:lnTo>
                  <a:pt x="2189" y="1171"/>
                </a:lnTo>
                <a:lnTo>
                  <a:pt x="2190" y="1175"/>
                </a:lnTo>
                <a:close/>
                <a:moveTo>
                  <a:pt x="2185" y="1486"/>
                </a:moveTo>
                <a:lnTo>
                  <a:pt x="2185" y="1484"/>
                </a:lnTo>
                <a:lnTo>
                  <a:pt x="2187" y="1483"/>
                </a:lnTo>
                <a:lnTo>
                  <a:pt x="2190" y="1485"/>
                </a:lnTo>
                <a:lnTo>
                  <a:pt x="2192" y="1487"/>
                </a:lnTo>
                <a:lnTo>
                  <a:pt x="2193" y="1489"/>
                </a:lnTo>
                <a:lnTo>
                  <a:pt x="2194" y="1492"/>
                </a:lnTo>
                <a:lnTo>
                  <a:pt x="2194" y="1496"/>
                </a:lnTo>
                <a:lnTo>
                  <a:pt x="2192" y="1496"/>
                </a:lnTo>
                <a:lnTo>
                  <a:pt x="2188" y="1491"/>
                </a:lnTo>
                <a:lnTo>
                  <a:pt x="2185" y="1486"/>
                </a:lnTo>
                <a:close/>
                <a:moveTo>
                  <a:pt x="2182" y="1489"/>
                </a:moveTo>
                <a:lnTo>
                  <a:pt x="2185" y="1496"/>
                </a:lnTo>
                <a:lnTo>
                  <a:pt x="2189" y="1500"/>
                </a:lnTo>
                <a:lnTo>
                  <a:pt x="2190" y="1501"/>
                </a:lnTo>
                <a:lnTo>
                  <a:pt x="2189" y="1503"/>
                </a:lnTo>
                <a:lnTo>
                  <a:pt x="2187" y="1504"/>
                </a:lnTo>
                <a:lnTo>
                  <a:pt x="2186" y="1502"/>
                </a:lnTo>
                <a:lnTo>
                  <a:pt x="2184" y="1500"/>
                </a:lnTo>
                <a:lnTo>
                  <a:pt x="2182" y="1497"/>
                </a:lnTo>
                <a:lnTo>
                  <a:pt x="2180" y="1496"/>
                </a:lnTo>
                <a:lnTo>
                  <a:pt x="2179" y="1493"/>
                </a:lnTo>
                <a:lnTo>
                  <a:pt x="2180" y="1491"/>
                </a:lnTo>
                <a:lnTo>
                  <a:pt x="2182" y="1489"/>
                </a:lnTo>
                <a:close/>
                <a:moveTo>
                  <a:pt x="2175" y="1503"/>
                </a:moveTo>
                <a:lnTo>
                  <a:pt x="2175" y="1500"/>
                </a:lnTo>
                <a:lnTo>
                  <a:pt x="2177" y="1499"/>
                </a:lnTo>
                <a:lnTo>
                  <a:pt x="2179" y="1501"/>
                </a:lnTo>
                <a:lnTo>
                  <a:pt x="2183" y="1502"/>
                </a:lnTo>
                <a:lnTo>
                  <a:pt x="2184" y="1505"/>
                </a:lnTo>
                <a:lnTo>
                  <a:pt x="2186" y="1508"/>
                </a:lnTo>
                <a:lnTo>
                  <a:pt x="2185" y="1511"/>
                </a:lnTo>
                <a:lnTo>
                  <a:pt x="2184" y="1514"/>
                </a:lnTo>
                <a:lnTo>
                  <a:pt x="2178" y="1508"/>
                </a:lnTo>
                <a:lnTo>
                  <a:pt x="2175" y="1503"/>
                </a:lnTo>
                <a:close/>
                <a:moveTo>
                  <a:pt x="2173" y="1497"/>
                </a:moveTo>
                <a:lnTo>
                  <a:pt x="2171" y="1499"/>
                </a:lnTo>
                <a:lnTo>
                  <a:pt x="2170" y="1498"/>
                </a:lnTo>
                <a:lnTo>
                  <a:pt x="2168" y="1496"/>
                </a:lnTo>
                <a:lnTo>
                  <a:pt x="2165" y="1492"/>
                </a:lnTo>
                <a:lnTo>
                  <a:pt x="2164" y="1489"/>
                </a:lnTo>
                <a:lnTo>
                  <a:pt x="2165" y="1485"/>
                </a:lnTo>
                <a:lnTo>
                  <a:pt x="2168" y="1486"/>
                </a:lnTo>
                <a:lnTo>
                  <a:pt x="2168" y="1486"/>
                </a:lnTo>
                <a:lnTo>
                  <a:pt x="2170" y="1488"/>
                </a:lnTo>
                <a:lnTo>
                  <a:pt x="2172" y="1490"/>
                </a:lnTo>
                <a:lnTo>
                  <a:pt x="2173" y="1491"/>
                </a:lnTo>
                <a:lnTo>
                  <a:pt x="2174" y="1493"/>
                </a:lnTo>
                <a:lnTo>
                  <a:pt x="2173" y="1495"/>
                </a:lnTo>
                <a:lnTo>
                  <a:pt x="2173" y="1497"/>
                </a:lnTo>
                <a:close/>
                <a:moveTo>
                  <a:pt x="2183" y="1482"/>
                </a:moveTo>
                <a:lnTo>
                  <a:pt x="2183" y="1482"/>
                </a:lnTo>
                <a:lnTo>
                  <a:pt x="2183" y="1482"/>
                </a:lnTo>
                <a:lnTo>
                  <a:pt x="2183" y="1482"/>
                </a:lnTo>
                <a:lnTo>
                  <a:pt x="2183" y="1482"/>
                </a:lnTo>
                <a:close/>
                <a:moveTo>
                  <a:pt x="2184" y="1470"/>
                </a:moveTo>
                <a:lnTo>
                  <a:pt x="2184" y="1473"/>
                </a:lnTo>
                <a:lnTo>
                  <a:pt x="2184" y="1475"/>
                </a:lnTo>
                <a:lnTo>
                  <a:pt x="2184" y="1478"/>
                </a:lnTo>
                <a:lnTo>
                  <a:pt x="2183" y="1482"/>
                </a:lnTo>
                <a:lnTo>
                  <a:pt x="2175" y="1475"/>
                </a:lnTo>
                <a:lnTo>
                  <a:pt x="2170" y="1468"/>
                </a:lnTo>
                <a:lnTo>
                  <a:pt x="2169" y="1469"/>
                </a:lnTo>
                <a:lnTo>
                  <a:pt x="2168" y="1469"/>
                </a:lnTo>
                <a:lnTo>
                  <a:pt x="2170" y="1473"/>
                </a:lnTo>
                <a:lnTo>
                  <a:pt x="2172" y="1477"/>
                </a:lnTo>
                <a:lnTo>
                  <a:pt x="2174" y="1481"/>
                </a:lnTo>
                <a:lnTo>
                  <a:pt x="2178" y="1484"/>
                </a:lnTo>
                <a:lnTo>
                  <a:pt x="2178" y="1486"/>
                </a:lnTo>
                <a:lnTo>
                  <a:pt x="2178" y="1487"/>
                </a:lnTo>
                <a:lnTo>
                  <a:pt x="2177" y="1488"/>
                </a:lnTo>
                <a:lnTo>
                  <a:pt x="2176" y="1489"/>
                </a:lnTo>
                <a:lnTo>
                  <a:pt x="2173" y="1488"/>
                </a:lnTo>
                <a:lnTo>
                  <a:pt x="2172" y="1486"/>
                </a:lnTo>
                <a:lnTo>
                  <a:pt x="2167" y="1480"/>
                </a:lnTo>
                <a:lnTo>
                  <a:pt x="2163" y="1473"/>
                </a:lnTo>
                <a:lnTo>
                  <a:pt x="2162" y="1471"/>
                </a:lnTo>
                <a:lnTo>
                  <a:pt x="2163" y="1469"/>
                </a:lnTo>
                <a:lnTo>
                  <a:pt x="2164" y="1468"/>
                </a:lnTo>
                <a:lnTo>
                  <a:pt x="2165" y="1468"/>
                </a:lnTo>
                <a:lnTo>
                  <a:pt x="2167" y="1469"/>
                </a:lnTo>
                <a:lnTo>
                  <a:pt x="2168" y="1469"/>
                </a:lnTo>
                <a:lnTo>
                  <a:pt x="2169" y="1469"/>
                </a:lnTo>
                <a:lnTo>
                  <a:pt x="2170" y="1468"/>
                </a:lnTo>
                <a:lnTo>
                  <a:pt x="2172" y="1467"/>
                </a:lnTo>
                <a:lnTo>
                  <a:pt x="2174" y="1466"/>
                </a:lnTo>
                <a:lnTo>
                  <a:pt x="2175" y="1467"/>
                </a:lnTo>
                <a:lnTo>
                  <a:pt x="2177" y="1468"/>
                </a:lnTo>
                <a:lnTo>
                  <a:pt x="2180" y="1470"/>
                </a:lnTo>
                <a:lnTo>
                  <a:pt x="2184" y="1470"/>
                </a:lnTo>
                <a:close/>
                <a:moveTo>
                  <a:pt x="2186" y="1257"/>
                </a:moveTo>
                <a:lnTo>
                  <a:pt x="2186" y="1257"/>
                </a:lnTo>
                <a:lnTo>
                  <a:pt x="2187" y="1256"/>
                </a:lnTo>
                <a:lnTo>
                  <a:pt x="2186" y="1257"/>
                </a:lnTo>
                <a:lnTo>
                  <a:pt x="2186" y="1257"/>
                </a:lnTo>
                <a:close/>
                <a:moveTo>
                  <a:pt x="2180" y="1154"/>
                </a:moveTo>
                <a:lnTo>
                  <a:pt x="2182" y="1155"/>
                </a:lnTo>
                <a:lnTo>
                  <a:pt x="2182" y="1156"/>
                </a:lnTo>
                <a:lnTo>
                  <a:pt x="2182" y="1155"/>
                </a:lnTo>
                <a:lnTo>
                  <a:pt x="2180" y="1154"/>
                </a:lnTo>
                <a:close/>
                <a:moveTo>
                  <a:pt x="2174" y="1274"/>
                </a:moveTo>
                <a:lnTo>
                  <a:pt x="2177" y="1274"/>
                </a:lnTo>
                <a:lnTo>
                  <a:pt x="2180" y="1275"/>
                </a:lnTo>
                <a:lnTo>
                  <a:pt x="2177" y="1274"/>
                </a:lnTo>
                <a:lnTo>
                  <a:pt x="2174" y="1274"/>
                </a:lnTo>
                <a:close/>
                <a:moveTo>
                  <a:pt x="2186" y="1291"/>
                </a:moveTo>
                <a:lnTo>
                  <a:pt x="2186" y="1297"/>
                </a:lnTo>
                <a:lnTo>
                  <a:pt x="2186" y="1302"/>
                </a:lnTo>
                <a:lnTo>
                  <a:pt x="2186" y="1304"/>
                </a:lnTo>
                <a:lnTo>
                  <a:pt x="2186" y="1307"/>
                </a:lnTo>
                <a:lnTo>
                  <a:pt x="2186" y="1308"/>
                </a:lnTo>
                <a:lnTo>
                  <a:pt x="2185" y="1309"/>
                </a:lnTo>
                <a:lnTo>
                  <a:pt x="2183" y="1309"/>
                </a:lnTo>
                <a:lnTo>
                  <a:pt x="2180" y="1309"/>
                </a:lnTo>
                <a:lnTo>
                  <a:pt x="2177" y="1309"/>
                </a:lnTo>
                <a:lnTo>
                  <a:pt x="2174" y="1308"/>
                </a:lnTo>
                <a:lnTo>
                  <a:pt x="2173" y="1305"/>
                </a:lnTo>
                <a:lnTo>
                  <a:pt x="2173" y="1302"/>
                </a:lnTo>
                <a:lnTo>
                  <a:pt x="2173" y="1296"/>
                </a:lnTo>
                <a:lnTo>
                  <a:pt x="2172" y="1290"/>
                </a:lnTo>
                <a:lnTo>
                  <a:pt x="2179" y="1290"/>
                </a:lnTo>
                <a:lnTo>
                  <a:pt x="2186" y="1291"/>
                </a:lnTo>
                <a:close/>
                <a:moveTo>
                  <a:pt x="2164" y="1306"/>
                </a:moveTo>
                <a:lnTo>
                  <a:pt x="2164" y="1307"/>
                </a:lnTo>
                <a:lnTo>
                  <a:pt x="2163" y="1308"/>
                </a:lnTo>
                <a:lnTo>
                  <a:pt x="2162" y="1308"/>
                </a:lnTo>
                <a:lnTo>
                  <a:pt x="2160" y="1308"/>
                </a:lnTo>
                <a:lnTo>
                  <a:pt x="2158" y="1307"/>
                </a:lnTo>
                <a:lnTo>
                  <a:pt x="2155" y="1307"/>
                </a:lnTo>
                <a:lnTo>
                  <a:pt x="2153" y="1306"/>
                </a:lnTo>
                <a:lnTo>
                  <a:pt x="2152" y="1306"/>
                </a:lnTo>
                <a:lnTo>
                  <a:pt x="2150" y="1305"/>
                </a:lnTo>
                <a:lnTo>
                  <a:pt x="2149" y="1302"/>
                </a:lnTo>
                <a:lnTo>
                  <a:pt x="2149" y="1296"/>
                </a:lnTo>
                <a:lnTo>
                  <a:pt x="2149" y="1288"/>
                </a:lnTo>
                <a:lnTo>
                  <a:pt x="2156" y="1288"/>
                </a:lnTo>
                <a:lnTo>
                  <a:pt x="2161" y="1288"/>
                </a:lnTo>
                <a:lnTo>
                  <a:pt x="2162" y="1288"/>
                </a:lnTo>
                <a:lnTo>
                  <a:pt x="2163" y="1288"/>
                </a:lnTo>
                <a:lnTo>
                  <a:pt x="2162" y="1288"/>
                </a:lnTo>
                <a:lnTo>
                  <a:pt x="2161" y="1288"/>
                </a:lnTo>
                <a:lnTo>
                  <a:pt x="2163" y="1290"/>
                </a:lnTo>
                <a:lnTo>
                  <a:pt x="2165" y="1292"/>
                </a:lnTo>
                <a:lnTo>
                  <a:pt x="2165" y="1294"/>
                </a:lnTo>
                <a:lnTo>
                  <a:pt x="2167" y="1297"/>
                </a:lnTo>
                <a:lnTo>
                  <a:pt x="2165" y="1302"/>
                </a:lnTo>
                <a:lnTo>
                  <a:pt x="2164" y="1306"/>
                </a:lnTo>
                <a:close/>
                <a:moveTo>
                  <a:pt x="2144" y="1288"/>
                </a:moveTo>
                <a:lnTo>
                  <a:pt x="2145" y="1287"/>
                </a:lnTo>
                <a:lnTo>
                  <a:pt x="2146" y="1287"/>
                </a:lnTo>
                <a:lnTo>
                  <a:pt x="2147" y="1288"/>
                </a:lnTo>
                <a:lnTo>
                  <a:pt x="2147" y="1288"/>
                </a:lnTo>
                <a:lnTo>
                  <a:pt x="2147" y="1297"/>
                </a:lnTo>
                <a:lnTo>
                  <a:pt x="2147" y="1304"/>
                </a:lnTo>
                <a:lnTo>
                  <a:pt x="2145" y="1301"/>
                </a:lnTo>
                <a:lnTo>
                  <a:pt x="2145" y="1297"/>
                </a:lnTo>
                <a:lnTo>
                  <a:pt x="2145" y="1292"/>
                </a:lnTo>
                <a:lnTo>
                  <a:pt x="2144" y="1288"/>
                </a:lnTo>
                <a:close/>
                <a:moveTo>
                  <a:pt x="2143" y="1301"/>
                </a:moveTo>
                <a:lnTo>
                  <a:pt x="2142" y="1303"/>
                </a:lnTo>
                <a:lnTo>
                  <a:pt x="2141" y="1305"/>
                </a:lnTo>
                <a:lnTo>
                  <a:pt x="2140" y="1306"/>
                </a:lnTo>
                <a:lnTo>
                  <a:pt x="2138" y="1306"/>
                </a:lnTo>
                <a:lnTo>
                  <a:pt x="2134" y="1306"/>
                </a:lnTo>
                <a:lnTo>
                  <a:pt x="2132" y="1305"/>
                </a:lnTo>
                <a:lnTo>
                  <a:pt x="2130" y="1303"/>
                </a:lnTo>
                <a:lnTo>
                  <a:pt x="2129" y="1301"/>
                </a:lnTo>
                <a:lnTo>
                  <a:pt x="2129" y="1292"/>
                </a:lnTo>
                <a:lnTo>
                  <a:pt x="2129" y="1285"/>
                </a:lnTo>
                <a:lnTo>
                  <a:pt x="2137" y="1286"/>
                </a:lnTo>
                <a:lnTo>
                  <a:pt x="2143" y="1288"/>
                </a:lnTo>
                <a:lnTo>
                  <a:pt x="2143" y="1294"/>
                </a:lnTo>
                <a:lnTo>
                  <a:pt x="2143" y="1301"/>
                </a:lnTo>
                <a:close/>
                <a:moveTo>
                  <a:pt x="2104" y="1302"/>
                </a:moveTo>
                <a:lnTo>
                  <a:pt x="2104" y="1298"/>
                </a:lnTo>
                <a:lnTo>
                  <a:pt x="2104" y="1294"/>
                </a:lnTo>
                <a:lnTo>
                  <a:pt x="2104" y="1288"/>
                </a:lnTo>
                <a:lnTo>
                  <a:pt x="2107" y="1284"/>
                </a:lnTo>
                <a:lnTo>
                  <a:pt x="2110" y="1283"/>
                </a:lnTo>
                <a:lnTo>
                  <a:pt x="2116" y="1284"/>
                </a:lnTo>
                <a:lnTo>
                  <a:pt x="2119" y="1285"/>
                </a:lnTo>
                <a:lnTo>
                  <a:pt x="2122" y="1286"/>
                </a:lnTo>
                <a:lnTo>
                  <a:pt x="2123" y="1288"/>
                </a:lnTo>
                <a:lnTo>
                  <a:pt x="2123" y="1290"/>
                </a:lnTo>
                <a:lnTo>
                  <a:pt x="2122" y="1296"/>
                </a:lnTo>
                <a:lnTo>
                  <a:pt x="2122" y="1300"/>
                </a:lnTo>
                <a:lnTo>
                  <a:pt x="2122" y="1302"/>
                </a:lnTo>
                <a:lnTo>
                  <a:pt x="2120" y="1303"/>
                </a:lnTo>
                <a:lnTo>
                  <a:pt x="2119" y="1303"/>
                </a:lnTo>
                <a:lnTo>
                  <a:pt x="2118" y="1303"/>
                </a:lnTo>
                <a:lnTo>
                  <a:pt x="2115" y="1303"/>
                </a:lnTo>
                <a:lnTo>
                  <a:pt x="2112" y="1303"/>
                </a:lnTo>
                <a:lnTo>
                  <a:pt x="2109" y="1302"/>
                </a:lnTo>
                <a:lnTo>
                  <a:pt x="2104" y="1302"/>
                </a:lnTo>
                <a:close/>
                <a:moveTo>
                  <a:pt x="2120" y="1520"/>
                </a:moveTo>
                <a:lnTo>
                  <a:pt x="2120" y="1518"/>
                </a:lnTo>
                <a:lnTo>
                  <a:pt x="2119" y="1517"/>
                </a:lnTo>
                <a:lnTo>
                  <a:pt x="2117" y="1512"/>
                </a:lnTo>
                <a:lnTo>
                  <a:pt x="2117" y="1506"/>
                </a:lnTo>
                <a:lnTo>
                  <a:pt x="2119" y="1501"/>
                </a:lnTo>
                <a:lnTo>
                  <a:pt x="2122" y="1496"/>
                </a:lnTo>
                <a:lnTo>
                  <a:pt x="2125" y="1492"/>
                </a:lnTo>
                <a:lnTo>
                  <a:pt x="2127" y="1489"/>
                </a:lnTo>
                <a:lnTo>
                  <a:pt x="2130" y="1488"/>
                </a:lnTo>
                <a:lnTo>
                  <a:pt x="2133" y="1486"/>
                </a:lnTo>
                <a:lnTo>
                  <a:pt x="2141" y="1484"/>
                </a:lnTo>
                <a:lnTo>
                  <a:pt x="2147" y="1481"/>
                </a:lnTo>
                <a:lnTo>
                  <a:pt x="2148" y="1481"/>
                </a:lnTo>
                <a:lnTo>
                  <a:pt x="2149" y="1482"/>
                </a:lnTo>
                <a:lnTo>
                  <a:pt x="2150" y="1483"/>
                </a:lnTo>
                <a:lnTo>
                  <a:pt x="2152" y="1485"/>
                </a:lnTo>
                <a:lnTo>
                  <a:pt x="2153" y="1486"/>
                </a:lnTo>
                <a:lnTo>
                  <a:pt x="2153" y="1488"/>
                </a:lnTo>
                <a:lnTo>
                  <a:pt x="2152" y="1489"/>
                </a:lnTo>
                <a:lnTo>
                  <a:pt x="2150" y="1490"/>
                </a:lnTo>
                <a:lnTo>
                  <a:pt x="2148" y="1491"/>
                </a:lnTo>
                <a:lnTo>
                  <a:pt x="2147" y="1493"/>
                </a:lnTo>
                <a:lnTo>
                  <a:pt x="2149" y="1496"/>
                </a:lnTo>
                <a:lnTo>
                  <a:pt x="2152" y="1497"/>
                </a:lnTo>
                <a:lnTo>
                  <a:pt x="2154" y="1497"/>
                </a:lnTo>
                <a:lnTo>
                  <a:pt x="2156" y="1496"/>
                </a:lnTo>
                <a:lnTo>
                  <a:pt x="2157" y="1496"/>
                </a:lnTo>
                <a:lnTo>
                  <a:pt x="2158" y="1498"/>
                </a:lnTo>
                <a:lnTo>
                  <a:pt x="2159" y="1501"/>
                </a:lnTo>
                <a:lnTo>
                  <a:pt x="2160" y="1505"/>
                </a:lnTo>
                <a:lnTo>
                  <a:pt x="2160" y="1508"/>
                </a:lnTo>
                <a:lnTo>
                  <a:pt x="2159" y="1513"/>
                </a:lnTo>
                <a:lnTo>
                  <a:pt x="2158" y="1515"/>
                </a:lnTo>
                <a:lnTo>
                  <a:pt x="2158" y="1516"/>
                </a:lnTo>
                <a:lnTo>
                  <a:pt x="2159" y="1517"/>
                </a:lnTo>
                <a:lnTo>
                  <a:pt x="2160" y="1519"/>
                </a:lnTo>
                <a:lnTo>
                  <a:pt x="2162" y="1526"/>
                </a:lnTo>
                <a:lnTo>
                  <a:pt x="2163" y="1533"/>
                </a:lnTo>
                <a:lnTo>
                  <a:pt x="2163" y="1536"/>
                </a:lnTo>
                <a:lnTo>
                  <a:pt x="2163" y="1539"/>
                </a:lnTo>
                <a:lnTo>
                  <a:pt x="2162" y="1544"/>
                </a:lnTo>
                <a:lnTo>
                  <a:pt x="2160" y="1547"/>
                </a:lnTo>
                <a:lnTo>
                  <a:pt x="2161" y="1547"/>
                </a:lnTo>
                <a:lnTo>
                  <a:pt x="2161" y="1548"/>
                </a:lnTo>
                <a:lnTo>
                  <a:pt x="2161" y="1547"/>
                </a:lnTo>
                <a:lnTo>
                  <a:pt x="2160" y="1547"/>
                </a:lnTo>
                <a:lnTo>
                  <a:pt x="2153" y="1548"/>
                </a:lnTo>
                <a:lnTo>
                  <a:pt x="2145" y="1548"/>
                </a:lnTo>
                <a:lnTo>
                  <a:pt x="2138" y="1546"/>
                </a:lnTo>
                <a:lnTo>
                  <a:pt x="2130" y="1544"/>
                </a:lnTo>
                <a:lnTo>
                  <a:pt x="2126" y="1544"/>
                </a:lnTo>
                <a:lnTo>
                  <a:pt x="2124" y="1545"/>
                </a:lnTo>
                <a:lnTo>
                  <a:pt x="2122" y="1538"/>
                </a:lnTo>
                <a:lnTo>
                  <a:pt x="2119" y="1533"/>
                </a:lnTo>
                <a:lnTo>
                  <a:pt x="2119" y="1527"/>
                </a:lnTo>
                <a:lnTo>
                  <a:pt x="2120" y="1520"/>
                </a:lnTo>
                <a:close/>
                <a:moveTo>
                  <a:pt x="2172" y="1592"/>
                </a:moveTo>
                <a:lnTo>
                  <a:pt x="2172" y="1596"/>
                </a:lnTo>
                <a:lnTo>
                  <a:pt x="2171" y="1599"/>
                </a:lnTo>
                <a:lnTo>
                  <a:pt x="2172" y="1596"/>
                </a:lnTo>
                <a:lnTo>
                  <a:pt x="2172" y="1592"/>
                </a:lnTo>
                <a:lnTo>
                  <a:pt x="2168" y="1594"/>
                </a:lnTo>
                <a:lnTo>
                  <a:pt x="2163" y="1597"/>
                </a:lnTo>
                <a:lnTo>
                  <a:pt x="2159" y="1600"/>
                </a:lnTo>
                <a:lnTo>
                  <a:pt x="2156" y="1605"/>
                </a:lnTo>
                <a:lnTo>
                  <a:pt x="2156" y="1605"/>
                </a:lnTo>
                <a:lnTo>
                  <a:pt x="2155" y="1605"/>
                </a:lnTo>
                <a:lnTo>
                  <a:pt x="2153" y="1608"/>
                </a:lnTo>
                <a:lnTo>
                  <a:pt x="2149" y="1611"/>
                </a:lnTo>
                <a:lnTo>
                  <a:pt x="2145" y="1613"/>
                </a:lnTo>
                <a:lnTo>
                  <a:pt x="2142" y="1614"/>
                </a:lnTo>
                <a:lnTo>
                  <a:pt x="2145" y="1613"/>
                </a:lnTo>
                <a:lnTo>
                  <a:pt x="2149" y="1611"/>
                </a:lnTo>
                <a:lnTo>
                  <a:pt x="2153" y="1608"/>
                </a:lnTo>
                <a:lnTo>
                  <a:pt x="2155" y="1605"/>
                </a:lnTo>
                <a:lnTo>
                  <a:pt x="2146" y="1602"/>
                </a:lnTo>
                <a:lnTo>
                  <a:pt x="2137" y="1599"/>
                </a:lnTo>
                <a:lnTo>
                  <a:pt x="2132" y="1598"/>
                </a:lnTo>
                <a:lnTo>
                  <a:pt x="2130" y="1596"/>
                </a:lnTo>
                <a:lnTo>
                  <a:pt x="2129" y="1593"/>
                </a:lnTo>
                <a:lnTo>
                  <a:pt x="2129" y="1589"/>
                </a:lnTo>
                <a:lnTo>
                  <a:pt x="2130" y="1587"/>
                </a:lnTo>
                <a:lnTo>
                  <a:pt x="2130" y="1584"/>
                </a:lnTo>
                <a:lnTo>
                  <a:pt x="2129" y="1583"/>
                </a:lnTo>
                <a:lnTo>
                  <a:pt x="2127" y="1581"/>
                </a:lnTo>
                <a:lnTo>
                  <a:pt x="2127" y="1580"/>
                </a:lnTo>
                <a:lnTo>
                  <a:pt x="2125" y="1578"/>
                </a:lnTo>
                <a:lnTo>
                  <a:pt x="2123" y="1574"/>
                </a:lnTo>
                <a:lnTo>
                  <a:pt x="2125" y="1578"/>
                </a:lnTo>
                <a:lnTo>
                  <a:pt x="2127" y="1580"/>
                </a:lnTo>
                <a:lnTo>
                  <a:pt x="2126" y="1570"/>
                </a:lnTo>
                <a:lnTo>
                  <a:pt x="2124" y="1561"/>
                </a:lnTo>
                <a:lnTo>
                  <a:pt x="2125" y="1558"/>
                </a:lnTo>
                <a:lnTo>
                  <a:pt x="2126" y="1556"/>
                </a:lnTo>
                <a:lnTo>
                  <a:pt x="2128" y="1553"/>
                </a:lnTo>
                <a:lnTo>
                  <a:pt x="2130" y="1552"/>
                </a:lnTo>
                <a:lnTo>
                  <a:pt x="2146" y="1552"/>
                </a:lnTo>
                <a:lnTo>
                  <a:pt x="2162" y="1552"/>
                </a:lnTo>
                <a:lnTo>
                  <a:pt x="2165" y="1560"/>
                </a:lnTo>
                <a:lnTo>
                  <a:pt x="2169" y="1566"/>
                </a:lnTo>
                <a:lnTo>
                  <a:pt x="2169" y="1569"/>
                </a:lnTo>
                <a:lnTo>
                  <a:pt x="2169" y="1574"/>
                </a:lnTo>
                <a:lnTo>
                  <a:pt x="2169" y="1577"/>
                </a:lnTo>
                <a:lnTo>
                  <a:pt x="2168" y="1581"/>
                </a:lnTo>
                <a:lnTo>
                  <a:pt x="2170" y="1587"/>
                </a:lnTo>
                <a:lnTo>
                  <a:pt x="2172" y="1592"/>
                </a:lnTo>
                <a:close/>
                <a:moveTo>
                  <a:pt x="2183" y="1753"/>
                </a:moveTo>
                <a:lnTo>
                  <a:pt x="2179" y="1752"/>
                </a:lnTo>
                <a:lnTo>
                  <a:pt x="2177" y="1752"/>
                </a:lnTo>
                <a:lnTo>
                  <a:pt x="2176" y="1751"/>
                </a:lnTo>
                <a:lnTo>
                  <a:pt x="2175" y="1750"/>
                </a:lnTo>
                <a:lnTo>
                  <a:pt x="2175" y="1749"/>
                </a:lnTo>
                <a:lnTo>
                  <a:pt x="2175" y="1748"/>
                </a:lnTo>
                <a:lnTo>
                  <a:pt x="2175" y="1749"/>
                </a:lnTo>
                <a:lnTo>
                  <a:pt x="2175" y="1750"/>
                </a:lnTo>
                <a:lnTo>
                  <a:pt x="2176" y="1751"/>
                </a:lnTo>
                <a:lnTo>
                  <a:pt x="2177" y="1752"/>
                </a:lnTo>
                <a:lnTo>
                  <a:pt x="2179" y="1752"/>
                </a:lnTo>
                <a:lnTo>
                  <a:pt x="2183" y="1753"/>
                </a:lnTo>
                <a:lnTo>
                  <a:pt x="2183" y="1753"/>
                </a:lnTo>
                <a:close/>
                <a:moveTo>
                  <a:pt x="2215" y="1748"/>
                </a:moveTo>
                <a:lnTo>
                  <a:pt x="2215" y="1748"/>
                </a:lnTo>
                <a:lnTo>
                  <a:pt x="2215" y="1748"/>
                </a:lnTo>
                <a:lnTo>
                  <a:pt x="2215" y="1748"/>
                </a:lnTo>
                <a:lnTo>
                  <a:pt x="2215" y="1748"/>
                </a:lnTo>
                <a:close/>
                <a:moveTo>
                  <a:pt x="2259" y="1737"/>
                </a:moveTo>
                <a:lnTo>
                  <a:pt x="2264" y="1740"/>
                </a:lnTo>
                <a:lnTo>
                  <a:pt x="2269" y="1742"/>
                </a:lnTo>
                <a:lnTo>
                  <a:pt x="2271" y="1744"/>
                </a:lnTo>
                <a:lnTo>
                  <a:pt x="2271" y="1745"/>
                </a:lnTo>
                <a:lnTo>
                  <a:pt x="2271" y="1747"/>
                </a:lnTo>
                <a:lnTo>
                  <a:pt x="2270" y="1748"/>
                </a:lnTo>
                <a:lnTo>
                  <a:pt x="2265" y="1749"/>
                </a:lnTo>
                <a:lnTo>
                  <a:pt x="2261" y="1749"/>
                </a:lnTo>
                <a:lnTo>
                  <a:pt x="2261" y="1749"/>
                </a:lnTo>
                <a:lnTo>
                  <a:pt x="2261" y="1749"/>
                </a:lnTo>
                <a:lnTo>
                  <a:pt x="2258" y="1747"/>
                </a:lnTo>
                <a:lnTo>
                  <a:pt x="2254" y="1745"/>
                </a:lnTo>
                <a:lnTo>
                  <a:pt x="2252" y="1744"/>
                </a:lnTo>
                <a:lnTo>
                  <a:pt x="2250" y="1744"/>
                </a:lnTo>
                <a:lnTo>
                  <a:pt x="2248" y="1745"/>
                </a:lnTo>
                <a:lnTo>
                  <a:pt x="2246" y="1747"/>
                </a:lnTo>
                <a:lnTo>
                  <a:pt x="2245" y="1747"/>
                </a:lnTo>
                <a:lnTo>
                  <a:pt x="2245" y="1748"/>
                </a:lnTo>
                <a:lnTo>
                  <a:pt x="2238" y="1747"/>
                </a:lnTo>
                <a:lnTo>
                  <a:pt x="2233" y="1746"/>
                </a:lnTo>
                <a:lnTo>
                  <a:pt x="2226" y="1745"/>
                </a:lnTo>
                <a:lnTo>
                  <a:pt x="2221" y="1743"/>
                </a:lnTo>
                <a:lnTo>
                  <a:pt x="2219" y="1742"/>
                </a:lnTo>
                <a:lnTo>
                  <a:pt x="2218" y="1743"/>
                </a:lnTo>
                <a:lnTo>
                  <a:pt x="2216" y="1744"/>
                </a:lnTo>
                <a:lnTo>
                  <a:pt x="2216" y="1746"/>
                </a:lnTo>
                <a:lnTo>
                  <a:pt x="2216" y="1747"/>
                </a:lnTo>
                <a:lnTo>
                  <a:pt x="2215" y="1747"/>
                </a:lnTo>
                <a:lnTo>
                  <a:pt x="2214" y="1747"/>
                </a:lnTo>
                <a:lnTo>
                  <a:pt x="2214" y="1747"/>
                </a:lnTo>
                <a:lnTo>
                  <a:pt x="2214" y="1747"/>
                </a:lnTo>
                <a:lnTo>
                  <a:pt x="2215" y="1748"/>
                </a:lnTo>
                <a:lnTo>
                  <a:pt x="2215" y="1748"/>
                </a:lnTo>
                <a:lnTo>
                  <a:pt x="2215" y="1748"/>
                </a:lnTo>
                <a:lnTo>
                  <a:pt x="2214" y="1747"/>
                </a:lnTo>
                <a:lnTo>
                  <a:pt x="2214" y="1747"/>
                </a:lnTo>
                <a:lnTo>
                  <a:pt x="2214" y="1747"/>
                </a:lnTo>
                <a:lnTo>
                  <a:pt x="2208" y="1747"/>
                </a:lnTo>
                <a:lnTo>
                  <a:pt x="2204" y="1747"/>
                </a:lnTo>
                <a:lnTo>
                  <a:pt x="2203" y="1747"/>
                </a:lnTo>
                <a:lnTo>
                  <a:pt x="2203" y="1748"/>
                </a:lnTo>
                <a:lnTo>
                  <a:pt x="2203" y="1747"/>
                </a:lnTo>
                <a:lnTo>
                  <a:pt x="2204" y="1747"/>
                </a:lnTo>
                <a:lnTo>
                  <a:pt x="2203" y="1747"/>
                </a:lnTo>
                <a:lnTo>
                  <a:pt x="2202" y="1747"/>
                </a:lnTo>
                <a:lnTo>
                  <a:pt x="2200" y="1747"/>
                </a:lnTo>
                <a:lnTo>
                  <a:pt x="2199" y="1746"/>
                </a:lnTo>
                <a:lnTo>
                  <a:pt x="2186" y="1745"/>
                </a:lnTo>
                <a:lnTo>
                  <a:pt x="2174" y="1745"/>
                </a:lnTo>
                <a:lnTo>
                  <a:pt x="2167" y="1743"/>
                </a:lnTo>
                <a:lnTo>
                  <a:pt x="2158" y="1741"/>
                </a:lnTo>
                <a:lnTo>
                  <a:pt x="2150" y="1738"/>
                </a:lnTo>
                <a:lnTo>
                  <a:pt x="2142" y="1736"/>
                </a:lnTo>
                <a:lnTo>
                  <a:pt x="2150" y="1734"/>
                </a:lnTo>
                <a:lnTo>
                  <a:pt x="2159" y="1735"/>
                </a:lnTo>
                <a:lnTo>
                  <a:pt x="2184" y="1735"/>
                </a:lnTo>
                <a:lnTo>
                  <a:pt x="2208" y="1735"/>
                </a:lnTo>
                <a:lnTo>
                  <a:pt x="2234" y="1736"/>
                </a:lnTo>
                <a:lnTo>
                  <a:pt x="2259" y="1737"/>
                </a:lnTo>
                <a:close/>
                <a:moveTo>
                  <a:pt x="2177" y="1531"/>
                </a:moveTo>
                <a:lnTo>
                  <a:pt x="2174" y="1529"/>
                </a:lnTo>
                <a:lnTo>
                  <a:pt x="2171" y="1527"/>
                </a:lnTo>
                <a:lnTo>
                  <a:pt x="2170" y="1526"/>
                </a:lnTo>
                <a:lnTo>
                  <a:pt x="2169" y="1523"/>
                </a:lnTo>
                <a:lnTo>
                  <a:pt x="2170" y="1518"/>
                </a:lnTo>
                <a:lnTo>
                  <a:pt x="2173" y="1507"/>
                </a:lnTo>
                <a:lnTo>
                  <a:pt x="2176" y="1511"/>
                </a:lnTo>
                <a:lnTo>
                  <a:pt x="2179" y="1513"/>
                </a:lnTo>
                <a:lnTo>
                  <a:pt x="2180" y="1514"/>
                </a:lnTo>
                <a:lnTo>
                  <a:pt x="2182" y="1516"/>
                </a:lnTo>
                <a:lnTo>
                  <a:pt x="2182" y="1518"/>
                </a:lnTo>
                <a:lnTo>
                  <a:pt x="2180" y="1520"/>
                </a:lnTo>
                <a:lnTo>
                  <a:pt x="2177" y="1520"/>
                </a:lnTo>
                <a:lnTo>
                  <a:pt x="2173" y="1519"/>
                </a:lnTo>
                <a:lnTo>
                  <a:pt x="2175" y="1521"/>
                </a:lnTo>
                <a:lnTo>
                  <a:pt x="2177" y="1524"/>
                </a:lnTo>
                <a:lnTo>
                  <a:pt x="2178" y="1526"/>
                </a:lnTo>
                <a:lnTo>
                  <a:pt x="2178" y="1527"/>
                </a:lnTo>
                <a:lnTo>
                  <a:pt x="2178" y="1529"/>
                </a:lnTo>
                <a:lnTo>
                  <a:pt x="2177" y="1531"/>
                </a:lnTo>
                <a:close/>
                <a:moveTo>
                  <a:pt x="2193" y="1475"/>
                </a:moveTo>
                <a:lnTo>
                  <a:pt x="2195" y="1477"/>
                </a:lnTo>
                <a:lnTo>
                  <a:pt x="2199" y="1480"/>
                </a:lnTo>
                <a:lnTo>
                  <a:pt x="2200" y="1483"/>
                </a:lnTo>
                <a:lnTo>
                  <a:pt x="2201" y="1486"/>
                </a:lnTo>
                <a:lnTo>
                  <a:pt x="2200" y="1489"/>
                </a:lnTo>
                <a:lnTo>
                  <a:pt x="2199" y="1490"/>
                </a:lnTo>
                <a:lnTo>
                  <a:pt x="2195" y="1487"/>
                </a:lnTo>
                <a:lnTo>
                  <a:pt x="2193" y="1485"/>
                </a:lnTo>
                <a:lnTo>
                  <a:pt x="2191" y="1482"/>
                </a:lnTo>
                <a:lnTo>
                  <a:pt x="2190" y="1478"/>
                </a:lnTo>
                <a:lnTo>
                  <a:pt x="2191" y="1476"/>
                </a:lnTo>
                <a:lnTo>
                  <a:pt x="2193" y="1475"/>
                </a:lnTo>
                <a:close/>
                <a:moveTo>
                  <a:pt x="2203" y="1079"/>
                </a:moveTo>
                <a:lnTo>
                  <a:pt x="2200" y="1077"/>
                </a:lnTo>
                <a:lnTo>
                  <a:pt x="2198" y="1076"/>
                </a:lnTo>
                <a:lnTo>
                  <a:pt x="2194" y="1077"/>
                </a:lnTo>
                <a:lnTo>
                  <a:pt x="2191" y="1078"/>
                </a:lnTo>
                <a:lnTo>
                  <a:pt x="2194" y="1077"/>
                </a:lnTo>
                <a:lnTo>
                  <a:pt x="2198" y="1076"/>
                </a:lnTo>
                <a:lnTo>
                  <a:pt x="2200" y="1077"/>
                </a:lnTo>
                <a:lnTo>
                  <a:pt x="2203" y="1079"/>
                </a:lnTo>
                <a:close/>
                <a:moveTo>
                  <a:pt x="2234" y="1194"/>
                </a:moveTo>
                <a:lnTo>
                  <a:pt x="2230" y="1195"/>
                </a:lnTo>
                <a:lnTo>
                  <a:pt x="2226" y="1194"/>
                </a:lnTo>
                <a:lnTo>
                  <a:pt x="2224" y="1193"/>
                </a:lnTo>
                <a:lnTo>
                  <a:pt x="2223" y="1191"/>
                </a:lnTo>
                <a:lnTo>
                  <a:pt x="2222" y="1189"/>
                </a:lnTo>
                <a:lnTo>
                  <a:pt x="2222" y="1186"/>
                </a:lnTo>
                <a:lnTo>
                  <a:pt x="2228" y="1184"/>
                </a:lnTo>
                <a:lnTo>
                  <a:pt x="2233" y="1182"/>
                </a:lnTo>
                <a:lnTo>
                  <a:pt x="2234" y="1184"/>
                </a:lnTo>
                <a:lnTo>
                  <a:pt x="2235" y="1185"/>
                </a:lnTo>
                <a:lnTo>
                  <a:pt x="2237" y="1186"/>
                </a:lnTo>
                <a:lnTo>
                  <a:pt x="2239" y="1187"/>
                </a:lnTo>
                <a:lnTo>
                  <a:pt x="2237" y="1191"/>
                </a:lnTo>
                <a:lnTo>
                  <a:pt x="2234" y="1194"/>
                </a:lnTo>
                <a:close/>
                <a:moveTo>
                  <a:pt x="2218" y="1230"/>
                </a:moveTo>
                <a:lnTo>
                  <a:pt x="2221" y="1230"/>
                </a:lnTo>
                <a:lnTo>
                  <a:pt x="2224" y="1232"/>
                </a:lnTo>
                <a:lnTo>
                  <a:pt x="2229" y="1236"/>
                </a:lnTo>
                <a:lnTo>
                  <a:pt x="2233" y="1238"/>
                </a:lnTo>
                <a:lnTo>
                  <a:pt x="2236" y="1239"/>
                </a:lnTo>
                <a:lnTo>
                  <a:pt x="2238" y="1241"/>
                </a:lnTo>
                <a:lnTo>
                  <a:pt x="2238" y="1244"/>
                </a:lnTo>
                <a:lnTo>
                  <a:pt x="2238" y="1247"/>
                </a:lnTo>
                <a:lnTo>
                  <a:pt x="2238" y="1249"/>
                </a:lnTo>
                <a:lnTo>
                  <a:pt x="2239" y="1252"/>
                </a:lnTo>
                <a:lnTo>
                  <a:pt x="2238" y="1253"/>
                </a:lnTo>
                <a:lnTo>
                  <a:pt x="2237" y="1254"/>
                </a:lnTo>
                <a:lnTo>
                  <a:pt x="2235" y="1255"/>
                </a:lnTo>
                <a:lnTo>
                  <a:pt x="2233" y="1256"/>
                </a:lnTo>
                <a:lnTo>
                  <a:pt x="2231" y="1257"/>
                </a:lnTo>
                <a:lnTo>
                  <a:pt x="2229" y="1256"/>
                </a:lnTo>
                <a:lnTo>
                  <a:pt x="2226" y="1254"/>
                </a:lnTo>
                <a:lnTo>
                  <a:pt x="2224" y="1252"/>
                </a:lnTo>
                <a:lnTo>
                  <a:pt x="2222" y="1244"/>
                </a:lnTo>
                <a:lnTo>
                  <a:pt x="2219" y="1237"/>
                </a:lnTo>
                <a:lnTo>
                  <a:pt x="2218" y="1236"/>
                </a:lnTo>
                <a:lnTo>
                  <a:pt x="2217" y="1233"/>
                </a:lnTo>
                <a:lnTo>
                  <a:pt x="2217" y="1232"/>
                </a:lnTo>
                <a:lnTo>
                  <a:pt x="2218" y="1230"/>
                </a:lnTo>
                <a:close/>
                <a:moveTo>
                  <a:pt x="2217" y="1248"/>
                </a:moveTo>
                <a:lnTo>
                  <a:pt x="2218" y="1246"/>
                </a:lnTo>
                <a:lnTo>
                  <a:pt x="2218" y="1245"/>
                </a:lnTo>
                <a:lnTo>
                  <a:pt x="2218" y="1246"/>
                </a:lnTo>
                <a:lnTo>
                  <a:pt x="2217" y="1248"/>
                </a:lnTo>
                <a:close/>
                <a:moveTo>
                  <a:pt x="2200" y="1148"/>
                </a:moveTo>
                <a:lnTo>
                  <a:pt x="2200" y="1149"/>
                </a:lnTo>
                <a:lnTo>
                  <a:pt x="2201" y="1150"/>
                </a:lnTo>
                <a:lnTo>
                  <a:pt x="2200" y="1149"/>
                </a:lnTo>
                <a:lnTo>
                  <a:pt x="2200" y="1148"/>
                </a:lnTo>
                <a:close/>
                <a:moveTo>
                  <a:pt x="2199" y="1146"/>
                </a:moveTo>
                <a:lnTo>
                  <a:pt x="2199" y="1147"/>
                </a:lnTo>
                <a:lnTo>
                  <a:pt x="2199" y="1147"/>
                </a:lnTo>
                <a:lnTo>
                  <a:pt x="2199" y="1147"/>
                </a:lnTo>
                <a:lnTo>
                  <a:pt x="2199" y="1146"/>
                </a:lnTo>
                <a:close/>
                <a:moveTo>
                  <a:pt x="2201" y="1184"/>
                </a:moveTo>
                <a:lnTo>
                  <a:pt x="2200" y="1183"/>
                </a:lnTo>
                <a:lnTo>
                  <a:pt x="2198" y="1181"/>
                </a:lnTo>
                <a:lnTo>
                  <a:pt x="2198" y="1179"/>
                </a:lnTo>
                <a:lnTo>
                  <a:pt x="2198" y="1177"/>
                </a:lnTo>
                <a:lnTo>
                  <a:pt x="2200" y="1175"/>
                </a:lnTo>
                <a:lnTo>
                  <a:pt x="2201" y="1172"/>
                </a:lnTo>
                <a:lnTo>
                  <a:pt x="2203" y="1172"/>
                </a:lnTo>
                <a:lnTo>
                  <a:pt x="2204" y="1172"/>
                </a:lnTo>
                <a:lnTo>
                  <a:pt x="2207" y="1174"/>
                </a:lnTo>
                <a:lnTo>
                  <a:pt x="2210" y="1177"/>
                </a:lnTo>
                <a:lnTo>
                  <a:pt x="2210" y="1180"/>
                </a:lnTo>
                <a:lnTo>
                  <a:pt x="2210" y="1183"/>
                </a:lnTo>
                <a:lnTo>
                  <a:pt x="2209" y="1185"/>
                </a:lnTo>
                <a:lnTo>
                  <a:pt x="2209" y="1186"/>
                </a:lnTo>
                <a:lnTo>
                  <a:pt x="2207" y="1187"/>
                </a:lnTo>
                <a:lnTo>
                  <a:pt x="2206" y="1189"/>
                </a:lnTo>
                <a:lnTo>
                  <a:pt x="2204" y="1189"/>
                </a:lnTo>
                <a:lnTo>
                  <a:pt x="2202" y="1187"/>
                </a:lnTo>
                <a:lnTo>
                  <a:pt x="2201" y="1186"/>
                </a:lnTo>
                <a:lnTo>
                  <a:pt x="2201" y="1184"/>
                </a:lnTo>
                <a:close/>
                <a:moveTo>
                  <a:pt x="2205" y="1227"/>
                </a:moveTo>
                <a:lnTo>
                  <a:pt x="2205" y="1227"/>
                </a:lnTo>
                <a:lnTo>
                  <a:pt x="2205" y="1226"/>
                </a:lnTo>
                <a:lnTo>
                  <a:pt x="2205" y="1223"/>
                </a:lnTo>
                <a:lnTo>
                  <a:pt x="2204" y="1220"/>
                </a:lnTo>
                <a:lnTo>
                  <a:pt x="2205" y="1223"/>
                </a:lnTo>
                <a:lnTo>
                  <a:pt x="2205" y="1226"/>
                </a:lnTo>
                <a:lnTo>
                  <a:pt x="2205" y="1227"/>
                </a:lnTo>
                <a:lnTo>
                  <a:pt x="2205" y="1227"/>
                </a:lnTo>
                <a:close/>
                <a:moveTo>
                  <a:pt x="2215" y="1192"/>
                </a:moveTo>
                <a:lnTo>
                  <a:pt x="2215" y="1190"/>
                </a:lnTo>
                <a:lnTo>
                  <a:pt x="2216" y="1187"/>
                </a:lnTo>
                <a:lnTo>
                  <a:pt x="2217" y="1186"/>
                </a:lnTo>
                <a:lnTo>
                  <a:pt x="2219" y="1186"/>
                </a:lnTo>
                <a:lnTo>
                  <a:pt x="2217" y="1186"/>
                </a:lnTo>
                <a:lnTo>
                  <a:pt x="2216" y="1187"/>
                </a:lnTo>
                <a:lnTo>
                  <a:pt x="2215" y="1190"/>
                </a:lnTo>
                <a:lnTo>
                  <a:pt x="2215" y="1192"/>
                </a:lnTo>
                <a:close/>
                <a:moveTo>
                  <a:pt x="2216" y="1202"/>
                </a:moveTo>
                <a:lnTo>
                  <a:pt x="2217" y="1203"/>
                </a:lnTo>
                <a:lnTo>
                  <a:pt x="2217" y="1203"/>
                </a:lnTo>
                <a:lnTo>
                  <a:pt x="2223" y="1202"/>
                </a:lnTo>
                <a:lnTo>
                  <a:pt x="2229" y="1201"/>
                </a:lnTo>
                <a:lnTo>
                  <a:pt x="2223" y="1202"/>
                </a:lnTo>
                <a:lnTo>
                  <a:pt x="2217" y="1203"/>
                </a:lnTo>
                <a:lnTo>
                  <a:pt x="2221" y="1208"/>
                </a:lnTo>
                <a:lnTo>
                  <a:pt x="2226" y="1211"/>
                </a:lnTo>
                <a:lnTo>
                  <a:pt x="2228" y="1213"/>
                </a:lnTo>
                <a:lnTo>
                  <a:pt x="2228" y="1215"/>
                </a:lnTo>
                <a:lnTo>
                  <a:pt x="2226" y="1216"/>
                </a:lnTo>
                <a:lnTo>
                  <a:pt x="2225" y="1217"/>
                </a:lnTo>
                <a:lnTo>
                  <a:pt x="2222" y="1217"/>
                </a:lnTo>
                <a:lnTo>
                  <a:pt x="2220" y="1215"/>
                </a:lnTo>
                <a:lnTo>
                  <a:pt x="2218" y="1213"/>
                </a:lnTo>
                <a:lnTo>
                  <a:pt x="2216" y="1211"/>
                </a:lnTo>
                <a:lnTo>
                  <a:pt x="2215" y="1209"/>
                </a:lnTo>
                <a:lnTo>
                  <a:pt x="2214" y="1207"/>
                </a:lnTo>
                <a:lnTo>
                  <a:pt x="2214" y="1205"/>
                </a:lnTo>
                <a:lnTo>
                  <a:pt x="2216" y="1202"/>
                </a:lnTo>
                <a:close/>
                <a:moveTo>
                  <a:pt x="2208" y="1123"/>
                </a:moveTo>
                <a:lnTo>
                  <a:pt x="2206" y="1124"/>
                </a:lnTo>
                <a:lnTo>
                  <a:pt x="2205" y="1125"/>
                </a:lnTo>
                <a:lnTo>
                  <a:pt x="2202" y="1121"/>
                </a:lnTo>
                <a:lnTo>
                  <a:pt x="2196" y="1116"/>
                </a:lnTo>
                <a:lnTo>
                  <a:pt x="2202" y="1117"/>
                </a:lnTo>
                <a:lnTo>
                  <a:pt x="2205" y="1118"/>
                </a:lnTo>
                <a:lnTo>
                  <a:pt x="2207" y="1120"/>
                </a:lnTo>
                <a:lnTo>
                  <a:pt x="2208" y="1123"/>
                </a:lnTo>
                <a:lnTo>
                  <a:pt x="2213" y="1128"/>
                </a:lnTo>
                <a:lnTo>
                  <a:pt x="2215" y="1132"/>
                </a:lnTo>
                <a:lnTo>
                  <a:pt x="2213" y="1128"/>
                </a:lnTo>
                <a:lnTo>
                  <a:pt x="2208" y="1123"/>
                </a:lnTo>
                <a:close/>
                <a:moveTo>
                  <a:pt x="2200" y="1277"/>
                </a:moveTo>
                <a:lnTo>
                  <a:pt x="2204" y="1279"/>
                </a:lnTo>
                <a:lnTo>
                  <a:pt x="2208" y="1278"/>
                </a:lnTo>
                <a:lnTo>
                  <a:pt x="2204" y="1281"/>
                </a:lnTo>
                <a:lnTo>
                  <a:pt x="2200" y="1281"/>
                </a:lnTo>
                <a:lnTo>
                  <a:pt x="2195" y="1279"/>
                </a:lnTo>
                <a:lnTo>
                  <a:pt x="2191" y="1277"/>
                </a:lnTo>
                <a:lnTo>
                  <a:pt x="2195" y="1277"/>
                </a:lnTo>
                <a:lnTo>
                  <a:pt x="2200" y="1277"/>
                </a:lnTo>
                <a:close/>
                <a:moveTo>
                  <a:pt x="2206" y="1486"/>
                </a:moveTo>
                <a:lnTo>
                  <a:pt x="2202" y="1480"/>
                </a:lnTo>
                <a:lnTo>
                  <a:pt x="2199" y="1474"/>
                </a:lnTo>
                <a:lnTo>
                  <a:pt x="2198" y="1473"/>
                </a:lnTo>
                <a:lnTo>
                  <a:pt x="2198" y="1472"/>
                </a:lnTo>
                <a:lnTo>
                  <a:pt x="2198" y="1471"/>
                </a:lnTo>
                <a:lnTo>
                  <a:pt x="2199" y="1470"/>
                </a:lnTo>
                <a:lnTo>
                  <a:pt x="2200" y="1470"/>
                </a:lnTo>
                <a:lnTo>
                  <a:pt x="2202" y="1471"/>
                </a:lnTo>
                <a:lnTo>
                  <a:pt x="2204" y="1474"/>
                </a:lnTo>
                <a:lnTo>
                  <a:pt x="2206" y="1477"/>
                </a:lnTo>
                <a:lnTo>
                  <a:pt x="2207" y="1481"/>
                </a:lnTo>
                <a:lnTo>
                  <a:pt x="2206" y="1486"/>
                </a:lnTo>
                <a:close/>
                <a:moveTo>
                  <a:pt x="2193" y="1312"/>
                </a:moveTo>
                <a:lnTo>
                  <a:pt x="2193" y="1302"/>
                </a:lnTo>
                <a:lnTo>
                  <a:pt x="2193" y="1293"/>
                </a:lnTo>
                <a:lnTo>
                  <a:pt x="2196" y="1293"/>
                </a:lnTo>
                <a:lnTo>
                  <a:pt x="2199" y="1293"/>
                </a:lnTo>
                <a:lnTo>
                  <a:pt x="2202" y="1292"/>
                </a:lnTo>
                <a:lnTo>
                  <a:pt x="2204" y="1293"/>
                </a:lnTo>
                <a:lnTo>
                  <a:pt x="2206" y="1293"/>
                </a:lnTo>
                <a:lnTo>
                  <a:pt x="2207" y="1294"/>
                </a:lnTo>
                <a:lnTo>
                  <a:pt x="2208" y="1299"/>
                </a:lnTo>
                <a:lnTo>
                  <a:pt x="2208" y="1303"/>
                </a:lnTo>
                <a:lnTo>
                  <a:pt x="2209" y="1301"/>
                </a:lnTo>
                <a:lnTo>
                  <a:pt x="2210" y="1298"/>
                </a:lnTo>
                <a:lnTo>
                  <a:pt x="2209" y="1301"/>
                </a:lnTo>
                <a:lnTo>
                  <a:pt x="2208" y="1303"/>
                </a:lnTo>
                <a:lnTo>
                  <a:pt x="2208" y="1308"/>
                </a:lnTo>
                <a:lnTo>
                  <a:pt x="2208" y="1314"/>
                </a:lnTo>
                <a:lnTo>
                  <a:pt x="2201" y="1313"/>
                </a:lnTo>
                <a:lnTo>
                  <a:pt x="2193" y="1312"/>
                </a:lnTo>
                <a:close/>
                <a:moveTo>
                  <a:pt x="2205" y="1227"/>
                </a:moveTo>
                <a:lnTo>
                  <a:pt x="2205" y="1227"/>
                </a:lnTo>
                <a:lnTo>
                  <a:pt x="2205" y="1227"/>
                </a:lnTo>
                <a:lnTo>
                  <a:pt x="2209" y="1230"/>
                </a:lnTo>
                <a:lnTo>
                  <a:pt x="2211" y="1235"/>
                </a:lnTo>
                <a:lnTo>
                  <a:pt x="2214" y="1239"/>
                </a:lnTo>
                <a:lnTo>
                  <a:pt x="2216" y="1243"/>
                </a:lnTo>
                <a:lnTo>
                  <a:pt x="2215" y="1245"/>
                </a:lnTo>
                <a:lnTo>
                  <a:pt x="2215" y="1246"/>
                </a:lnTo>
                <a:lnTo>
                  <a:pt x="2216" y="1248"/>
                </a:lnTo>
                <a:lnTo>
                  <a:pt x="2217" y="1249"/>
                </a:lnTo>
                <a:lnTo>
                  <a:pt x="2217" y="1252"/>
                </a:lnTo>
                <a:lnTo>
                  <a:pt x="2217" y="1253"/>
                </a:lnTo>
                <a:lnTo>
                  <a:pt x="2214" y="1251"/>
                </a:lnTo>
                <a:lnTo>
                  <a:pt x="2211" y="1247"/>
                </a:lnTo>
                <a:lnTo>
                  <a:pt x="2209" y="1245"/>
                </a:lnTo>
                <a:lnTo>
                  <a:pt x="2208" y="1241"/>
                </a:lnTo>
                <a:lnTo>
                  <a:pt x="2206" y="1235"/>
                </a:lnTo>
                <a:lnTo>
                  <a:pt x="2205" y="1227"/>
                </a:lnTo>
                <a:close/>
                <a:moveTo>
                  <a:pt x="2228" y="1141"/>
                </a:moveTo>
                <a:lnTo>
                  <a:pt x="2233" y="1153"/>
                </a:lnTo>
                <a:lnTo>
                  <a:pt x="2237" y="1165"/>
                </a:lnTo>
                <a:lnTo>
                  <a:pt x="2241" y="1177"/>
                </a:lnTo>
                <a:lnTo>
                  <a:pt x="2247" y="1187"/>
                </a:lnTo>
                <a:lnTo>
                  <a:pt x="2244" y="1187"/>
                </a:lnTo>
                <a:lnTo>
                  <a:pt x="2239" y="1187"/>
                </a:lnTo>
                <a:lnTo>
                  <a:pt x="2239" y="1183"/>
                </a:lnTo>
                <a:lnTo>
                  <a:pt x="2238" y="1182"/>
                </a:lnTo>
                <a:lnTo>
                  <a:pt x="2236" y="1182"/>
                </a:lnTo>
                <a:lnTo>
                  <a:pt x="2233" y="1182"/>
                </a:lnTo>
                <a:lnTo>
                  <a:pt x="2233" y="1180"/>
                </a:lnTo>
                <a:lnTo>
                  <a:pt x="2233" y="1179"/>
                </a:lnTo>
                <a:lnTo>
                  <a:pt x="2232" y="1177"/>
                </a:lnTo>
                <a:lnTo>
                  <a:pt x="2231" y="1176"/>
                </a:lnTo>
                <a:lnTo>
                  <a:pt x="2225" y="1174"/>
                </a:lnTo>
                <a:lnTo>
                  <a:pt x="2222" y="1169"/>
                </a:lnTo>
                <a:lnTo>
                  <a:pt x="2219" y="1165"/>
                </a:lnTo>
                <a:lnTo>
                  <a:pt x="2215" y="1162"/>
                </a:lnTo>
                <a:lnTo>
                  <a:pt x="2215" y="1160"/>
                </a:lnTo>
                <a:lnTo>
                  <a:pt x="2214" y="1159"/>
                </a:lnTo>
                <a:lnTo>
                  <a:pt x="2215" y="1159"/>
                </a:lnTo>
                <a:lnTo>
                  <a:pt x="2216" y="1157"/>
                </a:lnTo>
                <a:lnTo>
                  <a:pt x="2218" y="1156"/>
                </a:lnTo>
                <a:lnTo>
                  <a:pt x="2221" y="1155"/>
                </a:lnTo>
                <a:lnTo>
                  <a:pt x="2222" y="1153"/>
                </a:lnTo>
                <a:lnTo>
                  <a:pt x="2223" y="1152"/>
                </a:lnTo>
                <a:lnTo>
                  <a:pt x="2223" y="1150"/>
                </a:lnTo>
                <a:lnTo>
                  <a:pt x="2223" y="1148"/>
                </a:lnTo>
                <a:lnTo>
                  <a:pt x="2223" y="1145"/>
                </a:lnTo>
                <a:lnTo>
                  <a:pt x="2224" y="1144"/>
                </a:lnTo>
                <a:lnTo>
                  <a:pt x="2225" y="1142"/>
                </a:lnTo>
                <a:lnTo>
                  <a:pt x="2228" y="1141"/>
                </a:lnTo>
                <a:lnTo>
                  <a:pt x="2222" y="1138"/>
                </a:lnTo>
                <a:lnTo>
                  <a:pt x="2219" y="1134"/>
                </a:lnTo>
                <a:lnTo>
                  <a:pt x="2222" y="1138"/>
                </a:lnTo>
                <a:lnTo>
                  <a:pt x="2228" y="1141"/>
                </a:lnTo>
                <a:close/>
                <a:moveTo>
                  <a:pt x="2264" y="1272"/>
                </a:moveTo>
                <a:lnTo>
                  <a:pt x="2262" y="1271"/>
                </a:lnTo>
                <a:lnTo>
                  <a:pt x="2260" y="1270"/>
                </a:lnTo>
                <a:lnTo>
                  <a:pt x="2259" y="1268"/>
                </a:lnTo>
                <a:lnTo>
                  <a:pt x="2258" y="1266"/>
                </a:lnTo>
                <a:lnTo>
                  <a:pt x="2256" y="1262"/>
                </a:lnTo>
                <a:lnTo>
                  <a:pt x="2254" y="1261"/>
                </a:lnTo>
                <a:lnTo>
                  <a:pt x="2251" y="1260"/>
                </a:lnTo>
                <a:lnTo>
                  <a:pt x="2248" y="1261"/>
                </a:lnTo>
                <a:lnTo>
                  <a:pt x="2247" y="1261"/>
                </a:lnTo>
                <a:lnTo>
                  <a:pt x="2245" y="1261"/>
                </a:lnTo>
                <a:lnTo>
                  <a:pt x="2244" y="1260"/>
                </a:lnTo>
                <a:lnTo>
                  <a:pt x="2244" y="1259"/>
                </a:lnTo>
                <a:lnTo>
                  <a:pt x="2244" y="1257"/>
                </a:lnTo>
                <a:lnTo>
                  <a:pt x="2244" y="1256"/>
                </a:lnTo>
                <a:lnTo>
                  <a:pt x="2245" y="1255"/>
                </a:lnTo>
                <a:lnTo>
                  <a:pt x="2246" y="1255"/>
                </a:lnTo>
                <a:lnTo>
                  <a:pt x="2251" y="1253"/>
                </a:lnTo>
                <a:lnTo>
                  <a:pt x="2256" y="1251"/>
                </a:lnTo>
                <a:lnTo>
                  <a:pt x="2260" y="1252"/>
                </a:lnTo>
                <a:lnTo>
                  <a:pt x="2263" y="1253"/>
                </a:lnTo>
                <a:lnTo>
                  <a:pt x="2265" y="1254"/>
                </a:lnTo>
                <a:lnTo>
                  <a:pt x="2266" y="1256"/>
                </a:lnTo>
                <a:lnTo>
                  <a:pt x="2267" y="1258"/>
                </a:lnTo>
                <a:lnTo>
                  <a:pt x="2267" y="1261"/>
                </a:lnTo>
                <a:lnTo>
                  <a:pt x="2266" y="1264"/>
                </a:lnTo>
                <a:lnTo>
                  <a:pt x="2265" y="1269"/>
                </a:lnTo>
                <a:lnTo>
                  <a:pt x="2264" y="1270"/>
                </a:lnTo>
                <a:lnTo>
                  <a:pt x="2264" y="1272"/>
                </a:lnTo>
                <a:close/>
                <a:moveTo>
                  <a:pt x="2248" y="1285"/>
                </a:moveTo>
                <a:lnTo>
                  <a:pt x="2245" y="1285"/>
                </a:lnTo>
                <a:lnTo>
                  <a:pt x="2243" y="1284"/>
                </a:lnTo>
                <a:lnTo>
                  <a:pt x="2243" y="1283"/>
                </a:lnTo>
                <a:lnTo>
                  <a:pt x="2243" y="1278"/>
                </a:lnTo>
                <a:lnTo>
                  <a:pt x="2244" y="1275"/>
                </a:lnTo>
                <a:lnTo>
                  <a:pt x="2244" y="1271"/>
                </a:lnTo>
                <a:lnTo>
                  <a:pt x="2250" y="1276"/>
                </a:lnTo>
                <a:lnTo>
                  <a:pt x="2256" y="1281"/>
                </a:lnTo>
                <a:lnTo>
                  <a:pt x="2258" y="1283"/>
                </a:lnTo>
                <a:lnTo>
                  <a:pt x="2259" y="1285"/>
                </a:lnTo>
                <a:lnTo>
                  <a:pt x="2256" y="1286"/>
                </a:lnTo>
                <a:lnTo>
                  <a:pt x="2253" y="1286"/>
                </a:lnTo>
                <a:lnTo>
                  <a:pt x="2251" y="1286"/>
                </a:lnTo>
                <a:lnTo>
                  <a:pt x="2248" y="1285"/>
                </a:lnTo>
                <a:close/>
                <a:moveTo>
                  <a:pt x="2250" y="1299"/>
                </a:moveTo>
                <a:lnTo>
                  <a:pt x="2252" y="1299"/>
                </a:lnTo>
                <a:lnTo>
                  <a:pt x="2254" y="1300"/>
                </a:lnTo>
                <a:lnTo>
                  <a:pt x="2260" y="1301"/>
                </a:lnTo>
                <a:lnTo>
                  <a:pt x="2264" y="1304"/>
                </a:lnTo>
                <a:lnTo>
                  <a:pt x="2264" y="1306"/>
                </a:lnTo>
                <a:lnTo>
                  <a:pt x="2263" y="1306"/>
                </a:lnTo>
                <a:lnTo>
                  <a:pt x="2261" y="1306"/>
                </a:lnTo>
                <a:lnTo>
                  <a:pt x="2258" y="1305"/>
                </a:lnTo>
                <a:lnTo>
                  <a:pt x="2255" y="1304"/>
                </a:lnTo>
                <a:lnTo>
                  <a:pt x="2252" y="1302"/>
                </a:lnTo>
                <a:lnTo>
                  <a:pt x="2251" y="1301"/>
                </a:lnTo>
                <a:lnTo>
                  <a:pt x="2250" y="1301"/>
                </a:lnTo>
                <a:lnTo>
                  <a:pt x="2250" y="1300"/>
                </a:lnTo>
                <a:lnTo>
                  <a:pt x="2250" y="1299"/>
                </a:lnTo>
                <a:close/>
                <a:moveTo>
                  <a:pt x="2255" y="1210"/>
                </a:moveTo>
                <a:lnTo>
                  <a:pt x="2256" y="1211"/>
                </a:lnTo>
                <a:lnTo>
                  <a:pt x="2258" y="1212"/>
                </a:lnTo>
                <a:lnTo>
                  <a:pt x="2263" y="1223"/>
                </a:lnTo>
                <a:lnTo>
                  <a:pt x="2267" y="1235"/>
                </a:lnTo>
                <a:lnTo>
                  <a:pt x="2273" y="1246"/>
                </a:lnTo>
                <a:lnTo>
                  <a:pt x="2278" y="1257"/>
                </a:lnTo>
                <a:lnTo>
                  <a:pt x="2277" y="1258"/>
                </a:lnTo>
                <a:lnTo>
                  <a:pt x="2276" y="1259"/>
                </a:lnTo>
                <a:lnTo>
                  <a:pt x="2260" y="1245"/>
                </a:lnTo>
                <a:lnTo>
                  <a:pt x="2245" y="1231"/>
                </a:lnTo>
                <a:lnTo>
                  <a:pt x="2241" y="1227"/>
                </a:lnTo>
                <a:lnTo>
                  <a:pt x="2241" y="1223"/>
                </a:lnTo>
                <a:lnTo>
                  <a:pt x="2243" y="1218"/>
                </a:lnTo>
                <a:lnTo>
                  <a:pt x="2245" y="1214"/>
                </a:lnTo>
                <a:lnTo>
                  <a:pt x="2246" y="1213"/>
                </a:lnTo>
                <a:lnTo>
                  <a:pt x="2247" y="1211"/>
                </a:lnTo>
                <a:lnTo>
                  <a:pt x="2247" y="1210"/>
                </a:lnTo>
                <a:lnTo>
                  <a:pt x="2247" y="1208"/>
                </a:lnTo>
                <a:lnTo>
                  <a:pt x="2247" y="1206"/>
                </a:lnTo>
                <a:lnTo>
                  <a:pt x="2249" y="1206"/>
                </a:lnTo>
                <a:lnTo>
                  <a:pt x="2252" y="1207"/>
                </a:lnTo>
                <a:lnTo>
                  <a:pt x="2255" y="1210"/>
                </a:lnTo>
                <a:close/>
                <a:moveTo>
                  <a:pt x="2274" y="1416"/>
                </a:moveTo>
                <a:lnTo>
                  <a:pt x="2274" y="1415"/>
                </a:lnTo>
                <a:lnTo>
                  <a:pt x="2273" y="1414"/>
                </a:lnTo>
                <a:lnTo>
                  <a:pt x="2273" y="1414"/>
                </a:lnTo>
                <a:lnTo>
                  <a:pt x="2274" y="1415"/>
                </a:lnTo>
                <a:lnTo>
                  <a:pt x="2274" y="1416"/>
                </a:lnTo>
                <a:close/>
                <a:moveTo>
                  <a:pt x="2294" y="1291"/>
                </a:moveTo>
                <a:lnTo>
                  <a:pt x="2284" y="1290"/>
                </a:lnTo>
                <a:lnTo>
                  <a:pt x="2276" y="1289"/>
                </a:lnTo>
                <a:lnTo>
                  <a:pt x="2275" y="1288"/>
                </a:lnTo>
                <a:lnTo>
                  <a:pt x="2274" y="1287"/>
                </a:lnTo>
                <a:lnTo>
                  <a:pt x="2273" y="1286"/>
                </a:lnTo>
                <a:lnTo>
                  <a:pt x="2274" y="1285"/>
                </a:lnTo>
                <a:lnTo>
                  <a:pt x="2276" y="1285"/>
                </a:lnTo>
                <a:lnTo>
                  <a:pt x="2277" y="1284"/>
                </a:lnTo>
                <a:lnTo>
                  <a:pt x="2278" y="1283"/>
                </a:lnTo>
                <a:lnTo>
                  <a:pt x="2278" y="1281"/>
                </a:lnTo>
                <a:lnTo>
                  <a:pt x="2278" y="1278"/>
                </a:lnTo>
                <a:lnTo>
                  <a:pt x="2278" y="1275"/>
                </a:lnTo>
                <a:lnTo>
                  <a:pt x="2278" y="1274"/>
                </a:lnTo>
                <a:lnTo>
                  <a:pt x="2278" y="1272"/>
                </a:lnTo>
                <a:lnTo>
                  <a:pt x="2283" y="1275"/>
                </a:lnTo>
                <a:lnTo>
                  <a:pt x="2289" y="1279"/>
                </a:lnTo>
                <a:lnTo>
                  <a:pt x="2292" y="1285"/>
                </a:lnTo>
                <a:lnTo>
                  <a:pt x="2294" y="1291"/>
                </a:lnTo>
                <a:close/>
                <a:moveTo>
                  <a:pt x="2291" y="1507"/>
                </a:moveTo>
                <a:lnTo>
                  <a:pt x="2290" y="1508"/>
                </a:lnTo>
                <a:lnTo>
                  <a:pt x="2289" y="1508"/>
                </a:lnTo>
                <a:lnTo>
                  <a:pt x="2287" y="1508"/>
                </a:lnTo>
                <a:lnTo>
                  <a:pt x="2287" y="1508"/>
                </a:lnTo>
                <a:lnTo>
                  <a:pt x="2285" y="1506"/>
                </a:lnTo>
                <a:lnTo>
                  <a:pt x="2284" y="1504"/>
                </a:lnTo>
                <a:lnTo>
                  <a:pt x="2285" y="1501"/>
                </a:lnTo>
                <a:lnTo>
                  <a:pt x="2286" y="1499"/>
                </a:lnTo>
                <a:lnTo>
                  <a:pt x="2286" y="1499"/>
                </a:lnTo>
                <a:lnTo>
                  <a:pt x="2287" y="1499"/>
                </a:lnTo>
                <a:lnTo>
                  <a:pt x="2290" y="1501"/>
                </a:lnTo>
                <a:lnTo>
                  <a:pt x="2291" y="1503"/>
                </a:lnTo>
                <a:lnTo>
                  <a:pt x="2291" y="1505"/>
                </a:lnTo>
                <a:lnTo>
                  <a:pt x="2291" y="1507"/>
                </a:lnTo>
                <a:close/>
                <a:moveTo>
                  <a:pt x="2284" y="1304"/>
                </a:moveTo>
                <a:lnTo>
                  <a:pt x="2289" y="1302"/>
                </a:lnTo>
                <a:lnTo>
                  <a:pt x="2292" y="1302"/>
                </a:lnTo>
                <a:lnTo>
                  <a:pt x="2295" y="1302"/>
                </a:lnTo>
                <a:lnTo>
                  <a:pt x="2299" y="1303"/>
                </a:lnTo>
                <a:lnTo>
                  <a:pt x="2295" y="1304"/>
                </a:lnTo>
                <a:lnTo>
                  <a:pt x="2292" y="1305"/>
                </a:lnTo>
                <a:lnTo>
                  <a:pt x="2289" y="1305"/>
                </a:lnTo>
                <a:lnTo>
                  <a:pt x="2284" y="1304"/>
                </a:lnTo>
                <a:close/>
                <a:moveTo>
                  <a:pt x="2302" y="1521"/>
                </a:moveTo>
                <a:lnTo>
                  <a:pt x="2301" y="1519"/>
                </a:lnTo>
                <a:lnTo>
                  <a:pt x="2298" y="1518"/>
                </a:lnTo>
                <a:lnTo>
                  <a:pt x="2297" y="1516"/>
                </a:lnTo>
                <a:lnTo>
                  <a:pt x="2296" y="1513"/>
                </a:lnTo>
                <a:lnTo>
                  <a:pt x="2297" y="1512"/>
                </a:lnTo>
                <a:lnTo>
                  <a:pt x="2297" y="1511"/>
                </a:lnTo>
                <a:lnTo>
                  <a:pt x="2298" y="1511"/>
                </a:lnTo>
                <a:lnTo>
                  <a:pt x="2299" y="1512"/>
                </a:lnTo>
                <a:lnTo>
                  <a:pt x="2301" y="1513"/>
                </a:lnTo>
                <a:lnTo>
                  <a:pt x="2302" y="1515"/>
                </a:lnTo>
                <a:lnTo>
                  <a:pt x="2304" y="1518"/>
                </a:lnTo>
                <a:lnTo>
                  <a:pt x="2302" y="1521"/>
                </a:lnTo>
                <a:close/>
                <a:moveTo>
                  <a:pt x="2309" y="1476"/>
                </a:moveTo>
                <a:lnTo>
                  <a:pt x="2309" y="1476"/>
                </a:lnTo>
                <a:lnTo>
                  <a:pt x="2309" y="1476"/>
                </a:lnTo>
                <a:lnTo>
                  <a:pt x="2309" y="1476"/>
                </a:lnTo>
                <a:lnTo>
                  <a:pt x="2309" y="1476"/>
                </a:lnTo>
                <a:lnTo>
                  <a:pt x="2309" y="1476"/>
                </a:lnTo>
                <a:lnTo>
                  <a:pt x="2309" y="1476"/>
                </a:lnTo>
                <a:lnTo>
                  <a:pt x="2309" y="1476"/>
                </a:lnTo>
                <a:lnTo>
                  <a:pt x="2309" y="1476"/>
                </a:lnTo>
                <a:close/>
                <a:moveTo>
                  <a:pt x="2308" y="1317"/>
                </a:moveTo>
                <a:lnTo>
                  <a:pt x="2310" y="1319"/>
                </a:lnTo>
                <a:lnTo>
                  <a:pt x="2310" y="1322"/>
                </a:lnTo>
                <a:lnTo>
                  <a:pt x="2309" y="1325"/>
                </a:lnTo>
                <a:lnTo>
                  <a:pt x="2308" y="1329"/>
                </a:lnTo>
                <a:lnTo>
                  <a:pt x="2308" y="1325"/>
                </a:lnTo>
                <a:lnTo>
                  <a:pt x="2308" y="1323"/>
                </a:lnTo>
                <a:lnTo>
                  <a:pt x="2307" y="1322"/>
                </a:lnTo>
                <a:lnTo>
                  <a:pt x="2305" y="1321"/>
                </a:lnTo>
                <a:lnTo>
                  <a:pt x="2300" y="1319"/>
                </a:lnTo>
                <a:lnTo>
                  <a:pt x="2297" y="1317"/>
                </a:lnTo>
                <a:lnTo>
                  <a:pt x="2300" y="1315"/>
                </a:lnTo>
                <a:lnTo>
                  <a:pt x="2302" y="1314"/>
                </a:lnTo>
                <a:lnTo>
                  <a:pt x="2306" y="1315"/>
                </a:lnTo>
                <a:lnTo>
                  <a:pt x="2308" y="1317"/>
                </a:lnTo>
                <a:close/>
                <a:moveTo>
                  <a:pt x="2315" y="1480"/>
                </a:moveTo>
                <a:lnTo>
                  <a:pt x="2315" y="1480"/>
                </a:lnTo>
                <a:lnTo>
                  <a:pt x="2314" y="1480"/>
                </a:lnTo>
                <a:lnTo>
                  <a:pt x="2315" y="1480"/>
                </a:lnTo>
                <a:lnTo>
                  <a:pt x="2315" y="1480"/>
                </a:lnTo>
                <a:close/>
                <a:moveTo>
                  <a:pt x="2316" y="1313"/>
                </a:moveTo>
                <a:lnTo>
                  <a:pt x="2320" y="1312"/>
                </a:lnTo>
                <a:lnTo>
                  <a:pt x="2322" y="1310"/>
                </a:lnTo>
                <a:lnTo>
                  <a:pt x="2323" y="1313"/>
                </a:lnTo>
                <a:lnTo>
                  <a:pt x="2323" y="1315"/>
                </a:lnTo>
                <a:lnTo>
                  <a:pt x="2323" y="1321"/>
                </a:lnTo>
                <a:lnTo>
                  <a:pt x="2323" y="1330"/>
                </a:lnTo>
                <a:lnTo>
                  <a:pt x="2320" y="1322"/>
                </a:lnTo>
                <a:lnTo>
                  <a:pt x="2316" y="1317"/>
                </a:lnTo>
                <a:lnTo>
                  <a:pt x="2315" y="1315"/>
                </a:lnTo>
                <a:lnTo>
                  <a:pt x="2316" y="1313"/>
                </a:lnTo>
                <a:close/>
                <a:moveTo>
                  <a:pt x="2330" y="1469"/>
                </a:moveTo>
                <a:lnTo>
                  <a:pt x="2330" y="1468"/>
                </a:lnTo>
                <a:lnTo>
                  <a:pt x="2330" y="1468"/>
                </a:lnTo>
                <a:lnTo>
                  <a:pt x="2330" y="1468"/>
                </a:lnTo>
                <a:lnTo>
                  <a:pt x="2330" y="1469"/>
                </a:lnTo>
                <a:lnTo>
                  <a:pt x="2330" y="1469"/>
                </a:lnTo>
                <a:lnTo>
                  <a:pt x="2329" y="1469"/>
                </a:lnTo>
                <a:lnTo>
                  <a:pt x="2330" y="1469"/>
                </a:lnTo>
                <a:lnTo>
                  <a:pt x="2330" y="1469"/>
                </a:lnTo>
                <a:close/>
                <a:moveTo>
                  <a:pt x="2342" y="1480"/>
                </a:moveTo>
                <a:lnTo>
                  <a:pt x="2342" y="1480"/>
                </a:lnTo>
                <a:lnTo>
                  <a:pt x="2342" y="1480"/>
                </a:lnTo>
                <a:lnTo>
                  <a:pt x="2342" y="1478"/>
                </a:lnTo>
                <a:lnTo>
                  <a:pt x="2341" y="1476"/>
                </a:lnTo>
                <a:lnTo>
                  <a:pt x="2342" y="1478"/>
                </a:lnTo>
                <a:lnTo>
                  <a:pt x="2342" y="1480"/>
                </a:lnTo>
                <a:close/>
                <a:moveTo>
                  <a:pt x="2345" y="1388"/>
                </a:moveTo>
                <a:lnTo>
                  <a:pt x="2345" y="1389"/>
                </a:lnTo>
                <a:lnTo>
                  <a:pt x="2344" y="1390"/>
                </a:lnTo>
                <a:lnTo>
                  <a:pt x="2345" y="1390"/>
                </a:lnTo>
                <a:lnTo>
                  <a:pt x="2346" y="1390"/>
                </a:lnTo>
                <a:lnTo>
                  <a:pt x="2345" y="1390"/>
                </a:lnTo>
                <a:lnTo>
                  <a:pt x="2344" y="1390"/>
                </a:lnTo>
                <a:lnTo>
                  <a:pt x="2345" y="1389"/>
                </a:lnTo>
                <a:lnTo>
                  <a:pt x="2345" y="1388"/>
                </a:lnTo>
                <a:close/>
                <a:moveTo>
                  <a:pt x="2351" y="1486"/>
                </a:moveTo>
                <a:lnTo>
                  <a:pt x="2351" y="1486"/>
                </a:lnTo>
                <a:lnTo>
                  <a:pt x="2351" y="1486"/>
                </a:lnTo>
                <a:lnTo>
                  <a:pt x="2351" y="1486"/>
                </a:lnTo>
                <a:lnTo>
                  <a:pt x="2351" y="1486"/>
                </a:lnTo>
                <a:close/>
                <a:moveTo>
                  <a:pt x="2358" y="1475"/>
                </a:moveTo>
                <a:lnTo>
                  <a:pt x="2357" y="1474"/>
                </a:lnTo>
                <a:lnTo>
                  <a:pt x="2357" y="1473"/>
                </a:lnTo>
                <a:lnTo>
                  <a:pt x="2357" y="1474"/>
                </a:lnTo>
                <a:lnTo>
                  <a:pt x="2358" y="1475"/>
                </a:lnTo>
                <a:close/>
                <a:moveTo>
                  <a:pt x="2362" y="1442"/>
                </a:moveTo>
                <a:lnTo>
                  <a:pt x="2362" y="1440"/>
                </a:lnTo>
                <a:lnTo>
                  <a:pt x="2361" y="1439"/>
                </a:lnTo>
                <a:lnTo>
                  <a:pt x="2362" y="1440"/>
                </a:lnTo>
                <a:lnTo>
                  <a:pt x="2362" y="1442"/>
                </a:lnTo>
                <a:close/>
                <a:moveTo>
                  <a:pt x="2365" y="1436"/>
                </a:moveTo>
                <a:lnTo>
                  <a:pt x="2365" y="1436"/>
                </a:lnTo>
                <a:lnTo>
                  <a:pt x="2365" y="1435"/>
                </a:lnTo>
                <a:lnTo>
                  <a:pt x="2364" y="1435"/>
                </a:lnTo>
                <a:lnTo>
                  <a:pt x="2365" y="1435"/>
                </a:lnTo>
                <a:lnTo>
                  <a:pt x="2365" y="1436"/>
                </a:lnTo>
                <a:close/>
                <a:moveTo>
                  <a:pt x="2352" y="1406"/>
                </a:moveTo>
                <a:lnTo>
                  <a:pt x="2354" y="1401"/>
                </a:lnTo>
                <a:lnTo>
                  <a:pt x="2356" y="1399"/>
                </a:lnTo>
                <a:lnTo>
                  <a:pt x="2358" y="1399"/>
                </a:lnTo>
                <a:lnTo>
                  <a:pt x="2362" y="1402"/>
                </a:lnTo>
                <a:lnTo>
                  <a:pt x="2364" y="1405"/>
                </a:lnTo>
                <a:lnTo>
                  <a:pt x="2365" y="1407"/>
                </a:lnTo>
                <a:lnTo>
                  <a:pt x="2362" y="1410"/>
                </a:lnTo>
                <a:lnTo>
                  <a:pt x="2360" y="1412"/>
                </a:lnTo>
                <a:lnTo>
                  <a:pt x="2359" y="1413"/>
                </a:lnTo>
                <a:lnTo>
                  <a:pt x="2358" y="1413"/>
                </a:lnTo>
                <a:lnTo>
                  <a:pt x="2356" y="1412"/>
                </a:lnTo>
                <a:lnTo>
                  <a:pt x="2354" y="1411"/>
                </a:lnTo>
                <a:lnTo>
                  <a:pt x="2353" y="1413"/>
                </a:lnTo>
                <a:lnTo>
                  <a:pt x="2352" y="1416"/>
                </a:lnTo>
                <a:lnTo>
                  <a:pt x="2353" y="1413"/>
                </a:lnTo>
                <a:lnTo>
                  <a:pt x="2354" y="1411"/>
                </a:lnTo>
                <a:lnTo>
                  <a:pt x="2353" y="1408"/>
                </a:lnTo>
                <a:lnTo>
                  <a:pt x="2352" y="1406"/>
                </a:lnTo>
                <a:close/>
                <a:moveTo>
                  <a:pt x="2406" y="1462"/>
                </a:moveTo>
                <a:lnTo>
                  <a:pt x="2404" y="1467"/>
                </a:lnTo>
                <a:lnTo>
                  <a:pt x="2403" y="1471"/>
                </a:lnTo>
                <a:lnTo>
                  <a:pt x="2402" y="1475"/>
                </a:lnTo>
                <a:lnTo>
                  <a:pt x="2403" y="1481"/>
                </a:lnTo>
                <a:lnTo>
                  <a:pt x="2405" y="1476"/>
                </a:lnTo>
                <a:lnTo>
                  <a:pt x="2406" y="1472"/>
                </a:lnTo>
                <a:lnTo>
                  <a:pt x="2406" y="1470"/>
                </a:lnTo>
                <a:lnTo>
                  <a:pt x="2407" y="1468"/>
                </a:lnTo>
                <a:lnTo>
                  <a:pt x="2408" y="1467"/>
                </a:lnTo>
                <a:lnTo>
                  <a:pt x="2412" y="1466"/>
                </a:lnTo>
                <a:lnTo>
                  <a:pt x="2412" y="1467"/>
                </a:lnTo>
                <a:lnTo>
                  <a:pt x="2413" y="1467"/>
                </a:lnTo>
                <a:lnTo>
                  <a:pt x="2420" y="1477"/>
                </a:lnTo>
                <a:lnTo>
                  <a:pt x="2428" y="1489"/>
                </a:lnTo>
                <a:lnTo>
                  <a:pt x="2422" y="1491"/>
                </a:lnTo>
                <a:lnTo>
                  <a:pt x="2416" y="1491"/>
                </a:lnTo>
                <a:lnTo>
                  <a:pt x="2411" y="1491"/>
                </a:lnTo>
                <a:lnTo>
                  <a:pt x="2404" y="1490"/>
                </a:lnTo>
                <a:lnTo>
                  <a:pt x="2404" y="1490"/>
                </a:lnTo>
                <a:lnTo>
                  <a:pt x="2400" y="1484"/>
                </a:lnTo>
                <a:lnTo>
                  <a:pt x="2396" y="1477"/>
                </a:lnTo>
                <a:lnTo>
                  <a:pt x="2395" y="1474"/>
                </a:lnTo>
                <a:lnTo>
                  <a:pt x="2395" y="1473"/>
                </a:lnTo>
                <a:lnTo>
                  <a:pt x="2392" y="1472"/>
                </a:lnTo>
                <a:lnTo>
                  <a:pt x="2390" y="1472"/>
                </a:lnTo>
                <a:lnTo>
                  <a:pt x="2387" y="1472"/>
                </a:lnTo>
                <a:lnTo>
                  <a:pt x="2386" y="1470"/>
                </a:lnTo>
                <a:lnTo>
                  <a:pt x="2385" y="1466"/>
                </a:lnTo>
                <a:lnTo>
                  <a:pt x="2384" y="1462"/>
                </a:lnTo>
                <a:lnTo>
                  <a:pt x="2389" y="1460"/>
                </a:lnTo>
                <a:lnTo>
                  <a:pt x="2395" y="1460"/>
                </a:lnTo>
                <a:lnTo>
                  <a:pt x="2401" y="1461"/>
                </a:lnTo>
                <a:lnTo>
                  <a:pt x="2406" y="1462"/>
                </a:lnTo>
                <a:close/>
                <a:moveTo>
                  <a:pt x="2452" y="1520"/>
                </a:moveTo>
                <a:lnTo>
                  <a:pt x="2453" y="1523"/>
                </a:lnTo>
                <a:lnTo>
                  <a:pt x="2452" y="1526"/>
                </a:lnTo>
                <a:lnTo>
                  <a:pt x="2451" y="1528"/>
                </a:lnTo>
                <a:lnTo>
                  <a:pt x="2450" y="1530"/>
                </a:lnTo>
                <a:lnTo>
                  <a:pt x="2449" y="1530"/>
                </a:lnTo>
                <a:lnTo>
                  <a:pt x="2449" y="1530"/>
                </a:lnTo>
                <a:lnTo>
                  <a:pt x="2447" y="1530"/>
                </a:lnTo>
                <a:lnTo>
                  <a:pt x="2446" y="1530"/>
                </a:lnTo>
                <a:lnTo>
                  <a:pt x="2445" y="1530"/>
                </a:lnTo>
                <a:lnTo>
                  <a:pt x="2444" y="1529"/>
                </a:lnTo>
                <a:lnTo>
                  <a:pt x="2445" y="1524"/>
                </a:lnTo>
                <a:lnTo>
                  <a:pt x="2445" y="1520"/>
                </a:lnTo>
                <a:lnTo>
                  <a:pt x="2444" y="1517"/>
                </a:lnTo>
                <a:lnTo>
                  <a:pt x="2443" y="1515"/>
                </a:lnTo>
                <a:lnTo>
                  <a:pt x="2441" y="1514"/>
                </a:lnTo>
                <a:lnTo>
                  <a:pt x="2438" y="1512"/>
                </a:lnTo>
                <a:lnTo>
                  <a:pt x="2434" y="1511"/>
                </a:lnTo>
                <a:lnTo>
                  <a:pt x="2429" y="1509"/>
                </a:lnTo>
                <a:lnTo>
                  <a:pt x="2429" y="1513"/>
                </a:lnTo>
                <a:lnTo>
                  <a:pt x="2430" y="1515"/>
                </a:lnTo>
                <a:lnTo>
                  <a:pt x="2430" y="1518"/>
                </a:lnTo>
                <a:lnTo>
                  <a:pt x="2429" y="1520"/>
                </a:lnTo>
                <a:lnTo>
                  <a:pt x="2427" y="1520"/>
                </a:lnTo>
                <a:lnTo>
                  <a:pt x="2426" y="1519"/>
                </a:lnTo>
                <a:lnTo>
                  <a:pt x="2422" y="1519"/>
                </a:lnTo>
                <a:lnTo>
                  <a:pt x="2420" y="1518"/>
                </a:lnTo>
                <a:lnTo>
                  <a:pt x="2419" y="1516"/>
                </a:lnTo>
                <a:lnTo>
                  <a:pt x="2418" y="1515"/>
                </a:lnTo>
                <a:lnTo>
                  <a:pt x="2416" y="1511"/>
                </a:lnTo>
                <a:lnTo>
                  <a:pt x="2412" y="1507"/>
                </a:lnTo>
                <a:lnTo>
                  <a:pt x="2412" y="1505"/>
                </a:lnTo>
                <a:lnTo>
                  <a:pt x="2414" y="1503"/>
                </a:lnTo>
                <a:lnTo>
                  <a:pt x="2415" y="1500"/>
                </a:lnTo>
                <a:lnTo>
                  <a:pt x="2414" y="1498"/>
                </a:lnTo>
                <a:lnTo>
                  <a:pt x="2414" y="1497"/>
                </a:lnTo>
                <a:lnTo>
                  <a:pt x="2414" y="1496"/>
                </a:lnTo>
                <a:lnTo>
                  <a:pt x="2415" y="1496"/>
                </a:lnTo>
                <a:lnTo>
                  <a:pt x="2416" y="1496"/>
                </a:lnTo>
                <a:lnTo>
                  <a:pt x="2421" y="1496"/>
                </a:lnTo>
                <a:lnTo>
                  <a:pt x="2427" y="1496"/>
                </a:lnTo>
                <a:lnTo>
                  <a:pt x="2430" y="1496"/>
                </a:lnTo>
                <a:lnTo>
                  <a:pt x="2432" y="1497"/>
                </a:lnTo>
                <a:lnTo>
                  <a:pt x="2434" y="1498"/>
                </a:lnTo>
                <a:lnTo>
                  <a:pt x="2436" y="1499"/>
                </a:lnTo>
                <a:lnTo>
                  <a:pt x="2445" y="1509"/>
                </a:lnTo>
                <a:lnTo>
                  <a:pt x="2452" y="1520"/>
                </a:lnTo>
                <a:close/>
                <a:moveTo>
                  <a:pt x="1674" y="1612"/>
                </a:moveTo>
                <a:lnTo>
                  <a:pt x="1675" y="1609"/>
                </a:lnTo>
                <a:lnTo>
                  <a:pt x="1675" y="1605"/>
                </a:lnTo>
                <a:lnTo>
                  <a:pt x="1675" y="1605"/>
                </a:lnTo>
                <a:lnTo>
                  <a:pt x="1675" y="1609"/>
                </a:lnTo>
                <a:lnTo>
                  <a:pt x="1674" y="1612"/>
                </a:lnTo>
                <a:close/>
                <a:moveTo>
                  <a:pt x="1675" y="1605"/>
                </a:moveTo>
                <a:lnTo>
                  <a:pt x="1676" y="1605"/>
                </a:lnTo>
                <a:lnTo>
                  <a:pt x="1676" y="1605"/>
                </a:lnTo>
                <a:lnTo>
                  <a:pt x="1676" y="1605"/>
                </a:lnTo>
                <a:lnTo>
                  <a:pt x="1675" y="1605"/>
                </a:lnTo>
                <a:lnTo>
                  <a:pt x="1675" y="1605"/>
                </a:lnTo>
                <a:close/>
                <a:moveTo>
                  <a:pt x="1665" y="1558"/>
                </a:moveTo>
                <a:lnTo>
                  <a:pt x="1664" y="1562"/>
                </a:lnTo>
                <a:lnTo>
                  <a:pt x="1664" y="1566"/>
                </a:lnTo>
                <a:lnTo>
                  <a:pt x="1664" y="1566"/>
                </a:lnTo>
                <a:lnTo>
                  <a:pt x="1661" y="1567"/>
                </a:lnTo>
                <a:lnTo>
                  <a:pt x="1658" y="1568"/>
                </a:lnTo>
                <a:lnTo>
                  <a:pt x="1657" y="1570"/>
                </a:lnTo>
                <a:lnTo>
                  <a:pt x="1658" y="1575"/>
                </a:lnTo>
                <a:lnTo>
                  <a:pt x="1657" y="1575"/>
                </a:lnTo>
                <a:lnTo>
                  <a:pt x="1649" y="1577"/>
                </a:lnTo>
                <a:lnTo>
                  <a:pt x="1641" y="1578"/>
                </a:lnTo>
                <a:lnTo>
                  <a:pt x="1641" y="1582"/>
                </a:lnTo>
                <a:lnTo>
                  <a:pt x="1639" y="1587"/>
                </a:lnTo>
                <a:lnTo>
                  <a:pt x="1635" y="1591"/>
                </a:lnTo>
                <a:lnTo>
                  <a:pt x="1632" y="1594"/>
                </a:lnTo>
                <a:lnTo>
                  <a:pt x="1635" y="1591"/>
                </a:lnTo>
                <a:lnTo>
                  <a:pt x="1639" y="1587"/>
                </a:lnTo>
                <a:lnTo>
                  <a:pt x="1641" y="1582"/>
                </a:lnTo>
                <a:lnTo>
                  <a:pt x="1641" y="1578"/>
                </a:lnTo>
                <a:lnTo>
                  <a:pt x="1641" y="1578"/>
                </a:lnTo>
                <a:lnTo>
                  <a:pt x="1641" y="1575"/>
                </a:lnTo>
                <a:lnTo>
                  <a:pt x="1641" y="1572"/>
                </a:lnTo>
                <a:lnTo>
                  <a:pt x="1640" y="1573"/>
                </a:lnTo>
                <a:lnTo>
                  <a:pt x="1640" y="1574"/>
                </a:lnTo>
                <a:lnTo>
                  <a:pt x="1640" y="1573"/>
                </a:lnTo>
                <a:lnTo>
                  <a:pt x="1641" y="1572"/>
                </a:lnTo>
                <a:lnTo>
                  <a:pt x="1645" y="1568"/>
                </a:lnTo>
                <a:lnTo>
                  <a:pt x="1650" y="1566"/>
                </a:lnTo>
                <a:lnTo>
                  <a:pt x="1653" y="1565"/>
                </a:lnTo>
                <a:lnTo>
                  <a:pt x="1655" y="1563"/>
                </a:lnTo>
                <a:lnTo>
                  <a:pt x="1657" y="1561"/>
                </a:lnTo>
                <a:lnTo>
                  <a:pt x="1658" y="1558"/>
                </a:lnTo>
                <a:lnTo>
                  <a:pt x="1659" y="1557"/>
                </a:lnTo>
                <a:lnTo>
                  <a:pt x="1661" y="1557"/>
                </a:lnTo>
                <a:lnTo>
                  <a:pt x="1663" y="1557"/>
                </a:lnTo>
                <a:lnTo>
                  <a:pt x="1665" y="1558"/>
                </a:lnTo>
                <a:lnTo>
                  <a:pt x="1668" y="1558"/>
                </a:lnTo>
                <a:lnTo>
                  <a:pt x="1669" y="1557"/>
                </a:lnTo>
                <a:lnTo>
                  <a:pt x="1670" y="1556"/>
                </a:lnTo>
                <a:lnTo>
                  <a:pt x="1669" y="1553"/>
                </a:lnTo>
                <a:lnTo>
                  <a:pt x="1670" y="1556"/>
                </a:lnTo>
                <a:lnTo>
                  <a:pt x="1669" y="1557"/>
                </a:lnTo>
                <a:lnTo>
                  <a:pt x="1668" y="1558"/>
                </a:lnTo>
                <a:lnTo>
                  <a:pt x="1665" y="1558"/>
                </a:lnTo>
                <a:close/>
                <a:moveTo>
                  <a:pt x="1658" y="1819"/>
                </a:moveTo>
                <a:lnTo>
                  <a:pt x="1655" y="1819"/>
                </a:lnTo>
                <a:lnTo>
                  <a:pt x="1652" y="1817"/>
                </a:lnTo>
                <a:lnTo>
                  <a:pt x="1649" y="1814"/>
                </a:lnTo>
                <a:lnTo>
                  <a:pt x="1649" y="1811"/>
                </a:lnTo>
                <a:lnTo>
                  <a:pt x="1650" y="1808"/>
                </a:lnTo>
                <a:lnTo>
                  <a:pt x="1652" y="1806"/>
                </a:lnTo>
                <a:lnTo>
                  <a:pt x="1655" y="1805"/>
                </a:lnTo>
                <a:lnTo>
                  <a:pt x="1657" y="1805"/>
                </a:lnTo>
                <a:lnTo>
                  <a:pt x="1661" y="1806"/>
                </a:lnTo>
                <a:lnTo>
                  <a:pt x="1663" y="1807"/>
                </a:lnTo>
                <a:lnTo>
                  <a:pt x="1665" y="1810"/>
                </a:lnTo>
                <a:lnTo>
                  <a:pt x="1665" y="1813"/>
                </a:lnTo>
                <a:lnTo>
                  <a:pt x="1665" y="1816"/>
                </a:lnTo>
                <a:lnTo>
                  <a:pt x="1663" y="1818"/>
                </a:lnTo>
                <a:lnTo>
                  <a:pt x="1661" y="1819"/>
                </a:lnTo>
                <a:lnTo>
                  <a:pt x="1658" y="1819"/>
                </a:lnTo>
                <a:close/>
                <a:moveTo>
                  <a:pt x="1619" y="1793"/>
                </a:moveTo>
                <a:lnTo>
                  <a:pt x="1615" y="1793"/>
                </a:lnTo>
                <a:lnTo>
                  <a:pt x="1613" y="1794"/>
                </a:lnTo>
                <a:lnTo>
                  <a:pt x="1610" y="1795"/>
                </a:lnTo>
                <a:lnTo>
                  <a:pt x="1608" y="1798"/>
                </a:lnTo>
                <a:lnTo>
                  <a:pt x="1607" y="1797"/>
                </a:lnTo>
                <a:lnTo>
                  <a:pt x="1606" y="1796"/>
                </a:lnTo>
                <a:lnTo>
                  <a:pt x="1604" y="1793"/>
                </a:lnTo>
                <a:lnTo>
                  <a:pt x="1601" y="1791"/>
                </a:lnTo>
                <a:lnTo>
                  <a:pt x="1600" y="1790"/>
                </a:lnTo>
                <a:lnTo>
                  <a:pt x="1600" y="1789"/>
                </a:lnTo>
                <a:lnTo>
                  <a:pt x="1600" y="1787"/>
                </a:lnTo>
                <a:lnTo>
                  <a:pt x="1600" y="1786"/>
                </a:lnTo>
                <a:lnTo>
                  <a:pt x="1602" y="1783"/>
                </a:lnTo>
                <a:lnTo>
                  <a:pt x="1606" y="1782"/>
                </a:lnTo>
                <a:lnTo>
                  <a:pt x="1610" y="1783"/>
                </a:lnTo>
                <a:lnTo>
                  <a:pt x="1613" y="1783"/>
                </a:lnTo>
                <a:lnTo>
                  <a:pt x="1628" y="1784"/>
                </a:lnTo>
                <a:lnTo>
                  <a:pt x="1642" y="1787"/>
                </a:lnTo>
                <a:lnTo>
                  <a:pt x="1637" y="1790"/>
                </a:lnTo>
                <a:lnTo>
                  <a:pt x="1631" y="1793"/>
                </a:lnTo>
                <a:lnTo>
                  <a:pt x="1626" y="1794"/>
                </a:lnTo>
                <a:lnTo>
                  <a:pt x="1619" y="1793"/>
                </a:lnTo>
                <a:close/>
                <a:moveTo>
                  <a:pt x="1668" y="1551"/>
                </a:moveTo>
                <a:lnTo>
                  <a:pt x="1669" y="1552"/>
                </a:lnTo>
                <a:lnTo>
                  <a:pt x="1669" y="1553"/>
                </a:lnTo>
                <a:lnTo>
                  <a:pt x="1669" y="1552"/>
                </a:lnTo>
                <a:lnTo>
                  <a:pt x="1668" y="1551"/>
                </a:lnTo>
                <a:close/>
                <a:moveTo>
                  <a:pt x="1586" y="1801"/>
                </a:moveTo>
                <a:lnTo>
                  <a:pt x="1583" y="1809"/>
                </a:lnTo>
                <a:lnTo>
                  <a:pt x="1580" y="1818"/>
                </a:lnTo>
                <a:lnTo>
                  <a:pt x="1579" y="1820"/>
                </a:lnTo>
                <a:lnTo>
                  <a:pt x="1576" y="1822"/>
                </a:lnTo>
                <a:lnTo>
                  <a:pt x="1574" y="1821"/>
                </a:lnTo>
                <a:lnTo>
                  <a:pt x="1572" y="1820"/>
                </a:lnTo>
                <a:lnTo>
                  <a:pt x="1572" y="1819"/>
                </a:lnTo>
                <a:lnTo>
                  <a:pt x="1571" y="1817"/>
                </a:lnTo>
                <a:lnTo>
                  <a:pt x="1571" y="1808"/>
                </a:lnTo>
                <a:lnTo>
                  <a:pt x="1570" y="1799"/>
                </a:lnTo>
                <a:lnTo>
                  <a:pt x="1570" y="1795"/>
                </a:lnTo>
                <a:lnTo>
                  <a:pt x="1571" y="1792"/>
                </a:lnTo>
                <a:lnTo>
                  <a:pt x="1573" y="1790"/>
                </a:lnTo>
                <a:lnTo>
                  <a:pt x="1577" y="1788"/>
                </a:lnTo>
                <a:lnTo>
                  <a:pt x="1579" y="1787"/>
                </a:lnTo>
                <a:lnTo>
                  <a:pt x="1581" y="1787"/>
                </a:lnTo>
                <a:lnTo>
                  <a:pt x="1583" y="1788"/>
                </a:lnTo>
                <a:lnTo>
                  <a:pt x="1585" y="1789"/>
                </a:lnTo>
                <a:lnTo>
                  <a:pt x="1587" y="1792"/>
                </a:lnTo>
                <a:lnTo>
                  <a:pt x="1587" y="1794"/>
                </a:lnTo>
                <a:lnTo>
                  <a:pt x="1587" y="1797"/>
                </a:lnTo>
                <a:lnTo>
                  <a:pt x="1586" y="1801"/>
                </a:lnTo>
                <a:close/>
                <a:moveTo>
                  <a:pt x="1539" y="1801"/>
                </a:moveTo>
                <a:lnTo>
                  <a:pt x="1529" y="1802"/>
                </a:lnTo>
                <a:lnTo>
                  <a:pt x="1520" y="1802"/>
                </a:lnTo>
                <a:lnTo>
                  <a:pt x="1516" y="1801"/>
                </a:lnTo>
                <a:lnTo>
                  <a:pt x="1511" y="1801"/>
                </a:lnTo>
                <a:lnTo>
                  <a:pt x="1507" y="1801"/>
                </a:lnTo>
                <a:lnTo>
                  <a:pt x="1504" y="1803"/>
                </a:lnTo>
                <a:lnTo>
                  <a:pt x="1497" y="1806"/>
                </a:lnTo>
                <a:lnTo>
                  <a:pt x="1491" y="1812"/>
                </a:lnTo>
                <a:lnTo>
                  <a:pt x="1488" y="1814"/>
                </a:lnTo>
                <a:lnTo>
                  <a:pt x="1485" y="1817"/>
                </a:lnTo>
                <a:lnTo>
                  <a:pt x="1481" y="1818"/>
                </a:lnTo>
                <a:lnTo>
                  <a:pt x="1477" y="1819"/>
                </a:lnTo>
                <a:lnTo>
                  <a:pt x="1476" y="1819"/>
                </a:lnTo>
                <a:lnTo>
                  <a:pt x="1475" y="1818"/>
                </a:lnTo>
                <a:lnTo>
                  <a:pt x="1474" y="1817"/>
                </a:lnTo>
                <a:lnTo>
                  <a:pt x="1473" y="1816"/>
                </a:lnTo>
                <a:lnTo>
                  <a:pt x="1473" y="1813"/>
                </a:lnTo>
                <a:lnTo>
                  <a:pt x="1473" y="1811"/>
                </a:lnTo>
                <a:lnTo>
                  <a:pt x="1474" y="1809"/>
                </a:lnTo>
                <a:lnTo>
                  <a:pt x="1475" y="1808"/>
                </a:lnTo>
                <a:lnTo>
                  <a:pt x="1477" y="1806"/>
                </a:lnTo>
                <a:lnTo>
                  <a:pt x="1479" y="1805"/>
                </a:lnTo>
                <a:lnTo>
                  <a:pt x="1480" y="1803"/>
                </a:lnTo>
                <a:lnTo>
                  <a:pt x="1479" y="1799"/>
                </a:lnTo>
                <a:lnTo>
                  <a:pt x="1477" y="1797"/>
                </a:lnTo>
                <a:lnTo>
                  <a:pt x="1474" y="1796"/>
                </a:lnTo>
                <a:lnTo>
                  <a:pt x="1472" y="1797"/>
                </a:lnTo>
                <a:lnTo>
                  <a:pt x="1468" y="1798"/>
                </a:lnTo>
                <a:lnTo>
                  <a:pt x="1466" y="1798"/>
                </a:lnTo>
                <a:lnTo>
                  <a:pt x="1465" y="1799"/>
                </a:lnTo>
                <a:lnTo>
                  <a:pt x="1463" y="1799"/>
                </a:lnTo>
                <a:lnTo>
                  <a:pt x="1461" y="1799"/>
                </a:lnTo>
                <a:lnTo>
                  <a:pt x="1459" y="1798"/>
                </a:lnTo>
                <a:lnTo>
                  <a:pt x="1458" y="1796"/>
                </a:lnTo>
                <a:lnTo>
                  <a:pt x="1458" y="1794"/>
                </a:lnTo>
                <a:lnTo>
                  <a:pt x="1460" y="1793"/>
                </a:lnTo>
                <a:lnTo>
                  <a:pt x="1462" y="1792"/>
                </a:lnTo>
                <a:lnTo>
                  <a:pt x="1464" y="1792"/>
                </a:lnTo>
                <a:lnTo>
                  <a:pt x="1468" y="1791"/>
                </a:lnTo>
                <a:lnTo>
                  <a:pt x="1474" y="1791"/>
                </a:lnTo>
                <a:lnTo>
                  <a:pt x="1489" y="1793"/>
                </a:lnTo>
                <a:lnTo>
                  <a:pt x="1505" y="1793"/>
                </a:lnTo>
                <a:lnTo>
                  <a:pt x="1507" y="1793"/>
                </a:lnTo>
                <a:lnTo>
                  <a:pt x="1510" y="1793"/>
                </a:lnTo>
                <a:lnTo>
                  <a:pt x="1512" y="1792"/>
                </a:lnTo>
                <a:lnTo>
                  <a:pt x="1516" y="1791"/>
                </a:lnTo>
                <a:lnTo>
                  <a:pt x="1517" y="1790"/>
                </a:lnTo>
                <a:lnTo>
                  <a:pt x="1518" y="1790"/>
                </a:lnTo>
                <a:lnTo>
                  <a:pt x="1520" y="1790"/>
                </a:lnTo>
                <a:lnTo>
                  <a:pt x="1522" y="1790"/>
                </a:lnTo>
                <a:lnTo>
                  <a:pt x="1525" y="1792"/>
                </a:lnTo>
                <a:lnTo>
                  <a:pt x="1529" y="1793"/>
                </a:lnTo>
                <a:lnTo>
                  <a:pt x="1534" y="1794"/>
                </a:lnTo>
                <a:lnTo>
                  <a:pt x="1539" y="1794"/>
                </a:lnTo>
                <a:lnTo>
                  <a:pt x="1540" y="1794"/>
                </a:lnTo>
                <a:lnTo>
                  <a:pt x="1541" y="1795"/>
                </a:lnTo>
                <a:lnTo>
                  <a:pt x="1542" y="1796"/>
                </a:lnTo>
                <a:lnTo>
                  <a:pt x="1542" y="1797"/>
                </a:lnTo>
                <a:lnTo>
                  <a:pt x="1541" y="1799"/>
                </a:lnTo>
                <a:lnTo>
                  <a:pt x="1539" y="1801"/>
                </a:lnTo>
                <a:close/>
                <a:moveTo>
                  <a:pt x="1465" y="1408"/>
                </a:moveTo>
                <a:lnTo>
                  <a:pt x="1465" y="1408"/>
                </a:lnTo>
                <a:lnTo>
                  <a:pt x="1464" y="1409"/>
                </a:lnTo>
                <a:lnTo>
                  <a:pt x="1464" y="1409"/>
                </a:lnTo>
                <a:lnTo>
                  <a:pt x="1464" y="1409"/>
                </a:lnTo>
                <a:lnTo>
                  <a:pt x="1465" y="1408"/>
                </a:lnTo>
                <a:close/>
                <a:moveTo>
                  <a:pt x="1501" y="1472"/>
                </a:moveTo>
                <a:lnTo>
                  <a:pt x="1503" y="1471"/>
                </a:lnTo>
                <a:lnTo>
                  <a:pt x="1505" y="1470"/>
                </a:lnTo>
                <a:lnTo>
                  <a:pt x="1507" y="1468"/>
                </a:lnTo>
                <a:lnTo>
                  <a:pt x="1508" y="1465"/>
                </a:lnTo>
                <a:lnTo>
                  <a:pt x="1509" y="1463"/>
                </a:lnTo>
                <a:lnTo>
                  <a:pt x="1511" y="1463"/>
                </a:lnTo>
                <a:lnTo>
                  <a:pt x="1512" y="1463"/>
                </a:lnTo>
                <a:lnTo>
                  <a:pt x="1515" y="1465"/>
                </a:lnTo>
                <a:lnTo>
                  <a:pt x="1515" y="1467"/>
                </a:lnTo>
                <a:lnTo>
                  <a:pt x="1515" y="1469"/>
                </a:lnTo>
                <a:lnTo>
                  <a:pt x="1513" y="1471"/>
                </a:lnTo>
                <a:lnTo>
                  <a:pt x="1512" y="1473"/>
                </a:lnTo>
                <a:lnTo>
                  <a:pt x="1508" y="1478"/>
                </a:lnTo>
                <a:lnTo>
                  <a:pt x="1504" y="1483"/>
                </a:lnTo>
                <a:lnTo>
                  <a:pt x="1502" y="1483"/>
                </a:lnTo>
                <a:lnTo>
                  <a:pt x="1500" y="1482"/>
                </a:lnTo>
                <a:lnTo>
                  <a:pt x="1498" y="1481"/>
                </a:lnTo>
                <a:lnTo>
                  <a:pt x="1498" y="1480"/>
                </a:lnTo>
                <a:lnTo>
                  <a:pt x="1497" y="1477"/>
                </a:lnTo>
                <a:lnTo>
                  <a:pt x="1497" y="1475"/>
                </a:lnTo>
                <a:lnTo>
                  <a:pt x="1498" y="1473"/>
                </a:lnTo>
                <a:lnTo>
                  <a:pt x="1501" y="1472"/>
                </a:lnTo>
                <a:close/>
                <a:moveTo>
                  <a:pt x="1512" y="1400"/>
                </a:moveTo>
                <a:lnTo>
                  <a:pt x="1513" y="1401"/>
                </a:lnTo>
                <a:lnTo>
                  <a:pt x="1512" y="1404"/>
                </a:lnTo>
                <a:lnTo>
                  <a:pt x="1510" y="1405"/>
                </a:lnTo>
                <a:lnTo>
                  <a:pt x="1509" y="1405"/>
                </a:lnTo>
                <a:lnTo>
                  <a:pt x="1507" y="1404"/>
                </a:lnTo>
                <a:lnTo>
                  <a:pt x="1505" y="1404"/>
                </a:lnTo>
                <a:lnTo>
                  <a:pt x="1506" y="1401"/>
                </a:lnTo>
                <a:lnTo>
                  <a:pt x="1508" y="1400"/>
                </a:lnTo>
                <a:lnTo>
                  <a:pt x="1510" y="1399"/>
                </a:lnTo>
                <a:lnTo>
                  <a:pt x="1512" y="1400"/>
                </a:lnTo>
                <a:close/>
                <a:moveTo>
                  <a:pt x="1453" y="1562"/>
                </a:moveTo>
                <a:lnTo>
                  <a:pt x="1452" y="1567"/>
                </a:lnTo>
                <a:lnTo>
                  <a:pt x="1452" y="1572"/>
                </a:lnTo>
                <a:lnTo>
                  <a:pt x="1451" y="1574"/>
                </a:lnTo>
                <a:lnTo>
                  <a:pt x="1451" y="1576"/>
                </a:lnTo>
                <a:lnTo>
                  <a:pt x="1449" y="1578"/>
                </a:lnTo>
                <a:lnTo>
                  <a:pt x="1446" y="1579"/>
                </a:lnTo>
                <a:lnTo>
                  <a:pt x="1444" y="1579"/>
                </a:lnTo>
                <a:lnTo>
                  <a:pt x="1441" y="1579"/>
                </a:lnTo>
                <a:lnTo>
                  <a:pt x="1440" y="1579"/>
                </a:lnTo>
                <a:lnTo>
                  <a:pt x="1437" y="1578"/>
                </a:lnTo>
                <a:lnTo>
                  <a:pt x="1434" y="1575"/>
                </a:lnTo>
                <a:lnTo>
                  <a:pt x="1432" y="1570"/>
                </a:lnTo>
                <a:lnTo>
                  <a:pt x="1430" y="1567"/>
                </a:lnTo>
                <a:lnTo>
                  <a:pt x="1429" y="1565"/>
                </a:lnTo>
                <a:lnTo>
                  <a:pt x="1428" y="1564"/>
                </a:lnTo>
                <a:lnTo>
                  <a:pt x="1426" y="1564"/>
                </a:lnTo>
                <a:lnTo>
                  <a:pt x="1425" y="1564"/>
                </a:lnTo>
                <a:lnTo>
                  <a:pt x="1422" y="1566"/>
                </a:lnTo>
                <a:lnTo>
                  <a:pt x="1420" y="1567"/>
                </a:lnTo>
                <a:lnTo>
                  <a:pt x="1419" y="1569"/>
                </a:lnTo>
                <a:lnTo>
                  <a:pt x="1418" y="1569"/>
                </a:lnTo>
                <a:lnTo>
                  <a:pt x="1416" y="1569"/>
                </a:lnTo>
                <a:lnTo>
                  <a:pt x="1415" y="1567"/>
                </a:lnTo>
                <a:lnTo>
                  <a:pt x="1414" y="1566"/>
                </a:lnTo>
                <a:lnTo>
                  <a:pt x="1414" y="1564"/>
                </a:lnTo>
                <a:lnTo>
                  <a:pt x="1415" y="1562"/>
                </a:lnTo>
                <a:lnTo>
                  <a:pt x="1415" y="1560"/>
                </a:lnTo>
                <a:lnTo>
                  <a:pt x="1415" y="1557"/>
                </a:lnTo>
                <a:lnTo>
                  <a:pt x="1415" y="1556"/>
                </a:lnTo>
                <a:lnTo>
                  <a:pt x="1416" y="1553"/>
                </a:lnTo>
                <a:lnTo>
                  <a:pt x="1414" y="1551"/>
                </a:lnTo>
                <a:lnTo>
                  <a:pt x="1413" y="1549"/>
                </a:lnTo>
                <a:lnTo>
                  <a:pt x="1413" y="1547"/>
                </a:lnTo>
                <a:lnTo>
                  <a:pt x="1413" y="1545"/>
                </a:lnTo>
                <a:lnTo>
                  <a:pt x="1413" y="1547"/>
                </a:lnTo>
                <a:lnTo>
                  <a:pt x="1413" y="1549"/>
                </a:lnTo>
                <a:lnTo>
                  <a:pt x="1414" y="1551"/>
                </a:lnTo>
                <a:lnTo>
                  <a:pt x="1416" y="1553"/>
                </a:lnTo>
                <a:lnTo>
                  <a:pt x="1418" y="1549"/>
                </a:lnTo>
                <a:lnTo>
                  <a:pt x="1420" y="1546"/>
                </a:lnTo>
                <a:lnTo>
                  <a:pt x="1421" y="1544"/>
                </a:lnTo>
                <a:lnTo>
                  <a:pt x="1420" y="1543"/>
                </a:lnTo>
                <a:lnTo>
                  <a:pt x="1419" y="1541"/>
                </a:lnTo>
                <a:lnTo>
                  <a:pt x="1417" y="1538"/>
                </a:lnTo>
                <a:lnTo>
                  <a:pt x="1417" y="1537"/>
                </a:lnTo>
                <a:lnTo>
                  <a:pt x="1417" y="1537"/>
                </a:lnTo>
                <a:lnTo>
                  <a:pt x="1418" y="1536"/>
                </a:lnTo>
                <a:lnTo>
                  <a:pt x="1419" y="1536"/>
                </a:lnTo>
                <a:lnTo>
                  <a:pt x="1418" y="1535"/>
                </a:lnTo>
                <a:lnTo>
                  <a:pt x="1417" y="1534"/>
                </a:lnTo>
                <a:lnTo>
                  <a:pt x="1417" y="1532"/>
                </a:lnTo>
                <a:lnTo>
                  <a:pt x="1418" y="1529"/>
                </a:lnTo>
                <a:lnTo>
                  <a:pt x="1418" y="1527"/>
                </a:lnTo>
                <a:lnTo>
                  <a:pt x="1419" y="1524"/>
                </a:lnTo>
                <a:lnTo>
                  <a:pt x="1418" y="1527"/>
                </a:lnTo>
                <a:lnTo>
                  <a:pt x="1418" y="1529"/>
                </a:lnTo>
                <a:lnTo>
                  <a:pt x="1421" y="1528"/>
                </a:lnTo>
                <a:lnTo>
                  <a:pt x="1422" y="1527"/>
                </a:lnTo>
                <a:lnTo>
                  <a:pt x="1422" y="1524"/>
                </a:lnTo>
                <a:lnTo>
                  <a:pt x="1423" y="1522"/>
                </a:lnTo>
                <a:lnTo>
                  <a:pt x="1426" y="1520"/>
                </a:lnTo>
                <a:lnTo>
                  <a:pt x="1428" y="1518"/>
                </a:lnTo>
                <a:lnTo>
                  <a:pt x="1431" y="1517"/>
                </a:lnTo>
                <a:lnTo>
                  <a:pt x="1433" y="1516"/>
                </a:lnTo>
                <a:lnTo>
                  <a:pt x="1436" y="1517"/>
                </a:lnTo>
                <a:lnTo>
                  <a:pt x="1440" y="1517"/>
                </a:lnTo>
                <a:lnTo>
                  <a:pt x="1442" y="1519"/>
                </a:lnTo>
                <a:lnTo>
                  <a:pt x="1444" y="1521"/>
                </a:lnTo>
                <a:lnTo>
                  <a:pt x="1445" y="1522"/>
                </a:lnTo>
                <a:lnTo>
                  <a:pt x="1445" y="1522"/>
                </a:lnTo>
                <a:lnTo>
                  <a:pt x="1443" y="1526"/>
                </a:lnTo>
                <a:lnTo>
                  <a:pt x="1442" y="1529"/>
                </a:lnTo>
                <a:lnTo>
                  <a:pt x="1442" y="1532"/>
                </a:lnTo>
                <a:lnTo>
                  <a:pt x="1441" y="1535"/>
                </a:lnTo>
                <a:lnTo>
                  <a:pt x="1441" y="1538"/>
                </a:lnTo>
                <a:lnTo>
                  <a:pt x="1438" y="1542"/>
                </a:lnTo>
                <a:lnTo>
                  <a:pt x="1436" y="1544"/>
                </a:lnTo>
                <a:lnTo>
                  <a:pt x="1432" y="1546"/>
                </a:lnTo>
                <a:lnTo>
                  <a:pt x="1430" y="1547"/>
                </a:lnTo>
                <a:lnTo>
                  <a:pt x="1428" y="1548"/>
                </a:lnTo>
                <a:lnTo>
                  <a:pt x="1428" y="1549"/>
                </a:lnTo>
                <a:lnTo>
                  <a:pt x="1427" y="1550"/>
                </a:lnTo>
                <a:lnTo>
                  <a:pt x="1429" y="1553"/>
                </a:lnTo>
                <a:lnTo>
                  <a:pt x="1432" y="1556"/>
                </a:lnTo>
                <a:lnTo>
                  <a:pt x="1435" y="1556"/>
                </a:lnTo>
                <a:lnTo>
                  <a:pt x="1436" y="1554"/>
                </a:lnTo>
                <a:lnTo>
                  <a:pt x="1435" y="1556"/>
                </a:lnTo>
                <a:lnTo>
                  <a:pt x="1432" y="1556"/>
                </a:lnTo>
                <a:lnTo>
                  <a:pt x="1432" y="1558"/>
                </a:lnTo>
                <a:lnTo>
                  <a:pt x="1432" y="1559"/>
                </a:lnTo>
                <a:lnTo>
                  <a:pt x="1433" y="1560"/>
                </a:lnTo>
                <a:lnTo>
                  <a:pt x="1435" y="1561"/>
                </a:lnTo>
                <a:lnTo>
                  <a:pt x="1437" y="1560"/>
                </a:lnTo>
                <a:lnTo>
                  <a:pt x="1438" y="1560"/>
                </a:lnTo>
                <a:lnTo>
                  <a:pt x="1438" y="1558"/>
                </a:lnTo>
                <a:lnTo>
                  <a:pt x="1440" y="1557"/>
                </a:lnTo>
                <a:lnTo>
                  <a:pt x="1441" y="1552"/>
                </a:lnTo>
                <a:lnTo>
                  <a:pt x="1442" y="1550"/>
                </a:lnTo>
                <a:lnTo>
                  <a:pt x="1445" y="1550"/>
                </a:lnTo>
                <a:lnTo>
                  <a:pt x="1448" y="1551"/>
                </a:lnTo>
                <a:lnTo>
                  <a:pt x="1451" y="1553"/>
                </a:lnTo>
                <a:lnTo>
                  <a:pt x="1453" y="1556"/>
                </a:lnTo>
                <a:lnTo>
                  <a:pt x="1455" y="1560"/>
                </a:lnTo>
                <a:lnTo>
                  <a:pt x="1453" y="1562"/>
                </a:lnTo>
                <a:close/>
                <a:moveTo>
                  <a:pt x="1367" y="1817"/>
                </a:moveTo>
                <a:lnTo>
                  <a:pt x="1362" y="1816"/>
                </a:lnTo>
                <a:lnTo>
                  <a:pt x="1360" y="1813"/>
                </a:lnTo>
                <a:lnTo>
                  <a:pt x="1358" y="1810"/>
                </a:lnTo>
                <a:lnTo>
                  <a:pt x="1358" y="1807"/>
                </a:lnTo>
                <a:lnTo>
                  <a:pt x="1359" y="1803"/>
                </a:lnTo>
                <a:lnTo>
                  <a:pt x="1361" y="1801"/>
                </a:lnTo>
                <a:lnTo>
                  <a:pt x="1365" y="1799"/>
                </a:lnTo>
                <a:lnTo>
                  <a:pt x="1369" y="1799"/>
                </a:lnTo>
                <a:lnTo>
                  <a:pt x="1372" y="1799"/>
                </a:lnTo>
                <a:lnTo>
                  <a:pt x="1374" y="1801"/>
                </a:lnTo>
                <a:lnTo>
                  <a:pt x="1376" y="1804"/>
                </a:lnTo>
                <a:lnTo>
                  <a:pt x="1377" y="1807"/>
                </a:lnTo>
                <a:lnTo>
                  <a:pt x="1376" y="1810"/>
                </a:lnTo>
                <a:lnTo>
                  <a:pt x="1374" y="1813"/>
                </a:lnTo>
                <a:lnTo>
                  <a:pt x="1371" y="1816"/>
                </a:lnTo>
                <a:lnTo>
                  <a:pt x="1367" y="1817"/>
                </a:lnTo>
                <a:close/>
                <a:moveTo>
                  <a:pt x="1354" y="1766"/>
                </a:moveTo>
                <a:lnTo>
                  <a:pt x="1354" y="1764"/>
                </a:lnTo>
                <a:lnTo>
                  <a:pt x="1355" y="1762"/>
                </a:lnTo>
                <a:lnTo>
                  <a:pt x="1356" y="1761"/>
                </a:lnTo>
                <a:lnTo>
                  <a:pt x="1358" y="1761"/>
                </a:lnTo>
                <a:lnTo>
                  <a:pt x="1362" y="1761"/>
                </a:lnTo>
                <a:lnTo>
                  <a:pt x="1366" y="1761"/>
                </a:lnTo>
                <a:lnTo>
                  <a:pt x="1370" y="1761"/>
                </a:lnTo>
                <a:lnTo>
                  <a:pt x="1373" y="1762"/>
                </a:lnTo>
                <a:lnTo>
                  <a:pt x="1374" y="1763"/>
                </a:lnTo>
                <a:lnTo>
                  <a:pt x="1375" y="1764"/>
                </a:lnTo>
                <a:lnTo>
                  <a:pt x="1376" y="1766"/>
                </a:lnTo>
                <a:lnTo>
                  <a:pt x="1376" y="1768"/>
                </a:lnTo>
                <a:lnTo>
                  <a:pt x="1375" y="1772"/>
                </a:lnTo>
                <a:lnTo>
                  <a:pt x="1373" y="1774"/>
                </a:lnTo>
                <a:lnTo>
                  <a:pt x="1370" y="1775"/>
                </a:lnTo>
                <a:lnTo>
                  <a:pt x="1367" y="1776"/>
                </a:lnTo>
                <a:lnTo>
                  <a:pt x="1362" y="1774"/>
                </a:lnTo>
                <a:lnTo>
                  <a:pt x="1358" y="1773"/>
                </a:lnTo>
                <a:lnTo>
                  <a:pt x="1356" y="1772"/>
                </a:lnTo>
                <a:lnTo>
                  <a:pt x="1355" y="1771"/>
                </a:lnTo>
                <a:lnTo>
                  <a:pt x="1354" y="1768"/>
                </a:lnTo>
                <a:lnTo>
                  <a:pt x="1354" y="1766"/>
                </a:lnTo>
                <a:close/>
                <a:moveTo>
                  <a:pt x="1336" y="1770"/>
                </a:moveTo>
                <a:lnTo>
                  <a:pt x="1336" y="1772"/>
                </a:lnTo>
                <a:lnTo>
                  <a:pt x="1335" y="1773"/>
                </a:lnTo>
                <a:lnTo>
                  <a:pt x="1334" y="1774"/>
                </a:lnTo>
                <a:lnTo>
                  <a:pt x="1331" y="1774"/>
                </a:lnTo>
                <a:lnTo>
                  <a:pt x="1328" y="1774"/>
                </a:lnTo>
                <a:lnTo>
                  <a:pt x="1325" y="1774"/>
                </a:lnTo>
                <a:lnTo>
                  <a:pt x="1315" y="1773"/>
                </a:lnTo>
                <a:lnTo>
                  <a:pt x="1307" y="1773"/>
                </a:lnTo>
                <a:lnTo>
                  <a:pt x="1297" y="1773"/>
                </a:lnTo>
                <a:lnTo>
                  <a:pt x="1289" y="1774"/>
                </a:lnTo>
                <a:lnTo>
                  <a:pt x="1278" y="1774"/>
                </a:lnTo>
                <a:lnTo>
                  <a:pt x="1267" y="1772"/>
                </a:lnTo>
                <a:lnTo>
                  <a:pt x="1262" y="1771"/>
                </a:lnTo>
                <a:lnTo>
                  <a:pt x="1258" y="1772"/>
                </a:lnTo>
                <a:lnTo>
                  <a:pt x="1254" y="1775"/>
                </a:lnTo>
                <a:lnTo>
                  <a:pt x="1252" y="1780"/>
                </a:lnTo>
                <a:lnTo>
                  <a:pt x="1250" y="1784"/>
                </a:lnTo>
                <a:lnTo>
                  <a:pt x="1248" y="1787"/>
                </a:lnTo>
                <a:lnTo>
                  <a:pt x="1245" y="1788"/>
                </a:lnTo>
                <a:lnTo>
                  <a:pt x="1240" y="1789"/>
                </a:lnTo>
                <a:lnTo>
                  <a:pt x="1237" y="1790"/>
                </a:lnTo>
                <a:lnTo>
                  <a:pt x="1234" y="1791"/>
                </a:lnTo>
                <a:lnTo>
                  <a:pt x="1231" y="1793"/>
                </a:lnTo>
                <a:lnTo>
                  <a:pt x="1228" y="1795"/>
                </a:lnTo>
                <a:lnTo>
                  <a:pt x="1225" y="1796"/>
                </a:lnTo>
                <a:lnTo>
                  <a:pt x="1223" y="1797"/>
                </a:lnTo>
                <a:lnTo>
                  <a:pt x="1221" y="1798"/>
                </a:lnTo>
                <a:lnTo>
                  <a:pt x="1219" y="1797"/>
                </a:lnTo>
                <a:lnTo>
                  <a:pt x="1208" y="1795"/>
                </a:lnTo>
                <a:lnTo>
                  <a:pt x="1199" y="1795"/>
                </a:lnTo>
                <a:lnTo>
                  <a:pt x="1188" y="1795"/>
                </a:lnTo>
                <a:lnTo>
                  <a:pt x="1177" y="1794"/>
                </a:lnTo>
                <a:lnTo>
                  <a:pt x="1161" y="1793"/>
                </a:lnTo>
                <a:lnTo>
                  <a:pt x="1145" y="1792"/>
                </a:lnTo>
                <a:lnTo>
                  <a:pt x="1129" y="1792"/>
                </a:lnTo>
                <a:lnTo>
                  <a:pt x="1113" y="1792"/>
                </a:lnTo>
                <a:lnTo>
                  <a:pt x="1088" y="1792"/>
                </a:lnTo>
                <a:lnTo>
                  <a:pt x="1064" y="1792"/>
                </a:lnTo>
                <a:lnTo>
                  <a:pt x="1039" y="1792"/>
                </a:lnTo>
                <a:lnTo>
                  <a:pt x="1015" y="1791"/>
                </a:lnTo>
                <a:lnTo>
                  <a:pt x="1006" y="1790"/>
                </a:lnTo>
                <a:lnTo>
                  <a:pt x="996" y="1790"/>
                </a:lnTo>
                <a:lnTo>
                  <a:pt x="987" y="1789"/>
                </a:lnTo>
                <a:lnTo>
                  <a:pt x="977" y="1788"/>
                </a:lnTo>
                <a:lnTo>
                  <a:pt x="966" y="1787"/>
                </a:lnTo>
                <a:lnTo>
                  <a:pt x="955" y="1788"/>
                </a:lnTo>
                <a:lnTo>
                  <a:pt x="944" y="1790"/>
                </a:lnTo>
                <a:lnTo>
                  <a:pt x="932" y="1791"/>
                </a:lnTo>
                <a:lnTo>
                  <a:pt x="931" y="1792"/>
                </a:lnTo>
                <a:lnTo>
                  <a:pt x="930" y="1793"/>
                </a:lnTo>
                <a:lnTo>
                  <a:pt x="930" y="1794"/>
                </a:lnTo>
                <a:lnTo>
                  <a:pt x="931" y="1796"/>
                </a:lnTo>
                <a:lnTo>
                  <a:pt x="936" y="1801"/>
                </a:lnTo>
                <a:lnTo>
                  <a:pt x="940" y="1806"/>
                </a:lnTo>
                <a:lnTo>
                  <a:pt x="943" y="1811"/>
                </a:lnTo>
                <a:lnTo>
                  <a:pt x="944" y="1818"/>
                </a:lnTo>
                <a:lnTo>
                  <a:pt x="945" y="1822"/>
                </a:lnTo>
                <a:lnTo>
                  <a:pt x="947" y="1824"/>
                </a:lnTo>
                <a:lnTo>
                  <a:pt x="950" y="1824"/>
                </a:lnTo>
                <a:lnTo>
                  <a:pt x="953" y="1823"/>
                </a:lnTo>
                <a:lnTo>
                  <a:pt x="959" y="1821"/>
                </a:lnTo>
                <a:lnTo>
                  <a:pt x="964" y="1820"/>
                </a:lnTo>
                <a:lnTo>
                  <a:pt x="968" y="1820"/>
                </a:lnTo>
                <a:lnTo>
                  <a:pt x="974" y="1821"/>
                </a:lnTo>
                <a:lnTo>
                  <a:pt x="982" y="1825"/>
                </a:lnTo>
                <a:lnTo>
                  <a:pt x="991" y="1830"/>
                </a:lnTo>
                <a:lnTo>
                  <a:pt x="993" y="1832"/>
                </a:lnTo>
                <a:lnTo>
                  <a:pt x="994" y="1833"/>
                </a:lnTo>
                <a:lnTo>
                  <a:pt x="994" y="1835"/>
                </a:lnTo>
                <a:lnTo>
                  <a:pt x="994" y="1836"/>
                </a:lnTo>
                <a:lnTo>
                  <a:pt x="993" y="1840"/>
                </a:lnTo>
                <a:lnTo>
                  <a:pt x="990" y="1842"/>
                </a:lnTo>
                <a:lnTo>
                  <a:pt x="982" y="1845"/>
                </a:lnTo>
                <a:lnTo>
                  <a:pt x="975" y="1848"/>
                </a:lnTo>
                <a:lnTo>
                  <a:pt x="966" y="1849"/>
                </a:lnTo>
                <a:lnTo>
                  <a:pt x="958" y="1849"/>
                </a:lnTo>
                <a:lnTo>
                  <a:pt x="956" y="1849"/>
                </a:lnTo>
                <a:lnTo>
                  <a:pt x="953" y="1847"/>
                </a:lnTo>
                <a:lnTo>
                  <a:pt x="950" y="1843"/>
                </a:lnTo>
                <a:lnTo>
                  <a:pt x="946" y="1839"/>
                </a:lnTo>
                <a:lnTo>
                  <a:pt x="942" y="1837"/>
                </a:lnTo>
                <a:lnTo>
                  <a:pt x="936" y="1835"/>
                </a:lnTo>
                <a:lnTo>
                  <a:pt x="934" y="1834"/>
                </a:lnTo>
                <a:lnTo>
                  <a:pt x="933" y="1832"/>
                </a:lnTo>
                <a:lnTo>
                  <a:pt x="933" y="1829"/>
                </a:lnTo>
                <a:lnTo>
                  <a:pt x="932" y="1827"/>
                </a:lnTo>
                <a:lnTo>
                  <a:pt x="918" y="1823"/>
                </a:lnTo>
                <a:lnTo>
                  <a:pt x="903" y="1817"/>
                </a:lnTo>
                <a:lnTo>
                  <a:pt x="887" y="1817"/>
                </a:lnTo>
                <a:lnTo>
                  <a:pt x="872" y="1817"/>
                </a:lnTo>
                <a:lnTo>
                  <a:pt x="861" y="1818"/>
                </a:lnTo>
                <a:lnTo>
                  <a:pt x="850" y="1820"/>
                </a:lnTo>
                <a:lnTo>
                  <a:pt x="845" y="1821"/>
                </a:lnTo>
                <a:lnTo>
                  <a:pt x="841" y="1821"/>
                </a:lnTo>
                <a:lnTo>
                  <a:pt x="837" y="1820"/>
                </a:lnTo>
                <a:lnTo>
                  <a:pt x="834" y="1818"/>
                </a:lnTo>
                <a:lnTo>
                  <a:pt x="830" y="1816"/>
                </a:lnTo>
                <a:lnTo>
                  <a:pt x="828" y="1814"/>
                </a:lnTo>
                <a:lnTo>
                  <a:pt x="825" y="1814"/>
                </a:lnTo>
                <a:lnTo>
                  <a:pt x="822" y="1814"/>
                </a:lnTo>
                <a:lnTo>
                  <a:pt x="818" y="1816"/>
                </a:lnTo>
                <a:lnTo>
                  <a:pt x="813" y="1816"/>
                </a:lnTo>
                <a:lnTo>
                  <a:pt x="804" y="1814"/>
                </a:lnTo>
                <a:lnTo>
                  <a:pt x="794" y="1816"/>
                </a:lnTo>
                <a:lnTo>
                  <a:pt x="784" y="1818"/>
                </a:lnTo>
                <a:lnTo>
                  <a:pt x="775" y="1820"/>
                </a:lnTo>
                <a:lnTo>
                  <a:pt x="766" y="1821"/>
                </a:lnTo>
                <a:lnTo>
                  <a:pt x="758" y="1819"/>
                </a:lnTo>
                <a:lnTo>
                  <a:pt x="748" y="1819"/>
                </a:lnTo>
                <a:lnTo>
                  <a:pt x="737" y="1819"/>
                </a:lnTo>
                <a:lnTo>
                  <a:pt x="727" y="1819"/>
                </a:lnTo>
                <a:lnTo>
                  <a:pt x="716" y="1820"/>
                </a:lnTo>
                <a:lnTo>
                  <a:pt x="714" y="1821"/>
                </a:lnTo>
                <a:lnTo>
                  <a:pt x="712" y="1822"/>
                </a:lnTo>
                <a:lnTo>
                  <a:pt x="712" y="1824"/>
                </a:lnTo>
                <a:lnTo>
                  <a:pt x="712" y="1827"/>
                </a:lnTo>
                <a:lnTo>
                  <a:pt x="712" y="1829"/>
                </a:lnTo>
                <a:lnTo>
                  <a:pt x="713" y="1833"/>
                </a:lnTo>
                <a:lnTo>
                  <a:pt x="714" y="1835"/>
                </a:lnTo>
                <a:lnTo>
                  <a:pt x="717" y="1836"/>
                </a:lnTo>
                <a:lnTo>
                  <a:pt x="725" y="1837"/>
                </a:lnTo>
                <a:lnTo>
                  <a:pt x="734" y="1837"/>
                </a:lnTo>
                <a:lnTo>
                  <a:pt x="743" y="1837"/>
                </a:lnTo>
                <a:lnTo>
                  <a:pt x="751" y="1838"/>
                </a:lnTo>
                <a:lnTo>
                  <a:pt x="753" y="1838"/>
                </a:lnTo>
                <a:lnTo>
                  <a:pt x="754" y="1837"/>
                </a:lnTo>
                <a:lnTo>
                  <a:pt x="759" y="1835"/>
                </a:lnTo>
                <a:lnTo>
                  <a:pt x="764" y="1834"/>
                </a:lnTo>
                <a:lnTo>
                  <a:pt x="768" y="1833"/>
                </a:lnTo>
                <a:lnTo>
                  <a:pt x="773" y="1833"/>
                </a:lnTo>
                <a:lnTo>
                  <a:pt x="781" y="1836"/>
                </a:lnTo>
                <a:lnTo>
                  <a:pt x="790" y="1839"/>
                </a:lnTo>
                <a:lnTo>
                  <a:pt x="791" y="1839"/>
                </a:lnTo>
                <a:lnTo>
                  <a:pt x="792" y="1839"/>
                </a:lnTo>
                <a:lnTo>
                  <a:pt x="804" y="1840"/>
                </a:lnTo>
                <a:lnTo>
                  <a:pt x="815" y="1841"/>
                </a:lnTo>
                <a:lnTo>
                  <a:pt x="828" y="1843"/>
                </a:lnTo>
                <a:lnTo>
                  <a:pt x="840" y="1842"/>
                </a:lnTo>
                <a:lnTo>
                  <a:pt x="849" y="1842"/>
                </a:lnTo>
                <a:lnTo>
                  <a:pt x="857" y="1843"/>
                </a:lnTo>
                <a:lnTo>
                  <a:pt x="866" y="1847"/>
                </a:lnTo>
                <a:lnTo>
                  <a:pt x="874" y="1850"/>
                </a:lnTo>
                <a:lnTo>
                  <a:pt x="865" y="1854"/>
                </a:lnTo>
                <a:lnTo>
                  <a:pt x="855" y="1855"/>
                </a:lnTo>
                <a:lnTo>
                  <a:pt x="845" y="1856"/>
                </a:lnTo>
                <a:lnTo>
                  <a:pt x="836" y="1857"/>
                </a:lnTo>
                <a:lnTo>
                  <a:pt x="815" y="1859"/>
                </a:lnTo>
                <a:lnTo>
                  <a:pt x="796" y="1860"/>
                </a:lnTo>
                <a:lnTo>
                  <a:pt x="776" y="1862"/>
                </a:lnTo>
                <a:lnTo>
                  <a:pt x="755" y="1862"/>
                </a:lnTo>
                <a:lnTo>
                  <a:pt x="736" y="1863"/>
                </a:lnTo>
                <a:lnTo>
                  <a:pt x="716" y="1864"/>
                </a:lnTo>
                <a:lnTo>
                  <a:pt x="697" y="1866"/>
                </a:lnTo>
                <a:lnTo>
                  <a:pt x="677" y="1865"/>
                </a:lnTo>
                <a:lnTo>
                  <a:pt x="659" y="1864"/>
                </a:lnTo>
                <a:lnTo>
                  <a:pt x="641" y="1863"/>
                </a:lnTo>
                <a:lnTo>
                  <a:pt x="624" y="1860"/>
                </a:lnTo>
                <a:lnTo>
                  <a:pt x="606" y="1856"/>
                </a:lnTo>
                <a:lnTo>
                  <a:pt x="599" y="1853"/>
                </a:lnTo>
                <a:lnTo>
                  <a:pt x="592" y="1849"/>
                </a:lnTo>
                <a:lnTo>
                  <a:pt x="589" y="1845"/>
                </a:lnTo>
                <a:lnTo>
                  <a:pt x="588" y="1842"/>
                </a:lnTo>
                <a:lnTo>
                  <a:pt x="589" y="1840"/>
                </a:lnTo>
                <a:lnTo>
                  <a:pt x="594" y="1837"/>
                </a:lnTo>
                <a:lnTo>
                  <a:pt x="602" y="1835"/>
                </a:lnTo>
                <a:lnTo>
                  <a:pt x="611" y="1834"/>
                </a:lnTo>
                <a:lnTo>
                  <a:pt x="621" y="1835"/>
                </a:lnTo>
                <a:lnTo>
                  <a:pt x="629" y="1837"/>
                </a:lnTo>
                <a:lnTo>
                  <a:pt x="634" y="1838"/>
                </a:lnTo>
                <a:lnTo>
                  <a:pt x="639" y="1837"/>
                </a:lnTo>
                <a:lnTo>
                  <a:pt x="644" y="1836"/>
                </a:lnTo>
                <a:lnTo>
                  <a:pt x="648" y="1834"/>
                </a:lnTo>
                <a:lnTo>
                  <a:pt x="649" y="1833"/>
                </a:lnTo>
                <a:lnTo>
                  <a:pt x="651" y="1830"/>
                </a:lnTo>
                <a:lnTo>
                  <a:pt x="652" y="1828"/>
                </a:lnTo>
                <a:lnTo>
                  <a:pt x="652" y="1826"/>
                </a:lnTo>
                <a:lnTo>
                  <a:pt x="651" y="1824"/>
                </a:lnTo>
                <a:lnTo>
                  <a:pt x="651" y="1823"/>
                </a:lnTo>
                <a:lnTo>
                  <a:pt x="648" y="1821"/>
                </a:lnTo>
                <a:lnTo>
                  <a:pt x="647" y="1820"/>
                </a:lnTo>
                <a:lnTo>
                  <a:pt x="639" y="1819"/>
                </a:lnTo>
                <a:lnTo>
                  <a:pt x="631" y="1817"/>
                </a:lnTo>
                <a:lnTo>
                  <a:pt x="627" y="1817"/>
                </a:lnTo>
                <a:lnTo>
                  <a:pt x="623" y="1817"/>
                </a:lnTo>
                <a:lnTo>
                  <a:pt x="619" y="1817"/>
                </a:lnTo>
                <a:lnTo>
                  <a:pt x="614" y="1819"/>
                </a:lnTo>
                <a:lnTo>
                  <a:pt x="609" y="1821"/>
                </a:lnTo>
                <a:lnTo>
                  <a:pt x="603" y="1822"/>
                </a:lnTo>
                <a:lnTo>
                  <a:pt x="600" y="1822"/>
                </a:lnTo>
                <a:lnTo>
                  <a:pt x="597" y="1821"/>
                </a:lnTo>
                <a:lnTo>
                  <a:pt x="593" y="1819"/>
                </a:lnTo>
                <a:lnTo>
                  <a:pt x="589" y="1817"/>
                </a:lnTo>
                <a:lnTo>
                  <a:pt x="583" y="1811"/>
                </a:lnTo>
                <a:lnTo>
                  <a:pt x="577" y="1808"/>
                </a:lnTo>
                <a:lnTo>
                  <a:pt x="568" y="1806"/>
                </a:lnTo>
                <a:lnTo>
                  <a:pt x="560" y="1804"/>
                </a:lnTo>
                <a:lnTo>
                  <a:pt x="557" y="1804"/>
                </a:lnTo>
                <a:lnTo>
                  <a:pt x="555" y="1803"/>
                </a:lnTo>
                <a:lnTo>
                  <a:pt x="554" y="1801"/>
                </a:lnTo>
                <a:lnTo>
                  <a:pt x="554" y="1798"/>
                </a:lnTo>
                <a:lnTo>
                  <a:pt x="553" y="1796"/>
                </a:lnTo>
                <a:lnTo>
                  <a:pt x="552" y="1794"/>
                </a:lnTo>
                <a:lnTo>
                  <a:pt x="551" y="1793"/>
                </a:lnTo>
                <a:lnTo>
                  <a:pt x="549" y="1791"/>
                </a:lnTo>
                <a:lnTo>
                  <a:pt x="547" y="1790"/>
                </a:lnTo>
                <a:lnTo>
                  <a:pt x="546" y="1789"/>
                </a:lnTo>
                <a:lnTo>
                  <a:pt x="546" y="1787"/>
                </a:lnTo>
                <a:lnTo>
                  <a:pt x="545" y="1786"/>
                </a:lnTo>
                <a:lnTo>
                  <a:pt x="546" y="1781"/>
                </a:lnTo>
                <a:lnTo>
                  <a:pt x="549" y="1779"/>
                </a:lnTo>
                <a:lnTo>
                  <a:pt x="555" y="1776"/>
                </a:lnTo>
                <a:lnTo>
                  <a:pt x="562" y="1774"/>
                </a:lnTo>
                <a:lnTo>
                  <a:pt x="568" y="1773"/>
                </a:lnTo>
                <a:lnTo>
                  <a:pt x="574" y="1772"/>
                </a:lnTo>
                <a:lnTo>
                  <a:pt x="581" y="1772"/>
                </a:lnTo>
                <a:lnTo>
                  <a:pt x="587" y="1772"/>
                </a:lnTo>
                <a:lnTo>
                  <a:pt x="594" y="1774"/>
                </a:lnTo>
                <a:lnTo>
                  <a:pt x="600" y="1776"/>
                </a:lnTo>
                <a:lnTo>
                  <a:pt x="607" y="1779"/>
                </a:lnTo>
                <a:lnTo>
                  <a:pt x="613" y="1780"/>
                </a:lnTo>
                <a:lnTo>
                  <a:pt x="619" y="1781"/>
                </a:lnTo>
                <a:lnTo>
                  <a:pt x="626" y="1781"/>
                </a:lnTo>
                <a:lnTo>
                  <a:pt x="639" y="1781"/>
                </a:lnTo>
                <a:lnTo>
                  <a:pt x="652" y="1779"/>
                </a:lnTo>
                <a:lnTo>
                  <a:pt x="655" y="1778"/>
                </a:lnTo>
                <a:lnTo>
                  <a:pt x="657" y="1776"/>
                </a:lnTo>
                <a:lnTo>
                  <a:pt x="658" y="1773"/>
                </a:lnTo>
                <a:lnTo>
                  <a:pt x="659" y="1771"/>
                </a:lnTo>
                <a:lnTo>
                  <a:pt x="664" y="1763"/>
                </a:lnTo>
                <a:lnTo>
                  <a:pt x="670" y="1757"/>
                </a:lnTo>
                <a:lnTo>
                  <a:pt x="675" y="1751"/>
                </a:lnTo>
                <a:lnTo>
                  <a:pt x="683" y="1747"/>
                </a:lnTo>
                <a:lnTo>
                  <a:pt x="689" y="1745"/>
                </a:lnTo>
                <a:lnTo>
                  <a:pt x="695" y="1746"/>
                </a:lnTo>
                <a:lnTo>
                  <a:pt x="714" y="1747"/>
                </a:lnTo>
                <a:lnTo>
                  <a:pt x="732" y="1747"/>
                </a:lnTo>
                <a:lnTo>
                  <a:pt x="750" y="1747"/>
                </a:lnTo>
                <a:lnTo>
                  <a:pt x="768" y="1747"/>
                </a:lnTo>
                <a:lnTo>
                  <a:pt x="794" y="1748"/>
                </a:lnTo>
                <a:lnTo>
                  <a:pt x="819" y="1749"/>
                </a:lnTo>
                <a:lnTo>
                  <a:pt x="843" y="1750"/>
                </a:lnTo>
                <a:lnTo>
                  <a:pt x="868" y="1751"/>
                </a:lnTo>
                <a:lnTo>
                  <a:pt x="880" y="1751"/>
                </a:lnTo>
                <a:lnTo>
                  <a:pt x="890" y="1751"/>
                </a:lnTo>
                <a:lnTo>
                  <a:pt x="902" y="1752"/>
                </a:lnTo>
                <a:lnTo>
                  <a:pt x="914" y="1752"/>
                </a:lnTo>
                <a:lnTo>
                  <a:pt x="930" y="1752"/>
                </a:lnTo>
                <a:lnTo>
                  <a:pt x="946" y="1752"/>
                </a:lnTo>
                <a:lnTo>
                  <a:pt x="961" y="1751"/>
                </a:lnTo>
                <a:lnTo>
                  <a:pt x="977" y="1752"/>
                </a:lnTo>
                <a:lnTo>
                  <a:pt x="998" y="1755"/>
                </a:lnTo>
                <a:lnTo>
                  <a:pt x="1019" y="1756"/>
                </a:lnTo>
                <a:lnTo>
                  <a:pt x="1039" y="1757"/>
                </a:lnTo>
                <a:lnTo>
                  <a:pt x="1061" y="1757"/>
                </a:lnTo>
                <a:lnTo>
                  <a:pt x="1080" y="1758"/>
                </a:lnTo>
                <a:lnTo>
                  <a:pt x="1100" y="1759"/>
                </a:lnTo>
                <a:lnTo>
                  <a:pt x="1121" y="1759"/>
                </a:lnTo>
                <a:lnTo>
                  <a:pt x="1141" y="1759"/>
                </a:lnTo>
                <a:lnTo>
                  <a:pt x="1155" y="1759"/>
                </a:lnTo>
                <a:lnTo>
                  <a:pt x="1170" y="1760"/>
                </a:lnTo>
                <a:lnTo>
                  <a:pt x="1184" y="1760"/>
                </a:lnTo>
                <a:lnTo>
                  <a:pt x="1198" y="1760"/>
                </a:lnTo>
                <a:lnTo>
                  <a:pt x="1216" y="1760"/>
                </a:lnTo>
                <a:lnTo>
                  <a:pt x="1235" y="1758"/>
                </a:lnTo>
                <a:lnTo>
                  <a:pt x="1254" y="1757"/>
                </a:lnTo>
                <a:lnTo>
                  <a:pt x="1274" y="1757"/>
                </a:lnTo>
                <a:lnTo>
                  <a:pt x="1284" y="1758"/>
                </a:lnTo>
                <a:lnTo>
                  <a:pt x="1296" y="1758"/>
                </a:lnTo>
                <a:lnTo>
                  <a:pt x="1308" y="1759"/>
                </a:lnTo>
                <a:lnTo>
                  <a:pt x="1320" y="1760"/>
                </a:lnTo>
                <a:lnTo>
                  <a:pt x="1323" y="1760"/>
                </a:lnTo>
                <a:lnTo>
                  <a:pt x="1326" y="1761"/>
                </a:lnTo>
                <a:lnTo>
                  <a:pt x="1329" y="1762"/>
                </a:lnTo>
                <a:lnTo>
                  <a:pt x="1332" y="1764"/>
                </a:lnTo>
                <a:lnTo>
                  <a:pt x="1336" y="1766"/>
                </a:lnTo>
                <a:lnTo>
                  <a:pt x="1336" y="1770"/>
                </a:lnTo>
                <a:close/>
                <a:moveTo>
                  <a:pt x="1281" y="1823"/>
                </a:moveTo>
                <a:lnTo>
                  <a:pt x="1280" y="1826"/>
                </a:lnTo>
                <a:lnTo>
                  <a:pt x="1277" y="1827"/>
                </a:lnTo>
                <a:lnTo>
                  <a:pt x="1275" y="1827"/>
                </a:lnTo>
                <a:lnTo>
                  <a:pt x="1271" y="1826"/>
                </a:lnTo>
                <a:lnTo>
                  <a:pt x="1269" y="1826"/>
                </a:lnTo>
                <a:lnTo>
                  <a:pt x="1266" y="1826"/>
                </a:lnTo>
                <a:lnTo>
                  <a:pt x="1264" y="1827"/>
                </a:lnTo>
                <a:lnTo>
                  <a:pt x="1263" y="1828"/>
                </a:lnTo>
                <a:lnTo>
                  <a:pt x="1260" y="1833"/>
                </a:lnTo>
                <a:lnTo>
                  <a:pt x="1256" y="1837"/>
                </a:lnTo>
                <a:lnTo>
                  <a:pt x="1254" y="1840"/>
                </a:lnTo>
                <a:lnTo>
                  <a:pt x="1251" y="1842"/>
                </a:lnTo>
                <a:lnTo>
                  <a:pt x="1248" y="1843"/>
                </a:lnTo>
                <a:lnTo>
                  <a:pt x="1245" y="1843"/>
                </a:lnTo>
                <a:lnTo>
                  <a:pt x="1240" y="1842"/>
                </a:lnTo>
                <a:lnTo>
                  <a:pt x="1237" y="1841"/>
                </a:lnTo>
                <a:lnTo>
                  <a:pt x="1235" y="1840"/>
                </a:lnTo>
                <a:lnTo>
                  <a:pt x="1234" y="1839"/>
                </a:lnTo>
                <a:lnTo>
                  <a:pt x="1234" y="1837"/>
                </a:lnTo>
                <a:lnTo>
                  <a:pt x="1233" y="1835"/>
                </a:lnTo>
                <a:lnTo>
                  <a:pt x="1234" y="1830"/>
                </a:lnTo>
                <a:lnTo>
                  <a:pt x="1236" y="1826"/>
                </a:lnTo>
                <a:lnTo>
                  <a:pt x="1239" y="1824"/>
                </a:lnTo>
                <a:lnTo>
                  <a:pt x="1243" y="1823"/>
                </a:lnTo>
                <a:lnTo>
                  <a:pt x="1248" y="1822"/>
                </a:lnTo>
                <a:lnTo>
                  <a:pt x="1251" y="1820"/>
                </a:lnTo>
                <a:lnTo>
                  <a:pt x="1253" y="1817"/>
                </a:lnTo>
                <a:lnTo>
                  <a:pt x="1255" y="1813"/>
                </a:lnTo>
                <a:lnTo>
                  <a:pt x="1256" y="1810"/>
                </a:lnTo>
                <a:lnTo>
                  <a:pt x="1259" y="1808"/>
                </a:lnTo>
                <a:lnTo>
                  <a:pt x="1261" y="1807"/>
                </a:lnTo>
                <a:lnTo>
                  <a:pt x="1263" y="1806"/>
                </a:lnTo>
                <a:lnTo>
                  <a:pt x="1268" y="1804"/>
                </a:lnTo>
                <a:lnTo>
                  <a:pt x="1274" y="1802"/>
                </a:lnTo>
                <a:lnTo>
                  <a:pt x="1274" y="1802"/>
                </a:lnTo>
                <a:lnTo>
                  <a:pt x="1275" y="1802"/>
                </a:lnTo>
                <a:lnTo>
                  <a:pt x="1277" y="1805"/>
                </a:lnTo>
                <a:lnTo>
                  <a:pt x="1279" y="1811"/>
                </a:lnTo>
                <a:lnTo>
                  <a:pt x="1281" y="1819"/>
                </a:lnTo>
                <a:lnTo>
                  <a:pt x="1281" y="1823"/>
                </a:lnTo>
                <a:close/>
                <a:moveTo>
                  <a:pt x="1202" y="1542"/>
                </a:moveTo>
                <a:lnTo>
                  <a:pt x="1205" y="1543"/>
                </a:lnTo>
                <a:lnTo>
                  <a:pt x="1207" y="1546"/>
                </a:lnTo>
                <a:lnTo>
                  <a:pt x="1207" y="1549"/>
                </a:lnTo>
                <a:lnTo>
                  <a:pt x="1208" y="1552"/>
                </a:lnTo>
                <a:lnTo>
                  <a:pt x="1208" y="1556"/>
                </a:lnTo>
                <a:lnTo>
                  <a:pt x="1207" y="1559"/>
                </a:lnTo>
                <a:lnTo>
                  <a:pt x="1205" y="1561"/>
                </a:lnTo>
                <a:lnTo>
                  <a:pt x="1202" y="1561"/>
                </a:lnTo>
                <a:lnTo>
                  <a:pt x="1199" y="1561"/>
                </a:lnTo>
                <a:lnTo>
                  <a:pt x="1198" y="1559"/>
                </a:lnTo>
                <a:lnTo>
                  <a:pt x="1197" y="1556"/>
                </a:lnTo>
                <a:lnTo>
                  <a:pt x="1197" y="1552"/>
                </a:lnTo>
                <a:lnTo>
                  <a:pt x="1197" y="1549"/>
                </a:lnTo>
                <a:lnTo>
                  <a:pt x="1198" y="1546"/>
                </a:lnTo>
                <a:lnTo>
                  <a:pt x="1199" y="1544"/>
                </a:lnTo>
                <a:lnTo>
                  <a:pt x="1200" y="1543"/>
                </a:lnTo>
                <a:lnTo>
                  <a:pt x="1201" y="1542"/>
                </a:lnTo>
                <a:lnTo>
                  <a:pt x="1202" y="1542"/>
                </a:lnTo>
                <a:close/>
                <a:moveTo>
                  <a:pt x="1281" y="1463"/>
                </a:moveTo>
                <a:lnTo>
                  <a:pt x="1285" y="1463"/>
                </a:lnTo>
                <a:lnTo>
                  <a:pt x="1289" y="1467"/>
                </a:lnTo>
                <a:lnTo>
                  <a:pt x="1291" y="1470"/>
                </a:lnTo>
                <a:lnTo>
                  <a:pt x="1292" y="1474"/>
                </a:lnTo>
                <a:lnTo>
                  <a:pt x="1292" y="1476"/>
                </a:lnTo>
                <a:lnTo>
                  <a:pt x="1291" y="1478"/>
                </a:lnTo>
                <a:lnTo>
                  <a:pt x="1290" y="1480"/>
                </a:lnTo>
                <a:lnTo>
                  <a:pt x="1289" y="1481"/>
                </a:lnTo>
                <a:lnTo>
                  <a:pt x="1285" y="1481"/>
                </a:lnTo>
                <a:lnTo>
                  <a:pt x="1282" y="1482"/>
                </a:lnTo>
                <a:lnTo>
                  <a:pt x="1278" y="1482"/>
                </a:lnTo>
                <a:lnTo>
                  <a:pt x="1275" y="1480"/>
                </a:lnTo>
                <a:lnTo>
                  <a:pt x="1274" y="1476"/>
                </a:lnTo>
                <a:lnTo>
                  <a:pt x="1274" y="1473"/>
                </a:lnTo>
                <a:lnTo>
                  <a:pt x="1274" y="1470"/>
                </a:lnTo>
                <a:lnTo>
                  <a:pt x="1275" y="1467"/>
                </a:lnTo>
                <a:lnTo>
                  <a:pt x="1277" y="1463"/>
                </a:lnTo>
                <a:lnTo>
                  <a:pt x="1281" y="1463"/>
                </a:lnTo>
                <a:close/>
                <a:moveTo>
                  <a:pt x="1313" y="1438"/>
                </a:moveTo>
                <a:lnTo>
                  <a:pt x="1313" y="1438"/>
                </a:lnTo>
                <a:lnTo>
                  <a:pt x="1313" y="1436"/>
                </a:lnTo>
                <a:lnTo>
                  <a:pt x="1312" y="1434"/>
                </a:lnTo>
                <a:lnTo>
                  <a:pt x="1313" y="1436"/>
                </a:lnTo>
                <a:lnTo>
                  <a:pt x="1313" y="1438"/>
                </a:lnTo>
                <a:close/>
                <a:moveTo>
                  <a:pt x="1723" y="1454"/>
                </a:moveTo>
                <a:lnTo>
                  <a:pt x="1722" y="1455"/>
                </a:lnTo>
                <a:lnTo>
                  <a:pt x="1722" y="1454"/>
                </a:lnTo>
                <a:lnTo>
                  <a:pt x="1722" y="1454"/>
                </a:lnTo>
                <a:lnTo>
                  <a:pt x="1723" y="1454"/>
                </a:lnTo>
                <a:lnTo>
                  <a:pt x="1723" y="1454"/>
                </a:lnTo>
                <a:lnTo>
                  <a:pt x="1723" y="1454"/>
                </a:lnTo>
                <a:lnTo>
                  <a:pt x="1723" y="1454"/>
                </a:lnTo>
                <a:lnTo>
                  <a:pt x="1723" y="1454"/>
                </a:lnTo>
                <a:close/>
                <a:moveTo>
                  <a:pt x="1751" y="1390"/>
                </a:moveTo>
                <a:lnTo>
                  <a:pt x="1749" y="1390"/>
                </a:lnTo>
                <a:lnTo>
                  <a:pt x="1749" y="1388"/>
                </a:lnTo>
                <a:lnTo>
                  <a:pt x="1750" y="1386"/>
                </a:lnTo>
                <a:lnTo>
                  <a:pt x="1751" y="1386"/>
                </a:lnTo>
                <a:lnTo>
                  <a:pt x="1752" y="1386"/>
                </a:lnTo>
                <a:lnTo>
                  <a:pt x="1754" y="1388"/>
                </a:lnTo>
                <a:lnTo>
                  <a:pt x="1752" y="1389"/>
                </a:lnTo>
                <a:lnTo>
                  <a:pt x="1751" y="1390"/>
                </a:lnTo>
                <a:close/>
                <a:moveTo>
                  <a:pt x="1883" y="1310"/>
                </a:moveTo>
                <a:lnTo>
                  <a:pt x="1884" y="1306"/>
                </a:lnTo>
                <a:lnTo>
                  <a:pt x="1883" y="1303"/>
                </a:lnTo>
                <a:lnTo>
                  <a:pt x="1883" y="1297"/>
                </a:lnTo>
                <a:lnTo>
                  <a:pt x="1884" y="1292"/>
                </a:lnTo>
                <a:lnTo>
                  <a:pt x="1887" y="1289"/>
                </a:lnTo>
                <a:lnTo>
                  <a:pt x="1892" y="1287"/>
                </a:lnTo>
                <a:lnTo>
                  <a:pt x="1895" y="1288"/>
                </a:lnTo>
                <a:lnTo>
                  <a:pt x="1896" y="1288"/>
                </a:lnTo>
                <a:lnTo>
                  <a:pt x="1897" y="1289"/>
                </a:lnTo>
                <a:lnTo>
                  <a:pt x="1897" y="1291"/>
                </a:lnTo>
                <a:lnTo>
                  <a:pt x="1897" y="1297"/>
                </a:lnTo>
                <a:lnTo>
                  <a:pt x="1897" y="1300"/>
                </a:lnTo>
                <a:lnTo>
                  <a:pt x="1897" y="1303"/>
                </a:lnTo>
                <a:lnTo>
                  <a:pt x="1896" y="1305"/>
                </a:lnTo>
                <a:lnTo>
                  <a:pt x="1894" y="1307"/>
                </a:lnTo>
                <a:lnTo>
                  <a:pt x="1891" y="1308"/>
                </a:lnTo>
                <a:lnTo>
                  <a:pt x="1887" y="1309"/>
                </a:lnTo>
                <a:lnTo>
                  <a:pt x="1883" y="1310"/>
                </a:lnTo>
                <a:close/>
                <a:moveTo>
                  <a:pt x="1877" y="1307"/>
                </a:moveTo>
                <a:lnTo>
                  <a:pt x="1877" y="1309"/>
                </a:lnTo>
                <a:lnTo>
                  <a:pt x="1876" y="1312"/>
                </a:lnTo>
                <a:lnTo>
                  <a:pt x="1874" y="1313"/>
                </a:lnTo>
                <a:lnTo>
                  <a:pt x="1873" y="1314"/>
                </a:lnTo>
                <a:lnTo>
                  <a:pt x="1869" y="1315"/>
                </a:lnTo>
                <a:lnTo>
                  <a:pt x="1866" y="1317"/>
                </a:lnTo>
                <a:lnTo>
                  <a:pt x="1865" y="1312"/>
                </a:lnTo>
                <a:lnTo>
                  <a:pt x="1864" y="1306"/>
                </a:lnTo>
                <a:lnTo>
                  <a:pt x="1864" y="1301"/>
                </a:lnTo>
                <a:lnTo>
                  <a:pt x="1864" y="1296"/>
                </a:lnTo>
                <a:lnTo>
                  <a:pt x="1869" y="1293"/>
                </a:lnTo>
                <a:lnTo>
                  <a:pt x="1875" y="1292"/>
                </a:lnTo>
                <a:lnTo>
                  <a:pt x="1877" y="1296"/>
                </a:lnTo>
                <a:lnTo>
                  <a:pt x="1879" y="1300"/>
                </a:lnTo>
                <a:lnTo>
                  <a:pt x="1877" y="1304"/>
                </a:lnTo>
                <a:lnTo>
                  <a:pt x="1877" y="1307"/>
                </a:lnTo>
                <a:close/>
                <a:moveTo>
                  <a:pt x="1860" y="1308"/>
                </a:moveTo>
                <a:lnTo>
                  <a:pt x="1860" y="1309"/>
                </a:lnTo>
                <a:lnTo>
                  <a:pt x="1860" y="1310"/>
                </a:lnTo>
                <a:lnTo>
                  <a:pt x="1859" y="1312"/>
                </a:lnTo>
                <a:lnTo>
                  <a:pt x="1858" y="1312"/>
                </a:lnTo>
                <a:lnTo>
                  <a:pt x="1856" y="1310"/>
                </a:lnTo>
                <a:lnTo>
                  <a:pt x="1855" y="1308"/>
                </a:lnTo>
                <a:lnTo>
                  <a:pt x="1856" y="1303"/>
                </a:lnTo>
                <a:lnTo>
                  <a:pt x="1858" y="1298"/>
                </a:lnTo>
                <a:lnTo>
                  <a:pt x="1860" y="1303"/>
                </a:lnTo>
                <a:lnTo>
                  <a:pt x="1860" y="1308"/>
                </a:lnTo>
                <a:close/>
                <a:moveTo>
                  <a:pt x="1854" y="1313"/>
                </a:moveTo>
                <a:lnTo>
                  <a:pt x="1852" y="1316"/>
                </a:lnTo>
                <a:lnTo>
                  <a:pt x="1850" y="1317"/>
                </a:lnTo>
                <a:lnTo>
                  <a:pt x="1846" y="1318"/>
                </a:lnTo>
                <a:lnTo>
                  <a:pt x="1843" y="1318"/>
                </a:lnTo>
                <a:lnTo>
                  <a:pt x="1841" y="1317"/>
                </a:lnTo>
                <a:lnTo>
                  <a:pt x="1840" y="1315"/>
                </a:lnTo>
                <a:lnTo>
                  <a:pt x="1840" y="1313"/>
                </a:lnTo>
                <a:lnTo>
                  <a:pt x="1840" y="1310"/>
                </a:lnTo>
                <a:lnTo>
                  <a:pt x="1840" y="1307"/>
                </a:lnTo>
                <a:lnTo>
                  <a:pt x="1841" y="1304"/>
                </a:lnTo>
                <a:lnTo>
                  <a:pt x="1842" y="1302"/>
                </a:lnTo>
                <a:lnTo>
                  <a:pt x="1845" y="1300"/>
                </a:lnTo>
                <a:lnTo>
                  <a:pt x="1849" y="1299"/>
                </a:lnTo>
                <a:lnTo>
                  <a:pt x="1853" y="1298"/>
                </a:lnTo>
                <a:lnTo>
                  <a:pt x="1854" y="1305"/>
                </a:lnTo>
                <a:lnTo>
                  <a:pt x="1854" y="1313"/>
                </a:lnTo>
                <a:close/>
                <a:moveTo>
                  <a:pt x="1835" y="1300"/>
                </a:moveTo>
                <a:lnTo>
                  <a:pt x="1835" y="1301"/>
                </a:lnTo>
                <a:lnTo>
                  <a:pt x="1836" y="1301"/>
                </a:lnTo>
                <a:lnTo>
                  <a:pt x="1835" y="1301"/>
                </a:lnTo>
                <a:lnTo>
                  <a:pt x="1835" y="1300"/>
                </a:lnTo>
                <a:close/>
                <a:moveTo>
                  <a:pt x="1830" y="1318"/>
                </a:moveTo>
                <a:lnTo>
                  <a:pt x="1828" y="1320"/>
                </a:lnTo>
                <a:lnTo>
                  <a:pt x="1826" y="1321"/>
                </a:lnTo>
                <a:lnTo>
                  <a:pt x="1824" y="1321"/>
                </a:lnTo>
                <a:lnTo>
                  <a:pt x="1823" y="1320"/>
                </a:lnTo>
                <a:lnTo>
                  <a:pt x="1823" y="1319"/>
                </a:lnTo>
                <a:lnTo>
                  <a:pt x="1823" y="1318"/>
                </a:lnTo>
                <a:lnTo>
                  <a:pt x="1820" y="1314"/>
                </a:lnTo>
                <a:lnTo>
                  <a:pt x="1820" y="1309"/>
                </a:lnTo>
                <a:lnTo>
                  <a:pt x="1821" y="1306"/>
                </a:lnTo>
                <a:lnTo>
                  <a:pt x="1823" y="1305"/>
                </a:lnTo>
                <a:lnTo>
                  <a:pt x="1826" y="1305"/>
                </a:lnTo>
                <a:lnTo>
                  <a:pt x="1828" y="1305"/>
                </a:lnTo>
                <a:lnTo>
                  <a:pt x="1828" y="1305"/>
                </a:lnTo>
                <a:lnTo>
                  <a:pt x="1831" y="1308"/>
                </a:lnTo>
                <a:lnTo>
                  <a:pt x="1831" y="1312"/>
                </a:lnTo>
                <a:lnTo>
                  <a:pt x="1831" y="1315"/>
                </a:lnTo>
                <a:lnTo>
                  <a:pt x="1830" y="1318"/>
                </a:lnTo>
                <a:close/>
                <a:moveTo>
                  <a:pt x="1795" y="1333"/>
                </a:moveTo>
                <a:lnTo>
                  <a:pt x="1794" y="1330"/>
                </a:lnTo>
                <a:lnTo>
                  <a:pt x="1793" y="1328"/>
                </a:lnTo>
                <a:lnTo>
                  <a:pt x="1794" y="1324"/>
                </a:lnTo>
                <a:lnTo>
                  <a:pt x="1795" y="1321"/>
                </a:lnTo>
                <a:lnTo>
                  <a:pt x="1796" y="1321"/>
                </a:lnTo>
                <a:lnTo>
                  <a:pt x="1797" y="1322"/>
                </a:lnTo>
                <a:lnTo>
                  <a:pt x="1799" y="1324"/>
                </a:lnTo>
                <a:lnTo>
                  <a:pt x="1799" y="1325"/>
                </a:lnTo>
                <a:lnTo>
                  <a:pt x="1799" y="1328"/>
                </a:lnTo>
                <a:lnTo>
                  <a:pt x="1798" y="1330"/>
                </a:lnTo>
                <a:lnTo>
                  <a:pt x="1795" y="1333"/>
                </a:lnTo>
                <a:close/>
                <a:moveTo>
                  <a:pt x="1780" y="1331"/>
                </a:moveTo>
                <a:lnTo>
                  <a:pt x="1780" y="1333"/>
                </a:lnTo>
                <a:lnTo>
                  <a:pt x="1779" y="1336"/>
                </a:lnTo>
                <a:lnTo>
                  <a:pt x="1778" y="1338"/>
                </a:lnTo>
                <a:lnTo>
                  <a:pt x="1775" y="1339"/>
                </a:lnTo>
                <a:lnTo>
                  <a:pt x="1773" y="1339"/>
                </a:lnTo>
                <a:lnTo>
                  <a:pt x="1770" y="1338"/>
                </a:lnTo>
                <a:lnTo>
                  <a:pt x="1770" y="1336"/>
                </a:lnTo>
                <a:lnTo>
                  <a:pt x="1770" y="1334"/>
                </a:lnTo>
                <a:lnTo>
                  <a:pt x="1769" y="1327"/>
                </a:lnTo>
                <a:lnTo>
                  <a:pt x="1770" y="1319"/>
                </a:lnTo>
                <a:lnTo>
                  <a:pt x="1774" y="1320"/>
                </a:lnTo>
                <a:lnTo>
                  <a:pt x="1777" y="1320"/>
                </a:lnTo>
                <a:lnTo>
                  <a:pt x="1779" y="1321"/>
                </a:lnTo>
                <a:lnTo>
                  <a:pt x="1780" y="1322"/>
                </a:lnTo>
                <a:lnTo>
                  <a:pt x="1781" y="1323"/>
                </a:lnTo>
                <a:lnTo>
                  <a:pt x="1781" y="1324"/>
                </a:lnTo>
                <a:lnTo>
                  <a:pt x="1781" y="1328"/>
                </a:lnTo>
                <a:lnTo>
                  <a:pt x="1780" y="1331"/>
                </a:lnTo>
                <a:close/>
                <a:moveTo>
                  <a:pt x="1877" y="1129"/>
                </a:moveTo>
                <a:lnTo>
                  <a:pt x="1880" y="1126"/>
                </a:lnTo>
                <a:lnTo>
                  <a:pt x="1882" y="1124"/>
                </a:lnTo>
                <a:lnTo>
                  <a:pt x="1883" y="1123"/>
                </a:lnTo>
                <a:lnTo>
                  <a:pt x="1885" y="1123"/>
                </a:lnTo>
                <a:lnTo>
                  <a:pt x="1886" y="1124"/>
                </a:lnTo>
                <a:lnTo>
                  <a:pt x="1888" y="1126"/>
                </a:lnTo>
                <a:lnTo>
                  <a:pt x="1886" y="1129"/>
                </a:lnTo>
                <a:lnTo>
                  <a:pt x="1884" y="1130"/>
                </a:lnTo>
                <a:lnTo>
                  <a:pt x="1882" y="1131"/>
                </a:lnTo>
                <a:lnTo>
                  <a:pt x="1881" y="1131"/>
                </a:lnTo>
                <a:lnTo>
                  <a:pt x="1880" y="1131"/>
                </a:lnTo>
                <a:lnTo>
                  <a:pt x="1877" y="1129"/>
                </a:lnTo>
                <a:close/>
                <a:moveTo>
                  <a:pt x="1873" y="1129"/>
                </a:moveTo>
                <a:lnTo>
                  <a:pt x="1874" y="1132"/>
                </a:lnTo>
                <a:lnTo>
                  <a:pt x="1873" y="1134"/>
                </a:lnTo>
                <a:lnTo>
                  <a:pt x="1873" y="1136"/>
                </a:lnTo>
                <a:lnTo>
                  <a:pt x="1872" y="1137"/>
                </a:lnTo>
                <a:lnTo>
                  <a:pt x="1870" y="1138"/>
                </a:lnTo>
                <a:lnTo>
                  <a:pt x="1869" y="1138"/>
                </a:lnTo>
                <a:lnTo>
                  <a:pt x="1867" y="1137"/>
                </a:lnTo>
                <a:lnTo>
                  <a:pt x="1867" y="1136"/>
                </a:lnTo>
                <a:lnTo>
                  <a:pt x="1868" y="1134"/>
                </a:lnTo>
                <a:lnTo>
                  <a:pt x="1869" y="1133"/>
                </a:lnTo>
                <a:lnTo>
                  <a:pt x="1869" y="1131"/>
                </a:lnTo>
                <a:lnTo>
                  <a:pt x="1869" y="1129"/>
                </a:lnTo>
                <a:lnTo>
                  <a:pt x="1867" y="1130"/>
                </a:lnTo>
                <a:lnTo>
                  <a:pt x="1866" y="1130"/>
                </a:lnTo>
                <a:lnTo>
                  <a:pt x="1867" y="1130"/>
                </a:lnTo>
                <a:lnTo>
                  <a:pt x="1869" y="1129"/>
                </a:lnTo>
                <a:lnTo>
                  <a:pt x="1874" y="1115"/>
                </a:lnTo>
                <a:lnTo>
                  <a:pt x="1879" y="1100"/>
                </a:lnTo>
                <a:lnTo>
                  <a:pt x="1882" y="1101"/>
                </a:lnTo>
                <a:lnTo>
                  <a:pt x="1883" y="1102"/>
                </a:lnTo>
                <a:lnTo>
                  <a:pt x="1883" y="1104"/>
                </a:lnTo>
                <a:lnTo>
                  <a:pt x="1883" y="1106"/>
                </a:lnTo>
                <a:lnTo>
                  <a:pt x="1880" y="1117"/>
                </a:lnTo>
                <a:lnTo>
                  <a:pt x="1877" y="1129"/>
                </a:lnTo>
                <a:lnTo>
                  <a:pt x="1876" y="1128"/>
                </a:lnTo>
                <a:lnTo>
                  <a:pt x="1875" y="1128"/>
                </a:lnTo>
                <a:lnTo>
                  <a:pt x="1874" y="1128"/>
                </a:lnTo>
                <a:lnTo>
                  <a:pt x="1873" y="1129"/>
                </a:lnTo>
                <a:close/>
                <a:moveTo>
                  <a:pt x="1855" y="1214"/>
                </a:moveTo>
                <a:lnTo>
                  <a:pt x="1856" y="1211"/>
                </a:lnTo>
                <a:lnTo>
                  <a:pt x="1857" y="1209"/>
                </a:lnTo>
                <a:lnTo>
                  <a:pt x="1859" y="1205"/>
                </a:lnTo>
                <a:lnTo>
                  <a:pt x="1862" y="1201"/>
                </a:lnTo>
                <a:lnTo>
                  <a:pt x="1864" y="1201"/>
                </a:lnTo>
                <a:lnTo>
                  <a:pt x="1865" y="1203"/>
                </a:lnTo>
                <a:lnTo>
                  <a:pt x="1865" y="1206"/>
                </a:lnTo>
                <a:lnTo>
                  <a:pt x="1865" y="1208"/>
                </a:lnTo>
                <a:lnTo>
                  <a:pt x="1865" y="1210"/>
                </a:lnTo>
                <a:lnTo>
                  <a:pt x="1864" y="1211"/>
                </a:lnTo>
                <a:lnTo>
                  <a:pt x="1864" y="1212"/>
                </a:lnTo>
                <a:lnTo>
                  <a:pt x="1862" y="1213"/>
                </a:lnTo>
                <a:lnTo>
                  <a:pt x="1859" y="1214"/>
                </a:lnTo>
                <a:lnTo>
                  <a:pt x="1855" y="1214"/>
                </a:lnTo>
                <a:close/>
                <a:moveTo>
                  <a:pt x="1852" y="1249"/>
                </a:moveTo>
                <a:lnTo>
                  <a:pt x="1847" y="1251"/>
                </a:lnTo>
                <a:lnTo>
                  <a:pt x="1843" y="1254"/>
                </a:lnTo>
                <a:lnTo>
                  <a:pt x="1841" y="1255"/>
                </a:lnTo>
                <a:lnTo>
                  <a:pt x="1839" y="1256"/>
                </a:lnTo>
                <a:lnTo>
                  <a:pt x="1837" y="1256"/>
                </a:lnTo>
                <a:lnTo>
                  <a:pt x="1835" y="1256"/>
                </a:lnTo>
                <a:lnTo>
                  <a:pt x="1832" y="1256"/>
                </a:lnTo>
                <a:lnTo>
                  <a:pt x="1831" y="1255"/>
                </a:lnTo>
                <a:lnTo>
                  <a:pt x="1830" y="1255"/>
                </a:lnTo>
                <a:lnTo>
                  <a:pt x="1829" y="1257"/>
                </a:lnTo>
                <a:lnTo>
                  <a:pt x="1828" y="1258"/>
                </a:lnTo>
                <a:lnTo>
                  <a:pt x="1829" y="1259"/>
                </a:lnTo>
                <a:lnTo>
                  <a:pt x="1830" y="1260"/>
                </a:lnTo>
                <a:lnTo>
                  <a:pt x="1831" y="1260"/>
                </a:lnTo>
                <a:lnTo>
                  <a:pt x="1834" y="1262"/>
                </a:lnTo>
                <a:lnTo>
                  <a:pt x="1835" y="1263"/>
                </a:lnTo>
                <a:lnTo>
                  <a:pt x="1839" y="1264"/>
                </a:lnTo>
                <a:lnTo>
                  <a:pt x="1842" y="1267"/>
                </a:lnTo>
                <a:lnTo>
                  <a:pt x="1840" y="1273"/>
                </a:lnTo>
                <a:lnTo>
                  <a:pt x="1837" y="1279"/>
                </a:lnTo>
                <a:lnTo>
                  <a:pt x="1834" y="1282"/>
                </a:lnTo>
                <a:lnTo>
                  <a:pt x="1828" y="1285"/>
                </a:lnTo>
                <a:lnTo>
                  <a:pt x="1829" y="1279"/>
                </a:lnTo>
                <a:lnTo>
                  <a:pt x="1830" y="1276"/>
                </a:lnTo>
                <a:lnTo>
                  <a:pt x="1829" y="1275"/>
                </a:lnTo>
                <a:lnTo>
                  <a:pt x="1828" y="1274"/>
                </a:lnTo>
                <a:lnTo>
                  <a:pt x="1827" y="1274"/>
                </a:lnTo>
                <a:lnTo>
                  <a:pt x="1824" y="1274"/>
                </a:lnTo>
                <a:lnTo>
                  <a:pt x="1822" y="1273"/>
                </a:lnTo>
                <a:lnTo>
                  <a:pt x="1820" y="1271"/>
                </a:lnTo>
                <a:lnTo>
                  <a:pt x="1817" y="1268"/>
                </a:lnTo>
                <a:lnTo>
                  <a:pt x="1817" y="1264"/>
                </a:lnTo>
                <a:lnTo>
                  <a:pt x="1821" y="1255"/>
                </a:lnTo>
                <a:lnTo>
                  <a:pt x="1825" y="1245"/>
                </a:lnTo>
                <a:lnTo>
                  <a:pt x="1829" y="1236"/>
                </a:lnTo>
                <a:lnTo>
                  <a:pt x="1834" y="1226"/>
                </a:lnTo>
                <a:lnTo>
                  <a:pt x="1835" y="1224"/>
                </a:lnTo>
                <a:lnTo>
                  <a:pt x="1836" y="1222"/>
                </a:lnTo>
                <a:lnTo>
                  <a:pt x="1838" y="1221"/>
                </a:lnTo>
                <a:lnTo>
                  <a:pt x="1838" y="1218"/>
                </a:lnTo>
                <a:lnTo>
                  <a:pt x="1842" y="1223"/>
                </a:lnTo>
                <a:lnTo>
                  <a:pt x="1844" y="1228"/>
                </a:lnTo>
                <a:lnTo>
                  <a:pt x="1845" y="1235"/>
                </a:lnTo>
                <a:lnTo>
                  <a:pt x="1843" y="1242"/>
                </a:lnTo>
                <a:lnTo>
                  <a:pt x="1846" y="1240"/>
                </a:lnTo>
                <a:lnTo>
                  <a:pt x="1849" y="1238"/>
                </a:lnTo>
                <a:lnTo>
                  <a:pt x="1851" y="1236"/>
                </a:lnTo>
                <a:lnTo>
                  <a:pt x="1851" y="1232"/>
                </a:lnTo>
                <a:lnTo>
                  <a:pt x="1854" y="1235"/>
                </a:lnTo>
                <a:lnTo>
                  <a:pt x="1855" y="1237"/>
                </a:lnTo>
                <a:lnTo>
                  <a:pt x="1855" y="1239"/>
                </a:lnTo>
                <a:lnTo>
                  <a:pt x="1854" y="1241"/>
                </a:lnTo>
                <a:lnTo>
                  <a:pt x="1852" y="1245"/>
                </a:lnTo>
                <a:lnTo>
                  <a:pt x="1852" y="1249"/>
                </a:lnTo>
                <a:close/>
                <a:moveTo>
                  <a:pt x="1843" y="1190"/>
                </a:moveTo>
                <a:lnTo>
                  <a:pt x="1843" y="1193"/>
                </a:lnTo>
                <a:lnTo>
                  <a:pt x="1844" y="1196"/>
                </a:lnTo>
                <a:lnTo>
                  <a:pt x="1849" y="1187"/>
                </a:lnTo>
                <a:lnTo>
                  <a:pt x="1852" y="1179"/>
                </a:lnTo>
                <a:lnTo>
                  <a:pt x="1854" y="1170"/>
                </a:lnTo>
                <a:lnTo>
                  <a:pt x="1857" y="1162"/>
                </a:lnTo>
                <a:lnTo>
                  <a:pt x="1858" y="1160"/>
                </a:lnTo>
                <a:lnTo>
                  <a:pt x="1860" y="1159"/>
                </a:lnTo>
                <a:lnTo>
                  <a:pt x="1861" y="1159"/>
                </a:lnTo>
                <a:lnTo>
                  <a:pt x="1861" y="1161"/>
                </a:lnTo>
                <a:lnTo>
                  <a:pt x="1862" y="1166"/>
                </a:lnTo>
                <a:lnTo>
                  <a:pt x="1862" y="1171"/>
                </a:lnTo>
                <a:lnTo>
                  <a:pt x="1861" y="1176"/>
                </a:lnTo>
                <a:lnTo>
                  <a:pt x="1857" y="1180"/>
                </a:lnTo>
                <a:lnTo>
                  <a:pt x="1855" y="1182"/>
                </a:lnTo>
                <a:lnTo>
                  <a:pt x="1854" y="1185"/>
                </a:lnTo>
                <a:lnTo>
                  <a:pt x="1854" y="1187"/>
                </a:lnTo>
                <a:lnTo>
                  <a:pt x="1854" y="1191"/>
                </a:lnTo>
                <a:lnTo>
                  <a:pt x="1855" y="1194"/>
                </a:lnTo>
                <a:lnTo>
                  <a:pt x="1854" y="1197"/>
                </a:lnTo>
                <a:lnTo>
                  <a:pt x="1852" y="1200"/>
                </a:lnTo>
                <a:lnTo>
                  <a:pt x="1851" y="1203"/>
                </a:lnTo>
                <a:lnTo>
                  <a:pt x="1850" y="1206"/>
                </a:lnTo>
                <a:lnTo>
                  <a:pt x="1847" y="1206"/>
                </a:lnTo>
                <a:lnTo>
                  <a:pt x="1846" y="1205"/>
                </a:lnTo>
                <a:lnTo>
                  <a:pt x="1845" y="1205"/>
                </a:lnTo>
                <a:lnTo>
                  <a:pt x="1843" y="1203"/>
                </a:lnTo>
                <a:lnTo>
                  <a:pt x="1842" y="1202"/>
                </a:lnTo>
                <a:lnTo>
                  <a:pt x="1843" y="1201"/>
                </a:lnTo>
                <a:lnTo>
                  <a:pt x="1843" y="1200"/>
                </a:lnTo>
                <a:lnTo>
                  <a:pt x="1844" y="1198"/>
                </a:lnTo>
                <a:lnTo>
                  <a:pt x="1844" y="1196"/>
                </a:lnTo>
                <a:lnTo>
                  <a:pt x="1843" y="1193"/>
                </a:lnTo>
                <a:lnTo>
                  <a:pt x="1843" y="1190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6" name="Рисунок 1"/>
          <p:cNvSpPr>
            <a:spLocks noGrp="1"/>
          </p:cNvSpPr>
          <p:nvPr>
            <p:ph type="pic" idx="12"/>
          </p:nvPr>
        </p:nvSpPr>
        <p:spPr>
          <a:xfrm flipH="1">
            <a:off x="0" y="0"/>
            <a:ext cx="12192000" cy="6858000"/>
          </a:xfrm>
          <a:custGeom>
            <a:avLst/>
            <a:gdLst>
              <a:gd name="T0" fmla="*/ 1010 w 4093"/>
              <a:gd name="T1" fmla="*/ 2221 h 2503"/>
              <a:gd name="T2" fmla="*/ 109 w 4093"/>
              <a:gd name="T3" fmla="*/ 2277 h 2503"/>
              <a:gd name="T4" fmla="*/ 3741 w 4093"/>
              <a:gd name="T5" fmla="*/ 2201 h 2503"/>
              <a:gd name="T6" fmla="*/ 3575 w 4093"/>
              <a:gd name="T7" fmla="*/ 2194 h 2503"/>
              <a:gd name="T8" fmla="*/ 3476 w 4093"/>
              <a:gd name="T9" fmla="*/ 2133 h 2503"/>
              <a:gd name="T10" fmla="*/ 3073 w 4093"/>
              <a:gd name="T11" fmla="*/ 2172 h 2503"/>
              <a:gd name="T12" fmla="*/ 2596 w 4093"/>
              <a:gd name="T13" fmla="*/ 1790 h 2503"/>
              <a:gd name="T14" fmla="*/ 2147 w 4093"/>
              <a:gd name="T15" fmla="*/ 1353 h 2503"/>
              <a:gd name="T16" fmla="*/ 2213 w 4093"/>
              <a:gd name="T17" fmla="*/ 1189 h 2503"/>
              <a:gd name="T18" fmla="*/ 1936 w 4093"/>
              <a:gd name="T19" fmla="*/ 379 h 2503"/>
              <a:gd name="T20" fmla="*/ 1293 w 4093"/>
              <a:gd name="T21" fmla="*/ 52 h 2503"/>
              <a:gd name="T22" fmla="*/ 1616 w 4093"/>
              <a:gd name="T23" fmla="*/ 457 h 2503"/>
              <a:gd name="T24" fmla="*/ 737 w 4093"/>
              <a:gd name="T25" fmla="*/ 157 h 2503"/>
              <a:gd name="T26" fmla="*/ 1 w 4093"/>
              <a:gd name="T27" fmla="*/ 69 h 2503"/>
              <a:gd name="T28" fmla="*/ 513 w 4093"/>
              <a:gd name="T29" fmla="*/ 2377 h 2503"/>
              <a:gd name="T30" fmla="*/ 952 w 4093"/>
              <a:gd name="T31" fmla="*/ 2365 h 2503"/>
              <a:gd name="T32" fmla="*/ 1102 w 4093"/>
              <a:gd name="T33" fmla="*/ 2381 h 2503"/>
              <a:gd name="T34" fmla="*/ 3975 w 4093"/>
              <a:gd name="T35" fmla="*/ 2268 h 2503"/>
              <a:gd name="T36" fmla="*/ 3641 w 4093"/>
              <a:gd name="T37" fmla="*/ 2397 h 2503"/>
              <a:gd name="T38" fmla="*/ 3239 w 4093"/>
              <a:gd name="T39" fmla="*/ 2137 h 2503"/>
              <a:gd name="T40" fmla="*/ 3115 w 4093"/>
              <a:gd name="T41" fmla="*/ 2251 h 2503"/>
              <a:gd name="T42" fmla="*/ 156 w 4093"/>
              <a:gd name="T43" fmla="*/ 343 h 2503"/>
              <a:gd name="T44" fmla="*/ 357 w 4093"/>
              <a:gd name="T45" fmla="*/ 610 h 2503"/>
              <a:gd name="T46" fmla="*/ 428 w 4093"/>
              <a:gd name="T47" fmla="*/ 585 h 2503"/>
              <a:gd name="T48" fmla="*/ 553 w 4093"/>
              <a:gd name="T49" fmla="*/ 958 h 2503"/>
              <a:gd name="T50" fmla="*/ 793 w 4093"/>
              <a:gd name="T51" fmla="*/ 777 h 2503"/>
              <a:gd name="T52" fmla="*/ 819 w 4093"/>
              <a:gd name="T53" fmla="*/ 484 h 2503"/>
              <a:gd name="T54" fmla="*/ 873 w 4093"/>
              <a:gd name="T55" fmla="*/ 553 h 2503"/>
              <a:gd name="T56" fmla="*/ 1205 w 4093"/>
              <a:gd name="T57" fmla="*/ 1233 h 2503"/>
              <a:gd name="T58" fmla="*/ 1445 w 4093"/>
              <a:gd name="T59" fmla="*/ 1508 h 2503"/>
              <a:gd name="T60" fmla="*/ 1433 w 4093"/>
              <a:gd name="T61" fmla="*/ 1981 h 2503"/>
              <a:gd name="T62" fmla="*/ 1470 w 4093"/>
              <a:gd name="T63" fmla="*/ 2048 h 2503"/>
              <a:gd name="T64" fmla="*/ 1570 w 4093"/>
              <a:gd name="T65" fmla="*/ 1927 h 2503"/>
              <a:gd name="T66" fmla="*/ 1633 w 4093"/>
              <a:gd name="T67" fmla="*/ 1669 h 2503"/>
              <a:gd name="T68" fmla="*/ 1665 w 4093"/>
              <a:gd name="T69" fmla="*/ 1532 h 2503"/>
              <a:gd name="T70" fmla="*/ 1761 w 4093"/>
              <a:gd name="T71" fmla="*/ 1117 h 2503"/>
              <a:gd name="T72" fmla="*/ 2016 w 4093"/>
              <a:gd name="T73" fmla="*/ 1829 h 2503"/>
              <a:gd name="T74" fmla="*/ 1889 w 4093"/>
              <a:gd name="T75" fmla="*/ 1333 h 2503"/>
              <a:gd name="T76" fmla="*/ 1879 w 4093"/>
              <a:gd name="T77" fmla="*/ 969 h 2503"/>
              <a:gd name="T78" fmla="*/ 1985 w 4093"/>
              <a:gd name="T79" fmla="*/ 1427 h 2503"/>
              <a:gd name="T80" fmla="*/ 1935 w 4093"/>
              <a:gd name="T81" fmla="*/ 773 h 2503"/>
              <a:gd name="T82" fmla="*/ 1861 w 4093"/>
              <a:gd name="T83" fmla="*/ 509 h 2503"/>
              <a:gd name="T84" fmla="*/ 2021 w 4093"/>
              <a:gd name="T85" fmla="*/ 1036 h 2503"/>
              <a:gd name="T86" fmla="*/ 2222 w 4093"/>
              <a:gd name="T87" fmla="*/ 2450 h 2503"/>
              <a:gd name="T88" fmla="*/ 2318 w 4093"/>
              <a:gd name="T89" fmla="*/ 2366 h 2503"/>
              <a:gd name="T90" fmla="*/ 2785 w 4093"/>
              <a:gd name="T91" fmla="*/ 2392 h 2503"/>
              <a:gd name="T92" fmla="*/ 2877 w 4093"/>
              <a:gd name="T93" fmla="*/ 2026 h 2503"/>
              <a:gd name="T94" fmla="*/ 2554 w 4093"/>
              <a:gd name="T95" fmla="*/ 1783 h 2503"/>
              <a:gd name="T96" fmla="*/ 2277 w 4093"/>
              <a:gd name="T97" fmla="*/ 1597 h 2503"/>
              <a:gd name="T98" fmla="*/ 2221 w 4093"/>
              <a:gd name="T99" fmla="*/ 2248 h 2503"/>
              <a:gd name="T100" fmla="*/ 2080 w 4093"/>
              <a:gd name="T101" fmla="*/ 1556 h 2503"/>
              <a:gd name="T102" fmla="*/ 2106 w 4093"/>
              <a:gd name="T103" fmla="*/ 1360 h 2503"/>
              <a:gd name="T104" fmla="*/ 1984 w 4093"/>
              <a:gd name="T105" fmla="*/ 364 h 2503"/>
              <a:gd name="T106" fmla="*/ 1877 w 4093"/>
              <a:gd name="T107" fmla="*/ 593 h 2503"/>
              <a:gd name="T108" fmla="*/ 1736 w 4093"/>
              <a:gd name="T109" fmla="*/ 600 h 2503"/>
              <a:gd name="T110" fmla="*/ 1800 w 4093"/>
              <a:gd name="T111" fmla="*/ 973 h 2503"/>
              <a:gd name="T112" fmla="*/ 1713 w 4093"/>
              <a:gd name="T113" fmla="*/ 1128 h 2503"/>
              <a:gd name="T114" fmla="*/ 1583 w 4093"/>
              <a:gd name="T115" fmla="*/ 605 h 2503"/>
              <a:gd name="T116" fmla="*/ 1515 w 4093"/>
              <a:gd name="T117" fmla="*/ 1103 h 2503"/>
              <a:gd name="T118" fmla="*/ 1061 w 4093"/>
              <a:gd name="T119" fmla="*/ 373 h 2503"/>
              <a:gd name="T120" fmla="*/ 731 w 4093"/>
              <a:gd name="T121" fmla="*/ 354 h 2503"/>
              <a:gd name="T122" fmla="*/ 551 w 4093"/>
              <a:gd name="T123" fmla="*/ 39 h 2503"/>
              <a:gd name="T124" fmla="*/ 397 w 4093"/>
              <a:gd name="T125" fmla="*/ 68 h 2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093" h="2503">
                <a:moveTo>
                  <a:pt x="1" y="69"/>
                </a:moveTo>
                <a:cubicBezTo>
                  <a:pt x="1" y="77"/>
                  <a:pt x="1" y="85"/>
                  <a:pt x="1" y="93"/>
                </a:cubicBezTo>
                <a:cubicBezTo>
                  <a:pt x="1" y="121"/>
                  <a:pt x="1" y="149"/>
                  <a:pt x="1" y="177"/>
                </a:cubicBezTo>
                <a:cubicBezTo>
                  <a:pt x="1" y="182"/>
                  <a:pt x="1" y="187"/>
                  <a:pt x="1" y="193"/>
                </a:cubicBezTo>
                <a:cubicBezTo>
                  <a:pt x="1" y="205"/>
                  <a:pt x="1" y="217"/>
                  <a:pt x="1" y="229"/>
                </a:cubicBezTo>
                <a:cubicBezTo>
                  <a:pt x="1" y="245"/>
                  <a:pt x="1" y="261"/>
                  <a:pt x="1" y="277"/>
                </a:cubicBezTo>
                <a:cubicBezTo>
                  <a:pt x="1" y="282"/>
                  <a:pt x="1" y="287"/>
                  <a:pt x="1" y="293"/>
                </a:cubicBezTo>
                <a:cubicBezTo>
                  <a:pt x="1" y="314"/>
                  <a:pt x="1" y="335"/>
                  <a:pt x="1" y="357"/>
                </a:cubicBezTo>
                <a:cubicBezTo>
                  <a:pt x="1" y="366"/>
                  <a:pt x="1" y="375"/>
                  <a:pt x="1" y="385"/>
                </a:cubicBezTo>
                <a:cubicBezTo>
                  <a:pt x="1" y="394"/>
                  <a:pt x="1" y="403"/>
                  <a:pt x="1" y="413"/>
                </a:cubicBezTo>
                <a:cubicBezTo>
                  <a:pt x="1" y="430"/>
                  <a:pt x="1" y="447"/>
                  <a:pt x="1" y="465"/>
                </a:cubicBezTo>
                <a:cubicBezTo>
                  <a:pt x="1" y="489"/>
                  <a:pt x="1" y="513"/>
                  <a:pt x="1" y="537"/>
                </a:cubicBezTo>
                <a:cubicBezTo>
                  <a:pt x="1" y="547"/>
                  <a:pt x="1" y="558"/>
                  <a:pt x="1" y="569"/>
                </a:cubicBezTo>
                <a:cubicBezTo>
                  <a:pt x="1" y="570"/>
                  <a:pt x="1" y="571"/>
                  <a:pt x="1" y="573"/>
                </a:cubicBezTo>
                <a:cubicBezTo>
                  <a:pt x="1" y="577"/>
                  <a:pt x="1" y="581"/>
                  <a:pt x="1" y="585"/>
                </a:cubicBezTo>
                <a:cubicBezTo>
                  <a:pt x="1" y="601"/>
                  <a:pt x="1" y="617"/>
                  <a:pt x="1" y="633"/>
                </a:cubicBezTo>
                <a:cubicBezTo>
                  <a:pt x="1" y="645"/>
                  <a:pt x="1" y="657"/>
                  <a:pt x="1" y="669"/>
                </a:cubicBezTo>
                <a:cubicBezTo>
                  <a:pt x="1" y="683"/>
                  <a:pt x="1" y="698"/>
                  <a:pt x="1" y="713"/>
                </a:cubicBezTo>
                <a:cubicBezTo>
                  <a:pt x="1" y="717"/>
                  <a:pt x="1" y="721"/>
                  <a:pt x="1" y="725"/>
                </a:cubicBezTo>
                <a:cubicBezTo>
                  <a:pt x="1" y="734"/>
                  <a:pt x="1" y="743"/>
                  <a:pt x="1" y="753"/>
                </a:cubicBezTo>
                <a:cubicBezTo>
                  <a:pt x="1" y="766"/>
                  <a:pt x="1" y="779"/>
                  <a:pt x="1" y="793"/>
                </a:cubicBezTo>
                <a:cubicBezTo>
                  <a:pt x="1" y="809"/>
                  <a:pt x="1" y="825"/>
                  <a:pt x="1" y="841"/>
                </a:cubicBezTo>
                <a:cubicBezTo>
                  <a:pt x="1" y="858"/>
                  <a:pt x="1" y="875"/>
                  <a:pt x="1" y="893"/>
                </a:cubicBezTo>
                <a:cubicBezTo>
                  <a:pt x="1" y="898"/>
                  <a:pt x="1" y="903"/>
                  <a:pt x="1" y="909"/>
                </a:cubicBezTo>
                <a:cubicBezTo>
                  <a:pt x="1" y="925"/>
                  <a:pt x="1" y="941"/>
                  <a:pt x="1" y="957"/>
                </a:cubicBezTo>
                <a:cubicBezTo>
                  <a:pt x="1" y="966"/>
                  <a:pt x="1" y="975"/>
                  <a:pt x="1" y="985"/>
                </a:cubicBezTo>
                <a:cubicBezTo>
                  <a:pt x="1" y="990"/>
                  <a:pt x="1" y="995"/>
                  <a:pt x="1" y="1001"/>
                </a:cubicBezTo>
                <a:cubicBezTo>
                  <a:pt x="11" y="1001"/>
                  <a:pt x="18" y="1008"/>
                  <a:pt x="27" y="1012"/>
                </a:cubicBezTo>
                <a:cubicBezTo>
                  <a:pt x="120" y="1048"/>
                  <a:pt x="213" y="1083"/>
                  <a:pt x="305" y="1120"/>
                </a:cubicBezTo>
                <a:cubicBezTo>
                  <a:pt x="403" y="1158"/>
                  <a:pt x="501" y="1197"/>
                  <a:pt x="599" y="1236"/>
                </a:cubicBezTo>
                <a:cubicBezTo>
                  <a:pt x="691" y="1272"/>
                  <a:pt x="783" y="1311"/>
                  <a:pt x="877" y="1345"/>
                </a:cubicBezTo>
                <a:cubicBezTo>
                  <a:pt x="910" y="1358"/>
                  <a:pt x="942" y="1376"/>
                  <a:pt x="976" y="1385"/>
                </a:cubicBezTo>
                <a:cubicBezTo>
                  <a:pt x="981" y="1389"/>
                  <a:pt x="986" y="1391"/>
                  <a:pt x="992" y="1393"/>
                </a:cubicBezTo>
                <a:cubicBezTo>
                  <a:pt x="1055" y="1418"/>
                  <a:pt x="1118" y="1444"/>
                  <a:pt x="1181" y="1469"/>
                </a:cubicBezTo>
                <a:cubicBezTo>
                  <a:pt x="1190" y="1473"/>
                  <a:pt x="1199" y="1477"/>
                  <a:pt x="1209" y="1481"/>
                </a:cubicBezTo>
                <a:cubicBezTo>
                  <a:pt x="1216" y="1482"/>
                  <a:pt x="1223" y="1484"/>
                  <a:pt x="1228" y="1489"/>
                </a:cubicBezTo>
                <a:cubicBezTo>
                  <a:pt x="1231" y="1490"/>
                  <a:pt x="1234" y="1491"/>
                  <a:pt x="1237" y="1492"/>
                </a:cubicBezTo>
                <a:cubicBezTo>
                  <a:pt x="1241" y="1497"/>
                  <a:pt x="1247" y="1498"/>
                  <a:pt x="1249" y="1505"/>
                </a:cubicBezTo>
                <a:cubicBezTo>
                  <a:pt x="1234" y="1514"/>
                  <a:pt x="1220" y="1523"/>
                  <a:pt x="1205" y="1532"/>
                </a:cubicBezTo>
                <a:cubicBezTo>
                  <a:pt x="1207" y="1517"/>
                  <a:pt x="1205" y="1505"/>
                  <a:pt x="1185" y="1505"/>
                </a:cubicBezTo>
                <a:cubicBezTo>
                  <a:pt x="1185" y="1513"/>
                  <a:pt x="1185" y="1521"/>
                  <a:pt x="1185" y="1529"/>
                </a:cubicBezTo>
                <a:cubicBezTo>
                  <a:pt x="1186" y="1534"/>
                  <a:pt x="1178" y="1542"/>
                  <a:pt x="1187" y="1544"/>
                </a:cubicBezTo>
                <a:cubicBezTo>
                  <a:pt x="1198" y="1546"/>
                  <a:pt x="1212" y="1549"/>
                  <a:pt x="1221" y="1541"/>
                </a:cubicBezTo>
                <a:cubicBezTo>
                  <a:pt x="1232" y="1531"/>
                  <a:pt x="1236" y="1538"/>
                  <a:pt x="1242" y="1545"/>
                </a:cubicBezTo>
                <a:cubicBezTo>
                  <a:pt x="1250" y="1567"/>
                  <a:pt x="1270" y="1576"/>
                  <a:pt x="1289" y="1585"/>
                </a:cubicBezTo>
                <a:cubicBezTo>
                  <a:pt x="1292" y="1603"/>
                  <a:pt x="1306" y="1613"/>
                  <a:pt x="1327" y="1612"/>
                </a:cubicBezTo>
                <a:cubicBezTo>
                  <a:pt x="1345" y="1611"/>
                  <a:pt x="1352" y="1621"/>
                  <a:pt x="1353" y="1637"/>
                </a:cubicBezTo>
                <a:cubicBezTo>
                  <a:pt x="1353" y="1642"/>
                  <a:pt x="1353" y="1647"/>
                  <a:pt x="1353" y="1652"/>
                </a:cubicBezTo>
                <a:cubicBezTo>
                  <a:pt x="1353" y="1654"/>
                  <a:pt x="1353" y="1655"/>
                  <a:pt x="1353" y="1657"/>
                </a:cubicBezTo>
                <a:cubicBezTo>
                  <a:pt x="1355" y="1677"/>
                  <a:pt x="1335" y="1697"/>
                  <a:pt x="1354" y="1717"/>
                </a:cubicBezTo>
                <a:cubicBezTo>
                  <a:pt x="1354" y="1718"/>
                  <a:pt x="1355" y="1719"/>
                  <a:pt x="1355" y="1721"/>
                </a:cubicBezTo>
                <a:cubicBezTo>
                  <a:pt x="1355" y="1724"/>
                  <a:pt x="1354" y="1728"/>
                  <a:pt x="1354" y="1732"/>
                </a:cubicBezTo>
                <a:cubicBezTo>
                  <a:pt x="1351" y="1741"/>
                  <a:pt x="1350" y="1750"/>
                  <a:pt x="1349" y="1759"/>
                </a:cubicBezTo>
                <a:cubicBezTo>
                  <a:pt x="1346" y="1781"/>
                  <a:pt x="1348" y="1803"/>
                  <a:pt x="1341" y="1825"/>
                </a:cubicBezTo>
                <a:cubicBezTo>
                  <a:pt x="1342" y="1834"/>
                  <a:pt x="1342" y="1844"/>
                  <a:pt x="1343" y="1853"/>
                </a:cubicBezTo>
                <a:cubicBezTo>
                  <a:pt x="1342" y="1854"/>
                  <a:pt x="1342" y="1855"/>
                  <a:pt x="1342" y="1857"/>
                </a:cubicBezTo>
                <a:cubicBezTo>
                  <a:pt x="1342" y="1862"/>
                  <a:pt x="1341" y="1868"/>
                  <a:pt x="1340" y="1874"/>
                </a:cubicBezTo>
                <a:cubicBezTo>
                  <a:pt x="1336" y="1916"/>
                  <a:pt x="1333" y="1959"/>
                  <a:pt x="1325" y="2000"/>
                </a:cubicBezTo>
                <a:cubicBezTo>
                  <a:pt x="1319" y="2031"/>
                  <a:pt x="1312" y="2061"/>
                  <a:pt x="1309" y="2093"/>
                </a:cubicBezTo>
                <a:cubicBezTo>
                  <a:pt x="1302" y="2111"/>
                  <a:pt x="1299" y="2130"/>
                  <a:pt x="1296" y="2149"/>
                </a:cubicBezTo>
                <a:cubicBezTo>
                  <a:pt x="1294" y="2152"/>
                  <a:pt x="1293" y="2156"/>
                  <a:pt x="1292" y="2159"/>
                </a:cubicBezTo>
                <a:cubicBezTo>
                  <a:pt x="1280" y="2173"/>
                  <a:pt x="1284" y="2193"/>
                  <a:pt x="1272" y="2208"/>
                </a:cubicBezTo>
                <a:cubicBezTo>
                  <a:pt x="1260" y="2214"/>
                  <a:pt x="1244" y="2214"/>
                  <a:pt x="1236" y="2228"/>
                </a:cubicBezTo>
                <a:cubicBezTo>
                  <a:pt x="1217" y="2236"/>
                  <a:pt x="1199" y="2245"/>
                  <a:pt x="1185" y="2261"/>
                </a:cubicBezTo>
                <a:cubicBezTo>
                  <a:pt x="1186" y="2269"/>
                  <a:pt x="1195" y="2270"/>
                  <a:pt x="1198" y="2276"/>
                </a:cubicBezTo>
                <a:cubicBezTo>
                  <a:pt x="1171" y="2284"/>
                  <a:pt x="1143" y="2281"/>
                  <a:pt x="1116" y="2286"/>
                </a:cubicBezTo>
                <a:cubicBezTo>
                  <a:pt x="1111" y="2286"/>
                  <a:pt x="1106" y="2285"/>
                  <a:pt x="1100" y="2285"/>
                </a:cubicBezTo>
                <a:cubicBezTo>
                  <a:pt x="1099" y="2281"/>
                  <a:pt x="1103" y="2274"/>
                  <a:pt x="1094" y="2276"/>
                </a:cubicBezTo>
                <a:cubicBezTo>
                  <a:pt x="1093" y="2260"/>
                  <a:pt x="1076" y="2249"/>
                  <a:pt x="1083" y="2230"/>
                </a:cubicBezTo>
                <a:cubicBezTo>
                  <a:pt x="1078" y="2236"/>
                  <a:pt x="1079" y="2247"/>
                  <a:pt x="1067" y="2242"/>
                </a:cubicBezTo>
                <a:cubicBezTo>
                  <a:pt x="1040" y="2231"/>
                  <a:pt x="1040" y="2232"/>
                  <a:pt x="1044" y="2203"/>
                </a:cubicBezTo>
                <a:cubicBezTo>
                  <a:pt x="1045" y="2195"/>
                  <a:pt x="1045" y="2186"/>
                  <a:pt x="1045" y="2177"/>
                </a:cubicBezTo>
                <a:cubicBezTo>
                  <a:pt x="1047" y="2156"/>
                  <a:pt x="1050" y="2134"/>
                  <a:pt x="1052" y="2112"/>
                </a:cubicBezTo>
                <a:cubicBezTo>
                  <a:pt x="1053" y="2103"/>
                  <a:pt x="1055" y="2093"/>
                  <a:pt x="1056" y="2083"/>
                </a:cubicBezTo>
                <a:cubicBezTo>
                  <a:pt x="1058" y="2076"/>
                  <a:pt x="1060" y="2069"/>
                  <a:pt x="1048" y="2069"/>
                </a:cubicBezTo>
                <a:cubicBezTo>
                  <a:pt x="1038" y="2069"/>
                  <a:pt x="1033" y="2070"/>
                  <a:pt x="1034" y="2081"/>
                </a:cubicBezTo>
                <a:cubicBezTo>
                  <a:pt x="1035" y="2089"/>
                  <a:pt x="1033" y="2097"/>
                  <a:pt x="1033" y="2105"/>
                </a:cubicBezTo>
                <a:cubicBezTo>
                  <a:pt x="1032" y="2112"/>
                  <a:pt x="1032" y="2120"/>
                  <a:pt x="1032" y="2128"/>
                </a:cubicBezTo>
                <a:cubicBezTo>
                  <a:pt x="1041" y="2146"/>
                  <a:pt x="1040" y="2162"/>
                  <a:pt x="1025" y="2176"/>
                </a:cubicBezTo>
                <a:cubicBezTo>
                  <a:pt x="1026" y="2181"/>
                  <a:pt x="1026" y="2186"/>
                  <a:pt x="1028" y="2190"/>
                </a:cubicBezTo>
                <a:cubicBezTo>
                  <a:pt x="1036" y="2213"/>
                  <a:pt x="1035" y="2215"/>
                  <a:pt x="1010" y="2221"/>
                </a:cubicBezTo>
                <a:cubicBezTo>
                  <a:pt x="993" y="2226"/>
                  <a:pt x="976" y="2228"/>
                  <a:pt x="961" y="2239"/>
                </a:cubicBezTo>
                <a:cubicBezTo>
                  <a:pt x="953" y="2241"/>
                  <a:pt x="940" y="2236"/>
                  <a:pt x="938" y="2245"/>
                </a:cubicBezTo>
                <a:cubicBezTo>
                  <a:pt x="936" y="2264"/>
                  <a:pt x="923" y="2266"/>
                  <a:pt x="909" y="2269"/>
                </a:cubicBezTo>
                <a:cubicBezTo>
                  <a:pt x="901" y="2270"/>
                  <a:pt x="892" y="2267"/>
                  <a:pt x="885" y="2272"/>
                </a:cubicBezTo>
                <a:cubicBezTo>
                  <a:pt x="867" y="2269"/>
                  <a:pt x="851" y="2279"/>
                  <a:pt x="834" y="2283"/>
                </a:cubicBezTo>
                <a:cubicBezTo>
                  <a:pt x="823" y="2285"/>
                  <a:pt x="819" y="2294"/>
                  <a:pt x="824" y="2305"/>
                </a:cubicBezTo>
                <a:cubicBezTo>
                  <a:pt x="859" y="2304"/>
                  <a:pt x="894" y="2302"/>
                  <a:pt x="929" y="2300"/>
                </a:cubicBezTo>
                <a:cubicBezTo>
                  <a:pt x="929" y="2300"/>
                  <a:pt x="929" y="2300"/>
                  <a:pt x="929" y="2300"/>
                </a:cubicBezTo>
                <a:cubicBezTo>
                  <a:pt x="894" y="2302"/>
                  <a:pt x="859" y="2304"/>
                  <a:pt x="824" y="2305"/>
                </a:cubicBezTo>
                <a:cubicBezTo>
                  <a:pt x="824" y="2306"/>
                  <a:pt x="824" y="2307"/>
                  <a:pt x="824" y="2308"/>
                </a:cubicBezTo>
                <a:cubicBezTo>
                  <a:pt x="821" y="2317"/>
                  <a:pt x="819" y="2327"/>
                  <a:pt x="821" y="2337"/>
                </a:cubicBezTo>
                <a:cubicBezTo>
                  <a:pt x="821" y="2337"/>
                  <a:pt x="821" y="2337"/>
                  <a:pt x="821" y="2337"/>
                </a:cubicBezTo>
                <a:cubicBezTo>
                  <a:pt x="818" y="2339"/>
                  <a:pt x="816" y="2342"/>
                  <a:pt x="814" y="2345"/>
                </a:cubicBezTo>
                <a:cubicBezTo>
                  <a:pt x="813" y="2346"/>
                  <a:pt x="813" y="2347"/>
                  <a:pt x="813" y="2349"/>
                </a:cubicBezTo>
                <a:cubicBezTo>
                  <a:pt x="811" y="2351"/>
                  <a:pt x="810" y="2354"/>
                  <a:pt x="808" y="2356"/>
                </a:cubicBezTo>
                <a:cubicBezTo>
                  <a:pt x="804" y="2357"/>
                  <a:pt x="800" y="2357"/>
                  <a:pt x="796" y="2358"/>
                </a:cubicBezTo>
                <a:cubicBezTo>
                  <a:pt x="794" y="2356"/>
                  <a:pt x="791" y="2354"/>
                  <a:pt x="788" y="2353"/>
                </a:cubicBezTo>
                <a:cubicBezTo>
                  <a:pt x="778" y="2350"/>
                  <a:pt x="767" y="2341"/>
                  <a:pt x="757" y="2353"/>
                </a:cubicBezTo>
                <a:cubicBezTo>
                  <a:pt x="758" y="2365"/>
                  <a:pt x="767" y="2365"/>
                  <a:pt x="777" y="2365"/>
                </a:cubicBezTo>
                <a:cubicBezTo>
                  <a:pt x="773" y="2371"/>
                  <a:pt x="765" y="2367"/>
                  <a:pt x="761" y="2372"/>
                </a:cubicBezTo>
                <a:cubicBezTo>
                  <a:pt x="752" y="2371"/>
                  <a:pt x="744" y="2375"/>
                  <a:pt x="736" y="2368"/>
                </a:cubicBezTo>
                <a:cubicBezTo>
                  <a:pt x="740" y="2359"/>
                  <a:pt x="753" y="2362"/>
                  <a:pt x="757" y="2353"/>
                </a:cubicBezTo>
                <a:cubicBezTo>
                  <a:pt x="757" y="2353"/>
                  <a:pt x="757" y="2353"/>
                  <a:pt x="757" y="2353"/>
                </a:cubicBezTo>
                <a:cubicBezTo>
                  <a:pt x="757" y="2353"/>
                  <a:pt x="757" y="2353"/>
                  <a:pt x="757" y="2353"/>
                </a:cubicBezTo>
                <a:cubicBezTo>
                  <a:pt x="757" y="2353"/>
                  <a:pt x="757" y="2353"/>
                  <a:pt x="757" y="2353"/>
                </a:cubicBezTo>
                <a:cubicBezTo>
                  <a:pt x="741" y="2336"/>
                  <a:pt x="719" y="2343"/>
                  <a:pt x="702" y="2344"/>
                </a:cubicBezTo>
                <a:cubicBezTo>
                  <a:pt x="688" y="2345"/>
                  <a:pt x="681" y="2346"/>
                  <a:pt x="677" y="2331"/>
                </a:cubicBezTo>
                <a:cubicBezTo>
                  <a:pt x="673" y="2316"/>
                  <a:pt x="657" y="2313"/>
                  <a:pt x="654" y="2326"/>
                </a:cubicBezTo>
                <a:cubicBezTo>
                  <a:pt x="649" y="2347"/>
                  <a:pt x="634" y="2342"/>
                  <a:pt x="622" y="2345"/>
                </a:cubicBezTo>
                <a:cubicBezTo>
                  <a:pt x="620" y="2346"/>
                  <a:pt x="618" y="2347"/>
                  <a:pt x="617" y="2349"/>
                </a:cubicBezTo>
                <a:cubicBezTo>
                  <a:pt x="616" y="2349"/>
                  <a:pt x="614" y="2349"/>
                  <a:pt x="613" y="2349"/>
                </a:cubicBezTo>
                <a:cubicBezTo>
                  <a:pt x="613" y="2352"/>
                  <a:pt x="613" y="2355"/>
                  <a:pt x="613" y="2358"/>
                </a:cubicBezTo>
                <a:cubicBezTo>
                  <a:pt x="611" y="2358"/>
                  <a:pt x="610" y="2359"/>
                  <a:pt x="608" y="2360"/>
                </a:cubicBezTo>
                <a:cubicBezTo>
                  <a:pt x="608" y="2356"/>
                  <a:pt x="608" y="2352"/>
                  <a:pt x="609" y="2349"/>
                </a:cubicBezTo>
                <a:cubicBezTo>
                  <a:pt x="607" y="2348"/>
                  <a:pt x="606" y="2347"/>
                  <a:pt x="604" y="2346"/>
                </a:cubicBezTo>
                <a:cubicBezTo>
                  <a:pt x="602" y="2347"/>
                  <a:pt x="599" y="2347"/>
                  <a:pt x="596" y="2348"/>
                </a:cubicBezTo>
                <a:cubicBezTo>
                  <a:pt x="595" y="2348"/>
                  <a:pt x="595" y="2348"/>
                  <a:pt x="595" y="2348"/>
                </a:cubicBezTo>
                <a:cubicBezTo>
                  <a:pt x="593" y="2348"/>
                  <a:pt x="593" y="2348"/>
                  <a:pt x="593" y="2348"/>
                </a:cubicBezTo>
                <a:cubicBezTo>
                  <a:pt x="568" y="2356"/>
                  <a:pt x="545" y="2336"/>
                  <a:pt x="520" y="2343"/>
                </a:cubicBezTo>
                <a:cubicBezTo>
                  <a:pt x="516" y="2342"/>
                  <a:pt x="512" y="2342"/>
                  <a:pt x="508" y="2342"/>
                </a:cubicBezTo>
                <a:cubicBezTo>
                  <a:pt x="510" y="2334"/>
                  <a:pt x="516" y="2326"/>
                  <a:pt x="501" y="2325"/>
                </a:cubicBezTo>
                <a:cubicBezTo>
                  <a:pt x="495" y="2325"/>
                  <a:pt x="487" y="2322"/>
                  <a:pt x="491" y="2334"/>
                </a:cubicBezTo>
                <a:cubicBezTo>
                  <a:pt x="490" y="2345"/>
                  <a:pt x="490" y="2357"/>
                  <a:pt x="481" y="2366"/>
                </a:cubicBezTo>
                <a:cubicBezTo>
                  <a:pt x="479" y="2367"/>
                  <a:pt x="477" y="2368"/>
                  <a:pt x="476" y="2369"/>
                </a:cubicBezTo>
                <a:cubicBezTo>
                  <a:pt x="477" y="2368"/>
                  <a:pt x="479" y="2367"/>
                  <a:pt x="481" y="2366"/>
                </a:cubicBezTo>
                <a:cubicBezTo>
                  <a:pt x="471" y="2359"/>
                  <a:pt x="472" y="2349"/>
                  <a:pt x="476" y="2339"/>
                </a:cubicBezTo>
                <a:cubicBezTo>
                  <a:pt x="482" y="2327"/>
                  <a:pt x="481" y="2318"/>
                  <a:pt x="466" y="2317"/>
                </a:cubicBezTo>
                <a:cubicBezTo>
                  <a:pt x="452" y="2316"/>
                  <a:pt x="443" y="2321"/>
                  <a:pt x="445" y="2336"/>
                </a:cubicBezTo>
                <a:cubicBezTo>
                  <a:pt x="435" y="2338"/>
                  <a:pt x="428" y="2339"/>
                  <a:pt x="428" y="2326"/>
                </a:cubicBezTo>
                <a:cubicBezTo>
                  <a:pt x="428" y="2312"/>
                  <a:pt x="420" y="2318"/>
                  <a:pt x="414" y="2322"/>
                </a:cubicBezTo>
                <a:cubicBezTo>
                  <a:pt x="412" y="2321"/>
                  <a:pt x="410" y="2321"/>
                  <a:pt x="408" y="2321"/>
                </a:cubicBezTo>
                <a:cubicBezTo>
                  <a:pt x="394" y="2324"/>
                  <a:pt x="382" y="2328"/>
                  <a:pt x="379" y="2306"/>
                </a:cubicBezTo>
                <a:cubicBezTo>
                  <a:pt x="377" y="2297"/>
                  <a:pt x="364" y="2299"/>
                  <a:pt x="358" y="2307"/>
                </a:cubicBezTo>
                <a:cubicBezTo>
                  <a:pt x="356" y="2312"/>
                  <a:pt x="357" y="2318"/>
                  <a:pt x="352" y="2321"/>
                </a:cubicBezTo>
                <a:cubicBezTo>
                  <a:pt x="348" y="2322"/>
                  <a:pt x="345" y="2322"/>
                  <a:pt x="341" y="2323"/>
                </a:cubicBezTo>
                <a:cubicBezTo>
                  <a:pt x="340" y="2319"/>
                  <a:pt x="337" y="2317"/>
                  <a:pt x="333" y="2317"/>
                </a:cubicBezTo>
                <a:cubicBezTo>
                  <a:pt x="333" y="2313"/>
                  <a:pt x="333" y="2309"/>
                  <a:pt x="334" y="2305"/>
                </a:cubicBezTo>
                <a:cubicBezTo>
                  <a:pt x="336" y="2286"/>
                  <a:pt x="329" y="2278"/>
                  <a:pt x="309" y="2277"/>
                </a:cubicBezTo>
                <a:cubicBezTo>
                  <a:pt x="296" y="2286"/>
                  <a:pt x="280" y="2292"/>
                  <a:pt x="283" y="2312"/>
                </a:cubicBezTo>
                <a:cubicBezTo>
                  <a:pt x="273" y="2318"/>
                  <a:pt x="265" y="2338"/>
                  <a:pt x="252" y="2316"/>
                </a:cubicBezTo>
                <a:cubicBezTo>
                  <a:pt x="267" y="2291"/>
                  <a:pt x="265" y="2280"/>
                  <a:pt x="245" y="2276"/>
                </a:cubicBezTo>
                <a:cubicBezTo>
                  <a:pt x="241" y="2271"/>
                  <a:pt x="235" y="2273"/>
                  <a:pt x="230" y="2272"/>
                </a:cubicBezTo>
                <a:cubicBezTo>
                  <a:pt x="227" y="2277"/>
                  <a:pt x="223" y="2283"/>
                  <a:pt x="222" y="2289"/>
                </a:cubicBezTo>
                <a:cubicBezTo>
                  <a:pt x="223" y="2283"/>
                  <a:pt x="227" y="2277"/>
                  <a:pt x="230" y="2272"/>
                </a:cubicBezTo>
                <a:cubicBezTo>
                  <a:pt x="225" y="2268"/>
                  <a:pt x="220" y="2270"/>
                  <a:pt x="215" y="2272"/>
                </a:cubicBezTo>
                <a:cubicBezTo>
                  <a:pt x="194" y="2280"/>
                  <a:pt x="190" y="2297"/>
                  <a:pt x="188" y="2317"/>
                </a:cubicBezTo>
                <a:cubicBezTo>
                  <a:pt x="180" y="2312"/>
                  <a:pt x="172" y="2307"/>
                  <a:pt x="162" y="2308"/>
                </a:cubicBezTo>
                <a:cubicBezTo>
                  <a:pt x="166" y="2296"/>
                  <a:pt x="175" y="2283"/>
                  <a:pt x="155" y="2275"/>
                </a:cubicBezTo>
                <a:cubicBezTo>
                  <a:pt x="154" y="2275"/>
                  <a:pt x="154" y="2272"/>
                  <a:pt x="153" y="2270"/>
                </a:cubicBezTo>
                <a:cubicBezTo>
                  <a:pt x="152" y="2267"/>
                  <a:pt x="154" y="2262"/>
                  <a:pt x="149" y="2263"/>
                </a:cubicBezTo>
                <a:cubicBezTo>
                  <a:pt x="144" y="2264"/>
                  <a:pt x="144" y="2269"/>
                  <a:pt x="145" y="2273"/>
                </a:cubicBezTo>
                <a:cubicBezTo>
                  <a:pt x="145" y="2273"/>
                  <a:pt x="145" y="2273"/>
                  <a:pt x="145" y="2273"/>
                </a:cubicBezTo>
                <a:cubicBezTo>
                  <a:pt x="145" y="2273"/>
                  <a:pt x="145" y="2273"/>
                  <a:pt x="145" y="2273"/>
                </a:cubicBezTo>
                <a:cubicBezTo>
                  <a:pt x="145" y="2273"/>
                  <a:pt x="145" y="2273"/>
                  <a:pt x="145" y="2273"/>
                </a:cubicBezTo>
                <a:cubicBezTo>
                  <a:pt x="145" y="2273"/>
                  <a:pt x="145" y="2273"/>
                  <a:pt x="145" y="2273"/>
                </a:cubicBezTo>
                <a:cubicBezTo>
                  <a:pt x="145" y="2273"/>
                  <a:pt x="145" y="2273"/>
                  <a:pt x="145" y="2273"/>
                </a:cubicBezTo>
                <a:cubicBezTo>
                  <a:pt x="145" y="2273"/>
                  <a:pt x="145" y="2273"/>
                  <a:pt x="145" y="2273"/>
                </a:cubicBezTo>
                <a:cubicBezTo>
                  <a:pt x="144" y="2273"/>
                  <a:pt x="144" y="2273"/>
                  <a:pt x="144" y="2274"/>
                </a:cubicBezTo>
                <a:cubicBezTo>
                  <a:pt x="139" y="2275"/>
                  <a:pt x="134" y="2257"/>
                  <a:pt x="129" y="2273"/>
                </a:cubicBezTo>
                <a:cubicBezTo>
                  <a:pt x="128" y="2273"/>
                  <a:pt x="127" y="2274"/>
                  <a:pt x="126" y="2275"/>
                </a:cubicBezTo>
                <a:cubicBezTo>
                  <a:pt x="120" y="2274"/>
                  <a:pt x="114" y="2273"/>
                  <a:pt x="109" y="2277"/>
                </a:cubicBezTo>
                <a:cubicBezTo>
                  <a:pt x="107" y="2275"/>
                  <a:pt x="106" y="2274"/>
                  <a:pt x="104" y="2272"/>
                </a:cubicBezTo>
                <a:cubicBezTo>
                  <a:pt x="105" y="2271"/>
                  <a:pt x="105" y="2270"/>
                  <a:pt x="104" y="2268"/>
                </a:cubicBezTo>
                <a:cubicBezTo>
                  <a:pt x="104" y="2267"/>
                  <a:pt x="104" y="2267"/>
                  <a:pt x="104" y="2267"/>
                </a:cubicBezTo>
                <a:cubicBezTo>
                  <a:pt x="106" y="2267"/>
                  <a:pt x="107" y="2267"/>
                  <a:pt x="109" y="2267"/>
                </a:cubicBezTo>
                <a:cubicBezTo>
                  <a:pt x="107" y="2267"/>
                  <a:pt x="106" y="2267"/>
                  <a:pt x="104" y="2267"/>
                </a:cubicBezTo>
                <a:cubicBezTo>
                  <a:pt x="104" y="2265"/>
                  <a:pt x="104" y="2263"/>
                  <a:pt x="103" y="2261"/>
                </a:cubicBezTo>
                <a:cubicBezTo>
                  <a:pt x="105" y="2257"/>
                  <a:pt x="104" y="2255"/>
                  <a:pt x="100" y="2254"/>
                </a:cubicBezTo>
                <a:cubicBezTo>
                  <a:pt x="95" y="2253"/>
                  <a:pt x="90" y="2252"/>
                  <a:pt x="85" y="2252"/>
                </a:cubicBezTo>
                <a:cubicBezTo>
                  <a:pt x="85" y="2255"/>
                  <a:pt x="86" y="2262"/>
                  <a:pt x="82" y="2262"/>
                </a:cubicBezTo>
                <a:cubicBezTo>
                  <a:pt x="64" y="2261"/>
                  <a:pt x="66" y="2276"/>
                  <a:pt x="64" y="2285"/>
                </a:cubicBezTo>
                <a:cubicBezTo>
                  <a:pt x="59" y="2301"/>
                  <a:pt x="57" y="2318"/>
                  <a:pt x="49" y="2333"/>
                </a:cubicBezTo>
                <a:cubicBezTo>
                  <a:pt x="47" y="2329"/>
                  <a:pt x="45" y="2323"/>
                  <a:pt x="42" y="2324"/>
                </a:cubicBezTo>
                <a:cubicBezTo>
                  <a:pt x="24" y="2325"/>
                  <a:pt x="34" y="2312"/>
                  <a:pt x="33" y="2305"/>
                </a:cubicBezTo>
                <a:cubicBezTo>
                  <a:pt x="25" y="2312"/>
                  <a:pt x="15" y="2312"/>
                  <a:pt x="6" y="2313"/>
                </a:cubicBezTo>
                <a:cubicBezTo>
                  <a:pt x="9" y="2298"/>
                  <a:pt x="11" y="2283"/>
                  <a:pt x="16" y="2269"/>
                </a:cubicBezTo>
                <a:cubicBezTo>
                  <a:pt x="21" y="2253"/>
                  <a:pt x="18" y="2247"/>
                  <a:pt x="1" y="2249"/>
                </a:cubicBezTo>
                <a:cubicBezTo>
                  <a:pt x="1" y="2270"/>
                  <a:pt x="1" y="2291"/>
                  <a:pt x="1" y="2313"/>
                </a:cubicBezTo>
                <a:cubicBezTo>
                  <a:pt x="1" y="2325"/>
                  <a:pt x="1" y="2337"/>
                  <a:pt x="1" y="2349"/>
                </a:cubicBezTo>
                <a:cubicBezTo>
                  <a:pt x="1" y="2361"/>
                  <a:pt x="1" y="2373"/>
                  <a:pt x="1" y="2385"/>
                </a:cubicBezTo>
                <a:cubicBezTo>
                  <a:pt x="1" y="2402"/>
                  <a:pt x="1" y="2419"/>
                  <a:pt x="1" y="2437"/>
                </a:cubicBezTo>
                <a:cubicBezTo>
                  <a:pt x="1" y="2457"/>
                  <a:pt x="1" y="2477"/>
                  <a:pt x="1" y="2497"/>
                </a:cubicBezTo>
                <a:cubicBezTo>
                  <a:pt x="1" y="2499"/>
                  <a:pt x="1" y="2501"/>
                  <a:pt x="1" y="2503"/>
                </a:cubicBezTo>
                <a:cubicBezTo>
                  <a:pt x="4093" y="2503"/>
                  <a:pt x="4093" y="2503"/>
                  <a:pt x="4093" y="2503"/>
                </a:cubicBezTo>
                <a:cubicBezTo>
                  <a:pt x="4093" y="2486"/>
                  <a:pt x="4093" y="2469"/>
                  <a:pt x="4093" y="2453"/>
                </a:cubicBezTo>
                <a:cubicBezTo>
                  <a:pt x="4093" y="2443"/>
                  <a:pt x="4093" y="2434"/>
                  <a:pt x="4093" y="2425"/>
                </a:cubicBezTo>
                <a:cubicBezTo>
                  <a:pt x="4093" y="2415"/>
                  <a:pt x="4093" y="2406"/>
                  <a:pt x="4093" y="2397"/>
                </a:cubicBezTo>
                <a:cubicBezTo>
                  <a:pt x="4093" y="2393"/>
                  <a:pt x="4093" y="2389"/>
                  <a:pt x="4093" y="2385"/>
                </a:cubicBezTo>
                <a:cubicBezTo>
                  <a:pt x="4093" y="2379"/>
                  <a:pt x="4093" y="2374"/>
                  <a:pt x="4093" y="2369"/>
                </a:cubicBezTo>
                <a:cubicBezTo>
                  <a:pt x="4093" y="2365"/>
                  <a:pt x="4093" y="2361"/>
                  <a:pt x="4093" y="2357"/>
                </a:cubicBezTo>
                <a:cubicBezTo>
                  <a:pt x="4093" y="2329"/>
                  <a:pt x="4093" y="2301"/>
                  <a:pt x="4093" y="2273"/>
                </a:cubicBezTo>
                <a:cubicBezTo>
                  <a:pt x="4093" y="2263"/>
                  <a:pt x="4093" y="2254"/>
                  <a:pt x="4093" y="2245"/>
                </a:cubicBezTo>
                <a:cubicBezTo>
                  <a:pt x="4093" y="2237"/>
                  <a:pt x="4093" y="2229"/>
                  <a:pt x="4093" y="2221"/>
                </a:cubicBezTo>
                <a:cubicBezTo>
                  <a:pt x="4093" y="2217"/>
                  <a:pt x="4093" y="2213"/>
                  <a:pt x="4093" y="2209"/>
                </a:cubicBezTo>
                <a:cubicBezTo>
                  <a:pt x="4093" y="2202"/>
                  <a:pt x="4093" y="2195"/>
                  <a:pt x="4093" y="2189"/>
                </a:cubicBezTo>
                <a:cubicBezTo>
                  <a:pt x="4093" y="2186"/>
                  <a:pt x="4093" y="2183"/>
                  <a:pt x="4093" y="2181"/>
                </a:cubicBezTo>
                <a:cubicBezTo>
                  <a:pt x="4093" y="2170"/>
                  <a:pt x="4093" y="2159"/>
                  <a:pt x="4093" y="2149"/>
                </a:cubicBezTo>
                <a:cubicBezTo>
                  <a:pt x="4093" y="2141"/>
                  <a:pt x="4093" y="2133"/>
                  <a:pt x="4093" y="2125"/>
                </a:cubicBezTo>
                <a:cubicBezTo>
                  <a:pt x="4070" y="2127"/>
                  <a:pt x="4048" y="2129"/>
                  <a:pt x="4025" y="2129"/>
                </a:cubicBezTo>
                <a:cubicBezTo>
                  <a:pt x="4024" y="2125"/>
                  <a:pt x="4022" y="2121"/>
                  <a:pt x="4021" y="2117"/>
                </a:cubicBezTo>
                <a:cubicBezTo>
                  <a:pt x="4021" y="2113"/>
                  <a:pt x="4021" y="2110"/>
                  <a:pt x="4017" y="2108"/>
                </a:cubicBezTo>
                <a:cubicBezTo>
                  <a:pt x="4015" y="2111"/>
                  <a:pt x="4014" y="2114"/>
                  <a:pt x="4013" y="2117"/>
                </a:cubicBezTo>
                <a:cubicBezTo>
                  <a:pt x="4013" y="2117"/>
                  <a:pt x="4013" y="2117"/>
                  <a:pt x="4013" y="2117"/>
                </a:cubicBezTo>
                <a:cubicBezTo>
                  <a:pt x="4000" y="2119"/>
                  <a:pt x="3992" y="2112"/>
                  <a:pt x="3982" y="2106"/>
                </a:cubicBezTo>
                <a:cubicBezTo>
                  <a:pt x="3981" y="2108"/>
                  <a:pt x="3979" y="2111"/>
                  <a:pt x="3978" y="2114"/>
                </a:cubicBezTo>
                <a:cubicBezTo>
                  <a:pt x="3972" y="2113"/>
                  <a:pt x="3966" y="2113"/>
                  <a:pt x="3960" y="2113"/>
                </a:cubicBezTo>
                <a:cubicBezTo>
                  <a:pt x="3956" y="2102"/>
                  <a:pt x="3948" y="2107"/>
                  <a:pt x="3941" y="2107"/>
                </a:cubicBezTo>
                <a:cubicBezTo>
                  <a:pt x="3920" y="2105"/>
                  <a:pt x="3920" y="2117"/>
                  <a:pt x="3926" y="2132"/>
                </a:cubicBezTo>
                <a:cubicBezTo>
                  <a:pt x="3925" y="2134"/>
                  <a:pt x="3925" y="2135"/>
                  <a:pt x="3925" y="2137"/>
                </a:cubicBezTo>
                <a:cubicBezTo>
                  <a:pt x="3914" y="2137"/>
                  <a:pt x="3903" y="2134"/>
                  <a:pt x="3893" y="2141"/>
                </a:cubicBezTo>
                <a:cubicBezTo>
                  <a:pt x="3889" y="2147"/>
                  <a:pt x="3886" y="2154"/>
                  <a:pt x="3877" y="2154"/>
                </a:cubicBezTo>
                <a:cubicBezTo>
                  <a:pt x="3866" y="2154"/>
                  <a:pt x="3862" y="2148"/>
                  <a:pt x="3863" y="2138"/>
                </a:cubicBezTo>
                <a:cubicBezTo>
                  <a:pt x="3860" y="2126"/>
                  <a:pt x="3863" y="2115"/>
                  <a:pt x="3866" y="2104"/>
                </a:cubicBezTo>
                <a:cubicBezTo>
                  <a:pt x="3850" y="2098"/>
                  <a:pt x="3844" y="2087"/>
                  <a:pt x="3845" y="2071"/>
                </a:cubicBezTo>
                <a:cubicBezTo>
                  <a:pt x="3821" y="2066"/>
                  <a:pt x="3801" y="2069"/>
                  <a:pt x="3789" y="2093"/>
                </a:cubicBezTo>
                <a:cubicBezTo>
                  <a:pt x="3778" y="2105"/>
                  <a:pt x="3758" y="2103"/>
                  <a:pt x="3749" y="2117"/>
                </a:cubicBezTo>
                <a:cubicBezTo>
                  <a:pt x="3749" y="2117"/>
                  <a:pt x="3749" y="2117"/>
                  <a:pt x="3749" y="2117"/>
                </a:cubicBezTo>
                <a:cubicBezTo>
                  <a:pt x="3737" y="2115"/>
                  <a:pt x="3723" y="2119"/>
                  <a:pt x="3716" y="2105"/>
                </a:cubicBezTo>
                <a:cubicBezTo>
                  <a:pt x="3711" y="2105"/>
                  <a:pt x="3706" y="2105"/>
                  <a:pt x="3701" y="2105"/>
                </a:cubicBezTo>
                <a:cubicBezTo>
                  <a:pt x="3698" y="2104"/>
                  <a:pt x="3695" y="2102"/>
                  <a:pt x="3693" y="2101"/>
                </a:cubicBezTo>
                <a:cubicBezTo>
                  <a:pt x="3691" y="2103"/>
                  <a:pt x="3690" y="2105"/>
                  <a:pt x="3689" y="2107"/>
                </a:cubicBezTo>
                <a:cubicBezTo>
                  <a:pt x="3689" y="2109"/>
                  <a:pt x="3690" y="2111"/>
                  <a:pt x="3691" y="2113"/>
                </a:cubicBezTo>
                <a:cubicBezTo>
                  <a:pt x="3694" y="2113"/>
                  <a:pt x="3697" y="2113"/>
                  <a:pt x="3700" y="2113"/>
                </a:cubicBezTo>
                <a:cubicBezTo>
                  <a:pt x="3700" y="2113"/>
                  <a:pt x="3700" y="2113"/>
                  <a:pt x="3700" y="2113"/>
                </a:cubicBezTo>
                <a:cubicBezTo>
                  <a:pt x="3714" y="2121"/>
                  <a:pt x="3733" y="2118"/>
                  <a:pt x="3748" y="2127"/>
                </a:cubicBezTo>
                <a:cubicBezTo>
                  <a:pt x="3741" y="2133"/>
                  <a:pt x="3733" y="2125"/>
                  <a:pt x="3728" y="2130"/>
                </a:cubicBezTo>
                <a:cubicBezTo>
                  <a:pt x="3734" y="2142"/>
                  <a:pt x="3749" y="2137"/>
                  <a:pt x="3757" y="2145"/>
                </a:cubicBezTo>
                <a:cubicBezTo>
                  <a:pt x="3757" y="2146"/>
                  <a:pt x="3757" y="2147"/>
                  <a:pt x="3757" y="2149"/>
                </a:cubicBezTo>
                <a:cubicBezTo>
                  <a:pt x="3756" y="2151"/>
                  <a:pt x="3756" y="2154"/>
                  <a:pt x="3756" y="2156"/>
                </a:cubicBezTo>
                <a:cubicBezTo>
                  <a:pt x="3756" y="2156"/>
                  <a:pt x="3754" y="2156"/>
                  <a:pt x="3754" y="2156"/>
                </a:cubicBezTo>
                <a:cubicBezTo>
                  <a:pt x="3752" y="2156"/>
                  <a:pt x="3750" y="2155"/>
                  <a:pt x="3749" y="2155"/>
                </a:cubicBezTo>
                <a:cubicBezTo>
                  <a:pt x="3743" y="2145"/>
                  <a:pt x="3730" y="2146"/>
                  <a:pt x="3726" y="2150"/>
                </a:cubicBezTo>
                <a:cubicBezTo>
                  <a:pt x="3715" y="2162"/>
                  <a:pt x="3718" y="2179"/>
                  <a:pt x="3718" y="2195"/>
                </a:cubicBezTo>
                <a:cubicBezTo>
                  <a:pt x="3726" y="2193"/>
                  <a:pt x="3730" y="2188"/>
                  <a:pt x="3734" y="2184"/>
                </a:cubicBezTo>
                <a:cubicBezTo>
                  <a:pt x="3734" y="2174"/>
                  <a:pt x="3727" y="2159"/>
                  <a:pt x="3748" y="2161"/>
                </a:cubicBezTo>
                <a:cubicBezTo>
                  <a:pt x="3748" y="2164"/>
                  <a:pt x="3748" y="2166"/>
                  <a:pt x="3749" y="2168"/>
                </a:cubicBezTo>
                <a:cubicBezTo>
                  <a:pt x="3741" y="2180"/>
                  <a:pt x="3755" y="2181"/>
                  <a:pt x="3757" y="2188"/>
                </a:cubicBezTo>
                <a:cubicBezTo>
                  <a:pt x="3757" y="2193"/>
                  <a:pt x="3757" y="2198"/>
                  <a:pt x="3757" y="2202"/>
                </a:cubicBezTo>
                <a:cubicBezTo>
                  <a:pt x="3757" y="2202"/>
                  <a:pt x="3757" y="2202"/>
                  <a:pt x="3757" y="2202"/>
                </a:cubicBezTo>
                <a:cubicBezTo>
                  <a:pt x="3755" y="2202"/>
                  <a:pt x="3752" y="2201"/>
                  <a:pt x="3749" y="2200"/>
                </a:cubicBezTo>
                <a:cubicBezTo>
                  <a:pt x="3749" y="2194"/>
                  <a:pt x="3749" y="2189"/>
                  <a:pt x="3741" y="2189"/>
                </a:cubicBezTo>
                <a:cubicBezTo>
                  <a:pt x="3741" y="2193"/>
                  <a:pt x="3741" y="2197"/>
                  <a:pt x="3741" y="2201"/>
                </a:cubicBezTo>
                <a:cubicBezTo>
                  <a:pt x="3741" y="2204"/>
                  <a:pt x="3741" y="2206"/>
                  <a:pt x="3741" y="2209"/>
                </a:cubicBezTo>
                <a:cubicBezTo>
                  <a:pt x="3735" y="2210"/>
                  <a:pt x="3725" y="2207"/>
                  <a:pt x="3725" y="2215"/>
                </a:cubicBezTo>
                <a:cubicBezTo>
                  <a:pt x="3725" y="2225"/>
                  <a:pt x="3735" y="2219"/>
                  <a:pt x="3741" y="2221"/>
                </a:cubicBezTo>
                <a:cubicBezTo>
                  <a:pt x="3743" y="2221"/>
                  <a:pt x="3746" y="2221"/>
                  <a:pt x="3749" y="2221"/>
                </a:cubicBezTo>
                <a:cubicBezTo>
                  <a:pt x="3751" y="2221"/>
                  <a:pt x="3754" y="2221"/>
                  <a:pt x="3757" y="2221"/>
                </a:cubicBezTo>
                <a:cubicBezTo>
                  <a:pt x="3759" y="2222"/>
                  <a:pt x="3762" y="2224"/>
                  <a:pt x="3765" y="2225"/>
                </a:cubicBezTo>
                <a:cubicBezTo>
                  <a:pt x="3762" y="2230"/>
                  <a:pt x="3757" y="2229"/>
                  <a:pt x="3753" y="2229"/>
                </a:cubicBezTo>
                <a:cubicBezTo>
                  <a:pt x="3753" y="2233"/>
                  <a:pt x="3753" y="2237"/>
                  <a:pt x="3753" y="2241"/>
                </a:cubicBezTo>
                <a:cubicBezTo>
                  <a:pt x="3760" y="2242"/>
                  <a:pt x="3759" y="2251"/>
                  <a:pt x="3764" y="2254"/>
                </a:cubicBezTo>
                <a:cubicBezTo>
                  <a:pt x="3765" y="2256"/>
                  <a:pt x="3766" y="2259"/>
                  <a:pt x="3766" y="2261"/>
                </a:cubicBezTo>
                <a:cubicBezTo>
                  <a:pt x="3768" y="2260"/>
                  <a:pt x="3770" y="2259"/>
                  <a:pt x="3772" y="2257"/>
                </a:cubicBezTo>
                <a:cubicBezTo>
                  <a:pt x="3773" y="2262"/>
                  <a:pt x="3773" y="2266"/>
                  <a:pt x="3769" y="2269"/>
                </a:cubicBezTo>
                <a:cubicBezTo>
                  <a:pt x="3769" y="2273"/>
                  <a:pt x="3769" y="2277"/>
                  <a:pt x="3769" y="2281"/>
                </a:cubicBezTo>
                <a:cubicBezTo>
                  <a:pt x="3771" y="2281"/>
                  <a:pt x="3774" y="2281"/>
                  <a:pt x="3776" y="2281"/>
                </a:cubicBezTo>
                <a:cubicBezTo>
                  <a:pt x="3783" y="2280"/>
                  <a:pt x="3787" y="2278"/>
                  <a:pt x="3790" y="2276"/>
                </a:cubicBezTo>
                <a:cubicBezTo>
                  <a:pt x="3787" y="2278"/>
                  <a:pt x="3783" y="2280"/>
                  <a:pt x="3776" y="2281"/>
                </a:cubicBezTo>
                <a:cubicBezTo>
                  <a:pt x="3776" y="2281"/>
                  <a:pt x="3776" y="2281"/>
                  <a:pt x="3776" y="2281"/>
                </a:cubicBezTo>
                <a:cubicBezTo>
                  <a:pt x="3774" y="2281"/>
                  <a:pt x="3771" y="2281"/>
                  <a:pt x="3769" y="2281"/>
                </a:cubicBezTo>
                <a:cubicBezTo>
                  <a:pt x="3767" y="2281"/>
                  <a:pt x="3766" y="2281"/>
                  <a:pt x="3765" y="2281"/>
                </a:cubicBezTo>
                <a:cubicBezTo>
                  <a:pt x="3766" y="2281"/>
                  <a:pt x="3767" y="2281"/>
                  <a:pt x="3769" y="2281"/>
                </a:cubicBezTo>
                <a:cubicBezTo>
                  <a:pt x="3769" y="2277"/>
                  <a:pt x="3769" y="2273"/>
                  <a:pt x="3769" y="2269"/>
                </a:cubicBezTo>
                <a:cubicBezTo>
                  <a:pt x="3767" y="2269"/>
                  <a:pt x="3766" y="2269"/>
                  <a:pt x="3765" y="2269"/>
                </a:cubicBezTo>
                <a:cubicBezTo>
                  <a:pt x="3763" y="2269"/>
                  <a:pt x="3762" y="2269"/>
                  <a:pt x="3761" y="2269"/>
                </a:cubicBezTo>
                <a:cubicBezTo>
                  <a:pt x="3748" y="2262"/>
                  <a:pt x="3736" y="2265"/>
                  <a:pt x="3723" y="2266"/>
                </a:cubicBezTo>
                <a:cubicBezTo>
                  <a:pt x="3714" y="2266"/>
                  <a:pt x="3705" y="2263"/>
                  <a:pt x="3697" y="2268"/>
                </a:cubicBezTo>
                <a:cubicBezTo>
                  <a:pt x="3696" y="2269"/>
                  <a:pt x="3697" y="2273"/>
                  <a:pt x="3698" y="2273"/>
                </a:cubicBezTo>
                <a:cubicBezTo>
                  <a:pt x="3706" y="2279"/>
                  <a:pt x="3715" y="2281"/>
                  <a:pt x="3725" y="2277"/>
                </a:cubicBezTo>
                <a:cubicBezTo>
                  <a:pt x="3737" y="2281"/>
                  <a:pt x="3750" y="2270"/>
                  <a:pt x="3760" y="2281"/>
                </a:cubicBezTo>
                <a:cubicBezTo>
                  <a:pt x="3760" y="2281"/>
                  <a:pt x="3760" y="2281"/>
                  <a:pt x="3760" y="2281"/>
                </a:cubicBezTo>
                <a:cubicBezTo>
                  <a:pt x="3760" y="2284"/>
                  <a:pt x="3761" y="2286"/>
                  <a:pt x="3761" y="2288"/>
                </a:cubicBezTo>
                <a:cubicBezTo>
                  <a:pt x="3753" y="2289"/>
                  <a:pt x="3745" y="2289"/>
                  <a:pt x="3737" y="2289"/>
                </a:cubicBezTo>
                <a:cubicBezTo>
                  <a:pt x="3730" y="2288"/>
                  <a:pt x="3723" y="2287"/>
                  <a:pt x="3716" y="2286"/>
                </a:cubicBezTo>
                <a:cubicBezTo>
                  <a:pt x="3711" y="2286"/>
                  <a:pt x="3703" y="2283"/>
                  <a:pt x="3701" y="2291"/>
                </a:cubicBezTo>
                <a:cubicBezTo>
                  <a:pt x="3700" y="2299"/>
                  <a:pt x="3708" y="2298"/>
                  <a:pt x="3714" y="2299"/>
                </a:cubicBezTo>
                <a:cubicBezTo>
                  <a:pt x="3721" y="2300"/>
                  <a:pt x="3729" y="2300"/>
                  <a:pt x="3737" y="2300"/>
                </a:cubicBezTo>
                <a:cubicBezTo>
                  <a:pt x="3748" y="2301"/>
                  <a:pt x="3758" y="2301"/>
                  <a:pt x="3769" y="2301"/>
                </a:cubicBezTo>
                <a:cubicBezTo>
                  <a:pt x="3770" y="2304"/>
                  <a:pt x="3771" y="2306"/>
                  <a:pt x="3773" y="2308"/>
                </a:cubicBezTo>
                <a:cubicBezTo>
                  <a:pt x="3761" y="2320"/>
                  <a:pt x="3750" y="2304"/>
                  <a:pt x="3739" y="2308"/>
                </a:cubicBezTo>
                <a:cubicBezTo>
                  <a:pt x="3739" y="2308"/>
                  <a:pt x="3739" y="2308"/>
                  <a:pt x="3739" y="2308"/>
                </a:cubicBezTo>
                <a:cubicBezTo>
                  <a:pt x="3737" y="2308"/>
                  <a:pt x="3735" y="2308"/>
                  <a:pt x="3733" y="2309"/>
                </a:cubicBezTo>
                <a:cubicBezTo>
                  <a:pt x="3724" y="2306"/>
                  <a:pt x="3715" y="2304"/>
                  <a:pt x="3705" y="2306"/>
                </a:cubicBezTo>
                <a:cubicBezTo>
                  <a:pt x="3692" y="2299"/>
                  <a:pt x="3689" y="2316"/>
                  <a:pt x="3680" y="2317"/>
                </a:cubicBezTo>
                <a:cubicBezTo>
                  <a:pt x="3679" y="2313"/>
                  <a:pt x="3678" y="2309"/>
                  <a:pt x="3676" y="2305"/>
                </a:cubicBezTo>
                <a:cubicBezTo>
                  <a:pt x="3676" y="2302"/>
                  <a:pt x="3677" y="2299"/>
                  <a:pt x="3677" y="2296"/>
                </a:cubicBezTo>
                <a:cubicBezTo>
                  <a:pt x="3676" y="2295"/>
                  <a:pt x="3676" y="2294"/>
                  <a:pt x="3677" y="2293"/>
                </a:cubicBezTo>
                <a:cubicBezTo>
                  <a:pt x="3677" y="2287"/>
                  <a:pt x="3678" y="2281"/>
                  <a:pt x="3672" y="2277"/>
                </a:cubicBezTo>
                <a:cubicBezTo>
                  <a:pt x="3671" y="2271"/>
                  <a:pt x="3668" y="2265"/>
                  <a:pt x="3668" y="2260"/>
                </a:cubicBezTo>
                <a:cubicBezTo>
                  <a:pt x="3668" y="2244"/>
                  <a:pt x="3661" y="2237"/>
                  <a:pt x="3646" y="2241"/>
                </a:cubicBezTo>
                <a:cubicBezTo>
                  <a:pt x="3642" y="2240"/>
                  <a:pt x="3636" y="2240"/>
                  <a:pt x="3640" y="2233"/>
                </a:cubicBezTo>
                <a:cubicBezTo>
                  <a:pt x="3650" y="2233"/>
                  <a:pt x="3664" y="2242"/>
                  <a:pt x="3661" y="2221"/>
                </a:cubicBezTo>
                <a:cubicBezTo>
                  <a:pt x="3665" y="2217"/>
                  <a:pt x="3669" y="2214"/>
                  <a:pt x="3673" y="2210"/>
                </a:cubicBezTo>
                <a:cubicBezTo>
                  <a:pt x="3673" y="2210"/>
                  <a:pt x="3673" y="2210"/>
                  <a:pt x="3673" y="2210"/>
                </a:cubicBezTo>
                <a:cubicBezTo>
                  <a:pt x="3682" y="2212"/>
                  <a:pt x="3691" y="2214"/>
                  <a:pt x="3701" y="2216"/>
                </a:cubicBezTo>
                <a:cubicBezTo>
                  <a:pt x="3708" y="2217"/>
                  <a:pt x="3715" y="2215"/>
                  <a:pt x="3712" y="2206"/>
                </a:cubicBezTo>
                <a:cubicBezTo>
                  <a:pt x="3709" y="2199"/>
                  <a:pt x="3713" y="2186"/>
                  <a:pt x="3701" y="2184"/>
                </a:cubicBezTo>
                <a:cubicBezTo>
                  <a:pt x="3694" y="2182"/>
                  <a:pt x="3692" y="2190"/>
                  <a:pt x="3693" y="2196"/>
                </a:cubicBezTo>
                <a:cubicBezTo>
                  <a:pt x="3694" y="2197"/>
                  <a:pt x="3694" y="2197"/>
                  <a:pt x="3694" y="2197"/>
                </a:cubicBezTo>
                <a:cubicBezTo>
                  <a:pt x="3697" y="2198"/>
                  <a:pt x="3702" y="2195"/>
                  <a:pt x="3702" y="2201"/>
                </a:cubicBezTo>
                <a:cubicBezTo>
                  <a:pt x="3699" y="2201"/>
                  <a:pt x="3696" y="2201"/>
                  <a:pt x="3693" y="2201"/>
                </a:cubicBezTo>
                <a:cubicBezTo>
                  <a:pt x="3693" y="2199"/>
                  <a:pt x="3693" y="2198"/>
                  <a:pt x="3694" y="2197"/>
                </a:cubicBezTo>
                <a:cubicBezTo>
                  <a:pt x="3694" y="2197"/>
                  <a:pt x="3693" y="2196"/>
                  <a:pt x="3693" y="2196"/>
                </a:cubicBezTo>
                <a:cubicBezTo>
                  <a:pt x="3686" y="2199"/>
                  <a:pt x="3680" y="2202"/>
                  <a:pt x="3673" y="2205"/>
                </a:cubicBezTo>
                <a:cubicBezTo>
                  <a:pt x="3669" y="2205"/>
                  <a:pt x="3665" y="2205"/>
                  <a:pt x="3660" y="2205"/>
                </a:cubicBezTo>
                <a:cubicBezTo>
                  <a:pt x="3657" y="2211"/>
                  <a:pt x="3653" y="2212"/>
                  <a:pt x="3648" y="2211"/>
                </a:cubicBezTo>
                <a:cubicBezTo>
                  <a:pt x="3653" y="2212"/>
                  <a:pt x="3657" y="2211"/>
                  <a:pt x="3660" y="2205"/>
                </a:cubicBezTo>
                <a:cubicBezTo>
                  <a:pt x="3653" y="2203"/>
                  <a:pt x="3644" y="2198"/>
                  <a:pt x="3639" y="2200"/>
                </a:cubicBezTo>
                <a:cubicBezTo>
                  <a:pt x="3626" y="2208"/>
                  <a:pt x="3620" y="2199"/>
                  <a:pt x="3613" y="2193"/>
                </a:cubicBezTo>
                <a:cubicBezTo>
                  <a:pt x="3609" y="2182"/>
                  <a:pt x="3618" y="2174"/>
                  <a:pt x="3620" y="2164"/>
                </a:cubicBezTo>
                <a:cubicBezTo>
                  <a:pt x="3612" y="2162"/>
                  <a:pt x="3611" y="2173"/>
                  <a:pt x="3603" y="2170"/>
                </a:cubicBezTo>
                <a:cubicBezTo>
                  <a:pt x="3601" y="2165"/>
                  <a:pt x="3599" y="2159"/>
                  <a:pt x="3597" y="2154"/>
                </a:cubicBezTo>
                <a:cubicBezTo>
                  <a:pt x="3593" y="2146"/>
                  <a:pt x="3588" y="2151"/>
                  <a:pt x="3586" y="2155"/>
                </a:cubicBezTo>
                <a:cubicBezTo>
                  <a:pt x="3583" y="2162"/>
                  <a:pt x="3579" y="2170"/>
                  <a:pt x="3585" y="2177"/>
                </a:cubicBezTo>
                <a:cubicBezTo>
                  <a:pt x="3585" y="2178"/>
                  <a:pt x="3585" y="2180"/>
                  <a:pt x="3585" y="2181"/>
                </a:cubicBezTo>
                <a:cubicBezTo>
                  <a:pt x="3581" y="2185"/>
                  <a:pt x="3574" y="2186"/>
                  <a:pt x="3575" y="2194"/>
                </a:cubicBezTo>
                <a:cubicBezTo>
                  <a:pt x="3575" y="2194"/>
                  <a:pt x="3575" y="2194"/>
                  <a:pt x="3575" y="2194"/>
                </a:cubicBezTo>
                <a:cubicBezTo>
                  <a:pt x="3578" y="2195"/>
                  <a:pt x="3581" y="2196"/>
                  <a:pt x="3584" y="2197"/>
                </a:cubicBezTo>
                <a:cubicBezTo>
                  <a:pt x="3588" y="2197"/>
                  <a:pt x="3591" y="2197"/>
                  <a:pt x="3594" y="2195"/>
                </a:cubicBezTo>
                <a:cubicBezTo>
                  <a:pt x="3591" y="2197"/>
                  <a:pt x="3588" y="2197"/>
                  <a:pt x="3584" y="2197"/>
                </a:cubicBezTo>
                <a:cubicBezTo>
                  <a:pt x="3582" y="2202"/>
                  <a:pt x="3578" y="2205"/>
                  <a:pt x="3572" y="2205"/>
                </a:cubicBezTo>
                <a:cubicBezTo>
                  <a:pt x="3571" y="2205"/>
                  <a:pt x="3570" y="2205"/>
                  <a:pt x="3569" y="2204"/>
                </a:cubicBezTo>
                <a:cubicBezTo>
                  <a:pt x="3569" y="2200"/>
                  <a:pt x="3571" y="2197"/>
                  <a:pt x="3575" y="2194"/>
                </a:cubicBezTo>
                <a:cubicBezTo>
                  <a:pt x="3575" y="2194"/>
                  <a:pt x="3575" y="2194"/>
                  <a:pt x="3575" y="2194"/>
                </a:cubicBezTo>
                <a:cubicBezTo>
                  <a:pt x="3557" y="2184"/>
                  <a:pt x="3547" y="2197"/>
                  <a:pt x="3537" y="2209"/>
                </a:cubicBezTo>
                <a:cubicBezTo>
                  <a:pt x="3531" y="2201"/>
                  <a:pt x="3520" y="2209"/>
                  <a:pt x="3513" y="2198"/>
                </a:cubicBezTo>
                <a:cubicBezTo>
                  <a:pt x="3514" y="2209"/>
                  <a:pt x="3505" y="2216"/>
                  <a:pt x="3513" y="2223"/>
                </a:cubicBezTo>
                <a:cubicBezTo>
                  <a:pt x="3513" y="2225"/>
                  <a:pt x="3513" y="2226"/>
                  <a:pt x="3513" y="2228"/>
                </a:cubicBezTo>
                <a:cubicBezTo>
                  <a:pt x="3512" y="2229"/>
                  <a:pt x="3512" y="2229"/>
                  <a:pt x="3512" y="2229"/>
                </a:cubicBezTo>
                <a:cubicBezTo>
                  <a:pt x="3508" y="2229"/>
                  <a:pt x="3504" y="2228"/>
                  <a:pt x="3501" y="2233"/>
                </a:cubicBezTo>
                <a:cubicBezTo>
                  <a:pt x="3498" y="2218"/>
                  <a:pt x="3495" y="2203"/>
                  <a:pt x="3493" y="2189"/>
                </a:cubicBezTo>
                <a:cubicBezTo>
                  <a:pt x="3493" y="2179"/>
                  <a:pt x="3493" y="2170"/>
                  <a:pt x="3493" y="2161"/>
                </a:cubicBezTo>
                <a:cubicBezTo>
                  <a:pt x="3493" y="2160"/>
                  <a:pt x="3493" y="2158"/>
                  <a:pt x="3493" y="2157"/>
                </a:cubicBezTo>
                <a:cubicBezTo>
                  <a:pt x="3497" y="2154"/>
                  <a:pt x="3508" y="2159"/>
                  <a:pt x="3504" y="2151"/>
                </a:cubicBezTo>
                <a:cubicBezTo>
                  <a:pt x="3500" y="2143"/>
                  <a:pt x="3503" y="2142"/>
                  <a:pt x="3509" y="2142"/>
                </a:cubicBezTo>
                <a:cubicBezTo>
                  <a:pt x="3525" y="2143"/>
                  <a:pt x="3538" y="2135"/>
                  <a:pt x="3552" y="2129"/>
                </a:cubicBezTo>
                <a:cubicBezTo>
                  <a:pt x="3565" y="2145"/>
                  <a:pt x="3542" y="2143"/>
                  <a:pt x="3541" y="2152"/>
                </a:cubicBezTo>
                <a:cubicBezTo>
                  <a:pt x="3539" y="2152"/>
                  <a:pt x="3538" y="2152"/>
                  <a:pt x="3537" y="2152"/>
                </a:cubicBezTo>
                <a:cubicBezTo>
                  <a:pt x="3530" y="2150"/>
                  <a:pt x="3523" y="2146"/>
                  <a:pt x="3515" y="2152"/>
                </a:cubicBezTo>
                <a:cubicBezTo>
                  <a:pt x="3514" y="2153"/>
                  <a:pt x="3513" y="2156"/>
                  <a:pt x="3514" y="2157"/>
                </a:cubicBezTo>
                <a:cubicBezTo>
                  <a:pt x="3520" y="2165"/>
                  <a:pt x="3526" y="2155"/>
                  <a:pt x="3532" y="2159"/>
                </a:cubicBezTo>
                <a:cubicBezTo>
                  <a:pt x="3541" y="2166"/>
                  <a:pt x="3541" y="2174"/>
                  <a:pt x="3536" y="2184"/>
                </a:cubicBezTo>
                <a:cubicBezTo>
                  <a:pt x="3533" y="2184"/>
                  <a:pt x="3529" y="2184"/>
                  <a:pt x="3525" y="2185"/>
                </a:cubicBezTo>
                <a:cubicBezTo>
                  <a:pt x="3526" y="2173"/>
                  <a:pt x="3519" y="2169"/>
                  <a:pt x="3509" y="2169"/>
                </a:cubicBezTo>
                <a:cubicBezTo>
                  <a:pt x="3507" y="2168"/>
                  <a:pt x="3503" y="2171"/>
                  <a:pt x="3503" y="2172"/>
                </a:cubicBezTo>
                <a:cubicBezTo>
                  <a:pt x="3503" y="2183"/>
                  <a:pt x="3514" y="2179"/>
                  <a:pt x="3519" y="2184"/>
                </a:cubicBezTo>
                <a:cubicBezTo>
                  <a:pt x="3520" y="2185"/>
                  <a:pt x="3521" y="2185"/>
                  <a:pt x="3523" y="2185"/>
                </a:cubicBezTo>
                <a:cubicBezTo>
                  <a:pt x="3522" y="2190"/>
                  <a:pt x="3516" y="2197"/>
                  <a:pt x="3527" y="2197"/>
                </a:cubicBezTo>
                <a:cubicBezTo>
                  <a:pt x="3536" y="2198"/>
                  <a:pt x="3544" y="2197"/>
                  <a:pt x="3540" y="2185"/>
                </a:cubicBezTo>
                <a:cubicBezTo>
                  <a:pt x="3553" y="2179"/>
                  <a:pt x="3547" y="2167"/>
                  <a:pt x="3549" y="2157"/>
                </a:cubicBezTo>
                <a:cubicBezTo>
                  <a:pt x="3567" y="2160"/>
                  <a:pt x="3563" y="2145"/>
                  <a:pt x="3568" y="2136"/>
                </a:cubicBezTo>
                <a:cubicBezTo>
                  <a:pt x="3570" y="2133"/>
                  <a:pt x="3570" y="2130"/>
                  <a:pt x="3569" y="2127"/>
                </a:cubicBezTo>
                <a:cubicBezTo>
                  <a:pt x="3570" y="2130"/>
                  <a:pt x="3570" y="2133"/>
                  <a:pt x="3568" y="2136"/>
                </a:cubicBezTo>
                <a:cubicBezTo>
                  <a:pt x="3574" y="2136"/>
                  <a:pt x="3580" y="2138"/>
                  <a:pt x="3585" y="2133"/>
                </a:cubicBezTo>
                <a:cubicBezTo>
                  <a:pt x="3600" y="2127"/>
                  <a:pt x="3610" y="2131"/>
                  <a:pt x="3618" y="2147"/>
                </a:cubicBezTo>
                <a:cubicBezTo>
                  <a:pt x="3623" y="2156"/>
                  <a:pt x="3626" y="2170"/>
                  <a:pt x="3641" y="2172"/>
                </a:cubicBezTo>
                <a:cubicBezTo>
                  <a:pt x="3646" y="2176"/>
                  <a:pt x="3644" y="2182"/>
                  <a:pt x="3645" y="2186"/>
                </a:cubicBezTo>
                <a:cubicBezTo>
                  <a:pt x="3646" y="2192"/>
                  <a:pt x="3650" y="2192"/>
                  <a:pt x="3654" y="2189"/>
                </a:cubicBezTo>
                <a:cubicBezTo>
                  <a:pt x="3661" y="2181"/>
                  <a:pt x="3653" y="2172"/>
                  <a:pt x="3653" y="2164"/>
                </a:cubicBezTo>
                <a:cubicBezTo>
                  <a:pt x="3652" y="2155"/>
                  <a:pt x="3645" y="2162"/>
                  <a:pt x="3641" y="2161"/>
                </a:cubicBezTo>
                <a:cubicBezTo>
                  <a:pt x="3634" y="2159"/>
                  <a:pt x="3630" y="2155"/>
                  <a:pt x="3627" y="2148"/>
                </a:cubicBezTo>
                <a:cubicBezTo>
                  <a:pt x="3644" y="2142"/>
                  <a:pt x="3657" y="2128"/>
                  <a:pt x="3677" y="2133"/>
                </a:cubicBezTo>
                <a:cubicBezTo>
                  <a:pt x="3687" y="2137"/>
                  <a:pt x="3695" y="2144"/>
                  <a:pt x="3700" y="2153"/>
                </a:cubicBezTo>
                <a:cubicBezTo>
                  <a:pt x="3700" y="2153"/>
                  <a:pt x="3701" y="2153"/>
                  <a:pt x="3701" y="2152"/>
                </a:cubicBezTo>
                <a:cubicBezTo>
                  <a:pt x="3701" y="2146"/>
                  <a:pt x="3701" y="2139"/>
                  <a:pt x="3701" y="2133"/>
                </a:cubicBezTo>
                <a:cubicBezTo>
                  <a:pt x="3702" y="2132"/>
                  <a:pt x="3703" y="2131"/>
                  <a:pt x="3703" y="2130"/>
                </a:cubicBezTo>
                <a:cubicBezTo>
                  <a:pt x="3703" y="2130"/>
                  <a:pt x="3702" y="2129"/>
                  <a:pt x="3701" y="2129"/>
                </a:cubicBezTo>
                <a:cubicBezTo>
                  <a:pt x="3701" y="2130"/>
                  <a:pt x="3701" y="2131"/>
                  <a:pt x="3701" y="2133"/>
                </a:cubicBezTo>
                <a:cubicBezTo>
                  <a:pt x="3693" y="2133"/>
                  <a:pt x="3685" y="2133"/>
                  <a:pt x="3677" y="2133"/>
                </a:cubicBezTo>
                <a:cubicBezTo>
                  <a:pt x="3668" y="2118"/>
                  <a:pt x="3657" y="2117"/>
                  <a:pt x="3645" y="2129"/>
                </a:cubicBezTo>
                <a:cubicBezTo>
                  <a:pt x="3645" y="2125"/>
                  <a:pt x="3644" y="2121"/>
                  <a:pt x="3643" y="2118"/>
                </a:cubicBezTo>
                <a:cubicBezTo>
                  <a:pt x="3644" y="2115"/>
                  <a:pt x="3644" y="2112"/>
                  <a:pt x="3645" y="2109"/>
                </a:cubicBezTo>
                <a:cubicBezTo>
                  <a:pt x="3660" y="2110"/>
                  <a:pt x="3675" y="2112"/>
                  <a:pt x="3690" y="2113"/>
                </a:cubicBezTo>
                <a:cubicBezTo>
                  <a:pt x="3690" y="2111"/>
                  <a:pt x="3689" y="2109"/>
                  <a:pt x="3689" y="2107"/>
                </a:cubicBezTo>
                <a:cubicBezTo>
                  <a:pt x="3668" y="2106"/>
                  <a:pt x="3647" y="2098"/>
                  <a:pt x="3625" y="2101"/>
                </a:cubicBezTo>
                <a:cubicBezTo>
                  <a:pt x="3617" y="2089"/>
                  <a:pt x="3617" y="2074"/>
                  <a:pt x="3611" y="2057"/>
                </a:cubicBezTo>
                <a:cubicBezTo>
                  <a:pt x="3624" y="2061"/>
                  <a:pt x="3619" y="2074"/>
                  <a:pt x="3628" y="2076"/>
                </a:cubicBezTo>
                <a:cubicBezTo>
                  <a:pt x="3632" y="2077"/>
                  <a:pt x="3636" y="2081"/>
                  <a:pt x="3639" y="2077"/>
                </a:cubicBezTo>
                <a:cubicBezTo>
                  <a:pt x="3641" y="2074"/>
                  <a:pt x="3639" y="2071"/>
                  <a:pt x="3635" y="2069"/>
                </a:cubicBezTo>
                <a:cubicBezTo>
                  <a:pt x="3631" y="2067"/>
                  <a:pt x="3629" y="2064"/>
                  <a:pt x="3633" y="2060"/>
                </a:cubicBezTo>
                <a:cubicBezTo>
                  <a:pt x="3636" y="2057"/>
                  <a:pt x="3640" y="2057"/>
                  <a:pt x="3643" y="2059"/>
                </a:cubicBezTo>
                <a:cubicBezTo>
                  <a:pt x="3651" y="2065"/>
                  <a:pt x="3659" y="2071"/>
                  <a:pt x="3667" y="2076"/>
                </a:cubicBezTo>
                <a:cubicBezTo>
                  <a:pt x="3661" y="2082"/>
                  <a:pt x="3651" y="2072"/>
                  <a:pt x="3649" y="2084"/>
                </a:cubicBezTo>
                <a:cubicBezTo>
                  <a:pt x="3649" y="2088"/>
                  <a:pt x="3648" y="2093"/>
                  <a:pt x="3653" y="2095"/>
                </a:cubicBezTo>
                <a:cubicBezTo>
                  <a:pt x="3661" y="2097"/>
                  <a:pt x="3669" y="2101"/>
                  <a:pt x="3677" y="2098"/>
                </a:cubicBezTo>
                <a:cubicBezTo>
                  <a:pt x="3682" y="2096"/>
                  <a:pt x="3680" y="2090"/>
                  <a:pt x="3679" y="2086"/>
                </a:cubicBezTo>
                <a:cubicBezTo>
                  <a:pt x="3675" y="2072"/>
                  <a:pt x="3671" y="2059"/>
                  <a:pt x="3673" y="2045"/>
                </a:cubicBezTo>
                <a:cubicBezTo>
                  <a:pt x="3667" y="2039"/>
                  <a:pt x="3670" y="2032"/>
                  <a:pt x="3669" y="2025"/>
                </a:cubicBezTo>
                <a:cubicBezTo>
                  <a:pt x="3666" y="2042"/>
                  <a:pt x="3657" y="2053"/>
                  <a:pt x="3638" y="2049"/>
                </a:cubicBezTo>
                <a:cubicBezTo>
                  <a:pt x="3634" y="2049"/>
                  <a:pt x="3630" y="2050"/>
                  <a:pt x="3627" y="2046"/>
                </a:cubicBezTo>
                <a:cubicBezTo>
                  <a:pt x="3625" y="2041"/>
                  <a:pt x="3623" y="2032"/>
                  <a:pt x="3616" y="2036"/>
                </a:cubicBezTo>
                <a:cubicBezTo>
                  <a:pt x="3608" y="2039"/>
                  <a:pt x="3619" y="2046"/>
                  <a:pt x="3616" y="2053"/>
                </a:cubicBezTo>
                <a:cubicBezTo>
                  <a:pt x="3612" y="2053"/>
                  <a:pt x="3607" y="2054"/>
                  <a:pt x="3603" y="2052"/>
                </a:cubicBezTo>
                <a:cubicBezTo>
                  <a:pt x="3599" y="2051"/>
                  <a:pt x="3582" y="2061"/>
                  <a:pt x="3592" y="2043"/>
                </a:cubicBezTo>
                <a:cubicBezTo>
                  <a:pt x="3593" y="2041"/>
                  <a:pt x="3583" y="2038"/>
                  <a:pt x="3577" y="2037"/>
                </a:cubicBezTo>
                <a:cubicBezTo>
                  <a:pt x="3578" y="2043"/>
                  <a:pt x="3579" y="2050"/>
                  <a:pt x="3580" y="2056"/>
                </a:cubicBezTo>
                <a:cubicBezTo>
                  <a:pt x="3582" y="2073"/>
                  <a:pt x="3594" y="2094"/>
                  <a:pt x="3564" y="2097"/>
                </a:cubicBezTo>
                <a:cubicBezTo>
                  <a:pt x="3562" y="2097"/>
                  <a:pt x="3561" y="2102"/>
                  <a:pt x="3560" y="2104"/>
                </a:cubicBezTo>
                <a:cubicBezTo>
                  <a:pt x="3535" y="2103"/>
                  <a:pt x="3511" y="2115"/>
                  <a:pt x="3485" y="2113"/>
                </a:cubicBezTo>
                <a:cubicBezTo>
                  <a:pt x="3479" y="2118"/>
                  <a:pt x="3471" y="2115"/>
                  <a:pt x="3465" y="2117"/>
                </a:cubicBezTo>
                <a:cubicBezTo>
                  <a:pt x="3466" y="2118"/>
                  <a:pt x="3467" y="2120"/>
                  <a:pt x="3468" y="2121"/>
                </a:cubicBezTo>
                <a:cubicBezTo>
                  <a:pt x="3469" y="2126"/>
                  <a:pt x="3469" y="2132"/>
                  <a:pt x="3476" y="2133"/>
                </a:cubicBezTo>
                <a:cubicBezTo>
                  <a:pt x="3479" y="2130"/>
                  <a:pt x="3482" y="2128"/>
                  <a:pt x="3484" y="2128"/>
                </a:cubicBezTo>
                <a:cubicBezTo>
                  <a:pt x="3482" y="2128"/>
                  <a:pt x="3479" y="2130"/>
                  <a:pt x="3476" y="2133"/>
                </a:cubicBezTo>
                <a:cubicBezTo>
                  <a:pt x="3477" y="2134"/>
                  <a:pt x="3478" y="2135"/>
                  <a:pt x="3479" y="2136"/>
                </a:cubicBezTo>
                <a:cubicBezTo>
                  <a:pt x="3466" y="2150"/>
                  <a:pt x="3469" y="2168"/>
                  <a:pt x="3469" y="2184"/>
                </a:cubicBezTo>
                <a:cubicBezTo>
                  <a:pt x="3465" y="2189"/>
                  <a:pt x="3465" y="2195"/>
                  <a:pt x="3465" y="2201"/>
                </a:cubicBezTo>
                <a:cubicBezTo>
                  <a:pt x="3465" y="2202"/>
                  <a:pt x="3465" y="2204"/>
                  <a:pt x="3465" y="2205"/>
                </a:cubicBezTo>
                <a:cubicBezTo>
                  <a:pt x="3464" y="2206"/>
                  <a:pt x="3464" y="2207"/>
                  <a:pt x="3465" y="2209"/>
                </a:cubicBezTo>
                <a:cubicBezTo>
                  <a:pt x="3455" y="2213"/>
                  <a:pt x="3444" y="2221"/>
                  <a:pt x="3437" y="2205"/>
                </a:cubicBezTo>
                <a:cubicBezTo>
                  <a:pt x="3415" y="2202"/>
                  <a:pt x="3393" y="2206"/>
                  <a:pt x="3373" y="2193"/>
                </a:cubicBezTo>
                <a:cubicBezTo>
                  <a:pt x="3373" y="2195"/>
                  <a:pt x="3373" y="2196"/>
                  <a:pt x="3373" y="2197"/>
                </a:cubicBezTo>
                <a:cubicBezTo>
                  <a:pt x="3366" y="2197"/>
                  <a:pt x="3359" y="2198"/>
                  <a:pt x="3352" y="2198"/>
                </a:cubicBezTo>
                <a:cubicBezTo>
                  <a:pt x="3351" y="2192"/>
                  <a:pt x="3346" y="2186"/>
                  <a:pt x="3353" y="2181"/>
                </a:cubicBezTo>
                <a:cubicBezTo>
                  <a:pt x="3362" y="2164"/>
                  <a:pt x="3338" y="2167"/>
                  <a:pt x="3338" y="2156"/>
                </a:cubicBezTo>
                <a:cubicBezTo>
                  <a:pt x="3336" y="2156"/>
                  <a:pt x="3335" y="2156"/>
                  <a:pt x="3333" y="2156"/>
                </a:cubicBezTo>
                <a:cubicBezTo>
                  <a:pt x="3327" y="2162"/>
                  <a:pt x="3328" y="2169"/>
                  <a:pt x="3329" y="2176"/>
                </a:cubicBezTo>
                <a:cubicBezTo>
                  <a:pt x="3333" y="2179"/>
                  <a:pt x="3334" y="2185"/>
                  <a:pt x="3340" y="2184"/>
                </a:cubicBezTo>
                <a:cubicBezTo>
                  <a:pt x="3341" y="2183"/>
                  <a:pt x="3342" y="2181"/>
                  <a:pt x="3343" y="2180"/>
                </a:cubicBezTo>
                <a:cubicBezTo>
                  <a:pt x="3343" y="2181"/>
                  <a:pt x="3344" y="2183"/>
                  <a:pt x="3344" y="2185"/>
                </a:cubicBezTo>
                <a:cubicBezTo>
                  <a:pt x="3344" y="2188"/>
                  <a:pt x="3344" y="2190"/>
                  <a:pt x="3344" y="2193"/>
                </a:cubicBezTo>
                <a:cubicBezTo>
                  <a:pt x="3345" y="2194"/>
                  <a:pt x="3346" y="2196"/>
                  <a:pt x="3346" y="2197"/>
                </a:cubicBezTo>
                <a:cubicBezTo>
                  <a:pt x="3342" y="2200"/>
                  <a:pt x="3337" y="2202"/>
                  <a:pt x="3333" y="2205"/>
                </a:cubicBezTo>
                <a:cubicBezTo>
                  <a:pt x="3326" y="2215"/>
                  <a:pt x="3305" y="2200"/>
                  <a:pt x="3303" y="2221"/>
                </a:cubicBezTo>
                <a:cubicBezTo>
                  <a:pt x="3301" y="2221"/>
                  <a:pt x="3299" y="2221"/>
                  <a:pt x="3297" y="2221"/>
                </a:cubicBezTo>
                <a:cubicBezTo>
                  <a:pt x="3281" y="2215"/>
                  <a:pt x="3275" y="2201"/>
                  <a:pt x="3267" y="2188"/>
                </a:cubicBezTo>
                <a:cubicBezTo>
                  <a:pt x="3271" y="2188"/>
                  <a:pt x="3273" y="2185"/>
                  <a:pt x="3274" y="2181"/>
                </a:cubicBezTo>
                <a:cubicBezTo>
                  <a:pt x="3283" y="2177"/>
                  <a:pt x="3292" y="2179"/>
                  <a:pt x="3301" y="2177"/>
                </a:cubicBezTo>
                <a:cubicBezTo>
                  <a:pt x="3301" y="2172"/>
                  <a:pt x="3304" y="2167"/>
                  <a:pt x="3302" y="2164"/>
                </a:cubicBezTo>
                <a:cubicBezTo>
                  <a:pt x="3292" y="2148"/>
                  <a:pt x="3304" y="2151"/>
                  <a:pt x="3313" y="2151"/>
                </a:cubicBezTo>
                <a:cubicBezTo>
                  <a:pt x="3319" y="2146"/>
                  <a:pt x="3326" y="2141"/>
                  <a:pt x="3332" y="2136"/>
                </a:cubicBezTo>
                <a:cubicBezTo>
                  <a:pt x="3333" y="2135"/>
                  <a:pt x="3333" y="2134"/>
                  <a:pt x="3334" y="2133"/>
                </a:cubicBezTo>
                <a:cubicBezTo>
                  <a:pt x="3332" y="2133"/>
                  <a:pt x="3330" y="2133"/>
                  <a:pt x="3328" y="2133"/>
                </a:cubicBezTo>
                <a:cubicBezTo>
                  <a:pt x="3331" y="2121"/>
                  <a:pt x="3326" y="2109"/>
                  <a:pt x="3324" y="2097"/>
                </a:cubicBezTo>
                <a:cubicBezTo>
                  <a:pt x="3325" y="2095"/>
                  <a:pt x="3325" y="2094"/>
                  <a:pt x="3324" y="2093"/>
                </a:cubicBezTo>
                <a:cubicBezTo>
                  <a:pt x="3325" y="2088"/>
                  <a:pt x="3325" y="2084"/>
                  <a:pt x="3321" y="2081"/>
                </a:cubicBezTo>
                <a:cubicBezTo>
                  <a:pt x="3323" y="2067"/>
                  <a:pt x="3306" y="2072"/>
                  <a:pt x="3303" y="2060"/>
                </a:cubicBezTo>
                <a:cubicBezTo>
                  <a:pt x="3297" y="2033"/>
                  <a:pt x="3281" y="2024"/>
                  <a:pt x="3254" y="2029"/>
                </a:cubicBezTo>
                <a:cubicBezTo>
                  <a:pt x="3264" y="2035"/>
                  <a:pt x="3262" y="2051"/>
                  <a:pt x="3273" y="2056"/>
                </a:cubicBezTo>
                <a:cubicBezTo>
                  <a:pt x="3276" y="2059"/>
                  <a:pt x="3277" y="2061"/>
                  <a:pt x="3276" y="2064"/>
                </a:cubicBezTo>
                <a:cubicBezTo>
                  <a:pt x="3277" y="2061"/>
                  <a:pt x="3276" y="2059"/>
                  <a:pt x="3273" y="2056"/>
                </a:cubicBezTo>
                <a:cubicBezTo>
                  <a:pt x="3273" y="2058"/>
                  <a:pt x="3273" y="2060"/>
                  <a:pt x="3273" y="2061"/>
                </a:cubicBezTo>
                <a:cubicBezTo>
                  <a:pt x="3271" y="2061"/>
                  <a:pt x="3270" y="2061"/>
                  <a:pt x="3268" y="2061"/>
                </a:cubicBezTo>
                <a:cubicBezTo>
                  <a:pt x="3260" y="2054"/>
                  <a:pt x="3250" y="2060"/>
                  <a:pt x="3241" y="2060"/>
                </a:cubicBezTo>
                <a:cubicBezTo>
                  <a:pt x="3237" y="2051"/>
                  <a:pt x="3231" y="2050"/>
                  <a:pt x="3222" y="2051"/>
                </a:cubicBezTo>
                <a:cubicBezTo>
                  <a:pt x="3215" y="2053"/>
                  <a:pt x="3208" y="2052"/>
                  <a:pt x="3201" y="2053"/>
                </a:cubicBezTo>
                <a:cubicBezTo>
                  <a:pt x="3191" y="2064"/>
                  <a:pt x="3203" y="2075"/>
                  <a:pt x="3201" y="2085"/>
                </a:cubicBezTo>
                <a:cubicBezTo>
                  <a:pt x="3196" y="2085"/>
                  <a:pt x="3193" y="2088"/>
                  <a:pt x="3192" y="2092"/>
                </a:cubicBezTo>
                <a:cubicBezTo>
                  <a:pt x="3189" y="2093"/>
                  <a:pt x="3185" y="2093"/>
                  <a:pt x="3181" y="2093"/>
                </a:cubicBezTo>
                <a:cubicBezTo>
                  <a:pt x="3181" y="2094"/>
                  <a:pt x="3181" y="2096"/>
                  <a:pt x="3181" y="2097"/>
                </a:cubicBezTo>
                <a:cubicBezTo>
                  <a:pt x="3189" y="2112"/>
                  <a:pt x="3181" y="2130"/>
                  <a:pt x="3188" y="2145"/>
                </a:cubicBezTo>
                <a:cubicBezTo>
                  <a:pt x="3191" y="2145"/>
                  <a:pt x="3193" y="2144"/>
                  <a:pt x="3195" y="2144"/>
                </a:cubicBezTo>
                <a:cubicBezTo>
                  <a:pt x="3198" y="2138"/>
                  <a:pt x="3198" y="2133"/>
                  <a:pt x="3198" y="2127"/>
                </a:cubicBezTo>
                <a:cubicBezTo>
                  <a:pt x="3198" y="2133"/>
                  <a:pt x="3198" y="2138"/>
                  <a:pt x="3195" y="2144"/>
                </a:cubicBezTo>
                <a:cubicBezTo>
                  <a:pt x="3193" y="2144"/>
                  <a:pt x="3191" y="2145"/>
                  <a:pt x="3188" y="2145"/>
                </a:cubicBezTo>
                <a:cubicBezTo>
                  <a:pt x="3195" y="2163"/>
                  <a:pt x="3182" y="2186"/>
                  <a:pt x="3202" y="2201"/>
                </a:cubicBezTo>
                <a:cubicBezTo>
                  <a:pt x="3203" y="2202"/>
                  <a:pt x="3201" y="2206"/>
                  <a:pt x="3201" y="2209"/>
                </a:cubicBezTo>
                <a:cubicBezTo>
                  <a:pt x="3189" y="2207"/>
                  <a:pt x="3178" y="2208"/>
                  <a:pt x="3181" y="2225"/>
                </a:cubicBezTo>
                <a:cubicBezTo>
                  <a:pt x="3176" y="2224"/>
                  <a:pt x="3170" y="2224"/>
                  <a:pt x="3175" y="2231"/>
                </a:cubicBezTo>
                <a:cubicBezTo>
                  <a:pt x="3179" y="2235"/>
                  <a:pt x="3185" y="2238"/>
                  <a:pt x="3181" y="2245"/>
                </a:cubicBezTo>
                <a:cubicBezTo>
                  <a:pt x="3183" y="2245"/>
                  <a:pt x="3184" y="2245"/>
                  <a:pt x="3186" y="2246"/>
                </a:cubicBezTo>
                <a:cubicBezTo>
                  <a:pt x="3211" y="2247"/>
                  <a:pt x="3235" y="2230"/>
                  <a:pt x="3260" y="2240"/>
                </a:cubicBezTo>
                <a:cubicBezTo>
                  <a:pt x="3262" y="2239"/>
                  <a:pt x="3263" y="2238"/>
                  <a:pt x="3265" y="2237"/>
                </a:cubicBezTo>
                <a:cubicBezTo>
                  <a:pt x="3263" y="2238"/>
                  <a:pt x="3262" y="2239"/>
                  <a:pt x="3260" y="2240"/>
                </a:cubicBezTo>
                <a:cubicBezTo>
                  <a:pt x="3235" y="2230"/>
                  <a:pt x="3211" y="2247"/>
                  <a:pt x="3186" y="2246"/>
                </a:cubicBezTo>
                <a:cubicBezTo>
                  <a:pt x="3186" y="2246"/>
                  <a:pt x="3186" y="2246"/>
                  <a:pt x="3186" y="2246"/>
                </a:cubicBezTo>
                <a:cubicBezTo>
                  <a:pt x="3184" y="2245"/>
                  <a:pt x="3183" y="2245"/>
                  <a:pt x="3181" y="2245"/>
                </a:cubicBezTo>
                <a:cubicBezTo>
                  <a:pt x="3175" y="2245"/>
                  <a:pt x="3168" y="2244"/>
                  <a:pt x="3161" y="2244"/>
                </a:cubicBezTo>
                <a:cubicBezTo>
                  <a:pt x="3161" y="2243"/>
                  <a:pt x="3160" y="2242"/>
                  <a:pt x="3160" y="2241"/>
                </a:cubicBezTo>
                <a:cubicBezTo>
                  <a:pt x="3160" y="2238"/>
                  <a:pt x="3159" y="2237"/>
                  <a:pt x="3156" y="2238"/>
                </a:cubicBezTo>
                <a:cubicBezTo>
                  <a:pt x="3154" y="2237"/>
                  <a:pt x="3151" y="2237"/>
                  <a:pt x="3149" y="2236"/>
                </a:cubicBezTo>
                <a:cubicBezTo>
                  <a:pt x="3149" y="2231"/>
                  <a:pt x="3149" y="2226"/>
                  <a:pt x="3149" y="2221"/>
                </a:cubicBezTo>
                <a:cubicBezTo>
                  <a:pt x="3151" y="2216"/>
                  <a:pt x="3153" y="2211"/>
                  <a:pt x="3155" y="2206"/>
                </a:cubicBezTo>
                <a:cubicBezTo>
                  <a:pt x="3153" y="2206"/>
                  <a:pt x="3150" y="2205"/>
                  <a:pt x="3148" y="2205"/>
                </a:cubicBezTo>
                <a:cubicBezTo>
                  <a:pt x="3147" y="2205"/>
                  <a:pt x="3146" y="2205"/>
                  <a:pt x="3145" y="2205"/>
                </a:cubicBezTo>
                <a:cubicBezTo>
                  <a:pt x="3145" y="2199"/>
                  <a:pt x="3145" y="2194"/>
                  <a:pt x="3145" y="2189"/>
                </a:cubicBezTo>
                <a:cubicBezTo>
                  <a:pt x="3149" y="2188"/>
                  <a:pt x="3152" y="2188"/>
                  <a:pt x="3156" y="2188"/>
                </a:cubicBezTo>
                <a:cubicBezTo>
                  <a:pt x="3157" y="2187"/>
                  <a:pt x="3157" y="2186"/>
                  <a:pt x="3158" y="2185"/>
                </a:cubicBezTo>
                <a:cubicBezTo>
                  <a:pt x="3145" y="2183"/>
                  <a:pt x="3148" y="2162"/>
                  <a:pt x="3132" y="2163"/>
                </a:cubicBezTo>
                <a:cubicBezTo>
                  <a:pt x="3126" y="2168"/>
                  <a:pt x="3129" y="2174"/>
                  <a:pt x="3131" y="2180"/>
                </a:cubicBezTo>
                <a:cubicBezTo>
                  <a:pt x="3128" y="2185"/>
                  <a:pt x="3132" y="2193"/>
                  <a:pt x="3126" y="2198"/>
                </a:cubicBezTo>
                <a:cubicBezTo>
                  <a:pt x="3117" y="2193"/>
                  <a:pt x="3115" y="2185"/>
                  <a:pt x="3113" y="2176"/>
                </a:cubicBezTo>
                <a:cubicBezTo>
                  <a:pt x="3097" y="2176"/>
                  <a:pt x="3079" y="2174"/>
                  <a:pt x="3085" y="2200"/>
                </a:cubicBezTo>
                <a:cubicBezTo>
                  <a:pt x="3086" y="2201"/>
                  <a:pt x="3083" y="2203"/>
                  <a:pt x="3081" y="2204"/>
                </a:cubicBezTo>
                <a:cubicBezTo>
                  <a:pt x="3079" y="2193"/>
                  <a:pt x="3082" y="2181"/>
                  <a:pt x="3073" y="2172"/>
                </a:cubicBezTo>
                <a:cubicBezTo>
                  <a:pt x="3063" y="2174"/>
                  <a:pt x="3048" y="2172"/>
                  <a:pt x="3060" y="2191"/>
                </a:cubicBezTo>
                <a:cubicBezTo>
                  <a:pt x="3062" y="2193"/>
                  <a:pt x="3057" y="2201"/>
                  <a:pt x="3055" y="2207"/>
                </a:cubicBezTo>
                <a:cubicBezTo>
                  <a:pt x="3046" y="2197"/>
                  <a:pt x="3038" y="2189"/>
                  <a:pt x="3031" y="2181"/>
                </a:cubicBezTo>
                <a:cubicBezTo>
                  <a:pt x="3030" y="2178"/>
                  <a:pt x="3029" y="2176"/>
                  <a:pt x="3029" y="2173"/>
                </a:cubicBezTo>
                <a:cubicBezTo>
                  <a:pt x="3029" y="2167"/>
                  <a:pt x="3029" y="2161"/>
                  <a:pt x="3021" y="2161"/>
                </a:cubicBezTo>
                <a:cubicBezTo>
                  <a:pt x="3016" y="2158"/>
                  <a:pt x="3012" y="2156"/>
                  <a:pt x="3008" y="2153"/>
                </a:cubicBezTo>
                <a:cubicBezTo>
                  <a:pt x="3009" y="2143"/>
                  <a:pt x="3010" y="2134"/>
                  <a:pt x="2997" y="2131"/>
                </a:cubicBezTo>
                <a:cubicBezTo>
                  <a:pt x="2991" y="2112"/>
                  <a:pt x="2995" y="2092"/>
                  <a:pt x="2990" y="2071"/>
                </a:cubicBezTo>
                <a:cubicBezTo>
                  <a:pt x="2983" y="2043"/>
                  <a:pt x="2983" y="2014"/>
                  <a:pt x="2980" y="1985"/>
                </a:cubicBezTo>
                <a:cubicBezTo>
                  <a:pt x="2977" y="1982"/>
                  <a:pt x="2977" y="1979"/>
                  <a:pt x="2977" y="1975"/>
                </a:cubicBezTo>
                <a:cubicBezTo>
                  <a:pt x="2977" y="1979"/>
                  <a:pt x="2977" y="1982"/>
                  <a:pt x="2980" y="1985"/>
                </a:cubicBezTo>
                <a:cubicBezTo>
                  <a:pt x="2980" y="1981"/>
                  <a:pt x="2980" y="1977"/>
                  <a:pt x="2980" y="1974"/>
                </a:cubicBezTo>
                <a:cubicBezTo>
                  <a:pt x="2979" y="1973"/>
                  <a:pt x="2978" y="1973"/>
                  <a:pt x="2977" y="1972"/>
                </a:cubicBezTo>
                <a:cubicBezTo>
                  <a:pt x="2978" y="1961"/>
                  <a:pt x="2975" y="1951"/>
                  <a:pt x="2978" y="1940"/>
                </a:cubicBezTo>
                <a:cubicBezTo>
                  <a:pt x="2977" y="1939"/>
                  <a:pt x="2976" y="1939"/>
                  <a:pt x="2974" y="1939"/>
                </a:cubicBezTo>
                <a:cubicBezTo>
                  <a:pt x="2974" y="1925"/>
                  <a:pt x="2970" y="1908"/>
                  <a:pt x="2975" y="1897"/>
                </a:cubicBezTo>
                <a:cubicBezTo>
                  <a:pt x="2983" y="1882"/>
                  <a:pt x="2977" y="1877"/>
                  <a:pt x="2966" y="1872"/>
                </a:cubicBezTo>
                <a:cubicBezTo>
                  <a:pt x="2962" y="1879"/>
                  <a:pt x="2959" y="1887"/>
                  <a:pt x="2958" y="1895"/>
                </a:cubicBezTo>
                <a:cubicBezTo>
                  <a:pt x="2954" y="1904"/>
                  <a:pt x="2951" y="1911"/>
                  <a:pt x="2959" y="1921"/>
                </a:cubicBezTo>
                <a:cubicBezTo>
                  <a:pt x="2964" y="1927"/>
                  <a:pt x="2964" y="1939"/>
                  <a:pt x="2953" y="1945"/>
                </a:cubicBezTo>
                <a:cubicBezTo>
                  <a:pt x="2956" y="1950"/>
                  <a:pt x="2957" y="1956"/>
                  <a:pt x="2965" y="1956"/>
                </a:cubicBezTo>
                <a:cubicBezTo>
                  <a:pt x="2965" y="1963"/>
                  <a:pt x="2965" y="1970"/>
                  <a:pt x="2966" y="1977"/>
                </a:cubicBezTo>
                <a:cubicBezTo>
                  <a:pt x="2966" y="1977"/>
                  <a:pt x="2966" y="1977"/>
                  <a:pt x="2966" y="1977"/>
                </a:cubicBezTo>
                <a:cubicBezTo>
                  <a:pt x="2959" y="1984"/>
                  <a:pt x="2951" y="1990"/>
                  <a:pt x="2951" y="1973"/>
                </a:cubicBezTo>
                <a:cubicBezTo>
                  <a:pt x="2952" y="1962"/>
                  <a:pt x="2941" y="1955"/>
                  <a:pt x="2942" y="1944"/>
                </a:cubicBezTo>
                <a:cubicBezTo>
                  <a:pt x="2928" y="1953"/>
                  <a:pt x="2921" y="1966"/>
                  <a:pt x="2916" y="1981"/>
                </a:cubicBezTo>
                <a:cubicBezTo>
                  <a:pt x="2923" y="2000"/>
                  <a:pt x="2921" y="2021"/>
                  <a:pt x="2925" y="2040"/>
                </a:cubicBezTo>
                <a:cubicBezTo>
                  <a:pt x="2923" y="2047"/>
                  <a:pt x="2929" y="2055"/>
                  <a:pt x="2924" y="2061"/>
                </a:cubicBezTo>
                <a:cubicBezTo>
                  <a:pt x="2922" y="2061"/>
                  <a:pt x="2920" y="2057"/>
                  <a:pt x="2917" y="2060"/>
                </a:cubicBezTo>
                <a:cubicBezTo>
                  <a:pt x="2919" y="2056"/>
                  <a:pt x="2917" y="2055"/>
                  <a:pt x="2914" y="2056"/>
                </a:cubicBezTo>
                <a:cubicBezTo>
                  <a:pt x="2916" y="2053"/>
                  <a:pt x="2913" y="2051"/>
                  <a:pt x="2913" y="2049"/>
                </a:cubicBezTo>
                <a:cubicBezTo>
                  <a:pt x="2911" y="2048"/>
                  <a:pt x="2910" y="2046"/>
                  <a:pt x="2908" y="2045"/>
                </a:cubicBezTo>
                <a:cubicBezTo>
                  <a:pt x="2906" y="2044"/>
                  <a:pt x="2904" y="2042"/>
                  <a:pt x="2901" y="2044"/>
                </a:cubicBezTo>
                <a:cubicBezTo>
                  <a:pt x="2903" y="2040"/>
                  <a:pt x="2900" y="2037"/>
                  <a:pt x="2900" y="2033"/>
                </a:cubicBezTo>
                <a:cubicBezTo>
                  <a:pt x="2897" y="2033"/>
                  <a:pt x="2893" y="2033"/>
                  <a:pt x="2889" y="2032"/>
                </a:cubicBezTo>
                <a:cubicBezTo>
                  <a:pt x="2890" y="2029"/>
                  <a:pt x="2888" y="2028"/>
                  <a:pt x="2885" y="2028"/>
                </a:cubicBezTo>
                <a:cubicBezTo>
                  <a:pt x="2883" y="2017"/>
                  <a:pt x="2873" y="2012"/>
                  <a:pt x="2865" y="2007"/>
                </a:cubicBezTo>
                <a:cubicBezTo>
                  <a:pt x="2861" y="1996"/>
                  <a:pt x="2853" y="1990"/>
                  <a:pt x="2844" y="1985"/>
                </a:cubicBezTo>
                <a:cubicBezTo>
                  <a:pt x="2842" y="1985"/>
                  <a:pt x="2841" y="1985"/>
                  <a:pt x="2839" y="1985"/>
                </a:cubicBezTo>
                <a:cubicBezTo>
                  <a:pt x="2839" y="1985"/>
                  <a:pt x="2839" y="1985"/>
                  <a:pt x="2839" y="1985"/>
                </a:cubicBezTo>
                <a:cubicBezTo>
                  <a:pt x="2841" y="1985"/>
                  <a:pt x="2842" y="1985"/>
                  <a:pt x="2844" y="1985"/>
                </a:cubicBezTo>
                <a:cubicBezTo>
                  <a:pt x="2844" y="1983"/>
                  <a:pt x="2845" y="1982"/>
                  <a:pt x="2845" y="1981"/>
                </a:cubicBezTo>
                <a:cubicBezTo>
                  <a:pt x="2845" y="1979"/>
                  <a:pt x="2845" y="1978"/>
                  <a:pt x="2845" y="1977"/>
                </a:cubicBezTo>
                <a:cubicBezTo>
                  <a:pt x="2815" y="1961"/>
                  <a:pt x="2794" y="1936"/>
                  <a:pt x="2772" y="1913"/>
                </a:cubicBezTo>
                <a:cubicBezTo>
                  <a:pt x="2768" y="1909"/>
                  <a:pt x="2766" y="1899"/>
                  <a:pt x="2757" y="1904"/>
                </a:cubicBezTo>
                <a:cubicBezTo>
                  <a:pt x="2754" y="1901"/>
                  <a:pt x="2751" y="1898"/>
                  <a:pt x="2749" y="1895"/>
                </a:cubicBezTo>
                <a:cubicBezTo>
                  <a:pt x="2752" y="1894"/>
                  <a:pt x="2756" y="1897"/>
                  <a:pt x="2758" y="1893"/>
                </a:cubicBezTo>
                <a:cubicBezTo>
                  <a:pt x="2755" y="1890"/>
                  <a:pt x="2752" y="1888"/>
                  <a:pt x="2749" y="1885"/>
                </a:cubicBezTo>
                <a:cubicBezTo>
                  <a:pt x="2749" y="1888"/>
                  <a:pt x="2751" y="1892"/>
                  <a:pt x="2749" y="1895"/>
                </a:cubicBezTo>
                <a:cubicBezTo>
                  <a:pt x="2746" y="1892"/>
                  <a:pt x="2743" y="1888"/>
                  <a:pt x="2740" y="1885"/>
                </a:cubicBezTo>
                <a:cubicBezTo>
                  <a:pt x="2743" y="1885"/>
                  <a:pt x="2746" y="1885"/>
                  <a:pt x="2749" y="1885"/>
                </a:cubicBezTo>
                <a:cubicBezTo>
                  <a:pt x="2746" y="1875"/>
                  <a:pt x="2740" y="1867"/>
                  <a:pt x="2733" y="1861"/>
                </a:cubicBezTo>
                <a:cubicBezTo>
                  <a:pt x="2733" y="1861"/>
                  <a:pt x="2733" y="1861"/>
                  <a:pt x="2733" y="1861"/>
                </a:cubicBezTo>
                <a:cubicBezTo>
                  <a:pt x="2731" y="1859"/>
                  <a:pt x="2730" y="1858"/>
                  <a:pt x="2729" y="1857"/>
                </a:cubicBezTo>
                <a:cubicBezTo>
                  <a:pt x="2729" y="1854"/>
                  <a:pt x="2727" y="1852"/>
                  <a:pt x="2725" y="1851"/>
                </a:cubicBezTo>
                <a:cubicBezTo>
                  <a:pt x="2725" y="1854"/>
                  <a:pt x="2725" y="1856"/>
                  <a:pt x="2729" y="1857"/>
                </a:cubicBezTo>
                <a:cubicBezTo>
                  <a:pt x="2729" y="1859"/>
                  <a:pt x="2730" y="1861"/>
                  <a:pt x="2733" y="1861"/>
                </a:cubicBezTo>
                <a:cubicBezTo>
                  <a:pt x="2728" y="1868"/>
                  <a:pt x="2743" y="1875"/>
                  <a:pt x="2732" y="1881"/>
                </a:cubicBezTo>
                <a:cubicBezTo>
                  <a:pt x="2723" y="1872"/>
                  <a:pt x="2713" y="1862"/>
                  <a:pt x="2703" y="1852"/>
                </a:cubicBezTo>
                <a:cubicBezTo>
                  <a:pt x="2702" y="1853"/>
                  <a:pt x="2701" y="1852"/>
                  <a:pt x="2701" y="1851"/>
                </a:cubicBezTo>
                <a:cubicBezTo>
                  <a:pt x="2684" y="1840"/>
                  <a:pt x="2671" y="1822"/>
                  <a:pt x="2653" y="1812"/>
                </a:cubicBezTo>
                <a:cubicBezTo>
                  <a:pt x="2642" y="1796"/>
                  <a:pt x="2625" y="1787"/>
                  <a:pt x="2612" y="1773"/>
                </a:cubicBezTo>
                <a:cubicBezTo>
                  <a:pt x="2610" y="1770"/>
                  <a:pt x="2607" y="1768"/>
                  <a:pt x="2605" y="1765"/>
                </a:cubicBezTo>
                <a:cubicBezTo>
                  <a:pt x="2602" y="1764"/>
                  <a:pt x="2600" y="1763"/>
                  <a:pt x="2597" y="1762"/>
                </a:cubicBezTo>
                <a:cubicBezTo>
                  <a:pt x="2597" y="1769"/>
                  <a:pt x="2597" y="1775"/>
                  <a:pt x="2596" y="1782"/>
                </a:cubicBezTo>
                <a:cubicBezTo>
                  <a:pt x="2597" y="1783"/>
                  <a:pt x="2598" y="1784"/>
                  <a:pt x="2599" y="1785"/>
                </a:cubicBezTo>
                <a:cubicBezTo>
                  <a:pt x="2601" y="1787"/>
                  <a:pt x="2603" y="1790"/>
                  <a:pt x="2606" y="1792"/>
                </a:cubicBezTo>
                <a:cubicBezTo>
                  <a:pt x="2612" y="1792"/>
                  <a:pt x="2616" y="1797"/>
                  <a:pt x="2619" y="1802"/>
                </a:cubicBezTo>
                <a:cubicBezTo>
                  <a:pt x="2628" y="1812"/>
                  <a:pt x="2640" y="1815"/>
                  <a:pt x="2653" y="1813"/>
                </a:cubicBezTo>
                <a:cubicBezTo>
                  <a:pt x="2649" y="1820"/>
                  <a:pt x="2655" y="1828"/>
                  <a:pt x="2653" y="1836"/>
                </a:cubicBezTo>
                <a:cubicBezTo>
                  <a:pt x="2658" y="1834"/>
                  <a:pt x="2659" y="1837"/>
                  <a:pt x="2661" y="1840"/>
                </a:cubicBezTo>
                <a:cubicBezTo>
                  <a:pt x="2668" y="1839"/>
                  <a:pt x="2670" y="1842"/>
                  <a:pt x="2669" y="1848"/>
                </a:cubicBezTo>
                <a:cubicBezTo>
                  <a:pt x="2663" y="1849"/>
                  <a:pt x="2661" y="1846"/>
                  <a:pt x="2661" y="1840"/>
                </a:cubicBezTo>
                <a:cubicBezTo>
                  <a:pt x="2657" y="1841"/>
                  <a:pt x="2655" y="1840"/>
                  <a:pt x="2653" y="1837"/>
                </a:cubicBezTo>
                <a:cubicBezTo>
                  <a:pt x="2648" y="1834"/>
                  <a:pt x="2644" y="1832"/>
                  <a:pt x="2639" y="1836"/>
                </a:cubicBezTo>
                <a:cubicBezTo>
                  <a:pt x="2639" y="1837"/>
                  <a:pt x="2639" y="1837"/>
                  <a:pt x="2639" y="1837"/>
                </a:cubicBezTo>
                <a:cubicBezTo>
                  <a:pt x="2636" y="1830"/>
                  <a:pt x="2632" y="1828"/>
                  <a:pt x="2625" y="1829"/>
                </a:cubicBezTo>
                <a:cubicBezTo>
                  <a:pt x="2625" y="1823"/>
                  <a:pt x="2622" y="1821"/>
                  <a:pt x="2617" y="1821"/>
                </a:cubicBezTo>
                <a:cubicBezTo>
                  <a:pt x="2616" y="1816"/>
                  <a:pt x="2616" y="1811"/>
                  <a:pt x="2615" y="1806"/>
                </a:cubicBezTo>
                <a:cubicBezTo>
                  <a:pt x="2611" y="1803"/>
                  <a:pt x="2607" y="1799"/>
                  <a:pt x="2602" y="1795"/>
                </a:cubicBezTo>
                <a:cubicBezTo>
                  <a:pt x="2600" y="1793"/>
                  <a:pt x="2598" y="1791"/>
                  <a:pt x="2596" y="1790"/>
                </a:cubicBezTo>
                <a:cubicBezTo>
                  <a:pt x="2595" y="1788"/>
                  <a:pt x="2593" y="1787"/>
                  <a:pt x="2592" y="1786"/>
                </a:cubicBezTo>
                <a:cubicBezTo>
                  <a:pt x="2588" y="1784"/>
                  <a:pt x="2585" y="1787"/>
                  <a:pt x="2581" y="1789"/>
                </a:cubicBezTo>
                <a:cubicBezTo>
                  <a:pt x="2580" y="1789"/>
                  <a:pt x="2579" y="1789"/>
                  <a:pt x="2578" y="1789"/>
                </a:cubicBezTo>
                <a:cubicBezTo>
                  <a:pt x="2578" y="1789"/>
                  <a:pt x="2578" y="1789"/>
                  <a:pt x="2578" y="1789"/>
                </a:cubicBezTo>
                <a:cubicBezTo>
                  <a:pt x="2577" y="1785"/>
                  <a:pt x="2575" y="1781"/>
                  <a:pt x="2570" y="1783"/>
                </a:cubicBezTo>
                <a:cubicBezTo>
                  <a:pt x="2569" y="1782"/>
                  <a:pt x="2568" y="1781"/>
                  <a:pt x="2568" y="1780"/>
                </a:cubicBezTo>
                <a:cubicBezTo>
                  <a:pt x="2568" y="1780"/>
                  <a:pt x="2568" y="1780"/>
                  <a:pt x="2568" y="1780"/>
                </a:cubicBezTo>
                <a:cubicBezTo>
                  <a:pt x="2567" y="1778"/>
                  <a:pt x="2566" y="1775"/>
                  <a:pt x="2565" y="1773"/>
                </a:cubicBezTo>
                <a:cubicBezTo>
                  <a:pt x="2564" y="1765"/>
                  <a:pt x="2560" y="1760"/>
                  <a:pt x="2553" y="1757"/>
                </a:cubicBezTo>
                <a:cubicBezTo>
                  <a:pt x="2547" y="1747"/>
                  <a:pt x="2533" y="1746"/>
                  <a:pt x="2533" y="1732"/>
                </a:cubicBezTo>
                <a:cubicBezTo>
                  <a:pt x="2543" y="1735"/>
                  <a:pt x="2550" y="1743"/>
                  <a:pt x="2558" y="1750"/>
                </a:cubicBezTo>
                <a:cubicBezTo>
                  <a:pt x="2568" y="1762"/>
                  <a:pt x="2578" y="1760"/>
                  <a:pt x="2582" y="1748"/>
                </a:cubicBezTo>
                <a:cubicBezTo>
                  <a:pt x="2578" y="1741"/>
                  <a:pt x="2575" y="1734"/>
                  <a:pt x="2566" y="1728"/>
                </a:cubicBezTo>
                <a:cubicBezTo>
                  <a:pt x="2559" y="1723"/>
                  <a:pt x="2552" y="1707"/>
                  <a:pt x="2545" y="1702"/>
                </a:cubicBezTo>
                <a:cubicBezTo>
                  <a:pt x="2511" y="1677"/>
                  <a:pt x="2505" y="1636"/>
                  <a:pt x="2483" y="1604"/>
                </a:cubicBezTo>
                <a:cubicBezTo>
                  <a:pt x="2474" y="1590"/>
                  <a:pt x="2466" y="1573"/>
                  <a:pt x="2457" y="1557"/>
                </a:cubicBezTo>
                <a:cubicBezTo>
                  <a:pt x="2454" y="1550"/>
                  <a:pt x="2451" y="1544"/>
                  <a:pt x="2448" y="1538"/>
                </a:cubicBezTo>
                <a:cubicBezTo>
                  <a:pt x="2432" y="1527"/>
                  <a:pt x="2429" y="1506"/>
                  <a:pt x="2414" y="1495"/>
                </a:cubicBezTo>
                <a:cubicBezTo>
                  <a:pt x="2413" y="1484"/>
                  <a:pt x="2404" y="1476"/>
                  <a:pt x="2400" y="1465"/>
                </a:cubicBezTo>
                <a:cubicBezTo>
                  <a:pt x="2395" y="1457"/>
                  <a:pt x="2391" y="1448"/>
                  <a:pt x="2386" y="1440"/>
                </a:cubicBezTo>
                <a:cubicBezTo>
                  <a:pt x="2382" y="1431"/>
                  <a:pt x="2378" y="1423"/>
                  <a:pt x="2374" y="1415"/>
                </a:cubicBezTo>
                <a:cubicBezTo>
                  <a:pt x="2373" y="1409"/>
                  <a:pt x="2371" y="1403"/>
                  <a:pt x="2365" y="1400"/>
                </a:cubicBezTo>
                <a:cubicBezTo>
                  <a:pt x="2366" y="1391"/>
                  <a:pt x="2362" y="1385"/>
                  <a:pt x="2353" y="1382"/>
                </a:cubicBezTo>
                <a:cubicBezTo>
                  <a:pt x="2350" y="1374"/>
                  <a:pt x="2352" y="1362"/>
                  <a:pt x="2339" y="1360"/>
                </a:cubicBezTo>
                <a:cubicBezTo>
                  <a:pt x="2339" y="1359"/>
                  <a:pt x="2338" y="1358"/>
                  <a:pt x="2338" y="1356"/>
                </a:cubicBezTo>
                <a:cubicBezTo>
                  <a:pt x="2335" y="1347"/>
                  <a:pt x="2332" y="1338"/>
                  <a:pt x="2329" y="1328"/>
                </a:cubicBezTo>
                <a:cubicBezTo>
                  <a:pt x="2318" y="1308"/>
                  <a:pt x="2307" y="1287"/>
                  <a:pt x="2295" y="1266"/>
                </a:cubicBezTo>
                <a:cubicBezTo>
                  <a:pt x="2279" y="1237"/>
                  <a:pt x="2268" y="1205"/>
                  <a:pt x="2249" y="1177"/>
                </a:cubicBezTo>
                <a:cubicBezTo>
                  <a:pt x="2249" y="1177"/>
                  <a:pt x="2249" y="1177"/>
                  <a:pt x="2249" y="1177"/>
                </a:cubicBezTo>
                <a:cubicBezTo>
                  <a:pt x="2249" y="1177"/>
                  <a:pt x="2249" y="1177"/>
                  <a:pt x="2249" y="1177"/>
                </a:cubicBezTo>
                <a:cubicBezTo>
                  <a:pt x="2248" y="1174"/>
                  <a:pt x="2246" y="1171"/>
                  <a:pt x="2245" y="1168"/>
                </a:cubicBezTo>
                <a:cubicBezTo>
                  <a:pt x="2244" y="1162"/>
                  <a:pt x="2242" y="1157"/>
                  <a:pt x="2238" y="1152"/>
                </a:cubicBezTo>
                <a:cubicBezTo>
                  <a:pt x="2229" y="1136"/>
                  <a:pt x="2224" y="1118"/>
                  <a:pt x="2212" y="1103"/>
                </a:cubicBezTo>
                <a:cubicBezTo>
                  <a:pt x="2212" y="1132"/>
                  <a:pt x="2212" y="1160"/>
                  <a:pt x="2213" y="1189"/>
                </a:cubicBezTo>
                <a:cubicBezTo>
                  <a:pt x="2219" y="1205"/>
                  <a:pt x="2225" y="1223"/>
                  <a:pt x="2240" y="1235"/>
                </a:cubicBezTo>
                <a:cubicBezTo>
                  <a:pt x="2240" y="1238"/>
                  <a:pt x="2241" y="1241"/>
                  <a:pt x="2241" y="1245"/>
                </a:cubicBezTo>
                <a:cubicBezTo>
                  <a:pt x="2241" y="1247"/>
                  <a:pt x="2242" y="1249"/>
                  <a:pt x="2244" y="1249"/>
                </a:cubicBezTo>
                <a:cubicBezTo>
                  <a:pt x="2248" y="1258"/>
                  <a:pt x="2252" y="1266"/>
                  <a:pt x="2255" y="1274"/>
                </a:cubicBezTo>
                <a:cubicBezTo>
                  <a:pt x="2265" y="1291"/>
                  <a:pt x="2276" y="1306"/>
                  <a:pt x="2282" y="1324"/>
                </a:cubicBezTo>
                <a:cubicBezTo>
                  <a:pt x="2290" y="1331"/>
                  <a:pt x="2293" y="1340"/>
                  <a:pt x="2297" y="1349"/>
                </a:cubicBezTo>
                <a:cubicBezTo>
                  <a:pt x="2297" y="1348"/>
                  <a:pt x="2297" y="1348"/>
                  <a:pt x="2297" y="1348"/>
                </a:cubicBezTo>
                <a:cubicBezTo>
                  <a:pt x="2297" y="1353"/>
                  <a:pt x="2299" y="1355"/>
                  <a:pt x="2304" y="1357"/>
                </a:cubicBezTo>
                <a:cubicBezTo>
                  <a:pt x="2309" y="1357"/>
                  <a:pt x="2312" y="1354"/>
                  <a:pt x="2314" y="1350"/>
                </a:cubicBezTo>
                <a:cubicBezTo>
                  <a:pt x="2314" y="1345"/>
                  <a:pt x="2314" y="1340"/>
                  <a:pt x="2314" y="1335"/>
                </a:cubicBezTo>
                <a:cubicBezTo>
                  <a:pt x="2314" y="1335"/>
                  <a:pt x="2314" y="1335"/>
                  <a:pt x="2314" y="1335"/>
                </a:cubicBezTo>
                <a:cubicBezTo>
                  <a:pt x="2314" y="1340"/>
                  <a:pt x="2314" y="1345"/>
                  <a:pt x="2314" y="1350"/>
                </a:cubicBezTo>
                <a:cubicBezTo>
                  <a:pt x="2317" y="1348"/>
                  <a:pt x="2320" y="1348"/>
                  <a:pt x="2323" y="1349"/>
                </a:cubicBezTo>
                <a:cubicBezTo>
                  <a:pt x="2320" y="1348"/>
                  <a:pt x="2317" y="1348"/>
                  <a:pt x="2314" y="1350"/>
                </a:cubicBezTo>
                <a:cubicBezTo>
                  <a:pt x="2312" y="1354"/>
                  <a:pt x="2309" y="1357"/>
                  <a:pt x="2304" y="1357"/>
                </a:cubicBezTo>
                <a:cubicBezTo>
                  <a:pt x="2305" y="1370"/>
                  <a:pt x="2313" y="1379"/>
                  <a:pt x="2320" y="1389"/>
                </a:cubicBezTo>
                <a:cubicBezTo>
                  <a:pt x="2321" y="1397"/>
                  <a:pt x="2328" y="1403"/>
                  <a:pt x="2327" y="1412"/>
                </a:cubicBezTo>
                <a:cubicBezTo>
                  <a:pt x="2327" y="1412"/>
                  <a:pt x="2327" y="1412"/>
                  <a:pt x="2327" y="1412"/>
                </a:cubicBezTo>
                <a:cubicBezTo>
                  <a:pt x="2337" y="1418"/>
                  <a:pt x="2339" y="1428"/>
                  <a:pt x="2345" y="1437"/>
                </a:cubicBezTo>
                <a:cubicBezTo>
                  <a:pt x="2349" y="1445"/>
                  <a:pt x="2353" y="1453"/>
                  <a:pt x="2357" y="1461"/>
                </a:cubicBezTo>
                <a:cubicBezTo>
                  <a:pt x="2362" y="1469"/>
                  <a:pt x="2367" y="1477"/>
                  <a:pt x="2372" y="1486"/>
                </a:cubicBezTo>
                <a:cubicBezTo>
                  <a:pt x="2375" y="1495"/>
                  <a:pt x="2381" y="1504"/>
                  <a:pt x="2388" y="1512"/>
                </a:cubicBezTo>
                <a:cubicBezTo>
                  <a:pt x="2389" y="1520"/>
                  <a:pt x="2394" y="1525"/>
                  <a:pt x="2399" y="1531"/>
                </a:cubicBezTo>
                <a:cubicBezTo>
                  <a:pt x="2403" y="1540"/>
                  <a:pt x="2408" y="1548"/>
                  <a:pt x="2413" y="1557"/>
                </a:cubicBezTo>
                <a:cubicBezTo>
                  <a:pt x="2422" y="1574"/>
                  <a:pt x="2432" y="1591"/>
                  <a:pt x="2442" y="1608"/>
                </a:cubicBezTo>
                <a:cubicBezTo>
                  <a:pt x="2442" y="1617"/>
                  <a:pt x="2438" y="1620"/>
                  <a:pt x="2429" y="1616"/>
                </a:cubicBezTo>
                <a:cubicBezTo>
                  <a:pt x="2426" y="1614"/>
                  <a:pt x="2424" y="1611"/>
                  <a:pt x="2421" y="1608"/>
                </a:cubicBezTo>
                <a:cubicBezTo>
                  <a:pt x="2399" y="1589"/>
                  <a:pt x="2377" y="1570"/>
                  <a:pt x="2355" y="1551"/>
                </a:cubicBezTo>
                <a:cubicBezTo>
                  <a:pt x="2341" y="1537"/>
                  <a:pt x="2321" y="1528"/>
                  <a:pt x="2312" y="1509"/>
                </a:cubicBezTo>
                <a:cubicBezTo>
                  <a:pt x="2316" y="1490"/>
                  <a:pt x="2312" y="1472"/>
                  <a:pt x="2307" y="1449"/>
                </a:cubicBezTo>
                <a:cubicBezTo>
                  <a:pt x="2301" y="1470"/>
                  <a:pt x="2310" y="1489"/>
                  <a:pt x="2301" y="1505"/>
                </a:cubicBezTo>
                <a:cubicBezTo>
                  <a:pt x="2299" y="1502"/>
                  <a:pt x="2298" y="1500"/>
                  <a:pt x="2296" y="1498"/>
                </a:cubicBezTo>
                <a:cubicBezTo>
                  <a:pt x="2287" y="1496"/>
                  <a:pt x="2283" y="1488"/>
                  <a:pt x="2276" y="1482"/>
                </a:cubicBezTo>
                <a:cubicBezTo>
                  <a:pt x="2269" y="1481"/>
                  <a:pt x="2266" y="1475"/>
                  <a:pt x="2263" y="1470"/>
                </a:cubicBezTo>
                <a:cubicBezTo>
                  <a:pt x="2259" y="1468"/>
                  <a:pt x="2255" y="1468"/>
                  <a:pt x="2255" y="1463"/>
                </a:cubicBezTo>
                <a:cubicBezTo>
                  <a:pt x="2255" y="1462"/>
                  <a:pt x="2255" y="1462"/>
                  <a:pt x="2255" y="1462"/>
                </a:cubicBezTo>
                <a:cubicBezTo>
                  <a:pt x="2251" y="1460"/>
                  <a:pt x="2248" y="1458"/>
                  <a:pt x="2244" y="1455"/>
                </a:cubicBezTo>
                <a:cubicBezTo>
                  <a:pt x="2242" y="1453"/>
                  <a:pt x="2239" y="1451"/>
                  <a:pt x="2237" y="1448"/>
                </a:cubicBezTo>
                <a:cubicBezTo>
                  <a:pt x="2225" y="1439"/>
                  <a:pt x="2213" y="1430"/>
                  <a:pt x="2201" y="1421"/>
                </a:cubicBezTo>
                <a:cubicBezTo>
                  <a:pt x="2198" y="1418"/>
                  <a:pt x="2195" y="1415"/>
                  <a:pt x="2193" y="1413"/>
                </a:cubicBezTo>
                <a:cubicBezTo>
                  <a:pt x="2193" y="1411"/>
                  <a:pt x="2193" y="1410"/>
                  <a:pt x="2193" y="1409"/>
                </a:cubicBezTo>
                <a:cubicBezTo>
                  <a:pt x="2192" y="1408"/>
                  <a:pt x="2190" y="1408"/>
                  <a:pt x="2189" y="1408"/>
                </a:cubicBezTo>
                <a:cubicBezTo>
                  <a:pt x="2188" y="1407"/>
                  <a:pt x="2186" y="1406"/>
                  <a:pt x="2185" y="1405"/>
                </a:cubicBezTo>
                <a:cubicBezTo>
                  <a:pt x="2183" y="1397"/>
                  <a:pt x="2173" y="1393"/>
                  <a:pt x="2178" y="1384"/>
                </a:cubicBezTo>
                <a:cubicBezTo>
                  <a:pt x="2177" y="1375"/>
                  <a:pt x="2176" y="1366"/>
                  <a:pt x="2175" y="1356"/>
                </a:cubicBezTo>
                <a:cubicBezTo>
                  <a:pt x="2165" y="1367"/>
                  <a:pt x="2165" y="1367"/>
                  <a:pt x="2145" y="1354"/>
                </a:cubicBezTo>
                <a:cubicBezTo>
                  <a:pt x="2146" y="1354"/>
                  <a:pt x="2146" y="1354"/>
                  <a:pt x="2147" y="1353"/>
                </a:cubicBezTo>
                <a:cubicBezTo>
                  <a:pt x="2148" y="1353"/>
                  <a:pt x="2148" y="1353"/>
                  <a:pt x="2149" y="1353"/>
                </a:cubicBezTo>
                <a:cubicBezTo>
                  <a:pt x="2145" y="1350"/>
                  <a:pt x="2141" y="1347"/>
                  <a:pt x="2137" y="1345"/>
                </a:cubicBezTo>
                <a:cubicBezTo>
                  <a:pt x="2137" y="1345"/>
                  <a:pt x="2137" y="1345"/>
                  <a:pt x="2137" y="1345"/>
                </a:cubicBezTo>
                <a:cubicBezTo>
                  <a:pt x="2137" y="1345"/>
                  <a:pt x="2137" y="1345"/>
                  <a:pt x="2137" y="1345"/>
                </a:cubicBezTo>
                <a:cubicBezTo>
                  <a:pt x="2137" y="1345"/>
                  <a:pt x="2137" y="1345"/>
                  <a:pt x="2137" y="1345"/>
                </a:cubicBezTo>
                <a:cubicBezTo>
                  <a:pt x="2129" y="1346"/>
                  <a:pt x="2121" y="1351"/>
                  <a:pt x="2113" y="1344"/>
                </a:cubicBezTo>
                <a:cubicBezTo>
                  <a:pt x="2109" y="1341"/>
                  <a:pt x="2106" y="1343"/>
                  <a:pt x="2105" y="1348"/>
                </a:cubicBezTo>
                <a:cubicBezTo>
                  <a:pt x="2093" y="1344"/>
                  <a:pt x="2107" y="1330"/>
                  <a:pt x="2097" y="1325"/>
                </a:cubicBezTo>
                <a:cubicBezTo>
                  <a:pt x="2097" y="1325"/>
                  <a:pt x="2097" y="1325"/>
                  <a:pt x="2097" y="1325"/>
                </a:cubicBezTo>
                <a:cubicBezTo>
                  <a:pt x="2097" y="1325"/>
                  <a:pt x="2097" y="1325"/>
                  <a:pt x="2097" y="1325"/>
                </a:cubicBezTo>
                <a:cubicBezTo>
                  <a:pt x="2096" y="1326"/>
                  <a:pt x="2095" y="1327"/>
                  <a:pt x="2095" y="1327"/>
                </a:cubicBezTo>
                <a:cubicBezTo>
                  <a:pt x="2094" y="1327"/>
                  <a:pt x="2094" y="1326"/>
                  <a:pt x="2094" y="1325"/>
                </a:cubicBezTo>
                <a:cubicBezTo>
                  <a:pt x="2095" y="1325"/>
                  <a:pt x="2096" y="1325"/>
                  <a:pt x="2097" y="1325"/>
                </a:cubicBezTo>
                <a:cubicBezTo>
                  <a:pt x="2097" y="1325"/>
                  <a:pt x="2097" y="1325"/>
                  <a:pt x="2097" y="1325"/>
                </a:cubicBezTo>
                <a:cubicBezTo>
                  <a:pt x="2097" y="1325"/>
                  <a:pt x="2097" y="1325"/>
                  <a:pt x="2097" y="1325"/>
                </a:cubicBezTo>
                <a:cubicBezTo>
                  <a:pt x="2098" y="1311"/>
                  <a:pt x="2094" y="1299"/>
                  <a:pt x="2089" y="1286"/>
                </a:cubicBezTo>
                <a:cubicBezTo>
                  <a:pt x="2085" y="1276"/>
                  <a:pt x="2079" y="1273"/>
                  <a:pt x="2072" y="1275"/>
                </a:cubicBezTo>
                <a:cubicBezTo>
                  <a:pt x="2063" y="1278"/>
                  <a:pt x="2063" y="1286"/>
                  <a:pt x="2069" y="1293"/>
                </a:cubicBezTo>
                <a:cubicBezTo>
                  <a:pt x="2065" y="1305"/>
                  <a:pt x="2064" y="1305"/>
                  <a:pt x="2056" y="1301"/>
                </a:cubicBezTo>
                <a:cubicBezTo>
                  <a:pt x="2058" y="1292"/>
                  <a:pt x="2055" y="1282"/>
                  <a:pt x="2061" y="1273"/>
                </a:cubicBezTo>
                <a:cubicBezTo>
                  <a:pt x="2066" y="1265"/>
                  <a:pt x="2058" y="1264"/>
                  <a:pt x="2054" y="1260"/>
                </a:cubicBezTo>
                <a:cubicBezTo>
                  <a:pt x="2053" y="1242"/>
                  <a:pt x="2053" y="1223"/>
                  <a:pt x="2053" y="1205"/>
                </a:cubicBezTo>
                <a:cubicBezTo>
                  <a:pt x="2063" y="1206"/>
                  <a:pt x="2061" y="1218"/>
                  <a:pt x="2068" y="1221"/>
                </a:cubicBezTo>
                <a:cubicBezTo>
                  <a:pt x="2069" y="1223"/>
                  <a:pt x="2070" y="1225"/>
                  <a:pt x="2070" y="1227"/>
                </a:cubicBezTo>
                <a:cubicBezTo>
                  <a:pt x="2070" y="1227"/>
                  <a:pt x="2070" y="1227"/>
                  <a:pt x="2070" y="1227"/>
                </a:cubicBezTo>
                <a:cubicBezTo>
                  <a:pt x="2089" y="1258"/>
                  <a:pt x="2107" y="1289"/>
                  <a:pt x="2125" y="1321"/>
                </a:cubicBezTo>
                <a:cubicBezTo>
                  <a:pt x="2122" y="1332"/>
                  <a:pt x="2140" y="1333"/>
                  <a:pt x="2137" y="1345"/>
                </a:cubicBezTo>
                <a:cubicBezTo>
                  <a:pt x="2141" y="1345"/>
                  <a:pt x="2144" y="1344"/>
                  <a:pt x="2146" y="1340"/>
                </a:cubicBezTo>
                <a:cubicBezTo>
                  <a:pt x="2138" y="1327"/>
                  <a:pt x="2141" y="1312"/>
                  <a:pt x="2140" y="1298"/>
                </a:cubicBezTo>
                <a:cubicBezTo>
                  <a:pt x="2138" y="1298"/>
                  <a:pt x="2135" y="1297"/>
                  <a:pt x="2133" y="1297"/>
                </a:cubicBezTo>
                <a:cubicBezTo>
                  <a:pt x="2133" y="1298"/>
                  <a:pt x="2132" y="1299"/>
                  <a:pt x="2132" y="1300"/>
                </a:cubicBezTo>
                <a:cubicBezTo>
                  <a:pt x="2132" y="1304"/>
                  <a:pt x="2134" y="1309"/>
                  <a:pt x="2129" y="1312"/>
                </a:cubicBezTo>
                <a:cubicBezTo>
                  <a:pt x="2127" y="1308"/>
                  <a:pt x="2124" y="1305"/>
                  <a:pt x="2122" y="1301"/>
                </a:cubicBezTo>
                <a:cubicBezTo>
                  <a:pt x="2112" y="1285"/>
                  <a:pt x="2099" y="1271"/>
                  <a:pt x="2098" y="1252"/>
                </a:cubicBezTo>
                <a:cubicBezTo>
                  <a:pt x="2098" y="1252"/>
                  <a:pt x="2098" y="1251"/>
                  <a:pt x="2098" y="1251"/>
                </a:cubicBezTo>
                <a:cubicBezTo>
                  <a:pt x="2098" y="1251"/>
                  <a:pt x="2098" y="1250"/>
                  <a:pt x="2098" y="1250"/>
                </a:cubicBezTo>
                <a:cubicBezTo>
                  <a:pt x="2097" y="1250"/>
                  <a:pt x="2097" y="1249"/>
                  <a:pt x="2096" y="1248"/>
                </a:cubicBezTo>
                <a:cubicBezTo>
                  <a:pt x="2096" y="1248"/>
                  <a:pt x="2096" y="1247"/>
                  <a:pt x="2097" y="1247"/>
                </a:cubicBezTo>
                <a:cubicBezTo>
                  <a:pt x="2093" y="1247"/>
                  <a:pt x="2092" y="1244"/>
                  <a:pt x="2092" y="1241"/>
                </a:cubicBezTo>
                <a:cubicBezTo>
                  <a:pt x="2092" y="1241"/>
                  <a:pt x="2092" y="1242"/>
                  <a:pt x="2092" y="1242"/>
                </a:cubicBezTo>
                <a:cubicBezTo>
                  <a:pt x="2080" y="1241"/>
                  <a:pt x="2081" y="1229"/>
                  <a:pt x="2074" y="1224"/>
                </a:cubicBezTo>
                <a:cubicBezTo>
                  <a:pt x="2073" y="1222"/>
                  <a:pt x="2072" y="1220"/>
                  <a:pt x="2071" y="1219"/>
                </a:cubicBezTo>
                <a:cubicBezTo>
                  <a:pt x="2067" y="1211"/>
                  <a:pt x="2064" y="1202"/>
                  <a:pt x="2057" y="1196"/>
                </a:cubicBezTo>
                <a:cubicBezTo>
                  <a:pt x="2055" y="1190"/>
                  <a:pt x="2061" y="1186"/>
                  <a:pt x="2062" y="1181"/>
                </a:cubicBezTo>
                <a:cubicBezTo>
                  <a:pt x="2068" y="1180"/>
                  <a:pt x="2074" y="1178"/>
                  <a:pt x="2081" y="1176"/>
                </a:cubicBezTo>
                <a:cubicBezTo>
                  <a:pt x="2094" y="1179"/>
                  <a:pt x="2091" y="1168"/>
                  <a:pt x="2094" y="1161"/>
                </a:cubicBezTo>
                <a:cubicBezTo>
                  <a:pt x="2087" y="1154"/>
                  <a:pt x="2092" y="1142"/>
                  <a:pt x="2084" y="1135"/>
                </a:cubicBezTo>
                <a:cubicBezTo>
                  <a:pt x="2071" y="1123"/>
                  <a:pt x="2059" y="1110"/>
                  <a:pt x="2049" y="1097"/>
                </a:cubicBezTo>
                <a:cubicBezTo>
                  <a:pt x="2049" y="1089"/>
                  <a:pt x="2050" y="1080"/>
                  <a:pt x="2048" y="1072"/>
                </a:cubicBezTo>
                <a:cubicBezTo>
                  <a:pt x="2047" y="1059"/>
                  <a:pt x="2047" y="1046"/>
                  <a:pt x="2047" y="1033"/>
                </a:cubicBezTo>
                <a:cubicBezTo>
                  <a:pt x="2049" y="1027"/>
                  <a:pt x="2049" y="1022"/>
                  <a:pt x="2046" y="1016"/>
                </a:cubicBezTo>
                <a:cubicBezTo>
                  <a:pt x="2047" y="1004"/>
                  <a:pt x="2049" y="993"/>
                  <a:pt x="2046" y="981"/>
                </a:cubicBezTo>
                <a:cubicBezTo>
                  <a:pt x="2050" y="961"/>
                  <a:pt x="2048" y="941"/>
                  <a:pt x="2046" y="921"/>
                </a:cubicBezTo>
                <a:cubicBezTo>
                  <a:pt x="2049" y="916"/>
                  <a:pt x="2049" y="910"/>
                  <a:pt x="2045" y="905"/>
                </a:cubicBezTo>
                <a:cubicBezTo>
                  <a:pt x="2045" y="893"/>
                  <a:pt x="2045" y="881"/>
                  <a:pt x="2045" y="869"/>
                </a:cubicBezTo>
                <a:cubicBezTo>
                  <a:pt x="2046" y="869"/>
                  <a:pt x="2048" y="869"/>
                  <a:pt x="2049" y="869"/>
                </a:cubicBezTo>
                <a:cubicBezTo>
                  <a:pt x="2049" y="869"/>
                  <a:pt x="2049" y="869"/>
                  <a:pt x="2049" y="869"/>
                </a:cubicBezTo>
                <a:cubicBezTo>
                  <a:pt x="2059" y="887"/>
                  <a:pt x="2068" y="906"/>
                  <a:pt x="2077" y="925"/>
                </a:cubicBezTo>
                <a:cubicBezTo>
                  <a:pt x="2079" y="925"/>
                  <a:pt x="2080" y="925"/>
                  <a:pt x="2081" y="925"/>
                </a:cubicBezTo>
                <a:cubicBezTo>
                  <a:pt x="2081" y="925"/>
                  <a:pt x="2081" y="925"/>
                  <a:pt x="2081" y="925"/>
                </a:cubicBezTo>
                <a:cubicBezTo>
                  <a:pt x="2080" y="925"/>
                  <a:pt x="2079" y="925"/>
                  <a:pt x="2077" y="925"/>
                </a:cubicBezTo>
                <a:cubicBezTo>
                  <a:pt x="2078" y="926"/>
                  <a:pt x="2079" y="928"/>
                  <a:pt x="2080" y="929"/>
                </a:cubicBezTo>
                <a:cubicBezTo>
                  <a:pt x="2084" y="937"/>
                  <a:pt x="2086" y="946"/>
                  <a:pt x="2092" y="953"/>
                </a:cubicBezTo>
                <a:cubicBezTo>
                  <a:pt x="2093" y="954"/>
                  <a:pt x="2092" y="955"/>
                  <a:pt x="2092" y="957"/>
                </a:cubicBezTo>
                <a:cubicBezTo>
                  <a:pt x="2096" y="965"/>
                  <a:pt x="2101" y="973"/>
                  <a:pt x="2105" y="981"/>
                </a:cubicBezTo>
                <a:cubicBezTo>
                  <a:pt x="2112" y="994"/>
                  <a:pt x="2119" y="1007"/>
                  <a:pt x="2127" y="1020"/>
                </a:cubicBezTo>
                <a:cubicBezTo>
                  <a:pt x="2126" y="1021"/>
                  <a:pt x="2126" y="1022"/>
                  <a:pt x="2126" y="1023"/>
                </a:cubicBezTo>
                <a:cubicBezTo>
                  <a:pt x="2127" y="1024"/>
                  <a:pt x="2128" y="1024"/>
                  <a:pt x="2129" y="1025"/>
                </a:cubicBezTo>
                <a:cubicBezTo>
                  <a:pt x="2129" y="1026"/>
                  <a:pt x="2129" y="1027"/>
                  <a:pt x="2130" y="1028"/>
                </a:cubicBezTo>
                <a:cubicBezTo>
                  <a:pt x="2129" y="1029"/>
                  <a:pt x="2129" y="1030"/>
                  <a:pt x="2129" y="1031"/>
                </a:cubicBezTo>
                <a:cubicBezTo>
                  <a:pt x="2131" y="1034"/>
                  <a:pt x="2133" y="1037"/>
                  <a:pt x="2134" y="1040"/>
                </a:cubicBezTo>
                <a:cubicBezTo>
                  <a:pt x="2135" y="1041"/>
                  <a:pt x="2136" y="1041"/>
                  <a:pt x="2137" y="1041"/>
                </a:cubicBezTo>
                <a:cubicBezTo>
                  <a:pt x="2137" y="1042"/>
                  <a:pt x="2137" y="1044"/>
                  <a:pt x="2137" y="1045"/>
                </a:cubicBezTo>
                <a:cubicBezTo>
                  <a:pt x="2150" y="1058"/>
                  <a:pt x="2151" y="1078"/>
                  <a:pt x="2162" y="1092"/>
                </a:cubicBezTo>
                <a:cubicBezTo>
                  <a:pt x="2164" y="1098"/>
                  <a:pt x="2169" y="1103"/>
                  <a:pt x="2168" y="1109"/>
                </a:cubicBezTo>
                <a:cubicBezTo>
                  <a:pt x="2171" y="1112"/>
                  <a:pt x="2174" y="1114"/>
                  <a:pt x="2177" y="1117"/>
                </a:cubicBezTo>
                <a:cubicBezTo>
                  <a:pt x="2177" y="1118"/>
                  <a:pt x="2177" y="1119"/>
                  <a:pt x="2176" y="1121"/>
                </a:cubicBezTo>
                <a:cubicBezTo>
                  <a:pt x="2184" y="1135"/>
                  <a:pt x="2189" y="1152"/>
                  <a:pt x="2201" y="1164"/>
                </a:cubicBezTo>
                <a:cubicBezTo>
                  <a:pt x="2201" y="1164"/>
                  <a:pt x="2201" y="1164"/>
                  <a:pt x="2201" y="1164"/>
                </a:cubicBezTo>
                <a:cubicBezTo>
                  <a:pt x="2202" y="1167"/>
                  <a:pt x="2203" y="1170"/>
                  <a:pt x="2205" y="1173"/>
                </a:cubicBezTo>
                <a:cubicBezTo>
                  <a:pt x="2207" y="1178"/>
                  <a:pt x="2210" y="1183"/>
                  <a:pt x="2213" y="1189"/>
                </a:cubicBezTo>
                <a:cubicBezTo>
                  <a:pt x="2212" y="1160"/>
                  <a:pt x="2212" y="1132"/>
                  <a:pt x="2212" y="1103"/>
                </a:cubicBezTo>
                <a:cubicBezTo>
                  <a:pt x="2212" y="1103"/>
                  <a:pt x="2212" y="1103"/>
                  <a:pt x="2212" y="1103"/>
                </a:cubicBezTo>
                <a:cubicBezTo>
                  <a:pt x="2208" y="1098"/>
                  <a:pt x="2211" y="1090"/>
                  <a:pt x="2204" y="1087"/>
                </a:cubicBezTo>
                <a:cubicBezTo>
                  <a:pt x="2203" y="1087"/>
                  <a:pt x="2203" y="1087"/>
                  <a:pt x="2203" y="1087"/>
                </a:cubicBezTo>
                <a:cubicBezTo>
                  <a:pt x="2196" y="1068"/>
                  <a:pt x="2190" y="1048"/>
                  <a:pt x="2177" y="1031"/>
                </a:cubicBezTo>
                <a:cubicBezTo>
                  <a:pt x="2172" y="1019"/>
                  <a:pt x="2166" y="1008"/>
                  <a:pt x="2161" y="997"/>
                </a:cubicBezTo>
                <a:cubicBezTo>
                  <a:pt x="2155" y="980"/>
                  <a:pt x="2150" y="963"/>
                  <a:pt x="2137" y="951"/>
                </a:cubicBezTo>
                <a:cubicBezTo>
                  <a:pt x="2135" y="946"/>
                  <a:pt x="2134" y="942"/>
                  <a:pt x="2132" y="937"/>
                </a:cubicBezTo>
                <a:cubicBezTo>
                  <a:pt x="2132" y="931"/>
                  <a:pt x="2128" y="928"/>
                  <a:pt x="2125" y="925"/>
                </a:cubicBezTo>
                <a:cubicBezTo>
                  <a:pt x="2121" y="904"/>
                  <a:pt x="2108" y="888"/>
                  <a:pt x="2100" y="869"/>
                </a:cubicBezTo>
                <a:cubicBezTo>
                  <a:pt x="2099" y="864"/>
                  <a:pt x="2097" y="860"/>
                  <a:pt x="2092" y="857"/>
                </a:cubicBezTo>
                <a:cubicBezTo>
                  <a:pt x="2091" y="849"/>
                  <a:pt x="2088" y="843"/>
                  <a:pt x="2082" y="838"/>
                </a:cubicBezTo>
                <a:cubicBezTo>
                  <a:pt x="2078" y="813"/>
                  <a:pt x="2062" y="792"/>
                  <a:pt x="2052" y="769"/>
                </a:cubicBezTo>
                <a:cubicBezTo>
                  <a:pt x="2052" y="768"/>
                  <a:pt x="2051" y="766"/>
                  <a:pt x="2050" y="765"/>
                </a:cubicBezTo>
                <a:cubicBezTo>
                  <a:pt x="2046" y="765"/>
                  <a:pt x="2041" y="764"/>
                  <a:pt x="2037" y="764"/>
                </a:cubicBezTo>
                <a:cubicBezTo>
                  <a:pt x="2032" y="748"/>
                  <a:pt x="2033" y="730"/>
                  <a:pt x="2034" y="713"/>
                </a:cubicBezTo>
                <a:cubicBezTo>
                  <a:pt x="2033" y="730"/>
                  <a:pt x="2032" y="748"/>
                  <a:pt x="2037" y="764"/>
                </a:cubicBezTo>
                <a:cubicBezTo>
                  <a:pt x="2041" y="764"/>
                  <a:pt x="2046" y="765"/>
                  <a:pt x="2050" y="765"/>
                </a:cubicBezTo>
                <a:cubicBezTo>
                  <a:pt x="2041" y="752"/>
                  <a:pt x="2045" y="738"/>
                  <a:pt x="2047" y="724"/>
                </a:cubicBezTo>
                <a:cubicBezTo>
                  <a:pt x="2046" y="709"/>
                  <a:pt x="2045" y="693"/>
                  <a:pt x="2044" y="677"/>
                </a:cubicBezTo>
                <a:cubicBezTo>
                  <a:pt x="2044" y="674"/>
                  <a:pt x="2044" y="671"/>
                  <a:pt x="2044" y="669"/>
                </a:cubicBezTo>
                <a:cubicBezTo>
                  <a:pt x="2040" y="665"/>
                  <a:pt x="2037" y="660"/>
                  <a:pt x="2038" y="654"/>
                </a:cubicBezTo>
                <a:cubicBezTo>
                  <a:pt x="2040" y="653"/>
                  <a:pt x="2042" y="653"/>
                  <a:pt x="2044" y="652"/>
                </a:cubicBezTo>
                <a:cubicBezTo>
                  <a:pt x="2045" y="639"/>
                  <a:pt x="2045" y="626"/>
                  <a:pt x="2046" y="613"/>
                </a:cubicBezTo>
                <a:cubicBezTo>
                  <a:pt x="2044" y="611"/>
                  <a:pt x="2043" y="609"/>
                  <a:pt x="2041" y="607"/>
                </a:cubicBezTo>
                <a:cubicBezTo>
                  <a:pt x="2043" y="601"/>
                  <a:pt x="2046" y="595"/>
                  <a:pt x="2048" y="589"/>
                </a:cubicBezTo>
                <a:cubicBezTo>
                  <a:pt x="2048" y="589"/>
                  <a:pt x="2048" y="589"/>
                  <a:pt x="2048" y="589"/>
                </a:cubicBezTo>
                <a:cubicBezTo>
                  <a:pt x="2036" y="585"/>
                  <a:pt x="2042" y="576"/>
                  <a:pt x="2041" y="568"/>
                </a:cubicBezTo>
                <a:cubicBezTo>
                  <a:pt x="2041" y="567"/>
                  <a:pt x="2041" y="566"/>
                  <a:pt x="2042" y="565"/>
                </a:cubicBezTo>
                <a:cubicBezTo>
                  <a:pt x="2038" y="563"/>
                  <a:pt x="2033" y="561"/>
                  <a:pt x="2039" y="557"/>
                </a:cubicBezTo>
                <a:cubicBezTo>
                  <a:pt x="2043" y="554"/>
                  <a:pt x="2044" y="551"/>
                  <a:pt x="2043" y="547"/>
                </a:cubicBezTo>
                <a:cubicBezTo>
                  <a:pt x="2041" y="546"/>
                  <a:pt x="2040" y="545"/>
                  <a:pt x="2039" y="544"/>
                </a:cubicBezTo>
                <a:cubicBezTo>
                  <a:pt x="2040" y="545"/>
                  <a:pt x="2041" y="546"/>
                  <a:pt x="2043" y="547"/>
                </a:cubicBezTo>
                <a:cubicBezTo>
                  <a:pt x="2044" y="542"/>
                  <a:pt x="2045" y="537"/>
                  <a:pt x="2046" y="532"/>
                </a:cubicBezTo>
                <a:cubicBezTo>
                  <a:pt x="2043" y="524"/>
                  <a:pt x="2045" y="516"/>
                  <a:pt x="2050" y="511"/>
                </a:cubicBezTo>
                <a:cubicBezTo>
                  <a:pt x="2059" y="499"/>
                  <a:pt x="2058" y="489"/>
                  <a:pt x="2051" y="477"/>
                </a:cubicBezTo>
                <a:cubicBezTo>
                  <a:pt x="2056" y="473"/>
                  <a:pt x="2056" y="467"/>
                  <a:pt x="2057" y="461"/>
                </a:cubicBezTo>
                <a:cubicBezTo>
                  <a:pt x="2058" y="464"/>
                  <a:pt x="2060" y="466"/>
                  <a:pt x="2062" y="468"/>
                </a:cubicBezTo>
                <a:cubicBezTo>
                  <a:pt x="2077" y="505"/>
                  <a:pt x="2093" y="541"/>
                  <a:pt x="2108" y="578"/>
                </a:cubicBezTo>
                <a:cubicBezTo>
                  <a:pt x="2110" y="582"/>
                  <a:pt x="2110" y="588"/>
                  <a:pt x="2117" y="588"/>
                </a:cubicBezTo>
                <a:cubicBezTo>
                  <a:pt x="2116" y="583"/>
                  <a:pt x="2117" y="577"/>
                  <a:pt x="2115" y="573"/>
                </a:cubicBezTo>
                <a:cubicBezTo>
                  <a:pt x="2099" y="536"/>
                  <a:pt x="2082" y="500"/>
                  <a:pt x="2066" y="463"/>
                </a:cubicBezTo>
                <a:cubicBezTo>
                  <a:pt x="2061" y="453"/>
                  <a:pt x="2089" y="456"/>
                  <a:pt x="2074" y="441"/>
                </a:cubicBezTo>
                <a:cubicBezTo>
                  <a:pt x="2065" y="431"/>
                  <a:pt x="2068" y="422"/>
                  <a:pt x="2082" y="420"/>
                </a:cubicBezTo>
                <a:cubicBezTo>
                  <a:pt x="2094" y="417"/>
                  <a:pt x="2095" y="412"/>
                  <a:pt x="2088" y="403"/>
                </a:cubicBezTo>
                <a:cubicBezTo>
                  <a:pt x="2084" y="398"/>
                  <a:pt x="2081" y="393"/>
                  <a:pt x="2078" y="388"/>
                </a:cubicBezTo>
                <a:cubicBezTo>
                  <a:pt x="2076" y="383"/>
                  <a:pt x="2074" y="378"/>
                  <a:pt x="2069" y="375"/>
                </a:cubicBezTo>
                <a:cubicBezTo>
                  <a:pt x="2069" y="372"/>
                  <a:pt x="2069" y="369"/>
                  <a:pt x="2066" y="369"/>
                </a:cubicBezTo>
                <a:cubicBezTo>
                  <a:pt x="2041" y="370"/>
                  <a:pt x="2043" y="354"/>
                  <a:pt x="2045" y="337"/>
                </a:cubicBezTo>
                <a:cubicBezTo>
                  <a:pt x="2057" y="321"/>
                  <a:pt x="2052" y="314"/>
                  <a:pt x="2032" y="315"/>
                </a:cubicBezTo>
                <a:cubicBezTo>
                  <a:pt x="2037" y="304"/>
                  <a:pt x="2043" y="293"/>
                  <a:pt x="2033" y="284"/>
                </a:cubicBezTo>
                <a:cubicBezTo>
                  <a:pt x="2026" y="278"/>
                  <a:pt x="2018" y="279"/>
                  <a:pt x="2010" y="283"/>
                </a:cubicBezTo>
                <a:cubicBezTo>
                  <a:pt x="1995" y="292"/>
                  <a:pt x="2009" y="306"/>
                  <a:pt x="2006" y="317"/>
                </a:cubicBezTo>
                <a:cubicBezTo>
                  <a:pt x="2003" y="327"/>
                  <a:pt x="2010" y="328"/>
                  <a:pt x="2017" y="329"/>
                </a:cubicBezTo>
                <a:cubicBezTo>
                  <a:pt x="2017" y="332"/>
                  <a:pt x="2017" y="336"/>
                  <a:pt x="2012" y="338"/>
                </a:cubicBezTo>
                <a:cubicBezTo>
                  <a:pt x="1950" y="314"/>
                  <a:pt x="1901" y="270"/>
                  <a:pt x="1849" y="231"/>
                </a:cubicBezTo>
                <a:cubicBezTo>
                  <a:pt x="1837" y="226"/>
                  <a:pt x="1828" y="218"/>
                  <a:pt x="1818" y="209"/>
                </a:cubicBezTo>
                <a:cubicBezTo>
                  <a:pt x="1818" y="209"/>
                  <a:pt x="1818" y="209"/>
                  <a:pt x="1818" y="209"/>
                </a:cubicBezTo>
                <a:cubicBezTo>
                  <a:pt x="1818" y="209"/>
                  <a:pt x="1818" y="208"/>
                  <a:pt x="1818" y="208"/>
                </a:cubicBezTo>
                <a:cubicBezTo>
                  <a:pt x="1815" y="209"/>
                  <a:pt x="1812" y="207"/>
                  <a:pt x="1811" y="204"/>
                </a:cubicBezTo>
                <a:cubicBezTo>
                  <a:pt x="1811" y="204"/>
                  <a:pt x="1811" y="203"/>
                  <a:pt x="1811" y="203"/>
                </a:cubicBezTo>
                <a:cubicBezTo>
                  <a:pt x="1808" y="203"/>
                  <a:pt x="1807" y="202"/>
                  <a:pt x="1807" y="199"/>
                </a:cubicBezTo>
                <a:cubicBezTo>
                  <a:pt x="1807" y="199"/>
                  <a:pt x="1806" y="200"/>
                  <a:pt x="1806" y="200"/>
                </a:cubicBezTo>
                <a:cubicBezTo>
                  <a:pt x="1796" y="196"/>
                  <a:pt x="1787" y="190"/>
                  <a:pt x="1780" y="182"/>
                </a:cubicBezTo>
                <a:cubicBezTo>
                  <a:pt x="1777" y="180"/>
                  <a:pt x="1775" y="178"/>
                  <a:pt x="1772" y="176"/>
                </a:cubicBezTo>
                <a:cubicBezTo>
                  <a:pt x="1763" y="171"/>
                  <a:pt x="1752" y="168"/>
                  <a:pt x="1748" y="156"/>
                </a:cubicBezTo>
                <a:cubicBezTo>
                  <a:pt x="1721" y="145"/>
                  <a:pt x="1700" y="124"/>
                  <a:pt x="1678" y="107"/>
                </a:cubicBezTo>
                <a:cubicBezTo>
                  <a:pt x="1661" y="94"/>
                  <a:pt x="1641" y="85"/>
                  <a:pt x="1629" y="67"/>
                </a:cubicBezTo>
                <a:cubicBezTo>
                  <a:pt x="1620" y="65"/>
                  <a:pt x="1613" y="60"/>
                  <a:pt x="1609" y="52"/>
                </a:cubicBezTo>
                <a:cubicBezTo>
                  <a:pt x="1588" y="43"/>
                  <a:pt x="1573" y="25"/>
                  <a:pt x="1554" y="14"/>
                </a:cubicBezTo>
                <a:cubicBezTo>
                  <a:pt x="1550" y="11"/>
                  <a:pt x="1547" y="6"/>
                  <a:pt x="1553" y="1"/>
                </a:cubicBezTo>
                <a:cubicBezTo>
                  <a:pt x="1542" y="1"/>
                  <a:pt x="1531" y="1"/>
                  <a:pt x="1521" y="1"/>
                </a:cubicBezTo>
                <a:cubicBezTo>
                  <a:pt x="1529" y="16"/>
                  <a:pt x="1546" y="20"/>
                  <a:pt x="1559" y="30"/>
                </a:cubicBezTo>
                <a:cubicBezTo>
                  <a:pt x="1581" y="47"/>
                  <a:pt x="1601" y="66"/>
                  <a:pt x="1623" y="81"/>
                </a:cubicBezTo>
                <a:cubicBezTo>
                  <a:pt x="1666" y="109"/>
                  <a:pt x="1704" y="143"/>
                  <a:pt x="1747" y="171"/>
                </a:cubicBezTo>
                <a:cubicBezTo>
                  <a:pt x="1780" y="195"/>
                  <a:pt x="1814" y="219"/>
                  <a:pt x="1847" y="243"/>
                </a:cubicBezTo>
                <a:cubicBezTo>
                  <a:pt x="1888" y="272"/>
                  <a:pt x="1929" y="301"/>
                  <a:pt x="1972" y="328"/>
                </a:cubicBezTo>
                <a:cubicBezTo>
                  <a:pt x="1984" y="336"/>
                  <a:pt x="1987" y="345"/>
                  <a:pt x="1977" y="357"/>
                </a:cubicBezTo>
                <a:cubicBezTo>
                  <a:pt x="1968" y="359"/>
                  <a:pt x="1960" y="364"/>
                  <a:pt x="1956" y="372"/>
                </a:cubicBezTo>
                <a:cubicBezTo>
                  <a:pt x="1955" y="372"/>
                  <a:pt x="1954" y="372"/>
                  <a:pt x="1953" y="373"/>
                </a:cubicBezTo>
                <a:cubicBezTo>
                  <a:pt x="1947" y="374"/>
                  <a:pt x="1941" y="374"/>
                  <a:pt x="1936" y="379"/>
                </a:cubicBezTo>
                <a:cubicBezTo>
                  <a:pt x="1934" y="379"/>
                  <a:pt x="1933" y="380"/>
                  <a:pt x="1933" y="381"/>
                </a:cubicBezTo>
                <a:cubicBezTo>
                  <a:pt x="1920" y="380"/>
                  <a:pt x="1909" y="386"/>
                  <a:pt x="1897" y="389"/>
                </a:cubicBezTo>
                <a:cubicBezTo>
                  <a:pt x="1888" y="389"/>
                  <a:pt x="1887" y="382"/>
                  <a:pt x="1890" y="377"/>
                </a:cubicBezTo>
                <a:cubicBezTo>
                  <a:pt x="1898" y="363"/>
                  <a:pt x="1888" y="364"/>
                  <a:pt x="1879" y="363"/>
                </a:cubicBezTo>
                <a:cubicBezTo>
                  <a:pt x="1875" y="359"/>
                  <a:pt x="1879" y="355"/>
                  <a:pt x="1879" y="350"/>
                </a:cubicBezTo>
                <a:cubicBezTo>
                  <a:pt x="1884" y="337"/>
                  <a:pt x="1886" y="325"/>
                  <a:pt x="1865" y="326"/>
                </a:cubicBezTo>
                <a:cubicBezTo>
                  <a:pt x="1849" y="328"/>
                  <a:pt x="1845" y="339"/>
                  <a:pt x="1845" y="353"/>
                </a:cubicBezTo>
                <a:cubicBezTo>
                  <a:pt x="1840" y="355"/>
                  <a:pt x="1841" y="347"/>
                  <a:pt x="1836" y="348"/>
                </a:cubicBezTo>
                <a:cubicBezTo>
                  <a:pt x="1842" y="355"/>
                  <a:pt x="1820" y="363"/>
                  <a:pt x="1837" y="369"/>
                </a:cubicBezTo>
                <a:cubicBezTo>
                  <a:pt x="1837" y="371"/>
                  <a:pt x="1837" y="374"/>
                  <a:pt x="1836" y="377"/>
                </a:cubicBezTo>
                <a:cubicBezTo>
                  <a:pt x="1834" y="377"/>
                  <a:pt x="1831" y="377"/>
                  <a:pt x="1828" y="377"/>
                </a:cubicBezTo>
                <a:cubicBezTo>
                  <a:pt x="1827" y="377"/>
                  <a:pt x="1826" y="377"/>
                  <a:pt x="1825" y="377"/>
                </a:cubicBezTo>
                <a:cubicBezTo>
                  <a:pt x="1823" y="377"/>
                  <a:pt x="1820" y="376"/>
                  <a:pt x="1818" y="376"/>
                </a:cubicBezTo>
                <a:cubicBezTo>
                  <a:pt x="1817" y="378"/>
                  <a:pt x="1816" y="379"/>
                  <a:pt x="1816" y="381"/>
                </a:cubicBezTo>
                <a:cubicBezTo>
                  <a:pt x="1816" y="381"/>
                  <a:pt x="1816" y="381"/>
                  <a:pt x="1816" y="381"/>
                </a:cubicBezTo>
                <a:cubicBezTo>
                  <a:pt x="1816" y="379"/>
                  <a:pt x="1817" y="378"/>
                  <a:pt x="1818" y="376"/>
                </a:cubicBezTo>
                <a:cubicBezTo>
                  <a:pt x="1813" y="364"/>
                  <a:pt x="1793" y="370"/>
                  <a:pt x="1792" y="354"/>
                </a:cubicBezTo>
                <a:cubicBezTo>
                  <a:pt x="1800" y="349"/>
                  <a:pt x="1792" y="338"/>
                  <a:pt x="1800" y="334"/>
                </a:cubicBezTo>
                <a:cubicBezTo>
                  <a:pt x="1793" y="317"/>
                  <a:pt x="1780" y="326"/>
                  <a:pt x="1769" y="327"/>
                </a:cubicBezTo>
                <a:cubicBezTo>
                  <a:pt x="1772" y="338"/>
                  <a:pt x="1791" y="337"/>
                  <a:pt x="1789" y="353"/>
                </a:cubicBezTo>
                <a:cubicBezTo>
                  <a:pt x="1772" y="351"/>
                  <a:pt x="1760" y="339"/>
                  <a:pt x="1745" y="332"/>
                </a:cubicBezTo>
                <a:cubicBezTo>
                  <a:pt x="1742" y="329"/>
                  <a:pt x="1739" y="325"/>
                  <a:pt x="1736" y="321"/>
                </a:cubicBezTo>
                <a:cubicBezTo>
                  <a:pt x="1737" y="314"/>
                  <a:pt x="1741" y="311"/>
                  <a:pt x="1746" y="317"/>
                </a:cubicBezTo>
                <a:cubicBezTo>
                  <a:pt x="1752" y="321"/>
                  <a:pt x="1758" y="325"/>
                  <a:pt x="1766" y="325"/>
                </a:cubicBezTo>
                <a:cubicBezTo>
                  <a:pt x="1756" y="311"/>
                  <a:pt x="1777" y="322"/>
                  <a:pt x="1774" y="312"/>
                </a:cubicBezTo>
                <a:cubicBezTo>
                  <a:pt x="1759" y="306"/>
                  <a:pt x="1749" y="289"/>
                  <a:pt x="1729" y="288"/>
                </a:cubicBezTo>
                <a:cubicBezTo>
                  <a:pt x="1729" y="288"/>
                  <a:pt x="1729" y="288"/>
                  <a:pt x="1729" y="288"/>
                </a:cubicBezTo>
                <a:cubicBezTo>
                  <a:pt x="1729" y="288"/>
                  <a:pt x="1729" y="288"/>
                  <a:pt x="1729" y="288"/>
                </a:cubicBezTo>
                <a:cubicBezTo>
                  <a:pt x="1729" y="288"/>
                  <a:pt x="1729" y="288"/>
                  <a:pt x="1729" y="288"/>
                </a:cubicBezTo>
                <a:cubicBezTo>
                  <a:pt x="1729" y="288"/>
                  <a:pt x="1729" y="288"/>
                  <a:pt x="1729" y="288"/>
                </a:cubicBezTo>
                <a:cubicBezTo>
                  <a:pt x="1728" y="287"/>
                  <a:pt x="1726" y="286"/>
                  <a:pt x="1725" y="285"/>
                </a:cubicBezTo>
                <a:cubicBezTo>
                  <a:pt x="1725" y="285"/>
                  <a:pt x="1725" y="285"/>
                  <a:pt x="1725" y="285"/>
                </a:cubicBezTo>
                <a:cubicBezTo>
                  <a:pt x="1722" y="283"/>
                  <a:pt x="1720" y="281"/>
                  <a:pt x="1717" y="279"/>
                </a:cubicBezTo>
                <a:cubicBezTo>
                  <a:pt x="1710" y="273"/>
                  <a:pt x="1703" y="267"/>
                  <a:pt x="1696" y="261"/>
                </a:cubicBezTo>
                <a:cubicBezTo>
                  <a:pt x="1692" y="259"/>
                  <a:pt x="1688" y="258"/>
                  <a:pt x="1685" y="256"/>
                </a:cubicBezTo>
                <a:cubicBezTo>
                  <a:pt x="1666" y="241"/>
                  <a:pt x="1641" y="235"/>
                  <a:pt x="1624" y="218"/>
                </a:cubicBezTo>
                <a:cubicBezTo>
                  <a:pt x="1621" y="216"/>
                  <a:pt x="1619" y="215"/>
                  <a:pt x="1616" y="214"/>
                </a:cubicBezTo>
                <a:cubicBezTo>
                  <a:pt x="1609" y="211"/>
                  <a:pt x="1605" y="204"/>
                  <a:pt x="1597" y="204"/>
                </a:cubicBezTo>
                <a:cubicBezTo>
                  <a:pt x="1597" y="204"/>
                  <a:pt x="1597" y="204"/>
                  <a:pt x="1597" y="205"/>
                </a:cubicBezTo>
                <a:cubicBezTo>
                  <a:pt x="1595" y="202"/>
                  <a:pt x="1592" y="200"/>
                  <a:pt x="1589" y="201"/>
                </a:cubicBezTo>
                <a:cubicBezTo>
                  <a:pt x="1590" y="204"/>
                  <a:pt x="1593" y="205"/>
                  <a:pt x="1597" y="205"/>
                </a:cubicBezTo>
                <a:cubicBezTo>
                  <a:pt x="1599" y="212"/>
                  <a:pt x="1592" y="220"/>
                  <a:pt x="1597" y="228"/>
                </a:cubicBezTo>
                <a:cubicBezTo>
                  <a:pt x="1602" y="230"/>
                  <a:pt x="1608" y="231"/>
                  <a:pt x="1613" y="233"/>
                </a:cubicBezTo>
                <a:cubicBezTo>
                  <a:pt x="1608" y="231"/>
                  <a:pt x="1602" y="230"/>
                  <a:pt x="1597" y="228"/>
                </a:cubicBezTo>
                <a:cubicBezTo>
                  <a:pt x="1597" y="231"/>
                  <a:pt x="1597" y="234"/>
                  <a:pt x="1597" y="237"/>
                </a:cubicBezTo>
                <a:cubicBezTo>
                  <a:pt x="1581" y="230"/>
                  <a:pt x="1562" y="226"/>
                  <a:pt x="1552" y="209"/>
                </a:cubicBezTo>
                <a:cubicBezTo>
                  <a:pt x="1552" y="207"/>
                  <a:pt x="1551" y="206"/>
                  <a:pt x="1551" y="204"/>
                </a:cubicBezTo>
                <a:cubicBezTo>
                  <a:pt x="1550" y="205"/>
                  <a:pt x="1549" y="207"/>
                  <a:pt x="1548" y="208"/>
                </a:cubicBezTo>
                <a:cubicBezTo>
                  <a:pt x="1548" y="208"/>
                  <a:pt x="1548" y="208"/>
                  <a:pt x="1548" y="208"/>
                </a:cubicBezTo>
                <a:cubicBezTo>
                  <a:pt x="1547" y="208"/>
                  <a:pt x="1546" y="208"/>
                  <a:pt x="1545" y="208"/>
                </a:cubicBezTo>
                <a:cubicBezTo>
                  <a:pt x="1544" y="208"/>
                  <a:pt x="1543" y="208"/>
                  <a:pt x="1541" y="208"/>
                </a:cubicBezTo>
                <a:cubicBezTo>
                  <a:pt x="1539" y="205"/>
                  <a:pt x="1536" y="204"/>
                  <a:pt x="1533" y="205"/>
                </a:cubicBezTo>
                <a:cubicBezTo>
                  <a:pt x="1530" y="202"/>
                  <a:pt x="1526" y="200"/>
                  <a:pt x="1525" y="196"/>
                </a:cubicBezTo>
                <a:cubicBezTo>
                  <a:pt x="1522" y="186"/>
                  <a:pt x="1512" y="188"/>
                  <a:pt x="1505" y="185"/>
                </a:cubicBezTo>
                <a:cubicBezTo>
                  <a:pt x="1497" y="179"/>
                  <a:pt x="1489" y="174"/>
                  <a:pt x="1481" y="169"/>
                </a:cubicBezTo>
                <a:cubicBezTo>
                  <a:pt x="1478" y="166"/>
                  <a:pt x="1475" y="163"/>
                  <a:pt x="1473" y="161"/>
                </a:cubicBezTo>
                <a:cubicBezTo>
                  <a:pt x="1471" y="149"/>
                  <a:pt x="1462" y="136"/>
                  <a:pt x="1479" y="129"/>
                </a:cubicBezTo>
                <a:cubicBezTo>
                  <a:pt x="1472" y="125"/>
                  <a:pt x="1470" y="116"/>
                  <a:pt x="1461" y="116"/>
                </a:cubicBezTo>
                <a:cubicBezTo>
                  <a:pt x="1456" y="109"/>
                  <a:pt x="1449" y="105"/>
                  <a:pt x="1441" y="105"/>
                </a:cubicBezTo>
                <a:cubicBezTo>
                  <a:pt x="1441" y="108"/>
                  <a:pt x="1441" y="111"/>
                  <a:pt x="1440" y="113"/>
                </a:cubicBezTo>
                <a:cubicBezTo>
                  <a:pt x="1428" y="124"/>
                  <a:pt x="1427" y="131"/>
                  <a:pt x="1446" y="130"/>
                </a:cubicBezTo>
                <a:cubicBezTo>
                  <a:pt x="1450" y="130"/>
                  <a:pt x="1454" y="132"/>
                  <a:pt x="1458" y="133"/>
                </a:cubicBezTo>
                <a:cubicBezTo>
                  <a:pt x="1459" y="134"/>
                  <a:pt x="1460" y="135"/>
                  <a:pt x="1461" y="136"/>
                </a:cubicBezTo>
                <a:cubicBezTo>
                  <a:pt x="1462" y="138"/>
                  <a:pt x="1463" y="139"/>
                  <a:pt x="1464" y="141"/>
                </a:cubicBezTo>
                <a:cubicBezTo>
                  <a:pt x="1464" y="146"/>
                  <a:pt x="1464" y="151"/>
                  <a:pt x="1464" y="157"/>
                </a:cubicBezTo>
                <a:cubicBezTo>
                  <a:pt x="1462" y="155"/>
                  <a:pt x="1459" y="153"/>
                  <a:pt x="1457" y="151"/>
                </a:cubicBezTo>
                <a:cubicBezTo>
                  <a:pt x="1455" y="145"/>
                  <a:pt x="1450" y="145"/>
                  <a:pt x="1445" y="145"/>
                </a:cubicBezTo>
                <a:cubicBezTo>
                  <a:pt x="1423" y="138"/>
                  <a:pt x="1408" y="119"/>
                  <a:pt x="1386" y="112"/>
                </a:cubicBezTo>
                <a:cubicBezTo>
                  <a:pt x="1386" y="112"/>
                  <a:pt x="1386" y="112"/>
                  <a:pt x="1386" y="112"/>
                </a:cubicBezTo>
                <a:cubicBezTo>
                  <a:pt x="1386" y="108"/>
                  <a:pt x="1385" y="105"/>
                  <a:pt x="1381" y="104"/>
                </a:cubicBezTo>
                <a:cubicBezTo>
                  <a:pt x="1381" y="103"/>
                  <a:pt x="1381" y="102"/>
                  <a:pt x="1380" y="101"/>
                </a:cubicBezTo>
                <a:cubicBezTo>
                  <a:pt x="1381" y="94"/>
                  <a:pt x="1381" y="88"/>
                  <a:pt x="1382" y="81"/>
                </a:cubicBezTo>
                <a:cubicBezTo>
                  <a:pt x="1388" y="80"/>
                  <a:pt x="1395" y="85"/>
                  <a:pt x="1401" y="80"/>
                </a:cubicBezTo>
                <a:cubicBezTo>
                  <a:pt x="1399" y="71"/>
                  <a:pt x="1390" y="68"/>
                  <a:pt x="1383" y="64"/>
                </a:cubicBezTo>
                <a:cubicBezTo>
                  <a:pt x="1381" y="62"/>
                  <a:pt x="1379" y="60"/>
                  <a:pt x="1377" y="58"/>
                </a:cubicBezTo>
                <a:cubicBezTo>
                  <a:pt x="1369" y="54"/>
                  <a:pt x="1361" y="49"/>
                  <a:pt x="1353" y="45"/>
                </a:cubicBezTo>
                <a:cubicBezTo>
                  <a:pt x="1350" y="43"/>
                  <a:pt x="1348" y="41"/>
                  <a:pt x="1345" y="38"/>
                </a:cubicBezTo>
                <a:cubicBezTo>
                  <a:pt x="1345" y="48"/>
                  <a:pt x="1345" y="58"/>
                  <a:pt x="1344" y="68"/>
                </a:cubicBezTo>
                <a:cubicBezTo>
                  <a:pt x="1339" y="68"/>
                  <a:pt x="1336" y="72"/>
                  <a:pt x="1332" y="74"/>
                </a:cubicBezTo>
                <a:cubicBezTo>
                  <a:pt x="1329" y="73"/>
                  <a:pt x="1325" y="73"/>
                  <a:pt x="1321" y="73"/>
                </a:cubicBezTo>
                <a:cubicBezTo>
                  <a:pt x="1313" y="64"/>
                  <a:pt x="1305" y="56"/>
                  <a:pt x="1293" y="52"/>
                </a:cubicBezTo>
                <a:cubicBezTo>
                  <a:pt x="1292" y="51"/>
                  <a:pt x="1290" y="50"/>
                  <a:pt x="1289" y="49"/>
                </a:cubicBezTo>
                <a:cubicBezTo>
                  <a:pt x="1287" y="49"/>
                  <a:pt x="1285" y="48"/>
                  <a:pt x="1284" y="47"/>
                </a:cubicBezTo>
                <a:cubicBezTo>
                  <a:pt x="1285" y="48"/>
                  <a:pt x="1287" y="49"/>
                  <a:pt x="1289" y="49"/>
                </a:cubicBezTo>
                <a:cubicBezTo>
                  <a:pt x="1288" y="45"/>
                  <a:pt x="1287" y="42"/>
                  <a:pt x="1283" y="39"/>
                </a:cubicBezTo>
                <a:cubicBezTo>
                  <a:pt x="1282" y="38"/>
                  <a:pt x="1282" y="38"/>
                  <a:pt x="1282" y="38"/>
                </a:cubicBezTo>
                <a:cubicBezTo>
                  <a:pt x="1282" y="38"/>
                  <a:pt x="1282" y="38"/>
                  <a:pt x="1282" y="38"/>
                </a:cubicBezTo>
                <a:cubicBezTo>
                  <a:pt x="1280" y="34"/>
                  <a:pt x="1277" y="31"/>
                  <a:pt x="1273" y="37"/>
                </a:cubicBezTo>
                <a:cubicBezTo>
                  <a:pt x="1267" y="33"/>
                  <a:pt x="1260" y="31"/>
                  <a:pt x="1257" y="24"/>
                </a:cubicBezTo>
                <a:cubicBezTo>
                  <a:pt x="1257" y="19"/>
                  <a:pt x="1254" y="17"/>
                  <a:pt x="1249" y="17"/>
                </a:cubicBezTo>
                <a:cubicBezTo>
                  <a:pt x="1249" y="16"/>
                  <a:pt x="1249" y="16"/>
                  <a:pt x="1249" y="16"/>
                </a:cubicBezTo>
                <a:cubicBezTo>
                  <a:pt x="1249" y="11"/>
                  <a:pt x="1249" y="6"/>
                  <a:pt x="1249" y="1"/>
                </a:cubicBezTo>
                <a:cubicBezTo>
                  <a:pt x="1238" y="1"/>
                  <a:pt x="1227" y="1"/>
                  <a:pt x="1217" y="1"/>
                </a:cubicBezTo>
                <a:cubicBezTo>
                  <a:pt x="1206" y="1"/>
                  <a:pt x="1195" y="1"/>
                  <a:pt x="1185" y="1"/>
                </a:cubicBezTo>
                <a:cubicBezTo>
                  <a:pt x="1181" y="1"/>
                  <a:pt x="1177" y="1"/>
                  <a:pt x="1173" y="1"/>
                </a:cubicBezTo>
                <a:cubicBezTo>
                  <a:pt x="1147" y="1"/>
                  <a:pt x="1122" y="1"/>
                  <a:pt x="1097" y="1"/>
                </a:cubicBezTo>
                <a:cubicBezTo>
                  <a:pt x="1098" y="1"/>
                  <a:pt x="1098" y="2"/>
                  <a:pt x="1097" y="3"/>
                </a:cubicBezTo>
                <a:cubicBezTo>
                  <a:pt x="1107" y="8"/>
                  <a:pt x="1117" y="13"/>
                  <a:pt x="1125" y="20"/>
                </a:cubicBezTo>
                <a:cubicBezTo>
                  <a:pt x="1141" y="25"/>
                  <a:pt x="1152" y="40"/>
                  <a:pt x="1169" y="44"/>
                </a:cubicBezTo>
                <a:cubicBezTo>
                  <a:pt x="1170" y="47"/>
                  <a:pt x="1173" y="49"/>
                  <a:pt x="1176" y="49"/>
                </a:cubicBezTo>
                <a:cubicBezTo>
                  <a:pt x="1177" y="42"/>
                  <a:pt x="1178" y="34"/>
                  <a:pt x="1179" y="26"/>
                </a:cubicBezTo>
                <a:cubicBezTo>
                  <a:pt x="1178" y="34"/>
                  <a:pt x="1177" y="42"/>
                  <a:pt x="1176" y="49"/>
                </a:cubicBezTo>
                <a:cubicBezTo>
                  <a:pt x="1180" y="52"/>
                  <a:pt x="1184" y="57"/>
                  <a:pt x="1188" y="57"/>
                </a:cubicBezTo>
                <a:cubicBezTo>
                  <a:pt x="1203" y="54"/>
                  <a:pt x="1207" y="65"/>
                  <a:pt x="1213" y="74"/>
                </a:cubicBezTo>
                <a:cubicBezTo>
                  <a:pt x="1222" y="80"/>
                  <a:pt x="1232" y="86"/>
                  <a:pt x="1242" y="92"/>
                </a:cubicBezTo>
                <a:cubicBezTo>
                  <a:pt x="1258" y="102"/>
                  <a:pt x="1273" y="111"/>
                  <a:pt x="1289" y="120"/>
                </a:cubicBezTo>
                <a:cubicBezTo>
                  <a:pt x="1289" y="122"/>
                  <a:pt x="1289" y="122"/>
                  <a:pt x="1289" y="122"/>
                </a:cubicBezTo>
                <a:cubicBezTo>
                  <a:pt x="1297" y="119"/>
                  <a:pt x="1304" y="124"/>
                  <a:pt x="1312" y="126"/>
                </a:cubicBezTo>
                <a:cubicBezTo>
                  <a:pt x="1310" y="137"/>
                  <a:pt x="1319" y="139"/>
                  <a:pt x="1326" y="144"/>
                </a:cubicBezTo>
                <a:cubicBezTo>
                  <a:pt x="1332" y="148"/>
                  <a:pt x="1339" y="152"/>
                  <a:pt x="1345" y="157"/>
                </a:cubicBezTo>
                <a:cubicBezTo>
                  <a:pt x="1364" y="164"/>
                  <a:pt x="1377" y="183"/>
                  <a:pt x="1400" y="181"/>
                </a:cubicBezTo>
                <a:cubicBezTo>
                  <a:pt x="1403" y="186"/>
                  <a:pt x="1406" y="191"/>
                  <a:pt x="1409" y="196"/>
                </a:cubicBezTo>
                <a:cubicBezTo>
                  <a:pt x="1416" y="199"/>
                  <a:pt x="1422" y="202"/>
                  <a:pt x="1429" y="204"/>
                </a:cubicBezTo>
                <a:cubicBezTo>
                  <a:pt x="1432" y="207"/>
                  <a:pt x="1435" y="210"/>
                  <a:pt x="1438" y="212"/>
                </a:cubicBezTo>
                <a:cubicBezTo>
                  <a:pt x="1454" y="215"/>
                  <a:pt x="1464" y="233"/>
                  <a:pt x="1483" y="230"/>
                </a:cubicBezTo>
                <a:cubicBezTo>
                  <a:pt x="1487" y="230"/>
                  <a:pt x="1492" y="240"/>
                  <a:pt x="1497" y="245"/>
                </a:cubicBezTo>
                <a:cubicBezTo>
                  <a:pt x="1498" y="245"/>
                  <a:pt x="1499" y="245"/>
                  <a:pt x="1500" y="245"/>
                </a:cubicBezTo>
                <a:cubicBezTo>
                  <a:pt x="1508" y="249"/>
                  <a:pt x="1516" y="254"/>
                  <a:pt x="1524" y="258"/>
                </a:cubicBezTo>
                <a:cubicBezTo>
                  <a:pt x="1524" y="259"/>
                  <a:pt x="1525" y="260"/>
                  <a:pt x="1525" y="261"/>
                </a:cubicBezTo>
                <a:cubicBezTo>
                  <a:pt x="1542" y="272"/>
                  <a:pt x="1564" y="275"/>
                  <a:pt x="1578" y="292"/>
                </a:cubicBezTo>
                <a:cubicBezTo>
                  <a:pt x="1583" y="294"/>
                  <a:pt x="1588" y="296"/>
                  <a:pt x="1593" y="298"/>
                </a:cubicBezTo>
                <a:cubicBezTo>
                  <a:pt x="1600" y="302"/>
                  <a:pt x="1606" y="305"/>
                  <a:pt x="1613" y="309"/>
                </a:cubicBezTo>
                <a:cubicBezTo>
                  <a:pt x="1613" y="310"/>
                  <a:pt x="1613" y="311"/>
                  <a:pt x="1613" y="312"/>
                </a:cubicBezTo>
                <a:cubicBezTo>
                  <a:pt x="1620" y="314"/>
                  <a:pt x="1630" y="313"/>
                  <a:pt x="1633" y="317"/>
                </a:cubicBezTo>
                <a:cubicBezTo>
                  <a:pt x="1644" y="330"/>
                  <a:pt x="1659" y="334"/>
                  <a:pt x="1672" y="341"/>
                </a:cubicBezTo>
                <a:cubicBezTo>
                  <a:pt x="1677" y="345"/>
                  <a:pt x="1682" y="349"/>
                  <a:pt x="1689" y="348"/>
                </a:cubicBezTo>
                <a:cubicBezTo>
                  <a:pt x="1701" y="350"/>
                  <a:pt x="1706" y="363"/>
                  <a:pt x="1717" y="368"/>
                </a:cubicBezTo>
                <a:cubicBezTo>
                  <a:pt x="1734" y="377"/>
                  <a:pt x="1751" y="385"/>
                  <a:pt x="1769" y="393"/>
                </a:cubicBezTo>
                <a:cubicBezTo>
                  <a:pt x="1778" y="398"/>
                  <a:pt x="1787" y="403"/>
                  <a:pt x="1796" y="408"/>
                </a:cubicBezTo>
                <a:cubicBezTo>
                  <a:pt x="1802" y="411"/>
                  <a:pt x="1803" y="413"/>
                  <a:pt x="1797" y="417"/>
                </a:cubicBezTo>
                <a:cubicBezTo>
                  <a:pt x="1789" y="420"/>
                  <a:pt x="1781" y="423"/>
                  <a:pt x="1773" y="425"/>
                </a:cubicBezTo>
                <a:cubicBezTo>
                  <a:pt x="1744" y="434"/>
                  <a:pt x="1714" y="443"/>
                  <a:pt x="1685" y="452"/>
                </a:cubicBezTo>
                <a:cubicBezTo>
                  <a:pt x="1687" y="454"/>
                  <a:pt x="1689" y="456"/>
                  <a:pt x="1691" y="458"/>
                </a:cubicBezTo>
                <a:cubicBezTo>
                  <a:pt x="1691" y="458"/>
                  <a:pt x="1691" y="458"/>
                  <a:pt x="1691" y="458"/>
                </a:cubicBezTo>
                <a:cubicBezTo>
                  <a:pt x="1689" y="456"/>
                  <a:pt x="1687" y="454"/>
                  <a:pt x="1685" y="452"/>
                </a:cubicBezTo>
                <a:cubicBezTo>
                  <a:pt x="1682" y="450"/>
                  <a:pt x="1680" y="448"/>
                  <a:pt x="1679" y="444"/>
                </a:cubicBezTo>
                <a:cubicBezTo>
                  <a:pt x="1684" y="438"/>
                  <a:pt x="1692" y="429"/>
                  <a:pt x="1679" y="426"/>
                </a:cubicBezTo>
                <a:cubicBezTo>
                  <a:pt x="1667" y="423"/>
                  <a:pt x="1671" y="419"/>
                  <a:pt x="1673" y="412"/>
                </a:cubicBezTo>
                <a:cubicBezTo>
                  <a:pt x="1676" y="402"/>
                  <a:pt x="1676" y="391"/>
                  <a:pt x="1662" y="389"/>
                </a:cubicBezTo>
                <a:cubicBezTo>
                  <a:pt x="1650" y="388"/>
                  <a:pt x="1641" y="394"/>
                  <a:pt x="1640" y="407"/>
                </a:cubicBezTo>
                <a:cubicBezTo>
                  <a:pt x="1639" y="420"/>
                  <a:pt x="1644" y="434"/>
                  <a:pt x="1623" y="436"/>
                </a:cubicBezTo>
                <a:cubicBezTo>
                  <a:pt x="1620" y="436"/>
                  <a:pt x="1624" y="441"/>
                  <a:pt x="1624" y="444"/>
                </a:cubicBezTo>
                <a:cubicBezTo>
                  <a:pt x="1612" y="443"/>
                  <a:pt x="1602" y="437"/>
                  <a:pt x="1591" y="432"/>
                </a:cubicBezTo>
                <a:cubicBezTo>
                  <a:pt x="1590" y="432"/>
                  <a:pt x="1589" y="431"/>
                  <a:pt x="1589" y="430"/>
                </a:cubicBezTo>
                <a:cubicBezTo>
                  <a:pt x="1586" y="429"/>
                  <a:pt x="1583" y="428"/>
                  <a:pt x="1580" y="426"/>
                </a:cubicBezTo>
                <a:cubicBezTo>
                  <a:pt x="1576" y="424"/>
                  <a:pt x="1570" y="425"/>
                  <a:pt x="1568" y="419"/>
                </a:cubicBezTo>
                <a:cubicBezTo>
                  <a:pt x="1566" y="420"/>
                  <a:pt x="1563" y="420"/>
                  <a:pt x="1561" y="421"/>
                </a:cubicBezTo>
                <a:cubicBezTo>
                  <a:pt x="1546" y="410"/>
                  <a:pt x="1529" y="405"/>
                  <a:pt x="1513" y="397"/>
                </a:cubicBezTo>
                <a:cubicBezTo>
                  <a:pt x="1510" y="397"/>
                  <a:pt x="1506" y="397"/>
                  <a:pt x="1504" y="394"/>
                </a:cubicBezTo>
                <a:cubicBezTo>
                  <a:pt x="1494" y="395"/>
                  <a:pt x="1488" y="386"/>
                  <a:pt x="1481" y="382"/>
                </a:cubicBezTo>
                <a:cubicBezTo>
                  <a:pt x="1466" y="378"/>
                  <a:pt x="1454" y="366"/>
                  <a:pt x="1437" y="366"/>
                </a:cubicBezTo>
                <a:cubicBezTo>
                  <a:pt x="1430" y="356"/>
                  <a:pt x="1418" y="356"/>
                  <a:pt x="1409" y="349"/>
                </a:cubicBezTo>
                <a:cubicBezTo>
                  <a:pt x="1403" y="346"/>
                  <a:pt x="1398" y="343"/>
                  <a:pt x="1393" y="341"/>
                </a:cubicBezTo>
                <a:cubicBezTo>
                  <a:pt x="1390" y="340"/>
                  <a:pt x="1388" y="340"/>
                  <a:pt x="1385" y="340"/>
                </a:cubicBezTo>
                <a:cubicBezTo>
                  <a:pt x="1385" y="342"/>
                  <a:pt x="1385" y="345"/>
                  <a:pt x="1385" y="347"/>
                </a:cubicBezTo>
                <a:cubicBezTo>
                  <a:pt x="1403" y="353"/>
                  <a:pt x="1417" y="370"/>
                  <a:pt x="1437" y="372"/>
                </a:cubicBezTo>
                <a:cubicBezTo>
                  <a:pt x="1453" y="381"/>
                  <a:pt x="1473" y="384"/>
                  <a:pt x="1487" y="399"/>
                </a:cubicBezTo>
                <a:cubicBezTo>
                  <a:pt x="1492" y="400"/>
                  <a:pt x="1496" y="401"/>
                  <a:pt x="1501" y="402"/>
                </a:cubicBezTo>
                <a:cubicBezTo>
                  <a:pt x="1506" y="400"/>
                  <a:pt x="1509" y="404"/>
                  <a:pt x="1513" y="405"/>
                </a:cubicBezTo>
                <a:cubicBezTo>
                  <a:pt x="1526" y="413"/>
                  <a:pt x="1542" y="415"/>
                  <a:pt x="1554" y="427"/>
                </a:cubicBezTo>
                <a:cubicBezTo>
                  <a:pt x="1557" y="427"/>
                  <a:pt x="1561" y="428"/>
                  <a:pt x="1565" y="429"/>
                </a:cubicBezTo>
                <a:cubicBezTo>
                  <a:pt x="1582" y="438"/>
                  <a:pt x="1605" y="437"/>
                  <a:pt x="1616" y="457"/>
                </a:cubicBezTo>
                <a:cubicBezTo>
                  <a:pt x="1616" y="459"/>
                  <a:pt x="1616" y="461"/>
                  <a:pt x="1616" y="463"/>
                </a:cubicBezTo>
                <a:cubicBezTo>
                  <a:pt x="1610" y="465"/>
                  <a:pt x="1602" y="464"/>
                  <a:pt x="1600" y="472"/>
                </a:cubicBezTo>
                <a:cubicBezTo>
                  <a:pt x="1595" y="472"/>
                  <a:pt x="1592" y="476"/>
                  <a:pt x="1588" y="477"/>
                </a:cubicBezTo>
                <a:cubicBezTo>
                  <a:pt x="1574" y="482"/>
                  <a:pt x="1561" y="496"/>
                  <a:pt x="1544" y="485"/>
                </a:cubicBezTo>
                <a:cubicBezTo>
                  <a:pt x="1544" y="478"/>
                  <a:pt x="1548" y="472"/>
                  <a:pt x="1542" y="466"/>
                </a:cubicBezTo>
                <a:cubicBezTo>
                  <a:pt x="1537" y="465"/>
                  <a:pt x="1524" y="470"/>
                  <a:pt x="1534" y="456"/>
                </a:cubicBezTo>
                <a:cubicBezTo>
                  <a:pt x="1536" y="454"/>
                  <a:pt x="1535" y="451"/>
                  <a:pt x="1536" y="449"/>
                </a:cubicBezTo>
                <a:cubicBezTo>
                  <a:pt x="1538" y="439"/>
                  <a:pt x="1534" y="432"/>
                  <a:pt x="1523" y="432"/>
                </a:cubicBezTo>
                <a:cubicBezTo>
                  <a:pt x="1512" y="431"/>
                  <a:pt x="1504" y="436"/>
                  <a:pt x="1504" y="448"/>
                </a:cubicBezTo>
                <a:cubicBezTo>
                  <a:pt x="1496" y="453"/>
                  <a:pt x="1507" y="459"/>
                  <a:pt x="1503" y="464"/>
                </a:cubicBezTo>
                <a:cubicBezTo>
                  <a:pt x="1501" y="464"/>
                  <a:pt x="1499" y="464"/>
                  <a:pt x="1497" y="464"/>
                </a:cubicBezTo>
                <a:cubicBezTo>
                  <a:pt x="1490" y="464"/>
                  <a:pt x="1490" y="472"/>
                  <a:pt x="1484" y="476"/>
                </a:cubicBezTo>
                <a:cubicBezTo>
                  <a:pt x="1483" y="469"/>
                  <a:pt x="1482" y="463"/>
                  <a:pt x="1481" y="457"/>
                </a:cubicBezTo>
                <a:cubicBezTo>
                  <a:pt x="1477" y="456"/>
                  <a:pt x="1472" y="456"/>
                  <a:pt x="1468" y="456"/>
                </a:cubicBezTo>
                <a:cubicBezTo>
                  <a:pt x="1467" y="464"/>
                  <a:pt x="1466" y="471"/>
                  <a:pt x="1465" y="479"/>
                </a:cubicBezTo>
                <a:cubicBezTo>
                  <a:pt x="1476" y="481"/>
                  <a:pt x="1481" y="487"/>
                  <a:pt x="1481" y="497"/>
                </a:cubicBezTo>
                <a:cubicBezTo>
                  <a:pt x="1481" y="487"/>
                  <a:pt x="1476" y="481"/>
                  <a:pt x="1465" y="479"/>
                </a:cubicBezTo>
                <a:cubicBezTo>
                  <a:pt x="1459" y="478"/>
                  <a:pt x="1453" y="478"/>
                  <a:pt x="1449" y="473"/>
                </a:cubicBezTo>
                <a:cubicBezTo>
                  <a:pt x="1458" y="464"/>
                  <a:pt x="1444" y="456"/>
                  <a:pt x="1446" y="448"/>
                </a:cubicBezTo>
                <a:cubicBezTo>
                  <a:pt x="1440" y="444"/>
                  <a:pt x="1433" y="450"/>
                  <a:pt x="1428" y="444"/>
                </a:cubicBezTo>
                <a:cubicBezTo>
                  <a:pt x="1414" y="428"/>
                  <a:pt x="1394" y="428"/>
                  <a:pt x="1377" y="420"/>
                </a:cubicBezTo>
                <a:cubicBezTo>
                  <a:pt x="1377" y="422"/>
                  <a:pt x="1376" y="423"/>
                  <a:pt x="1376" y="424"/>
                </a:cubicBezTo>
                <a:cubicBezTo>
                  <a:pt x="1376" y="423"/>
                  <a:pt x="1377" y="422"/>
                  <a:pt x="1377" y="420"/>
                </a:cubicBezTo>
                <a:cubicBezTo>
                  <a:pt x="1368" y="417"/>
                  <a:pt x="1358" y="413"/>
                  <a:pt x="1349" y="409"/>
                </a:cubicBezTo>
                <a:cubicBezTo>
                  <a:pt x="1345" y="407"/>
                  <a:pt x="1342" y="404"/>
                  <a:pt x="1337" y="405"/>
                </a:cubicBezTo>
                <a:cubicBezTo>
                  <a:pt x="1328" y="396"/>
                  <a:pt x="1316" y="398"/>
                  <a:pt x="1305" y="396"/>
                </a:cubicBezTo>
                <a:cubicBezTo>
                  <a:pt x="1305" y="393"/>
                  <a:pt x="1305" y="391"/>
                  <a:pt x="1305" y="388"/>
                </a:cubicBezTo>
                <a:cubicBezTo>
                  <a:pt x="1303" y="388"/>
                  <a:pt x="1302" y="388"/>
                  <a:pt x="1301" y="388"/>
                </a:cubicBezTo>
                <a:cubicBezTo>
                  <a:pt x="1296" y="384"/>
                  <a:pt x="1291" y="384"/>
                  <a:pt x="1286" y="384"/>
                </a:cubicBezTo>
                <a:cubicBezTo>
                  <a:pt x="1283" y="381"/>
                  <a:pt x="1280" y="380"/>
                  <a:pt x="1275" y="380"/>
                </a:cubicBezTo>
                <a:cubicBezTo>
                  <a:pt x="1262" y="374"/>
                  <a:pt x="1250" y="367"/>
                  <a:pt x="1237" y="361"/>
                </a:cubicBezTo>
                <a:cubicBezTo>
                  <a:pt x="1233" y="360"/>
                  <a:pt x="1230" y="360"/>
                  <a:pt x="1227" y="359"/>
                </a:cubicBezTo>
                <a:cubicBezTo>
                  <a:pt x="1225" y="356"/>
                  <a:pt x="1222" y="353"/>
                  <a:pt x="1217" y="353"/>
                </a:cubicBezTo>
                <a:cubicBezTo>
                  <a:pt x="1211" y="350"/>
                  <a:pt x="1206" y="348"/>
                  <a:pt x="1200" y="345"/>
                </a:cubicBezTo>
                <a:cubicBezTo>
                  <a:pt x="1172" y="341"/>
                  <a:pt x="1150" y="324"/>
                  <a:pt x="1125" y="313"/>
                </a:cubicBezTo>
                <a:cubicBezTo>
                  <a:pt x="1114" y="309"/>
                  <a:pt x="1105" y="302"/>
                  <a:pt x="1093" y="304"/>
                </a:cubicBezTo>
                <a:cubicBezTo>
                  <a:pt x="1096" y="308"/>
                  <a:pt x="1099" y="311"/>
                  <a:pt x="1103" y="315"/>
                </a:cubicBezTo>
                <a:cubicBezTo>
                  <a:pt x="1091" y="317"/>
                  <a:pt x="1084" y="308"/>
                  <a:pt x="1075" y="303"/>
                </a:cubicBezTo>
                <a:cubicBezTo>
                  <a:pt x="1081" y="304"/>
                  <a:pt x="1087" y="304"/>
                  <a:pt x="1093" y="304"/>
                </a:cubicBezTo>
                <a:cubicBezTo>
                  <a:pt x="1089" y="295"/>
                  <a:pt x="1078" y="296"/>
                  <a:pt x="1072" y="289"/>
                </a:cubicBezTo>
                <a:cubicBezTo>
                  <a:pt x="1063" y="286"/>
                  <a:pt x="1052" y="284"/>
                  <a:pt x="1045" y="276"/>
                </a:cubicBezTo>
                <a:cubicBezTo>
                  <a:pt x="1042" y="276"/>
                  <a:pt x="1040" y="277"/>
                  <a:pt x="1037" y="277"/>
                </a:cubicBezTo>
                <a:cubicBezTo>
                  <a:pt x="1031" y="287"/>
                  <a:pt x="1039" y="297"/>
                  <a:pt x="1037" y="307"/>
                </a:cubicBezTo>
                <a:cubicBezTo>
                  <a:pt x="1037" y="308"/>
                  <a:pt x="1038" y="310"/>
                  <a:pt x="1038" y="312"/>
                </a:cubicBezTo>
                <a:cubicBezTo>
                  <a:pt x="1038" y="312"/>
                  <a:pt x="1038" y="312"/>
                  <a:pt x="1038" y="312"/>
                </a:cubicBezTo>
                <a:cubicBezTo>
                  <a:pt x="1060" y="323"/>
                  <a:pt x="1085" y="329"/>
                  <a:pt x="1108" y="340"/>
                </a:cubicBezTo>
                <a:cubicBezTo>
                  <a:pt x="1085" y="329"/>
                  <a:pt x="1060" y="323"/>
                  <a:pt x="1038" y="312"/>
                </a:cubicBezTo>
                <a:cubicBezTo>
                  <a:pt x="1038" y="312"/>
                  <a:pt x="1038" y="312"/>
                  <a:pt x="1038" y="312"/>
                </a:cubicBezTo>
                <a:cubicBezTo>
                  <a:pt x="1038" y="312"/>
                  <a:pt x="1038" y="312"/>
                  <a:pt x="1038" y="312"/>
                </a:cubicBezTo>
                <a:cubicBezTo>
                  <a:pt x="1038" y="310"/>
                  <a:pt x="1037" y="308"/>
                  <a:pt x="1037" y="307"/>
                </a:cubicBezTo>
                <a:cubicBezTo>
                  <a:pt x="1034" y="307"/>
                  <a:pt x="1032" y="307"/>
                  <a:pt x="1029" y="308"/>
                </a:cubicBezTo>
                <a:cubicBezTo>
                  <a:pt x="1026" y="305"/>
                  <a:pt x="1023" y="303"/>
                  <a:pt x="1020" y="301"/>
                </a:cubicBezTo>
                <a:cubicBezTo>
                  <a:pt x="1020" y="295"/>
                  <a:pt x="1016" y="293"/>
                  <a:pt x="1011" y="296"/>
                </a:cubicBezTo>
                <a:cubicBezTo>
                  <a:pt x="1009" y="296"/>
                  <a:pt x="1009" y="295"/>
                  <a:pt x="1008" y="293"/>
                </a:cubicBezTo>
                <a:cubicBezTo>
                  <a:pt x="1009" y="284"/>
                  <a:pt x="1009" y="274"/>
                  <a:pt x="1010" y="264"/>
                </a:cubicBezTo>
                <a:cubicBezTo>
                  <a:pt x="1007" y="263"/>
                  <a:pt x="1004" y="261"/>
                  <a:pt x="1001" y="260"/>
                </a:cubicBezTo>
                <a:cubicBezTo>
                  <a:pt x="1009" y="272"/>
                  <a:pt x="994" y="281"/>
                  <a:pt x="997" y="293"/>
                </a:cubicBezTo>
                <a:cubicBezTo>
                  <a:pt x="981" y="287"/>
                  <a:pt x="965" y="282"/>
                  <a:pt x="949" y="276"/>
                </a:cubicBezTo>
                <a:cubicBezTo>
                  <a:pt x="945" y="267"/>
                  <a:pt x="938" y="263"/>
                  <a:pt x="929" y="260"/>
                </a:cubicBezTo>
                <a:cubicBezTo>
                  <a:pt x="928" y="256"/>
                  <a:pt x="926" y="251"/>
                  <a:pt x="921" y="257"/>
                </a:cubicBezTo>
                <a:cubicBezTo>
                  <a:pt x="916" y="257"/>
                  <a:pt x="914" y="253"/>
                  <a:pt x="912" y="249"/>
                </a:cubicBezTo>
                <a:cubicBezTo>
                  <a:pt x="926" y="236"/>
                  <a:pt x="914" y="235"/>
                  <a:pt x="905" y="233"/>
                </a:cubicBezTo>
                <a:cubicBezTo>
                  <a:pt x="901" y="228"/>
                  <a:pt x="900" y="222"/>
                  <a:pt x="903" y="216"/>
                </a:cubicBezTo>
                <a:cubicBezTo>
                  <a:pt x="901" y="214"/>
                  <a:pt x="899" y="212"/>
                  <a:pt x="896" y="212"/>
                </a:cubicBezTo>
                <a:cubicBezTo>
                  <a:pt x="896" y="218"/>
                  <a:pt x="898" y="223"/>
                  <a:pt x="895" y="228"/>
                </a:cubicBezTo>
                <a:cubicBezTo>
                  <a:pt x="894" y="229"/>
                  <a:pt x="894" y="229"/>
                  <a:pt x="894" y="229"/>
                </a:cubicBezTo>
                <a:cubicBezTo>
                  <a:pt x="891" y="227"/>
                  <a:pt x="888" y="226"/>
                  <a:pt x="885" y="225"/>
                </a:cubicBezTo>
                <a:cubicBezTo>
                  <a:pt x="885" y="225"/>
                  <a:pt x="885" y="225"/>
                  <a:pt x="885" y="225"/>
                </a:cubicBezTo>
                <a:cubicBezTo>
                  <a:pt x="881" y="218"/>
                  <a:pt x="869" y="219"/>
                  <a:pt x="869" y="208"/>
                </a:cubicBezTo>
                <a:cubicBezTo>
                  <a:pt x="879" y="207"/>
                  <a:pt x="886" y="215"/>
                  <a:pt x="895" y="212"/>
                </a:cubicBezTo>
                <a:cubicBezTo>
                  <a:pt x="875" y="198"/>
                  <a:pt x="852" y="189"/>
                  <a:pt x="829" y="180"/>
                </a:cubicBezTo>
                <a:cubicBezTo>
                  <a:pt x="826" y="178"/>
                  <a:pt x="824" y="175"/>
                  <a:pt x="821" y="173"/>
                </a:cubicBezTo>
                <a:cubicBezTo>
                  <a:pt x="813" y="164"/>
                  <a:pt x="824" y="155"/>
                  <a:pt x="819" y="146"/>
                </a:cubicBezTo>
                <a:cubicBezTo>
                  <a:pt x="812" y="151"/>
                  <a:pt x="816" y="164"/>
                  <a:pt x="804" y="165"/>
                </a:cubicBezTo>
                <a:cubicBezTo>
                  <a:pt x="792" y="166"/>
                  <a:pt x="787" y="158"/>
                  <a:pt x="780" y="153"/>
                </a:cubicBezTo>
                <a:cubicBezTo>
                  <a:pt x="776" y="153"/>
                  <a:pt x="771" y="153"/>
                  <a:pt x="769" y="148"/>
                </a:cubicBezTo>
                <a:cubicBezTo>
                  <a:pt x="763" y="148"/>
                  <a:pt x="759" y="146"/>
                  <a:pt x="757" y="141"/>
                </a:cubicBezTo>
                <a:cubicBezTo>
                  <a:pt x="755" y="141"/>
                  <a:pt x="755" y="141"/>
                  <a:pt x="755" y="141"/>
                </a:cubicBezTo>
                <a:cubicBezTo>
                  <a:pt x="753" y="141"/>
                  <a:pt x="753" y="141"/>
                  <a:pt x="753" y="141"/>
                </a:cubicBezTo>
                <a:cubicBezTo>
                  <a:pt x="751" y="141"/>
                  <a:pt x="750" y="141"/>
                  <a:pt x="749" y="141"/>
                </a:cubicBezTo>
                <a:cubicBezTo>
                  <a:pt x="749" y="150"/>
                  <a:pt x="749" y="157"/>
                  <a:pt x="737" y="157"/>
                </a:cubicBezTo>
                <a:cubicBezTo>
                  <a:pt x="745" y="166"/>
                  <a:pt x="760" y="167"/>
                  <a:pt x="765" y="181"/>
                </a:cubicBezTo>
                <a:cubicBezTo>
                  <a:pt x="768" y="189"/>
                  <a:pt x="763" y="187"/>
                  <a:pt x="759" y="189"/>
                </a:cubicBezTo>
                <a:cubicBezTo>
                  <a:pt x="740" y="179"/>
                  <a:pt x="720" y="170"/>
                  <a:pt x="701" y="160"/>
                </a:cubicBezTo>
                <a:cubicBezTo>
                  <a:pt x="701" y="159"/>
                  <a:pt x="701" y="158"/>
                  <a:pt x="701" y="157"/>
                </a:cubicBezTo>
                <a:cubicBezTo>
                  <a:pt x="700" y="148"/>
                  <a:pt x="704" y="144"/>
                  <a:pt x="713" y="145"/>
                </a:cubicBezTo>
                <a:cubicBezTo>
                  <a:pt x="710" y="140"/>
                  <a:pt x="705" y="140"/>
                  <a:pt x="701" y="141"/>
                </a:cubicBezTo>
                <a:cubicBezTo>
                  <a:pt x="700" y="138"/>
                  <a:pt x="698" y="135"/>
                  <a:pt x="697" y="133"/>
                </a:cubicBezTo>
                <a:cubicBezTo>
                  <a:pt x="697" y="131"/>
                  <a:pt x="697" y="130"/>
                  <a:pt x="697" y="129"/>
                </a:cubicBezTo>
                <a:cubicBezTo>
                  <a:pt x="697" y="125"/>
                  <a:pt x="697" y="122"/>
                  <a:pt x="702" y="121"/>
                </a:cubicBezTo>
                <a:cubicBezTo>
                  <a:pt x="700" y="116"/>
                  <a:pt x="696" y="111"/>
                  <a:pt x="700" y="104"/>
                </a:cubicBezTo>
                <a:cubicBezTo>
                  <a:pt x="692" y="116"/>
                  <a:pt x="682" y="107"/>
                  <a:pt x="673" y="110"/>
                </a:cubicBezTo>
                <a:cubicBezTo>
                  <a:pt x="674" y="104"/>
                  <a:pt x="675" y="98"/>
                  <a:pt x="676" y="92"/>
                </a:cubicBezTo>
                <a:cubicBezTo>
                  <a:pt x="682" y="62"/>
                  <a:pt x="694" y="32"/>
                  <a:pt x="697" y="1"/>
                </a:cubicBezTo>
                <a:cubicBezTo>
                  <a:pt x="695" y="1"/>
                  <a:pt x="694" y="1"/>
                  <a:pt x="693" y="1"/>
                </a:cubicBezTo>
                <a:cubicBezTo>
                  <a:pt x="685" y="31"/>
                  <a:pt x="677" y="61"/>
                  <a:pt x="670" y="91"/>
                </a:cubicBezTo>
                <a:cubicBezTo>
                  <a:pt x="667" y="106"/>
                  <a:pt x="663" y="102"/>
                  <a:pt x="657" y="93"/>
                </a:cubicBezTo>
                <a:cubicBezTo>
                  <a:pt x="653" y="93"/>
                  <a:pt x="649" y="92"/>
                  <a:pt x="645" y="92"/>
                </a:cubicBezTo>
                <a:cubicBezTo>
                  <a:pt x="645" y="97"/>
                  <a:pt x="646" y="101"/>
                  <a:pt x="647" y="106"/>
                </a:cubicBezTo>
                <a:cubicBezTo>
                  <a:pt x="647" y="106"/>
                  <a:pt x="647" y="106"/>
                  <a:pt x="647" y="106"/>
                </a:cubicBezTo>
                <a:cubicBezTo>
                  <a:pt x="645" y="111"/>
                  <a:pt x="649" y="115"/>
                  <a:pt x="653" y="118"/>
                </a:cubicBezTo>
                <a:cubicBezTo>
                  <a:pt x="652" y="120"/>
                  <a:pt x="652" y="120"/>
                  <a:pt x="652" y="120"/>
                </a:cubicBezTo>
                <a:cubicBezTo>
                  <a:pt x="657" y="119"/>
                  <a:pt x="662" y="120"/>
                  <a:pt x="664" y="121"/>
                </a:cubicBezTo>
                <a:cubicBezTo>
                  <a:pt x="665" y="122"/>
                  <a:pt x="666" y="122"/>
                  <a:pt x="667" y="123"/>
                </a:cubicBezTo>
                <a:cubicBezTo>
                  <a:pt x="666" y="122"/>
                  <a:pt x="665" y="122"/>
                  <a:pt x="664" y="121"/>
                </a:cubicBezTo>
                <a:cubicBezTo>
                  <a:pt x="662" y="120"/>
                  <a:pt x="657" y="119"/>
                  <a:pt x="652" y="120"/>
                </a:cubicBezTo>
                <a:cubicBezTo>
                  <a:pt x="651" y="122"/>
                  <a:pt x="650" y="123"/>
                  <a:pt x="649" y="125"/>
                </a:cubicBezTo>
                <a:cubicBezTo>
                  <a:pt x="648" y="138"/>
                  <a:pt x="639" y="132"/>
                  <a:pt x="633" y="132"/>
                </a:cubicBezTo>
                <a:cubicBezTo>
                  <a:pt x="616" y="118"/>
                  <a:pt x="595" y="112"/>
                  <a:pt x="576" y="102"/>
                </a:cubicBezTo>
                <a:cubicBezTo>
                  <a:pt x="568" y="97"/>
                  <a:pt x="557" y="94"/>
                  <a:pt x="560" y="81"/>
                </a:cubicBezTo>
                <a:cubicBezTo>
                  <a:pt x="560" y="81"/>
                  <a:pt x="561" y="81"/>
                  <a:pt x="561" y="81"/>
                </a:cubicBezTo>
                <a:cubicBezTo>
                  <a:pt x="561" y="81"/>
                  <a:pt x="561" y="81"/>
                  <a:pt x="561" y="81"/>
                </a:cubicBezTo>
                <a:cubicBezTo>
                  <a:pt x="562" y="81"/>
                  <a:pt x="563" y="81"/>
                  <a:pt x="564" y="80"/>
                </a:cubicBezTo>
                <a:cubicBezTo>
                  <a:pt x="571" y="81"/>
                  <a:pt x="576" y="84"/>
                  <a:pt x="581" y="88"/>
                </a:cubicBezTo>
                <a:cubicBezTo>
                  <a:pt x="584" y="88"/>
                  <a:pt x="588" y="87"/>
                  <a:pt x="587" y="85"/>
                </a:cubicBezTo>
                <a:cubicBezTo>
                  <a:pt x="580" y="68"/>
                  <a:pt x="590" y="74"/>
                  <a:pt x="597" y="77"/>
                </a:cubicBezTo>
                <a:cubicBezTo>
                  <a:pt x="608" y="81"/>
                  <a:pt x="617" y="89"/>
                  <a:pt x="629" y="89"/>
                </a:cubicBezTo>
                <a:cubicBezTo>
                  <a:pt x="631" y="89"/>
                  <a:pt x="634" y="89"/>
                  <a:pt x="637" y="89"/>
                </a:cubicBezTo>
                <a:cubicBezTo>
                  <a:pt x="630" y="84"/>
                  <a:pt x="622" y="80"/>
                  <a:pt x="615" y="76"/>
                </a:cubicBezTo>
                <a:cubicBezTo>
                  <a:pt x="605" y="70"/>
                  <a:pt x="590" y="69"/>
                  <a:pt x="587" y="59"/>
                </a:cubicBezTo>
                <a:cubicBezTo>
                  <a:pt x="583" y="42"/>
                  <a:pt x="578" y="55"/>
                  <a:pt x="573" y="57"/>
                </a:cubicBezTo>
                <a:cubicBezTo>
                  <a:pt x="573" y="55"/>
                  <a:pt x="572" y="54"/>
                  <a:pt x="572" y="53"/>
                </a:cubicBezTo>
                <a:cubicBezTo>
                  <a:pt x="572" y="52"/>
                  <a:pt x="572" y="50"/>
                  <a:pt x="572" y="48"/>
                </a:cubicBezTo>
                <a:cubicBezTo>
                  <a:pt x="573" y="45"/>
                  <a:pt x="573" y="41"/>
                  <a:pt x="573" y="37"/>
                </a:cubicBezTo>
                <a:cubicBezTo>
                  <a:pt x="573" y="37"/>
                  <a:pt x="573" y="37"/>
                  <a:pt x="573" y="37"/>
                </a:cubicBezTo>
                <a:cubicBezTo>
                  <a:pt x="581" y="26"/>
                  <a:pt x="582" y="13"/>
                  <a:pt x="585" y="1"/>
                </a:cubicBezTo>
                <a:cubicBezTo>
                  <a:pt x="575" y="1"/>
                  <a:pt x="566" y="1"/>
                  <a:pt x="557" y="1"/>
                </a:cubicBezTo>
                <a:cubicBezTo>
                  <a:pt x="556" y="10"/>
                  <a:pt x="555" y="20"/>
                  <a:pt x="554" y="29"/>
                </a:cubicBezTo>
                <a:cubicBezTo>
                  <a:pt x="555" y="32"/>
                  <a:pt x="556" y="34"/>
                  <a:pt x="557" y="37"/>
                </a:cubicBezTo>
                <a:cubicBezTo>
                  <a:pt x="556" y="34"/>
                  <a:pt x="555" y="32"/>
                  <a:pt x="554" y="29"/>
                </a:cubicBezTo>
                <a:cubicBezTo>
                  <a:pt x="545" y="34"/>
                  <a:pt x="536" y="37"/>
                  <a:pt x="527" y="33"/>
                </a:cubicBezTo>
                <a:cubicBezTo>
                  <a:pt x="523" y="31"/>
                  <a:pt x="520" y="29"/>
                  <a:pt x="517" y="27"/>
                </a:cubicBezTo>
                <a:cubicBezTo>
                  <a:pt x="516" y="26"/>
                  <a:pt x="514" y="25"/>
                  <a:pt x="513" y="24"/>
                </a:cubicBezTo>
                <a:cubicBezTo>
                  <a:pt x="512" y="24"/>
                  <a:pt x="511" y="24"/>
                  <a:pt x="510" y="24"/>
                </a:cubicBezTo>
                <a:cubicBezTo>
                  <a:pt x="506" y="19"/>
                  <a:pt x="499" y="22"/>
                  <a:pt x="493" y="20"/>
                </a:cubicBezTo>
                <a:cubicBezTo>
                  <a:pt x="492" y="21"/>
                  <a:pt x="492" y="21"/>
                  <a:pt x="492" y="21"/>
                </a:cubicBezTo>
                <a:cubicBezTo>
                  <a:pt x="497" y="27"/>
                  <a:pt x="507" y="31"/>
                  <a:pt x="497" y="41"/>
                </a:cubicBezTo>
                <a:cubicBezTo>
                  <a:pt x="496" y="40"/>
                  <a:pt x="495" y="40"/>
                  <a:pt x="494" y="40"/>
                </a:cubicBezTo>
                <a:cubicBezTo>
                  <a:pt x="481" y="25"/>
                  <a:pt x="459" y="19"/>
                  <a:pt x="449" y="1"/>
                </a:cubicBezTo>
                <a:cubicBezTo>
                  <a:pt x="435" y="1"/>
                  <a:pt x="422" y="1"/>
                  <a:pt x="409" y="1"/>
                </a:cubicBezTo>
                <a:cubicBezTo>
                  <a:pt x="395" y="1"/>
                  <a:pt x="382" y="1"/>
                  <a:pt x="369" y="1"/>
                </a:cubicBezTo>
                <a:cubicBezTo>
                  <a:pt x="350" y="1"/>
                  <a:pt x="331" y="1"/>
                  <a:pt x="313" y="1"/>
                </a:cubicBezTo>
                <a:cubicBezTo>
                  <a:pt x="297" y="1"/>
                  <a:pt x="281" y="1"/>
                  <a:pt x="265" y="1"/>
                </a:cubicBezTo>
                <a:cubicBezTo>
                  <a:pt x="263" y="6"/>
                  <a:pt x="262" y="11"/>
                  <a:pt x="261" y="16"/>
                </a:cubicBezTo>
                <a:cubicBezTo>
                  <a:pt x="263" y="19"/>
                  <a:pt x="265" y="21"/>
                  <a:pt x="269" y="21"/>
                </a:cubicBezTo>
                <a:cubicBezTo>
                  <a:pt x="269" y="23"/>
                  <a:pt x="270" y="26"/>
                  <a:pt x="270" y="28"/>
                </a:cubicBezTo>
                <a:cubicBezTo>
                  <a:pt x="261" y="33"/>
                  <a:pt x="265" y="42"/>
                  <a:pt x="265" y="49"/>
                </a:cubicBezTo>
                <a:cubicBezTo>
                  <a:pt x="260" y="50"/>
                  <a:pt x="254" y="51"/>
                  <a:pt x="249" y="53"/>
                </a:cubicBezTo>
                <a:cubicBezTo>
                  <a:pt x="245" y="53"/>
                  <a:pt x="240" y="53"/>
                  <a:pt x="236" y="53"/>
                </a:cubicBezTo>
                <a:cubicBezTo>
                  <a:pt x="240" y="53"/>
                  <a:pt x="245" y="53"/>
                  <a:pt x="249" y="52"/>
                </a:cubicBezTo>
                <a:cubicBezTo>
                  <a:pt x="249" y="47"/>
                  <a:pt x="244" y="44"/>
                  <a:pt x="241" y="41"/>
                </a:cubicBezTo>
                <a:cubicBezTo>
                  <a:pt x="241" y="34"/>
                  <a:pt x="241" y="27"/>
                  <a:pt x="241" y="21"/>
                </a:cubicBezTo>
                <a:cubicBezTo>
                  <a:pt x="247" y="15"/>
                  <a:pt x="252" y="8"/>
                  <a:pt x="261" y="16"/>
                </a:cubicBezTo>
                <a:cubicBezTo>
                  <a:pt x="262" y="11"/>
                  <a:pt x="263" y="6"/>
                  <a:pt x="265" y="1"/>
                </a:cubicBezTo>
                <a:cubicBezTo>
                  <a:pt x="258" y="1"/>
                  <a:pt x="251" y="1"/>
                  <a:pt x="245" y="1"/>
                </a:cubicBezTo>
                <a:cubicBezTo>
                  <a:pt x="242" y="1"/>
                  <a:pt x="239" y="1"/>
                  <a:pt x="237" y="1"/>
                </a:cubicBezTo>
                <a:cubicBezTo>
                  <a:pt x="221" y="1"/>
                  <a:pt x="205" y="1"/>
                  <a:pt x="189" y="1"/>
                </a:cubicBezTo>
                <a:cubicBezTo>
                  <a:pt x="181" y="1"/>
                  <a:pt x="173" y="1"/>
                  <a:pt x="165" y="1"/>
                </a:cubicBezTo>
                <a:cubicBezTo>
                  <a:pt x="149" y="1"/>
                  <a:pt x="133" y="1"/>
                  <a:pt x="117" y="1"/>
                </a:cubicBezTo>
                <a:cubicBezTo>
                  <a:pt x="81" y="1"/>
                  <a:pt x="46" y="1"/>
                  <a:pt x="11" y="0"/>
                </a:cubicBezTo>
                <a:cubicBezTo>
                  <a:pt x="2" y="0"/>
                  <a:pt x="0" y="2"/>
                  <a:pt x="1" y="11"/>
                </a:cubicBezTo>
                <a:cubicBezTo>
                  <a:pt x="1" y="30"/>
                  <a:pt x="1" y="49"/>
                  <a:pt x="1" y="69"/>
                </a:cubicBezTo>
                <a:close/>
                <a:moveTo>
                  <a:pt x="77" y="2341"/>
                </a:moveTo>
                <a:cubicBezTo>
                  <a:pt x="77" y="2341"/>
                  <a:pt x="77" y="2341"/>
                  <a:pt x="77" y="2341"/>
                </a:cubicBezTo>
                <a:cubicBezTo>
                  <a:pt x="77" y="2341"/>
                  <a:pt x="77" y="2341"/>
                  <a:pt x="77" y="2341"/>
                </a:cubicBezTo>
                <a:cubicBezTo>
                  <a:pt x="77" y="2341"/>
                  <a:pt x="77" y="2341"/>
                  <a:pt x="77" y="2341"/>
                </a:cubicBezTo>
                <a:close/>
                <a:moveTo>
                  <a:pt x="99" y="2343"/>
                </a:moveTo>
                <a:cubicBezTo>
                  <a:pt x="99" y="2343"/>
                  <a:pt x="99" y="2343"/>
                  <a:pt x="99" y="2343"/>
                </a:cubicBezTo>
                <a:cubicBezTo>
                  <a:pt x="100" y="2337"/>
                  <a:pt x="100" y="2332"/>
                  <a:pt x="101" y="2326"/>
                </a:cubicBezTo>
                <a:cubicBezTo>
                  <a:pt x="100" y="2332"/>
                  <a:pt x="100" y="2337"/>
                  <a:pt x="99" y="2343"/>
                </a:cubicBezTo>
                <a:close/>
                <a:moveTo>
                  <a:pt x="121" y="2349"/>
                </a:moveTo>
                <a:cubicBezTo>
                  <a:pt x="124" y="2343"/>
                  <a:pt x="126" y="2336"/>
                  <a:pt x="133" y="2332"/>
                </a:cubicBezTo>
                <a:cubicBezTo>
                  <a:pt x="127" y="2336"/>
                  <a:pt x="124" y="2343"/>
                  <a:pt x="121" y="2349"/>
                </a:cubicBezTo>
                <a:close/>
                <a:moveTo>
                  <a:pt x="133" y="2277"/>
                </a:moveTo>
                <a:cubicBezTo>
                  <a:pt x="136" y="2276"/>
                  <a:pt x="140" y="2277"/>
                  <a:pt x="143" y="2275"/>
                </a:cubicBezTo>
                <a:cubicBezTo>
                  <a:pt x="140" y="2277"/>
                  <a:pt x="136" y="2276"/>
                  <a:pt x="133" y="2277"/>
                </a:cubicBezTo>
                <a:close/>
                <a:moveTo>
                  <a:pt x="318" y="2368"/>
                </a:moveTo>
                <a:cubicBezTo>
                  <a:pt x="303" y="2363"/>
                  <a:pt x="292" y="2367"/>
                  <a:pt x="285" y="2381"/>
                </a:cubicBezTo>
                <a:cubicBezTo>
                  <a:pt x="282" y="2380"/>
                  <a:pt x="279" y="2379"/>
                  <a:pt x="277" y="2380"/>
                </a:cubicBezTo>
                <a:cubicBezTo>
                  <a:pt x="262" y="2383"/>
                  <a:pt x="252" y="2377"/>
                  <a:pt x="245" y="2364"/>
                </a:cubicBezTo>
                <a:cubicBezTo>
                  <a:pt x="233" y="2361"/>
                  <a:pt x="216" y="2375"/>
                  <a:pt x="210" y="2354"/>
                </a:cubicBezTo>
                <a:cubicBezTo>
                  <a:pt x="211" y="2352"/>
                  <a:pt x="213" y="2350"/>
                  <a:pt x="212" y="2350"/>
                </a:cubicBezTo>
                <a:cubicBezTo>
                  <a:pt x="210" y="2347"/>
                  <a:pt x="209" y="2349"/>
                  <a:pt x="207" y="2351"/>
                </a:cubicBezTo>
                <a:cubicBezTo>
                  <a:pt x="199" y="2353"/>
                  <a:pt x="199" y="2372"/>
                  <a:pt x="183" y="2362"/>
                </a:cubicBezTo>
                <a:cubicBezTo>
                  <a:pt x="177" y="2358"/>
                  <a:pt x="172" y="2358"/>
                  <a:pt x="175" y="2349"/>
                </a:cubicBezTo>
                <a:cubicBezTo>
                  <a:pt x="177" y="2344"/>
                  <a:pt x="172" y="2345"/>
                  <a:pt x="169" y="2345"/>
                </a:cubicBezTo>
                <a:cubicBezTo>
                  <a:pt x="174" y="2332"/>
                  <a:pt x="186" y="2330"/>
                  <a:pt x="196" y="2334"/>
                </a:cubicBezTo>
                <a:cubicBezTo>
                  <a:pt x="208" y="2340"/>
                  <a:pt x="212" y="2334"/>
                  <a:pt x="216" y="2325"/>
                </a:cubicBezTo>
                <a:cubicBezTo>
                  <a:pt x="220" y="2336"/>
                  <a:pt x="230" y="2337"/>
                  <a:pt x="239" y="2338"/>
                </a:cubicBezTo>
                <a:cubicBezTo>
                  <a:pt x="240" y="2337"/>
                  <a:pt x="240" y="2334"/>
                  <a:pt x="241" y="2333"/>
                </a:cubicBezTo>
                <a:cubicBezTo>
                  <a:pt x="240" y="2334"/>
                  <a:pt x="240" y="2337"/>
                  <a:pt x="239" y="2338"/>
                </a:cubicBezTo>
                <a:cubicBezTo>
                  <a:pt x="246" y="2344"/>
                  <a:pt x="247" y="2352"/>
                  <a:pt x="245" y="2360"/>
                </a:cubicBezTo>
                <a:cubicBezTo>
                  <a:pt x="257" y="2360"/>
                  <a:pt x="268" y="2360"/>
                  <a:pt x="280" y="2360"/>
                </a:cubicBezTo>
                <a:cubicBezTo>
                  <a:pt x="280" y="2360"/>
                  <a:pt x="280" y="2360"/>
                  <a:pt x="280" y="2360"/>
                </a:cubicBezTo>
                <a:cubicBezTo>
                  <a:pt x="285" y="2360"/>
                  <a:pt x="289" y="2360"/>
                  <a:pt x="294" y="2360"/>
                </a:cubicBezTo>
                <a:cubicBezTo>
                  <a:pt x="301" y="2360"/>
                  <a:pt x="309" y="2360"/>
                  <a:pt x="316" y="2360"/>
                </a:cubicBezTo>
                <a:cubicBezTo>
                  <a:pt x="318" y="2360"/>
                  <a:pt x="319" y="2360"/>
                  <a:pt x="321" y="2360"/>
                </a:cubicBezTo>
                <a:cubicBezTo>
                  <a:pt x="322" y="2361"/>
                  <a:pt x="323" y="2361"/>
                  <a:pt x="324" y="2361"/>
                </a:cubicBezTo>
                <a:cubicBezTo>
                  <a:pt x="325" y="2366"/>
                  <a:pt x="323" y="2370"/>
                  <a:pt x="318" y="2368"/>
                </a:cubicBezTo>
                <a:close/>
                <a:moveTo>
                  <a:pt x="324" y="2342"/>
                </a:moveTo>
                <a:cubicBezTo>
                  <a:pt x="325" y="2340"/>
                  <a:pt x="325" y="2339"/>
                  <a:pt x="325" y="2337"/>
                </a:cubicBezTo>
                <a:cubicBezTo>
                  <a:pt x="325" y="2337"/>
                  <a:pt x="325" y="2337"/>
                  <a:pt x="325" y="2337"/>
                </a:cubicBezTo>
                <a:cubicBezTo>
                  <a:pt x="325" y="2339"/>
                  <a:pt x="325" y="2340"/>
                  <a:pt x="324" y="2342"/>
                </a:cubicBezTo>
                <a:close/>
                <a:moveTo>
                  <a:pt x="520" y="2352"/>
                </a:moveTo>
                <a:cubicBezTo>
                  <a:pt x="530" y="2348"/>
                  <a:pt x="529" y="2354"/>
                  <a:pt x="528" y="2360"/>
                </a:cubicBezTo>
                <a:cubicBezTo>
                  <a:pt x="525" y="2360"/>
                  <a:pt x="522" y="2361"/>
                  <a:pt x="520" y="2361"/>
                </a:cubicBezTo>
                <a:cubicBezTo>
                  <a:pt x="520" y="2358"/>
                  <a:pt x="520" y="2355"/>
                  <a:pt x="520" y="2352"/>
                </a:cubicBezTo>
                <a:close/>
                <a:moveTo>
                  <a:pt x="396" y="2385"/>
                </a:moveTo>
                <a:cubicBezTo>
                  <a:pt x="396" y="2385"/>
                  <a:pt x="395" y="2385"/>
                  <a:pt x="394" y="2385"/>
                </a:cubicBezTo>
                <a:cubicBezTo>
                  <a:pt x="395" y="2385"/>
                  <a:pt x="396" y="2385"/>
                  <a:pt x="396" y="2385"/>
                </a:cubicBezTo>
                <a:cubicBezTo>
                  <a:pt x="398" y="2383"/>
                  <a:pt x="399" y="2382"/>
                  <a:pt x="401" y="2382"/>
                </a:cubicBezTo>
                <a:cubicBezTo>
                  <a:pt x="399" y="2382"/>
                  <a:pt x="398" y="2383"/>
                  <a:pt x="396" y="2385"/>
                </a:cubicBezTo>
                <a:close/>
                <a:moveTo>
                  <a:pt x="409" y="2381"/>
                </a:moveTo>
                <a:cubicBezTo>
                  <a:pt x="409" y="2381"/>
                  <a:pt x="409" y="2381"/>
                  <a:pt x="409" y="2381"/>
                </a:cubicBezTo>
                <a:close/>
                <a:moveTo>
                  <a:pt x="449" y="2365"/>
                </a:moveTo>
                <a:cubicBezTo>
                  <a:pt x="449" y="2365"/>
                  <a:pt x="449" y="2365"/>
                  <a:pt x="449" y="2365"/>
                </a:cubicBezTo>
                <a:cubicBezTo>
                  <a:pt x="431" y="2344"/>
                  <a:pt x="417" y="2343"/>
                  <a:pt x="401" y="2361"/>
                </a:cubicBezTo>
                <a:cubicBezTo>
                  <a:pt x="396" y="2363"/>
                  <a:pt x="393" y="2358"/>
                  <a:pt x="389" y="2356"/>
                </a:cubicBezTo>
                <a:cubicBezTo>
                  <a:pt x="388" y="2354"/>
                  <a:pt x="388" y="2351"/>
                  <a:pt x="388" y="2349"/>
                </a:cubicBezTo>
                <a:cubicBezTo>
                  <a:pt x="379" y="2350"/>
                  <a:pt x="369" y="2351"/>
                  <a:pt x="360" y="2352"/>
                </a:cubicBezTo>
                <a:cubicBezTo>
                  <a:pt x="355" y="2357"/>
                  <a:pt x="350" y="2363"/>
                  <a:pt x="341" y="2360"/>
                </a:cubicBezTo>
                <a:cubicBezTo>
                  <a:pt x="342" y="2353"/>
                  <a:pt x="344" y="2346"/>
                  <a:pt x="345" y="2339"/>
                </a:cubicBezTo>
                <a:cubicBezTo>
                  <a:pt x="342" y="2335"/>
                  <a:pt x="341" y="2331"/>
                  <a:pt x="341" y="2327"/>
                </a:cubicBezTo>
                <a:cubicBezTo>
                  <a:pt x="341" y="2331"/>
                  <a:pt x="342" y="2335"/>
                  <a:pt x="345" y="2339"/>
                </a:cubicBezTo>
                <a:cubicBezTo>
                  <a:pt x="347" y="2339"/>
                  <a:pt x="350" y="2339"/>
                  <a:pt x="352" y="2339"/>
                </a:cubicBezTo>
                <a:cubicBezTo>
                  <a:pt x="354" y="2338"/>
                  <a:pt x="356" y="2337"/>
                  <a:pt x="357" y="2337"/>
                </a:cubicBezTo>
                <a:cubicBezTo>
                  <a:pt x="356" y="2337"/>
                  <a:pt x="354" y="2338"/>
                  <a:pt x="352" y="2339"/>
                </a:cubicBezTo>
                <a:cubicBezTo>
                  <a:pt x="355" y="2340"/>
                  <a:pt x="357" y="2341"/>
                  <a:pt x="360" y="2341"/>
                </a:cubicBezTo>
                <a:cubicBezTo>
                  <a:pt x="360" y="2344"/>
                  <a:pt x="361" y="2346"/>
                  <a:pt x="361" y="2348"/>
                </a:cubicBezTo>
                <a:cubicBezTo>
                  <a:pt x="361" y="2350"/>
                  <a:pt x="361" y="2351"/>
                  <a:pt x="360" y="2352"/>
                </a:cubicBezTo>
                <a:cubicBezTo>
                  <a:pt x="369" y="2351"/>
                  <a:pt x="379" y="2350"/>
                  <a:pt x="388" y="2349"/>
                </a:cubicBezTo>
                <a:cubicBezTo>
                  <a:pt x="396" y="2346"/>
                  <a:pt x="398" y="2340"/>
                  <a:pt x="398" y="2332"/>
                </a:cubicBezTo>
                <a:cubicBezTo>
                  <a:pt x="408" y="2331"/>
                  <a:pt x="407" y="2346"/>
                  <a:pt x="417" y="2345"/>
                </a:cubicBezTo>
                <a:cubicBezTo>
                  <a:pt x="427" y="2346"/>
                  <a:pt x="438" y="2344"/>
                  <a:pt x="448" y="2347"/>
                </a:cubicBezTo>
                <a:cubicBezTo>
                  <a:pt x="453" y="2349"/>
                  <a:pt x="460" y="2346"/>
                  <a:pt x="460" y="2354"/>
                </a:cubicBezTo>
                <a:cubicBezTo>
                  <a:pt x="460" y="2360"/>
                  <a:pt x="457" y="2366"/>
                  <a:pt x="449" y="2365"/>
                </a:cubicBezTo>
                <a:close/>
                <a:moveTo>
                  <a:pt x="458" y="2388"/>
                </a:moveTo>
                <a:cubicBezTo>
                  <a:pt x="474" y="2388"/>
                  <a:pt x="489" y="2388"/>
                  <a:pt x="504" y="2388"/>
                </a:cubicBezTo>
                <a:cubicBezTo>
                  <a:pt x="504" y="2388"/>
                  <a:pt x="504" y="2388"/>
                  <a:pt x="504" y="2388"/>
                </a:cubicBezTo>
                <a:cubicBezTo>
                  <a:pt x="489" y="2388"/>
                  <a:pt x="474" y="2388"/>
                  <a:pt x="458" y="2388"/>
                </a:cubicBezTo>
                <a:close/>
                <a:moveTo>
                  <a:pt x="513" y="2377"/>
                </a:moveTo>
                <a:cubicBezTo>
                  <a:pt x="509" y="2378"/>
                  <a:pt x="504" y="2376"/>
                  <a:pt x="500" y="2377"/>
                </a:cubicBezTo>
                <a:cubicBezTo>
                  <a:pt x="504" y="2376"/>
                  <a:pt x="509" y="2378"/>
                  <a:pt x="513" y="2377"/>
                </a:cubicBezTo>
                <a:cubicBezTo>
                  <a:pt x="513" y="2376"/>
                  <a:pt x="513" y="2376"/>
                  <a:pt x="513" y="2375"/>
                </a:cubicBezTo>
                <a:cubicBezTo>
                  <a:pt x="513" y="2376"/>
                  <a:pt x="513" y="2376"/>
                  <a:pt x="513" y="2377"/>
                </a:cubicBezTo>
                <a:close/>
                <a:moveTo>
                  <a:pt x="519" y="2371"/>
                </a:moveTo>
                <a:cubicBezTo>
                  <a:pt x="522" y="2368"/>
                  <a:pt x="529" y="2367"/>
                  <a:pt x="530" y="2362"/>
                </a:cubicBezTo>
                <a:cubicBezTo>
                  <a:pt x="534" y="2361"/>
                  <a:pt x="539" y="2357"/>
                  <a:pt x="544" y="2356"/>
                </a:cubicBezTo>
                <a:cubicBezTo>
                  <a:pt x="539" y="2357"/>
                  <a:pt x="534" y="2361"/>
                  <a:pt x="530" y="2362"/>
                </a:cubicBezTo>
                <a:cubicBezTo>
                  <a:pt x="529" y="2367"/>
                  <a:pt x="522" y="2368"/>
                  <a:pt x="519" y="2371"/>
                </a:cubicBezTo>
                <a:close/>
                <a:moveTo>
                  <a:pt x="571" y="2373"/>
                </a:moveTo>
                <a:cubicBezTo>
                  <a:pt x="569" y="2374"/>
                  <a:pt x="567" y="2375"/>
                  <a:pt x="565" y="2376"/>
                </a:cubicBezTo>
                <a:cubicBezTo>
                  <a:pt x="568" y="2378"/>
                  <a:pt x="570" y="2381"/>
                  <a:pt x="573" y="2384"/>
                </a:cubicBezTo>
                <a:cubicBezTo>
                  <a:pt x="570" y="2385"/>
                  <a:pt x="568" y="2387"/>
                  <a:pt x="568" y="2390"/>
                </a:cubicBezTo>
                <a:cubicBezTo>
                  <a:pt x="568" y="2391"/>
                  <a:pt x="568" y="2391"/>
                  <a:pt x="568" y="2391"/>
                </a:cubicBezTo>
                <a:cubicBezTo>
                  <a:pt x="568" y="2391"/>
                  <a:pt x="568" y="2392"/>
                  <a:pt x="569" y="2392"/>
                </a:cubicBezTo>
                <a:cubicBezTo>
                  <a:pt x="568" y="2392"/>
                  <a:pt x="568" y="2391"/>
                  <a:pt x="568" y="2391"/>
                </a:cubicBezTo>
                <a:cubicBezTo>
                  <a:pt x="564" y="2390"/>
                  <a:pt x="562" y="2388"/>
                  <a:pt x="561" y="2384"/>
                </a:cubicBezTo>
                <a:cubicBezTo>
                  <a:pt x="550" y="2384"/>
                  <a:pt x="539" y="2390"/>
                  <a:pt x="529" y="2381"/>
                </a:cubicBezTo>
                <a:cubicBezTo>
                  <a:pt x="536" y="2374"/>
                  <a:pt x="544" y="2371"/>
                  <a:pt x="553" y="2369"/>
                </a:cubicBezTo>
                <a:cubicBezTo>
                  <a:pt x="557" y="2368"/>
                  <a:pt x="561" y="2368"/>
                  <a:pt x="565" y="2368"/>
                </a:cubicBezTo>
                <a:cubicBezTo>
                  <a:pt x="568" y="2368"/>
                  <a:pt x="570" y="2368"/>
                  <a:pt x="573" y="2369"/>
                </a:cubicBezTo>
                <a:cubicBezTo>
                  <a:pt x="577" y="2369"/>
                  <a:pt x="581" y="2369"/>
                  <a:pt x="585" y="2369"/>
                </a:cubicBezTo>
                <a:cubicBezTo>
                  <a:pt x="583" y="2381"/>
                  <a:pt x="579" y="2383"/>
                  <a:pt x="571" y="2373"/>
                </a:cubicBezTo>
                <a:close/>
                <a:moveTo>
                  <a:pt x="596" y="2393"/>
                </a:moveTo>
                <a:cubicBezTo>
                  <a:pt x="596" y="2393"/>
                  <a:pt x="596" y="2393"/>
                  <a:pt x="596" y="2393"/>
                </a:cubicBezTo>
                <a:cubicBezTo>
                  <a:pt x="596" y="2392"/>
                  <a:pt x="596" y="2391"/>
                  <a:pt x="597" y="2390"/>
                </a:cubicBezTo>
                <a:cubicBezTo>
                  <a:pt x="596" y="2391"/>
                  <a:pt x="596" y="2392"/>
                  <a:pt x="596" y="2393"/>
                </a:cubicBezTo>
                <a:close/>
                <a:moveTo>
                  <a:pt x="586" y="2370"/>
                </a:moveTo>
                <a:cubicBezTo>
                  <a:pt x="594" y="2372"/>
                  <a:pt x="608" y="2361"/>
                  <a:pt x="609" y="2377"/>
                </a:cubicBezTo>
                <a:cubicBezTo>
                  <a:pt x="608" y="2361"/>
                  <a:pt x="594" y="2372"/>
                  <a:pt x="586" y="2370"/>
                </a:cubicBezTo>
                <a:close/>
                <a:moveTo>
                  <a:pt x="654" y="2387"/>
                </a:moveTo>
                <a:cubicBezTo>
                  <a:pt x="652" y="2387"/>
                  <a:pt x="650" y="2387"/>
                  <a:pt x="648" y="2386"/>
                </a:cubicBezTo>
                <a:cubicBezTo>
                  <a:pt x="635" y="2386"/>
                  <a:pt x="622" y="2386"/>
                  <a:pt x="609" y="2386"/>
                </a:cubicBezTo>
                <a:cubicBezTo>
                  <a:pt x="609" y="2384"/>
                  <a:pt x="609" y="2382"/>
                  <a:pt x="609" y="2381"/>
                </a:cubicBezTo>
                <a:cubicBezTo>
                  <a:pt x="617" y="2376"/>
                  <a:pt x="621" y="2365"/>
                  <a:pt x="633" y="2369"/>
                </a:cubicBezTo>
                <a:cubicBezTo>
                  <a:pt x="640" y="2375"/>
                  <a:pt x="649" y="2371"/>
                  <a:pt x="657" y="2372"/>
                </a:cubicBezTo>
                <a:cubicBezTo>
                  <a:pt x="665" y="2373"/>
                  <a:pt x="670" y="2376"/>
                  <a:pt x="674" y="2382"/>
                </a:cubicBezTo>
                <a:cubicBezTo>
                  <a:pt x="669" y="2384"/>
                  <a:pt x="665" y="2386"/>
                  <a:pt x="660" y="2387"/>
                </a:cubicBezTo>
                <a:cubicBezTo>
                  <a:pt x="658" y="2387"/>
                  <a:pt x="656" y="2387"/>
                  <a:pt x="654" y="2387"/>
                </a:cubicBezTo>
                <a:close/>
                <a:moveTo>
                  <a:pt x="672" y="2395"/>
                </a:moveTo>
                <a:cubicBezTo>
                  <a:pt x="671" y="2396"/>
                  <a:pt x="670" y="2399"/>
                  <a:pt x="669" y="2399"/>
                </a:cubicBezTo>
                <a:cubicBezTo>
                  <a:pt x="670" y="2399"/>
                  <a:pt x="671" y="2396"/>
                  <a:pt x="672" y="2395"/>
                </a:cubicBezTo>
                <a:cubicBezTo>
                  <a:pt x="675" y="2395"/>
                  <a:pt x="678" y="2396"/>
                  <a:pt x="682" y="2396"/>
                </a:cubicBezTo>
                <a:cubicBezTo>
                  <a:pt x="678" y="2396"/>
                  <a:pt x="675" y="2395"/>
                  <a:pt x="672" y="2395"/>
                </a:cubicBezTo>
                <a:close/>
                <a:moveTo>
                  <a:pt x="686" y="2401"/>
                </a:moveTo>
                <a:cubicBezTo>
                  <a:pt x="689" y="2402"/>
                  <a:pt x="691" y="2401"/>
                  <a:pt x="694" y="2396"/>
                </a:cubicBezTo>
                <a:cubicBezTo>
                  <a:pt x="693" y="2393"/>
                  <a:pt x="692" y="2390"/>
                  <a:pt x="691" y="2387"/>
                </a:cubicBezTo>
                <a:cubicBezTo>
                  <a:pt x="692" y="2390"/>
                  <a:pt x="693" y="2393"/>
                  <a:pt x="694" y="2396"/>
                </a:cubicBezTo>
                <a:cubicBezTo>
                  <a:pt x="691" y="2401"/>
                  <a:pt x="689" y="2402"/>
                  <a:pt x="686" y="2401"/>
                </a:cubicBezTo>
                <a:close/>
                <a:moveTo>
                  <a:pt x="710" y="2378"/>
                </a:moveTo>
                <a:cubicBezTo>
                  <a:pt x="708" y="2364"/>
                  <a:pt x="699" y="2369"/>
                  <a:pt x="689" y="2373"/>
                </a:cubicBezTo>
                <a:cubicBezTo>
                  <a:pt x="698" y="2342"/>
                  <a:pt x="715" y="2366"/>
                  <a:pt x="732" y="2358"/>
                </a:cubicBezTo>
                <a:cubicBezTo>
                  <a:pt x="724" y="2370"/>
                  <a:pt x="719" y="2376"/>
                  <a:pt x="710" y="2378"/>
                </a:cubicBezTo>
                <a:close/>
                <a:moveTo>
                  <a:pt x="734" y="2360"/>
                </a:moveTo>
                <a:cubicBezTo>
                  <a:pt x="734" y="2358"/>
                  <a:pt x="734" y="2358"/>
                  <a:pt x="734" y="2358"/>
                </a:cubicBezTo>
                <a:cubicBezTo>
                  <a:pt x="735" y="2359"/>
                  <a:pt x="735" y="2359"/>
                  <a:pt x="735" y="2359"/>
                </a:cubicBezTo>
                <a:lnTo>
                  <a:pt x="734" y="2360"/>
                </a:lnTo>
                <a:close/>
                <a:moveTo>
                  <a:pt x="779" y="2381"/>
                </a:moveTo>
                <a:cubicBezTo>
                  <a:pt x="777" y="2380"/>
                  <a:pt x="777" y="2380"/>
                  <a:pt x="777" y="2380"/>
                </a:cubicBezTo>
                <a:cubicBezTo>
                  <a:pt x="778" y="2378"/>
                  <a:pt x="780" y="2378"/>
                  <a:pt x="781" y="2380"/>
                </a:cubicBezTo>
                <a:lnTo>
                  <a:pt x="779" y="2381"/>
                </a:lnTo>
                <a:close/>
                <a:moveTo>
                  <a:pt x="863" y="2349"/>
                </a:moveTo>
                <a:cubicBezTo>
                  <a:pt x="863" y="2349"/>
                  <a:pt x="863" y="2349"/>
                  <a:pt x="863" y="2349"/>
                </a:cubicBezTo>
                <a:cubicBezTo>
                  <a:pt x="874" y="2348"/>
                  <a:pt x="876" y="2353"/>
                  <a:pt x="876" y="2358"/>
                </a:cubicBezTo>
                <a:cubicBezTo>
                  <a:pt x="876" y="2353"/>
                  <a:pt x="874" y="2348"/>
                  <a:pt x="863" y="2349"/>
                </a:cubicBezTo>
                <a:close/>
                <a:moveTo>
                  <a:pt x="1061" y="2353"/>
                </a:moveTo>
                <a:cubicBezTo>
                  <a:pt x="1061" y="2353"/>
                  <a:pt x="1061" y="2353"/>
                  <a:pt x="1061" y="2353"/>
                </a:cubicBezTo>
                <a:cubicBezTo>
                  <a:pt x="1061" y="2353"/>
                  <a:pt x="1061" y="2353"/>
                  <a:pt x="1061" y="2353"/>
                </a:cubicBezTo>
                <a:cubicBezTo>
                  <a:pt x="1059" y="2354"/>
                  <a:pt x="1058" y="2355"/>
                  <a:pt x="1057" y="2357"/>
                </a:cubicBezTo>
                <a:cubicBezTo>
                  <a:pt x="1057" y="2357"/>
                  <a:pt x="1057" y="2357"/>
                  <a:pt x="1057" y="2357"/>
                </a:cubicBezTo>
                <a:cubicBezTo>
                  <a:pt x="1058" y="2355"/>
                  <a:pt x="1060" y="2354"/>
                  <a:pt x="1061" y="2353"/>
                </a:cubicBezTo>
                <a:cubicBezTo>
                  <a:pt x="1061" y="2353"/>
                  <a:pt x="1061" y="2353"/>
                  <a:pt x="1061" y="2353"/>
                </a:cubicBezTo>
                <a:close/>
                <a:moveTo>
                  <a:pt x="1005" y="2261"/>
                </a:moveTo>
                <a:cubicBezTo>
                  <a:pt x="1007" y="2258"/>
                  <a:pt x="1011" y="2254"/>
                  <a:pt x="1013" y="2250"/>
                </a:cubicBezTo>
                <a:cubicBezTo>
                  <a:pt x="1011" y="2254"/>
                  <a:pt x="1007" y="2258"/>
                  <a:pt x="1005" y="2261"/>
                </a:cubicBezTo>
                <a:close/>
                <a:moveTo>
                  <a:pt x="964" y="2273"/>
                </a:moveTo>
                <a:cubicBezTo>
                  <a:pt x="967" y="2268"/>
                  <a:pt x="970" y="2266"/>
                  <a:pt x="974" y="2265"/>
                </a:cubicBezTo>
                <a:cubicBezTo>
                  <a:pt x="970" y="2266"/>
                  <a:pt x="967" y="2268"/>
                  <a:pt x="964" y="2273"/>
                </a:cubicBezTo>
                <a:close/>
                <a:moveTo>
                  <a:pt x="960" y="2358"/>
                </a:moveTo>
                <a:cubicBezTo>
                  <a:pt x="958" y="2357"/>
                  <a:pt x="955" y="2357"/>
                  <a:pt x="953" y="2356"/>
                </a:cubicBezTo>
                <a:cubicBezTo>
                  <a:pt x="953" y="2359"/>
                  <a:pt x="953" y="2362"/>
                  <a:pt x="952" y="2365"/>
                </a:cubicBezTo>
                <a:cubicBezTo>
                  <a:pt x="952" y="2368"/>
                  <a:pt x="951" y="2370"/>
                  <a:pt x="949" y="2372"/>
                </a:cubicBezTo>
                <a:cubicBezTo>
                  <a:pt x="951" y="2370"/>
                  <a:pt x="952" y="2368"/>
                  <a:pt x="952" y="2365"/>
                </a:cubicBezTo>
                <a:cubicBezTo>
                  <a:pt x="953" y="2362"/>
                  <a:pt x="953" y="2359"/>
                  <a:pt x="953" y="2356"/>
                </a:cubicBezTo>
                <a:cubicBezTo>
                  <a:pt x="949" y="2352"/>
                  <a:pt x="947" y="2353"/>
                  <a:pt x="946" y="2356"/>
                </a:cubicBezTo>
                <a:cubicBezTo>
                  <a:pt x="947" y="2353"/>
                  <a:pt x="949" y="2352"/>
                  <a:pt x="953" y="2356"/>
                </a:cubicBezTo>
                <a:cubicBezTo>
                  <a:pt x="955" y="2357"/>
                  <a:pt x="958" y="2357"/>
                  <a:pt x="960" y="2358"/>
                </a:cubicBezTo>
                <a:close/>
                <a:moveTo>
                  <a:pt x="949" y="2308"/>
                </a:moveTo>
                <a:cubicBezTo>
                  <a:pt x="950" y="2308"/>
                  <a:pt x="951" y="2308"/>
                  <a:pt x="952" y="2308"/>
                </a:cubicBezTo>
                <a:cubicBezTo>
                  <a:pt x="951" y="2308"/>
                  <a:pt x="950" y="2308"/>
                  <a:pt x="949" y="2308"/>
                </a:cubicBezTo>
                <a:cubicBezTo>
                  <a:pt x="946" y="2306"/>
                  <a:pt x="943" y="2306"/>
                  <a:pt x="940" y="2306"/>
                </a:cubicBezTo>
                <a:cubicBezTo>
                  <a:pt x="943" y="2306"/>
                  <a:pt x="946" y="2306"/>
                  <a:pt x="949" y="2308"/>
                </a:cubicBezTo>
                <a:close/>
                <a:moveTo>
                  <a:pt x="941" y="2281"/>
                </a:moveTo>
                <a:cubicBezTo>
                  <a:pt x="941" y="2281"/>
                  <a:pt x="941" y="2281"/>
                  <a:pt x="941" y="2281"/>
                </a:cubicBezTo>
                <a:cubicBezTo>
                  <a:pt x="938" y="2282"/>
                  <a:pt x="934" y="2282"/>
                  <a:pt x="931" y="2283"/>
                </a:cubicBezTo>
                <a:cubicBezTo>
                  <a:pt x="934" y="2282"/>
                  <a:pt x="938" y="2282"/>
                  <a:pt x="941" y="2281"/>
                </a:cubicBezTo>
                <a:close/>
                <a:moveTo>
                  <a:pt x="960" y="2453"/>
                </a:moveTo>
                <a:cubicBezTo>
                  <a:pt x="950" y="2456"/>
                  <a:pt x="940" y="2457"/>
                  <a:pt x="930" y="2457"/>
                </a:cubicBezTo>
                <a:cubicBezTo>
                  <a:pt x="940" y="2457"/>
                  <a:pt x="950" y="2456"/>
                  <a:pt x="960" y="2453"/>
                </a:cubicBezTo>
                <a:cubicBezTo>
                  <a:pt x="963" y="2445"/>
                  <a:pt x="968" y="2439"/>
                  <a:pt x="973" y="2433"/>
                </a:cubicBezTo>
                <a:cubicBezTo>
                  <a:pt x="968" y="2439"/>
                  <a:pt x="963" y="2445"/>
                  <a:pt x="960" y="2453"/>
                </a:cubicBezTo>
                <a:close/>
                <a:moveTo>
                  <a:pt x="977" y="2363"/>
                </a:moveTo>
                <a:cubicBezTo>
                  <a:pt x="974" y="2355"/>
                  <a:pt x="969" y="2356"/>
                  <a:pt x="963" y="2358"/>
                </a:cubicBezTo>
                <a:cubicBezTo>
                  <a:pt x="969" y="2356"/>
                  <a:pt x="974" y="2355"/>
                  <a:pt x="977" y="2363"/>
                </a:cubicBezTo>
                <a:cubicBezTo>
                  <a:pt x="979" y="2364"/>
                  <a:pt x="981" y="2364"/>
                  <a:pt x="983" y="2364"/>
                </a:cubicBezTo>
                <a:cubicBezTo>
                  <a:pt x="981" y="2364"/>
                  <a:pt x="979" y="2364"/>
                  <a:pt x="977" y="2363"/>
                </a:cubicBezTo>
                <a:close/>
                <a:moveTo>
                  <a:pt x="985" y="2365"/>
                </a:moveTo>
                <a:cubicBezTo>
                  <a:pt x="985" y="2364"/>
                  <a:pt x="985" y="2364"/>
                  <a:pt x="985" y="2364"/>
                </a:cubicBezTo>
                <a:cubicBezTo>
                  <a:pt x="985" y="2364"/>
                  <a:pt x="985" y="2364"/>
                  <a:pt x="985" y="2365"/>
                </a:cubicBezTo>
                <a:close/>
                <a:moveTo>
                  <a:pt x="985" y="2365"/>
                </a:moveTo>
                <a:cubicBezTo>
                  <a:pt x="985" y="2367"/>
                  <a:pt x="985" y="2370"/>
                  <a:pt x="985" y="2372"/>
                </a:cubicBezTo>
                <a:cubicBezTo>
                  <a:pt x="985" y="2370"/>
                  <a:pt x="985" y="2367"/>
                  <a:pt x="985" y="2365"/>
                </a:cubicBezTo>
                <a:close/>
                <a:moveTo>
                  <a:pt x="977" y="2315"/>
                </a:moveTo>
                <a:cubicBezTo>
                  <a:pt x="982" y="2314"/>
                  <a:pt x="988" y="2311"/>
                  <a:pt x="992" y="2312"/>
                </a:cubicBezTo>
                <a:cubicBezTo>
                  <a:pt x="988" y="2311"/>
                  <a:pt x="982" y="2314"/>
                  <a:pt x="977" y="2315"/>
                </a:cubicBezTo>
                <a:close/>
                <a:moveTo>
                  <a:pt x="993" y="2393"/>
                </a:moveTo>
                <a:cubicBezTo>
                  <a:pt x="993" y="2393"/>
                  <a:pt x="993" y="2393"/>
                  <a:pt x="993" y="2393"/>
                </a:cubicBezTo>
                <a:cubicBezTo>
                  <a:pt x="994" y="2389"/>
                  <a:pt x="995" y="2385"/>
                  <a:pt x="997" y="2381"/>
                </a:cubicBezTo>
                <a:cubicBezTo>
                  <a:pt x="995" y="2385"/>
                  <a:pt x="994" y="2389"/>
                  <a:pt x="993" y="2393"/>
                </a:cubicBezTo>
                <a:close/>
                <a:moveTo>
                  <a:pt x="996" y="2313"/>
                </a:moveTo>
                <a:cubicBezTo>
                  <a:pt x="996" y="2313"/>
                  <a:pt x="996" y="2313"/>
                  <a:pt x="996" y="2313"/>
                </a:cubicBezTo>
                <a:cubicBezTo>
                  <a:pt x="997" y="2310"/>
                  <a:pt x="998" y="2308"/>
                  <a:pt x="999" y="2306"/>
                </a:cubicBezTo>
                <a:cubicBezTo>
                  <a:pt x="998" y="2308"/>
                  <a:pt x="997" y="2310"/>
                  <a:pt x="996" y="2313"/>
                </a:cubicBezTo>
                <a:close/>
                <a:moveTo>
                  <a:pt x="1003" y="2377"/>
                </a:moveTo>
                <a:cubicBezTo>
                  <a:pt x="1007" y="2373"/>
                  <a:pt x="1004" y="2365"/>
                  <a:pt x="1006" y="2360"/>
                </a:cubicBezTo>
                <a:cubicBezTo>
                  <a:pt x="1006" y="2360"/>
                  <a:pt x="1006" y="2360"/>
                  <a:pt x="1006" y="2360"/>
                </a:cubicBezTo>
                <a:cubicBezTo>
                  <a:pt x="1004" y="2365"/>
                  <a:pt x="1007" y="2373"/>
                  <a:pt x="1003" y="2377"/>
                </a:cubicBezTo>
                <a:close/>
                <a:moveTo>
                  <a:pt x="1017" y="2363"/>
                </a:moveTo>
                <a:cubicBezTo>
                  <a:pt x="1015" y="2363"/>
                  <a:pt x="1012" y="2362"/>
                  <a:pt x="1010" y="2361"/>
                </a:cubicBezTo>
                <a:cubicBezTo>
                  <a:pt x="1012" y="2362"/>
                  <a:pt x="1015" y="2363"/>
                  <a:pt x="1017" y="2363"/>
                </a:cubicBezTo>
                <a:cubicBezTo>
                  <a:pt x="1027" y="2366"/>
                  <a:pt x="1035" y="2365"/>
                  <a:pt x="1044" y="2362"/>
                </a:cubicBezTo>
                <a:cubicBezTo>
                  <a:pt x="1035" y="2365"/>
                  <a:pt x="1027" y="2366"/>
                  <a:pt x="1017" y="2363"/>
                </a:cubicBezTo>
                <a:close/>
                <a:moveTo>
                  <a:pt x="1036" y="2283"/>
                </a:moveTo>
                <a:cubicBezTo>
                  <a:pt x="1030" y="2282"/>
                  <a:pt x="1023" y="2281"/>
                  <a:pt x="1017" y="2280"/>
                </a:cubicBezTo>
                <a:cubicBezTo>
                  <a:pt x="1023" y="2281"/>
                  <a:pt x="1030" y="2282"/>
                  <a:pt x="1036" y="2283"/>
                </a:cubicBezTo>
                <a:cubicBezTo>
                  <a:pt x="1043" y="2274"/>
                  <a:pt x="1050" y="2274"/>
                  <a:pt x="1057" y="2276"/>
                </a:cubicBezTo>
                <a:cubicBezTo>
                  <a:pt x="1050" y="2274"/>
                  <a:pt x="1043" y="2274"/>
                  <a:pt x="1036" y="2283"/>
                </a:cubicBezTo>
                <a:close/>
                <a:moveTo>
                  <a:pt x="1054" y="2388"/>
                </a:moveTo>
                <a:cubicBezTo>
                  <a:pt x="1054" y="2389"/>
                  <a:pt x="1053" y="2390"/>
                  <a:pt x="1053" y="2392"/>
                </a:cubicBezTo>
                <a:cubicBezTo>
                  <a:pt x="1053" y="2390"/>
                  <a:pt x="1054" y="2389"/>
                  <a:pt x="1054" y="2388"/>
                </a:cubicBezTo>
                <a:cubicBezTo>
                  <a:pt x="1055" y="2387"/>
                  <a:pt x="1056" y="2386"/>
                  <a:pt x="1057" y="2385"/>
                </a:cubicBezTo>
                <a:cubicBezTo>
                  <a:pt x="1063" y="2380"/>
                  <a:pt x="1060" y="2374"/>
                  <a:pt x="1059" y="2368"/>
                </a:cubicBezTo>
                <a:cubicBezTo>
                  <a:pt x="1064" y="2368"/>
                  <a:pt x="1068" y="2368"/>
                  <a:pt x="1073" y="2368"/>
                </a:cubicBezTo>
                <a:cubicBezTo>
                  <a:pt x="1077" y="2389"/>
                  <a:pt x="1077" y="2389"/>
                  <a:pt x="1054" y="2388"/>
                </a:cubicBezTo>
                <a:close/>
                <a:moveTo>
                  <a:pt x="1154" y="2295"/>
                </a:moveTo>
                <a:cubicBezTo>
                  <a:pt x="1153" y="2296"/>
                  <a:pt x="1152" y="2296"/>
                  <a:pt x="1151" y="2297"/>
                </a:cubicBezTo>
                <a:cubicBezTo>
                  <a:pt x="1151" y="2297"/>
                  <a:pt x="1151" y="2297"/>
                  <a:pt x="1151" y="2297"/>
                </a:cubicBezTo>
                <a:cubicBezTo>
                  <a:pt x="1152" y="2296"/>
                  <a:pt x="1153" y="2296"/>
                  <a:pt x="1154" y="2295"/>
                </a:cubicBezTo>
                <a:close/>
                <a:moveTo>
                  <a:pt x="1164" y="2300"/>
                </a:moveTo>
                <a:cubicBezTo>
                  <a:pt x="1164" y="2295"/>
                  <a:pt x="1167" y="2294"/>
                  <a:pt x="1171" y="2293"/>
                </a:cubicBezTo>
                <a:cubicBezTo>
                  <a:pt x="1167" y="2294"/>
                  <a:pt x="1164" y="2295"/>
                  <a:pt x="1164" y="2300"/>
                </a:cubicBezTo>
                <a:cubicBezTo>
                  <a:pt x="1156" y="2303"/>
                  <a:pt x="1149" y="2306"/>
                  <a:pt x="1142" y="2308"/>
                </a:cubicBezTo>
                <a:cubicBezTo>
                  <a:pt x="1149" y="2306"/>
                  <a:pt x="1156" y="2303"/>
                  <a:pt x="1164" y="2300"/>
                </a:cubicBezTo>
                <a:close/>
                <a:moveTo>
                  <a:pt x="1124" y="2310"/>
                </a:moveTo>
                <a:cubicBezTo>
                  <a:pt x="1122" y="2310"/>
                  <a:pt x="1119" y="2310"/>
                  <a:pt x="1117" y="2310"/>
                </a:cubicBezTo>
                <a:cubicBezTo>
                  <a:pt x="1119" y="2310"/>
                  <a:pt x="1122" y="2310"/>
                  <a:pt x="1124" y="2310"/>
                </a:cubicBezTo>
                <a:close/>
                <a:moveTo>
                  <a:pt x="1086" y="2329"/>
                </a:moveTo>
                <a:cubicBezTo>
                  <a:pt x="1088" y="2327"/>
                  <a:pt x="1091" y="2325"/>
                  <a:pt x="1093" y="2323"/>
                </a:cubicBezTo>
                <a:cubicBezTo>
                  <a:pt x="1091" y="2325"/>
                  <a:pt x="1088" y="2327"/>
                  <a:pt x="1086" y="2329"/>
                </a:cubicBezTo>
                <a:cubicBezTo>
                  <a:pt x="1086" y="2330"/>
                  <a:pt x="1085" y="2331"/>
                  <a:pt x="1084" y="2332"/>
                </a:cubicBezTo>
                <a:cubicBezTo>
                  <a:pt x="1085" y="2331"/>
                  <a:pt x="1086" y="2330"/>
                  <a:pt x="1086" y="2329"/>
                </a:cubicBezTo>
                <a:close/>
                <a:moveTo>
                  <a:pt x="1116" y="2370"/>
                </a:moveTo>
                <a:cubicBezTo>
                  <a:pt x="1110" y="2368"/>
                  <a:pt x="1109" y="2375"/>
                  <a:pt x="1105" y="2377"/>
                </a:cubicBezTo>
                <a:cubicBezTo>
                  <a:pt x="1104" y="2378"/>
                  <a:pt x="1103" y="2380"/>
                  <a:pt x="1102" y="2381"/>
                </a:cubicBezTo>
                <a:cubicBezTo>
                  <a:pt x="1098" y="2386"/>
                  <a:pt x="1095" y="2395"/>
                  <a:pt x="1085" y="2390"/>
                </a:cubicBezTo>
                <a:cubicBezTo>
                  <a:pt x="1087" y="2383"/>
                  <a:pt x="1088" y="2375"/>
                  <a:pt x="1089" y="2368"/>
                </a:cubicBezTo>
                <a:cubicBezTo>
                  <a:pt x="1093" y="2368"/>
                  <a:pt x="1097" y="2368"/>
                  <a:pt x="1101" y="2368"/>
                </a:cubicBezTo>
                <a:cubicBezTo>
                  <a:pt x="1101" y="2371"/>
                  <a:pt x="1102" y="2374"/>
                  <a:pt x="1102" y="2377"/>
                </a:cubicBezTo>
                <a:cubicBezTo>
                  <a:pt x="1101" y="2378"/>
                  <a:pt x="1101" y="2379"/>
                  <a:pt x="1102" y="2381"/>
                </a:cubicBezTo>
                <a:cubicBezTo>
                  <a:pt x="1103" y="2380"/>
                  <a:pt x="1104" y="2378"/>
                  <a:pt x="1105" y="2377"/>
                </a:cubicBezTo>
                <a:cubicBezTo>
                  <a:pt x="1109" y="2375"/>
                  <a:pt x="1110" y="2368"/>
                  <a:pt x="1116" y="2370"/>
                </a:cubicBezTo>
                <a:cubicBezTo>
                  <a:pt x="1122" y="2374"/>
                  <a:pt x="1124" y="2377"/>
                  <a:pt x="1124" y="2380"/>
                </a:cubicBezTo>
                <a:cubicBezTo>
                  <a:pt x="1124" y="2377"/>
                  <a:pt x="1122" y="2374"/>
                  <a:pt x="1116" y="2370"/>
                </a:cubicBezTo>
                <a:close/>
                <a:moveTo>
                  <a:pt x="1125" y="2343"/>
                </a:moveTo>
                <a:cubicBezTo>
                  <a:pt x="1127" y="2342"/>
                  <a:pt x="1130" y="2342"/>
                  <a:pt x="1133" y="2344"/>
                </a:cubicBezTo>
                <a:cubicBezTo>
                  <a:pt x="1139" y="2345"/>
                  <a:pt x="1145" y="2345"/>
                  <a:pt x="1150" y="2345"/>
                </a:cubicBezTo>
                <a:cubicBezTo>
                  <a:pt x="1145" y="2345"/>
                  <a:pt x="1139" y="2345"/>
                  <a:pt x="1133" y="2344"/>
                </a:cubicBezTo>
                <a:cubicBezTo>
                  <a:pt x="1130" y="2342"/>
                  <a:pt x="1127" y="2342"/>
                  <a:pt x="1125" y="2343"/>
                </a:cubicBezTo>
                <a:close/>
                <a:moveTo>
                  <a:pt x="1137" y="2401"/>
                </a:moveTo>
                <a:cubicBezTo>
                  <a:pt x="1134" y="2401"/>
                  <a:pt x="1131" y="2400"/>
                  <a:pt x="1129" y="2400"/>
                </a:cubicBezTo>
                <a:cubicBezTo>
                  <a:pt x="1131" y="2400"/>
                  <a:pt x="1134" y="2401"/>
                  <a:pt x="1137" y="2401"/>
                </a:cubicBezTo>
                <a:cubicBezTo>
                  <a:pt x="1137" y="2405"/>
                  <a:pt x="1137" y="2409"/>
                  <a:pt x="1137" y="2413"/>
                </a:cubicBezTo>
                <a:cubicBezTo>
                  <a:pt x="1137" y="2409"/>
                  <a:pt x="1137" y="2405"/>
                  <a:pt x="1137" y="2401"/>
                </a:cubicBezTo>
                <a:close/>
                <a:moveTo>
                  <a:pt x="1144" y="2402"/>
                </a:moveTo>
                <a:cubicBezTo>
                  <a:pt x="1144" y="2399"/>
                  <a:pt x="1146" y="2396"/>
                  <a:pt x="1153" y="2395"/>
                </a:cubicBezTo>
                <a:cubicBezTo>
                  <a:pt x="1153" y="2395"/>
                  <a:pt x="1153" y="2395"/>
                  <a:pt x="1153" y="2395"/>
                </a:cubicBezTo>
                <a:cubicBezTo>
                  <a:pt x="1146" y="2396"/>
                  <a:pt x="1144" y="2399"/>
                  <a:pt x="1144" y="2402"/>
                </a:cubicBezTo>
                <a:close/>
                <a:moveTo>
                  <a:pt x="1164" y="2456"/>
                </a:moveTo>
                <a:cubicBezTo>
                  <a:pt x="1157" y="2451"/>
                  <a:pt x="1154" y="2447"/>
                  <a:pt x="1157" y="2443"/>
                </a:cubicBezTo>
                <a:cubicBezTo>
                  <a:pt x="1154" y="2447"/>
                  <a:pt x="1157" y="2451"/>
                  <a:pt x="1164" y="2456"/>
                </a:cubicBezTo>
                <a:cubicBezTo>
                  <a:pt x="1168" y="2457"/>
                  <a:pt x="1171" y="2457"/>
                  <a:pt x="1173" y="2458"/>
                </a:cubicBezTo>
                <a:cubicBezTo>
                  <a:pt x="1171" y="2457"/>
                  <a:pt x="1168" y="2457"/>
                  <a:pt x="1164" y="2456"/>
                </a:cubicBezTo>
                <a:close/>
                <a:moveTo>
                  <a:pt x="1176" y="2291"/>
                </a:moveTo>
                <a:cubicBezTo>
                  <a:pt x="1175" y="2292"/>
                  <a:pt x="1174" y="2292"/>
                  <a:pt x="1173" y="2293"/>
                </a:cubicBezTo>
                <a:cubicBezTo>
                  <a:pt x="1174" y="2292"/>
                  <a:pt x="1175" y="2292"/>
                  <a:pt x="1176" y="2291"/>
                </a:cubicBezTo>
                <a:cubicBezTo>
                  <a:pt x="1179" y="2291"/>
                  <a:pt x="1182" y="2290"/>
                  <a:pt x="1185" y="2290"/>
                </a:cubicBezTo>
                <a:cubicBezTo>
                  <a:pt x="1182" y="2290"/>
                  <a:pt x="1179" y="2291"/>
                  <a:pt x="1176" y="2291"/>
                </a:cubicBezTo>
                <a:close/>
                <a:moveTo>
                  <a:pt x="1201" y="2432"/>
                </a:moveTo>
                <a:cubicBezTo>
                  <a:pt x="1201" y="2434"/>
                  <a:pt x="1201" y="2436"/>
                  <a:pt x="1201" y="2438"/>
                </a:cubicBezTo>
                <a:cubicBezTo>
                  <a:pt x="1201" y="2436"/>
                  <a:pt x="1201" y="2434"/>
                  <a:pt x="1201" y="2432"/>
                </a:cubicBezTo>
                <a:close/>
                <a:moveTo>
                  <a:pt x="1233" y="2424"/>
                </a:moveTo>
                <a:cubicBezTo>
                  <a:pt x="1223" y="2424"/>
                  <a:pt x="1214" y="2426"/>
                  <a:pt x="1205" y="2430"/>
                </a:cubicBezTo>
                <a:cubicBezTo>
                  <a:pt x="1214" y="2426"/>
                  <a:pt x="1223" y="2424"/>
                  <a:pt x="1233" y="2424"/>
                </a:cubicBezTo>
                <a:close/>
                <a:moveTo>
                  <a:pt x="1256" y="2419"/>
                </a:moveTo>
                <a:cubicBezTo>
                  <a:pt x="1257" y="2420"/>
                  <a:pt x="1257" y="2423"/>
                  <a:pt x="1258" y="2425"/>
                </a:cubicBezTo>
                <a:cubicBezTo>
                  <a:pt x="1257" y="2423"/>
                  <a:pt x="1257" y="2420"/>
                  <a:pt x="1256" y="2419"/>
                </a:cubicBezTo>
                <a:close/>
                <a:moveTo>
                  <a:pt x="1310" y="2421"/>
                </a:moveTo>
                <a:cubicBezTo>
                  <a:pt x="1307" y="2424"/>
                  <a:pt x="1306" y="2430"/>
                  <a:pt x="1303" y="2434"/>
                </a:cubicBezTo>
                <a:cubicBezTo>
                  <a:pt x="1306" y="2430"/>
                  <a:pt x="1307" y="2424"/>
                  <a:pt x="1310" y="2421"/>
                </a:cubicBezTo>
                <a:cubicBezTo>
                  <a:pt x="1319" y="2421"/>
                  <a:pt x="1322" y="2416"/>
                  <a:pt x="1324" y="2410"/>
                </a:cubicBezTo>
                <a:cubicBezTo>
                  <a:pt x="1322" y="2416"/>
                  <a:pt x="1319" y="2421"/>
                  <a:pt x="1310" y="2421"/>
                </a:cubicBezTo>
                <a:close/>
                <a:moveTo>
                  <a:pt x="1328" y="2228"/>
                </a:moveTo>
                <a:cubicBezTo>
                  <a:pt x="1338" y="2221"/>
                  <a:pt x="1338" y="2216"/>
                  <a:pt x="1334" y="2212"/>
                </a:cubicBezTo>
                <a:cubicBezTo>
                  <a:pt x="1334" y="2212"/>
                  <a:pt x="1333" y="2211"/>
                  <a:pt x="1333" y="2210"/>
                </a:cubicBezTo>
                <a:cubicBezTo>
                  <a:pt x="1333" y="2211"/>
                  <a:pt x="1334" y="2212"/>
                  <a:pt x="1334" y="2212"/>
                </a:cubicBezTo>
                <a:cubicBezTo>
                  <a:pt x="1338" y="2216"/>
                  <a:pt x="1338" y="2221"/>
                  <a:pt x="1328" y="2228"/>
                </a:cubicBezTo>
                <a:close/>
                <a:moveTo>
                  <a:pt x="4043" y="2349"/>
                </a:moveTo>
                <a:cubicBezTo>
                  <a:pt x="4042" y="2349"/>
                  <a:pt x="4041" y="2349"/>
                  <a:pt x="4041" y="2349"/>
                </a:cubicBezTo>
                <a:cubicBezTo>
                  <a:pt x="4041" y="2349"/>
                  <a:pt x="4041" y="2349"/>
                  <a:pt x="4041" y="2349"/>
                </a:cubicBezTo>
                <a:cubicBezTo>
                  <a:pt x="4041" y="2349"/>
                  <a:pt x="4041" y="2349"/>
                  <a:pt x="4041" y="2349"/>
                </a:cubicBezTo>
                <a:cubicBezTo>
                  <a:pt x="4041" y="2349"/>
                  <a:pt x="4042" y="2349"/>
                  <a:pt x="4043" y="2349"/>
                </a:cubicBezTo>
                <a:close/>
                <a:moveTo>
                  <a:pt x="4025" y="2396"/>
                </a:moveTo>
                <a:cubicBezTo>
                  <a:pt x="4042" y="2396"/>
                  <a:pt x="4059" y="2397"/>
                  <a:pt x="4076" y="2398"/>
                </a:cubicBezTo>
                <a:cubicBezTo>
                  <a:pt x="4057" y="2402"/>
                  <a:pt x="4039" y="2407"/>
                  <a:pt x="4020" y="2401"/>
                </a:cubicBezTo>
                <a:cubicBezTo>
                  <a:pt x="4010" y="2401"/>
                  <a:pt x="4000" y="2401"/>
                  <a:pt x="3989" y="2400"/>
                </a:cubicBezTo>
                <a:cubicBezTo>
                  <a:pt x="3989" y="2399"/>
                  <a:pt x="3989" y="2398"/>
                  <a:pt x="3989" y="2397"/>
                </a:cubicBezTo>
                <a:cubicBezTo>
                  <a:pt x="4001" y="2397"/>
                  <a:pt x="4013" y="2396"/>
                  <a:pt x="4025" y="2396"/>
                </a:cubicBezTo>
                <a:close/>
                <a:moveTo>
                  <a:pt x="4016" y="2205"/>
                </a:moveTo>
                <a:cubicBezTo>
                  <a:pt x="4012" y="2205"/>
                  <a:pt x="4009" y="2208"/>
                  <a:pt x="4009" y="2213"/>
                </a:cubicBezTo>
                <a:cubicBezTo>
                  <a:pt x="4009" y="2208"/>
                  <a:pt x="4012" y="2205"/>
                  <a:pt x="4016" y="2205"/>
                </a:cubicBezTo>
                <a:close/>
                <a:moveTo>
                  <a:pt x="4001" y="2184"/>
                </a:moveTo>
                <a:cubicBezTo>
                  <a:pt x="4002" y="2184"/>
                  <a:pt x="4002" y="2183"/>
                  <a:pt x="4003" y="2183"/>
                </a:cubicBezTo>
                <a:cubicBezTo>
                  <a:pt x="4002" y="2183"/>
                  <a:pt x="4002" y="2184"/>
                  <a:pt x="4001" y="2184"/>
                </a:cubicBezTo>
                <a:cubicBezTo>
                  <a:pt x="4001" y="2187"/>
                  <a:pt x="4001" y="2189"/>
                  <a:pt x="4000" y="2192"/>
                </a:cubicBezTo>
                <a:cubicBezTo>
                  <a:pt x="4001" y="2189"/>
                  <a:pt x="4001" y="2187"/>
                  <a:pt x="4001" y="2184"/>
                </a:cubicBezTo>
                <a:close/>
                <a:moveTo>
                  <a:pt x="4013" y="2256"/>
                </a:moveTo>
                <a:cubicBezTo>
                  <a:pt x="4016" y="2257"/>
                  <a:pt x="4018" y="2259"/>
                  <a:pt x="4020" y="2260"/>
                </a:cubicBezTo>
                <a:cubicBezTo>
                  <a:pt x="4018" y="2259"/>
                  <a:pt x="4016" y="2257"/>
                  <a:pt x="4013" y="2256"/>
                </a:cubicBezTo>
                <a:cubicBezTo>
                  <a:pt x="4009" y="2251"/>
                  <a:pt x="4003" y="2249"/>
                  <a:pt x="3998" y="2248"/>
                </a:cubicBezTo>
                <a:cubicBezTo>
                  <a:pt x="4003" y="2249"/>
                  <a:pt x="4009" y="2251"/>
                  <a:pt x="4013" y="2256"/>
                </a:cubicBezTo>
                <a:close/>
                <a:moveTo>
                  <a:pt x="3983" y="2199"/>
                </a:moveTo>
                <a:cubicBezTo>
                  <a:pt x="3983" y="2200"/>
                  <a:pt x="3984" y="2201"/>
                  <a:pt x="3984" y="2201"/>
                </a:cubicBezTo>
                <a:cubicBezTo>
                  <a:pt x="3984" y="2201"/>
                  <a:pt x="3983" y="2200"/>
                  <a:pt x="3983" y="2199"/>
                </a:cubicBezTo>
                <a:close/>
                <a:moveTo>
                  <a:pt x="3995" y="2263"/>
                </a:moveTo>
                <a:cubicBezTo>
                  <a:pt x="3988" y="2265"/>
                  <a:pt x="3982" y="2268"/>
                  <a:pt x="3975" y="2268"/>
                </a:cubicBezTo>
                <a:cubicBezTo>
                  <a:pt x="3982" y="2268"/>
                  <a:pt x="3988" y="2265"/>
                  <a:pt x="3995" y="2263"/>
                </a:cubicBezTo>
                <a:close/>
                <a:moveTo>
                  <a:pt x="3970" y="2139"/>
                </a:moveTo>
                <a:cubicBezTo>
                  <a:pt x="3970" y="2139"/>
                  <a:pt x="3970" y="2139"/>
                  <a:pt x="3970" y="2139"/>
                </a:cubicBezTo>
                <a:cubicBezTo>
                  <a:pt x="3969" y="2139"/>
                  <a:pt x="3969" y="2139"/>
                  <a:pt x="3968" y="2139"/>
                </a:cubicBezTo>
                <a:cubicBezTo>
                  <a:pt x="3969" y="2139"/>
                  <a:pt x="3969" y="2139"/>
                  <a:pt x="3970" y="2139"/>
                </a:cubicBezTo>
                <a:close/>
                <a:moveTo>
                  <a:pt x="3972" y="2192"/>
                </a:moveTo>
                <a:cubicBezTo>
                  <a:pt x="3972" y="2189"/>
                  <a:pt x="3973" y="2187"/>
                  <a:pt x="3973" y="2185"/>
                </a:cubicBezTo>
                <a:cubicBezTo>
                  <a:pt x="3973" y="2187"/>
                  <a:pt x="3972" y="2189"/>
                  <a:pt x="3972" y="2192"/>
                </a:cubicBezTo>
                <a:cubicBezTo>
                  <a:pt x="3971" y="2193"/>
                  <a:pt x="3969" y="2194"/>
                  <a:pt x="3968" y="2194"/>
                </a:cubicBezTo>
                <a:cubicBezTo>
                  <a:pt x="3969" y="2194"/>
                  <a:pt x="3971" y="2193"/>
                  <a:pt x="3972" y="2192"/>
                </a:cubicBezTo>
                <a:close/>
                <a:moveTo>
                  <a:pt x="3941" y="2156"/>
                </a:moveTo>
                <a:cubicBezTo>
                  <a:pt x="3947" y="2152"/>
                  <a:pt x="3955" y="2153"/>
                  <a:pt x="3962" y="2153"/>
                </a:cubicBezTo>
                <a:cubicBezTo>
                  <a:pt x="3955" y="2153"/>
                  <a:pt x="3947" y="2152"/>
                  <a:pt x="3941" y="2156"/>
                </a:cubicBezTo>
                <a:cubicBezTo>
                  <a:pt x="3940" y="2157"/>
                  <a:pt x="3940" y="2158"/>
                  <a:pt x="3940" y="2160"/>
                </a:cubicBezTo>
                <a:cubicBezTo>
                  <a:pt x="3940" y="2158"/>
                  <a:pt x="3940" y="2157"/>
                  <a:pt x="3941" y="2156"/>
                </a:cubicBezTo>
                <a:close/>
                <a:moveTo>
                  <a:pt x="3940" y="2162"/>
                </a:moveTo>
                <a:cubicBezTo>
                  <a:pt x="3940" y="2165"/>
                  <a:pt x="3940" y="2167"/>
                  <a:pt x="3937" y="2169"/>
                </a:cubicBezTo>
                <a:cubicBezTo>
                  <a:pt x="3937" y="2169"/>
                  <a:pt x="3937" y="2169"/>
                  <a:pt x="3937" y="2169"/>
                </a:cubicBezTo>
                <a:cubicBezTo>
                  <a:pt x="3940" y="2167"/>
                  <a:pt x="3940" y="2165"/>
                  <a:pt x="3940" y="2162"/>
                </a:cubicBezTo>
                <a:close/>
                <a:moveTo>
                  <a:pt x="3917" y="2145"/>
                </a:moveTo>
                <a:cubicBezTo>
                  <a:pt x="3921" y="2144"/>
                  <a:pt x="3926" y="2145"/>
                  <a:pt x="3930" y="2145"/>
                </a:cubicBezTo>
                <a:cubicBezTo>
                  <a:pt x="3926" y="2145"/>
                  <a:pt x="3921" y="2144"/>
                  <a:pt x="3917" y="2145"/>
                </a:cubicBezTo>
                <a:cubicBezTo>
                  <a:pt x="3917" y="2149"/>
                  <a:pt x="3917" y="2153"/>
                  <a:pt x="3917" y="2157"/>
                </a:cubicBezTo>
                <a:cubicBezTo>
                  <a:pt x="3917" y="2153"/>
                  <a:pt x="3917" y="2149"/>
                  <a:pt x="3917" y="2145"/>
                </a:cubicBezTo>
                <a:close/>
                <a:moveTo>
                  <a:pt x="3817" y="2477"/>
                </a:moveTo>
                <a:cubicBezTo>
                  <a:pt x="3814" y="2474"/>
                  <a:pt x="3811" y="2473"/>
                  <a:pt x="3808" y="2473"/>
                </a:cubicBezTo>
                <a:cubicBezTo>
                  <a:pt x="3811" y="2473"/>
                  <a:pt x="3814" y="2474"/>
                  <a:pt x="3817" y="2477"/>
                </a:cubicBezTo>
                <a:close/>
                <a:moveTo>
                  <a:pt x="3851" y="2367"/>
                </a:moveTo>
                <a:cubicBezTo>
                  <a:pt x="3853" y="2364"/>
                  <a:pt x="3859" y="2364"/>
                  <a:pt x="3861" y="2361"/>
                </a:cubicBezTo>
                <a:cubicBezTo>
                  <a:pt x="3859" y="2364"/>
                  <a:pt x="3853" y="2364"/>
                  <a:pt x="3851" y="2367"/>
                </a:cubicBezTo>
                <a:close/>
                <a:moveTo>
                  <a:pt x="3848" y="2288"/>
                </a:moveTo>
                <a:cubicBezTo>
                  <a:pt x="3848" y="2288"/>
                  <a:pt x="3848" y="2288"/>
                  <a:pt x="3848" y="2288"/>
                </a:cubicBezTo>
                <a:cubicBezTo>
                  <a:pt x="3850" y="2288"/>
                  <a:pt x="3851" y="2289"/>
                  <a:pt x="3853" y="2289"/>
                </a:cubicBezTo>
                <a:cubicBezTo>
                  <a:pt x="3851" y="2289"/>
                  <a:pt x="3850" y="2288"/>
                  <a:pt x="3848" y="2288"/>
                </a:cubicBezTo>
                <a:close/>
                <a:moveTo>
                  <a:pt x="3868" y="2172"/>
                </a:moveTo>
                <a:cubicBezTo>
                  <a:pt x="3860" y="2169"/>
                  <a:pt x="3852" y="2165"/>
                  <a:pt x="3843" y="2164"/>
                </a:cubicBezTo>
                <a:cubicBezTo>
                  <a:pt x="3852" y="2165"/>
                  <a:pt x="3860" y="2169"/>
                  <a:pt x="3868" y="2172"/>
                </a:cubicBezTo>
                <a:close/>
                <a:moveTo>
                  <a:pt x="3839" y="2154"/>
                </a:moveTo>
                <a:cubicBezTo>
                  <a:pt x="3835" y="2156"/>
                  <a:pt x="3832" y="2158"/>
                  <a:pt x="3837" y="2165"/>
                </a:cubicBezTo>
                <a:cubicBezTo>
                  <a:pt x="3837" y="2165"/>
                  <a:pt x="3837" y="2165"/>
                  <a:pt x="3837" y="2165"/>
                </a:cubicBezTo>
                <a:cubicBezTo>
                  <a:pt x="3832" y="2158"/>
                  <a:pt x="3835" y="2156"/>
                  <a:pt x="3839" y="2154"/>
                </a:cubicBezTo>
                <a:close/>
                <a:moveTo>
                  <a:pt x="3800" y="2099"/>
                </a:moveTo>
                <a:cubicBezTo>
                  <a:pt x="3802" y="2094"/>
                  <a:pt x="3806" y="2093"/>
                  <a:pt x="3811" y="2093"/>
                </a:cubicBezTo>
                <a:cubicBezTo>
                  <a:pt x="3822" y="2093"/>
                  <a:pt x="3820" y="2102"/>
                  <a:pt x="3821" y="2109"/>
                </a:cubicBezTo>
                <a:cubicBezTo>
                  <a:pt x="3817" y="2109"/>
                  <a:pt x="3813" y="2109"/>
                  <a:pt x="3809" y="2109"/>
                </a:cubicBezTo>
                <a:cubicBezTo>
                  <a:pt x="3804" y="2108"/>
                  <a:pt x="3798" y="2107"/>
                  <a:pt x="3800" y="2099"/>
                </a:cubicBezTo>
                <a:close/>
                <a:moveTo>
                  <a:pt x="3765" y="2205"/>
                </a:moveTo>
                <a:cubicBezTo>
                  <a:pt x="3765" y="2207"/>
                  <a:pt x="3765" y="2209"/>
                  <a:pt x="3765" y="2211"/>
                </a:cubicBezTo>
                <a:cubicBezTo>
                  <a:pt x="3765" y="2209"/>
                  <a:pt x="3765" y="2207"/>
                  <a:pt x="3765" y="2205"/>
                </a:cubicBezTo>
                <a:cubicBezTo>
                  <a:pt x="3768" y="2201"/>
                  <a:pt x="3770" y="2200"/>
                  <a:pt x="3772" y="2200"/>
                </a:cubicBezTo>
                <a:cubicBezTo>
                  <a:pt x="3770" y="2200"/>
                  <a:pt x="3768" y="2201"/>
                  <a:pt x="3765" y="2205"/>
                </a:cubicBezTo>
                <a:close/>
                <a:moveTo>
                  <a:pt x="3771" y="2188"/>
                </a:moveTo>
                <a:cubicBezTo>
                  <a:pt x="3773" y="2188"/>
                  <a:pt x="3775" y="2187"/>
                  <a:pt x="3778" y="2185"/>
                </a:cubicBezTo>
                <a:cubicBezTo>
                  <a:pt x="3778" y="2185"/>
                  <a:pt x="3778" y="2185"/>
                  <a:pt x="3778" y="2185"/>
                </a:cubicBezTo>
                <a:cubicBezTo>
                  <a:pt x="3775" y="2187"/>
                  <a:pt x="3773" y="2188"/>
                  <a:pt x="3771" y="2188"/>
                </a:cubicBezTo>
                <a:close/>
                <a:moveTo>
                  <a:pt x="3781" y="2137"/>
                </a:moveTo>
                <a:cubicBezTo>
                  <a:pt x="3780" y="2137"/>
                  <a:pt x="3779" y="2136"/>
                  <a:pt x="3777" y="2136"/>
                </a:cubicBezTo>
                <a:cubicBezTo>
                  <a:pt x="3773" y="2133"/>
                  <a:pt x="3770" y="2133"/>
                  <a:pt x="3768" y="2134"/>
                </a:cubicBezTo>
                <a:cubicBezTo>
                  <a:pt x="3770" y="2133"/>
                  <a:pt x="3773" y="2133"/>
                  <a:pt x="3777" y="2136"/>
                </a:cubicBezTo>
                <a:cubicBezTo>
                  <a:pt x="3779" y="2136"/>
                  <a:pt x="3780" y="2137"/>
                  <a:pt x="3781" y="2137"/>
                </a:cubicBezTo>
                <a:cubicBezTo>
                  <a:pt x="3782" y="2137"/>
                  <a:pt x="3783" y="2136"/>
                  <a:pt x="3784" y="2136"/>
                </a:cubicBezTo>
                <a:cubicBezTo>
                  <a:pt x="3785" y="2132"/>
                  <a:pt x="3787" y="2130"/>
                  <a:pt x="3789" y="2128"/>
                </a:cubicBezTo>
                <a:cubicBezTo>
                  <a:pt x="3787" y="2130"/>
                  <a:pt x="3785" y="2132"/>
                  <a:pt x="3784" y="2136"/>
                </a:cubicBezTo>
                <a:cubicBezTo>
                  <a:pt x="3783" y="2136"/>
                  <a:pt x="3782" y="2137"/>
                  <a:pt x="3781" y="2137"/>
                </a:cubicBezTo>
                <a:close/>
                <a:moveTo>
                  <a:pt x="3785" y="2205"/>
                </a:moveTo>
                <a:cubicBezTo>
                  <a:pt x="3790" y="2203"/>
                  <a:pt x="3796" y="2202"/>
                  <a:pt x="3801" y="2200"/>
                </a:cubicBezTo>
                <a:cubicBezTo>
                  <a:pt x="3801" y="2196"/>
                  <a:pt x="3801" y="2192"/>
                  <a:pt x="3801" y="2188"/>
                </a:cubicBezTo>
                <a:cubicBezTo>
                  <a:pt x="3809" y="2180"/>
                  <a:pt x="3817" y="2187"/>
                  <a:pt x="3825" y="2188"/>
                </a:cubicBezTo>
                <a:cubicBezTo>
                  <a:pt x="3827" y="2196"/>
                  <a:pt x="3839" y="2191"/>
                  <a:pt x="3841" y="2200"/>
                </a:cubicBezTo>
                <a:cubicBezTo>
                  <a:pt x="3837" y="2202"/>
                  <a:pt x="3833" y="2204"/>
                  <a:pt x="3829" y="2205"/>
                </a:cubicBezTo>
                <a:cubicBezTo>
                  <a:pt x="3820" y="2205"/>
                  <a:pt x="3810" y="2204"/>
                  <a:pt x="3801" y="2200"/>
                </a:cubicBezTo>
                <a:cubicBezTo>
                  <a:pt x="3796" y="2202"/>
                  <a:pt x="3790" y="2203"/>
                  <a:pt x="3785" y="2205"/>
                </a:cubicBezTo>
                <a:close/>
                <a:moveTo>
                  <a:pt x="3765" y="2477"/>
                </a:moveTo>
                <a:cubicBezTo>
                  <a:pt x="3768" y="2477"/>
                  <a:pt x="3771" y="2477"/>
                  <a:pt x="3775" y="2477"/>
                </a:cubicBezTo>
                <a:cubicBezTo>
                  <a:pt x="3771" y="2477"/>
                  <a:pt x="3768" y="2477"/>
                  <a:pt x="3765" y="2477"/>
                </a:cubicBezTo>
                <a:close/>
                <a:moveTo>
                  <a:pt x="3659" y="2390"/>
                </a:moveTo>
                <a:cubicBezTo>
                  <a:pt x="3670" y="2388"/>
                  <a:pt x="3681" y="2386"/>
                  <a:pt x="3692" y="2385"/>
                </a:cubicBezTo>
                <a:cubicBezTo>
                  <a:pt x="3681" y="2386"/>
                  <a:pt x="3670" y="2388"/>
                  <a:pt x="3659" y="2390"/>
                </a:cubicBezTo>
                <a:close/>
                <a:moveTo>
                  <a:pt x="3641" y="2397"/>
                </a:moveTo>
                <a:cubicBezTo>
                  <a:pt x="3643" y="2397"/>
                  <a:pt x="3646" y="2397"/>
                  <a:pt x="3649" y="2397"/>
                </a:cubicBezTo>
                <a:cubicBezTo>
                  <a:pt x="3646" y="2397"/>
                  <a:pt x="3643" y="2397"/>
                  <a:pt x="3641" y="2397"/>
                </a:cubicBezTo>
                <a:cubicBezTo>
                  <a:pt x="3639" y="2398"/>
                  <a:pt x="3637" y="2399"/>
                  <a:pt x="3635" y="2400"/>
                </a:cubicBezTo>
                <a:cubicBezTo>
                  <a:pt x="3637" y="2399"/>
                  <a:pt x="3639" y="2398"/>
                  <a:pt x="3641" y="2397"/>
                </a:cubicBezTo>
                <a:close/>
                <a:moveTo>
                  <a:pt x="3633" y="2212"/>
                </a:moveTo>
                <a:cubicBezTo>
                  <a:pt x="3632" y="2213"/>
                  <a:pt x="3632" y="2213"/>
                  <a:pt x="3632" y="2213"/>
                </a:cubicBezTo>
                <a:lnTo>
                  <a:pt x="3633" y="2212"/>
                </a:lnTo>
                <a:close/>
                <a:moveTo>
                  <a:pt x="3636" y="2251"/>
                </a:moveTo>
                <a:cubicBezTo>
                  <a:pt x="3635" y="2245"/>
                  <a:pt x="3632" y="2244"/>
                  <a:pt x="3628" y="2244"/>
                </a:cubicBezTo>
                <a:cubicBezTo>
                  <a:pt x="3632" y="2244"/>
                  <a:pt x="3635" y="2245"/>
                  <a:pt x="3636" y="2251"/>
                </a:cubicBezTo>
                <a:close/>
                <a:moveTo>
                  <a:pt x="3605" y="2254"/>
                </a:moveTo>
                <a:cubicBezTo>
                  <a:pt x="3605" y="2255"/>
                  <a:pt x="3604" y="2256"/>
                  <a:pt x="3603" y="2257"/>
                </a:cubicBezTo>
                <a:cubicBezTo>
                  <a:pt x="3604" y="2256"/>
                  <a:pt x="3605" y="2255"/>
                  <a:pt x="3605" y="2254"/>
                </a:cubicBezTo>
                <a:close/>
                <a:moveTo>
                  <a:pt x="3525" y="2467"/>
                </a:moveTo>
                <a:cubicBezTo>
                  <a:pt x="3526" y="2466"/>
                  <a:pt x="3527" y="2465"/>
                  <a:pt x="3528" y="2465"/>
                </a:cubicBezTo>
                <a:cubicBezTo>
                  <a:pt x="3528" y="2465"/>
                  <a:pt x="3528" y="2465"/>
                  <a:pt x="3528" y="2465"/>
                </a:cubicBezTo>
                <a:cubicBezTo>
                  <a:pt x="3527" y="2465"/>
                  <a:pt x="3526" y="2466"/>
                  <a:pt x="3525" y="2467"/>
                </a:cubicBezTo>
                <a:close/>
                <a:moveTo>
                  <a:pt x="3576" y="2433"/>
                </a:moveTo>
                <a:cubicBezTo>
                  <a:pt x="3580" y="2433"/>
                  <a:pt x="3583" y="2432"/>
                  <a:pt x="3581" y="2425"/>
                </a:cubicBezTo>
                <a:cubicBezTo>
                  <a:pt x="3580" y="2422"/>
                  <a:pt x="3579" y="2420"/>
                  <a:pt x="3578" y="2419"/>
                </a:cubicBezTo>
                <a:cubicBezTo>
                  <a:pt x="3579" y="2420"/>
                  <a:pt x="3580" y="2422"/>
                  <a:pt x="3581" y="2425"/>
                </a:cubicBezTo>
                <a:cubicBezTo>
                  <a:pt x="3583" y="2432"/>
                  <a:pt x="3580" y="2433"/>
                  <a:pt x="3576" y="2433"/>
                </a:cubicBezTo>
                <a:close/>
                <a:moveTo>
                  <a:pt x="3581" y="2389"/>
                </a:moveTo>
                <a:cubicBezTo>
                  <a:pt x="3581" y="2389"/>
                  <a:pt x="3581" y="2389"/>
                  <a:pt x="3581" y="2389"/>
                </a:cubicBezTo>
                <a:cubicBezTo>
                  <a:pt x="3581" y="2389"/>
                  <a:pt x="3581" y="2389"/>
                  <a:pt x="3581" y="2389"/>
                </a:cubicBezTo>
                <a:cubicBezTo>
                  <a:pt x="3576" y="2392"/>
                  <a:pt x="3571" y="2392"/>
                  <a:pt x="3566" y="2392"/>
                </a:cubicBezTo>
                <a:cubicBezTo>
                  <a:pt x="3571" y="2392"/>
                  <a:pt x="3576" y="2392"/>
                  <a:pt x="3581" y="2389"/>
                </a:cubicBezTo>
                <a:close/>
                <a:moveTo>
                  <a:pt x="3539" y="2240"/>
                </a:moveTo>
                <a:cubicBezTo>
                  <a:pt x="3542" y="2240"/>
                  <a:pt x="3546" y="2241"/>
                  <a:pt x="3548" y="2238"/>
                </a:cubicBezTo>
                <a:cubicBezTo>
                  <a:pt x="3546" y="2241"/>
                  <a:pt x="3542" y="2240"/>
                  <a:pt x="3539" y="2240"/>
                </a:cubicBezTo>
                <a:cubicBezTo>
                  <a:pt x="3534" y="2240"/>
                  <a:pt x="3529" y="2241"/>
                  <a:pt x="3528" y="2234"/>
                </a:cubicBezTo>
                <a:cubicBezTo>
                  <a:pt x="3529" y="2241"/>
                  <a:pt x="3534" y="2240"/>
                  <a:pt x="3539" y="2240"/>
                </a:cubicBezTo>
                <a:close/>
                <a:moveTo>
                  <a:pt x="3526" y="2321"/>
                </a:moveTo>
                <a:cubicBezTo>
                  <a:pt x="3526" y="2319"/>
                  <a:pt x="3526" y="2317"/>
                  <a:pt x="3527" y="2316"/>
                </a:cubicBezTo>
                <a:cubicBezTo>
                  <a:pt x="3526" y="2317"/>
                  <a:pt x="3526" y="2319"/>
                  <a:pt x="3526" y="2321"/>
                </a:cubicBezTo>
                <a:cubicBezTo>
                  <a:pt x="3524" y="2321"/>
                  <a:pt x="3522" y="2321"/>
                  <a:pt x="3521" y="2321"/>
                </a:cubicBezTo>
                <a:cubicBezTo>
                  <a:pt x="3522" y="2321"/>
                  <a:pt x="3524" y="2321"/>
                  <a:pt x="3526" y="2321"/>
                </a:cubicBezTo>
                <a:close/>
                <a:moveTo>
                  <a:pt x="3529" y="2433"/>
                </a:moveTo>
                <a:cubicBezTo>
                  <a:pt x="3543" y="2433"/>
                  <a:pt x="3558" y="2433"/>
                  <a:pt x="3572" y="2433"/>
                </a:cubicBezTo>
                <a:cubicBezTo>
                  <a:pt x="3558" y="2433"/>
                  <a:pt x="3543" y="2433"/>
                  <a:pt x="3529" y="2433"/>
                </a:cubicBezTo>
                <a:cubicBezTo>
                  <a:pt x="3526" y="2444"/>
                  <a:pt x="3521" y="2446"/>
                  <a:pt x="3515" y="2445"/>
                </a:cubicBezTo>
                <a:cubicBezTo>
                  <a:pt x="3521" y="2446"/>
                  <a:pt x="3526" y="2444"/>
                  <a:pt x="3529" y="2433"/>
                </a:cubicBezTo>
                <a:close/>
                <a:moveTo>
                  <a:pt x="3569" y="2124"/>
                </a:moveTo>
                <a:cubicBezTo>
                  <a:pt x="3569" y="2124"/>
                  <a:pt x="3569" y="2124"/>
                  <a:pt x="3569" y="2124"/>
                </a:cubicBezTo>
                <a:cubicBezTo>
                  <a:pt x="3569" y="2124"/>
                  <a:pt x="3569" y="2124"/>
                  <a:pt x="3569" y="2124"/>
                </a:cubicBezTo>
                <a:close/>
                <a:moveTo>
                  <a:pt x="3582" y="2105"/>
                </a:moveTo>
                <a:cubicBezTo>
                  <a:pt x="3586" y="2105"/>
                  <a:pt x="3589" y="2105"/>
                  <a:pt x="3593" y="2105"/>
                </a:cubicBezTo>
                <a:cubicBezTo>
                  <a:pt x="3589" y="2105"/>
                  <a:pt x="3586" y="2105"/>
                  <a:pt x="3582" y="2105"/>
                </a:cubicBezTo>
                <a:cubicBezTo>
                  <a:pt x="3582" y="2106"/>
                  <a:pt x="3582" y="2106"/>
                  <a:pt x="3582" y="2106"/>
                </a:cubicBezTo>
                <a:cubicBezTo>
                  <a:pt x="3582" y="2109"/>
                  <a:pt x="3582" y="2110"/>
                  <a:pt x="3583" y="2111"/>
                </a:cubicBezTo>
                <a:cubicBezTo>
                  <a:pt x="3582" y="2110"/>
                  <a:pt x="3582" y="2109"/>
                  <a:pt x="3582" y="2106"/>
                </a:cubicBezTo>
                <a:cubicBezTo>
                  <a:pt x="3576" y="2106"/>
                  <a:pt x="3570" y="2105"/>
                  <a:pt x="3565" y="2105"/>
                </a:cubicBezTo>
                <a:cubicBezTo>
                  <a:pt x="3565" y="2105"/>
                  <a:pt x="3565" y="2105"/>
                  <a:pt x="3565" y="2105"/>
                </a:cubicBezTo>
                <a:cubicBezTo>
                  <a:pt x="3571" y="2095"/>
                  <a:pt x="3577" y="2093"/>
                  <a:pt x="3582" y="2105"/>
                </a:cubicBezTo>
                <a:close/>
                <a:moveTo>
                  <a:pt x="3465" y="2317"/>
                </a:moveTo>
                <a:cubicBezTo>
                  <a:pt x="3472" y="2321"/>
                  <a:pt x="3477" y="2321"/>
                  <a:pt x="3479" y="2318"/>
                </a:cubicBezTo>
                <a:cubicBezTo>
                  <a:pt x="3477" y="2321"/>
                  <a:pt x="3472" y="2321"/>
                  <a:pt x="3465" y="2317"/>
                </a:cubicBezTo>
                <a:cubicBezTo>
                  <a:pt x="3461" y="2317"/>
                  <a:pt x="3459" y="2318"/>
                  <a:pt x="3457" y="2321"/>
                </a:cubicBezTo>
                <a:cubicBezTo>
                  <a:pt x="3459" y="2318"/>
                  <a:pt x="3461" y="2317"/>
                  <a:pt x="3465" y="2317"/>
                </a:cubicBezTo>
                <a:close/>
                <a:moveTo>
                  <a:pt x="3239" y="2073"/>
                </a:moveTo>
                <a:cubicBezTo>
                  <a:pt x="3241" y="2071"/>
                  <a:pt x="3243" y="2071"/>
                  <a:pt x="3244" y="2071"/>
                </a:cubicBezTo>
                <a:cubicBezTo>
                  <a:pt x="3243" y="2071"/>
                  <a:pt x="3241" y="2071"/>
                  <a:pt x="3239" y="2073"/>
                </a:cubicBezTo>
                <a:cubicBezTo>
                  <a:pt x="3237" y="2073"/>
                  <a:pt x="3235" y="2073"/>
                  <a:pt x="3233" y="2073"/>
                </a:cubicBezTo>
                <a:cubicBezTo>
                  <a:pt x="3235" y="2073"/>
                  <a:pt x="3237" y="2073"/>
                  <a:pt x="3239" y="2073"/>
                </a:cubicBezTo>
                <a:close/>
                <a:moveTo>
                  <a:pt x="3207" y="2134"/>
                </a:moveTo>
                <a:cubicBezTo>
                  <a:pt x="3207" y="2134"/>
                  <a:pt x="3207" y="2134"/>
                  <a:pt x="3207" y="2134"/>
                </a:cubicBezTo>
                <a:cubicBezTo>
                  <a:pt x="3209" y="2133"/>
                  <a:pt x="3211" y="2133"/>
                  <a:pt x="3212" y="2133"/>
                </a:cubicBezTo>
                <a:cubicBezTo>
                  <a:pt x="3211" y="2133"/>
                  <a:pt x="3209" y="2133"/>
                  <a:pt x="3207" y="2134"/>
                </a:cubicBezTo>
                <a:close/>
                <a:moveTo>
                  <a:pt x="3207" y="2097"/>
                </a:moveTo>
                <a:cubicBezTo>
                  <a:pt x="3205" y="2095"/>
                  <a:pt x="3204" y="2093"/>
                  <a:pt x="3202" y="2091"/>
                </a:cubicBezTo>
                <a:cubicBezTo>
                  <a:pt x="3204" y="2093"/>
                  <a:pt x="3205" y="2095"/>
                  <a:pt x="3207" y="2097"/>
                </a:cubicBezTo>
                <a:cubicBezTo>
                  <a:pt x="3209" y="2106"/>
                  <a:pt x="3212" y="2115"/>
                  <a:pt x="3212" y="2124"/>
                </a:cubicBezTo>
                <a:cubicBezTo>
                  <a:pt x="3212" y="2115"/>
                  <a:pt x="3209" y="2106"/>
                  <a:pt x="3207" y="2097"/>
                </a:cubicBezTo>
                <a:close/>
                <a:moveTo>
                  <a:pt x="3245" y="2213"/>
                </a:moveTo>
                <a:cubicBezTo>
                  <a:pt x="3243" y="2216"/>
                  <a:pt x="3242" y="2219"/>
                  <a:pt x="3242" y="2222"/>
                </a:cubicBezTo>
                <a:cubicBezTo>
                  <a:pt x="3242" y="2219"/>
                  <a:pt x="3243" y="2216"/>
                  <a:pt x="3245" y="2213"/>
                </a:cubicBezTo>
                <a:cubicBezTo>
                  <a:pt x="3244" y="2204"/>
                  <a:pt x="3246" y="2195"/>
                  <a:pt x="3237" y="2189"/>
                </a:cubicBezTo>
                <a:cubicBezTo>
                  <a:pt x="3237" y="2189"/>
                  <a:pt x="3237" y="2189"/>
                  <a:pt x="3237" y="2189"/>
                </a:cubicBezTo>
                <a:cubicBezTo>
                  <a:pt x="3231" y="2186"/>
                  <a:pt x="3220" y="2188"/>
                  <a:pt x="3224" y="2176"/>
                </a:cubicBezTo>
                <a:cubicBezTo>
                  <a:pt x="3222" y="2175"/>
                  <a:pt x="3219" y="2174"/>
                  <a:pt x="3216" y="2173"/>
                </a:cubicBezTo>
                <a:cubicBezTo>
                  <a:pt x="3216" y="2170"/>
                  <a:pt x="3216" y="2167"/>
                  <a:pt x="3216" y="2164"/>
                </a:cubicBezTo>
                <a:cubicBezTo>
                  <a:pt x="3225" y="2153"/>
                  <a:pt x="3208" y="2144"/>
                  <a:pt x="3214" y="2133"/>
                </a:cubicBezTo>
                <a:cubicBezTo>
                  <a:pt x="3223" y="2134"/>
                  <a:pt x="3231" y="2136"/>
                  <a:pt x="3239" y="2137"/>
                </a:cubicBezTo>
                <a:cubicBezTo>
                  <a:pt x="3242" y="2142"/>
                  <a:pt x="3245" y="2147"/>
                  <a:pt x="3243" y="2153"/>
                </a:cubicBezTo>
                <a:cubicBezTo>
                  <a:pt x="3243" y="2153"/>
                  <a:pt x="3243" y="2153"/>
                  <a:pt x="3243" y="2153"/>
                </a:cubicBezTo>
                <a:cubicBezTo>
                  <a:pt x="3238" y="2157"/>
                  <a:pt x="3233" y="2161"/>
                  <a:pt x="3233" y="2169"/>
                </a:cubicBezTo>
                <a:cubicBezTo>
                  <a:pt x="3233" y="2169"/>
                  <a:pt x="3233" y="2169"/>
                  <a:pt x="3233" y="2169"/>
                </a:cubicBezTo>
                <a:cubicBezTo>
                  <a:pt x="3230" y="2170"/>
                  <a:pt x="3229" y="2172"/>
                  <a:pt x="3229" y="2175"/>
                </a:cubicBezTo>
                <a:cubicBezTo>
                  <a:pt x="3230" y="2173"/>
                  <a:pt x="3231" y="2171"/>
                  <a:pt x="3233" y="2169"/>
                </a:cubicBezTo>
                <a:cubicBezTo>
                  <a:pt x="3235" y="2176"/>
                  <a:pt x="3238" y="2180"/>
                  <a:pt x="3246" y="2178"/>
                </a:cubicBezTo>
                <a:cubicBezTo>
                  <a:pt x="3247" y="2189"/>
                  <a:pt x="3255" y="2201"/>
                  <a:pt x="3245" y="2213"/>
                </a:cubicBezTo>
                <a:close/>
                <a:moveTo>
                  <a:pt x="3173" y="2488"/>
                </a:moveTo>
                <a:cubicBezTo>
                  <a:pt x="3173" y="2488"/>
                  <a:pt x="3173" y="2488"/>
                  <a:pt x="3173" y="2488"/>
                </a:cubicBezTo>
                <a:cubicBezTo>
                  <a:pt x="3174" y="2489"/>
                  <a:pt x="3174" y="2489"/>
                  <a:pt x="3175" y="2489"/>
                </a:cubicBezTo>
                <a:cubicBezTo>
                  <a:pt x="3174" y="2489"/>
                  <a:pt x="3174" y="2489"/>
                  <a:pt x="3173" y="2488"/>
                </a:cubicBezTo>
                <a:close/>
                <a:moveTo>
                  <a:pt x="3348" y="2384"/>
                </a:moveTo>
                <a:cubicBezTo>
                  <a:pt x="3347" y="2392"/>
                  <a:pt x="3343" y="2391"/>
                  <a:pt x="3338" y="2390"/>
                </a:cubicBezTo>
                <a:cubicBezTo>
                  <a:pt x="3343" y="2391"/>
                  <a:pt x="3347" y="2392"/>
                  <a:pt x="3348" y="2384"/>
                </a:cubicBezTo>
                <a:cubicBezTo>
                  <a:pt x="3348" y="2384"/>
                  <a:pt x="3348" y="2384"/>
                  <a:pt x="3348" y="2384"/>
                </a:cubicBezTo>
                <a:cubicBezTo>
                  <a:pt x="3349" y="2382"/>
                  <a:pt x="3349" y="2379"/>
                  <a:pt x="3349" y="2376"/>
                </a:cubicBezTo>
                <a:cubicBezTo>
                  <a:pt x="3349" y="2376"/>
                  <a:pt x="3349" y="2376"/>
                  <a:pt x="3349" y="2376"/>
                </a:cubicBezTo>
                <a:cubicBezTo>
                  <a:pt x="3349" y="2379"/>
                  <a:pt x="3349" y="2382"/>
                  <a:pt x="3348" y="2384"/>
                </a:cubicBezTo>
                <a:close/>
                <a:moveTo>
                  <a:pt x="3393" y="2429"/>
                </a:moveTo>
                <a:cubicBezTo>
                  <a:pt x="3398" y="2433"/>
                  <a:pt x="3404" y="2436"/>
                  <a:pt x="3410" y="2438"/>
                </a:cubicBezTo>
                <a:cubicBezTo>
                  <a:pt x="3404" y="2436"/>
                  <a:pt x="3398" y="2433"/>
                  <a:pt x="3393" y="2429"/>
                </a:cubicBezTo>
                <a:cubicBezTo>
                  <a:pt x="3391" y="2427"/>
                  <a:pt x="3389" y="2427"/>
                  <a:pt x="3387" y="2426"/>
                </a:cubicBezTo>
                <a:cubicBezTo>
                  <a:pt x="3389" y="2427"/>
                  <a:pt x="3391" y="2427"/>
                  <a:pt x="3393" y="2429"/>
                </a:cubicBezTo>
                <a:close/>
                <a:moveTo>
                  <a:pt x="3373" y="2212"/>
                </a:moveTo>
                <a:cubicBezTo>
                  <a:pt x="3373" y="2212"/>
                  <a:pt x="3373" y="2212"/>
                  <a:pt x="3373" y="2212"/>
                </a:cubicBezTo>
                <a:cubicBezTo>
                  <a:pt x="3373" y="2212"/>
                  <a:pt x="3373" y="2212"/>
                  <a:pt x="3373" y="2212"/>
                </a:cubicBezTo>
                <a:close/>
                <a:moveTo>
                  <a:pt x="3341" y="2237"/>
                </a:moveTo>
                <a:cubicBezTo>
                  <a:pt x="3341" y="2237"/>
                  <a:pt x="3341" y="2237"/>
                  <a:pt x="3341" y="2237"/>
                </a:cubicBezTo>
                <a:cubicBezTo>
                  <a:pt x="3344" y="2237"/>
                  <a:pt x="3346" y="2237"/>
                  <a:pt x="3349" y="2237"/>
                </a:cubicBezTo>
                <a:cubicBezTo>
                  <a:pt x="3354" y="2237"/>
                  <a:pt x="3360" y="2236"/>
                  <a:pt x="3365" y="2236"/>
                </a:cubicBezTo>
                <a:cubicBezTo>
                  <a:pt x="3365" y="2235"/>
                  <a:pt x="3365" y="2234"/>
                  <a:pt x="3365" y="2233"/>
                </a:cubicBezTo>
                <a:cubicBezTo>
                  <a:pt x="3374" y="2233"/>
                  <a:pt x="3378" y="2231"/>
                  <a:pt x="3380" y="2229"/>
                </a:cubicBezTo>
                <a:cubicBezTo>
                  <a:pt x="3378" y="2231"/>
                  <a:pt x="3374" y="2233"/>
                  <a:pt x="3365" y="2233"/>
                </a:cubicBezTo>
                <a:cubicBezTo>
                  <a:pt x="3365" y="2234"/>
                  <a:pt x="3365" y="2235"/>
                  <a:pt x="3365" y="2236"/>
                </a:cubicBezTo>
                <a:cubicBezTo>
                  <a:pt x="3366" y="2238"/>
                  <a:pt x="3368" y="2239"/>
                  <a:pt x="3369" y="2241"/>
                </a:cubicBezTo>
                <a:cubicBezTo>
                  <a:pt x="3367" y="2248"/>
                  <a:pt x="3362" y="2248"/>
                  <a:pt x="3356" y="2248"/>
                </a:cubicBezTo>
                <a:cubicBezTo>
                  <a:pt x="3344" y="2248"/>
                  <a:pt x="3332" y="2249"/>
                  <a:pt x="3321" y="2249"/>
                </a:cubicBezTo>
                <a:cubicBezTo>
                  <a:pt x="3318" y="2247"/>
                  <a:pt x="3316" y="2246"/>
                  <a:pt x="3313" y="2244"/>
                </a:cubicBezTo>
                <a:cubicBezTo>
                  <a:pt x="3321" y="2237"/>
                  <a:pt x="3331" y="2237"/>
                  <a:pt x="3341" y="2237"/>
                </a:cubicBezTo>
                <a:close/>
                <a:moveTo>
                  <a:pt x="3318" y="2409"/>
                </a:moveTo>
                <a:cubicBezTo>
                  <a:pt x="3318" y="2409"/>
                  <a:pt x="3318" y="2409"/>
                  <a:pt x="3318" y="2409"/>
                </a:cubicBezTo>
                <a:cubicBezTo>
                  <a:pt x="3273" y="2409"/>
                  <a:pt x="3228" y="2409"/>
                  <a:pt x="3184" y="2409"/>
                </a:cubicBezTo>
                <a:cubicBezTo>
                  <a:pt x="3228" y="2409"/>
                  <a:pt x="3273" y="2409"/>
                  <a:pt x="3318" y="2409"/>
                </a:cubicBezTo>
                <a:close/>
                <a:moveTo>
                  <a:pt x="3265" y="2310"/>
                </a:moveTo>
                <a:cubicBezTo>
                  <a:pt x="3269" y="2325"/>
                  <a:pt x="3260" y="2335"/>
                  <a:pt x="3254" y="2346"/>
                </a:cubicBezTo>
                <a:cubicBezTo>
                  <a:pt x="3260" y="2335"/>
                  <a:pt x="3269" y="2325"/>
                  <a:pt x="3265" y="2310"/>
                </a:cubicBezTo>
                <a:close/>
                <a:moveTo>
                  <a:pt x="3244" y="2389"/>
                </a:moveTo>
                <a:cubicBezTo>
                  <a:pt x="3240" y="2390"/>
                  <a:pt x="3235" y="2390"/>
                  <a:pt x="3234" y="2394"/>
                </a:cubicBezTo>
                <a:cubicBezTo>
                  <a:pt x="3235" y="2390"/>
                  <a:pt x="3240" y="2390"/>
                  <a:pt x="3244" y="2389"/>
                </a:cubicBezTo>
                <a:close/>
                <a:moveTo>
                  <a:pt x="3189" y="2249"/>
                </a:moveTo>
                <a:cubicBezTo>
                  <a:pt x="3193" y="2253"/>
                  <a:pt x="3200" y="2249"/>
                  <a:pt x="3205" y="2249"/>
                </a:cubicBezTo>
                <a:cubicBezTo>
                  <a:pt x="3200" y="2249"/>
                  <a:pt x="3193" y="2253"/>
                  <a:pt x="3189" y="2249"/>
                </a:cubicBezTo>
                <a:close/>
                <a:moveTo>
                  <a:pt x="3204" y="2307"/>
                </a:moveTo>
                <a:cubicBezTo>
                  <a:pt x="3204" y="2307"/>
                  <a:pt x="3203" y="2308"/>
                  <a:pt x="3203" y="2309"/>
                </a:cubicBezTo>
                <a:cubicBezTo>
                  <a:pt x="3203" y="2308"/>
                  <a:pt x="3204" y="2307"/>
                  <a:pt x="3204" y="2307"/>
                </a:cubicBezTo>
                <a:close/>
                <a:moveTo>
                  <a:pt x="3237" y="2404"/>
                </a:moveTo>
                <a:cubicBezTo>
                  <a:pt x="3237" y="2404"/>
                  <a:pt x="3237" y="2404"/>
                  <a:pt x="3237" y="2404"/>
                </a:cubicBezTo>
                <a:cubicBezTo>
                  <a:pt x="3212" y="2404"/>
                  <a:pt x="3187" y="2404"/>
                  <a:pt x="3163" y="2405"/>
                </a:cubicBezTo>
                <a:cubicBezTo>
                  <a:pt x="3187" y="2404"/>
                  <a:pt x="3212" y="2404"/>
                  <a:pt x="3237" y="2404"/>
                </a:cubicBezTo>
                <a:close/>
                <a:moveTo>
                  <a:pt x="3137" y="2456"/>
                </a:moveTo>
                <a:cubicBezTo>
                  <a:pt x="3139" y="2456"/>
                  <a:pt x="3140" y="2456"/>
                  <a:pt x="3141" y="2456"/>
                </a:cubicBezTo>
                <a:cubicBezTo>
                  <a:pt x="3144" y="2459"/>
                  <a:pt x="3146" y="2462"/>
                  <a:pt x="3149" y="2464"/>
                </a:cubicBezTo>
                <a:cubicBezTo>
                  <a:pt x="3149" y="2466"/>
                  <a:pt x="3149" y="2467"/>
                  <a:pt x="3149" y="2469"/>
                </a:cubicBezTo>
                <a:cubicBezTo>
                  <a:pt x="3149" y="2467"/>
                  <a:pt x="3149" y="2466"/>
                  <a:pt x="3149" y="2464"/>
                </a:cubicBezTo>
                <a:cubicBezTo>
                  <a:pt x="3146" y="2462"/>
                  <a:pt x="3144" y="2459"/>
                  <a:pt x="3141" y="2456"/>
                </a:cubicBezTo>
                <a:cubicBezTo>
                  <a:pt x="3140" y="2456"/>
                  <a:pt x="3139" y="2456"/>
                  <a:pt x="3137" y="2456"/>
                </a:cubicBezTo>
                <a:cubicBezTo>
                  <a:pt x="3137" y="2455"/>
                  <a:pt x="3137" y="2454"/>
                  <a:pt x="3137" y="2452"/>
                </a:cubicBezTo>
                <a:cubicBezTo>
                  <a:pt x="3137" y="2454"/>
                  <a:pt x="3137" y="2455"/>
                  <a:pt x="3137" y="2456"/>
                </a:cubicBezTo>
                <a:close/>
                <a:moveTo>
                  <a:pt x="3139" y="2465"/>
                </a:moveTo>
                <a:cubicBezTo>
                  <a:pt x="3138" y="2468"/>
                  <a:pt x="3135" y="2469"/>
                  <a:pt x="3132" y="2468"/>
                </a:cubicBezTo>
                <a:cubicBezTo>
                  <a:pt x="3135" y="2469"/>
                  <a:pt x="3138" y="2468"/>
                  <a:pt x="3139" y="2465"/>
                </a:cubicBezTo>
                <a:close/>
                <a:moveTo>
                  <a:pt x="3125" y="2445"/>
                </a:moveTo>
                <a:cubicBezTo>
                  <a:pt x="3125" y="2445"/>
                  <a:pt x="3125" y="2445"/>
                  <a:pt x="3125" y="2445"/>
                </a:cubicBezTo>
                <a:cubicBezTo>
                  <a:pt x="3123" y="2443"/>
                  <a:pt x="3122" y="2442"/>
                  <a:pt x="3121" y="2441"/>
                </a:cubicBezTo>
                <a:cubicBezTo>
                  <a:pt x="3121" y="2441"/>
                  <a:pt x="3121" y="2441"/>
                  <a:pt x="3121" y="2441"/>
                </a:cubicBezTo>
                <a:cubicBezTo>
                  <a:pt x="3122" y="2442"/>
                  <a:pt x="3123" y="2443"/>
                  <a:pt x="3125" y="2445"/>
                </a:cubicBezTo>
                <a:close/>
                <a:moveTo>
                  <a:pt x="3116" y="2290"/>
                </a:moveTo>
                <a:cubicBezTo>
                  <a:pt x="3116" y="2291"/>
                  <a:pt x="3115" y="2292"/>
                  <a:pt x="3115" y="2293"/>
                </a:cubicBezTo>
                <a:cubicBezTo>
                  <a:pt x="3115" y="2292"/>
                  <a:pt x="3116" y="2291"/>
                  <a:pt x="3116" y="2290"/>
                </a:cubicBezTo>
                <a:close/>
                <a:moveTo>
                  <a:pt x="3115" y="2251"/>
                </a:moveTo>
                <a:cubicBezTo>
                  <a:pt x="3115" y="2251"/>
                  <a:pt x="3115" y="2251"/>
                  <a:pt x="3115" y="2251"/>
                </a:cubicBezTo>
                <a:cubicBezTo>
                  <a:pt x="3114" y="2248"/>
                  <a:pt x="3110" y="2244"/>
                  <a:pt x="3110" y="2240"/>
                </a:cubicBezTo>
                <a:cubicBezTo>
                  <a:pt x="3110" y="2244"/>
                  <a:pt x="3114" y="2248"/>
                  <a:pt x="3115" y="2251"/>
                </a:cubicBezTo>
                <a:close/>
                <a:moveTo>
                  <a:pt x="3109" y="2353"/>
                </a:moveTo>
                <a:cubicBezTo>
                  <a:pt x="3110" y="2352"/>
                  <a:pt x="3112" y="2353"/>
                  <a:pt x="3113" y="2352"/>
                </a:cubicBezTo>
                <a:cubicBezTo>
                  <a:pt x="3112" y="2353"/>
                  <a:pt x="3110" y="2352"/>
                  <a:pt x="3109" y="2353"/>
                </a:cubicBezTo>
                <a:cubicBezTo>
                  <a:pt x="3109" y="2354"/>
                  <a:pt x="3109" y="2355"/>
                  <a:pt x="3109" y="2356"/>
                </a:cubicBezTo>
                <a:cubicBezTo>
                  <a:pt x="3109" y="2355"/>
                  <a:pt x="3109" y="2354"/>
                  <a:pt x="3109" y="2353"/>
                </a:cubicBezTo>
                <a:close/>
                <a:moveTo>
                  <a:pt x="3065" y="2352"/>
                </a:moveTo>
                <a:cubicBezTo>
                  <a:pt x="3066" y="2352"/>
                  <a:pt x="3067" y="2352"/>
                  <a:pt x="3069" y="2352"/>
                </a:cubicBezTo>
                <a:cubicBezTo>
                  <a:pt x="3070" y="2353"/>
                  <a:pt x="3071" y="2353"/>
                  <a:pt x="3072" y="2353"/>
                </a:cubicBezTo>
                <a:cubicBezTo>
                  <a:pt x="3081" y="2364"/>
                  <a:pt x="3076" y="2369"/>
                  <a:pt x="3065" y="2371"/>
                </a:cubicBezTo>
                <a:cubicBezTo>
                  <a:pt x="3062" y="2372"/>
                  <a:pt x="3060" y="2373"/>
                  <a:pt x="3057" y="2374"/>
                </a:cubicBezTo>
                <a:cubicBezTo>
                  <a:pt x="3051" y="2364"/>
                  <a:pt x="3062" y="2359"/>
                  <a:pt x="3065" y="2352"/>
                </a:cubicBezTo>
                <a:close/>
                <a:moveTo>
                  <a:pt x="3061" y="2421"/>
                </a:moveTo>
                <a:cubicBezTo>
                  <a:pt x="3061" y="2420"/>
                  <a:pt x="3062" y="2419"/>
                  <a:pt x="3062" y="2418"/>
                </a:cubicBezTo>
                <a:cubicBezTo>
                  <a:pt x="3071" y="2418"/>
                  <a:pt x="3080" y="2418"/>
                  <a:pt x="3089" y="2417"/>
                </a:cubicBezTo>
                <a:cubicBezTo>
                  <a:pt x="3080" y="2418"/>
                  <a:pt x="3071" y="2418"/>
                  <a:pt x="3062" y="2418"/>
                </a:cubicBezTo>
                <a:cubicBezTo>
                  <a:pt x="3062" y="2419"/>
                  <a:pt x="3061" y="2420"/>
                  <a:pt x="3061" y="2421"/>
                </a:cubicBezTo>
                <a:cubicBezTo>
                  <a:pt x="3061" y="2421"/>
                  <a:pt x="3061" y="2421"/>
                  <a:pt x="3061" y="2421"/>
                </a:cubicBezTo>
                <a:cubicBezTo>
                  <a:pt x="3056" y="2421"/>
                  <a:pt x="3051" y="2423"/>
                  <a:pt x="3047" y="2425"/>
                </a:cubicBezTo>
                <a:cubicBezTo>
                  <a:pt x="3051" y="2423"/>
                  <a:pt x="3056" y="2421"/>
                  <a:pt x="3061" y="2421"/>
                </a:cubicBezTo>
                <a:close/>
                <a:moveTo>
                  <a:pt x="3009" y="2426"/>
                </a:moveTo>
                <a:cubicBezTo>
                  <a:pt x="3016" y="2425"/>
                  <a:pt x="3022" y="2425"/>
                  <a:pt x="3029" y="2424"/>
                </a:cubicBezTo>
                <a:cubicBezTo>
                  <a:pt x="3022" y="2425"/>
                  <a:pt x="3016" y="2425"/>
                  <a:pt x="3009" y="2426"/>
                </a:cubicBezTo>
                <a:cubicBezTo>
                  <a:pt x="3007" y="2431"/>
                  <a:pt x="3004" y="2433"/>
                  <a:pt x="3000" y="2431"/>
                </a:cubicBezTo>
                <a:cubicBezTo>
                  <a:pt x="3004" y="2433"/>
                  <a:pt x="3007" y="2431"/>
                  <a:pt x="3009" y="2426"/>
                </a:cubicBezTo>
                <a:close/>
                <a:moveTo>
                  <a:pt x="2241" y="1171"/>
                </a:moveTo>
                <a:cubicBezTo>
                  <a:pt x="2238" y="1169"/>
                  <a:pt x="2237" y="1167"/>
                  <a:pt x="2237" y="1164"/>
                </a:cubicBezTo>
                <a:cubicBezTo>
                  <a:pt x="2237" y="1167"/>
                  <a:pt x="2238" y="1169"/>
                  <a:pt x="2241" y="1171"/>
                </a:cubicBezTo>
                <a:cubicBezTo>
                  <a:pt x="2241" y="1172"/>
                  <a:pt x="2241" y="1174"/>
                  <a:pt x="2241" y="1176"/>
                </a:cubicBezTo>
                <a:cubicBezTo>
                  <a:pt x="2241" y="1174"/>
                  <a:pt x="2241" y="1172"/>
                  <a:pt x="2241" y="1171"/>
                </a:cubicBezTo>
                <a:close/>
                <a:moveTo>
                  <a:pt x="2053" y="404"/>
                </a:moveTo>
                <a:cubicBezTo>
                  <a:pt x="2053" y="402"/>
                  <a:pt x="2053" y="399"/>
                  <a:pt x="2053" y="397"/>
                </a:cubicBezTo>
                <a:cubicBezTo>
                  <a:pt x="2053" y="399"/>
                  <a:pt x="2053" y="402"/>
                  <a:pt x="2053" y="404"/>
                </a:cubicBezTo>
                <a:cubicBezTo>
                  <a:pt x="2046" y="408"/>
                  <a:pt x="2046" y="416"/>
                  <a:pt x="2043" y="424"/>
                </a:cubicBezTo>
                <a:cubicBezTo>
                  <a:pt x="2046" y="416"/>
                  <a:pt x="2046" y="408"/>
                  <a:pt x="2053" y="404"/>
                </a:cubicBezTo>
                <a:close/>
                <a:moveTo>
                  <a:pt x="1366" y="96"/>
                </a:moveTo>
                <a:cubicBezTo>
                  <a:pt x="1366" y="96"/>
                  <a:pt x="1366" y="96"/>
                  <a:pt x="1366" y="96"/>
                </a:cubicBezTo>
                <a:cubicBezTo>
                  <a:pt x="1362" y="93"/>
                  <a:pt x="1358" y="91"/>
                  <a:pt x="1354" y="88"/>
                </a:cubicBezTo>
                <a:cubicBezTo>
                  <a:pt x="1347" y="85"/>
                  <a:pt x="1339" y="86"/>
                  <a:pt x="1334" y="79"/>
                </a:cubicBezTo>
                <a:cubicBezTo>
                  <a:pt x="1339" y="86"/>
                  <a:pt x="1347" y="85"/>
                  <a:pt x="1354" y="88"/>
                </a:cubicBezTo>
                <a:cubicBezTo>
                  <a:pt x="1352" y="82"/>
                  <a:pt x="1349" y="75"/>
                  <a:pt x="1360" y="76"/>
                </a:cubicBezTo>
                <a:cubicBezTo>
                  <a:pt x="1365" y="78"/>
                  <a:pt x="1370" y="79"/>
                  <a:pt x="1374" y="81"/>
                </a:cubicBezTo>
                <a:cubicBezTo>
                  <a:pt x="1378" y="89"/>
                  <a:pt x="1379" y="96"/>
                  <a:pt x="1366" y="96"/>
                </a:cubicBezTo>
                <a:close/>
                <a:moveTo>
                  <a:pt x="1625" y="256"/>
                </a:moveTo>
                <a:cubicBezTo>
                  <a:pt x="1624" y="249"/>
                  <a:pt x="1618" y="249"/>
                  <a:pt x="1613" y="249"/>
                </a:cubicBezTo>
                <a:cubicBezTo>
                  <a:pt x="1612" y="248"/>
                  <a:pt x="1612" y="247"/>
                  <a:pt x="1612" y="246"/>
                </a:cubicBezTo>
                <a:cubicBezTo>
                  <a:pt x="1612" y="242"/>
                  <a:pt x="1613" y="237"/>
                  <a:pt x="1613" y="233"/>
                </a:cubicBezTo>
                <a:cubicBezTo>
                  <a:pt x="1613" y="233"/>
                  <a:pt x="1613" y="233"/>
                  <a:pt x="1613" y="233"/>
                </a:cubicBezTo>
                <a:cubicBezTo>
                  <a:pt x="1613" y="233"/>
                  <a:pt x="1613" y="233"/>
                  <a:pt x="1613" y="233"/>
                </a:cubicBezTo>
                <a:cubicBezTo>
                  <a:pt x="1629" y="246"/>
                  <a:pt x="1650" y="253"/>
                  <a:pt x="1657" y="275"/>
                </a:cubicBezTo>
                <a:cubicBezTo>
                  <a:pt x="1645" y="270"/>
                  <a:pt x="1633" y="266"/>
                  <a:pt x="1625" y="256"/>
                </a:cubicBezTo>
                <a:close/>
                <a:moveTo>
                  <a:pt x="1725" y="317"/>
                </a:moveTo>
                <a:cubicBezTo>
                  <a:pt x="1708" y="311"/>
                  <a:pt x="1695" y="300"/>
                  <a:pt x="1680" y="292"/>
                </a:cubicBezTo>
                <a:cubicBezTo>
                  <a:pt x="1675" y="289"/>
                  <a:pt x="1671" y="284"/>
                  <a:pt x="1673" y="277"/>
                </a:cubicBezTo>
                <a:cubicBezTo>
                  <a:pt x="1682" y="276"/>
                  <a:pt x="1689" y="279"/>
                  <a:pt x="1696" y="286"/>
                </a:cubicBezTo>
                <a:cubicBezTo>
                  <a:pt x="1704" y="293"/>
                  <a:pt x="1713" y="301"/>
                  <a:pt x="1725" y="301"/>
                </a:cubicBezTo>
                <a:cubicBezTo>
                  <a:pt x="1726" y="301"/>
                  <a:pt x="1726" y="301"/>
                  <a:pt x="1726" y="300"/>
                </a:cubicBezTo>
                <a:cubicBezTo>
                  <a:pt x="1726" y="301"/>
                  <a:pt x="1726" y="301"/>
                  <a:pt x="1725" y="301"/>
                </a:cubicBezTo>
                <a:cubicBezTo>
                  <a:pt x="1725" y="306"/>
                  <a:pt x="1741" y="312"/>
                  <a:pt x="1725" y="317"/>
                </a:cubicBezTo>
                <a:close/>
                <a:moveTo>
                  <a:pt x="651" y="107"/>
                </a:moveTo>
                <a:cubicBezTo>
                  <a:pt x="652" y="109"/>
                  <a:pt x="653" y="110"/>
                  <a:pt x="653" y="112"/>
                </a:cubicBezTo>
                <a:cubicBezTo>
                  <a:pt x="653" y="110"/>
                  <a:pt x="652" y="109"/>
                  <a:pt x="651" y="107"/>
                </a:cubicBezTo>
                <a:close/>
                <a:moveTo>
                  <a:pt x="73" y="557"/>
                </a:moveTo>
                <a:cubicBezTo>
                  <a:pt x="72" y="561"/>
                  <a:pt x="73" y="566"/>
                  <a:pt x="72" y="570"/>
                </a:cubicBezTo>
                <a:cubicBezTo>
                  <a:pt x="73" y="566"/>
                  <a:pt x="72" y="561"/>
                  <a:pt x="73" y="557"/>
                </a:cubicBezTo>
                <a:cubicBezTo>
                  <a:pt x="73" y="553"/>
                  <a:pt x="75" y="549"/>
                  <a:pt x="76" y="546"/>
                </a:cubicBezTo>
                <a:cubicBezTo>
                  <a:pt x="75" y="549"/>
                  <a:pt x="73" y="553"/>
                  <a:pt x="73" y="557"/>
                </a:cubicBezTo>
                <a:close/>
                <a:moveTo>
                  <a:pt x="89" y="852"/>
                </a:moveTo>
                <a:cubicBezTo>
                  <a:pt x="92" y="852"/>
                  <a:pt x="94" y="850"/>
                  <a:pt x="97" y="845"/>
                </a:cubicBezTo>
                <a:cubicBezTo>
                  <a:pt x="101" y="841"/>
                  <a:pt x="105" y="841"/>
                  <a:pt x="109" y="841"/>
                </a:cubicBezTo>
                <a:cubicBezTo>
                  <a:pt x="105" y="841"/>
                  <a:pt x="101" y="841"/>
                  <a:pt x="97" y="845"/>
                </a:cubicBezTo>
                <a:cubicBezTo>
                  <a:pt x="94" y="850"/>
                  <a:pt x="92" y="852"/>
                  <a:pt x="89" y="852"/>
                </a:cubicBezTo>
                <a:close/>
                <a:moveTo>
                  <a:pt x="105" y="877"/>
                </a:moveTo>
                <a:cubicBezTo>
                  <a:pt x="105" y="877"/>
                  <a:pt x="105" y="876"/>
                  <a:pt x="105" y="876"/>
                </a:cubicBezTo>
                <a:cubicBezTo>
                  <a:pt x="117" y="882"/>
                  <a:pt x="129" y="888"/>
                  <a:pt x="140" y="893"/>
                </a:cubicBezTo>
                <a:cubicBezTo>
                  <a:pt x="129" y="888"/>
                  <a:pt x="117" y="882"/>
                  <a:pt x="105" y="877"/>
                </a:cubicBezTo>
                <a:close/>
                <a:moveTo>
                  <a:pt x="121" y="329"/>
                </a:moveTo>
                <a:cubicBezTo>
                  <a:pt x="122" y="327"/>
                  <a:pt x="124" y="326"/>
                  <a:pt x="126" y="324"/>
                </a:cubicBezTo>
                <a:cubicBezTo>
                  <a:pt x="136" y="330"/>
                  <a:pt x="146" y="336"/>
                  <a:pt x="156" y="343"/>
                </a:cubicBezTo>
                <a:cubicBezTo>
                  <a:pt x="141" y="346"/>
                  <a:pt x="132" y="335"/>
                  <a:pt x="121" y="329"/>
                </a:cubicBezTo>
                <a:close/>
                <a:moveTo>
                  <a:pt x="156" y="700"/>
                </a:moveTo>
                <a:cubicBezTo>
                  <a:pt x="157" y="699"/>
                  <a:pt x="157" y="698"/>
                  <a:pt x="157" y="697"/>
                </a:cubicBezTo>
                <a:cubicBezTo>
                  <a:pt x="157" y="698"/>
                  <a:pt x="157" y="699"/>
                  <a:pt x="156" y="700"/>
                </a:cubicBezTo>
                <a:cubicBezTo>
                  <a:pt x="152" y="698"/>
                  <a:pt x="147" y="696"/>
                  <a:pt x="142" y="697"/>
                </a:cubicBezTo>
                <a:cubicBezTo>
                  <a:pt x="147" y="696"/>
                  <a:pt x="152" y="698"/>
                  <a:pt x="156" y="700"/>
                </a:cubicBezTo>
                <a:close/>
                <a:moveTo>
                  <a:pt x="209" y="1041"/>
                </a:moveTo>
                <a:cubicBezTo>
                  <a:pt x="198" y="1035"/>
                  <a:pt x="189" y="1027"/>
                  <a:pt x="178" y="1021"/>
                </a:cubicBezTo>
                <a:cubicBezTo>
                  <a:pt x="189" y="1027"/>
                  <a:pt x="198" y="1035"/>
                  <a:pt x="209" y="1041"/>
                </a:cubicBezTo>
                <a:cubicBezTo>
                  <a:pt x="209" y="1041"/>
                  <a:pt x="209" y="1041"/>
                  <a:pt x="209" y="1041"/>
                </a:cubicBezTo>
                <a:close/>
                <a:moveTo>
                  <a:pt x="213" y="989"/>
                </a:moveTo>
                <a:cubicBezTo>
                  <a:pt x="213" y="987"/>
                  <a:pt x="213" y="985"/>
                  <a:pt x="214" y="984"/>
                </a:cubicBezTo>
                <a:cubicBezTo>
                  <a:pt x="213" y="985"/>
                  <a:pt x="213" y="987"/>
                  <a:pt x="213" y="989"/>
                </a:cubicBezTo>
                <a:close/>
                <a:moveTo>
                  <a:pt x="233" y="933"/>
                </a:moveTo>
                <a:cubicBezTo>
                  <a:pt x="200" y="912"/>
                  <a:pt x="165" y="896"/>
                  <a:pt x="129" y="881"/>
                </a:cubicBezTo>
                <a:cubicBezTo>
                  <a:pt x="165" y="896"/>
                  <a:pt x="200" y="912"/>
                  <a:pt x="233" y="933"/>
                </a:cubicBezTo>
                <a:close/>
                <a:moveTo>
                  <a:pt x="209" y="676"/>
                </a:moveTo>
                <a:cubicBezTo>
                  <a:pt x="205" y="670"/>
                  <a:pt x="202" y="669"/>
                  <a:pt x="199" y="670"/>
                </a:cubicBezTo>
                <a:cubicBezTo>
                  <a:pt x="202" y="669"/>
                  <a:pt x="205" y="670"/>
                  <a:pt x="209" y="676"/>
                </a:cubicBezTo>
                <a:cubicBezTo>
                  <a:pt x="216" y="678"/>
                  <a:pt x="221" y="681"/>
                  <a:pt x="226" y="685"/>
                </a:cubicBezTo>
                <a:cubicBezTo>
                  <a:pt x="221" y="681"/>
                  <a:pt x="216" y="678"/>
                  <a:pt x="209" y="676"/>
                </a:cubicBezTo>
                <a:close/>
                <a:moveTo>
                  <a:pt x="233" y="775"/>
                </a:moveTo>
                <a:cubicBezTo>
                  <a:pt x="227" y="775"/>
                  <a:pt x="221" y="777"/>
                  <a:pt x="217" y="785"/>
                </a:cubicBezTo>
                <a:cubicBezTo>
                  <a:pt x="217" y="785"/>
                  <a:pt x="217" y="785"/>
                  <a:pt x="217" y="785"/>
                </a:cubicBezTo>
                <a:cubicBezTo>
                  <a:pt x="221" y="777"/>
                  <a:pt x="227" y="775"/>
                  <a:pt x="233" y="775"/>
                </a:cubicBezTo>
                <a:close/>
                <a:moveTo>
                  <a:pt x="286" y="430"/>
                </a:moveTo>
                <a:cubicBezTo>
                  <a:pt x="266" y="424"/>
                  <a:pt x="251" y="409"/>
                  <a:pt x="233" y="399"/>
                </a:cubicBezTo>
                <a:cubicBezTo>
                  <a:pt x="234" y="397"/>
                  <a:pt x="235" y="395"/>
                  <a:pt x="236" y="393"/>
                </a:cubicBezTo>
                <a:cubicBezTo>
                  <a:pt x="254" y="404"/>
                  <a:pt x="271" y="414"/>
                  <a:pt x="289" y="425"/>
                </a:cubicBezTo>
                <a:cubicBezTo>
                  <a:pt x="288" y="426"/>
                  <a:pt x="287" y="428"/>
                  <a:pt x="286" y="430"/>
                </a:cubicBezTo>
                <a:close/>
                <a:moveTo>
                  <a:pt x="305" y="598"/>
                </a:moveTo>
                <a:cubicBezTo>
                  <a:pt x="308" y="596"/>
                  <a:pt x="311" y="593"/>
                  <a:pt x="314" y="593"/>
                </a:cubicBezTo>
                <a:cubicBezTo>
                  <a:pt x="311" y="593"/>
                  <a:pt x="308" y="596"/>
                  <a:pt x="305" y="598"/>
                </a:cubicBezTo>
                <a:cubicBezTo>
                  <a:pt x="301" y="604"/>
                  <a:pt x="295" y="606"/>
                  <a:pt x="289" y="608"/>
                </a:cubicBezTo>
                <a:cubicBezTo>
                  <a:pt x="295" y="606"/>
                  <a:pt x="301" y="604"/>
                  <a:pt x="305" y="598"/>
                </a:cubicBezTo>
                <a:close/>
                <a:moveTo>
                  <a:pt x="248" y="597"/>
                </a:moveTo>
                <a:cubicBezTo>
                  <a:pt x="248" y="597"/>
                  <a:pt x="248" y="597"/>
                  <a:pt x="248" y="597"/>
                </a:cubicBezTo>
                <a:cubicBezTo>
                  <a:pt x="247" y="587"/>
                  <a:pt x="244" y="578"/>
                  <a:pt x="244" y="569"/>
                </a:cubicBezTo>
                <a:cubicBezTo>
                  <a:pt x="244" y="578"/>
                  <a:pt x="247" y="587"/>
                  <a:pt x="248" y="597"/>
                </a:cubicBezTo>
                <a:close/>
                <a:moveTo>
                  <a:pt x="235" y="933"/>
                </a:moveTo>
                <a:cubicBezTo>
                  <a:pt x="236" y="933"/>
                  <a:pt x="236" y="933"/>
                  <a:pt x="236" y="933"/>
                </a:cubicBezTo>
                <a:cubicBezTo>
                  <a:pt x="237" y="933"/>
                  <a:pt x="237" y="933"/>
                  <a:pt x="237" y="933"/>
                </a:cubicBezTo>
                <a:cubicBezTo>
                  <a:pt x="236" y="933"/>
                  <a:pt x="236" y="933"/>
                  <a:pt x="235" y="933"/>
                </a:cubicBezTo>
                <a:close/>
                <a:moveTo>
                  <a:pt x="243" y="702"/>
                </a:moveTo>
                <a:cubicBezTo>
                  <a:pt x="246" y="704"/>
                  <a:pt x="249" y="706"/>
                  <a:pt x="252" y="706"/>
                </a:cubicBezTo>
                <a:cubicBezTo>
                  <a:pt x="249" y="706"/>
                  <a:pt x="246" y="704"/>
                  <a:pt x="243" y="702"/>
                </a:cubicBezTo>
                <a:close/>
                <a:moveTo>
                  <a:pt x="267" y="1049"/>
                </a:moveTo>
                <a:cubicBezTo>
                  <a:pt x="271" y="1049"/>
                  <a:pt x="274" y="1049"/>
                  <a:pt x="277" y="1049"/>
                </a:cubicBezTo>
                <a:cubicBezTo>
                  <a:pt x="274" y="1049"/>
                  <a:pt x="271" y="1049"/>
                  <a:pt x="267" y="1049"/>
                </a:cubicBezTo>
                <a:close/>
                <a:moveTo>
                  <a:pt x="268" y="692"/>
                </a:moveTo>
                <a:cubicBezTo>
                  <a:pt x="270" y="691"/>
                  <a:pt x="271" y="690"/>
                  <a:pt x="273" y="689"/>
                </a:cubicBezTo>
                <a:cubicBezTo>
                  <a:pt x="273" y="689"/>
                  <a:pt x="274" y="689"/>
                  <a:pt x="274" y="689"/>
                </a:cubicBezTo>
                <a:cubicBezTo>
                  <a:pt x="274" y="689"/>
                  <a:pt x="273" y="689"/>
                  <a:pt x="273" y="689"/>
                </a:cubicBezTo>
                <a:cubicBezTo>
                  <a:pt x="271" y="690"/>
                  <a:pt x="270" y="691"/>
                  <a:pt x="268" y="692"/>
                </a:cubicBezTo>
                <a:close/>
                <a:moveTo>
                  <a:pt x="281" y="1049"/>
                </a:moveTo>
                <a:cubicBezTo>
                  <a:pt x="281" y="1049"/>
                  <a:pt x="281" y="1049"/>
                  <a:pt x="281" y="1049"/>
                </a:cubicBezTo>
                <a:cubicBezTo>
                  <a:pt x="283" y="1050"/>
                  <a:pt x="286" y="1051"/>
                  <a:pt x="289" y="1053"/>
                </a:cubicBezTo>
                <a:cubicBezTo>
                  <a:pt x="286" y="1051"/>
                  <a:pt x="283" y="1050"/>
                  <a:pt x="281" y="1049"/>
                </a:cubicBezTo>
                <a:close/>
                <a:moveTo>
                  <a:pt x="280" y="612"/>
                </a:moveTo>
                <a:cubicBezTo>
                  <a:pt x="275" y="612"/>
                  <a:pt x="270" y="610"/>
                  <a:pt x="266" y="608"/>
                </a:cubicBezTo>
                <a:cubicBezTo>
                  <a:pt x="270" y="610"/>
                  <a:pt x="275" y="612"/>
                  <a:pt x="280" y="612"/>
                </a:cubicBezTo>
                <a:cubicBezTo>
                  <a:pt x="285" y="616"/>
                  <a:pt x="290" y="619"/>
                  <a:pt x="294" y="623"/>
                </a:cubicBezTo>
                <a:cubicBezTo>
                  <a:pt x="290" y="619"/>
                  <a:pt x="285" y="616"/>
                  <a:pt x="280" y="612"/>
                </a:cubicBezTo>
                <a:close/>
                <a:moveTo>
                  <a:pt x="297" y="927"/>
                </a:moveTo>
                <a:cubicBezTo>
                  <a:pt x="297" y="927"/>
                  <a:pt x="297" y="926"/>
                  <a:pt x="297" y="925"/>
                </a:cubicBezTo>
                <a:cubicBezTo>
                  <a:pt x="302" y="927"/>
                  <a:pt x="307" y="929"/>
                  <a:pt x="312" y="932"/>
                </a:cubicBezTo>
                <a:cubicBezTo>
                  <a:pt x="307" y="929"/>
                  <a:pt x="302" y="927"/>
                  <a:pt x="297" y="925"/>
                </a:cubicBezTo>
                <a:cubicBezTo>
                  <a:pt x="297" y="926"/>
                  <a:pt x="297" y="927"/>
                  <a:pt x="297" y="927"/>
                </a:cubicBezTo>
                <a:close/>
                <a:moveTo>
                  <a:pt x="313" y="1065"/>
                </a:moveTo>
                <a:cubicBezTo>
                  <a:pt x="309" y="1061"/>
                  <a:pt x="304" y="1061"/>
                  <a:pt x="300" y="1061"/>
                </a:cubicBezTo>
                <a:cubicBezTo>
                  <a:pt x="304" y="1061"/>
                  <a:pt x="309" y="1061"/>
                  <a:pt x="313" y="1065"/>
                </a:cubicBezTo>
                <a:cubicBezTo>
                  <a:pt x="313" y="1069"/>
                  <a:pt x="313" y="1073"/>
                  <a:pt x="313" y="1076"/>
                </a:cubicBezTo>
                <a:cubicBezTo>
                  <a:pt x="313" y="1073"/>
                  <a:pt x="313" y="1069"/>
                  <a:pt x="313" y="1065"/>
                </a:cubicBezTo>
                <a:close/>
                <a:moveTo>
                  <a:pt x="315" y="664"/>
                </a:moveTo>
                <a:cubicBezTo>
                  <a:pt x="319" y="667"/>
                  <a:pt x="323" y="670"/>
                  <a:pt x="329" y="669"/>
                </a:cubicBezTo>
                <a:cubicBezTo>
                  <a:pt x="329" y="669"/>
                  <a:pt x="329" y="669"/>
                  <a:pt x="329" y="669"/>
                </a:cubicBezTo>
                <a:cubicBezTo>
                  <a:pt x="323" y="670"/>
                  <a:pt x="319" y="667"/>
                  <a:pt x="315" y="664"/>
                </a:cubicBezTo>
                <a:close/>
                <a:moveTo>
                  <a:pt x="357" y="610"/>
                </a:moveTo>
                <a:cubicBezTo>
                  <a:pt x="357" y="610"/>
                  <a:pt x="357" y="610"/>
                  <a:pt x="357" y="610"/>
                </a:cubicBezTo>
                <a:cubicBezTo>
                  <a:pt x="347" y="609"/>
                  <a:pt x="336" y="609"/>
                  <a:pt x="327" y="604"/>
                </a:cubicBezTo>
                <a:cubicBezTo>
                  <a:pt x="336" y="609"/>
                  <a:pt x="347" y="609"/>
                  <a:pt x="357" y="610"/>
                </a:cubicBezTo>
                <a:close/>
                <a:moveTo>
                  <a:pt x="338" y="582"/>
                </a:moveTo>
                <a:cubicBezTo>
                  <a:pt x="340" y="584"/>
                  <a:pt x="342" y="585"/>
                  <a:pt x="344" y="585"/>
                </a:cubicBezTo>
                <a:cubicBezTo>
                  <a:pt x="345" y="596"/>
                  <a:pt x="355" y="591"/>
                  <a:pt x="361" y="594"/>
                </a:cubicBezTo>
                <a:cubicBezTo>
                  <a:pt x="362" y="598"/>
                  <a:pt x="364" y="602"/>
                  <a:pt x="365" y="605"/>
                </a:cubicBezTo>
                <a:cubicBezTo>
                  <a:pt x="364" y="602"/>
                  <a:pt x="362" y="598"/>
                  <a:pt x="361" y="594"/>
                </a:cubicBezTo>
                <a:cubicBezTo>
                  <a:pt x="355" y="591"/>
                  <a:pt x="345" y="596"/>
                  <a:pt x="344" y="585"/>
                </a:cubicBezTo>
                <a:cubicBezTo>
                  <a:pt x="342" y="585"/>
                  <a:pt x="340" y="584"/>
                  <a:pt x="338" y="582"/>
                </a:cubicBezTo>
                <a:close/>
                <a:moveTo>
                  <a:pt x="355" y="960"/>
                </a:moveTo>
                <a:cubicBezTo>
                  <a:pt x="349" y="958"/>
                  <a:pt x="344" y="958"/>
                  <a:pt x="337" y="961"/>
                </a:cubicBezTo>
                <a:cubicBezTo>
                  <a:pt x="337" y="961"/>
                  <a:pt x="337" y="961"/>
                  <a:pt x="337" y="961"/>
                </a:cubicBezTo>
                <a:cubicBezTo>
                  <a:pt x="344" y="958"/>
                  <a:pt x="349" y="958"/>
                  <a:pt x="355" y="960"/>
                </a:cubicBezTo>
                <a:close/>
                <a:moveTo>
                  <a:pt x="330" y="1102"/>
                </a:moveTo>
                <a:cubicBezTo>
                  <a:pt x="335" y="1103"/>
                  <a:pt x="337" y="1100"/>
                  <a:pt x="337" y="1095"/>
                </a:cubicBezTo>
                <a:cubicBezTo>
                  <a:pt x="337" y="1100"/>
                  <a:pt x="335" y="1103"/>
                  <a:pt x="330" y="1102"/>
                </a:cubicBezTo>
                <a:close/>
                <a:moveTo>
                  <a:pt x="337" y="1093"/>
                </a:moveTo>
                <a:cubicBezTo>
                  <a:pt x="337" y="1093"/>
                  <a:pt x="337" y="1093"/>
                  <a:pt x="337" y="1093"/>
                </a:cubicBezTo>
                <a:cubicBezTo>
                  <a:pt x="345" y="1096"/>
                  <a:pt x="355" y="1098"/>
                  <a:pt x="363" y="1102"/>
                </a:cubicBezTo>
                <a:cubicBezTo>
                  <a:pt x="355" y="1098"/>
                  <a:pt x="345" y="1096"/>
                  <a:pt x="337" y="1093"/>
                </a:cubicBezTo>
                <a:close/>
                <a:moveTo>
                  <a:pt x="338" y="1057"/>
                </a:moveTo>
                <a:cubicBezTo>
                  <a:pt x="339" y="1059"/>
                  <a:pt x="342" y="1060"/>
                  <a:pt x="345" y="1061"/>
                </a:cubicBezTo>
                <a:cubicBezTo>
                  <a:pt x="345" y="1061"/>
                  <a:pt x="345" y="1061"/>
                  <a:pt x="345" y="1061"/>
                </a:cubicBezTo>
                <a:cubicBezTo>
                  <a:pt x="342" y="1060"/>
                  <a:pt x="339" y="1059"/>
                  <a:pt x="338" y="1057"/>
                </a:cubicBezTo>
                <a:close/>
                <a:moveTo>
                  <a:pt x="369" y="1059"/>
                </a:moveTo>
                <a:cubicBezTo>
                  <a:pt x="364" y="1065"/>
                  <a:pt x="358" y="1062"/>
                  <a:pt x="353" y="1060"/>
                </a:cubicBezTo>
                <a:cubicBezTo>
                  <a:pt x="349" y="1056"/>
                  <a:pt x="343" y="1055"/>
                  <a:pt x="338" y="1055"/>
                </a:cubicBezTo>
                <a:cubicBezTo>
                  <a:pt x="337" y="1055"/>
                  <a:pt x="336" y="1054"/>
                  <a:pt x="335" y="1054"/>
                </a:cubicBezTo>
                <a:cubicBezTo>
                  <a:pt x="334" y="1054"/>
                  <a:pt x="333" y="1054"/>
                  <a:pt x="333" y="1054"/>
                </a:cubicBezTo>
                <a:cubicBezTo>
                  <a:pt x="333" y="1054"/>
                  <a:pt x="334" y="1054"/>
                  <a:pt x="335" y="1054"/>
                </a:cubicBezTo>
                <a:cubicBezTo>
                  <a:pt x="334" y="1053"/>
                  <a:pt x="333" y="1052"/>
                  <a:pt x="331" y="1051"/>
                </a:cubicBezTo>
                <a:cubicBezTo>
                  <a:pt x="330" y="1050"/>
                  <a:pt x="330" y="1050"/>
                  <a:pt x="330" y="1050"/>
                </a:cubicBezTo>
                <a:cubicBezTo>
                  <a:pt x="330" y="1048"/>
                  <a:pt x="329" y="1046"/>
                  <a:pt x="328" y="1044"/>
                </a:cubicBezTo>
                <a:cubicBezTo>
                  <a:pt x="345" y="1032"/>
                  <a:pt x="355" y="1051"/>
                  <a:pt x="368" y="1054"/>
                </a:cubicBezTo>
                <a:cubicBezTo>
                  <a:pt x="369" y="1054"/>
                  <a:pt x="370" y="1058"/>
                  <a:pt x="369" y="1059"/>
                </a:cubicBezTo>
                <a:close/>
                <a:moveTo>
                  <a:pt x="357" y="992"/>
                </a:moveTo>
                <a:cubicBezTo>
                  <a:pt x="349" y="987"/>
                  <a:pt x="341" y="982"/>
                  <a:pt x="333" y="977"/>
                </a:cubicBezTo>
                <a:cubicBezTo>
                  <a:pt x="341" y="982"/>
                  <a:pt x="349" y="987"/>
                  <a:pt x="357" y="992"/>
                </a:cubicBezTo>
                <a:cubicBezTo>
                  <a:pt x="362" y="994"/>
                  <a:pt x="367" y="994"/>
                  <a:pt x="371" y="996"/>
                </a:cubicBezTo>
                <a:cubicBezTo>
                  <a:pt x="367" y="994"/>
                  <a:pt x="362" y="994"/>
                  <a:pt x="357" y="992"/>
                </a:cubicBezTo>
                <a:close/>
                <a:moveTo>
                  <a:pt x="369" y="564"/>
                </a:moveTo>
                <a:cubicBezTo>
                  <a:pt x="365" y="567"/>
                  <a:pt x="361" y="570"/>
                  <a:pt x="357" y="573"/>
                </a:cubicBezTo>
                <a:cubicBezTo>
                  <a:pt x="361" y="570"/>
                  <a:pt x="365" y="567"/>
                  <a:pt x="369" y="564"/>
                </a:cubicBezTo>
                <a:cubicBezTo>
                  <a:pt x="370" y="563"/>
                  <a:pt x="372" y="561"/>
                  <a:pt x="373" y="561"/>
                </a:cubicBezTo>
                <a:cubicBezTo>
                  <a:pt x="372" y="561"/>
                  <a:pt x="370" y="563"/>
                  <a:pt x="369" y="564"/>
                </a:cubicBezTo>
                <a:close/>
                <a:moveTo>
                  <a:pt x="375" y="1032"/>
                </a:moveTo>
                <a:cubicBezTo>
                  <a:pt x="381" y="1030"/>
                  <a:pt x="386" y="1028"/>
                  <a:pt x="392" y="1028"/>
                </a:cubicBezTo>
                <a:cubicBezTo>
                  <a:pt x="386" y="1028"/>
                  <a:pt x="381" y="1030"/>
                  <a:pt x="375" y="1032"/>
                </a:cubicBezTo>
                <a:close/>
                <a:moveTo>
                  <a:pt x="380" y="422"/>
                </a:moveTo>
                <a:cubicBezTo>
                  <a:pt x="382" y="423"/>
                  <a:pt x="384" y="424"/>
                  <a:pt x="385" y="426"/>
                </a:cubicBezTo>
                <a:cubicBezTo>
                  <a:pt x="384" y="424"/>
                  <a:pt x="382" y="423"/>
                  <a:pt x="380" y="422"/>
                </a:cubicBezTo>
                <a:close/>
                <a:moveTo>
                  <a:pt x="402" y="592"/>
                </a:moveTo>
                <a:cubicBezTo>
                  <a:pt x="402" y="592"/>
                  <a:pt x="402" y="592"/>
                  <a:pt x="402" y="592"/>
                </a:cubicBezTo>
                <a:cubicBezTo>
                  <a:pt x="398" y="592"/>
                  <a:pt x="393" y="593"/>
                  <a:pt x="389" y="593"/>
                </a:cubicBezTo>
                <a:cubicBezTo>
                  <a:pt x="393" y="593"/>
                  <a:pt x="398" y="592"/>
                  <a:pt x="402" y="592"/>
                </a:cubicBezTo>
                <a:close/>
                <a:moveTo>
                  <a:pt x="392" y="553"/>
                </a:moveTo>
                <a:cubicBezTo>
                  <a:pt x="393" y="555"/>
                  <a:pt x="395" y="556"/>
                  <a:pt x="397" y="557"/>
                </a:cubicBezTo>
                <a:cubicBezTo>
                  <a:pt x="397" y="557"/>
                  <a:pt x="397" y="557"/>
                  <a:pt x="397" y="557"/>
                </a:cubicBezTo>
                <a:cubicBezTo>
                  <a:pt x="395" y="556"/>
                  <a:pt x="393" y="555"/>
                  <a:pt x="392" y="553"/>
                </a:cubicBezTo>
                <a:close/>
                <a:moveTo>
                  <a:pt x="404" y="1033"/>
                </a:moveTo>
                <a:cubicBezTo>
                  <a:pt x="404" y="1033"/>
                  <a:pt x="404" y="1033"/>
                  <a:pt x="404" y="1033"/>
                </a:cubicBezTo>
                <a:cubicBezTo>
                  <a:pt x="401" y="1024"/>
                  <a:pt x="404" y="1021"/>
                  <a:pt x="408" y="1020"/>
                </a:cubicBezTo>
                <a:cubicBezTo>
                  <a:pt x="404" y="1021"/>
                  <a:pt x="401" y="1024"/>
                  <a:pt x="404" y="1033"/>
                </a:cubicBezTo>
                <a:close/>
                <a:moveTo>
                  <a:pt x="401" y="837"/>
                </a:moveTo>
                <a:cubicBezTo>
                  <a:pt x="401" y="837"/>
                  <a:pt x="401" y="837"/>
                  <a:pt x="401" y="837"/>
                </a:cubicBezTo>
                <a:cubicBezTo>
                  <a:pt x="402" y="840"/>
                  <a:pt x="403" y="842"/>
                  <a:pt x="405" y="845"/>
                </a:cubicBezTo>
                <a:cubicBezTo>
                  <a:pt x="403" y="842"/>
                  <a:pt x="402" y="840"/>
                  <a:pt x="401" y="837"/>
                </a:cubicBezTo>
                <a:close/>
                <a:moveTo>
                  <a:pt x="407" y="841"/>
                </a:moveTo>
                <a:cubicBezTo>
                  <a:pt x="410" y="837"/>
                  <a:pt x="412" y="834"/>
                  <a:pt x="416" y="833"/>
                </a:cubicBezTo>
                <a:cubicBezTo>
                  <a:pt x="412" y="834"/>
                  <a:pt x="410" y="837"/>
                  <a:pt x="407" y="841"/>
                </a:cubicBezTo>
                <a:close/>
                <a:moveTo>
                  <a:pt x="421" y="1017"/>
                </a:moveTo>
                <a:cubicBezTo>
                  <a:pt x="420" y="1014"/>
                  <a:pt x="419" y="1012"/>
                  <a:pt x="417" y="1011"/>
                </a:cubicBezTo>
                <a:cubicBezTo>
                  <a:pt x="419" y="1012"/>
                  <a:pt x="420" y="1014"/>
                  <a:pt x="421" y="1017"/>
                </a:cubicBezTo>
                <a:cubicBezTo>
                  <a:pt x="422" y="1019"/>
                  <a:pt x="424" y="1020"/>
                  <a:pt x="426" y="1022"/>
                </a:cubicBezTo>
                <a:cubicBezTo>
                  <a:pt x="424" y="1020"/>
                  <a:pt x="422" y="1019"/>
                  <a:pt x="421" y="1017"/>
                </a:cubicBezTo>
                <a:close/>
                <a:moveTo>
                  <a:pt x="393" y="613"/>
                </a:moveTo>
                <a:cubicBezTo>
                  <a:pt x="393" y="617"/>
                  <a:pt x="393" y="621"/>
                  <a:pt x="392" y="625"/>
                </a:cubicBezTo>
                <a:cubicBezTo>
                  <a:pt x="393" y="621"/>
                  <a:pt x="393" y="617"/>
                  <a:pt x="393" y="613"/>
                </a:cubicBezTo>
                <a:cubicBezTo>
                  <a:pt x="393" y="613"/>
                  <a:pt x="393" y="613"/>
                  <a:pt x="393" y="613"/>
                </a:cubicBezTo>
                <a:cubicBezTo>
                  <a:pt x="393" y="613"/>
                  <a:pt x="393" y="613"/>
                  <a:pt x="393" y="613"/>
                </a:cubicBezTo>
                <a:cubicBezTo>
                  <a:pt x="406" y="607"/>
                  <a:pt x="421" y="609"/>
                  <a:pt x="434" y="602"/>
                </a:cubicBezTo>
                <a:cubicBezTo>
                  <a:pt x="421" y="609"/>
                  <a:pt x="406" y="607"/>
                  <a:pt x="393" y="613"/>
                </a:cubicBezTo>
                <a:close/>
                <a:moveTo>
                  <a:pt x="428" y="585"/>
                </a:moveTo>
                <a:cubicBezTo>
                  <a:pt x="428" y="585"/>
                  <a:pt x="428" y="585"/>
                  <a:pt x="428" y="585"/>
                </a:cubicBezTo>
                <a:cubicBezTo>
                  <a:pt x="430" y="585"/>
                  <a:pt x="433" y="585"/>
                  <a:pt x="435" y="585"/>
                </a:cubicBezTo>
                <a:cubicBezTo>
                  <a:pt x="433" y="585"/>
                  <a:pt x="430" y="585"/>
                  <a:pt x="428" y="585"/>
                </a:cubicBezTo>
                <a:close/>
                <a:moveTo>
                  <a:pt x="454" y="389"/>
                </a:moveTo>
                <a:cubicBezTo>
                  <a:pt x="453" y="390"/>
                  <a:pt x="452" y="391"/>
                  <a:pt x="450" y="391"/>
                </a:cubicBezTo>
                <a:cubicBezTo>
                  <a:pt x="452" y="391"/>
                  <a:pt x="453" y="390"/>
                  <a:pt x="454" y="389"/>
                </a:cubicBezTo>
                <a:cubicBezTo>
                  <a:pt x="454" y="389"/>
                  <a:pt x="455" y="389"/>
                  <a:pt x="455" y="390"/>
                </a:cubicBezTo>
                <a:cubicBezTo>
                  <a:pt x="455" y="389"/>
                  <a:pt x="454" y="389"/>
                  <a:pt x="454" y="389"/>
                </a:cubicBezTo>
                <a:close/>
                <a:moveTo>
                  <a:pt x="460" y="572"/>
                </a:moveTo>
                <a:cubicBezTo>
                  <a:pt x="464" y="565"/>
                  <a:pt x="467" y="560"/>
                  <a:pt x="470" y="557"/>
                </a:cubicBezTo>
                <a:cubicBezTo>
                  <a:pt x="467" y="560"/>
                  <a:pt x="464" y="565"/>
                  <a:pt x="460" y="572"/>
                </a:cubicBezTo>
                <a:close/>
                <a:moveTo>
                  <a:pt x="472" y="372"/>
                </a:moveTo>
                <a:cubicBezTo>
                  <a:pt x="472" y="372"/>
                  <a:pt x="472" y="372"/>
                  <a:pt x="472" y="372"/>
                </a:cubicBezTo>
                <a:cubicBezTo>
                  <a:pt x="472" y="374"/>
                  <a:pt x="472" y="375"/>
                  <a:pt x="473" y="377"/>
                </a:cubicBezTo>
                <a:cubicBezTo>
                  <a:pt x="472" y="375"/>
                  <a:pt x="472" y="374"/>
                  <a:pt x="472" y="372"/>
                </a:cubicBezTo>
                <a:close/>
                <a:moveTo>
                  <a:pt x="465" y="1025"/>
                </a:moveTo>
                <a:cubicBezTo>
                  <a:pt x="464" y="1025"/>
                  <a:pt x="462" y="1025"/>
                  <a:pt x="461" y="1025"/>
                </a:cubicBezTo>
                <a:cubicBezTo>
                  <a:pt x="462" y="1025"/>
                  <a:pt x="464" y="1025"/>
                  <a:pt x="465" y="1025"/>
                </a:cubicBezTo>
                <a:cubicBezTo>
                  <a:pt x="468" y="1026"/>
                  <a:pt x="470" y="1027"/>
                  <a:pt x="473" y="1029"/>
                </a:cubicBezTo>
                <a:cubicBezTo>
                  <a:pt x="470" y="1027"/>
                  <a:pt x="468" y="1026"/>
                  <a:pt x="465" y="1025"/>
                </a:cubicBezTo>
                <a:close/>
                <a:moveTo>
                  <a:pt x="474" y="384"/>
                </a:moveTo>
                <a:cubicBezTo>
                  <a:pt x="475" y="383"/>
                  <a:pt x="476" y="382"/>
                  <a:pt x="477" y="380"/>
                </a:cubicBezTo>
                <a:cubicBezTo>
                  <a:pt x="477" y="380"/>
                  <a:pt x="477" y="380"/>
                  <a:pt x="477" y="380"/>
                </a:cubicBezTo>
                <a:cubicBezTo>
                  <a:pt x="476" y="382"/>
                  <a:pt x="475" y="383"/>
                  <a:pt x="474" y="384"/>
                </a:cubicBezTo>
                <a:close/>
                <a:moveTo>
                  <a:pt x="480" y="537"/>
                </a:moveTo>
                <a:cubicBezTo>
                  <a:pt x="480" y="537"/>
                  <a:pt x="480" y="537"/>
                  <a:pt x="480" y="537"/>
                </a:cubicBezTo>
                <a:cubicBezTo>
                  <a:pt x="485" y="536"/>
                  <a:pt x="490" y="537"/>
                  <a:pt x="494" y="540"/>
                </a:cubicBezTo>
                <a:cubicBezTo>
                  <a:pt x="490" y="537"/>
                  <a:pt x="485" y="536"/>
                  <a:pt x="480" y="537"/>
                </a:cubicBezTo>
                <a:close/>
                <a:moveTo>
                  <a:pt x="503" y="572"/>
                </a:moveTo>
                <a:cubicBezTo>
                  <a:pt x="502" y="571"/>
                  <a:pt x="500" y="569"/>
                  <a:pt x="498" y="568"/>
                </a:cubicBezTo>
                <a:cubicBezTo>
                  <a:pt x="498" y="566"/>
                  <a:pt x="498" y="563"/>
                  <a:pt x="498" y="561"/>
                </a:cubicBezTo>
                <a:cubicBezTo>
                  <a:pt x="501" y="560"/>
                  <a:pt x="503" y="560"/>
                  <a:pt x="505" y="560"/>
                </a:cubicBezTo>
                <a:cubicBezTo>
                  <a:pt x="512" y="563"/>
                  <a:pt x="518" y="567"/>
                  <a:pt x="528" y="573"/>
                </a:cubicBezTo>
                <a:cubicBezTo>
                  <a:pt x="517" y="575"/>
                  <a:pt x="510" y="583"/>
                  <a:pt x="503" y="572"/>
                </a:cubicBezTo>
                <a:close/>
                <a:moveTo>
                  <a:pt x="519" y="1132"/>
                </a:moveTo>
                <a:cubicBezTo>
                  <a:pt x="517" y="1132"/>
                  <a:pt x="517" y="1132"/>
                  <a:pt x="516" y="1132"/>
                </a:cubicBezTo>
                <a:cubicBezTo>
                  <a:pt x="517" y="1132"/>
                  <a:pt x="517" y="1132"/>
                  <a:pt x="519" y="1132"/>
                </a:cubicBezTo>
                <a:cubicBezTo>
                  <a:pt x="519" y="1131"/>
                  <a:pt x="519" y="1131"/>
                  <a:pt x="519" y="1131"/>
                </a:cubicBezTo>
                <a:lnTo>
                  <a:pt x="519" y="1132"/>
                </a:lnTo>
                <a:close/>
                <a:moveTo>
                  <a:pt x="521" y="1121"/>
                </a:moveTo>
                <a:cubicBezTo>
                  <a:pt x="518" y="1120"/>
                  <a:pt x="515" y="1118"/>
                  <a:pt x="513" y="1116"/>
                </a:cubicBezTo>
                <a:cubicBezTo>
                  <a:pt x="514" y="1110"/>
                  <a:pt x="518" y="1108"/>
                  <a:pt x="523" y="1107"/>
                </a:cubicBezTo>
                <a:cubicBezTo>
                  <a:pt x="518" y="1108"/>
                  <a:pt x="514" y="1110"/>
                  <a:pt x="513" y="1116"/>
                </a:cubicBezTo>
                <a:cubicBezTo>
                  <a:pt x="515" y="1118"/>
                  <a:pt x="518" y="1120"/>
                  <a:pt x="521" y="1121"/>
                </a:cubicBezTo>
                <a:close/>
                <a:moveTo>
                  <a:pt x="517" y="1095"/>
                </a:moveTo>
                <a:cubicBezTo>
                  <a:pt x="518" y="1096"/>
                  <a:pt x="518" y="1097"/>
                  <a:pt x="519" y="1098"/>
                </a:cubicBezTo>
                <a:cubicBezTo>
                  <a:pt x="519" y="1098"/>
                  <a:pt x="519" y="1098"/>
                  <a:pt x="519" y="1098"/>
                </a:cubicBezTo>
                <a:cubicBezTo>
                  <a:pt x="518" y="1097"/>
                  <a:pt x="518" y="1096"/>
                  <a:pt x="517" y="1095"/>
                </a:cubicBezTo>
                <a:close/>
                <a:moveTo>
                  <a:pt x="517" y="1077"/>
                </a:moveTo>
                <a:cubicBezTo>
                  <a:pt x="517" y="1077"/>
                  <a:pt x="517" y="1077"/>
                  <a:pt x="517" y="1077"/>
                </a:cubicBezTo>
                <a:cubicBezTo>
                  <a:pt x="523" y="1081"/>
                  <a:pt x="529" y="1084"/>
                  <a:pt x="535" y="1084"/>
                </a:cubicBezTo>
                <a:cubicBezTo>
                  <a:pt x="529" y="1084"/>
                  <a:pt x="523" y="1081"/>
                  <a:pt x="517" y="1077"/>
                </a:cubicBezTo>
                <a:close/>
                <a:moveTo>
                  <a:pt x="542" y="536"/>
                </a:moveTo>
                <a:cubicBezTo>
                  <a:pt x="535" y="537"/>
                  <a:pt x="528" y="539"/>
                  <a:pt x="521" y="540"/>
                </a:cubicBezTo>
                <a:cubicBezTo>
                  <a:pt x="517" y="546"/>
                  <a:pt x="513" y="550"/>
                  <a:pt x="509" y="551"/>
                </a:cubicBezTo>
                <a:cubicBezTo>
                  <a:pt x="513" y="550"/>
                  <a:pt x="517" y="546"/>
                  <a:pt x="521" y="540"/>
                </a:cubicBezTo>
                <a:cubicBezTo>
                  <a:pt x="521" y="540"/>
                  <a:pt x="521" y="540"/>
                  <a:pt x="521" y="540"/>
                </a:cubicBezTo>
                <a:cubicBezTo>
                  <a:pt x="528" y="539"/>
                  <a:pt x="535" y="537"/>
                  <a:pt x="542" y="536"/>
                </a:cubicBezTo>
                <a:cubicBezTo>
                  <a:pt x="542" y="536"/>
                  <a:pt x="542" y="536"/>
                  <a:pt x="542" y="536"/>
                </a:cubicBezTo>
                <a:close/>
                <a:moveTo>
                  <a:pt x="533" y="406"/>
                </a:moveTo>
                <a:cubicBezTo>
                  <a:pt x="533" y="405"/>
                  <a:pt x="533" y="404"/>
                  <a:pt x="532" y="403"/>
                </a:cubicBezTo>
                <a:cubicBezTo>
                  <a:pt x="532" y="403"/>
                  <a:pt x="532" y="403"/>
                  <a:pt x="532" y="403"/>
                </a:cubicBezTo>
                <a:cubicBezTo>
                  <a:pt x="533" y="404"/>
                  <a:pt x="533" y="405"/>
                  <a:pt x="533" y="406"/>
                </a:cubicBezTo>
                <a:close/>
                <a:moveTo>
                  <a:pt x="533" y="236"/>
                </a:moveTo>
                <a:cubicBezTo>
                  <a:pt x="533" y="236"/>
                  <a:pt x="533" y="237"/>
                  <a:pt x="533" y="237"/>
                </a:cubicBezTo>
                <a:lnTo>
                  <a:pt x="533" y="236"/>
                </a:lnTo>
                <a:close/>
                <a:moveTo>
                  <a:pt x="545" y="395"/>
                </a:moveTo>
                <a:cubicBezTo>
                  <a:pt x="549" y="393"/>
                  <a:pt x="553" y="390"/>
                  <a:pt x="558" y="389"/>
                </a:cubicBezTo>
                <a:cubicBezTo>
                  <a:pt x="558" y="389"/>
                  <a:pt x="558" y="389"/>
                  <a:pt x="558" y="389"/>
                </a:cubicBezTo>
                <a:cubicBezTo>
                  <a:pt x="553" y="390"/>
                  <a:pt x="549" y="393"/>
                  <a:pt x="545" y="395"/>
                </a:cubicBezTo>
                <a:close/>
                <a:moveTo>
                  <a:pt x="553" y="528"/>
                </a:moveTo>
                <a:cubicBezTo>
                  <a:pt x="553" y="528"/>
                  <a:pt x="553" y="528"/>
                  <a:pt x="553" y="528"/>
                </a:cubicBezTo>
                <a:cubicBezTo>
                  <a:pt x="551" y="530"/>
                  <a:pt x="549" y="531"/>
                  <a:pt x="547" y="532"/>
                </a:cubicBezTo>
                <a:cubicBezTo>
                  <a:pt x="549" y="531"/>
                  <a:pt x="551" y="530"/>
                  <a:pt x="553" y="528"/>
                </a:cubicBezTo>
                <a:close/>
                <a:moveTo>
                  <a:pt x="549" y="973"/>
                </a:moveTo>
                <a:cubicBezTo>
                  <a:pt x="549" y="971"/>
                  <a:pt x="549" y="968"/>
                  <a:pt x="550" y="966"/>
                </a:cubicBezTo>
                <a:cubicBezTo>
                  <a:pt x="549" y="968"/>
                  <a:pt x="549" y="971"/>
                  <a:pt x="549" y="973"/>
                </a:cubicBezTo>
                <a:cubicBezTo>
                  <a:pt x="553" y="973"/>
                  <a:pt x="555" y="970"/>
                  <a:pt x="557" y="968"/>
                </a:cubicBezTo>
                <a:cubicBezTo>
                  <a:pt x="555" y="970"/>
                  <a:pt x="553" y="973"/>
                  <a:pt x="549" y="973"/>
                </a:cubicBezTo>
                <a:close/>
                <a:moveTo>
                  <a:pt x="552" y="961"/>
                </a:moveTo>
                <a:cubicBezTo>
                  <a:pt x="552" y="960"/>
                  <a:pt x="553" y="959"/>
                  <a:pt x="553" y="958"/>
                </a:cubicBezTo>
                <a:cubicBezTo>
                  <a:pt x="553" y="959"/>
                  <a:pt x="552" y="960"/>
                  <a:pt x="552" y="961"/>
                </a:cubicBezTo>
                <a:close/>
                <a:moveTo>
                  <a:pt x="552" y="540"/>
                </a:moveTo>
                <a:cubicBezTo>
                  <a:pt x="557" y="542"/>
                  <a:pt x="561" y="544"/>
                  <a:pt x="565" y="544"/>
                </a:cubicBezTo>
                <a:cubicBezTo>
                  <a:pt x="561" y="544"/>
                  <a:pt x="557" y="542"/>
                  <a:pt x="552" y="540"/>
                </a:cubicBezTo>
                <a:close/>
                <a:moveTo>
                  <a:pt x="570" y="385"/>
                </a:moveTo>
                <a:cubicBezTo>
                  <a:pt x="571" y="385"/>
                  <a:pt x="572" y="384"/>
                  <a:pt x="573" y="383"/>
                </a:cubicBezTo>
                <a:cubicBezTo>
                  <a:pt x="575" y="383"/>
                  <a:pt x="576" y="382"/>
                  <a:pt x="578" y="381"/>
                </a:cubicBezTo>
                <a:cubicBezTo>
                  <a:pt x="578" y="381"/>
                  <a:pt x="578" y="381"/>
                  <a:pt x="578" y="381"/>
                </a:cubicBezTo>
                <a:cubicBezTo>
                  <a:pt x="576" y="382"/>
                  <a:pt x="575" y="383"/>
                  <a:pt x="573" y="383"/>
                </a:cubicBezTo>
                <a:cubicBezTo>
                  <a:pt x="572" y="384"/>
                  <a:pt x="571" y="385"/>
                  <a:pt x="570" y="385"/>
                </a:cubicBezTo>
                <a:cubicBezTo>
                  <a:pt x="568" y="386"/>
                  <a:pt x="566" y="388"/>
                  <a:pt x="565" y="389"/>
                </a:cubicBezTo>
                <a:cubicBezTo>
                  <a:pt x="566" y="388"/>
                  <a:pt x="568" y="386"/>
                  <a:pt x="570" y="385"/>
                </a:cubicBezTo>
                <a:close/>
                <a:moveTo>
                  <a:pt x="565" y="345"/>
                </a:moveTo>
                <a:cubicBezTo>
                  <a:pt x="565" y="345"/>
                  <a:pt x="565" y="345"/>
                  <a:pt x="565" y="345"/>
                </a:cubicBezTo>
                <a:cubicBezTo>
                  <a:pt x="565" y="345"/>
                  <a:pt x="565" y="345"/>
                  <a:pt x="565" y="345"/>
                </a:cubicBezTo>
                <a:close/>
                <a:moveTo>
                  <a:pt x="569" y="253"/>
                </a:moveTo>
                <a:cubicBezTo>
                  <a:pt x="570" y="253"/>
                  <a:pt x="571" y="253"/>
                  <a:pt x="573" y="253"/>
                </a:cubicBezTo>
                <a:cubicBezTo>
                  <a:pt x="571" y="253"/>
                  <a:pt x="570" y="253"/>
                  <a:pt x="569" y="253"/>
                </a:cubicBezTo>
                <a:close/>
                <a:moveTo>
                  <a:pt x="565" y="248"/>
                </a:moveTo>
                <a:cubicBezTo>
                  <a:pt x="564" y="245"/>
                  <a:pt x="563" y="243"/>
                  <a:pt x="561" y="242"/>
                </a:cubicBezTo>
                <a:cubicBezTo>
                  <a:pt x="563" y="243"/>
                  <a:pt x="564" y="245"/>
                  <a:pt x="565" y="248"/>
                </a:cubicBezTo>
                <a:cubicBezTo>
                  <a:pt x="568" y="249"/>
                  <a:pt x="570" y="251"/>
                  <a:pt x="573" y="253"/>
                </a:cubicBezTo>
                <a:cubicBezTo>
                  <a:pt x="570" y="251"/>
                  <a:pt x="568" y="249"/>
                  <a:pt x="565" y="248"/>
                </a:cubicBezTo>
                <a:close/>
                <a:moveTo>
                  <a:pt x="597" y="965"/>
                </a:moveTo>
                <a:cubicBezTo>
                  <a:pt x="593" y="970"/>
                  <a:pt x="588" y="973"/>
                  <a:pt x="582" y="974"/>
                </a:cubicBezTo>
                <a:cubicBezTo>
                  <a:pt x="588" y="973"/>
                  <a:pt x="593" y="970"/>
                  <a:pt x="597" y="965"/>
                </a:cubicBezTo>
                <a:cubicBezTo>
                  <a:pt x="600" y="965"/>
                  <a:pt x="602" y="965"/>
                  <a:pt x="605" y="965"/>
                </a:cubicBezTo>
                <a:cubicBezTo>
                  <a:pt x="602" y="965"/>
                  <a:pt x="600" y="965"/>
                  <a:pt x="597" y="965"/>
                </a:cubicBezTo>
                <a:close/>
                <a:moveTo>
                  <a:pt x="581" y="541"/>
                </a:moveTo>
                <a:cubicBezTo>
                  <a:pt x="585" y="541"/>
                  <a:pt x="588" y="543"/>
                  <a:pt x="588" y="549"/>
                </a:cubicBezTo>
                <a:cubicBezTo>
                  <a:pt x="588" y="549"/>
                  <a:pt x="588" y="549"/>
                  <a:pt x="588" y="549"/>
                </a:cubicBezTo>
                <a:cubicBezTo>
                  <a:pt x="588" y="543"/>
                  <a:pt x="585" y="541"/>
                  <a:pt x="581" y="541"/>
                </a:cubicBezTo>
                <a:close/>
                <a:moveTo>
                  <a:pt x="594" y="557"/>
                </a:moveTo>
                <a:cubicBezTo>
                  <a:pt x="596" y="558"/>
                  <a:pt x="598" y="560"/>
                  <a:pt x="600" y="561"/>
                </a:cubicBezTo>
                <a:cubicBezTo>
                  <a:pt x="600" y="562"/>
                  <a:pt x="601" y="563"/>
                  <a:pt x="601" y="564"/>
                </a:cubicBezTo>
                <a:cubicBezTo>
                  <a:pt x="601" y="563"/>
                  <a:pt x="600" y="562"/>
                  <a:pt x="600" y="561"/>
                </a:cubicBezTo>
                <a:cubicBezTo>
                  <a:pt x="598" y="560"/>
                  <a:pt x="596" y="558"/>
                  <a:pt x="594" y="557"/>
                </a:cubicBezTo>
                <a:close/>
                <a:moveTo>
                  <a:pt x="603" y="1185"/>
                </a:moveTo>
                <a:cubicBezTo>
                  <a:pt x="604" y="1185"/>
                  <a:pt x="604" y="1185"/>
                  <a:pt x="604" y="1185"/>
                </a:cubicBezTo>
                <a:cubicBezTo>
                  <a:pt x="603" y="1185"/>
                  <a:pt x="603" y="1185"/>
                  <a:pt x="603" y="1185"/>
                </a:cubicBezTo>
                <a:close/>
                <a:moveTo>
                  <a:pt x="605" y="1185"/>
                </a:moveTo>
                <a:cubicBezTo>
                  <a:pt x="605" y="1185"/>
                  <a:pt x="605" y="1185"/>
                  <a:pt x="605" y="1185"/>
                </a:cubicBezTo>
                <a:cubicBezTo>
                  <a:pt x="606" y="1185"/>
                  <a:pt x="607" y="1185"/>
                  <a:pt x="609" y="1185"/>
                </a:cubicBezTo>
                <a:cubicBezTo>
                  <a:pt x="607" y="1185"/>
                  <a:pt x="606" y="1185"/>
                  <a:pt x="605" y="1185"/>
                </a:cubicBezTo>
                <a:close/>
                <a:moveTo>
                  <a:pt x="641" y="1217"/>
                </a:moveTo>
                <a:cubicBezTo>
                  <a:pt x="632" y="1214"/>
                  <a:pt x="624" y="1210"/>
                  <a:pt x="615" y="1207"/>
                </a:cubicBezTo>
                <a:cubicBezTo>
                  <a:pt x="624" y="1210"/>
                  <a:pt x="632" y="1214"/>
                  <a:pt x="641" y="1217"/>
                </a:cubicBezTo>
                <a:close/>
                <a:moveTo>
                  <a:pt x="644" y="586"/>
                </a:moveTo>
                <a:cubicBezTo>
                  <a:pt x="642" y="580"/>
                  <a:pt x="641" y="575"/>
                  <a:pt x="642" y="571"/>
                </a:cubicBezTo>
                <a:cubicBezTo>
                  <a:pt x="641" y="575"/>
                  <a:pt x="642" y="580"/>
                  <a:pt x="644" y="586"/>
                </a:cubicBezTo>
                <a:close/>
                <a:moveTo>
                  <a:pt x="657" y="536"/>
                </a:moveTo>
                <a:cubicBezTo>
                  <a:pt x="654" y="538"/>
                  <a:pt x="651" y="539"/>
                  <a:pt x="649" y="540"/>
                </a:cubicBezTo>
                <a:cubicBezTo>
                  <a:pt x="651" y="539"/>
                  <a:pt x="654" y="538"/>
                  <a:pt x="657" y="536"/>
                </a:cubicBezTo>
                <a:cubicBezTo>
                  <a:pt x="657" y="536"/>
                  <a:pt x="657" y="536"/>
                  <a:pt x="657" y="536"/>
                </a:cubicBezTo>
                <a:close/>
                <a:moveTo>
                  <a:pt x="677" y="965"/>
                </a:moveTo>
                <a:cubicBezTo>
                  <a:pt x="677" y="965"/>
                  <a:pt x="677" y="965"/>
                  <a:pt x="677" y="965"/>
                </a:cubicBezTo>
                <a:cubicBezTo>
                  <a:pt x="677" y="965"/>
                  <a:pt x="677" y="965"/>
                  <a:pt x="677" y="964"/>
                </a:cubicBezTo>
                <a:cubicBezTo>
                  <a:pt x="677" y="964"/>
                  <a:pt x="677" y="964"/>
                  <a:pt x="677" y="964"/>
                </a:cubicBezTo>
                <a:cubicBezTo>
                  <a:pt x="677" y="965"/>
                  <a:pt x="677" y="965"/>
                  <a:pt x="677" y="965"/>
                </a:cubicBezTo>
                <a:cubicBezTo>
                  <a:pt x="677" y="965"/>
                  <a:pt x="677" y="965"/>
                  <a:pt x="677" y="965"/>
                </a:cubicBezTo>
                <a:close/>
                <a:moveTo>
                  <a:pt x="692" y="969"/>
                </a:moveTo>
                <a:cubicBezTo>
                  <a:pt x="688" y="966"/>
                  <a:pt x="684" y="965"/>
                  <a:pt x="679" y="965"/>
                </a:cubicBezTo>
                <a:cubicBezTo>
                  <a:pt x="684" y="965"/>
                  <a:pt x="688" y="966"/>
                  <a:pt x="692" y="969"/>
                </a:cubicBezTo>
                <a:close/>
                <a:moveTo>
                  <a:pt x="680" y="451"/>
                </a:moveTo>
                <a:cubicBezTo>
                  <a:pt x="680" y="451"/>
                  <a:pt x="681" y="451"/>
                  <a:pt x="682" y="451"/>
                </a:cubicBezTo>
                <a:cubicBezTo>
                  <a:pt x="682" y="451"/>
                  <a:pt x="682" y="451"/>
                  <a:pt x="682" y="451"/>
                </a:cubicBezTo>
                <a:cubicBezTo>
                  <a:pt x="681" y="451"/>
                  <a:pt x="680" y="451"/>
                  <a:pt x="680" y="451"/>
                </a:cubicBezTo>
                <a:close/>
                <a:moveTo>
                  <a:pt x="701" y="1065"/>
                </a:moveTo>
                <a:cubicBezTo>
                  <a:pt x="701" y="1065"/>
                  <a:pt x="701" y="1065"/>
                  <a:pt x="701" y="1065"/>
                </a:cubicBezTo>
                <a:cubicBezTo>
                  <a:pt x="702" y="1065"/>
                  <a:pt x="703" y="1065"/>
                  <a:pt x="705" y="1065"/>
                </a:cubicBezTo>
                <a:cubicBezTo>
                  <a:pt x="703" y="1065"/>
                  <a:pt x="702" y="1065"/>
                  <a:pt x="701" y="1065"/>
                </a:cubicBezTo>
                <a:close/>
                <a:moveTo>
                  <a:pt x="709" y="981"/>
                </a:moveTo>
                <a:cubicBezTo>
                  <a:pt x="708" y="980"/>
                  <a:pt x="707" y="979"/>
                  <a:pt x="706" y="978"/>
                </a:cubicBezTo>
                <a:cubicBezTo>
                  <a:pt x="707" y="979"/>
                  <a:pt x="708" y="980"/>
                  <a:pt x="709" y="981"/>
                </a:cubicBezTo>
                <a:close/>
                <a:moveTo>
                  <a:pt x="709" y="981"/>
                </a:moveTo>
                <a:cubicBezTo>
                  <a:pt x="709" y="981"/>
                  <a:pt x="709" y="981"/>
                  <a:pt x="709" y="981"/>
                </a:cubicBezTo>
                <a:cubicBezTo>
                  <a:pt x="711" y="981"/>
                  <a:pt x="713" y="981"/>
                  <a:pt x="714" y="981"/>
                </a:cubicBezTo>
                <a:cubicBezTo>
                  <a:pt x="713" y="981"/>
                  <a:pt x="711" y="981"/>
                  <a:pt x="709" y="981"/>
                </a:cubicBezTo>
                <a:close/>
                <a:moveTo>
                  <a:pt x="793" y="777"/>
                </a:moveTo>
                <a:cubicBezTo>
                  <a:pt x="792" y="777"/>
                  <a:pt x="791" y="777"/>
                  <a:pt x="790" y="777"/>
                </a:cubicBezTo>
                <a:cubicBezTo>
                  <a:pt x="791" y="777"/>
                  <a:pt x="792" y="777"/>
                  <a:pt x="793" y="777"/>
                </a:cubicBezTo>
                <a:cubicBezTo>
                  <a:pt x="793" y="777"/>
                  <a:pt x="793" y="777"/>
                  <a:pt x="793" y="777"/>
                </a:cubicBezTo>
                <a:close/>
                <a:moveTo>
                  <a:pt x="833" y="1045"/>
                </a:moveTo>
                <a:cubicBezTo>
                  <a:pt x="833" y="1045"/>
                  <a:pt x="833" y="1045"/>
                  <a:pt x="833" y="1045"/>
                </a:cubicBezTo>
                <a:cubicBezTo>
                  <a:pt x="833" y="1045"/>
                  <a:pt x="833" y="1045"/>
                  <a:pt x="833" y="1045"/>
                </a:cubicBezTo>
                <a:cubicBezTo>
                  <a:pt x="833" y="1045"/>
                  <a:pt x="833" y="1045"/>
                  <a:pt x="833" y="1045"/>
                </a:cubicBezTo>
                <a:cubicBezTo>
                  <a:pt x="833" y="1045"/>
                  <a:pt x="833" y="1045"/>
                  <a:pt x="833" y="1045"/>
                </a:cubicBezTo>
                <a:cubicBezTo>
                  <a:pt x="833" y="1045"/>
                  <a:pt x="833" y="1045"/>
                  <a:pt x="833" y="1045"/>
                </a:cubicBezTo>
                <a:cubicBezTo>
                  <a:pt x="833" y="1045"/>
                  <a:pt x="833" y="1045"/>
                  <a:pt x="833" y="1045"/>
                </a:cubicBezTo>
                <a:cubicBezTo>
                  <a:pt x="833" y="1045"/>
                  <a:pt x="833" y="1045"/>
                  <a:pt x="833" y="1045"/>
                </a:cubicBezTo>
                <a:cubicBezTo>
                  <a:pt x="836" y="1045"/>
                  <a:pt x="839" y="1045"/>
                  <a:pt x="842" y="1046"/>
                </a:cubicBezTo>
                <a:cubicBezTo>
                  <a:pt x="839" y="1045"/>
                  <a:pt x="836" y="1045"/>
                  <a:pt x="833" y="1045"/>
                </a:cubicBezTo>
                <a:close/>
                <a:moveTo>
                  <a:pt x="829" y="730"/>
                </a:moveTo>
                <a:cubicBezTo>
                  <a:pt x="830" y="728"/>
                  <a:pt x="832" y="726"/>
                  <a:pt x="833" y="724"/>
                </a:cubicBezTo>
                <a:cubicBezTo>
                  <a:pt x="832" y="726"/>
                  <a:pt x="830" y="728"/>
                  <a:pt x="829" y="730"/>
                </a:cubicBezTo>
                <a:close/>
                <a:moveTo>
                  <a:pt x="917" y="1209"/>
                </a:moveTo>
                <a:cubicBezTo>
                  <a:pt x="915" y="1210"/>
                  <a:pt x="912" y="1211"/>
                  <a:pt x="910" y="1212"/>
                </a:cubicBezTo>
                <a:cubicBezTo>
                  <a:pt x="912" y="1211"/>
                  <a:pt x="915" y="1210"/>
                  <a:pt x="917" y="1209"/>
                </a:cubicBezTo>
                <a:cubicBezTo>
                  <a:pt x="929" y="1205"/>
                  <a:pt x="941" y="1202"/>
                  <a:pt x="953" y="1200"/>
                </a:cubicBezTo>
                <a:cubicBezTo>
                  <a:pt x="941" y="1202"/>
                  <a:pt x="929" y="1205"/>
                  <a:pt x="917" y="1209"/>
                </a:cubicBezTo>
                <a:close/>
                <a:moveTo>
                  <a:pt x="869" y="889"/>
                </a:moveTo>
                <a:cubicBezTo>
                  <a:pt x="870" y="889"/>
                  <a:pt x="872" y="889"/>
                  <a:pt x="873" y="889"/>
                </a:cubicBezTo>
                <a:cubicBezTo>
                  <a:pt x="872" y="889"/>
                  <a:pt x="870" y="889"/>
                  <a:pt x="869" y="889"/>
                </a:cubicBezTo>
                <a:cubicBezTo>
                  <a:pt x="898" y="906"/>
                  <a:pt x="928" y="923"/>
                  <a:pt x="957" y="941"/>
                </a:cubicBezTo>
                <a:cubicBezTo>
                  <a:pt x="928" y="923"/>
                  <a:pt x="898" y="906"/>
                  <a:pt x="869" y="889"/>
                </a:cubicBezTo>
                <a:close/>
                <a:moveTo>
                  <a:pt x="961" y="1253"/>
                </a:moveTo>
                <a:cubicBezTo>
                  <a:pt x="960" y="1252"/>
                  <a:pt x="960" y="1252"/>
                  <a:pt x="960" y="1252"/>
                </a:cubicBezTo>
                <a:cubicBezTo>
                  <a:pt x="960" y="1252"/>
                  <a:pt x="960" y="1252"/>
                  <a:pt x="961" y="1253"/>
                </a:cubicBezTo>
                <a:close/>
                <a:moveTo>
                  <a:pt x="971" y="1317"/>
                </a:moveTo>
                <a:cubicBezTo>
                  <a:pt x="973" y="1317"/>
                  <a:pt x="975" y="1318"/>
                  <a:pt x="976" y="1318"/>
                </a:cubicBezTo>
                <a:cubicBezTo>
                  <a:pt x="975" y="1318"/>
                  <a:pt x="973" y="1317"/>
                  <a:pt x="971" y="1317"/>
                </a:cubicBezTo>
                <a:close/>
                <a:moveTo>
                  <a:pt x="969" y="1253"/>
                </a:moveTo>
                <a:cubicBezTo>
                  <a:pt x="969" y="1253"/>
                  <a:pt x="969" y="1253"/>
                  <a:pt x="969" y="1253"/>
                </a:cubicBezTo>
                <a:cubicBezTo>
                  <a:pt x="975" y="1256"/>
                  <a:pt x="980" y="1259"/>
                  <a:pt x="987" y="1260"/>
                </a:cubicBezTo>
                <a:cubicBezTo>
                  <a:pt x="980" y="1259"/>
                  <a:pt x="975" y="1256"/>
                  <a:pt x="969" y="1253"/>
                </a:cubicBezTo>
                <a:close/>
                <a:moveTo>
                  <a:pt x="993" y="1261"/>
                </a:moveTo>
                <a:cubicBezTo>
                  <a:pt x="994" y="1261"/>
                  <a:pt x="996" y="1261"/>
                  <a:pt x="997" y="1261"/>
                </a:cubicBezTo>
                <a:cubicBezTo>
                  <a:pt x="997" y="1261"/>
                  <a:pt x="997" y="1261"/>
                  <a:pt x="997" y="1261"/>
                </a:cubicBezTo>
                <a:cubicBezTo>
                  <a:pt x="996" y="1261"/>
                  <a:pt x="994" y="1261"/>
                  <a:pt x="993" y="1261"/>
                </a:cubicBezTo>
                <a:close/>
                <a:moveTo>
                  <a:pt x="997" y="1261"/>
                </a:moveTo>
                <a:cubicBezTo>
                  <a:pt x="999" y="1261"/>
                  <a:pt x="999" y="1261"/>
                  <a:pt x="999" y="1261"/>
                </a:cubicBezTo>
                <a:cubicBezTo>
                  <a:pt x="998" y="1261"/>
                  <a:pt x="997" y="1261"/>
                  <a:pt x="997" y="1261"/>
                </a:cubicBezTo>
                <a:close/>
                <a:moveTo>
                  <a:pt x="1045" y="1329"/>
                </a:moveTo>
                <a:cubicBezTo>
                  <a:pt x="1041" y="1330"/>
                  <a:pt x="1037" y="1331"/>
                  <a:pt x="1033" y="1333"/>
                </a:cubicBezTo>
                <a:cubicBezTo>
                  <a:pt x="1037" y="1331"/>
                  <a:pt x="1041" y="1330"/>
                  <a:pt x="1045" y="1329"/>
                </a:cubicBezTo>
                <a:cubicBezTo>
                  <a:pt x="1049" y="1327"/>
                  <a:pt x="1053" y="1322"/>
                  <a:pt x="1057" y="1322"/>
                </a:cubicBezTo>
                <a:cubicBezTo>
                  <a:pt x="1053" y="1322"/>
                  <a:pt x="1049" y="1327"/>
                  <a:pt x="1045" y="1329"/>
                </a:cubicBezTo>
                <a:close/>
                <a:moveTo>
                  <a:pt x="1064" y="861"/>
                </a:moveTo>
                <a:cubicBezTo>
                  <a:pt x="1059" y="860"/>
                  <a:pt x="1055" y="857"/>
                  <a:pt x="1052" y="854"/>
                </a:cubicBezTo>
                <a:cubicBezTo>
                  <a:pt x="1046" y="849"/>
                  <a:pt x="1039" y="845"/>
                  <a:pt x="1033" y="841"/>
                </a:cubicBezTo>
                <a:cubicBezTo>
                  <a:pt x="1027" y="837"/>
                  <a:pt x="1021" y="833"/>
                  <a:pt x="1015" y="830"/>
                </a:cubicBezTo>
                <a:cubicBezTo>
                  <a:pt x="991" y="815"/>
                  <a:pt x="966" y="800"/>
                  <a:pt x="941" y="785"/>
                </a:cubicBezTo>
                <a:cubicBezTo>
                  <a:pt x="930" y="777"/>
                  <a:pt x="919" y="769"/>
                  <a:pt x="908" y="761"/>
                </a:cubicBezTo>
                <a:cubicBezTo>
                  <a:pt x="838" y="716"/>
                  <a:pt x="768" y="671"/>
                  <a:pt x="698" y="625"/>
                </a:cubicBezTo>
                <a:cubicBezTo>
                  <a:pt x="768" y="671"/>
                  <a:pt x="838" y="716"/>
                  <a:pt x="908" y="761"/>
                </a:cubicBezTo>
                <a:cubicBezTo>
                  <a:pt x="919" y="769"/>
                  <a:pt x="930" y="777"/>
                  <a:pt x="941" y="785"/>
                </a:cubicBezTo>
                <a:cubicBezTo>
                  <a:pt x="966" y="800"/>
                  <a:pt x="991" y="815"/>
                  <a:pt x="1015" y="830"/>
                </a:cubicBezTo>
                <a:cubicBezTo>
                  <a:pt x="1021" y="833"/>
                  <a:pt x="1027" y="837"/>
                  <a:pt x="1033" y="841"/>
                </a:cubicBezTo>
                <a:cubicBezTo>
                  <a:pt x="1039" y="845"/>
                  <a:pt x="1046" y="849"/>
                  <a:pt x="1052" y="854"/>
                </a:cubicBezTo>
                <a:cubicBezTo>
                  <a:pt x="1055" y="857"/>
                  <a:pt x="1059" y="860"/>
                  <a:pt x="1064" y="861"/>
                </a:cubicBezTo>
                <a:cubicBezTo>
                  <a:pt x="1069" y="865"/>
                  <a:pt x="1073" y="869"/>
                  <a:pt x="1078" y="872"/>
                </a:cubicBezTo>
                <a:cubicBezTo>
                  <a:pt x="1073" y="869"/>
                  <a:pt x="1069" y="865"/>
                  <a:pt x="1064" y="861"/>
                </a:cubicBezTo>
                <a:close/>
                <a:moveTo>
                  <a:pt x="698" y="427"/>
                </a:moveTo>
                <a:cubicBezTo>
                  <a:pt x="698" y="427"/>
                  <a:pt x="698" y="427"/>
                  <a:pt x="698" y="427"/>
                </a:cubicBezTo>
                <a:cubicBezTo>
                  <a:pt x="698" y="427"/>
                  <a:pt x="698" y="427"/>
                  <a:pt x="698" y="427"/>
                </a:cubicBezTo>
                <a:cubicBezTo>
                  <a:pt x="698" y="427"/>
                  <a:pt x="698" y="427"/>
                  <a:pt x="698" y="427"/>
                </a:cubicBezTo>
                <a:close/>
                <a:moveTo>
                  <a:pt x="721" y="377"/>
                </a:moveTo>
                <a:cubicBezTo>
                  <a:pt x="722" y="381"/>
                  <a:pt x="723" y="384"/>
                  <a:pt x="725" y="388"/>
                </a:cubicBezTo>
                <a:cubicBezTo>
                  <a:pt x="723" y="384"/>
                  <a:pt x="722" y="381"/>
                  <a:pt x="721" y="377"/>
                </a:cubicBezTo>
                <a:cubicBezTo>
                  <a:pt x="719" y="375"/>
                  <a:pt x="718" y="373"/>
                  <a:pt x="719" y="371"/>
                </a:cubicBezTo>
                <a:cubicBezTo>
                  <a:pt x="718" y="373"/>
                  <a:pt x="719" y="375"/>
                  <a:pt x="721" y="377"/>
                </a:cubicBezTo>
                <a:close/>
                <a:moveTo>
                  <a:pt x="733" y="420"/>
                </a:moveTo>
                <a:cubicBezTo>
                  <a:pt x="733" y="417"/>
                  <a:pt x="733" y="413"/>
                  <a:pt x="735" y="412"/>
                </a:cubicBezTo>
                <a:cubicBezTo>
                  <a:pt x="733" y="413"/>
                  <a:pt x="733" y="417"/>
                  <a:pt x="733" y="420"/>
                </a:cubicBezTo>
                <a:cubicBezTo>
                  <a:pt x="728" y="422"/>
                  <a:pt x="722" y="425"/>
                  <a:pt x="717" y="425"/>
                </a:cubicBezTo>
                <a:cubicBezTo>
                  <a:pt x="722" y="425"/>
                  <a:pt x="728" y="422"/>
                  <a:pt x="733" y="420"/>
                </a:cubicBezTo>
                <a:close/>
                <a:moveTo>
                  <a:pt x="754" y="606"/>
                </a:moveTo>
                <a:cubicBezTo>
                  <a:pt x="759" y="612"/>
                  <a:pt x="764" y="612"/>
                  <a:pt x="769" y="599"/>
                </a:cubicBezTo>
                <a:cubicBezTo>
                  <a:pt x="769" y="599"/>
                  <a:pt x="769" y="599"/>
                  <a:pt x="769" y="599"/>
                </a:cubicBezTo>
                <a:cubicBezTo>
                  <a:pt x="764" y="612"/>
                  <a:pt x="759" y="612"/>
                  <a:pt x="754" y="606"/>
                </a:cubicBezTo>
                <a:close/>
                <a:moveTo>
                  <a:pt x="802" y="469"/>
                </a:moveTo>
                <a:cubicBezTo>
                  <a:pt x="808" y="473"/>
                  <a:pt x="814" y="478"/>
                  <a:pt x="819" y="484"/>
                </a:cubicBezTo>
                <a:cubicBezTo>
                  <a:pt x="821" y="484"/>
                  <a:pt x="821" y="484"/>
                  <a:pt x="821" y="484"/>
                </a:cubicBezTo>
                <a:cubicBezTo>
                  <a:pt x="822" y="483"/>
                  <a:pt x="823" y="482"/>
                  <a:pt x="824" y="481"/>
                </a:cubicBezTo>
                <a:cubicBezTo>
                  <a:pt x="823" y="482"/>
                  <a:pt x="822" y="483"/>
                  <a:pt x="821" y="484"/>
                </a:cubicBezTo>
                <a:cubicBezTo>
                  <a:pt x="821" y="484"/>
                  <a:pt x="819" y="484"/>
                  <a:pt x="819" y="484"/>
                </a:cubicBezTo>
                <a:cubicBezTo>
                  <a:pt x="814" y="478"/>
                  <a:pt x="808" y="473"/>
                  <a:pt x="802" y="469"/>
                </a:cubicBezTo>
                <a:close/>
                <a:moveTo>
                  <a:pt x="848" y="377"/>
                </a:moveTo>
                <a:cubicBezTo>
                  <a:pt x="848" y="388"/>
                  <a:pt x="857" y="390"/>
                  <a:pt x="864" y="394"/>
                </a:cubicBezTo>
                <a:cubicBezTo>
                  <a:pt x="857" y="390"/>
                  <a:pt x="848" y="388"/>
                  <a:pt x="848" y="377"/>
                </a:cubicBezTo>
                <a:cubicBezTo>
                  <a:pt x="829" y="370"/>
                  <a:pt x="813" y="358"/>
                  <a:pt x="798" y="345"/>
                </a:cubicBezTo>
                <a:cubicBezTo>
                  <a:pt x="813" y="358"/>
                  <a:pt x="829" y="370"/>
                  <a:pt x="848" y="377"/>
                </a:cubicBezTo>
                <a:close/>
                <a:moveTo>
                  <a:pt x="828" y="333"/>
                </a:moveTo>
                <a:cubicBezTo>
                  <a:pt x="828" y="333"/>
                  <a:pt x="828" y="333"/>
                  <a:pt x="828" y="333"/>
                </a:cubicBezTo>
                <a:cubicBezTo>
                  <a:pt x="828" y="333"/>
                  <a:pt x="829" y="332"/>
                  <a:pt x="829" y="332"/>
                </a:cubicBezTo>
                <a:cubicBezTo>
                  <a:pt x="829" y="332"/>
                  <a:pt x="829" y="332"/>
                  <a:pt x="829" y="332"/>
                </a:cubicBezTo>
                <a:lnTo>
                  <a:pt x="828" y="333"/>
                </a:lnTo>
                <a:close/>
                <a:moveTo>
                  <a:pt x="905" y="436"/>
                </a:moveTo>
                <a:cubicBezTo>
                  <a:pt x="903" y="429"/>
                  <a:pt x="898" y="424"/>
                  <a:pt x="896" y="417"/>
                </a:cubicBezTo>
                <a:cubicBezTo>
                  <a:pt x="896" y="417"/>
                  <a:pt x="896" y="417"/>
                  <a:pt x="896" y="417"/>
                </a:cubicBezTo>
                <a:cubicBezTo>
                  <a:pt x="896" y="417"/>
                  <a:pt x="896" y="417"/>
                  <a:pt x="896" y="417"/>
                </a:cubicBezTo>
                <a:cubicBezTo>
                  <a:pt x="898" y="424"/>
                  <a:pt x="903" y="429"/>
                  <a:pt x="905" y="436"/>
                </a:cubicBezTo>
                <a:close/>
                <a:moveTo>
                  <a:pt x="900" y="401"/>
                </a:moveTo>
                <a:cubicBezTo>
                  <a:pt x="900" y="401"/>
                  <a:pt x="901" y="401"/>
                  <a:pt x="902" y="400"/>
                </a:cubicBezTo>
                <a:cubicBezTo>
                  <a:pt x="902" y="400"/>
                  <a:pt x="902" y="400"/>
                  <a:pt x="902" y="400"/>
                </a:cubicBezTo>
                <a:cubicBezTo>
                  <a:pt x="901" y="401"/>
                  <a:pt x="900" y="401"/>
                  <a:pt x="900" y="401"/>
                </a:cubicBezTo>
                <a:close/>
                <a:moveTo>
                  <a:pt x="905" y="443"/>
                </a:moveTo>
                <a:cubicBezTo>
                  <a:pt x="927" y="454"/>
                  <a:pt x="947" y="468"/>
                  <a:pt x="961" y="489"/>
                </a:cubicBezTo>
                <a:cubicBezTo>
                  <a:pt x="960" y="496"/>
                  <a:pt x="962" y="502"/>
                  <a:pt x="966" y="508"/>
                </a:cubicBezTo>
                <a:cubicBezTo>
                  <a:pt x="967" y="519"/>
                  <a:pt x="974" y="529"/>
                  <a:pt x="972" y="540"/>
                </a:cubicBezTo>
                <a:cubicBezTo>
                  <a:pt x="971" y="540"/>
                  <a:pt x="971" y="540"/>
                  <a:pt x="970" y="540"/>
                </a:cubicBezTo>
                <a:cubicBezTo>
                  <a:pt x="970" y="540"/>
                  <a:pt x="970" y="540"/>
                  <a:pt x="970" y="540"/>
                </a:cubicBezTo>
                <a:cubicBezTo>
                  <a:pt x="968" y="538"/>
                  <a:pt x="967" y="537"/>
                  <a:pt x="966" y="536"/>
                </a:cubicBezTo>
                <a:cubicBezTo>
                  <a:pt x="965" y="537"/>
                  <a:pt x="964" y="538"/>
                  <a:pt x="963" y="539"/>
                </a:cubicBezTo>
                <a:cubicBezTo>
                  <a:pt x="964" y="538"/>
                  <a:pt x="965" y="537"/>
                  <a:pt x="966" y="536"/>
                </a:cubicBezTo>
                <a:cubicBezTo>
                  <a:pt x="964" y="535"/>
                  <a:pt x="962" y="534"/>
                  <a:pt x="961" y="533"/>
                </a:cubicBezTo>
                <a:cubicBezTo>
                  <a:pt x="961" y="534"/>
                  <a:pt x="962" y="536"/>
                  <a:pt x="963" y="538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6"/>
                  <a:pt x="961" y="534"/>
                  <a:pt x="961" y="533"/>
                </a:cubicBezTo>
                <a:cubicBezTo>
                  <a:pt x="958" y="530"/>
                  <a:pt x="955" y="528"/>
                  <a:pt x="952" y="525"/>
                </a:cubicBezTo>
                <a:cubicBezTo>
                  <a:pt x="950" y="518"/>
                  <a:pt x="947" y="510"/>
                  <a:pt x="945" y="502"/>
                </a:cubicBezTo>
                <a:cubicBezTo>
                  <a:pt x="944" y="496"/>
                  <a:pt x="943" y="487"/>
                  <a:pt x="935" y="488"/>
                </a:cubicBezTo>
                <a:cubicBezTo>
                  <a:pt x="928" y="489"/>
                  <a:pt x="930" y="498"/>
                  <a:pt x="929" y="504"/>
                </a:cubicBezTo>
                <a:cubicBezTo>
                  <a:pt x="917" y="504"/>
                  <a:pt x="916" y="498"/>
                  <a:pt x="918" y="487"/>
                </a:cubicBezTo>
                <a:cubicBezTo>
                  <a:pt x="918" y="483"/>
                  <a:pt x="924" y="463"/>
                  <a:pt x="906" y="473"/>
                </a:cubicBezTo>
                <a:cubicBezTo>
                  <a:pt x="893" y="480"/>
                  <a:pt x="883" y="475"/>
                  <a:pt x="873" y="468"/>
                </a:cubicBezTo>
                <a:cubicBezTo>
                  <a:pt x="872" y="467"/>
                  <a:pt x="870" y="466"/>
                  <a:pt x="869" y="465"/>
                </a:cubicBezTo>
                <a:cubicBezTo>
                  <a:pt x="869" y="463"/>
                  <a:pt x="868" y="462"/>
                  <a:pt x="868" y="460"/>
                </a:cubicBezTo>
                <a:cubicBezTo>
                  <a:pt x="871" y="458"/>
                  <a:pt x="875" y="456"/>
                  <a:pt x="878" y="453"/>
                </a:cubicBezTo>
                <a:cubicBezTo>
                  <a:pt x="873" y="451"/>
                  <a:pt x="868" y="448"/>
                  <a:pt x="863" y="445"/>
                </a:cubicBezTo>
                <a:cubicBezTo>
                  <a:pt x="856" y="440"/>
                  <a:pt x="850" y="435"/>
                  <a:pt x="844" y="429"/>
                </a:cubicBezTo>
                <a:cubicBezTo>
                  <a:pt x="850" y="435"/>
                  <a:pt x="856" y="440"/>
                  <a:pt x="863" y="445"/>
                </a:cubicBezTo>
                <a:cubicBezTo>
                  <a:pt x="868" y="448"/>
                  <a:pt x="873" y="451"/>
                  <a:pt x="878" y="453"/>
                </a:cubicBezTo>
                <a:cubicBezTo>
                  <a:pt x="883" y="454"/>
                  <a:pt x="886" y="452"/>
                  <a:pt x="889" y="449"/>
                </a:cubicBezTo>
                <a:cubicBezTo>
                  <a:pt x="894" y="447"/>
                  <a:pt x="899" y="445"/>
                  <a:pt x="905" y="443"/>
                </a:cubicBezTo>
                <a:close/>
                <a:moveTo>
                  <a:pt x="1005" y="645"/>
                </a:moveTo>
                <a:cubicBezTo>
                  <a:pt x="1002" y="648"/>
                  <a:pt x="999" y="650"/>
                  <a:pt x="997" y="653"/>
                </a:cubicBezTo>
                <a:cubicBezTo>
                  <a:pt x="999" y="650"/>
                  <a:pt x="1002" y="648"/>
                  <a:pt x="1005" y="645"/>
                </a:cubicBezTo>
                <a:cubicBezTo>
                  <a:pt x="988" y="633"/>
                  <a:pt x="972" y="621"/>
                  <a:pt x="956" y="609"/>
                </a:cubicBezTo>
                <a:cubicBezTo>
                  <a:pt x="948" y="607"/>
                  <a:pt x="942" y="602"/>
                  <a:pt x="937" y="597"/>
                </a:cubicBezTo>
                <a:cubicBezTo>
                  <a:pt x="937" y="594"/>
                  <a:pt x="937" y="591"/>
                  <a:pt x="937" y="587"/>
                </a:cubicBezTo>
                <a:cubicBezTo>
                  <a:pt x="937" y="583"/>
                  <a:pt x="938" y="579"/>
                  <a:pt x="938" y="576"/>
                </a:cubicBezTo>
                <a:cubicBezTo>
                  <a:pt x="938" y="579"/>
                  <a:pt x="937" y="583"/>
                  <a:pt x="937" y="587"/>
                </a:cubicBezTo>
                <a:cubicBezTo>
                  <a:pt x="948" y="594"/>
                  <a:pt x="964" y="583"/>
                  <a:pt x="973" y="596"/>
                </a:cubicBezTo>
                <a:cubicBezTo>
                  <a:pt x="970" y="604"/>
                  <a:pt x="964" y="608"/>
                  <a:pt x="956" y="609"/>
                </a:cubicBezTo>
                <a:cubicBezTo>
                  <a:pt x="972" y="621"/>
                  <a:pt x="988" y="633"/>
                  <a:pt x="1005" y="645"/>
                </a:cubicBezTo>
                <a:close/>
                <a:moveTo>
                  <a:pt x="993" y="664"/>
                </a:moveTo>
                <a:cubicBezTo>
                  <a:pt x="993" y="664"/>
                  <a:pt x="993" y="664"/>
                  <a:pt x="993" y="664"/>
                </a:cubicBezTo>
                <a:cubicBezTo>
                  <a:pt x="986" y="667"/>
                  <a:pt x="980" y="670"/>
                  <a:pt x="973" y="673"/>
                </a:cubicBezTo>
                <a:cubicBezTo>
                  <a:pt x="980" y="670"/>
                  <a:pt x="986" y="667"/>
                  <a:pt x="993" y="664"/>
                </a:cubicBezTo>
                <a:close/>
                <a:moveTo>
                  <a:pt x="926" y="541"/>
                </a:moveTo>
                <a:cubicBezTo>
                  <a:pt x="926" y="541"/>
                  <a:pt x="926" y="541"/>
                  <a:pt x="926" y="541"/>
                </a:cubicBezTo>
                <a:cubicBezTo>
                  <a:pt x="924" y="533"/>
                  <a:pt x="925" y="524"/>
                  <a:pt x="926" y="516"/>
                </a:cubicBezTo>
                <a:cubicBezTo>
                  <a:pt x="925" y="524"/>
                  <a:pt x="924" y="533"/>
                  <a:pt x="926" y="541"/>
                </a:cubicBezTo>
                <a:close/>
                <a:moveTo>
                  <a:pt x="915" y="555"/>
                </a:moveTo>
                <a:cubicBezTo>
                  <a:pt x="915" y="556"/>
                  <a:pt x="915" y="557"/>
                  <a:pt x="914" y="558"/>
                </a:cubicBezTo>
                <a:cubicBezTo>
                  <a:pt x="913" y="557"/>
                  <a:pt x="912" y="556"/>
                  <a:pt x="911" y="556"/>
                </a:cubicBezTo>
                <a:cubicBezTo>
                  <a:pt x="912" y="555"/>
                  <a:pt x="913" y="554"/>
                  <a:pt x="913" y="554"/>
                </a:cubicBezTo>
                <a:cubicBezTo>
                  <a:pt x="914" y="554"/>
                  <a:pt x="915" y="554"/>
                  <a:pt x="915" y="555"/>
                </a:cubicBezTo>
                <a:close/>
                <a:moveTo>
                  <a:pt x="893" y="564"/>
                </a:moveTo>
                <a:cubicBezTo>
                  <a:pt x="890" y="561"/>
                  <a:pt x="886" y="560"/>
                  <a:pt x="881" y="561"/>
                </a:cubicBezTo>
                <a:cubicBezTo>
                  <a:pt x="880" y="560"/>
                  <a:pt x="878" y="558"/>
                  <a:pt x="877" y="556"/>
                </a:cubicBezTo>
                <a:cubicBezTo>
                  <a:pt x="876" y="555"/>
                  <a:pt x="874" y="554"/>
                  <a:pt x="873" y="553"/>
                </a:cubicBezTo>
                <a:cubicBezTo>
                  <a:pt x="872" y="542"/>
                  <a:pt x="884" y="542"/>
                  <a:pt x="889" y="536"/>
                </a:cubicBezTo>
                <a:cubicBezTo>
                  <a:pt x="891" y="536"/>
                  <a:pt x="894" y="537"/>
                  <a:pt x="897" y="537"/>
                </a:cubicBezTo>
                <a:cubicBezTo>
                  <a:pt x="913" y="548"/>
                  <a:pt x="896" y="555"/>
                  <a:pt x="893" y="564"/>
                </a:cubicBezTo>
                <a:close/>
                <a:moveTo>
                  <a:pt x="865" y="460"/>
                </a:moveTo>
                <a:cubicBezTo>
                  <a:pt x="865" y="460"/>
                  <a:pt x="865" y="461"/>
                  <a:pt x="865" y="461"/>
                </a:cubicBezTo>
                <a:lnTo>
                  <a:pt x="865" y="460"/>
                </a:lnTo>
                <a:close/>
                <a:moveTo>
                  <a:pt x="839" y="476"/>
                </a:moveTo>
                <a:cubicBezTo>
                  <a:pt x="839" y="476"/>
                  <a:pt x="840" y="476"/>
                  <a:pt x="841" y="476"/>
                </a:cubicBezTo>
                <a:cubicBezTo>
                  <a:pt x="844" y="475"/>
                  <a:pt x="847" y="473"/>
                  <a:pt x="850" y="472"/>
                </a:cubicBezTo>
                <a:cubicBezTo>
                  <a:pt x="847" y="473"/>
                  <a:pt x="844" y="475"/>
                  <a:pt x="841" y="476"/>
                </a:cubicBezTo>
                <a:cubicBezTo>
                  <a:pt x="840" y="476"/>
                  <a:pt x="839" y="476"/>
                  <a:pt x="839" y="476"/>
                </a:cubicBezTo>
                <a:close/>
                <a:moveTo>
                  <a:pt x="1079" y="624"/>
                </a:moveTo>
                <a:cubicBezTo>
                  <a:pt x="1063" y="593"/>
                  <a:pt x="1035" y="575"/>
                  <a:pt x="1009" y="554"/>
                </a:cubicBezTo>
                <a:cubicBezTo>
                  <a:pt x="1035" y="575"/>
                  <a:pt x="1063" y="593"/>
                  <a:pt x="1079" y="624"/>
                </a:cubicBezTo>
                <a:close/>
                <a:moveTo>
                  <a:pt x="1032" y="509"/>
                </a:moveTo>
                <a:cubicBezTo>
                  <a:pt x="1032" y="509"/>
                  <a:pt x="1033" y="508"/>
                  <a:pt x="1033" y="508"/>
                </a:cubicBezTo>
                <a:lnTo>
                  <a:pt x="1032" y="509"/>
                </a:lnTo>
                <a:close/>
                <a:moveTo>
                  <a:pt x="1035" y="514"/>
                </a:moveTo>
                <a:cubicBezTo>
                  <a:pt x="1035" y="514"/>
                  <a:pt x="1035" y="514"/>
                  <a:pt x="1036" y="514"/>
                </a:cubicBezTo>
                <a:cubicBezTo>
                  <a:pt x="1035" y="514"/>
                  <a:pt x="1035" y="514"/>
                  <a:pt x="1035" y="514"/>
                </a:cubicBezTo>
                <a:close/>
                <a:moveTo>
                  <a:pt x="1036" y="513"/>
                </a:moveTo>
                <a:cubicBezTo>
                  <a:pt x="1036" y="513"/>
                  <a:pt x="1036" y="513"/>
                  <a:pt x="1036" y="513"/>
                </a:cubicBezTo>
                <a:cubicBezTo>
                  <a:pt x="1036" y="513"/>
                  <a:pt x="1037" y="513"/>
                  <a:pt x="1037" y="513"/>
                </a:cubicBezTo>
                <a:lnTo>
                  <a:pt x="1036" y="513"/>
                </a:lnTo>
                <a:close/>
                <a:moveTo>
                  <a:pt x="1095" y="1171"/>
                </a:moveTo>
                <a:cubicBezTo>
                  <a:pt x="1096" y="1171"/>
                  <a:pt x="1096" y="1170"/>
                  <a:pt x="1097" y="1170"/>
                </a:cubicBezTo>
                <a:cubicBezTo>
                  <a:pt x="1096" y="1170"/>
                  <a:pt x="1096" y="1171"/>
                  <a:pt x="1095" y="1171"/>
                </a:cubicBezTo>
                <a:close/>
                <a:moveTo>
                  <a:pt x="1092" y="641"/>
                </a:moveTo>
                <a:cubicBezTo>
                  <a:pt x="1092" y="641"/>
                  <a:pt x="1092" y="641"/>
                  <a:pt x="1092" y="641"/>
                </a:cubicBezTo>
                <a:cubicBezTo>
                  <a:pt x="1095" y="641"/>
                  <a:pt x="1096" y="640"/>
                  <a:pt x="1098" y="639"/>
                </a:cubicBezTo>
                <a:cubicBezTo>
                  <a:pt x="1096" y="640"/>
                  <a:pt x="1095" y="641"/>
                  <a:pt x="1092" y="641"/>
                </a:cubicBezTo>
                <a:close/>
                <a:moveTo>
                  <a:pt x="1096" y="632"/>
                </a:moveTo>
                <a:cubicBezTo>
                  <a:pt x="1090" y="628"/>
                  <a:pt x="1095" y="613"/>
                  <a:pt x="1081" y="616"/>
                </a:cubicBezTo>
                <a:cubicBezTo>
                  <a:pt x="1074" y="608"/>
                  <a:pt x="1078" y="600"/>
                  <a:pt x="1080" y="592"/>
                </a:cubicBezTo>
                <a:cubicBezTo>
                  <a:pt x="1081" y="587"/>
                  <a:pt x="1079" y="580"/>
                  <a:pt x="1085" y="576"/>
                </a:cubicBezTo>
                <a:cubicBezTo>
                  <a:pt x="1089" y="581"/>
                  <a:pt x="1093" y="585"/>
                  <a:pt x="1097" y="589"/>
                </a:cubicBezTo>
                <a:cubicBezTo>
                  <a:pt x="1096" y="596"/>
                  <a:pt x="1090" y="605"/>
                  <a:pt x="1098" y="612"/>
                </a:cubicBezTo>
                <a:cubicBezTo>
                  <a:pt x="1104" y="612"/>
                  <a:pt x="1108" y="615"/>
                  <a:pt x="1112" y="618"/>
                </a:cubicBezTo>
                <a:cubicBezTo>
                  <a:pt x="1108" y="615"/>
                  <a:pt x="1104" y="612"/>
                  <a:pt x="1098" y="612"/>
                </a:cubicBezTo>
                <a:cubicBezTo>
                  <a:pt x="1098" y="619"/>
                  <a:pt x="1097" y="626"/>
                  <a:pt x="1096" y="632"/>
                </a:cubicBezTo>
                <a:close/>
                <a:moveTo>
                  <a:pt x="1116" y="567"/>
                </a:moveTo>
                <a:cubicBezTo>
                  <a:pt x="1120" y="570"/>
                  <a:pt x="1127" y="571"/>
                  <a:pt x="1129" y="577"/>
                </a:cubicBezTo>
                <a:cubicBezTo>
                  <a:pt x="1123" y="579"/>
                  <a:pt x="1118" y="582"/>
                  <a:pt x="1113" y="585"/>
                </a:cubicBezTo>
                <a:cubicBezTo>
                  <a:pt x="1118" y="582"/>
                  <a:pt x="1123" y="579"/>
                  <a:pt x="1129" y="577"/>
                </a:cubicBezTo>
                <a:cubicBezTo>
                  <a:pt x="1127" y="571"/>
                  <a:pt x="1120" y="570"/>
                  <a:pt x="1116" y="567"/>
                </a:cubicBezTo>
                <a:close/>
                <a:moveTo>
                  <a:pt x="1121" y="593"/>
                </a:moveTo>
                <a:cubicBezTo>
                  <a:pt x="1121" y="593"/>
                  <a:pt x="1121" y="593"/>
                  <a:pt x="1121" y="593"/>
                </a:cubicBezTo>
                <a:cubicBezTo>
                  <a:pt x="1118" y="591"/>
                  <a:pt x="1115" y="590"/>
                  <a:pt x="1113" y="589"/>
                </a:cubicBezTo>
                <a:cubicBezTo>
                  <a:pt x="1115" y="590"/>
                  <a:pt x="1118" y="591"/>
                  <a:pt x="1121" y="593"/>
                </a:cubicBezTo>
                <a:close/>
                <a:moveTo>
                  <a:pt x="1148" y="721"/>
                </a:moveTo>
                <a:cubicBezTo>
                  <a:pt x="1152" y="726"/>
                  <a:pt x="1158" y="729"/>
                  <a:pt x="1162" y="734"/>
                </a:cubicBezTo>
                <a:cubicBezTo>
                  <a:pt x="1158" y="729"/>
                  <a:pt x="1152" y="726"/>
                  <a:pt x="1148" y="721"/>
                </a:cubicBezTo>
                <a:cubicBezTo>
                  <a:pt x="1135" y="712"/>
                  <a:pt x="1122" y="702"/>
                  <a:pt x="1109" y="693"/>
                </a:cubicBezTo>
                <a:cubicBezTo>
                  <a:pt x="1122" y="702"/>
                  <a:pt x="1135" y="712"/>
                  <a:pt x="1148" y="721"/>
                </a:cubicBezTo>
                <a:close/>
                <a:moveTo>
                  <a:pt x="1165" y="1060"/>
                </a:moveTo>
                <a:cubicBezTo>
                  <a:pt x="1168" y="1061"/>
                  <a:pt x="1171" y="1063"/>
                  <a:pt x="1172" y="1066"/>
                </a:cubicBezTo>
                <a:cubicBezTo>
                  <a:pt x="1171" y="1063"/>
                  <a:pt x="1168" y="1061"/>
                  <a:pt x="1165" y="1060"/>
                </a:cubicBezTo>
                <a:cubicBezTo>
                  <a:pt x="1165" y="1060"/>
                  <a:pt x="1165" y="1060"/>
                  <a:pt x="1165" y="1060"/>
                </a:cubicBezTo>
                <a:close/>
                <a:moveTo>
                  <a:pt x="1168" y="762"/>
                </a:moveTo>
                <a:cubicBezTo>
                  <a:pt x="1168" y="762"/>
                  <a:pt x="1169" y="763"/>
                  <a:pt x="1170" y="764"/>
                </a:cubicBezTo>
                <a:cubicBezTo>
                  <a:pt x="1169" y="763"/>
                  <a:pt x="1168" y="762"/>
                  <a:pt x="1168" y="762"/>
                </a:cubicBezTo>
                <a:close/>
                <a:moveTo>
                  <a:pt x="1135" y="631"/>
                </a:moveTo>
                <a:cubicBezTo>
                  <a:pt x="1135" y="632"/>
                  <a:pt x="1136" y="632"/>
                  <a:pt x="1137" y="633"/>
                </a:cubicBezTo>
                <a:cubicBezTo>
                  <a:pt x="1145" y="642"/>
                  <a:pt x="1154" y="651"/>
                  <a:pt x="1163" y="659"/>
                </a:cubicBezTo>
                <a:cubicBezTo>
                  <a:pt x="1154" y="651"/>
                  <a:pt x="1145" y="642"/>
                  <a:pt x="1137" y="633"/>
                </a:cubicBezTo>
                <a:cubicBezTo>
                  <a:pt x="1136" y="632"/>
                  <a:pt x="1135" y="632"/>
                  <a:pt x="1135" y="631"/>
                </a:cubicBezTo>
                <a:close/>
                <a:moveTo>
                  <a:pt x="1130" y="1057"/>
                </a:moveTo>
                <a:cubicBezTo>
                  <a:pt x="1131" y="1064"/>
                  <a:pt x="1142" y="1069"/>
                  <a:pt x="1150" y="1072"/>
                </a:cubicBezTo>
                <a:cubicBezTo>
                  <a:pt x="1150" y="1072"/>
                  <a:pt x="1150" y="1072"/>
                  <a:pt x="1150" y="1072"/>
                </a:cubicBezTo>
                <a:cubicBezTo>
                  <a:pt x="1142" y="1069"/>
                  <a:pt x="1131" y="1064"/>
                  <a:pt x="1130" y="1057"/>
                </a:cubicBezTo>
                <a:close/>
                <a:moveTo>
                  <a:pt x="1201" y="1105"/>
                </a:moveTo>
                <a:cubicBezTo>
                  <a:pt x="1190" y="1097"/>
                  <a:pt x="1179" y="1089"/>
                  <a:pt x="1169" y="1081"/>
                </a:cubicBezTo>
                <a:cubicBezTo>
                  <a:pt x="1166" y="1081"/>
                  <a:pt x="1163" y="1080"/>
                  <a:pt x="1160" y="1079"/>
                </a:cubicBezTo>
                <a:cubicBezTo>
                  <a:pt x="1163" y="1080"/>
                  <a:pt x="1166" y="1081"/>
                  <a:pt x="1169" y="1081"/>
                </a:cubicBezTo>
                <a:cubicBezTo>
                  <a:pt x="1179" y="1089"/>
                  <a:pt x="1190" y="1097"/>
                  <a:pt x="1201" y="1105"/>
                </a:cubicBezTo>
                <a:cubicBezTo>
                  <a:pt x="1201" y="1105"/>
                  <a:pt x="1201" y="1105"/>
                  <a:pt x="1201" y="1105"/>
                </a:cubicBezTo>
                <a:close/>
                <a:moveTo>
                  <a:pt x="1183" y="872"/>
                </a:moveTo>
                <a:cubicBezTo>
                  <a:pt x="1186" y="874"/>
                  <a:pt x="1188" y="875"/>
                  <a:pt x="1191" y="875"/>
                </a:cubicBezTo>
                <a:cubicBezTo>
                  <a:pt x="1188" y="875"/>
                  <a:pt x="1186" y="874"/>
                  <a:pt x="1183" y="872"/>
                </a:cubicBezTo>
                <a:close/>
                <a:moveTo>
                  <a:pt x="1205" y="1233"/>
                </a:moveTo>
                <a:cubicBezTo>
                  <a:pt x="1205" y="1233"/>
                  <a:pt x="1205" y="1233"/>
                  <a:pt x="1205" y="1233"/>
                </a:cubicBezTo>
                <a:close/>
                <a:moveTo>
                  <a:pt x="1209" y="1093"/>
                </a:moveTo>
                <a:cubicBezTo>
                  <a:pt x="1212" y="1091"/>
                  <a:pt x="1216" y="1091"/>
                  <a:pt x="1219" y="1090"/>
                </a:cubicBezTo>
                <a:cubicBezTo>
                  <a:pt x="1216" y="1091"/>
                  <a:pt x="1212" y="1091"/>
                  <a:pt x="1209" y="1093"/>
                </a:cubicBezTo>
                <a:close/>
                <a:moveTo>
                  <a:pt x="1221" y="1113"/>
                </a:moveTo>
                <a:cubicBezTo>
                  <a:pt x="1221" y="1113"/>
                  <a:pt x="1221" y="1113"/>
                  <a:pt x="1221" y="1113"/>
                </a:cubicBezTo>
                <a:cubicBezTo>
                  <a:pt x="1221" y="1113"/>
                  <a:pt x="1221" y="1113"/>
                  <a:pt x="1221" y="1113"/>
                </a:cubicBezTo>
                <a:cubicBezTo>
                  <a:pt x="1221" y="1113"/>
                  <a:pt x="1221" y="1113"/>
                  <a:pt x="1221" y="1113"/>
                </a:cubicBezTo>
                <a:close/>
                <a:moveTo>
                  <a:pt x="1230" y="712"/>
                </a:moveTo>
                <a:cubicBezTo>
                  <a:pt x="1229" y="721"/>
                  <a:pt x="1229" y="726"/>
                  <a:pt x="1229" y="732"/>
                </a:cubicBezTo>
                <a:cubicBezTo>
                  <a:pt x="1226" y="732"/>
                  <a:pt x="1224" y="732"/>
                  <a:pt x="1221" y="732"/>
                </a:cubicBezTo>
                <a:cubicBezTo>
                  <a:pt x="1221" y="733"/>
                  <a:pt x="1220" y="734"/>
                  <a:pt x="1219" y="735"/>
                </a:cubicBezTo>
                <a:cubicBezTo>
                  <a:pt x="1219" y="735"/>
                  <a:pt x="1219" y="735"/>
                  <a:pt x="1219" y="735"/>
                </a:cubicBezTo>
                <a:cubicBezTo>
                  <a:pt x="1220" y="734"/>
                  <a:pt x="1221" y="733"/>
                  <a:pt x="1221" y="732"/>
                </a:cubicBezTo>
                <a:cubicBezTo>
                  <a:pt x="1216" y="726"/>
                  <a:pt x="1218" y="719"/>
                  <a:pt x="1219" y="712"/>
                </a:cubicBezTo>
                <a:cubicBezTo>
                  <a:pt x="1221" y="704"/>
                  <a:pt x="1217" y="698"/>
                  <a:pt x="1209" y="704"/>
                </a:cubicBezTo>
                <a:cubicBezTo>
                  <a:pt x="1198" y="712"/>
                  <a:pt x="1189" y="710"/>
                  <a:pt x="1185" y="700"/>
                </a:cubicBezTo>
                <a:cubicBezTo>
                  <a:pt x="1179" y="690"/>
                  <a:pt x="1192" y="688"/>
                  <a:pt x="1198" y="683"/>
                </a:cubicBezTo>
                <a:cubicBezTo>
                  <a:pt x="1199" y="683"/>
                  <a:pt x="1200" y="682"/>
                  <a:pt x="1201" y="681"/>
                </a:cubicBezTo>
                <a:cubicBezTo>
                  <a:pt x="1202" y="680"/>
                  <a:pt x="1204" y="678"/>
                  <a:pt x="1205" y="677"/>
                </a:cubicBezTo>
                <a:cubicBezTo>
                  <a:pt x="1225" y="682"/>
                  <a:pt x="1236" y="699"/>
                  <a:pt x="1252" y="710"/>
                </a:cubicBezTo>
                <a:cubicBezTo>
                  <a:pt x="1250" y="718"/>
                  <a:pt x="1252" y="726"/>
                  <a:pt x="1257" y="732"/>
                </a:cubicBezTo>
                <a:cubicBezTo>
                  <a:pt x="1257" y="740"/>
                  <a:pt x="1264" y="747"/>
                  <a:pt x="1259" y="754"/>
                </a:cubicBezTo>
                <a:cubicBezTo>
                  <a:pt x="1237" y="750"/>
                  <a:pt x="1241" y="727"/>
                  <a:pt x="1230" y="712"/>
                </a:cubicBezTo>
                <a:close/>
                <a:moveTo>
                  <a:pt x="1193" y="649"/>
                </a:moveTo>
                <a:cubicBezTo>
                  <a:pt x="1194" y="650"/>
                  <a:pt x="1195" y="651"/>
                  <a:pt x="1197" y="653"/>
                </a:cubicBezTo>
                <a:cubicBezTo>
                  <a:pt x="1198" y="654"/>
                  <a:pt x="1199" y="655"/>
                  <a:pt x="1201" y="657"/>
                </a:cubicBezTo>
                <a:cubicBezTo>
                  <a:pt x="1199" y="655"/>
                  <a:pt x="1198" y="654"/>
                  <a:pt x="1197" y="653"/>
                </a:cubicBezTo>
                <a:cubicBezTo>
                  <a:pt x="1195" y="651"/>
                  <a:pt x="1194" y="650"/>
                  <a:pt x="1193" y="649"/>
                </a:cubicBezTo>
                <a:close/>
                <a:moveTo>
                  <a:pt x="1254" y="1487"/>
                </a:moveTo>
                <a:cubicBezTo>
                  <a:pt x="1253" y="1487"/>
                  <a:pt x="1252" y="1487"/>
                  <a:pt x="1252" y="1487"/>
                </a:cubicBezTo>
                <a:cubicBezTo>
                  <a:pt x="1252" y="1487"/>
                  <a:pt x="1253" y="1487"/>
                  <a:pt x="1254" y="1487"/>
                </a:cubicBezTo>
                <a:close/>
                <a:moveTo>
                  <a:pt x="1261" y="889"/>
                </a:moveTo>
                <a:cubicBezTo>
                  <a:pt x="1260" y="888"/>
                  <a:pt x="1260" y="888"/>
                  <a:pt x="1260" y="888"/>
                </a:cubicBezTo>
                <a:cubicBezTo>
                  <a:pt x="1260" y="888"/>
                  <a:pt x="1260" y="888"/>
                  <a:pt x="1261" y="889"/>
                </a:cubicBezTo>
                <a:cubicBezTo>
                  <a:pt x="1261" y="889"/>
                  <a:pt x="1261" y="889"/>
                  <a:pt x="1261" y="889"/>
                </a:cubicBezTo>
                <a:close/>
                <a:moveTo>
                  <a:pt x="1265" y="798"/>
                </a:moveTo>
                <a:cubicBezTo>
                  <a:pt x="1255" y="792"/>
                  <a:pt x="1253" y="782"/>
                  <a:pt x="1249" y="773"/>
                </a:cubicBezTo>
                <a:cubicBezTo>
                  <a:pt x="1249" y="769"/>
                  <a:pt x="1250" y="765"/>
                  <a:pt x="1250" y="761"/>
                </a:cubicBezTo>
                <a:cubicBezTo>
                  <a:pt x="1265" y="767"/>
                  <a:pt x="1270" y="779"/>
                  <a:pt x="1273" y="793"/>
                </a:cubicBezTo>
                <a:cubicBezTo>
                  <a:pt x="1274" y="801"/>
                  <a:pt x="1269" y="799"/>
                  <a:pt x="1265" y="798"/>
                </a:cubicBezTo>
                <a:close/>
                <a:moveTo>
                  <a:pt x="1289" y="721"/>
                </a:moveTo>
                <a:cubicBezTo>
                  <a:pt x="1289" y="721"/>
                  <a:pt x="1289" y="721"/>
                  <a:pt x="1289" y="721"/>
                </a:cubicBezTo>
                <a:cubicBezTo>
                  <a:pt x="1289" y="721"/>
                  <a:pt x="1290" y="721"/>
                  <a:pt x="1290" y="721"/>
                </a:cubicBezTo>
                <a:cubicBezTo>
                  <a:pt x="1290" y="721"/>
                  <a:pt x="1289" y="721"/>
                  <a:pt x="1289" y="721"/>
                </a:cubicBezTo>
                <a:close/>
                <a:moveTo>
                  <a:pt x="1297" y="705"/>
                </a:moveTo>
                <a:cubicBezTo>
                  <a:pt x="1297" y="704"/>
                  <a:pt x="1297" y="704"/>
                  <a:pt x="1297" y="704"/>
                </a:cubicBezTo>
                <a:cubicBezTo>
                  <a:pt x="1297" y="704"/>
                  <a:pt x="1297" y="704"/>
                  <a:pt x="1297" y="704"/>
                </a:cubicBezTo>
                <a:lnTo>
                  <a:pt x="1297" y="705"/>
                </a:lnTo>
                <a:close/>
                <a:moveTo>
                  <a:pt x="1313" y="832"/>
                </a:moveTo>
                <a:cubicBezTo>
                  <a:pt x="1313" y="832"/>
                  <a:pt x="1313" y="832"/>
                  <a:pt x="1313" y="832"/>
                </a:cubicBezTo>
                <a:cubicBezTo>
                  <a:pt x="1308" y="828"/>
                  <a:pt x="1303" y="825"/>
                  <a:pt x="1298" y="821"/>
                </a:cubicBezTo>
                <a:cubicBezTo>
                  <a:pt x="1303" y="825"/>
                  <a:pt x="1308" y="828"/>
                  <a:pt x="1313" y="832"/>
                </a:cubicBezTo>
                <a:close/>
                <a:moveTo>
                  <a:pt x="1300" y="709"/>
                </a:moveTo>
                <a:cubicBezTo>
                  <a:pt x="1301" y="710"/>
                  <a:pt x="1301" y="711"/>
                  <a:pt x="1301" y="713"/>
                </a:cubicBezTo>
                <a:cubicBezTo>
                  <a:pt x="1301" y="713"/>
                  <a:pt x="1301" y="713"/>
                  <a:pt x="1301" y="713"/>
                </a:cubicBezTo>
                <a:cubicBezTo>
                  <a:pt x="1301" y="711"/>
                  <a:pt x="1301" y="710"/>
                  <a:pt x="1300" y="709"/>
                </a:cubicBezTo>
                <a:close/>
                <a:moveTo>
                  <a:pt x="1316" y="810"/>
                </a:moveTo>
                <a:cubicBezTo>
                  <a:pt x="1313" y="815"/>
                  <a:pt x="1311" y="819"/>
                  <a:pt x="1311" y="824"/>
                </a:cubicBezTo>
                <a:cubicBezTo>
                  <a:pt x="1311" y="819"/>
                  <a:pt x="1313" y="815"/>
                  <a:pt x="1316" y="810"/>
                </a:cubicBezTo>
                <a:cubicBezTo>
                  <a:pt x="1317" y="808"/>
                  <a:pt x="1318" y="806"/>
                  <a:pt x="1319" y="803"/>
                </a:cubicBezTo>
                <a:cubicBezTo>
                  <a:pt x="1318" y="806"/>
                  <a:pt x="1317" y="808"/>
                  <a:pt x="1316" y="810"/>
                </a:cubicBezTo>
                <a:close/>
                <a:moveTo>
                  <a:pt x="1322" y="841"/>
                </a:moveTo>
                <a:cubicBezTo>
                  <a:pt x="1323" y="841"/>
                  <a:pt x="1325" y="841"/>
                  <a:pt x="1327" y="841"/>
                </a:cubicBezTo>
                <a:cubicBezTo>
                  <a:pt x="1328" y="839"/>
                  <a:pt x="1330" y="837"/>
                  <a:pt x="1330" y="835"/>
                </a:cubicBezTo>
                <a:cubicBezTo>
                  <a:pt x="1330" y="837"/>
                  <a:pt x="1328" y="839"/>
                  <a:pt x="1327" y="841"/>
                </a:cubicBezTo>
                <a:cubicBezTo>
                  <a:pt x="1325" y="841"/>
                  <a:pt x="1323" y="841"/>
                  <a:pt x="1322" y="841"/>
                </a:cubicBezTo>
                <a:cubicBezTo>
                  <a:pt x="1320" y="841"/>
                  <a:pt x="1319" y="840"/>
                  <a:pt x="1317" y="840"/>
                </a:cubicBezTo>
                <a:cubicBezTo>
                  <a:pt x="1319" y="840"/>
                  <a:pt x="1320" y="841"/>
                  <a:pt x="1322" y="841"/>
                </a:cubicBezTo>
                <a:close/>
                <a:moveTo>
                  <a:pt x="1316" y="1568"/>
                </a:moveTo>
                <a:cubicBezTo>
                  <a:pt x="1311" y="1570"/>
                  <a:pt x="1309" y="1566"/>
                  <a:pt x="1305" y="1565"/>
                </a:cubicBezTo>
                <a:cubicBezTo>
                  <a:pt x="1302" y="1565"/>
                  <a:pt x="1299" y="1565"/>
                  <a:pt x="1297" y="1565"/>
                </a:cubicBezTo>
                <a:cubicBezTo>
                  <a:pt x="1297" y="1560"/>
                  <a:pt x="1289" y="1556"/>
                  <a:pt x="1296" y="1551"/>
                </a:cubicBezTo>
                <a:cubicBezTo>
                  <a:pt x="1300" y="1548"/>
                  <a:pt x="1305" y="1549"/>
                  <a:pt x="1309" y="1550"/>
                </a:cubicBezTo>
                <a:cubicBezTo>
                  <a:pt x="1319" y="1553"/>
                  <a:pt x="1316" y="1561"/>
                  <a:pt x="1316" y="1568"/>
                </a:cubicBezTo>
                <a:close/>
                <a:moveTo>
                  <a:pt x="1312" y="1019"/>
                </a:moveTo>
                <a:cubicBezTo>
                  <a:pt x="1312" y="1018"/>
                  <a:pt x="1312" y="1018"/>
                  <a:pt x="1312" y="1018"/>
                </a:cubicBezTo>
                <a:cubicBezTo>
                  <a:pt x="1312" y="1018"/>
                  <a:pt x="1312" y="1019"/>
                  <a:pt x="1312" y="1019"/>
                </a:cubicBezTo>
                <a:cubicBezTo>
                  <a:pt x="1319" y="1029"/>
                  <a:pt x="1329" y="1034"/>
                  <a:pt x="1339" y="1040"/>
                </a:cubicBezTo>
                <a:cubicBezTo>
                  <a:pt x="1329" y="1034"/>
                  <a:pt x="1319" y="1029"/>
                  <a:pt x="1312" y="1019"/>
                </a:cubicBezTo>
                <a:close/>
                <a:moveTo>
                  <a:pt x="1342" y="1525"/>
                </a:moveTo>
                <a:cubicBezTo>
                  <a:pt x="1376" y="1519"/>
                  <a:pt x="1410" y="1514"/>
                  <a:pt x="1445" y="1508"/>
                </a:cubicBezTo>
                <a:cubicBezTo>
                  <a:pt x="1445" y="1507"/>
                  <a:pt x="1445" y="1506"/>
                  <a:pt x="1445" y="1505"/>
                </a:cubicBezTo>
                <a:cubicBezTo>
                  <a:pt x="1445" y="1506"/>
                  <a:pt x="1445" y="1507"/>
                  <a:pt x="1445" y="1508"/>
                </a:cubicBezTo>
                <a:cubicBezTo>
                  <a:pt x="1410" y="1514"/>
                  <a:pt x="1376" y="1519"/>
                  <a:pt x="1342" y="1525"/>
                </a:cubicBezTo>
                <a:close/>
                <a:moveTo>
                  <a:pt x="1350" y="841"/>
                </a:moveTo>
                <a:cubicBezTo>
                  <a:pt x="1352" y="840"/>
                  <a:pt x="1354" y="837"/>
                  <a:pt x="1356" y="836"/>
                </a:cubicBezTo>
                <a:cubicBezTo>
                  <a:pt x="1354" y="837"/>
                  <a:pt x="1352" y="840"/>
                  <a:pt x="1350" y="841"/>
                </a:cubicBezTo>
                <a:cubicBezTo>
                  <a:pt x="1347" y="844"/>
                  <a:pt x="1349" y="849"/>
                  <a:pt x="1348" y="853"/>
                </a:cubicBezTo>
                <a:cubicBezTo>
                  <a:pt x="1349" y="849"/>
                  <a:pt x="1347" y="844"/>
                  <a:pt x="1350" y="841"/>
                </a:cubicBezTo>
                <a:close/>
                <a:moveTo>
                  <a:pt x="1356" y="800"/>
                </a:moveTo>
                <a:cubicBezTo>
                  <a:pt x="1356" y="800"/>
                  <a:pt x="1356" y="800"/>
                  <a:pt x="1356" y="800"/>
                </a:cubicBezTo>
                <a:cubicBezTo>
                  <a:pt x="1357" y="798"/>
                  <a:pt x="1359" y="797"/>
                  <a:pt x="1360" y="795"/>
                </a:cubicBezTo>
                <a:cubicBezTo>
                  <a:pt x="1359" y="797"/>
                  <a:pt x="1357" y="798"/>
                  <a:pt x="1356" y="800"/>
                </a:cubicBezTo>
                <a:close/>
                <a:moveTo>
                  <a:pt x="1426" y="892"/>
                </a:moveTo>
                <a:cubicBezTo>
                  <a:pt x="1426" y="892"/>
                  <a:pt x="1426" y="892"/>
                  <a:pt x="1426" y="892"/>
                </a:cubicBezTo>
                <a:cubicBezTo>
                  <a:pt x="1436" y="898"/>
                  <a:pt x="1429" y="903"/>
                  <a:pt x="1424" y="906"/>
                </a:cubicBezTo>
                <a:cubicBezTo>
                  <a:pt x="1414" y="912"/>
                  <a:pt x="1411" y="904"/>
                  <a:pt x="1407" y="896"/>
                </a:cubicBezTo>
                <a:cubicBezTo>
                  <a:pt x="1408" y="896"/>
                  <a:pt x="1409" y="895"/>
                  <a:pt x="1410" y="894"/>
                </a:cubicBezTo>
                <a:cubicBezTo>
                  <a:pt x="1410" y="893"/>
                  <a:pt x="1410" y="893"/>
                  <a:pt x="1410" y="892"/>
                </a:cubicBezTo>
                <a:cubicBezTo>
                  <a:pt x="1410" y="893"/>
                  <a:pt x="1410" y="893"/>
                  <a:pt x="1410" y="894"/>
                </a:cubicBezTo>
                <a:cubicBezTo>
                  <a:pt x="1415" y="893"/>
                  <a:pt x="1420" y="886"/>
                  <a:pt x="1426" y="892"/>
                </a:cubicBezTo>
                <a:close/>
                <a:moveTo>
                  <a:pt x="1421" y="805"/>
                </a:moveTo>
                <a:cubicBezTo>
                  <a:pt x="1421" y="805"/>
                  <a:pt x="1421" y="805"/>
                  <a:pt x="1421" y="805"/>
                </a:cubicBezTo>
                <a:cubicBezTo>
                  <a:pt x="1422" y="805"/>
                  <a:pt x="1423" y="805"/>
                  <a:pt x="1425" y="806"/>
                </a:cubicBezTo>
                <a:cubicBezTo>
                  <a:pt x="1423" y="805"/>
                  <a:pt x="1422" y="805"/>
                  <a:pt x="1421" y="805"/>
                </a:cubicBezTo>
                <a:close/>
                <a:moveTo>
                  <a:pt x="1423" y="922"/>
                </a:moveTo>
                <a:cubicBezTo>
                  <a:pt x="1418" y="917"/>
                  <a:pt x="1408" y="917"/>
                  <a:pt x="1405" y="910"/>
                </a:cubicBezTo>
                <a:cubicBezTo>
                  <a:pt x="1399" y="906"/>
                  <a:pt x="1393" y="901"/>
                  <a:pt x="1386" y="900"/>
                </a:cubicBezTo>
                <a:cubicBezTo>
                  <a:pt x="1393" y="901"/>
                  <a:pt x="1399" y="906"/>
                  <a:pt x="1405" y="910"/>
                </a:cubicBezTo>
                <a:cubicBezTo>
                  <a:pt x="1408" y="917"/>
                  <a:pt x="1418" y="917"/>
                  <a:pt x="1423" y="922"/>
                </a:cubicBezTo>
                <a:close/>
                <a:moveTo>
                  <a:pt x="1391" y="1074"/>
                </a:moveTo>
                <a:cubicBezTo>
                  <a:pt x="1390" y="1075"/>
                  <a:pt x="1389" y="1076"/>
                  <a:pt x="1388" y="1077"/>
                </a:cubicBezTo>
                <a:cubicBezTo>
                  <a:pt x="1388" y="1077"/>
                  <a:pt x="1388" y="1077"/>
                  <a:pt x="1388" y="1077"/>
                </a:cubicBezTo>
                <a:cubicBezTo>
                  <a:pt x="1389" y="1076"/>
                  <a:pt x="1390" y="1075"/>
                  <a:pt x="1391" y="1074"/>
                </a:cubicBezTo>
                <a:close/>
                <a:moveTo>
                  <a:pt x="1444" y="1037"/>
                </a:moveTo>
                <a:cubicBezTo>
                  <a:pt x="1444" y="1037"/>
                  <a:pt x="1445" y="1037"/>
                  <a:pt x="1445" y="1037"/>
                </a:cubicBezTo>
                <a:lnTo>
                  <a:pt x="1444" y="1037"/>
                </a:lnTo>
                <a:close/>
                <a:moveTo>
                  <a:pt x="1437" y="1769"/>
                </a:moveTo>
                <a:cubicBezTo>
                  <a:pt x="1437" y="1769"/>
                  <a:pt x="1437" y="1769"/>
                  <a:pt x="1437" y="1769"/>
                </a:cubicBezTo>
                <a:cubicBezTo>
                  <a:pt x="1436" y="1768"/>
                  <a:pt x="1435" y="1767"/>
                  <a:pt x="1434" y="1766"/>
                </a:cubicBezTo>
                <a:cubicBezTo>
                  <a:pt x="1435" y="1767"/>
                  <a:pt x="1436" y="1768"/>
                  <a:pt x="1437" y="1769"/>
                </a:cubicBezTo>
                <a:close/>
                <a:moveTo>
                  <a:pt x="1433" y="1789"/>
                </a:moveTo>
                <a:cubicBezTo>
                  <a:pt x="1432" y="1790"/>
                  <a:pt x="1430" y="1791"/>
                  <a:pt x="1430" y="1793"/>
                </a:cubicBezTo>
                <a:cubicBezTo>
                  <a:pt x="1430" y="1791"/>
                  <a:pt x="1432" y="1790"/>
                  <a:pt x="1433" y="1789"/>
                </a:cubicBezTo>
                <a:close/>
                <a:moveTo>
                  <a:pt x="1397" y="2077"/>
                </a:moveTo>
                <a:cubicBezTo>
                  <a:pt x="1386" y="2079"/>
                  <a:pt x="1377" y="2085"/>
                  <a:pt x="1371" y="2093"/>
                </a:cubicBezTo>
                <a:cubicBezTo>
                  <a:pt x="1377" y="2085"/>
                  <a:pt x="1386" y="2079"/>
                  <a:pt x="1397" y="2077"/>
                </a:cubicBezTo>
                <a:cubicBezTo>
                  <a:pt x="1398" y="2070"/>
                  <a:pt x="1397" y="2063"/>
                  <a:pt x="1398" y="2055"/>
                </a:cubicBezTo>
                <a:cubicBezTo>
                  <a:pt x="1397" y="2063"/>
                  <a:pt x="1398" y="2070"/>
                  <a:pt x="1397" y="2077"/>
                </a:cubicBezTo>
                <a:close/>
                <a:moveTo>
                  <a:pt x="1364" y="1936"/>
                </a:moveTo>
                <a:cubicBezTo>
                  <a:pt x="1365" y="1909"/>
                  <a:pt x="1367" y="1881"/>
                  <a:pt x="1370" y="1854"/>
                </a:cubicBezTo>
                <a:cubicBezTo>
                  <a:pt x="1367" y="1881"/>
                  <a:pt x="1365" y="1909"/>
                  <a:pt x="1364" y="1936"/>
                </a:cubicBezTo>
                <a:close/>
                <a:moveTo>
                  <a:pt x="1397" y="2272"/>
                </a:moveTo>
                <a:cubicBezTo>
                  <a:pt x="1391" y="2273"/>
                  <a:pt x="1386" y="2273"/>
                  <a:pt x="1385" y="2281"/>
                </a:cubicBezTo>
                <a:cubicBezTo>
                  <a:pt x="1375" y="2281"/>
                  <a:pt x="1364" y="2278"/>
                  <a:pt x="1354" y="2277"/>
                </a:cubicBezTo>
                <a:cubicBezTo>
                  <a:pt x="1364" y="2278"/>
                  <a:pt x="1375" y="2281"/>
                  <a:pt x="1385" y="2281"/>
                </a:cubicBezTo>
                <a:cubicBezTo>
                  <a:pt x="1386" y="2273"/>
                  <a:pt x="1391" y="2273"/>
                  <a:pt x="1397" y="2272"/>
                </a:cubicBezTo>
                <a:cubicBezTo>
                  <a:pt x="1399" y="2270"/>
                  <a:pt x="1401" y="2269"/>
                  <a:pt x="1403" y="2271"/>
                </a:cubicBezTo>
                <a:cubicBezTo>
                  <a:pt x="1401" y="2269"/>
                  <a:pt x="1399" y="2270"/>
                  <a:pt x="1397" y="2272"/>
                </a:cubicBezTo>
                <a:close/>
                <a:moveTo>
                  <a:pt x="1413" y="1927"/>
                </a:moveTo>
                <a:cubicBezTo>
                  <a:pt x="1410" y="1929"/>
                  <a:pt x="1411" y="1931"/>
                  <a:pt x="1413" y="1934"/>
                </a:cubicBezTo>
                <a:cubicBezTo>
                  <a:pt x="1411" y="1931"/>
                  <a:pt x="1410" y="1929"/>
                  <a:pt x="1413" y="1927"/>
                </a:cubicBezTo>
                <a:close/>
                <a:moveTo>
                  <a:pt x="1429" y="1773"/>
                </a:moveTo>
                <a:cubicBezTo>
                  <a:pt x="1429" y="1772"/>
                  <a:pt x="1429" y="1772"/>
                  <a:pt x="1429" y="1772"/>
                </a:cubicBezTo>
                <a:cubicBezTo>
                  <a:pt x="1429" y="1773"/>
                  <a:pt x="1429" y="1773"/>
                  <a:pt x="1429" y="1773"/>
                </a:cubicBezTo>
                <a:cubicBezTo>
                  <a:pt x="1424" y="1772"/>
                  <a:pt x="1421" y="1774"/>
                  <a:pt x="1419" y="1776"/>
                </a:cubicBezTo>
                <a:cubicBezTo>
                  <a:pt x="1421" y="1774"/>
                  <a:pt x="1424" y="1772"/>
                  <a:pt x="1429" y="1773"/>
                </a:cubicBezTo>
                <a:close/>
                <a:moveTo>
                  <a:pt x="1429" y="1917"/>
                </a:moveTo>
                <a:cubicBezTo>
                  <a:pt x="1426" y="1920"/>
                  <a:pt x="1423" y="1923"/>
                  <a:pt x="1420" y="1925"/>
                </a:cubicBezTo>
                <a:cubicBezTo>
                  <a:pt x="1420" y="1925"/>
                  <a:pt x="1420" y="1925"/>
                  <a:pt x="1420" y="1925"/>
                </a:cubicBezTo>
                <a:cubicBezTo>
                  <a:pt x="1423" y="1923"/>
                  <a:pt x="1426" y="1920"/>
                  <a:pt x="1429" y="1917"/>
                </a:cubicBezTo>
                <a:close/>
                <a:moveTo>
                  <a:pt x="1437" y="1977"/>
                </a:moveTo>
                <a:cubicBezTo>
                  <a:pt x="1436" y="1978"/>
                  <a:pt x="1434" y="1980"/>
                  <a:pt x="1433" y="1981"/>
                </a:cubicBezTo>
                <a:cubicBezTo>
                  <a:pt x="1432" y="1982"/>
                  <a:pt x="1430" y="1984"/>
                  <a:pt x="1429" y="1985"/>
                </a:cubicBezTo>
                <a:cubicBezTo>
                  <a:pt x="1429" y="1985"/>
                  <a:pt x="1429" y="1985"/>
                  <a:pt x="1429" y="1985"/>
                </a:cubicBezTo>
                <a:cubicBezTo>
                  <a:pt x="1429" y="1984"/>
                  <a:pt x="1429" y="1984"/>
                  <a:pt x="1429" y="1984"/>
                </a:cubicBezTo>
                <a:cubicBezTo>
                  <a:pt x="1427" y="1986"/>
                  <a:pt x="1426" y="1987"/>
                  <a:pt x="1424" y="1988"/>
                </a:cubicBezTo>
                <a:cubicBezTo>
                  <a:pt x="1423" y="1988"/>
                  <a:pt x="1421" y="1989"/>
                  <a:pt x="1419" y="1989"/>
                </a:cubicBezTo>
                <a:cubicBezTo>
                  <a:pt x="1421" y="1989"/>
                  <a:pt x="1423" y="1988"/>
                  <a:pt x="1424" y="1988"/>
                </a:cubicBezTo>
                <a:cubicBezTo>
                  <a:pt x="1426" y="1987"/>
                  <a:pt x="1427" y="1986"/>
                  <a:pt x="1429" y="1984"/>
                </a:cubicBezTo>
                <a:cubicBezTo>
                  <a:pt x="1429" y="1985"/>
                  <a:pt x="1429" y="1985"/>
                  <a:pt x="1429" y="1985"/>
                </a:cubicBezTo>
                <a:cubicBezTo>
                  <a:pt x="1430" y="1984"/>
                  <a:pt x="1432" y="1982"/>
                  <a:pt x="1433" y="1981"/>
                </a:cubicBezTo>
                <a:cubicBezTo>
                  <a:pt x="1433" y="1981"/>
                  <a:pt x="1433" y="1980"/>
                  <a:pt x="1433" y="1980"/>
                </a:cubicBezTo>
                <a:cubicBezTo>
                  <a:pt x="1432" y="1980"/>
                  <a:pt x="1433" y="1981"/>
                  <a:pt x="1433" y="1981"/>
                </a:cubicBezTo>
                <a:cubicBezTo>
                  <a:pt x="1434" y="1980"/>
                  <a:pt x="1436" y="1978"/>
                  <a:pt x="1437" y="1977"/>
                </a:cubicBezTo>
                <a:cubicBezTo>
                  <a:pt x="1437" y="1977"/>
                  <a:pt x="1437" y="1976"/>
                  <a:pt x="1437" y="1976"/>
                </a:cubicBezTo>
                <a:cubicBezTo>
                  <a:pt x="1437" y="1977"/>
                  <a:pt x="1437" y="1977"/>
                  <a:pt x="1437" y="1977"/>
                </a:cubicBezTo>
                <a:cubicBezTo>
                  <a:pt x="1438" y="1976"/>
                  <a:pt x="1439" y="1974"/>
                  <a:pt x="1440" y="1973"/>
                </a:cubicBezTo>
                <a:cubicBezTo>
                  <a:pt x="1439" y="1974"/>
                  <a:pt x="1438" y="1976"/>
                  <a:pt x="1437" y="1977"/>
                </a:cubicBezTo>
                <a:close/>
                <a:moveTo>
                  <a:pt x="1441" y="1785"/>
                </a:moveTo>
                <a:cubicBezTo>
                  <a:pt x="1438" y="1786"/>
                  <a:pt x="1435" y="1785"/>
                  <a:pt x="1433" y="1784"/>
                </a:cubicBezTo>
                <a:cubicBezTo>
                  <a:pt x="1435" y="1785"/>
                  <a:pt x="1438" y="1786"/>
                  <a:pt x="1441" y="1785"/>
                </a:cubicBezTo>
                <a:close/>
                <a:moveTo>
                  <a:pt x="1471" y="1998"/>
                </a:moveTo>
                <a:cubicBezTo>
                  <a:pt x="1480" y="1991"/>
                  <a:pt x="1484" y="2008"/>
                  <a:pt x="1492" y="2010"/>
                </a:cubicBezTo>
                <a:cubicBezTo>
                  <a:pt x="1495" y="2027"/>
                  <a:pt x="1489" y="2034"/>
                  <a:pt x="1471" y="2033"/>
                </a:cubicBezTo>
                <a:cubicBezTo>
                  <a:pt x="1465" y="2032"/>
                  <a:pt x="1459" y="2033"/>
                  <a:pt x="1453" y="2033"/>
                </a:cubicBezTo>
                <a:cubicBezTo>
                  <a:pt x="1450" y="2033"/>
                  <a:pt x="1448" y="2033"/>
                  <a:pt x="1445" y="2032"/>
                </a:cubicBezTo>
                <a:cubicBezTo>
                  <a:pt x="1442" y="2012"/>
                  <a:pt x="1459" y="2006"/>
                  <a:pt x="1471" y="1998"/>
                </a:cubicBezTo>
                <a:close/>
                <a:moveTo>
                  <a:pt x="1514" y="1749"/>
                </a:moveTo>
                <a:cubicBezTo>
                  <a:pt x="1519" y="1755"/>
                  <a:pt x="1517" y="1760"/>
                  <a:pt x="1509" y="1762"/>
                </a:cubicBezTo>
                <a:cubicBezTo>
                  <a:pt x="1499" y="1763"/>
                  <a:pt x="1490" y="1764"/>
                  <a:pt x="1481" y="1765"/>
                </a:cubicBezTo>
                <a:cubicBezTo>
                  <a:pt x="1473" y="1764"/>
                  <a:pt x="1466" y="1767"/>
                  <a:pt x="1458" y="1768"/>
                </a:cubicBezTo>
                <a:cubicBezTo>
                  <a:pt x="1457" y="1753"/>
                  <a:pt x="1478" y="1753"/>
                  <a:pt x="1477" y="1739"/>
                </a:cubicBezTo>
                <a:cubicBezTo>
                  <a:pt x="1477" y="1739"/>
                  <a:pt x="1477" y="1739"/>
                  <a:pt x="1477" y="1739"/>
                </a:cubicBezTo>
                <a:cubicBezTo>
                  <a:pt x="1484" y="1742"/>
                  <a:pt x="1485" y="1736"/>
                  <a:pt x="1489" y="1733"/>
                </a:cubicBezTo>
                <a:cubicBezTo>
                  <a:pt x="1502" y="1731"/>
                  <a:pt x="1507" y="1742"/>
                  <a:pt x="1514" y="1749"/>
                </a:cubicBezTo>
                <a:close/>
                <a:moveTo>
                  <a:pt x="1501" y="1704"/>
                </a:moveTo>
                <a:cubicBezTo>
                  <a:pt x="1504" y="1704"/>
                  <a:pt x="1508" y="1704"/>
                  <a:pt x="1512" y="1704"/>
                </a:cubicBezTo>
                <a:cubicBezTo>
                  <a:pt x="1513" y="1702"/>
                  <a:pt x="1514" y="1699"/>
                  <a:pt x="1514" y="1697"/>
                </a:cubicBezTo>
                <a:cubicBezTo>
                  <a:pt x="1514" y="1699"/>
                  <a:pt x="1513" y="1702"/>
                  <a:pt x="1512" y="1704"/>
                </a:cubicBezTo>
                <a:cubicBezTo>
                  <a:pt x="1508" y="1704"/>
                  <a:pt x="1504" y="1704"/>
                  <a:pt x="1501" y="1704"/>
                </a:cubicBezTo>
                <a:close/>
                <a:moveTo>
                  <a:pt x="1466" y="1792"/>
                </a:moveTo>
                <a:cubicBezTo>
                  <a:pt x="1481" y="1792"/>
                  <a:pt x="1497" y="1790"/>
                  <a:pt x="1512" y="1789"/>
                </a:cubicBezTo>
                <a:cubicBezTo>
                  <a:pt x="1507" y="1801"/>
                  <a:pt x="1495" y="1807"/>
                  <a:pt x="1487" y="1817"/>
                </a:cubicBezTo>
                <a:cubicBezTo>
                  <a:pt x="1480" y="1827"/>
                  <a:pt x="1472" y="1824"/>
                  <a:pt x="1464" y="1818"/>
                </a:cubicBezTo>
                <a:cubicBezTo>
                  <a:pt x="1464" y="1816"/>
                  <a:pt x="1463" y="1816"/>
                  <a:pt x="1461" y="1815"/>
                </a:cubicBezTo>
                <a:cubicBezTo>
                  <a:pt x="1459" y="1813"/>
                  <a:pt x="1456" y="1810"/>
                  <a:pt x="1453" y="1808"/>
                </a:cubicBezTo>
                <a:cubicBezTo>
                  <a:pt x="1454" y="1807"/>
                  <a:pt x="1454" y="1807"/>
                  <a:pt x="1454" y="1807"/>
                </a:cubicBezTo>
                <a:cubicBezTo>
                  <a:pt x="1452" y="1798"/>
                  <a:pt x="1455" y="1793"/>
                  <a:pt x="1466" y="1792"/>
                </a:cubicBezTo>
                <a:close/>
                <a:moveTo>
                  <a:pt x="1480" y="1864"/>
                </a:moveTo>
                <a:cubicBezTo>
                  <a:pt x="1492" y="1856"/>
                  <a:pt x="1495" y="1876"/>
                  <a:pt x="1504" y="1877"/>
                </a:cubicBezTo>
                <a:cubicBezTo>
                  <a:pt x="1508" y="1886"/>
                  <a:pt x="1507" y="1894"/>
                  <a:pt x="1496" y="1896"/>
                </a:cubicBezTo>
                <a:cubicBezTo>
                  <a:pt x="1488" y="1897"/>
                  <a:pt x="1481" y="1897"/>
                  <a:pt x="1473" y="1897"/>
                </a:cubicBezTo>
                <a:cubicBezTo>
                  <a:pt x="1465" y="1897"/>
                  <a:pt x="1457" y="1897"/>
                  <a:pt x="1449" y="1896"/>
                </a:cubicBezTo>
                <a:cubicBezTo>
                  <a:pt x="1454" y="1881"/>
                  <a:pt x="1468" y="1873"/>
                  <a:pt x="1480" y="1864"/>
                </a:cubicBezTo>
                <a:close/>
                <a:moveTo>
                  <a:pt x="1483" y="1906"/>
                </a:moveTo>
                <a:cubicBezTo>
                  <a:pt x="1483" y="1908"/>
                  <a:pt x="1482" y="1911"/>
                  <a:pt x="1480" y="1915"/>
                </a:cubicBezTo>
                <a:cubicBezTo>
                  <a:pt x="1477" y="1915"/>
                  <a:pt x="1475" y="1915"/>
                  <a:pt x="1473" y="1915"/>
                </a:cubicBezTo>
                <a:cubicBezTo>
                  <a:pt x="1475" y="1915"/>
                  <a:pt x="1477" y="1915"/>
                  <a:pt x="1480" y="1915"/>
                </a:cubicBezTo>
                <a:cubicBezTo>
                  <a:pt x="1482" y="1911"/>
                  <a:pt x="1483" y="1908"/>
                  <a:pt x="1483" y="1906"/>
                </a:cubicBezTo>
                <a:close/>
                <a:moveTo>
                  <a:pt x="1461" y="1912"/>
                </a:moveTo>
                <a:cubicBezTo>
                  <a:pt x="1457" y="1912"/>
                  <a:pt x="1452" y="1914"/>
                  <a:pt x="1448" y="1916"/>
                </a:cubicBezTo>
                <a:cubicBezTo>
                  <a:pt x="1448" y="1916"/>
                  <a:pt x="1448" y="1916"/>
                  <a:pt x="1448" y="1916"/>
                </a:cubicBezTo>
                <a:cubicBezTo>
                  <a:pt x="1448" y="1916"/>
                  <a:pt x="1448" y="1916"/>
                  <a:pt x="1448" y="1916"/>
                </a:cubicBezTo>
                <a:cubicBezTo>
                  <a:pt x="1452" y="1914"/>
                  <a:pt x="1457" y="1912"/>
                  <a:pt x="1461" y="1912"/>
                </a:cubicBezTo>
                <a:close/>
                <a:moveTo>
                  <a:pt x="1452" y="1958"/>
                </a:moveTo>
                <a:cubicBezTo>
                  <a:pt x="1454" y="1961"/>
                  <a:pt x="1453" y="1965"/>
                  <a:pt x="1453" y="1969"/>
                </a:cubicBezTo>
                <a:cubicBezTo>
                  <a:pt x="1453" y="1969"/>
                  <a:pt x="1453" y="1969"/>
                  <a:pt x="1453" y="1969"/>
                </a:cubicBezTo>
                <a:cubicBezTo>
                  <a:pt x="1453" y="1965"/>
                  <a:pt x="1454" y="1961"/>
                  <a:pt x="1452" y="1958"/>
                </a:cubicBezTo>
                <a:close/>
                <a:moveTo>
                  <a:pt x="1472" y="1988"/>
                </a:moveTo>
                <a:cubicBezTo>
                  <a:pt x="1472" y="1987"/>
                  <a:pt x="1472" y="1987"/>
                  <a:pt x="1473" y="1986"/>
                </a:cubicBezTo>
                <a:cubicBezTo>
                  <a:pt x="1474" y="1982"/>
                  <a:pt x="1474" y="1976"/>
                  <a:pt x="1480" y="1976"/>
                </a:cubicBezTo>
                <a:cubicBezTo>
                  <a:pt x="1480" y="1972"/>
                  <a:pt x="1480" y="1969"/>
                  <a:pt x="1480" y="1965"/>
                </a:cubicBezTo>
                <a:cubicBezTo>
                  <a:pt x="1480" y="1969"/>
                  <a:pt x="1480" y="1972"/>
                  <a:pt x="1480" y="1976"/>
                </a:cubicBezTo>
                <a:cubicBezTo>
                  <a:pt x="1474" y="1976"/>
                  <a:pt x="1474" y="1982"/>
                  <a:pt x="1473" y="1986"/>
                </a:cubicBezTo>
                <a:cubicBezTo>
                  <a:pt x="1472" y="1987"/>
                  <a:pt x="1472" y="1987"/>
                  <a:pt x="1472" y="1988"/>
                </a:cubicBezTo>
                <a:close/>
                <a:moveTo>
                  <a:pt x="1482" y="1982"/>
                </a:moveTo>
                <a:cubicBezTo>
                  <a:pt x="1484" y="1987"/>
                  <a:pt x="1488" y="1990"/>
                  <a:pt x="1493" y="1993"/>
                </a:cubicBezTo>
                <a:cubicBezTo>
                  <a:pt x="1493" y="1993"/>
                  <a:pt x="1493" y="1993"/>
                  <a:pt x="1493" y="1993"/>
                </a:cubicBezTo>
                <a:cubicBezTo>
                  <a:pt x="1488" y="1990"/>
                  <a:pt x="1484" y="1987"/>
                  <a:pt x="1482" y="1982"/>
                </a:cubicBezTo>
                <a:close/>
                <a:moveTo>
                  <a:pt x="1488" y="2157"/>
                </a:moveTo>
                <a:cubicBezTo>
                  <a:pt x="1483" y="2157"/>
                  <a:pt x="1478" y="2157"/>
                  <a:pt x="1473" y="2157"/>
                </a:cubicBezTo>
                <a:cubicBezTo>
                  <a:pt x="1472" y="2158"/>
                  <a:pt x="1471" y="2158"/>
                  <a:pt x="1470" y="2158"/>
                </a:cubicBezTo>
                <a:cubicBezTo>
                  <a:pt x="1471" y="2158"/>
                  <a:pt x="1472" y="2158"/>
                  <a:pt x="1473" y="2157"/>
                </a:cubicBezTo>
                <a:cubicBezTo>
                  <a:pt x="1478" y="2157"/>
                  <a:pt x="1483" y="2157"/>
                  <a:pt x="1488" y="2157"/>
                </a:cubicBezTo>
                <a:cubicBezTo>
                  <a:pt x="1488" y="2163"/>
                  <a:pt x="1490" y="2171"/>
                  <a:pt x="1488" y="2177"/>
                </a:cubicBezTo>
                <a:cubicBezTo>
                  <a:pt x="1490" y="2171"/>
                  <a:pt x="1488" y="2163"/>
                  <a:pt x="1488" y="2157"/>
                </a:cubicBezTo>
                <a:close/>
                <a:moveTo>
                  <a:pt x="1470" y="2048"/>
                </a:moveTo>
                <a:cubicBezTo>
                  <a:pt x="1468" y="2048"/>
                  <a:pt x="1466" y="2048"/>
                  <a:pt x="1464" y="2048"/>
                </a:cubicBezTo>
                <a:cubicBezTo>
                  <a:pt x="1460" y="2049"/>
                  <a:pt x="1456" y="2049"/>
                  <a:pt x="1452" y="2048"/>
                </a:cubicBezTo>
                <a:cubicBezTo>
                  <a:pt x="1452" y="2048"/>
                  <a:pt x="1452" y="2048"/>
                  <a:pt x="1452" y="2048"/>
                </a:cubicBezTo>
                <a:cubicBezTo>
                  <a:pt x="1456" y="2049"/>
                  <a:pt x="1460" y="2049"/>
                  <a:pt x="1464" y="2048"/>
                </a:cubicBezTo>
                <a:cubicBezTo>
                  <a:pt x="1466" y="2048"/>
                  <a:pt x="1468" y="2048"/>
                  <a:pt x="1470" y="2048"/>
                </a:cubicBezTo>
                <a:close/>
                <a:moveTo>
                  <a:pt x="1447" y="2113"/>
                </a:moveTo>
                <a:cubicBezTo>
                  <a:pt x="1446" y="2098"/>
                  <a:pt x="1446" y="2084"/>
                  <a:pt x="1465" y="2081"/>
                </a:cubicBezTo>
                <a:cubicBezTo>
                  <a:pt x="1478" y="2078"/>
                  <a:pt x="1483" y="2082"/>
                  <a:pt x="1480" y="2096"/>
                </a:cubicBezTo>
                <a:cubicBezTo>
                  <a:pt x="1477" y="2108"/>
                  <a:pt x="1476" y="2120"/>
                  <a:pt x="1474" y="2133"/>
                </a:cubicBezTo>
                <a:cubicBezTo>
                  <a:pt x="1470" y="2141"/>
                  <a:pt x="1467" y="2148"/>
                  <a:pt x="1464" y="2156"/>
                </a:cubicBezTo>
                <a:cubicBezTo>
                  <a:pt x="1456" y="2160"/>
                  <a:pt x="1460" y="2169"/>
                  <a:pt x="1455" y="2177"/>
                </a:cubicBezTo>
                <a:cubicBezTo>
                  <a:pt x="1447" y="2154"/>
                  <a:pt x="1450" y="2133"/>
                  <a:pt x="1447" y="2113"/>
                </a:cubicBezTo>
                <a:close/>
                <a:moveTo>
                  <a:pt x="1468" y="2361"/>
                </a:moveTo>
                <a:cubicBezTo>
                  <a:pt x="1466" y="2361"/>
                  <a:pt x="1464" y="2361"/>
                  <a:pt x="1463" y="2361"/>
                </a:cubicBezTo>
                <a:cubicBezTo>
                  <a:pt x="1464" y="2361"/>
                  <a:pt x="1466" y="2361"/>
                  <a:pt x="1468" y="2361"/>
                </a:cubicBezTo>
                <a:cubicBezTo>
                  <a:pt x="1469" y="2360"/>
                  <a:pt x="1471" y="2360"/>
                  <a:pt x="1473" y="2360"/>
                </a:cubicBezTo>
                <a:cubicBezTo>
                  <a:pt x="1471" y="2360"/>
                  <a:pt x="1469" y="2360"/>
                  <a:pt x="1468" y="2361"/>
                </a:cubicBezTo>
                <a:close/>
                <a:moveTo>
                  <a:pt x="1458" y="2350"/>
                </a:moveTo>
                <a:cubicBezTo>
                  <a:pt x="1470" y="2349"/>
                  <a:pt x="1481" y="2348"/>
                  <a:pt x="1492" y="2348"/>
                </a:cubicBezTo>
                <a:cubicBezTo>
                  <a:pt x="1481" y="2348"/>
                  <a:pt x="1470" y="2349"/>
                  <a:pt x="1458" y="2350"/>
                </a:cubicBezTo>
                <a:close/>
                <a:moveTo>
                  <a:pt x="1497" y="2272"/>
                </a:moveTo>
                <a:cubicBezTo>
                  <a:pt x="1488" y="2270"/>
                  <a:pt x="1480" y="2269"/>
                  <a:pt x="1471" y="2268"/>
                </a:cubicBezTo>
                <a:cubicBezTo>
                  <a:pt x="1480" y="2269"/>
                  <a:pt x="1488" y="2270"/>
                  <a:pt x="1497" y="2272"/>
                </a:cubicBezTo>
                <a:cubicBezTo>
                  <a:pt x="1498" y="2275"/>
                  <a:pt x="1500" y="2278"/>
                  <a:pt x="1501" y="2281"/>
                </a:cubicBezTo>
                <a:cubicBezTo>
                  <a:pt x="1500" y="2278"/>
                  <a:pt x="1498" y="2275"/>
                  <a:pt x="1497" y="2272"/>
                </a:cubicBezTo>
                <a:close/>
                <a:moveTo>
                  <a:pt x="1498" y="1957"/>
                </a:moveTo>
                <a:cubicBezTo>
                  <a:pt x="1498" y="1959"/>
                  <a:pt x="1497" y="1962"/>
                  <a:pt x="1497" y="1964"/>
                </a:cubicBezTo>
                <a:cubicBezTo>
                  <a:pt x="1498" y="1966"/>
                  <a:pt x="1498" y="1967"/>
                  <a:pt x="1498" y="1968"/>
                </a:cubicBezTo>
                <a:cubicBezTo>
                  <a:pt x="1498" y="1967"/>
                  <a:pt x="1498" y="1966"/>
                  <a:pt x="1497" y="1964"/>
                </a:cubicBezTo>
                <a:cubicBezTo>
                  <a:pt x="1497" y="1962"/>
                  <a:pt x="1498" y="1959"/>
                  <a:pt x="1498" y="1957"/>
                </a:cubicBezTo>
                <a:cubicBezTo>
                  <a:pt x="1504" y="1953"/>
                  <a:pt x="1504" y="1950"/>
                  <a:pt x="1503" y="1945"/>
                </a:cubicBezTo>
                <a:cubicBezTo>
                  <a:pt x="1503" y="1944"/>
                  <a:pt x="1503" y="1943"/>
                  <a:pt x="1502" y="1942"/>
                </a:cubicBezTo>
                <a:cubicBezTo>
                  <a:pt x="1503" y="1943"/>
                  <a:pt x="1503" y="1944"/>
                  <a:pt x="1503" y="1945"/>
                </a:cubicBezTo>
                <a:cubicBezTo>
                  <a:pt x="1504" y="1950"/>
                  <a:pt x="1504" y="1953"/>
                  <a:pt x="1498" y="1957"/>
                </a:cubicBezTo>
                <a:close/>
                <a:moveTo>
                  <a:pt x="1500" y="1931"/>
                </a:moveTo>
                <a:cubicBezTo>
                  <a:pt x="1491" y="1940"/>
                  <a:pt x="1482" y="1948"/>
                  <a:pt x="1473" y="1957"/>
                </a:cubicBezTo>
                <a:cubicBezTo>
                  <a:pt x="1457" y="1952"/>
                  <a:pt x="1445" y="1944"/>
                  <a:pt x="1449" y="1925"/>
                </a:cubicBezTo>
                <a:cubicBezTo>
                  <a:pt x="1449" y="1925"/>
                  <a:pt x="1449" y="1925"/>
                  <a:pt x="1449" y="1925"/>
                </a:cubicBezTo>
                <a:cubicBezTo>
                  <a:pt x="1449" y="1925"/>
                  <a:pt x="1449" y="1925"/>
                  <a:pt x="1449" y="1925"/>
                </a:cubicBezTo>
                <a:cubicBezTo>
                  <a:pt x="1457" y="1923"/>
                  <a:pt x="1465" y="1925"/>
                  <a:pt x="1473" y="1921"/>
                </a:cubicBezTo>
                <a:cubicBezTo>
                  <a:pt x="1478" y="1921"/>
                  <a:pt x="1484" y="1921"/>
                  <a:pt x="1489" y="1920"/>
                </a:cubicBezTo>
                <a:cubicBezTo>
                  <a:pt x="1494" y="1921"/>
                  <a:pt x="1499" y="1921"/>
                  <a:pt x="1504" y="1922"/>
                </a:cubicBezTo>
                <a:cubicBezTo>
                  <a:pt x="1503" y="1925"/>
                  <a:pt x="1502" y="1928"/>
                  <a:pt x="1500" y="1931"/>
                </a:cubicBezTo>
                <a:close/>
                <a:moveTo>
                  <a:pt x="1505" y="1913"/>
                </a:moveTo>
                <a:cubicBezTo>
                  <a:pt x="1507" y="1909"/>
                  <a:pt x="1510" y="1905"/>
                  <a:pt x="1513" y="1901"/>
                </a:cubicBezTo>
                <a:cubicBezTo>
                  <a:pt x="1513" y="1901"/>
                  <a:pt x="1513" y="1901"/>
                  <a:pt x="1513" y="1901"/>
                </a:cubicBezTo>
                <a:cubicBezTo>
                  <a:pt x="1510" y="1905"/>
                  <a:pt x="1507" y="1909"/>
                  <a:pt x="1505" y="1913"/>
                </a:cubicBezTo>
                <a:close/>
                <a:moveTo>
                  <a:pt x="1517" y="2405"/>
                </a:moveTo>
                <a:cubicBezTo>
                  <a:pt x="1517" y="2407"/>
                  <a:pt x="1516" y="2410"/>
                  <a:pt x="1515" y="2412"/>
                </a:cubicBezTo>
                <a:cubicBezTo>
                  <a:pt x="1516" y="2410"/>
                  <a:pt x="1517" y="2407"/>
                  <a:pt x="1517" y="2405"/>
                </a:cubicBezTo>
                <a:cubicBezTo>
                  <a:pt x="1518" y="2405"/>
                  <a:pt x="1520" y="2405"/>
                  <a:pt x="1521" y="2405"/>
                </a:cubicBezTo>
                <a:cubicBezTo>
                  <a:pt x="1520" y="2405"/>
                  <a:pt x="1518" y="2405"/>
                  <a:pt x="1517" y="2405"/>
                </a:cubicBezTo>
                <a:close/>
                <a:moveTo>
                  <a:pt x="1520" y="852"/>
                </a:moveTo>
                <a:cubicBezTo>
                  <a:pt x="1523" y="852"/>
                  <a:pt x="1526" y="853"/>
                  <a:pt x="1529" y="856"/>
                </a:cubicBezTo>
                <a:cubicBezTo>
                  <a:pt x="1538" y="849"/>
                  <a:pt x="1546" y="847"/>
                  <a:pt x="1552" y="850"/>
                </a:cubicBezTo>
                <a:cubicBezTo>
                  <a:pt x="1546" y="847"/>
                  <a:pt x="1538" y="849"/>
                  <a:pt x="1529" y="856"/>
                </a:cubicBezTo>
                <a:cubicBezTo>
                  <a:pt x="1526" y="853"/>
                  <a:pt x="1523" y="852"/>
                  <a:pt x="1520" y="852"/>
                </a:cubicBezTo>
                <a:close/>
                <a:moveTo>
                  <a:pt x="1528" y="941"/>
                </a:moveTo>
                <a:cubicBezTo>
                  <a:pt x="1527" y="942"/>
                  <a:pt x="1526" y="942"/>
                  <a:pt x="1526" y="943"/>
                </a:cubicBezTo>
                <a:cubicBezTo>
                  <a:pt x="1526" y="942"/>
                  <a:pt x="1527" y="942"/>
                  <a:pt x="1528" y="941"/>
                </a:cubicBezTo>
                <a:cubicBezTo>
                  <a:pt x="1528" y="941"/>
                  <a:pt x="1528" y="941"/>
                  <a:pt x="1528" y="941"/>
                </a:cubicBezTo>
                <a:close/>
                <a:moveTo>
                  <a:pt x="1528" y="869"/>
                </a:moveTo>
                <a:cubicBezTo>
                  <a:pt x="1521" y="865"/>
                  <a:pt x="1525" y="863"/>
                  <a:pt x="1527" y="860"/>
                </a:cubicBezTo>
                <a:cubicBezTo>
                  <a:pt x="1525" y="863"/>
                  <a:pt x="1521" y="865"/>
                  <a:pt x="1528" y="869"/>
                </a:cubicBezTo>
                <a:cubicBezTo>
                  <a:pt x="1539" y="868"/>
                  <a:pt x="1550" y="865"/>
                  <a:pt x="1561" y="861"/>
                </a:cubicBezTo>
                <a:cubicBezTo>
                  <a:pt x="1562" y="861"/>
                  <a:pt x="1564" y="861"/>
                  <a:pt x="1565" y="860"/>
                </a:cubicBezTo>
                <a:cubicBezTo>
                  <a:pt x="1569" y="862"/>
                  <a:pt x="1568" y="866"/>
                  <a:pt x="1567" y="869"/>
                </a:cubicBezTo>
                <a:cubicBezTo>
                  <a:pt x="1563" y="879"/>
                  <a:pt x="1576" y="879"/>
                  <a:pt x="1578" y="885"/>
                </a:cubicBezTo>
                <a:cubicBezTo>
                  <a:pt x="1570" y="896"/>
                  <a:pt x="1565" y="906"/>
                  <a:pt x="1552" y="889"/>
                </a:cubicBezTo>
                <a:cubicBezTo>
                  <a:pt x="1546" y="881"/>
                  <a:pt x="1532" y="881"/>
                  <a:pt x="1528" y="869"/>
                </a:cubicBezTo>
                <a:close/>
                <a:moveTo>
                  <a:pt x="1537" y="1880"/>
                </a:moveTo>
                <a:cubicBezTo>
                  <a:pt x="1537" y="1880"/>
                  <a:pt x="1537" y="1880"/>
                  <a:pt x="1537" y="1880"/>
                </a:cubicBezTo>
                <a:cubicBezTo>
                  <a:pt x="1537" y="1879"/>
                  <a:pt x="1537" y="1878"/>
                  <a:pt x="1537" y="1877"/>
                </a:cubicBezTo>
                <a:cubicBezTo>
                  <a:pt x="1537" y="1877"/>
                  <a:pt x="1537" y="1877"/>
                  <a:pt x="1537" y="1877"/>
                </a:cubicBezTo>
                <a:cubicBezTo>
                  <a:pt x="1537" y="1878"/>
                  <a:pt x="1537" y="1879"/>
                  <a:pt x="1537" y="1880"/>
                </a:cubicBezTo>
                <a:cubicBezTo>
                  <a:pt x="1538" y="1884"/>
                  <a:pt x="1539" y="1886"/>
                  <a:pt x="1541" y="1889"/>
                </a:cubicBezTo>
                <a:cubicBezTo>
                  <a:pt x="1539" y="1886"/>
                  <a:pt x="1538" y="1884"/>
                  <a:pt x="1537" y="1880"/>
                </a:cubicBezTo>
                <a:close/>
                <a:moveTo>
                  <a:pt x="1537" y="1877"/>
                </a:moveTo>
                <a:cubicBezTo>
                  <a:pt x="1537" y="1877"/>
                  <a:pt x="1537" y="1877"/>
                  <a:pt x="1537" y="1877"/>
                </a:cubicBezTo>
                <a:cubicBezTo>
                  <a:pt x="1537" y="1877"/>
                  <a:pt x="1537" y="1877"/>
                  <a:pt x="1537" y="1877"/>
                </a:cubicBezTo>
                <a:cubicBezTo>
                  <a:pt x="1537" y="1877"/>
                  <a:pt x="1537" y="1877"/>
                  <a:pt x="1537" y="1877"/>
                </a:cubicBezTo>
                <a:close/>
                <a:moveTo>
                  <a:pt x="1564" y="2361"/>
                </a:moveTo>
                <a:cubicBezTo>
                  <a:pt x="1564" y="2359"/>
                  <a:pt x="1564" y="2357"/>
                  <a:pt x="1565" y="2355"/>
                </a:cubicBezTo>
                <a:cubicBezTo>
                  <a:pt x="1564" y="2357"/>
                  <a:pt x="1564" y="2359"/>
                  <a:pt x="1564" y="2361"/>
                </a:cubicBezTo>
                <a:close/>
                <a:moveTo>
                  <a:pt x="1577" y="1933"/>
                </a:moveTo>
                <a:cubicBezTo>
                  <a:pt x="1572" y="1932"/>
                  <a:pt x="1570" y="1929"/>
                  <a:pt x="1570" y="1927"/>
                </a:cubicBezTo>
                <a:cubicBezTo>
                  <a:pt x="1570" y="1929"/>
                  <a:pt x="1572" y="1932"/>
                  <a:pt x="1577" y="1933"/>
                </a:cubicBezTo>
                <a:close/>
                <a:moveTo>
                  <a:pt x="1626" y="1333"/>
                </a:moveTo>
                <a:cubicBezTo>
                  <a:pt x="1617" y="1334"/>
                  <a:pt x="1609" y="1336"/>
                  <a:pt x="1601" y="1337"/>
                </a:cubicBezTo>
                <a:cubicBezTo>
                  <a:pt x="1600" y="1337"/>
                  <a:pt x="1599" y="1337"/>
                  <a:pt x="1598" y="1337"/>
                </a:cubicBezTo>
                <a:cubicBezTo>
                  <a:pt x="1599" y="1337"/>
                  <a:pt x="1600" y="1337"/>
                  <a:pt x="1601" y="1337"/>
                </a:cubicBezTo>
                <a:cubicBezTo>
                  <a:pt x="1609" y="1336"/>
                  <a:pt x="1617" y="1334"/>
                  <a:pt x="1626" y="1333"/>
                </a:cubicBezTo>
                <a:close/>
                <a:moveTo>
                  <a:pt x="1612" y="1222"/>
                </a:moveTo>
                <a:cubicBezTo>
                  <a:pt x="1613" y="1221"/>
                  <a:pt x="1614" y="1220"/>
                  <a:pt x="1615" y="1219"/>
                </a:cubicBezTo>
                <a:cubicBezTo>
                  <a:pt x="1614" y="1220"/>
                  <a:pt x="1613" y="1221"/>
                  <a:pt x="1612" y="1222"/>
                </a:cubicBezTo>
                <a:close/>
                <a:moveTo>
                  <a:pt x="1607" y="1597"/>
                </a:moveTo>
                <a:cubicBezTo>
                  <a:pt x="1611" y="1582"/>
                  <a:pt x="1613" y="1579"/>
                  <a:pt x="1628" y="1573"/>
                </a:cubicBezTo>
                <a:cubicBezTo>
                  <a:pt x="1613" y="1579"/>
                  <a:pt x="1611" y="1582"/>
                  <a:pt x="1607" y="1597"/>
                </a:cubicBezTo>
                <a:close/>
                <a:moveTo>
                  <a:pt x="1627" y="1642"/>
                </a:moveTo>
                <a:cubicBezTo>
                  <a:pt x="1622" y="1643"/>
                  <a:pt x="1618" y="1644"/>
                  <a:pt x="1613" y="1644"/>
                </a:cubicBezTo>
                <a:cubicBezTo>
                  <a:pt x="1613" y="1644"/>
                  <a:pt x="1613" y="1644"/>
                  <a:pt x="1613" y="1644"/>
                </a:cubicBezTo>
                <a:cubicBezTo>
                  <a:pt x="1618" y="1644"/>
                  <a:pt x="1622" y="1643"/>
                  <a:pt x="1627" y="1642"/>
                </a:cubicBezTo>
                <a:close/>
                <a:moveTo>
                  <a:pt x="1613" y="1409"/>
                </a:moveTo>
                <a:cubicBezTo>
                  <a:pt x="1612" y="1407"/>
                  <a:pt x="1611" y="1404"/>
                  <a:pt x="1610" y="1402"/>
                </a:cubicBezTo>
                <a:cubicBezTo>
                  <a:pt x="1611" y="1404"/>
                  <a:pt x="1612" y="1407"/>
                  <a:pt x="1613" y="1409"/>
                </a:cubicBezTo>
                <a:cubicBezTo>
                  <a:pt x="1614" y="1410"/>
                  <a:pt x="1616" y="1411"/>
                  <a:pt x="1617" y="1412"/>
                </a:cubicBezTo>
                <a:cubicBezTo>
                  <a:pt x="1616" y="1411"/>
                  <a:pt x="1614" y="1410"/>
                  <a:pt x="1613" y="1409"/>
                </a:cubicBezTo>
                <a:cubicBezTo>
                  <a:pt x="1613" y="1409"/>
                  <a:pt x="1613" y="1409"/>
                  <a:pt x="1613" y="1409"/>
                </a:cubicBezTo>
                <a:close/>
                <a:moveTo>
                  <a:pt x="1617" y="1417"/>
                </a:moveTo>
                <a:cubicBezTo>
                  <a:pt x="1618" y="1419"/>
                  <a:pt x="1619" y="1420"/>
                  <a:pt x="1621" y="1421"/>
                </a:cubicBezTo>
                <a:cubicBezTo>
                  <a:pt x="1619" y="1420"/>
                  <a:pt x="1618" y="1419"/>
                  <a:pt x="1617" y="1417"/>
                </a:cubicBezTo>
                <a:cubicBezTo>
                  <a:pt x="1616" y="1416"/>
                  <a:pt x="1615" y="1416"/>
                  <a:pt x="1615" y="1415"/>
                </a:cubicBezTo>
                <a:cubicBezTo>
                  <a:pt x="1615" y="1416"/>
                  <a:pt x="1616" y="1416"/>
                  <a:pt x="1617" y="1417"/>
                </a:cubicBezTo>
                <a:close/>
                <a:moveTo>
                  <a:pt x="1604" y="1458"/>
                </a:moveTo>
                <a:cubicBezTo>
                  <a:pt x="1610" y="1461"/>
                  <a:pt x="1617" y="1461"/>
                  <a:pt x="1619" y="1467"/>
                </a:cubicBezTo>
                <a:cubicBezTo>
                  <a:pt x="1617" y="1461"/>
                  <a:pt x="1610" y="1461"/>
                  <a:pt x="1604" y="1458"/>
                </a:cubicBezTo>
                <a:cubicBezTo>
                  <a:pt x="1603" y="1458"/>
                  <a:pt x="1603" y="1458"/>
                  <a:pt x="1603" y="1458"/>
                </a:cubicBezTo>
                <a:lnTo>
                  <a:pt x="1604" y="1458"/>
                </a:lnTo>
                <a:close/>
                <a:moveTo>
                  <a:pt x="1604" y="1618"/>
                </a:moveTo>
                <a:cubicBezTo>
                  <a:pt x="1603" y="1614"/>
                  <a:pt x="1605" y="1609"/>
                  <a:pt x="1605" y="1605"/>
                </a:cubicBezTo>
                <a:cubicBezTo>
                  <a:pt x="1605" y="1609"/>
                  <a:pt x="1603" y="1614"/>
                  <a:pt x="1604" y="1618"/>
                </a:cubicBezTo>
                <a:close/>
                <a:moveTo>
                  <a:pt x="1620" y="1602"/>
                </a:moveTo>
                <a:cubicBezTo>
                  <a:pt x="1615" y="1602"/>
                  <a:pt x="1610" y="1604"/>
                  <a:pt x="1605" y="1605"/>
                </a:cubicBezTo>
                <a:cubicBezTo>
                  <a:pt x="1610" y="1604"/>
                  <a:pt x="1615" y="1602"/>
                  <a:pt x="1620" y="1602"/>
                </a:cubicBezTo>
                <a:close/>
                <a:moveTo>
                  <a:pt x="1613" y="1621"/>
                </a:moveTo>
                <a:cubicBezTo>
                  <a:pt x="1613" y="1621"/>
                  <a:pt x="1613" y="1621"/>
                  <a:pt x="1613" y="1621"/>
                </a:cubicBezTo>
                <a:cubicBezTo>
                  <a:pt x="1609" y="1621"/>
                  <a:pt x="1607" y="1621"/>
                  <a:pt x="1606" y="1620"/>
                </a:cubicBezTo>
                <a:cubicBezTo>
                  <a:pt x="1607" y="1621"/>
                  <a:pt x="1609" y="1621"/>
                  <a:pt x="1613" y="1621"/>
                </a:cubicBezTo>
                <a:close/>
                <a:moveTo>
                  <a:pt x="1657" y="2353"/>
                </a:moveTo>
                <a:cubicBezTo>
                  <a:pt x="1657" y="2353"/>
                  <a:pt x="1657" y="2353"/>
                  <a:pt x="1657" y="2353"/>
                </a:cubicBezTo>
                <a:cubicBezTo>
                  <a:pt x="1668" y="2350"/>
                  <a:pt x="1679" y="2348"/>
                  <a:pt x="1690" y="2347"/>
                </a:cubicBezTo>
                <a:cubicBezTo>
                  <a:pt x="1679" y="2348"/>
                  <a:pt x="1668" y="2350"/>
                  <a:pt x="1657" y="2353"/>
                </a:cubicBezTo>
                <a:close/>
                <a:moveTo>
                  <a:pt x="1753" y="2113"/>
                </a:moveTo>
                <a:cubicBezTo>
                  <a:pt x="1752" y="2108"/>
                  <a:pt x="1754" y="2102"/>
                  <a:pt x="1750" y="2099"/>
                </a:cubicBezTo>
                <a:cubicBezTo>
                  <a:pt x="1754" y="2102"/>
                  <a:pt x="1752" y="2108"/>
                  <a:pt x="1753" y="2113"/>
                </a:cubicBezTo>
                <a:close/>
                <a:moveTo>
                  <a:pt x="1744" y="2093"/>
                </a:moveTo>
                <a:cubicBezTo>
                  <a:pt x="1744" y="2094"/>
                  <a:pt x="1745" y="2095"/>
                  <a:pt x="1745" y="2097"/>
                </a:cubicBezTo>
                <a:cubicBezTo>
                  <a:pt x="1738" y="2116"/>
                  <a:pt x="1744" y="2140"/>
                  <a:pt x="1726" y="2156"/>
                </a:cubicBezTo>
                <a:cubicBezTo>
                  <a:pt x="1735" y="2172"/>
                  <a:pt x="1726" y="2181"/>
                  <a:pt x="1713" y="2188"/>
                </a:cubicBezTo>
                <a:cubicBezTo>
                  <a:pt x="1721" y="2195"/>
                  <a:pt x="1713" y="2198"/>
                  <a:pt x="1709" y="2201"/>
                </a:cubicBezTo>
                <a:cubicBezTo>
                  <a:pt x="1708" y="2202"/>
                  <a:pt x="1708" y="2203"/>
                  <a:pt x="1708" y="2204"/>
                </a:cubicBezTo>
                <a:cubicBezTo>
                  <a:pt x="1703" y="2203"/>
                  <a:pt x="1698" y="2209"/>
                  <a:pt x="1694" y="2203"/>
                </a:cubicBezTo>
                <a:cubicBezTo>
                  <a:pt x="1694" y="2203"/>
                  <a:pt x="1693" y="2203"/>
                  <a:pt x="1693" y="2203"/>
                </a:cubicBezTo>
                <a:cubicBezTo>
                  <a:pt x="1693" y="2203"/>
                  <a:pt x="1693" y="2204"/>
                  <a:pt x="1693" y="2204"/>
                </a:cubicBezTo>
                <a:cubicBezTo>
                  <a:pt x="1692" y="2214"/>
                  <a:pt x="1679" y="2215"/>
                  <a:pt x="1678" y="2225"/>
                </a:cubicBezTo>
                <a:cubicBezTo>
                  <a:pt x="1669" y="2231"/>
                  <a:pt x="1659" y="2228"/>
                  <a:pt x="1649" y="2229"/>
                </a:cubicBezTo>
                <a:cubicBezTo>
                  <a:pt x="1645" y="2222"/>
                  <a:pt x="1633" y="2223"/>
                  <a:pt x="1633" y="2212"/>
                </a:cubicBezTo>
                <a:cubicBezTo>
                  <a:pt x="1617" y="2168"/>
                  <a:pt x="1615" y="2122"/>
                  <a:pt x="1614" y="2076"/>
                </a:cubicBezTo>
                <a:cubicBezTo>
                  <a:pt x="1612" y="2024"/>
                  <a:pt x="1613" y="1972"/>
                  <a:pt x="1612" y="1921"/>
                </a:cubicBezTo>
                <a:cubicBezTo>
                  <a:pt x="1612" y="1902"/>
                  <a:pt x="1613" y="1884"/>
                  <a:pt x="1613" y="1866"/>
                </a:cubicBezTo>
                <a:cubicBezTo>
                  <a:pt x="1617" y="1847"/>
                  <a:pt x="1617" y="1828"/>
                  <a:pt x="1616" y="1809"/>
                </a:cubicBezTo>
                <a:cubicBezTo>
                  <a:pt x="1614" y="1773"/>
                  <a:pt x="1624" y="1742"/>
                  <a:pt x="1644" y="1713"/>
                </a:cubicBezTo>
                <a:cubicBezTo>
                  <a:pt x="1658" y="1695"/>
                  <a:pt x="1672" y="1680"/>
                  <a:pt x="1698" y="1683"/>
                </a:cubicBezTo>
                <a:cubicBezTo>
                  <a:pt x="1707" y="1684"/>
                  <a:pt x="1715" y="1690"/>
                  <a:pt x="1724" y="1689"/>
                </a:cubicBezTo>
                <a:cubicBezTo>
                  <a:pt x="1741" y="1698"/>
                  <a:pt x="1758" y="1707"/>
                  <a:pt x="1763" y="1728"/>
                </a:cubicBezTo>
                <a:cubicBezTo>
                  <a:pt x="1764" y="1734"/>
                  <a:pt x="1767" y="1739"/>
                  <a:pt x="1769" y="1745"/>
                </a:cubicBezTo>
                <a:cubicBezTo>
                  <a:pt x="1766" y="1861"/>
                  <a:pt x="1761" y="1977"/>
                  <a:pt x="1744" y="2093"/>
                </a:cubicBezTo>
                <a:close/>
                <a:moveTo>
                  <a:pt x="1629" y="1426"/>
                </a:moveTo>
                <a:cubicBezTo>
                  <a:pt x="1629" y="1426"/>
                  <a:pt x="1629" y="1426"/>
                  <a:pt x="1629" y="1426"/>
                </a:cubicBezTo>
                <a:cubicBezTo>
                  <a:pt x="1629" y="1424"/>
                  <a:pt x="1629" y="1422"/>
                  <a:pt x="1629" y="1420"/>
                </a:cubicBezTo>
                <a:cubicBezTo>
                  <a:pt x="1629" y="1422"/>
                  <a:pt x="1629" y="1424"/>
                  <a:pt x="1629" y="1426"/>
                </a:cubicBezTo>
                <a:close/>
                <a:moveTo>
                  <a:pt x="1629" y="1689"/>
                </a:moveTo>
                <a:cubicBezTo>
                  <a:pt x="1629" y="1691"/>
                  <a:pt x="1629" y="1694"/>
                  <a:pt x="1629" y="1697"/>
                </a:cubicBezTo>
                <a:cubicBezTo>
                  <a:pt x="1629" y="1697"/>
                  <a:pt x="1629" y="1697"/>
                  <a:pt x="1629" y="1697"/>
                </a:cubicBezTo>
                <a:cubicBezTo>
                  <a:pt x="1629" y="1697"/>
                  <a:pt x="1629" y="1697"/>
                  <a:pt x="1629" y="1697"/>
                </a:cubicBezTo>
                <a:cubicBezTo>
                  <a:pt x="1629" y="1694"/>
                  <a:pt x="1629" y="1691"/>
                  <a:pt x="1629" y="1689"/>
                </a:cubicBezTo>
                <a:close/>
                <a:moveTo>
                  <a:pt x="1633" y="1669"/>
                </a:moveTo>
                <a:cubicBezTo>
                  <a:pt x="1638" y="1668"/>
                  <a:pt x="1640" y="1666"/>
                  <a:pt x="1641" y="1661"/>
                </a:cubicBezTo>
                <a:cubicBezTo>
                  <a:pt x="1641" y="1661"/>
                  <a:pt x="1641" y="1661"/>
                  <a:pt x="1641" y="1661"/>
                </a:cubicBezTo>
                <a:cubicBezTo>
                  <a:pt x="1641" y="1661"/>
                  <a:pt x="1641" y="1661"/>
                  <a:pt x="1641" y="1661"/>
                </a:cubicBezTo>
                <a:cubicBezTo>
                  <a:pt x="1640" y="1666"/>
                  <a:pt x="1638" y="1668"/>
                  <a:pt x="1633" y="1669"/>
                </a:cubicBezTo>
                <a:close/>
                <a:moveTo>
                  <a:pt x="1669" y="1077"/>
                </a:moveTo>
                <a:cubicBezTo>
                  <a:pt x="1670" y="1076"/>
                  <a:pt x="1672" y="1076"/>
                  <a:pt x="1673" y="1076"/>
                </a:cubicBezTo>
                <a:cubicBezTo>
                  <a:pt x="1675" y="1080"/>
                  <a:pt x="1678" y="1084"/>
                  <a:pt x="1679" y="1088"/>
                </a:cubicBezTo>
                <a:cubicBezTo>
                  <a:pt x="1681" y="1092"/>
                  <a:pt x="1684" y="1098"/>
                  <a:pt x="1679" y="1100"/>
                </a:cubicBezTo>
                <a:cubicBezTo>
                  <a:pt x="1674" y="1102"/>
                  <a:pt x="1671" y="1096"/>
                  <a:pt x="1668" y="1093"/>
                </a:cubicBezTo>
                <a:cubicBezTo>
                  <a:pt x="1668" y="1088"/>
                  <a:pt x="1669" y="1082"/>
                  <a:pt x="1669" y="1077"/>
                </a:cubicBezTo>
                <a:cubicBezTo>
                  <a:pt x="1669" y="1077"/>
                  <a:pt x="1669" y="1077"/>
                  <a:pt x="1669" y="1077"/>
                </a:cubicBezTo>
                <a:close/>
                <a:moveTo>
                  <a:pt x="1685" y="1133"/>
                </a:moveTo>
                <a:cubicBezTo>
                  <a:pt x="1685" y="1133"/>
                  <a:pt x="1684" y="1133"/>
                  <a:pt x="1684" y="1133"/>
                </a:cubicBezTo>
                <a:cubicBezTo>
                  <a:pt x="1685" y="1133"/>
                  <a:pt x="1685" y="1133"/>
                  <a:pt x="1685" y="1133"/>
                </a:cubicBezTo>
                <a:cubicBezTo>
                  <a:pt x="1690" y="1110"/>
                  <a:pt x="1667" y="1108"/>
                  <a:pt x="1658" y="1095"/>
                </a:cubicBezTo>
                <a:cubicBezTo>
                  <a:pt x="1653" y="1095"/>
                  <a:pt x="1646" y="1098"/>
                  <a:pt x="1643" y="1095"/>
                </a:cubicBezTo>
                <a:cubicBezTo>
                  <a:pt x="1646" y="1098"/>
                  <a:pt x="1653" y="1095"/>
                  <a:pt x="1658" y="1095"/>
                </a:cubicBezTo>
                <a:cubicBezTo>
                  <a:pt x="1667" y="1108"/>
                  <a:pt x="1690" y="1110"/>
                  <a:pt x="1685" y="1133"/>
                </a:cubicBezTo>
                <a:close/>
                <a:moveTo>
                  <a:pt x="1725" y="1381"/>
                </a:moveTo>
                <a:cubicBezTo>
                  <a:pt x="1733" y="1381"/>
                  <a:pt x="1740" y="1380"/>
                  <a:pt x="1748" y="1380"/>
                </a:cubicBezTo>
                <a:cubicBezTo>
                  <a:pt x="1740" y="1380"/>
                  <a:pt x="1733" y="1381"/>
                  <a:pt x="1725" y="1381"/>
                </a:cubicBezTo>
                <a:cubicBezTo>
                  <a:pt x="1720" y="1390"/>
                  <a:pt x="1714" y="1396"/>
                  <a:pt x="1707" y="1400"/>
                </a:cubicBezTo>
                <a:cubicBezTo>
                  <a:pt x="1714" y="1396"/>
                  <a:pt x="1720" y="1390"/>
                  <a:pt x="1725" y="1381"/>
                </a:cubicBezTo>
                <a:close/>
                <a:moveTo>
                  <a:pt x="1708" y="1182"/>
                </a:moveTo>
                <a:cubicBezTo>
                  <a:pt x="1708" y="1182"/>
                  <a:pt x="1709" y="1181"/>
                  <a:pt x="1709" y="1181"/>
                </a:cubicBezTo>
                <a:cubicBezTo>
                  <a:pt x="1709" y="1181"/>
                  <a:pt x="1708" y="1181"/>
                  <a:pt x="1708" y="1182"/>
                </a:cubicBezTo>
                <a:cubicBezTo>
                  <a:pt x="1708" y="1182"/>
                  <a:pt x="1708" y="1182"/>
                  <a:pt x="1708" y="1182"/>
                </a:cubicBezTo>
                <a:close/>
                <a:moveTo>
                  <a:pt x="1709" y="1128"/>
                </a:moveTo>
                <a:cubicBezTo>
                  <a:pt x="1709" y="1128"/>
                  <a:pt x="1709" y="1128"/>
                  <a:pt x="1710" y="1128"/>
                </a:cubicBezTo>
                <a:cubicBezTo>
                  <a:pt x="1710" y="1128"/>
                  <a:pt x="1710" y="1128"/>
                  <a:pt x="1710" y="1128"/>
                </a:cubicBezTo>
                <a:cubicBezTo>
                  <a:pt x="1709" y="1128"/>
                  <a:pt x="1709" y="1128"/>
                  <a:pt x="1709" y="1128"/>
                </a:cubicBezTo>
                <a:close/>
                <a:moveTo>
                  <a:pt x="1726" y="1292"/>
                </a:moveTo>
                <a:cubicBezTo>
                  <a:pt x="1726" y="1291"/>
                  <a:pt x="1726" y="1291"/>
                  <a:pt x="1727" y="1290"/>
                </a:cubicBezTo>
                <a:cubicBezTo>
                  <a:pt x="1727" y="1290"/>
                  <a:pt x="1727" y="1290"/>
                  <a:pt x="1727" y="1290"/>
                </a:cubicBezTo>
                <a:cubicBezTo>
                  <a:pt x="1726" y="1291"/>
                  <a:pt x="1726" y="1291"/>
                  <a:pt x="1726" y="1292"/>
                </a:cubicBezTo>
                <a:close/>
                <a:moveTo>
                  <a:pt x="1678" y="848"/>
                </a:moveTo>
                <a:cubicBezTo>
                  <a:pt x="1678" y="848"/>
                  <a:pt x="1678" y="848"/>
                  <a:pt x="1678" y="848"/>
                </a:cubicBezTo>
                <a:cubicBezTo>
                  <a:pt x="1682" y="855"/>
                  <a:pt x="1685" y="864"/>
                  <a:pt x="1692" y="869"/>
                </a:cubicBezTo>
                <a:cubicBezTo>
                  <a:pt x="1697" y="889"/>
                  <a:pt x="1714" y="902"/>
                  <a:pt x="1721" y="920"/>
                </a:cubicBezTo>
                <a:cubicBezTo>
                  <a:pt x="1724" y="925"/>
                  <a:pt x="1725" y="931"/>
                  <a:pt x="1731" y="933"/>
                </a:cubicBezTo>
                <a:cubicBezTo>
                  <a:pt x="1733" y="937"/>
                  <a:pt x="1735" y="941"/>
                  <a:pt x="1738" y="944"/>
                </a:cubicBezTo>
                <a:cubicBezTo>
                  <a:pt x="1739" y="955"/>
                  <a:pt x="1746" y="961"/>
                  <a:pt x="1752" y="969"/>
                </a:cubicBezTo>
                <a:cubicBezTo>
                  <a:pt x="1764" y="993"/>
                  <a:pt x="1778" y="1015"/>
                  <a:pt x="1793" y="1036"/>
                </a:cubicBezTo>
                <a:cubicBezTo>
                  <a:pt x="1800" y="1046"/>
                  <a:pt x="1805" y="1056"/>
                  <a:pt x="1797" y="1068"/>
                </a:cubicBezTo>
                <a:cubicBezTo>
                  <a:pt x="1792" y="1075"/>
                  <a:pt x="1802" y="1080"/>
                  <a:pt x="1801" y="1087"/>
                </a:cubicBezTo>
                <a:cubicBezTo>
                  <a:pt x="1776" y="1077"/>
                  <a:pt x="1759" y="1057"/>
                  <a:pt x="1738" y="1041"/>
                </a:cubicBezTo>
                <a:cubicBezTo>
                  <a:pt x="1709" y="1018"/>
                  <a:pt x="1677" y="998"/>
                  <a:pt x="1652" y="969"/>
                </a:cubicBezTo>
                <a:cubicBezTo>
                  <a:pt x="1652" y="964"/>
                  <a:pt x="1652" y="958"/>
                  <a:pt x="1652" y="953"/>
                </a:cubicBezTo>
                <a:cubicBezTo>
                  <a:pt x="1659" y="919"/>
                  <a:pt x="1655" y="884"/>
                  <a:pt x="1660" y="850"/>
                </a:cubicBezTo>
                <a:cubicBezTo>
                  <a:pt x="1661" y="843"/>
                  <a:pt x="1660" y="835"/>
                  <a:pt x="1665" y="829"/>
                </a:cubicBezTo>
                <a:cubicBezTo>
                  <a:pt x="1676" y="831"/>
                  <a:pt x="1673" y="842"/>
                  <a:pt x="1678" y="848"/>
                </a:cubicBezTo>
                <a:close/>
                <a:moveTo>
                  <a:pt x="1671" y="664"/>
                </a:moveTo>
                <a:cubicBezTo>
                  <a:pt x="1672" y="663"/>
                  <a:pt x="1672" y="663"/>
                  <a:pt x="1672" y="663"/>
                </a:cubicBezTo>
                <a:cubicBezTo>
                  <a:pt x="1672" y="661"/>
                  <a:pt x="1672" y="661"/>
                  <a:pt x="1672" y="661"/>
                </a:cubicBezTo>
                <a:cubicBezTo>
                  <a:pt x="1672" y="661"/>
                  <a:pt x="1672" y="663"/>
                  <a:pt x="1672" y="663"/>
                </a:cubicBezTo>
                <a:cubicBezTo>
                  <a:pt x="1672" y="663"/>
                  <a:pt x="1671" y="664"/>
                  <a:pt x="1671" y="664"/>
                </a:cubicBezTo>
                <a:close/>
                <a:moveTo>
                  <a:pt x="1753" y="1133"/>
                </a:moveTo>
                <a:cubicBezTo>
                  <a:pt x="1752" y="1131"/>
                  <a:pt x="1750" y="1130"/>
                  <a:pt x="1749" y="1129"/>
                </a:cubicBezTo>
                <a:cubicBezTo>
                  <a:pt x="1748" y="1129"/>
                  <a:pt x="1748" y="1129"/>
                  <a:pt x="1747" y="1129"/>
                </a:cubicBezTo>
                <a:cubicBezTo>
                  <a:pt x="1748" y="1129"/>
                  <a:pt x="1748" y="1129"/>
                  <a:pt x="1749" y="1129"/>
                </a:cubicBezTo>
                <a:cubicBezTo>
                  <a:pt x="1749" y="1129"/>
                  <a:pt x="1749" y="1129"/>
                  <a:pt x="1749" y="1129"/>
                </a:cubicBezTo>
                <a:cubicBezTo>
                  <a:pt x="1749" y="1129"/>
                  <a:pt x="1749" y="1129"/>
                  <a:pt x="1749" y="1129"/>
                </a:cubicBezTo>
                <a:cubicBezTo>
                  <a:pt x="1750" y="1130"/>
                  <a:pt x="1752" y="1131"/>
                  <a:pt x="1753" y="1133"/>
                </a:cubicBezTo>
                <a:close/>
                <a:moveTo>
                  <a:pt x="1743" y="1104"/>
                </a:moveTo>
                <a:cubicBezTo>
                  <a:pt x="1743" y="1104"/>
                  <a:pt x="1743" y="1103"/>
                  <a:pt x="1743" y="1103"/>
                </a:cubicBezTo>
                <a:cubicBezTo>
                  <a:pt x="1743" y="1103"/>
                  <a:pt x="1743" y="1103"/>
                  <a:pt x="1743" y="1103"/>
                </a:cubicBezTo>
                <a:lnTo>
                  <a:pt x="1743" y="1104"/>
                </a:lnTo>
                <a:close/>
                <a:moveTo>
                  <a:pt x="1729" y="1533"/>
                </a:moveTo>
                <a:cubicBezTo>
                  <a:pt x="1733" y="1533"/>
                  <a:pt x="1737" y="1533"/>
                  <a:pt x="1741" y="1533"/>
                </a:cubicBezTo>
                <a:cubicBezTo>
                  <a:pt x="1740" y="1542"/>
                  <a:pt x="1745" y="1544"/>
                  <a:pt x="1751" y="1544"/>
                </a:cubicBezTo>
                <a:cubicBezTo>
                  <a:pt x="1745" y="1544"/>
                  <a:pt x="1740" y="1542"/>
                  <a:pt x="1741" y="1533"/>
                </a:cubicBezTo>
                <a:cubicBezTo>
                  <a:pt x="1737" y="1533"/>
                  <a:pt x="1733" y="1533"/>
                  <a:pt x="1729" y="1533"/>
                </a:cubicBezTo>
                <a:cubicBezTo>
                  <a:pt x="1729" y="1533"/>
                  <a:pt x="1729" y="1533"/>
                  <a:pt x="1729" y="1533"/>
                </a:cubicBezTo>
                <a:cubicBezTo>
                  <a:pt x="1709" y="1540"/>
                  <a:pt x="1687" y="1542"/>
                  <a:pt x="1666" y="1545"/>
                </a:cubicBezTo>
                <a:cubicBezTo>
                  <a:pt x="1687" y="1542"/>
                  <a:pt x="1709" y="1540"/>
                  <a:pt x="1729" y="1533"/>
                </a:cubicBezTo>
                <a:close/>
                <a:moveTo>
                  <a:pt x="1749" y="1608"/>
                </a:moveTo>
                <a:cubicBezTo>
                  <a:pt x="1749" y="1607"/>
                  <a:pt x="1749" y="1606"/>
                  <a:pt x="1749" y="1605"/>
                </a:cubicBezTo>
                <a:cubicBezTo>
                  <a:pt x="1747" y="1605"/>
                  <a:pt x="1746" y="1605"/>
                  <a:pt x="1744" y="1605"/>
                </a:cubicBezTo>
                <a:cubicBezTo>
                  <a:pt x="1746" y="1605"/>
                  <a:pt x="1747" y="1605"/>
                  <a:pt x="1749" y="1605"/>
                </a:cubicBezTo>
                <a:cubicBezTo>
                  <a:pt x="1749" y="1606"/>
                  <a:pt x="1749" y="1607"/>
                  <a:pt x="1749" y="1608"/>
                </a:cubicBezTo>
                <a:close/>
                <a:moveTo>
                  <a:pt x="1665" y="1532"/>
                </a:moveTo>
                <a:cubicBezTo>
                  <a:pt x="1665" y="1532"/>
                  <a:pt x="1665" y="1532"/>
                  <a:pt x="1665" y="1532"/>
                </a:cubicBezTo>
                <a:cubicBezTo>
                  <a:pt x="1664" y="1533"/>
                  <a:pt x="1664" y="1533"/>
                  <a:pt x="1663" y="1533"/>
                </a:cubicBezTo>
                <a:cubicBezTo>
                  <a:pt x="1661" y="1534"/>
                  <a:pt x="1659" y="1536"/>
                  <a:pt x="1657" y="1535"/>
                </a:cubicBezTo>
                <a:cubicBezTo>
                  <a:pt x="1659" y="1536"/>
                  <a:pt x="1661" y="1534"/>
                  <a:pt x="1663" y="1533"/>
                </a:cubicBezTo>
                <a:cubicBezTo>
                  <a:pt x="1664" y="1533"/>
                  <a:pt x="1664" y="1533"/>
                  <a:pt x="1665" y="1532"/>
                </a:cubicBezTo>
                <a:close/>
                <a:moveTo>
                  <a:pt x="1664" y="1392"/>
                </a:moveTo>
                <a:cubicBezTo>
                  <a:pt x="1665" y="1391"/>
                  <a:pt x="1665" y="1391"/>
                  <a:pt x="1665" y="1391"/>
                </a:cubicBezTo>
                <a:cubicBezTo>
                  <a:pt x="1665" y="1391"/>
                  <a:pt x="1664" y="1392"/>
                  <a:pt x="1664" y="1392"/>
                </a:cubicBezTo>
                <a:close/>
                <a:moveTo>
                  <a:pt x="1660" y="1366"/>
                </a:moveTo>
                <a:cubicBezTo>
                  <a:pt x="1661" y="1362"/>
                  <a:pt x="1663" y="1357"/>
                  <a:pt x="1668" y="1353"/>
                </a:cubicBezTo>
                <a:cubicBezTo>
                  <a:pt x="1673" y="1347"/>
                  <a:pt x="1679" y="1343"/>
                  <a:pt x="1684" y="1341"/>
                </a:cubicBezTo>
                <a:cubicBezTo>
                  <a:pt x="1679" y="1343"/>
                  <a:pt x="1673" y="1347"/>
                  <a:pt x="1668" y="1353"/>
                </a:cubicBezTo>
                <a:cubicBezTo>
                  <a:pt x="1663" y="1357"/>
                  <a:pt x="1661" y="1362"/>
                  <a:pt x="1660" y="1366"/>
                </a:cubicBezTo>
                <a:close/>
                <a:moveTo>
                  <a:pt x="1684" y="1383"/>
                </a:moveTo>
                <a:cubicBezTo>
                  <a:pt x="1688" y="1385"/>
                  <a:pt x="1692" y="1387"/>
                  <a:pt x="1697" y="1389"/>
                </a:cubicBezTo>
                <a:cubicBezTo>
                  <a:pt x="1697" y="1389"/>
                  <a:pt x="1697" y="1389"/>
                  <a:pt x="1697" y="1389"/>
                </a:cubicBezTo>
                <a:cubicBezTo>
                  <a:pt x="1692" y="1387"/>
                  <a:pt x="1688" y="1385"/>
                  <a:pt x="1684" y="1383"/>
                </a:cubicBezTo>
                <a:close/>
                <a:moveTo>
                  <a:pt x="1692" y="1348"/>
                </a:moveTo>
                <a:cubicBezTo>
                  <a:pt x="1696" y="1348"/>
                  <a:pt x="1699" y="1349"/>
                  <a:pt x="1703" y="1349"/>
                </a:cubicBezTo>
                <a:cubicBezTo>
                  <a:pt x="1699" y="1349"/>
                  <a:pt x="1696" y="1348"/>
                  <a:pt x="1692" y="1348"/>
                </a:cubicBezTo>
                <a:close/>
                <a:moveTo>
                  <a:pt x="1683" y="1267"/>
                </a:moveTo>
                <a:cubicBezTo>
                  <a:pt x="1681" y="1266"/>
                  <a:pt x="1679" y="1265"/>
                  <a:pt x="1677" y="1264"/>
                </a:cubicBezTo>
                <a:cubicBezTo>
                  <a:pt x="1679" y="1265"/>
                  <a:pt x="1681" y="1266"/>
                  <a:pt x="1683" y="1267"/>
                </a:cubicBezTo>
                <a:cubicBezTo>
                  <a:pt x="1687" y="1270"/>
                  <a:pt x="1691" y="1272"/>
                  <a:pt x="1695" y="1275"/>
                </a:cubicBezTo>
                <a:cubicBezTo>
                  <a:pt x="1691" y="1272"/>
                  <a:pt x="1687" y="1270"/>
                  <a:pt x="1683" y="1267"/>
                </a:cubicBezTo>
                <a:close/>
                <a:moveTo>
                  <a:pt x="1689" y="1097"/>
                </a:moveTo>
                <a:cubicBezTo>
                  <a:pt x="1688" y="1100"/>
                  <a:pt x="1688" y="1106"/>
                  <a:pt x="1686" y="1104"/>
                </a:cubicBezTo>
                <a:cubicBezTo>
                  <a:pt x="1681" y="1102"/>
                  <a:pt x="1685" y="1096"/>
                  <a:pt x="1686" y="1092"/>
                </a:cubicBezTo>
                <a:cubicBezTo>
                  <a:pt x="1686" y="1092"/>
                  <a:pt x="1687" y="1091"/>
                  <a:pt x="1688" y="1091"/>
                </a:cubicBezTo>
                <a:cubicBezTo>
                  <a:pt x="1688" y="1092"/>
                  <a:pt x="1689" y="1092"/>
                  <a:pt x="1689" y="1093"/>
                </a:cubicBezTo>
                <a:cubicBezTo>
                  <a:pt x="1689" y="1094"/>
                  <a:pt x="1689" y="1095"/>
                  <a:pt x="1689" y="1097"/>
                </a:cubicBezTo>
                <a:close/>
                <a:moveTo>
                  <a:pt x="1768" y="1599"/>
                </a:moveTo>
                <a:cubicBezTo>
                  <a:pt x="1769" y="1594"/>
                  <a:pt x="1769" y="1589"/>
                  <a:pt x="1765" y="1584"/>
                </a:cubicBezTo>
                <a:cubicBezTo>
                  <a:pt x="1765" y="1580"/>
                  <a:pt x="1765" y="1576"/>
                  <a:pt x="1765" y="1572"/>
                </a:cubicBezTo>
                <a:cubicBezTo>
                  <a:pt x="1765" y="1576"/>
                  <a:pt x="1765" y="1580"/>
                  <a:pt x="1765" y="1584"/>
                </a:cubicBezTo>
                <a:cubicBezTo>
                  <a:pt x="1769" y="1589"/>
                  <a:pt x="1769" y="1594"/>
                  <a:pt x="1768" y="1599"/>
                </a:cubicBezTo>
                <a:close/>
                <a:moveTo>
                  <a:pt x="1769" y="1629"/>
                </a:moveTo>
                <a:cubicBezTo>
                  <a:pt x="1769" y="1621"/>
                  <a:pt x="1768" y="1612"/>
                  <a:pt x="1768" y="1604"/>
                </a:cubicBezTo>
                <a:cubicBezTo>
                  <a:pt x="1768" y="1604"/>
                  <a:pt x="1768" y="1604"/>
                  <a:pt x="1768" y="1604"/>
                </a:cubicBezTo>
                <a:cubicBezTo>
                  <a:pt x="1768" y="1612"/>
                  <a:pt x="1769" y="1621"/>
                  <a:pt x="1769" y="1629"/>
                </a:cubicBezTo>
                <a:close/>
                <a:moveTo>
                  <a:pt x="1772" y="1357"/>
                </a:moveTo>
                <a:cubicBezTo>
                  <a:pt x="1772" y="1357"/>
                  <a:pt x="1772" y="1357"/>
                  <a:pt x="1772" y="1357"/>
                </a:cubicBezTo>
                <a:cubicBezTo>
                  <a:pt x="1772" y="1357"/>
                  <a:pt x="1772" y="1357"/>
                  <a:pt x="1772" y="1357"/>
                </a:cubicBezTo>
                <a:close/>
                <a:moveTo>
                  <a:pt x="1785" y="1340"/>
                </a:moveTo>
                <a:cubicBezTo>
                  <a:pt x="1784" y="1340"/>
                  <a:pt x="1782" y="1341"/>
                  <a:pt x="1781" y="1341"/>
                </a:cubicBezTo>
                <a:cubicBezTo>
                  <a:pt x="1782" y="1341"/>
                  <a:pt x="1784" y="1340"/>
                  <a:pt x="1785" y="1340"/>
                </a:cubicBezTo>
                <a:cubicBezTo>
                  <a:pt x="1786" y="1339"/>
                  <a:pt x="1787" y="1338"/>
                  <a:pt x="1788" y="1337"/>
                </a:cubicBezTo>
                <a:cubicBezTo>
                  <a:pt x="1788" y="1335"/>
                  <a:pt x="1788" y="1334"/>
                  <a:pt x="1788" y="1333"/>
                </a:cubicBezTo>
                <a:cubicBezTo>
                  <a:pt x="1778" y="1330"/>
                  <a:pt x="1768" y="1326"/>
                  <a:pt x="1761" y="1318"/>
                </a:cubicBezTo>
                <a:cubicBezTo>
                  <a:pt x="1759" y="1316"/>
                  <a:pt x="1758" y="1315"/>
                  <a:pt x="1756" y="1313"/>
                </a:cubicBezTo>
                <a:cubicBezTo>
                  <a:pt x="1757" y="1312"/>
                  <a:pt x="1757" y="1312"/>
                  <a:pt x="1758" y="1311"/>
                </a:cubicBezTo>
                <a:cubicBezTo>
                  <a:pt x="1760" y="1312"/>
                  <a:pt x="1762" y="1312"/>
                  <a:pt x="1765" y="1313"/>
                </a:cubicBezTo>
                <a:cubicBezTo>
                  <a:pt x="1763" y="1314"/>
                  <a:pt x="1762" y="1316"/>
                  <a:pt x="1761" y="1318"/>
                </a:cubicBezTo>
                <a:cubicBezTo>
                  <a:pt x="1768" y="1326"/>
                  <a:pt x="1778" y="1330"/>
                  <a:pt x="1788" y="1333"/>
                </a:cubicBezTo>
                <a:cubicBezTo>
                  <a:pt x="1788" y="1334"/>
                  <a:pt x="1788" y="1335"/>
                  <a:pt x="1788" y="1337"/>
                </a:cubicBezTo>
                <a:cubicBezTo>
                  <a:pt x="1787" y="1338"/>
                  <a:pt x="1786" y="1339"/>
                  <a:pt x="1785" y="1340"/>
                </a:cubicBezTo>
                <a:close/>
                <a:moveTo>
                  <a:pt x="1765" y="1144"/>
                </a:moveTo>
                <a:cubicBezTo>
                  <a:pt x="1766" y="1144"/>
                  <a:pt x="1767" y="1144"/>
                  <a:pt x="1769" y="1145"/>
                </a:cubicBezTo>
                <a:cubicBezTo>
                  <a:pt x="1769" y="1145"/>
                  <a:pt x="1769" y="1145"/>
                  <a:pt x="1769" y="1145"/>
                </a:cubicBezTo>
                <a:cubicBezTo>
                  <a:pt x="1768" y="1144"/>
                  <a:pt x="1766" y="1144"/>
                  <a:pt x="1765" y="1144"/>
                </a:cubicBezTo>
                <a:close/>
                <a:moveTo>
                  <a:pt x="1793" y="1898"/>
                </a:moveTo>
                <a:cubicBezTo>
                  <a:pt x="1794" y="1898"/>
                  <a:pt x="1795" y="1897"/>
                  <a:pt x="1797" y="1897"/>
                </a:cubicBezTo>
                <a:cubicBezTo>
                  <a:pt x="1795" y="1897"/>
                  <a:pt x="1794" y="1898"/>
                  <a:pt x="1793" y="1898"/>
                </a:cubicBezTo>
                <a:close/>
                <a:moveTo>
                  <a:pt x="1790" y="1296"/>
                </a:moveTo>
                <a:cubicBezTo>
                  <a:pt x="1791" y="1302"/>
                  <a:pt x="1794" y="1307"/>
                  <a:pt x="1797" y="1313"/>
                </a:cubicBezTo>
                <a:cubicBezTo>
                  <a:pt x="1797" y="1313"/>
                  <a:pt x="1797" y="1313"/>
                  <a:pt x="1797" y="1313"/>
                </a:cubicBezTo>
                <a:cubicBezTo>
                  <a:pt x="1794" y="1307"/>
                  <a:pt x="1791" y="1302"/>
                  <a:pt x="1790" y="1296"/>
                </a:cubicBezTo>
                <a:close/>
                <a:moveTo>
                  <a:pt x="1808" y="1195"/>
                </a:moveTo>
                <a:cubicBezTo>
                  <a:pt x="1807" y="1195"/>
                  <a:pt x="1806" y="1194"/>
                  <a:pt x="1805" y="1193"/>
                </a:cubicBezTo>
                <a:cubicBezTo>
                  <a:pt x="1805" y="1193"/>
                  <a:pt x="1805" y="1193"/>
                  <a:pt x="1805" y="1193"/>
                </a:cubicBezTo>
                <a:cubicBezTo>
                  <a:pt x="1805" y="1193"/>
                  <a:pt x="1805" y="1193"/>
                  <a:pt x="1805" y="1193"/>
                </a:cubicBezTo>
                <a:cubicBezTo>
                  <a:pt x="1805" y="1193"/>
                  <a:pt x="1805" y="1193"/>
                  <a:pt x="1805" y="1193"/>
                </a:cubicBezTo>
                <a:cubicBezTo>
                  <a:pt x="1805" y="1193"/>
                  <a:pt x="1805" y="1193"/>
                  <a:pt x="1805" y="1193"/>
                </a:cubicBezTo>
                <a:cubicBezTo>
                  <a:pt x="1805" y="1193"/>
                  <a:pt x="1805" y="1193"/>
                  <a:pt x="1805" y="1193"/>
                </a:cubicBezTo>
                <a:cubicBezTo>
                  <a:pt x="1797" y="1192"/>
                  <a:pt x="1794" y="1185"/>
                  <a:pt x="1788" y="1181"/>
                </a:cubicBezTo>
                <a:cubicBezTo>
                  <a:pt x="1797" y="1172"/>
                  <a:pt x="1789" y="1159"/>
                  <a:pt x="1797" y="1149"/>
                </a:cubicBezTo>
                <a:cubicBezTo>
                  <a:pt x="1789" y="1158"/>
                  <a:pt x="1783" y="1154"/>
                  <a:pt x="1777" y="1149"/>
                </a:cubicBezTo>
                <a:cubicBezTo>
                  <a:pt x="1776" y="1148"/>
                  <a:pt x="1774" y="1148"/>
                  <a:pt x="1773" y="1148"/>
                </a:cubicBezTo>
                <a:cubicBezTo>
                  <a:pt x="1774" y="1145"/>
                  <a:pt x="1772" y="1144"/>
                  <a:pt x="1769" y="1144"/>
                </a:cubicBezTo>
                <a:cubicBezTo>
                  <a:pt x="1766" y="1140"/>
                  <a:pt x="1764" y="1136"/>
                  <a:pt x="1761" y="1131"/>
                </a:cubicBezTo>
                <a:cubicBezTo>
                  <a:pt x="1761" y="1127"/>
                  <a:pt x="1761" y="1122"/>
                  <a:pt x="1761" y="1117"/>
                </a:cubicBezTo>
                <a:cubicBezTo>
                  <a:pt x="1767" y="1122"/>
                  <a:pt x="1773" y="1127"/>
                  <a:pt x="1779" y="1131"/>
                </a:cubicBezTo>
                <a:cubicBezTo>
                  <a:pt x="1783" y="1135"/>
                  <a:pt x="1787" y="1135"/>
                  <a:pt x="1789" y="1128"/>
                </a:cubicBezTo>
                <a:cubicBezTo>
                  <a:pt x="1801" y="1129"/>
                  <a:pt x="1806" y="1144"/>
                  <a:pt x="1818" y="1144"/>
                </a:cubicBezTo>
                <a:cubicBezTo>
                  <a:pt x="1818" y="1145"/>
                  <a:pt x="1818" y="1145"/>
                  <a:pt x="1818" y="1145"/>
                </a:cubicBezTo>
                <a:cubicBezTo>
                  <a:pt x="1814" y="1155"/>
                  <a:pt x="1817" y="1164"/>
                  <a:pt x="1823" y="1172"/>
                </a:cubicBezTo>
                <a:cubicBezTo>
                  <a:pt x="1821" y="1175"/>
                  <a:pt x="1823" y="1180"/>
                  <a:pt x="1817" y="1181"/>
                </a:cubicBezTo>
                <a:cubicBezTo>
                  <a:pt x="1806" y="1176"/>
                  <a:pt x="1805" y="1177"/>
                  <a:pt x="1805" y="1193"/>
                </a:cubicBezTo>
                <a:cubicBezTo>
                  <a:pt x="1806" y="1194"/>
                  <a:pt x="1807" y="1195"/>
                  <a:pt x="1808" y="1195"/>
                </a:cubicBezTo>
                <a:close/>
                <a:moveTo>
                  <a:pt x="1802" y="1111"/>
                </a:moveTo>
                <a:cubicBezTo>
                  <a:pt x="1803" y="1113"/>
                  <a:pt x="1804" y="1114"/>
                  <a:pt x="1806" y="1116"/>
                </a:cubicBezTo>
                <a:cubicBezTo>
                  <a:pt x="1806" y="1116"/>
                  <a:pt x="1807" y="1117"/>
                  <a:pt x="1807" y="1117"/>
                </a:cubicBezTo>
                <a:cubicBezTo>
                  <a:pt x="1807" y="1117"/>
                  <a:pt x="1806" y="1116"/>
                  <a:pt x="1806" y="1116"/>
                </a:cubicBezTo>
                <a:cubicBezTo>
                  <a:pt x="1804" y="1114"/>
                  <a:pt x="1803" y="1113"/>
                  <a:pt x="1802" y="1111"/>
                </a:cubicBezTo>
                <a:close/>
                <a:moveTo>
                  <a:pt x="1822" y="1321"/>
                </a:moveTo>
                <a:cubicBezTo>
                  <a:pt x="1821" y="1321"/>
                  <a:pt x="1821" y="1321"/>
                  <a:pt x="1820" y="1320"/>
                </a:cubicBezTo>
                <a:cubicBezTo>
                  <a:pt x="1821" y="1321"/>
                  <a:pt x="1821" y="1321"/>
                  <a:pt x="1822" y="1321"/>
                </a:cubicBezTo>
                <a:close/>
                <a:moveTo>
                  <a:pt x="1816" y="1351"/>
                </a:moveTo>
                <a:cubicBezTo>
                  <a:pt x="1816" y="1351"/>
                  <a:pt x="1816" y="1351"/>
                  <a:pt x="1816" y="1351"/>
                </a:cubicBezTo>
                <a:cubicBezTo>
                  <a:pt x="1821" y="1344"/>
                  <a:pt x="1828" y="1345"/>
                  <a:pt x="1834" y="1345"/>
                </a:cubicBezTo>
                <a:cubicBezTo>
                  <a:pt x="1828" y="1345"/>
                  <a:pt x="1821" y="1344"/>
                  <a:pt x="1816" y="1351"/>
                </a:cubicBezTo>
                <a:close/>
                <a:moveTo>
                  <a:pt x="1835" y="1345"/>
                </a:moveTo>
                <a:cubicBezTo>
                  <a:pt x="1835" y="1345"/>
                  <a:pt x="1835" y="1345"/>
                  <a:pt x="1836" y="1345"/>
                </a:cubicBezTo>
                <a:cubicBezTo>
                  <a:pt x="1835" y="1345"/>
                  <a:pt x="1835" y="1345"/>
                  <a:pt x="1835" y="1345"/>
                </a:cubicBezTo>
                <a:close/>
                <a:moveTo>
                  <a:pt x="1841" y="1302"/>
                </a:moveTo>
                <a:cubicBezTo>
                  <a:pt x="1835" y="1301"/>
                  <a:pt x="1830" y="1301"/>
                  <a:pt x="1825" y="1301"/>
                </a:cubicBezTo>
                <a:cubicBezTo>
                  <a:pt x="1830" y="1301"/>
                  <a:pt x="1835" y="1301"/>
                  <a:pt x="1841" y="1302"/>
                </a:cubicBezTo>
                <a:cubicBezTo>
                  <a:pt x="1841" y="1302"/>
                  <a:pt x="1841" y="1303"/>
                  <a:pt x="1841" y="1304"/>
                </a:cubicBezTo>
                <a:cubicBezTo>
                  <a:pt x="1841" y="1303"/>
                  <a:pt x="1841" y="1302"/>
                  <a:pt x="1841" y="1302"/>
                </a:cubicBezTo>
                <a:close/>
                <a:moveTo>
                  <a:pt x="1841" y="1245"/>
                </a:moveTo>
                <a:cubicBezTo>
                  <a:pt x="1841" y="1246"/>
                  <a:pt x="1841" y="1247"/>
                  <a:pt x="1841" y="1248"/>
                </a:cubicBezTo>
                <a:cubicBezTo>
                  <a:pt x="1841" y="1247"/>
                  <a:pt x="1841" y="1246"/>
                  <a:pt x="1841" y="1245"/>
                </a:cubicBezTo>
                <a:cubicBezTo>
                  <a:pt x="1841" y="1243"/>
                  <a:pt x="1841" y="1242"/>
                  <a:pt x="1841" y="1241"/>
                </a:cubicBezTo>
                <a:cubicBezTo>
                  <a:pt x="1841" y="1242"/>
                  <a:pt x="1841" y="1243"/>
                  <a:pt x="1841" y="1245"/>
                </a:cubicBezTo>
                <a:close/>
                <a:moveTo>
                  <a:pt x="1882" y="916"/>
                </a:moveTo>
                <a:cubicBezTo>
                  <a:pt x="1884" y="916"/>
                  <a:pt x="1887" y="915"/>
                  <a:pt x="1889" y="916"/>
                </a:cubicBezTo>
                <a:cubicBezTo>
                  <a:pt x="1887" y="915"/>
                  <a:pt x="1884" y="916"/>
                  <a:pt x="1882" y="916"/>
                </a:cubicBezTo>
                <a:cubicBezTo>
                  <a:pt x="1878" y="907"/>
                  <a:pt x="1876" y="903"/>
                  <a:pt x="1878" y="901"/>
                </a:cubicBezTo>
                <a:cubicBezTo>
                  <a:pt x="1876" y="903"/>
                  <a:pt x="1878" y="907"/>
                  <a:pt x="1882" y="916"/>
                </a:cubicBezTo>
                <a:close/>
                <a:moveTo>
                  <a:pt x="1930" y="713"/>
                </a:moveTo>
                <a:cubicBezTo>
                  <a:pt x="1934" y="713"/>
                  <a:pt x="1938" y="712"/>
                  <a:pt x="1941" y="712"/>
                </a:cubicBezTo>
                <a:cubicBezTo>
                  <a:pt x="1952" y="710"/>
                  <a:pt x="1957" y="722"/>
                  <a:pt x="1967" y="722"/>
                </a:cubicBezTo>
                <a:cubicBezTo>
                  <a:pt x="1965" y="724"/>
                  <a:pt x="1968" y="726"/>
                  <a:pt x="1967" y="728"/>
                </a:cubicBezTo>
                <a:cubicBezTo>
                  <a:pt x="1966" y="728"/>
                  <a:pt x="1966" y="728"/>
                  <a:pt x="1966" y="728"/>
                </a:cubicBezTo>
                <a:cubicBezTo>
                  <a:pt x="1965" y="729"/>
                  <a:pt x="1965" y="729"/>
                  <a:pt x="1965" y="729"/>
                </a:cubicBezTo>
                <a:cubicBezTo>
                  <a:pt x="1962" y="730"/>
                  <a:pt x="1960" y="732"/>
                  <a:pt x="1958" y="733"/>
                </a:cubicBezTo>
                <a:cubicBezTo>
                  <a:pt x="1952" y="731"/>
                  <a:pt x="1946" y="732"/>
                  <a:pt x="1940" y="736"/>
                </a:cubicBezTo>
                <a:cubicBezTo>
                  <a:pt x="1935" y="737"/>
                  <a:pt x="1930" y="738"/>
                  <a:pt x="1925" y="738"/>
                </a:cubicBezTo>
                <a:cubicBezTo>
                  <a:pt x="1921" y="739"/>
                  <a:pt x="1916" y="741"/>
                  <a:pt x="1914" y="739"/>
                </a:cubicBezTo>
                <a:cubicBezTo>
                  <a:pt x="1911" y="736"/>
                  <a:pt x="1916" y="733"/>
                  <a:pt x="1918" y="730"/>
                </a:cubicBezTo>
                <a:cubicBezTo>
                  <a:pt x="1923" y="725"/>
                  <a:pt x="1928" y="720"/>
                  <a:pt x="1930" y="713"/>
                </a:cubicBezTo>
                <a:close/>
                <a:moveTo>
                  <a:pt x="1925" y="672"/>
                </a:moveTo>
                <a:cubicBezTo>
                  <a:pt x="1915" y="669"/>
                  <a:pt x="1905" y="665"/>
                  <a:pt x="1902" y="654"/>
                </a:cubicBezTo>
                <a:cubicBezTo>
                  <a:pt x="1911" y="652"/>
                  <a:pt x="1919" y="650"/>
                  <a:pt x="1928" y="648"/>
                </a:cubicBezTo>
                <a:cubicBezTo>
                  <a:pt x="1932" y="647"/>
                  <a:pt x="1937" y="646"/>
                  <a:pt x="1941" y="646"/>
                </a:cubicBezTo>
                <a:cubicBezTo>
                  <a:pt x="1942" y="648"/>
                  <a:pt x="1944" y="650"/>
                  <a:pt x="1945" y="652"/>
                </a:cubicBezTo>
                <a:cubicBezTo>
                  <a:pt x="1944" y="655"/>
                  <a:pt x="1943" y="658"/>
                  <a:pt x="1941" y="661"/>
                </a:cubicBezTo>
                <a:cubicBezTo>
                  <a:pt x="1938" y="661"/>
                  <a:pt x="1937" y="663"/>
                  <a:pt x="1937" y="666"/>
                </a:cubicBezTo>
                <a:cubicBezTo>
                  <a:pt x="1933" y="668"/>
                  <a:pt x="1929" y="670"/>
                  <a:pt x="1925" y="672"/>
                </a:cubicBezTo>
                <a:close/>
                <a:moveTo>
                  <a:pt x="1953" y="598"/>
                </a:moveTo>
                <a:cubicBezTo>
                  <a:pt x="1952" y="602"/>
                  <a:pt x="1953" y="607"/>
                  <a:pt x="1952" y="611"/>
                </a:cubicBezTo>
                <a:cubicBezTo>
                  <a:pt x="1953" y="612"/>
                  <a:pt x="1954" y="614"/>
                  <a:pt x="1956" y="615"/>
                </a:cubicBezTo>
                <a:cubicBezTo>
                  <a:pt x="1954" y="614"/>
                  <a:pt x="1953" y="612"/>
                  <a:pt x="1952" y="611"/>
                </a:cubicBezTo>
                <a:cubicBezTo>
                  <a:pt x="1953" y="607"/>
                  <a:pt x="1952" y="602"/>
                  <a:pt x="1953" y="598"/>
                </a:cubicBezTo>
                <a:close/>
                <a:moveTo>
                  <a:pt x="1985" y="652"/>
                </a:moveTo>
                <a:cubicBezTo>
                  <a:pt x="1985" y="661"/>
                  <a:pt x="1984" y="671"/>
                  <a:pt x="1982" y="681"/>
                </a:cubicBezTo>
                <a:cubicBezTo>
                  <a:pt x="1987" y="698"/>
                  <a:pt x="1986" y="715"/>
                  <a:pt x="1985" y="732"/>
                </a:cubicBezTo>
                <a:cubicBezTo>
                  <a:pt x="1986" y="715"/>
                  <a:pt x="1987" y="698"/>
                  <a:pt x="1982" y="681"/>
                </a:cubicBezTo>
                <a:cubicBezTo>
                  <a:pt x="1984" y="671"/>
                  <a:pt x="1985" y="661"/>
                  <a:pt x="1985" y="652"/>
                </a:cubicBezTo>
                <a:close/>
                <a:moveTo>
                  <a:pt x="2019" y="1594"/>
                </a:moveTo>
                <a:cubicBezTo>
                  <a:pt x="2019" y="1607"/>
                  <a:pt x="2020" y="1621"/>
                  <a:pt x="2019" y="1634"/>
                </a:cubicBezTo>
                <a:cubicBezTo>
                  <a:pt x="2020" y="1621"/>
                  <a:pt x="2019" y="1607"/>
                  <a:pt x="2019" y="1594"/>
                </a:cubicBezTo>
                <a:cubicBezTo>
                  <a:pt x="2011" y="1590"/>
                  <a:pt x="2013" y="1583"/>
                  <a:pt x="2014" y="1576"/>
                </a:cubicBezTo>
                <a:cubicBezTo>
                  <a:pt x="2013" y="1583"/>
                  <a:pt x="2011" y="1590"/>
                  <a:pt x="2019" y="1594"/>
                </a:cubicBezTo>
                <a:close/>
                <a:moveTo>
                  <a:pt x="2014" y="1427"/>
                </a:moveTo>
                <a:cubicBezTo>
                  <a:pt x="2015" y="1427"/>
                  <a:pt x="2017" y="1427"/>
                  <a:pt x="2018" y="1426"/>
                </a:cubicBezTo>
                <a:cubicBezTo>
                  <a:pt x="2018" y="1426"/>
                  <a:pt x="2018" y="1426"/>
                  <a:pt x="2018" y="1426"/>
                </a:cubicBezTo>
                <a:cubicBezTo>
                  <a:pt x="2017" y="1427"/>
                  <a:pt x="2015" y="1427"/>
                  <a:pt x="2014" y="1427"/>
                </a:cubicBezTo>
                <a:close/>
                <a:moveTo>
                  <a:pt x="2016" y="1829"/>
                </a:moveTo>
                <a:cubicBezTo>
                  <a:pt x="2015" y="1830"/>
                  <a:pt x="2014" y="1831"/>
                  <a:pt x="2012" y="1832"/>
                </a:cubicBezTo>
                <a:cubicBezTo>
                  <a:pt x="2012" y="1832"/>
                  <a:pt x="2012" y="1832"/>
                  <a:pt x="2012" y="1832"/>
                </a:cubicBezTo>
                <a:cubicBezTo>
                  <a:pt x="2014" y="1831"/>
                  <a:pt x="2015" y="1830"/>
                  <a:pt x="2016" y="1829"/>
                </a:cubicBezTo>
                <a:close/>
                <a:moveTo>
                  <a:pt x="1985" y="1427"/>
                </a:moveTo>
                <a:cubicBezTo>
                  <a:pt x="1994" y="1430"/>
                  <a:pt x="2004" y="1429"/>
                  <a:pt x="2014" y="1427"/>
                </a:cubicBezTo>
                <a:cubicBezTo>
                  <a:pt x="2004" y="1429"/>
                  <a:pt x="1994" y="1430"/>
                  <a:pt x="1985" y="1427"/>
                </a:cubicBezTo>
                <a:close/>
                <a:moveTo>
                  <a:pt x="1952" y="1973"/>
                </a:moveTo>
                <a:cubicBezTo>
                  <a:pt x="1951" y="1973"/>
                  <a:pt x="1950" y="1972"/>
                  <a:pt x="1949" y="1972"/>
                </a:cubicBezTo>
                <a:cubicBezTo>
                  <a:pt x="1949" y="1972"/>
                  <a:pt x="1949" y="1972"/>
                  <a:pt x="1949" y="1972"/>
                </a:cubicBezTo>
                <a:cubicBezTo>
                  <a:pt x="1947" y="1970"/>
                  <a:pt x="1945" y="1968"/>
                  <a:pt x="1943" y="1966"/>
                </a:cubicBezTo>
                <a:cubicBezTo>
                  <a:pt x="1943" y="1966"/>
                  <a:pt x="1943" y="1966"/>
                  <a:pt x="1943" y="1966"/>
                </a:cubicBezTo>
                <a:cubicBezTo>
                  <a:pt x="1928" y="1948"/>
                  <a:pt x="1942" y="1939"/>
                  <a:pt x="1953" y="1928"/>
                </a:cubicBezTo>
                <a:cubicBezTo>
                  <a:pt x="1961" y="1931"/>
                  <a:pt x="1954" y="1939"/>
                  <a:pt x="1957" y="1945"/>
                </a:cubicBezTo>
                <a:cubicBezTo>
                  <a:pt x="1954" y="1954"/>
                  <a:pt x="1959" y="1965"/>
                  <a:pt x="1952" y="1973"/>
                </a:cubicBezTo>
                <a:close/>
                <a:moveTo>
                  <a:pt x="1949" y="2189"/>
                </a:moveTo>
                <a:cubicBezTo>
                  <a:pt x="1949" y="2189"/>
                  <a:pt x="1949" y="2189"/>
                  <a:pt x="1949" y="2189"/>
                </a:cubicBezTo>
                <a:cubicBezTo>
                  <a:pt x="1949" y="2189"/>
                  <a:pt x="1949" y="2189"/>
                  <a:pt x="1949" y="2189"/>
                </a:cubicBezTo>
                <a:cubicBezTo>
                  <a:pt x="1949" y="2184"/>
                  <a:pt x="1949" y="2181"/>
                  <a:pt x="1951" y="2178"/>
                </a:cubicBezTo>
                <a:cubicBezTo>
                  <a:pt x="1949" y="2181"/>
                  <a:pt x="1949" y="2184"/>
                  <a:pt x="1949" y="2189"/>
                </a:cubicBezTo>
                <a:cubicBezTo>
                  <a:pt x="1949" y="2189"/>
                  <a:pt x="1949" y="2189"/>
                  <a:pt x="1949" y="2189"/>
                </a:cubicBezTo>
                <a:close/>
                <a:moveTo>
                  <a:pt x="1925" y="2009"/>
                </a:moveTo>
                <a:cubicBezTo>
                  <a:pt x="1918" y="2010"/>
                  <a:pt x="1911" y="2010"/>
                  <a:pt x="1904" y="2010"/>
                </a:cubicBezTo>
                <a:cubicBezTo>
                  <a:pt x="1892" y="2008"/>
                  <a:pt x="1880" y="2017"/>
                  <a:pt x="1868" y="2009"/>
                </a:cubicBezTo>
                <a:cubicBezTo>
                  <a:pt x="1881" y="1993"/>
                  <a:pt x="1896" y="1980"/>
                  <a:pt x="1913" y="1968"/>
                </a:cubicBezTo>
                <a:cubicBezTo>
                  <a:pt x="1928" y="1972"/>
                  <a:pt x="1935" y="1986"/>
                  <a:pt x="1948" y="1993"/>
                </a:cubicBezTo>
                <a:cubicBezTo>
                  <a:pt x="1951" y="1997"/>
                  <a:pt x="1954" y="2002"/>
                  <a:pt x="1952" y="2007"/>
                </a:cubicBezTo>
                <a:cubicBezTo>
                  <a:pt x="1943" y="2008"/>
                  <a:pt x="1934" y="2009"/>
                  <a:pt x="1925" y="2009"/>
                </a:cubicBezTo>
                <a:close/>
                <a:moveTo>
                  <a:pt x="1865" y="1929"/>
                </a:moveTo>
                <a:cubicBezTo>
                  <a:pt x="1890" y="1938"/>
                  <a:pt x="1890" y="1950"/>
                  <a:pt x="1868" y="1970"/>
                </a:cubicBezTo>
                <a:cubicBezTo>
                  <a:pt x="1862" y="1957"/>
                  <a:pt x="1867" y="1943"/>
                  <a:pt x="1865" y="1929"/>
                </a:cubicBezTo>
                <a:close/>
                <a:moveTo>
                  <a:pt x="1956" y="1319"/>
                </a:moveTo>
                <a:cubicBezTo>
                  <a:pt x="1954" y="1319"/>
                  <a:pt x="1951" y="1319"/>
                  <a:pt x="1949" y="1321"/>
                </a:cubicBezTo>
                <a:cubicBezTo>
                  <a:pt x="1946" y="1325"/>
                  <a:pt x="1950" y="1327"/>
                  <a:pt x="1952" y="1329"/>
                </a:cubicBezTo>
                <a:cubicBezTo>
                  <a:pt x="1950" y="1327"/>
                  <a:pt x="1946" y="1325"/>
                  <a:pt x="1949" y="1321"/>
                </a:cubicBezTo>
                <a:cubicBezTo>
                  <a:pt x="1949" y="1321"/>
                  <a:pt x="1949" y="1321"/>
                  <a:pt x="1949" y="1321"/>
                </a:cubicBezTo>
                <a:cubicBezTo>
                  <a:pt x="1949" y="1321"/>
                  <a:pt x="1949" y="1321"/>
                  <a:pt x="1949" y="1321"/>
                </a:cubicBezTo>
                <a:cubicBezTo>
                  <a:pt x="1951" y="1319"/>
                  <a:pt x="1954" y="1319"/>
                  <a:pt x="1956" y="1319"/>
                </a:cubicBezTo>
                <a:close/>
                <a:moveTo>
                  <a:pt x="1951" y="1292"/>
                </a:moveTo>
                <a:cubicBezTo>
                  <a:pt x="1952" y="1290"/>
                  <a:pt x="1953" y="1290"/>
                  <a:pt x="1955" y="1290"/>
                </a:cubicBezTo>
                <a:cubicBezTo>
                  <a:pt x="1953" y="1290"/>
                  <a:pt x="1952" y="1290"/>
                  <a:pt x="1951" y="1292"/>
                </a:cubicBezTo>
                <a:close/>
                <a:moveTo>
                  <a:pt x="1937" y="1333"/>
                </a:moveTo>
                <a:cubicBezTo>
                  <a:pt x="1942" y="1333"/>
                  <a:pt x="1948" y="1332"/>
                  <a:pt x="1953" y="1332"/>
                </a:cubicBezTo>
                <a:cubicBezTo>
                  <a:pt x="1953" y="1332"/>
                  <a:pt x="1953" y="1332"/>
                  <a:pt x="1953" y="1332"/>
                </a:cubicBezTo>
                <a:cubicBezTo>
                  <a:pt x="1948" y="1332"/>
                  <a:pt x="1942" y="1333"/>
                  <a:pt x="1937" y="1333"/>
                </a:cubicBezTo>
                <a:close/>
                <a:moveTo>
                  <a:pt x="1953" y="1366"/>
                </a:moveTo>
                <a:cubicBezTo>
                  <a:pt x="1951" y="1360"/>
                  <a:pt x="1947" y="1355"/>
                  <a:pt x="1944" y="1349"/>
                </a:cubicBezTo>
                <a:cubicBezTo>
                  <a:pt x="1944" y="1349"/>
                  <a:pt x="1944" y="1349"/>
                  <a:pt x="1944" y="1349"/>
                </a:cubicBezTo>
                <a:cubicBezTo>
                  <a:pt x="1947" y="1355"/>
                  <a:pt x="1951" y="1360"/>
                  <a:pt x="1953" y="1366"/>
                </a:cubicBezTo>
                <a:close/>
                <a:moveTo>
                  <a:pt x="1929" y="1649"/>
                </a:moveTo>
                <a:cubicBezTo>
                  <a:pt x="1929" y="1649"/>
                  <a:pt x="1929" y="1649"/>
                  <a:pt x="1929" y="1649"/>
                </a:cubicBezTo>
                <a:cubicBezTo>
                  <a:pt x="1926" y="1647"/>
                  <a:pt x="1923" y="1646"/>
                  <a:pt x="1920" y="1644"/>
                </a:cubicBezTo>
                <a:cubicBezTo>
                  <a:pt x="1920" y="1644"/>
                  <a:pt x="1920" y="1644"/>
                  <a:pt x="1920" y="1644"/>
                </a:cubicBezTo>
                <a:cubicBezTo>
                  <a:pt x="1923" y="1646"/>
                  <a:pt x="1926" y="1647"/>
                  <a:pt x="1929" y="1649"/>
                </a:cubicBezTo>
                <a:close/>
                <a:moveTo>
                  <a:pt x="1929" y="1485"/>
                </a:moveTo>
                <a:cubicBezTo>
                  <a:pt x="1929" y="1485"/>
                  <a:pt x="1929" y="1485"/>
                  <a:pt x="1929" y="1485"/>
                </a:cubicBezTo>
                <a:cubicBezTo>
                  <a:pt x="1929" y="1485"/>
                  <a:pt x="1929" y="1485"/>
                  <a:pt x="1929" y="1485"/>
                </a:cubicBezTo>
                <a:close/>
                <a:moveTo>
                  <a:pt x="1941" y="1721"/>
                </a:moveTo>
                <a:cubicBezTo>
                  <a:pt x="1936" y="1721"/>
                  <a:pt x="1931" y="1721"/>
                  <a:pt x="1928" y="1724"/>
                </a:cubicBezTo>
                <a:cubicBezTo>
                  <a:pt x="1928" y="1724"/>
                  <a:pt x="1928" y="1724"/>
                  <a:pt x="1928" y="1724"/>
                </a:cubicBezTo>
                <a:cubicBezTo>
                  <a:pt x="1931" y="1721"/>
                  <a:pt x="1936" y="1721"/>
                  <a:pt x="1941" y="1721"/>
                </a:cubicBezTo>
                <a:close/>
                <a:moveTo>
                  <a:pt x="1953" y="1332"/>
                </a:moveTo>
                <a:cubicBezTo>
                  <a:pt x="1953" y="1332"/>
                  <a:pt x="1953" y="1332"/>
                  <a:pt x="1953" y="1332"/>
                </a:cubicBezTo>
                <a:cubicBezTo>
                  <a:pt x="1953" y="1332"/>
                  <a:pt x="1953" y="1332"/>
                  <a:pt x="1953" y="1332"/>
                </a:cubicBezTo>
                <a:close/>
                <a:moveTo>
                  <a:pt x="1953" y="1337"/>
                </a:moveTo>
                <a:cubicBezTo>
                  <a:pt x="1953" y="1336"/>
                  <a:pt x="1953" y="1336"/>
                  <a:pt x="1953" y="1335"/>
                </a:cubicBezTo>
                <a:cubicBezTo>
                  <a:pt x="1953" y="1336"/>
                  <a:pt x="1953" y="1336"/>
                  <a:pt x="1953" y="1337"/>
                </a:cubicBezTo>
                <a:close/>
                <a:moveTo>
                  <a:pt x="1938" y="1302"/>
                </a:moveTo>
                <a:cubicBezTo>
                  <a:pt x="1941" y="1308"/>
                  <a:pt x="1951" y="1312"/>
                  <a:pt x="1949" y="1320"/>
                </a:cubicBezTo>
                <a:cubicBezTo>
                  <a:pt x="1951" y="1312"/>
                  <a:pt x="1941" y="1308"/>
                  <a:pt x="1938" y="1302"/>
                </a:cubicBezTo>
                <a:close/>
                <a:moveTo>
                  <a:pt x="1937" y="1297"/>
                </a:moveTo>
                <a:cubicBezTo>
                  <a:pt x="1941" y="1297"/>
                  <a:pt x="1946" y="1300"/>
                  <a:pt x="1949" y="1296"/>
                </a:cubicBezTo>
                <a:cubicBezTo>
                  <a:pt x="1946" y="1300"/>
                  <a:pt x="1941" y="1297"/>
                  <a:pt x="1937" y="1297"/>
                </a:cubicBezTo>
                <a:close/>
                <a:moveTo>
                  <a:pt x="1949" y="1320"/>
                </a:moveTo>
                <a:cubicBezTo>
                  <a:pt x="1933" y="1319"/>
                  <a:pt x="1924" y="1306"/>
                  <a:pt x="1912" y="1299"/>
                </a:cubicBezTo>
                <a:cubicBezTo>
                  <a:pt x="1924" y="1306"/>
                  <a:pt x="1933" y="1319"/>
                  <a:pt x="1949" y="1320"/>
                </a:cubicBezTo>
                <a:close/>
                <a:moveTo>
                  <a:pt x="1889" y="1270"/>
                </a:moveTo>
                <a:cubicBezTo>
                  <a:pt x="1887" y="1271"/>
                  <a:pt x="1885" y="1272"/>
                  <a:pt x="1884" y="1272"/>
                </a:cubicBezTo>
                <a:cubicBezTo>
                  <a:pt x="1885" y="1272"/>
                  <a:pt x="1887" y="1271"/>
                  <a:pt x="1889" y="1270"/>
                </a:cubicBezTo>
                <a:cubicBezTo>
                  <a:pt x="1895" y="1275"/>
                  <a:pt x="1906" y="1275"/>
                  <a:pt x="1913" y="1280"/>
                </a:cubicBezTo>
                <a:cubicBezTo>
                  <a:pt x="1906" y="1275"/>
                  <a:pt x="1895" y="1275"/>
                  <a:pt x="1889" y="1270"/>
                </a:cubicBezTo>
                <a:close/>
                <a:moveTo>
                  <a:pt x="1889" y="1333"/>
                </a:moveTo>
                <a:cubicBezTo>
                  <a:pt x="1889" y="1333"/>
                  <a:pt x="1889" y="1333"/>
                  <a:pt x="1889" y="1333"/>
                </a:cubicBezTo>
                <a:cubicBezTo>
                  <a:pt x="1895" y="1332"/>
                  <a:pt x="1900" y="1336"/>
                  <a:pt x="1906" y="1337"/>
                </a:cubicBezTo>
                <a:cubicBezTo>
                  <a:pt x="1900" y="1336"/>
                  <a:pt x="1895" y="1332"/>
                  <a:pt x="1889" y="1333"/>
                </a:cubicBezTo>
                <a:close/>
                <a:moveTo>
                  <a:pt x="1896" y="1681"/>
                </a:moveTo>
                <a:cubicBezTo>
                  <a:pt x="1894" y="1680"/>
                  <a:pt x="1893" y="1679"/>
                  <a:pt x="1891" y="1678"/>
                </a:cubicBezTo>
                <a:cubicBezTo>
                  <a:pt x="1893" y="1679"/>
                  <a:pt x="1894" y="1680"/>
                  <a:pt x="1896" y="1681"/>
                </a:cubicBezTo>
                <a:close/>
                <a:moveTo>
                  <a:pt x="1897" y="1297"/>
                </a:moveTo>
                <a:cubicBezTo>
                  <a:pt x="1900" y="1297"/>
                  <a:pt x="1903" y="1297"/>
                  <a:pt x="1905" y="1296"/>
                </a:cubicBezTo>
                <a:cubicBezTo>
                  <a:pt x="1905" y="1296"/>
                  <a:pt x="1905" y="1296"/>
                  <a:pt x="1905" y="1296"/>
                </a:cubicBezTo>
                <a:cubicBezTo>
                  <a:pt x="1903" y="1297"/>
                  <a:pt x="1900" y="1297"/>
                  <a:pt x="1897" y="1297"/>
                </a:cubicBezTo>
                <a:close/>
                <a:moveTo>
                  <a:pt x="1909" y="1680"/>
                </a:moveTo>
                <a:cubicBezTo>
                  <a:pt x="1909" y="1680"/>
                  <a:pt x="1909" y="1680"/>
                  <a:pt x="1909" y="1680"/>
                </a:cubicBezTo>
                <a:cubicBezTo>
                  <a:pt x="1906" y="1680"/>
                  <a:pt x="1903" y="1680"/>
                  <a:pt x="1901" y="1681"/>
                </a:cubicBezTo>
                <a:cubicBezTo>
                  <a:pt x="1903" y="1680"/>
                  <a:pt x="1906" y="1680"/>
                  <a:pt x="1909" y="1680"/>
                </a:cubicBezTo>
                <a:close/>
                <a:moveTo>
                  <a:pt x="1890" y="1761"/>
                </a:moveTo>
                <a:cubicBezTo>
                  <a:pt x="1900" y="1764"/>
                  <a:pt x="1910" y="1769"/>
                  <a:pt x="1920" y="1773"/>
                </a:cubicBezTo>
                <a:cubicBezTo>
                  <a:pt x="1929" y="1771"/>
                  <a:pt x="1935" y="1766"/>
                  <a:pt x="1941" y="1760"/>
                </a:cubicBezTo>
                <a:cubicBezTo>
                  <a:pt x="1935" y="1766"/>
                  <a:pt x="1929" y="1771"/>
                  <a:pt x="1920" y="1773"/>
                </a:cubicBezTo>
                <a:cubicBezTo>
                  <a:pt x="1917" y="1788"/>
                  <a:pt x="1908" y="1793"/>
                  <a:pt x="1897" y="1785"/>
                </a:cubicBezTo>
                <a:cubicBezTo>
                  <a:pt x="1887" y="1778"/>
                  <a:pt x="1877" y="1771"/>
                  <a:pt x="1869" y="1760"/>
                </a:cubicBezTo>
                <a:cubicBezTo>
                  <a:pt x="1876" y="1751"/>
                  <a:pt x="1883" y="1759"/>
                  <a:pt x="1890" y="1761"/>
                </a:cubicBezTo>
                <a:close/>
                <a:moveTo>
                  <a:pt x="1886" y="1803"/>
                </a:moveTo>
                <a:cubicBezTo>
                  <a:pt x="1887" y="1816"/>
                  <a:pt x="1879" y="1825"/>
                  <a:pt x="1866" y="1828"/>
                </a:cubicBezTo>
                <a:cubicBezTo>
                  <a:pt x="1866" y="1814"/>
                  <a:pt x="1866" y="1800"/>
                  <a:pt x="1866" y="1786"/>
                </a:cubicBezTo>
                <a:cubicBezTo>
                  <a:pt x="1878" y="1786"/>
                  <a:pt x="1885" y="1793"/>
                  <a:pt x="1886" y="1803"/>
                </a:cubicBezTo>
                <a:close/>
                <a:moveTo>
                  <a:pt x="1883" y="1894"/>
                </a:moveTo>
                <a:cubicBezTo>
                  <a:pt x="1906" y="1892"/>
                  <a:pt x="1929" y="1891"/>
                  <a:pt x="1952" y="1889"/>
                </a:cubicBezTo>
                <a:cubicBezTo>
                  <a:pt x="1949" y="1893"/>
                  <a:pt x="1947" y="1897"/>
                  <a:pt x="1943" y="1900"/>
                </a:cubicBezTo>
                <a:cubicBezTo>
                  <a:pt x="1907" y="1936"/>
                  <a:pt x="1907" y="1936"/>
                  <a:pt x="1869" y="1904"/>
                </a:cubicBezTo>
                <a:cubicBezTo>
                  <a:pt x="1866" y="1891"/>
                  <a:pt x="1877" y="1894"/>
                  <a:pt x="1883" y="1894"/>
                </a:cubicBezTo>
                <a:close/>
                <a:moveTo>
                  <a:pt x="1953" y="1912"/>
                </a:moveTo>
                <a:cubicBezTo>
                  <a:pt x="1953" y="1912"/>
                  <a:pt x="1953" y="1912"/>
                  <a:pt x="1953" y="1912"/>
                </a:cubicBezTo>
                <a:cubicBezTo>
                  <a:pt x="1956" y="1914"/>
                  <a:pt x="1957" y="1916"/>
                  <a:pt x="1957" y="1918"/>
                </a:cubicBezTo>
                <a:cubicBezTo>
                  <a:pt x="1957" y="1916"/>
                  <a:pt x="1956" y="1914"/>
                  <a:pt x="1953" y="1912"/>
                </a:cubicBezTo>
                <a:close/>
                <a:moveTo>
                  <a:pt x="1876" y="1865"/>
                </a:moveTo>
                <a:cubicBezTo>
                  <a:pt x="1875" y="1865"/>
                  <a:pt x="1874" y="1862"/>
                  <a:pt x="1873" y="1861"/>
                </a:cubicBezTo>
                <a:cubicBezTo>
                  <a:pt x="1888" y="1849"/>
                  <a:pt x="1902" y="1837"/>
                  <a:pt x="1917" y="1825"/>
                </a:cubicBezTo>
                <a:cubicBezTo>
                  <a:pt x="1932" y="1832"/>
                  <a:pt x="1945" y="1843"/>
                  <a:pt x="1958" y="1859"/>
                </a:cubicBezTo>
                <a:cubicBezTo>
                  <a:pt x="1929" y="1864"/>
                  <a:pt x="1903" y="1865"/>
                  <a:pt x="1876" y="1865"/>
                </a:cubicBezTo>
                <a:close/>
                <a:moveTo>
                  <a:pt x="1939" y="1816"/>
                </a:moveTo>
                <a:cubicBezTo>
                  <a:pt x="1936" y="1801"/>
                  <a:pt x="1943" y="1793"/>
                  <a:pt x="1957" y="1789"/>
                </a:cubicBezTo>
                <a:cubicBezTo>
                  <a:pt x="1964" y="1796"/>
                  <a:pt x="1959" y="1805"/>
                  <a:pt x="1961" y="1813"/>
                </a:cubicBezTo>
                <a:cubicBezTo>
                  <a:pt x="1961" y="1819"/>
                  <a:pt x="1961" y="1826"/>
                  <a:pt x="1961" y="1832"/>
                </a:cubicBezTo>
                <a:cubicBezTo>
                  <a:pt x="1950" y="1831"/>
                  <a:pt x="1945" y="1822"/>
                  <a:pt x="1939" y="1816"/>
                </a:cubicBezTo>
                <a:close/>
                <a:moveTo>
                  <a:pt x="1960" y="1744"/>
                </a:moveTo>
                <a:cubicBezTo>
                  <a:pt x="1960" y="1744"/>
                  <a:pt x="1960" y="1744"/>
                  <a:pt x="1960" y="1744"/>
                </a:cubicBezTo>
                <a:cubicBezTo>
                  <a:pt x="1960" y="1750"/>
                  <a:pt x="1960" y="1755"/>
                  <a:pt x="1960" y="1761"/>
                </a:cubicBezTo>
                <a:cubicBezTo>
                  <a:pt x="1960" y="1755"/>
                  <a:pt x="1960" y="1750"/>
                  <a:pt x="1960" y="1744"/>
                </a:cubicBezTo>
                <a:close/>
                <a:moveTo>
                  <a:pt x="1961" y="1319"/>
                </a:moveTo>
                <a:cubicBezTo>
                  <a:pt x="1963" y="1320"/>
                  <a:pt x="1965" y="1321"/>
                  <a:pt x="1967" y="1323"/>
                </a:cubicBezTo>
                <a:cubicBezTo>
                  <a:pt x="1971" y="1327"/>
                  <a:pt x="1977" y="1331"/>
                  <a:pt x="1977" y="1338"/>
                </a:cubicBezTo>
                <a:cubicBezTo>
                  <a:pt x="1977" y="1331"/>
                  <a:pt x="1971" y="1327"/>
                  <a:pt x="1967" y="1323"/>
                </a:cubicBezTo>
                <a:cubicBezTo>
                  <a:pt x="1965" y="1321"/>
                  <a:pt x="1963" y="1320"/>
                  <a:pt x="1961" y="1319"/>
                </a:cubicBezTo>
                <a:close/>
                <a:moveTo>
                  <a:pt x="1929" y="1189"/>
                </a:moveTo>
                <a:cubicBezTo>
                  <a:pt x="1930" y="1189"/>
                  <a:pt x="1931" y="1189"/>
                  <a:pt x="1931" y="1188"/>
                </a:cubicBezTo>
                <a:cubicBezTo>
                  <a:pt x="1931" y="1189"/>
                  <a:pt x="1930" y="1189"/>
                  <a:pt x="1929" y="1189"/>
                </a:cubicBezTo>
                <a:cubicBezTo>
                  <a:pt x="1922" y="1189"/>
                  <a:pt x="1915" y="1187"/>
                  <a:pt x="1913" y="1197"/>
                </a:cubicBezTo>
                <a:cubicBezTo>
                  <a:pt x="1915" y="1187"/>
                  <a:pt x="1922" y="1189"/>
                  <a:pt x="1929" y="1189"/>
                </a:cubicBezTo>
                <a:close/>
                <a:moveTo>
                  <a:pt x="1920" y="1138"/>
                </a:moveTo>
                <a:cubicBezTo>
                  <a:pt x="1921" y="1136"/>
                  <a:pt x="1921" y="1136"/>
                  <a:pt x="1921" y="1136"/>
                </a:cubicBezTo>
                <a:lnTo>
                  <a:pt x="1920" y="1138"/>
                </a:lnTo>
                <a:close/>
                <a:moveTo>
                  <a:pt x="1925" y="1176"/>
                </a:moveTo>
                <a:cubicBezTo>
                  <a:pt x="1928" y="1177"/>
                  <a:pt x="1930" y="1177"/>
                  <a:pt x="1933" y="1177"/>
                </a:cubicBezTo>
                <a:cubicBezTo>
                  <a:pt x="1933" y="1177"/>
                  <a:pt x="1933" y="1177"/>
                  <a:pt x="1933" y="1177"/>
                </a:cubicBezTo>
                <a:cubicBezTo>
                  <a:pt x="1930" y="1177"/>
                  <a:pt x="1928" y="1177"/>
                  <a:pt x="1925" y="1176"/>
                </a:cubicBezTo>
                <a:close/>
                <a:moveTo>
                  <a:pt x="1933" y="1061"/>
                </a:moveTo>
                <a:cubicBezTo>
                  <a:pt x="1929" y="1061"/>
                  <a:pt x="1924" y="1061"/>
                  <a:pt x="1920" y="1062"/>
                </a:cubicBezTo>
                <a:cubicBezTo>
                  <a:pt x="1914" y="1063"/>
                  <a:pt x="1907" y="1064"/>
                  <a:pt x="1901" y="1065"/>
                </a:cubicBezTo>
                <a:cubicBezTo>
                  <a:pt x="1894" y="1064"/>
                  <a:pt x="1885" y="1067"/>
                  <a:pt x="1881" y="1057"/>
                </a:cubicBezTo>
                <a:cubicBezTo>
                  <a:pt x="1894" y="1054"/>
                  <a:pt x="1907" y="1051"/>
                  <a:pt x="1920" y="1048"/>
                </a:cubicBezTo>
                <a:cubicBezTo>
                  <a:pt x="1925" y="1047"/>
                  <a:pt x="1929" y="1046"/>
                  <a:pt x="1933" y="1044"/>
                </a:cubicBezTo>
                <a:cubicBezTo>
                  <a:pt x="1940" y="1048"/>
                  <a:pt x="1945" y="1040"/>
                  <a:pt x="1952" y="1041"/>
                </a:cubicBezTo>
                <a:cubicBezTo>
                  <a:pt x="1953" y="1053"/>
                  <a:pt x="1942" y="1055"/>
                  <a:pt x="1936" y="1060"/>
                </a:cubicBezTo>
                <a:cubicBezTo>
                  <a:pt x="1935" y="1060"/>
                  <a:pt x="1934" y="1060"/>
                  <a:pt x="1933" y="1061"/>
                </a:cubicBezTo>
                <a:close/>
                <a:moveTo>
                  <a:pt x="1907" y="1119"/>
                </a:moveTo>
                <a:cubicBezTo>
                  <a:pt x="1906" y="1118"/>
                  <a:pt x="1906" y="1119"/>
                  <a:pt x="1905" y="1121"/>
                </a:cubicBezTo>
                <a:cubicBezTo>
                  <a:pt x="1905" y="1121"/>
                  <a:pt x="1905" y="1121"/>
                  <a:pt x="1905" y="1121"/>
                </a:cubicBezTo>
                <a:cubicBezTo>
                  <a:pt x="1905" y="1121"/>
                  <a:pt x="1905" y="1121"/>
                  <a:pt x="1905" y="1121"/>
                </a:cubicBezTo>
                <a:cubicBezTo>
                  <a:pt x="1906" y="1119"/>
                  <a:pt x="1906" y="1118"/>
                  <a:pt x="1907" y="1119"/>
                </a:cubicBezTo>
                <a:close/>
                <a:moveTo>
                  <a:pt x="1879" y="969"/>
                </a:moveTo>
                <a:cubicBezTo>
                  <a:pt x="1880" y="957"/>
                  <a:pt x="1880" y="945"/>
                  <a:pt x="1881" y="932"/>
                </a:cubicBezTo>
                <a:cubicBezTo>
                  <a:pt x="1883" y="933"/>
                  <a:pt x="1886" y="934"/>
                  <a:pt x="1888" y="935"/>
                </a:cubicBezTo>
                <a:cubicBezTo>
                  <a:pt x="1913" y="958"/>
                  <a:pt x="1913" y="958"/>
                  <a:pt x="1882" y="987"/>
                </a:cubicBezTo>
                <a:cubicBezTo>
                  <a:pt x="1877" y="982"/>
                  <a:pt x="1881" y="975"/>
                  <a:pt x="1879" y="969"/>
                </a:cubicBezTo>
                <a:close/>
                <a:moveTo>
                  <a:pt x="1905" y="833"/>
                </a:moveTo>
                <a:cubicBezTo>
                  <a:pt x="1911" y="838"/>
                  <a:pt x="1912" y="829"/>
                  <a:pt x="1917" y="828"/>
                </a:cubicBezTo>
                <a:cubicBezTo>
                  <a:pt x="1916" y="833"/>
                  <a:pt x="1918" y="837"/>
                  <a:pt x="1921" y="841"/>
                </a:cubicBezTo>
                <a:cubicBezTo>
                  <a:pt x="1909" y="852"/>
                  <a:pt x="1905" y="872"/>
                  <a:pt x="1885" y="874"/>
                </a:cubicBezTo>
                <a:cubicBezTo>
                  <a:pt x="1885" y="871"/>
                  <a:pt x="1885" y="868"/>
                  <a:pt x="1885" y="865"/>
                </a:cubicBezTo>
                <a:cubicBezTo>
                  <a:pt x="1890" y="853"/>
                  <a:pt x="1906" y="848"/>
                  <a:pt x="1905" y="833"/>
                </a:cubicBezTo>
                <a:close/>
                <a:moveTo>
                  <a:pt x="1967" y="861"/>
                </a:moveTo>
                <a:cubicBezTo>
                  <a:pt x="1956" y="864"/>
                  <a:pt x="1947" y="867"/>
                  <a:pt x="1937" y="869"/>
                </a:cubicBezTo>
                <a:cubicBezTo>
                  <a:pt x="1933" y="870"/>
                  <a:pt x="1929" y="871"/>
                  <a:pt x="1925" y="872"/>
                </a:cubicBezTo>
                <a:cubicBezTo>
                  <a:pt x="1925" y="879"/>
                  <a:pt x="1924" y="887"/>
                  <a:pt x="1924" y="894"/>
                </a:cubicBezTo>
                <a:cubicBezTo>
                  <a:pt x="1924" y="894"/>
                  <a:pt x="1924" y="894"/>
                  <a:pt x="1924" y="894"/>
                </a:cubicBezTo>
                <a:cubicBezTo>
                  <a:pt x="1924" y="887"/>
                  <a:pt x="1925" y="879"/>
                  <a:pt x="1925" y="872"/>
                </a:cubicBezTo>
                <a:cubicBezTo>
                  <a:pt x="1922" y="873"/>
                  <a:pt x="1919" y="873"/>
                  <a:pt x="1916" y="874"/>
                </a:cubicBezTo>
                <a:cubicBezTo>
                  <a:pt x="1913" y="875"/>
                  <a:pt x="1910" y="875"/>
                  <a:pt x="1908" y="876"/>
                </a:cubicBezTo>
                <a:cubicBezTo>
                  <a:pt x="1908" y="874"/>
                  <a:pt x="1908" y="871"/>
                  <a:pt x="1909" y="869"/>
                </a:cubicBezTo>
                <a:cubicBezTo>
                  <a:pt x="1915" y="861"/>
                  <a:pt x="1924" y="855"/>
                  <a:pt x="1927" y="845"/>
                </a:cubicBezTo>
                <a:cubicBezTo>
                  <a:pt x="1931" y="846"/>
                  <a:pt x="1934" y="843"/>
                  <a:pt x="1937" y="841"/>
                </a:cubicBezTo>
                <a:cubicBezTo>
                  <a:pt x="1939" y="835"/>
                  <a:pt x="1940" y="830"/>
                  <a:pt x="1942" y="824"/>
                </a:cubicBezTo>
                <a:cubicBezTo>
                  <a:pt x="1942" y="824"/>
                  <a:pt x="1942" y="824"/>
                  <a:pt x="1942" y="824"/>
                </a:cubicBezTo>
                <a:cubicBezTo>
                  <a:pt x="1940" y="830"/>
                  <a:pt x="1939" y="835"/>
                  <a:pt x="1937" y="841"/>
                </a:cubicBezTo>
                <a:cubicBezTo>
                  <a:pt x="1949" y="843"/>
                  <a:pt x="1957" y="852"/>
                  <a:pt x="1967" y="861"/>
                </a:cubicBezTo>
                <a:close/>
                <a:moveTo>
                  <a:pt x="1981" y="848"/>
                </a:moveTo>
                <a:cubicBezTo>
                  <a:pt x="1968" y="843"/>
                  <a:pt x="1957" y="835"/>
                  <a:pt x="1948" y="824"/>
                </a:cubicBezTo>
                <a:cubicBezTo>
                  <a:pt x="1958" y="812"/>
                  <a:pt x="1967" y="801"/>
                  <a:pt x="1977" y="789"/>
                </a:cubicBezTo>
                <a:cubicBezTo>
                  <a:pt x="1987" y="808"/>
                  <a:pt x="1978" y="828"/>
                  <a:pt x="1981" y="848"/>
                </a:cubicBezTo>
                <a:close/>
                <a:moveTo>
                  <a:pt x="1973" y="1169"/>
                </a:moveTo>
                <a:cubicBezTo>
                  <a:pt x="1973" y="1169"/>
                  <a:pt x="1973" y="1169"/>
                  <a:pt x="1973" y="1169"/>
                </a:cubicBezTo>
                <a:cubicBezTo>
                  <a:pt x="1973" y="1165"/>
                  <a:pt x="1973" y="1161"/>
                  <a:pt x="1972" y="1156"/>
                </a:cubicBezTo>
                <a:cubicBezTo>
                  <a:pt x="1972" y="1156"/>
                  <a:pt x="1972" y="1156"/>
                  <a:pt x="1972" y="1156"/>
                </a:cubicBezTo>
                <a:cubicBezTo>
                  <a:pt x="1973" y="1149"/>
                  <a:pt x="1973" y="1141"/>
                  <a:pt x="1974" y="1133"/>
                </a:cubicBezTo>
                <a:cubicBezTo>
                  <a:pt x="1977" y="1133"/>
                  <a:pt x="1981" y="1133"/>
                  <a:pt x="1985" y="1133"/>
                </a:cubicBezTo>
                <a:cubicBezTo>
                  <a:pt x="1981" y="1133"/>
                  <a:pt x="1977" y="1133"/>
                  <a:pt x="1974" y="1133"/>
                </a:cubicBezTo>
                <a:cubicBezTo>
                  <a:pt x="1973" y="1141"/>
                  <a:pt x="1973" y="1149"/>
                  <a:pt x="1972" y="1156"/>
                </a:cubicBezTo>
                <a:cubicBezTo>
                  <a:pt x="1973" y="1161"/>
                  <a:pt x="1973" y="1165"/>
                  <a:pt x="1973" y="1169"/>
                </a:cubicBezTo>
                <a:close/>
                <a:moveTo>
                  <a:pt x="1969" y="1093"/>
                </a:moveTo>
                <a:cubicBezTo>
                  <a:pt x="1969" y="1094"/>
                  <a:pt x="1969" y="1095"/>
                  <a:pt x="1968" y="1096"/>
                </a:cubicBezTo>
                <a:cubicBezTo>
                  <a:pt x="1964" y="1096"/>
                  <a:pt x="1960" y="1097"/>
                  <a:pt x="1957" y="1097"/>
                </a:cubicBezTo>
                <a:cubicBezTo>
                  <a:pt x="1956" y="1081"/>
                  <a:pt x="1966" y="1073"/>
                  <a:pt x="1977" y="1066"/>
                </a:cubicBezTo>
                <a:cubicBezTo>
                  <a:pt x="1976" y="1067"/>
                  <a:pt x="1976" y="1068"/>
                  <a:pt x="1977" y="1069"/>
                </a:cubicBezTo>
                <a:cubicBezTo>
                  <a:pt x="1977" y="1069"/>
                  <a:pt x="1977" y="1070"/>
                  <a:pt x="1977" y="1071"/>
                </a:cubicBezTo>
                <a:cubicBezTo>
                  <a:pt x="1977" y="1071"/>
                  <a:pt x="1977" y="1071"/>
                  <a:pt x="1977" y="1071"/>
                </a:cubicBezTo>
                <a:cubicBezTo>
                  <a:pt x="1979" y="1079"/>
                  <a:pt x="1970" y="1085"/>
                  <a:pt x="1969" y="1093"/>
                </a:cubicBezTo>
                <a:close/>
                <a:moveTo>
                  <a:pt x="1966" y="1000"/>
                </a:moveTo>
                <a:cubicBezTo>
                  <a:pt x="1960" y="1006"/>
                  <a:pt x="1955" y="1005"/>
                  <a:pt x="1949" y="1004"/>
                </a:cubicBezTo>
                <a:cubicBezTo>
                  <a:pt x="1945" y="996"/>
                  <a:pt x="1941" y="988"/>
                  <a:pt x="1937" y="979"/>
                </a:cubicBezTo>
                <a:cubicBezTo>
                  <a:pt x="1949" y="982"/>
                  <a:pt x="1956" y="992"/>
                  <a:pt x="1966" y="1000"/>
                </a:cubicBezTo>
                <a:close/>
                <a:moveTo>
                  <a:pt x="1946" y="961"/>
                </a:moveTo>
                <a:cubicBezTo>
                  <a:pt x="1954" y="948"/>
                  <a:pt x="1965" y="935"/>
                  <a:pt x="1977" y="924"/>
                </a:cubicBezTo>
                <a:cubicBezTo>
                  <a:pt x="1977" y="945"/>
                  <a:pt x="1977" y="967"/>
                  <a:pt x="1977" y="988"/>
                </a:cubicBezTo>
                <a:cubicBezTo>
                  <a:pt x="1965" y="980"/>
                  <a:pt x="1952" y="975"/>
                  <a:pt x="1946" y="961"/>
                </a:cubicBezTo>
                <a:close/>
                <a:moveTo>
                  <a:pt x="1901" y="921"/>
                </a:moveTo>
                <a:cubicBezTo>
                  <a:pt x="1903" y="906"/>
                  <a:pt x="1917" y="913"/>
                  <a:pt x="1924" y="908"/>
                </a:cubicBezTo>
                <a:cubicBezTo>
                  <a:pt x="1929" y="907"/>
                  <a:pt x="1933" y="906"/>
                  <a:pt x="1937" y="904"/>
                </a:cubicBezTo>
                <a:cubicBezTo>
                  <a:pt x="1942" y="903"/>
                  <a:pt x="1947" y="902"/>
                  <a:pt x="1952" y="902"/>
                </a:cubicBezTo>
                <a:cubicBezTo>
                  <a:pt x="1954" y="910"/>
                  <a:pt x="1944" y="913"/>
                  <a:pt x="1943" y="920"/>
                </a:cubicBezTo>
                <a:cubicBezTo>
                  <a:pt x="1943" y="920"/>
                  <a:pt x="1943" y="920"/>
                  <a:pt x="1943" y="920"/>
                </a:cubicBezTo>
                <a:cubicBezTo>
                  <a:pt x="1945" y="920"/>
                  <a:pt x="1945" y="920"/>
                  <a:pt x="1945" y="920"/>
                </a:cubicBezTo>
                <a:cubicBezTo>
                  <a:pt x="1937" y="922"/>
                  <a:pt x="1936" y="926"/>
                  <a:pt x="1937" y="933"/>
                </a:cubicBezTo>
                <a:cubicBezTo>
                  <a:pt x="1919" y="944"/>
                  <a:pt x="1910" y="933"/>
                  <a:pt x="1901" y="921"/>
                </a:cubicBezTo>
                <a:close/>
                <a:moveTo>
                  <a:pt x="1925" y="981"/>
                </a:moveTo>
                <a:cubicBezTo>
                  <a:pt x="1938" y="984"/>
                  <a:pt x="1935" y="998"/>
                  <a:pt x="1942" y="1005"/>
                </a:cubicBezTo>
                <a:cubicBezTo>
                  <a:pt x="1939" y="1007"/>
                  <a:pt x="1937" y="1009"/>
                  <a:pt x="1934" y="1011"/>
                </a:cubicBezTo>
                <a:cubicBezTo>
                  <a:pt x="1935" y="1012"/>
                  <a:pt x="1936" y="1013"/>
                  <a:pt x="1937" y="1014"/>
                </a:cubicBezTo>
                <a:cubicBezTo>
                  <a:pt x="1936" y="1013"/>
                  <a:pt x="1935" y="1012"/>
                  <a:pt x="1934" y="1011"/>
                </a:cubicBezTo>
                <a:cubicBezTo>
                  <a:pt x="1927" y="1012"/>
                  <a:pt x="1920" y="1013"/>
                  <a:pt x="1913" y="1015"/>
                </a:cubicBezTo>
                <a:cubicBezTo>
                  <a:pt x="1908" y="1015"/>
                  <a:pt x="1903" y="1019"/>
                  <a:pt x="1898" y="1015"/>
                </a:cubicBezTo>
                <a:cubicBezTo>
                  <a:pt x="1907" y="1004"/>
                  <a:pt x="1919" y="995"/>
                  <a:pt x="1925" y="981"/>
                </a:cubicBezTo>
                <a:close/>
                <a:moveTo>
                  <a:pt x="1951" y="1115"/>
                </a:moveTo>
                <a:cubicBezTo>
                  <a:pt x="1950" y="1118"/>
                  <a:pt x="1949" y="1121"/>
                  <a:pt x="1949" y="1124"/>
                </a:cubicBezTo>
                <a:cubicBezTo>
                  <a:pt x="1956" y="1125"/>
                  <a:pt x="1962" y="1125"/>
                  <a:pt x="1969" y="1125"/>
                </a:cubicBezTo>
                <a:cubicBezTo>
                  <a:pt x="1962" y="1125"/>
                  <a:pt x="1956" y="1125"/>
                  <a:pt x="1949" y="1124"/>
                </a:cubicBezTo>
                <a:cubicBezTo>
                  <a:pt x="1949" y="1121"/>
                  <a:pt x="1950" y="1118"/>
                  <a:pt x="1951" y="1115"/>
                </a:cubicBezTo>
                <a:close/>
                <a:moveTo>
                  <a:pt x="1961" y="1198"/>
                </a:moveTo>
                <a:cubicBezTo>
                  <a:pt x="1962" y="1197"/>
                  <a:pt x="1963" y="1196"/>
                  <a:pt x="1965" y="1196"/>
                </a:cubicBezTo>
                <a:cubicBezTo>
                  <a:pt x="1981" y="1200"/>
                  <a:pt x="1970" y="1212"/>
                  <a:pt x="1972" y="1220"/>
                </a:cubicBezTo>
                <a:cubicBezTo>
                  <a:pt x="1965" y="1214"/>
                  <a:pt x="1959" y="1208"/>
                  <a:pt x="1961" y="1198"/>
                </a:cubicBezTo>
                <a:close/>
                <a:moveTo>
                  <a:pt x="1965" y="1253"/>
                </a:moveTo>
                <a:cubicBezTo>
                  <a:pt x="1975" y="1256"/>
                  <a:pt x="1979" y="1264"/>
                  <a:pt x="1983" y="1271"/>
                </a:cubicBezTo>
                <a:cubicBezTo>
                  <a:pt x="1979" y="1264"/>
                  <a:pt x="1975" y="1256"/>
                  <a:pt x="1965" y="1253"/>
                </a:cubicBezTo>
                <a:close/>
                <a:moveTo>
                  <a:pt x="1991" y="1424"/>
                </a:moveTo>
                <a:cubicBezTo>
                  <a:pt x="1989" y="1425"/>
                  <a:pt x="1987" y="1426"/>
                  <a:pt x="1985" y="1427"/>
                </a:cubicBezTo>
                <a:cubicBezTo>
                  <a:pt x="1987" y="1426"/>
                  <a:pt x="1989" y="1425"/>
                  <a:pt x="1991" y="1424"/>
                </a:cubicBezTo>
                <a:close/>
                <a:moveTo>
                  <a:pt x="1987" y="1409"/>
                </a:moveTo>
                <a:cubicBezTo>
                  <a:pt x="1988" y="1409"/>
                  <a:pt x="1989" y="1408"/>
                  <a:pt x="1990" y="1408"/>
                </a:cubicBezTo>
                <a:cubicBezTo>
                  <a:pt x="1989" y="1408"/>
                  <a:pt x="1988" y="1409"/>
                  <a:pt x="1987" y="1409"/>
                </a:cubicBezTo>
                <a:close/>
                <a:moveTo>
                  <a:pt x="1984" y="1365"/>
                </a:moveTo>
                <a:cubicBezTo>
                  <a:pt x="1982" y="1372"/>
                  <a:pt x="1969" y="1371"/>
                  <a:pt x="1970" y="1380"/>
                </a:cubicBezTo>
                <a:cubicBezTo>
                  <a:pt x="1969" y="1371"/>
                  <a:pt x="1982" y="1372"/>
                  <a:pt x="1984" y="1365"/>
                </a:cubicBezTo>
                <a:cubicBezTo>
                  <a:pt x="1985" y="1364"/>
                  <a:pt x="1985" y="1362"/>
                  <a:pt x="1985" y="1361"/>
                </a:cubicBezTo>
                <a:cubicBezTo>
                  <a:pt x="1985" y="1362"/>
                  <a:pt x="1985" y="1364"/>
                  <a:pt x="1984" y="1365"/>
                </a:cubicBezTo>
                <a:close/>
                <a:moveTo>
                  <a:pt x="1977" y="1388"/>
                </a:moveTo>
                <a:cubicBezTo>
                  <a:pt x="1974" y="1386"/>
                  <a:pt x="1972" y="1384"/>
                  <a:pt x="1970" y="1382"/>
                </a:cubicBezTo>
                <a:cubicBezTo>
                  <a:pt x="1968" y="1383"/>
                  <a:pt x="1966" y="1384"/>
                  <a:pt x="1965" y="1385"/>
                </a:cubicBezTo>
                <a:cubicBezTo>
                  <a:pt x="1966" y="1384"/>
                  <a:pt x="1968" y="1383"/>
                  <a:pt x="1970" y="1382"/>
                </a:cubicBezTo>
                <a:cubicBezTo>
                  <a:pt x="1970" y="1382"/>
                  <a:pt x="1970" y="1382"/>
                  <a:pt x="1970" y="1382"/>
                </a:cubicBezTo>
                <a:cubicBezTo>
                  <a:pt x="1972" y="1384"/>
                  <a:pt x="1974" y="1386"/>
                  <a:pt x="1977" y="1388"/>
                </a:cubicBezTo>
                <a:cubicBezTo>
                  <a:pt x="1979" y="1393"/>
                  <a:pt x="1981" y="1396"/>
                  <a:pt x="1981" y="1399"/>
                </a:cubicBezTo>
                <a:cubicBezTo>
                  <a:pt x="1981" y="1396"/>
                  <a:pt x="1979" y="1393"/>
                  <a:pt x="1977" y="1388"/>
                </a:cubicBezTo>
                <a:close/>
                <a:moveTo>
                  <a:pt x="1973" y="1433"/>
                </a:moveTo>
                <a:cubicBezTo>
                  <a:pt x="1973" y="1433"/>
                  <a:pt x="1973" y="1433"/>
                  <a:pt x="1973" y="1433"/>
                </a:cubicBezTo>
                <a:cubicBezTo>
                  <a:pt x="1973" y="1433"/>
                  <a:pt x="1973" y="1432"/>
                  <a:pt x="1973" y="1432"/>
                </a:cubicBezTo>
                <a:cubicBezTo>
                  <a:pt x="1973" y="1432"/>
                  <a:pt x="1973" y="1433"/>
                  <a:pt x="1973" y="1433"/>
                </a:cubicBezTo>
                <a:close/>
                <a:moveTo>
                  <a:pt x="1965" y="1713"/>
                </a:moveTo>
                <a:cubicBezTo>
                  <a:pt x="1967" y="1713"/>
                  <a:pt x="1971" y="1713"/>
                  <a:pt x="1974" y="1713"/>
                </a:cubicBezTo>
                <a:cubicBezTo>
                  <a:pt x="1971" y="1713"/>
                  <a:pt x="1967" y="1713"/>
                  <a:pt x="1965" y="1713"/>
                </a:cubicBezTo>
                <a:cubicBezTo>
                  <a:pt x="1965" y="1695"/>
                  <a:pt x="1964" y="1678"/>
                  <a:pt x="1964" y="1660"/>
                </a:cubicBezTo>
                <a:cubicBezTo>
                  <a:pt x="1964" y="1678"/>
                  <a:pt x="1965" y="1695"/>
                  <a:pt x="1965" y="1713"/>
                </a:cubicBezTo>
                <a:close/>
                <a:moveTo>
                  <a:pt x="1975" y="2180"/>
                </a:moveTo>
                <a:cubicBezTo>
                  <a:pt x="1975" y="2180"/>
                  <a:pt x="1976" y="2180"/>
                  <a:pt x="1977" y="2180"/>
                </a:cubicBezTo>
                <a:cubicBezTo>
                  <a:pt x="1976" y="2180"/>
                  <a:pt x="1975" y="2180"/>
                  <a:pt x="1975" y="2180"/>
                </a:cubicBezTo>
                <a:cubicBezTo>
                  <a:pt x="1973" y="2187"/>
                  <a:pt x="1970" y="2188"/>
                  <a:pt x="1966" y="2188"/>
                </a:cubicBezTo>
                <a:cubicBezTo>
                  <a:pt x="1970" y="2188"/>
                  <a:pt x="1973" y="2187"/>
                  <a:pt x="1975" y="2180"/>
                </a:cubicBezTo>
                <a:close/>
                <a:moveTo>
                  <a:pt x="1972" y="2165"/>
                </a:moveTo>
                <a:cubicBezTo>
                  <a:pt x="1973" y="2164"/>
                  <a:pt x="1973" y="2164"/>
                  <a:pt x="1973" y="2164"/>
                </a:cubicBezTo>
                <a:cubicBezTo>
                  <a:pt x="1973" y="2164"/>
                  <a:pt x="1972" y="2165"/>
                  <a:pt x="1972" y="2165"/>
                </a:cubicBezTo>
                <a:close/>
                <a:moveTo>
                  <a:pt x="1976" y="2117"/>
                </a:moveTo>
                <a:cubicBezTo>
                  <a:pt x="1975" y="2116"/>
                  <a:pt x="1974" y="2116"/>
                  <a:pt x="1972" y="2116"/>
                </a:cubicBezTo>
                <a:cubicBezTo>
                  <a:pt x="1974" y="2116"/>
                  <a:pt x="1975" y="2116"/>
                  <a:pt x="1976" y="2117"/>
                </a:cubicBezTo>
                <a:cubicBezTo>
                  <a:pt x="1976" y="2125"/>
                  <a:pt x="1979" y="2128"/>
                  <a:pt x="1983" y="2128"/>
                </a:cubicBezTo>
                <a:cubicBezTo>
                  <a:pt x="1979" y="2128"/>
                  <a:pt x="1976" y="2125"/>
                  <a:pt x="1976" y="2117"/>
                </a:cubicBezTo>
                <a:close/>
                <a:moveTo>
                  <a:pt x="1971" y="1457"/>
                </a:moveTo>
                <a:cubicBezTo>
                  <a:pt x="1981" y="1464"/>
                  <a:pt x="1991" y="1470"/>
                  <a:pt x="2001" y="1477"/>
                </a:cubicBezTo>
                <a:cubicBezTo>
                  <a:pt x="2001" y="1479"/>
                  <a:pt x="2001" y="1482"/>
                  <a:pt x="2001" y="1485"/>
                </a:cubicBezTo>
                <a:cubicBezTo>
                  <a:pt x="2001" y="1482"/>
                  <a:pt x="2001" y="1479"/>
                  <a:pt x="2001" y="1477"/>
                </a:cubicBezTo>
                <a:cubicBezTo>
                  <a:pt x="1991" y="1470"/>
                  <a:pt x="1981" y="1464"/>
                  <a:pt x="1971" y="1457"/>
                </a:cubicBezTo>
                <a:close/>
                <a:moveTo>
                  <a:pt x="2000" y="1520"/>
                </a:moveTo>
                <a:cubicBezTo>
                  <a:pt x="2001" y="1517"/>
                  <a:pt x="2001" y="1513"/>
                  <a:pt x="2002" y="1511"/>
                </a:cubicBezTo>
                <a:cubicBezTo>
                  <a:pt x="2001" y="1513"/>
                  <a:pt x="2001" y="1517"/>
                  <a:pt x="2000" y="1520"/>
                </a:cubicBezTo>
                <a:cubicBezTo>
                  <a:pt x="1996" y="1518"/>
                  <a:pt x="1997" y="1513"/>
                  <a:pt x="1997" y="1509"/>
                </a:cubicBezTo>
                <a:cubicBezTo>
                  <a:pt x="1997" y="1513"/>
                  <a:pt x="1996" y="1518"/>
                  <a:pt x="2000" y="1520"/>
                </a:cubicBezTo>
                <a:close/>
                <a:moveTo>
                  <a:pt x="2000" y="1389"/>
                </a:moveTo>
                <a:cubicBezTo>
                  <a:pt x="2002" y="1388"/>
                  <a:pt x="2002" y="1388"/>
                  <a:pt x="2002" y="1388"/>
                </a:cubicBezTo>
                <a:cubicBezTo>
                  <a:pt x="2002" y="1388"/>
                  <a:pt x="2002" y="1388"/>
                  <a:pt x="2002" y="1388"/>
                </a:cubicBezTo>
                <a:lnTo>
                  <a:pt x="2000" y="1389"/>
                </a:lnTo>
                <a:close/>
                <a:moveTo>
                  <a:pt x="2001" y="1346"/>
                </a:moveTo>
                <a:cubicBezTo>
                  <a:pt x="1994" y="1342"/>
                  <a:pt x="1988" y="1338"/>
                  <a:pt x="1980" y="1340"/>
                </a:cubicBezTo>
                <a:cubicBezTo>
                  <a:pt x="1988" y="1338"/>
                  <a:pt x="1994" y="1342"/>
                  <a:pt x="2001" y="1346"/>
                </a:cubicBezTo>
                <a:cubicBezTo>
                  <a:pt x="2001" y="1350"/>
                  <a:pt x="2004" y="1354"/>
                  <a:pt x="2005" y="1358"/>
                </a:cubicBezTo>
                <a:cubicBezTo>
                  <a:pt x="2004" y="1354"/>
                  <a:pt x="2001" y="1350"/>
                  <a:pt x="2001" y="1346"/>
                </a:cubicBezTo>
                <a:close/>
                <a:moveTo>
                  <a:pt x="1972" y="1192"/>
                </a:moveTo>
                <a:cubicBezTo>
                  <a:pt x="1972" y="1192"/>
                  <a:pt x="1972" y="1192"/>
                  <a:pt x="1972" y="1192"/>
                </a:cubicBezTo>
                <a:cubicBezTo>
                  <a:pt x="1985" y="1190"/>
                  <a:pt x="1993" y="1188"/>
                  <a:pt x="1997" y="1190"/>
                </a:cubicBezTo>
                <a:cubicBezTo>
                  <a:pt x="1993" y="1188"/>
                  <a:pt x="1985" y="1190"/>
                  <a:pt x="1972" y="1192"/>
                </a:cubicBezTo>
                <a:close/>
                <a:moveTo>
                  <a:pt x="1977" y="1121"/>
                </a:moveTo>
                <a:cubicBezTo>
                  <a:pt x="1976" y="1123"/>
                  <a:pt x="1975" y="1124"/>
                  <a:pt x="1973" y="1124"/>
                </a:cubicBezTo>
                <a:cubicBezTo>
                  <a:pt x="1975" y="1124"/>
                  <a:pt x="1976" y="1123"/>
                  <a:pt x="1977" y="1121"/>
                </a:cubicBezTo>
                <a:cubicBezTo>
                  <a:pt x="1981" y="1121"/>
                  <a:pt x="1984" y="1121"/>
                  <a:pt x="1986" y="1119"/>
                </a:cubicBezTo>
                <a:cubicBezTo>
                  <a:pt x="1984" y="1121"/>
                  <a:pt x="1981" y="1121"/>
                  <a:pt x="1977" y="1121"/>
                </a:cubicBezTo>
                <a:close/>
                <a:moveTo>
                  <a:pt x="1984" y="756"/>
                </a:moveTo>
                <a:cubicBezTo>
                  <a:pt x="1982" y="762"/>
                  <a:pt x="1974" y="765"/>
                  <a:pt x="1969" y="769"/>
                </a:cubicBezTo>
                <a:cubicBezTo>
                  <a:pt x="1971" y="774"/>
                  <a:pt x="1975" y="772"/>
                  <a:pt x="1978" y="773"/>
                </a:cubicBezTo>
                <a:cubicBezTo>
                  <a:pt x="1968" y="785"/>
                  <a:pt x="1959" y="797"/>
                  <a:pt x="1949" y="809"/>
                </a:cubicBezTo>
                <a:cubicBezTo>
                  <a:pt x="1945" y="808"/>
                  <a:pt x="1938" y="811"/>
                  <a:pt x="1937" y="806"/>
                </a:cubicBezTo>
                <a:cubicBezTo>
                  <a:pt x="1937" y="802"/>
                  <a:pt x="1942" y="797"/>
                  <a:pt x="1945" y="793"/>
                </a:cubicBezTo>
                <a:cubicBezTo>
                  <a:pt x="1948" y="791"/>
                  <a:pt x="1949" y="788"/>
                  <a:pt x="1949" y="785"/>
                </a:cubicBezTo>
                <a:cubicBezTo>
                  <a:pt x="1959" y="782"/>
                  <a:pt x="1962" y="774"/>
                  <a:pt x="1965" y="765"/>
                </a:cubicBezTo>
                <a:cubicBezTo>
                  <a:pt x="1965" y="765"/>
                  <a:pt x="1966" y="765"/>
                  <a:pt x="1966" y="765"/>
                </a:cubicBezTo>
                <a:cubicBezTo>
                  <a:pt x="1967" y="766"/>
                  <a:pt x="1968" y="768"/>
                  <a:pt x="1970" y="769"/>
                </a:cubicBezTo>
                <a:cubicBezTo>
                  <a:pt x="1974" y="765"/>
                  <a:pt x="1982" y="762"/>
                  <a:pt x="1984" y="756"/>
                </a:cubicBezTo>
                <a:close/>
                <a:moveTo>
                  <a:pt x="1927" y="774"/>
                </a:moveTo>
                <a:cubicBezTo>
                  <a:pt x="1929" y="773"/>
                  <a:pt x="1931" y="773"/>
                  <a:pt x="1933" y="773"/>
                </a:cubicBezTo>
                <a:cubicBezTo>
                  <a:pt x="1935" y="773"/>
                  <a:pt x="1935" y="773"/>
                  <a:pt x="1935" y="773"/>
                </a:cubicBezTo>
                <a:cubicBezTo>
                  <a:pt x="1936" y="772"/>
                  <a:pt x="1936" y="772"/>
                  <a:pt x="1936" y="772"/>
                </a:cubicBezTo>
                <a:cubicBezTo>
                  <a:pt x="1939" y="772"/>
                  <a:pt x="1942" y="772"/>
                  <a:pt x="1945" y="772"/>
                </a:cubicBezTo>
                <a:cubicBezTo>
                  <a:pt x="1946" y="772"/>
                  <a:pt x="1947" y="773"/>
                  <a:pt x="1949" y="773"/>
                </a:cubicBezTo>
                <a:cubicBezTo>
                  <a:pt x="1950" y="777"/>
                  <a:pt x="1944" y="781"/>
                  <a:pt x="1948" y="784"/>
                </a:cubicBezTo>
                <a:cubicBezTo>
                  <a:pt x="1941" y="782"/>
                  <a:pt x="1941" y="789"/>
                  <a:pt x="1939" y="793"/>
                </a:cubicBezTo>
                <a:cubicBezTo>
                  <a:pt x="1931" y="797"/>
                  <a:pt x="1923" y="804"/>
                  <a:pt x="1913" y="800"/>
                </a:cubicBezTo>
                <a:cubicBezTo>
                  <a:pt x="1909" y="793"/>
                  <a:pt x="1895" y="794"/>
                  <a:pt x="1897" y="781"/>
                </a:cubicBezTo>
                <a:cubicBezTo>
                  <a:pt x="1907" y="779"/>
                  <a:pt x="1917" y="776"/>
                  <a:pt x="1927" y="774"/>
                </a:cubicBezTo>
                <a:close/>
                <a:moveTo>
                  <a:pt x="1905" y="833"/>
                </a:moveTo>
                <a:cubicBezTo>
                  <a:pt x="1897" y="840"/>
                  <a:pt x="1889" y="847"/>
                  <a:pt x="1881" y="854"/>
                </a:cubicBezTo>
                <a:cubicBezTo>
                  <a:pt x="1880" y="838"/>
                  <a:pt x="1880" y="821"/>
                  <a:pt x="1880" y="804"/>
                </a:cubicBezTo>
                <a:cubicBezTo>
                  <a:pt x="1881" y="802"/>
                  <a:pt x="1882" y="798"/>
                  <a:pt x="1883" y="798"/>
                </a:cubicBezTo>
                <a:cubicBezTo>
                  <a:pt x="1900" y="799"/>
                  <a:pt x="1911" y="818"/>
                  <a:pt x="1905" y="833"/>
                </a:cubicBezTo>
                <a:close/>
                <a:moveTo>
                  <a:pt x="1878" y="1006"/>
                </a:moveTo>
                <a:cubicBezTo>
                  <a:pt x="1887" y="998"/>
                  <a:pt x="1895" y="988"/>
                  <a:pt x="1903" y="978"/>
                </a:cubicBezTo>
                <a:cubicBezTo>
                  <a:pt x="1907" y="973"/>
                  <a:pt x="1912" y="967"/>
                  <a:pt x="1918" y="977"/>
                </a:cubicBezTo>
                <a:cubicBezTo>
                  <a:pt x="1910" y="991"/>
                  <a:pt x="1899" y="1001"/>
                  <a:pt x="1889" y="1013"/>
                </a:cubicBezTo>
                <a:cubicBezTo>
                  <a:pt x="1887" y="1007"/>
                  <a:pt x="1881" y="1009"/>
                  <a:pt x="1878" y="1006"/>
                </a:cubicBezTo>
                <a:cubicBezTo>
                  <a:pt x="1876" y="1001"/>
                  <a:pt x="1874" y="996"/>
                  <a:pt x="1873" y="991"/>
                </a:cubicBezTo>
                <a:cubicBezTo>
                  <a:pt x="1874" y="996"/>
                  <a:pt x="1876" y="1001"/>
                  <a:pt x="1878" y="1006"/>
                </a:cubicBezTo>
                <a:close/>
                <a:moveTo>
                  <a:pt x="1877" y="1145"/>
                </a:moveTo>
                <a:cubicBezTo>
                  <a:pt x="1880" y="1151"/>
                  <a:pt x="1884" y="1156"/>
                  <a:pt x="1889" y="1160"/>
                </a:cubicBezTo>
                <a:cubicBezTo>
                  <a:pt x="1884" y="1156"/>
                  <a:pt x="1880" y="1151"/>
                  <a:pt x="1877" y="1145"/>
                </a:cubicBezTo>
                <a:cubicBezTo>
                  <a:pt x="1871" y="1146"/>
                  <a:pt x="1866" y="1145"/>
                  <a:pt x="1863" y="1142"/>
                </a:cubicBezTo>
                <a:cubicBezTo>
                  <a:pt x="1866" y="1145"/>
                  <a:pt x="1871" y="1146"/>
                  <a:pt x="1877" y="1145"/>
                </a:cubicBezTo>
                <a:close/>
                <a:moveTo>
                  <a:pt x="1873" y="1206"/>
                </a:moveTo>
                <a:cubicBezTo>
                  <a:pt x="1875" y="1205"/>
                  <a:pt x="1876" y="1205"/>
                  <a:pt x="1878" y="1205"/>
                </a:cubicBezTo>
                <a:cubicBezTo>
                  <a:pt x="1877" y="1201"/>
                  <a:pt x="1877" y="1198"/>
                  <a:pt x="1881" y="1196"/>
                </a:cubicBezTo>
                <a:cubicBezTo>
                  <a:pt x="1882" y="1197"/>
                  <a:pt x="1884" y="1197"/>
                  <a:pt x="1885" y="1197"/>
                </a:cubicBezTo>
                <a:cubicBezTo>
                  <a:pt x="1886" y="1193"/>
                  <a:pt x="1889" y="1192"/>
                  <a:pt x="1893" y="1193"/>
                </a:cubicBezTo>
                <a:cubicBezTo>
                  <a:pt x="1895" y="1193"/>
                  <a:pt x="1898" y="1192"/>
                  <a:pt x="1901" y="1192"/>
                </a:cubicBezTo>
                <a:cubicBezTo>
                  <a:pt x="1901" y="1193"/>
                  <a:pt x="1901" y="1194"/>
                  <a:pt x="1902" y="1195"/>
                </a:cubicBezTo>
                <a:cubicBezTo>
                  <a:pt x="1905" y="1196"/>
                  <a:pt x="1909" y="1196"/>
                  <a:pt x="1913" y="1197"/>
                </a:cubicBezTo>
                <a:cubicBezTo>
                  <a:pt x="1913" y="1199"/>
                  <a:pt x="1913" y="1202"/>
                  <a:pt x="1914" y="1204"/>
                </a:cubicBezTo>
                <a:cubicBezTo>
                  <a:pt x="1916" y="1209"/>
                  <a:pt x="1895" y="1203"/>
                  <a:pt x="1910" y="1212"/>
                </a:cubicBezTo>
                <a:cubicBezTo>
                  <a:pt x="1918" y="1217"/>
                  <a:pt x="1908" y="1218"/>
                  <a:pt x="1909" y="1221"/>
                </a:cubicBezTo>
                <a:cubicBezTo>
                  <a:pt x="1906" y="1221"/>
                  <a:pt x="1901" y="1220"/>
                  <a:pt x="1905" y="1225"/>
                </a:cubicBezTo>
                <a:cubicBezTo>
                  <a:pt x="1907" y="1229"/>
                  <a:pt x="1911" y="1238"/>
                  <a:pt x="1917" y="1233"/>
                </a:cubicBezTo>
                <a:cubicBezTo>
                  <a:pt x="1925" y="1225"/>
                  <a:pt x="1928" y="1233"/>
                  <a:pt x="1929" y="1236"/>
                </a:cubicBezTo>
                <a:cubicBezTo>
                  <a:pt x="1932" y="1244"/>
                  <a:pt x="1938" y="1243"/>
                  <a:pt x="1943" y="1245"/>
                </a:cubicBezTo>
                <a:cubicBezTo>
                  <a:pt x="1944" y="1250"/>
                  <a:pt x="1944" y="1255"/>
                  <a:pt x="1945" y="1260"/>
                </a:cubicBezTo>
                <a:cubicBezTo>
                  <a:pt x="1945" y="1265"/>
                  <a:pt x="1945" y="1270"/>
                  <a:pt x="1944" y="1275"/>
                </a:cubicBezTo>
                <a:cubicBezTo>
                  <a:pt x="1962" y="1268"/>
                  <a:pt x="1958" y="1286"/>
                  <a:pt x="1965" y="1293"/>
                </a:cubicBezTo>
                <a:cubicBezTo>
                  <a:pt x="1965" y="1293"/>
                  <a:pt x="1965" y="1293"/>
                  <a:pt x="1965" y="1293"/>
                </a:cubicBezTo>
                <a:cubicBezTo>
                  <a:pt x="1958" y="1286"/>
                  <a:pt x="1962" y="1268"/>
                  <a:pt x="1945" y="1275"/>
                </a:cubicBezTo>
                <a:cubicBezTo>
                  <a:pt x="1926" y="1261"/>
                  <a:pt x="1909" y="1245"/>
                  <a:pt x="1893" y="1229"/>
                </a:cubicBezTo>
                <a:cubicBezTo>
                  <a:pt x="1891" y="1234"/>
                  <a:pt x="1889" y="1238"/>
                  <a:pt x="1888" y="1243"/>
                </a:cubicBezTo>
                <a:cubicBezTo>
                  <a:pt x="1886" y="1249"/>
                  <a:pt x="1885" y="1255"/>
                  <a:pt x="1883" y="1262"/>
                </a:cubicBezTo>
                <a:cubicBezTo>
                  <a:pt x="1883" y="1263"/>
                  <a:pt x="1883" y="1264"/>
                  <a:pt x="1884" y="1266"/>
                </a:cubicBezTo>
                <a:cubicBezTo>
                  <a:pt x="1883" y="1264"/>
                  <a:pt x="1883" y="1263"/>
                  <a:pt x="1883" y="1262"/>
                </a:cubicBezTo>
                <a:cubicBezTo>
                  <a:pt x="1879" y="1259"/>
                  <a:pt x="1877" y="1254"/>
                  <a:pt x="1874" y="1250"/>
                </a:cubicBezTo>
                <a:cubicBezTo>
                  <a:pt x="1877" y="1254"/>
                  <a:pt x="1879" y="1259"/>
                  <a:pt x="1883" y="1262"/>
                </a:cubicBezTo>
                <a:cubicBezTo>
                  <a:pt x="1885" y="1255"/>
                  <a:pt x="1886" y="1249"/>
                  <a:pt x="1888" y="1243"/>
                </a:cubicBezTo>
                <a:cubicBezTo>
                  <a:pt x="1886" y="1237"/>
                  <a:pt x="1885" y="1231"/>
                  <a:pt x="1883" y="1226"/>
                </a:cubicBezTo>
                <a:cubicBezTo>
                  <a:pt x="1881" y="1224"/>
                  <a:pt x="1879" y="1222"/>
                  <a:pt x="1877" y="1220"/>
                </a:cubicBezTo>
                <a:cubicBezTo>
                  <a:pt x="1870" y="1225"/>
                  <a:pt x="1875" y="1237"/>
                  <a:pt x="1865" y="1239"/>
                </a:cubicBezTo>
                <a:cubicBezTo>
                  <a:pt x="1865" y="1239"/>
                  <a:pt x="1864" y="1238"/>
                  <a:pt x="1863" y="1238"/>
                </a:cubicBezTo>
                <a:cubicBezTo>
                  <a:pt x="1863" y="1238"/>
                  <a:pt x="1862" y="1239"/>
                  <a:pt x="1862" y="1239"/>
                </a:cubicBezTo>
                <a:cubicBezTo>
                  <a:pt x="1862" y="1239"/>
                  <a:pt x="1863" y="1238"/>
                  <a:pt x="1863" y="1238"/>
                </a:cubicBezTo>
                <a:cubicBezTo>
                  <a:pt x="1859" y="1235"/>
                  <a:pt x="1858" y="1230"/>
                  <a:pt x="1857" y="1225"/>
                </a:cubicBezTo>
                <a:cubicBezTo>
                  <a:pt x="1857" y="1225"/>
                  <a:pt x="1857" y="1225"/>
                  <a:pt x="1857" y="1225"/>
                </a:cubicBezTo>
                <a:cubicBezTo>
                  <a:pt x="1858" y="1224"/>
                  <a:pt x="1858" y="1223"/>
                  <a:pt x="1859" y="1223"/>
                </a:cubicBezTo>
                <a:cubicBezTo>
                  <a:pt x="1858" y="1223"/>
                  <a:pt x="1857" y="1224"/>
                  <a:pt x="1857" y="1224"/>
                </a:cubicBezTo>
                <a:cubicBezTo>
                  <a:pt x="1856" y="1222"/>
                  <a:pt x="1855" y="1219"/>
                  <a:pt x="1854" y="1217"/>
                </a:cubicBezTo>
                <a:cubicBezTo>
                  <a:pt x="1854" y="1217"/>
                  <a:pt x="1854" y="1217"/>
                  <a:pt x="1854" y="1217"/>
                </a:cubicBezTo>
                <a:cubicBezTo>
                  <a:pt x="1857" y="1215"/>
                  <a:pt x="1857" y="1212"/>
                  <a:pt x="1856" y="1209"/>
                </a:cubicBezTo>
                <a:cubicBezTo>
                  <a:pt x="1861" y="1203"/>
                  <a:pt x="1867" y="1204"/>
                  <a:pt x="1873" y="1206"/>
                </a:cubicBezTo>
                <a:close/>
                <a:moveTo>
                  <a:pt x="1869" y="1628"/>
                </a:moveTo>
                <a:cubicBezTo>
                  <a:pt x="1870" y="1628"/>
                  <a:pt x="1872" y="1628"/>
                  <a:pt x="1873" y="1629"/>
                </a:cubicBezTo>
                <a:cubicBezTo>
                  <a:pt x="1872" y="1628"/>
                  <a:pt x="1870" y="1628"/>
                  <a:pt x="1869" y="1628"/>
                </a:cubicBezTo>
                <a:cubicBezTo>
                  <a:pt x="1866" y="1624"/>
                  <a:pt x="1862" y="1621"/>
                  <a:pt x="1859" y="1616"/>
                </a:cubicBezTo>
                <a:cubicBezTo>
                  <a:pt x="1862" y="1621"/>
                  <a:pt x="1866" y="1624"/>
                  <a:pt x="1869" y="1628"/>
                </a:cubicBezTo>
                <a:close/>
                <a:moveTo>
                  <a:pt x="1857" y="1612"/>
                </a:moveTo>
                <a:cubicBezTo>
                  <a:pt x="1859" y="1612"/>
                  <a:pt x="1862" y="1612"/>
                  <a:pt x="1864" y="1612"/>
                </a:cubicBezTo>
                <a:cubicBezTo>
                  <a:pt x="1866" y="1611"/>
                  <a:pt x="1868" y="1610"/>
                  <a:pt x="1869" y="1609"/>
                </a:cubicBezTo>
                <a:cubicBezTo>
                  <a:pt x="1868" y="1610"/>
                  <a:pt x="1866" y="1611"/>
                  <a:pt x="1864" y="1612"/>
                </a:cubicBezTo>
                <a:cubicBezTo>
                  <a:pt x="1862" y="1612"/>
                  <a:pt x="1859" y="1612"/>
                  <a:pt x="1857" y="1612"/>
                </a:cubicBezTo>
                <a:close/>
                <a:moveTo>
                  <a:pt x="1852" y="507"/>
                </a:moveTo>
                <a:cubicBezTo>
                  <a:pt x="1855" y="508"/>
                  <a:pt x="1858" y="509"/>
                  <a:pt x="1861" y="509"/>
                </a:cubicBezTo>
                <a:cubicBezTo>
                  <a:pt x="1861" y="509"/>
                  <a:pt x="1863" y="509"/>
                  <a:pt x="1863" y="509"/>
                </a:cubicBezTo>
                <a:cubicBezTo>
                  <a:pt x="1861" y="509"/>
                  <a:pt x="1861" y="509"/>
                  <a:pt x="1861" y="509"/>
                </a:cubicBezTo>
                <a:cubicBezTo>
                  <a:pt x="1858" y="509"/>
                  <a:pt x="1855" y="508"/>
                  <a:pt x="1852" y="507"/>
                </a:cubicBezTo>
                <a:close/>
                <a:moveTo>
                  <a:pt x="1855" y="1079"/>
                </a:moveTo>
                <a:cubicBezTo>
                  <a:pt x="1853" y="1077"/>
                  <a:pt x="1851" y="1077"/>
                  <a:pt x="1848" y="1076"/>
                </a:cubicBezTo>
                <a:cubicBezTo>
                  <a:pt x="1848" y="1076"/>
                  <a:pt x="1848" y="1076"/>
                  <a:pt x="1848" y="1076"/>
                </a:cubicBezTo>
                <a:cubicBezTo>
                  <a:pt x="1851" y="1077"/>
                  <a:pt x="1853" y="1077"/>
                  <a:pt x="1855" y="1079"/>
                </a:cubicBezTo>
                <a:close/>
                <a:moveTo>
                  <a:pt x="1851" y="1724"/>
                </a:moveTo>
                <a:cubicBezTo>
                  <a:pt x="1849" y="1721"/>
                  <a:pt x="1849" y="1717"/>
                  <a:pt x="1847" y="1715"/>
                </a:cubicBezTo>
                <a:cubicBezTo>
                  <a:pt x="1849" y="1717"/>
                  <a:pt x="1849" y="1721"/>
                  <a:pt x="1851" y="1724"/>
                </a:cubicBezTo>
                <a:close/>
                <a:moveTo>
                  <a:pt x="1853" y="1728"/>
                </a:moveTo>
                <a:cubicBezTo>
                  <a:pt x="1853" y="1727"/>
                  <a:pt x="1853" y="1726"/>
                  <a:pt x="1853" y="1725"/>
                </a:cubicBezTo>
                <a:cubicBezTo>
                  <a:pt x="1853" y="1726"/>
                  <a:pt x="1853" y="1727"/>
                  <a:pt x="1853" y="1728"/>
                </a:cubicBezTo>
                <a:cubicBezTo>
                  <a:pt x="1851" y="1731"/>
                  <a:pt x="1849" y="1732"/>
                  <a:pt x="1846" y="1733"/>
                </a:cubicBezTo>
                <a:cubicBezTo>
                  <a:pt x="1849" y="1732"/>
                  <a:pt x="1851" y="1731"/>
                  <a:pt x="1853" y="1728"/>
                </a:cubicBezTo>
                <a:close/>
                <a:moveTo>
                  <a:pt x="1853" y="1748"/>
                </a:moveTo>
                <a:cubicBezTo>
                  <a:pt x="1859" y="1747"/>
                  <a:pt x="1866" y="1746"/>
                  <a:pt x="1873" y="1745"/>
                </a:cubicBezTo>
                <a:cubicBezTo>
                  <a:pt x="1866" y="1746"/>
                  <a:pt x="1859" y="1747"/>
                  <a:pt x="1853" y="1748"/>
                </a:cubicBezTo>
                <a:cubicBezTo>
                  <a:pt x="1851" y="1746"/>
                  <a:pt x="1848" y="1745"/>
                  <a:pt x="1845" y="1744"/>
                </a:cubicBezTo>
                <a:cubicBezTo>
                  <a:pt x="1848" y="1745"/>
                  <a:pt x="1851" y="1746"/>
                  <a:pt x="1853" y="1748"/>
                </a:cubicBezTo>
                <a:close/>
                <a:moveTo>
                  <a:pt x="1853" y="1885"/>
                </a:moveTo>
                <a:cubicBezTo>
                  <a:pt x="1853" y="1886"/>
                  <a:pt x="1852" y="1888"/>
                  <a:pt x="1852" y="1889"/>
                </a:cubicBezTo>
                <a:cubicBezTo>
                  <a:pt x="1852" y="1889"/>
                  <a:pt x="1851" y="1889"/>
                  <a:pt x="1851" y="1890"/>
                </a:cubicBezTo>
                <a:cubicBezTo>
                  <a:pt x="1851" y="1889"/>
                  <a:pt x="1852" y="1889"/>
                  <a:pt x="1852" y="1889"/>
                </a:cubicBezTo>
                <a:cubicBezTo>
                  <a:pt x="1852" y="1888"/>
                  <a:pt x="1853" y="1886"/>
                  <a:pt x="1853" y="1885"/>
                </a:cubicBezTo>
                <a:close/>
                <a:moveTo>
                  <a:pt x="1849" y="2001"/>
                </a:moveTo>
                <a:cubicBezTo>
                  <a:pt x="1849" y="2001"/>
                  <a:pt x="1849" y="2001"/>
                  <a:pt x="1849" y="2001"/>
                </a:cubicBezTo>
                <a:cubicBezTo>
                  <a:pt x="1853" y="1996"/>
                  <a:pt x="1857" y="1990"/>
                  <a:pt x="1861" y="1985"/>
                </a:cubicBezTo>
                <a:cubicBezTo>
                  <a:pt x="1857" y="1990"/>
                  <a:pt x="1853" y="1996"/>
                  <a:pt x="1849" y="2001"/>
                </a:cubicBezTo>
                <a:close/>
                <a:moveTo>
                  <a:pt x="1865" y="2181"/>
                </a:moveTo>
                <a:cubicBezTo>
                  <a:pt x="1865" y="2181"/>
                  <a:pt x="1865" y="2181"/>
                  <a:pt x="1865" y="2181"/>
                </a:cubicBezTo>
                <a:cubicBezTo>
                  <a:pt x="1865" y="2183"/>
                  <a:pt x="1866" y="2185"/>
                  <a:pt x="1868" y="2187"/>
                </a:cubicBezTo>
                <a:cubicBezTo>
                  <a:pt x="1866" y="2185"/>
                  <a:pt x="1865" y="2183"/>
                  <a:pt x="1865" y="2181"/>
                </a:cubicBezTo>
                <a:close/>
                <a:moveTo>
                  <a:pt x="1909" y="2202"/>
                </a:moveTo>
                <a:cubicBezTo>
                  <a:pt x="1901" y="2199"/>
                  <a:pt x="1893" y="2196"/>
                  <a:pt x="1885" y="2193"/>
                </a:cubicBezTo>
                <a:cubicBezTo>
                  <a:pt x="1884" y="2190"/>
                  <a:pt x="1884" y="2188"/>
                  <a:pt x="1883" y="2185"/>
                </a:cubicBezTo>
                <a:cubicBezTo>
                  <a:pt x="1887" y="2169"/>
                  <a:pt x="1873" y="2156"/>
                  <a:pt x="1876" y="2140"/>
                </a:cubicBezTo>
                <a:cubicBezTo>
                  <a:pt x="1877" y="2141"/>
                  <a:pt x="1877" y="2141"/>
                  <a:pt x="1877" y="2141"/>
                </a:cubicBezTo>
                <a:cubicBezTo>
                  <a:pt x="1876" y="2132"/>
                  <a:pt x="1873" y="2124"/>
                  <a:pt x="1874" y="2116"/>
                </a:cubicBezTo>
                <a:cubicBezTo>
                  <a:pt x="1877" y="2100"/>
                  <a:pt x="1859" y="2078"/>
                  <a:pt x="1887" y="2069"/>
                </a:cubicBezTo>
                <a:cubicBezTo>
                  <a:pt x="1904" y="2064"/>
                  <a:pt x="1920" y="2055"/>
                  <a:pt x="1938" y="2065"/>
                </a:cubicBezTo>
                <a:cubicBezTo>
                  <a:pt x="1939" y="2065"/>
                  <a:pt x="1942" y="2065"/>
                  <a:pt x="1944" y="2065"/>
                </a:cubicBezTo>
                <a:cubicBezTo>
                  <a:pt x="1949" y="2079"/>
                  <a:pt x="1942" y="2093"/>
                  <a:pt x="1944" y="2107"/>
                </a:cubicBezTo>
                <a:cubicBezTo>
                  <a:pt x="1939" y="2115"/>
                  <a:pt x="1944" y="2125"/>
                  <a:pt x="1938" y="2133"/>
                </a:cubicBezTo>
                <a:cubicBezTo>
                  <a:pt x="1937" y="2137"/>
                  <a:pt x="1936" y="2141"/>
                  <a:pt x="1935" y="2145"/>
                </a:cubicBezTo>
                <a:cubicBezTo>
                  <a:pt x="1925" y="2153"/>
                  <a:pt x="1938" y="2169"/>
                  <a:pt x="1925" y="2176"/>
                </a:cubicBezTo>
                <a:cubicBezTo>
                  <a:pt x="1923" y="2177"/>
                  <a:pt x="1922" y="2177"/>
                  <a:pt x="1921" y="2177"/>
                </a:cubicBezTo>
                <a:cubicBezTo>
                  <a:pt x="1925" y="2189"/>
                  <a:pt x="1918" y="2196"/>
                  <a:pt x="1909" y="2202"/>
                </a:cubicBezTo>
                <a:close/>
                <a:moveTo>
                  <a:pt x="1928" y="2357"/>
                </a:moveTo>
                <a:cubicBezTo>
                  <a:pt x="1925" y="2356"/>
                  <a:pt x="1920" y="2358"/>
                  <a:pt x="1918" y="2356"/>
                </a:cubicBezTo>
                <a:cubicBezTo>
                  <a:pt x="1920" y="2358"/>
                  <a:pt x="1925" y="2356"/>
                  <a:pt x="1928" y="2357"/>
                </a:cubicBezTo>
                <a:cubicBezTo>
                  <a:pt x="1937" y="2358"/>
                  <a:pt x="1946" y="2361"/>
                  <a:pt x="1955" y="2362"/>
                </a:cubicBezTo>
                <a:cubicBezTo>
                  <a:pt x="1946" y="2361"/>
                  <a:pt x="1937" y="2358"/>
                  <a:pt x="1928" y="2357"/>
                </a:cubicBezTo>
                <a:close/>
                <a:moveTo>
                  <a:pt x="1973" y="2277"/>
                </a:moveTo>
                <a:cubicBezTo>
                  <a:pt x="1973" y="2278"/>
                  <a:pt x="1973" y="2279"/>
                  <a:pt x="1973" y="2281"/>
                </a:cubicBezTo>
                <a:cubicBezTo>
                  <a:pt x="1973" y="2279"/>
                  <a:pt x="1973" y="2278"/>
                  <a:pt x="1973" y="2277"/>
                </a:cubicBezTo>
                <a:cubicBezTo>
                  <a:pt x="1961" y="2277"/>
                  <a:pt x="1949" y="2277"/>
                  <a:pt x="1937" y="2277"/>
                </a:cubicBezTo>
                <a:cubicBezTo>
                  <a:pt x="1934" y="2277"/>
                  <a:pt x="1932" y="2277"/>
                  <a:pt x="1929" y="2277"/>
                </a:cubicBezTo>
                <a:cubicBezTo>
                  <a:pt x="1931" y="2274"/>
                  <a:pt x="1933" y="2273"/>
                  <a:pt x="1935" y="2273"/>
                </a:cubicBezTo>
                <a:cubicBezTo>
                  <a:pt x="1933" y="2273"/>
                  <a:pt x="1931" y="2274"/>
                  <a:pt x="1929" y="2277"/>
                </a:cubicBezTo>
                <a:cubicBezTo>
                  <a:pt x="1932" y="2277"/>
                  <a:pt x="1934" y="2277"/>
                  <a:pt x="1937" y="2277"/>
                </a:cubicBezTo>
                <a:cubicBezTo>
                  <a:pt x="1949" y="2277"/>
                  <a:pt x="1961" y="2277"/>
                  <a:pt x="1973" y="2277"/>
                </a:cubicBezTo>
                <a:cubicBezTo>
                  <a:pt x="1985" y="2277"/>
                  <a:pt x="1997" y="2276"/>
                  <a:pt x="2008" y="2275"/>
                </a:cubicBezTo>
                <a:cubicBezTo>
                  <a:pt x="1997" y="2276"/>
                  <a:pt x="1985" y="2277"/>
                  <a:pt x="1973" y="2277"/>
                </a:cubicBezTo>
                <a:close/>
                <a:moveTo>
                  <a:pt x="2009" y="2132"/>
                </a:moveTo>
                <a:cubicBezTo>
                  <a:pt x="2011" y="2132"/>
                  <a:pt x="2012" y="2133"/>
                  <a:pt x="2013" y="2133"/>
                </a:cubicBezTo>
                <a:cubicBezTo>
                  <a:pt x="2012" y="2133"/>
                  <a:pt x="2011" y="2132"/>
                  <a:pt x="2009" y="2132"/>
                </a:cubicBezTo>
                <a:cubicBezTo>
                  <a:pt x="2009" y="2131"/>
                  <a:pt x="2009" y="2130"/>
                  <a:pt x="2009" y="2129"/>
                </a:cubicBezTo>
                <a:cubicBezTo>
                  <a:pt x="2009" y="2130"/>
                  <a:pt x="2009" y="2131"/>
                  <a:pt x="2009" y="2132"/>
                </a:cubicBezTo>
                <a:close/>
                <a:moveTo>
                  <a:pt x="2021" y="2198"/>
                </a:moveTo>
                <a:cubicBezTo>
                  <a:pt x="2017" y="2196"/>
                  <a:pt x="2013" y="2195"/>
                  <a:pt x="2009" y="2193"/>
                </a:cubicBezTo>
                <a:cubicBezTo>
                  <a:pt x="2013" y="2195"/>
                  <a:pt x="2017" y="2196"/>
                  <a:pt x="2021" y="2198"/>
                </a:cubicBezTo>
                <a:cubicBezTo>
                  <a:pt x="2020" y="2193"/>
                  <a:pt x="2018" y="2188"/>
                  <a:pt x="2017" y="2183"/>
                </a:cubicBezTo>
                <a:cubicBezTo>
                  <a:pt x="2017" y="2183"/>
                  <a:pt x="2017" y="2183"/>
                  <a:pt x="2017" y="2183"/>
                </a:cubicBezTo>
                <a:cubicBezTo>
                  <a:pt x="2018" y="2188"/>
                  <a:pt x="2020" y="2193"/>
                  <a:pt x="2021" y="2198"/>
                </a:cubicBezTo>
                <a:close/>
                <a:moveTo>
                  <a:pt x="2015" y="1387"/>
                </a:moveTo>
                <a:cubicBezTo>
                  <a:pt x="2018" y="1385"/>
                  <a:pt x="2021" y="1381"/>
                  <a:pt x="2022" y="1376"/>
                </a:cubicBezTo>
                <a:cubicBezTo>
                  <a:pt x="2022" y="1376"/>
                  <a:pt x="2022" y="1376"/>
                  <a:pt x="2022" y="1376"/>
                </a:cubicBezTo>
                <a:cubicBezTo>
                  <a:pt x="2021" y="1381"/>
                  <a:pt x="2018" y="1385"/>
                  <a:pt x="2015" y="1387"/>
                </a:cubicBezTo>
                <a:close/>
                <a:moveTo>
                  <a:pt x="2018" y="969"/>
                </a:moveTo>
                <a:cubicBezTo>
                  <a:pt x="2021" y="964"/>
                  <a:pt x="2022" y="959"/>
                  <a:pt x="2019" y="955"/>
                </a:cubicBezTo>
                <a:cubicBezTo>
                  <a:pt x="2022" y="959"/>
                  <a:pt x="2021" y="964"/>
                  <a:pt x="2018" y="969"/>
                </a:cubicBezTo>
                <a:cubicBezTo>
                  <a:pt x="2021" y="991"/>
                  <a:pt x="2021" y="1013"/>
                  <a:pt x="2021" y="1036"/>
                </a:cubicBezTo>
                <a:cubicBezTo>
                  <a:pt x="2021" y="1013"/>
                  <a:pt x="2021" y="991"/>
                  <a:pt x="2018" y="969"/>
                </a:cubicBezTo>
                <a:close/>
                <a:moveTo>
                  <a:pt x="2038" y="1423"/>
                </a:moveTo>
                <a:cubicBezTo>
                  <a:pt x="2039" y="1425"/>
                  <a:pt x="2037" y="1428"/>
                  <a:pt x="2033" y="1429"/>
                </a:cubicBezTo>
                <a:cubicBezTo>
                  <a:pt x="2033" y="1429"/>
                  <a:pt x="2033" y="1429"/>
                  <a:pt x="2033" y="1429"/>
                </a:cubicBezTo>
                <a:cubicBezTo>
                  <a:pt x="2037" y="1428"/>
                  <a:pt x="2039" y="1425"/>
                  <a:pt x="2038" y="1423"/>
                </a:cubicBezTo>
                <a:close/>
                <a:moveTo>
                  <a:pt x="2021" y="605"/>
                </a:moveTo>
                <a:cubicBezTo>
                  <a:pt x="2021" y="605"/>
                  <a:pt x="2021" y="605"/>
                  <a:pt x="2021" y="605"/>
                </a:cubicBezTo>
                <a:cubicBezTo>
                  <a:pt x="2025" y="605"/>
                  <a:pt x="2028" y="607"/>
                  <a:pt x="2032" y="608"/>
                </a:cubicBezTo>
                <a:cubicBezTo>
                  <a:pt x="2028" y="607"/>
                  <a:pt x="2025" y="605"/>
                  <a:pt x="2021" y="605"/>
                </a:cubicBezTo>
                <a:close/>
                <a:moveTo>
                  <a:pt x="2033" y="1033"/>
                </a:moveTo>
                <a:cubicBezTo>
                  <a:pt x="2033" y="1033"/>
                  <a:pt x="2033" y="1033"/>
                  <a:pt x="2033" y="1033"/>
                </a:cubicBezTo>
                <a:cubicBezTo>
                  <a:pt x="2033" y="1053"/>
                  <a:pt x="2032" y="1073"/>
                  <a:pt x="2032" y="1092"/>
                </a:cubicBezTo>
                <a:cubicBezTo>
                  <a:pt x="2032" y="1073"/>
                  <a:pt x="2033" y="1053"/>
                  <a:pt x="2033" y="1033"/>
                </a:cubicBezTo>
                <a:close/>
                <a:moveTo>
                  <a:pt x="2022" y="889"/>
                </a:moveTo>
                <a:cubicBezTo>
                  <a:pt x="2022" y="869"/>
                  <a:pt x="2021" y="849"/>
                  <a:pt x="2017" y="828"/>
                </a:cubicBezTo>
                <a:cubicBezTo>
                  <a:pt x="2017" y="826"/>
                  <a:pt x="2017" y="823"/>
                  <a:pt x="2017" y="821"/>
                </a:cubicBezTo>
                <a:cubicBezTo>
                  <a:pt x="2017" y="823"/>
                  <a:pt x="2017" y="826"/>
                  <a:pt x="2017" y="828"/>
                </a:cubicBezTo>
                <a:cubicBezTo>
                  <a:pt x="2021" y="849"/>
                  <a:pt x="2022" y="869"/>
                  <a:pt x="2022" y="889"/>
                </a:cubicBezTo>
                <a:close/>
                <a:moveTo>
                  <a:pt x="2022" y="612"/>
                </a:moveTo>
                <a:cubicBezTo>
                  <a:pt x="2022" y="612"/>
                  <a:pt x="2022" y="612"/>
                  <a:pt x="2022" y="612"/>
                </a:cubicBezTo>
                <a:cubicBezTo>
                  <a:pt x="2021" y="629"/>
                  <a:pt x="2024" y="645"/>
                  <a:pt x="2024" y="662"/>
                </a:cubicBezTo>
                <a:cubicBezTo>
                  <a:pt x="2024" y="645"/>
                  <a:pt x="2021" y="629"/>
                  <a:pt x="2022" y="612"/>
                </a:cubicBezTo>
                <a:close/>
                <a:moveTo>
                  <a:pt x="2025" y="1097"/>
                </a:moveTo>
                <a:cubicBezTo>
                  <a:pt x="2028" y="1075"/>
                  <a:pt x="2029" y="1054"/>
                  <a:pt x="2029" y="1033"/>
                </a:cubicBezTo>
                <a:cubicBezTo>
                  <a:pt x="2029" y="1054"/>
                  <a:pt x="2028" y="1075"/>
                  <a:pt x="2025" y="1097"/>
                </a:cubicBezTo>
                <a:cubicBezTo>
                  <a:pt x="2025" y="1097"/>
                  <a:pt x="2025" y="1097"/>
                  <a:pt x="2025" y="1097"/>
                </a:cubicBezTo>
                <a:close/>
                <a:moveTo>
                  <a:pt x="2045" y="2154"/>
                </a:moveTo>
                <a:cubicBezTo>
                  <a:pt x="2043" y="2154"/>
                  <a:pt x="2042" y="2153"/>
                  <a:pt x="2041" y="2152"/>
                </a:cubicBezTo>
                <a:cubicBezTo>
                  <a:pt x="2042" y="2153"/>
                  <a:pt x="2043" y="2154"/>
                  <a:pt x="2045" y="2154"/>
                </a:cubicBezTo>
                <a:cubicBezTo>
                  <a:pt x="2045" y="2155"/>
                  <a:pt x="2045" y="2156"/>
                  <a:pt x="2045" y="2158"/>
                </a:cubicBezTo>
                <a:cubicBezTo>
                  <a:pt x="2045" y="2156"/>
                  <a:pt x="2045" y="2155"/>
                  <a:pt x="2045" y="2154"/>
                </a:cubicBezTo>
                <a:close/>
                <a:moveTo>
                  <a:pt x="2057" y="2244"/>
                </a:moveTo>
                <a:cubicBezTo>
                  <a:pt x="2049" y="2250"/>
                  <a:pt x="2054" y="2260"/>
                  <a:pt x="2054" y="2269"/>
                </a:cubicBezTo>
                <a:cubicBezTo>
                  <a:pt x="2054" y="2269"/>
                  <a:pt x="2054" y="2269"/>
                  <a:pt x="2054" y="2269"/>
                </a:cubicBezTo>
                <a:cubicBezTo>
                  <a:pt x="2054" y="2272"/>
                  <a:pt x="2053" y="2274"/>
                  <a:pt x="2052" y="2276"/>
                </a:cubicBezTo>
                <a:cubicBezTo>
                  <a:pt x="2051" y="2276"/>
                  <a:pt x="2050" y="2277"/>
                  <a:pt x="2049" y="2277"/>
                </a:cubicBezTo>
                <a:cubicBezTo>
                  <a:pt x="2050" y="2277"/>
                  <a:pt x="2051" y="2276"/>
                  <a:pt x="2052" y="2276"/>
                </a:cubicBezTo>
                <a:cubicBezTo>
                  <a:pt x="2053" y="2274"/>
                  <a:pt x="2054" y="2272"/>
                  <a:pt x="2054" y="2269"/>
                </a:cubicBezTo>
                <a:cubicBezTo>
                  <a:pt x="2054" y="2260"/>
                  <a:pt x="2049" y="2250"/>
                  <a:pt x="2057" y="2244"/>
                </a:cubicBezTo>
                <a:close/>
                <a:moveTo>
                  <a:pt x="2053" y="2445"/>
                </a:moveTo>
                <a:cubicBezTo>
                  <a:pt x="2053" y="2445"/>
                  <a:pt x="2053" y="2445"/>
                  <a:pt x="2053" y="2445"/>
                </a:cubicBezTo>
                <a:cubicBezTo>
                  <a:pt x="2053" y="2445"/>
                  <a:pt x="2053" y="2445"/>
                  <a:pt x="2053" y="2445"/>
                </a:cubicBezTo>
                <a:close/>
                <a:moveTo>
                  <a:pt x="2053" y="2445"/>
                </a:moveTo>
                <a:cubicBezTo>
                  <a:pt x="2053" y="2445"/>
                  <a:pt x="2053" y="2445"/>
                  <a:pt x="2053" y="2445"/>
                </a:cubicBezTo>
                <a:cubicBezTo>
                  <a:pt x="2046" y="2458"/>
                  <a:pt x="2059" y="2456"/>
                  <a:pt x="2064" y="2457"/>
                </a:cubicBezTo>
                <a:cubicBezTo>
                  <a:pt x="2059" y="2456"/>
                  <a:pt x="2046" y="2458"/>
                  <a:pt x="2053" y="2445"/>
                </a:cubicBezTo>
                <a:close/>
                <a:moveTo>
                  <a:pt x="2091" y="2390"/>
                </a:moveTo>
                <a:cubicBezTo>
                  <a:pt x="2092" y="2390"/>
                  <a:pt x="2093" y="2389"/>
                  <a:pt x="2094" y="2389"/>
                </a:cubicBezTo>
                <a:cubicBezTo>
                  <a:pt x="2094" y="2389"/>
                  <a:pt x="2094" y="2389"/>
                  <a:pt x="2094" y="2389"/>
                </a:cubicBezTo>
                <a:cubicBezTo>
                  <a:pt x="2093" y="2389"/>
                  <a:pt x="2092" y="2390"/>
                  <a:pt x="2091" y="2390"/>
                </a:cubicBezTo>
                <a:close/>
                <a:moveTo>
                  <a:pt x="2110" y="2349"/>
                </a:moveTo>
                <a:cubicBezTo>
                  <a:pt x="2108" y="2347"/>
                  <a:pt x="2107" y="2346"/>
                  <a:pt x="2105" y="2344"/>
                </a:cubicBezTo>
                <a:cubicBezTo>
                  <a:pt x="2107" y="2346"/>
                  <a:pt x="2108" y="2347"/>
                  <a:pt x="2110" y="2349"/>
                </a:cubicBezTo>
                <a:cubicBezTo>
                  <a:pt x="2111" y="2349"/>
                  <a:pt x="2112" y="2350"/>
                  <a:pt x="2113" y="2351"/>
                </a:cubicBezTo>
                <a:cubicBezTo>
                  <a:pt x="2112" y="2350"/>
                  <a:pt x="2111" y="2349"/>
                  <a:pt x="2110" y="2349"/>
                </a:cubicBezTo>
                <a:close/>
                <a:moveTo>
                  <a:pt x="2113" y="2398"/>
                </a:moveTo>
                <a:cubicBezTo>
                  <a:pt x="2114" y="2396"/>
                  <a:pt x="2115" y="2395"/>
                  <a:pt x="2116" y="2394"/>
                </a:cubicBezTo>
                <a:cubicBezTo>
                  <a:pt x="2115" y="2395"/>
                  <a:pt x="2114" y="2396"/>
                  <a:pt x="2113" y="2398"/>
                </a:cubicBezTo>
                <a:close/>
                <a:moveTo>
                  <a:pt x="2120" y="2394"/>
                </a:moveTo>
                <a:cubicBezTo>
                  <a:pt x="2120" y="2394"/>
                  <a:pt x="2120" y="2394"/>
                  <a:pt x="2120" y="2394"/>
                </a:cubicBezTo>
                <a:cubicBezTo>
                  <a:pt x="2122" y="2386"/>
                  <a:pt x="2121" y="2380"/>
                  <a:pt x="2118" y="2374"/>
                </a:cubicBezTo>
                <a:cubicBezTo>
                  <a:pt x="2121" y="2380"/>
                  <a:pt x="2122" y="2386"/>
                  <a:pt x="2120" y="2394"/>
                </a:cubicBezTo>
                <a:close/>
                <a:moveTo>
                  <a:pt x="2165" y="2361"/>
                </a:moveTo>
                <a:cubicBezTo>
                  <a:pt x="2165" y="2361"/>
                  <a:pt x="2165" y="2361"/>
                  <a:pt x="2165" y="2361"/>
                </a:cubicBezTo>
                <a:cubicBezTo>
                  <a:pt x="2166" y="2361"/>
                  <a:pt x="2168" y="2361"/>
                  <a:pt x="2170" y="2362"/>
                </a:cubicBezTo>
                <a:cubicBezTo>
                  <a:pt x="2168" y="2361"/>
                  <a:pt x="2166" y="2361"/>
                  <a:pt x="2165" y="2361"/>
                </a:cubicBezTo>
                <a:close/>
                <a:moveTo>
                  <a:pt x="2217" y="2316"/>
                </a:moveTo>
                <a:cubicBezTo>
                  <a:pt x="2217" y="2319"/>
                  <a:pt x="2217" y="2321"/>
                  <a:pt x="2216" y="2324"/>
                </a:cubicBezTo>
                <a:cubicBezTo>
                  <a:pt x="2216" y="2325"/>
                  <a:pt x="2216" y="2327"/>
                  <a:pt x="2217" y="2328"/>
                </a:cubicBezTo>
                <a:cubicBezTo>
                  <a:pt x="2212" y="2325"/>
                  <a:pt x="2206" y="2323"/>
                  <a:pt x="2201" y="2320"/>
                </a:cubicBezTo>
                <a:cubicBezTo>
                  <a:pt x="2206" y="2314"/>
                  <a:pt x="2201" y="2305"/>
                  <a:pt x="2209" y="2301"/>
                </a:cubicBezTo>
                <a:cubicBezTo>
                  <a:pt x="2212" y="2301"/>
                  <a:pt x="2214" y="2301"/>
                  <a:pt x="2217" y="2301"/>
                </a:cubicBezTo>
                <a:cubicBezTo>
                  <a:pt x="2217" y="2298"/>
                  <a:pt x="2219" y="2296"/>
                  <a:pt x="2220" y="2295"/>
                </a:cubicBezTo>
                <a:cubicBezTo>
                  <a:pt x="2219" y="2296"/>
                  <a:pt x="2217" y="2298"/>
                  <a:pt x="2217" y="2301"/>
                </a:cubicBezTo>
                <a:cubicBezTo>
                  <a:pt x="2217" y="2306"/>
                  <a:pt x="2217" y="2311"/>
                  <a:pt x="2217" y="2316"/>
                </a:cubicBezTo>
                <a:close/>
                <a:moveTo>
                  <a:pt x="2205" y="2269"/>
                </a:moveTo>
                <a:cubicBezTo>
                  <a:pt x="2205" y="2267"/>
                  <a:pt x="2205" y="2266"/>
                  <a:pt x="2205" y="2264"/>
                </a:cubicBezTo>
                <a:cubicBezTo>
                  <a:pt x="2205" y="2264"/>
                  <a:pt x="2205" y="2264"/>
                  <a:pt x="2205" y="2264"/>
                </a:cubicBezTo>
                <a:cubicBezTo>
                  <a:pt x="2205" y="2266"/>
                  <a:pt x="2205" y="2267"/>
                  <a:pt x="2205" y="2269"/>
                </a:cubicBezTo>
                <a:close/>
                <a:moveTo>
                  <a:pt x="2221" y="2452"/>
                </a:moveTo>
                <a:cubicBezTo>
                  <a:pt x="2222" y="2451"/>
                  <a:pt x="2222" y="2450"/>
                  <a:pt x="2222" y="2450"/>
                </a:cubicBezTo>
                <a:cubicBezTo>
                  <a:pt x="2222" y="2450"/>
                  <a:pt x="2222" y="2451"/>
                  <a:pt x="2221" y="2452"/>
                </a:cubicBezTo>
                <a:cubicBezTo>
                  <a:pt x="2224" y="2454"/>
                  <a:pt x="2226" y="2457"/>
                  <a:pt x="2226" y="2461"/>
                </a:cubicBezTo>
                <a:cubicBezTo>
                  <a:pt x="2226" y="2457"/>
                  <a:pt x="2224" y="2454"/>
                  <a:pt x="2221" y="2452"/>
                </a:cubicBezTo>
                <a:close/>
                <a:moveTo>
                  <a:pt x="2227" y="2441"/>
                </a:moveTo>
                <a:cubicBezTo>
                  <a:pt x="2230" y="2431"/>
                  <a:pt x="2224" y="2421"/>
                  <a:pt x="2222" y="2412"/>
                </a:cubicBezTo>
                <a:cubicBezTo>
                  <a:pt x="2222" y="2408"/>
                  <a:pt x="2222" y="2405"/>
                  <a:pt x="2223" y="2402"/>
                </a:cubicBezTo>
                <a:cubicBezTo>
                  <a:pt x="2222" y="2405"/>
                  <a:pt x="2222" y="2408"/>
                  <a:pt x="2222" y="2412"/>
                </a:cubicBezTo>
                <a:cubicBezTo>
                  <a:pt x="2224" y="2421"/>
                  <a:pt x="2230" y="2431"/>
                  <a:pt x="2227" y="2441"/>
                </a:cubicBezTo>
                <a:close/>
                <a:moveTo>
                  <a:pt x="2226" y="2293"/>
                </a:moveTo>
                <a:cubicBezTo>
                  <a:pt x="2231" y="2293"/>
                  <a:pt x="2236" y="2297"/>
                  <a:pt x="2241" y="2296"/>
                </a:cubicBezTo>
                <a:cubicBezTo>
                  <a:pt x="2243" y="2294"/>
                  <a:pt x="2245" y="2293"/>
                  <a:pt x="2246" y="2295"/>
                </a:cubicBezTo>
                <a:cubicBezTo>
                  <a:pt x="2245" y="2293"/>
                  <a:pt x="2243" y="2294"/>
                  <a:pt x="2241" y="2296"/>
                </a:cubicBezTo>
                <a:cubicBezTo>
                  <a:pt x="2236" y="2297"/>
                  <a:pt x="2231" y="2293"/>
                  <a:pt x="2226" y="2293"/>
                </a:cubicBezTo>
                <a:close/>
                <a:moveTo>
                  <a:pt x="2225" y="2269"/>
                </a:moveTo>
                <a:cubicBezTo>
                  <a:pt x="2226" y="2272"/>
                  <a:pt x="2227" y="2274"/>
                  <a:pt x="2228" y="2275"/>
                </a:cubicBezTo>
                <a:cubicBezTo>
                  <a:pt x="2227" y="2274"/>
                  <a:pt x="2226" y="2272"/>
                  <a:pt x="2225" y="2269"/>
                </a:cubicBezTo>
                <a:cubicBezTo>
                  <a:pt x="2231" y="2268"/>
                  <a:pt x="2237" y="2270"/>
                  <a:pt x="2243" y="2268"/>
                </a:cubicBezTo>
                <a:cubicBezTo>
                  <a:pt x="2237" y="2270"/>
                  <a:pt x="2231" y="2268"/>
                  <a:pt x="2225" y="2269"/>
                </a:cubicBezTo>
                <a:close/>
                <a:moveTo>
                  <a:pt x="2236" y="2501"/>
                </a:moveTo>
                <a:cubicBezTo>
                  <a:pt x="2235" y="2501"/>
                  <a:pt x="2235" y="2501"/>
                  <a:pt x="2234" y="2501"/>
                </a:cubicBezTo>
                <a:cubicBezTo>
                  <a:pt x="2235" y="2501"/>
                  <a:pt x="2235" y="2501"/>
                  <a:pt x="2236" y="2501"/>
                </a:cubicBezTo>
                <a:cubicBezTo>
                  <a:pt x="2237" y="2501"/>
                  <a:pt x="2237" y="2501"/>
                  <a:pt x="2237" y="2501"/>
                </a:cubicBezTo>
                <a:cubicBezTo>
                  <a:pt x="2237" y="2501"/>
                  <a:pt x="2236" y="2501"/>
                  <a:pt x="2236" y="2501"/>
                </a:cubicBezTo>
                <a:close/>
                <a:moveTo>
                  <a:pt x="2236" y="2415"/>
                </a:moveTo>
                <a:cubicBezTo>
                  <a:pt x="2236" y="2415"/>
                  <a:pt x="2236" y="2416"/>
                  <a:pt x="2237" y="2417"/>
                </a:cubicBezTo>
                <a:cubicBezTo>
                  <a:pt x="2237" y="2417"/>
                  <a:pt x="2237" y="2417"/>
                  <a:pt x="2237" y="2417"/>
                </a:cubicBezTo>
                <a:cubicBezTo>
                  <a:pt x="2236" y="2416"/>
                  <a:pt x="2236" y="2415"/>
                  <a:pt x="2236" y="2415"/>
                </a:cubicBezTo>
                <a:close/>
                <a:moveTo>
                  <a:pt x="2285" y="2473"/>
                </a:moveTo>
                <a:cubicBezTo>
                  <a:pt x="2295" y="2473"/>
                  <a:pt x="2306" y="2472"/>
                  <a:pt x="2316" y="2472"/>
                </a:cubicBezTo>
                <a:cubicBezTo>
                  <a:pt x="2323" y="2463"/>
                  <a:pt x="2330" y="2458"/>
                  <a:pt x="2338" y="2455"/>
                </a:cubicBezTo>
                <a:cubicBezTo>
                  <a:pt x="2330" y="2458"/>
                  <a:pt x="2323" y="2463"/>
                  <a:pt x="2316" y="2472"/>
                </a:cubicBezTo>
                <a:cubicBezTo>
                  <a:pt x="2306" y="2472"/>
                  <a:pt x="2295" y="2473"/>
                  <a:pt x="2285" y="2473"/>
                </a:cubicBezTo>
                <a:close/>
                <a:moveTo>
                  <a:pt x="2381" y="2482"/>
                </a:moveTo>
                <a:cubicBezTo>
                  <a:pt x="2361" y="2485"/>
                  <a:pt x="2341" y="2485"/>
                  <a:pt x="2321" y="2485"/>
                </a:cubicBezTo>
                <a:cubicBezTo>
                  <a:pt x="2341" y="2485"/>
                  <a:pt x="2361" y="2485"/>
                  <a:pt x="2381" y="2482"/>
                </a:cubicBezTo>
                <a:cubicBezTo>
                  <a:pt x="2381" y="2491"/>
                  <a:pt x="2386" y="2493"/>
                  <a:pt x="2392" y="2493"/>
                </a:cubicBezTo>
                <a:cubicBezTo>
                  <a:pt x="2386" y="2493"/>
                  <a:pt x="2381" y="2491"/>
                  <a:pt x="2381" y="2482"/>
                </a:cubicBezTo>
                <a:close/>
                <a:moveTo>
                  <a:pt x="2397" y="2400"/>
                </a:moveTo>
                <a:cubicBezTo>
                  <a:pt x="2404" y="2400"/>
                  <a:pt x="2411" y="2401"/>
                  <a:pt x="2418" y="2401"/>
                </a:cubicBezTo>
                <a:cubicBezTo>
                  <a:pt x="2418" y="2401"/>
                  <a:pt x="2418" y="2401"/>
                  <a:pt x="2418" y="2401"/>
                </a:cubicBezTo>
                <a:cubicBezTo>
                  <a:pt x="2411" y="2401"/>
                  <a:pt x="2404" y="2400"/>
                  <a:pt x="2397" y="2400"/>
                </a:cubicBezTo>
                <a:close/>
                <a:moveTo>
                  <a:pt x="2417" y="2387"/>
                </a:moveTo>
                <a:cubicBezTo>
                  <a:pt x="2399" y="2388"/>
                  <a:pt x="2382" y="2392"/>
                  <a:pt x="2364" y="2388"/>
                </a:cubicBezTo>
                <a:cubicBezTo>
                  <a:pt x="2364" y="2392"/>
                  <a:pt x="2364" y="2395"/>
                  <a:pt x="2360" y="2397"/>
                </a:cubicBezTo>
                <a:cubicBezTo>
                  <a:pt x="2361" y="2401"/>
                  <a:pt x="2362" y="2402"/>
                  <a:pt x="2364" y="2403"/>
                </a:cubicBezTo>
                <a:cubicBezTo>
                  <a:pt x="2362" y="2402"/>
                  <a:pt x="2361" y="2401"/>
                  <a:pt x="2360" y="2397"/>
                </a:cubicBezTo>
                <a:cubicBezTo>
                  <a:pt x="2358" y="2397"/>
                  <a:pt x="2355" y="2397"/>
                  <a:pt x="2353" y="2397"/>
                </a:cubicBezTo>
                <a:cubicBezTo>
                  <a:pt x="2350" y="2402"/>
                  <a:pt x="2345" y="2400"/>
                  <a:pt x="2341" y="2400"/>
                </a:cubicBezTo>
                <a:cubicBezTo>
                  <a:pt x="2338" y="2400"/>
                  <a:pt x="2336" y="2406"/>
                  <a:pt x="2333" y="2401"/>
                </a:cubicBezTo>
                <a:cubicBezTo>
                  <a:pt x="2319" y="2392"/>
                  <a:pt x="2304" y="2397"/>
                  <a:pt x="2289" y="2397"/>
                </a:cubicBezTo>
                <a:cubicBezTo>
                  <a:pt x="2272" y="2404"/>
                  <a:pt x="2254" y="2404"/>
                  <a:pt x="2237" y="2405"/>
                </a:cubicBezTo>
                <a:cubicBezTo>
                  <a:pt x="2222" y="2388"/>
                  <a:pt x="2243" y="2385"/>
                  <a:pt x="2249" y="2377"/>
                </a:cubicBezTo>
                <a:cubicBezTo>
                  <a:pt x="2256" y="2376"/>
                  <a:pt x="2264" y="2378"/>
                  <a:pt x="2271" y="2372"/>
                </a:cubicBezTo>
                <a:cubicBezTo>
                  <a:pt x="2276" y="2367"/>
                  <a:pt x="2284" y="2368"/>
                  <a:pt x="2286" y="2374"/>
                </a:cubicBezTo>
                <a:cubicBezTo>
                  <a:pt x="2290" y="2386"/>
                  <a:pt x="2298" y="2380"/>
                  <a:pt x="2305" y="2381"/>
                </a:cubicBezTo>
                <a:cubicBezTo>
                  <a:pt x="2340" y="2375"/>
                  <a:pt x="2376" y="2377"/>
                  <a:pt x="2412" y="2377"/>
                </a:cubicBezTo>
                <a:cubicBezTo>
                  <a:pt x="2416" y="2370"/>
                  <a:pt x="2421" y="2364"/>
                  <a:pt x="2425" y="2357"/>
                </a:cubicBezTo>
                <a:cubicBezTo>
                  <a:pt x="2421" y="2364"/>
                  <a:pt x="2416" y="2370"/>
                  <a:pt x="2412" y="2377"/>
                </a:cubicBezTo>
                <a:cubicBezTo>
                  <a:pt x="2414" y="2381"/>
                  <a:pt x="2417" y="2381"/>
                  <a:pt x="2421" y="2381"/>
                </a:cubicBezTo>
                <a:cubicBezTo>
                  <a:pt x="2421" y="2383"/>
                  <a:pt x="2420" y="2386"/>
                  <a:pt x="2420" y="2388"/>
                </a:cubicBezTo>
                <a:cubicBezTo>
                  <a:pt x="2419" y="2387"/>
                  <a:pt x="2418" y="2386"/>
                  <a:pt x="2417" y="2387"/>
                </a:cubicBezTo>
                <a:close/>
                <a:moveTo>
                  <a:pt x="2336" y="2330"/>
                </a:moveTo>
                <a:cubicBezTo>
                  <a:pt x="2346" y="2340"/>
                  <a:pt x="2333" y="2340"/>
                  <a:pt x="2332" y="2340"/>
                </a:cubicBezTo>
                <a:cubicBezTo>
                  <a:pt x="2324" y="2345"/>
                  <a:pt x="2327" y="2336"/>
                  <a:pt x="2324" y="2334"/>
                </a:cubicBezTo>
                <a:cubicBezTo>
                  <a:pt x="2315" y="2325"/>
                  <a:pt x="2315" y="2311"/>
                  <a:pt x="2308" y="2300"/>
                </a:cubicBezTo>
                <a:cubicBezTo>
                  <a:pt x="2307" y="2300"/>
                  <a:pt x="2307" y="2300"/>
                  <a:pt x="2307" y="2300"/>
                </a:cubicBezTo>
                <a:cubicBezTo>
                  <a:pt x="2308" y="2300"/>
                  <a:pt x="2308" y="2300"/>
                  <a:pt x="2308" y="2300"/>
                </a:cubicBezTo>
                <a:cubicBezTo>
                  <a:pt x="2308" y="2297"/>
                  <a:pt x="2308" y="2293"/>
                  <a:pt x="2309" y="2289"/>
                </a:cubicBezTo>
                <a:cubicBezTo>
                  <a:pt x="2309" y="2282"/>
                  <a:pt x="2319" y="2276"/>
                  <a:pt x="2309" y="2269"/>
                </a:cubicBezTo>
                <a:cubicBezTo>
                  <a:pt x="2305" y="2262"/>
                  <a:pt x="2304" y="2256"/>
                  <a:pt x="2309" y="2249"/>
                </a:cubicBezTo>
                <a:cubicBezTo>
                  <a:pt x="2310" y="2247"/>
                  <a:pt x="2311" y="2245"/>
                  <a:pt x="2312" y="2243"/>
                </a:cubicBezTo>
                <a:cubicBezTo>
                  <a:pt x="2311" y="2245"/>
                  <a:pt x="2310" y="2247"/>
                  <a:pt x="2309" y="2249"/>
                </a:cubicBezTo>
                <a:cubicBezTo>
                  <a:pt x="2320" y="2248"/>
                  <a:pt x="2324" y="2253"/>
                  <a:pt x="2331" y="2263"/>
                </a:cubicBezTo>
                <a:cubicBezTo>
                  <a:pt x="2340" y="2276"/>
                  <a:pt x="2333" y="2291"/>
                  <a:pt x="2345" y="2301"/>
                </a:cubicBezTo>
                <a:cubicBezTo>
                  <a:pt x="2331" y="2307"/>
                  <a:pt x="2332" y="2326"/>
                  <a:pt x="2336" y="2330"/>
                </a:cubicBezTo>
                <a:close/>
                <a:moveTo>
                  <a:pt x="2331" y="2357"/>
                </a:moveTo>
                <a:cubicBezTo>
                  <a:pt x="2330" y="2358"/>
                  <a:pt x="2329" y="2358"/>
                  <a:pt x="2328" y="2359"/>
                </a:cubicBezTo>
                <a:cubicBezTo>
                  <a:pt x="2328" y="2359"/>
                  <a:pt x="2327" y="2358"/>
                  <a:pt x="2327" y="2358"/>
                </a:cubicBezTo>
                <a:cubicBezTo>
                  <a:pt x="2327" y="2357"/>
                  <a:pt x="2328" y="2356"/>
                  <a:pt x="2328" y="2355"/>
                </a:cubicBezTo>
                <a:cubicBezTo>
                  <a:pt x="2329" y="2355"/>
                  <a:pt x="2330" y="2356"/>
                  <a:pt x="2331" y="2357"/>
                </a:cubicBezTo>
                <a:close/>
                <a:moveTo>
                  <a:pt x="2318" y="2366"/>
                </a:moveTo>
                <a:cubicBezTo>
                  <a:pt x="2318" y="2365"/>
                  <a:pt x="2317" y="2365"/>
                  <a:pt x="2317" y="2365"/>
                </a:cubicBezTo>
                <a:cubicBezTo>
                  <a:pt x="2316" y="2365"/>
                  <a:pt x="2316" y="2364"/>
                  <a:pt x="2315" y="2364"/>
                </a:cubicBezTo>
                <a:cubicBezTo>
                  <a:pt x="2316" y="2364"/>
                  <a:pt x="2316" y="2364"/>
                  <a:pt x="2317" y="2365"/>
                </a:cubicBezTo>
                <a:cubicBezTo>
                  <a:pt x="2317" y="2365"/>
                  <a:pt x="2318" y="2365"/>
                  <a:pt x="2318" y="2366"/>
                </a:cubicBezTo>
                <a:close/>
                <a:moveTo>
                  <a:pt x="2313" y="2241"/>
                </a:moveTo>
                <a:cubicBezTo>
                  <a:pt x="2313" y="2241"/>
                  <a:pt x="2313" y="2241"/>
                  <a:pt x="2313" y="2241"/>
                </a:cubicBezTo>
                <a:cubicBezTo>
                  <a:pt x="2302" y="2240"/>
                  <a:pt x="2291" y="2242"/>
                  <a:pt x="2279" y="2229"/>
                </a:cubicBezTo>
                <a:cubicBezTo>
                  <a:pt x="2294" y="2229"/>
                  <a:pt x="2305" y="2229"/>
                  <a:pt x="2316" y="2229"/>
                </a:cubicBezTo>
                <a:cubicBezTo>
                  <a:pt x="2317" y="2234"/>
                  <a:pt x="2317" y="2238"/>
                  <a:pt x="2313" y="2241"/>
                </a:cubicBezTo>
                <a:close/>
                <a:moveTo>
                  <a:pt x="2297" y="2312"/>
                </a:moveTo>
                <a:cubicBezTo>
                  <a:pt x="2300" y="2315"/>
                  <a:pt x="2302" y="2319"/>
                  <a:pt x="2298" y="2322"/>
                </a:cubicBezTo>
                <a:cubicBezTo>
                  <a:pt x="2295" y="2324"/>
                  <a:pt x="2292" y="2326"/>
                  <a:pt x="2289" y="2325"/>
                </a:cubicBezTo>
                <a:cubicBezTo>
                  <a:pt x="2283" y="2324"/>
                  <a:pt x="2285" y="2319"/>
                  <a:pt x="2285" y="2315"/>
                </a:cubicBezTo>
                <a:cubicBezTo>
                  <a:pt x="2283" y="2293"/>
                  <a:pt x="2288" y="2286"/>
                  <a:pt x="2305" y="2289"/>
                </a:cubicBezTo>
                <a:cubicBezTo>
                  <a:pt x="2305" y="2293"/>
                  <a:pt x="2305" y="2297"/>
                  <a:pt x="2305" y="2300"/>
                </a:cubicBezTo>
                <a:cubicBezTo>
                  <a:pt x="2301" y="2303"/>
                  <a:pt x="2281" y="2295"/>
                  <a:pt x="2297" y="2312"/>
                </a:cubicBezTo>
                <a:close/>
                <a:moveTo>
                  <a:pt x="2413" y="2317"/>
                </a:moveTo>
                <a:cubicBezTo>
                  <a:pt x="2416" y="2317"/>
                  <a:pt x="2419" y="2317"/>
                  <a:pt x="2423" y="2318"/>
                </a:cubicBezTo>
                <a:cubicBezTo>
                  <a:pt x="2423" y="2320"/>
                  <a:pt x="2423" y="2322"/>
                  <a:pt x="2423" y="2324"/>
                </a:cubicBezTo>
                <a:cubicBezTo>
                  <a:pt x="2423" y="2322"/>
                  <a:pt x="2423" y="2320"/>
                  <a:pt x="2423" y="2318"/>
                </a:cubicBezTo>
                <a:cubicBezTo>
                  <a:pt x="2419" y="2317"/>
                  <a:pt x="2416" y="2317"/>
                  <a:pt x="2413" y="2317"/>
                </a:cubicBezTo>
                <a:close/>
                <a:moveTo>
                  <a:pt x="2420" y="2388"/>
                </a:moveTo>
                <a:cubicBezTo>
                  <a:pt x="2422" y="2389"/>
                  <a:pt x="2423" y="2390"/>
                  <a:pt x="2425" y="2390"/>
                </a:cubicBezTo>
                <a:cubicBezTo>
                  <a:pt x="2423" y="2390"/>
                  <a:pt x="2422" y="2389"/>
                  <a:pt x="2420" y="2388"/>
                </a:cubicBezTo>
                <a:close/>
                <a:moveTo>
                  <a:pt x="2424" y="2412"/>
                </a:moveTo>
                <a:cubicBezTo>
                  <a:pt x="2424" y="2412"/>
                  <a:pt x="2424" y="2412"/>
                  <a:pt x="2424" y="2412"/>
                </a:cubicBezTo>
                <a:cubicBezTo>
                  <a:pt x="2464" y="2412"/>
                  <a:pt x="2503" y="2412"/>
                  <a:pt x="2543" y="2412"/>
                </a:cubicBezTo>
                <a:cubicBezTo>
                  <a:pt x="2503" y="2412"/>
                  <a:pt x="2464" y="2412"/>
                  <a:pt x="2424" y="2412"/>
                </a:cubicBezTo>
                <a:close/>
                <a:moveTo>
                  <a:pt x="2452" y="2390"/>
                </a:moveTo>
                <a:cubicBezTo>
                  <a:pt x="2453" y="2390"/>
                  <a:pt x="2455" y="2390"/>
                  <a:pt x="2457" y="2389"/>
                </a:cubicBezTo>
                <a:cubicBezTo>
                  <a:pt x="2455" y="2390"/>
                  <a:pt x="2453" y="2390"/>
                  <a:pt x="2452" y="2390"/>
                </a:cubicBezTo>
                <a:cubicBezTo>
                  <a:pt x="2435" y="2385"/>
                  <a:pt x="2441" y="2374"/>
                  <a:pt x="2441" y="2363"/>
                </a:cubicBezTo>
                <a:cubicBezTo>
                  <a:pt x="2441" y="2374"/>
                  <a:pt x="2435" y="2385"/>
                  <a:pt x="2452" y="2390"/>
                </a:cubicBezTo>
                <a:close/>
                <a:moveTo>
                  <a:pt x="2445" y="2406"/>
                </a:moveTo>
                <a:cubicBezTo>
                  <a:pt x="2467" y="2413"/>
                  <a:pt x="2489" y="2404"/>
                  <a:pt x="2511" y="2400"/>
                </a:cubicBezTo>
                <a:cubicBezTo>
                  <a:pt x="2489" y="2404"/>
                  <a:pt x="2467" y="2413"/>
                  <a:pt x="2445" y="2406"/>
                </a:cubicBezTo>
                <a:cubicBezTo>
                  <a:pt x="2443" y="2408"/>
                  <a:pt x="2440" y="2408"/>
                  <a:pt x="2437" y="2408"/>
                </a:cubicBezTo>
                <a:cubicBezTo>
                  <a:pt x="2440" y="2408"/>
                  <a:pt x="2443" y="2408"/>
                  <a:pt x="2445" y="2406"/>
                </a:cubicBezTo>
                <a:close/>
                <a:moveTo>
                  <a:pt x="2522" y="2381"/>
                </a:moveTo>
                <a:cubicBezTo>
                  <a:pt x="2526" y="2381"/>
                  <a:pt x="2532" y="2380"/>
                  <a:pt x="2540" y="2380"/>
                </a:cubicBezTo>
                <a:cubicBezTo>
                  <a:pt x="2540" y="2378"/>
                  <a:pt x="2541" y="2375"/>
                  <a:pt x="2541" y="2373"/>
                </a:cubicBezTo>
                <a:cubicBezTo>
                  <a:pt x="2541" y="2375"/>
                  <a:pt x="2540" y="2378"/>
                  <a:pt x="2540" y="2380"/>
                </a:cubicBezTo>
                <a:cubicBezTo>
                  <a:pt x="2532" y="2380"/>
                  <a:pt x="2526" y="2381"/>
                  <a:pt x="2522" y="2381"/>
                </a:cubicBezTo>
                <a:close/>
                <a:moveTo>
                  <a:pt x="2541" y="2373"/>
                </a:moveTo>
                <a:cubicBezTo>
                  <a:pt x="2543" y="2370"/>
                  <a:pt x="2544" y="2368"/>
                  <a:pt x="2547" y="2366"/>
                </a:cubicBezTo>
                <a:cubicBezTo>
                  <a:pt x="2544" y="2368"/>
                  <a:pt x="2543" y="2370"/>
                  <a:pt x="2541" y="2373"/>
                </a:cubicBezTo>
                <a:close/>
                <a:moveTo>
                  <a:pt x="2570" y="2258"/>
                </a:moveTo>
                <a:cubicBezTo>
                  <a:pt x="2561" y="2263"/>
                  <a:pt x="2554" y="2260"/>
                  <a:pt x="2545" y="2253"/>
                </a:cubicBezTo>
                <a:cubicBezTo>
                  <a:pt x="2548" y="2252"/>
                  <a:pt x="2549" y="2250"/>
                  <a:pt x="2550" y="2251"/>
                </a:cubicBezTo>
                <a:cubicBezTo>
                  <a:pt x="2557" y="2255"/>
                  <a:pt x="2565" y="2244"/>
                  <a:pt x="2571" y="2253"/>
                </a:cubicBezTo>
                <a:cubicBezTo>
                  <a:pt x="2572" y="2254"/>
                  <a:pt x="2571" y="2258"/>
                  <a:pt x="2570" y="2258"/>
                </a:cubicBezTo>
                <a:close/>
                <a:moveTo>
                  <a:pt x="2574" y="2396"/>
                </a:moveTo>
                <a:cubicBezTo>
                  <a:pt x="2577" y="2395"/>
                  <a:pt x="2579" y="2394"/>
                  <a:pt x="2581" y="2393"/>
                </a:cubicBezTo>
                <a:cubicBezTo>
                  <a:pt x="2581" y="2390"/>
                  <a:pt x="2581" y="2387"/>
                  <a:pt x="2581" y="2385"/>
                </a:cubicBezTo>
                <a:cubicBezTo>
                  <a:pt x="2581" y="2387"/>
                  <a:pt x="2581" y="2390"/>
                  <a:pt x="2581" y="2393"/>
                </a:cubicBezTo>
                <a:cubicBezTo>
                  <a:pt x="2579" y="2394"/>
                  <a:pt x="2577" y="2395"/>
                  <a:pt x="2574" y="2396"/>
                </a:cubicBezTo>
                <a:close/>
                <a:moveTo>
                  <a:pt x="2617" y="2393"/>
                </a:moveTo>
                <a:cubicBezTo>
                  <a:pt x="2613" y="2393"/>
                  <a:pt x="2609" y="2393"/>
                  <a:pt x="2605" y="2393"/>
                </a:cubicBezTo>
                <a:cubicBezTo>
                  <a:pt x="2609" y="2393"/>
                  <a:pt x="2613" y="2393"/>
                  <a:pt x="2617" y="2393"/>
                </a:cubicBezTo>
                <a:close/>
                <a:moveTo>
                  <a:pt x="2661" y="2285"/>
                </a:moveTo>
                <a:cubicBezTo>
                  <a:pt x="2658" y="2286"/>
                  <a:pt x="2655" y="2287"/>
                  <a:pt x="2653" y="2287"/>
                </a:cubicBezTo>
                <a:cubicBezTo>
                  <a:pt x="2655" y="2287"/>
                  <a:pt x="2658" y="2286"/>
                  <a:pt x="2661" y="2285"/>
                </a:cubicBezTo>
                <a:cubicBezTo>
                  <a:pt x="2664" y="2287"/>
                  <a:pt x="2666" y="2290"/>
                  <a:pt x="2669" y="2292"/>
                </a:cubicBezTo>
                <a:cubicBezTo>
                  <a:pt x="2666" y="2290"/>
                  <a:pt x="2664" y="2287"/>
                  <a:pt x="2661" y="2285"/>
                </a:cubicBezTo>
                <a:close/>
                <a:moveTo>
                  <a:pt x="2714" y="2297"/>
                </a:moveTo>
                <a:cubicBezTo>
                  <a:pt x="2714" y="2298"/>
                  <a:pt x="2714" y="2299"/>
                  <a:pt x="2714" y="2301"/>
                </a:cubicBezTo>
                <a:cubicBezTo>
                  <a:pt x="2714" y="2299"/>
                  <a:pt x="2714" y="2298"/>
                  <a:pt x="2714" y="2297"/>
                </a:cubicBezTo>
                <a:cubicBezTo>
                  <a:pt x="2716" y="2296"/>
                  <a:pt x="2718" y="2297"/>
                  <a:pt x="2720" y="2296"/>
                </a:cubicBezTo>
                <a:cubicBezTo>
                  <a:pt x="2718" y="2297"/>
                  <a:pt x="2716" y="2296"/>
                  <a:pt x="2714" y="2297"/>
                </a:cubicBezTo>
                <a:close/>
                <a:moveTo>
                  <a:pt x="2749" y="2480"/>
                </a:moveTo>
                <a:cubicBezTo>
                  <a:pt x="2743" y="2480"/>
                  <a:pt x="2738" y="2480"/>
                  <a:pt x="2733" y="2480"/>
                </a:cubicBezTo>
                <a:cubicBezTo>
                  <a:pt x="2738" y="2480"/>
                  <a:pt x="2743" y="2480"/>
                  <a:pt x="2749" y="2480"/>
                </a:cubicBezTo>
                <a:cubicBezTo>
                  <a:pt x="2749" y="2477"/>
                  <a:pt x="2750" y="2475"/>
                  <a:pt x="2752" y="2474"/>
                </a:cubicBezTo>
                <a:cubicBezTo>
                  <a:pt x="2750" y="2475"/>
                  <a:pt x="2749" y="2477"/>
                  <a:pt x="2749" y="2480"/>
                </a:cubicBezTo>
                <a:close/>
                <a:moveTo>
                  <a:pt x="2744" y="2443"/>
                </a:moveTo>
                <a:cubicBezTo>
                  <a:pt x="2750" y="2440"/>
                  <a:pt x="2755" y="2435"/>
                  <a:pt x="2761" y="2431"/>
                </a:cubicBezTo>
                <a:cubicBezTo>
                  <a:pt x="2761" y="2431"/>
                  <a:pt x="2761" y="2431"/>
                  <a:pt x="2761" y="2431"/>
                </a:cubicBezTo>
                <a:cubicBezTo>
                  <a:pt x="2755" y="2435"/>
                  <a:pt x="2750" y="2440"/>
                  <a:pt x="2744" y="2443"/>
                </a:cubicBezTo>
                <a:close/>
                <a:moveTo>
                  <a:pt x="2785" y="2392"/>
                </a:moveTo>
                <a:cubicBezTo>
                  <a:pt x="2781" y="2398"/>
                  <a:pt x="2777" y="2401"/>
                  <a:pt x="2772" y="2403"/>
                </a:cubicBezTo>
                <a:cubicBezTo>
                  <a:pt x="2777" y="2401"/>
                  <a:pt x="2781" y="2398"/>
                  <a:pt x="2785" y="2392"/>
                </a:cubicBezTo>
                <a:cubicBezTo>
                  <a:pt x="2785" y="2392"/>
                  <a:pt x="2785" y="2392"/>
                  <a:pt x="2785" y="2392"/>
                </a:cubicBezTo>
                <a:close/>
                <a:moveTo>
                  <a:pt x="2789" y="2429"/>
                </a:moveTo>
                <a:cubicBezTo>
                  <a:pt x="2788" y="2430"/>
                  <a:pt x="2788" y="2430"/>
                  <a:pt x="2787" y="2430"/>
                </a:cubicBezTo>
                <a:cubicBezTo>
                  <a:pt x="2788" y="2430"/>
                  <a:pt x="2788" y="2430"/>
                  <a:pt x="2789" y="2429"/>
                </a:cubicBezTo>
                <a:cubicBezTo>
                  <a:pt x="2793" y="2428"/>
                  <a:pt x="2797" y="2428"/>
                  <a:pt x="2802" y="2427"/>
                </a:cubicBezTo>
                <a:cubicBezTo>
                  <a:pt x="2797" y="2428"/>
                  <a:pt x="2793" y="2428"/>
                  <a:pt x="2789" y="2429"/>
                </a:cubicBezTo>
                <a:close/>
                <a:moveTo>
                  <a:pt x="2825" y="2206"/>
                </a:moveTo>
                <a:cubicBezTo>
                  <a:pt x="2818" y="2209"/>
                  <a:pt x="2815" y="2202"/>
                  <a:pt x="2810" y="2200"/>
                </a:cubicBezTo>
                <a:cubicBezTo>
                  <a:pt x="2815" y="2202"/>
                  <a:pt x="2818" y="2209"/>
                  <a:pt x="2825" y="2206"/>
                </a:cubicBezTo>
                <a:cubicBezTo>
                  <a:pt x="2824" y="2207"/>
                  <a:pt x="2825" y="2208"/>
                  <a:pt x="2825" y="2209"/>
                </a:cubicBezTo>
                <a:cubicBezTo>
                  <a:pt x="2825" y="2208"/>
                  <a:pt x="2824" y="2207"/>
                  <a:pt x="2825" y="2206"/>
                </a:cubicBezTo>
                <a:close/>
                <a:moveTo>
                  <a:pt x="2821" y="2141"/>
                </a:moveTo>
                <a:cubicBezTo>
                  <a:pt x="2818" y="2138"/>
                  <a:pt x="2815" y="2136"/>
                  <a:pt x="2813" y="2133"/>
                </a:cubicBezTo>
                <a:cubicBezTo>
                  <a:pt x="2815" y="2136"/>
                  <a:pt x="2818" y="2138"/>
                  <a:pt x="2821" y="2141"/>
                </a:cubicBezTo>
                <a:cubicBezTo>
                  <a:pt x="2824" y="2146"/>
                  <a:pt x="2828" y="2150"/>
                  <a:pt x="2832" y="2154"/>
                </a:cubicBezTo>
                <a:cubicBezTo>
                  <a:pt x="2828" y="2150"/>
                  <a:pt x="2824" y="2146"/>
                  <a:pt x="2821" y="2141"/>
                </a:cubicBezTo>
                <a:close/>
                <a:moveTo>
                  <a:pt x="2839" y="2476"/>
                </a:moveTo>
                <a:cubicBezTo>
                  <a:pt x="2868" y="2470"/>
                  <a:pt x="2896" y="2457"/>
                  <a:pt x="2921" y="2440"/>
                </a:cubicBezTo>
                <a:cubicBezTo>
                  <a:pt x="2921" y="2440"/>
                  <a:pt x="2921" y="2440"/>
                  <a:pt x="2921" y="2440"/>
                </a:cubicBezTo>
                <a:cubicBezTo>
                  <a:pt x="2896" y="2457"/>
                  <a:pt x="2868" y="2470"/>
                  <a:pt x="2839" y="2476"/>
                </a:cubicBezTo>
                <a:close/>
                <a:moveTo>
                  <a:pt x="2866" y="2453"/>
                </a:moveTo>
                <a:cubicBezTo>
                  <a:pt x="2873" y="2453"/>
                  <a:pt x="2879" y="2451"/>
                  <a:pt x="2881" y="2441"/>
                </a:cubicBezTo>
                <a:cubicBezTo>
                  <a:pt x="2889" y="2441"/>
                  <a:pt x="2897" y="2440"/>
                  <a:pt x="2905" y="2440"/>
                </a:cubicBezTo>
                <a:cubicBezTo>
                  <a:pt x="2897" y="2440"/>
                  <a:pt x="2889" y="2441"/>
                  <a:pt x="2881" y="2441"/>
                </a:cubicBezTo>
                <a:cubicBezTo>
                  <a:pt x="2879" y="2451"/>
                  <a:pt x="2873" y="2453"/>
                  <a:pt x="2866" y="2453"/>
                </a:cubicBezTo>
                <a:close/>
                <a:moveTo>
                  <a:pt x="2994" y="2312"/>
                </a:moveTo>
                <a:cubicBezTo>
                  <a:pt x="2993" y="2313"/>
                  <a:pt x="2993" y="2313"/>
                  <a:pt x="2993" y="2313"/>
                </a:cubicBezTo>
                <a:cubicBezTo>
                  <a:pt x="2993" y="2312"/>
                  <a:pt x="2994" y="2312"/>
                  <a:pt x="2994" y="2312"/>
                </a:cubicBezTo>
                <a:close/>
                <a:moveTo>
                  <a:pt x="2997" y="2429"/>
                </a:moveTo>
                <a:cubicBezTo>
                  <a:pt x="2992" y="2429"/>
                  <a:pt x="2986" y="2429"/>
                  <a:pt x="2981" y="2430"/>
                </a:cubicBezTo>
                <a:cubicBezTo>
                  <a:pt x="2978" y="2436"/>
                  <a:pt x="2974" y="2438"/>
                  <a:pt x="2969" y="2437"/>
                </a:cubicBezTo>
                <a:cubicBezTo>
                  <a:pt x="2974" y="2438"/>
                  <a:pt x="2978" y="2436"/>
                  <a:pt x="2981" y="2430"/>
                </a:cubicBezTo>
                <a:cubicBezTo>
                  <a:pt x="2986" y="2429"/>
                  <a:pt x="2992" y="2429"/>
                  <a:pt x="2997" y="2429"/>
                </a:cubicBezTo>
                <a:close/>
                <a:moveTo>
                  <a:pt x="2967" y="1993"/>
                </a:moveTo>
                <a:cubicBezTo>
                  <a:pt x="2968" y="1997"/>
                  <a:pt x="2968" y="2001"/>
                  <a:pt x="2969" y="2005"/>
                </a:cubicBezTo>
                <a:cubicBezTo>
                  <a:pt x="2968" y="2008"/>
                  <a:pt x="2970" y="2013"/>
                  <a:pt x="2966" y="2015"/>
                </a:cubicBezTo>
                <a:cubicBezTo>
                  <a:pt x="2963" y="2016"/>
                  <a:pt x="2961" y="2014"/>
                  <a:pt x="2961" y="2011"/>
                </a:cubicBezTo>
                <a:cubicBezTo>
                  <a:pt x="2959" y="2004"/>
                  <a:pt x="2958" y="1997"/>
                  <a:pt x="2967" y="1993"/>
                </a:cubicBezTo>
                <a:close/>
                <a:moveTo>
                  <a:pt x="2953" y="2029"/>
                </a:moveTo>
                <a:cubicBezTo>
                  <a:pt x="2953" y="2050"/>
                  <a:pt x="2967" y="2067"/>
                  <a:pt x="2969" y="2087"/>
                </a:cubicBezTo>
                <a:cubicBezTo>
                  <a:pt x="2973" y="2088"/>
                  <a:pt x="2977" y="2088"/>
                  <a:pt x="2981" y="2088"/>
                </a:cubicBezTo>
                <a:cubicBezTo>
                  <a:pt x="2984" y="2101"/>
                  <a:pt x="2981" y="2110"/>
                  <a:pt x="2967" y="2112"/>
                </a:cubicBezTo>
                <a:cubicBezTo>
                  <a:pt x="2971" y="2108"/>
                  <a:pt x="2966" y="2105"/>
                  <a:pt x="2965" y="2101"/>
                </a:cubicBezTo>
                <a:cubicBezTo>
                  <a:pt x="2964" y="2100"/>
                  <a:pt x="2963" y="2100"/>
                  <a:pt x="2961" y="2100"/>
                </a:cubicBezTo>
                <a:cubicBezTo>
                  <a:pt x="2960" y="2099"/>
                  <a:pt x="2959" y="2097"/>
                  <a:pt x="2958" y="2096"/>
                </a:cubicBezTo>
                <a:cubicBezTo>
                  <a:pt x="2953" y="2088"/>
                  <a:pt x="2941" y="2084"/>
                  <a:pt x="2941" y="2073"/>
                </a:cubicBezTo>
                <a:cubicBezTo>
                  <a:pt x="2949" y="2063"/>
                  <a:pt x="2940" y="2054"/>
                  <a:pt x="2938" y="2045"/>
                </a:cubicBezTo>
                <a:cubicBezTo>
                  <a:pt x="2937" y="2033"/>
                  <a:pt x="2940" y="2028"/>
                  <a:pt x="2953" y="2029"/>
                </a:cubicBezTo>
                <a:close/>
                <a:moveTo>
                  <a:pt x="2973" y="2292"/>
                </a:moveTo>
                <a:cubicBezTo>
                  <a:pt x="2973" y="2292"/>
                  <a:pt x="2973" y="2292"/>
                  <a:pt x="2973" y="2293"/>
                </a:cubicBezTo>
                <a:cubicBezTo>
                  <a:pt x="2973" y="2292"/>
                  <a:pt x="2973" y="2292"/>
                  <a:pt x="2973" y="2292"/>
                </a:cubicBezTo>
                <a:close/>
                <a:moveTo>
                  <a:pt x="2973" y="2141"/>
                </a:moveTo>
                <a:cubicBezTo>
                  <a:pt x="2973" y="2141"/>
                  <a:pt x="2973" y="2141"/>
                  <a:pt x="2973" y="2141"/>
                </a:cubicBezTo>
                <a:cubicBezTo>
                  <a:pt x="2973" y="2141"/>
                  <a:pt x="2973" y="2141"/>
                  <a:pt x="2973" y="2141"/>
                </a:cubicBezTo>
                <a:cubicBezTo>
                  <a:pt x="2973" y="2141"/>
                  <a:pt x="2973" y="2141"/>
                  <a:pt x="2973" y="2141"/>
                </a:cubicBezTo>
                <a:cubicBezTo>
                  <a:pt x="2973" y="2141"/>
                  <a:pt x="2973" y="2141"/>
                  <a:pt x="2973" y="2141"/>
                </a:cubicBezTo>
                <a:close/>
                <a:moveTo>
                  <a:pt x="2977" y="2296"/>
                </a:moveTo>
                <a:cubicBezTo>
                  <a:pt x="2975" y="2295"/>
                  <a:pt x="2974" y="2294"/>
                  <a:pt x="2972" y="2293"/>
                </a:cubicBezTo>
                <a:cubicBezTo>
                  <a:pt x="2971" y="2292"/>
                  <a:pt x="2970" y="2290"/>
                  <a:pt x="2969" y="2289"/>
                </a:cubicBezTo>
                <a:cubicBezTo>
                  <a:pt x="2970" y="2290"/>
                  <a:pt x="2971" y="2292"/>
                  <a:pt x="2972" y="2293"/>
                </a:cubicBezTo>
                <a:cubicBezTo>
                  <a:pt x="2974" y="2294"/>
                  <a:pt x="2975" y="2295"/>
                  <a:pt x="2977" y="2296"/>
                </a:cubicBezTo>
                <a:close/>
                <a:moveTo>
                  <a:pt x="2913" y="2069"/>
                </a:moveTo>
                <a:cubicBezTo>
                  <a:pt x="2929" y="2076"/>
                  <a:pt x="2936" y="2098"/>
                  <a:pt x="2957" y="2096"/>
                </a:cubicBezTo>
                <a:cubicBezTo>
                  <a:pt x="2957" y="2096"/>
                  <a:pt x="2957" y="2096"/>
                  <a:pt x="2957" y="2096"/>
                </a:cubicBezTo>
                <a:cubicBezTo>
                  <a:pt x="2936" y="2098"/>
                  <a:pt x="2929" y="2076"/>
                  <a:pt x="2913" y="2069"/>
                </a:cubicBezTo>
                <a:close/>
                <a:moveTo>
                  <a:pt x="2896" y="2264"/>
                </a:moveTo>
                <a:cubicBezTo>
                  <a:pt x="2896" y="2262"/>
                  <a:pt x="2896" y="2262"/>
                  <a:pt x="2896" y="2262"/>
                </a:cubicBezTo>
                <a:cubicBezTo>
                  <a:pt x="2896" y="2261"/>
                  <a:pt x="2896" y="2261"/>
                  <a:pt x="2896" y="2261"/>
                </a:cubicBezTo>
                <a:cubicBezTo>
                  <a:pt x="2893" y="2260"/>
                  <a:pt x="2894" y="2258"/>
                  <a:pt x="2895" y="2256"/>
                </a:cubicBezTo>
                <a:cubicBezTo>
                  <a:pt x="2894" y="2258"/>
                  <a:pt x="2893" y="2260"/>
                  <a:pt x="2896" y="2261"/>
                </a:cubicBezTo>
                <a:cubicBezTo>
                  <a:pt x="2896" y="2261"/>
                  <a:pt x="2896" y="2262"/>
                  <a:pt x="2896" y="2262"/>
                </a:cubicBezTo>
                <a:cubicBezTo>
                  <a:pt x="2896" y="2264"/>
                  <a:pt x="2896" y="2264"/>
                  <a:pt x="2896" y="2264"/>
                </a:cubicBezTo>
                <a:cubicBezTo>
                  <a:pt x="2896" y="2266"/>
                  <a:pt x="2896" y="2267"/>
                  <a:pt x="2896" y="2269"/>
                </a:cubicBezTo>
                <a:cubicBezTo>
                  <a:pt x="2891" y="2284"/>
                  <a:pt x="2894" y="2295"/>
                  <a:pt x="2902" y="2303"/>
                </a:cubicBezTo>
                <a:cubicBezTo>
                  <a:pt x="2894" y="2295"/>
                  <a:pt x="2891" y="2284"/>
                  <a:pt x="2896" y="2269"/>
                </a:cubicBezTo>
                <a:cubicBezTo>
                  <a:pt x="2896" y="2267"/>
                  <a:pt x="2896" y="2266"/>
                  <a:pt x="2896" y="2264"/>
                </a:cubicBezTo>
                <a:close/>
                <a:moveTo>
                  <a:pt x="2989" y="2405"/>
                </a:moveTo>
                <a:cubicBezTo>
                  <a:pt x="2989" y="2405"/>
                  <a:pt x="2989" y="2405"/>
                  <a:pt x="2989" y="2405"/>
                </a:cubicBezTo>
                <a:cubicBezTo>
                  <a:pt x="2953" y="2403"/>
                  <a:pt x="2917" y="2406"/>
                  <a:pt x="2881" y="2408"/>
                </a:cubicBezTo>
                <a:cubicBezTo>
                  <a:pt x="2917" y="2406"/>
                  <a:pt x="2953" y="2403"/>
                  <a:pt x="2989" y="2405"/>
                </a:cubicBezTo>
                <a:close/>
                <a:moveTo>
                  <a:pt x="2877" y="2026"/>
                </a:moveTo>
                <a:cubicBezTo>
                  <a:pt x="2878" y="2029"/>
                  <a:pt x="2879" y="2033"/>
                  <a:pt x="2881" y="2037"/>
                </a:cubicBezTo>
                <a:cubicBezTo>
                  <a:pt x="2879" y="2033"/>
                  <a:pt x="2878" y="2029"/>
                  <a:pt x="2877" y="2026"/>
                </a:cubicBezTo>
                <a:close/>
                <a:moveTo>
                  <a:pt x="2809" y="1967"/>
                </a:moveTo>
                <a:cubicBezTo>
                  <a:pt x="2813" y="1968"/>
                  <a:pt x="2816" y="1970"/>
                  <a:pt x="2817" y="1973"/>
                </a:cubicBezTo>
                <a:cubicBezTo>
                  <a:pt x="2816" y="1970"/>
                  <a:pt x="2813" y="1968"/>
                  <a:pt x="2809" y="1967"/>
                </a:cubicBezTo>
                <a:cubicBezTo>
                  <a:pt x="2808" y="1963"/>
                  <a:pt x="2806" y="1961"/>
                  <a:pt x="2802" y="1961"/>
                </a:cubicBezTo>
                <a:cubicBezTo>
                  <a:pt x="2806" y="1961"/>
                  <a:pt x="2808" y="1963"/>
                  <a:pt x="2809" y="1967"/>
                </a:cubicBezTo>
                <a:close/>
                <a:moveTo>
                  <a:pt x="2793" y="1951"/>
                </a:moveTo>
                <a:cubicBezTo>
                  <a:pt x="2795" y="1952"/>
                  <a:pt x="2798" y="1954"/>
                  <a:pt x="2800" y="1956"/>
                </a:cubicBezTo>
                <a:cubicBezTo>
                  <a:pt x="2798" y="1954"/>
                  <a:pt x="2795" y="1952"/>
                  <a:pt x="2793" y="1951"/>
                </a:cubicBezTo>
                <a:cubicBezTo>
                  <a:pt x="2792" y="1950"/>
                  <a:pt x="2791" y="1949"/>
                  <a:pt x="2790" y="1949"/>
                </a:cubicBezTo>
                <a:cubicBezTo>
                  <a:pt x="2791" y="1949"/>
                  <a:pt x="2792" y="1950"/>
                  <a:pt x="2793" y="1951"/>
                </a:cubicBezTo>
                <a:close/>
                <a:moveTo>
                  <a:pt x="2773" y="1937"/>
                </a:moveTo>
                <a:cubicBezTo>
                  <a:pt x="2773" y="1937"/>
                  <a:pt x="2773" y="1937"/>
                  <a:pt x="2773" y="1937"/>
                </a:cubicBezTo>
                <a:cubicBezTo>
                  <a:pt x="2773" y="1937"/>
                  <a:pt x="2773" y="1937"/>
                  <a:pt x="2773" y="1937"/>
                </a:cubicBezTo>
                <a:cubicBezTo>
                  <a:pt x="2774" y="1938"/>
                  <a:pt x="2775" y="1939"/>
                  <a:pt x="2777" y="1941"/>
                </a:cubicBezTo>
                <a:cubicBezTo>
                  <a:pt x="2775" y="1939"/>
                  <a:pt x="2774" y="1938"/>
                  <a:pt x="2773" y="1937"/>
                </a:cubicBezTo>
                <a:cubicBezTo>
                  <a:pt x="2773" y="1937"/>
                  <a:pt x="2773" y="1937"/>
                  <a:pt x="2773" y="1937"/>
                </a:cubicBezTo>
                <a:cubicBezTo>
                  <a:pt x="2773" y="1937"/>
                  <a:pt x="2773" y="1937"/>
                  <a:pt x="2773" y="1937"/>
                </a:cubicBezTo>
                <a:close/>
                <a:moveTo>
                  <a:pt x="2816" y="1992"/>
                </a:moveTo>
                <a:cubicBezTo>
                  <a:pt x="2824" y="2000"/>
                  <a:pt x="2833" y="2008"/>
                  <a:pt x="2841" y="2016"/>
                </a:cubicBezTo>
                <a:cubicBezTo>
                  <a:pt x="2849" y="2026"/>
                  <a:pt x="2859" y="2034"/>
                  <a:pt x="2869" y="2041"/>
                </a:cubicBezTo>
                <a:cubicBezTo>
                  <a:pt x="2859" y="2034"/>
                  <a:pt x="2849" y="2026"/>
                  <a:pt x="2841" y="2016"/>
                </a:cubicBezTo>
                <a:cubicBezTo>
                  <a:pt x="2840" y="2023"/>
                  <a:pt x="2837" y="2027"/>
                  <a:pt x="2832" y="2030"/>
                </a:cubicBezTo>
                <a:cubicBezTo>
                  <a:pt x="2837" y="2027"/>
                  <a:pt x="2840" y="2023"/>
                  <a:pt x="2841" y="2016"/>
                </a:cubicBezTo>
                <a:cubicBezTo>
                  <a:pt x="2833" y="2008"/>
                  <a:pt x="2824" y="2000"/>
                  <a:pt x="2816" y="1992"/>
                </a:cubicBezTo>
                <a:cubicBezTo>
                  <a:pt x="2801" y="1980"/>
                  <a:pt x="2786" y="1966"/>
                  <a:pt x="2771" y="1954"/>
                </a:cubicBezTo>
                <a:cubicBezTo>
                  <a:pt x="2786" y="1966"/>
                  <a:pt x="2801" y="1980"/>
                  <a:pt x="2816" y="1992"/>
                </a:cubicBezTo>
                <a:close/>
                <a:moveTo>
                  <a:pt x="2812" y="2131"/>
                </a:moveTo>
                <a:cubicBezTo>
                  <a:pt x="2811" y="2130"/>
                  <a:pt x="2810" y="2129"/>
                  <a:pt x="2809" y="2129"/>
                </a:cubicBezTo>
                <a:cubicBezTo>
                  <a:pt x="2809" y="2125"/>
                  <a:pt x="2807" y="2123"/>
                  <a:pt x="2804" y="2121"/>
                </a:cubicBezTo>
                <a:cubicBezTo>
                  <a:pt x="2807" y="2123"/>
                  <a:pt x="2809" y="2125"/>
                  <a:pt x="2809" y="2129"/>
                </a:cubicBezTo>
                <a:cubicBezTo>
                  <a:pt x="2810" y="2129"/>
                  <a:pt x="2811" y="2130"/>
                  <a:pt x="2812" y="2131"/>
                </a:cubicBezTo>
                <a:close/>
                <a:moveTo>
                  <a:pt x="2797" y="2117"/>
                </a:moveTo>
                <a:cubicBezTo>
                  <a:pt x="2796" y="2115"/>
                  <a:pt x="2794" y="2114"/>
                  <a:pt x="2793" y="2113"/>
                </a:cubicBezTo>
                <a:cubicBezTo>
                  <a:pt x="2792" y="2112"/>
                  <a:pt x="2792" y="2112"/>
                  <a:pt x="2791" y="2112"/>
                </a:cubicBezTo>
                <a:cubicBezTo>
                  <a:pt x="2792" y="2112"/>
                  <a:pt x="2792" y="2112"/>
                  <a:pt x="2793" y="2113"/>
                </a:cubicBezTo>
                <a:cubicBezTo>
                  <a:pt x="2794" y="2114"/>
                  <a:pt x="2796" y="2115"/>
                  <a:pt x="2797" y="2117"/>
                </a:cubicBezTo>
                <a:close/>
                <a:moveTo>
                  <a:pt x="2741" y="1907"/>
                </a:moveTo>
                <a:cubicBezTo>
                  <a:pt x="2746" y="1908"/>
                  <a:pt x="2751" y="1909"/>
                  <a:pt x="2757" y="1909"/>
                </a:cubicBezTo>
                <a:cubicBezTo>
                  <a:pt x="2757" y="1913"/>
                  <a:pt x="2757" y="1917"/>
                  <a:pt x="2757" y="1921"/>
                </a:cubicBezTo>
                <a:cubicBezTo>
                  <a:pt x="2757" y="1920"/>
                  <a:pt x="2757" y="1920"/>
                  <a:pt x="2757" y="1920"/>
                </a:cubicBezTo>
                <a:cubicBezTo>
                  <a:pt x="2757" y="1921"/>
                  <a:pt x="2757" y="1921"/>
                  <a:pt x="2757" y="1921"/>
                </a:cubicBezTo>
                <a:cubicBezTo>
                  <a:pt x="2757" y="1921"/>
                  <a:pt x="2757" y="1921"/>
                  <a:pt x="2757" y="1921"/>
                </a:cubicBezTo>
                <a:cubicBezTo>
                  <a:pt x="2758" y="1922"/>
                  <a:pt x="2760" y="1923"/>
                  <a:pt x="2761" y="1925"/>
                </a:cubicBezTo>
                <a:cubicBezTo>
                  <a:pt x="2762" y="1926"/>
                  <a:pt x="2764" y="1927"/>
                  <a:pt x="2765" y="1929"/>
                </a:cubicBezTo>
                <a:cubicBezTo>
                  <a:pt x="2765" y="1928"/>
                  <a:pt x="2765" y="1928"/>
                  <a:pt x="2765" y="1928"/>
                </a:cubicBezTo>
                <a:cubicBezTo>
                  <a:pt x="2765" y="1929"/>
                  <a:pt x="2765" y="1929"/>
                  <a:pt x="2765" y="1929"/>
                </a:cubicBezTo>
                <a:cubicBezTo>
                  <a:pt x="2765" y="1929"/>
                  <a:pt x="2765" y="1929"/>
                  <a:pt x="2765" y="1929"/>
                </a:cubicBezTo>
                <a:cubicBezTo>
                  <a:pt x="2766" y="1930"/>
                  <a:pt x="2768" y="1931"/>
                  <a:pt x="2769" y="1933"/>
                </a:cubicBezTo>
                <a:cubicBezTo>
                  <a:pt x="2769" y="1933"/>
                  <a:pt x="2769" y="1933"/>
                  <a:pt x="2769" y="1933"/>
                </a:cubicBezTo>
                <a:cubicBezTo>
                  <a:pt x="2767" y="1932"/>
                  <a:pt x="2765" y="1931"/>
                  <a:pt x="2765" y="1929"/>
                </a:cubicBezTo>
                <a:cubicBezTo>
                  <a:pt x="2762" y="1929"/>
                  <a:pt x="2760" y="1928"/>
                  <a:pt x="2761" y="1925"/>
                </a:cubicBezTo>
                <a:cubicBezTo>
                  <a:pt x="2757" y="1925"/>
                  <a:pt x="2756" y="1924"/>
                  <a:pt x="2757" y="1921"/>
                </a:cubicBezTo>
                <a:cubicBezTo>
                  <a:pt x="2749" y="1919"/>
                  <a:pt x="2743" y="1915"/>
                  <a:pt x="2741" y="1907"/>
                </a:cubicBezTo>
                <a:cubicBezTo>
                  <a:pt x="2730" y="1901"/>
                  <a:pt x="2723" y="1892"/>
                  <a:pt x="2714" y="1884"/>
                </a:cubicBezTo>
                <a:cubicBezTo>
                  <a:pt x="2723" y="1892"/>
                  <a:pt x="2730" y="1901"/>
                  <a:pt x="2741" y="1907"/>
                </a:cubicBezTo>
                <a:close/>
                <a:moveTo>
                  <a:pt x="2713" y="2087"/>
                </a:moveTo>
                <a:cubicBezTo>
                  <a:pt x="2713" y="2087"/>
                  <a:pt x="2713" y="2087"/>
                  <a:pt x="2713" y="2087"/>
                </a:cubicBezTo>
                <a:cubicBezTo>
                  <a:pt x="2712" y="2088"/>
                  <a:pt x="2711" y="2088"/>
                  <a:pt x="2711" y="2089"/>
                </a:cubicBezTo>
                <a:cubicBezTo>
                  <a:pt x="2711" y="2088"/>
                  <a:pt x="2712" y="2088"/>
                  <a:pt x="2713" y="2087"/>
                </a:cubicBezTo>
                <a:close/>
                <a:moveTo>
                  <a:pt x="2700" y="1872"/>
                </a:moveTo>
                <a:cubicBezTo>
                  <a:pt x="2688" y="1874"/>
                  <a:pt x="2682" y="1868"/>
                  <a:pt x="2681" y="1856"/>
                </a:cubicBezTo>
                <a:cubicBezTo>
                  <a:pt x="2687" y="1862"/>
                  <a:pt x="2704" y="1855"/>
                  <a:pt x="2700" y="1872"/>
                </a:cubicBezTo>
                <a:close/>
                <a:moveTo>
                  <a:pt x="2673" y="1852"/>
                </a:moveTo>
                <a:cubicBezTo>
                  <a:pt x="2678" y="1848"/>
                  <a:pt x="2680" y="1852"/>
                  <a:pt x="2681" y="1856"/>
                </a:cubicBezTo>
                <a:cubicBezTo>
                  <a:pt x="2676" y="1859"/>
                  <a:pt x="2674" y="1857"/>
                  <a:pt x="2673" y="1852"/>
                </a:cubicBezTo>
                <a:cubicBezTo>
                  <a:pt x="2670" y="1853"/>
                  <a:pt x="2669" y="1851"/>
                  <a:pt x="2669" y="1848"/>
                </a:cubicBezTo>
                <a:cubicBezTo>
                  <a:pt x="2673" y="1847"/>
                  <a:pt x="2675" y="1847"/>
                  <a:pt x="2673" y="1852"/>
                </a:cubicBezTo>
                <a:close/>
                <a:moveTo>
                  <a:pt x="2609" y="1821"/>
                </a:moveTo>
                <a:cubicBezTo>
                  <a:pt x="2608" y="1822"/>
                  <a:pt x="2607" y="1822"/>
                  <a:pt x="2607" y="1823"/>
                </a:cubicBezTo>
                <a:cubicBezTo>
                  <a:pt x="2607" y="1822"/>
                  <a:pt x="2608" y="1822"/>
                  <a:pt x="2609" y="1821"/>
                </a:cubicBezTo>
                <a:cubicBezTo>
                  <a:pt x="2607" y="1818"/>
                  <a:pt x="2606" y="1817"/>
                  <a:pt x="2603" y="1817"/>
                </a:cubicBezTo>
                <a:cubicBezTo>
                  <a:pt x="2606" y="1817"/>
                  <a:pt x="2607" y="1818"/>
                  <a:pt x="2609" y="1821"/>
                </a:cubicBezTo>
                <a:close/>
                <a:moveTo>
                  <a:pt x="2566" y="1780"/>
                </a:moveTo>
                <a:cubicBezTo>
                  <a:pt x="2563" y="1780"/>
                  <a:pt x="2561" y="1780"/>
                  <a:pt x="2559" y="1779"/>
                </a:cubicBezTo>
                <a:cubicBezTo>
                  <a:pt x="2561" y="1780"/>
                  <a:pt x="2563" y="1780"/>
                  <a:pt x="2566" y="1780"/>
                </a:cubicBezTo>
                <a:close/>
                <a:moveTo>
                  <a:pt x="2566" y="1791"/>
                </a:moveTo>
                <a:cubicBezTo>
                  <a:pt x="2573" y="1797"/>
                  <a:pt x="2581" y="1803"/>
                  <a:pt x="2589" y="1809"/>
                </a:cubicBezTo>
                <a:cubicBezTo>
                  <a:pt x="2581" y="1803"/>
                  <a:pt x="2573" y="1797"/>
                  <a:pt x="2566" y="1791"/>
                </a:cubicBezTo>
                <a:cubicBezTo>
                  <a:pt x="2562" y="1789"/>
                  <a:pt x="2558" y="1786"/>
                  <a:pt x="2554" y="1783"/>
                </a:cubicBezTo>
                <a:cubicBezTo>
                  <a:pt x="2558" y="1786"/>
                  <a:pt x="2562" y="1789"/>
                  <a:pt x="2566" y="1791"/>
                </a:cubicBezTo>
                <a:close/>
                <a:moveTo>
                  <a:pt x="2566" y="1939"/>
                </a:moveTo>
                <a:cubicBezTo>
                  <a:pt x="2565" y="1938"/>
                  <a:pt x="2564" y="1938"/>
                  <a:pt x="2563" y="1937"/>
                </a:cubicBezTo>
                <a:cubicBezTo>
                  <a:pt x="2563" y="1937"/>
                  <a:pt x="2563" y="1937"/>
                  <a:pt x="2563" y="1937"/>
                </a:cubicBezTo>
                <a:cubicBezTo>
                  <a:pt x="2564" y="1938"/>
                  <a:pt x="2565" y="1938"/>
                  <a:pt x="2566" y="1939"/>
                </a:cubicBezTo>
                <a:close/>
                <a:moveTo>
                  <a:pt x="2529" y="1727"/>
                </a:moveTo>
                <a:cubicBezTo>
                  <a:pt x="2530" y="1729"/>
                  <a:pt x="2532" y="1731"/>
                  <a:pt x="2533" y="1732"/>
                </a:cubicBezTo>
                <a:cubicBezTo>
                  <a:pt x="2529" y="1733"/>
                  <a:pt x="2528" y="1731"/>
                  <a:pt x="2529" y="1727"/>
                </a:cubicBezTo>
                <a:cubicBezTo>
                  <a:pt x="2528" y="1725"/>
                  <a:pt x="2526" y="1724"/>
                  <a:pt x="2525" y="1723"/>
                </a:cubicBezTo>
                <a:cubicBezTo>
                  <a:pt x="2526" y="1724"/>
                  <a:pt x="2528" y="1725"/>
                  <a:pt x="2529" y="1727"/>
                </a:cubicBezTo>
                <a:close/>
                <a:moveTo>
                  <a:pt x="2525" y="1913"/>
                </a:moveTo>
                <a:cubicBezTo>
                  <a:pt x="2525" y="1913"/>
                  <a:pt x="2525" y="1913"/>
                  <a:pt x="2525" y="1913"/>
                </a:cubicBezTo>
                <a:cubicBezTo>
                  <a:pt x="2525" y="1913"/>
                  <a:pt x="2525" y="1913"/>
                  <a:pt x="2525" y="1913"/>
                </a:cubicBezTo>
                <a:close/>
                <a:moveTo>
                  <a:pt x="2516" y="1702"/>
                </a:moveTo>
                <a:cubicBezTo>
                  <a:pt x="2523" y="1701"/>
                  <a:pt x="2519" y="1706"/>
                  <a:pt x="2520" y="1709"/>
                </a:cubicBezTo>
                <a:cubicBezTo>
                  <a:pt x="2532" y="1713"/>
                  <a:pt x="2512" y="1717"/>
                  <a:pt x="2520" y="1721"/>
                </a:cubicBezTo>
                <a:cubicBezTo>
                  <a:pt x="2514" y="1724"/>
                  <a:pt x="2507" y="1730"/>
                  <a:pt x="2500" y="1722"/>
                </a:cubicBezTo>
                <a:cubicBezTo>
                  <a:pt x="2496" y="1718"/>
                  <a:pt x="2500" y="1711"/>
                  <a:pt x="2495" y="1708"/>
                </a:cubicBezTo>
                <a:cubicBezTo>
                  <a:pt x="2499" y="1697"/>
                  <a:pt x="2506" y="1694"/>
                  <a:pt x="2516" y="1702"/>
                </a:cubicBezTo>
                <a:close/>
                <a:moveTo>
                  <a:pt x="2413" y="1629"/>
                </a:moveTo>
                <a:cubicBezTo>
                  <a:pt x="2415" y="1629"/>
                  <a:pt x="2416" y="1629"/>
                  <a:pt x="2417" y="1628"/>
                </a:cubicBezTo>
                <a:cubicBezTo>
                  <a:pt x="2422" y="1628"/>
                  <a:pt x="2423" y="1621"/>
                  <a:pt x="2429" y="1622"/>
                </a:cubicBezTo>
                <a:cubicBezTo>
                  <a:pt x="2427" y="1629"/>
                  <a:pt x="2430" y="1632"/>
                  <a:pt x="2437" y="1633"/>
                </a:cubicBezTo>
                <a:cubicBezTo>
                  <a:pt x="2438" y="1638"/>
                  <a:pt x="2441" y="1644"/>
                  <a:pt x="2434" y="1648"/>
                </a:cubicBezTo>
                <a:cubicBezTo>
                  <a:pt x="2438" y="1652"/>
                  <a:pt x="2442" y="1656"/>
                  <a:pt x="2446" y="1659"/>
                </a:cubicBezTo>
                <a:cubicBezTo>
                  <a:pt x="2464" y="1666"/>
                  <a:pt x="2478" y="1678"/>
                  <a:pt x="2485" y="1696"/>
                </a:cubicBezTo>
                <a:cubicBezTo>
                  <a:pt x="2494" y="1695"/>
                  <a:pt x="2498" y="1697"/>
                  <a:pt x="2493" y="1707"/>
                </a:cubicBezTo>
                <a:cubicBezTo>
                  <a:pt x="2489" y="1704"/>
                  <a:pt x="2486" y="1701"/>
                  <a:pt x="2485" y="1696"/>
                </a:cubicBezTo>
                <a:cubicBezTo>
                  <a:pt x="2476" y="1696"/>
                  <a:pt x="2472" y="1688"/>
                  <a:pt x="2465" y="1685"/>
                </a:cubicBezTo>
                <a:cubicBezTo>
                  <a:pt x="2463" y="1687"/>
                  <a:pt x="2463" y="1688"/>
                  <a:pt x="2463" y="1690"/>
                </a:cubicBezTo>
                <a:cubicBezTo>
                  <a:pt x="2463" y="1688"/>
                  <a:pt x="2463" y="1687"/>
                  <a:pt x="2465" y="1685"/>
                </a:cubicBezTo>
                <a:cubicBezTo>
                  <a:pt x="2457" y="1678"/>
                  <a:pt x="2449" y="1671"/>
                  <a:pt x="2442" y="1664"/>
                </a:cubicBezTo>
                <a:cubicBezTo>
                  <a:pt x="2439" y="1662"/>
                  <a:pt x="2436" y="1660"/>
                  <a:pt x="2433" y="1659"/>
                </a:cubicBezTo>
                <a:cubicBezTo>
                  <a:pt x="2433" y="1658"/>
                  <a:pt x="2433" y="1657"/>
                  <a:pt x="2433" y="1656"/>
                </a:cubicBezTo>
                <a:cubicBezTo>
                  <a:pt x="2426" y="1653"/>
                  <a:pt x="2419" y="1651"/>
                  <a:pt x="2413" y="1649"/>
                </a:cubicBezTo>
                <a:cubicBezTo>
                  <a:pt x="2413" y="1649"/>
                  <a:pt x="2413" y="1649"/>
                  <a:pt x="2413" y="1649"/>
                </a:cubicBezTo>
                <a:cubicBezTo>
                  <a:pt x="2413" y="1649"/>
                  <a:pt x="2412" y="1650"/>
                  <a:pt x="2412" y="1650"/>
                </a:cubicBezTo>
                <a:cubicBezTo>
                  <a:pt x="2412" y="1650"/>
                  <a:pt x="2413" y="1649"/>
                  <a:pt x="2413" y="1649"/>
                </a:cubicBezTo>
                <a:cubicBezTo>
                  <a:pt x="2413" y="1649"/>
                  <a:pt x="2413" y="1649"/>
                  <a:pt x="2413" y="1649"/>
                </a:cubicBezTo>
                <a:cubicBezTo>
                  <a:pt x="2412" y="1643"/>
                  <a:pt x="2410" y="1638"/>
                  <a:pt x="2409" y="1632"/>
                </a:cubicBezTo>
                <a:cubicBezTo>
                  <a:pt x="2410" y="1631"/>
                  <a:pt x="2412" y="1630"/>
                  <a:pt x="2413" y="1629"/>
                </a:cubicBezTo>
                <a:close/>
                <a:moveTo>
                  <a:pt x="2465" y="1705"/>
                </a:moveTo>
                <a:cubicBezTo>
                  <a:pt x="2466" y="1705"/>
                  <a:pt x="2466" y="1705"/>
                  <a:pt x="2466" y="1705"/>
                </a:cubicBezTo>
                <a:cubicBezTo>
                  <a:pt x="2465" y="1705"/>
                  <a:pt x="2465" y="1705"/>
                  <a:pt x="2465" y="1705"/>
                </a:cubicBezTo>
                <a:cubicBezTo>
                  <a:pt x="2464" y="1705"/>
                  <a:pt x="2462" y="1704"/>
                  <a:pt x="2461" y="1704"/>
                </a:cubicBezTo>
                <a:cubicBezTo>
                  <a:pt x="2460" y="1705"/>
                  <a:pt x="2459" y="1707"/>
                  <a:pt x="2458" y="1708"/>
                </a:cubicBezTo>
                <a:cubicBezTo>
                  <a:pt x="2459" y="1707"/>
                  <a:pt x="2460" y="1705"/>
                  <a:pt x="2461" y="1704"/>
                </a:cubicBezTo>
                <a:cubicBezTo>
                  <a:pt x="2461" y="1704"/>
                  <a:pt x="2461" y="1704"/>
                  <a:pt x="2461" y="1704"/>
                </a:cubicBezTo>
                <a:cubicBezTo>
                  <a:pt x="2462" y="1704"/>
                  <a:pt x="2464" y="1705"/>
                  <a:pt x="2465" y="1705"/>
                </a:cubicBezTo>
                <a:close/>
                <a:moveTo>
                  <a:pt x="2454" y="1739"/>
                </a:moveTo>
                <a:cubicBezTo>
                  <a:pt x="2447" y="1740"/>
                  <a:pt x="2439" y="1743"/>
                  <a:pt x="2432" y="1746"/>
                </a:cubicBezTo>
                <a:cubicBezTo>
                  <a:pt x="2432" y="1746"/>
                  <a:pt x="2432" y="1746"/>
                  <a:pt x="2432" y="1746"/>
                </a:cubicBezTo>
                <a:cubicBezTo>
                  <a:pt x="2439" y="1743"/>
                  <a:pt x="2447" y="1740"/>
                  <a:pt x="2454" y="1739"/>
                </a:cubicBezTo>
                <a:close/>
                <a:moveTo>
                  <a:pt x="2412" y="1725"/>
                </a:moveTo>
                <a:cubicBezTo>
                  <a:pt x="2406" y="1719"/>
                  <a:pt x="2399" y="1714"/>
                  <a:pt x="2393" y="1708"/>
                </a:cubicBezTo>
                <a:cubicBezTo>
                  <a:pt x="2388" y="1703"/>
                  <a:pt x="2385" y="1698"/>
                  <a:pt x="2385" y="1693"/>
                </a:cubicBezTo>
                <a:cubicBezTo>
                  <a:pt x="2385" y="1698"/>
                  <a:pt x="2388" y="1703"/>
                  <a:pt x="2393" y="1708"/>
                </a:cubicBezTo>
                <a:cubicBezTo>
                  <a:pt x="2399" y="1714"/>
                  <a:pt x="2406" y="1719"/>
                  <a:pt x="2412" y="1725"/>
                </a:cubicBezTo>
                <a:close/>
                <a:moveTo>
                  <a:pt x="2305" y="1536"/>
                </a:moveTo>
                <a:cubicBezTo>
                  <a:pt x="2315" y="1532"/>
                  <a:pt x="2323" y="1535"/>
                  <a:pt x="2328" y="1545"/>
                </a:cubicBezTo>
                <a:cubicBezTo>
                  <a:pt x="2327" y="1552"/>
                  <a:pt x="2334" y="1548"/>
                  <a:pt x="2336" y="1550"/>
                </a:cubicBezTo>
                <a:cubicBezTo>
                  <a:pt x="2326" y="1557"/>
                  <a:pt x="2323" y="1563"/>
                  <a:pt x="2337" y="1569"/>
                </a:cubicBezTo>
                <a:cubicBezTo>
                  <a:pt x="2338" y="1572"/>
                  <a:pt x="2341" y="1574"/>
                  <a:pt x="2345" y="1574"/>
                </a:cubicBezTo>
                <a:cubicBezTo>
                  <a:pt x="2346" y="1574"/>
                  <a:pt x="2346" y="1574"/>
                  <a:pt x="2346" y="1574"/>
                </a:cubicBezTo>
                <a:cubicBezTo>
                  <a:pt x="2346" y="1573"/>
                  <a:pt x="2346" y="1573"/>
                  <a:pt x="2346" y="1573"/>
                </a:cubicBezTo>
                <a:cubicBezTo>
                  <a:pt x="2346" y="1573"/>
                  <a:pt x="2346" y="1573"/>
                  <a:pt x="2346" y="1573"/>
                </a:cubicBezTo>
                <a:cubicBezTo>
                  <a:pt x="2348" y="1576"/>
                  <a:pt x="2349" y="1579"/>
                  <a:pt x="2353" y="1579"/>
                </a:cubicBezTo>
                <a:cubicBezTo>
                  <a:pt x="2364" y="1588"/>
                  <a:pt x="2377" y="1596"/>
                  <a:pt x="2385" y="1609"/>
                </a:cubicBezTo>
                <a:cubicBezTo>
                  <a:pt x="2386" y="1612"/>
                  <a:pt x="2388" y="1614"/>
                  <a:pt x="2389" y="1616"/>
                </a:cubicBezTo>
                <a:cubicBezTo>
                  <a:pt x="2390" y="1616"/>
                  <a:pt x="2391" y="1617"/>
                  <a:pt x="2392" y="1618"/>
                </a:cubicBezTo>
                <a:cubicBezTo>
                  <a:pt x="2393" y="1620"/>
                  <a:pt x="2393" y="1622"/>
                  <a:pt x="2393" y="1624"/>
                </a:cubicBezTo>
                <a:cubicBezTo>
                  <a:pt x="2390" y="1623"/>
                  <a:pt x="2386" y="1621"/>
                  <a:pt x="2389" y="1617"/>
                </a:cubicBezTo>
                <a:cubicBezTo>
                  <a:pt x="2373" y="1618"/>
                  <a:pt x="2367" y="1602"/>
                  <a:pt x="2355" y="1595"/>
                </a:cubicBezTo>
                <a:cubicBezTo>
                  <a:pt x="2338" y="1585"/>
                  <a:pt x="2327" y="1563"/>
                  <a:pt x="2302" y="1570"/>
                </a:cubicBezTo>
                <a:cubicBezTo>
                  <a:pt x="2302" y="1570"/>
                  <a:pt x="2302" y="1570"/>
                  <a:pt x="2302" y="1570"/>
                </a:cubicBezTo>
                <a:cubicBezTo>
                  <a:pt x="2300" y="1569"/>
                  <a:pt x="2298" y="1569"/>
                  <a:pt x="2296" y="1569"/>
                </a:cubicBezTo>
                <a:cubicBezTo>
                  <a:pt x="2304" y="1559"/>
                  <a:pt x="2291" y="1544"/>
                  <a:pt x="2305" y="1536"/>
                </a:cubicBezTo>
                <a:close/>
                <a:moveTo>
                  <a:pt x="2371" y="1684"/>
                </a:moveTo>
                <a:cubicBezTo>
                  <a:pt x="2371" y="1684"/>
                  <a:pt x="2371" y="1685"/>
                  <a:pt x="2371" y="1686"/>
                </a:cubicBezTo>
                <a:cubicBezTo>
                  <a:pt x="2371" y="1685"/>
                  <a:pt x="2371" y="1684"/>
                  <a:pt x="2371" y="1684"/>
                </a:cubicBezTo>
                <a:close/>
                <a:moveTo>
                  <a:pt x="2277" y="1597"/>
                </a:moveTo>
                <a:cubicBezTo>
                  <a:pt x="2277" y="1597"/>
                  <a:pt x="2277" y="1597"/>
                  <a:pt x="2277" y="1597"/>
                </a:cubicBezTo>
                <a:cubicBezTo>
                  <a:pt x="2277" y="1597"/>
                  <a:pt x="2277" y="1597"/>
                  <a:pt x="2277" y="1597"/>
                </a:cubicBezTo>
                <a:cubicBezTo>
                  <a:pt x="2277" y="1597"/>
                  <a:pt x="2277" y="1597"/>
                  <a:pt x="2277" y="1597"/>
                </a:cubicBezTo>
                <a:cubicBezTo>
                  <a:pt x="2277" y="1597"/>
                  <a:pt x="2277" y="1597"/>
                  <a:pt x="2277" y="1597"/>
                </a:cubicBezTo>
                <a:close/>
                <a:moveTo>
                  <a:pt x="2387" y="1975"/>
                </a:moveTo>
                <a:cubicBezTo>
                  <a:pt x="2476" y="2014"/>
                  <a:pt x="2564" y="2056"/>
                  <a:pt x="2653" y="2097"/>
                </a:cubicBezTo>
                <a:cubicBezTo>
                  <a:pt x="2694" y="2119"/>
                  <a:pt x="2736" y="2141"/>
                  <a:pt x="2778" y="2163"/>
                </a:cubicBezTo>
                <a:cubicBezTo>
                  <a:pt x="2784" y="2166"/>
                  <a:pt x="2789" y="2170"/>
                  <a:pt x="2795" y="2173"/>
                </a:cubicBezTo>
                <a:cubicBezTo>
                  <a:pt x="2801" y="2176"/>
                  <a:pt x="2806" y="2178"/>
                  <a:pt x="2811" y="2181"/>
                </a:cubicBezTo>
                <a:cubicBezTo>
                  <a:pt x="2806" y="2178"/>
                  <a:pt x="2801" y="2176"/>
                  <a:pt x="2795" y="2173"/>
                </a:cubicBezTo>
                <a:cubicBezTo>
                  <a:pt x="2798" y="2182"/>
                  <a:pt x="2788" y="2194"/>
                  <a:pt x="2802" y="2200"/>
                </a:cubicBezTo>
                <a:cubicBezTo>
                  <a:pt x="2801" y="2207"/>
                  <a:pt x="2801" y="2214"/>
                  <a:pt x="2801" y="2221"/>
                </a:cubicBezTo>
                <a:cubicBezTo>
                  <a:pt x="2801" y="2221"/>
                  <a:pt x="2802" y="2222"/>
                  <a:pt x="2802" y="2223"/>
                </a:cubicBezTo>
                <a:cubicBezTo>
                  <a:pt x="2802" y="2224"/>
                  <a:pt x="2802" y="2224"/>
                  <a:pt x="2802" y="2225"/>
                </a:cubicBezTo>
                <a:cubicBezTo>
                  <a:pt x="2802" y="2229"/>
                  <a:pt x="2801" y="2233"/>
                  <a:pt x="2801" y="2237"/>
                </a:cubicBezTo>
                <a:cubicBezTo>
                  <a:pt x="2805" y="2248"/>
                  <a:pt x="2792" y="2257"/>
                  <a:pt x="2796" y="2269"/>
                </a:cubicBezTo>
                <a:cubicBezTo>
                  <a:pt x="2797" y="2274"/>
                  <a:pt x="2789" y="2273"/>
                  <a:pt x="2785" y="2273"/>
                </a:cubicBezTo>
                <a:cubicBezTo>
                  <a:pt x="2781" y="2251"/>
                  <a:pt x="2762" y="2258"/>
                  <a:pt x="2749" y="2254"/>
                </a:cubicBezTo>
                <a:cubicBezTo>
                  <a:pt x="2739" y="2251"/>
                  <a:pt x="2727" y="2254"/>
                  <a:pt x="2716" y="2254"/>
                </a:cubicBezTo>
                <a:cubicBezTo>
                  <a:pt x="2710" y="2254"/>
                  <a:pt x="2710" y="2254"/>
                  <a:pt x="2711" y="2246"/>
                </a:cubicBezTo>
                <a:cubicBezTo>
                  <a:pt x="2712" y="2238"/>
                  <a:pt x="2705" y="2240"/>
                  <a:pt x="2703" y="2242"/>
                </a:cubicBezTo>
                <a:cubicBezTo>
                  <a:pt x="2692" y="2254"/>
                  <a:pt x="2671" y="2259"/>
                  <a:pt x="2672" y="2280"/>
                </a:cubicBezTo>
                <a:cubicBezTo>
                  <a:pt x="2668" y="2280"/>
                  <a:pt x="2665" y="2280"/>
                  <a:pt x="2661" y="2280"/>
                </a:cubicBezTo>
                <a:cubicBezTo>
                  <a:pt x="2660" y="2270"/>
                  <a:pt x="2660" y="2260"/>
                  <a:pt x="2659" y="2250"/>
                </a:cubicBezTo>
                <a:cubicBezTo>
                  <a:pt x="2659" y="2246"/>
                  <a:pt x="2660" y="2240"/>
                  <a:pt x="2652" y="2241"/>
                </a:cubicBezTo>
                <a:cubicBezTo>
                  <a:pt x="2645" y="2241"/>
                  <a:pt x="2647" y="2246"/>
                  <a:pt x="2647" y="2251"/>
                </a:cubicBezTo>
                <a:cubicBezTo>
                  <a:pt x="2648" y="2260"/>
                  <a:pt x="2648" y="2270"/>
                  <a:pt x="2649" y="2280"/>
                </a:cubicBezTo>
                <a:cubicBezTo>
                  <a:pt x="2637" y="2282"/>
                  <a:pt x="2623" y="2277"/>
                  <a:pt x="2613" y="2289"/>
                </a:cubicBezTo>
                <a:cubicBezTo>
                  <a:pt x="2602" y="2275"/>
                  <a:pt x="2614" y="2259"/>
                  <a:pt x="2609" y="2245"/>
                </a:cubicBezTo>
                <a:cubicBezTo>
                  <a:pt x="2590" y="2246"/>
                  <a:pt x="2587" y="2244"/>
                  <a:pt x="2571" y="2228"/>
                </a:cubicBezTo>
                <a:cubicBezTo>
                  <a:pt x="2569" y="2225"/>
                  <a:pt x="2566" y="2225"/>
                  <a:pt x="2564" y="2226"/>
                </a:cubicBezTo>
                <a:cubicBezTo>
                  <a:pt x="2558" y="2230"/>
                  <a:pt x="2564" y="2236"/>
                  <a:pt x="2561" y="2241"/>
                </a:cubicBezTo>
                <a:cubicBezTo>
                  <a:pt x="2555" y="2241"/>
                  <a:pt x="2551" y="2225"/>
                  <a:pt x="2544" y="2239"/>
                </a:cubicBezTo>
                <a:cubicBezTo>
                  <a:pt x="2542" y="2244"/>
                  <a:pt x="2538" y="2244"/>
                  <a:pt x="2534" y="2245"/>
                </a:cubicBezTo>
                <a:cubicBezTo>
                  <a:pt x="2524" y="2246"/>
                  <a:pt x="2516" y="2243"/>
                  <a:pt x="2510" y="2233"/>
                </a:cubicBezTo>
                <a:cubicBezTo>
                  <a:pt x="2504" y="2243"/>
                  <a:pt x="2498" y="2243"/>
                  <a:pt x="2488" y="2238"/>
                </a:cubicBezTo>
                <a:cubicBezTo>
                  <a:pt x="2473" y="2232"/>
                  <a:pt x="2456" y="2240"/>
                  <a:pt x="2441" y="2241"/>
                </a:cubicBezTo>
                <a:cubicBezTo>
                  <a:pt x="2440" y="2244"/>
                  <a:pt x="2439" y="2247"/>
                  <a:pt x="2439" y="2249"/>
                </a:cubicBezTo>
                <a:cubicBezTo>
                  <a:pt x="2439" y="2247"/>
                  <a:pt x="2440" y="2244"/>
                  <a:pt x="2441" y="2241"/>
                </a:cubicBezTo>
                <a:cubicBezTo>
                  <a:pt x="2423" y="2241"/>
                  <a:pt x="2406" y="2241"/>
                  <a:pt x="2389" y="2241"/>
                </a:cubicBezTo>
                <a:cubicBezTo>
                  <a:pt x="2374" y="2242"/>
                  <a:pt x="2359" y="2244"/>
                  <a:pt x="2349" y="2229"/>
                </a:cubicBezTo>
                <a:cubicBezTo>
                  <a:pt x="2348" y="2225"/>
                  <a:pt x="2346" y="2223"/>
                  <a:pt x="2344" y="2222"/>
                </a:cubicBezTo>
                <a:cubicBezTo>
                  <a:pt x="2346" y="2223"/>
                  <a:pt x="2348" y="2225"/>
                  <a:pt x="2349" y="2229"/>
                </a:cubicBezTo>
                <a:cubicBezTo>
                  <a:pt x="2363" y="2229"/>
                  <a:pt x="2376" y="2229"/>
                  <a:pt x="2389" y="2229"/>
                </a:cubicBezTo>
                <a:cubicBezTo>
                  <a:pt x="2391" y="2227"/>
                  <a:pt x="2381" y="2221"/>
                  <a:pt x="2393" y="2221"/>
                </a:cubicBezTo>
                <a:cubicBezTo>
                  <a:pt x="2407" y="2222"/>
                  <a:pt x="2422" y="2229"/>
                  <a:pt x="2434" y="2222"/>
                </a:cubicBezTo>
                <a:cubicBezTo>
                  <a:pt x="2450" y="2212"/>
                  <a:pt x="2464" y="2216"/>
                  <a:pt x="2479" y="2221"/>
                </a:cubicBezTo>
                <a:cubicBezTo>
                  <a:pt x="2482" y="2222"/>
                  <a:pt x="2485" y="2220"/>
                  <a:pt x="2489" y="2220"/>
                </a:cubicBezTo>
                <a:cubicBezTo>
                  <a:pt x="2489" y="2218"/>
                  <a:pt x="2489" y="2215"/>
                  <a:pt x="2489" y="2214"/>
                </a:cubicBezTo>
                <a:cubicBezTo>
                  <a:pt x="2489" y="2215"/>
                  <a:pt x="2489" y="2218"/>
                  <a:pt x="2489" y="2220"/>
                </a:cubicBezTo>
                <a:cubicBezTo>
                  <a:pt x="2492" y="2225"/>
                  <a:pt x="2493" y="2234"/>
                  <a:pt x="2501" y="2233"/>
                </a:cubicBezTo>
                <a:cubicBezTo>
                  <a:pt x="2506" y="2232"/>
                  <a:pt x="2504" y="2225"/>
                  <a:pt x="2505" y="2221"/>
                </a:cubicBezTo>
                <a:cubicBezTo>
                  <a:pt x="2509" y="2212"/>
                  <a:pt x="2518" y="2228"/>
                  <a:pt x="2521" y="2217"/>
                </a:cubicBezTo>
                <a:cubicBezTo>
                  <a:pt x="2535" y="2232"/>
                  <a:pt x="2548" y="2213"/>
                  <a:pt x="2562" y="2216"/>
                </a:cubicBezTo>
                <a:cubicBezTo>
                  <a:pt x="2577" y="2219"/>
                  <a:pt x="2593" y="2217"/>
                  <a:pt x="2609" y="2217"/>
                </a:cubicBezTo>
                <a:cubicBezTo>
                  <a:pt x="2614" y="2204"/>
                  <a:pt x="2603" y="2210"/>
                  <a:pt x="2599" y="2209"/>
                </a:cubicBezTo>
                <a:cubicBezTo>
                  <a:pt x="2580" y="2207"/>
                  <a:pt x="2560" y="2213"/>
                  <a:pt x="2544" y="2196"/>
                </a:cubicBezTo>
                <a:cubicBezTo>
                  <a:pt x="2559" y="2199"/>
                  <a:pt x="2573" y="2193"/>
                  <a:pt x="2588" y="2194"/>
                </a:cubicBezTo>
                <a:cubicBezTo>
                  <a:pt x="2591" y="2196"/>
                  <a:pt x="2594" y="2199"/>
                  <a:pt x="2596" y="2199"/>
                </a:cubicBezTo>
                <a:cubicBezTo>
                  <a:pt x="2599" y="2198"/>
                  <a:pt x="2596" y="2195"/>
                  <a:pt x="2596" y="2192"/>
                </a:cubicBezTo>
                <a:cubicBezTo>
                  <a:pt x="2597" y="2178"/>
                  <a:pt x="2602" y="2161"/>
                  <a:pt x="2576" y="2172"/>
                </a:cubicBezTo>
                <a:cubicBezTo>
                  <a:pt x="2572" y="2173"/>
                  <a:pt x="2567" y="2173"/>
                  <a:pt x="2563" y="2173"/>
                </a:cubicBezTo>
                <a:cubicBezTo>
                  <a:pt x="2545" y="2171"/>
                  <a:pt x="2538" y="2178"/>
                  <a:pt x="2544" y="2196"/>
                </a:cubicBezTo>
                <a:cubicBezTo>
                  <a:pt x="2535" y="2208"/>
                  <a:pt x="2525" y="2212"/>
                  <a:pt x="2517" y="2195"/>
                </a:cubicBezTo>
                <a:cubicBezTo>
                  <a:pt x="2497" y="2192"/>
                  <a:pt x="2476" y="2199"/>
                  <a:pt x="2457" y="2190"/>
                </a:cubicBezTo>
                <a:cubicBezTo>
                  <a:pt x="2456" y="2194"/>
                  <a:pt x="2453" y="2196"/>
                  <a:pt x="2449" y="2196"/>
                </a:cubicBezTo>
                <a:cubicBezTo>
                  <a:pt x="2448" y="2187"/>
                  <a:pt x="2448" y="2176"/>
                  <a:pt x="2438" y="2171"/>
                </a:cubicBezTo>
                <a:cubicBezTo>
                  <a:pt x="2438" y="2167"/>
                  <a:pt x="2439" y="2162"/>
                  <a:pt x="2433" y="2160"/>
                </a:cubicBezTo>
                <a:cubicBezTo>
                  <a:pt x="2428" y="2160"/>
                  <a:pt x="2423" y="2159"/>
                  <a:pt x="2421" y="2165"/>
                </a:cubicBezTo>
                <a:cubicBezTo>
                  <a:pt x="2421" y="2169"/>
                  <a:pt x="2421" y="2173"/>
                  <a:pt x="2421" y="2177"/>
                </a:cubicBezTo>
                <a:cubicBezTo>
                  <a:pt x="2426" y="2181"/>
                  <a:pt x="2425" y="2187"/>
                  <a:pt x="2425" y="2193"/>
                </a:cubicBezTo>
                <a:cubicBezTo>
                  <a:pt x="2412" y="2207"/>
                  <a:pt x="2396" y="2203"/>
                  <a:pt x="2380" y="2203"/>
                </a:cubicBezTo>
                <a:cubicBezTo>
                  <a:pt x="2371" y="2203"/>
                  <a:pt x="2367" y="2198"/>
                  <a:pt x="2368" y="2189"/>
                </a:cubicBezTo>
                <a:cubicBezTo>
                  <a:pt x="2362" y="2193"/>
                  <a:pt x="2358" y="2202"/>
                  <a:pt x="2349" y="2201"/>
                </a:cubicBezTo>
                <a:cubicBezTo>
                  <a:pt x="2349" y="2201"/>
                  <a:pt x="2349" y="2201"/>
                  <a:pt x="2349" y="2201"/>
                </a:cubicBezTo>
                <a:cubicBezTo>
                  <a:pt x="2348" y="2202"/>
                  <a:pt x="2347" y="2203"/>
                  <a:pt x="2345" y="2204"/>
                </a:cubicBezTo>
                <a:cubicBezTo>
                  <a:pt x="2342" y="2204"/>
                  <a:pt x="2339" y="2204"/>
                  <a:pt x="2336" y="2204"/>
                </a:cubicBezTo>
                <a:cubicBezTo>
                  <a:pt x="2326" y="2204"/>
                  <a:pt x="2316" y="2205"/>
                  <a:pt x="2305" y="2205"/>
                </a:cubicBezTo>
                <a:cubicBezTo>
                  <a:pt x="2300" y="2217"/>
                  <a:pt x="2289" y="2211"/>
                  <a:pt x="2281" y="2212"/>
                </a:cubicBezTo>
                <a:cubicBezTo>
                  <a:pt x="2265" y="2205"/>
                  <a:pt x="2254" y="2224"/>
                  <a:pt x="2254" y="2227"/>
                </a:cubicBezTo>
                <a:cubicBezTo>
                  <a:pt x="2250" y="2248"/>
                  <a:pt x="2231" y="2241"/>
                  <a:pt x="2221" y="2248"/>
                </a:cubicBezTo>
                <a:cubicBezTo>
                  <a:pt x="2219" y="2243"/>
                  <a:pt x="2217" y="2238"/>
                  <a:pt x="2214" y="2232"/>
                </a:cubicBezTo>
                <a:cubicBezTo>
                  <a:pt x="2212" y="2249"/>
                  <a:pt x="2202" y="2251"/>
                  <a:pt x="2189" y="2249"/>
                </a:cubicBezTo>
                <a:cubicBezTo>
                  <a:pt x="2189" y="2246"/>
                  <a:pt x="2190" y="2243"/>
                  <a:pt x="2190" y="2241"/>
                </a:cubicBezTo>
                <a:cubicBezTo>
                  <a:pt x="2186" y="2232"/>
                  <a:pt x="2197" y="2216"/>
                  <a:pt x="2176" y="2217"/>
                </a:cubicBezTo>
                <a:cubicBezTo>
                  <a:pt x="2161" y="2244"/>
                  <a:pt x="2138" y="2232"/>
                  <a:pt x="2117" y="2228"/>
                </a:cubicBezTo>
                <a:cubicBezTo>
                  <a:pt x="2114" y="2218"/>
                  <a:pt x="2101" y="2219"/>
                  <a:pt x="2096" y="2209"/>
                </a:cubicBezTo>
                <a:cubicBezTo>
                  <a:pt x="2102" y="2208"/>
                  <a:pt x="2107" y="2207"/>
                  <a:pt x="2112" y="2206"/>
                </a:cubicBezTo>
                <a:cubicBezTo>
                  <a:pt x="2103" y="2205"/>
                  <a:pt x="2094" y="2205"/>
                  <a:pt x="2085" y="2205"/>
                </a:cubicBezTo>
                <a:cubicBezTo>
                  <a:pt x="2084" y="2203"/>
                  <a:pt x="2084" y="2202"/>
                  <a:pt x="2084" y="2201"/>
                </a:cubicBezTo>
                <a:cubicBezTo>
                  <a:pt x="2086" y="2192"/>
                  <a:pt x="2070" y="2188"/>
                  <a:pt x="2077" y="2177"/>
                </a:cubicBezTo>
                <a:cubicBezTo>
                  <a:pt x="2077" y="2172"/>
                  <a:pt x="2076" y="2167"/>
                  <a:pt x="2076" y="2162"/>
                </a:cubicBezTo>
                <a:cubicBezTo>
                  <a:pt x="2071" y="2158"/>
                  <a:pt x="2074" y="2149"/>
                  <a:pt x="2066" y="2148"/>
                </a:cubicBezTo>
                <a:cubicBezTo>
                  <a:pt x="2072" y="2139"/>
                  <a:pt x="2069" y="2130"/>
                  <a:pt x="2068" y="2121"/>
                </a:cubicBezTo>
                <a:cubicBezTo>
                  <a:pt x="2067" y="2106"/>
                  <a:pt x="2065" y="2091"/>
                  <a:pt x="2064" y="2077"/>
                </a:cubicBezTo>
                <a:cubicBezTo>
                  <a:pt x="2062" y="2021"/>
                  <a:pt x="2059" y="1965"/>
                  <a:pt x="2056" y="1909"/>
                </a:cubicBezTo>
                <a:cubicBezTo>
                  <a:pt x="2056" y="1888"/>
                  <a:pt x="2056" y="1867"/>
                  <a:pt x="2056" y="1846"/>
                </a:cubicBezTo>
                <a:cubicBezTo>
                  <a:pt x="2046" y="1843"/>
                  <a:pt x="2038" y="1850"/>
                  <a:pt x="2028" y="1849"/>
                </a:cubicBezTo>
                <a:cubicBezTo>
                  <a:pt x="2027" y="1831"/>
                  <a:pt x="2026" y="1814"/>
                  <a:pt x="2025" y="1796"/>
                </a:cubicBezTo>
                <a:cubicBezTo>
                  <a:pt x="2026" y="1781"/>
                  <a:pt x="2026" y="1766"/>
                  <a:pt x="2027" y="1751"/>
                </a:cubicBezTo>
                <a:cubicBezTo>
                  <a:pt x="2029" y="1721"/>
                  <a:pt x="2025" y="1691"/>
                  <a:pt x="2031" y="1662"/>
                </a:cubicBezTo>
                <a:cubicBezTo>
                  <a:pt x="2031" y="1662"/>
                  <a:pt x="2031" y="1662"/>
                  <a:pt x="2031" y="1662"/>
                </a:cubicBezTo>
                <a:cubicBezTo>
                  <a:pt x="2031" y="1662"/>
                  <a:pt x="2031" y="1661"/>
                  <a:pt x="2031" y="1661"/>
                </a:cubicBezTo>
                <a:cubicBezTo>
                  <a:pt x="2032" y="1662"/>
                  <a:pt x="2032" y="1663"/>
                  <a:pt x="2033" y="1664"/>
                </a:cubicBezTo>
                <a:cubicBezTo>
                  <a:pt x="2035" y="1678"/>
                  <a:pt x="2046" y="1670"/>
                  <a:pt x="2053" y="1672"/>
                </a:cubicBezTo>
                <a:cubicBezTo>
                  <a:pt x="2053" y="1668"/>
                  <a:pt x="2053" y="1664"/>
                  <a:pt x="2053" y="1660"/>
                </a:cubicBezTo>
                <a:cubicBezTo>
                  <a:pt x="2058" y="1661"/>
                  <a:pt x="2057" y="1665"/>
                  <a:pt x="2056" y="1669"/>
                </a:cubicBezTo>
                <a:cubicBezTo>
                  <a:pt x="2058" y="1669"/>
                  <a:pt x="2059" y="1670"/>
                  <a:pt x="2060" y="1671"/>
                </a:cubicBezTo>
                <a:cubicBezTo>
                  <a:pt x="2060" y="1666"/>
                  <a:pt x="2061" y="1662"/>
                  <a:pt x="2061" y="1657"/>
                </a:cubicBezTo>
                <a:cubicBezTo>
                  <a:pt x="2062" y="1657"/>
                  <a:pt x="2064" y="1657"/>
                  <a:pt x="2065" y="1657"/>
                </a:cubicBezTo>
                <a:cubicBezTo>
                  <a:pt x="2064" y="1657"/>
                  <a:pt x="2062" y="1657"/>
                  <a:pt x="2061" y="1657"/>
                </a:cubicBezTo>
                <a:cubicBezTo>
                  <a:pt x="2061" y="1662"/>
                  <a:pt x="2060" y="1666"/>
                  <a:pt x="2060" y="1671"/>
                </a:cubicBezTo>
                <a:cubicBezTo>
                  <a:pt x="2060" y="1673"/>
                  <a:pt x="2060" y="1673"/>
                  <a:pt x="2060" y="1673"/>
                </a:cubicBezTo>
                <a:cubicBezTo>
                  <a:pt x="2060" y="1671"/>
                  <a:pt x="2060" y="1671"/>
                  <a:pt x="2060" y="1671"/>
                </a:cubicBezTo>
                <a:cubicBezTo>
                  <a:pt x="2059" y="1670"/>
                  <a:pt x="2058" y="1669"/>
                  <a:pt x="2056" y="1669"/>
                </a:cubicBezTo>
                <a:cubicBezTo>
                  <a:pt x="2055" y="1670"/>
                  <a:pt x="2054" y="1671"/>
                  <a:pt x="2053" y="1673"/>
                </a:cubicBezTo>
                <a:cubicBezTo>
                  <a:pt x="2053" y="1696"/>
                  <a:pt x="2052" y="1719"/>
                  <a:pt x="2053" y="1742"/>
                </a:cubicBezTo>
                <a:cubicBezTo>
                  <a:pt x="2054" y="1767"/>
                  <a:pt x="2049" y="1792"/>
                  <a:pt x="2055" y="1817"/>
                </a:cubicBezTo>
                <a:cubicBezTo>
                  <a:pt x="2055" y="1821"/>
                  <a:pt x="2055" y="1825"/>
                  <a:pt x="2055" y="1828"/>
                </a:cubicBezTo>
                <a:cubicBezTo>
                  <a:pt x="2053" y="1831"/>
                  <a:pt x="2054" y="1832"/>
                  <a:pt x="2057" y="1832"/>
                </a:cubicBezTo>
                <a:cubicBezTo>
                  <a:pt x="2057" y="1833"/>
                  <a:pt x="2057" y="1833"/>
                  <a:pt x="2057" y="1833"/>
                </a:cubicBezTo>
                <a:cubicBezTo>
                  <a:pt x="2168" y="1878"/>
                  <a:pt x="2277" y="1926"/>
                  <a:pt x="2387" y="1975"/>
                </a:cubicBezTo>
                <a:close/>
                <a:moveTo>
                  <a:pt x="2437" y="2177"/>
                </a:moveTo>
                <a:cubicBezTo>
                  <a:pt x="2439" y="2182"/>
                  <a:pt x="2448" y="2185"/>
                  <a:pt x="2441" y="2192"/>
                </a:cubicBezTo>
                <a:cubicBezTo>
                  <a:pt x="2429" y="2190"/>
                  <a:pt x="2429" y="2185"/>
                  <a:pt x="2437" y="2177"/>
                </a:cubicBezTo>
                <a:close/>
                <a:moveTo>
                  <a:pt x="2068" y="1577"/>
                </a:moveTo>
                <a:cubicBezTo>
                  <a:pt x="2068" y="1579"/>
                  <a:pt x="2067" y="1582"/>
                  <a:pt x="2067" y="1584"/>
                </a:cubicBezTo>
                <a:cubicBezTo>
                  <a:pt x="2063" y="1584"/>
                  <a:pt x="2059" y="1584"/>
                  <a:pt x="2058" y="1589"/>
                </a:cubicBezTo>
                <a:cubicBezTo>
                  <a:pt x="2058" y="1592"/>
                  <a:pt x="2061" y="1593"/>
                  <a:pt x="2064" y="1593"/>
                </a:cubicBezTo>
                <a:cubicBezTo>
                  <a:pt x="2064" y="1596"/>
                  <a:pt x="2064" y="1598"/>
                  <a:pt x="2063" y="1601"/>
                </a:cubicBezTo>
                <a:cubicBezTo>
                  <a:pt x="2056" y="1618"/>
                  <a:pt x="2062" y="1636"/>
                  <a:pt x="2060" y="1653"/>
                </a:cubicBezTo>
                <a:cubicBezTo>
                  <a:pt x="2058" y="1653"/>
                  <a:pt x="2056" y="1653"/>
                  <a:pt x="2053" y="1652"/>
                </a:cubicBezTo>
                <a:cubicBezTo>
                  <a:pt x="2053" y="1650"/>
                  <a:pt x="2051" y="1649"/>
                  <a:pt x="2049" y="1648"/>
                </a:cubicBezTo>
                <a:cubicBezTo>
                  <a:pt x="2049" y="1644"/>
                  <a:pt x="2048" y="1641"/>
                  <a:pt x="2047" y="1637"/>
                </a:cubicBezTo>
                <a:cubicBezTo>
                  <a:pt x="2049" y="1636"/>
                  <a:pt x="2051" y="1635"/>
                  <a:pt x="2053" y="1634"/>
                </a:cubicBezTo>
                <a:cubicBezTo>
                  <a:pt x="2044" y="1625"/>
                  <a:pt x="2051" y="1613"/>
                  <a:pt x="2047" y="1604"/>
                </a:cubicBezTo>
                <a:cubicBezTo>
                  <a:pt x="2047" y="1597"/>
                  <a:pt x="2047" y="1591"/>
                  <a:pt x="2047" y="1584"/>
                </a:cubicBezTo>
                <a:cubicBezTo>
                  <a:pt x="2048" y="1582"/>
                  <a:pt x="2049" y="1580"/>
                  <a:pt x="2050" y="1578"/>
                </a:cubicBezTo>
                <a:cubicBezTo>
                  <a:pt x="2050" y="1576"/>
                  <a:pt x="2050" y="1575"/>
                  <a:pt x="2051" y="1573"/>
                </a:cubicBezTo>
                <a:cubicBezTo>
                  <a:pt x="2052" y="1572"/>
                  <a:pt x="2052" y="1571"/>
                  <a:pt x="2053" y="1570"/>
                </a:cubicBezTo>
                <a:cubicBezTo>
                  <a:pt x="2054" y="1569"/>
                  <a:pt x="2056" y="1569"/>
                  <a:pt x="2057" y="1569"/>
                </a:cubicBezTo>
                <a:cubicBezTo>
                  <a:pt x="2056" y="1577"/>
                  <a:pt x="2061" y="1578"/>
                  <a:pt x="2068" y="1577"/>
                </a:cubicBezTo>
                <a:close/>
                <a:moveTo>
                  <a:pt x="2061" y="1545"/>
                </a:moveTo>
                <a:cubicBezTo>
                  <a:pt x="2061" y="1545"/>
                  <a:pt x="2061" y="1545"/>
                  <a:pt x="2062" y="1546"/>
                </a:cubicBezTo>
                <a:cubicBezTo>
                  <a:pt x="2062" y="1546"/>
                  <a:pt x="2062" y="1546"/>
                  <a:pt x="2062" y="1546"/>
                </a:cubicBezTo>
                <a:cubicBezTo>
                  <a:pt x="2061" y="1545"/>
                  <a:pt x="2061" y="1545"/>
                  <a:pt x="2061" y="1545"/>
                </a:cubicBezTo>
                <a:close/>
                <a:moveTo>
                  <a:pt x="2065" y="1517"/>
                </a:moveTo>
                <a:cubicBezTo>
                  <a:pt x="2066" y="1518"/>
                  <a:pt x="2068" y="1517"/>
                  <a:pt x="2069" y="1517"/>
                </a:cubicBezTo>
                <a:cubicBezTo>
                  <a:pt x="2070" y="1516"/>
                  <a:pt x="2071" y="1514"/>
                  <a:pt x="2072" y="1513"/>
                </a:cubicBezTo>
                <a:cubicBezTo>
                  <a:pt x="2071" y="1514"/>
                  <a:pt x="2070" y="1516"/>
                  <a:pt x="2069" y="1517"/>
                </a:cubicBezTo>
                <a:cubicBezTo>
                  <a:pt x="2068" y="1517"/>
                  <a:pt x="2066" y="1518"/>
                  <a:pt x="2065" y="1517"/>
                </a:cubicBezTo>
                <a:close/>
                <a:moveTo>
                  <a:pt x="2048" y="1559"/>
                </a:moveTo>
                <a:cubicBezTo>
                  <a:pt x="2051" y="1559"/>
                  <a:pt x="2052" y="1555"/>
                  <a:pt x="2053" y="1552"/>
                </a:cubicBezTo>
                <a:cubicBezTo>
                  <a:pt x="2052" y="1555"/>
                  <a:pt x="2051" y="1559"/>
                  <a:pt x="2048" y="1559"/>
                </a:cubicBezTo>
                <a:close/>
                <a:moveTo>
                  <a:pt x="2045" y="1537"/>
                </a:moveTo>
                <a:cubicBezTo>
                  <a:pt x="2042" y="1536"/>
                  <a:pt x="2039" y="1535"/>
                  <a:pt x="2039" y="1533"/>
                </a:cubicBezTo>
                <a:cubicBezTo>
                  <a:pt x="2039" y="1535"/>
                  <a:pt x="2042" y="1536"/>
                  <a:pt x="2045" y="1537"/>
                </a:cubicBezTo>
                <a:cubicBezTo>
                  <a:pt x="2049" y="1537"/>
                  <a:pt x="2053" y="1537"/>
                  <a:pt x="2057" y="1537"/>
                </a:cubicBezTo>
                <a:cubicBezTo>
                  <a:pt x="2053" y="1537"/>
                  <a:pt x="2049" y="1537"/>
                  <a:pt x="2045" y="1537"/>
                </a:cubicBezTo>
                <a:close/>
                <a:moveTo>
                  <a:pt x="2093" y="1540"/>
                </a:moveTo>
                <a:cubicBezTo>
                  <a:pt x="2090" y="1544"/>
                  <a:pt x="2086" y="1548"/>
                  <a:pt x="2083" y="1553"/>
                </a:cubicBezTo>
                <a:cubicBezTo>
                  <a:pt x="2082" y="1554"/>
                  <a:pt x="2081" y="1555"/>
                  <a:pt x="2080" y="1556"/>
                </a:cubicBezTo>
                <a:cubicBezTo>
                  <a:pt x="2081" y="1555"/>
                  <a:pt x="2082" y="1554"/>
                  <a:pt x="2083" y="1553"/>
                </a:cubicBezTo>
                <a:cubicBezTo>
                  <a:pt x="2086" y="1548"/>
                  <a:pt x="2090" y="1544"/>
                  <a:pt x="2093" y="1540"/>
                </a:cubicBezTo>
                <a:close/>
                <a:moveTo>
                  <a:pt x="2088" y="1528"/>
                </a:moveTo>
                <a:cubicBezTo>
                  <a:pt x="2089" y="1529"/>
                  <a:pt x="2089" y="1529"/>
                  <a:pt x="2089" y="1529"/>
                </a:cubicBezTo>
                <a:cubicBezTo>
                  <a:pt x="2089" y="1529"/>
                  <a:pt x="2089" y="1529"/>
                  <a:pt x="2089" y="1529"/>
                </a:cubicBezTo>
                <a:lnTo>
                  <a:pt x="2088" y="1528"/>
                </a:lnTo>
                <a:close/>
                <a:moveTo>
                  <a:pt x="2077" y="1512"/>
                </a:moveTo>
                <a:cubicBezTo>
                  <a:pt x="2077" y="1510"/>
                  <a:pt x="2077" y="1508"/>
                  <a:pt x="2076" y="1505"/>
                </a:cubicBezTo>
                <a:cubicBezTo>
                  <a:pt x="2077" y="1508"/>
                  <a:pt x="2077" y="1510"/>
                  <a:pt x="2077" y="1512"/>
                </a:cubicBezTo>
                <a:cubicBezTo>
                  <a:pt x="2080" y="1513"/>
                  <a:pt x="2082" y="1513"/>
                  <a:pt x="2084" y="1513"/>
                </a:cubicBezTo>
                <a:cubicBezTo>
                  <a:pt x="2082" y="1513"/>
                  <a:pt x="2080" y="1513"/>
                  <a:pt x="2077" y="1512"/>
                </a:cubicBezTo>
                <a:close/>
                <a:moveTo>
                  <a:pt x="2077" y="1557"/>
                </a:moveTo>
                <a:cubicBezTo>
                  <a:pt x="2077" y="1557"/>
                  <a:pt x="2077" y="1557"/>
                  <a:pt x="2077" y="1557"/>
                </a:cubicBezTo>
                <a:cubicBezTo>
                  <a:pt x="2076" y="1553"/>
                  <a:pt x="2076" y="1547"/>
                  <a:pt x="2075" y="1544"/>
                </a:cubicBezTo>
                <a:cubicBezTo>
                  <a:pt x="2076" y="1547"/>
                  <a:pt x="2076" y="1553"/>
                  <a:pt x="2077" y="1557"/>
                </a:cubicBezTo>
                <a:close/>
                <a:moveTo>
                  <a:pt x="2096" y="1424"/>
                </a:moveTo>
                <a:cubicBezTo>
                  <a:pt x="2097" y="1425"/>
                  <a:pt x="2097" y="1425"/>
                  <a:pt x="2097" y="1425"/>
                </a:cubicBezTo>
                <a:lnTo>
                  <a:pt x="2096" y="1424"/>
                </a:lnTo>
                <a:close/>
                <a:moveTo>
                  <a:pt x="2125" y="1457"/>
                </a:moveTo>
                <a:cubicBezTo>
                  <a:pt x="2133" y="1461"/>
                  <a:pt x="2141" y="1465"/>
                  <a:pt x="2149" y="1469"/>
                </a:cubicBezTo>
                <a:cubicBezTo>
                  <a:pt x="2150" y="1471"/>
                  <a:pt x="2151" y="1474"/>
                  <a:pt x="2153" y="1477"/>
                </a:cubicBezTo>
                <a:cubicBezTo>
                  <a:pt x="2151" y="1474"/>
                  <a:pt x="2150" y="1471"/>
                  <a:pt x="2149" y="1469"/>
                </a:cubicBezTo>
                <a:cubicBezTo>
                  <a:pt x="2141" y="1465"/>
                  <a:pt x="2133" y="1461"/>
                  <a:pt x="2125" y="1457"/>
                </a:cubicBezTo>
                <a:close/>
                <a:moveTo>
                  <a:pt x="2192" y="1537"/>
                </a:moveTo>
                <a:cubicBezTo>
                  <a:pt x="2193" y="1541"/>
                  <a:pt x="2196" y="1544"/>
                  <a:pt x="2205" y="1545"/>
                </a:cubicBezTo>
                <a:cubicBezTo>
                  <a:pt x="2199" y="1546"/>
                  <a:pt x="2194" y="1547"/>
                  <a:pt x="2190" y="1549"/>
                </a:cubicBezTo>
                <a:cubicBezTo>
                  <a:pt x="2194" y="1547"/>
                  <a:pt x="2199" y="1546"/>
                  <a:pt x="2205" y="1545"/>
                </a:cubicBezTo>
                <a:cubicBezTo>
                  <a:pt x="2196" y="1544"/>
                  <a:pt x="2193" y="1541"/>
                  <a:pt x="2192" y="1537"/>
                </a:cubicBezTo>
                <a:close/>
                <a:moveTo>
                  <a:pt x="2213" y="1553"/>
                </a:moveTo>
                <a:cubicBezTo>
                  <a:pt x="2213" y="1555"/>
                  <a:pt x="2213" y="1558"/>
                  <a:pt x="2213" y="1561"/>
                </a:cubicBezTo>
                <a:cubicBezTo>
                  <a:pt x="2213" y="1558"/>
                  <a:pt x="2213" y="1555"/>
                  <a:pt x="2213" y="1553"/>
                </a:cubicBezTo>
                <a:cubicBezTo>
                  <a:pt x="2212" y="1550"/>
                  <a:pt x="2212" y="1549"/>
                  <a:pt x="2210" y="1547"/>
                </a:cubicBezTo>
                <a:cubicBezTo>
                  <a:pt x="2212" y="1549"/>
                  <a:pt x="2212" y="1550"/>
                  <a:pt x="2213" y="1553"/>
                </a:cubicBezTo>
                <a:close/>
                <a:moveTo>
                  <a:pt x="2213" y="1533"/>
                </a:moveTo>
                <a:cubicBezTo>
                  <a:pt x="2213" y="1533"/>
                  <a:pt x="2213" y="1533"/>
                  <a:pt x="2213" y="1533"/>
                </a:cubicBezTo>
                <a:cubicBezTo>
                  <a:pt x="2213" y="1533"/>
                  <a:pt x="2213" y="1533"/>
                  <a:pt x="2213" y="1533"/>
                </a:cubicBezTo>
                <a:cubicBezTo>
                  <a:pt x="2213" y="1533"/>
                  <a:pt x="2213" y="1533"/>
                  <a:pt x="2213" y="1533"/>
                </a:cubicBezTo>
                <a:close/>
                <a:moveTo>
                  <a:pt x="2230" y="1580"/>
                </a:moveTo>
                <a:cubicBezTo>
                  <a:pt x="2228" y="1572"/>
                  <a:pt x="2221" y="1568"/>
                  <a:pt x="2213" y="1564"/>
                </a:cubicBezTo>
                <a:cubicBezTo>
                  <a:pt x="2213" y="1564"/>
                  <a:pt x="2213" y="1563"/>
                  <a:pt x="2213" y="1563"/>
                </a:cubicBezTo>
                <a:cubicBezTo>
                  <a:pt x="2213" y="1563"/>
                  <a:pt x="2213" y="1564"/>
                  <a:pt x="2213" y="1564"/>
                </a:cubicBezTo>
                <a:cubicBezTo>
                  <a:pt x="2221" y="1568"/>
                  <a:pt x="2228" y="1572"/>
                  <a:pt x="2230" y="1580"/>
                </a:cubicBezTo>
                <a:close/>
                <a:moveTo>
                  <a:pt x="2226" y="1545"/>
                </a:moveTo>
                <a:cubicBezTo>
                  <a:pt x="2232" y="1548"/>
                  <a:pt x="2238" y="1551"/>
                  <a:pt x="2245" y="1554"/>
                </a:cubicBezTo>
                <a:cubicBezTo>
                  <a:pt x="2246" y="1563"/>
                  <a:pt x="2253" y="1568"/>
                  <a:pt x="2259" y="1574"/>
                </a:cubicBezTo>
                <a:cubicBezTo>
                  <a:pt x="2253" y="1568"/>
                  <a:pt x="2246" y="1563"/>
                  <a:pt x="2245" y="1554"/>
                </a:cubicBezTo>
                <a:cubicBezTo>
                  <a:pt x="2238" y="1551"/>
                  <a:pt x="2232" y="1548"/>
                  <a:pt x="2226" y="1545"/>
                </a:cubicBezTo>
                <a:close/>
                <a:moveTo>
                  <a:pt x="2202" y="1499"/>
                </a:moveTo>
                <a:cubicBezTo>
                  <a:pt x="2206" y="1503"/>
                  <a:pt x="2207" y="1509"/>
                  <a:pt x="2211" y="1513"/>
                </a:cubicBezTo>
                <a:cubicBezTo>
                  <a:pt x="2207" y="1509"/>
                  <a:pt x="2206" y="1503"/>
                  <a:pt x="2202" y="1499"/>
                </a:cubicBezTo>
                <a:close/>
                <a:moveTo>
                  <a:pt x="2181" y="1445"/>
                </a:moveTo>
                <a:cubicBezTo>
                  <a:pt x="2190" y="1447"/>
                  <a:pt x="2194" y="1455"/>
                  <a:pt x="2201" y="1460"/>
                </a:cubicBezTo>
                <a:cubicBezTo>
                  <a:pt x="2201" y="1461"/>
                  <a:pt x="2201" y="1461"/>
                  <a:pt x="2201" y="1461"/>
                </a:cubicBezTo>
                <a:cubicBezTo>
                  <a:pt x="2201" y="1461"/>
                  <a:pt x="2201" y="1461"/>
                  <a:pt x="2201" y="1461"/>
                </a:cubicBezTo>
                <a:cubicBezTo>
                  <a:pt x="2201" y="1460"/>
                  <a:pt x="2201" y="1460"/>
                  <a:pt x="2201" y="1460"/>
                </a:cubicBezTo>
                <a:cubicBezTo>
                  <a:pt x="2211" y="1467"/>
                  <a:pt x="2222" y="1472"/>
                  <a:pt x="2230" y="1483"/>
                </a:cubicBezTo>
                <a:cubicBezTo>
                  <a:pt x="2236" y="1493"/>
                  <a:pt x="2250" y="1492"/>
                  <a:pt x="2260" y="1497"/>
                </a:cubicBezTo>
                <a:cubicBezTo>
                  <a:pt x="2262" y="1503"/>
                  <a:pt x="2264" y="1510"/>
                  <a:pt x="2266" y="1516"/>
                </a:cubicBezTo>
                <a:cubicBezTo>
                  <a:pt x="2264" y="1517"/>
                  <a:pt x="2262" y="1520"/>
                  <a:pt x="2262" y="1520"/>
                </a:cubicBezTo>
                <a:cubicBezTo>
                  <a:pt x="2241" y="1504"/>
                  <a:pt x="2219" y="1490"/>
                  <a:pt x="2202" y="1470"/>
                </a:cubicBezTo>
                <a:cubicBezTo>
                  <a:pt x="2200" y="1468"/>
                  <a:pt x="2201" y="1464"/>
                  <a:pt x="2201" y="1461"/>
                </a:cubicBezTo>
                <a:cubicBezTo>
                  <a:pt x="2195" y="1461"/>
                  <a:pt x="2189" y="1461"/>
                  <a:pt x="2183" y="1460"/>
                </a:cubicBezTo>
                <a:cubicBezTo>
                  <a:pt x="2180" y="1456"/>
                  <a:pt x="2181" y="1450"/>
                  <a:pt x="2181" y="1445"/>
                </a:cubicBezTo>
                <a:close/>
                <a:moveTo>
                  <a:pt x="2184" y="1635"/>
                </a:moveTo>
                <a:cubicBezTo>
                  <a:pt x="2181" y="1634"/>
                  <a:pt x="2179" y="1636"/>
                  <a:pt x="2177" y="1641"/>
                </a:cubicBezTo>
                <a:cubicBezTo>
                  <a:pt x="2176" y="1642"/>
                  <a:pt x="2174" y="1643"/>
                  <a:pt x="2172" y="1642"/>
                </a:cubicBezTo>
                <a:cubicBezTo>
                  <a:pt x="2172" y="1642"/>
                  <a:pt x="2171" y="1642"/>
                  <a:pt x="2170" y="1642"/>
                </a:cubicBezTo>
                <a:cubicBezTo>
                  <a:pt x="2171" y="1642"/>
                  <a:pt x="2172" y="1642"/>
                  <a:pt x="2172" y="1642"/>
                </a:cubicBezTo>
                <a:cubicBezTo>
                  <a:pt x="2174" y="1643"/>
                  <a:pt x="2176" y="1642"/>
                  <a:pt x="2177" y="1641"/>
                </a:cubicBezTo>
                <a:cubicBezTo>
                  <a:pt x="2179" y="1636"/>
                  <a:pt x="2181" y="1634"/>
                  <a:pt x="2184" y="1635"/>
                </a:cubicBezTo>
                <a:close/>
                <a:moveTo>
                  <a:pt x="2177" y="1460"/>
                </a:moveTo>
                <a:cubicBezTo>
                  <a:pt x="2177" y="1460"/>
                  <a:pt x="2177" y="1460"/>
                  <a:pt x="2177" y="1460"/>
                </a:cubicBezTo>
                <a:cubicBezTo>
                  <a:pt x="2177" y="1467"/>
                  <a:pt x="2177" y="1473"/>
                  <a:pt x="2177" y="1480"/>
                </a:cubicBezTo>
                <a:cubicBezTo>
                  <a:pt x="2176" y="1481"/>
                  <a:pt x="2176" y="1481"/>
                  <a:pt x="2176" y="1481"/>
                </a:cubicBezTo>
                <a:cubicBezTo>
                  <a:pt x="2176" y="1481"/>
                  <a:pt x="2176" y="1481"/>
                  <a:pt x="2176" y="1481"/>
                </a:cubicBezTo>
                <a:cubicBezTo>
                  <a:pt x="2177" y="1480"/>
                  <a:pt x="2177" y="1480"/>
                  <a:pt x="2177" y="1480"/>
                </a:cubicBezTo>
                <a:cubicBezTo>
                  <a:pt x="2177" y="1473"/>
                  <a:pt x="2177" y="1467"/>
                  <a:pt x="2177" y="1460"/>
                </a:cubicBezTo>
                <a:close/>
                <a:moveTo>
                  <a:pt x="2110" y="1376"/>
                </a:moveTo>
                <a:cubicBezTo>
                  <a:pt x="2111" y="1376"/>
                  <a:pt x="2111" y="1376"/>
                  <a:pt x="2111" y="1376"/>
                </a:cubicBezTo>
                <a:cubicBezTo>
                  <a:pt x="2111" y="1376"/>
                  <a:pt x="2111" y="1376"/>
                  <a:pt x="2110" y="1376"/>
                </a:cubicBezTo>
                <a:cubicBezTo>
                  <a:pt x="2107" y="1371"/>
                  <a:pt x="2106" y="1366"/>
                  <a:pt x="2106" y="1360"/>
                </a:cubicBezTo>
                <a:cubicBezTo>
                  <a:pt x="2106" y="1366"/>
                  <a:pt x="2107" y="1371"/>
                  <a:pt x="2110" y="1376"/>
                </a:cubicBezTo>
                <a:close/>
                <a:moveTo>
                  <a:pt x="2073" y="1337"/>
                </a:moveTo>
                <a:cubicBezTo>
                  <a:pt x="2096" y="1328"/>
                  <a:pt x="2097" y="1328"/>
                  <a:pt x="2096" y="1344"/>
                </a:cubicBezTo>
                <a:cubicBezTo>
                  <a:pt x="2088" y="1343"/>
                  <a:pt x="2078" y="1348"/>
                  <a:pt x="2073" y="1337"/>
                </a:cubicBezTo>
                <a:cubicBezTo>
                  <a:pt x="2068" y="1335"/>
                  <a:pt x="2064" y="1333"/>
                  <a:pt x="2060" y="1332"/>
                </a:cubicBezTo>
                <a:cubicBezTo>
                  <a:pt x="2064" y="1333"/>
                  <a:pt x="2068" y="1335"/>
                  <a:pt x="2073" y="1337"/>
                </a:cubicBezTo>
                <a:close/>
                <a:moveTo>
                  <a:pt x="2061" y="1352"/>
                </a:moveTo>
                <a:cubicBezTo>
                  <a:pt x="2061" y="1352"/>
                  <a:pt x="2061" y="1352"/>
                  <a:pt x="2061" y="1352"/>
                </a:cubicBezTo>
                <a:cubicBezTo>
                  <a:pt x="2061" y="1352"/>
                  <a:pt x="2061" y="1352"/>
                  <a:pt x="2061" y="1352"/>
                </a:cubicBezTo>
                <a:cubicBezTo>
                  <a:pt x="2061" y="1352"/>
                  <a:pt x="2061" y="1352"/>
                  <a:pt x="2061" y="1352"/>
                </a:cubicBezTo>
                <a:close/>
                <a:moveTo>
                  <a:pt x="2066" y="1367"/>
                </a:moveTo>
                <a:cubicBezTo>
                  <a:pt x="2069" y="1368"/>
                  <a:pt x="2073" y="1368"/>
                  <a:pt x="2077" y="1369"/>
                </a:cubicBezTo>
                <a:cubicBezTo>
                  <a:pt x="2078" y="1365"/>
                  <a:pt x="2075" y="1359"/>
                  <a:pt x="2080" y="1356"/>
                </a:cubicBezTo>
                <a:cubicBezTo>
                  <a:pt x="2085" y="1358"/>
                  <a:pt x="2090" y="1359"/>
                  <a:pt x="2096" y="1361"/>
                </a:cubicBezTo>
                <a:cubicBezTo>
                  <a:pt x="2096" y="1367"/>
                  <a:pt x="2097" y="1373"/>
                  <a:pt x="2098" y="1380"/>
                </a:cubicBezTo>
                <a:cubicBezTo>
                  <a:pt x="2101" y="1381"/>
                  <a:pt x="2103" y="1382"/>
                  <a:pt x="2104" y="1384"/>
                </a:cubicBezTo>
                <a:cubicBezTo>
                  <a:pt x="2103" y="1382"/>
                  <a:pt x="2101" y="1381"/>
                  <a:pt x="2098" y="1380"/>
                </a:cubicBezTo>
                <a:cubicBezTo>
                  <a:pt x="2097" y="1385"/>
                  <a:pt x="2099" y="1388"/>
                  <a:pt x="2105" y="1389"/>
                </a:cubicBezTo>
                <a:cubicBezTo>
                  <a:pt x="2106" y="1387"/>
                  <a:pt x="2107" y="1386"/>
                  <a:pt x="2109" y="1385"/>
                </a:cubicBezTo>
                <a:cubicBezTo>
                  <a:pt x="2112" y="1385"/>
                  <a:pt x="2114" y="1384"/>
                  <a:pt x="2117" y="1384"/>
                </a:cubicBezTo>
                <a:cubicBezTo>
                  <a:pt x="2133" y="1382"/>
                  <a:pt x="2136" y="1401"/>
                  <a:pt x="2149" y="1405"/>
                </a:cubicBezTo>
                <a:cubicBezTo>
                  <a:pt x="2153" y="1406"/>
                  <a:pt x="2158" y="1407"/>
                  <a:pt x="2162" y="1409"/>
                </a:cubicBezTo>
                <a:cubicBezTo>
                  <a:pt x="2168" y="1414"/>
                  <a:pt x="2170" y="1421"/>
                  <a:pt x="2168" y="1428"/>
                </a:cubicBezTo>
                <a:cubicBezTo>
                  <a:pt x="2173" y="1430"/>
                  <a:pt x="2176" y="1434"/>
                  <a:pt x="2178" y="1438"/>
                </a:cubicBezTo>
                <a:cubicBezTo>
                  <a:pt x="2176" y="1434"/>
                  <a:pt x="2173" y="1430"/>
                  <a:pt x="2168" y="1428"/>
                </a:cubicBezTo>
                <a:cubicBezTo>
                  <a:pt x="2161" y="1429"/>
                  <a:pt x="2158" y="1424"/>
                  <a:pt x="2154" y="1420"/>
                </a:cubicBezTo>
                <a:cubicBezTo>
                  <a:pt x="2151" y="1417"/>
                  <a:pt x="2148" y="1415"/>
                  <a:pt x="2145" y="1412"/>
                </a:cubicBezTo>
                <a:cubicBezTo>
                  <a:pt x="2135" y="1405"/>
                  <a:pt x="2124" y="1403"/>
                  <a:pt x="2113" y="1401"/>
                </a:cubicBezTo>
                <a:cubicBezTo>
                  <a:pt x="2108" y="1395"/>
                  <a:pt x="2103" y="1393"/>
                  <a:pt x="2096" y="1392"/>
                </a:cubicBezTo>
                <a:cubicBezTo>
                  <a:pt x="2082" y="1390"/>
                  <a:pt x="2069" y="1387"/>
                  <a:pt x="2057" y="1380"/>
                </a:cubicBezTo>
                <a:cubicBezTo>
                  <a:pt x="2056" y="1373"/>
                  <a:pt x="2059" y="1369"/>
                  <a:pt x="2066" y="1367"/>
                </a:cubicBezTo>
                <a:close/>
                <a:moveTo>
                  <a:pt x="2048" y="1344"/>
                </a:moveTo>
                <a:cubicBezTo>
                  <a:pt x="2050" y="1335"/>
                  <a:pt x="2054" y="1332"/>
                  <a:pt x="2058" y="1332"/>
                </a:cubicBezTo>
                <a:cubicBezTo>
                  <a:pt x="2054" y="1332"/>
                  <a:pt x="2050" y="1335"/>
                  <a:pt x="2048" y="1344"/>
                </a:cubicBezTo>
                <a:cubicBezTo>
                  <a:pt x="2046" y="1345"/>
                  <a:pt x="2044" y="1345"/>
                  <a:pt x="2042" y="1345"/>
                </a:cubicBezTo>
                <a:cubicBezTo>
                  <a:pt x="2044" y="1345"/>
                  <a:pt x="2046" y="1345"/>
                  <a:pt x="2048" y="1344"/>
                </a:cubicBezTo>
                <a:close/>
                <a:moveTo>
                  <a:pt x="2048" y="817"/>
                </a:moveTo>
                <a:cubicBezTo>
                  <a:pt x="2045" y="816"/>
                  <a:pt x="2043" y="816"/>
                  <a:pt x="2040" y="815"/>
                </a:cubicBezTo>
                <a:cubicBezTo>
                  <a:pt x="2043" y="816"/>
                  <a:pt x="2045" y="816"/>
                  <a:pt x="2048" y="817"/>
                </a:cubicBezTo>
                <a:cubicBezTo>
                  <a:pt x="2048" y="819"/>
                  <a:pt x="2048" y="822"/>
                  <a:pt x="2048" y="825"/>
                </a:cubicBezTo>
                <a:cubicBezTo>
                  <a:pt x="2048" y="822"/>
                  <a:pt x="2048" y="819"/>
                  <a:pt x="2048" y="817"/>
                </a:cubicBezTo>
                <a:close/>
                <a:moveTo>
                  <a:pt x="2048" y="793"/>
                </a:moveTo>
                <a:cubicBezTo>
                  <a:pt x="2048" y="795"/>
                  <a:pt x="2048" y="798"/>
                  <a:pt x="2048" y="800"/>
                </a:cubicBezTo>
                <a:cubicBezTo>
                  <a:pt x="2048" y="798"/>
                  <a:pt x="2048" y="795"/>
                  <a:pt x="2048" y="793"/>
                </a:cubicBezTo>
                <a:cubicBezTo>
                  <a:pt x="2045" y="790"/>
                  <a:pt x="2042" y="787"/>
                  <a:pt x="2039" y="784"/>
                </a:cubicBezTo>
                <a:cubicBezTo>
                  <a:pt x="2042" y="787"/>
                  <a:pt x="2045" y="790"/>
                  <a:pt x="2048" y="793"/>
                </a:cubicBezTo>
                <a:close/>
                <a:moveTo>
                  <a:pt x="2039" y="1360"/>
                </a:moveTo>
                <a:cubicBezTo>
                  <a:pt x="2044" y="1361"/>
                  <a:pt x="2058" y="1364"/>
                  <a:pt x="2049" y="1377"/>
                </a:cubicBezTo>
                <a:cubicBezTo>
                  <a:pt x="2043" y="1375"/>
                  <a:pt x="2038" y="1373"/>
                  <a:pt x="2033" y="1371"/>
                </a:cubicBezTo>
                <a:cubicBezTo>
                  <a:pt x="2035" y="1367"/>
                  <a:pt x="2029" y="1357"/>
                  <a:pt x="2039" y="1360"/>
                </a:cubicBezTo>
                <a:close/>
                <a:moveTo>
                  <a:pt x="2033" y="624"/>
                </a:moveTo>
                <a:cubicBezTo>
                  <a:pt x="2033" y="624"/>
                  <a:pt x="2033" y="624"/>
                  <a:pt x="2033" y="624"/>
                </a:cubicBezTo>
                <a:cubicBezTo>
                  <a:pt x="2034" y="624"/>
                  <a:pt x="2035" y="624"/>
                  <a:pt x="2036" y="625"/>
                </a:cubicBezTo>
                <a:cubicBezTo>
                  <a:pt x="2035" y="624"/>
                  <a:pt x="2034" y="624"/>
                  <a:pt x="2033" y="624"/>
                </a:cubicBezTo>
                <a:close/>
                <a:moveTo>
                  <a:pt x="2021" y="466"/>
                </a:moveTo>
                <a:cubicBezTo>
                  <a:pt x="2024" y="471"/>
                  <a:pt x="2030" y="472"/>
                  <a:pt x="2036" y="473"/>
                </a:cubicBezTo>
                <a:cubicBezTo>
                  <a:pt x="2030" y="472"/>
                  <a:pt x="2024" y="471"/>
                  <a:pt x="2021" y="466"/>
                </a:cubicBezTo>
                <a:cubicBezTo>
                  <a:pt x="2018" y="464"/>
                  <a:pt x="2015" y="462"/>
                  <a:pt x="2013" y="461"/>
                </a:cubicBezTo>
                <a:cubicBezTo>
                  <a:pt x="2015" y="462"/>
                  <a:pt x="2018" y="464"/>
                  <a:pt x="2021" y="466"/>
                </a:cubicBezTo>
                <a:close/>
                <a:moveTo>
                  <a:pt x="2013" y="509"/>
                </a:moveTo>
                <a:cubicBezTo>
                  <a:pt x="2015" y="511"/>
                  <a:pt x="2017" y="514"/>
                  <a:pt x="2020" y="518"/>
                </a:cubicBezTo>
                <a:cubicBezTo>
                  <a:pt x="2017" y="514"/>
                  <a:pt x="2015" y="511"/>
                  <a:pt x="2013" y="509"/>
                </a:cubicBezTo>
                <a:close/>
                <a:moveTo>
                  <a:pt x="2003" y="1284"/>
                </a:moveTo>
                <a:cubicBezTo>
                  <a:pt x="2004" y="1284"/>
                  <a:pt x="2004" y="1284"/>
                  <a:pt x="2004" y="1284"/>
                </a:cubicBezTo>
                <a:cubicBezTo>
                  <a:pt x="2009" y="1290"/>
                  <a:pt x="2022" y="1288"/>
                  <a:pt x="2020" y="1300"/>
                </a:cubicBezTo>
                <a:cubicBezTo>
                  <a:pt x="2015" y="1301"/>
                  <a:pt x="2010" y="1303"/>
                  <a:pt x="2004" y="1304"/>
                </a:cubicBezTo>
                <a:cubicBezTo>
                  <a:pt x="2003" y="1305"/>
                  <a:pt x="2002" y="1305"/>
                  <a:pt x="2000" y="1305"/>
                </a:cubicBezTo>
                <a:cubicBezTo>
                  <a:pt x="1997" y="1303"/>
                  <a:pt x="1994" y="1300"/>
                  <a:pt x="1991" y="1297"/>
                </a:cubicBezTo>
                <a:cubicBezTo>
                  <a:pt x="1992" y="1293"/>
                  <a:pt x="1992" y="1289"/>
                  <a:pt x="1993" y="1285"/>
                </a:cubicBezTo>
                <a:cubicBezTo>
                  <a:pt x="1996" y="1285"/>
                  <a:pt x="1998" y="1284"/>
                  <a:pt x="2001" y="1283"/>
                </a:cubicBezTo>
                <a:lnTo>
                  <a:pt x="2003" y="1284"/>
                </a:lnTo>
                <a:close/>
                <a:moveTo>
                  <a:pt x="1993" y="360"/>
                </a:moveTo>
                <a:cubicBezTo>
                  <a:pt x="1993" y="355"/>
                  <a:pt x="1995" y="352"/>
                  <a:pt x="1997" y="350"/>
                </a:cubicBezTo>
                <a:cubicBezTo>
                  <a:pt x="1995" y="352"/>
                  <a:pt x="1993" y="355"/>
                  <a:pt x="1993" y="360"/>
                </a:cubicBezTo>
                <a:cubicBezTo>
                  <a:pt x="1992" y="362"/>
                  <a:pt x="1990" y="363"/>
                  <a:pt x="1989" y="365"/>
                </a:cubicBezTo>
                <a:cubicBezTo>
                  <a:pt x="1990" y="363"/>
                  <a:pt x="1992" y="362"/>
                  <a:pt x="1993" y="360"/>
                </a:cubicBezTo>
                <a:close/>
                <a:moveTo>
                  <a:pt x="1984" y="364"/>
                </a:moveTo>
                <a:cubicBezTo>
                  <a:pt x="1983" y="365"/>
                  <a:pt x="1982" y="365"/>
                  <a:pt x="1981" y="365"/>
                </a:cubicBezTo>
                <a:cubicBezTo>
                  <a:pt x="1982" y="367"/>
                  <a:pt x="1983" y="369"/>
                  <a:pt x="1984" y="371"/>
                </a:cubicBezTo>
                <a:cubicBezTo>
                  <a:pt x="1983" y="369"/>
                  <a:pt x="1982" y="367"/>
                  <a:pt x="1981" y="365"/>
                </a:cubicBezTo>
                <a:cubicBezTo>
                  <a:pt x="1982" y="365"/>
                  <a:pt x="1983" y="365"/>
                  <a:pt x="1984" y="364"/>
                </a:cubicBezTo>
                <a:close/>
                <a:moveTo>
                  <a:pt x="1955" y="573"/>
                </a:moveTo>
                <a:cubicBezTo>
                  <a:pt x="1955" y="573"/>
                  <a:pt x="1955" y="573"/>
                  <a:pt x="1955" y="573"/>
                </a:cubicBezTo>
                <a:cubicBezTo>
                  <a:pt x="1957" y="573"/>
                  <a:pt x="1959" y="573"/>
                  <a:pt x="1961" y="573"/>
                </a:cubicBezTo>
                <a:cubicBezTo>
                  <a:pt x="1958" y="566"/>
                  <a:pt x="1958" y="561"/>
                  <a:pt x="1964" y="556"/>
                </a:cubicBezTo>
                <a:cubicBezTo>
                  <a:pt x="1964" y="554"/>
                  <a:pt x="1965" y="549"/>
                  <a:pt x="1964" y="549"/>
                </a:cubicBezTo>
                <a:cubicBezTo>
                  <a:pt x="1958" y="545"/>
                  <a:pt x="1956" y="543"/>
                  <a:pt x="1958" y="536"/>
                </a:cubicBezTo>
                <a:cubicBezTo>
                  <a:pt x="1959" y="531"/>
                  <a:pt x="1960" y="526"/>
                  <a:pt x="1961" y="521"/>
                </a:cubicBezTo>
                <a:cubicBezTo>
                  <a:pt x="1970" y="518"/>
                  <a:pt x="1975" y="508"/>
                  <a:pt x="1985" y="508"/>
                </a:cubicBezTo>
                <a:cubicBezTo>
                  <a:pt x="1985" y="509"/>
                  <a:pt x="1985" y="509"/>
                  <a:pt x="1985" y="509"/>
                </a:cubicBezTo>
                <a:cubicBezTo>
                  <a:pt x="1988" y="509"/>
                  <a:pt x="1990" y="509"/>
                  <a:pt x="1993" y="509"/>
                </a:cubicBezTo>
                <a:cubicBezTo>
                  <a:pt x="1990" y="509"/>
                  <a:pt x="1988" y="509"/>
                  <a:pt x="1985" y="509"/>
                </a:cubicBezTo>
                <a:cubicBezTo>
                  <a:pt x="1986" y="511"/>
                  <a:pt x="1987" y="513"/>
                  <a:pt x="1988" y="516"/>
                </a:cubicBezTo>
                <a:cubicBezTo>
                  <a:pt x="1984" y="517"/>
                  <a:pt x="1981" y="519"/>
                  <a:pt x="1984" y="524"/>
                </a:cubicBezTo>
                <a:cubicBezTo>
                  <a:pt x="1984" y="527"/>
                  <a:pt x="1984" y="530"/>
                  <a:pt x="1984" y="533"/>
                </a:cubicBezTo>
                <a:cubicBezTo>
                  <a:pt x="1985" y="536"/>
                  <a:pt x="1987" y="539"/>
                  <a:pt x="1988" y="542"/>
                </a:cubicBezTo>
                <a:cubicBezTo>
                  <a:pt x="1988" y="548"/>
                  <a:pt x="1988" y="554"/>
                  <a:pt x="1988" y="560"/>
                </a:cubicBezTo>
                <a:cubicBezTo>
                  <a:pt x="1987" y="570"/>
                  <a:pt x="1995" y="584"/>
                  <a:pt x="1976" y="585"/>
                </a:cubicBezTo>
                <a:cubicBezTo>
                  <a:pt x="1975" y="585"/>
                  <a:pt x="1974" y="584"/>
                  <a:pt x="1973" y="585"/>
                </a:cubicBezTo>
                <a:cubicBezTo>
                  <a:pt x="1973" y="583"/>
                  <a:pt x="1972" y="582"/>
                  <a:pt x="1973" y="581"/>
                </a:cubicBezTo>
                <a:cubicBezTo>
                  <a:pt x="1965" y="581"/>
                  <a:pt x="1960" y="577"/>
                  <a:pt x="1955" y="573"/>
                </a:cubicBezTo>
                <a:cubicBezTo>
                  <a:pt x="1955" y="573"/>
                  <a:pt x="1954" y="573"/>
                  <a:pt x="1954" y="573"/>
                </a:cubicBezTo>
                <a:lnTo>
                  <a:pt x="1955" y="573"/>
                </a:lnTo>
                <a:close/>
                <a:moveTo>
                  <a:pt x="1949" y="441"/>
                </a:moveTo>
                <a:cubicBezTo>
                  <a:pt x="1949" y="452"/>
                  <a:pt x="1950" y="464"/>
                  <a:pt x="1951" y="476"/>
                </a:cubicBezTo>
                <a:cubicBezTo>
                  <a:pt x="1950" y="464"/>
                  <a:pt x="1949" y="452"/>
                  <a:pt x="1949" y="441"/>
                </a:cubicBezTo>
                <a:close/>
                <a:moveTo>
                  <a:pt x="1945" y="548"/>
                </a:moveTo>
                <a:cubicBezTo>
                  <a:pt x="1944" y="558"/>
                  <a:pt x="1950" y="565"/>
                  <a:pt x="1954" y="573"/>
                </a:cubicBezTo>
                <a:cubicBezTo>
                  <a:pt x="1954" y="573"/>
                  <a:pt x="1954" y="573"/>
                  <a:pt x="1954" y="573"/>
                </a:cubicBezTo>
                <a:cubicBezTo>
                  <a:pt x="1953" y="574"/>
                  <a:pt x="1952" y="575"/>
                  <a:pt x="1952" y="576"/>
                </a:cubicBezTo>
                <a:cubicBezTo>
                  <a:pt x="1942" y="576"/>
                  <a:pt x="1945" y="583"/>
                  <a:pt x="1945" y="589"/>
                </a:cubicBezTo>
                <a:cubicBezTo>
                  <a:pt x="1945" y="591"/>
                  <a:pt x="1945" y="594"/>
                  <a:pt x="1944" y="596"/>
                </a:cubicBezTo>
                <a:cubicBezTo>
                  <a:pt x="1936" y="588"/>
                  <a:pt x="1943" y="578"/>
                  <a:pt x="1939" y="569"/>
                </a:cubicBezTo>
                <a:cubicBezTo>
                  <a:pt x="1939" y="569"/>
                  <a:pt x="1939" y="569"/>
                  <a:pt x="1939" y="569"/>
                </a:cubicBezTo>
                <a:cubicBezTo>
                  <a:pt x="1942" y="563"/>
                  <a:pt x="1938" y="554"/>
                  <a:pt x="1945" y="548"/>
                </a:cubicBezTo>
                <a:close/>
                <a:moveTo>
                  <a:pt x="1936" y="542"/>
                </a:moveTo>
                <a:cubicBezTo>
                  <a:pt x="1936" y="549"/>
                  <a:pt x="1938" y="557"/>
                  <a:pt x="1932" y="563"/>
                </a:cubicBezTo>
                <a:cubicBezTo>
                  <a:pt x="1929" y="559"/>
                  <a:pt x="1925" y="555"/>
                  <a:pt x="1922" y="552"/>
                </a:cubicBezTo>
                <a:cubicBezTo>
                  <a:pt x="1920" y="552"/>
                  <a:pt x="1918" y="553"/>
                  <a:pt x="1916" y="554"/>
                </a:cubicBezTo>
                <a:cubicBezTo>
                  <a:pt x="1916" y="554"/>
                  <a:pt x="1916" y="554"/>
                  <a:pt x="1916" y="554"/>
                </a:cubicBezTo>
                <a:cubicBezTo>
                  <a:pt x="1918" y="553"/>
                  <a:pt x="1920" y="552"/>
                  <a:pt x="1922" y="552"/>
                </a:cubicBezTo>
                <a:cubicBezTo>
                  <a:pt x="1921" y="550"/>
                  <a:pt x="1921" y="548"/>
                  <a:pt x="1921" y="546"/>
                </a:cubicBezTo>
                <a:cubicBezTo>
                  <a:pt x="1927" y="549"/>
                  <a:pt x="1929" y="537"/>
                  <a:pt x="1936" y="542"/>
                </a:cubicBezTo>
                <a:close/>
                <a:moveTo>
                  <a:pt x="1921" y="421"/>
                </a:moveTo>
                <a:cubicBezTo>
                  <a:pt x="1921" y="421"/>
                  <a:pt x="1921" y="421"/>
                  <a:pt x="1921" y="421"/>
                </a:cubicBezTo>
                <a:cubicBezTo>
                  <a:pt x="1921" y="421"/>
                  <a:pt x="1921" y="421"/>
                  <a:pt x="1921" y="421"/>
                </a:cubicBezTo>
                <a:close/>
                <a:moveTo>
                  <a:pt x="1922" y="396"/>
                </a:moveTo>
                <a:cubicBezTo>
                  <a:pt x="1918" y="399"/>
                  <a:pt x="1915" y="403"/>
                  <a:pt x="1911" y="403"/>
                </a:cubicBezTo>
                <a:cubicBezTo>
                  <a:pt x="1915" y="403"/>
                  <a:pt x="1918" y="399"/>
                  <a:pt x="1922" y="396"/>
                </a:cubicBezTo>
                <a:close/>
                <a:moveTo>
                  <a:pt x="1921" y="421"/>
                </a:moveTo>
                <a:cubicBezTo>
                  <a:pt x="1927" y="416"/>
                  <a:pt x="1929" y="411"/>
                  <a:pt x="1929" y="405"/>
                </a:cubicBezTo>
                <a:cubicBezTo>
                  <a:pt x="1929" y="411"/>
                  <a:pt x="1927" y="416"/>
                  <a:pt x="1921" y="421"/>
                </a:cubicBezTo>
                <a:cubicBezTo>
                  <a:pt x="1921" y="421"/>
                  <a:pt x="1921" y="421"/>
                  <a:pt x="1921" y="421"/>
                </a:cubicBezTo>
                <a:cubicBezTo>
                  <a:pt x="1910" y="421"/>
                  <a:pt x="1896" y="424"/>
                  <a:pt x="1896" y="412"/>
                </a:cubicBezTo>
                <a:cubicBezTo>
                  <a:pt x="1896" y="424"/>
                  <a:pt x="1910" y="421"/>
                  <a:pt x="1921" y="421"/>
                </a:cubicBezTo>
                <a:close/>
                <a:moveTo>
                  <a:pt x="1891" y="555"/>
                </a:moveTo>
                <a:cubicBezTo>
                  <a:pt x="1898" y="546"/>
                  <a:pt x="1897" y="558"/>
                  <a:pt x="1900" y="557"/>
                </a:cubicBezTo>
                <a:cubicBezTo>
                  <a:pt x="1902" y="562"/>
                  <a:pt x="1904" y="567"/>
                  <a:pt x="1906" y="572"/>
                </a:cubicBezTo>
                <a:cubicBezTo>
                  <a:pt x="1908" y="579"/>
                  <a:pt x="1900" y="582"/>
                  <a:pt x="1900" y="589"/>
                </a:cubicBezTo>
                <a:cubicBezTo>
                  <a:pt x="1903" y="589"/>
                  <a:pt x="1906" y="589"/>
                  <a:pt x="1909" y="589"/>
                </a:cubicBezTo>
                <a:cubicBezTo>
                  <a:pt x="1906" y="589"/>
                  <a:pt x="1903" y="589"/>
                  <a:pt x="1900" y="589"/>
                </a:cubicBezTo>
                <a:cubicBezTo>
                  <a:pt x="1895" y="590"/>
                  <a:pt x="1892" y="598"/>
                  <a:pt x="1885" y="596"/>
                </a:cubicBezTo>
                <a:cubicBezTo>
                  <a:pt x="1885" y="595"/>
                  <a:pt x="1885" y="594"/>
                  <a:pt x="1885" y="593"/>
                </a:cubicBezTo>
                <a:cubicBezTo>
                  <a:pt x="1886" y="580"/>
                  <a:pt x="1882" y="567"/>
                  <a:pt x="1891" y="555"/>
                </a:cubicBezTo>
                <a:close/>
                <a:moveTo>
                  <a:pt x="1884" y="669"/>
                </a:moveTo>
                <a:cubicBezTo>
                  <a:pt x="1886" y="668"/>
                  <a:pt x="1888" y="667"/>
                  <a:pt x="1889" y="666"/>
                </a:cubicBezTo>
                <a:cubicBezTo>
                  <a:pt x="1889" y="664"/>
                  <a:pt x="1888" y="663"/>
                  <a:pt x="1887" y="661"/>
                </a:cubicBezTo>
                <a:cubicBezTo>
                  <a:pt x="1888" y="663"/>
                  <a:pt x="1889" y="664"/>
                  <a:pt x="1889" y="666"/>
                </a:cubicBezTo>
                <a:cubicBezTo>
                  <a:pt x="1899" y="676"/>
                  <a:pt x="1917" y="681"/>
                  <a:pt x="1909" y="700"/>
                </a:cubicBezTo>
                <a:cubicBezTo>
                  <a:pt x="1898" y="705"/>
                  <a:pt x="1895" y="717"/>
                  <a:pt x="1883" y="724"/>
                </a:cubicBezTo>
                <a:cubicBezTo>
                  <a:pt x="1880" y="705"/>
                  <a:pt x="1883" y="687"/>
                  <a:pt x="1884" y="669"/>
                </a:cubicBezTo>
                <a:close/>
                <a:moveTo>
                  <a:pt x="1878" y="733"/>
                </a:moveTo>
                <a:cubicBezTo>
                  <a:pt x="1897" y="731"/>
                  <a:pt x="1905" y="717"/>
                  <a:pt x="1909" y="701"/>
                </a:cubicBezTo>
                <a:cubicBezTo>
                  <a:pt x="1915" y="706"/>
                  <a:pt x="1916" y="696"/>
                  <a:pt x="1921" y="696"/>
                </a:cubicBezTo>
                <a:cubicBezTo>
                  <a:pt x="1921" y="701"/>
                  <a:pt x="1921" y="705"/>
                  <a:pt x="1922" y="709"/>
                </a:cubicBezTo>
                <a:cubicBezTo>
                  <a:pt x="1912" y="727"/>
                  <a:pt x="1903" y="745"/>
                  <a:pt x="1881" y="749"/>
                </a:cubicBezTo>
                <a:cubicBezTo>
                  <a:pt x="1877" y="746"/>
                  <a:pt x="1878" y="741"/>
                  <a:pt x="1877" y="737"/>
                </a:cubicBezTo>
                <a:cubicBezTo>
                  <a:pt x="1877" y="735"/>
                  <a:pt x="1877" y="734"/>
                  <a:pt x="1878" y="733"/>
                </a:cubicBezTo>
                <a:close/>
                <a:moveTo>
                  <a:pt x="1873" y="598"/>
                </a:moveTo>
                <a:cubicBezTo>
                  <a:pt x="1867" y="601"/>
                  <a:pt x="1862" y="604"/>
                  <a:pt x="1856" y="607"/>
                </a:cubicBezTo>
                <a:cubicBezTo>
                  <a:pt x="1862" y="604"/>
                  <a:pt x="1867" y="601"/>
                  <a:pt x="1873" y="598"/>
                </a:cubicBezTo>
                <a:cubicBezTo>
                  <a:pt x="1874" y="596"/>
                  <a:pt x="1876" y="595"/>
                  <a:pt x="1877" y="593"/>
                </a:cubicBezTo>
                <a:cubicBezTo>
                  <a:pt x="1876" y="595"/>
                  <a:pt x="1874" y="596"/>
                  <a:pt x="1873" y="598"/>
                </a:cubicBezTo>
                <a:close/>
                <a:moveTo>
                  <a:pt x="1865" y="512"/>
                </a:moveTo>
                <a:cubicBezTo>
                  <a:pt x="1866" y="514"/>
                  <a:pt x="1869" y="515"/>
                  <a:pt x="1872" y="513"/>
                </a:cubicBezTo>
                <a:cubicBezTo>
                  <a:pt x="1872" y="524"/>
                  <a:pt x="1873" y="534"/>
                  <a:pt x="1873" y="545"/>
                </a:cubicBezTo>
                <a:cubicBezTo>
                  <a:pt x="1873" y="534"/>
                  <a:pt x="1872" y="524"/>
                  <a:pt x="1872" y="514"/>
                </a:cubicBezTo>
                <a:cubicBezTo>
                  <a:pt x="1869" y="515"/>
                  <a:pt x="1866" y="514"/>
                  <a:pt x="1865" y="512"/>
                </a:cubicBezTo>
                <a:close/>
                <a:moveTo>
                  <a:pt x="1873" y="489"/>
                </a:moveTo>
                <a:cubicBezTo>
                  <a:pt x="1876" y="476"/>
                  <a:pt x="1877" y="464"/>
                  <a:pt x="1877" y="451"/>
                </a:cubicBezTo>
                <a:cubicBezTo>
                  <a:pt x="1877" y="464"/>
                  <a:pt x="1876" y="476"/>
                  <a:pt x="1873" y="489"/>
                </a:cubicBezTo>
                <a:close/>
                <a:moveTo>
                  <a:pt x="1876" y="409"/>
                </a:moveTo>
                <a:cubicBezTo>
                  <a:pt x="1871" y="410"/>
                  <a:pt x="1865" y="408"/>
                  <a:pt x="1860" y="406"/>
                </a:cubicBezTo>
                <a:cubicBezTo>
                  <a:pt x="1865" y="408"/>
                  <a:pt x="1871" y="410"/>
                  <a:pt x="1876" y="409"/>
                </a:cubicBezTo>
                <a:close/>
                <a:moveTo>
                  <a:pt x="1874" y="396"/>
                </a:moveTo>
                <a:cubicBezTo>
                  <a:pt x="1872" y="393"/>
                  <a:pt x="1868" y="392"/>
                  <a:pt x="1862" y="392"/>
                </a:cubicBezTo>
                <a:cubicBezTo>
                  <a:pt x="1863" y="385"/>
                  <a:pt x="1859" y="383"/>
                  <a:pt x="1854" y="381"/>
                </a:cubicBezTo>
                <a:cubicBezTo>
                  <a:pt x="1859" y="383"/>
                  <a:pt x="1863" y="385"/>
                  <a:pt x="1862" y="392"/>
                </a:cubicBezTo>
                <a:cubicBezTo>
                  <a:pt x="1868" y="392"/>
                  <a:pt x="1872" y="393"/>
                  <a:pt x="1874" y="396"/>
                </a:cubicBezTo>
                <a:close/>
                <a:moveTo>
                  <a:pt x="1847" y="373"/>
                </a:moveTo>
                <a:cubicBezTo>
                  <a:pt x="1854" y="373"/>
                  <a:pt x="1860" y="376"/>
                  <a:pt x="1867" y="379"/>
                </a:cubicBezTo>
                <a:cubicBezTo>
                  <a:pt x="1860" y="376"/>
                  <a:pt x="1854" y="373"/>
                  <a:pt x="1847" y="373"/>
                </a:cubicBezTo>
                <a:cubicBezTo>
                  <a:pt x="1845" y="373"/>
                  <a:pt x="1845" y="373"/>
                  <a:pt x="1845" y="373"/>
                </a:cubicBezTo>
                <a:lnTo>
                  <a:pt x="1847" y="373"/>
                </a:lnTo>
                <a:close/>
                <a:moveTo>
                  <a:pt x="1849" y="506"/>
                </a:moveTo>
                <a:cubicBezTo>
                  <a:pt x="1848" y="506"/>
                  <a:pt x="1846" y="506"/>
                  <a:pt x="1845" y="507"/>
                </a:cubicBezTo>
                <a:cubicBezTo>
                  <a:pt x="1846" y="506"/>
                  <a:pt x="1848" y="506"/>
                  <a:pt x="1849" y="506"/>
                </a:cubicBezTo>
                <a:close/>
                <a:moveTo>
                  <a:pt x="1844" y="497"/>
                </a:moveTo>
                <a:cubicBezTo>
                  <a:pt x="1844" y="499"/>
                  <a:pt x="1844" y="501"/>
                  <a:pt x="1844" y="502"/>
                </a:cubicBezTo>
                <a:cubicBezTo>
                  <a:pt x="1844" y="501"/>
                  <a:pt x="1844" y="499"/>
                  <a:pt x="1844" y="497"/>
                </a:cubicBezTo>
                <a:cubicBezTo>
                  <a:pt x="1844" y="495"/>
                  <a:pt x="1842" y="492"/>
                  <a:pt x="1842" y="489"/>
                </a:cubicBezTo>
                <a:cubicBezTo>
                  <a:pt x="1842" y="492"/>
                  <a:pt x="1844" y="495"/>
                  <a:pt x="1844" y="497"/>
                </a:cubicBezTo>
                <a:close/>
                <a:moveTo>
                  <a:pt x="1834" y="393"/>
                </a:moveTo>
                <a:cubicBezTo>
                  <a:pt x="1835" y="393"/>
                  <a:pt x="1836" y="393"/>
                  <a:pt x="1837" y="393"/>
                </a:cubicBezTo>
                <a:cubicBezTo>
                  <a:pt x="1836" y="393"/>
                  <a:pt x="1835" y="393"/>
                  <a:pt x="1834" y="393"/>
                </a:cubicBezTo>
                <a:close/>
                <a:moveTo>
                  <a:pt x="1842" y="509"/>
                </a:moveTo>
                <a:cubicBezTo>
                  <a:pt x="1842" y="509"/>
                  <a:pt x="1842" y="508"/>
                  <a:pt x="1843" y="508"/>
                </a:cubicBezTo>
                <a:cubicBezTo>
                  <a:pt x="1842" y="508"/>
                  <a:pt x="1842" y="509"/>
                  <a:pt x="1842" y="509"/>
                </a:cubicBezTo>
                <a:cubicBezTo>
                  <a:pt x="1825" y="509"/>
                  <a:pt x="1831" y="525"/>
                  <a:pt x="1825" y="533"/>
                </a:cubicBezTo>
                <a:cubicBezTo>
                  <a:pt x="1826" y="533"/>
                  <a:pt x="1826" y="534"/>
                  <a:pt x="1825" y="535"/>
                </a:cubicBezTo>
                <a:cubicBezTo>
                  <a:pt x="1826" y="534"/>
                  <a:pt x="1826" y="533"/>
                  <a:pt x="1825" y="533"/>
                </a:cubicBezTo>
                <a:cubicBezTo>
                  <a:pt x="1831" y="525"/>
                  <a:pt x="1825" y="509"/>
                  <a:pt x="1842" y="509"/>
                </a:cubicBezTo>
                <a:close/>
                <a:moveTo>
                  <a:pt x="1833" y="1077"/>
                </a:moveTo>
                <a:cubicBezTo>
                  <a:pt x="1833" y="1067"/>
                  <a:pt x="1833" y="1058"/>
                  <a:pt x="1833" y="1048"/>
                </a:cubicBezTo>
                <a:cubicBezTo>
                  <a:pt x="1833" y="1045"/>
                  <a:pt x="1833" y="1041"/>
                  <a:pt x="1833" y="1037"/>
                </a:cubicBezTo>
                <a:cubicBezTo>
                  <a:pt x="1836" y="1036"/>
                  <a:pt x="1839" y="1034"/>
                  <a:pt x="1840" y="1032"/>
                </a:cubicBezTo>
                <a:cubicBezTo>
                  <a:pt x="1839" y="1034"/>
                  <a:pt x="1836" y="1036"/>
                  <a:pt x="1833" y="1037"/>
                </a:cubicBezTo>
                <a:cubicBezTo>
                  <a:pt x="1833" y="1041"/>
                  <a:pt x="1833" y="1045"/>
                  <a:pt x="1833" y="1048"/>
                </a:cubicBezTo>
                <a:cubicBezTo>
                  <a:pt x="1839" y="1051"/>
                  <a:pt x="1841" y="1055"/>
                  <a:pt x="1841" y="1060"/>
                </a:cubicBezTo>
                <a:cubicBezTo>
                  <a:pt x="1841" y="1055"/>
                  <a:pt x="1839" y="1051"/>
                  <a:pt x="1833" y="1048"/>
                </a:cubicBezTo>
                <a:cubicBezTo>
                  <a:pt x="1833" y="1058"/>
                  <a:pt x="1833" y="1067"/>
                  <a:pt x="1833" y="1077"/>
                </a:cubicBezTo>
                <a:cubicBezTo>
                  <a:pt x="1829" y="1079"/>
                  <a:pt x="1824" y="1080"/>
                  <a:pt x="1822" y="1084"/>
                </a:cubicBezTo>
                <a:cubicBezTo>
                  <a:pt x="1824" y="1080"/>
                  <a:pt x="1829" y="1079"/>
                  <a:pt x="1833" y="1077"/>
                </a:cubicBezTo>
                <a:close/>
                <a:moveTo>
                  <a:pt x="1813" y="493"/>
                </a:moveTo>
                <a:cubicBezTo>
                  <a:pt x="1815" y="493"/>
                  <a:pt x="1816" y="493"/>
                  <a:pt x="1818" y="493"/>
                </a:cubicBezTo>
                <a:cubicBezTo>
                  <a:pt x="1820" y="488"/>
                  <a:pt x="1821" y="482"/>
                  <a:pt x="1820" y="477"/>
                </a:cubicBezTo>
                <a:cubicBezTo>
                  <a:pt x="1821" y="482"/>
                  <a:pt x="1820" y="488"/>
                  <a:pt x="1818" y="493"/>
                </a:cubicBezTo>
                <a:cubicBezTo>
                  <a:pt x="1818" y="496"/>
                  <a:pt x="1818" y="500"/>
                  <a:pt x="1818" y="503"/>
                </a:cubicBezTo>
                <a:cubicBezTo>
                  <a:pt x="1818" y="500"/>
                  <a:pt x="1818" y="496"/>
                  <a:pt x="1818" y="493"/>
                </a:cubicBezTo>
                <a:cubicBezTo>
                  <a:pt x="1816" y="493"/>
                  <a:pt x="1815" y="493"/>
                  <a:pt x="1813" y="493"/>
                </a:cubicBezTo>
                <a:cubicBezTo>
                  <a:pt x="1813" y="498"/>
                  <a:pt x="1812" y="502"/>
                  <a:pt x="1812" y="507"/>
                </a:cubicBezTo>
                <a:cubicBezTo>
                  <a:pt x="1812" y="502"/>
                  <a:pt x="1813" y="498"/>
                  <a:pt x="1813" y="493"/>
                </a:cubicBezTo>
                <a:close/>
                <a:moveTo>
                  <a:pt x="1811" y="561"/>
                </a:moveTo>
                <a:cubicBezTo>
                  <a:pt x="1811" y="558"/>
                  <a:pt x="1810" y="557"/>
                  <a:pt x="1809" y="557"/>
                </a:cubicBezTo>
                <a:cubicBezTo>
                  <a:pt x="1810" y="557"/>
                  <a:pt x="1811" y="558"/>
                  <a:pt x="1811" y="561"/>
                </a:cubicBezTo>
                <a:cubicBezTo>
                  <a:pt x="1809" y="562"/>
                  <a:pt x="1807" y="563"/>
                  <a:pt x="1805" y="565"/>
                </a:cubicBezTo>
                <a:cubicBezTo>
                  <a:pt x="1807" y="563"/>
                  <a:pt x="1809" y="562"/>
                  <a:pt x="1811" y="561"/>
                </a:cubicBezTo>
                <a:close/>
                <a:moveTo>
                  <a:pt x="1804" y="557"/>
                </a:moveTo>
                <a:cubicBezTo>
                  <a:pt x="1805" y="557"/>
                  <a:pt x="1807" y="556"/>
                  <a:pt x="1808" y="557"/>
                </a:cubicBezTo>
                <a:cubicBezTo>
                  <a:pt x="1807" y="556"/>
                  <a:pt x="1805" y="557"/>
                  <a:pt x="1804" y="557"/>
                </a:cubicBezTo>
                <a:close/>
                <a:moveTo>
                  <a:pt x="1809" y="526"/>
                </a:moveTo>
                <a:cubicBezTo>
                  <a:pt x="1806" y="528"/>
                  <a:pt x="1802" y="529"/>
                  <a:pt x="1798" y="529"/>
                </a:cubicBezTo>
                <a:cubicBezTo>
                  <a:pt x="1801" y="531"/>
                  <a:pt x="1806" y="532"/>
                  <a:pt x="1810" y="535"/>
                </a:cubicBezTo>
                <a:cubicBezTo>
                  <a:pt x="1806" y="532"/>
                  <a:pt x="1801" y="531"/>
                  <a:pt x="1798" y="529"/>
                </a:cubicBezTo>
                <a:cubicBezTo>
                  <a:pt x="1802" y="529"/>
                  <a:pt x="1806" y="528"/>
                  <a:pt x="1809" y="526"/>
                </a:cubicBezTo>
                <a:close/>
                <a:moveTo>
                  <a:pt x="1801" y="603"/>
                </a:moveTo>
                <a:cubicBezTo>
                  <a:pt x="1805" y="613"/>
                  <a:pt x="1809" y="623"/>
                  <a:pt x="1812" y="632"/>
                </a:cubicBezTo>
                <a:cubicBezTo>
                  <a:pt x="1822" y="668"/>
                  <a:pt x="1815" y="705"/>
                  <a:pt x="1815" y="741"/>
                </a:cubicBezTo>
                <a:cubicBezTo>
                  <a:pt x="1815" y="749"/>
                  <a:pt x="1809" y="747"/>
                  <a:pt x="1805" y="749"/>
                </a:cubicBezTo>
                <a:cubicBezTo>
                  <a:pt x="1802" y="722"/>
                  <a:pt x="1784" y="703"/>
                  <a:pt x="1773" y="681"/>
                </a:cubicBezTo>
                <a:cubicBezTo>
                  <a:pt x="1763" y="659"/>
                  <a:pt x="1753" y="638"/>
                  <a:pt x="1739" y="619"/>
                </a:cubicBezTo>
                <a:cubicBezTo>
                  <a:pt x="1737" y="614"/>
                  <a:pt x="1736" y="609"/>
                  <a:pt x="1734" y="605"/>
                </a:cubicBezTo>
                <a:cubicBezTo>
                  <a:pt x="1735" y="603"/>
                  <a:pt x="1736" y="602"/>
                  <a:pt x="1736" y="600"/>
                </a:cubicBezTo>
                <a:cubicBezTo>
                  <a:pt x="1738" y="599"/>
                  <a:pt x="1739" y="598"/>
                  <a:pt x="1740" y="596"/>
                </a:cubicBezTo>
                <a:cubicBezTo>
                  <a:pt x="1750" y="597"/>
                  <a:pt x="1755" y="586"/>
                  <a:pt x="1765" y="588"/>
                </a:cubicBezTo>
                <a:cubicBezTo>
                  <a:pt x="1769" y="588"/>
                  <a:pt x="1772" y="589"/>
                  <a:pt x="1776" y="590"/>
                </a:cubicBezTo>
                <a:cubicBezTo>
                  <a:pt x="1784" y="594"/>
                  <a:pt x="1792" y="598"/>
                  <a:pt x="1801" y="603"/>
                </a:cubicBezTo>
                <a:close/>
                <a:moveTo>
                  <a:pt x="1737" y="542"/>
                </a:moveTo>
                <a:cubicBezTo>
                  <a:pt x="1736" y="541"/>
                  <a:pt x="1734" y="541"/>
                  <a:pt x="1733" y="541"/>
                </a:cubicBezTo>
                <a:cubicBezTo>
                  <a:pt x="1734" y="539"/>
                  <a:pt x="1735" y="537"/>
                  <a:pt x="1736" y="535"/>
                </a:cubicBezTo>
                <a:cubicBezTo>
                  <a:pt x="1735" y="537"/>
                  <a:pt x="1734" y="539"/>
                  <a:pt x="1733" y="541"/>
                </a:cubicBezTo>
                <a:cubicBezTo>
                  <a:pt x="1734" y="541"/>
                  <a:pt x="1736" y="541"/>
                  <a:pt x="1737" y="542"/>
                </a:cubicBezTo>
                <a:close/>
                <a:moveTo>
                  <a:pt x="1760" y="484"/>
                </a:moveTo>
                <a:cubicBezTo>
                  <a:pt x="1760" y="486"/>
                  <a:pt x="1761" y="487"/>
                  <a:pt x="1761" y="489"/>
                </a:cubicBezTo>
                <a:cubicBezTo>
                  <a:pt x="1761" y="487"/>
                  <a:pt x="1760" y="486"/>
                  <a:pt x="1760" y="484"/>
                </a:cubicBezTo>
                <a:close/>
                <a:moveTo>
                  <a:pt x="1773" y="536"/>
                </a:moveTo>
                <a:cubicBezTo>
                  <a:pt x="1773" y="534"/>
                  <a:pt x="1773" y="533"/>
                  <a:pt x="1773" y="531"/>
                </a:cubicBezTo>
                <a:cubicBezTo>
                  <a:pt x="1773" y="533"/>
                  <a:pt x="1773" y="534"/>
                  <a:pt x="1773" y="536"/>
                </a:cubicBezTo>
                <a:cubicBezTo>
                  <a:pt x="1778" y="536"/>
                  <a:pt x="1783" y="536"/>
                  <a:pt x="1789" y="537"/>
                </a:cubicBezTo>
                <a:cubicBezTo>
                  <a:pt x="1783" y="536"/>
                  <a:pt x="1778" y="536"/>
                  <a:pt x="1773" y="536"/>
                </a:cubicBezTo>
                <a:close/>
                <a:moveTo>
                  <a:pt x="1784" y="445"/>
                </a:moveTo>
                <a:cubicBezTo>
                  <a:pt x="1784" y="444"/>
                  <a:pt x="1784" y="444"/>
                  <a:pt x="1784" y="444"/>
                </a:cubicBezTo>
                <a:cubicBezTo>
                  <a:pt x="1782" y="450"/>
                  <a:pt x="1787" y="453"/>
                  <a:pt x="1788" y="459"/>
                </a:cubicBezTo>
                <a:cubicBezTo>
                  <a:pt x="1787" y="453"/>
                  <a:pt x="1782" y="450"/>
                  <a:pt x="1784" y="445"/>
                </a:cubicBezTo>
                <a:close/>
                <a:moveTo>
                  <a:pt x="1772" y="440"/>
                </a:moveTo>
                <a:cubicBezTo>
                  <a:pt x="1772" y="439"/>
                  <a:pt x="1773" y="438"/>
                  <a:pt x="1773" y="437"/>
                </a:cubicBezTo>
                <a:cubicBezTo>
                  <a:pt x="1773" y="438"/>
                  <a:pt x="1772" y="439"/>
                  <a:pt x="1772" y="440"/>
                </a:cubicBezTo>
                <a:cubicBezTo>
                  <a:pt x="1767" y="440"/>
                  <a:pt x="1763" y="441"/>
                  <a:pt x="1761" y="443"/>
                </a:cubicBezTo>
                <a:cubicBezTo>
                  <a:pt x="1763" y="441"/>
                  <a:pt x="1767" y="440"/>
                  <a:pt x="1772" y="440"/>
                </a:cubicBezTo>
                <a:close/>
                <a:moveTo>
                  <a:pt x="1724" y="508"/>
                </a:moveTo>
                <a:cubicBezTo>
                  <a:pt x="1728" y="509"/>
                  <a:pt x="1733" y="509"/>
                  <a:pt x="1738" y="510"/>
                </a:cubicBezTo>
                <a:cubicBezTo>
                  <a:pt x="1740" y="507"/>
                  <a:pt x="1742" y="504"/>
                  <a:pt x="1745" y="501"/>
                </a:cubicBezTo>
                <a:cubicBezTo>
                  <a:pt x="1742" y="504"/>
                  <a:pt x="1740" y="507"/>
                  <a:pt x="1738" y="510"/>
                </a:cubicBezTo>
                <a:cubicBezTo>
                  <a:pt x="1736" y="513"/>
                  <a:pt x="1735" y="515"/>
                  <a:pt x="1734" y="518"/>
                </a:cubicBezTo>
                <a:cubicBezTo>
                  <a:pt x="1735" y="515"/>
                  <a:pt x="1736" y="513"/>
                  <a:pt x="1738" y="510"/>
                </a:cubicBezTo>
                <a:cubicBezTo>
                  <a:pt x="1733" y="509"/>
                  <a:pt x="1728" y="509"/>
                  <a:pt x="1724" y="508"/>
                </a:cubicBezTo>
                <a:cubicBezTo>
                  <a:pt x="1724" y="508"/>
                  <a:pt x="1723" y="508"/>
                  <a:pt x="1723" y="509"/>
                </a:cubicBezTo>
                <a:lnTo>
                  <a:pt x="1724" y="508"/>
                </a:lnTo>
                <a:close/>
                <a:moveTo>
                  <a:pt x="1722" y="509"/>
                </a:moveTo>
                <a:cubicBezTo>
                  <a:pt x="1722" y="509"/>
                  <a:pt x="1722" y="509"/>
                  <a:pt x="1722" y="509"/>
                </a:cubicBezTo>
                <a:cubicBezTo>
                  <a:pt x="1722" y="499"/>
                  <a:pt x="1721" y="490"/>
                  <a:pt x="1720" y="480"/>
                </a:cubicBezTo>
                <a:cubicBezTo>
                  <a:pt x="1721" y="490"/>
                  <a:pt x="1722" y="499"/>
                  <a:pt x="1722" y="509"/>
                </a:cubicBezTo>
                <a:close/>
                <a:moveTo>
                  <a:pt x="1717" y="509"/>
                </a:moveTo>
                <a:cubicBezTo>
                  <a:pt x="1716" y="510"/>
                  <a:pt x="1715" y="511"/>
                  <a:pt x="1715" y="512"/>
                </a:cubicBezTo>
                <a:cubicBezTo>
                  <a:pt x="1715" y="511"/>
                  <a:pt x="1716" y="510"/>
                  <a:pt x="1717" y="509"/>
                </a:cubicBezTo>
                <a:cubicBezTo>
                  <a:pt x="1717" y="507"/>
                  <a:pt x="1717" y="506"/>
                  <a:pt x="1716" y="505"/>
                </a:cubicBezTo>
                <a:cubicBezTo>
                  <a:pt x="1717" y="506"/>
                  <a:pt x="1717" y="507"/>
                  <a:pt x="1717" y="509"/>
                </a:cubicBezTo>
                <a:close/>
                <a:moveTo>
                  <a:pt x="1708" y="586"/>
                </a:moveTo>
                <a:cubicBezTo>
                  <a:pt x="1707" y="591"/>
                  <a:pt x="1714" y="598"/>
                  <a:pt x="1712" y="603"/>
                </a:cubicBezTo>
                <a:cubicBezTo>
                  <a:pt x="1714" y="598"/>
                  <a:pt x="1707" y="591"/>
                  <a:pt x="1708" y="586"/>
                </a:cubicBezTo>
                <a:close/>
                <a:moveTo>
                  <a:pt x="1715" y="512"/>
                </a:moveTo>
                <a:cubicBezTo>
                  <a:pt x="1715" y="513"/>
                  <a:pt x="1714" y="513"/>
                  <a:pt x="1714" y="514"/>
                </a:cubicBezTo>
                <a:cubicBezTo>
                  <a:pt x="1714" y="513"/>
                  <a:pt x="1715" y="513"/>
                  <a:pt x="1715" y="512"/>
                </a:cubicBezTo>
                <a:close/>
                <a:moveTo>
                  <a:pt x="1705" y="465"/>
                </a:moveTo>
                <a:cubicBezTo>
                  <a:pt x="1704" y="461"/>
                  <a:pt x="1703" y="459"/>
                  <a:pt x="1700" y="458"/>
                </a:cubicBezTo>
                <a:cubicBezTo>
                  <a:pt x="1703" y="459"/>
                  <a:pt x="1704" y="461"/>
                  <a:pt x="1705" y="465"/>
                </a:cubicBezTo>
                <a:close/>
                <a:moveTo>
                  <a:pt x="1693" y="552"/>
                </a:moveTo>
                <a:cubicBezTo>
                  <a:pt x="1694" y="553"/>
                  <a:pt x="1695" y="554"/>
                  <a:pt x="1695" y="555"/>
                </a:cubicBezTo>
                <a:cubicBezTo>
                  <a:pt x="1695" y="554"/>
                  <a:pt x="1694" y="553"/>
                  <a:pt x="1693" y="552"/>
                </a:cubicBezTo>
                <a:cubicBezTo>
                  <a:pt x="1693" y="552"/>
                  <a:pt x="1693" y="552"/>
                  <a:pt x="1693" y="552"/>
                </a:cubicBezTo>
                <a:cubicBezTo>
                  <a:pt x="1693" y="552"/>
                  <a:pt x="1693" y="552"/>
                  <a:pt x="1693" y="552"/>
                </a:cubicBezTo>
                <a:close/>
                <a:moveTo>
                  <a:pt x="1690" y="548"/>
                </a:moveTo>
                <a:cubicBezTo>
                  <a:pt x="1690" y="549"/>
                  <a:pt x="1690" y="551"/>
                  <a:pt x="1690" y="552"/>
                </a:cubicBezTo>
                <a:cubicBezTo>
                  <a:pt x="1690" y="552"/>
                  <a:pt x="1690" y="552"/>
                  <a:pt x="1690" y="552"/>
                </a:cubicBezTo>
                <a:cubicBezTo>
                  <a:pt x="1690" y="552"/>
                  <a:pt x="1690" y="552"/>
                  <a:pt x="1690" y="552"/>
                </a:cubicBezTo>
                <a:cubicBezTo>
                  <a:pt x="1690" y="551"/>
                  <a:pt x="1690" y="549"/>
                  <a:pt x="1690" y="548"/>
                </a:cubicBezTo>
                <a:close/>
                <a:moveTo>
                  <a:pt x="1685" y="544"/>
                </a:moveTo>
                <a:cubicBezTo>
                  <a:pt x="1685" y="546"/>
                  <a:pt x="1685" y="548"/>
                  <a:pt x="1686" y="549"/>
                </a:cubicBezTo>
                <a:cubicBezTo>
                  <a:pt x="1685" y="548"/>
                  <a:pt x="1685" y="546"/>
                  <a:pt x="1685" y="544"/>
                </a:cubicBezTo>
                <a:cubicBezTo>
                  <a:pt x="1684" y="543"/>
                  <a:pt x="1683" y="541"/>
                  <a:pt x="1683" y="540"/>
                </a:cubicBezTo>
                <a:cubicBezTo>
                  <a:pt x="1683" y="541"/>
                  <a:pt x="1684" y="543"/>
                  <a:pt x="1685" y="544"/>
                </a:cubicBezTo>
                <a:close/>
                <a:moveTo>
                  <a:pt x="1697" y="641"/>
                </a:moveTo>
                <a:cubicBezTo>
                  <a:pt x="1701" y="635"/>
                  <a:pt x="1706" y="630"/>
                  <a:pt x="1711" y="624"/>
                </a:cubicBezTo>
                <a:cubicBezTo>
                  <a:pt x="1720" y="612"/>
                  <a:pt x="1729" y="611"/>
                  <a:pt x="1737" y="626"/>
                </a:cubicBezTo>
                <a:cubicBezTo>
                  <a:pt x="1746" y="645"/>
                  <a:pt x="1754" y="664"/>
                  <a:pt x="1767" y="681"/>
                </a:cubicBezTo>
                <a:cubicBezTo>
                  <a:pt x="1775" y="706"/>
                  <a:pt x="1789" y="728"/>
                  <a:pt x="1805" y="749"/>
                </a:cubicBezTo>
                <a:cubicBezTo>
                  <a:pt x="1805" y="749"/>
                  <a:pt x="1805" y="749"/>
                  <a:pt x="1805" y="749"/>
                </a:cubicBezTo>
                <a:cubicBezTo>
                  <a:pt x="1824" y="792"/>
                  <a:pt x="1811" y="837"/>
                  <a:pt x="1811" y="882"/>
                </a:cubicBezTo>
                <a:cubicBezTo>
                  <a:pt x="1811" y="902"/>
                  <a:pt x="1809" y="922"/>
                  <a:pt x="1807" y="941"/>
                </a:cubicBezTo>
                <a:cubicBezTo>
                  <a:pt x="1811" y="952"/>
                  <a:pt x="1807" y="962"/>
                  <a:pt x="1808" y="973"/>
                </a:cubicBezTo>
                <a:cubicBezTo>
                  <a:pt x="1808" y="973"/>
                  <a:pt x="1808" y="973"/>
                  <a:pt x="1808" y="973"/>
                </a:cubicBezTo>
                <a:cubicBezTo>
                  <a:pt x="1806" y="973"/>
                  <a:pt x="1803" y="973"/>
                  <a:pt x="1800" y="973"/>
                </a:cubicBezTo>
                <a:cubicBezTo>
                  <a:pt x="1800" y="984"/>
                  <a:pt x="1799" y="994"/>
                  <a:pt x="1798" y="1004"/>
                </a:cubicBezTo>
                <a:cubicBezTo>
                  <a:pt x="1799" y="994"/>
                  <a:pt x="1800" y="984"/>
                  <a:pt x="1800" y="973"/>
                </a:cubicBezTo>
                <a:cubicBezTo>
                  <a:pt x="1790" y="956"/>
                  <a:pt x="1781" y="938"/>
                  <a:pt x="1771" y="921"/>
                </a:cubicBezTo>
                <a:cubicBezTo>
                  <a:pt x="1773" y="921"/>
                  <a:pt x="1775" y="921"/>
                  <a:pt x="1777" y="921"/>
                </a:cubicBezTo>
                <a:cubicBezTo>
                  <a:pt x="1777" y="921"/>
                  <a:pt x="1778" y="921"/>
                  <a:pt x="1778" y="921"/>
                </a:cubicBezTo>
                <a:cubicBezTo>
                  <a:pt x="1778" y="921"/>
                  <a:pt x="1777" y="921"/>
                  <a:pt x="1777" y="921"/>
                </a:cubicBezTo>
                <a:cubicBezTo>
                  <a:pt x="1782" y="914"/>
                  <a:pt x="1765" y="908"/>
                  <a:pt x="1776" y="901"/>
                </a:cubicBezTo>
                <a:cubicBezTo>
                  <a:pt x="1774" y="896"/>
                  <a:pt x="1772" y="891"/>
                  <a:pt x="1769" y="887"/>
                </a:cubicBezTo>
                <a:cubicBezTo>
                  <a:pt x="1751" y="855"/>
                  <a:pt x="1732" y="824"/>
                  <a:pt x="1713" y="792"/>
                </a:cubicBezTo>
                <a:cubicBezTo>
                  <a:pt x="1712" y="798"/>
                  <a:pt x="1709" y="801"/>
                  <a:pt x="1704" y="801"/>
                </a:cubicBezTo>
                <a:cubicBezTo>
                  <a:pt x="1693" y="800"/>
                  <a:pt x="1694" y="788"/>
                  <a:pt x="1687" y="783"/>
                </a:cubicBezTo>
                <a:cubicBezTo>
                  <a:pt x="1686" y="770"/>
                  <a:pt x="1672" y="762"/>
                  <a:pt x="1672" y="749"/>
                </a:cubicBezTo>
                <a:cubicBezTo>
                  <a:pt x="1675" y="746"/>
                  <a:pt x="1678" y="743"/>
                  <a:pt x="1681" y="741"/>
                </a:cubicBezTo>
                <a:cubicBezTo>
                  <a:pt x="1667" y="724"/>
                  <a:pt x="1672" y="706"/>
                  <a:pt x="1676" y="688"/>
                </a:cubicBezTo>
                <a:cubicBezTo>
                  <a:pt x="1680" y="671"/>
                  <a:pt x="1690" y="657"/>
                  <a:pt x="1697" y="641"/>
                </a:cubicBezTo>
                <a:close/>
                <a:moveTo>
                  <a:pt x="1675" y="525"/>
                </a:moveTo>
                <a:cubicBezTo>
                  <a:pt x="1675" y="525"/>
                  <a:pt x="1675" y="525"/>
                  <a:pt x="1675" y="525"/>
                </a:cubicBezTo>
                <a:cubicBezTo>
                  <a:pt x="1673" y="525"/>
                  <a:pt x="1671" y="525"/>
                  <a:pt x="1669" y="525"/>
                </a:cubicBezTo>
                <a:cubicBezTo>
                  <a:pt x="1671" y="525"/>
                  <a:pt x="1673" y="525"/>
                  <a:pt x="1675" y="525"/>
                </a:cubicBezTo>
                <a:close/>
                <a:moveTo>
                  <a:pt x="1669" y="468"/>
                </a:moveTo>
                <a:cubicBezTo>
                  <a:pt x="1670" y="468"/>
                  <a:pt x="1670" y="469"/>
                  <a:pt x="1671" y="469"/>
                </a:cubicBezTo>
                <a:cubicBezTo>
                  <a:pt x="1670" y="469"/>
                  <a:pt x="1670" y="468"/>
                  <a:pt x="1669" y="468"/>
                </a:cubicBezTo>
                <a:cubicBezTo>
                  <a:pt x="1669" y="463"/>
                  <a:pt x="1668" y="458"/>
                  <a:pt x="1668" y="453"/>
                </a:cubicBezTo>
                <a:cubicBezTo>
                  <a:pt x="1668" y="458"/>
                  <a:pt x="1669" y="463"/>
                  <a:pt x="1669" y="468"/>
                </a:cubicBezTo>
                <a:close/>
                <a:moveTo>
                  <a:pt x="1670" y="664"/>
                </a:moveTo>
                <a:cubicBezTo>
                  <a:pt x="1667" y="665"/>
                  <a:pt x="1662" y="669"/>
                  <a:pt x="1659" y="669"/>
                </a:cubicBezTo>
                <a:cubicBezTo>
                  <a:pt x="1662" y="669"/>
                  <a:pt x="1667" y="665"/>
                  <a:pt x="1670" y="664"/>
                </a:cubicBezTo>
                <a:close/>
                <a:moveTo>
                  <a:pt x="1661" y="592"/>
                </a:moveTo>
                <a:cubicBezTo>
                  <a:pt x="1661" y="592"/>
                  <a:pt x="1661" y="592"/>
                  <a:pt x="1661" y="592"/>
                </a:cubicBezTo>
                <a:cubicBezTo>
                  <a:pt x="1657" y="594"/>
                  <a:pt x="1654" y="593"/>
                  <a:pt x="1651" y="591"/>
                </a:cubicBezTo>
                <a:cubicBezTo>
                  <a:pt x="1654" y="593"/>
                  <a:pt x="1657" y="594"/>
                  <a:pt x="1661" y="592"/>
                </a:cubicBezTo>
                <a:close/>
                <a:moveTo>
                  <a:pt x="1649" y="590"/>
                </a:moveTo>
                <a:cubicBezTo>
                  <a:pt x="1648" y="589"/>
                  <a:pt x="1647" y="589"/>
                  <a:pt x="1646" y="589"/>
                </a:cubicBezTo>
                <a:cubicBezTo>
                  <a:pt x="1647" y="589"/>
                  <a:pt x="1648" y="589"/>
                  <a:pt x="1649" y="590"/>
                </a:cubicBezTo>
                <a:close/>
                <a:moveTo>
                  <a:pt x="1653" y="649"/>
                </a:moveTo>
                <a:cubicBezTo>
                  <a:pt x="1653" y="649"/>
                  <a:pt x="1653" y="649"/>
                  <a:pt x="1653" y="649"/>
                </a:cubicBezTo>
                <a:cubicBezTo>
                  <a:pt x="1645" y="649"/>
                  <a:pt x="1644" y="656"/>
                  <a:pt x="1640" y="661"/>
                </a:cubicBezTo>
                <a:cubicBezTo>
                  <a:pt x="1644" y="656"/>
                  <a:pt x="1645" y="649"/>
                  <a:pt x="1653" y="649"/>
                </a:cubicBezTo>
                <a:close/>
                <a:moveTo>
                  <a:pt x="1633" y="673"/>
                </a:moveTo>
                <a:cubicBezTo>
                  <a:pt x="1637" y="674"/>
                  <a:pt x="1639" y="676"/>
                  <a:pt x="1640" y="678"/>
                </a:cubicBezTo>
                <a:cubicBezTo>
                  <a:pt x="1639" y="676"/>
                  <a:pt x="1637" y="674"/>
                  <a:pt x="1633" y="673"/>
                </a:cubicBezTo>
                <a:close/>
                <a:moveTo>
                  <a:pt x="1632" y="582"/>
                </a:moveTo>
                <a:cubicBezTo>
                  <a:pt x="1631" y="583"/>
                  <a:pt x="1631" y="586"/>
                  <a:pt x="1632" y="588"/>
                </a:cubicBezTo>
                <a:cubicBezTo>
                  <a:pt x="1632" y="588"/>
                  <a:pt x="1632" y="588"/>
                  <a:pt x="1632" y="588"/>
                </a:cubicBezTo>
                <a:cubicBezTo>
                  <a:pt x="1631" y="586"/>
                  <a:pt x="1631" y="583"/>
                  <a:pt x="1632" y="582"/>
                </a:cubicBezTo>
                <a:close/>
                <a:moveTo>
                  <a:pt x="1625" y="785"/>
                </a:moveTo>
                <a:cubicBezTo>
                  <a:pt x="1626" y="781"/>
                  <a:pt x="1627" y="778"/>
                  <a:pt x="1631" y="776"/>
                </a:cubicBezTo>
                <a:cubicBezTo>
                  <a:pt x="1631" y="772"/>
                  <a:pt x="1631" y="768"/>
                  <a:pt x="1631" y="765"/>
                </a:cubicBezTo>
                <a:cubicBezTo>
                  <a:pt x="1629" y="755"/>
                  <a:pt x="1628" y="745"/>
                  <a:pt x="1628" y="736"/>
                </a:cubicBezTo>
                <a:cubicBezTo>
                  <a:pt x="1628" y="745"/>
                  <a:pt x="1629" y="755"/>
                  <a:pt x="1631" y="765"/>
                </a:cubicBezTo>
                <a:cubicBezTo>
                  <a:pt x="1631" y="768"/>
                  <a:pt x="1631" y="772"/>
                  <a:pt x="1631" y="776"/>
                </a:cubicBezTo>
                <a:cubicBezTo>
                  <a:pt x="1627" y="778"/>
                  <a:pt x="1626" y="781"/>
                  <a:pt x="1625" y="785"/>
                </a:cubicBezTo>
                <a:cubicBezTo>
                  <a:pt x="1625" y="786"/>
                  <a:pt x="1625" y="787"/>
                  <a:pt x="1625" y="788"/>
                </a:cubicBezTo>
                <a:cubicBezTo>
                  <a:pt x="1625" y="787"/>
                  <a:pt x="1625" y="786"/>
                  <a:pt x="1625" y="785"/>
                </a:cubicBezTo>
                <a:close/>
                <a:moveTo>
                  <a:pt x="1625" y="588"/>
                </a:moveTo>
                <a:cubicBezTo>
                  <a:pt x="1621" y="590"/>
                  <a:pt x="1617" y="592"/>
                  <a:pt x="1613" y="594"/>
                </a:cubicBezTo>
                <a:cubicBezTo>
                  <a:pt x="1613" y="595"/>
                  <a:pt x="1613" y="595"/>
                  <a:pt x="1613" y="596"/>
                </a:cubicBezTo>
                <a:cubicBezTo>
                  <a:pt x="1613" y="595"/>
                  <a:pt x="1613" y="595"/>
                  <a:pt x="1613" y="594"/>
                </a:cubicBezTo>
                <a:cubicBezTo>
                  <a:pt x="1617" y="592"/>
                  <a:pt x="1621" y="590"/>
                  <a:pt x="1625" y="588"/>
                </a:cubicBezTo>
                <a:close/>
                <a:moveTo>
                  <a:pt x="1617" y="897"/>
                </a:moveTo>
                <a:cubicBezTo>
                  <a:pt x="1617" y="885"/>
                  <a:pt x="1617" y="874"/>
                  <a:pt x="1617" y="862"/>
                </a:cubicBezTo>
                <a:cubicBezTo>
                  <a:pt x="1617" y="874"/>
                  <a:pt x="1617" y="885"/>
                  <a:pt x="1617" y="897"/>
                </a:cubicBezTo>
                <a:close/>
                <a:moveTo>
                  <a:pt x="1600" y="484"/>
                </a:moveTo>
                <a:cubicBezTo>
                  <a:pt x="1605" y="488"/>
                  <a:pt x="1610" y="485"/>
                  <a:pt x="1617" y="486"/>
                </a:cubicBezTo>
                <a:cubicBezTo>
                  <a:pt x="1610" y="485"/>
                  <a:pt x="1605" y="488"/>
                  <a:pt x="1600" y="484"/>
                </a:cubicBezTo>
                <a:close/>
                <a:moveTo>
                  <a:pt x="1608" y="950"/>
                </a:moveTo>
                <a:cubicBezTo>
                  <a:pt x="1608" y="955"/>
                  <a:pt x="1609" y="961"/>
                  <a:pt x="1609" y="967"/>
                </a:cubicBezTo>
                <a:cubicBezTo>
                  <a:pt x="1618" y="969"/>
                  <a:pt x="1622" y="960"/>
                  <a:pt x="1629" y="959"/>
                </a:cubicBezTo>
                <a:cubicBezTo>
                  <a:pt x="1629" y="959"/>
                  <a:pt x="1629" y="959"/>
                  <a:pt x="1629" y="959"/>
                </a:cubicBezTo>
                <a:cubicBezTo>
                  <a:pt x="1629" y="959"/>
                  <a:pt x="1629" y="959"/>
                  <a:pt x="1629" y="959"/>
                </a:cubicBezTo>
                <a:cubicBezTo>
                  <a:pt x="1629" y="964"/>
                  <a:pt x="1629" y="968"/>
                  <a:pt x="1629" y="973"/>
                </a:cubicBezTo>
                <a:cubicBezTo>
                  <a:pt x="1613" y="997"/>
                  <a:pt x="1649" y="976"/>
                  <a:pt x="1643" y="992"/>
                </a:cubicBezTo>
                <a:cubicBezTo>
                  <a:pt x="1642" y="1005"/>
                  <a:pt x="1629" y="997"/>
                  <a:pt x="1616" y="1004"/>
                </a:cubicBezTo>
                <a:cubicBezTo>
                  <a:pt x="1638" y="1009"/>
                  <a:pt x="1652" y="1020"/>
                  <a:pt x="1665" y="1033"/>
                </a:cubicBezTo>
                <a:cubicBezTo>
                  <a:pt x="1665" y="1035"/>
                  <a:pt x="1665" y="1038"/>
                  <a:pt x="1665" y="1041"/>
                </a:cubicBezTo>
                <a:cubicBezTo>
                  <a:pt x="1666" y="1043"/>
                  <a:pt x="1668" y="1046"/>
                  <a:pt x="1669" y="1049"/>
                </a:cubicBezTo>
                <a:cubicBezTo>
                  <a:pt x="1669" y="1048"/>
                  <a:pt x="1669" y="1048"/>
                  <a:pt x="1669" y="1048"/>
                </a:cubicBezTo>
                <a:cubicBezTo>
                  <a:pt x="1677" y="1048"/>
                  <a:pt x="1681" y="1055"/>
                  <a:pt x="1687" y="1059"/>
                </a:cubicBezTo>
                <a:cubicBezTo>
                  <a:pt x="1697" y="1067"/>
                  <a:pt x="1709" y="1083"/>
                  <a:pt x="1718" y="1081"/>
                </a:cubicBezTo>
                <a:cubicBezTo>
                  <a:pt x="1739" y="1078"/>
                  <a:pt x="1731" y="1092"/>
                  <a:pt x="1733" y="1100"/>
                </a:cubicBezTo>
                <a:cubicBezTo>
                  <a:pt x="1733" y="1104"/>
                  <a:pt x="1733" y="1108"/>
                  <a:pt x="1732" y="1112"/>
                </a:cubicBezTo>
                <a:cubicBezTo>
                  <a:pt x="1725" y="1121"/>
                  <a:pt x="1731" y="1130"/>
                  <a:pt x="1732" y="1139"/>
                </a:cubicBezTo>
                <a:cubicBezTo>
                  <a:pt x="1724" y="1139"/>
                  <a:pt x="1720" y="1132"/>
                  <a:pt x="1713" y="1128"/>
                </a:cubicBezTo>
                <a:cubicBezTo>
                  <a:pt x="1713" y="1122"/>
                  <a:pt x="1713" y="1115"/>
                  <a:pt x="1713" y="1109"/>
                </a:cubicBezTo>
                <a:cubicBezTo>
                  <a:pt x="1715" y="1110"/>
                  <a:pt x="1718" y="1111"/>
                  <a:pt x="1720" y="1112"/>
                </a:cubicBezTo>
                <a:cubicBezTo>
                  <a:pt x="1720" y="1112"/>
                  <a:pt x="1720" y="1112"/>
                  <a:pt x="1720" y="1112"/>
                </a:cubicBezTo>
                <a:cubicBezTo>
                  <a:pt x="1722" y="1112"/>
                  <a:pt x="1723" y="1112"/>
                  <a:pt x="1724" y="1113"/>
                </a:cubicBezTo>
                <a:cubicBezTo>
                  <a:pt x="1723" y="1111"/>
                  <a:pt x="1723" y="1110"/>
                  <a:pt x="1723" y="1108"/>
                </a:cubicBezTo>
                <a:cubicBezTo>
                  <a:pt x="1709" y="1096"/>
                  <a:pt x="1694" y="1085"/>
                  <a:pt x="1680" y="1073"/>
                </a:cubicBezTo>
                <a:cubicBezTo>
                  <a:pt x="1680" y="1067"/>
                  <a:pt x="1679" y="1061"/>
                  <a:pt x="1671" y="1063"/>
                </a:cubicBezTo>
                <a:cubicBezTo>
                  <a:pt x="1661" y="1063"/>
                  <a:pt x="1656" y="1056"/>
                  <a:pt x="1652" y="1049"/>
                </a:cubicBezTo>
                <a:cubicBezTo>
                  <a:pt x="1644" y="1048"/>
                  <a:pt x="1637" y="1044"/>
                  <a:pt x="1633" y="1037"/>
                </a:cubicBezTo>
                <a:cubicBezTo>
                  <a:pt x="1630" y="1037"/>
                  <a:pt x="1627" y="1037"/>
                  <a:pt x="1625" y="1037"/>
                </a:cubicBezTo>
                <a:cubicBezTo>
                  <a:pt x="1626" y="1045"/>
                  <a:pt x="1624" y="1052"/>
                  <a:pt x="1616" y="1054"/>
                </a:cubicBezTo>
                <a:cubicBezTo>
                  <a:pt x="1611" y="1056"/>
                  <a:pt x="1609" y="1050"/>
                  <a:pt x="1608" y="1046"/>
                </a:cubicBezTo>
                <a:cubicBezTo>
                  <a:pt x="1611" y="1040"/>
                  <a:pt x="1614" y="1037"/>
                  <a:pt x="1621" y="1037"/>
                </a:cubicBezTo>
                <a:cubicBezTo>
                  <a:pt x="1616" y="1028"/>
                  <a:pt x="1611" y="1020"/>
                  <a:pt x="1606" y="1011"/>
                </a:cubicBezTo>
                <a:cubicBezTo>
                  <a:pt x="1600" y="1017"/>
                  <a:pt x="1601" y="1029"/>
                  <a:pt x="1589" y="1029"/>
                </a:cubicBezTo>
                <a:cubicBezTo>
                  <a:pt x="1585" y="1024"/>
                  <a:pt x="1598" y="1005"/>
                  <a:pt x="1577" y="1013"/>
                </a:cubicBezTo>
                <a:cubicBezTo>
                  <a:pt x="1574" y="1017"/>
                  <a:pt x="1571" y="1022"/>
                  <a:pt x="1565" y="1020"/>
                </a:cubicBezTo>
                <a:cubicBezTo>
                  <a:pt x="1564" y="1020"/>
                  <a:pt x="1562" y="1021"/>
                  <a:pt x="1561" y="1022"/>
                </a:cubicBezTo>
                <a:cubicBezTo>
                  <a:pt x="1562" y="1021"/>
                  <a:pt x="1564" y="1020"/>
                  <a:pt x="1565" y="1020"/>
                </a:cubicBezTo>
                <a:cubicBezTo>
                  <a:pt x="1562" y="1015"/>
                  <a:pt x="1558" y="1013"/>
                  <a:pt x="1553" y="1013"/>
                </a:cubicBezTo>
                <a:cubicBezTo>
                  <a:pt x="1551" y="1006"/>
                  <a:pt x="1549" y="1000"/>
                  <a:pt x="1548" y="994"/>
                </a:cubicBezTo>
                <a:cubicBezTo>
                  <a:pt x="1549" y="989"/>
                  <a:pt x="1550" y="985"/>
                  <a:pt x="1551" y="981"/>
                </a:cubicBezTo>
                <a:cubicBezTo>
                  <a:pt x="1550" y="978"/>
                  <a:pt x="1550" y="975"/>
                  <a:pt x="1549" y="973"/>
                </a:cubicBezTo>
                <a:cubicBezTo>
                  <a:pt x="1547" y="973"/>
                  <a:pt x="1544" y="973"/>
                  <a:pt x="1542" y="972"/>
                </a:cubicBezTo>
                <a:cubicBezTo>
                  <a:pt x="1541" y="971"/>
                  <a:pt x="1541" y="970"/>
                  <a:pt x="1540" y="969"/>
                </a:cubicBezTo>
                <a:cubicBezTo>
                  <a:pt x="1547" y="960"/>
                  <a:pt x="1529" y="955"/>
                  <a:pt x="1537" y="947"/>
                </a:cubicBezTo>
                <a:cubicBezTo>
                  <a:pt x="1542" y="942"/>
                  <a:pt x="1549" y="970"/>
                  <a:pt x="1553" y="946"/>
                </a:cubicBezTo>
                <a:cubicBezTo>
                  <a:pt x="1556" y="945"/>
                  <a:pt x="1560" y="944"/>
                  <a:pt x="1562" y="948"/>
                </a:cubicBezTo>
                <a:cubicBezTo>
                  <a:pt x="1562" y="948"/>
                  <a:pt x="1562" y="948"/>
                  <a:pt x="1562" y="948"/>
                </a:cubicBezTo>
                <a:cubicBezTo>
                  <a:pt x="1569" y="951"/>
                  <a:pt x="1578" y="951"/>
                  <a:pt x="1583" y="959"/>
                </a:cubicBezTo>
                <a:cubicBezTo>
                  <a:pt x="1599" y="972"/>
                  <a:pt x="1593" y="954"/>
                  <a:pt x="1597" y="949"/>
                </a:cubicBezTo>
                <a:cubicBezTo>
                  <a:pt x="1597" y="949"/>
                  <a:pt x="1597" y="949"/>
                  <a:pt x="1597" y="949"/>
                </a:cubicBezTo>
                <a:cubicBezTo>
                  <a:pt x="1601" y="949"/>
                  <a:pt x="1604" y="949"/>
                  <a:pt x="1608" y="950"/>
                </a:cubicBezTo>
                <a:close/>
                <a:moveTo>
                  <a:pt x="1596" y="937"/>
                </a:moveTo>
                <a:cubicBezTo>
                  <a:pt x="1596" y="939"/>
                  <a:pt x="1596" y="942"/>
                  <a:pt x="1596" y="944"/>
                </a:cubicBezTo>
                <a:cubicBezTo>
                  <a:pt x="1596" y="944"/>
                  <a:pt x="1596" y="944"/>
                  <a:pt x="1596" y="944"/>
                </a:cubicBezTo>
                <a:cubicBezTo>
                  <a:pt x="1596" y="942"/>
                  <a:pt x="1596" y="939"/>
                  <a:pt x="1596" y="937"/>
                </a:cubicBezTo>
                <a:close/>
                <a:moveTo>
                  <a:pt x="1596" y="775"/>
                </a:moveTo>
                <a:cubicBezTo>
                  <a:pt x="1595" y="786"/>
                  <a:pt x="1594" y="797"/>
                  <a:pt x="1593" y="807"/>
                </a:cubicBezTo>
                <a:cubicBezTo>
                  <a:pt x="1593" y="811"/>
                  <a:pt x="1593" y="814"/>
                  <a:pt x="1590" y="816"/>
                </a:cubicBezTo>
                <a:cubicBezTo>
                  <a:pt x="1593" y="814"/>
                  <a:pt x="1593" y="811"/>
                  <a:pt x="1593" y="807"/>
                </a:cubicBezTo>
                <a:cubicBezTo>
                  <a:pt x="1588" y="803"/>
                  <a:pt x="1582" y="799"/>
                  <a:pt x="1577" y="795"/>
                </a:cubicBezTo>
                <a:cubicBezTo>
                  <a:pt x="1575" y="788"/>
                  <a:pt x="1581" y="783"/>
                  <a:pt x="1583" y="777"/>
                </a:cubicBezTo>
                <a:cubicBezTo>
                  <a:pt x="1562" y="778"/>
                  <a:pt x="1569" y="792"/>
                  <a:pt x="1570" y="803"/>
                </a:cubicBezTo>
                <a:cubicBezTo>
                  <a:pt x="1572" y="804"/>
                  <a:pt x="1573" y="805"/>
                  <a:pt x="1575" y="806"/>
                </a:cubicBezTo>
                <a:cubicBezTo>
                  <a:pt x="1579" y="810"/>
                  <a:pt x="1583" y="814"/>
                  <a:pt x="1588" y="818"/>
                </a:cubicBezTo>
                <a:cubicBezTo>
                  <a:pt x="1588" y="818"/>
                  <a:pt x="1589" y="818"/>
                  <a:pt x="1589" y="818"/>
                </a:cubicBezTo>
                <a:cubicBezTo>
                  <a:pt x="1583" y="823"/>
                  <a:pt x="1573" y="821"/>
                  <a:pt x="1568" y="829"/>
                </a:cubicBezTo>
                <a:cubicBezTo>
                  <a:pt x="1565" y="829"/>
                  <a:pt x="1563" y="829"/>
                  <a:pt x="1560" y="829"/>
                </a:cubicBezTo>
                <a:cubicBezTo>
                  <a:pt x="1553" y="827"/>
                  <a:pt x="1547" y="834"/>
                  <a:pt x="1540" y="831"/>
                </a:cubicBezTo>
                <a:cubicBezTo>
                  <a:pt x="1540" y="823"/>
                  <a:pt x="1551" y="822"/>
                  <a:pt x="1549" y="813"/>
                </a:cubicBezTo>
                <a:cubicBezTo>
                  <a:pt x="1559" y="815"/>
                  <a:pt x="1557" y="802"/>
                  <a:pt x="1565" y="801"/>
                </a:cubicBezTo>
                <a:cubicBezTo>
                  <a:pt x="1563" y="797"/>
                  <a:pt x="1562" y="793"/>
                  <a:pt x="1560" y="789"/>
                </a:cubicBezTo>
                <a:cubicBezTo>
                  <a:pt x="1558" y="781"/>
                  <a:pt x="1560" y="773"/>
                  <a:pt x="1562" y="766"/>
                </a:cubicBezTo>
                <a:cubicBezTo>
                  <a:pt x="1562" y="766"/>
                  <a:pt x="1562" y="766"/>
                  <a:pt x="1562" y="766"/>
                </a:cubicBezTo>
                <a:cubicBezTo>
                  <a:pt x="1564" y="763"/>
                  <a:pt x="1565" y="759"/>
                  <a:pt x="1567" y="756"/>
                </a:cubicBezTo>
                <a:cubicBezTo>
                  <a:pt x="1568" y="755"/>
                  <a:pt x="1569" y="754"/>
                  <a:pt x="1569" y="753"/>
                </a:cubicBezTo>
                <a:cubicBezTo>
                  <a:pt x="1568" y="752"/>
                  <a:pt x="1568" y="752"/>
                  <a:pt x="1568" y="752"/>
                </a:cubicBezTo>
                <a:cubicBezTo>
                  <a:pt x="1567" y="752"/>
                  <a:pt x="1565" y="753"/>
                  <a:pt x="1564" y="753"/>
                </a:cubicBezTo>
                <a:cubicBezTo>
                  <a:pt x="1562" y="756"/>
                  <a:pt x="1561" y="759"/>
                  <a:pt x="1559" y="762"/>
                </a:cubicBezTo>
                <a:cubicBezTo>
                  <a:pt x="1543" y="772"/>
                  <a:pt x="1536" y="763"/>
                  <a:pt x="1530" y="750"/>
                </a:cubicBezTo>
                <a:cubicBezTo>
                  <a:pt x="1531" y="750"/>
                  <a:pt x="1532" y="749"/>
                  <a:pt x="1533" y="749"/>
                </a:cubicBezTo>
                <a:cubicBezTo>
                  <a:pt x="1545" y="746"/>
                  <a:pt x="1556" y="743"/>
                  <a:pt x="1568" y="740"/>
                </a:cubicBezTo>
                <a:cubicBezTo>
                  <a:pt x="1574" y="744"/>
                  <a:pt x="1567" y="748"/>
                  <a:pt x="1568" y="752"/>
                </a:cubicBezTo>
                <a:cubicBezTo>
                  <a:pt x="1568" y="752"/>
                  <a:pt x="1569" y="753"/>
                  <a:pt x="1569" y="753"/>
                </a:cubicBezTo>
                <a:cubicBezTo>
                  <a:pt x="1575" y="753"/>
                  <a:pt x="1577" y="748"/>
                  <a:pt x="1580" y="744"/>
                </a:cubicBezTo>
                <a:cubicBezTo>
                  <a:pt x="1584" y="740"/>
                  <a:pt x="1588" y="737"/>
                  <a:pt x="1592" y="734"/>
                </a:cubicBezTo>
                <a:cubicBezTo>
                  <a:pt x="1599" y="747"/>
                  <a:pt x="1591" y="757"/>
                  <a:pt x="1585" y="768"/>
                </a:cubicBezTo>
                <a:cubicBezTo>
                  <a:pt x="1592" y="765"/>
                  <a:pt x="1598" y="764"/>
                  <a:pt x="1596" y="775"/>
                </a:cubicBezTo>
                <a:close/>
                <a:moveTo>
                  <a:pt x="1569" y="730"/>
                </a:moveTo>
                <a:cubicBezTo>
                  <a:pt x="1570" y="731"/>
                  <a:pt x="1569" y="733"/>
                  <a:pt x="1569" y="735"/>
                </a:cubicBezTo>
                <a:cubicBezTo>
                  <a:pt x="1569" y="733"/>
                  <a:pt x="1570" y="731"/>
                  <a:pt x="1569" y="730"/>
                </a:cubicBezTo>
                <a:close/>
                <a:moveTo>
                  <a:pt x="1588" y="601"/>
                </a:moveTo>
                <a:cubicBezTo>
                  <a:pt x="1589" y="605"/>
                  <a:pt x="1590" y="612"/>
                  <a:pt x="1593" y="611"/>
                </a:cubicBezTo>
                <a:cubicBezTo>
                  <a:pt x="1590" y="612"/>
                  <a:pt x="1589" y="606"/>
                  <a:pt x="1588" y="601"/>
                </a:cubicBezTo>
                <a:cubicBezTo>
                  <a:pt x="1588" y="601"/>
                  <a:pt x="1588" y="601"/>
                  <a:pt x="1588" y="601"/>
                </a:cubicBezTo>
                <a:close/>
                <a:moveTo>
                  <a:pt x="1590" y="625"/>
                </a:moveTo>
                <a:cubicBezTo>
                  <a:pt x="1590" y="625"/>
                  <a:pt x="1590" y="625"/>
                  <a:pt x="1590" y="625"/>
                </a:cubicBezTo>
                <a:cubicBezTo>
                  <a:pt x="1588" y="633"/>
                  <a:pt x="1586" y="640"/>
                  <a:pt x="1585" y="648"/>
                </a:cubicBezTo>
                <a:cubicBezTo>
                  <a:pt x="1586" y="640"/>
                  <a:pt x="1588" y="633"/>
                  <a:pt x="1590" y="625"/>
                </a:cubicBezTo>
                <a:close/>
                <a:moveTo>
                  <a:pt x="1583" y="605"/>
                </a:moveTo>
                <a:cubicBezTo>
                  <a:pt x="1580" y="605"/>
                  <a:pt x="1578" y="602"/>
                  <a:pt x="1575" y="601"/>
                </a:cubicBezTo>
                <a:cubicBezTo>
                  <a:pt x="1578" y="602"/>
                  <a:pt x="1580" y="605"/>
                  <a:pt x="1583" y="605"/>
                </a:cubicBezTo>
                <a:close/>
                <a:moveTo>
                  <a:pt x="1572" y="683"/>
                </a:moveTo>
                <a:cubicBezTo>
                  <a:pt x="1580" y="682"/>
                  <a:pt x="1581" y="689"/>
                  <a:pt x="1585" y="693"/>
                </a:cubicBezTo>
                <a:cubicBezTo>
                  <a:pt x="1585" y="686"/>
                  <a:pt x="1586" y="679"/>
                  <a:pt x="1586" y="672"/>
                </a:cubicBezTo>
                <a:cubicBezTo>
                  <a:pt x="1586" y="672"/>
                  <a:pt x="1586" y="672"/>
                  <a:pt x="1586" y="672"/>
                </a:cubicBezTo>
                <a:cubicBezTo>
                  <a:pt x="1586" y="679"/>
                  <a:pt x="1585" y="686"/>
                  <a:pt x="1585" y="693"/>
                </a:cubicBezTo>
                <a:cubicBezTo>
                  <a:pt x="1586" y="696"/>
                  <a:pt x="1586" y="700"/>
                  <a:pt x="1581" y="701"/>
                </a:cubicBezTo>
                <a:cubicBezTo>
                  <a:pt x="1576" y="703"/>
                  <a:pt x="1570" y="704"/>
                  <a:pt x="1564" y="706"/>
                </a:cubicBezTo>
                <a:cubicBezTo>
                  <a:pt x="1562" y="706"/>
                  <a:pt x="1560" y="706"/>
                  <a:pt x="1558" y="706"/>
                </a:cubicBezTo>
                <a:cubicBezTo>
                  <a:pt x="1557" y="707"/>
                  <a:pt x="1555" y="707"/>
                  <a:pt x="1554" y="707"/>
                </a:cubicBezTo>
                <a:cubicBezTo>
                  <a:pt x="1554" y="706"/>
                  <a:pt x="1554" y="704"/>
                  <a:pt x="1555" y="703"/>
                </a:cubicBezTo>
                <a:cubicBezTo>
                  <a:pt x="1555" y="699"/>
                  <a:pt x="1562" y="698"/>
                  <a:pt x="1557" y="693"/>
                </a:cubicBezTo>
                <a:cubicBezTo>
                  <a:pt x="1566" y="696"/>
                  <a:pt x="1566" y="685"/>
                  <a:pt x="1572" y="683"/>
                </a:cubicBezTo>
                <a:close/>
                <a:moveTo>
                  <a:pt x="1562" y="503"/>
                </a:moveTo>
                <a:cubicBezTo>
                  <a:pt x="1560" y="507"/>
                  <a:pt x="1561" y="512"/>
                  <a:pt x="1560" y="517"/>
                </a:cubicBezTo>
                <a:cubicBezTo>
                  <a:pt x="1560" y="517"/>
                  <a:pt x="1560" y="517"/>
                  <a:pt x="1560" y="517"/>
                </a:cubicBezTo>
                <a:cubicBezTo>
                  <a:pt x="1561" y="512"/>
                  <a:pt x="1560" y="507"/>
                  <a:pt x="1562" y="503"/>
                </a:cubicBezTo>
                <a:close/>
                <a:moveTo>
                  <a:pt x="1564" y="669"/>
                </a:moveTo>
                <a:cubicBezTo>
                  <a:pt x="1567" y="678"/>
                  <a:pt x="1558" y="684"/>
                  <a:pt x="1557" y="693"/>
                </a:cubicBezTo>
                <a:cubicBezTo>
                  <a:pt x="1553" y="695"/>
                  <a:pt x="1550" y="698"/>
                  <a:pt x="1546" y="701"/>
                </a:cubicBezTo>
                <a:cubicBezTo>
                  <a:pt x="1542" y="705"/>
                  <a:pt x="1540" y="716"/>
                  <a:pt x="1533" y="710"/>
                </a:cubicBezTo>
                <a:cubicBezTo>
                  <a:pt x="1523" y="703"/>
                  <a:pt x="1530" y="695"/>
                  <a:pt x="1536" y="689"/>
                </a:cubicBezTo>
                <a:cubicBezTo>
                  <a:pt x="1536" y="688"/>
                  <a:pt x="1537" y="688"/>
                  <a:pt x="1537" y="688"/>
                </a:cubicBezTo>
                <a:cubicBezTo>
                  <a:pt x="1537" y="687"/>
                  <a:pt x="1537" y="686"/>
                  <a:pt x="1537" y="685"/>
                </a:cubicBezTo>
                <a:cubicBezTo>
                  <a:pt x="1534" y="685"/>
                  <a:pt x="1531" y="685"/>
                  <a:pt x="1529" y="685"/>
                </a:cubicBezTo>
                <a:cubicBezTo>
                  <a:pt x="1528" y="682"/>
                  <a:pt x="1528" y="679"/>
                  <a:pt x="1528" y="677"/>
                </a:cubicBezTo>
                <a:cubicBezTo>
                  <a:pt x="1528" y="665"/>
                  <a:pt x="1532" y="656"/>
                  <a:pt x="1541" y="649"/>
                </a:cubicBezTo>
                <a:cubicBezTo>
                  <a:pt x="1558" y="663"/>
                  <a:pt x="1536" y="672"/>
                  <a:pt x="1537" y="684"/>
                </a:cubicBezTo>
                <a:cubicBezTo>
                  <a:pt x="1548" y="683"/>
                  <a:pt x="1550" y="664"/>
                  <a:pt x="1564" y="669"/>
                </a:cubicBezTo>
                <a:close/>
                <a:moveTo>
                  <a:pt x="1529" y="637"/>
                </a:moveTo>
                <a:cubicBezTo>
                  <a:pt x="1532" y="635"/>
                  <a:pt x="1534" y="633"/>
                  <a:pt x="1537" y="631"/>
                </a:cubicBezTo>
                <a:cubicBezTo>
                  <a:pt x="1537" y="631"/>
                  <a:pt x="1537" y="631"/>
                  <a:pt x="1537" y="631"/>
                </a:cubicBezTo>
                <a:cubicBezTo>
                  <a:pt x="1534" y="633"/>
                  <a:pt x="1532" y="635"/>
                  <a:pt x="1529" y="637"/>
                </a:cubicBezTo>
                <a:close/>
                <a:moveTo>
                  <a:pt x="1551" y="505"/>
                </a:moveTo>
                <a:cubicBezTo>
                  <a:pt x="1549" y="506"/>
                  <a:pt x="1546" y="510"/>
                  <a:pt x="1543" y="510"/>
                </a:cubicBezTo>
                <a:cubicBezTo>
                  <a:pt x="1546" y="510"/>
                  <a:pt x="1549" y="506"/>
                  <a:pt x="1551" y="505"/>
                </a:cubicBezTo>
                <a:close/>
                <a:moveTo>
                  <a:pt x="1552" y="614"/>
                </a:moveTo>
                <a:cubicBezTo>
                  <a:pt x="1549" y="620"/>
                  <a:pt x="1537" y="621"/>
                  <a:pt x="1537" y="629"/>
                </a:cubicBezTo>
                <a:cubicBezTo>
                  <a:pt x="1537" y="621"/>
                  <a:pt x="1549" y="620"/>
                  <a:pt x="1552" y="614"/>
                </a:cubicBezTo>
                <a:close/>
                <a:moveTo>
                  <a:pt x="1537" y="508"/>
                </a:moveTo>
                <a:cubicBezTo>
                  <a:pt x="1537" y="508"/>
                  <a:pt x="1537" y="508"/>
                  <a:pt x="1537" y="508"/>
                </a:cubicBezTo>
                <a:cubicBezTo>
                  <a:pt x="1538" y="509"/>
                  <a:pt x="1539" y="509"/>
                  <a:pt x="1541" y="509"/>
                </a:cubicBezTo>
                <a:cubicBezTo>
                  <a:pt x="1539" y="509"/>
                  <a:pt x="1538" y="509"/>
                  <a:pt x="1537" y="508"/>
                </a:cubicBezTo>
                <a:close/>
                <a:moveTo>
                  <a:pt x="1533" y="493"/>
                </a:moveTo>
                <a:cubicBezTo>
                  <a:pt x="1536" y="491"/>
                  <a:pt x="1537" y="487"/>
                  <a:pt x="1540" y="486"/>
                </a:cubicBezTo>
                <a:cubicBezTo>
                  <a:pt x="1537" y="487"/>
                  <a:pt x="1536" y="491"/>
                  <a:pt x="1533" y="493"/>
                </a:cubicBezTo>
                <a:cubicBezTo>
                  <a:pt x="1533" y="493"/>
                  <a:pt x="1533" y="493"/>
                  <a:pt x="1533" y="493"/>
                </a:cubicBezTo>
                <a:close/>
                <a:moveTo>
                  <a:pt x="1517" y="613"/>
                </a:moveTo>
                <a:cubicBezTo>
                  <a:pt x="1525" y="620"/>
                  <a:pt x="1532" y="616"/>
                  <a:pt x="1539" y="612"/>
                </a:cubicBezTo>
                <a:cubicBezTo>
                  <a:pt x="1532" y="616"/>
                  <a:pt x="1525" y="620"/>
                  <a:pt x="1517" y="613"/>
                </a:cubicBezTo>
                <a:close/>
                <a:moveTo>
                  <a:pt x="1519" y="746"/>
                </a:moveTo>
                <a:cubicBezTo>
                  <a:pt x="1519" y="744"/>
                  <a:pt x="1518" y="743"/>
                  <a:pt x="1517" y="742"/>
                </a:cubicBezTo>
                <a:cubicBezTo>
                  <a:pt x="1518" y="743"/>
                  <a:pt x="1519" y="744"/>
                  <a:pt x="1519" y="746"/>
                </a:cubicBezTo>
                <a:cubicBezTo>
                  <a:pt x="1520" y="746"/>
                  <a:pt x="1520" y="747"/>
                  <a:pt x="1521" y="748"/>
                </a:cubicBezTo>
                <a:cubicBezTo>
                  <a:pt x="1521" y="749"/>
                  <a:pt x="1521" y="750"/>
                  <a:pt x="1521" y="751"/>
                </a:cubicBezTo>
                <a:cubicBezTo>
                  <a:pt x="1521" y="750"/>
                  <a:pt x="1521" y="749"/>
                  <a:pt x="1521" y="748"/>
                </a:cubicBezTo>
                <a:cubicBezTo>
                  <a:pt x="1520" y="747"/>
                  <a:pt x="1520" y="746"/>
                  <a:pt x="1519" y="746"/>
                </a:cubicBezTo>
                <a:close/>
                <a:moveTo>
                  <a:pt x="1530" y="797"/>
                </a:moveTo>
                <a:cubicBezTo>
                  <a:pt x="1527" y="798"/>
                  <a:pt x="1523" y="808"/>
                  <a:pt x="1520" y="796"/>
                </a:cubicBezTo>
                <a:cubicBezTo>
                  <a:pt x="1520" y="786"/>
                  <a:pt x="1521" y="776"/>
                  <a:pt x="1522" y="766"/>
                </a:cubicBezTo>
                <a:cubicBezTo>
                  <a:pt x="1535" y="767"/>
                  <a:pt x="1539" y="777"/>
                  <a:pt x="1541" y="789"/>
                </a:cubicBezTo>
                <a:cubicBezTo>
                  <a:pt x="1534" y="787"/>
                  <a:pt x="1533" y="793"/>
                  <a:pt x="1531" y="797"/>
                </a:cubicBezTo>
                <a:cubicBezTo>
                  <a:pt x="1537" y="798"/>
                  <a:pt x="1540" y="795"/>
                  <a:pt x="1541" y="789"/>
                </a:cubicBezTo>
                <a:cubicBezTo>
                  <a:pt x="1545" y="789"/>
                  <a:pt x="1549" y="789"/>
                  <a:pt x="1553" y="789"/>
                </a:cubicBezTo>
                <a:cubicBezTo>
                  <a:pt x="1555" y="797"/>
                  <a:pt x="1548" y="804"/>
                  <a:pt x="1549" y="813"/>
                </a:cubicBezTo>
                <a:cubicBezTo>
                  <a:pt x="1537" y="816"/>
                  <a:pt x="1532" y="826"/>
                  <a:pt x="1528" y="837"/>
                </a:cubicBezTo>
                <a:cubicBezTo>
                  <a:pt x="1527" y="836"/>
                  <a:pt x="1525" y="837"/>
                  <a:pt x="1524" y="838"/>
                </a:cubicBezTo>
                <a:cubicBezTo>
                  <a:pt x="1516" y="837"/>
                  <a:pt x="1519" y="829"/>
                  <a:pt x="1516" y="825"/>
                </a:cubicBezTo>
                <a:cubicBezTo>
                  <a:pt x="1518" y="814"/>
                  <a:pt x="1533" y="810"/>
                  <a:pt x="1530" y="797"/>
                </a:cubicBezTo>
                <a:close/>
                <a:moveTo>
                  <a:pt x="1517" y="1705"/>
                </a:moveTo>
                <a:cubicBezTo>
                  <a:pt x="1517" y="1705"/>
                  <a:pt x="1517" y="1705"/>
                  <a:pt x="1517" y="1705"/>
                </a:cubicBezTo>
                <a:cubicBezTo>
                  <a:pt x="1516" y="1706"/>
                  <a:pt x="1516" y="1708"/>
                  <a:pt x="1515" y="1709"/>
                </a:cubicBezTo>
                <a:cubicBezTo>
                  <a:pt x="1516" y="1708"/>
                  <a:pt x="1516" y="1706"/>
                  <a:pt x="1517" y="1705"/>
                </a:cubicBezTo>
                <a:close/>
                <a:moveTo>
                  <a:pt x="1515" y="825"/>
                </a:moveTo>
                <a:cubicBezTo>
                  <a:pt x="1515" y="825"/>
                  <a:pt x="1515" y="825"/>
                  <a:pt x="1515" y="825"/>
                </a:cubicBezTo>
                <a:close/>
                <a:moveTo>
                  <a:pt x="1515" y="1103"/>
                </a:moveTo>
                <a:cubicBezTo>
                  <a:pt x="1515" y="1104"/>
                  <a:pt x="1515" y="1105"/>
                  <a:pt x="1514" y="1106"/>
                </a:cubicBezTo>
                <a:cubicBezTo>
                  <a:pt x="1515" y="1105"/>
                  <a:pt x="1515" y="1104"/>
                  <a:pt x="1515" y="1103"/>
                </a:cubicBezTo>
                <a:cubicBezTo>
                  <a:pt x="1514" y="1099"/>
                  <a:pt x="1513" y="1096"/>
                  <a:pt x="1510" y="1094"/>
                </a:cubicBezTo>
                <a:cubicBezTo>
                  <a:pt x="1513" y="1096"/>
                  <a:pt x="1514" y="1099"/>
                  <a:pt x="1515" y="1103"/>
                </a:cubicBezTo>
                <a:close/>
                <a:moveTo>
                  <a:pt x="1485" y="1696"/>
                </a:moveTo>
                <a:cubicBezTo>
                  <a:pt x="1483" y="1696"/>
                  <a:pt x="1482" y="1697"/>
                  <a:pt x="1481" y="1697"/>
                </a:cubicBezTo>
                <a:cubicBezTo>
                  <a:pt x="1479" y="1694"/>
                  <a:pt x="1477" y="1692"/>
                  <a:pt x="1475" y="1690"/>
                </a:cubicBezTo>
                <a:cubicBezTo>
                  <a:pt x="1475" y="1690"/>
                  <a:pt x="1475" y="1690"/>
                  <a:pt x="1475" y="1690"/>
                </a:cubicBezTo>
                <a:cubicBezTo>
                  <a:pt x="1465" y="1682"/>
                  <a:pt x="1469" y="1671"/>
                  <a:pt x="1476" y="1668"/>
                </a:cubicBezTo>
                <a:cubicBezTo>
                  <a:pt x="1486" y="1663"/>
                  <a:pt x="1501" y="1659"/>
                  <a:pt x="1506" y="1676"/>
                </a:cubicBezTo>
                <a:cubicBezTo>
                  <a:pt x="1499" y="1683"/>
                  <a:pt x="1492" y="1690"/>
                  <a:pt x="1485" y="1696"/>
                </a:cubicBezTo>
                <a:close/>
                <a:moveTo>
                  <a:pt x="1505" y="816"/>
                </a:moveTo>
                <a:cubicBezTo>
                  <a:pt x="1499" y="814"/>
                  <a:pt x="1494" y="812"/>
                  <a:pt x="1491" y="807"/>
                </a:cubicBezTo>
                <a:cubicBezTo>
                  <a:pt x="1494" y="812"/>
                  <a:pt x="1499" y="814"/>
                  <a:pt x="1505" y="816"/>
                </a:cubicBezTo>
                <a:close/>
                <a:moveTo>
                  <a:pt x="1494" y="916"/>
                </a:moveTo>
                <a:cubicBezTo>
                  <a:pt x="1493" y="921"/>
                  <a:pt x="1493" y="927"/>
                  <a:pt x="1492" y="932"/>
                </a:cubicBezTo>
                <a:cubicBezTo>
                  <a:pt x="1491" y="932"/>
                  <a:pt x="1490" y="932"/>
                  <a:pt x="1489" y="932"/>
                </a:cubicBezTo>
                <a:cubicBezTo>
                  <a:pt x="1476" y="927"/>
                  <a:pt x="1473" y="917"/>
                  <a:pt x="1470" y="905"/>
                </a:cubicBezTo>
                <a:cubicBezTo>
                  <a:pt x="1467" y="889"/>
                  <a:pt x="1454" y="883"/>
                  <a:pt x="1439" y="889"/>
                </a:cubicBezTo>
                <a:cubicBezTo>
                  <a:pt x="1437" y="890"/>
                  <a:pt x="1433" y="888"/>
                  <a:pt x="1430" y="887"/>
                </a:cubicBezTo>
                <a:cubicBezTo>
                  <a:pt x="1420" y="878"/>
                  <a:pt x="1426" y="871"/>
                  <a:pt x="1433" y="865"/>
                </a:cubicBezTo>
                <a:cubicBezTo>
                  <a:pt x="1440" y="867"/>
                  <a:pt x="1442" y="863"/>
                  <a:pt x="1445" y="858"/>
                </a:cubicBezTo>
                <a:cubicBezTo>
                  <a:pt x="1472" y="868"/>
                  <a:pt x="1479" y="895"/>
                  <a:pt x="1494" y="916"/>
                </a:cubicBezTo>
                <a:close/>
                <a:moveTo>
                  <a:pt x="1473" y="845"/>
                </a:moveTo>
                <a:cubicBezTo>
                  <a:pt x="1473" y="845"/>
                  <a:pt x="1473" y="845"/>
                  <a:pt x="1473" y="845"/>
                </a:cubicBezTo>
                <a:cubicBezTo>
                  <a:pt x="1473" y="845"/>
                  <a:pt x="1473" y="845"/>
                  <a:pt x="1473" y="845"/>
                </a:cubicBezTo>
                <a:cubicBezTo>
                  <a:pt x="1475" y="846"/>
                  <a:pt x="1478" y="847"/>
                  <a:pt x="1480" y="848"/>
                </a:cubicBezTo>
                <a:cubicBezTo>
                  <a:pt x="1480" y="848"/>
                  <a:pt x="1480" y="848"/>
                  <a:pt x="1480" y="848"/>
                </a:cubicBezTo>
                <a:cubicBezTo>
                  <a:pt x="1480" y="848"/>
                  <a:pt x="1480" y="848"/>
                  <a:pt x="1480" y="848"/>
                </a:cubicBezTo>
                <a:cubicBezTo>
                  <a:pt x="1480" y="848"/>
                  <a:pt x="1481" y="849"/>
                  <a:pt x="1481" y="849"/>
                </a:cubicBezTo>
                <a:cubicBezTo>
                  <a:pt x="1481" y="849"/>
                  <a:pt x="1480" y="848"/>
                  <a:pt x="1480" y="848"/>
                </a:cubicBezTo>
                <a:cubicBezTo>
                  <a:pt x="1478" y="847"/>
                  <a:pt x="1475" y="846"/>
                  <a:pt x="1473" y="845"/>
                </a:cubicBezTo>
                <a:cubicBezTo>
                  <a:pt x="1471" y="844"/>
                  <a:pt x="1470" y="842"/>
                  <a:pt x="1468" y="841"/>
                </a:cubicBezTo>
                <a:cubicBezTo>
                  <a:pt x="1467" y="840"/>
                  <a:pt x="1466" y="838"/>
                  <a:pt x="1465" y="837"/>
                </a:cubicBezTo>
                <a:cubicBezTo>
                  <a:pt x="1465" y="837"/>
                  <a:pt x="1465" y="837"/>
                  <a:pt x="1465" y="837"/>
                </a:cubicBezTo>
                <a:cubicBezTo>
                  <a:pt x="1465" y="837"/>
                  <a:pt x="1465" y="837"/>
                  <a:pt x="1465" y="837"/>
                </a:cubicBezTo>
                <a:cubicBezTo>
                  <a:pt x="1465" y="837"/>
                  <a:pt x="1465" y="837"/>
                  <a:pt x="1465" y="837"/>
                </a:cubicBezTo>
                <a:cubicBezTo>
                  <a:pt x="1466" y="838"/>
                  <a:pt x="1467" y="840"/>
                  <a:pt x="1469" y="841"/>
                </a:cubicBezTo>
                <a:cubicBezTo>
                  <a:pt x="1470" y="842"/>
                  <a:pt x="1471" y="844"/>
                  <a:pt x="1473" y="845"/>
                </a:cubicBezTo>
                <a:close/>
                <a:moveTo>
                  <a:pt x="1344" y="434"/>
                </a:moveTo>
                <a:cubicBezTo>
                  <a:pt x="1347" y="434"/>
                  <a:pt x="1350" y="435"/>
                  <a:pt x="1353" y="435"/>
                </a:cubicBezTo>
                <a:cubicBezTo>
                  <a:pt x="1350" y="435"/>
                  <a:pt x="1347" y="434"/>
                  <a:pt x="1344" y="434"/>
                </a:cubicBezTo>
                <a:cubicBezTo>
                  <a:pt x="1341" y="435"/>
                  <a:pt x="1338" y="434"/>
                  <a:pt x="1335" y="433"/>
                </a:cubicBezTo>
                <a:cubicBezTo>
                  <a:pt x="1338" y="434"/>
                  <a:pt x="1341" y="435"/>
                  <a:pt x="1344" y="434"/>
                </a:cubicBezTo>
                <a:close/>
                <a:moveTo>
                  <a:pt x="1038" y="312"/>
                </a:moveTo>
                <a:cubicBezTo>
                  <a:pt x="1038" y="312"/>
                  <a:pt x="1038" y="312"/>
                  <a:pt x="1038" y="312"/>
                </a:cubicBezTo>
                <a:cubicBezTo>
                  <a:pt x="1038" y="312"/>
                  <a:pt x="1038" y="312"/>
                  <a:pt x="1038" y="312"/>
                </a:cubicBezTo>
                <a:cubicBezTo>
                  <a:pt x="1038" y="312"/>
                  <a:pt x="1038" y="312"/>
                  <a:pt x="1038" y="312"/>
                </a:cubicBezTo>
                <a:close/>
                <a:moveTo>
                  <a:pt x="1037" y="312"/>
                </a:moveTo>
                <a:cubicBezTo>
                  <a:pt x="1037" y="312"/>
                  <a:pt x="1037" y="312"/>
                  <a:pt x="1037" y="312"/>
                </a:cubicBezTo>
                <a:cubicBezTo>
                  <a:pt x="1037" y="312"/>
                  <a:pt x="1037" y="312"/>
                  <a:pt x="1037" y="312"/>
                </a:cubicBezTo>
                <a:close/>
                <a:moveTo>
                  <a:pt x="960" y="292"/>
                </a:moveTo>
                <a:cubicBezTo>
                  <a:pt x="960" y="292"/>
                  <a:pt x="960" y="292"/>
                  <a:pt x="960" y="292"/>
                </a:cubicBezTo>
                <a:cubicBezTo>
                  <a:pt x="960" y="290"/>
                  <a:pt x="959" y="288"/>
                  <a:pt x="958" y="287"/>
                </a:cubicBezTo>
                <a:cubicBezTo>
                  <a:pt x="959" y="288"/>
                  <a:pt x="960" y="290"/>
                  <a:pt x="960" y="292"/>
                </a:cubicBezTo>
                <a:close/>
                <a:moveTo>
                  <a:pt x="849" y="209"/>
                </a:moveTo>
                <a:cubicBezTo>
                  <a:pt x="849" y="209"/>
                  <a:pt x="849" y="209"/>
                  <a:pt x="849" y="209"/>
                </a:cubicBezTo>
                <a:cubicBezTo>
                  <a:pt x="849" y="209"/>
                  <a:pt x="849" y="209"/>
                  <a:pt x="849" y="209"/>
                </a:cubicBezTo>
                <a:close/>
                <a:moveTo>
                  <a:pt x="849" y="209"/>
                </a:moveTo>
                <a:cubicBezTo>
                  <a:pt x="849" y="209"/>
                  <a:pt x="849" y="209"/>
                  <a:pt x="849" y="209"/>
                </a:cubicBezTo>
                <a:cubicBezTo>
                  <a:pt x="847" y="209"/>
                  <a:pt x="845" y="209"/>
                  <a:pt x="843" y="209"/>
                </a:cubicBezTo>
                <a:cubicBezTo>
                  <a:pt x="845" y="209"/>
                  <a:pt x="847" y="209"/>
                  <a:pt x="849" y="209"/>
                </a:cubicBezTo>
                <a:close/>
                <a:moveTo>
                  <a:pt x="881" y="260"/>
                </a:moveTo>
                <a:cubicBezTo>
                  <a:pt x="884" y="262"/>
                  <a:pt x="888" y="262"/>
                  <a:pt x="892" y="263"/>
                </a:cubicBezTo>
                <a:cubicBezTo>
                  <a:pt x="888" y="262"/>
                  <a:pt x="884" y="262"/>
                  <a:pt x="881" y="260"/>
                </a:cubicBezTo>
                <a:cubicBezTo>
                  <a:pt x="866" y="249"/>
                  <a:pt x="848" y="243"/>
                  <a:pt x="831" y="236"/>
                </a:cubicBezTo>
                <a:cubicBezTo>
                  <a:pt x="848" y="243"/>
                  <a:pt x="866" y="249"/>
                  <a:pt x="881" y="260"/>
                </a:cubicBezTo>
                <a:close/>
                <a:moveTo>
                  <a:pt x="805" y="268"/>
                </a:moveTo>
                <a:cubicBezTo>
                  <a:pt x="818" y="273"/>
                  <a:pt x="832" y="279"/>
                  <a:pt x="845" y="284"/>
                </a:cubicBezTo>
                <a:cubicBezTo>
                  <a:pt x="850" y="288"/>
                  <a:pt x="856" y="291"/>
                  <a:pt x="863" y="289"/>
                </a:cubicBezTo>
                <a:cubicBezTo>
                  <a:pt x="872" y="287"/>
                  <a:pt x="877" y="291"/>
                  <a:pt x="877" y="300"/>
                </a:cubicBezTo>
                <a:cubicBezTo>
                  <a:pt x="886" y="303"/>
                  <a:pt x="895" y="306"/>
                  <a:pt x="904" y="309"/>
                </a:cubicBezTo>
                <a:cubicBezTo>
                  <a:pt x="911" y="315"/>
                  <a:pt x="920" y="318"/>
                  <a:pt x="929" y="320"/>
                </a:cubicBezTo>
                <a:cubicBezTo>
                  <a:pt x="930" y="322"/>
                  <a:pt x="932" y="323"/>
                  <a:pt x="933" y="324"/>
                </a:cubicBezTo>
                <a:cubicBezTo>
                  <a:pt x="935" y="324"/>
                  <a:pt x="936" y="324"/>
                  <a:pt x="938" y="324"/>
                </a:cubicBezTo>
                <a:cubicBezTo>
                  <a:pt x="938" y="325"/>
                  <a:pt x="939" y="326"/>
                  <a:pt x="940" y="326"/>
                </a:cubicBezTo>
                <a:cubicBezTo>
                  <a:pt x="941" y="327"/>
                  <a:pt x="941" y="328"/>
                  <a:pt x="942" y="329"/>
                </a:cubicBezTo>
                <a:cubicBezTo>
                  <a:pt x="942" y="329"/>
                  <a:pt x="943" y="329"/>
                  <a:pt x="943" y="329"/>
                </a:cubicBezTo>
                <a:cubicBezTo>
                  <a:pt x="945" y="329"/>
                  <a:pt x="947" y="329"/>
                  <a:pt x="949" y="329"/>
                </a:cubicBezTo>
                <a:cubicBezTo>
                  <a:pt x="951" y="335"/>
                  <a:pt x="959" y="330"/>
                  <a:pt x="961" y="336"/>
                </a:cubicBezTo>
                <a:cubicBezTo>
                  <a:pt x="971" y="334"/>
                  <a:pt x="978" y="336"/>
                  <a:pt x="987" y="344"/>
                </a:cubicBezTo>
                <a:cubicBezTo>
                  <a:pt x="998" y="353"/>
                  <a:pt x="1015" y="355"/>
                  <a:pt x="1029" y="361"/>
                </a:cubicBezTo>
                <a:cubicBezTo>
                  <a:pt x="1029" y="362"/>
                  <a:pt x="1029" y="362"/>
                  <a:pt x="1030" y="363"/>
                </a:cubicBezTo>
                <a:cubicBezTo>
                  <a:pt x="1039" y="366"/>
                  <a:pt x="1048" y="370"/>
                  <a:pt x="1057" y="373"/>
                </a:cubicBezTo>
                <a:cubicBezTo>
                  <a:pt x="1058" y="373"/>
                  <a:pt x="1060" y="373"/>
                  <a:pt x="1061" y="373"/>
                </a:cubicBezTo>
                <a:cubicBezTo>
                  <a:pt x="1069" y="377"/>
                  <a:pt x="1082" y="372"/>
                  <a:pt x="1085" y="385"/>
                </a:cubicBezTo>
                <a:cubicBezTo>
                  <a:pt x="1091" y="387"/>
                  <a:pt x="1098" y="389"/>
                  <a:pt x="1104" y="391"/>
                </a:cubicBezTo>
                <a:cubicBezTo>
                  <a:pt x="1104" y="391"/>
                  <a:pt x="1104" y="392"/>
                  <a:pt x="1105" y="393"/>
                </a:cubicBezTo>
                <a:cubicBezTo>
                  <a:pt x="1107" y="393"/>
                  <a:pt x="1110" y="394"/>
                  <a:pt x="1112" y="394"/>
                </a:cubicBezTo>
                <a:cubicBezTo>
                  <a:pt x="1114" y="395"/>
                  <a:pt x="1115" y="395"/>
                  <a:pt x="1117" y="396"/>
                </a:cubicBezTo>
                <a:cubicBezTo>
                  <a:pt x="1122" y="399"/>
                  <a:pt x="1127" y="402"/>
                  <a:pt x="1133" y="405"/>
                </a:cubicBezTo>
                <a:cubicBezTo>
                  <a:pt x="1154" y="408"/>
                  <a:pt x="1172" y="419"/>
                  <a:pt x="1193" y="425"/>
                </a:cubicBezTo>
                <a:cubicBezTo>
                  <a:pt x="1193" y="425"/>
                  <a:pt x="1193" y="426"/>
                  <a:pt x="1194" y="427"/>
                </a:cubicBezTo>
                <a:cubicBezTo>
                  <a:pt x="1205" y="430"/>
                  <a:pt x="1216" y="434"/>
                  <a:pt x="1228" y="437"/>
                </a:cubicBezTo>
                <a:cubicBezTo>
                  <a:pt x="1228" y="438"/>
                  <a:pt x="1229" y="439"/>
                  <a:pt x="1229" y="440"/>
                </a:cubicBezTo>
                <a:cubicBezTo>
                  <a:pt x="1255" y="442"/>
                  <a:pt x="1275" y="461"/>
                  <a:pt x="1301" y="464"/>
                </a:cubicBezTo>
                <a:cubicBezTo>
                  <a:pt x="1302" y="466"/>
                  <a:pt x="1304" y="467"/>
                  <a:pt x="1305" y="468"/>
                </a:cubicBezTo>
                <a:cubicBezTo>
                  <a:pt x="1309" y="468"/>
                  <a:pt x="1313" y="469"/>
                  <a:pt x="1317" y="469"/>
                </a:cubicBezTo>
                <a:cubicBezTo>
                  <a:pt x="1316" y="470"/>
                  <a:pt x="1316" y="470"/>
                  <a:pt x="1316" y="470"/>
                </a:cubicBezTo>
                <a:cubicBezTo>
                  <a:pt x="1316" y="471"/>
                  <a:pt x="1316" y="471"/>
                  <a:pt x="1316" y="471"/>
                </a:cubicBezTo>
                <a:cubicBezTo>
                  <a:pt x="1327" y="464"/>
                  <a:pt x="1327" y="478"/>
                  <a:pt x="1334" y="479"/>
                </a:cubicBezTo>
                <a:cubicBezTo>
                  <a:pt x="1335" y="479"/>
                  <a:pt x="1336" y="480"/>
                  <a:pt x="1337" y="481"/>
                </a:cubicBezTo>
                <a:cubicBezTo>
                  <a:pt x="1337" y="480"/>
                  <a:pt x="1337" y="480"/>
                  <a:pt x="1337" y="480"/>
                </a:cubicBezTo>
                <a:cubicBezTo>
                  <a:pt x="1336" y="479"/>
                  <a:pt x="1336" y="479"/>
                  <a:pt x="1336" y="479"/>
                </a:cubicBezTo>
                <a:cubicBezTo>
                  <a:pt x="1339" y="480"/>
                  <a:pt x="1342" y="481"/>
                  <a:pt x="1345" y="482"/>
                </a:cubicBezTo>
                <a:cubicBezTo>
                  <a:pt x="1346" y="483"/>
                  <a:pt x="1348" y="484"/>
                  <a:pt x="1349" y="485"/>
                </a:cubicBezTo>
                <a:cubicBezTo>
                  <a:pt x="1349" y="485"/>
                  <a:pt x="1349" y="485"/>
                  <a:pt x="1349" y="485"/>
                </a:cubicBezTo>
                <a:cubicBezTo>
                  <a:pt x="1356" y="486"/>
                  <a:pt x="1362" y="487"/>
                  <a:pt x="1369" y="489"/>
                </a:cubicBezTo>
                <a:cubicBezTo>
                  <a:pt x="1372" y="493"/>
                  <a:pt x="1376" y="493"/>
                  <a:pt x="1381" y="492"/>
                </a:cubicBezTo>
                <a:cubicBezTo>
                  <a:pt x="1385" y="499"/>
                  <a:pt x="1389" y="493"/>
                  <a:pt x="1393" y="492"/>
                </a:cubicBezTo>
                <a:cubicBezTo>
                  <a:pt x="1393" y="491"/>
                  <a:pt x="1393" y="490"/>
                  <a:pt x="1393" y="489"/>
                </a:cubicBezTo>
                <a:cubicBezTo>
                  <a:pt x="1393" y="489"/>
                  <a:pt x="1393" y="488"/>
                  <a:pt x="1393" y="488"/>
                </a:cubicBezTo>
                <a:cubicBezTo>
                  <a:pt x="1393" y="488"/>
                  <a:pt x="1393" y="489"/>
                  <a:pt x="1393" y="489"/>
                </a:cubicBezTo>
                <a:cubicBezTo>
                  <a:pt x="1393" y="490"/>
                  <a:pt x="1393" y="491"/>
                  <a:pt x="1393" y="492"/>
                </a:cubicBezTo>
                <a:cubicBezTo>
                  <a:pt x="1397" y="496"/>
                  <a:pt x="1399" y="503"/>
                  <a:pt x="1405" y="505"/>
                </a:cubicBezTo>
                <a:cubicBezTo>
                  <a:pt x="1407" y="505"/>
                  <a:pt x="1410" y="505"/>
                  <a:pt x="1413" y="506"/>
                </a:cubicBezTo>
                <a:cubicBezTo>
                  <a:pt x="1414" y="505"/>
                  <a:pt x="1415" y="505"/>
                  <a:pt x="1417" y="505"/>
                </a:cubicBezTo>
                <a:cubicBezTo>
                  <a:pt x="1418" y="506"/>
                  <a:pt x="1420" y="507"/>
                  <a:pt x="1421" y="509"/>
                </a:cubicBezTo>
                <a:cubicBezTo>
                  <a:pt x="1430" y="510"/>
                  <a:pt x="1446" y="515"/>
                  <a:pt x="1445" y="517"/>
                </a:cubicBezTo>
                <a:cubicBezTo>
                  <a:pt x="1435" y="533"/>
                  <a:pt x="1456" y="534"/>
                  <a:pt x="1457" y="544"/>
                </a:cubicBezTo>
                <a:cubicBezTo>
                  <a:pt x="1436" y="556"/>
                  <a:pt x="1435" y="559"/>
                  <a:pt x="1453" y="575"/>
                </a:cubicBezTo>
                <a:cubicBezTo>
                  <a:pt x="1455" y="577"/>
                  <a:pt x="1458" y="579"/>
                  <a:pt x="1461" y="581"/>
                </a:cubicBezTo>
                <a:cubicBezTo>
                  <a:pt x="1462" y="583"/>
                  <a:pt x="1463" y="586"/>
                  <a:pt x="1465" y="589"/>
                </a:cubicBezTo>
                <a:cubicBezTo>
                  <a:pt x="1466" y="590"/>
                  <a:pt x="1467" y="592"/>
                  <a:pt x="1468" y="593"/>
                </a:cubicBezTo>
                <a:cubicBezTo>
                  <a:pt x="1468" y="598"/>
                  <a:pt x="1468" y="602"/>
                  <a:pt x="1468" y="607"/>
                </a:cubicBezTo>
                <a:cubicBezTo>
                  <a:pt x="1456" y="621"/>
                  <a:pt x="1466" y="637"/>
                  <a:pt x="1464" y="653"/>
                </a:cubicBezTo>
                <a:cubicBezTo>
                  <a:pt x="1458" y="696"/>
                  <a:pt x="1451" y="740"/>
                  <a:pt x="1453" y="785"/>
                </a:cubicBezTo>
                <a:cubicBezTo>
                  <a:pt x="1452" y="792"/>
                  <a:pt x="1450" y="800"/>
                  <a:pt x="1449" y="807"/>
                </a:cubicBezTo>
                <a:cubicBezTo>
                  <a:pt x="1427" y="793"/>
                  <a:pt x="1407" y="776"/>
                  <a:pt x="1388" y="758"/>
                </a:cubicBezTo>
                <a:cubicBezTo>
                  <a:pt x="1384" y="756"/>
                  <a:pt x="1379" y="754"/>
                  <a:pt x="1377" y="749"/>
                </a:cubicBezTo>
                <a:cubicBezTo>
                  <a:pt x="1357" y="733"/>
                  <a:pt x="1337" y="717"/>
                  <a:pt x="1317" y="701"/>
                </a:cubicBezTo>
                <a:cubicBezTo>
                  <a:pt x="1311" y="699"/>
                  <a:pt x="1308" y="694"/>
                  <a:pt x="1304" y="690"/>
                </a:cubicBezTo>
                <a:cubicBezTo>
                  <a:pt x="1298" y="689"/>
                  <a:pt x="1295" y="684"/>
                  <a:pt x="1291" y="680"/>
                </a:cubicBezTo>
                <a:cubicBezTo>
                  <a:pt x="1291" y="680"/>
                  <a:pt x="1291" y="680"/>
                  <a:pt x="1291" y="680"/>
                </a:cubicBezTo>
                <a:cubicBezTo>
                  <a:pt x="1282" y="675"/>
                  <a:pt x="1274" y="670"/>
                  <a:pt x="1268" y="662"/>
                </a:cubicBezTo>
                <a:cubicBezTo>
                  <a:pt x="1246" y="645"/>
                  <a:pt x="1224" y="629"/>
                  <a:pt x="1204" y="610"/>
                </a:cubicBezTo>
                <a:cubicBezTo>
                  <a:pt x="1189" y="601"/>
                  <a:pt x="1176" y="591"/>
                  <a:pt x="1164" y="578"/>
                </a:cubicBezTo>
                <a:cubicBezTo>
                  <a:pt x="1153" y="571"/>
                  <a:pt x="1142" y="563"/>
                  <a:pt x="1133" y="553"/>
                </a:cubicBezTo>
                <a:cubicBezTo>
                  <a:pt x="1123" y="548"/>
                  <a:pt x="1115" y="542"/>
                  <a:pt x="1108" y="533"/>
                </a:cubicBezTo>
                <a:cubicBezTo>
                  <a:pt x="1105" y="530"/>
                  <a:pt x="1102" y="528"/>
                  <a:pt x="1099" y="525"/>
                </a:cubicBezTo>
                <a:cubicBezTo>
                  <a:pt x="1097" y="523"/>
                  <a:pt x="1095" y="520"/>
                  <a:pt x="1093" y="517"/>
                </a:cubicBezTo>
                <a:cubicBezTo>
                  <a:pt x="1091" y="517"/>
                  <a:pt x="1090" y="517"/>
                  <a:pt x="1089" y="516"/>
                </a:cubicBezTo>
                <a:cubicBezTo>
                  <a:pt x="1078" y="513"/>
                  <a:pt x="1071" y="505"/>
                  <a:pt x="1064" y="497"/>
                </a:cubicBezTo>
                <a:cubicBezTo>
                  <a:pt x="1053" y="493"/>
                  <a:pt x="1045" y="484"/>
                  <a:pt x="1037" y="476"/>
                </a:cubicBezTo>
                <a:cubicBezTo>
                  <a:pt x="1037" y="475"/>
                  <a:pt x="1037" y="475"/>
                  <a:pt x="1037" y="475"/>
                </a:cubicBezTo>
                <a:cubicBezTo>
                  <a:pt x="1034" y="473"/>
                  <a:pt x="1031" y="471"/>
                  <a:pt x="1029" y="469"/>
                </a:cubicBezTo>
                <a:cubicBezTo>
                  <a:pt x="1020" y="466"/>
                  <a:pt x="1015" y="458"/>
                  <a:pt x="1008" y="453"/>
                </a:cubicBezTo>
                <a:cubicBezTo>
                  <a:pt x="982" y="432"/>
                  <a:pt x="955" y="410"/>
                  <a:pt x="929" y="389"/>
                </a:cubicBezTo>
                <a:cubicBezTo>
                  <a:pt x="908" y="376"/>
                  <a:pt x="890" y="359"/>
                  <a:pt x="872" y="344"/>
                </a:cubicBezTo>
                <a:cubicBezTo>
                  <a:pt x="840" y="318"/>
                  <a:pt x="807" y="293"/>
                  <a:pt x="775" y="267"/>
                </a:cubicBezTo>
                <a:cubicBezTo>
                  <a:pt x="773" y="264"/>
                  <a:pt x="771" y="261"/>
                  <a:pt x="768" y="257"/>
                </a:cubicBezTo>
                <a:cubicBezTo>
                  <a:pt x="783" y="255"/>
                  <a:pt x="793" y="266"/>
                  <a:pt x="805" y="268"/>
                </a:cubicBezTo>
                <a:close/>
                <a:moveTo>
                  <a:pt x="731" y="354"/>
                </a:moveTo>
                <a:cubicBezTo>
                  <a:pt x="737" y="347"/>
                  <a:pt x="737" y="338"/>
                  <a:pt x="737" y="329"/>
                </a:cubicBezTo>
                <a:cubicBezTo>
                  <a:pt x="737" y="328"/>
                  <a:pt x="737" y="326"/>
                  <a:pt x="738" y="325"/>
                </a:cubicBezTo>
                <a:cubicBezTo>
                  <a:pt x="740" y="322"/>
                  <a:pt x="740" y="318"/>
                  <a:pt x="738" y="315"/>
                </a:cubicBezTo>
                <a:cubicBezTo>
                  <a:pt x="748" y="313"/>
                  <a:pt x="752" y="322"/>
                  <a:pt x="759" y="325"/>
                </a:cubicBezTo>
                <a:cubicBezTo>
                  <a:pt x="757" y="332"/>
                  <a:pt x="754" y="338"/>
                  <a:pt x="752" y="345"/>
                </a:cubicBezTo>
                <a:cubicBezTo>
                  <a:pt x="748" y="348"/>
                  <a:pt x="749" y="353"/>
                  <a:pt x="749" y="357"/>
                </a:cubicBezTo>
                <a:cubicBezTo>
                  <a:pt x="777" y="378"/>
                  <a:pt x="805" y="399"/>
                  <a:pt x="833" y="421"/>
                </a:cubicBezTo>
                <a:cubicBezTo>
                  <a:pt x="833" y="421"/>
                  <a:pt x="833" y="421"/>
                  <a:pt x="833" y="421"/>
                </a:cubicBezTo>
                <a:cubicBezTo>
                  <a:pt x="805" y="399"/>
                  <a:pt x="777" y="378"/>
                  <a:pt x="749" y="357"/>
                </a:cubicBezTo>
                <a:cubicBezTo>
                  <a:pt x="749" y="371"/>
                  <a:pt x="740" y="366"/>
                  <a:pt x="733" y="364"/>
                </a:cubicBezTo>
                <a:cubicBezTo>
                  <a:pt x="735" y="360"/>
                  <a:pt x="732" y="358"/>
                  <a:pt x="731" y="354"/>
                </a:cubicBezTo>
                <a:cubicBezTo>
                  <a:pt x="728" y="354"/>
                  <a:pt x="727" y="353"/>
                  <a:pt x="725" y="351"/>
                </a:cubicBezTo>
                <a:cubicBezTo>
                  <a:pt x="727" y="353"/>
                  <a:pt x="728" y="354"/>
                  <a:pt x="731" y="354"/>
                </a:cubicBezTo>
                <a:close/>
                <a:moveTo>
                  <a:pt x="724" y="349"/>
                </a:moveTo>
                <a:cubicBezTo>
                  <a:pt x="724" y="349"/>
                  <a:pt x="724" y="349"/>
                  <a:pt x="724" y="349"/>
                </a:cubicBezTo>
                <a:cubicBezTo>
                  <a:pt x="727" y="340"/>
                  <a:pt x="724" y="334"/>
                  <a:pt x="716" y="329"/>
                </a:cubicBezTo>
                <a:cubicBezTo>
                  <a:pt x="704" y="322"/>
                  <a:pt x="693" y="314"/>
                  <a:pt x="682" y="306"/>
                </a:cubicBezTo>
                <a:cubicBezTo>
                  <a:pt x="693" y="314"/>
                  <a:pt x="704" y="322"/>
                  <a:pt x="716" y="329"/>
                </a:cubicBezTo>
                <a:cubicBezTo>
                  <a:pt x="724" y="334"/>
                  <a:pt x="727" y="340"/>
                  <a:pt x="724" y="349"/>
                </a:cubicBezTo>
                <a:close/>
                <a:moveTo>
                  <a:pt x="682" y="254"/>
                </a:moveTo>
                <a:cubicBezTo>
                  <a:pt x="684" y="256"/>
                  <a:pt x="686" y="257"/>
                  <a:pt x="689" y="256"/>
                </a:cubicBezTo>
                <a:cubicBezTo>
                  <a:pt x="689" y="256"/>
                  <a:pt x="689" y="255"/>
                  <a:pt x="689" y="255"/>
                </a:cubicBezTo>
                <a:cubicBezTo>
                  <a:pt x="689" y="255"/>
                  <a:pt x="689" y="256"/>
                  <a:pt x="689" y="256"/>
                </a:cubicBezTo>
                <a:cubicBezTo>
                  <a:pt x="686" y="257"/>
                  <a:pt x="684" y="256"/>
                  <a:pt x="682" y="254"/>
                </a:cubicBezTo>
                <a:close/>
                <a:moveTo>
                  <a:pt x="713" y="273"/>
                </a:moveTo>
                <a:cubicBezTo>
                  <a:pt x="713" y="274"/>
                  <a:pt x="714" y="274"/>
                  <a:pt x="715" y="275"/>
                </a:cubicBezTo>
                <a:cubicBezTo>
                  <a:pt x="714" y="274"/>
                  <a:pt x="713" y="274"/>
                  <a:pt x="713" y="273"/>
                </a:cubicBezTo>
                <a:cubicBezTo>
                  <a:pt x="709" y="273"/>
                  <a:pt x="706" y="273"/>
                  <a:pt x="704" y="271"/>
                </a:cubicBezTo>
                <a:cubicBezTo>
                  <a:pt x="706" y="273"/>
                  <a:pt x="709" y="273"/>
                  <a:pt x="713" y="273"/>
                </a:cubicBezTo>
                <a:close/>
                <a:moveTo>
                  <a:pt x="701" y="240"/>
                </a:moveTo>
                <a:cubicBezTo>
                  <a:pt x="701" y="240"/>
                  <a:pt x="701" y="240"/>
                  <a:pt x="701" y="240"/>
                </a:cubicBezTo>
                <a:cubicBezTo>
                  <a:pt x="695" y="238"/>
                  <a:pt x="691" y="237"/>
                  <a:pt x="689" y="238"/>
                </a:cubicBezTo>
                <a:cubicBezTo>
                  <a:pt x="691" y="237"/>
                  <a:pt x="695" y="238"/>
                  <a:pt x="701" y="240"/>
                </a:cubicBezTo>
                <a:close/>
                <a:moveTo>
                  <a:pt x="691" y="156"/>
                </a:moveTo>
                <a:cubicBezTo>
                  <a:pt x="691" y="156"/>
                  <a:pt x="691" y="156"/>
                  <a:pt x="691" y="156"/>
                </a:cubicBezTo>
                <a:cubicBezTo>
                  <a:pt x="691" y="156"/>
                  <a:pt x="691" y="156"/>
                  <a:pt x="691" y="156"/>
                </a:cubicBezTo>
                <a:cubicBezTo>
                  <a:pt x="687" y="153"/>
                  <a:pt x="684" y="151"/>
                  <a:pt x="681" y="149"/>
                </a:cubicBezTo>
                <a:cubicBezTo>
                  <a:pt x="684" y="151"/>
                  <a:pt x="687" y="153"/>
                  <a:pt x="691" y="156"/>
                </a:cubicBezTo>
                <a:close/>
                <a:moveTo>
                  <a:pt x="677" y="220"/>
                </a:moveTo>
                <a:cubicBezTo>
                  <a:pt x="677" y="223"/>
                  <a:pt x="677" y="225"/>
                  <a:pt x="677" y="227"/>
                </a:cubicBezTo>
                <a:cubicBezTo>
                  <a:pt x="677" y="225"/>
                  <a:pt x="677" y="223"/>
                  <a:pt x="677" y="220"/>
                </a:cubicBezTo>
                <a:close/>
                <a:moveTo>
                  <a:pt x="673" y="216"/>
                </a:moveTo>
                <a:cubicBezTo>
                  <a:pt x="674" y="218"/>
                  <a:pt x="676" y="219"/>
                  <a:pt x="677" y="220"/>
                </a:cubicBezTo>
                <a:cubicBezTo>
                  <a:pt x="676" y="219"/>
                  <a:pt x="674" y="218"/>
                  <a:pt x="673" y="216"/>
                </a:cubicBezTo>
                <a:cubicBezTo>
                  <a:pt x="670" y="216"/>
                  <a:pt x="668" y="216"/>
                  <a:pt x="666" y="216"/>
                </a:cubicBezTo>
                <a:cubicBezTo>
                  <a:pt x="668" y="216"/>
                  <a:pt x="670" y="216"/>
                  <a:pt x="673" y="216"/>
                </a:cubicBezTo>
                <a:close/>
                <a:moveTo>
                  <a:pt x="665" y="200"/>
                </a:moveTo>
                <a:cubicBezTo>
                  <a:pt x="665" y="200"/>
                  <a:pt x="664" y="201"/>
                  <a:pt x="664" y="201"/>
                </a:cubicBezTo>
                <a:lnTo>
                  <a:pt x="665" y="200"/>
                </a:lnTo>
                <a:close/>
                <a:moveTo>
                  <a:pt x="664" y="216"/>
                </a:moveTo>
                <a:cubicBezTo>
                  <a:pt x="663" y="215"/>
                  <a:pt x="662" y="215"/>
                  <a:pt x="661" y="214"/>
                </a:cubicBezTo>
                <a:cubicBezTo>
                  <a:pt x="662" y="215"/>
                  <a:pt x="663" y="215"/>
                  <a:pt x="664" y="216"/>
                </a:cubicBezTo>
                <a:close/>
                <a:moveTo>
                  <a:pt x="658" y="127"/>
                </a:moveTo>
                <a:cubicBezTo>
                  <a:pt x="656" y="129"/>
                  <a:pt x="655" y="131"/>
                  <a:pt x="653" y="132"/>
                </a:cubicBezTo>
                <a:cubicBezTo>
                  <a:pt x="653" y="130"/>
                  <a:pt x="653" y="127"/>
                  <a:pt x="653" y="125"/>
                </a:cubicBezTo>
                <a:cubicBezTo>
                  <a:pt x="655" y="125"/>
                  <a:pt x="656" y="126"/>
                  <a:pt x="658" y="127"/>
                </a:cubicBezTo>
                <a:close/>
                <a:moveTo>
                  <a:pt x="705" y="397"/>
                </a:moveTo>
                <a:cubicBezTo>
                  <a:pt x="707" y="394"/>
                  <a:pt x="710" y="391"/>
                  <a:pt x="712" y="389"/>
                </a:cubicBezTo>
                <a:cubicBezTo>
                  <a:pt x="710" y="391"/>
                  <a:pt x="707" y="394"/>
                  <a:pt x="705" y="397"/>
                </a:cubicBezTo>
                <a:cubicBezTo>
                  <a:pt x="686" y="384"/>
                  <a:pt x="669" y="370"/>
                  <a:pt x="651" y="357"/>
                </a:cubicBezTo>
                <a:cubicBezTo>
                  <a:pt x="669" y="370"/>
                  <a:pt x="686" y="384"/>
                  <a:pt x="705" y="397"/>
                </a:cubicBezTo>
                <a:close/>
                <a:moveTo>
                  <a:pt x="633" y="381"/>
                </a:moveTo>
                <a:cubicBezTo>
                  <a:pt x="629" y="382"/>
                  <a:pt x="625" y="383"/>
                  <a:pt x="621" y="383"/>
                </a:cubicBezTo>
                <a:cubicBezTo>
                  <a:pt x="621" y="383"/>
                  <a:pt x="621" y="383"/>
                  <a:pt x="621" y="383"/>
                </a:cubicBezTo>
                <a:cubicBezTo>
                  <a:pt x="625" y="383"/>
                  <a:pt x="629" y="382"/>
                  <a:pt x="633" y="381"/>
                </a:cubicBezTo>
                <a:close/>
                <a:moveTo>
                  <a:pt x="604" y="386"/>
                </a:moveTo>
                <a:cubicBezTo>
                  <a:pt x="603" y="386"/>
                  <a:pt x="602" y="385"/>
                  <a:pt x="601" y="385"/>
                </a:cubicBezTo>
                <a:cubicBezTo>
                  <a:pt x="602" y="385"/>
                  <a:pt x="603" y="386"/>
                  <a:pt x="604" y="386"/>
                </a:cubicBezTo>
                <a:close/>
                <a:moveTo>
                  <a:pt x="661" y="470"/>
                </a:moveTo>
                <a:cubicBezTo>
                  <a:pt x="638" y="458"/>
                  <a:pt x="616" y="443"/>
                  <a:pt x="595" y="427"/>
                </a:cubicBezTo>
                <a:cubicBezTo>
                  <a:pt x="584" y="422"/>
                  <a:pt x="575" y="413"/>
                  <a:pt x="564" y="409"/>
                </a:cubicBezTo>
                <a:cubicBezTo>
                  <a:pt x="575" y="413"/>
                  <a:pt x="584" y="422"/>
                  <a:pt x="595" y="427"/>
                </a:cubicBezTo>
                <a:cubicBezTo>
                  <a:pt x="616" y="443"/>
                  <a:pt x="638" y="458"/>
                  <a:pt x="661" y="470"/>
                </a:cubicBezTo>
                <a:close/>
                <a:moveTo>
                  <a:pt x="579" y="381"/>
                </a:moveTo>
                <a:cubicBezTo>
                  <a:pt x="579" y="381"/>
                  <a:pt x="580" y="381"/>
                  <a:pt x="580" y="381"/>
                </a:cubicBezTo>
                <a:lnTo>
                  <a:pt x="579" y="381"/>
                </a:lnTo>
                <a:close/>
                <a:moveTo>
                  <a:pt x="583" y="343"/>
                </a:moveTo>
                <a:cubicBezTo>
                  <a:pt x="582" y="343"/>
                  <a:pt x="582" y="344"/>
                  <a:pt x="581" y="344"/>
                </a:cubicBezTo>
                <a:cubicBezTo>
                  <a:pt x="581" y="344"/>
                  <a:pt x="581" y="344"/>
                  <a:pt x="581" y="344"/>
                </a:cubicBezTo>
                <a:cubicBezTo>
                  <a:pt x="582" y="344"/>
                  <a:pt x="582" y="343"/>
                  <a:pt x="583" y="343"/>
                </a:cubicBezTo>
                <a:close/>
                <a:moveTo>
                  <a:pt x="581" y="344"/>
                </a:moveTo>
                <a:cubicBezTo>
                  <a:pt x="582" y="344"/>
                  <a:pt x="582" y="344"/>
                  <a:pt x="582" y="344"/>
                </a:cubicBezTo>
                <a:cubicBezTo>
                  <a:pt x="582" y="344"/>
                  <a:pt x="582" y="344"/>
                  <a:pt x="582" y="344"/>
                </a:cubicBezTo>
                <a:lnTo>
                  <a:pt x="581" y="344"/>
                </a:lnTo>
                <a:close/>
                <a:moveTo>
                  <a:pt x="586" y="260"/>
                </a:moveTo>
                <a:cubicBezTo>
                  <a:pt x="586" y="260"/>
                  <a:pt x="586" y="260"/>
                  <a:pt x="586" y="260"/>
                </a:cubicBezTo>
                <a:cubicBezTo>
                  <a:pt x="586" y="260"/>
                  <a:pt x="586" y="260"/>
                  <a:pt x="586" y="260"/>
                </a:cubicBezTo>
                <a:cubicBezTo>
                  <a:pt x="586" y="260"/>
                  <a:pt x="586" y="260"/>
                  <a:pt x="586" y="260"/>
                </a:cubicBezTo>
                <a:close/>
                <a:moveTo>
                  <a:pt x="577" y="159"/>
                </a:moveTo>
                <a:cubicBezTo>
                  <a:pt x="574" y="156"/>
                  <a:pt x="570" y="153"/>
                  <a:pt x="569" y="149"/>
                </a:cubicBezTo>
                <a:cubicBezTo>
                  <a:pt x="562" y="148"/>
                  <a:pt x="557" y="143"/>
                  <a:pt x="552" y="139"/>
                </a:cubicBezTo>
                <a:cubicBezTo>
                  <a:pt x="557" y="143"/>
                  <a:pt x="562" y="148"/>
                  <a:pt x="569" y="149"/>
                </a:cubicBezTo>
                <a:cubicBezTo>
                  <a:pt x="570" y="153"/>
                  <a:pt x="574" y="156"/>
                  <a:pt x="577" y="159"/>
                </a:cubicBezTo>
                <a:close/>
                <a:moveTo>
                  <a:pt x="551" y="39"/>
                </a:moveTo>
                <a:cubicBezTo>
                  <a:pt x="553" y="39"/>
                  <a:pt x="555" y="39"/>
                  <a:pt x="556" y="38"/>
                </a:cubicBezTo>
                <a:cubicBezTo>
                  <a:pt x="555" y="39"/>
                  <a:pt x="553" y="39"/>
                  <a:pt x="551" y="39"/>
                </a:cubicBezTo>
                <a:cubicBezTo>
                  <a:pt x="548" y="40"/>
                  <a:pt x="545" y="40"/>
                  <a:pt x="544" y="42"/>
                </a:cubicBezTo>
                <a:cubicBezTo>
                  <a:pt x="545" y="40"/>
                  <a:pt x="548" y="40"/>
                  <a:pt x="551" y="39"/>
                </a:cubicBezTo>
                <a:close/>
                <a:moveTo>
                  <a:pt x="541" y="116"/>
                </a:moveTo>
                <a:cubicBezTo>
                  <a:pt x="552" y="120"/>
                  <a:pt x="559" y="128"/>
                  <a:pt x="567" y="136"/>
                </a:cubicBezTo>
                <a:cubicBezTo>
                  <a:pt x="559" y="128"/>
                  <a:pt x="552" y="120"/>
                  <a:pt x="541" y="116"/>
                </a:cubicBezTo>
                <a:cubicBezTo>
                  <a:pt x="540" y="115"/>
                  <a:pt x="538" y="114"/>
                  <a:pt x="537" y="113"/>
                </a:cubicBezTo>
                <a:cubicBezTo>
                  <a:pt x="538" y="114"/>
                  <a:pt x="540" y="115"/>
                  <a:pt x="541" y="116"/>
                </a:cubicBezTo>
                <a:close/>
                <a:moveTo>
                  <a:pt x="537" y="132"/>
                </a:moveTo>
                <a:cubicBezTo>
                  <a:pt x="537" y="132"/>
                  <a:pt x="537" y="132"/>
                  <a:pt x="537" y="132"/>
                </a:cubicBezTo>
                <a:cubicBezTo>
                  <a:pt x="537" y="132"/>
                  <a:pt x="537" y="132"/>
                  <a:pt x="537" y="133"/>
                </a:cubicBezTo>
                <a:lnTo>
                  <a:pt x="537" y="132"/>
                </a:lnTo>
                <a:close/>
                <a:moveTo>
                  <a:pt x="523" y="65"/>
                </a:moveTo>
                <a:cubicBezTo>
                  <a:pt x="523" y="65"/>
                  <a:pt x="523" y="65"/>
                  <a:pt x="523" y="65"/>
                </a:cubicBezTo>
                <a:cubicBezTo>
                  <a:pt x="523" y="66"/>
                  <a:pt x="522" y="67"/>
                  <a:pt x="521" y="69"/>
                </a:cubicBezTo>
                <a:cubicBezTo>
                  <a:pt x="522" y="67"/>
                  <a:pt x="523" y="66"/>
                  <a:pt x="523" y="65"/>
                </a:cubicBezTo>
                <a:close/>
                <a:moveTo>
                  <a:pt x="516" y="58"/>
                </a:moveTo>
                <a:cubicBezTo>
                  <a:pt x="516" y="58"/>
                  <a:pt x="516" y="58"/>
                  <a:pt x="516" y="58"/>
                </a:cubicBezTo>
                <a:cubicBezTo>
                  <a:pt x="515" y="59"/>
                  <a:pt x="514" y="60"/>
                  <a:pt x="512" y="61"/>
                </a:cubicBezTo>
                <a:cubicBezTo>
                  <a:pt x="512" y="61"/>
                  <a:pt x="512" y="61"/>
                  <a:pt x="512" y="61"/>
                </a:cubicBezTo>
                <a:cubicBezTo>
                  <a:pt x="514" y="60"/>
                  <a:pt x="515" y="59"/>
                  <a:pt x="516" y="58"/>
                </a:cubicBezTo>
                <a:close/>
                <a:moveTo>
                  <a:pt x="513" y="112"/>
                </a:moveTo>
                <a:cubicBezTo>
                  <a:pt x="512" y="113"/>
                  <a:pt x="512" y="113"/>
                  <a:pt x="512" y="113"/>
                </a:cubicBezTo>
                <a:cubicBezTo>
                  <a:pt x="512" y="114"/>
                  <a:pt x="513" y="112"/>
                  <a:pt x="513" y="112"/>
                </a:cubicBezTo>
                <a:close/>
                <a:moveTo>
                  <a:pt x="505" y="101"/>
                </a:moveTo>
                <a:cubicBezTo>
                  <a:pt x="505" y="102"/>
                  <a:pt x="506" y="103"/>
                  <a:pt x="507" y="104"/>
                </a:cubicBezTo>
                <a:cubicBezTo>
                  <a:pt x="506" y="103"/>
                  <a:pt x="505" y="102"/>
                  <a:pt x="505" y="101"/>
                </a:cubicBezTo>
                <a:close/>
                <a:moveTo>
                  <a:pt x="479" y="66"/>
                </a:moveTo>
                <a:cubicBezTo>
                  <a:pt x="475" y="61"/>
                  <a:pt x="471" y="56"/>
                  <a:pt x="467" y="52"/>
                </a:cubicBezTo>
                <a:cubicBezTo>
                  <a:pt x="471" y="56"/>
                  <a:pt x="475" y="61"/>
                  <a:pt x="479" y="66"/>
                </a:cubicBezTo>
                <a:close/>
                <a:moveTo>
                  <a:pt x="460" y="140"/>
                </a:moveTo>
                <a:cubicBezTo>
                  <a:pt x="466" y="139"/>
                  <a:pt x="472" y="138"/>
                  <a:pt x="477" y="133"/>
                </a:cubicBezTo>
                <a:cubicBezTo>
                  <a:pt x="480" y="132"/>
                  <a:pt x="484" y="132"/>
                  <a:pt x="488" y="132"/>
                </a:cubicBezTo>
                <a:cubicBezTo>
                  <a:pt x="490" y="130"/>
                  <a:pt x="493" y="129"/>
                  <a:pt x="497" y="130"/>
                </a:cubicBezTo>
                <a:cubicBezTo>
                  <a:pt x="498" y="130"/>
                  <a:pt x="500" y="129"/>
                  <a:pt x="502" y="129"/>
                </a:cubicBezTo>
                <a:cubicBezTo>
                  <a:pt x="502" y="126"/>
                  <a:pt x="503" y="126"/>
                  <a:pt x="504" y="129"/>
                </a:cubicBezTo>
                <a:cubicBezTo>
                  <a:pt x="506" y="130"/>
                  <a:pt x="507" y="131"/>
                  <a:pt x="509" y="132"/>
                </a:cubicBezTo>
                <a:cubicBezTo>
                  <a:pt x="514" y="133"/>
                  <a:pt x="518" y="136"/>
                  <a:pt x="520" y="141"/>
                </a:cubicBezTo>
                <a:cubicBezTo>
                  <a:pt x="522" y="142"/>
                  <a:pt x="523" y="143"/>
                  <a:pt x="525" y="144"/>
                </a:cubicBezTo>
                <a:cubicBezTo>
                  <a:pt x="540" y="152"/>
                  <a:pt x="554" y="163"/>
                  <a:pt x="565" y="176"/>
                </a:cubicBezTo>
                <a:cubicBezTo>
                  <a:pt x="569" y="178"/>
                  <a:pt x="570" y="181"/>
                  <a:pt x="570" y="185"/>
                </a:cubicBezTo>
                <a:cubicBezTo>
                  <a:pt x="566" y="192"/>
                  <a:pt x="575" y="195"/>
                  <a:pt x="575" y="200"/>
                </a:cubicBezTo>
                <a:cubicBezTo>
                  <a:pt x="577" y="207"/>
                  <a:pt x="582" y="213"/>
                  <a:pt x="588" y="217"/>
                </a:cubicBezTo>
                <a:cubicBezTo>
                  <a:pt x="588" y="217"/>
                  <a:pt x="588" y="217"/>
                  <a:pt x="588" y="217"/>
                </a:cubicBezTo>
                <a:cubicBezTo>
                  <a:pt x="583" y="224"/>
                  <a:pt x="585" y="230"/>
                  <a:pt x="588" y="236"/>
                </a:cubicBezTo>
                <a:cubicBezTo>
                  <a:pt x="590" y="242"/>
                  <a:pt x="591" y="247"/>
                  <a:pt x="592" y="252"/>
                </a:cubicBezTo>
                <a:cubicBezTo>
                  <a:pt x="575" y="243"/>
                  <a:pt x="560" y="234"/>
                  <a:pt x="554" y="213"/>
                </a:cubicBezTo>
                <a:cubicBezTo>
                  <a:pt x="552" y="205"/>
                  <a:pt x="546" y="198"/>
                  <a:pt x="538" y="193"/>
                </a:cubicBezTo>
                <a:cubicBezTo>
                  <a:pt x="543" y="193"/>
                  <a:pt x="548" y="194"/>
                  <a:pt x="547" y="186"/>
                </a:cubicBezTo>
                <a:cubicBezTo>
                  <a:pt x="544" y="184"/>
                  <a:pt x="540" y="183"/>
                  <a:pt x="537" y="181"/>
                </a:cubicBezTo>
                <a:cubicBezTo>
                  <a:pt x="537" y="185"/>
                  <a:pt x="537" y="189"/>
                  <a:pt x="537" y="192"/>
                </a:cubicBezTo>
                <a:cubicBezTo>
                  <a:pt x="530" y="193"/>
                  <a:pt x="535" y="207"/>
                  <a:pt x="525" y="202"/>
                </a:cubicBezTo>
                <a:cubicBezTo>
                  <a:pt x="518" y="199"/>
                  <a:pt x="512" y="194"/>
                  <a:pt x="516" y="184"/>
                </a:cubicBezTo>
                <a:cubicBezTo>
                  <a:pt x="518" y="179"/>
                  <a:pt x="515" y="172"/>
                  <a:pt x="521" y="169"/>
                </a:cubicBezTo>
                <a:cubicBezTo>
                  <a:pt x="518" y="166"/>
                  <a:pt x="516" y="163"/>
                  <a:pt x="513" y="160"/>
                </a:cubicBezTo>
                <a:cubicBezTo>
                  <a:pt x="507" y="164"/>
                  <a:pt x="500" y="164"/>
                  <a:pt x="493" y="162"/>
                </a:cubicBezTo>
                <a:cubicBezTo>
                  <a:pt x="490" y="168"/>
                  <a:pt x="487" y="175"/>
                  <a:pt x="478" y="167"/>
                </a:cubicBezTo>
                <a:cubicBezTo>
                  <a:pt x="471" y="160"/>
                  <a:pt x="462" y="156"/>
                  <a:pt x="454" y="149"/>
                </a:cubicBezTo>
                <a:cubicBezTo>
                  <a:pt x="443" y="139"/>
                  <a:pt x="458" y="143"/>
                  <a:pt x="460" y="140"/>
                </a:cubicBezTo>
                <a:close/>
                <a:moveTo>
                  <a:pt x="417" y="449"/>
                </a:moveTo>
                <a:cubicBezTo>
                  <a:pt x="420" y="446"/>
                  <a:pt x="423" y="444"/>
                  <a:pt x="425" y="441"/>
                </a:cubicBezTo>
                <a:cubicBezTo>
                  <a:pt x="423" y="444"/>
                  <a:pt x="420" y="446"/>
                  <a:pt x="417" y="449"/>
                </a:cubicBezTo>
                <a:cubicBezTo>
                  <a:pt x="417" y="452"/>
                  <a:pt x="417" y="454"/>
                  <a:pt x="417" y="457"/>
                </a:cubicBezTo>
                <a:cubicBezTo>
                  <a:pt x="417" y="454"/>
                  <a:pt x="417" y="452"/>
                  <a:pt x="417" y="449"/>
                </a:cubicBezTo>
                <a:close/>
                <a:moveTo>
                  <a:pt x="417" y="457"/>
                </a:moveTo>
                <a:cubicBezTo>
                  <a:pt x="417" y="457"/>
                  <a:pt x="417" y="457"/>
                  <a:pt x="417" y="457"/>
                </a:cubicBezTo>
                <a:cubicBezTo>
                  <a:pt x="416" y="458"/>
                  <a:pt x="414" y="459"/>
                  <a:pt x="413" y="461"/>
                </a:cubicBezTo>
                <a:cubicBezTo>
                  <a:pt x="414" y="459"/>
                  <a:pt x="416" y="458"/>
                  <a:pt x="417" y="457"/>
                </a:cubicBezTo>
                <a:close/>
                <a:moveTo>
                  <a:pt x="449" y="557"/>
                </a:moveTo>
                <a:cubicBezTo>
                  <a:pt x="449" y="552"/>
                  <a:pt x="451" y="550"/>
                  <a:pt x="453" y="547"/>
                </a:cubicBezTo>
                <a:cubicBezTo>
                  <a:pt x="451" y="550"/>
                  <a:pt x="449" y="552"/>
                  <a:pt x="449" y="557"/>
                </a:cubicBezTo>
                <a:cubicBezTo>
                  <a:pt x="436" y="548"/>
                  <a:pt x="426" y="534"/>
                  <a:pt x="408" y="536"/>
                </a:cubicBezTo>
                <a:cubicBezTo>
                  <a:pt x="400" y="533"/>
                  <a:pt x="393" y="527"/>
                  <a:pt x="387" y="520"/>
                </a:cubicBezTo>
                <a:cubicBezTo>
                  <a:pt x="393" y="527"/>
                  <a:pt x="400" y="533"/>
                  <a:pt x="408" y="536"/>
                </a:cubicBezTo>
                <a:cubicBezTo>
                  <a:pt x="426" y="534"/>
                  <a:pt x="436" y="548"/>
                  <a:pt x="449" y="557"/>
                </a:cubicBezTo>
                <a:close/>
                <a:moveTo>
                  <a:pt x="411" y="460"/>
                </a:moveTo>
                <a:cubicBezTo>
                  <a:pt x="410" y="460"/>
                  <a:pt x="408" y="460"/>
                  <a:pt x="407" y="459"/>
                </a:cubicBezTo>
                <a:cubicBezTo>
                  <a:pt x="408" y="460"/>
                  <a:pt x="410" y="460"/>
                  <a:pt x="411" y="460"/>
                </a:cubicBezTo>
                <a:close/>
                <a:moveTo>
                  <a:pt x="386" y="61"/>
                </a:moveTo>
                <a:cubicBezTo>
                  <a:pt x="391" y="61"/>
                  <a:pt x="394" y="64"/>
                  <a:pt x="397" y="68"/>
                </a:cubicBezTo>
                <a:cubicBezTo>
                  <a:pt x="394" y="64"/>
                  <a:pt x="391" y="61"/>
                  <a:pt x="386" y="61"/>
                </a:cubicBezTo>
                <a:cubicBezTo>
                  <a:pt x="365" y="43"/>
                  <a:pt x="341" y="29"/>
                  <a:pt x="321" y="9"/>
                </a:cubicBezTo>
                <a:cubicBezTo>
                  <a:pt x="341" y="29"/>
                  <a:pt x="365" y="43"/>
                  <a:pt x="386" y="61"/>
                </a:cubicBezTo>
                <a:close/>
                <a:moveTo>
                  <a:pt x="381" y="308"/>
                </a:moveTo>
                <a:cubicBezTo>
                  <a:pt x="384" y="310"/>
                  <a:pt x="387" y="312"/>
                  <a:pt x="389" y="314"/>
                </a:cubicBezTo>
                <a:cubicBezTo>
                  <a:pt x="387" y="312"/>
                  <a:pt x="384" y="310"/>
                  <a:pt x="381" y="308"/>
                </a:cubicBezTo>
                <a:cubicBezTo>
                  <a:pt x="361" y="292"/>
                  <a:pt x="340" y="276"/>
                  <a:pt x="319" y="262"/>
                </a:cubicBezTo>
                <a:cubicBezTo>
                  <a:pt x="340" y="276"/>
                  <a:pt x="361" y="292"/>
                  <a:pt x="381" y="308"/>
                </a:cubicBezTo>
                <a:close/>
                <a:moveTo>
                  <a:pt x="316" y="572"/>
                </a:moveTo>
                <a:cubicBezTo>
                  <a:pt x="312" y="569"/>
                  <a:pt x="308" y="566"/>
                  <a:pt x="303" y="565"/>
                </a:cubicBezTo>
                <a:cubicBezTo>
                  <a:pt x="308" y="566"/>
                  <a:pt x="312" y="569"/>
                  <a:pt x="316" y="572"/>
                </a:cubicBezTo>
                <a:close/>
                <a:moveTo>
                  <a:pt x="297" y="189"/>
                </a:moveTo>
                <a:cubicBezTo>
                  <a:pt x="297" y="189"/>
                  <a:pt x="297" y="189"/>
                  <a:pt x="297" y="189"/>
                </a:cubicBezTo>
                <a:cubicBezTo>
                  <a:pt x="294" y="181"/>
                  <a:pt x="290" y="178"/>
                  <a:pt x="287" y="178"/>
                </a:cubicBezTo>
                <a:cubicBezTo>
                  <a:pt x="290" y="178"/>
                  <a:pt x="294" y="181"/>
                  <a:pt x="297" y="189"/>
                </a:cubicBezTo>
                <a:close/>
                <a:moveTo>
                  <a:pt x="280" y="20"/>
                </a:moveTo>
                <a:cubicBezTo>
                  <a:pt x="281" y="13"/>
                  <a:pt x="282" y="8"/>
                  <a:pt x="285" y="7"/>
                </a:cubicBezTo>
                <a:cubicBezTo>
                  <a:pt x="282" y="8"/>
                  <a:pt x="281" y="13"/>
                  <a:pt x="280" y="20"/>
                </a:cubicBezTo>
                <a:cubicBezTo>
                  <a:pt x="280" y="20"/>
                  <a:pt x="280" y="20"/>
                  <a:pt x="280" y="20"/>
                </a:cubicBezTo>
                <a:close/>
                <a:moveTo>
                  <a:pt x="193" y="40"/>
                </a:moveTo>
                <a:cubicBezTo>
                  <a:pt x="195" y="36"/>
                  <a:pt x="197" y="34"/>
                  <a:pt x="200" y="34"/>
                </a:cubicBezTo>
                <a:cubicBezTo>
                  <a:pt x="197" y="34"/>
                  <a:pt x="195" y="36"/>
                  <a:pt x="193" y="40"/>
                </a:cubicBezTo>
                <a:cubicBezTo>
                  <a:pt x="189" y="41"/>
                  <a:pt x="186" y="39"/>
                  <a:pt x="183" y="37"/>
                </a:cubicBezTo>
                <a:cubicBezTo>
                  <a:pt x="186" y="39"/>
                  <a:pt x="189" y="41"/>
                  <a:pt x="193" y="40"/>
                </a:cubicBezTo>
                <a:close/>
                <a:moveTo>
                  <a:pt x="197" y="301"/>
                </a:moveTo>
                <a:cubicBezTo>
                  <a:pt x="222" y="318"/>
                  <a:pt x="246" y="335"/>
                  <a:pt x="272" y="352"/>
                </a:cubicBezTo>
                <a:cubicBezTo>
                  <a:pt x="246" y="335"/>
                  <a:pt x="222" y="318"/>
                  <a:pt x="197" y="301"/>
                </a:cubicBezTo>
                <a:cubicBezTo>
                  <a:pt x="186" y="297"/>
                  <a:pt x="177" y="291"/>
                  <a:pt x="168" y="284"/>
                </a:cubicBezTo>
                <a:cubicBezTo>
                  <a:pt x="177" y="291"/>
                  <a:pt x="186" y="297"/>
                  <a:pt x="197" y="301"/>
                </a:cubicBezTo>
                <a:close/>
                <a:moveTo>
                  <a:pt x="161" y="393"/>
                </a:moveTo>
                <a:cubicBezTo>
                  <a:pt x="163" y="393"/>
                  <a:pt x="166" y="394"/>
                  <a:pt x="169" y="394"/>
                </a:cubicBezTo>
                <a:cubicBezTo>
                  <a:pt x="166" y="394"/>
                  <a:pt x="163" y="393"/>
                  <a:pt x="161" y="393"/>
                </a:cubicBezTo>
                <a:cubicBezTo>
                  <a:pt x="169" y="405"/>
                  <a:pt x="176" y="418"/>
                  <a:pt x="177" y="432"/>
                </a:cubicBezTo>
                <a:cubicBezTo>
                  <a:pt x="176" y="418"/>
                  <a:pt x="169" y="405"/>
                  <a:pt x="161" y="393"/>
                </a:cubicBezTo>
                <a:close/>
                <a:moveTo>
                  <a:pt x="161" y="393"/>
                </a:moveTo>
                <a:cubicBezTo>
                  <a:pt x="161" y="393"/>
                  <a:pt x="161" y="393"/>
                  <a:pt x="161" y="393"/>
                </a:cubicBezTo>
                <a:cubicBezTo>
                  <a:pt x="161" y="393"/>
                  <a:pt x="161" y="393"/>
                  <a:pt x="161" y="393"/>
                </a:cubicBezTo>
                <a:cubicBezTo>
                  <a:pt x="161" y="393"/>
                  <a:pt x="161" y="393"/>
                  <a:pt x="161" y="393"/>
                </a:cubicBezTo>
                <a:close/>
                <a:moveTo>
                  <a:pt x="133" y="173"/>
                </a:moveTo>
                <a:cubicBezTo>
                  <a:pt x="131" y="172"/>
                  <a:pt x="127" y="173"/>
                  <a:pt x="125" y="172"/>
                </a:cubicBezTo>
                <a:cubicBezTo>
                  <a:pt x="127" y="173"/>
                  <a:pt x="131" y="172"/>
                  <a:pt x="133" y="173"/>
                </a:cubicBezTo>
                <a:close/>
                <a:moveTo>
                  <a:pt x="80" y="242"/>
                </a:moveTo>
                <a:cubicBezTo>
                  <a:pt x="107" y="257"/>
                  <a:pt x="134" y="273"/>
                  <a:pt x="159" y="291"/>
                </a:cubicBezTo>
                <a:cubicBezTo>
                  <a:pt x="134" y="273"/>
                  <a:pt x="107" y="257"/>
                  <a:pt x="80" y="242"/>
                </a:cubicBezTo>
                <a:close/>
                <a:moveTo>
                  <a:pt x="77" y="248"/>
                </a:moveTo>
                <a:cubicBezTo>
                  <a:pt x="74" y="250"/>
                  <a:pt x="70" y="250"/>
                  <a:pt x="66" y="249"/>
                </a:cubicBezTo>
                <a:cubicBezTo>
                  <a:pt x="70" y="250"/>
                  <a:pt x="74" y="250"/>
                  <a:pt x="77" y="248"/>
                </a:cubicBezTo>
                <a:close/>
                <a:moveTo>
                  <a:pt x="35" y="266"/>
                </a:moveTo>
                <a:cubicBezTo>
                  <a:pt x="58" y="268"/>
                  <a:pt x="82" y="271"/>
                  <a:pt x="105" y="273"/>
                </a:cubicBezTo>
                <a:cubicBezTo>
                  <a:pt x="82" y="271"/>
                  <a:pt x="58" y="268"/>
                  <a:pt x="35" y="266"/>
                </a:cubicBezTo>
                <a:cubicBezTo>
                  <a:pt x="38" y="270"/>
                  <a:pt x="46" y="270"/>
                  <a:pt x="47" y="278"/>
                </a:cubicBezTo>
                <a:cubicBezTo>
                  <a:pt x="38" y="282"/>
                  <a:pt x="33" y="274"/>
                  <a:pt x="26" y="272"/>
                </a:cubicBezTo>
                <a:cubicBezTo>
                  <a:pt x="24" y="271"/>
                  <a:pt x="22" y="270"/>
                  <a:pt x="21" y="269"/>
                </a:cubicBezTo>
                <a:cubicBezTo>
                  <a:pt x="20" y="268"/>
                  <a:pt x="19" y="268"/>
                  <a:pt x="18" y="268"/>
                </a:cubicBezTo>
                <a:cubicBezTo>
                  <a:pt x="21" y="251"/>
                  <a:pt x="29" y="268"/>
                  <a:pt x="35" y="266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4" name="Рисунок 1"/>
          <p:cNvSpPr>
            <a:spLocks noGrp="1"/>
          </p:cNvSpPr>
          <p:nvPr>
            <p:ph type="pic" idx="12"/>
          </p:nvPr>
        </p:nvSpPr>
        <p:spPr>
          <a:xfrm flipH="1">
            <a:off x="1595793" y="261014"/>
            <a:ext cx="10596207" cy="6596986"/>
          </a:xfrm>
          <a:custGeom>
            <a:avLst/>
            <a:gdLst>
              <a:gd name="T0" fmla="*/ 513 w 3305"/>
              <a:gd name="T1" fmla="*/ 1715 h 2023"/>
              <a:gd name="T2" fmla="*/ 1124 w 3305"/>
              <a:gd name="T3" fmla="*/ 1736 h 2023"/>
              <a:gd name="T4" fmla="*/ 747 w 3305"/>
              <a:gd name="T5" fmla="*/ 544 h 2023"/>
              <a:gd name="T6" fmla="*/ 646 w 3305"/>
              <a:gd name="T7" fmla="*/ 1598 h 2023"/>
              <a:gd name="T8" fmla="*/ 2176 w 3305"/>
              <a:gd name="T9" fmla="*/ 1542 h 2023"/>
              <a:gd name="T10" fmla="*/ 2571 w 3305"/>
              <a:gd name="T11" fmla="*/ 918 h 2023"/>
              <a:gd name="T12" fmla="*/ 610 w 3305"/>
              <a:gd name="T13" fmla="*/ 329 h 2023"/>
              <a:gd name="T14" fmla="*/ 1715 w 3305"/>
              <a:gd name="T15" fmla="*/ 1006 h 2023"/>
              <a:gd name="T16" fmla="*/ 69 w 3305"/>
              <a:gd name="T17" fmla="*/ 1197 h 2023"/>
              <a:gd name="T18" fmla="*/ 3078 w 3305"/>
              <a:gd name="T19" fmla="*/ 1620 h 2023"/>
              <a:gd name="T20" fmla="*/ 2778 w 3305"/>
              <a:gd name="T21" fmla="*/ 1682 h 2023"/>
              <a:gd name="T22" fmla="*/ 2495 w 3305"/>
              <a:gd name="T23" fmla="*/ 1908 h 2023"/>
              <a:gd name="T24" fmla="*/ 1732 w 3305"/>
              <a:gd name="T25" fmla="*/ 1976 h 2023"/>
              <a:gd name="T26" fmla="*/ 1467 w 3305"/>
              <a:gd name="T27" fmla="*/ 1511 h 2023"/>
              <a:gd name="T28" fmla="*/ 227 w 3305"/>
              <a:gd name="T29" fmla="*/ 1546 h 2023"/>
              <a:gd name="T30" fmla="*/ 372 w 3305"/>
              <a:gd name="T31" fmla="*/ 1126 h 2023"/>
              <a:gd name="T32" fmla="*/ 874 w 3305"/>
              <a:gd name="T33" fmla="*/ 1294 h 2023"/>
              <a:gd name="T34" fmla="*/ 1307 w 3305"/>
              <a:gd name="T35" fmla="*/ 1350 h 2023"/>
              <a:gd name="T36" fmla="*/ 1456 w 3305"/>
              <a:gd name="T37" fmla="*/ 1068 h 2023"/>
              <a:gd name="T38" fmla="*/ 1130 w 3305"/>
              <a:gd name="T39" fmla="*/ 364 h 2023"/>
              <a:gd name="T40" fmla="*/ 58 w 3305"/>
              <a:gd name="T41" fmla="*/ 1100 h 2023"/>
              <a:gd name="T42" fmla="*/ 366 w 3305"/>
              <a:gd name="T43" fmla="*/ 737 h 2023"/>
              <a:gd name="T44" fmla="*/ 976 w 3305"/>
              <a:gd name="T45" fmla="*/ 601 h 2023"/>
              <a:gd name="T46" fmla="*/ 854 w 3305"/>
              <a:gd name="T47" fmla="*/ 1188 h 2023"/>
              <a:gd name="T48" fmla="*/ 448 w 3305"/>
              <a:gd name="T49" fmla="*/ 196 h 2023"/>
              <a:gd name="T50" fmla="*/ 613 w 3305"/>
              <a:gd name="T51" fmla="*/ 163 h 2023"/>
              <a:gd name="T52" fmla="*/ 996 w 3305"/>
              <a:gd name="T53" fmla="*/ 91 h 2023"/>
              <a:gd name="T54" fmla="*/ 1831 w 3305"/>
              <a:gd name="T55" fmla="*/ 1008 h 2023"/>
              <a:gd name="T56" fmla="*/ 770 w 3305"/>
              <a:gd name="T57" fmla="*/ 946 h 2023"/>
              <a:gd name="T58" fmla="*/ 846 w 3305"/>
              <a:gd name="T59" fmla="*/ 697 h 2023"/>
              <a:gd name="T60" fmla="*/ 2710 w 3305"/>
              <a:gd name="T61" fmla="*/ 1623 h 2023"/>
              <a:gd name="T62" fmla="*/ 2573 w 3305"/>
              <a:gd name="T63" fmla="*/ 1013 h 2023"/>
              <a:gd name="T64" fmla="*/ 1995 w 3305"/>
              <a:gd name="T65" fmla="*/ 1481 h 2023"/>
              <a:gd name="T66" fmla="*/ 2139 w 3305"/>
              <a:gd name="T67" fmla="*/ 940 h 2023"/>
              <a:gd name="T68" fmla="*/ 246 w 3305"/>
              <a:gd name="T69" fmla="*/ 609 h 2023"/>
              <a:gd name="T70" fmla="*/ 3066 w 3305"/>
              <a:gd name="T71" fmla="*/ 1737 h 2023"/>
              <a:gd name="T72" fmla="*/ 1702 w 3305"/>
              <a:gd name="T73" fmla="*/ 1387 h 2023"/>
              <a:gd name="T74" fmla="*/ 69 w 3305"/>
              <a:gd name="T75" fmla="*/ 1197 h 2023"/>
              <a:gd name="T76" fmla="*/ 2965 w 3305"/>
              <a:gd name="T77" fmla="*/ 1141 h 2023"/>
              <a:gd name="T78" fmla="*/ 2905 w 3305"/>
              <a:gd name="T79" fmla="*/ 1017 h 2023"/>
              <a:gd name="T80" fmla="*/ 2163 w 3305"/>
              <a:gd name="T81" fmla="*/ 1139 h 2023"/>
              <a:gd name="T82" fmla="*/ 834 w 3305"/>
              <a:gd name="T83" fmla="*/ 509 h 2023"/>
              <a:gd name="T84" fmla="*/ 1813 w 3305"/>
              <a:gd name="T85" fmla="*/ 1069 h 2023"/>
              <a:gd name="T86" fmla="*/ 99 w 3305"/>
              <a:gd name="T87" fmla="*/ 732 h 2023"/>
              <a:gd name="T88" fmla="*/ 1716 w 3305"/>
              <a:gd name="T89" fmla="*/ 1073 h 2023"/>
              <a:gd name="T90" fmla="*/ 530 w 3305"/>
              <a:gd name="T91" fmla="*/ 549 h 2023"/>
              <a:gd name="T92" fmla="*/ 2549 w 3305"/>
              <a:gd name="T93" fmla="*/ 1101 h 2023"/>
              <a:gd name="T94" fmla="*/ 1022 w 3305"/>
              <a:gd name="T95" fmla="*/ 151 h 2023"/>
              <a:gd name="T96" fmla="*/ 2316 w 3305"/>
              <a:gd name="T97" fmla="*/ 1544 h 2023"/>
              <a:gd name="T98" fmla="*/ 3252 w 3305"/>
              <a:gd name="T99" fmla="*/ 1282 h 2023"/>
              <a:gd name="T100" fmla="*/ 3137 w 3305"/>
              <a:gd name="T101" fmla="*/ 1463 h 2023"/>
              <a:gd name="T102" fmla="*/ 2823 w 3305"/>
              <a:gd name="T103" fmla="*/ 1864 h 2023"/>
              <a:gd name="T104" fmla="*/ 1693 w 3305"/>
              <a:gd name="T105" fmla="*/ 1860 h 2023"/>
              <a:gd name="T106" fmla="*/ 707 w 3305"/>
              <a:gd name="T107" fmla="*/ 2019 h 2023"/>
              <a:gd name="T108" fmla="*/ 182 w 3305"/>
              <a:gd name="T109" fmla="*/ 1593 h 2023"/>
              <a:gd name="T110" fmla="*/ 1173 w 3305"/>
              <a:gd name="T111" fmla="*/ 1608 h 2023"/>
              <a:gd name="T112" fmla="*/ 980 w 3305"/>
              <a:gd name="T113" fmla="*/ 1776 h 2023"/>
              <a:gd name="T114" fmla="*/ 799 w 3305"/>
              <a:gd name="T115" fmla="*/ 1793 h 2023"/>
              <a:gd name="T116" fmla="*/ 518 w 3305"/>
              <a:gd name="T117" fmla="*/ 1678 h 2023"/>
              <a:gd name="T118" fmla="*/ 287 w 3305"/>
              <a:gd name="T119" fmla="*/ 1870 h 2023"/>
              <a:gd name="T120" fmla="*/ 788 w 3305"/>
              <a:gd name="T121" fmla="*/ 1885 h 2023"/>
              <a:gd name="T122" fmla="*/ 998 w 3305"/>
              <a:gd name="T123" fmla="*/ 1187 h 2023"/>
              <a:gd name="T124" fmla="*/ 1455 w 3305"/>
              <a:gd name="T125" fmla="*/ 1072 h 2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305" h="2023">
                <a:moveTo>
                  <a:pt x="3277" y="1803"/>
                </a:moveTo>
                <a:lnTo>
                  <a:pt x="3276" y="1804"/>
                </a:lnTo>
                <a:lnTo>
                  <a:pt x="3275" y="1805"/>
                </a:lnTo>
                <a:lnTo>
                  <a:pt x="3276" y="1804"/>
                </a:lnTo>
                <a:lnTo>
                  <a:pt x="3277" y="1803"/>
                </a:lnTo>
                <a:close/>
                <a:moveTo>
                  <a:pt x="935" y="1039"/>
                </a:moveTo>
                <a:lnTo>
                  <a:pt x="935" y="1039"/>
                </a:lnTo>
                <a:lnTo>
                  <a:pt x="935" y="1039"/>
                </a:lnTo>
                <a:lnTo>
                  <a:pt x="935" y="1039"/>
                </a:lnTo>
                <a:lnTo>
                  <a:pt x="936" y="1039"/>
                </a:lnTo>
                <a:lnTo>
                  <a:pt x="935" y="1039"/>
                </a:lnTo>
                <a:lnTo>
                  <a:pt x="935" y="1039"/>
                </a:lnTo>
                <a:lnTo>
                  <a:pt x="936" y="1039"/>
                </a:lnTo>
                <a:lnTo>
                  <a:pt x="931" y="1043"/>
                </a:lnTo>
                <a:lnTo>
                  <a:pt x="925" y="1044"/>
                </a:lnTo>
                <a:lnTo>
                  <a:pt x="920" y="1044"/>
                </a:lnTo>
                <a:lnTo>
                  <a:pt x="915" y="1048"/>
                </a:lnTo>
                <a:lnTo>
                  <a:pt x="890" y="1050"/>
                </a:lnTo>
                <a:lnTo>
                  <a:pt x="864" y="1052"/>
                </a:lnTo>
                <a:lnTo>
                  <a:pt x="879" y="1044"/>
                </a:lnTo>
                <a:lnTo>
                  <a:pt x="894" y="1039"/>
                </a:lnTo>
                <a:lnTo>
                  <a:pt x="906" y="1038"/>
                </a:lnTo>
                <a:lnTo>
                  <a:pt x="915" y="1034"/>
                </a:lnTo>
                <a:lnTo>
                  <a:pt x="929" y="1027"/>
                </a:lnTo>
                <a:lnTo>
                  <a:pt x="944" y="1027"/>
                </a:lnTo>
                <a:lnTo>
                  <a:pt x="945" y="1027"/>
                </a:lnTo>
                <a:lnTo>
                  <a:pt x="945" y="1027"/>
                </a:lnTo>
                <a:lnTo>
                  <a:pt x="955" y="1026"/>
                </a:lnTo>
                <a:lnTo>
                  <a:pt x="964" y="1030"/>
                </a:lnTo>
                <a:lnTo>
                  <a:pt x="967" y="1033"/>
                </a:lnTo>
                <a:lnTo>
                  <a:pt x="970" y="1033"/>
                </a:lnTo>
                <a:lnTo>
                  <a:pt x="975" y="1032"/>
                </a:lnTo>
                <a:lnTo>
                  <a:pt x="978" y="1036"/>
                </a:lnTo>
                <a:lnTo>
                  <a:pt x="975" y="1039"/>
                </a:lnTo>
                <a:lnTo>
                  <a:pt x="970" y="1039"/>
                </a:lnTo>
                <a:lnTo>
                  <a:pt x="953" y="1039"/>
                </a:lnTo>
                <a:lnTo>
                  <a:pt x="936" y="1039"/>
                </a:lnTo>
                <a:lnTo>
                  <a:pt x="936" y="1039"/>
                </a:lnTo>
                <a:lnTo>
                  <a:pt x="936" y="1039"/>
                </a:lnTo>
                <a:lnTo>
                  <a:pt x="935" y="1039"/>
                </a:lnTo>
                <a:lnTo>
                  <a:pt x="935" y="1039"/>
                </a:lnTo>
                <a:close/>
                <a:moveTo>
                  <a:pt x="930" y="1035"/>
                </a:moveTo>
                <a:lnTo>
                  <a:pt x="929" y="1036"/>
                </a:lnTo>
                <a:lnTo>
                  <a:pt x="929" y="1037"/>
                </a:lnTo>
                <a:lnTo>
                  <a:pt x="931" y="1039"/>
                </a:lnTo>
                <a:lnTo>
                  <a:pt x="935" y="1039"/>
                </a:lnTo>
                <a:lnTo>
                  <a:pt x="934" y="1036"/>
                </a:lnTo>
                <a:lnTo>
                  <a:pt x="930" y="1035"/>
                </a:lnTo>
                <a:close/>
                <a:moveTo>
                  <a:pt x="1527" y="1021"/>
                </a:moveTo>
                <a:lnTo>
                  <a:pt x="1527" y="1021"/>
                </a:lnTo>
                <a:lnTo>
                  <a:pt x="1528" y="1022"/>
                </a:lnTo>
                <a:lnTo>
                  <a:pt x="1528" y="1022"/>
                </a:lnTo>
                <a:lnTo>
                  <a:pt x="1528" y="1022"/>
                </a:lnTo>
                <a:lnTo>
                  <a:pt x="1528" y="1022"/>
                </a:lnTo>
                <a:lnTo>
                  <a:pt x="1528" y="1022"/>
                </a:lnTo>
                <a:lnTo>
                  <a:pt x="1528" y="1022"/>
                </a:lnTo>
                <a:lnTo>
                  <a:pt x="1522" y="1028"/>
                </a:lnTo>
                <a:lnTo>
                  <a:pt x="1515" y="1024"/>
                </a:lnTo>
                <a:lnTo>
                  <a:pt x="1516" y="1033"/>
                </a:lnTo>
                <a:lnTo>
                  <a:pt x="1524" y="1035"/>
                </a:lnTo>
                <a:lnTo>
                  <a:pt x="1528" y="1038"/>
                </a:lnTo>
                <a:lnTo>
                  <a:pt x="1527" y="1041"/>
                </a:lnTo>
                <a:lnTo>
                  <a:pt x="1517" y="1052"/>
                </a:lnTo>
                <a:lnTo>
                  <a:pt x="1505" y="1057"/>
                </a:lnTo>
                <a:lnTo>
                  <a:pt x="1504" y="1064"/>
                </a:lnTo>
                <a:lnTo>
                  <a:pt x="1504" y="1071"/>
                </a:lnTo>
                <a:lnTo>
                  <a:pt x="1504" y="1064"/>
                </a:lnTo>
                <a:lnTo>
                  <a:pt x="1505" y="1057"/>
                </a:lnTo>
                <a:lnTo>
                  <a:pt x="1500" y="1027"/>
                </a:lnTo>
                <a:lnTo>
                  <a:pt x="1494" y="998"/>
                </a:lnTo>
                <a:lnTo>
                  <a:pt x="1488" y="986"/>
                </a:lnTo>
                <a:lnTo>
                  <a:pt x="1476" y="978"/>
                </a:lnTo>
                <a:lnTo>
                  <a:pt x="1468" y="984"/>
                </a:lnTo>
                <a:lnTo>
                  <a:pt x="1464" y="996"/>
                </a:lnTo>
                <a:lnTo>
                  <a:pt x="1461" y="1002"/>
                </a:lnTo>
                <a:lnTo>
                  <a:pt x="1460" y="1008"/>
                </a:lnTo>
                <a:lnTo>
                  <a:pt x="1461" y="1002"/>
                </a:lnTo>
                <a:lnTo>
                  <a:pt x="1464" y="996"/>
                </a:lnTo>
                <a:lnTo>
                  <a:pt x="1458" y="1001"/>
                </a:lnTo>
                <a:lnTo>
                  <a:pt x="1453" y="1005"/>
                </a:lnTo>
                <a:lnTo>
                  <a:pt x="1437" y="981"/>
                </a:lnTo>
                <a:lnTo>
                  <a:pt x="1423" y="957"/>
                </a:lnTo>
                <a:lnTo>
                  <a:pt x="1436" y="971"/>
                </a:lnTo>
                <a:lnTo>
                  <a:pt x="1448" y="986"/>
                </a:lnTo>
                <a:lnTo>
                  <a:pt x="1451" y="991"/>
                </a:lnTo>
                <a:lnTo>
                  <a:pt x="1455" y="992"/>
                </a:lnTo>
                <a:lnTo>
                  <a:pt x="1456" y="988"/>
                </a:lnTo>
                <a:lnTo>
                  <a:pt x="1453" y="981"/>
                </a:lnTo>
                <a:lnTo>
                  <a:pt x="1448" y="974"/>
                </a:lnTo>
                <a:lnTo>
                  <a:pt x="1443" y="965"/>
                </a:lnTo>
                <a:lnTo>
                  <a:pt x="1451" y="966"/>
                </a:lnTo>
                <a:lnTo>
                  <a:pt x="1458" y="969"/>
                </a:lnTo>
                <a:lnTo>
                  <a:pt x="1457" y="960"/>
                </a:lnTo>
                <a:lnTo>
                  <a:pt x="1458" y="951"/>
                </a:lnTo>
                <a:lnTo>
                  <a:pt x="1458" y="951"/>
                </a:lnTo>
                <a:lnTo>
                  <a:pt x="1459" y="950"/>
                </a:lnTo>
                <a:lnTo>
                  <a:pt x="1458" y="951"/>
                </a:lnTo>
                <a:lnTo>
                  <a:pt x="1459" y="951"/>
                </a:lnTo>
                <a:lnTo>
                  <a:pt x="1459" y="952"/>
                </a:lnTo>
                <a:lnTo>
                  <a:pt x="1470" y="954"/>
                </a:lnTo>
                <a:lnTo>
                  <a:pt x="1475" y="963"/>
                </a:lnTo>
                <a:lnTo>
                  <a:pt x="1475" y="952"/>
                </a:lnTo>
                <a:lnTo>
                  <a:pt x="1476" y="943"/>
                </a:lnTo>
                <a:lnTo>
                  <a:pt x="1476" y="942"/>
                </a:lnTo>
                <a:lnTo>
                  <a:pt x="1476" y="942"/>
                </a:lnTo>
                <a:lnTo>
                  <a:pt x="1476" y="942"/>
                </a:lnTo>
                <a:lnTo>
                  <a:pt x="1476" y="943"/>
                </a:lnTo>
                <a:lnTo>
                  <a:pt x="1484" y="952"/>
                </a:lnTo>
                <a:lnTo>
                  <a:pt x="1495" y="958"/>
                </a:lnTo>
                <a:lnTo>
                  <a:pt x="1495" y="962"/>
                </a:lnTo>
                <a:lnTo>
                  <a:pt x="1497" y="964"/>
                </a:lnTo>
                <a:lnTo>
                  <a:pt x="1499" y="979"/>
                </a:lnTo>
                <a:lnTo>
                  <a:pt x="1503" y="993"/>
                </a:lnTo>
                <a:lnTo>
                  <a:pt x="1504" y="995"/>
                </a:lnTo>
                <a:lnTo>
                  <a:pt x="1506" y="995"/>
                </a:lnTo>
                <a:lnTo>
                  <a:pt x="1509" y="994"/>
                </a:lnTo>
                <a:lnTo>
                  <a:pt x="1510" y="992"/>
                </a:lnTo>
                <a:lnTo>
                  <a:pt x="1512" y="986"/>
                </a:lnTo>
                <a:lnTo>
                  <a:pt x="1519" y="983"/>
                </a:lnTo>
                <a:lnTo>
                  <a:pt x="1522" y="986"/>
                </a:lnTo>
                <a:lnTo>
                  <a:pt x="1526" y="987"/>
                </a:lnTo>
                <a:lnTo>
                  <a:pt x="1526" y="987"/>
                </a:lnTo>
                <a:lnTo>
                  <a:pt x="1526" y="987"/>
                </a:lnTo>
                <a:lnTo>
                  <a:pt x="1524" y="989"/>
                </a:lnTo>
                <a:lnTo>
                  <a:pt x="1525" y="992"/>
                </a:lnTo>
                <a:lnTo>
                  <a:pt x="1525" y="992"/>
                </a:lnTo>
                <a:lnTo>
                  <a:pt x="1526" y="992"/>
                </a:lnTo>
                <a:lnTo>
                  <a:pt x="1527" y="990"/>
                </a:lnTo>
                <a:lnTo>
                  <a:pt x="1526" y="987"/>
                </a:lnTo>
                <a:lnTo>
                  <a:pt x="1526" y="987"/>
                </a:lnTo>
                <a:lnTo>
                  <a:pt x="1526" y="987"/>
                </a:lnTo>
                <a:lnTo>
                  <a:pt x="1526" y="987"/>
                </a:lnTo>
                <a:lnTo>
                  <a:pt x="1526" y="987"/>
                </a:lnTo>
                <a:lnTo>
                  <a:pt x="1526" y="987"/>
                </a:lnTo>
                <a:lnTo>
                  <a:pt x="1528" y="987"/>
                </a:lnTo>
                <a:lnTo>
                  <a:pt x="1530" y="987"/>
                </a:lnTo>
                <a:lnTo>
                  <a:pt x="1530" y="987"/>
                </a:lnTo>
                <a:lnTo>
                  <a:pt x="1530" y="986"/>
                </a:lnTo>
                <a:lnTo>
                  <a:pt x="1530" y="987"/>
                </a:lnTo>
                <a:lnTo>
                  <a:pt x="1530" y="987"/>
                </a:lnTo>
                <a:lnTo>
                  <a:pt x="1530" y="990"/>
                </a:lnTo>
                <a:lnTo>
                  <a:pt x="1530" y="992"/>
                </a:lnTo>
                <a:lnTo>
                  <a:pt x="1537" y="1001"/>
                </a:lnTo>
                <a:lnTo>
                  <a:pt x="1543" y="1009"/>
                </a:lnTo>
                <a:lnTo>
                  <a:pt x="1537" y="1011"/>
                </a:lnTo>
                <a:lnTo>
                  <a:pt x="1531" y="1013"/>
                </a:lnTo>
                <a:lnTo>
                  <a:pt x="1534" y="1020"/>
                </a:lnTo>
                <a:lnTo>
                  <a:pt x="1528" y="1022"/>
                </a:lnTo>
                <a:lnTo>
                  <a:pt x="1528" y="1022"/>
                </a:lnTo>
                <a:lnTo>
                  <a:pt x="1528" y="1022"/>
                </a:lnTo>
                <a:lnTo>
                  <a:pt x="1527" y="1021"/>
                </a:lnTo>
                <a:lnTo>
                  <a:pt x="1527" y="1021"/>
                </a:lnTo>
                <a:close/>
                <a:moveTo>
                  <a:pt x="827" y="1374"/>
                </a:moveTo>
                <a:lnTo>
                  <a:pt x="827" y="1374"/>
                </a:lnTo>
                <a:lnTo>
                  <a:pt x="827" y="1374"/>
                </a:lnTo>
                <a:lnTo>
                  <a:pt x="827" y="1375"/>
                </a:lnTo>
                <a:lnTo>
                  <a:pt x="827" y="1376"/>
                </a:lnTo>
                <a:lnTo>
                  <a:pt x="828" y="1376"/>
                </a:lnTo>
                <a:lnTo>
                  <a:pt x="828" y="1375"/>
                </a:lnTo>
                <a:lnTo>
                  <a:pt x="828" y="1374"/>
                </a:lnTo>
                <a:lnTo>
                  <a:pt x="827" y="1374"/>
                </a:lnTo>
                <a:close/>
                <a:moveTo>
                  <a:pt x="2038" y="866"/>
                </a:moveTo>
                <a:lnTo>
                  <a:pt x="2038" y="866"/>
                </a:lnTo>
                <a:lnTo>
                  <a:pt x="2040" y="866"/>
                </a:lnTo>
                <a:lnTo>
                  <a:pt x="2038" y="866"/>
                </a:lnTo>
                <a:lnTo>
                  <a:pt x="2037" y="866"/>
                </a:lnTo>
                <a:lnTo>
                  <a:pt x="2038" y="866"/>
                </a:lnTo>
                <a:lnTo>
                  <a:pt x="2038" y="866"/>
                </a:lnTo>
                <a:close/>
                <a:moveTo>
                  <a:pt x="2019" y="877"/>
                </a:moveTo>
                <a:lnTo>
                  <a:pt x="2018" y="875"/>
                </a:lnTo>
                <a:lnTo>
                  <a:pt x="2016" y="874"/>
                </a:lnTo>
                <a:lnTo>
                  <a:pt x="2015" y="875"/>
                </a:lnTo>
                <a:lnTo>
                  <a:pt x="2014" y="875"/>
                </a:lnTo>
                <a:lnTo>
                  <a:pt x="2015" y="877"/>
                </a:lnTo>
                <a:lnTo>
                  <a:pt x="2017" y="879"/>
                </a:lnTo>
                <a:lnTo>
                  <a:pt x="2018" y="877"/>
                </a:lnTo>
                <a:lnTo>
                  <a:pt x="2019" y="877"/>
                </a:lnTo>
                <a:close/>
                <a:moveTo>
                  <a:pt x="3152" y="1717"/>
                </a:moveTo>
                <a:lnTo>
                  <a:pt x="3152" y="1717"/>
                </a:lnTo>
                <a:lnTo>
                  <a:pt x="3153" y="1718"/>
                </a:lnTo>
                <a:lnTo>
                  <a:pt x="3153" y="1717"/>
                </a:lnTo>
                <a:lnTo>
                  <a:pt x="3154" y="1717"/>
                </a:lnTo>
                <a:lnTo>
                  <a:pt x="3153" y="1716"/>
                </a:lnTo>
                <a:lnTo>
                  <a:pt x="3152" y="1716"/>
                </a:lnTo>
                <a:lnTo>
                  <a:pt x="3152" y="1717"/>
                </a:lnTo>
                <a:lnTo>
                  <a:pt x="3152" y="1717"/>
                </a:lnTo>
                <a:close/>
                <a:moveTo>
                  <a:pt x="679" y="1715"/>
                </a:moveTo>
                <a:lnTo>
                  <a:pt x="679" y="1715"/>
                </a:lnTo>
                <a:lnTo>
                  <a:pt x="679" y="1715"/>
                </a:lnTo>
                <a:lnTo>
                  <a:pt x="679" y="1715"/>
                </a:lnTo>
                <a:lnTo>
                  <a:pt x="679" y="1714"/>
                </a:lnTo>
                <a:lnTo>
                  <a:pt x="680" y="1713"/>
                </a:lnTo>
                <a:lnTo>
                  <a:pt x="679" y="1713"/>
                </a:lnTo>
                <a:lnTo>
                  <a:pt x="679" y="1713"/>
                </a:lnTo>
                <a:lnTo>
                  <a:pt x="679" y="1714"/>
                </a:lnTo>
                <a:lnTo>
                  <a:pt x="679" y="1715"/>
                </a:lnTo>
                <a:lnTo>
                  <a:pt x="679" y="1715"/>
                </a:lnTo>
                <a:lnTo>
                  <a:pt x="679" y="1715"/>
                </a:lnTo>
                <a:lnTo>
                  <a:pt x="679" y="1715"/>
                </a:lnTo>
                <a:lnTo>
                  <a:pt x="679" y="1715"/>
                </a:lnTo>
                <a:lnTo>
                  <a:pt x="671" y="1711"/>
                </a:lnTo>
                <a:lnTo>
                  <a:pt x="672" y="1705"/>
                </a:lnTo>
                <a:lnTo>
                  <a:pt x="679" y="1697"/>
                </a:lnTo>
                <a:lnTo>
                  <a:pt x="690" y="1693"/>
                </a:lnTo>
                <a:lnTo>
                  <a:pt x="693" y="1695"/>
                </a:lnTo>
                <a:lnTo>
                  <a:pt x="693" y="1699"/>
                </a:lnTo>
                <a:lnTo>
                  <a:pt x="693" y="1706"/>
                </a:lnTo>
                <a:lnTo>
                  <a:pt x="696" y="1711"/>
                </a:lnTo>
                <a:lnTo>
                  <a:pt x="697" y="1698"/>
                </a:lnTo>
                <a:lnTo>
                  <a:pt x="696" y="1686"/>
                </a:lnTo>
                <a:lnTo>
                  <a:pt x="695" y="1686"/>
                </a:lnTo>
                <a:lnTo>
                  <a:pt x="695" y="1686"/>
                </a:lnTo>
                <a:lnTo>
                  <a:pt x="695" y="1686"/>
                </a:lnTo>
                <a:lnTo>
                  <a:pt x="696" y="1686"/>
                </a:lnTo>
                <a:lnTo>
                  <a:pt x="706" y="1687"/>
                </a:lnTo>
                <a:lnTo>
                  <a:pt x="713" y="1693"/>
                </a:lnTo>
                <a:lnTo>
                  <a:pt x="712" y="1712"/>
                </a:lnTo>
                <a:lnTo>
                  <a:pt x="712" y="1731"/>
                </a:lnTo>
                <a:lnTo>
                  <a:pt x="711" y="1745"/>
                </a:lnTo>
                <a:lnTo>
                  <a:pt x="710" y="1759"/>
                </a:lnTo>
                <a:lnTo>
                  <a:pt x="701" y="1758"/>
                </a:lnTo>
                <a:lnTo>
                  <a:pt x="698" y="1751"/>
                </a:lnTo>
                <a:lnTo>
                  <a:pt x="698" y="1741"/>
                </a:lnTo>
                <a:lnTo>
                  <a:pt x="688" y="1737"/>
                </a:lnTo>
                <a:lnTo>
                  <a:pt x="686" y="1735"/>
                </a:lnTo>
                <a:lnTo>
                  <a:pt x="686" y="1731"/>
                </a:lnTo>
                <a:lnTo>
                  <a:pt x="687" y="1729"/>
                </a:lnTo>
                <a:lnTo>
                  <a:pt x="685" y="1727"/>
                </a:lnTo>
                <a:lnTo>
                  <a:pt x="678" y="1724"/>
                </a:lnTo>
                <a:lnTo>
                  <a:pt x="679" y="1715"/>
                </a:lnTo>
                <a:lnTo>
                  <a:pt x="679" y="1715"/>
                </a:lnTo>
                <a:lnTo>
                  <a:pt x="679" y="1715"/>
                </a:lnTo>
                <a:lnTo>
                  <a:pt x="679" y="1715"/>
                </a:lnTo>
                <a:close/>
                <a:moveTo>
                  <a:pt x="501" y="1700"/>
                </a:moveTo>
                <a:lnTo>
                  <a:pt x="496" y="1700"/>
                </a:lnTo>
                <a:lnTo>
                  <a:pt x="495" y="1703"/>
                </a:lnTo>
                <a:lnTo>
                  <a:pt x="499" y="1713"/>
                </a:lnTo>
                <a:lnTo>
                  <a:pt x="508" y="1720"/>
                </a:lnTo>
                <a:lnTo>
                  <a:pt x="512" y="1720"/>
                </a:lnTo>
                <a:lnTo>
                  <a:pt x="513" y="1715"/>
                </a:lnTo>
                <a:lnTo>
                  <a:pt x="510" y="1705"/>
                </a:lnTo>
                <a:lnTo>
                  <a:pt x="501" y="1700"/>
                </a:lnTo>
                <a:close/>
                <a:moveTo>
                  <a:pt x="299" y="1720"/>
                </a:moveTo>
                <a:lnTo>
                  <a:pt x="298" y="1721"/>
                </a:lnTo>
                <a:lnTo>
                  <a:pt x="298" y="1722"/>
                </a:lnTo>
                <a:lnTo>
                  <a:pt x="299" y="1722"/>
                </a:lnTo>
                <a:lnTo>
                  <a:pt x="300" y="1722"/>
                </a:lnTo>
                <a:lnTo>
                  <a:pt x="300" y="1721"/>
                </a:lnTo>
                <a:lnTo>
                  <a:pt x="301" y="1721"/>
                </a:lnTo>
                <a:lnTo>
                  <a:pt x="300" y="1720"/>
                </a:lnTo>
                <a:lnTo>
                  <a:pt x="299" y="1720"/>
                </a:lnTo>
                <a:close/>
                <a:moveTo>
                  <a:pt x="971" y="1759"/>
                </a:moveTo>
                <a:lnTo>
                  <a:pt x="971" y="1760"/>
                </a:lnTo>
                <a:lnTo>
                  <a:pt x="971" y="1760"/>
                </a:lnTo>
                <a:lnTo>
                  <a:pt x="971" y="1761"/>
                </a:lnTo>
                <a:lnTo>
                  <a:pt x="971" y="1761"/>
                </a:lnTo>
                <a:lnTo>
                  <a:pt x="945" y="1727"/>
                </a:lnTo>
                <a:lnTo>
                  <a:pt x="915" y="1697"/>
                </a:lnTo>
                <a:lnTo>
                  <a:pt x="926" y="1698"/>
                </a:lnTo>
                <a:lnTo>
                  <a:pt x="935" y="1691"/>
                </a:lnTo>
                <a:lnTo>
                  <a:pt x="939" y="1688"/>
                </a:lnTo>
                <a:lnTo>
                  <a:pt x="943" y="1691"/>
                </a:lnTo>
                <a:lnTo>
                  <a:pt x="950" y="1696"/>
                </a:lnTo>
                <a:lnTo>
                  <a:pt x="954" y="1690"/>
                </a:lnTo>
                <a:lnTo>
                  <a:pt x="960" y="1687"/>
                </a:lnTo>
                <a:lnTo>
                  <a:pt x="966" y="1692"/>
                </a:lnTo>
                <a:lnTo>
                  <a:pt x="981" y="1694"/>
                </a:lnTo>
                <a:lnTo>
                  <a:pt x="996" y="1697"/>
                </a:lnTo>
                <a:lnTo>
                  <a:pt x="996" y="1696"/>
                </a:lnTo>
                <a:lnTo>
                  <a:pt x="997" y="1694"/>
                </a:lnTo>
                <a:lnTo>
                  <a:pt x="997" y="1693"/>
                </a:lnTo>
                <a:lnTo>
                  <a:pt x="997" y="1693"/>
                </a:lnTo>
                <a:lnTo>
                  <a:pt x="997" y="1693"/>
                </a:lnTo>
                <a:lnTo>
                  <a:pt x="997" y="1694"/>
                </a:lnTo>
                <a:lnTo>
                  <a:pt x="996" y="1696"/>
                </a:lnTo>
                <a:lnTo>
                  <a:pt x="996" y="1697"/>
                </a:lnTo>
                <a:lnTo>
                  <a:pt x="997" y="1702"/>
                </a:lnTo>
                <a:lnTo>
                  <a:pt x="997" y="1708"/>
                </a:lnTo>
                <a:lnTo>
                  <a:pt x="997" y="1723"/>
                </a:lnTo>
                <a:lnTo>
                  <a:pt x="997" y="1739"/>
                </a:lnTo>
                <a:lnTo>
                  <a:pt x="997" y="1723"/>
                </a:lnTo>
                <a:lnTo>
                  <a:pt x="997" y="1708"/>
                </a:lnTo>
                <a:lnTo>
                  <a:pt x="985" y="1714"/>
                </a:lnTo>
                <a:lnTo>
                  <a:pt x="983" y="1723"/>
                </a:lnTo>
                <a:lnTo>
                  <a:pt x="988" y="1737"/>
                </a:lnTo>
                <a:lnTo>
                  <a:pt x="996" y="1748"/>
                </a:lnTo>
                <a:lnTo>
                  <a:pt x="995" y="1757"/>
                </a:lnTo>
                <a:lnTo>
                  <a:pt x="994" y="1766"/>
                </a:lnTo>
                <a:lnTo>
                  <a:pt x="987" y="1767"/>
                </a:lnTo>
                <a:lnTo>
                  <a:pt x="982" y="1769"/>
                </a:lnTo>
                <a:lnTo>
                  <a:pt x="973" y="1769"/>
                </a:lnTo>
                <a:lnTo>
                  <a:pt x="971" y="1761"/>
                </a:lnTo>
                <a:lnTo>
                  <a:pt x="971" y="1761"/>
                </a:lnTo>
                <a:lnTo>
                  <a:pt x="971" y="1761"/>
                </a:lnTo>
                <a:lnTo>
                  <a:pt x="971" y="1760"/>
                </a:lnTo>
                <a:lnTo>
                  <a:pt x="971" y="1760"/>
                </a:lnTo>
                <a:lnTo>
                  <a:pt x="972" y="1759"/>
                </a:lnTo>
                <a:lnTo>
                  <a:pt x="972" y="1759"/>
                </a:lnTo>
                <a:lnTo>
                  <a:pt x="971" y="1759"/>
                </a:lnTo>
                <a:close/>
                <a:moveTo>
                  <a:pt x="2767" y="1882"/>
                </a:moveTo>
                <a:lnTo>
                  <a:pt x="2757" y="1882"/>
                </a:lnTo>
                <a:lnTo>
                  <a:pt x="2749" y="1885"/>
                </a:lnTo>
                <a:lnTo>
                  <a:pt x="2752" y="1892"/>
                </a:lnTo>
                <a:lnTo>
                  <a:pt x="2756" y="1898"/>
                </a:lnTo>
                <a:lnTo>
                  <a:pt x="2760" y="1906"/>
                </a:lnTo>
                <a:lnTo>
                  <a:pt x="2769" y="1906"/>
                </a:lnTo>
                <a:lnTo>
                  <a:pt x="2775" y="1904"/>
                </a:lnTo>
                <a:lnTo>
                  <a:pt x="2776" y="1895"/>
                </a:lnTo>
                <a:lnTo>
                  <a:pt x="2776" y="1885"/>
                </a:lnTo>
                <a:lnTo>
                  <a:pt x="2767" y="1882"/>
                </a:lnTo>
                <a:close/>
                <a:moveTo>
                  <a:pt x="587" y="1730"/>
                </a:moveTo>
                <a:lnTo>
                  <a:pt x="587" y="1731"/>
                </a:lnTo>
                <a:lnTo>
                  <a:pt x="587" y="1730"/>
                </a:lnTo>
                <a:lnTo>
                  <a:pt x="587" y="1730"/>
                </a:lnTo>
                <a:lnTo>
                  <a:pt x="587" y="1730"/>
                </a:lnTo>
                <a:lnTo>
                  <a:pt x="587" y="1730"/>
                </a:lnTo>
                <a:lnTo>
                  <a:pt x="587" y="1730"/>
                </a:lnTo>
                <a:lnTo>
                  <a:pt x="587" y="1730"/>
                </a:lnTo>
                <a:lnTo>
                  <a:pt x="587" y="1730"/>
                </a:lnTo>
                <a:lnTo>
                  <a:pt x="589" y="1730"/>
                </a:lnTo>
                <a:lnTo>
                  <a:pt x="590" y="1730"/>
                </a:lnTo>
                <a:lnTo>
                  <a:pt x="591" y="1736"/>
                </a:lnTo>
                <a:lnTo>
                  <a:pt x="588" y="1740"/>
                </a:lnTo>
                <a:lnTo>
                  <a:pt x="585" y="1744"/>
                </a:lnTo>
                <a:lnTo>
                  <a:pt x="580" y="1746"/>
                </a:lnTo>
                <a:lnTo>
                  <a:pt x="585" y="1744"/>
                </a:lnTo>
                <a:lnTo>
                  <a:pt x="588" y="1740"/>
                </a:lnTo>
                <a:lnTo>
                  <a:pt x="581" y="1739"/>
                </a:lnTo>
                <a:lnTo>
                  <a:pt x="575" y="1742"/>
                </a:lnTo>
                <a:lnTo>
                  <a:pt x="576" y="1744"/>
                </a:lnTo>
                <a:lnTo>
                  <a:pt x="578" y="1746"/>
                </a:lnTo>
                <a:lnTo>
                  <a:pt x="575" y="1749"/>
                </a:lnTo>
                <a:lnTo>
                  <a:pt x="570" y="1751"/>
                </a:lnTo>
                <a:lnTo>
                  <a:pt x="562" y="1741"/>
                </a:lnTo>
                <a:lnTo>
                  <a:pt x="552" y="1732"/>
                </a:lnTo>
                <a:lnTo>
                  <a:pt x="549" y="1728"/>
                </a:lnTo>
                <a:lnTo>
                  <a:pt x="555" y="1726"/>
                </a:lnTo>
                <a:lnTo>
                  <a:pt x="557" y="1724"/>
                </a:lnTo>
                <a:lnTo>
                  <a:pt x="556" y="1722"/>
                </a:lnTo>
                <a:lnTo>
                  <a:pt x="557" y="1718"/>
                </a:lnTo>
                <a:lnTo>
                  <a:pt x="557" y="1715"/>
                </a:lnTo>
                <a:lnTo>
                  <a:pt x="571" y="1698"/>
                </a:lnTo>
                <a:lnTo>
                  <a:pt x="572" y="1676"/>
                </a:lnTo>
                <a:lnTo>
                  <a:pt x="572" y="1676"/>
                </a:lnTo>
                <a:lnTo>
                  <a:pt x="575" y="1676"/>
                </a:lnTo>
                <a:lnTo>
                  <a:pt x="579" y="1676"/>
                </a:lnTo>
                <a:lnTo>
                  <a:pt x="585" y="1682"/>
                </a:lnTo>
                <a:lnTo>
                  <a:pt x="594" y="1683"/>
                </a:lnTo>
                <a:lnTo>
                  <a:pt x="611" y="1681"/>
                </a:lnTo>
                <a:lnTo>
                  <a:pt x="630" y="1681"/>
                </a:lnTo>
                <a:lnTo>
                  <a:pt x="634" y="1679"/>
                </a:lnTo>
                <a:lnTo>
                  <a:pt x="635" y="1675"/>
                </a:lnTo>
                <a:lnTo>
                  <a:pt x="637" y="1675"/>
                </a:lnTo>
                <a:lnTo>
                  <a:pt x="638" y="1675"/>
                </a:lnTo>
                <a:lnTo>
                  <a:pt x="645" y="1683"/>
                </a:lnTo>
                <a:lnTo>
                  <a:pt x="655" y="1680"/>
                </a:lnTo>
                <a:lnTo>
                  <a:pt x="660" y="1678"/>
                </a:lnTo>
                <a:lnTo>
                  <a:pt x="663" y="1681"/>
                </a:lnTo>
                <a:lnTo>
                  <a:pt x="661" y="1696"/>
                </a:lnTo>
                <a:lnTo>
                  <a:pt x="653" y="1710"/>
                </a:lnTo>
                <a:lnTo>
                  <a:pt x="651" y="1710"/>
                </a:lnTo>
                <a:lnTo>
                  <a:pt x="650" y="1711"/>
                </a:lnTo>
                <a:lnTo>
                  <a:pt x="639" y="1715"/>
                </a:lnTo>
                <a:lnTo>
                  <a:pt x="628" y="1716"/>
                </a:lnTo>
                <a:lnTo>
                  <a:pt x="624" y="1715"/>
                </a:lnTo>
                <a:lnTo>
                  <a:pt x="623" y="1712"/>
                </a:lnTo>
                <a:lnTo>
                  <a:pt x="623" y="1708"/>
                </a:lnTo>
                <a:lnTo>
                  <a:pt x="626" y="1706"/>
                </a:lnTo>
                <a:lnTo>
                  <a:pt x="630" y="1706"/>
                </a:lnTo>
                <a:lnTo>
                  <a:pt x="633" y="1709"/>
                </a:lnTo>
                <a:lnTo>
                  <a:pt x="638" y="1710"/>
                </a:lnTo>
                <a:lnTo>
                  <a:pt x="643" y="1705"/>
                </a:lnTo>
                <a:lnTo>
                  <a:pt x="633" y="1702"/>
                </a:lnTo>
                <a:lnTo>
                  <a:pt x="623" y="1698"/>
                </a:lnTo>
                <a:lnTo>
                  <a:pt x="619" y="1699"/>
                </a:lnTo>
                <a:lnTo>
                  <a:pt x="618" y="1702"/>
                </a:lnTo>
                <a:lnTo>
                  <a:pt x="618" y="1711"/>
                </a:lnTo>
                <a:lnTo>
                  <a:pt x="618" y="1718"/>
                </a:lnTo>
                <a:lnTo>
                  <a:pt x="630" y="1722"/>
                </a:lnTo>
                <a:lnTo>
                  <a:pt x="641" y="1725"/>
                </a:lnTo>
                <a:lnTo>
                  <a:pt x="630" y="1722"/>
                </a:lnTo>
                <a:lnTo>
                  <a:pt x="618" y="1718"/>
                </a:lnTo>
                <a:lnTo>
                  <a:pt x="617" y="1718"/>
                </a:lnTo>
                <a:lnTo>
                  <a:pt x="616" y="1720"/>
                </a:lnTo>
                <a:lnTo>
                  <a:pt x="610" y="1723"/>
                </a:lnTo>
                <a:lnTo>
                  <a:pt x="604" y="1722"/>
                </a:lnTo>
                <a:lnTo>
                  <a:pt x="610" y="1723"/>
                </a:lnTo>
                <a:lnTo>
                  <a:pt x="616" y="1720"/>
                </a:lnTo>
                <a:lnTo>
                  <a:pt x="608" y="1718"/>
                </a:lnTo>
                <a:lnTo>
                  <a:pt x="602" y="1722"/>
                </a:lnTo>
                <a:lnTo>
                  <a:pt x="601" y="1724"/>
                </a:lnTo>
                <a:lnTo>
                  <a:pt x="599" y="1725"/>
                </a:lnTo>
                <a:lnTo>
                  <a:pt x="599" y="1727"/>
                </a:lnTo>
                <a:lnTo>
                  <a:pt x="597" y="1728"/>
                </a:lnTo>
                <a:lnTo>
                  <a:pt x="594" y="1728"/>
                </a:lnTo>
                <a:lnTo>
                  <a:pt x="592" y="1727"/>
                </a:lnTo>
                <a:lnTo>
                  <a:pt x="593" y="1713"/>
                </a:lnTo>
                <a:lnTo>
                  <a:pt x="589" y="1699"/>
                </a:lnTo>
                <a:lnTo>
                  <a:pt x="585" y="1714"/>
                </a:lnTo>
                <a:lnTo>
                  <a:pt x="587" y="1730"/>
                </a:lnTo>
                <a:lnTo>
                  <a:pt x="587" y="1730"/>
                </a:lnTo>
                <a:lnTo>
                  <a:pt x="587" y="1730"/>
                </a:lnTo>
                <a:close/>
                <a:moveTo>
                  <a:pt x="566" y="1728"/>
                </a:moveTo>
                <a:lnTo>
                  <a:pt x="566" y="1728"/>
                </a:lnTo>
                <a:lnTo>
                  <a:pt x="567" y="1728"/>
                </a:lnTo>
                <a:lnTo>
                  <a:pt x="567" y="1728"/>
                </a:lnTo>
                <a:lnTo>
                  <a:pt x="567" y="1728"/>
                </a:lnTo>
                <a:lnTo>
                  <a:pt x="566" y="1728"/>
                </a:lnTo>
                <a:lnTo>
                  <a:pt x="566" y="1728"/>
                </a:lnTo>
                <a:lnTo>
                  <a:pt x="566" y="1728"/>
                </a:lnTo>
                <a:lnTo>
                  <a:pt x="566" y="1723"/>
                </a:lnTo>
                <a:lnTo>
                  <a:pt x="563" y="1720"/>
                </a:lnTo>
                <a:lnTo>
                  <a:pt x="562" y="1725"/>
                </a:lnTo>
                <a:lnTo>
                  <a:pt x="566" y="1728"/>
                </a:lnTo>
                <a:lnTo>
                  <a:pt x="566" y="1728"/>
                </a:lnTo>
                <a:lnTo>
                  <a:pt x="566" y="1728"/>
                </a:lnTo>
                <a:lnTo>
                  <a:pt x="566" y="1728"/>
                </a:lnTo>
                <a:close/>
                <a:moveTo>
                  <a:pt x="571" y="1735"/>
                </a:moveTo>
                <a:lnTo>
                  <a:pt x="571" y="1735"/>
                </a:lnTo>
                <a:lnTo>
                  <a:pt x="570" y="1735"/>
                </a:lnTo>
                <a:lnTo>
                  <a:pt x="570" y="1736"/>
                </a:lnTo>
                <a:lnTo>
                  <a:pt x="570" y="1736"/>
                </a:lnTo>
                <a:lnTo>
                  <a:pt x="571" y="1736"/>
                </a:lnTo>
                <a:lnTo>
                  <a:pt x="571" y="1736"/>
                </a:lnTo>
                <a:lnTo>
                  <a:pt x="571" y="1736"/>
                </a:lnTo>
                <a:lnTo>
                  <a:pt x="571" y="1735"/>
                </a:lnTo>
                <a:close/>
                <a:moveTo>
                  <a:pt x="611" y="1705"/>
                </a:moveTo>
                <a:lnTo>
                  <a:pt x="610" y="1705"/>
                </a:lnTo>
                <a:lnTo>
                  <a:pt x="610" y="1703"/>
                </a:lnTo>
                <a:lnTo>
                  <a:pt x="609" y="1705"/>
                </a:lnTo>
                <a:lnTo>
                  <a:pt x="609" y="1706"/>
                </a:lnTo>
                <a:lnTo>
                  <a:pt x="609" y="1706"/>
                </a:lnTo>
                <a:lnTo>
                  <a:pt x="609" y="1706"/>
                </a:lnTo>
                <a:lnTo>
                  <a:pt x="610" y="1706"/>
                </a:lnTo>
                <a:lnTo>
                  <a:pt x="611" y="1705"/>
                </a:lnTo>
                <a:close/>
                <a:moveTo>
                  <a:pt x="1533" y="1687"/>
                </a:moveTo>
                <a:lnTo>
                  <a:pt x="1574" y="1695"/>
                </a:lnTo>
                <a:lnTo>
                  <a:pt x="1611" y="1712"/>
                </a:lnTo>
                <a:lnTo>
                  <a:pt x="1642" y="1742"/>
                </a:lnTo>
                <a:lnTo>
                  <a:pt x="1665" y="1777"/>
                </a:lnTo>
                <a:lnTo>
                  <a:pt x="1619" y="1711"/>
                </a:lnTo>
                <a:lnTo>
                  <a:pt x="1533" y="1687"/>
                </a:lnTo>
                <a:close/>
                <a:moveTo>
                  <a:pt x="1465" y="1686"/>
                </a:moveTo>
                <a:lnTo>
                  <a:pt x="1464" y="1687"/>
                </a:lnTo>
                <a:lnTo>
                  <a:pt x="1464" y="1687"/>
                </a:lnTo>
                <a:lnTo>
                  <a:pt x="1464" y="1687"/>
                </a:lnTo>
                <a:lnTo>
                  <a:pt x="1461" y="1686"/>
                </a:lnTo>
                <a:lnTo>
                  <a:pt x="1458" y="1687"/>
                </a:lnTo>
                <a:lnTo>
                  <a:pt x="1459" y="1688"/>
                </a:lnTo>
                <a:lnTo>
                  <a:pt x="1460" y="1690"/>
                </a:lnTo>
                <a:lnTo>
                  <a:pt x="1463" y="1690"/>
                </a:lnTo>
                <a:lnTo>
                  <a:pt x="1464" y="1687"/>
                </a:lnTo>
                <a:lnTo>
                  <a:pt x="1464" y="1687"/>
                </a:lnTo>
                <a:lnTo>
                  <a:pt x="1464" y="1687"/>
                </a:lnTo>
                <a:lnTo>
                  <a:pt x="1464" y="1687"/>
                </a:lnTo>
                <a:lnTo>
                  <a:pt x="1464" y="1687"/>
                </a:lnTo>
                <a:lnTo>
                  <a:pt x="1465" y="1686"/>
                </a:lnTo>
                <a:lnTo>
                  <a:pt x="1465" y="1686"/>
                </a:lnTo>
                <a:close/>
                <a:moveTo>
                  <a:pt x="1254" y="1709"/>
                </a:moveTo>
                <a:lnTo>
                  <a:pt x="1254" y="1709"/>
                </a:lnTo>
                <a:lnTo>
                  <a:pt x="1255" y="1709"/>
                </a:lnTo>
                <a:lnTo>
                  <a:pt x="1254" y="1709"/>
                </a:lnTo>
                <a:close/>
                <a:moveTo>
                  <a:pt x="1306" y="1740"/>
                </a:moveTo>
                <a:lnTo>
                  <a:pt x="1307" y="1740"/>
                </a:lnTo>
                <a:lnTo>
                  <a:pt x="1307" y="1740"/>
                </a:lnTo>
                <a:lnTo>
                  <a:pt x="1306" y="1739"/>
                </a:lnTo>
                <a:lnTo>
                  <a:pt x="1306" y="1739"/>
                </a:lnTo>
                <a:lnTo>
                  <a:pt x="1306" y="1740"/>
                </a:lnTo>
                <a:lnTo>
                  <a:pt x="1306" y="1740"/>
                </a:lnTo>
                <a:close/>
                <a:moveTo>
                  <a:pt x="1285" y="1733"/>
                </a:moveTo>
                <a:lnTo>
                  <a:pt x="1286" y="1740"/>
                </a:lnTo>
                <a:lnTo>
                  <a:pt x="1290" y="1744"/>
                </a:lnTo>
                <a:lnTo>
                  <a:pt x="1290" y="1754"/>
                </a:lnTo>
                <a:lnTo>
                  <a:pt x="1282" y="1758"/>
                </a:lnTo>
                <a:lnTo>
                  <a:pt x="1216" y="1713"/>
                </a:lnTo>
                <a:lnTo>
                  <a:pt x="1140" y="1723"/>
                </a:lnTo>
                <a:lnTo>
                  <a:pt x="1134" y="1726"/>
                </a:lnTo>
                <a:lnTo>
                  <a:pt x="1131" y="1732"/>
                </a:lnTo>
                <a:lnTo>
                  <a:pt x="1127" y="1732"/>
                </a:lnTo>
                <a:lnTo>
                  <a:pt x="1124" y="1736"/>
                </a:lnTo>
                <a:lnTo>
                  <a:pt x="1119" y="1737"/>
                </a:lnTo>
                <a:lnTo>
                  <a:pt x="1117" y="1742"/>
                </a:lnTo>
                <a:lnTo>
                  <a:pt x="1109" y="1755"/>
                </a:lnTo>
                <a:lnTo>
                  <a:pt x="1098" y="1762"/>
                </a:lnTo>
                <a:lnTo>
                  <a:pt x="1088" y="1767"/>
                </a:lnTo>
                <a:lnTo>
                  <a:pt x="1089" y="1777"/>
                </a:lnTo>
                <a:lnTo>
                  <a:pt x="1089" y="1781"/>
                </a:lnTo>
                <a:lnTo>
                  <a:pt x="1088" y="1786"/>
                </a:lnTo>
                <a:lnTo>
                  <a:pt x="1085" y="1813"/>
                </a:lnTo>
                <a:lnTo>
                  <a:pt x="1102" y="1833"/>
                </a:lnTo>
                <a:lnTo>
                  <a:pt x="1107" y="1840"/>
                </a:lnTo>
                <a:lnTo>
                  <a:pt x="1106" y="1850"/>
                </a:lnTo>
                <a:lnTo>
                  <a:pt x="1104" y="1844"/>
                </a:lnTo>
                <a:lnTo>
                  <a:pt x="1097" y="1842"/>
                </a:lnTo>
                <a:lnTo>
                  <a:pt x="1084" y="1843"/>
                </a:lnTo>
                <a:lnTo>
                  <a:pt x="1071" y="1838"/>
                </a:lnTo>
                <a:lnTo>
                  <a:pt x="1058" y="1834"/>
                </a:lnTo>
                <a:lnTo>
                  <a:pt x="1045" y="1837"/>
                </a:lnTo>
                <a:lnTo>
                  <a:pt x="1037" y="1846"/>
                </a:lnTo>
                <a:lnTo>
                  <a:pt x="1037" y="1856"/>
                </a:lnTo>
                <a:lnTo>
                  <a:pt x="1037" y="1915"/>
                </a:lnTo>
                <a:lnTo>
                  <a:pt x="1037" y="1973"/>
                </a:lnTo>
                <a:lnTo>
                  <a:pt x="1037" y="1978"/>
                </a:lnTo>
                <a:lnTo>
                  <a:pt x="1041" y="1982"/>
                </a:lnTo>
                <a:lnTo>
                  <a:pt x="1046" y="1953"/>
                </a:lnTo>
                <a:lnTo>
                  <a:pt x="1051" y="1924"/>
                </a:lnTo>
                <a:lnTo>
                  <a:pt x="1054" y="1912"/>
                </a:lnTo>
                <a:lnTo>
                  <a:pt x="1062" y="1905"/>
                </a:lnTo>
                <a:lnTo>
                  <a:pt x="1069" y="1902"/>
                </a:lnTo>
                <a:lnTo>
                  <a:pt x="1070" y="1896"/>
                </a:lnTo>
                <a:lnTo>
                  <a:pt x="1070" y="1891"/>
                </a:lnTo>
                <a:lnTo>
                  <a:pt x="1074" y="1886"/>
                </a:lnTo>
                <a:lnTo>
                  <a:pt x="1074" y="1919"/>
                </a:lnTo>
                <a:lnTo>
                  <a:pt x="1074" y="1949"/>
                </a:lnTo>
                <a:lnTo>
                  <a:pt x="1072" y="1981"/>
                </a:lnTo>
                <a:lnTo>
                  <a:pt x="1079" y="2013"/>
                </a:lnTo>
                <a:lnTo>
                  <a:pt x="1079" y="2016"/>
                </a:lnTo>
                <a:lnTo>
                  <a:pt x="1077" y="2019"/>
                </a:lnTo>
                <a:lnTo>
                  <a:pt x="1041" y="2019"/>
                </a:lnTo>
                <a:lnTo>
                  <a:pt x="1003" y="2020"/>
                </a:lnTo>
                <a:lnTo>
                  <a:pt x="994" y="2017"/>
                </a:lnTo>
                <a:lnTo>
                  <a:pt x="990" y="2007"/>
                </a:lnTo>
                <a:lnTo>
                  <a:pt x="992" y="1920"/>
                </a:lnTo>
                <a:lnTo>
                  <a:pt x="996" y="1831"/>
                </a:lnTo>
                <a:lnTo>
                  <a:pt x="998" y="1786"/>
                </a:lnTo>
                <a:lnTo>
                  <a:pt x="1000" y="1741"/>
                </a:lnTo>
                <a:lnTo>
                  <a:pt x="1003" y="1722"/>
                </a:lnTo>
                <a:lnTo>
                  <a:pt x="1004" y="1701"/>
                </a:lnTo>
                <a:lnTo>
                  <a:pt x="1005" y="1700"/>
                </a:lnTo>
                <a:lnTo>
                  <a:pt x="1007" y="1698"/>
                </a:lnTo>
                <a:lnTo>
                  <a:pt x="1011" y="1691"/>
                </a:lnTo>
                <a:lnTo>
                  <a:pt x="1018" y="1690"/>
                </a:lnTo>
                <a:lnTo>
                  <a:pt x="1011" y="1691"/>
                </a:lnTo>
                <a:lnTo>
                  <a:pt x="1007" y="1698"/>
                </a:lnTo>
                <a:lnTo>
                  <a:pt x="1022" y="1698"/>
                </a:lnTo>
                <a:lnTo>
                  <a:pt x="1036" y="1699"/>
                </a:lnTo>
                <a:lnTo>
                  <a:pt x="1048" y="1698"/>
                </a:lnTo>
                <a:lnTo>
                  <a:pt x="1056" y="1688"/>
                </a:lnTo>
                <a:lnTo>
                  <a:pt x="1067" y="1687"/>
                </a:lnTo>
                <a:lnTo>
                  <a:pt x="1076" y="1678"/>
                </a:lnTo>
                <a:lnTo>
                  <a:pt x="1079" y="1670"/>
                </a:lnTo>
                <a:lnTo>
                  <a:pt x="1086" y="1668"/>
                </a:lnTo>
                <a:lnTo>
                  <a:pt x="1109" y="1669"/>
                </a:lnTo>
                <a:lnTo>
                  <a:pt x="1132" y="1670"/>
                </a:lnTo>
                <a:lnTo>
                  <a:pt x="1135" y="1671"/>
                </a:lnTo>
                <a:lnTo>
                  <a:pt x="1138" y="1670"/>
                </a:lnTo>
                <a:lnTo>
                  <a:pt x="1169" y="1665"/>
                </a:lnTo>
                <a:lnTo>
                  <a:pt x="1201" y="1665"/>
                </a:lnTo>
                <a:lnTo>
                  <a:pt x="1221" y="1666"/>
                </a:lnTo>
                <a:lnTo>
                  <a:pt x="1241" y="1666"/>
                </a:lnTo>
                <a:lnTo>
                  <a:pt x="1249" y="1666"/>
                </a:lnTo>
                <a:lnTo>
                  <a:pt x="1258" y="1670"/>
                </a:lnTo>
                <a:lnTo>
                  <a:pt x="1267" y="1675"/>
                </a:lnTo>
                <a:lnTo>
                  <a:pt x="1276" y="1671"/>
                </a:lnTo>
                <a:lnTo>
                  <a:pt x="1286" y="1669"/>
                </a:lnTo>
                <a:lnTo>
                  <a:pt x="1294" y="1672"/>
                </a:lnTo>
                <a:lnTo>
                  <a:pt x="1306" y="1684"/>
                </a:lnTo>
                <a:lnTo>
                  <a:pt x="1321" y="1691"/>
                </a:lnTo>
                <a:lnTo>
                  <a:pt x="1323" y="1694"/>
                </a:lnTo>
                <a:lnTo>
                  <a:pt x="1325" y="1699"/>
                </a:lnTo>
                <a:lnTo>
                  <a:pt x="1327" y="1696"/>
                </a:lnTo>
                <a:lnTo>
                  <a:pt x="1329" y="1693"/>
                </a:lnTo>
                <a:lnTo>
                  <a:pt x="1329" y="1709"/>
                </a:lnTo>
                <a:lnTo>
                  <a:pt x="1330" y="1725"/>
                </a:lnTo>
                <a:lnTo>
                  <a:pt x="1320" y="1729"/>
                </a:lnTo>
                <a:lnTo>
                  <a:pt x="1316" y="1733"/>
                </a:lnTo>
                <a:lnTo>
                  <a:pt x="1319" y="1741"/>
                </a:lnTo>
                <a:lnTo>
                  <a:pt x="1314" y="1746"/>
                </a:lnTo>
                <a:lnTo>
                  <a:pt x="1313" y="1755"/>
                </a:lnTo>
                <a:lnTo>
                  <a:pt x="1315" y="1762"/>
                </a:lnTo>
                <a:lnTo>
                  <a:pt x="1321" y="1776"/>
                </a:lnTo>
                <a:lnTo>
                  <a:pt x="1322" y="1792"/>
                </a:lnTo>
                <a:lnTo>
                  <a:pt x="1315" y="1784"/>
                </a:lnTo>
                <a:lnTo>
                  <a:pt x="1310" y="1775"/>
                </a:lnTo>
                <a:lnTo>
                  <a:pt x="1303" y="1757"/>
                </a:lnTo>
                <a:lnTo>
                  <a:pt x="1291" y="1743"/>
                </a:lnTo>
                <a:lnTo>
                  <a:pt x="1291" y="1743"/>
                </a:lnTo>
                <a:lnTo>
                  <a:pt x="1290" y="1737"/>
                </a:lnTo>
                <a:lnTo>
                  <a:pt x="1285" y="1733"/>
                </a:lnTo>
                <a:close/>
                <a:moveTo>
                  <a:pt x="1280" y="1729"/>
                </a:moveTo>
                <a:lnTo>
                  <a:pt x="1282" y="1730"/>
                </a:lnTo>
                <a:lnTo>
                  <a:pt x="1283" y="1729"/>
                </a:lnTo>
                <a:lnTo>
                  <a:pt x="1283" y="1728"/>
                </a:lnTo>
                <a:lnTo>
                  <a:pt x="1282" y="1727"/>
                </a:lnTo>
                <a:lnTo>
                  <a:pt x="1272" y="1717"/>
                </a:lnTo>
                <a:lnTo>
                  <a:pt x="1259" y="1712"/>
                </a:lnTo>
                <a:lnTo>
                  <a:pt x="1269" y="1722"/>
                </a:lnTo>
                <a:lnTo>
                  <a:pt x="1280" y="1729"/>
                </a:lnTo>
                <a:close/>
                <a:moveTo>
                  <a:pt x="1170" y="1694"/>
                </a:moveTo>
                <a:lnTo>
                  <a:pt x="1212" y="1696"/>
                </a:lnTo>
                <a:lnTo>
                  <a:pt x="1249" y="1707"/>
                </a:lnTo>
                <a:lnTo>
                  <a:pt x="1214" y="1692"/>
                </a:lnTo>
                <a:lnTo>
                  <a:pt x="1170" y="1694"/>
                </a:lnTo>
                <a:close/>
                <a:moveTo>
                  <a:pt x="767" y="592"/>
                </a:moveTo>
                <a:lnTo>
                  <a:pt x="767" y="593"/>
                </a:lnTo>
                <a:lnTo>
                  <a:pt x="767" y="593"/>
                </a:lnTo>
                <a:lnTo>
                  <a:pt x="767" y="593"/>
                </a:lnTo>
                <a:lnTo>
                  <a:pt x="768" y="593"/>
                </a:lnTo>
                <a:lnTo>
                  <a:pt x="784" y="591"/>
                </a:lnTo>
                <a:lnTo>
                  <a:pt x="799" y="585"/>
                </a:lnTo>
                <a:lnTo>
                  <a:pt x="808" y="583"/>
                </a:lnTo>
                <a:lnTo>
                  <a:pt x="815" y="596"/>
                </a:lnTo>
                <a:lnTo>
                  <a:pt x="817" y="586"/>
                </a:lnTo>
                <a:lnTo>
                  <a:pt x="819" y="580"/>
                </a:lnTo>
                <a:lnTo>
                  <a:pt x="834" y="577"/>
                </a:lnTo>
                <a:lnTo>
                  <a:pt x="849" y="576"/>
                </a:lnTo>
                <a:lnTo>
                  <a:pt x="845" y="581"/>
                </a:lnTo>
                <a:lnTo>
                  <a:pt x="845" y="589"/>
                </a:lnTo>
                <a:lnTo>
                  <a:pt x="845" y="589"/>
                </a:lnTo>
                <a:lnTo>
                  <a:pt x="846" y="590"/>
                </a:lnTo>
                <a:lnTo>
                  <a:pt x="845" y="589"/>
                </a:lnTo>
                <a:lnTo>
                  <a:pt x="845" y="589"/>
                </a:lnTo>
                <a:lnTo>
                  <a:pt x="830" y="594"/>
                </a:lnTo>
                <a:lnTo>
                  <a:pt x="816" y="599"/>
                </a:lnTo>
                <a:lnTo>
                  <a:pt x="816" y="599"/>
                </a:lnTo>
                <a:lnTo>
                  <a:pt x="801" y="606"/>
                </a:lnTo>
                <a:lnTo>
                  <a:pt x="785" y="609"/>
                </a:lnTo>
                <a:lnTo>
                  <a:pt x="747" y="622"/>
                </a:lnTo>
                <a:lnTo>
                  <a:pt x="709" y="632"/>
                </a:lnTo>
                <a:lnTo>
                  <a:pt x="703" y="632"/>
                </a:lnTo>
                <a:lnTo>
                  <a:pt x="699" y="633"/>
                </a:lnTo>
                <a:lnTo>
                  <a:pt x="694" y="630"/>
                </a:lnTo>
                <a:lnTo>
                  <a:pt x="692" y="624"/>
                </a:lnTo>
                <a:lnTo>
                  <a:pt x="695" y="617"/>
                </a:lnTo>
                <a:lnTo>
                  <a:pt x="701" y="615"/>
                </a:lnTo>
                <a:lnTo>
                  <a:pt x="724" y="610"/>
                </a:lnTo>
                <a:lnTo>
                  <a:pt x="745" y="605"/>
                </a:lnTo>
                <a:lnTo>
                  <a:pt x="749" y="604"/>
                </a:lnTo>
                <a:lnTo>
                  <a:pt x="751" y="600"/>
                </a:lnTo>
                <a:lnTo>
                  <a:pt x="748" y="597"/>
                </a:lnTo>
                <a:lnTo>
                  <a:pt x="744" y="598"/>
                </a:lnTo>
                <a:lnTo>
                  <a:pt x="726" y="604"/>
                </a:lnTo>
                <a:lnTo>
                  <a:pt x="709" y="608"/>
                </a:lnTo>
                <a:lnTo>
                  <a:pt x="702" y="610"/>
                </a:lnTo>
                <a:lnTo>
                  <a:pt x="696" y="610"/>
                </a:lnTo>
                <a:lnTo>
                  <a:pt x="702" y="597"/>
                </a:lnTo>
                <a:lnTo>
                  <a:pt x="703" y="584"/>
                </a:lnTo>
                <a:lnTo>
                  <a:pt x="700" y="585"/>
                </a:lnTo>
                <a:lnTo>
                  <a:pt x="696" y="586"/>
                </a:lnTo>
                <a:lnTo>
                  <a:pt x="694" y="586"/>
                </a:lnTo>
                <a:lnTo>
                  <a:pt x="693" y="587"/>
                </a:lnTo>
                <a:lnTo>
                  <a:pt x="694" y="586"/>
                </a:lnTo>
                <a:lnTo>
                  <a:pt x="696" y="586"/>
                </a:lnTo>
                <a:lnTo>
                  <a:pt x="700" y="585"/>
                </a:lnTo>
                <a:lnTo>
                  <a:pt x="703" y="584"/>
                </a:lnTo>
                <a:lnTo>
                  <a:pt x="716" y="581"/>
                </a:lnTo>
                <a:lnTo>
                  <a:pt x="729" y="577"/>
                </a:lnTo>
                <a:lnTo>
                  <a:pt x="748" y="571"/>
                </a:lnTo>
                <a:lnTo>
                  <a:pt x="766" y="563"/>
                </a:lnTo>
                <a:lnTo>
                  <a:pt x="766" y="563"/>
                </a:lnTo>
                <a:lnTo>
                  <a:pt x="785" y="559"/>
                </a:lnTo>
                <a:lnTo>
                  <a:pt x="802" y="553"/>
                </a:lnTo>
                <a:lnTo>
                  <a:pt x="805" y="553"/>
                </a:lnTo>
                <a:lnTo>
                  <a:pt x="808" y="553"/>
                </a:lnTo>
                <a:lnTo>
                  <a:pt x="808" y="553"/>
                </a:lnTo>
                <a:lnTo>
                  <a:pt x="808" y="552"/>
                </a:lnTo>
                <a:lnTo>
                  <a:pt x="808" y="552"/>
                </a:lnTo>
                <a:lnTo>
                  <a:pt x="807" y="551"/>
                </a:lnTo>
                <a:lnTo>
                  <a:pt x="807" y="551"/>
                </a:lnTo>
                <a:lnTo>
                  <a:pt x="807" y="550"/>
                </a:lnTo>
                <a:lnTo>
                  <a:pt x="807" y="551"/>
                </a:lnTo>
                <a:lnTo>
                  <a:pt x="807" y="551"/>
                </a:lnTo>
                <a:lnTo>
                  <a:pt x="808" y="552"/>
                </a:lnTo>
                <a:lnTo>
                  <a:pt x="808" y="552"/>
                </a:lnTo>
                <a:lnTo>
                  <a:pt x="808" y="553"/>
                </a:lnTo>
                <a:lnTo>
                  <a:pt x="808" y="553"/>
                </a:lnTo>
                <a:lnTo>
                  <a:pt x="810" y="553"/>
                </a:lnTo>
                <a:lnTo>
                  <a:pt x="813" y="554"/>
                </a:lnTo>
                <a:lnTo>
                  <a:pt x="813" y="554"/>
                </a:lnTo>
                <a:lnTo>
                  <a:pt x="816" y="562"/>
                </a:lnTo>
                <a:lnTo>
                  <a:pt x="824" y="565"/>
                </a:lnTo>
                <a:lnTo>
                  <a:pt x="831" y="567"/>
                </a:lnTo>
                <a:lnTo>
                  <a:pt x="838" y="564"/>
                </a:lnTo>
                <a:lnTo>
                  <a:pt x="845" y="563"/>
                </a:lnTo>
                <a:lnTo>
                  <a:pt x="851" y="563"/>
                </a:lnTo>
                <a:lnTo>
                  <a:pt x="851" y="563"/>
                </a:lnTo>
                <a:lnTo>
                  <a:pt x="851" y="565"/>
                </a:lnTo>
                <a:lnTo>
                  <a:pt x="851" y="566"/>
                </a:lnTo>
                <a:lnTo>
                  <a:pt x="851" y="566"/>
                </a:lnTo>
                <a:lnTo>
                  <a:pt x="833" y="573"/>
                </a:lnTo>
                <a:lnTo>
                  <a:pt x="814" y="578"/>
                </a:lnTo>
                <a:lnTo>
                  <a:pt x="790" y="583"/>
                </a:lnTo>
                <a:lnTo>
                  <a:pt x="767" y="592"/>
                </a:lnTo>
                <a:close/>
                <a:moveTo>
                  <a:pt x="747" y="544"/>
                </a:moveTo>
                <a:lnTo>
                  <a:pt x="747" y="544"/>
                </a:lnTo>
                <a:lnTo>
                  <a:pt x="747" y="544"/>
                </a:lnTo>
                <a:lnTo>
                  <a:pt x="747" y="544"/>
                </a:lnTo>
                <a:lnTo>
                  <a:pt x="747" y="544"/>
                </a:lnTo>
                <a:lnTo>
                  <a:pt x="742" y="545"/>
                </a:lnTo>
                <a:lnTo>
                  <a:pt x="739" y="541"/>
                </a:lnTo>
                <a:lnTo>
                  <a:pt x="741" y="539"/>
                </a:lnTo>
                <a:lnTo>
                  <a:pt x="745" y="538"/>
                </a:lnTo>
                <a:lnTo>
                  <a:pt x="747" y="533"/>
                </a:lnTo>
                <a:lnTo>
                  <a:pt x="751" y="532"/>
                </a:lnTo>
                <a:lnTo>
                  <a:pt x="747" y="533"/>
                </a:lnTo>
                <a:lnTo>
                  <a:pt x="745" y="538"/>
                </a:lnTo>
                <a:lnTo>
                  <a:pt x="747" y="540"/>
                </a:lnTo>
                <a:lnTo>
                  <a:pt x="747" y="544"/>
                </a:lnTo>
                <a:lnTo>
                  <a:pt x="757" y="547"/>
                </a:lnTo>
                <a:lnTo>
                  <a:pt x="762" y="554"/>
                </a:lnTo>
                <a:lnTo>
                  <a:pt x="747" y="563"/>
                </a:lnTo>
                <a:lnTo>
                  <a:pt x="731" y="564"/>
                </a:lnTo>
                <a:lnTo>
                  <a:pt x="728" y="564"/>
                </a:lnTo>
                <a:lnTo>
                  <a:pt x="725" y="565"/>
                </a:lnTo>
                <a:lnTo>
                  <a:pt x="728" y="564"/>
                </a:lnTo>
                <a:lnTo>
                  <a:pt x="731" y="564"/>
                </a:lnTo>
                <a:lnTo>
                  <a:pt x="731" y="562"/>
                </a:lnTo>
                <a:lnTo>
                  <a:pt x="731" y="559"/>
                </a:lnTo>
                <a:lnTo>
                  <a:pt x="733" y="555"/>
                </a:lnTo>
                <a:lnTo>
                  <a:pt x="737" y="558"/>
                </a:lnTo>
                <a:lnTo>
                  <a:pt x="745" y="560"/>
                </a:lnTo>
                <a:lnTo>
                  <a:pt x="753" y="555"/>
                </a:lnTo>
                <a:lnTo>
                  <a:pt x="754" y="553"/>
                </a:lnTo>
                <a:lnTo>
                  <a:pt x="749" y="551"/>
                </a:lnTo>
                <a:lnTo>
                  <a:pt x="748" y="548"/>
                </a:lnTo>
                <a:lnTo>
                  <a:pt x="747" y="544"/>
                </a:lnTo>
                <a:lnTo>
                  <a:pt x="747" y="544"/>
                </a:lnTo>
                <a:lnTo>
                  <a:pt x="747" y="544"/>
                </a:lnTo>
                <a:lnTo>
                  <a:pt x="747" y="544"/>
                </a:lnTo>
                <a:lnTo>
                  <a:pt x="747" y="544"/>
                </a:lnTo>
                <a:close/>
                <a:moveTo>
                  <a:pt x="1525" y="1707"/>
                </a:moveTo>
                <a:lnTo>
                  <a:pt x="1528" y="1706"/>
                </a:lnTo>
                <a:lnTo>
                  <a:pt x="1525" y="1707"/>
                </a:lnTo>
                <a:lnTo>
                  <a:pt x="1524" y="1707"/>
                </a:lnTo>
                <a:lnTo>
                  <a:pt x="1522" y="1707"/>
                </a:lnTo>
                <a:lnTo>
                  <a:pt x="1518" y="1699"/>
                </a:lnTo>
                <a:lnTo>
                  <a:pt x="1517" y="1690"/>
                </a:lnTo>
                <a:lnTo>
                  <a:pt x="1527" y="1669"/>
                </a:lnTo>
                <a:lnTo>
                  <a:pt x="1545" y="1657"/>
                </a:lnTo>
                <a:lnTo>
                  <a:pt x="1547" y="1657"/>
                </a:lnTo>
                <a:lnTo>
                  <a:pt x="1549" y="1657"/>
                </a:lnTo>
                <a:lnTo>
                  <a:pt x="1549" y="1657"/>
                </a:lnTo>
                <a:lnTo>
                  <a:pt x="1558" y="1655"/>
                </a:lnTo>
                <a:lnTo>
                  <a:pt x="1566" y="1652"/>
                </a:lnTo>
                <a:lnTo>
                  <a:pt x="1588" y="1656"/>
                </a:lnTo>
                <a:lnTo>
                  <a:pt x="1608" y="1660"/>
                </a:lnTo>
                <a:lnTo>
                  <a:pt x="1627" y="1671"/>
                </a:lnTo>
                <a:lnTo>
                  <a:pt x="1627" y="1692"/>
                </a:lnTo>
                <a:lnTo>
                  <a:pt x="1625" y="1701"/>
                </a:lnTo>
                <a:lnTo>
                  <a:pt x="1631" y="1707"/>
                </a:lnTo>
                <a:lnTo>
                  <a:pt x="1635" y="1711"/>
                </a:lnTo>
                <a:lnTo>
                  <a:pt x="1639" y="1714"/>
                </a:lnTo>
                <a:lnTo>
                  <a:pt x="1655" y="1723"/>
                </a:lnTo>
                <a:lnTo>
                  <a:pt x="1672" y="1727"/>
                </a:lnTo>
                <a:lnTo>
                  <a:pt x="1683" y="1727"/>
                </a:lnTo>
                <a:lnTo>
                  <a:pt x="1692" y="1733"/>
                </a:lnTo>
                <a:lnTo>
                  <a:pt x="1693" y="1773"/>
                </a:lnTo>
                <a:lnTo>
                  <a:pt x="1693" y="1814"/>
                </a:lnTo>
                <a:lnTo>
                  <a:pt x="1694" y="1821"/>
                </a:lnTo>
                <a:lnTo>
                  <a:pt x="1695" y="1830"/>
                </a:lnTo>
                <a:lnTo>
                  <a:pt x="1670" y="1830"/>
                </a:lnTo>
                <a:lnTo>
                  <a:pt x="1645" y="1830"/>
                </a:lnTo>
                <a:lnTo>
                  <a:pt x="1646" y="1831"/>
                </a:lnTo>
                <a:lnTo>
                  <a:pt x="1646" y="1832"/>
                </a:lnTo>
                <a:lnTo>
                  <a:pt x="1646" y="1831"/>
                </a:lnTo>
                <a:lnTo>
                  <a:pt x="1645" y="1830"/>
                </a:lnTo>
                <a:lnTo>
                  <a:pt x="1645" y="1829"/>
                </a:lnTo>
                <a:lnTo>
                  <a:pt x="1645" y="1829"/>
                </a:lnTo>
                <a:lnTo>
                  <a:pt x="1645" y="1828"/>
                </a:lnTo>
                <a:lnTo>
                  <a:pt x="1645" y="1825"/>
                </a:lnTo>
                <a:lnTo>
                  <a:pt x="1654" y="1823"/>
                </a:lnTo>
                <a:lnTo>
                  <a:pt x="1655" y="1814"/>
                </a:lnTo>
                <a:lnTo>
                  <a:pt x="1618" y="1738"/>
                </a:lnTo>
                <a:lnTo>
                  <a:pt x="1533" y="1705"/>
                </a:lnTo>
                <a:lnTo>
                  <a:pt x="1529" y="1705"/>
                </a:lnTo>
                <a:lnTo>
                  <a:pt x="1525" y="1707"/>
                </a:lnTo>
                <a:close/>
                <a:moveTo>
                  <a:pt x="661" y="1596"/>
                </a:moveTo>
                <a:lnTo>
                  <a:pt x="665" y="1601"/>
                </a:lnTo>
                <a:lnTo>
                  <a:pt x="668" y="1596"/>
                </a:lnTo>
                <a:lnTo>
                  <a:pt x="672" y="1595"/>
                </a:lnTo>
                <a:lnTo>
                  <a:pt x="676" y="1595"/>
                </a:lnTo>
                <a:lnTo>
                  <a:pt x="698" y="1598"/>
                </a:lnTo>
                <a:lnTo>
                  <a:pt x="701" y="1619"/>
                </a:lnTo>
                <a:lnTo>
                  <a:pt x="701" y="1623"/>
                </a:lnTo>
                <a:lnTo>
                  <a:pt x="702" y="1626"/>
                </a:lnTo>
                <a:lnTo>
                  <a:pt x="702" y="1628"/>
                </a:lnTo>
                <a:lnTo>
                  <a:pt x="703" y="1629"/>
                </a:lnTo>
                <a:lnTo>
                  <a:pt x="705" y="1629"/>
                </a:lnTo>
                <a:lnTo>
                  <a:pt x="706" y="1630"/>
                </a:lnTo>
                <a:lnTo>
                  <a:pt x="705" y="1629"/>
                </a:lnTo>
                <a:lnTo>
                  <a:pt x="703" y="1629"/>
                </a:lnTo>
                <a:lnTo>
                  <a:pt x="702" y="1628"/>
                </a:lnTo>
                <a:lnTo>
                  <a:pt x="702" y="1626"/>
                </a:lnTo>
                <a:lnTo>
                  <a:pt x="701" y="1623"/>
                </a:lnTo>
                <a:lnTo>
                  <a:pt x="701" y="1619"/>
                </a:lnTo>
                <a:lnTo>
                  <a:pt x="695" y="1621"/>
                </a:lnTo>
                <a:lnTo>
                  <a:pt x="691" y="1626"/>
                </a:lnTo>
                <a:lnTo>
                  <a:pt x="680" y="1632"/>
                </a:lnTo>
                <a:lnTo>
                  <a:pt x="669" y="1629"/>
                </a:lnTo>
                <a:lnTo>
                  <a:pt x="652" y="1622"/>
                </a:lnTo>
                <a:lnTo>
                  <a:pt x="636" y="1629"/>
                </a:lnTo>
                <a:lnTo>
                  <a:pt x="632" y="1633"/>
                </a:lnTo>
                <a:lnTo>
                  <a:pt x="627" y="1634"/>
                </a:lnTo>
                <a:lnTo>
                  <a:pt x="612" y="1635"/>
                </a:lnTo>
                <a:lnTo>
                  <a:pt x="596" y="1636"/>
                </a:lnTo>
                <a:lnTo>
                  <a:pt x="572" y="1638"/>
                </a:lnTo>
                <a:lnTo>
                  <a:pt x="546" y="1640"/>
                </a:lnTo>
                <a:lnTo>
                  <a:pt x="541" y="1641"/>
                </a:lnTo>
                <a:lnTo>
                  <a:pt x="537" y="1646"/>
                </a:lnTo>
                <a:lnTo>
                  <a:pt x="541" y="1649"/>
                </a:lnTo>
                <a:lnTo>
                  <a:pt x="546" y="1649"/>
                </a:lnTo>
                <a:lnTo>
                  <a:pt x="573" y="1646"/>
                </a:lnTo>
                <a:lnTo>
                  <a:pt x="601" y="1645"/>
                </a:lnTo>
                <a:lnTo>
                  <a:pt x="619" y="1644"/>
                </a:lnTo>
                <a:lnTo>
                  <a:pt x="637" y="1648"/>
                </a:lnTo>
                <a:lnTo>
                  <a:pt x="621" y="1661"/>
                </a:lnTo>
                <a:lnTo>
                  <a:pt x="603" y="1663"/>
                </a:lnTo>
                <a:lnTo>
                  <a:pt x="596" y="1663"/>
                </a:lnTo>
                <a:lnTo>
                  <a:pt x="589" y="1665"/>
                </a:lnTo>
                <a:lnTo>
                  <a:pt x="592" y="1666"/>
                </a:lnTo>
                <a:lnTo>
                  <a:pt x="594" y="1667"/>
                </a:lnTo>
                <a:lnTo>
                  <a:pt x="592" y="1666"/>
                </a:lnTo>
                <a:lnTo>
                  <a:pt x="589" y="1665"/>
                </a:lnTo>
                <a:lnTo>
                  <a:pt x="580" y="1665"/>
                </a:lnTo>
                <a:lnTo>
                  <a:pt x="572" y="1665"/>
                </a:lnTo>
                <a:lnTo>
                  <a:pt x="569" y="1666"/>
                </a:lnTo>
                <a:lnTo>
                  <a:pt x="565" y="1666"/>
                </a:lnTo>
                <a:lnTo>
                  <a:pt x="569" y="1666"/>
                </a:lnTo>
                <a:lnTo>
                  <a:pt x="572" y="1665"/>
                </a:lnTo>
                <a:lnTo>
                  <a:pt x="564" y="1662"/>
                </a:lnTo>
                <a:lnTo>
                  <a:pt x="559" y="1666"/>
                </a:lnTo>
                <a:lnTo>
                  <a:pt x="546" y="1666"/>
                </a:lnTo>
                <a:lnTo>
                  <a:pt x="533" y="1666"/>
                </a:lnTo>
                <a:lnTo>
                  <a:pt x="533" y="1667"/>
                </a:lnTo>
                <a:lnTo>
                  <a:pt x="533" y="1667"/>
                </a:lnTo>
                <a:lnTo>
                  <a:pt x="533" y="1667"/>
                </a:lnTo>
                <a:lnTo>
                  <a:pt x="533" y="1666"/>
                </a:lnTo>
                <a:lnTo>
                  <a:pt x="526" y="1664"/>
                </a:lnTo>
                <a:lnTo>
                  <a:pt x="518" y="1661"/>
                </a:lnTo>
                <a:lnTo>
                  <a:pt x="512" y="1659"/>
                </a:lnTo>
                <a:lnTo>
                  <a:pt x="512" y="1666"/>
                </a:lnTo>
                <a:lnTo>
                  <a:pt x="512" y="1669"/>
                </a:lnTo>
                <a:lnTo>
                  <a:pt x="511" y="1672"/>
                </a:lnTo>
                <a:lnTo>
                  <a:pt x="511" y="1672"/>
                </a:lnTo>
                <a:lnTo>
                  <a:pt x="511" y="1674"/>
                </a:lnTo>
                <a:lnTo>
                  <a:pt x="512" y="1675"/>
                </a:lnTo>
                <a:lnTo>
                  <a:pt x="511" y="1674"/>
                </a:lnTo>
                <a:lnTo>
                  <a:pt x="511" y="1672"/>
                </a:lnTo>
                <a:lnTo>
                  <a:pt x="502" y="1667"/>
                </a:lnTo>
                <a:lnTo>
                  <a:pt x="491" y="1668"/>
                </a:lnTo>
                <a:lnTo>
                  <a:pt x="489" y="1671"/>
                </a:lnTo>
                <a:lnTo>
                  <a:pt x="493" y="1675"/>
                </a:lnTo>
                <a:lnTo>
                  <a:pt x="494" y="1678"/>
                </a:lnTo>
                <a:lnTo>
                  <a:pt x="495" y="1682"/>
                </a:lnTo>
                <a:lnTo>
                  <a:pt x="490" y="1682"/>
                </a:lnTo>
                <a:lnTo>
                  <a:pt x="486" y="1680"/>
                </a:lnTo>
                <a:lnTo>
                  <a:pt x="471" y="1670"/>
                </a:lnTo>
                <a:lnTo>
                  <a:pt x="455" y="1676"/>
                </a:lnTo>
                <a:lnTo>
                  <a:pt x="455" y="1678"/>
                </a:lnTo>
                <a:lnTo>
                  <a:pt x="456" y="1680"/>
                </a:lnTo>
                <a:lnTo>
                  <a:pt x="457" y="1682"/>
                </a:lnTo>
                <a:lnTo>
                  <a:pt x="458" y="1683"/>
                </a:lnTo>
                <a:lnTo>
                  <a:pt x="457" y="1682"/>
                </a:lnTo>
                <a:lnTo>
                  <a:pt x="456" y="1680"/>
                </a:lnTo>
                <a:lnTo>
                  <a:pt x="455" y="1678"/>
                </a:lnTo>
                <a:lnTo>
                  <a:pt x="455" y="1676"/>
                </a:lnTo>
                <a:lnTo>
                  <a:pt x="417" y="1680"/>
                </a:lnTo>
                <a:lnTo>
                  <a:pt x="379" y="1682"/>
                </a:lnTo>
                <a:lnTo>
                  <a:pt x="382" y="1677"/>
                </a:lnTo>
                <a:lnTo>
                  <a:pt x="389" y="1677"/>
                </a:lnTo>
                <a:lnTo>
                  <a:pt x="395" y="1677"/>
                </a:lnTo>
                <a:lnTo>
                  <a:pt x="403" y="1677"/>
                </a:lnTo>
                <a:lnTo>
                  <a:pt x="387" y="1676"/>
                </a:lnTo>
                <a:lnTo>
                  <a:pt x="370" y="1676"/>
                </a:lnTo>
                <a:lnTo>
                  <a:pt x="363" y="1677"/>
                </a:lnTo>
                <a:lnTo>
                  <a:pt x="359" y="1683"/>
                </a:lnTo>
                <a:lnTo>
                  <a:pt x="357" y="1683"/>
                </a:lnTo>
                <a:lnTo>
                  <a:pt x="353" y="1684"/>
                </a:lnTo>
                <a:lnTo>
                  <a:pt x="348" y="1674"/>
                </a:lnTo>
                <a:lnTo>
                  <a:pt x="336" y="1669"/>
                </a:lnTo>
                <a:lnTo>
                  <a:pt x="360" y="1664"/>
                </a:lnTo>
                <a:lnTo>
                  <a:pt x="383" y="1662"/>
                </a:lnTo>
                <a:lnTo>
                  <a:pt x="388" y="1663"/>
                </a:lnTo>
                <a:lnTo>
                  <a:pt x="389" y="1667"/>
                </a:lnTo>
                <a:lnTo>
                  <a:pt x="389" y="1671"/>
                </a:lnTo>
                <a:lnTo>
                  <a:pt x="393" y="1671"/>
                </a:lnTo>
                <a:lnTo>
                  <a:pt x="396" y="1671"/>
                </a:lnTo>
                <a:lnTo>
                  <a:pt x="396" y="1667"/>
                </a:lnTo>
                <a:lnTo>
                  <a:pt x="397" y="1662"/>
                </a:lnTo>
                <a:lnTo>
                  <a:pt x="402" y="1661"/>
                </a:lnTo>
                <a:lnTo>
                  <a:pt x="417" y="1654"/>
                </a:lnTo>
                <a:lnTo>
                  <a:pt x="434" y="1656"/>
                </a:lnTo>
                <a:lnTo>
                  <a:pt x="437" y="1657"/>
                </a:lnTo>
                <a:lnTo>
                  <a:pt x="442" y="1656"/>
                </a:lnTo>
                <a:lnTo>
                  <a:pt x="474" y="1651"/>
                </a:lnTo>
                <a:lnTo>
                  <a:pt x="508" y="1651"/>
                </a:lnTo>
                <a:lnTo>
                  <a:pt x="510" y="1651"/>
                </a:lnTo>
                <a:lnTo>
                  <a:pt x="512" y="1648"/>
                </a:lnTo>
                <a:lnTo>
                  <a:pt x="497" y="1644"/>
                </a:lnTo>
                <a:lnTo>
                  <a:pt x="481" y="1642"/>
                </a:lnTo>
                <a:lnTo>
                  <a:pt x="482" y="1631"/>
                </a:lnTo>
                <a:lnTo>
                  <a:pt x="479" y="1619"/>
                </a:lnTo>
                <a:lnTo>
                  <a:pt x="470" y="1626"/>
                </a:lnTo>
                <a:lnTo>
                  <a:pt x="464" y="1636"/>
                </a:lnTo>
                <a:lnTo>
                  <a:pt x="464" y="1637"/>
                </a:lnTo>
                <a:lnTo>
                  <a:pt x="463" y="1638"/>
                </a:lnTo>
                <a:lnTo>
                  <a:pt x="454" y="1647"/>
                </a:lnTo>
                <a:lnTo>
                  <a:pt x="442" y="1642"/>
                </a:lnTo>
                <a:lnTo>
                  <a:pt x="435" y="1639"/>
                </a:lnTo>
                <a:lnTo>
                  <a:pt x="430" y="1641"/>
                </a:lnTo>
                <a:lnTo>
                  <a:pt x="422" y="1648"/>
                </a:lnTo>
                <a:lnTo>
                  <a:pt x="412" y="1650"/>
                </a:lnTo>
                <a:lnTo>
                  <a:pt x="403" y="1646"/>
                </a:lnTo>
                <a:lnTo>
                  <a:pt x="397" y="1636"/>
                </a:lnTo>
                <a:lnTo>
                  <a:pt x="397" y="1641"/>
                </a:lnTo>
                <a:lnTo>
                  <a:pt x="396" y="1645"/>
                </a:lnTo>
                <a:lnTo>
                  <a:pt x="390" y="1652"/>
                </a:lnTo>
                <a:lnTo>
                  <a:pt x="380" y="1652"/>
                </a:lnTo>
                <a:lnTo>
                  <a:pt x="374" y="1649"/>
                </a:lnTo>
                <a:lnTo>
                  <a:pt x="373" y="1642"/>
                </a:lnTo>
                <a:lnTo>
                  <a:pt x="375" y="1631"/>
                </a:lnTo>
                <a:lnTo>
                  <a:pt x="385" y="1625"/>
                </a:lnTo>
                <a:lnTo>
                  <a:pt x="391" y="1624"/>
                </a:lnTo>
                <a:lnTo>
                  <a:pt x="394" y="1620"/>
                </a:lnTo>
                <a:lnTo>
                  <a:pt x="397" y="1620"/>
                </a:lnTo>
                <a:lnTo>
                  <a:pt x="402" y="1620"/>
                </a:lnTo>
                <a:lnTo>
                  <a:pt x="404" y="1621"/>
                </a:lnTo>
                <a:lnTo>
                  <a:pt x="406" y="1620"/>
                </a:lnTo>
                <a:lnTo>
                  <a:pt x="409" y="1619"/>
                </a:lnTo>
                <a:lnTo>
                  <a:pt x="411" y="1618"/>
                </a:lnTo>
                <a:lnTo>
                  <a:pt x="437" y="1618"/>
                </a:lnTo>
                <a:lnTo>
                  <a:pt x="463" y="1616"/>
                </a:lnTo>
                <a:lnTo>
                  <a:pt x="468" y="1615"/>
                </a:lnTo>
                <a:lnTo>
                  <a:pt x="472" y="1615"/>
                </a:lnTo>
                <a:lnTo>
                  <a:pt x="483" y="1616"/>
                </a:lnTo>
                <a:lnTo>
                  <a:pt x="490" y="1609"/>
                </a:lnTo>
                <a:lnTo>
                  <a:pt x="493" y="1609"/>
                </a:lnTo>
                <a:lnTo>
                  <a:pt x="495" y="1609"/>
                </a:lnTo>
                <a:lnTo>
                  <a:pt x="496" y="1613"/>
                </a:lnTo>
                <a:lnTo>
                  <a:pt x="500" y="1614"/>
                </a:lnTo>
                <a:lnTo>
                  <a:pt x="502" y="1611"/>
                </a:lnTo>
                <a:lnTo>
                  <a:pt x="503" y="1608"/>
                </a:lnTo>
                <a:lnTo>
                  <a:pt x="505" y="1607"/>
                </a:lnTo>
                <a:lnTo>
                  <a:pt x="508" y="1607"/>
                </a:lnTo>
                <a:lnTo>
                  <a:pt x="528" y="1611"/>
                </a:lnTo>
                <a:lnTo>
                  <a:pt x="543" y="1606"/>
                </a:lnTo>
                <a:lnTo>
                  <a:pt x="548" y="1600"/>
                </a:lnTo>
                <a:lnTo>
                  <a:pt x="556" y="1601"/>
                </a:lnTo>
                <a:lnTo>
                  <a:pt x="567" y="1600"/>
                </a:lnTo>
                <a:lnTo>
                  <a:pt x="578" y="1599"/>
                </a:lnTo>
                <a:lnTo>
                  <a:pt x="612" y="1601"/>
                </a:lnTo>
                <a:lnTo>
                  <a:pt x="646" y="1598"/>
                </a:lnTo>
                <a:lnTo>
                  <a:pt x="646" y="1595"/>
                </a:lnTo>
                <a:lnTo>
                  <a:pt x="646" y="1593"/>
                </a:lnTo>
                <a:lnTo>
                  <a:pt x="621" y="1594"/>
                </a:lnTo>
                <a:lnTo>
                  <a:pt x="595" y="1596"/>
                </a:lnTo>
                <a:lnTo>
                  <a:pt x="585" y="1595"/>
                </a:lnTo>
                <a:lnTo>
                  <a:pt x="579" y="1587"/>
                </a:lnTo>
                <a:lnTo>
                  <a:pt x="587" y="1586"/>
                </a:lnTo>
                <a:lnTo>
                  <a:pt x="593" y="1586"/>
                </a:lnTo>
                <a:lnTo>
                  <a:pt x="594" y="1587"/>
                </a:lnTo>
                <a:lnTo>
                  <a:pt x="594" y="1587"/>
                </a:lnTo>
                <a:lnTo>
                  <a:pt x="605" y="1589"/>
                </a:lnTo>
                <a:lnTo>
                  <a:pt x="616" y="1587"/>
                </a:lnTo>
                <a:lnTo>
                  <a:pt x="654" y="1585"/>
                </a:lnTo>
                <a:lnTo>
                  <a:pt x="693" y="1586"/>
                </a:lnTo>
                <a:lnTo>
                  <a:pt x="669" y="1592"/>
                </a:lnTo>
                <a:lnTo>
                  <a:pt x="646" y="1593"/>
                </a:lnTo>
                <a:lnTo>
                  <a:pt x="646" y="1595"/>
                </a:lnTo>
                <a:lnTo>
                  <a:pt x="646" y="1598"/>
                </a:lnTo>
                <a:lnTo>
                  <a:pt x="653" y="1596"/>
                </a:lnTo>
                <a:lnTo>
                  <a:pt x="661" y="1596"/>
                </a:lnTo>
                <a:close/>
                <a:moveTo>
                  <a:pt x="643" y="1705"/>
                </a:moveTo>
                <a:lnTo>
                  <a:pt x="643" y="1706"/>
                </a:lnTo>
                <a:lnTo>
                  <a:pt x="645" y="1706"/>
                </a:lnTo>
                <a:lnTo>
                  <a:pt x="643" y="1706"/>
                </a:lnTo>
                <a:lnTo>
                  <a:pt x="643" y="1705"/>
                </a:lnTo>
                <a:close/>
                <a:moveTo>
                  <a:pt x="2177" y="1571"/>
                </a:moveTo>
                <a:lnTo>
                  <a:pt x="2176" y="1570"/>
                </a:lnTo>
                <a:lnTo>
                  <a:pt x="2176" y="1570"/>
                </a:lnTo>
                <a:lnTo>
                  <a:pt x="2176" y="1571"/>
                </a:lnTo>
                <a:lnTo>
                  <a:pt x="2176" y="1570"/>
                </a:lnTo>
                <a:lnTo>
                  <a:pt x="2176" y="1570"/>
                </a:lnTo>
                <a:lnTo>
                  <a:pt x="2176" y="1570"/>
                </a:lnTo>
                <a:lnTo>
                  <a:pt x="2166" y="1559"/>
                </a:lnTo>
                <a:lnTo>
                  <a:pt x="2157" y="1547"/>
                </a:lnTo>
                <a:lnTo>
                  <a:pt x="2150" y="1547"/>
                </a:lnTo>
                <a:lnTo>
                  <a:pt x="2144" y="1547"/>
                </a:lnTo>
                <a:lnTo>
                  <a:pt x="2142" y="1540"/>
                </a:lnTo>
                <a:lnTo>
                  <a:pt x="2136" y="1541"/>
                </a:lnTo>
                <a:lnTo>
                  <a:pt x="2133" y="1542"/>
                </a:lnTo>
                <a:lnTo>
                  <a:pt x="2130" y="1542"/>
                </a:lnTo>
                <a:lnTo>
                  <a:pt x="2125" y="1542"/>
                </a:lnTo>
                <a:lnTo>
                  <a:pt x="2123" y="1538"/>
                </a:lnTo>
                <a:lnTo>
                  <a:pt x="2125" y="1534"/>
                </a:lnTo>
                <a:lnTo>
                  <a:pt x="2130" y="1535"/>
                </a:lnTo>
                <a:lnTo>
                  <a:pt x="2141" y="1533"/>
                </a:lnTo>
                <a:lnTo>
                  <a:pt x="2154" y="1532"/>
                </a:lnTo>
                <a:lnTo>
                  <a:pt x="2147" y="1523"/>
                </a:lnTo>
                <a:lnTo>
                  <a:pt x="2157" y="1518"/>
                </a:lnTo>
                <a:lnTo>
                  <a:pt x="2157" y="1528"/>
                </a:lnTo>
                <a:lnTo>
                  <a:pt x="2158" y="1538"/>
                </a:lnTo>
                <a:lnTo>
                  <a:pt x="2159" y="1541"/>
                </a:lnTo>
                <a:lnTo>
                  <a:pt x="2164" y="1542"/>
                </a:lnTo>
                <a:lnTo>
                  <a:pt x="2166" y="1539"/>
                </a:lnTo>
                <a:lnTo>
                  <a:pt x="2165" y="1534"/>
                </a:lnTo>
                <a:lnTo>
                  <a:pt x="2163" y="1521"/>
                </a:lnTo>
                <a:lnTo>
                  <a:pt x="2166" y="1506"/>
                </a:lnTo>
                <a:lnTo>
                  <a:pt x="2165" y="1503"/>
                </a:lnTo>
                <a:lnTo>
                  <a:pt x="2164" y="1502"/>
                </a:lnTo>
                <a:lnTo>
                  <a:pt x="2151" y="1498"/>
                </a:lnTo>
                <a:lnTo>
                  <a:pt x="2137" y="1498"/>
                </a:lnTo>
                <a:lnTo>
                  <a:pt x="2130" y="1501"/>
                </a:lnTo>
                <a:lnTo>
                  <a:pt x="2121" y="1501"/>
                </a:lnTo>
                <a:lnTo>
                  <a:pt x="2070" y="1498"/>
                </a:lnTo>
                <a:lnTo>
                  <a:pt x="2018" y="1498"/>
                </a:lnTo>
                <a:lnTo>
                  <a:pt x="2013" y="1499"/>
                </a:lnTo>
                <a:lnTo>
                  <a:pt x="2009" y="1504"/>
                </a:lnTo>
                <a:lnTo>
                  <a:pt x="2021" y="1503"/>
                </a:lnTo>
                <a:lnTo>
                  <a:pt x="2034" y="1504"/>
                </a:lnTo>
                <a:lnTo>
                  <a:pt x="2026" y="1508"/>
                </a:lnTo>
                <a:lnTo>
                  <a:pt x="2018" y="1507"/>
                </a:lnTo>
                <a:lnTo>
                  <a:pt x="2012" y="1507"/>
                </a:lnTo>
                <a:lnTo>
                  <a:pt x="2007" y="1511"/>
                </a:lnTo>
                <a:lnTo>
                  <a:pt x="2005" y="1523"/>
                </a:lnTo>
                <a:lnTo>
                  <a:pt x="2006" y="1532"/>
                </a:lnTo>
                <a:lnTo>
                  <a:pt x="2010" y="1556"/>
                </a:lnTo>
                <a:lnTo>
                  <a:pt x="2015" y="1577"/>
                </a:lnTo>
                <a:lnTo>
                  <a:pt x="2009" y="1578"/>
                </a:lnTo>
                <a:lnTo>
                  <a:pt x="2004" y="1583"/>
                </a:lnTo>
                <a:lnTo>
                  <a:pt x="2000" y="1601"/>
                </a:lnTo>
                <a:lnTo>
                  <a:pt x="2005" y="1620"/>
                </a:lnTo>
                <a:lnTo>
                  <a:pt x="2005" y="1610"/>
                </a:lnTo>
                <a:lnTo>
                  <a:pt x="2006" y="1601"/>
                </a:lnTo>
                <a:lnTo>
                  <a:pt x="2010" y="1604"/>
                </a:lnTo>
                <a:lnTo>
                  <a:pt x="2012" y="1605"/>
                </a:lnTo>
                <a:lnTo>
                  <a:pt x="2026" y="1605"/>
                </a:lnTo>
                <a:lnTo>
                  <a:pt x="2038" y="1599"/>
                </a:lnTo>
                <a:lnTo>
                  <a:pt x="2044" y="1595"/>
                </a:lnTo>
                <a:lnTo>
                  <a:pt x="2051" y="1601"/>
                </a:lnTo>
                <a:lnTo>
                  <a:pt x="2056" y="1598"/>
                </a:lnTo>
                <a:lnTo>
                  <a:pt x="2063" y="1595"/>
                </a:lnTo>
                <a:lnTo>
                  <a:pt x="2087" y="1599"/>
                </a:lnTo>
                <a:lnTo>
                  <a:pt x="2110" y="1592"/>
                </a:lnTo>
                <a:lnTo>
                  <a:pt x="2104" y="1588"/>
                </a:lnTo>
                <a:lnTo>
                  <a:pt x="2098" y="1584"/>
                </a:lnTo>
                <a:lnTo>
                  <a:pt x="2112" y="1583"/>
                </a:lnTo>
                <a:lnTo>
                  <a:pt x="2125" y="1589"/>
                </a:lnTo>
                <a:lnTo>
                  <a:pt x="2125" y="1596"/>
                </a:lnTo>
                <a:lnTo>
                  <a:pt x="2127" y="1605"/>
                </a:lnTo>
                <a:lnTo>
                  <a:pt x="2125" y="1615"/>
                </a:lnTo>
                <a:lnTo>
                  <a:pt x="2128" y="1626"/>
                </a:lnTo>
                <a:lnTo>
                  <a:pt x="2132" y="1617"/>
                </a:lnTo>
                <a:lnTo>
                  <a:pt x="2140" y="1616"/>
                </a:lnTo>
                <a:lnTo>
                  <a:pt x="2143" y="1616"/>
                </a:lnTo>
                <a:lnTo>
                  <a:pt x="2147" y="1615"/>
                </a:lnTo>
                <a:lnTo>
                  <a:pt x="2154" y="1613"/>
                </a:lnTo>
                <a:lnTo>
                  <a:pt x="2158" y="1619"/>
                </a:lnTo>
                <a:lnTo>
                  <a:pt x="2161" y="1625"/>
                </a:lnTo>
                <a:lnTo>
                  <a:pt x="2167" y="1628"/>
                </a:lnTo>
                <a:lnTo>
                  <a:pt x="2174" y="1622"/>
                </a:lnTo>
                <a:lnTo>
                  <a:pt x="2178" y="1613"/>
                </a:lnTo>
                <a:lnTo>
                  <a:pt x="2179" y="1610"/>
                </a:lnTo>
                <a:lnTo>
                  <a:pt x="2180" y="1607"/>
                </a:lnTo>
                <a:lnTo>
                  <a:pt x="2183" y="1607"/>
                </a:lnTo>
                <a:lnTo>
                  <a:pt x="2184" y="1607"/>
                </a:lnTo>
                <a:lnTo>
                  <a:pt x="2198" y="1623"/>
                </a:lnTo>
                <a:lnTo>
                  <a:pt x="2210" y="1640"/>
                </a:lnTo>
                <a:lnTo>
                  <a:pt x="2212" y="1645"/>
                </a:lnTo>
                <a:lnTo>
                  <a:pt x="2217" y="1646"/>
                </a:lnTo>
                <a:lnTo>
                  <a:pt x="2242" y="1647"/>
                </a:lnTo>
                <a:lnTo>
                  <a:pt x="2267" y="1645"/>
                </a:lnTo>
                <a:lnTo>
                  <a:pt x="2278" y="1646"/>
                </a:lnTo>
                <a:lnTo>
                  <a:pt x="2285" y="1635"/>
                </a:lnTo>
                <a:lnTo>
                  <a:pt x="2288" y="1641"/>
                </a:lnTo>
                <a:lnTo>
                  <a:pt x="2292" y="1646"/>
                </a:lnTo>
                <a:lnTo>
                  <a:pt x="2299" y="1641"/>
                </a:lnTo>
                <a:lnTo>
                  <a:pt x="2300" y="1635"/>
                </a:lnTo>
                <a:lnTo>
                  <a:pt x="2302" y="1630"/>
                </a:lnTo>
                <a:lnTo>
                  <a:pt x="2307" y="1629"/>
                </a:lnTo>
                <a:lnTo>
                  <a:pt x="2317" y="1625"/>
                </a:lnTo>
                <a:lnTo>
                  <a:pt x="2320" y="1621"/>
                </a:lnTo>
                <a:lnTo>
                  <a:pt x="2318" y="1607"/>
                </a:lnTo>
                <a:lnTo>
                  <a:pt x="2325" y="1595"/>
                </a:lnTo>
                <a:lnTo>
                  <a:pt x="2330" y="1609"/>
                </a:lnTo>
                <a:lnTo>
                  <a:pt x="2337" y="1611"/>
                </a:lnTo>
                <a:lnTo>
                  <a:pt x="2339" y="1613"/>
                </a:lnTo>
                <a:lnTo>
                  <a:pt x="2340" y="1614"/>
                </a:lnTo>
                <a:lnTo>
                  <a:pt x="2343" y="1604"/>
                </a:lnTo>
                <a:lnTo>
                  <a:pt x="2347" y="1594"/>
                </a:lnTo>
                <a:lnTo>
                  <a:pt x="2348" y="1606"/>
                </a:lnTo>
                <a:lnTo>
                  <a:pt x="2350" y="1616"/>
                </a:lnTo>
                <a:lnTo>
                  <a:pt x="2354" y="1621"/>
                </a:lnTo>
                <a:lnTo>
                  <a:pt x="2361" y="1623"/>
                </a:lnTo>
                <a:lnTo>
                  <a:pt x="2366" y="1622"/>
                </a:lnTo>
                <a:lnTo>
                  <a:pt x="2369" y="1618"/>
                </a:lnTo>
                <a:lnTo>
                  <a:pt x="2370" y="1615"/>
                </a:lnTo>
                <a:lnTo>
                  <a:pt x="2373" y="1613"/>
                </a:lnTo>
                <a:lnTo>
                  <a:pt x="2393" y="1605"/>
                </a:lnTo>
                <a:lnTo>
                  <a:pt x="2414" y="1608"/>
                </a:lnTo>
                <a:lnTo>
                  <a:pt x="2416" y="1608"/>
                </a:lnTo>
                <a:lnTo>
                  <a:pt x="2418" y="1607"/>
                </a:lnTo>
                <a:lnTo>
                  <a:pt x="2421" y="1596"/>
                </a:lnTo>
                <a:lnTo>
                  <a:pt x="2422" y="1586"/>
                </a:lnTo>
                <a:lnTo>
                  <a:pt x="2419" y="1584"/>
                </a:lnTo>
                <a:lnTo>
                  <a:pt x="2412" y="1583"/>
                </a:lnTo>
                <a:lnTo>
                  <a:pt x="2365" y="1580"/>
                </a:lnTo>
                <a:lnTo>
                  <a:pt x="2318" y="1580"/>
                </a:lnTo>
                <a:lnTo>
                  <a:pt x="2302" y="1580"/>
                </a:lnTo>
                <a:lnTo>
                  <a:pt x="2285" y="1579"/>
                </a:lnTo>
                <a:lnTo>
                  <a:pt x="2282" y="1579"/>
                </a:lnTo>
                <a:lnTo>
                  <a:pt x="2279" y="1577"/>
                </a:lnTo>
                <a:lnTo>
                  <a:pt x="2280" y="1573"/>
                </a:lnTo>
                <a:lnTo>
                  <a:pt x="2285" y="1572"/>
                </a:lnTo>
                <a:lnTo>
                  <a:pt x="2287" y="1572"/>
                </a:lnTo>
                <a:lnTo>
                  <a:pt x="2289" y="1572"/>
                </a:lnTo>
                <a:lnTo>
                  <a:pt x="2341" y="1575"/>
                </a:lnTo>
                <a:lnTo>
                  <a:pt x="2394" y="1576"/>
                </a:lnTo>
                <a:lnTo>
                  <a:pt x="2400" y="1573"/>
                </a:lnTo>
                <a:lnTo>
                  <a:pt x="2404" y="1567"/>
                </a:lnTo>
                <a:lnTo>
                  <a:pt x="2404" y="1561"/>
                </a:lnTo>
                <a:lnTo>
                  <a:pt x="2397" y="1561"/>
                </a:lnTo>
                <a:lnTo>
                  <a:pt x="2395" y="1560"/>
                </a:lnTo>
                <a:lnTo>
                  <a:pt x="2395" y="1557"/>
                </a:lnTo>
                <a:lnTo>
                  <a:pt x="2396" y="1555"/>
                </a:lnTo>
                <a:lnTo>
                  <a:pt x="2397" y="1554"/>
                </a:lnTo>
                <a:lnTo>
                  <a:pt x="2409" y="1554"/>
                </a:lnTo>
                <a:lnTo>
                  <a:pt x="2422" y="1557"/>
                </a:lnTo>
                <a:lnTo>
                  <a:pt x="2430" y="1565"/>
                </a:lnTo>
                <a:lnTo>
                  <a:pt x="2439" y="1575"/>
                </a:lnTo>
                <a:lnTo>
                  <a:pt x="2439" y="1565"/>
                </a:lnTo>
                <a:lnTo>
                  <a:pt x="2438" y="1558"/>
                </a:lnTo>
                <a:lnTo>
                  <a:pt x="2436" y="1549"/>
                </a:lnTo>
                <a:lnTo>
                  <a:pt x="2426" y="1546"/>
                </a:lnTo>
                <a:lnTo>
                  <a:pt x="2415" y="1546"/>
                </a:lnTo>
                <a:lnTo>
                  <a:pt x="2407" y="1542"/>
                </a:lnTo>
                <a:lnTo>
                  <a:pt x="2409" y="1539"/>
                </a:lnTo>
                <a:lnTo>
                  <a:pt x="2412" y="1538"/>
                </a:lnTo>
                <a:lnTo>
                  <a:pt x="2421" y="1538"/>
                </a:lnTo>
                <a:lnTo>
                  <a:pt x="2430" y="1538"/>
                </a:lnTo>
                <a:lnTo>
                  <a:pt x="2439" y="1537"/>
                </a:lnTo>
                <a:lnTo>
                  <a:pt x="2437" y="1527"/>
                </a:lnTo>
                <a:lnTo>
                  <a:pt x="2432" y="1496"/>
                </a:lnTo>
                <a:lnTo>
                  <a:pt x="2436" y="1464"/>
                </a:lnTo>
                <a:lnTo>
                  <a:pt x="2436" y="1462"/>
                </a:lnTo>
                <a:lnTo>
                  <a:pt x="2435" y="1460"/>
                </a:lnTo>
                <a:lnTo>
                  <a:pt x="2430" y="1449"/>
                </a:lnTo>
                <a:lnTo>
                  <a:pt x="2429" y="1437"/>
                </a:lnTo>
                <a:lnTo>
                  <a:pt x="2427" y="1403"/>
                </a:lnTo>
                <a:lnTo>
                  <a:pt x="2425" y="1369"/>
                </a:lnTo>
                <a:lnTo>
                  <a:pt x="2422" y="1357"/>
                </a:lnTo>
                <a:lnTo>
                  <a:pt x="2431" y="1347"/>
                </a:lnTo>
                <a:lnTo>
                  <a:pt x="2432" y="1346"/>
                </a:lnTo>
                <a:lnTo>
                  <a:pt x="2432" y="1343"/>
                </a:lnTo>
                <a:lnTo>
                  <a:pt x="2431" y="1331"/>
                </a:lnTo>
                <a:lnTo>
                  <a:pt x="2428" y="1319"/>
                </a:lnTo>
                <a:lnTo>
                  <a:pt x="2427" y="1330"/>
                </a:lnTo>
                <a:lnTo>
                  <a:pt x="2426" y="1340"/>
                </a:lnTo>
                <a:lnTo>
                  <a:pt x="2422" y="1338"/>
                </a:lnTo>
                <a:lnTo>
                  <a:pt x="2421" y="1333"/>
                </a:lnTo>
                <a:lnTo>
                  <a:pt x="2412" y="1300"/>
                </a:lnTo>
                <a:lnTo>
                  <a:pt x="2388" y="1274"/>
                </a:lnTo>
                <a:lnTo>
                  <a:pt x="2383" y="1269"/>
                </a:lnTo>
                <a:lnTo>
                  <a:pt x="2377" y="1268"/>
                </a:lnTo>
                <a:lnTo>
                  <a:pt x="2377" y="1268"/>
                </a:lnTo>
                <a:lnTo>
                  <a:pt x="2377" y="1268"/>
                </a:lnTo>
                <a:lnTo>
                  <a:pt x="2371" y="1268"/>
                </a:lnTo>
                <a:lnTo>
                  <a:pt x="2367" y="1267"/>
                </a:lnTo>
                <a:lnTo>
                  <a:pt x="2333" y="1268"/>
                </a:lnTo>
                <a:lnTo>
                  <a:pt x="2307" y="1289"/>
                </a:lnTo>
                <a:lnTo>
                  <a:pt x="2292" y="1319"/>
                </a:lnTo>
                <a:lnTo>
                  <a:pt x="2286" y="1350"/>
                </a:lnTo>
                <a:lnTo>
                  <a:pt x="2284" y="1359"/>
                </a:lnTo>
                <a:lnTo>
                  <a:pt x="2292" y="1364"/>
                </a:lnTo>
                <a:lnTo>
                  <a:pt x="2293" y="1368"/>
                </a:lnTo>
                <a:lnTo>
                  <a:pt x="2291" y="1371"/>
                </a:lnTo>
                <a:lnTo>
                  <a:pt x="2284" y="1385"/>
                </a:lnTo>
                <a:lnTo>
                  <a:pt x="2285" y="1401"/>
                </a:lnTo>
                <a:lnTo>
                  <a:pt x="2289" y="1437"/>
                </a:lnTo>
                <a:lnTo>
                  <a:pt x="2287" y="1473"/>
                </a:lnTo>
                <a:lnTo>
                  <a:pt x="2276" y="1478"/>
                </a:lnTo>
                <a:lnTo>
                  <a:pt x="2269" y="1485"/>
                </a:lnTo>
                <a:lnTo>
                  <a:pt x="2278" y="1487"/>
                </a:lnTo>
                <a:lnTo>
                  <a:pt x="2287" y="1492"/>
                </a:lnTo>
                <a:lnTo>
                  <a:pt x="2249" y="1493"/>
                </a:lnTo>
                <a:lnTo>
                  <a:pt x="2213" y="1496"/>
                </a:lnTo>
                <a:lnTo>
                  <a:pt x="2211" y="1496"/>
                </a:lnTo>
                <a:lnTo>
                  <a:pt x="2209" y="1497"/>
                </a:lnTo>
                <a:lnTo>
                  <a:pt x="2199" y="1497"/>
                </a:lnTo>
                <a:lnTo>
                  <a:pt x="2189" y="1497"/>
                </a:lnTo>
                <a:lnTo>
                  <a:pt x="2181" y="1497"/>
                </a:lnTo>
                <a:lnTo>
                  <a:pt x="2177" y="1502"/>
                </a:lnTo>
                <a:lnTo>
                  <a:pt x="2181" y="1506"/>
                </a:lnTo>
                <a:lnTo>
                  <a:pt x="2186" y="1507"/>
                </a:lnTo>
                <a:lnTo>
                  <a:pt x="2187" y="1508"/>
                </a:lnTo>
                <a:lnTo>
                  <a:pt x="2187" y="1508"/>
                </a:lnTo>
                <a:lnTo>
                  <a:pt x="2183" y="1510"/>
                </a:lnTo>
                <a:lnTo>
                  <a:pt x="2184" y="1512"/>
                </a:lnTo>
                <a:lnTo>
                  <a:pt x="2187" y="1516"/>
                </a:lnTo>
                <a:lnTo>
                  <a:pt x="2183" y="1517"/>
                </a:lnTo>
                <a:lnTo>
                  <a:pt x="2176" y="1523"/>
                </a:lnTo>
                <a:lnTo>
                  <a:pt x="2168" y="1529"/>
                </a:lnTo>
                <a:lnTo>
                  <a:pt x="2172" y="1532"/>
                </a:lnTo>
                <a:lnTo>
                  <a:pt x="2176" y="1537"/>
                </a:lnTo>
                <a:lnTo>
                  <a:pt x="2176" y="1538"/>
                </a:lnTo>
                <a:lnTo>
                  <a:pt x="2177" y="1538"/>
                </a:lnTo>
                <a:lnTo>
                  <a:pt x="2176" y="1538"/>
                </a:lnTo>
                <a:lnTo>
                  <a:pt x="2176" y="1537"/>
                </a:lnTo>
                <a:lnTo>
                  <a:pt x="2173" y="1540"/>
                </a:lnTo>
                <a:lnTo>
                  <a:pt x="2176" y="1542"/>
                </a:lnTo>
                <a:lnTo>
                  <a:pt x="2177" y="1542"/>
                </a:lnTo>
                <a:lnTo>
                  <a:pt x="2179" y="1542"/>
                </a:lnTo>
                <a:lnTo>
                  <a:pt x="2178" y="1540"/>
                </a:lnTo>
                <a:lnTo>
                  <a:pt x="2177" y="1538"/>
                </a:lnTo>
                <a:lnTo>
                  <a:pt x="2180" y="1535"/>
                </a:lnTo>
                <a:lnTo>
                  <a:pt x="2182" y="1533"/>
                </a:lnTo>
                <a:lnTo>
                  <a:pt x="2191" y="1523"/>
                </a:lnTo>
                <a:lnTo>
                  <a:pt x="2204" y="1525"/>
                </a:lnTo>
                <a:lnTo>
                  <a:pt x="2198" y="1530"/>
                </a:lnTo>
                <a:lnTo>
                  <a:pt x="2195" y="1538"/>
                </a:lnTo>
                <a:lnTo>
                  <a:pt x="2201" y="1540"/>
                </a:lnTo>
                <a:lnTo>
                  <a:pt x="2206" y="1542"/>
                </a:lnTo>
                <a:lnTo>
                  <a:pt x="2209" y="1546"/>
                </a:lnTo>
                <a:lnTo>
                  <a:pt x="2206" y="1549"/>
                </a:lnTo>
                <a:lnTo>
                  <a:pt x="2200" y="1555"/>
                </a:lnTo>
                <a:lnTo>
                  <a:pt x="2203" y="1560"/>
                </a:lnTo>
                <a:lnTo>
                  <a:pt x="2208" y="1565"/>
                </a:lnTo>
                <a:lnTo>
                  <a:pt x="2212" y="1572"/>
                </a:lnTo>
                <a:lnTo>
                  <a:pt x="2213" y="1577"/>
                </a:lnTo>
                <a:lnTo>
                  <a:pt x="2209" y="1580"/>
                </a:lnTo>
                <a:lnTo>
                  <a:pt x="2167" y="1580"/>
                </a:lnTo>
                <a:lnTo>
                  <a:pt x="2125" y="1579"/>
                </a:lnTo>
                <a:lnTo>
                  <a:pt x="2124" y="1579"/>
                </a:lnTo>
                <a:lnTo>
                  <a:pt x="2123" y="1578"/>
                </a:lnTo>
                <a:lnTo>
                  <a:pt x="2108" y="1575"/>
                </a:lnTo>
                <a:lnTo>
                  <a:pt x="2093" y="1577"/>
                </a:lnTo>
                <a:lnTo>
                  <a:pt x="2057" y="1577"/>
                </a:lnTo>
                <a:lnTo>
                  <a:pt x="2021" y="1577"/>
                </a:lnTo>
                <a:lnTo>
                  <a:pt x="2027" y="1573"/>
                </a:lnTo>
                <a:lnTo>
                  <a:pt x="2034" y="1571"/>
                </a:lnTo>
                <a:lnTo>
                  <a:pt x="2027" y="1569"/>
                </a:lnTo>
                <a:lnTo>
                  <a:pt x="2020" y="1567"/>
                </a:lnTo>
                <a:lnTo>
                  <a:pt x="2037" y="1563"/>
                </a:lnTo>
                <a:lnTo>
                  <a:pt x="2056" y="1564"/>
                </a:lnTo>
                <a:lnTo>
                  <a:pt x="2045" y="1560"/>
                </a:lnTo>
                <a:lnTo>
                  <a:pt x="2034" y="1559"/>
                </a:lnTo>
                <a:lnTo>
                  <a:pt x="2030" y="1558"/>
                </a:lnTo>
                <a:lnTo>
                  <a:pt x="2028" y="1556"/>
                </a:lnTo>
                <a:lnTo>
                  <a:pt x="2028" y="1553"/>
                </a:lnTo>
                <a:lnTo>
                  <a:pt x="2031" y="1550"/>
                </a:lnTo>
                <a:lnTo>
                  <a:pt x="2033" y="1547"/>
                </a:lnTo>
                <a:lnTo>
                  <a:pt x="2030" y="1546"/>
                </a:lnTo>
                <a:lnTo>
                  <a:pt x="2024" y="1537"/>
                </a:lnTo>
                <a:lnTo>
                  <a:pt x="2021" y="1525"/>
                </a:lnTo>
                <a:lnTo>
                  <a:pt x="2027" y="1523"/>
                </a:lnTo>
                <a:lnTo>
                  <a:pt x="2032" y="1523"/>
                </a:lnTo>
                <a:lnTo>
                  <a:pt x="2030" y="1517"/>
                </a:lnTo>
                <a:lnTo>
                  <a:pt x="2029" y="1512"/>
                </a:lnTo>
                <a:lnTo>
                  <a:pt x="2043" y="1513"/>
                </a:lnTo>
                <a:lnTo>
                  <a:pt x="2053" y="1522"/>
                </a:lnTo>
                <a:lnTo>
                  <a:pt x="2053" y="1522"/>
                </a:lnTo>
                <a:lnTo>
                  <a:pt x="2053" y="1522"/>
                </a:lnTo>
                <a:lnTo>
                  <a:pt x="2053" y="1523"/>
                </a:lnTo>
                <a:lnTo>
                  <a:pt x="2053" y="1523"/>
                </a:lnTo>
                <a:lnTo>
                  <a:pt x="2053" y="1523"/>
                </a:lnTo>
                <a:lnTo>
                  <a:pt x="2053" y="1522"/>
                </a:lnTo>
                <a:lnTo>
                  <a:pt x="2053" y="1522"/>
                </a:lnTo>
                <a:lnTo>
                  <a:pt x="2053" y="1523"/>
                </a:lnTo>
                <a:lnTo>
                  <a:pt x="2053" y="1522"/>
                </a:lnTo>
                <a:lnTo>
                  <a:pt x="2053" y="1522"/>
                </a:lnTo>
                <a:lnTo>
                  <a:pt x="2074" y="1524"/>
                </a:lnTo>
                <a:lnTo>
                  <a:pt x="2093" y="1516"/>
                </a:lnTo>
                <a:lnTo>
                  <a:pt x="2100" y="1514"/>
                </a:lnTo>
                <a:lnTo>
                  <a:pt x="2104" y="1517"/>
                </a:lnTo>
                <a:lnTo>
                  <a:pt x="2109" y="1524"/>
                </a:lnTo>
                <a:lnTo>
                  <a:pt x="2118" y="1525"/>
                </a:lnTo>
                <a:lnTo>
                  <a:pt x="2110" y="1527"/>
                </a:lnTo>
                <a:lnTo>
                  <a:pt x="2105" y="1532"/>
                </a:lnTo>
                <a:lnTo>
                  <a:pt x="2110" y="1537"/>
                </a:lnTo>
                <a:lnTo>
                  <a:pt x="2117" y="1538"/>
                </a:lnTo>
                <a:lnTo>
                  <a:pt x="2116" y="1543"/>
                </a:lnTo>
                <a:lnTo>
                  <a:pt x="2110" y="1547"/>
                </a:lnTo>
                <a:lnTo>
                  <a:pt x="2105" y="1546"/>
                </a:lnTo>
                <a:lnTo>
                  <a:pt x="2100" y="1548"/>
                </a:lnTo>
                <a:lnTo>
                  <a:pt x="2104" y="1552"/>
                </a:lnTo>
                <a:lnTo>
                  <a:pt x="2105" y="1556"/>
                </a:lnTo>
                <a:lnTo>
                  <a:pt x="2102" y="1558"/>
                </a:lnTo>
                <a:lnTo>
                  <a:pt x="2096" y="1558"/>
                </a:lnTo>
                <a:lnTo>
                  <a:pt x="2095" y="1558"/>
                </a:lnTo>
                <a:lnTo>
                  <a:pt x="2093" y="1558"/>
                </a:lnTo>
                <a:lnTo>
                  <a:pt x="2089" y="1558"/>
                </a:lnTo>
                <a:lnTo>
                  <a:pt x="2086" y="1561"/>
                </a:lnTo>
                <a:lnTo>
                  <a:pt x="2088" y="1567"/>
                </a:lnTo>
                <a:lnTo>
                  <a:pt x="2093" y="1568"/>
                </a:lnTo>
                <a:lnTo>
                  <a:pt x="2104" y="1568"/>
                </a:lnTo>
                <a:lnTo>
                  <a:pt x="2113" y="1569"/>
                </a:lnTo>
                <a:lnTo>
                  <a:pt x="2144" y="1574"/>
                </a:lnTo>
                <a:lnTo>
                  <a:pt x="2176" y="1570"/>
                </a:lnTo>
                <a:lnTo>
                  <a:pt x="2176" y="1571"/>
                </a:lnTo>
                <a:lnTo>
                  <a:pt x="2176" y="1571"/>
                </a:lnTo>
                <a:lnTo>
                  <a:pt x="2177" y="1571"/>
                </a:lnTo>
                <a:close/>
                <a:moveTo>
                  <a:pt x="1074" y="505"/>
                </a:moveTo>
                <a:lnTo>
                  <a:pt x="1074" y="504"/>
                </a:lnTo>
                <a:lnTo>
                  <a:pt x="1074" y="504"/>
                </a:lnTo>
                <a:lnTo>
                  <a:pt x="1074" y="505"/>
                </a:lnTo>
                <a:close/>
                <a:moveTo>
                  <a:pt x="2154" y="911"/>
                </a:moveTo>
                <a:lnTo>
                  <a:pt x="2155" y="912"/>
                </a:lnTo>
                <a:lnTo>
                  <a:pt x="2155" y="912"/>
                </a:lnTo>
                <a:lnTo>
                  <a:pt x="2155" y="913"/>
                </a:lnTo>
                <a:lnTo>
                  <a:pt x="2155" y="913"/>
                </a:lnTo>
                <a:lnTo>
                  <a:pt x="2155" y="913"/>
                </a:lnTo>
                <a:lnTo>
                  <a:pt x="2155" y="913"/>
                </a:lnTo>
                <a:lnTo>
                  <a:pt x="2155" y="913"/>
                </a:lnTo>
                <a:lnTo>
                  <a:pt x="2155" y="913"/>
                </a:lnTo>
                <a:lnTo>
                  <a:pt x="2155" y="913"/>
                </a:lnTo>
                <a:lnTo>
                  <a:pt x="2155" y="912"/>
                </a:lnTo>
                <a:lnTo>
                  <a:pt x="2155" y="911"/>
                </a:lnTo>
                <a:lnTo>
                  <a:pt x="2155" y="910"/>
                </a:lnTo>
                <a:lnTo>
                  <a:pt x="2155" y="910"/>
                </a:lnTo>
                <a:lnTo>
                  <a:pt x="2155" y="910"/>
                </a:lnTo>
                <a:lnTo>
                  <a:pt x="2155" y="910"/>
                </a:lnTo>
                <a:lnTo>
                  <a:pt x="2155" y="910"/>
                </a:lnTo>
                <a:lnTo>
                  <a:pt x="2155" y="910"/>
                </a:lnTo>
                <a:lnTo>
                  <a:pt x="2155" y="910"/>
                </a:lnTo>
                <a:lnTo>
                  <a:pt x="2179" y="916"/>
                </a:lnTo>
                <a:lnTo>
                  <a:pt x="2202" y="917"/>
                </a:lnTo>
                <a:lnTo>
                  <a:pt x="2213" y="916"/>
                </a:lnTo>
                <a:lnTo>
                  <a:pt x="2217" y="906"/>
                </a:lnTo>
                <a:lnTo>
                  <a:pt x="2217" y="902"/>
                </a:lnTo>
                <a:lnTo>
                  <a:pt x="2219" y="900"/>
                </a:lnTo>
                <a:lnTo>
                  <a:pt x="2242" y="900"/>
                </a:lnTo>
                <a:lnTo>
                  <a:pt x="2262" y="903"/>
                </a:lnTo>
                <a:lnTo>
                  <a:pt x="2274" y="907"/>
                </a:lnTo>
                <a:lnTo>
                  <a:pt x="2285" y="907"/>
                </a:lnTo>
                <a:lnTo>
                  <a:pt x="2288" y="918"/>
                </a:lnTo>
                <a:lnTo>
                  <a:pt x="2299" y="921"/>
                </a:lnTo>
                <a:lnTo>
                  <a:pt x="2313" y="922"/>
                </a:lnTo>
                <a:lnTo>
                  <a:pt x="2325" y="922"/>
                </a:lnTo>
                <a:lnTo>
                  <a:pt x="2332" y="925"/>
                </a:lnTo>
                <a:lnTo>
                  <a:pt x="2334" y="930"/>
                </a:lnTo>
                <a:lnTo>
                  <a:pt x="2337" y="965"/>
                </a:lnTo>
                <a:lnTo>
                  <a:pt x="2339" y="999"/>
                </a:lnTo>
                <a:lnTo>
                  <a:pt x="2345" y="1007"/>
                </a:lnTo>
                <a:lnTo>
                  <a:pt x="2353" y="1008"/>
                </a:lnTo>
                <a:lnTo>
                  <a:pt x="2359" y="1004"/>
                </a:lnTo>
                <a:lnTo>
                  <a:pt x="2359" y="997"/>
                </a:lnTo>
                <a:lnTo>
                  <a:pt x="2354" y="952"/>
                </a:lnTo>
                <a:lnTo>
                  <a:pt x="2353" y="907"/>
                </a:lnTo>
                <a:lnTo>
                  <a:pt x="2355" y="902"/>
                </a:lnTo>
                <a:lnTo>
                  <a:pt x="2362" y="900"/>
                </a:lnTo>
                <a:lnTo>
                  <a:pt x="2363" y="907"/>
                </a:lnTo>
                <a:lnTo>
                  <a:pt x="2364" y="915"/>
                </a:lnTo>
                <a:lnTo>
                  <a:pt x="2364" y="918"/>
                </a:lnTo>
                <a:lnTo>
                  <a:pt x="2366" y="922"/>
                </a:lnTo>
                <a:lnTo>
                  <a:pt x="2366" y="922"/>
                </a:lnTo>
                <a:lnTo>
                  <a:pt x="2367" y="922"/>
                </a:lnTo>
                <a:lnTo>
                  <a:pt x="2366" y="922"/>
                </a:lnTo>
                <a:lnTo>
                  <a:pt x="2366" y="922"/>
                </a:lnTo>
                <a:lnTo>
                  <a:pt x="2366" y="925"/>
                </a:lnTo>
                <a:lnTo>
                  <a:pt x="2367" y="928"/>
                </a:lnTo>
                <a:lnTo>
                  <a:pt x="2365" y="935"/>
                </a:lnTo>
                <a:lnTo>
                  <a:pt x="2361" y="944"/>
                </a:lnTo>
                <a:lnTo>
                  <a:pt x="2367" y="954"/>
                </a:lnTo>
                <a:lnTo>
                  <a:pt x="2369" y="966"/>
                </a:lnTo>
                <a:lnTo>
                  <a:pt x="2374" y="1014"/>
                </a:lnTo>
                <a:lnTo>
                  <a:pt x="2379" y="1063"/>
                </a:lnTo>
                <a:lnTo>
                  <a:pt x="2373" y="1068"/>
                </a:lnTo>
                <a:lnTo>
                  <a:pt x="2365" y="1068"/>
                </a:lnTo>
                <a:lnTo>
                  <a:pt x="2362" y="1068"/>
                </a:lnTo>
                <a:lnTo>
                  <a:pt x="2361" y="1071"/>
                </a:lnTo>
                <a:lnTo>
                  <a:pt x="2363" y="1073"/>
                </a:lnTo>
                <a:lnTo>
                  <a:pt x="2365" y="1073"/>
                </a:lnTo>
                <a:lnTo>
                  <a:pt x="2379" y="1074"/>
                </a:lnTo>
                <a:lnTo>
                  <a:pt x="2391" y="1083"/>
                </a:lnTo>
                <a:lnTo>
                  <a:pt x="2394" y="1101"/>
                </a:lnTo>
                <a:lnTo>
                  <a:pt x="2406" y="1116"/>
                </a:lnTo>
                <a:lnTo>
                  <a:pt x="2407" y="1109"/>
                </a:lnTo>
                <a:lnTo>
                  <a:pt x="2406" y="1102"/>
                </a:lnTo>
                <a:lnTo>
                  <a:pt x="2403" y="1094"/>
                </a:lnTo>
                <a:lnTo>
                  <a:pt x="2403" y="1084"/>
                </a:lnTo>
                <a:lnTo>
                  <a:pt x="2401" y="1082"/>
                </a:lnTo>
                <a:lnTo>
                  <a:pt x="2401" y="1080"/>
                </a:lnTo>
                <a:lnTo>
                  <a:pt x="2401" y="1078"/>
                </a:lnTo>
                <a:lnTo>
                  <a:pt x="2401" y="1075"/>
                </a:lnTo>
                <a:lnTo>
                  <a:pt x="2393" y="1068"/>
                </a:lnTo>
                <a:lnTo>
                  <a:pt x="2383" y="1063"/>
                </a:lnTo>
                <a:lnTo>
                  <a:pt x="2382" y="1058"/>
                </a:lnTo>
                <a:lnTo>
                  <a:pt x="2383" y="1055"/>
                </a:lnTo>
                <a:lnTo>
                  <a:pt x="2386" y="1022"/>
                </a:lnTo>
                <a:lnTo>
                  <a:pt x="2384" y="988"/>
                </a:lnTo>
                <a:lnTo>
                  <a:pt x="2381" y="963"/>
                </a:lnTo>
                <a:lnTo>
                  <a:pt x="2380" y="938"/>
                </a:lnTo>
                <a:lnTo>
                  <a:pt x="2384" y="936"/>
                </a:lnTo>
                <a:lnTo>
                  <a:pt x="2388" y="941"/>
                </a:lnTo>
                <a:lnTo>
                  <a:pt x="2388" y="947"/>
                </a:lnTo>
                <a:lnTo>
                  <a:pt x="2388" y="952"/>
                </a:lnTo>
                <a:lnTo>
                  <a:pt x="2390" y="959"/>
                </a:lnTo>
                <a:lnTo>
                  <a:pt x="2395" y="962"/>
                </a:lnTo>
                <a:lnTo>
                  <a:pt x="2399" y="960"/>
                </a:lnTo>
                <a:lnTo>
                  <a:pt x="2398" y="956"/>
                </a:lnTo>
                <a:lnTo>
                  <a:pt x="2400" y="953"/>
                </a:lnTo>
                <a:lnTo>
                  <a:pt x="2404" y="952"/>
                </a:lnTo>
                <a:lnTo>
                  <a:pt x="2413" y="950"/>
                </a:lnTo>
                <a:lnTo>
                  <a:pt x="2419" y="942"/>
                </a:lnTo>
                <a:lnTo>
                  <a:pt x="2420" y="941"/>
                </a:lnTo>
                <a:lnTo>
                  <a:pt x="2421" y="941"/>
                </a:lnTo>
                <a:lnTo>
                  <a:pt x="2436" y="935"/>
                </a:lnTo>
                <a:lnTo>
                  <a:pt x="2440" y="920"/>
                </a:lnTo>
                <a:lnTo>
                  <a:pt x="2459" y="899"/>
                </a:lnTo>
                <a:lnTo>
                  <a:pt x="2486" y="899"/>
                </a:lnTo>
                <a:lnTo>
                  <a:pt x="2488" y="890"/>
                </a:lnTo>
                <a:lnTo>
                  <a:pt x="2491" y="882"/>
                </a:lnTo>
                <a:lnTo>
                  <a:pt x="2495" y="897"/>
                </a:lnTo>
                <a:lnTo>
                  <a:pt x="2484" y="906"/>
                </a:lnTo>
                <a:lnTo>
                  <a:pt x="2474" y="913"/>
                </a:lnTo>
                <a:lnTo>
                  <a:pt x="2466" y="921"/>
                </a:lnTo>
                <a:lnTo>
                  <a:pt x="2460" y="928"/>
                </a:lnTo>
                <a:lnTo>
                  <a:pt x="2461" y="934"/>
                </a:lnTo>
                <a:lnTo>
                  <a:pt x="2465" y="943"/>
                </a:lnTo>
                <a:lnTo>
                  <a:pt x="2462" y="951"/>
                </a:lnTo>
                <a:lnTo>
                  <a:pt x="2462" y="957"/>
                </a:lnTo>
                <a:lnTo>
                  <a:pt x="2466" y="961"/>
                </a:lnTo>
                <a:lnTo>
                  <a:pt x="2468" y="959"/>
                </a:lnTo>
                <a:lnTo>
                  <a:pt x="2472" y="957"/>
                </a:lnTo>
                <a:lnTo>
                  <a:pt x="2472" y="963"/>
                </a:lnTo>
                <a:lnTo>
                  <a:pt x="2475" y="968"/>
                </a:lnTo>
                <a:lnTo>
                  <a:pt x="2480" y="967"/>
                </a:lnTo>
                <a:lnTo>
                  <a:pt x="2483" y="962"/>
                </a:lnTo>
                <a:lnTo>
                  <a:pt x="2485" y="960"/>
                </a:lnTo>
                <a:lnTo>
                  <a:pt x="2486" y="960"/>
                </a:lnTo>
                <a:lnTo>
                  <a:pt x="2497" y="961"/>
                </a:lnTo>
                <a:lnTo>
                  <a:pt x="2504" y="954"/>
                </a:lnTo>
                <a:lnTo>
                  <a:pt x="2513" y="951"/>
                </a:lnTo>
                <a:lnTo>
                  <a:pt x="2517" y="960"/>
                </a:lnTo>
                <a:lnTo>
                  <a:pt x="2518" y="965"/>
                </a:lnTo>
                <a:lnTo>
                  <a:pt x="2523" y="967"/>
                </a:lnTo>
                <a:lnTo>
                  <a:pt x="2534" y="973"/>
                </a:lnTo>
                <a:lnTo>
                  <a:pt x="2541" y="983"/>
                </a:lnTo>
                <a:lnTo>
                  <a:pt x="2544" y="976"/>
                </a:lnTo>
                <a:lnTo>
                  <a:pt x="2540" y="971"/>
                </a:lnTo>
                <a:lnTo>
                  <a:pt x="2536" y="966"/>
                </a:lnTo>
                <a:lnTo>
                  <a:pt x="2536" y="963"/>
                </a:lnTo>
                <a:lnTo>
                  <a:pt x="2540" y="961"/>
                </a:lnTo>
                <a:lnTo>
                  <a:pt x="2543" y="962"/>
                </a:lnTo>
                <a:lnTo>
                  <a:pt x="2561" y="956"/>
                </a:lnTo>
                <a:lnTo>
                  <a:pt x="2560" y="937"/>
                </a:lnTo>
                <a:lnTo>
                  <a:pt x="2559" y="929"/>
                </a:lnTo>
                <a:lnTo>
                  <a:pt x="2562" y="921"/>
                </a:lnTo>
                <a:lnTo>
                  <a:pt x="2565" y="917"/>
                </a:lnTo>
                <a:lnTo>
                  <a:pt x="2571" y="918"/>
                </a:lnTo>
                <a:lnTo>
                  <a:pt x="2575" y="926"/>
                </a:lnTo>
                <a:lnTo>
                  <a:pt x="2581" y="932"/>
                </a:lnTo>
                <a:lnTo>
                  <a:pt x="2593" y="953"/>
                </a:lnTo>
                <a:lnTo>
                  <a:pt x="2606" y="975"/>
                </a:lnTo>
                <a:lnTo>
                  <a:pt x="2610" y="959"/>
                </a:lnTo>
                <a:lnTo>
                  <a:pt x="2607" y="945"/>
                </a:lnTo>
                <a:lnTo>
                  <a:pt x="2607" y="943"/>
                </a:lnTo>
                <a:lnTo>
                  <a:pt x="2609" y="942"/>
                </a:lnTo>
                <a:lnTo>
                  <a:pt x="2616" y="941"/>
                </a:lnTo>
                <a:lnTo>
                  <a:pt x="2618" y="934"/>
                </a:lnTo>
                <a:lnTo>
                  <a:pt x="2620" y="926"/>
                </a:lnTo>
                <a:lnTo>
                  <a:pt x="2628" y="923"/>
                </a:lnTo>
                <a:lnTo>
                  <a:pt x="2632" y="921"/>
                </a:lnTo>
                <a:lnTo>
                  <a:pt x="2635" y="918"/>
                </a:lnTo>
                <a:lnTo>
                  <a:pt x="2642" y="912"/>
                </a:lnTo>
                <a:lnTo>
                  <a:pt x="2651" y="907"/>
                </a:lnTo>
                <a:lnTo>
                  <a:pt x="2669" y="903"/>
                </a:lnTo>
                <a:lnTo>
                  <a:pt x="2688" y="905"/>
                </a:lnTo>
                <a:lnTo>
                  <a:pt x="2678" y="899"/>
                </a:lnTo>
                <a:lnTo>
                  <a:pt x="2668" y="898"/>
                </a:lnTo>
                <a:lnTo>
                  <a:pt x="2649" y="896"/>
                </a:lnTo>
                <a:lnTo>
                  <a:pt x="2631" y="892"/>
                </a:lnTo>
                <a:lnTo>
                  <a:pt x="2550" y="883"/>
                </a:lnTo>
                <a:lnTo>
                  <a:pt x="2470" y="875"/>
                </a:lnTo>
                <a:lnTo>
                  <a:pt x="2386" y="868"/>
                </a:lnTo>
                <a:lnTo>
                  <a:pt x="2302" y="861"/>
                </a:lnTo>
                <a:lnTo>
                  <a:pt x="2298" y="861"/>
                </a:lnTo>
                <a:lnTo>
                  <a:pt x="2293" y="859"/>
                </a:lnTo>
                <a:lnTo>
                  <a:pt x="2282" y="854"/>
                </a:lnTo>
                <a:lnTo>
                  <a:pt x="2268" y="853"/>
                </a:lnTo>
                <a:lnTo>
                  <a:pt x="2224" y="850"/>
                </a:lnTo>
                <a:lnTo>
                  <a:pt x="2180" y="847"/>
                </a:lnTo>
                <a:lnTo>
                  <a:pt x="2125" y="845"/>
                </a:lnTo>
                <a:lnTo>
                  <a:pt x="2070" y="845"/>
                </a:lnTo>
                <a:lnTo>
                  <a:pt x="2029" y="845"/>
                </a:lnTo>
                <a:lnTo>
                  <a:pt x="1987" y="845"/>
                </a:lnTo>
                <a:lnTo>
                  <a:pt x="1980" y="844"/>
                </a:lnTo>
                <a:lnTo>
                  <a:pt x="1972" y="847"/>
                </a:lnTo>
                <a:lnTo>
                  <a:pt x="1975" y="853"/>
                </a:lnTo>
                <a:lnTo>
                  <a:pt x="1975" y="858"/>
                </a:lnTo>
                <a:lnTo>
                  <a:pt x="1975" y="853"/>
                </a:lnTo>
                <a:lnTo>
                  <a:pt x="1972" y="847"/>
                </a:lnTo>
                <a:lnTo>
                  <a:pt x="1971" y="849"/>
                </a:lnTo>
                <a:lnTo>
                  <a:pt x="1970" y="849"/>
                </a:lnTo>
                <a:lnTo>
                  <a:pt x="1939" y="845"/>
                </a:lnTo>
                <a:lnTo>
                  <a:pt x="1907" y="846"/>
                </a:lnTo>
                <a:lnTo>
                  <a:pt x="1901" y="849"/>
                </a:lnTo>
                <a:lnTo>
                  <a:pt x="1901" y="854"/>
                </a:lnTo>
                <a:lnTo>
                  <a:pt x="1899" y="871"/>
                </a:lnTo>
                <a:lnTo>
                  <a:pt x="1899" y="889"/>
                </a:lnTo>
                <a:lnTo>
                  <a:pt x="1898" y="897"/>
                </a:lnTo>
                <a:lnTo>
                  <a:pt x="1897" y="905"/>
                </a:lnTo>
                <a:lnTo>
                  <a:pt x="1897" y="916"/>
                </a:lnTo>
                <a:lnTo>
                  <a:pt x="1904" y="921"/>
                </a:lnTo>
                <a:lnTo>
                  <a:pt x="1910" y="921"/>
                </a:lnTo>
                <a:lnTo>
                  <a:pt x="1913" y="915"/>
                </a:lnTo>
                <a:lnTo>
                  <a:pt x="1913" y="920"/>
                </a:lnTo>
                <a:lnTo>
                  <a:pt x="1914" y="925"/>
                </a:lnTo>
                <a:lnTo>
                  <a:pt x="1913" y="935"/>
                </a:lnTo>
                <a:lnTo>
                  <a:pt x="1913" y="946"/>
                </a:lnTo>
                <a:lnTo>
                  <a:pt x="1913" y="951"/>
                </a:lnTo>
                <a:lnTo>
                  <a:pt x="1918" y="952"/>
                </a:lnTo>
                <a:lnTo>
                  <a:pt x="1923" y="952"/>
                </a:lnTo>
                <a:lnTo>
                  <a:pt x="1925" y="946"/>
                </a:lnTo>
                <a:lnTo>
                  <a:pt x="1931" y="933"/>
                </a:lnTo>
                <a:lnTo>
                  <a:pt x="1946" y="931"/>
                </a:lnTo>
                <a:lnTo>
                  <a:pt x="1956" y="936"/>
                </a:lnTo>
                <a:lnTo>
                  <a:pt x="1966" y="942"/>
                </a:lnTo>
                <a:lnTo>
                  <a:pt x="1962" y="933"/>
                </a:lnTo>
                <a:lnTo>
                  <a:pt x="1956" y="927"/>
                </a:lnTo>
                <a:lnTo>
                  <a:pt x="1962" y="926"/>
                </a:lnTo>
                <a:lnTo>
                  <a:pt x="1967" y="921"/>
                </a:lnTo>
                <a:lnTo>
                  <a:pt x="1960" y="919"/>
                </a:lnTo>
                <a:lnTo>
                  <a:pt x="1958" y="915"/>
                </a:lnTo>
                <a:lnTo>
                  <a:pt x="1964" y="903"/>
                </a:lnTo>
                <a:lnTo>
                  <a:pt x="1974" y="899"/>
                </a:lnTo>
                <a:lnTo>
                  <a:pt x="1982" y="906"/>
                </a:lnTo>
                <a:lnTo>
                  <a:pt x="1989" y="914"/>
                </a:lnTo>
                <a:lnTo>
                  <a:pt x="1988" y="926"/>
                </a:lnTo>
                <a:lnTo>
                  <a:pt x="1985" y="936"/>
                </a:lnTo>
                <a:lnTo>
                  <a:pt x="1982" y="942"/>
                </a:lnTo>
                <a:lnTo>
                  <a:pt x="1980" y="947"/>
                </a:lnTo>
                <a:lnTo>
                  <a:pt x="1986" y="949"/>
                </a:lnTo>
                <a:lnTo>
                  <a:pt x="1992" y="950"/>
                </a:lnTo>
                <a:lnTo>
                  <a:pt x="1996" y="947"/>
                </a:lnTo>
                <a:lnTo>
                  <a:pt x="1996" y="943"/>
                </a:lnTo>
                <a:lnTo>
                  <a:pt x="1998" y="933"/>
                </a:lnTo>
                <a:lnTo>
                  <a:pt x="2007" y="930"/>
                </a:lnTo>
                <a:lnTo>
                  <a:pt x="2027" y="931"/>
                </a:lnTo>
                <a:lnTo>
                  <a:pt x="2045" y="934"/>
                </a:lnTo>
                <a:lnTo>
                  <a:pt x="2045" y="936"/>
                </a:lnTo>
                <a:lnTo>
                  <a:pt x="2045" y="938"/>
                </a:lnTo>
                <a:lnTo>
                  <a:pt x="2031" y="938"/>
                </a:lnTo>
                <a:lnTo>
                  <a:pt x="2016" y="938"/>
                </a:lnTo>
                <a:lnTo>
                  <a:pt x="2016" y="940"/>
                </a:lnTo>
                <a:lnTo>
                  <a:pt x="2016" y="941"/>
                </a:lnTo>
                <a:lnTo>
                  <a:pt x="2040" y="940"/>
                </a:lnTo>
                <a:lnTo>
                  <a:pt x="2063" y="947"/>
                </a:lnTo>
                <a:lnTo>
                  <a:pt x="2060" y="936"/>
                </a:lnTo>
                <a:lnTo>
                  <a:pt x="2062" y="927"/>
                </a:lnTo>
                <a:lnTo>
                  <a:pt x="2068" y="919"/>
                </a:lnTo>
                <a:lnTo>
                  <a:pt x="2073" y="908"/>
                </a:lnTo>
                <a:lnTo>
                  <a:pt x="2079" y="913"/>
                </a:lnTo>
                <a:lnTo>
                  <a:pt x="2082" y="916"/>
                </a:lnTo>
                <a:lnTo>
                  <a:pt x="2090" y="921"/>
                </a:lnTo>
                <a:lnTo>
                  <a:pt x="2098" y="920"/>
                </a:lnTo>
                <a:lnTo>
                  <a:pt x="2106" y="915"/>
                </a:lnTo>
                <a:lnTo>
                  <a:pt x="2112" y="918"/>
                </a:lnTo>
                <a:lnTo>
                  <a:pt x="2116" y="910"/>
                </a:lnTo>
                <a:lnTo>
                  <a:pt x="2120" y="904"/>
                </a:lnTo>
                <a:lnTo>
                  <a:pt x="2138" y="905"/>
                </a:lnTo>
                <a:lnTo>
                  <a:pt x="2155" y="910"/>
                </a:lnTo>
                <a:lnTo>
                  <a:pt x="2155" y="910"/>
                </a:lnTo>
                <a:lnTo>
                  <a:pt x="2155" y="910"/>
                </a:lnTo>
                <a:lnTo>
                  <a:pt x="2155" y="911"/>
                </a:lnTo>
                <a:lnTo>
                  <a:pt x="2154" y="911"/>
                </a:lnTo>
                <a:close/>
                <a:moveTo>
                  <a:pt x="1388" y="1233"/>
                </a:moveTo>
                <a:lnTo>
                  <a:pt x="1388" y="1233"/>
                </a:lnTo>
                <a:lnTo>
                  <a:pt x="1388" y="1233"/>
                </a:lnTo>
                <a:lnTo>
                  <a:pt x="1388" y="1233"/>
                </a:lnTo>
                <a:lnTo>
                  <a:pt x="1388" y="1233"/>
                </a:lnTo>
                <a:lnTo>
                  <a:pt x="1388" y="1233"/>
                </a:lnTo>
                <a:lnTo>
                  <a:pt x="1397" y="1233"/>
                </a:lnTo>
                <a:lnTo>
                  <a:pt x="1406" y="1232"/>
                </a:lnTo>
                <a:lnTo>
                  <a:pt x="1419" y="1231"/>
                </a:lnTo>
                <a:lnTo>
                  <a:pt x="1425" y="1243"/>
                </a:lnTo>
                <a:lnTo>
                  <a:pt x="1429" y="1231"/>
                </a:lnTo>
                <a:lnTo>
                  <a:pt x="1431" y="1219"/>
                </a:lnTo>
                <a:lnTo>
                  <a:pt x="1436" y="1212"/>
                </a:lnTo>
                <a:lnTo>
                  <a:pt x="1435" y="1206"/>
                </a:lnTo>
                <a:lnTo>
                  <a:pt x="1427" y="1203"/>
                </a:lnTo>
                <a:lnTo>
                  <a:pt x="1418" y="1203"/>
                </a:lnTo>
                <a:lnTo>
                  <a:pt x="1406" y="1205"/>
                </a:lnTo>
                <a:lnTo>
                  <a:pt x="1395" y="1202"/>
                </a:lnTo>
                <a:lnTo>
                  <a:pt x="1395" y="1202"/>
                </a:lnTo>
                <a:lnTo>
                  <a:pt x="1396" y="1202"/>
                </a:lnTo>
                <a:lnTo>
                  <a:pt x="1409" y="1201"/>
                </a:lnTo>
                <a:lnTo>
                  <a:pt x="1423" y="1200"/>
                </a:lnTo>
                <a:lnTo>
                  <a:pt x="1427" y="1197"/>
                </a:lnTo>
                <a:lnTo>
                  <a:pt x="1428" y="1194"/>
                </a:lnTo>
                <a:lnTo>
                  <a:pt x="1425" y="1191"/>
                </a:lnTo>
                <a:lnTo>
                  <a:pt x="1422" y="1191"/>
                </a:lnTo>
                <a:lnTo>
                  <a:pt x="1409" y="1191"/>
                </a:lnTo>
                <a:lnTo>
                  <a:pt x="1399" y="1200"/>
                </a:lnTo>
                <a:lnTo>
                  <a:pt x="1398" y="1201"/>
                </a:lnTo>
                <a:lnTo>
                  <a:pt x="1396" y="1202"/>
                </a:lnTo>
                <a:lnTo>
                  <a:pt x="1395" y="1202"/>
                </a:lnTo>
                <a:lnTo>
                  <a:pt x="1395" y="1202"/>
                </a:lnTo>
                <a:lnTo>
                  <a:pt x="1395" y="1202"/>
                </a:lnTo>
                <a:lnTo>
                  <a:pt x="1395" y="1202"/>
                </a:lnTo>
                <a:lnTo>
                  <a:pt x="1395" y="1202"/>
                </a:lnTo>
                <a:lnTo>
                  <a:pt x="1388" y="1208"/>
                </a:lnTo>
                <a:lnTo>
                  <a:pt x="1389" y="1218"/>
                </a:lnTo>
                <a:lnTo>
                  <a:pt x="1393" y="1222"/>
                </a:lnTo>
                <a:lnTo>
                  <a:pt x="1399" y="1221"/>
                </a:lnTo>
                <a:lnTo>
                  <a:pt x="1407" y="1220"/>
                </a:lnTo>
                <a:lnTo>
                  <a:pt x="1411" y="1223"/>
                </a:lnTo>
                <a:lnTo>
                  <a:pt x="1407" y="1227"/>
                </a:lnTo>
                <a:lnTo>
                  <a:pt x="1399" y="1227"/>
                </a:lnTo>
                <a:lnTo>
                  <a:pt x="1395" y="1227"/>
                </a:lnTo>
                <a:lnTo>
                  <a:pt x="1391" y="1226"/>
                </a:lnTo>
                <a:lnTo>
                  <a:pt x="1388" y="1228"/>
                </a:lnTo>
                <a:lnTo>
                  <a:pt x="1388" y="1233"/>
                </a:lnTo>
                <a:lnTo>
                  <a:pt x="1388" y="1233"/>
                </a:lnTo>
                <a:close/>
                <a:moveTo>
                  <a:pt x="1077" y="630"/>
                </a:moveTo>
                <a:lnTo>
                  <a:pt x="1077" y="630"/>
                </a:lnTo>
                <a:lnTo>
                  <a:pt x="1078" y="630"/>
                </a:lnTo>
                <a:lnTo>
                  <a:pt x="1078" y="630"/>
                </a:lnTo>
                <a:lnTo>
                  <a:pt x="1077" y="630"/>
                </a:lnTo>
                <a:close/>
                <a:moveTo>
                  <a:pt x="590" y="305"/>
                </a:moveTo>
                <a:lnTo>
                  <a:pt x="589" y="304"/>
                </a:lnTo>
                <a:lnTo>
                  <a:pt x="590" y="305"/>
                </a:lnTo>
                <a:lnTo>
                  <a:pt x="590" y="305"/>
                </a:lnTo>
                <a:lnTo>
                  <a:pt x="590" y="305"/>
                </a:lnTo>
                <a:lnTo>
                  <a:pt x="587" y="316"/>
                </a:lnTo>
                <a:lnTo>
                  <a:pt x="577" y="313"/>
                </a:lnTo>
                <a:lnTo>
                  <a:pt x="575" y="308"/>
                </a:lnTo>
                <a:lnTo>
                  <a:pt x="571" y="306"/>
                </a:lnTo>
                <a:lnTo>
                  <a:pt x="563" y="308"/>
                </a:lnTo>
                <a:lnTo>
                  <a:pt x="557" y="313"/>
                </a:lnTo>
                <a:lnTo>
                  <a:pt x="557" y="316"/>
                </a:lnTo>
                <a:lnTo>
                  <a:pt x="561" y="318"/>
                </a:lnTo>
                <a:lnTo>
                  <a:pt x="563" y="322"/>
                </a:lnTo>
                <a:lnTo>
                  <a:pt x="566" y="323"/>
                </a:lnTo>
                <a:lnTo>
                  <a:pt x="569" y="321"/>
                </a:lnTo>
                <a:lnTo>
                  <a:pt x="569" y="317"/>
                </a:lnTo>
                <a:lnTo>
                  <a:pt x="573" y="316"/>
                </a:lnTo>
                <a:lnTo>
                  <a:pt x="576" y="314"/>
                </a:lnTo>
                <a:lnTo>
                  <a:pt x="579" y="321"/>
                </a:lnTo>
                <a:lnTo>
                  <a:pt x="574" y="327"/>
                </a:lnTo>
                <a:lnTo>
                  <a:pt x="571" y="330"/>
                </a:lnTo>
                <a:lnTo>
                  <a:pt x="566" y="331"/>
                </a:lnTo>
                <a:lnTo>
                  <a:pt x="561" y="330"/>
                </a:lnTo>
                <a:lnTo>
                  <a:pt x="556" y="332"/>
                </a:lnTo>
                <a:lnTo>
                  <a:pt x="557" y="338"/>
                </a:lnTo>
                <a:lnTo>
                  <a:pt x="563" y="341"/>
                </a:lnTo>
                <a:lnTo>
                  <a:pt x="561" y="346"/>
                </a:lnTo>
                <a:lnTo>
                  <a:pt x="556" y="349"/>
                </a:lnTo>
                <a:lnTo>
                  <a:pt x="551" y="355"/>
                </a:lnTo>
                <a:lnTo>
                  <a:pt x="554" y="361"/>
                </a:lnTo>
                <a:lnTo>
                  <a:pt x="560" y="364"/>
                </a:lnTo>
                <a:lnTo>
                  <a:pt x="559" y="370"/>
                </a:lnTo>
                <a:lnTo>
                  <a:pt x="560" y="377"/>
                </a:lnTo>
                <a:lnTo>
                  <a:pt x="565" y="381"/>
                </a:lnTo>
                <a:lnTo>
                  <a:pt x="574" y="386"/>
                </a:lnTo>
                <a:lnTo>
                  <a:pt x="585" y="390"/>
                </a:lnTo>
                <a:lnTo>
                  <a:pt x="591" y="394"/>
                </a:lnTo>
                <a:lnTo>
                  <a:pt x="593" y="401"/>
                </a:lnTo>
                <a:lnTo>
                  <a:pt x="587" y="408"/>
                </a:lnTo>
                <a:lnTo>
                  <a:pt x="578" y="410"/>
                </a:lnTo>
                <a:lnTo>
                  <a:pt x="576" y="409"/>
                </a:lnTo>
                <a:lnTo>
                  <a:pt x="573" y="408"/>
                </a:lnTo>
                <a:lnTo>
                  <a:pt x="573" y="408"/>
                </a:lnTo>
                <a:lnTo>
                  <a:pt x="571" y="408"/>
                </a:lnTo>
                <a:lnTo>
                  <a:pt x="570" y="408"/>
                </a:lnTo>
                <a:lnTo>
                  <a:pt x="571" y="409"/>
                </a:lnTo>
                <a:lnTo>
                  <a:pt x="571" y="410"/>
                </a:lnTo>
                <a:lnTo>
                  <a:pt x="565" y="416"/>
                </a:lnTo>
                <a:lnTo>
                  <a:pt x="561" y="424"/>
                </a:lnTo>
                <a:lnTo>
                  <a:pt x="557" y="421"/>
                </a:lnTo>
                <a:lnTo>
                  <a:pt x="554" y="423"/>
                </a:lnTo>
                <a:lnTo>
                  <a:pt x="554" y="434"/>
                </a:lnTo>
                <a:lnTo>
                  <a:pt x="554" y="445"/>
                </a:lnTo>
                <a:lnTo>
                  <a:pt x="557" y="439"/>
                </a:lnTo>
                <a:lnTo>
                  <a:pt x="563" y="441"/>
                </a:lnTo>
                <a:lnTo>
                  <a:pt x="572" y="442"/>
                </a:lnTo>
                <a:lnTo>
                  <a:pt x="579" y="438"/>
                </a:lnTo>
                <a:lnTo>
                  <a:pt x="593" y="430"/>
                </a:lnTo>
                <a:lnTo>
                  <a:pt x="600" y="414"/>
                </a:lnTo>
                <a:lnTo>
                  <a:pt x="602" y="406"/>
                </a:lnTo>
                <a:lnTo>
                  <a:pt x="606" y="397"/>
                </a:lnTo>
                <a:lnTo>
                  <a:pt x="607" y="391"/>
                </a:lnTo>
                <a:lnTo>
                  <a:pt x="603" y="386"/>
                </a:lnTo>
                <a:lnTo>
                  <a:pt x="604" y="381"/>
                </a:lnTo>
                <a:lnTo>
                  <a:pt x="604" y="377"/>
                </a:lnTo>
                <a:lnTo>
                  <a:pt x="605" y="376"/>
                </a:lnTo>
                <a:lnTo>
                  <a:pt x="605" y="373"/>
                </a:lnTo>
                <a:lnTo>
                  <a:pt x="609" y="353"/>
                </a:lnTo>
                <a:lnTo>
                  <a:pt x="609" y="332"/>
                </a:lnTo>
                <a:lnTo>
                  <a:pt x="610" y="329"/>
                </a:lnTo>
                <a:lnTo>
                  <a:pt x="612" y="325"/>
                </a:lnTo>
                <a:lnTo>
                  <a:pt x="618" y="323"/>
                </a:lnTo>
                <a:lnTo>
                  <a:pt x="622" y="321"/>
                </a:lnTo>
                <a:lnTo>
                  <a:pt x="625" y="321"/>
                </a:lnTo>
                <a:lnTo>
                  <a:pt x="627" y="321"/>
                </a:lnTo>
                <a:lnTo>
                  <a:pt x="628" y="326"/>
                </a:lnTo>
                <a:lnTo>
                  <a:pt x="630" y="332"/>
                </a:lnTo>
                <a:lnTo>
                  <a:pt x="632" y="336"/>
                </a:lnTo>
                <a:lnTo>
                  <a:pt x="637" y="335"/>
                </a:lnTo>
                <a:lnTo>
                  <a:pt x="645" y="333"/>
                </a:lnTo>
                <a:lnTo>
                  <a:pt x="649" y="330"/>
                </a:lnTo>
                <a:lnTo>
                  <a:pt x="648" y="320"/>
                </a:lnTo>
                <a:lnTo>
                  <a:pt x="648" y="310"/>
                </a:lnTo>
                <a:lnTo>
                  <a:pt x="643" y="303"/>
                </a:lnTo>
                <a:lnTo>
                  <a:pt x="635" y="303"/>
                </a:lnTo>
                <a:lnTo>
                  <a:pt x="626" y="306"/>
                </a:lnTo>
                <a:lnTo>
                  <a:pt x="617" y="309"/>
                </a:lnTo>
                <a:lnTo>
                  <a:pt x="616" y="305"/>
                </a:lnTo>
                <a:lnTo>
                  <a:pt x="610" y="301"/>
                </a:lnTo>
                <a:lnTo>
                  <a:pt x="609" y="313"/>
                </a:lnTo>
                <a:lnTo>
                  <a:pt x="609" y="324"/>
                </a:lnTo>
                <a:lnTo>
                  <a:pt x="602" y="325"/>
                </a:lnTo>
                <a:lnTo>
                  <a:pt x="594" y="329"/>
                </a:lnTo>
                <a:lnTo>
                  <a:pt x="594" y="322"/>
                </a:lnTo>
                <a:lnTo>
                  <a:pt x="595" y="317"/>
                </a:lnTo>
                <a:lnTo>
                  <a:pt x="599" y="308"/>
                </a:lnTo>
                <a:lnTo>
                  <a:pt x="590" y="305"/>
                </a:lnTo>
                <a:lnTo>
                  <a:pt x="590" y="305"/>
                </a:lnTo>
                <a:lnTo>
                  <a:pt x="590" y="305"/>
                </a:lnTo>
                <a:close/>
                <a:moveTo>
                  <a:pt x="850" y="1219"/>
                </a:moveTo>
                <a:lnTo>
                  <a:pt x="851" y="1219"/>
                </a:lnTo>
                <a:lnTo>
                  <a:pt x="850" y="1218"/>
                </a:lnTo>
                <a:lnTo>
                  <a:pt x="850" y="1219"/>
                </a:lnTo>
                <a:close/>
                <a:moveTo>
                  <a:pt x="355" y="378"/>
                </a:moveTo>
                <a:lnTo>
                  <a:pt x="354" y="380"/>
                </a:lnTo>
                <a:lnTo>
                  <a:pt x="352" y="381"/>
                </a:lnTo>
                <a:lnTo>
                  <a:pt x="352" y="382"/>
                </a:lnTo>
                <a:lnTo>
                  <a:pt x="352" y="382"/>
                </a:lnTo>
                <a:lnTo>
                  <a:pt x="352" y="382"/>
                </a:lnTo>
                <a:lnTo>
                  <a:pt x="353" y="381"/>
                </a:lnTo>
                <a:lnTo>
                  <a:pt x="353" y="381"/>
                </a:lnTo>
                <a:lnTo>
                  <a:pt x="354" y="380"/>
                </a:lnTo>
                <a:lnTo>
                  <a:pt x="355" y="379"/>
                </a:lnTo>
                <a:lnTo>
                  <a:pt x="355" y="379"/>
                </a:lnTo>
                <a:lnTo>
                  <a:pt x="357" y="378"/>
                </a:lnTo>
                <a:lnTo>
                  <a:pt x="357" y="378"/>
                </a:lnTo>
                <a:lnTo>
                  <a:pt x="355" y="378"/>
                </a:lnTo>
                <a:lnTo>
                  <a:pt x="355" y="378"/>
                </a:lnTo>
                <a:close/>
                <a:moveTo>
                  <a:pt x="1134" y="1467"/>
                </a:moveTo>
                <a:lnTo>
                  <a:pt x="1134" y="1466"/>
                </a:lnTo>
                <a:lnTo>
                  <a:pt x="1134" y="1466"/>
                </a:lnTo>
                <a:lnTo>
                  <a:pt x="1134" y="1466"/>
                </a:lnTo>
                <a:lnTo>
                  <a:pt x="1134" y="1466"/>
                </a:lnTo>
                <a:lnTo>
                  <a:pt x="1134" y="1466"/>
                </a:lnTo>
                <a:lnTo>
                  <a:pt x="1134" y="1466"/>
                </a:lnTo>
                <a:lnTo>
                  <a:pt x="1134" y="1466"/>
                </a:lnTo>
                <a:lnTo>
                  <a:pt x="1139" y="1463"/>
                </a:lnTo>
                <a:lnTo>
                  <a:pt x="1145" y="1465"/>
                </a:lnTo>
                <a:lnTo>
                  <a:pt x="1148" y="1466"/>
                </a:lnTo>
                <a:lnTo>
                  <a:pt x="1151" y="1463"/>
                </a:lnTo>
                <a:lnTo>
                  <a:pt x="1150" y="1461"/>
                </a:lnTo>
                <a:lnTo>
                  <a:pt x="1147" y="1458"/>
                </a:lnTo>
                <a:lnTo>
                  <a:pt x="1133" y="1456"/>
                </a:lnTo>
                <a:lnTo>
                  <a:pt x="1119" y="1462"/>
                </a:lnTo>
                <a:lnTo>
                  <a:pt x="1126" y="1466"/>
                </a:lnTo>
                <a:lnTo>
                  <a:pt x="1134" y="1466"/>
                </a:lnTo>
                <a:lnTo>
                  <a:pt x="1134" y="1466"/>
                </a:lnTo>
                <a:lnTo>
                  <a:pt x="1134" y="1466"/>
                </a:lnTo>
                <a:lnTo>
                  <a:pt x="1134" y="1466"/>
                </a:lnTo>
                <a:lnTo>
                  <a:pt x="1134" y="1467"/>
                </a:lnTo>
                <a:close/>
                <a:moveTo>
                  <a:pt x="1378" y="1057"/>
                </a:moveTo>
                <a:lnTo>
                  <a:pt x="1377" y="1057"/>
                </a:lnTo>
                <a:lnTo>
                  <a:pt x="1377" y="1057"/>
                </a:lnTo>
                <a:lnTo>
                  <a:pt x="1378" y="1057"/>
                </a:lnTo>
                <a:lnTo>
                  <a:pt x="1378" y="1057"/>
                </a:lnTo>
                <a:lnTo>
                  <a:pt x="1378" y="1057"/>
                </a:lnTo>
                <a:lnTo>
                  <a:pt x="1390" y="1069"/>
                </a:lnTo>
                <a:lnTo>
                  <a:pt x="1393" y="1085"/>
                </a:lnTo>
                <a:lnTo>
                  <a:pt x="1393" y="1086"/>
                </a:lnTo>
                <a:lnTo>
                  <a:pt x="1394" y="1087"/>
                </a:lnTo>
                <a:lnTo>
                  <a:pt x="1399" y="1090"/>
                </a:lnTo>
                <a:lnTo>
                  <a:pt x="1405" y="1091"/>
                </a:lnTo>
                <a:lnTo>
                  <a:pt x="1408" y="1088"/>
                </a:lnTo>
                <a:lnTo>
                  <a:pt x="1407" y="1083"/>
                </a:lnTo>
                <a:lnTo>
                  <a:pt x="1407" y="1081"/>
                </a:lnTo>
                <a:lnTo>
                  <a:pt x="1407" y="1079"/>
                </a:lnTo>
                <a:lnTo>
                  <a:pt x="1415" y="1070"/>
                </a:lnTo>
                <a:lnTo>
                  <a:pt x="1416" y="1058"/>
                </a:lnTo>
                <a:lnTo>
                  <a:pt x="1418" y="1051"/>
                </a:lnTo>
                <a:lnTo>
                  <a:pt x="1421" y="1044"/>
                </a:lnTo>
                <a:lnTo>
                  <a:pt x="1423" y="1049"/>
                </a:lnTo>
                <a:lnTo>
                  <a:pt x="1424" y="1052"/>
                </a:lnTo>
                <a:lnTo>
                  <a:pt x="1437" y="1061"/>
                </a:lnTo>
                <a:lnTo>
                  <a:pt x="1449" y="1073"/>
                </a:lnTo>
                <a:lnTo>
                  <a:pt x="1452" y="1076"/>
                </a:lnTo>
                <a:lnTo>
                  <a:pt x="1456" y="1075"/>
                </a:lnTo>
                <a:lnTo>
                  <a:pt x="1457" y="1080"/>
                </a:lnTo>
                <a:lnTo>
                  <a:pt x="1455" y="1082"/>
                </a:lnTo>
                <a:lnTo>
                  <a:pt x="1450" y="1084"/>
                </a:lnTo>
                <a:lnTo>
                  <a:pt x="1453" y="1089"/>
                </a:lnTo>
                <a:lnTo>
                  <a:pt x="1456" y="1094"/>
                </a:lnTo>
                <a:lnTo>
                  <a:pt x="1451" y="1097"/>
                </a:lnTo>
                <a:lnTo>
                  <a:pt x="1450" y="1100"/>
                </a:lnTo>
                <a:lnTo>
                  <a:pt x="1451" y="1102"/>
                </a:lnTo>
                <a:lnTo>
                  <a:pt x="1456" y="1109"/>
                </a:lnTo>
                <a:lnTo>
                  <a:pt x="1455" y="1116"/>
                </a:lnTo>
                <a:lnTo>
                  <a:pt x="1456" y="1127"/>
                </a:lnTo>
                <a:lnTo>
                  <a:pt x="1453" y="1136"/>
                </a:lnTo>
                <a:lnTo>
                  <a:pt x="1453" y="1140"/>
                </a:lnTo>
                <a:lnTo>
                  <a:pt x="1455" y="1142"/>
                </a:lnTo>
                <a:lnTo>
                  <a:pt x="1467" y="1154"/>
                </a:lnTo>
                <a:lnTo>
                  <a:pt x="1477" y="1166"/>
                </a:lnTo>
                <a:lnTo>
                  <a:pt x="1481" y="1170"/>
                </a:lnTo>
                <a:lnTo>
                  <a:pt x="1485" y="1167"/>
                </a:lnTo>
                <a:lnTo>
                  <a:pt x="1487" y="1163"/>
                </a:lnTo>
                <a:lnTo>
                  <a:pt x="1485" y="1159"/>
                </a:lnTo>
                <a:lnTo>
                  <a:pt x="1476" y="1149"/>
                </a:lnTo>
                <a:lnTo>
                  <a:pt x="1469" y="1140"/>
                </a:lnTo>
                <a:lnTo>
                  <a:pt x="1467" y="1134"/>
                </a:lnTo>
                <a:lnTo>
                  <a:pt x="1469" y="1128"/>
                </a:lnTo>
                <a:lnTo>
                  <a:pt x="1471" y="1126"/>
                </a:lnTo>
                <a:lnTo>
                  <a:pt x="1474" y="1126"/>
                </a:lnTo>
                <a:lnTo>
                  <a:pt x="1479" y="1129"/>
                </a:lnTo>
                <a:lnTo>
                  <a:pt x="1479" y="1134"/>
                </a:lnTo>
                <a:lnTo>
                  <a:pt x="1480" y="1136"/>
                </a:lnTo>
                <a:lnTo>
                  <a:pt x="1483" y="1137"/>
                </a:lnTo>
                <a:lnTo>
                  <a:pt x="1486" y="1131"/>
                </a:lnTo>
                <a:lnTo>
                  <a:pt x="1488" y="1124"/>
                </a:lnTo>
                <a:lnTo>
                  <a:pt x="1488" y="1120"/>
                </a:lnTo>
                <a:lnTo>
                  <a:pt x="1489" y="1118"/>
                </a:lnTo>
                <a:lnTo>
                  <a:pt x="1491" y="1117"/>
                </a:lnTo>
                <a:lnTo>
                  <a:pt x="1494" y="1117"/>
                </a:lnTo>
                <a:lnTo>
                  <a:pt x="1504" y="1118"/>
                </a:lnTo>
                <a:lnTo>
                  <a:pt x="1514" y="1118"/>
                </a:lnTo>
                <a:lnTo>
                  <a:pt x="1526" y="1113"/>
                </a:lnTo>
                <a:lnTo>
                  <a:pt x="1522" y="1100"/>
                </a:lnTo>
                <a:lnTo>
                  <a:pt x="1517" y="1089"/>
                </a:lnTo>
                <a:lnTo>
                  <a:pt x="1522" y="1082"/>
                </a:lnTo>
                <a:lnTo>
                  <a:pt x="1528" y="1076"/>
                </a:lnTo>
                <a:lnTo>
                  <a:pt x="1533" y="1070"/>
                </a:lnTo>
                <a:lnTo>
                  <a:pt x="1539" y="1078"/>
                </a:lnTo>
                <a:lnTo>
                  <a:pt x="1536" y="1085"/>
                </a:lnTo>
                <a:lnTo>
                  <a:pt x="1539" y="1087"/>
                </a:lnTo>
                <a:lnTo>
                  <a:pt x="1541" y="1086"/>
                </a:lnTo>
                <a:lnTo>
                  <a:pt x="1545" y="1089"/>
                </a:lnTo>
                <a:lnTo>
                  <a:pt x="1548" y="1091"/>
                </a:lnTo>
                <a:lnTo>
                  <a:pt x="1550" y="1087"/>
                </a:lnTo>
                <a:lnTo>
                  <a:pt x="1549" y="1081"/>
                </a:lnTo>
                <a:lnTo>
                  <a:pt x="1550" y="1079"/>
                </a:lnTo>
                <a:lnTo>
                  <a:pt x="1552" y="1079"/>
                </a:lnTo>
                <a:lnTo>
                  <a:pt x="1556" y="1080"/>
                </a:lnTo>
                <a:lnTo>
                  <a:pt x="1556" y="1083"/>
                </a:lnTo>
                <a:lnTo>
                  <a:pt x="1554" y="1091"/>
                </a:lnTo>
                <a:lnTo>
                  <a:pt x="1557" y="1099"/>
                </a:lnTo>
                <a:lnTo>
                  <a:pt x="1554" y="1100"/>
                </a:lnTo>
                <a:lnTo>
                  <a:pt x="1551" y="1100"/>
                </a:lnTo>
                <a:lnTo>
                  <a:pt x="1533" y="1106"/>
                </a:lnTo>
                <a:lnTo>
                  <a:pt x="1534" y="1126"/>
                </a:lnTo>
                <a:lnTo>
                  <a:pt x="1539" y="1129"/>
                </a:lnTo>
                <a:lnTo>
                  <a:pt x="1543" y="1126"/>
                </a:lnTo>
                <a:lnTo>
                  <a:pt x="1557" y="1118"/>
                </a:lnTo>
                <a:lnTo>
                  <a:pt x="1572" y="1121"/>
                </a:lnTo>
                <a:lnTo>
                  <a:pt x="1565" y="1124"/>
                </a:lnTo>
                <a:lnTo>
                  <a:pt x="1557" y="1127"/>
                </a:lnTo>
                <a:lnTo>
                  <a:pt x="1567" y="1127"/>
                </a:lnTo>
                <a:lnTo>
                  <a:pt x="1577" y="1128"/>
                </a:lnTo>
                <a:lnTo>
                  <a:pt x="1587" y="1133"/>
                </a:lnTo>
                <a:lnTo>
                  <a:pt x="1586" y="1143"/>
                </a:lnTo>
                <a:lnTo>
                  <a:pt x="1585" y="1147"/>
                </a:lnTo>
                <a:lnTo>
                  <a:pt x="1587" y="1151"/>
                </a:lnTo>
                <a:lnTo>
                  <a:pt x="1589" y="1154"/>
                </a:lnTo>
                <a:lnTo>
                  <a:pt x="1591" y="1152"/>
                </a:lnTo>
                <a:lnTo>
                  <a:pt x="1595" y="1149"/>
                </a:lnTo>
                <a:lnTo>
                  <a:pt x="1595" y="1144"/>
                </a:lnTo>
                <a:lnTo>
                  <a:pt x="1594" y="1135"/>
                </a:lnTo>
                <a:lnTo>
                  <a:pt x="1594" y="1127"/>
                </a:lnTo>
                <a:lnTo>
                  <a:pt x="1587" y="1121"/>
                </a:lnTo>
                <a:lnTo>
                  <a:pt x="1577" y="1116"/>
                </a:lnTo>
                <a:lnTo>
                  <a:pt x="1593" y="1114"/>
                </a:lnTo>
                <a:lnTo>
                  <a:pt x="1606" y="1106"/>
                </a:lnTo>
                <a:lnTo>
                  <a:pt x="1612" y="1102"/>
                </a:lnTo>
                <a:lnTo>
                  <a:pt x="1619" y="1100"/>
                </a:lnTo>
                <a:lnTo>
                  <a:pt x="1619" y="1100"/>
                </a:lnTo>
                <a:lnTo>
                  <a:pt x="1619" y="1100"/>
                </a:lnTo>
                <a:lnTo>
                  <a:pt x="1619" y="1100"/>
                </a:lnTo>
                <a:lnTo>
                  <a:pt x="1619" y="1100"/>
                </a:lnTo>
                <a:lnTo>
                  <a:pt x="1619" y="1100"/>
                </a:lnTo>
                <a:lnTo>
                  <a:pt x="1633" y="1096"/>
                </a:lnTo>
                <a:lnTo>
                  <a:pt x="1647" y="1096"/>
                </a:lnTo>
                <a:lnTo>
                  <a:pt x="1638" y="1102"/>
                </a:lnTo>
                <a:lnTo>
                  <a:pt x="1627" y="1105"/>
                </a:lnTo>
                <a:lnTo>
                  <a:pt x="1622" y="1105"/>
                </a:lnTo>
                <a:lnTo>
                  <a:pt x="1619" y="1100"/>
                </a:lnTo>
                <a:lnTo>
                  <a:pt x="1619" y="1100"/>
                </a:lnTo>
                <a:lnTo>
                  <a:pt x="1619" y="1100"/>
                </a:lnTo>
                <a:lnTo>
                  <a:pt x="1619" y="1100"/>
                </a:lnTo>
                <a:lnTo>
                  <a:pt x="1619" y="1100"/>
                </a:lnTo>
                <a:lnTo>
                  <a:pt x="1619" y="1100"/>
                </a:lnTo>
                <a:lnTo>
                  <a:pt x="1621" y="1098"/>
                </a:lnTo>
                <a:lnTo>
                  <a:pt x="1620" y="1096"/>
                </a:lnTo>
                <a:lnTo>
                  <a:pt x="1611" y="1095"/>
                </a:lnTo>
                <a:lnTo>
                  <a:pt x="1603" y="1096"/>
                </a:lnTo>
                <a:lnTo>
                  <a:pt x="1593" y="1097"/>
                </a:lnTo>
                <a:lnTo>
                  <a:pt x="1588" y="1088"/>
                </a:lnTo>
                <a:lnTo>
                  <a:pt x="1589" y="1084"/>
                </a:lnTo>
                <a:lnTo>
                  <a:pt x="1586" y="1081"/>
                </a:lnTo>
                <a:lnTo>
                  <a:pt x="1580" y="1082"/>
                </a:lnTo>
                <a:lnTo>
                  <a:pt x="1577" y="1085"/>
                </a:lnTo>
                <a:lnTo>
                  <a:pt x="1575" y="1089"/>
                </a:lnTo>
                <a:lnTo>
                  <a:pt x="1573" y="1093"/>
                </a:lnTo>
                <a:lnTo>
                  <a:pt x="1570" y="1095"/>
                </a:lnTo>
                <a:lnTo>
                  <a:pt x="1566" y="1093"/>
                </a:lnTo>
                <a:lnTo>
                  <a:pt x="1565" y="1090"/>
                </a:lnTo>
                <a:lnTo>
                  <a:pt x="1564" y="1089"/>
                </a:lnTo>
                <a:lnTo>
                  <a:pt x="1571" y="1082"/>
                </a:lnTo>
                <a:lnTo>
                  <a:pt x="1571" y="1072"/>
                </a:lnTo>
                <a:lnTo>
                  <a:pt x="1573" y="1069"/>
                </a:lnTo>
                <a:lnTo>
                  <a:pt x="1576" y="1067"/>
                </a:lnTo>
                <a:lnTo>
                  <a:pt x="1580" y="1063"/>
                </a:lnTo>
                <a:lnTo>
                  <a:pt x="1579" y="1056"/>
                </a:lnTo>
                <a:lnTo>
                  <a:pt x="1576" y="1052"/>
                </a:lnTo>
                <a:lnTo>
                  <a:pt x="1571" y="1052"/>
                </a:lnTo>
                <a:lnTo>
                  <a:pt x="1567" y="1051"/>
                </a:lnTo>
                <a:lnTo>
                  <a:pt x="1565" y="1050"/>
                </a:lnTo>
                <a:lnTo>
                  <a:pt x="1566" y="1048"/>
                </a:lnTo>
                <a:lnTo>
                  <a:pt x="1570" y="1047"/>
                </a:lnTo>
                <a:lnTo>
                  <a:pt x="1592" y="1045"/>
                </a:lnTo>
                <a:lnTo>
                  <a:pt x="1615" y="1043"/>
                </a:lnTo>
                <a:lnTo>
                  <a:pt x="1648" y="1039"/>
                </a:lnTo>
                <a:lnTo>
                  <a:pt x="1682" y="1040"/>
                </a:lnTo>
                <a:lnTo>
                  <a:pt x="1698" y="1037"/>
                </a:lnTo>
                <a:lnTo>
                  <a:pt x="1711" y="1027"/>
                </a:lnTo>
                <a:lnTo>
                  <a:pt x="1712" y="1025"/>
                </a:lnTo>
                <a:lnTo>
                  <a:pt x="1714" y="1024"/>
                </a:lnTo>
                <a:lnTo>
                  <a:pt x="1717" y="1022"/>
                </a:lnTo>
                <a:lnTo>
                  <a:pt x="1716" y="1017"/>
                </a:lnTo>
                <a:lnTo>
                  <a:pt x="1714" y="1015"/>
                </a:lnTo>
                <a:lnTo>
                  <a:pt x="1715" y="1014"/>
                </a:lnTo>
                <a:lnTo>
                  <a:pt x="1721" y="1010"/>
                </a:lnTo>
                <a:lnTo>
                  <a:pt x="1715" y="1006"/>
                </a:lnTo>
                <a:lnTo>
                  <a:pt x="1725" y="1005"/>
                </a:lnTo>
                <a:lnTo>
                  <a:pt x="1734" y="1008"/>
                </a:lnTo>
                <a:lnTo>
                  <a:pt x="1746" y="1009"/>
                </a:lnTo>
                <a:lnTo>
                  <a:pt x="1757" y="1013"/>
                </a:lnTo>
                <a:lnTo>
                  <a:pt x="1759" y="1012"/>
                </a:lnTo>
                <a:lnTo>
                  <a:pt x="1761" y="1008"/>
                </a:lnTo>
                <a:lnTo>
                  <a:pt x="1768" y="1003"/>
                </a:lnTo>
                <a:lnTo>
                  <a:pt x="1774" y="1009"/>
                </a:lnTo>
                <a:lnTo>
                  <a:pt x="1776" y="1011"/>
                </a:lnTo>
                <a:lnTo>
                  <a:pt x="1779" y="1011"/>
                </a:lnTo>
                <a:lnTo>
                  <a:pt x="1778" y="1006"/>
                </a:lnTo>
                <a:lnTo>
                  <a:pt x="1777" y="1002"/>
                </a:lnTo>
                <a:lnTo>
                  <a:pt x="1776" y="996"/>
                </a:lnTo>
                <a:lnTo>
                  <a:pt x="1775" y="991"/>
                </a:lnTo>
                <a:lnTo>
                  <a:pt x="1773" y="986"/>
                </a:lnTo>
                <a:lnTo>
                  <a:pt x="1775" y="979"/>
                </a:lnTo>
                <a:lnTo>
                  <a:pt x="1780" y="980"/>
                </a:lnTo>
                <a:lnTo>
                  <a:pt x="1785" y="984"/>
                </a:lnTo>
                <a:lnTo>
                  <a:pt x="1787" y="971"/>
                </a:lnTo>
                <a:lnTo>
                  <a:pt x="1774" y="966"/>
                </a:lnTo>
                <a:lnTo>
                  <a:pt x="1742" y="966"/>
                </a:lnTo>
                <a:lnTo>
                  <a:pt x="1709" y="967"/>
                </a:lnTo>
                <a:lnTo>
                  <a:pt x="1678" y="968"/>
                </a:lnTo>
                <a:lnTo>
                  <a:pt x="1647" y="968"/>
                </a:lnTo>
                <a:lnTo>
                  <a:pt x="1605" y="972"/>
                </a:lnTo>
                <a:lnTo>
                  <a:pt x="1564" y="974"/>
                </a:lnTo>
                <a:lnTo>
                  <a:pt x="1547" y="973"/>
                </a:lnTo>
                <a:lnTo>
                  <a:pt x="1530" y="975"/>
                </a:lnTo>
                <a:lnTo>
                  <a:pt x="1522" y="976"/>
                </a:lnTo>
                <a:lnTo>
                  <a:pt x="1515" y="976"/>
                </a:lnTo>
                <a:lnTo>
                  <a:pt x="1513" y="972"/>
                </a:lnTo>
                <a:lnTo>
                  <a:pt x="1512" y="965"/>
                </a:lnTo>
                <a:lnTo>
                  <a:pt x="1503" y="957"/>
                </a:lnTo>
                <a:lnTo>
                  <a:pt x="1497" y="945"/>
                </a:lnTo>
                <a:lnTo>
                  <a:pt x="1497" y="945"/>
                </a:lnTo>
                <a:lnTo>
                  <a:pt x="1497" y="945"/>
                </a:lnTo>
                <a:lnTo>
                  <a:pt x="1497" y="945"/>
                </a:lnTo>
                <a:lnTo>
                  <a:pt x="1497" y="945"/>
                </a:lnTo>
                <a:lnTo>
                  <a:pt x="1501" y="945"/>
                </a:lnTo>
                <a:lnTo>
                  <a:pt x="1504" y="945"/>
                </a:lnTo>
                <a:lnTo>
                  <a:pt x="1514" y="944"/>
                </a:lnTo>
                <a:lnTo>
                  <a:pt x="1512" y="953"/>
                </a:lnTo>
                <a:lnTo>
                  <a:pt x="1512" y="960"/>
                </a:lnTo>
                <a:lnTo>
                  <a:pt x="1513" y="965"/>
                </a:lnTo>
                <a:lnTo>
                  <a:pt x="1513" y="965"/>
                </a:lnTo>
                <a:lnTo>
                  <a:pt x="1512" y="965"/>
                </a:lnTo>
                <a:lnTo>
                  <a:pt x="1512" y="965"/>
                </a:lnTo>
                <a:lnTo>
                  <a:pt x="1512" y="965"/>
                </a:lnTo>
                <a:lnTo>
                  <a:pt x="1512" y="965"/>
                </a:lnTo>
                <a:lnTo>
                  <a:pt x="1513" y="965"/>
                </a:lnTo>
                <a:lnTo>
                  <a:pt x="1513" y="965"/>
                </a:lnTo>
                <a:lnTo>
                  <a:pt x="1513" y="965"/>
                </a:lnTo>
                <a:lnTo>
                  <a:pt x="1525" y="967"/>
                </a:lnTo>
                <a:lnTo>
                  <a:pt x="1534" y="963"/>
                </a:lnTo>
                <a:lnTo>
                  <a:pt x="1534" y="952"/>
                </a:lnTo>
                <a:lnTo>
                  <a:pt x="1527" y="943"/>
                </a:lnTo>
                <a:lnTo>
                  <a:pt x="1525" y="940"/>
                </a:lnTo>
                <a:lnTo>
                  <a:pt x="1521" y="936"/>
                </a:lnTo>
                <a:lnTo>
                  <a:pt x="1510" y="928"/>
                </a:lnTo>
                <a:lnTo>
                  <a:pt x="1497" y="928"/>
                </a:lnTo>
                <a:lnTo>
                  <a:pt x="1495" y="936"/>
                </a:lnTo>
                <a:lnTo>
                  <a:pt x="1498" y="944"/>
                </a:lnTo>
                <a:lnTo>
                  <a:pt x="1497" y="945"/>
                </a:lnTo>
                <a:lnTo>
                  <a:pt x="1497" y="945"/>
                </a:lnTo>
                <a:lnTo>
                  <a:pt x="1497" y="945"/>
                </a:lnTo>
                <a:lnTo>
                  <a:pt x="1497" y="945"/>
                </a:lnTo>
                <a:lnTo>
                  <a:pt x="1497" y="945"/>
                </a:lnTo>
                <a:lnTo>
                  <a:pt x="1495" y="944"/>
                </a:lnTo>
                <a:lnTo>
                  <a:pt x="1491" y="943"/>
                </a:lnTo>
                <a:lnTo>
                  <a:pt x="1489" y="938"/>
                </a:lnTo>
                <a:lnTo>
                  <a:pt x="1487" y="935"/>
                </a:lnTo>
                <a:lnTo>
                  <a:pt x="1477" y="920"/>
                </a:lnTo>
                <a:lnTo>
                  <a:pt x="1467" y="906"/>
                </a:lnTo>
                <a:lnTo>
                  <a:pt x="1456" y="889"/>
                </a:lnTo>
                <a:lnTo>
                  <a:pt x="1444" y="874"/>
                </a:lnTo>
                <a:lnTo>
                  <a:pt x="1426" y="860"/>
                </a:lnTo>
                <a:lnTo>
                  <a:pt x="1407" y="849"/>
                </a:lnTo>
                <a:lnTo>
                  <a:pt x="1404" y="847"/>
                </a:lnTo>
                <a:lnTo>
                  <a:pt x="1400" y="847"/>
                </a:lnTo>
                <a:lnTo>
                  <a:pt x="1374" y="851"/>
                </a:lnTo>
                <a:lnTo>
                  <a:pt x="1347" y="853"/>
                </a:lnTo>
                <a:lnTo>
                  <a:pt x="1339" y="857"/>
                </a:lnTo>
                <a:lnTo>
                  <a:pt x="1342" y="864"/>
                </a:lnTo>
                <a:lnTo>
                  <a:pt x="1347" y="866"/>
                </a:lnTo>
                <a:lnTo>
                  <a:pt x="1348" y="871"/>
                </a:lnTo>
                <a:lnTo>
                  <a:pt x="1347" y="866"/>
                </a:lnTo>
                <a:lnTo>
                  <a:pt x="1342" y="864"/>
                </a:lnTo>
                <a:lnTo>
                  <a:pt x="1322" y="867"/>
                </a:lnTo>
                <a:lnTo>
                  <a:pt x="1302" y="869"/>
                </a:lnTo>
                <a:lnTo>
                  <a:pt x="1284" y="870"/>
                </a:lnTo>
                <a:lnTo>
                  <a:pt x="1268" y="876"/>
                </a:lnTo>
                <a:lnTo>
                  <a:pt x="1263" y="875"/>
                </a:lnTo>
                <a:lnTo>
                  <a:pt x="1259" y="875"/>
                </a:lnTo>
                <a:lnTo>
                  <a:pt x="1243" y="874"/>
                </a:lnTo>
                <a:lnTo>
                  <a:pt x="1231" y="882"/>
                </a:lnTo>
                <a:lnTo>
                  <a:pt x="1225" y="888"/>
                </a:lnTo>
                <a:lnTo>
                  <a:pt x="1217" y="889"/>
                </a:lnTo>
                <a:lnTo>
                  <a:pt x="1217" y="889"/>
                </a:lnTo>
                <a:lnTo>
                  <a:pt x="1217" y="889"/>
                </a:lnTo>
                <a:lnTo>
                  <a:pt x="1217" y="889"/>
                </a:lnTo>
                <a:lnTo>
                  <a:pt x="1217" y="889"/>
                </a:lnTo>
                <a:lnTo>
                  <a:pt x="1217" y="889"/>
                </a:lnTo>
                <a:lnTo>
                  <a:pt x="1217" y="889"/>
                </a:lnTo>
                <a:lnTo>
                  <a:pt x="1217" y="889"/>
                </a:lnTo>
                <a:lnTo>
                  <a:pt x="1217" y="889"/>
                </a:lnTo>
                <a:lnTo>
                  <a:pt x="1217" y="889"/>
                </a:lnTo>
                <a:lnTo>
                  <a:pt x="1213" y="896"/>
                </a:lnTo>
                <a:lnTo>
                  <a:pt x="1206" y="898"/>
                </a:lnTo>
                <a:lnTo>
                  <a:pt x="1209" y="901"/>
                </a:lnTo>
                <a:lnTo>
                  <a:pt x="1213" y="902"/>
                </a:lnTo>
                <a:lnTo>
                  <a:pt x="1223" y="903"/>
                </a:lnTo>
                <a:lnTo>
                  <a:pt x="1227" y="913"/>
                </a:lnTo>
                <a:lnTo>
                  <a:pt x="1232" y="922"/>
                </a:lnTo>
                <a:lnTo>
                  <a:pt x="1243" y="927"/>
                </a:lnTo>
                <a:lnTo>
                  <a:pt x="1258" y="926"/>
                </a:lnTo>
                <a:lnTo>
                  <a:pt x="1273" y="922"/>
                </a:lnTo>
                <a:lnTo>
                  <a:pt x="1277" y="922"/>
                </a:lnTo>
                <a:lnTo>
                  <a:pt x="1280" y="922"/>
                </a:lnTo>
                <a:lnTo>
                  <a:pt x="1302" y="922"/>
                </a:lnTo>
                <a:lnTo>
                  <a:pt x="1322" y="918"/>
                </a:lnTo>
                <a:lnTo>
                  <a:pt x="1334" y="919"/>
                </a:lnTo>
                <a:lnTo>
                  <a:pt x="1346" y="918"/>
                </a:lnTo>
                <a:lnTo>
                  <a:pt x="1353" y="911"/>
                </a:lnTo>
                <a:lnTo>
                  <a:pt x="1365" y="910"/>
                </a:lnTo>
                <a:lnTo>
                  <a:pt x="1369" y="910"/>
                </a:lnTo>
                <a:lnTo>
                  <a:pt x="1373" y="908"/>
                </a:lnTo>
                <a:lnTo>
                  <a:pt x="1386" y="902"/>
                </a:lnTo>
                <a:lnTo>
                  <a:pt x="1401" y="903"/>
                </a:lnTo>
                <a:lnTo>
                  <a:pt x="1395" y="910"/>
                </a:lnTo>
                <a:lnTo>
                  <a:pt x="1386" y="914"/>
                </a:lnTo>
                <a:lnTo>
                  <a:pt x="1398" y="914"/>
                </a:lnTo>
                <a:lnTo>
                  <a:pt x="1409" y="913"/>
                </a:lnTo>
                <a:lnTo>
                  <a:pt x="1424" y="913"/>
                </a:lnTo>
                <a:lnTo>
                  <a:pt x="1434" y="922"/>
                </a:lnTo>
                <a:lnTo>
                  <a:pt x="1437" y="926"/>
                </a:lnTo>
                <a:lnTo>
                  <a:pt x="1439" y="921"/>
                </a:lnTo>
                <a:lnTo>
                  <a:pt x="1441" y="927"/>
                </a:lnTo>
                <a:lnTo>
                  <a:pt x="1442" y="932"/>
                </a:lnTo>
                <a:lnTo>
                  <a:pt x="1445" y="942"/>
                </a:lnTo>
                <a:lnTo>
                  <a:pt x="1450" y="950"/>
                </a:lnTo>
                <a:lnTo>
                  <a:pt x="1450" y="954"/>
                </a:lnTo>
                <a:lnTo>
                  <a:pt x="1446" y="956"/>
                </a:lnTo>
                <a:lnTo>
                  <a:pt x="1440" y="950"/>
                </a:lnTo>
                <a:lnTo>
                  <a:pt x="1435" y="946"/>
                </a:lnTo>
                <a:lnTo>
                  <a:pt x="1425" y="938"/>
                </a:lnTo>
                <a:lnTo>
                  <a:pt x="1414" y="937"/>
                </a:lnTo>
                <a:lnTo>
                  <a:pt x="1319" y="946"/>
                </a:lnTo>
                <a:lnTo>
                  <a:pt x="1224" y="953"/>
                </a:lnTo>
                <a:lnTo>
                  <a:pt x="1211" y="956"/>
                </a:lnTo>
                <a:lnTo>
                  <a:pt x="1199" y="961"/>
                </a:lnTo>
                <a:lnTo>
                  <a:pt x="1208" y="963"/>
                </a:lnTo>
                <a:lnTo>
                  <a:pt x="1215" y="967"/>
                </a:lnTo>
                <a:lnTo>
                  <a:pt x="1211" y="973"/>
                </a:lnTo>
                <a:lnTo>
                  <a:pt x="1203" y="974"/>
                </a:lnTo>
                <a:lnTo>
                  <a:pt x="1199" y="973"/>
                </a:lnTo>
                <a:lnTo>
                  <a:pt x="1197" y="967"/>
                </a:lnTo>
                <a:lnTo>
                  <a:pt x="1195" y="963"/>
                </a:lnTo>
                <a:lnTo>
                  <a:pt x="1192" y="960"/>
                </a:lnTo>
                <a:lnTo>
                  <a:pt x="1188" y="960"/>
                </a:lnTo>
                <a:lnTo>
                  <a:pt x="1187" y="963"/>
                </a:lnTo>
                <a:lnTo>
                  <a:pt x="1182" y="959"/>
                </a:lnTo>
                <a:lnTo>
                  <a:pt x="1176" y="959"/>
                </a:lnTo>
                <a:lnTo>
                  <a:pt x="1140" y="961"/>
                </a:lnTo>
                <a:lnTo>
                  <a:pt x="1105" y="965"/>
                </a:lnTo>
                <a:lnTo>
                  <a:pt x="1000" y="978"/>
                </a:lnTo>
                <a:lnTo>
                  <a:pt x="894" y="991"/>
                </a:lnTo>
                <a:lnTo>
                  <a:pt x="766" y="1011"/>
                </a:lnTo>
                <a:lnTo>
                  <a:pt x="638" y="1035"/>
                </a:lnTo>
                <a:lnTo>
                  <a:pt x="609" y="1041"/>
                </a:lnTo>
                <a:lnTo>
                  <a:pt x="579" y="1044"/>
                </a:lnTo>
                <a:lnTo>
                  <a:pt x="584" y="1039"/>
                </a:lnTo>
                <a:lnTo>
                  <a:pt x="587" y="1035"/>
                </a:lnTo>
                <a:lnTo>
                  <a:pt x="581" y="1032"/>
                </a:lnTo>
                <a:lnTo>
                  <a:pt x="575" y="1034"/>
                </a:lnTo>
                <a:lnTo>
                  <a:pt x="566" y="1037"/>
                </a:lnTo>
                <a:lnTo>
                  <a:pt x="558" y="1039"/>
                </a:lnTo>
                <a:lnTo>
                  <a:pt x="544" y="1040"/>
                </a:lnTo>
                <a:lnTo>
                  <a:pt x="531" y="1038"/>
                </a:lnTo>
                <a:lnTo>
                  <a:pt x="508" y="1041"/>
                </a:lnTo>
                <a:lnTo>
                  <a:pt x="483" y="1047"/>
                </a:lnTo>
                <a:lnTo>
                  <a:pt x="460" y="1055"/>
                </a:lnTo>
                <a:lnTo>
                  <a:pt x="436" y="1063"/>
                </a:lnTo>
                <a:lnTo>
                  <a:pt x="393" y="1078"/>
                </a:lnTo>
                <a:lnTo>
                  <a:pt x="349" y="1091"/>
                </a:lnTo>
                <a:lnTo>
                  <a:pt x="347" y="1093"/>
                </a:lnTo>
                <a:lnTo>
                  <a:pt x="345" y="1091"/>
                </a:lnTo>
                <a:lnTo>
                  <a:pt x="345" y="1089"/>
                </a:lnTo>
                <a:lnTo>
                  <a:pt x="347" y="1089"/>
                </a:lnTo>
                <a:lnTo>
                  <a:pt x="336" y="1090"/>
                </a:lnTo>
                <a:lnTo>
                  <a:pt x="325" y="1095"/>
                </a:lnTo>
                <a:lnTo>
                  <a:pt x="327" y="1096"/>
                </a:lnTo>
                <a:lnTo>
                  <a:pt x="327" y="1096"/>
                </a:lnTo>
                <a:lnTo>
                  <a:pt x="325" y="1097"/>
                </a:lnTo>
                <a:lnTo>
                  <a:pt x="324" y="1096"/>
                </a:lnTo>
                <a:lnTo>
                  <a:pt x="309" y="1099"/>
                </a:lnTo>
                <a:lnTo>
                  <a:pt x="297" y="1105"/>
                </a:lnTo>
                <a:lnTo>
                  <a:pt x="268" y="1117"/>
                </a:lnTo>
                <a:lnTo>
                  <a:pt x="238" y="1128"/>
                </a:lnTo>
                <a:lnTo>
                  <a:pt x="211" y="1137"/>
                </a:lnTo>
                <a:lnTo>
                  <a:pt x="184" y="1146"/>
                </a:lnTo>
                <a:lnTo>
                  <a:pt x="176" y="1149"/>
                </a:lnTo>
                <a:lnTo>
                  <a:pt x="169" y="1146"/>
                </a:lnTo>
                <a:lnTo>
                  <a:pt x="171" y="1140"/>
                </a:lnTo>
                <a:lnTo>
                  <a:pt x="180" y="1134"/>
                </a:lnTo>
                <a:lnTo>
                  <a:pt x="181" y="1134"/>
                </a:lnTo>
                <a:lnTo>
                  <a:pt x="182" y="1133"/>
                </a:lnTo>
                <a:lnTo>
                  <a:pt x="202" y="1122"/>
                </a:lnTo>
                <a:lnTo>
                  <a:pt x="224" y="1113"/>
                </a:lnTo>
                <a:lnTo>
                  <a:pt x="229" y="1111"/>
                </a:lnTo>
                <a:lnTo>
                  <a:pt x="230" y="1106"/>
                </a:lnTo>
                <a:lnTo>
                  <a:pt x="226" y="1103"/>
                </a:lnTo>
                <a:lnTo>
                  <a:pt x="222" y="1105"/>
                </a:lnTo>
                <a:lnTo>
                  <a:pt x="197" y="1115"/>
                </a:lnTo>
                <a:lnTo>
                  <a:pt x="175" y="1128"/>
                </a:lnTo>
                <a:lnTo>
                  <a:pt x="163" y="1133"/>
                </a:lnTo>
                <a:lnTo>
                  <a:pt x="152" y="1132"/>
                </a:lnTo>
                <a:lnTo>
                  <a:pt x="141" y="1131"/>
                </a:lnTo>
                <a:lnTo>
                  <a:pt x="131" y="1134"/>
                </a:lnTo>
                <a:lnTo>
                  <a:pt x="127" y="1136"/>
                </a:lnTo>
                <a:lnTo>
                  <a:pt x="127" y="1140"/>
                </a:lnTo>
                <a:lnTo>
                  <a:pt x="130" y="1143"/>
                </a:lnTo>
                <a:lnTo>
                  <a:pt x="134" y="1142"/>
                </a:lnTo>
                <a:lnTo>
                  <a:pt x="139" y="1140"/>
                </a:lnTo>
                <a:lnTo>
                  <a:pt x="146" y="1136"/>
                </a:lnTo>
                <a:lnTo>
                  <a:pt x="155" y="1136"/>
                </a:lnTo>
                <a:lnTo>
                  <a:pt x="160" y="1141"/>
                </a:lnTo>
                <a:lnTo>
                  <a:pt x="158" y="1152"/>
                </a:lnTo>
                <a:lnTo>
                  <a:pt x="157" y="1165"/>
                </a:lnTo>
                <a:lnTo>
                  <a:pt x="139" y="1166"/>
                </a:lnTo>
                <a:lnTo>
                  <a:pt x="122" y="1173"/>
                </a:lnTo>
                <a:lnTo>
                  <a:pt x="120" y="1168"/>
                </a:lnTo>
                <a:lnTo>
                  <a:pt x="123" y="1164"/>
                </a:lnTo>
                <a:lnTo>
                  <a:pt x="126" y="1159"/>
                </a:lnTo>
                <a:lnTo>
                  <a:pt x="125" y="1150"/>
                </a:lnTo>
                <a:lnTo>
                  <a:pt x="118" y="1159"/>
                </a:lnTo>
                <a:lnTo>
                  <a:pt x="108" y="1165"/>
                </a:lnTo>
                <a:lnTo>
                  <a:pt x="99" y="1175"/>
                </a:lnTo>
                <a:lnTo>
                  <a:pt x="93" y="1187"/>
                </a:lnTo>
                <a:lnTo>
                  <a:pt x="81" y="1192"/>
                </a:ln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lnTo>
                  <a:pt x="69" y="1195"/>
                </a:lnTo>
                <a:lnTo>
                  <a:pt x="69" y="1193"/>
                </a:lnTo>
                <a:lnTo>
                  <a:pt x="72" y="1189"/>
                </a:lnTo>
                <a:lnTo>
                  <a:pt x="70" y="1185"/>
                </a:lnTo>
                <a:lnTo>
                  <a:pt x="63" y="1183"/>
                </a:lnTo>
                <a:lnTo>
                  <a:pt x="59" y="1189"/>
                </a:lnTo>
                <a:lnTo>
                  <a:pt x="58" y="1191"/>
                </a:lnTo>
                <a:lnTo>
                  <a:pt x="54" y="1193"/>
                </a:lnTo>
                <a:lnTo>
                  <a:pt x="56" y="1174"/>
                </a:lnTo>
                <a:lnTo>
                  <a:pt x="56" y="1156"/>
                </a:lnTo>
                <a:lnTo>
                  <a:pt x="50" y="1175"/>
                </a:lnTo>
                <a:lnTo>
                  <a:pt x="46" y="1194"/>
                </a:lnTo>
                <a:lnTo>
                  <a:pt x="44" y="1208"/>
                </a:lnTo>
                <a:lnTo>
                  <a:pt x="38" y="1221"/>
                </a:lnTo>
                <a:lnTo>
                  <a:pt x="34" y="1224"/>
                </a:lnTo>
                <a:lnTo>
                  <a:pt x="31" y="1227"/>
                </a:lnTo>
                <a:lnTo>
                  <a:pt x="28" y="1227"/>
                </a:lnTo>
                <a:lnTo>
                  <a:pt x="25" y="1231"/>
                </a:lnTo>
                <a:lnTo>
                  <a:pt x="24" y="1232"/>
                </a:lnTo>
                <a:lnTo>
                  <a:pt x="23" y="1232"/>
                </a:lnTo>
                <a:lnTo>
                  <a:pt x="17" y="1233"/>
                </a:lnTo>
                <a:lnTo>
                  <a:pt x="14" y="1237"/>
                </a:lnTo>
                <a:lnTo>
                  <a:pt x="8" y="1244"/>
                </a:lnTo>
                <a:lnTo>
                  <a:pt x="0" y="1250"/>
                </a:lnTo>
                <a:lnTo>
                  <a:pt x="0" y="1394"/>
                </a:lnTo>
                <a:lnTo>
                  <a:pt x="0" y="1538"/>
                </a:lnTo>
                <a:lnTo>
                  <a:pt x="4" y="1533"/>
                </a:lnTo>
                <a:lnTo>
                  <a:pt x="5" y="1528"/>
                </a:lnTo>
                <a:lnTo>
                  <a:pt x="12" y="1480"/>
                </a:lnTo>
                <a:lnTo>
                  <a:pt x="19" y="1432"/>
                </a:lnTo>
                <a:lnTo>
                  <a:pt x="16" y="1431"/>
                </a:lnTo>
                <a:lnTo>
                  <a:pt x="14" y="1432"/>
                </a:lnTo>
                <a:lnTo>
                  <a:pt x="16" y="1431"/>
                </a:lnTo>
                <a:lnTo>
                  <a:pt x="19" y="1432"/>
                </a:lnTo>
                <a:lnTo>
                  <a:pt x="20" y="1419"/>
                </a:lnTo>
                <a:lnTo>
                  <a:pt x="23" y="1407"/>
                </a:lnTo>
                <a:lnTo>
                  <a:pt x="28" y="1370"/>
                </a:lnTo>
                <a:lnTo>
                  <a:pt x="33" y="1332"/>
                </a:lnTo>
                <a:lnTo>
                  <a:pt x="34" y="1328"/>
                </a:lnTo>
                <a:lnTo>
                  <a:pt x="30" y="1324"/>
                </a:lnTo>
                <a:lnTo>
                  <a:pt x="20" y="1315"/>
                </a:lnTo>
                <a:lnTo>
                  <a:pt x="26" y="1301"/>
                </a:lnTo>
                <a:lnTo>
                  <a:pt x="24" y="1301"/>
                </a:lnTo>
                <a:lnTo>
                  <a:pt x="23" y="1301"/>
                </a:lnTo>
                <a:lnTo>
                  <a:pt x="24" y="1301"/>
                </a:lnTo>
                <a:lnTo>
                  <a:pt x="26" y="1301"/>
                </a:lnTo>
                <a:lnTo>
                  <a:pt x="27" y="1301"/>
                </a:lnTo>
                <a:lnTo>
                  <a:pt x="28" y="1300"/>
                </a:lnTo>
                <a:lnTo>
                  <a:pt x="31" y="1297"/>
                </a:lnTo>
                <a:lnTo>
                  <a:pt x="34" y="1294"/>
                </a:lnTo>
                <a:lnTo>
                  <a:pt x="39" y="1297"/>
                </a:lnTo>
                <a:lnTo>
                  <a:pt x="40" y="1302"/>
                </a:lnTo>
                <a:lnTo>
                  <a:pt x="40" y="1302"/>
                </a:lnTo>
                <a:lnTo>
                  <a:pt x="40" y="1304"/>
                </a:lnTo>
                <a:lnTo>
                  <a:pt x="39" y="1305"/>
                </a:lnTo>
                <a:lnTo>
                  <a:pt x="38" y="1309"/>
                </a:lnTo>
                <a:lnTo>
                  <a:pt x="40" y="1312"/>
                </a:lnTo>
                <a:lnTo>
                  <a:pt x="38" y="1339"/>
                </a:lnTo>
                <a:lnTo>
                  <a:pt x="36" y="1365"/>
                </a:lnTo>
                <a:lnTo>
                  <a:pt x="35" y="1373"/>
                </a:lnTo>
                <a:lnTo>
                  <a:pt x="32" y="1380"/>
                </a:lnTo>
                <a:lnTo>
                  <a:pt x="30" y="1387"/>
                </a:lnTo>
                <a:lnTo>
                  <a:pt x="35" y="1393"/>
                </a:lnTo>
                <a:lnTo>
                  <a:pt x="39" y="1400"/>
                </a:lnTo>
                <a:lnTo>
                  <a:pt x="36" y="1407"/>
                </a:lnTo>
                <a:lnTo>
                  <a:pt x="34" y="1422"/>
                </a:lnTo>
                <a:lnTo>
                  <a:pt x="36" y="1438"/>
                </a:lnTo>
                <a:lnTo>
                  <a:pt x="38" y="1452"/>
                </a:lnTo>
                <a:lnTo>
                  <a:pt x="35" y="1467"/>
                </a:lnTo>
                <a:lnTo>
                  <a:pt x="30" y="1511"/>
                </a:lnTo>
                <a:lnTo>
                  <a:pt x="25" y="1555"/>
                </a:lnTo>
                <a:lnTo>
                  <a:pt x="33" y="1555"/>
                </a:lnTo>
                <a:lnTo>
                  <a:pt x="38" y="1559"/>
                </a:lnTo>
                <a:lnTo>
                  <a:pt x="33" y="1555"/>
                </a:lnTo>
                <a:lnTo>
                  <a:pt x="25" y="1555"/>
                </a:lnTo>
                <a:lnTo>
                  <a:pt x="19" y="1572"/>
                </a:lnTo>
                <a:lnTo>
                  <a:pt x="3" y="1573"/>
                </a:lnTo>
                <a:lnTo>
                  <a:pt x="1" y="1573"/>
                </a:lnTo>
                <a:lnTo>
                  <a:pt x="0" y="1573"/>
                </a:lnTo>
                <a:lnTo>
                  <a:pt x="0" y="1574"/>
                </a:lnTo>
                <a:lnTo>
                  <a:pt x="0" y="1575"/>
                </a:lnTo>
                <a:lnTo>
                  <a:pt x="19" y="1576"/>
                </a:lnTo>
                <a:lnTo>
                  <a:pt x="35" y="1567"/>
                </a:lnTo>
                <a:lnTo>
                  <a:pt x="35" y="1565"/>
                </a:lnTo>
                <a:lnTo>
                  <a:pt x="36" y="1567"/>
                </a:lnTo>
                <a:lnTo>
                  <a:pt x="36" y="1569"/>
                </a:lnTo>
                <a:lnTo>
                  <a:pt x="38" y="1571"/>
                </a:lnTo>
                <a:lnTo>
                  <a:pt x="39" y="1580"/>
                </a:lnTo>
                <a:lnTo>
                  <a:pt x="49" y="1580"/>
                </a:lnTo>
                <a:lnTo>
                  <a:pt x="38" y="1584"/>
                </a:lnTo>
                <a:lnTo>
                  <a:pt x="27" y="1589"/>
                </a:lnTo>
                <a:lnTo>
                  <a:pt x="25" y="1590"/>
                </a:lnTo>
                <a:lnTo>
                  <a:pt x="23" y="1589"/>
                </a:lnTo>
                <a:lnTo>
                  <a:pt x="14" y="1580"/>
                </a:lnTo>
                <a:lnTo>
                  <a:pt x="3" y="1586"/>
                </a:lnTo>
                <a:lnTo>
                  <a:pt x="1" y="1586"/>
                </a:lnTo>
                <a:lnTo>
                  <a:pt x="0" y="1586"/>
                </a:lnTo>
                <a:lnTo>
                  <a:pt x="0" y="1614"/>
                </a:lnTo>
                <a:lnTo>
                  <a:pt x="0" y="1641"/>
                </a:lnTo>
                <a:lnTo>
                  <a:pt x="0" y="1832"/>
                </a:lnTo>
                <a:lnTo>
                  <a:pt x="0" y="2022"/>
                </a:lnTo>
                <a:lnTo>
                  <a:pt x="25" y="2022"/>
                </a:lnTo>
                <a:lnTo>
                  <a:pt x="50" y="2023"/>
                </a:lnTo>
                <a:lnTo>
                  <a:pt x="134" y="2023"/>
                </a:lnTo>
                <a:lnTo>
                  <a:pt x="218" y="2023"/>
                </a:lnTo>
                <a:lnTo>
                  <a:pt x="225" y="2022"/>
                </a:lnTo>
                <a:lnTo>
                  <a:pt x="232" y="2022"/>
                </a:lnTo>
                <a:lnTo>
                  <a:pt x="1076" y="2022"/>
                </a:lnTo>
                <a:lnTo>
                  <a:pt x="1920" y="2022"/>
                </a:lnTo>
                <a:lnTo>
                  <a:pt x="2029" y="2023"/>
                </a:lnTo>
                <a:lnTo>
                  <a:pt x="2138" y="2023"/>
                </a:lnTo>
                <a:lnTo>
                  <a:pt x="2148" y="2023"/>
                </a:lnTo>
                <a:lnTo>
                  <a:pt x="2158" y="2022"/>
                </a:lnTo>
                <a:lnTo>
                  <a:pt x="2259" y="2022"/>
                </a:lnTo>
                <a:lnTo>
                  <a:pt x="2360" y="2022"/>
                </a:lnTo>
                <a:lnTo>
                  <a:pt x="2832" y="2022"/>
                </a:lnTo>
                <a:lnTo>
                  <a:pt x="3305" y="2022"/>
                </a:lnTo>
                <a:lnTo>
                  <a:pt x="3305" y="1976"/>
                </a:lnTo>
                <a:lnTo>
                  <a:pt x="3305" y="1931"/>
                </a:lnTo>
                <a:lnTo>
                  <a:pt x="3305" y="1925"/>
                </a:lnTo>
                <a:lnTo>
                  <a:pt x="3305" y="1919"/>
                </a:lnTo>
                <a:lnTo>
                  <a:pt x="3305" y="1913"/>
                </a:lnTo>
                <a:lnTo>
                  <a:pt x="3305" y="1908"/>
                </a:lnTo>
                <a:lnTo>
                  <a:pt x="3305" y="1900"/>
                </a:lnTo>
                <a:lnTo>
                  <a:pt x="3305" y="1893"/>
                </a:lnTo>
                <a:lnTo>
                  <a:pt x="3305" y="1843"/>
                </a:lnTo>
                <a:lnTo>
                  <a:pt x="3305" y="1791"/>
                </a:lnTo>
                <a:lnTo>
                  <a:pt x="3305" y="1789"/>
                </a:lnTo>
                <a:lnTo>
                  <a:pt x="3305" y="1786"/>
                </a:lnTo>
                <a:lnTo>
                  <a:pt x="3294" y="1789"/>
                </a:lnTo>
                <a:lnTo>
                  <a:pt x="3294" y="1801"/>
                </a:lnTo>
                <a:lnTo>
                  <a:pt x="3291" y="1797"/>
                </a:lnTo>
                <a:lnTo>
                  <a:pt x="3287" y="1794"/>
                </a:lnTo>
                <a:lnTo>
                  <a:pt x="3287" y="1791"/>
                </a:lnTo>
                <a:lnTo>
                  <a:pt x="3287" y="1789"/>
                </a:lnTo>
                <a:lnTo>
                  <a:pt x="3283" y="1792"/>
                </a:lnTo>
                <a:lnTo>
                  <a:pt x="3280" y="1797"/>
                </a:lnTo>
                <a:lnTo>
                  <a:pt x="3279" y="1798"/>
                </a:lnTo>
                <a:lnTo>
                  <a:pt x="3279" y="1800"/>
                </a:lnTo>
                <a:lnTo>
                  <a:pt x="3279" y="1798"/>
                </a:lnTo>
                <a:lnTo>
                  <a:pt x="3280" y="1797"/>
                </a:lnTo>
                <a:lnTo>
                  <a:pt x="3283" y="1792"/>
                </a:lnTo>
                <a:lnTo>
                  <a:pt x="3287" y="1789"/>
                </a:lnTo>
                <a:lnTo>
                  <a:pt x="3287" y="1784"/>
                </a:lnTo>
                <a:lnTo>
                  <a:pt x="3291" y="1781"/>
                </a:lnTo>
                <a:lnTo>
                  <a:pt x="3294" y="1778"/>
                </a:lnTo>
                <a:lnTo>
                  <a:pt x="3294" y="1775"/>
                </a:lnTo>
                <a:lnTo>
                  <a:pt x="3293" y="1772"/>
                </a:lnTo>
                <a:lnTo>
                  <a:pt x="3290" y="1772"/>
                </a:lnTo>
                <a:lnTo>
                  <a:pt x="3283" y="1770"/>
                </a:lnTo>
                <a:lnTo>
                  <a:pt x="3286" y="1763"/>
                </a:lnTo>
                <a:lnTo>
                  <a:pt x="3287" y="1759"/>
                </a:lnTo>
                <a:lnTo>
                  <a:pt x="3286" y="1755"/>
                </a:lnTo>
                <a:lnTo>
                  <a:pt x="3281" y="1754"/>
                </a:lnTo>
                <a:lnTo>
                  <a:pt x="3278" y="1755"/>
                </a:lnTo>
                <a:lnTo>
                  <a:pt x="3272" y="1759"/>
                </a:lnTo>
                <a:lnTo>
                  <a:pt x="3272" y="1766"/>
                </a:lnTo>
                <a:lnTo>
                  <a:pt x="3271" y="1766"/>
                </a:lnTo>
                <a:lnTo>
                  <a:pt x="3269" y="1766"/>
                </a:lnTo>
                <a:lnTo>
                  <a:pt x="3269" y="1748"/>
                </a:lnTo>
                <a:lnTo>
                  <a:pt x="3267" y="1731"/>
                </a:lnTo>
                <a:lnTo>
                  <a:pt x="3257" y="1739"/>
                </a:lnTo>
                <a:lnTo>
                  <a:pt x="3246" y="1739"/>
                </a:lnTo>
                <a:lnTo>
                  <a:pt x="3235" y="1737"/>
                </a:lnTo>
                <a:lnTo>
                  <a:pt x="3225" y="1735"/>
                </a:lnTo>
                <a:lnTo>
                  <a:pt x="3218" y="1736"/>
                </a:lnTo>
                <a:lnTo>
                  <a:pt x="3216" y="1741"/>
                </a:lnTo>
                <a:lnTo>
                  <a:pt x="3212" y="1748"/>
                </a:lnTo>
                <a:lnTo>
                  <a:pt x="3205" y="1743"/>
                </a:lnTo>
                <a:lnTo>
                  <a:pt x="3205" y="1740"/>
                </a:lnTo>
                <a:lnTo>
                  <a:pt x="3207" y="1737"/>
                </a:lnTo>
                <a:lnTo>
                  <a:pt x="3207" y="1732"/>
                </a:lnTo>
                <a:lnTo>
                  <a:pt x="3205" y="1728"/>
                </a:lnTo>
                <a:lnTo>
                  <a:pt x="3209" y="1715"/>
                </a:lnTo>
                <a:lnTo>
                  <a:pt x="3204" y="1702"/>
                </a:lnTo>
                <a:lnTo>
                  <a:pt x="3202" y="1699"/>
                </a:lnTo>
                <a:lnTo>
                  <a:pt x="3198" y="1701"/>
                </a:lnTo>
                <a:lnTo>
                  <a:pt x="3195" y="1706"/>
                </a:lnTo>
                <a:lnTo>
                  <a:pt x="3193" y="1710"/>
                </a:lnTo>
                <a:lnTo>
                  <a:pt x="3187" y="1706"/>
                </a:lnTo>
                <a:lnTo>
                  <a:pt x="3186" y="1698"/>
                </a:lnTo>
                <a:lnTo>
                  <a:pt x="3188" y="1678"/>
                </a:lnTo>
                <a:lnTo>
                  <a:pt x="3192" y="1659"/>
                </a:lnTo>
                <a:lnTo>
                  <a:pt x="3192" y="1655"/>
                </a:lnTo>
                <a:lnTo>
                  <a:pt x="3189" y="1654"/>
                </a:lnTo>
                <a:lnTo>
                  <a:pt x="3174" y="1644"/>
                </a:lnTo>
                <a:lnTo>
                  <a:pt x="3178" y="1624"/>
                </a:lnTo>
                <a:lnTo>
                  <a:pt x="3179" y="1621"/>
                </a:lnTo>
                <a:lnTo>
                  <a:pt x="3179" y="1618"/>
                </a:lnTo>
                <a:lnTo>
                  <a:pt x="3173" y="1598"/>
                </a:lnTo>
                <a:lnTo>
                  <a:pt x="3170" y="1577"/>
                </a:lnTo>
                <a:lnTo>
                  <a:pt x="3166" y="1545"/>
                </a:lnTo>
                <a:lnTo>
                  <a:pt x="3159" y="1514"/>
                </a:lnTo>
                <a:lnTo>
                  <a:pt x="3156" y="1487"/>
                </a:lnTo>
                <a:lnTo>
                  <a:pt x="3150" y="1461"/>
                </a:lnTo>
                <a:lnTo>
                  <a:pt x="3150" y="1460"/>
                </a:lnTo>
                <a:lnTo>
                  <a:pt x="3150" y="1458"/>
                </a:lnTo>
                <a:lnTo>
                  <a:pt x="3152" y="1451"/>
                </a:lnTo>
                <a:lnTo>
                  <a:pt x="3150" y="1443"/>
                </a:lnTo>
                <a:lnTo>
                  <a:pt x="3153" y="1440"/>
                </a:lnTo>
                <a:lnTo>
                  <a:pt x="3152" y="1436"/>
                </a:lnTo>
                <a:lnTo>
                  <a:pt x="3144" y="1423"/>
                </a:lnTo>
                <a:lnTo>
                  <a:pt x="3140" y="1407"/>
                </a:lnTo>
                <a:lnTo>
                  <a:pt x="3132" y="1386"/>
                </a:lnTo>
                <a:lnTo>
                  <a:pt x="3114" y="1370"/>
                </a:lnTo>
                <a:lnTo>
                  <a:pt x="3101" y="1368"/>
                </a:lnTo>
                <a:lnTo>
                  <a:pt x="3093" y="1379"/>
                </a:lnTo>
                <a:lnTo>
                  <a:pt x="3093" y="1399"/>
                </a:lnTo>
                <a:lnTo>
                  <a:pt x="3092" y="1418"/>
                </a:lnTo>
                <a:lnTo>
                  <a:pt x="3095" y="1422"/>
                </a:lnTo>
                <a:lnTo>
                  <a:pt x="3102" y="1424"/>
                </a:lnTo>
                <a:lnTo>
                  <a:pt x="3093" y="1435"/>
                </a:lnTo>
                <a:lnTo>
                  <a:pt x="3092" y="1449"/>
                </a:lnTo>
                <a:lnTo>
                  <a:pt x="3098" y="1482"/>
                </a:lnTo>
                <a:lnTo>
                  <a:pt x="3103" y="1516"/>
                </a:lnTo>
                <a:lnTo>
                  <a:pt x="3106" y="1535"/>
                </a:lnTo>
                <a:lnTo>
                  <a:pt x="3105" y="1556"/>
                </a:lnTo>
                <a:lnTo>
                  <a:pt x="3104" y="1563"/>
                </a:lnTo>
                <a:lnTo>
                  <a:pt x="3107" y="1570"/>
                </a:lnTo>
                <a:lnTo>
                  <a:pt x="3112" y="1587"/>
                </a:lnTo>
                <a:lnTo>
                  <a:pt x="3120" y="1603"/>
                </a:lnTo>
                <a:lnTo>
                  <a:pt x="3121" y="1604"/>
                </a:lnTo>
                <a:lnTo>
                  <a:pt x="3120" y="1605"/>
                </a:lnTo>
                <a:lnTo>
                  <a:pt x="3117" y="1622"/>
                </a:lnTo>
                <a:lnTo>
                  <a:pt x="3122" y="1639"/>
                </a:lnTo>
                <a:lnTo>
                  <a:pt x="3122" y="1644"/>
                </a:lnTo>
                <a:lnTo>
                  <a:pt x="3122" y="1649"/>
                </a:lnTo>
                <a:lnTo>
                  <a:pt x="3121" y="1650"/>
                </a:lnTo>
                <a:lnTo>
                  <a:pt x="3120" y="1650"/>
                </a:lnTo>
                <a:lnTo>
                  <a:pt x="3118" y="1650"/>
                </a:lnTo>
                <a:lnTo>
                  <a:pt x="3116" y="1650"/>
                </a:lnTo>
                <a:lnTo>
                  <a:pt x="3109" y="1648"/>
                </a:lnTo>
                <a:lnTo>
                  <a:pt x="3102" y="1650"/>
                </a:lnTo>
                <a:lnTo>
                  <a:pt x="3083" y="1642"/>
                </a:lnTo>
                <a:lnTo>
                  <a:pt x="3078" y="1620"/>
                </a:lnTo>
                <a:lnTo>
                  <a:pt x="3080" y="1610"/>
                </a:lnTo>
                <a:lnTo>
                  <a:pt x="3090" y="1609"/>
                </a:lnTo>
                <a:lnTo>
                  <a:pt x="3096" y="1609"/>
                </a:lnTo>
                <a:lnTo>
                  <a:pt x="3103" y="1608"/>
                </a:lnTo>
                <a:lnTo>
                  <a:pt x="3103" y="1619"/>
                </a:lnTo>
                <a:lnTo>
                  <a:pt x="3107" y="1631"/>
                </a:lnTo>
                <a:lnTo>
                  <a:pt x="3107" y="1619"/>
                </a:lnTo>
                <a:lnTo>
                  <a:pt x="3109" y="1609"/>
                </a:lnTo>
                <a:lnTo>
                  <a:pt x="3106" y="1608"/>
                </a:lnTo>
                <a:lnTo>
                  <a:pt x="3104" y="1607"/>
                </a:lnTo>
                <a:lnTo>
                  <a:pt x="3096" y="1605"/>
                </a:lnTo>
                <a:lnTo>
                  <a:pt x="3089" y="1603"/>
                </a:lnTo>
                <a:lnTo>
                  <a:pt x="3079" y="1599"/>
                </a:lnTo>
                <a:lnTo>
                  <a:pt x="3074" y="1589"/>
                </a:lnTo>
                <a:lnTo>
                  <a:pt x="3073" y="1558"/>
                </a:lnTo>
                <a:lnTo>
                  <a:pt x="3061" y="1529"/>
                </a:lnTo>
                <a:lnTo>
                  <a:pt x="3066" y="1531"/>
                </a:lnTo>
                <a:lnTo>
                  <a:pt x="3072" y="1531"/>
                </a:lnTo>
                <a:lnTo>
                  <a:pt x="3072" y="1527"/>
                </a:lnTo>
                <a:lnTo>
                  <a:pt x="3070" y="1522"/>
                </a:lnTo>
                <a:lnTo>
                  <a:pt x="3065" y="1517"/>
                </a:lnTo>
                <a:lnTo>
                  <a:pt x="3062" y="1512"/>
                </a:lnTo>
                <a:lnTo>
                  <a:pt x="3057" y="1504"/>
                </a:lnTo>
                <a:lnTo>
                  <a:pt x="3064" y="1499"/>
                </a:lnTo>
                <a:lnTo>
                  <a:pt x="3065" y="1498"/>
                </a:lnTo>
                <a:lnTo>
                  <a:pt x="3065" y="1495"/>
                </a:lnTo>
                <a:lnTo>
                  <a:pt x="3063" y="1485"/>
                </a:lnTo>
                <a:lnTo>
                  <a:pt x="3057" y="1478"/>
                </a:lnTo>
                <a:lnTo>
                  <a:pt x="3053" y="1476"/>
                </a:lnTo>
                <a:lnTo>
                  <a:pt x="3053" y="1472"/>
                </a:lnTo>
                <a:lnTo>
                  <a:pt x="3059" y="1454"/>
                </a:lnTo>
                <a:lnTo>
                  <a:pt x="3056" y="1435"/>
                </a:lnTo>
                <a:lnTo>
                  <a:pt x="3056" y="1428"/>
                </a:lnTo>
                <a:lnTo>
                  <a:pt x="3050" y="1423"/>
                </a:lnTo>
                <a:lnTo>
                  <a:pt x="3057" y="1401"/>
                </a:lnTo>
                <a:lnTo>
                  <a:pt x="3047" y="1379"/>
                </a:lnTo>
                <a:lnTo>
                  <a:pt x="3047" y="1376"/>
                </a:lnTo>
                <a:lnTo>
                  <a:pt x="3046" y="1374"/>
                </a:lnTo>
                <a:lnTo>
                  <a:pt x="3046" y="1373"/>
                </a:lnTo>
                <a:lnTo>
                  <a:pt x="3046" y="1372"/>
                </a:lnTo>
                <a:lnTo>
                  <a:pt x="3041" y="1360"/>
                </a:lnTo>
                <a:lnTo>
                  <a:pt x="3034" y="1348"/>
                </a:lnTo>
                <a:lnTo>
                  <a:pt x="3021" y="1332"/>
                </a:lnTo>
                <a:lnTo>
                  <a:pt x="3001" y="1326"/>
                </a:lnTo>
                <a:lnTo>
                  <a:pt x="2981" y="1342"/>
                </a:lnTo>
                <a:lnTo>
                  <a:pt x="2975" y="1364"/>
                </a:lnTo>
                <a:lnTo>
                  <a:pt x="2980" y="1375"/>
                </a:lnTo>
                <a:lnTo>
                  <a:pt x="2980" y="1386"/>
                </a:lnTo>
                <a:lnTo>
                  <a:pt x="2979" y="1395"/>
                </a:lnTo>
                <a:lnTo>
                  <a:pt x="2987" y="1400"/>
                </a:lnTo>
                <a:lnTo>
                  <a:pt x="2982" y="1408"/>
                </a:lnTo>
                <a:lnTo>
                  <a:pt x="2977" y="1417"/>
                </a:lnTo>
                <a:lnTo>
                  <a:pt x="2977" y="1430"/>
                </a:lnTo>
                <a:lnTo>
                  <a:pt x="2981" y="1440"/>
                </a:lnTo>
                <a:lnTo>
                  <a:pt x="2986" y="1498"/>
                </a:lnTo>
                <a:lnTo>
                  <a:pt x="2984" y="1555"/>
                </a:lnTo>
                <a:lnTo>
                  <a:pt x="2984" y="1558"/>
                </a:lnTo>
                <a:lnTo>
                  <a:pt x="2985" y="1560"/>
                </a:lnTo>
                <a:lnTo>
                  <a:pt x="2995" y="1577"/>
                </a:lnTo>
                <a:lnTo>
                  <a:pt x="3001" y="1595"/>
                </a:lnTo>
                <a:lnTo>
                  <a:pt x="3005" y="1610"/>
                </a:lnTo>
                <a:lnTo>
                  <a:pt x="3011" y="1624"/>
                </a:lnTo>
                <a:lnTo>
                  <a:pt x="3015" y="1626"/>
                </a:lnTo>
                <a:lnTo>
                  <a:pt x="3015" y="1632"/>
                </a:lnTo>
                <a:lnTo>
                  <a:pt x="3011" y="1635"/>
                </a:lnTo>
                <a:lnTo>
                  <a:pt x="3004" y="1635"/>
                </a:lnTo>
                <a:lnTo>
                  <a:pt x="2985" y="1633"/>
                </a:lnTo>
                <a:lnTo>
                  <a:pt x="2966" y="1632"/>
                </a:lnTo>
                <a:lnTo>
                  <a:pt x="2961" y="1632"/>
                </a:lnTo>
                <a:lnTo>
                  <a:pt x="2961" y="1637"/>
                </a:lnTo>
                <a:lnTo>
                  <a:pt x="2962" y="1641"/>
                </a:lnTo>
                <a:lnTo>
                  <a:pt x="2965" y="1641"/>
                </a:lnTo>
                <a:lnTo>
                  <a:pt x="2976" y="1636"/>
                </a:lnTo>
                <a:lnTo>
                  <a:pt x="2988" y="1637"/>
                </a:lnTo>
                <a:lnTo>
                  <a:pt x="2983" y="1639"/>
                </a:lnTo>
                <a:lnTo>
                  <a:pt x="2979" y="1640"/>
                </a:lnTo>
                <a:lnTo>
                  <a:pt x="2988" y="1646"/>
                </a:lnTo>
                <a:lnTo>
                  <a:pt x="3000" y="1647"/>
                </a:lnTo>
                <a:lnTo>
                  <a:pt x="3007" y="1649"/>
                </a:lnTo>
                <a:lnTo>
                  <a:pt x="3011" y="1656"/>
                </a:lnTo>
                <a:lnTo>
                  <a:pt x="3011" y="1675"/>
                </a:lnTo>
                <a:lnTo>
                  <a:pt x="3011" y="1692"/>
                </a:lnTo>
                <a:lnTo>
                  <a:pt x="3013" y="1698"/>
                </a:lnTo>
                <a:lnTo>
                  <a:pt x="3019" y="1700"/>
                </a:lnTo>
                <a:lnTo>
                  <a:pt x="3047" y="1701"/>
                </a:lnTo>
                <a:lnTo>
                  <a:pt x="3074" y="1705"/>
                </a:lnTo>
                <a:lnTo>
                  <a:pt x="3089" y="1702"/>
                </a:lnTo>
                <a:lnTo>
                  <a:pt x="3090" y="1687"/>
                </a:lnTo>
                <a:lnTo>
                  <a:pt x="3089" y="1684"/>
                </a:lnTo>
                <a:lnTo>
                  <a:pt x="3089" y="1680"/>
                </a:lnTo>
                <a:lnTo>
                  <a:pt x="3090" y="1677"/>
                </a:lnTo>
                <a:lnTo>
                  <a:pt x="3093" y="1676"/>
                </a:lnTo>
                <a:lnTo>
                  <a:pt x="3096" y="1677"/>
                </a:lnTo>
                <a:lnTo>
                  <a:pt x="3096" y="1680"/>
                </a:lnTo>
                <a:lnTo>
                  <a:pt x="3098" y="1694"/>
                </a:lnTo>
                <a:lnTo>
                  <a:pt x="3106" y="1706"/>
                </a:lnTo>
                <a:lnTo>
                  <a:pt x="3107" y="1708"/>
                </a:lnTo>
                <a:lnTo>
                  <a:pt x="3109" y="1709"/>
                </a:lnTo>
                <a:lnTo>
                  <a:pt x="3112" y="1708"/>
                </a:lnTo>
                <a:lnTo>
                  <a:pt x="3112" y="1705"/>
                </a:lnTo>
                <a:lnTo>
                  <a:pt x="3111" y="1697"/>
                </a:lnTo>
                <a:lnTo>
                  <a:pt x="3114" y="1691"/>
                </a:lnTo>
                <a:lnTo>
                  <a:pt x="3121" y="1683"/>
                </a:lnTo>
                <a:lnTo>
                  <a:pt x="3118" y="1674"/>
                </a:lnTo>
                <a:lnTo>
                  <a:pt x="3118" y="1670"/>
                </a:lnTo>
                <a:lnTo>
                  <a:pt x="3119" y="1666"/>
                </a:lnTo>
                <a:lnTo>
                  <a:pt x="3118" y="1665"/>
                </a:lnTo>
                <a:lnTo>
                  <a:pt x="3118" y="1665"/>
                </a:lnTo>
                <a:lnTo>
                  <a:pt x="3118" y="1665"/>
                </a:lnTo>
                <a:lnTo>
                  <a:pt x="3119" y="1666"/>
                </a:lnTo>
                <a:lnTo>
                  <a:pt x="3120" y="1666"/>
                </a:lnTo>
                <a:lnTo>
                  <a:pt x="3120" y="1666"/>
                </a:lnTo>
                <a:lnTo>
                  <a:pt x="3122" y="1666"/>
                </a:lnTo>
                <a:lnTo>
                  <a:pt x="3131" y="1676"/>
                </a:lnTo>
                <a:lnTo>
                  <a:pt x="3127" y="1688"/>
                </a:lnTo>
                <a:lnTo>
                  <a:pt x="3122" y="1701"/>
                </a:lnTo>
                <a:lnTo>
                  <a:pt x="3128" y="1714"/>
                </a:lnTo>
                <a:lnTo>
                  <a:pt x="3131" y="1717"/>
                </a:lnTo>
                <a:lnTo>
                  <a:pt x="3132" y="1722"/>
                </a:lnTo>
                <a:lnTo>
                  <a:pt x="3124" y="1724"/>
                </a:lnTo>
                <a:lnTo>
                  <a:pt x="3117" y="1726"/>
                </a:lnTo>
                <a:lnTo>
                  <a:pt x="3106" y="1724"/>
                </a:lnTo>
                <a:lnTo>
                  <a:pt x="3099" y="1728"/>
                </a:lnTo>
                <a:lnTo>
                  <a:pt x="3106" y="1735"/>
                </a:lnTo>
                <a:lnTo>
                  <a:pt x="3118" y="1736"/>
                </a:lnTo>
                <a:lnTo>
                  <a:pt x="3129" y="1740"/>
                </a:lnTo>
                <a:lnTo>
                  <a:pt x="3134" y="1749"/>
                </a:lnTo>
                <a:lnTo>
                  <a:pt x="3135" y="1759"/>
                </a:lnTo>
                <a:lnTo>
                  <a:pt x="3139" y="1769"/>
                </a:lnTo>
                <a:lnTo>
                  <a:pt x="3141" y="1774"/>
                </a:lnTo>
                <a:lnTo>
                  <a:pt x="3141" y="1781"/>
                </a:lnTo>
                <a:lnTo>
                  <a:pt x="3140" y="1784"/>
                </a:lnTo>
                <a:lnTo>
                  <a:pt x="3138" y="1785"/>
                </a:lnTo>
                <a:lnTo>
                  <a:pt x="3135" y="1785"/>
                </a:lnTo>
                <a:lnTo>
                  <a:pt x="3134" y="1783"/>
                </a:lnTo>
                <a:lnTo>
                  <a:pt x="3128" y="1772"/>
                </a:lnTo>
                <a:lnTo>
                  <a:pt x="3117" y="1769"/>
                </a:lnTo>
                <a:lnTo>
                  <a:pt x="3110" y="1766"/>
                </a:lnTo>
                <a:lnTo>
                  <a:pt x="3108" y="1758"/>
                </a:lnTo>
                <a:lnTo>
                  <a:pt x="3105" y="1752"/>
                </a:lnTo>
                <a:lnTo>
                  <a:pt x="3097" y="1749"/>
                </a:lnTo>
                <a:lnTo>
                  <a:pt x="3092" y="1752"/>
                </a:lnTo>
                <a:lnTo>
                  <a:pt x="3089" y="1757"/>
                </a:lnTo>
                <a:lnTo>
                  <a:pt x="3088" y="1763"/>
                </a:lnTo>
                <a:lnTo>
                  <a:pt x="3086" y="1770"/>
                </a:lnTo>
                <a:lnTo>
                  <a:pt x="3086" y="1770"/>
                </a:lnTo>
                <a:lnTo>
                  <a:pt x="3082" y="1770"/>
                </a:lnTo>
                <a:lnTo>
                  <a:pt x="3079" y="1770"/>
                </a:lnTo>
                <a:lnTo>
                  <a:pt x="3078" y="1771"/>
                </a:lnTo>
                <a:lnTo>
                  <a:pt x="3078" y="1772"/>
                </a:lnTo>
                <a:lnTo>
                  <a:pt x="3077" y="1772"/>
                </a:lnTo>
                <a:lnTo>
                  <a:pt x="3077" y="1773"/>
                </a:lnTo>
                <a:lnTo>
                  <a:pt x="3076" y="1774"/>
                </a:lnTo>
                <a:lnTo>
                  <a:pt x="3076" y="1774"/>
                </a:lnTo>
                <a:lnTo>
                  <a:pt x="3076" y="1774"/>
                </a:lnTo>
                <a:lnTo>
                  <a:pt x="3077" y="1773"/>
                </a:lnTo>
                <a:lnTo>
                  <a:pt x="3077" y="1772"/>
                </a:lnTo>
                <a:lnTo>
                  <a:pt x="3078" y="1772"/>
                </a:lnTo>
                <a:lnTo>
                  <a:pt x="3078" y="1771"/>
                </a:lnTo>
                <a:lnTo>
                  <a:pt x="3079" y="1770"/>
                </a:lnTo>
                <a:lnTo>
                  <a:pt x="3076" y="1766"/>
                </a:lnTo>
                <a:lnTo>
                  <a:pt x="3071" y="1767"/>
                </a:lnTo>
                <a:lnTo>
                  <a:pt x="3070" y="1759"/>
                </a:lnTo>
                <a:lnTo>
                  <a:pt x="3067" y="1752"/>
                </a:lnTo>
                <a:lnTo>
                  <a:pt x="3064" y="1754"/>
                </a:lnTo>
                <a:lnTo>
                  <a:pt x="3063" y="1756"/>
                </a:lnTo>
                <a:lnTo>
                  <a:pt x="3060" y="1768"/>
                </a:lnTo>
                <a:lnTo>
                  <a:pt x="3051" y="1764"/>
                </a:lnTo>
                <a:lnTo>
                  <a:pt x="3042" y="1762"/>
                </a:lnTo>
                <a:lnTo>
                  <a:pt x="3041" y="1770"/>
                </a:lnTo>
                <a:lnTo>
                  <a:pt x="3035" y="1793"/>
                </a:lnTo>
                <a:lnTo>
                  <a:pt x="3030" y="1817"/>
                </a:lnTo>
                <a:lnTo>
                  <a:pt x="3016" y="1816"/>
                </a:lnTo>
                <a:lnTo>
                  <a:pt x="3014" y="1802"/>
                </a:lnTo>
                <a:lnTo>
                  <a:pt x="3013" y="1801"/>
                </a:lnTo>
                <a:lnTo>
                  <a:pt x="3013" y="1800"/>
                </a:lnTo>
                <a:lnTo>
                  <a:pt x="3012" y="1791"/>
                </a:lnTo>
                <a:lnTo>
                  <a:pt x="3015" y="1783"/>
                </a:lnTo>
                <a:lnTo>
                  <a:pt x="3021" y="1782"/>
                </a:lnTo>
                <a:lnTo>
                  <a:pt x="3026" y="1786"/>
                </a:lnTo>
                <a:lnTo>
                  <a:pt x="3028" y="1769"/>
                </a:lnTo>
                <a:lnTo>
                  <a:pt x="3022" y="1754"/>
                </a:lnTo>
                <a:lnTo>
                  <a:pt x="3023" y="1751"/>
                </a:lnTo>
                <a:lnTo>
                  <a:pt x="3027" y="1748"/>
                </a:lnTo>
                <a:lnTo>
                  <a:pt x="3035" y="1743"/>
                </a:lnTo>
                <a:lnTo>
                  <a:pt x="3034" y="1733"/>
                </a:lnTo>
                <a:lnTo>
                  <a:pt x="3028" y="1737"/>
                </a:lnTo>
                <a:lnTo>
                  <a:pt x="3021" y="1735"/>
                </a:lnTo>
                <a:lnTo>
                  <a:pt x="3013" y="1733"/>
                </a:lnTo>
                <a:lnTo>
                  <a:pt x="3010" y="1742"/>
                </a:lnTo>
                <a:lnTo>
                  <a:pt x="3010" y="1742"/>
                </a:lnTo>
                <a:lnTo>
                  <a:pt x="2990" y="1743"/>
                </a:lnTo>
                <a:lnTo>
                  <a:pt x="2987" y="1727"/>
                </a:lnTo>
                <a:lnTo>
                  <a:pt x="2988" y="1722"/>
                </a:lnTo>
                <a:lnTo>
                  <a:pt x="2983" y="1720"/>
                </a:lnTo>
                <a:lnTo>
                  <a:pt x="2937" y="1717"/>
                </a:lnTo>
                <a:lnTo>
                  <a:pt x="2891" y="1715"/>
                </a:lnTo>
                <a:lnTo>
                  <a:pt x="2881" y="1717"/>
                </a:lnTo>
                <a:lnTo>
                  <a:pt x="2874" y="1720"/>
                </a:lnTo>
                <a:lnTo>
                  <a:pt x="2859" y="1718"/>
                </a:lnTo>
                <a:lnTo>
                  <a:pt x="2844" y="1721"/>
                </a:lnTo>
                <a:lnTo>
                  <a:pt x="2839" y="1717"/>
                </a:lnTo>
                <a:lnTo>
                  <a:pt x="2834" y="1715"/>
                </a:lnTo>
                <a:lnTo>
                  <a:pt x="2834" y="1717"/>
                </a:lnTo>
                <a:lnTo>
                  <a:pt x="2834" y="1720"/>
                </a:lnTo>
                <a:lnTo>
                  <a:pt x="2834" y="1717"/>
                </a:lnTo>
                <a:lnTo>
                  <a:pt x="2834" y="1715"/>
                </a:lnTo>
                <a:lnTo>
                  <a:pt x="2824" y="1714"/>
                </a:lnTo>
                <a:lnTo>
                  <a:pt x="2814" y="1713"/>
                </a:lnTo>
                <a:lnTo>
                  <a:pt x="2814" y="1713"/>
                </a:lnTo>
                <a:lnTo>
                  <a:pt x="2813" y="1707"/>
                </a:lnTo>
                <a:lnTo>
                  <a:pt x="2810" y="1700"/>
                </a:lnTo>
                <a:lnTo>
                  <a:pt x="2815" y="1695"/>
                </a:lnTo>
                <a:lnTo>
                  <a:pt x="2817" y="1687"/>
                </a:lnTo>
                <a:lnTo>
                  <a:pt x="2813" y="1664"/>
                </a:lnTo>
                <a:lnTo>
                  <a:pt x="2815" y="1640"/>
                </a:lnTo>
                <a:lnTo>
                  <a:pt x="2816" y="1638"/>
                </a:lnTo>
                <a:lnTo>
                  <a:pt x="2816" y="1637"/>
                </a:lnTo>
                <a:lnTo>
                  <a:pt x="2808" y="1633"/>
                </a:lnTo>
                <a:lnTo>
                  <a:pt x="2801" y="1631"/>
                </a:lnTo>
                <a:lnTo>
                  <a:pt x="2793" y="1632"/>
                </a:lnTo>
                <a:lnTo>
                  <a:pt x="2790" y="1636"/>
                </a:lnTo>
                <a:lnTo>
                  <a:pt x="2789" y="1644"/>
                </a:lnTo>
                <a:lnTo>
                  <a:pt x="2795" y="1650"/>
                </a:lnTo>
                <a:lnTo>
                  <a:pt x="2800" y="1653"/>
                </a:lnTo>
                <a:lnTo>
                  <a:pt x="2800" y="1660"/>
                </a:lnTo>
                <a:lnTo>
                  <a:pt x="2788" y="1661"/>
                </a:lnTo>
                <a:lnTo>
                  <a:pt x="2777" y="1659"/>
                </a:lnTo>
                <a:lnTo>
                  <a:pt x="2776" y="1650"/>
                </a:lnTo>
                <a:lnTo>
                  <a:pt x="2785" y="1642"/>
                </a:lnTo>
                <a:lnTo>
                  <a:pt x="2767" y="1644"/>
                </a:lnTo>
                <a:lnTo>
                  <a:pt x="2750" y="1647"/>
                </a:lnTo>
                <a:lnTo>
                  <a:pt x="2745" y="1652"/>
                </a:lnTo>
                <a:lnTo>
                  <a:pt x="2749" y="1657"/>
                </a:lnTo>
                <a:lnTo>
                  <a:pt x="2761" y="1667"/>
                </a:lnTo>
                <a:lnTo>
                  <a:pt x="2776" y="1670"/>
                </a:lnTo>
                <a:lnTo>
                  <a:pt x="2782" y="1674"/>
                </a:lnTo>
                <a:lnTo>
                  <a:pt x="2784" y="1680"/>
                </a:lnTo>
                <a:lnTo>
                  <a:pt x="2782" y="1683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77" y="1680"/>
                </a:lnTo>
                <a:lnTo>
                  <a:pt x="2776" y="1679"/>
                </a:lnTo>
                <a:lnTo>
                  <a:pt x="2775" y="1679"/>
                </a:lnTo>
                <a:lnTo>
                  <a:pt x="2775" y="1680"/>
                </a:lnTo>
                <a:lnTo>
                  <a:pt x="2776" y="1681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78" y="1682"/>
                </a:lnTo>
                <a:lnTo>
                  <a:pt x="2790" y="1691"/>
                </a:lnTo>
                <a:lnTo>
                  <a:pt x="2803" y="1697"/>
                </a:lnTo>
                <a:lnTo>
                  <a:pt x="2803" y="1697"/>
                </a:lnTo>
                <a:lnTo>
                  <a:pt x="2802" y="1701"/>
                </a:lnTo>
                <a:lnTo>
                  <a:pt x="2801" y="1705"/>
                </a:lnTo>
                <a:lnTo>
                  <a:pt x="2794" y="1707"/>
                </a:lnTo>
                <a:lnTo>
                  <a:pt x="2788" y="1707"/>
                </a:lnTo>
                <a:lnTo>
                  <a:pt x="2782" y="1708"/>
                </a:lnTo>
                <a:lnTo>
                  <a:pt x="2778" y="1712"/>
                </a:lnTo>
                <a:lnTo>
                  <a:pt x="2760" y="1713"/>
                </a:lnTo>
                <a:lnTo>
                  <a:pt x="2742" y="1709"/>
                </a:lnTo>
                <a:lnTo>
                  <a:pt x="2737" y="1708"/>
                </a:lnTo>
                <a:lnTo>
                  <a:pt x="2737" y="1712"/>
                </a:lnTo>
                <a:lnTo>
                  <a:pt x="2743" y="1725"/>
                </a:lnTo>
                <a:lnTo>
                  <a:pt x="2753" y="1736"/>
                </a:lnTo>
                <a:lnTo>
                  <a:pt x="2752" y="1742"/>
                </a:lnTo>
                <a:lnTo>
                  <a:pt x="2750" y="1747"/>
                </a:lnTo>
                <a:lnTo>
                  <a:pt x="2745" y="1749"/>
                </a:lnTo>
                <a:lnTo>
                  <a:pt x="2741" y="1751"/>
                </a:lnTo>
                <a:lnTo>
                  <a:pt x="2728" y="1754"/>
                </a:lnTo>
                <a:lnTo>
                  <a:pt x="2723" y="1764"/>
                </a:lnTo>
                <a:lnTo>
                  <a:pt x="2720" y="1775"/>
                </a:lnTo>
                <a:lnTo>
                  <a:pt x="2716" y="1785"/>
                </a:lnTo>
                <a:lnTo>
                  <a:pt x="2708" y="1823"/>
                </a:lnTo>
                <a:lnTo>
                  <a:pt x="2717" y="1861"/>
                </a:lnTo>
                <a:lnTo>
                  <a:pt x="2708" y="1862"/>
                </a:lnTo>
                <a:lnTo>
                  <a:pt x="2702" y="1870"/>
                </a:lnTo>
                <a:lnTo>
                  <a:pt x="2703" y="1876"/>
                </a:lnTo>
                <a:lnTo>
                  <a:pt x="2704" y="1880"/>
                </a:lnTo>
                <a:lnTo>
                  <a:pt x="2707" y="1891"/>
                </a:lnTo>
                <a:lnTo>
                  <a:pt x="2717" y="1889"/>
                </a:lnTo>
                <a:lnTo>
                  <a:pt x="2719" y="1894"/>
                </a:lnTo>
                <a:lnTo>
                  <a:pt x="2719" y="1900"/>
                </a:lnTo>
                <a:lnTo>
                  <a:pt x="2708" y="1900"/>
                </a:lnTo>
                <a:lnTo>
                  <a:pt x="2697" y="1897"/>
                </a:lnTo>
                <a:lnTo>
                  <a:pt x="2691" y="1898"/>
                </a:lnTo>
                <a:lnTo>
                  <a:pt x="2688" y="1905"/>
                </a:lnTo>
                <a:lnTo>
                  <a:pt x="2689" y="1909"/>
                </a:lnTo>
                <a:lnTo>
                  <a:pt x="2695" y="1910"/>
                </a:lnTo>
                <a:lnTo>
                  <a:pt x="2708" y="1909"/>
                </a:lnTo>
                <a:lnTo>
                  <a:pt x="2719" y="1906"/>
                </a:lnTo>
                <a:lnTo>
                  <a:pt x="2723" y="1939"/>
                </a:lnTo>
                <a:lnTo>
                  <a:pt x="2726" y="1972"/>
                </a:lnTo>
                <a:lnTo>
                  <a:pt x="2725" y="1976"/>
                </a:lnTo>
                <a:lnTo>
                  <a:pt x="2720" y="1977"/>
                </a:lnTo>
                <a:lnTo>
                  <a:pt x="2720" y="1982"/>
                </a:lnTo>
                <a:lnTo>
                  <a:pt x="2720" y="1985"/>
                </a:lnTo>
                <a:lnTo>
                  <a:pt x="2719" y="1985"/>
                </a:lnTo>
                <a:lnTo>
                  <a:pt x="2719" y="1986"/>
                </a:lnTo>
                <a:lnTo>
                  <a:pt x="2719" y="1985"/>
                </a:lnTo>
                <a:lnTo>
                  <a:pt x="2720" y="1985"/>
                </a:lnTo>
                <a:lnTo>
                  <a:pt x="2720" y="1982"/>
                </a:lnTo>
                <a:lnTo>
                  <a:pt x="2720" y="1977"/>
                </a:lnTo>
                <a:lnTo>
                  <a:pt x="2703" y="1976"/>
                </a:lnTo>
                <a:lnTo>
                  <a:pt x="2698" y="1960"/>
                </a:lnTo>
                <a:lnTo>
                  <a:pt x="2697" y="1959"/>
                </a:lnTo>
                <a:lnTo>
                  <a:pt x="2694" y="1958"/>
                </a:lnTo>
                <a:lnTo>
                  <a:pt x="2694" y="1971"/>
                </a:lnTo>
                <a:lnTo>
                  <a:pt x="2692" y="1984"/>
                </a:lnTo>
                <a:lnTo>
                  <a:pt x="2689" y="1990"/>
                </a:lnTo>
                <a:lnTo>
                  <a:pt x="2683" y="1991"/>
                </a:lnTo>
                <a:lnTo>
                  <a:pt x="2679" y="1980"/>
                </a:lnTo>
                <a:lnTo>
                  <a:pt x="2673" y="1968"/>
                </a:lnTo>
                <a:lnTo>
                  <a:pt x="2674" y="1954"/>
                </a:lnTo>
                <a:lnTo>
                  <a:pt x="2674" y="1941"/>
                </a:lnTo>
                <a:lnTo>
                  <a:pt x="2678" y="1940"/>
                </a:lnTo>
                <a:lnTo>
                  <a:pt x="2679" y="1939"/>
                </a:lnTo>
                <a:lnTo>
                  <a:pt x="2672" y="1930"/>
                </a:lnTo>
                <a:lnTo>
                  <a:pt x="2666" y="1925"/>
                </a:lnTo>
                <a:lnTo>
                  <a:pt x="2665" y="1931"/>
                </a:lnTo>
                <a:lnTo>
                  <a:pt x="2666" y="1941"/>
                </a:lnTo>
                <a:lnTo>
                  <a:pt x="2661" y="1931"/>
                </a:lnTo>
                <a:lnTo>
                  <a:pt x="2662" y="1921"/>
                </a:lnTo>
                <a:lnTo>
                  <a:pt x="2658" y="1890"/>
                </a:lnTo>
                <a:lnTo>
                  <a:pt x="2661" y="1858"/>
                </a:lnTo>
                <a:lnTo>
                  <a:pt x="2663" y="1843"/>
                </a:lnTo>
                <a:lnTo>
                  <a:pt x="2661" y="1828"/>
                </a:lnTo>
                <a:lnTo>
                  <a:pt x="2652" y="1802"/>
                </a:lnTo>
                <a:lnTo>
                  <a:pt x="2640" y="1777"/>
                </a:lnTo>
                <a:lnTo>
                  <a:pt x="2634" y="1768"/>
                </a:lnTo>
                <a:lnTo>
                  <a:pt x="2623" y="1763"/>
                </a:lnTo>
                <a:lnTo>
                  <a:pt x="2623" y="1759"/>
                </a:lnTo>
                <a:lnTo>
                  <a:pt x="2619" y="1758"/>
                </a:lnTo>
                <a:lnTo>
                  <a:pt x="2614" y="1756"/>
                </a:lnTo>
                <a:lnTo>
                  <a:pt x="2610" y="1754"/>
                </a:lnTo>
                <a:lnTo>
                  <a:pt x="2607" y="1755"/>
                </a:lnTo>
                <a:lnTo>
                  <a:pt x="2603" y="1755"/>
                </a:lnTo>
                <a:lnTo>
                  <a:pt x="2598" y="1743"/>
                </a:lnTo>
                <a:lnTo>
                  <a:pt x="2596" y="1729"/>
                </a:lnTo>
                <a:lnTo>
                  <a:pt x="2590" y="1736"/>
                </a:lnTo>
                <a:lnTo>
                  <a:pt x="2585" y="1740"/>
                </a:lnTo>
                <a:lnTo>
                  <a:pt x="2582" y="1737"/>
                </a:lnTo>
                <a:lnTo>
                  <a:pt x="2582" y="1732"/>
                </a:lnTo>
                <a:lnTo>
                  <a:pt x="2591" y="1727"/>
                </a:lnTo>
                <a:lnTo>
                  <a:pt x="2591" y="1716"/>
                </a:lnTo>
                <a:lnTo>
                  <a:pt x="2597" y="1715"/>
                </a:lnTo>
                <a:lnTo>
                  <a:pt x="2603" y="1712"/>
                </a:lnTo>
                <a:lnTo>
                  <a:pt x="2603" y="1712"/>
                </a:lnTo>
                <a:lnTo>
                  <a:pt x="2603" y="1712"/>
                </a:lnTo>
                <a:lnTo>
                  <a:pt x="2603" y="1712"/>
                </a:lnTo>
                <a:lnTo>
                  <a:pt x="2603" y="1712"/>
                </a:lnTo>
                <a:lnTo>
                  <a:pt x="2603" y="1712"/>
                </a:lnTo>
                <a:lnTo>
                  <a:pt x="2603" y="1712"/>
                </a:lnTo>
                <a:lnTo>
                  <a:pt x="2618" y="1709"/>
                </a:lnTo>
                <a:lnTo>
                  <a:pt x="2633" y="1711"/>
                </a:lnTo>
                <a:lnTo>
                  <a:pt x="2641" y="1721"/>
                </a:lnTo>
                <a:lnTo>
                  <a:pt x="2638" y="1733"/>
                </a:lnTo>
                <a:lnTo>
                  <a:pt x="2634" y="1747"/>
                </a:lnTo>
                <a:lnTo>
                  <a:pt x="2617" y="1749"/>
                </a:lnTo>
                <a:lnTo>
                  <a:pt x="2619" y="1743"/>
                </a:lnTo>
                <a:lnTo>
                  <a:pt x="2623" y="1738"/>
                </a:lnTo>
                <a:lnTo>
                  <a:pt x="2620" y="1720"/>
                </a:lnTo>
                <a:lnTo>
                  <a:pt x="2603" y="1712"/>
                </a:lnTo>
                <a:lnTo>
                  <a:pt x="2603" y="1712"/>
                </a:lnTo>
                <a:lnTo>
                  <a:pt x="2603" y="1712"/>
                </a:lnTo>
                <a:lnTo>
                  <a:pt x="2603" y="1712"/>
                </a:lnTo>
                <a:lnTo>
                  <a:pt x="2603" y="1712"/>
                </a:lnTo>
                <a:lnTo>
                  <a:pt x="2576" y="1708"/>
                </a:lnTo>
                <a:lnTo>
                  <a:pt x="2550" y="1708"/>
                </a:lnTo>
                <a:lnTo>
                  <a:pt x="2531" y="1706"/>
                </a:lnTo>
                <a:lnTo>
                  <a:pt x="2521" y="1688"/>
                </a:lnTo>
                <a:lnTo>
                  <a:pt x="2520" y="1688"/>
                </a:lnTo>
                <a:lnTo>
                  <a:pt x="2518" y="1686"/>
                </a:lnTo>
                <a:lnTo>
                  <a:pt x="2520" y="1697"/>
                </a:lnTo>
                <a:lnTo>
                  <a:pt x="2519" y="1708"/>
                </a:lnTo>
                <a:lnTo>
                  <a:pt x="2520" y="1724"/>
                </a:lnTo>
                <a:lnTo>
                  <a:pt x="2533" y="1733"/>
                </a:lnTo>
                <a:lnTo>
                  <a:pt x="2534" y="1735"/>
                </a:lnTo>
                <a:lnTo>
                  <a:pt x="2534" y="1736"/>
                </a:lnTo>
                <a:lnTo>
                  <a:pt x="2531" y="1737"/>
                </a:lnTo>
                <a:lnTo>
                  <a:pt x="2531" y="1740"/>
                </a:lnTo>
                <a:lnTo>
                  <a:pt x="2542" y="1747"/>
                </a:lnTo>
                <a:lnTo>
                  <a:pt x="2552" y="1736"/>
                </a:lnTo>
                <a:lnTo>
                  <a:pt x="2552" y="1736"/>
                </a:lnTo>
                <a:lnTo>
                  <a:pt x="2557" y="1736"/>
                </a:lnTo>
                <a:lnTo>
                  <a:pt x="2562" y="1736"/>
                </a:lnTo>
                <a:lnTo>
                  <a:pt x="2562" y="1735"/>
                </a:lnTo>
                <a:lnTo>
                  <a:pt x="2562" y="1735"/>
                </a:lnTo>
                <a:lnTo>
                  <a:pt x="2562" y="1735"/>
                </a:lnTo>
                <a:lnTo>
                  <a:pt x="2562" y="1736"/>
                </a:lnTo>
                <a:lnTo>
                  <a:pt x="2565" y="1742"/>
                </a:lnTo>
                <a:lnTo>
                  <a:pt x="2561" y="1746"/>
                </a:lnTo>
                <a:lnTo>
                  <a:pt x="2550" y="1753"/>
                </a:lnTo>
                <a:lnTo>
                  <a:pt x="2542" y="1760"/>
                </a:lnTo>
                <a:lnTo>
                  <a:pt x="2534" y="1762"/>
                </a:lnTo>
                <a:lnTo>
                  <a:pt x="2527" y="1760"/>
                </a:lnTo>
                <a:lnTo>
                  <a:pt x="2528" y="1801"/>
                </a:lnTo>
                <a:lnTo>
                  <a:pt x="2525" y="1839"/>
                </a:lnTo>
                <a:lnTo>
                  <a:pt x="2514" y="1846"/>
                </a:lnTo>
                <a:lnTo>
                  <a:pt x="2515" y="1858"/>
                </a:lnTo>
                <a:lnTo>
                  <a:pt x="2515" y="1866"/>
                </a:lnTo>
                <a:lnTo>
                  <a:pt x="2525" y="1870"/>
                </a:lnTo>
                <a:lnTo>
                  <a:pt x="2530" y="1865"/>
                </a:lnTo>
                <a:lnTo>
                  <a:pt x="2534" y="1860"/>
                </a:lnTo>
                <a:lnTo>
                  <a:pt x="2528" y="1859"/>
                </a:lnTo>
                <a:lnTo>
                  <a:pt x="2525" y="1855"/>
                </a:lnTo>
                <a:lnTo>
                  <a:pt x="2528" y="1859"/>
                </a:lnTo>
                <a:lnTo>
                  <a:pt x="2534" y="1860"/>
                </a:lnTo>
                <a:lnTo>
                  <a:pt x="2558" y="1860"/>
                </a:lnTo>
                <a:lnTo>
                  <a:pt x="2581" y="1860"/>
                </a:lnTo>
                <a:lnTo>
                  <a:pt x="2590" y="1858"/>
                </a:lnTo>
                <a:lnTo>
                  <a:pt x="2591" y="1849"/>
                </a:lnTo>
                <a:lnTo>
                  <a:pt x="2588" y="1830"/>
                </a:lnTo>
                <a:lnTo>
                  <a:pt x="2580" y="1813"/>
                </a:lnTo>
                <a:lnTo>
                  <a:pt x="2577" y="1802"/>
                </a:lnTo>
                <a:lnTo>
                  <a:pt x="2574" y="1792"/>
                </a:lnTo>
                <a:lnTo>
                  <a:pt x="2573" y="1791"/>
                </a:lnTo>
                <a:lnTo>
                  <a:pt x="2574" y="1789"/>
                </a:lnTo>
                <a:lnTo>
                  <a:pt x="2574" y="1789"/>
                </a:lnTo>
                <a:lnTo>
                  <a:pt x="2576" y="1791"/>
                </a:lnTo>
                <a:lnTo>
                  <a:pt x="2598" y="1822"/>
                </a:lnTo>
                <a:lnTo>
                  <a:pt x="2602" y="1860"/>
                </a:lnTo>
                <a:lnTo>
                  <a:pt x="2601" y="1864"/>
                </a:lnTo>
                <a:lnTo>
                  <a:pt x="2601" y="1868"/>
                </a:lnTo>
                <a:lnTo>
                  <a:pt x="2607" y="1909"/>
                </a:lnTo>
                <a:lnTo>
                  <a:pt x="2609" y="1951"/>
                </a:lnTo>
                <a:lnTo>
                  <a:pt x="2607" y="1949"/>
                </a:lnTo>
                <a:lnTo>
                  <a:pt x="2604" y="1946"/>
                </a:lnTo>
                <a:lnTo>
                  <a:pt x="2593" y="1953"/>
                </a:lnTo>
                <a:lnTo>
                  <a:pt x="2580" y="1952"/>
                </a:lnTo>
                <a:lnTo>
                  <a:pt x="2580" y="1952"/>
                </a:lnTo>
                <a:lnTo>
                  <a:pt x="2580" y="1949"/>
                </a:lnTo>
                <a:lnTo>
                  <a:pt x="2579" y="1946"/>
                </a:lnTo>
                <a:lnTo>
                  <a:pt x="2579" y="1947"/>
                </a:lnTo>
                <a:lnTo>
                  <a:pt x="2579" y="1949"/>
                </a:lnTo>
                <a:lnTo>
                  <a:pt x="2579" y="1947"/>
                </a:lnTo>
                <a:lnTo>
                  <a:pt x="2579" y="1946"/>
                </a:lnTo>
                <a:lnTo>
                  <a:pt x="2578" y="1939"/>
                </a:lnTo>
                <a:lnTo>
                  <a:pt x="2578" y="1930"/>
                </a:lnTo>
                <a:lnTo>
                  <a:pt x="2578" y="1930"/>
                </a:lnTo>
                <a:lnTo>
                  <a:pt x="2556" y="1928"/>
                </a:lnTo>
                <a:lnTo>
                  <a:pt x="2534" y="1930"/>
                </a:lnTo>
                <a:lnTo>
                  <a:pt x="2530" y="1930"/>
                </a:lnTo>
                <a:lnTo>
                  <a:pt x="2527" y="1930"/>
                </a:lnTo>
                <a:lnTo>
                  <a:pt x="2527" y="1924"/>
                </a:lnTo>
                <a:lnTo>
                  <a:pt x="2526" y="1920"/>
                </a:lnTo>
                <a:lnTo>
                  <a:pt x="2523" y="1909"/>
                </a:lnTo>
                <a:lnTo>
                  <a:pt x="2533" y="1908"/>
                </a:lnTo>
                <a:lnTo>
                  <a:pt x="2557" y="1908"/>
                </a:lnTo>
                <a:lnTo>
                  <a:pt x="2580" y="1908"/>
                </a:lnTo>
                <a:lnTo>
                  <a:pt x="2580" y="1906"/>
                </a:lnTo>
                <a:lnTo>
                  <a:pt x="2580" y="1904"/>
                </a:lnTo>
                <a:lnTo>
                  <a:pt x="2560" y="1904"/>
                </a:lnTo>
                <a:lnTo>
                  <a:pt x="2541" y="1904"/>
                </a:lnTo>
                <a:lnTo>
                  <a:pt x="2526" y="1901"/>
                </a:lnTo>
                <a:lnTo>
                  <a:pt x="2527" y="1888"/>
                </a:lnTo>
                <a:lnTo>
                  <a:pt x="2529" y="1878"/>
                </a:lnTo>
                <a:lnTo>
                  <a:pt x="2525" y="1870"/>
                </a:lnTo>
                <a:lnTo>
                  <a:pt x="2525" y="1870"/>
                </a:lnTo>
                <a:lnTo>
                  <a:pt x="2525" y="1870"/>
                </a:lnTo>
                <a:lnTo>
                  <a:pt x="2525" y="1870"/>
                </a:lnTo>
                <a:lnTo>
                  <a:pt x="2525" y="1870"/>
                </a:lnTo>
                <a:lnTo>
                  <a:pt x="2525" y="1870"/>
                </a:lnTo>
                <a:lnTo>
                  <a:pt x="2525" y="1870"/>
                </a:lnTo>
                <a:lnTo>
                  <a:pt x="2525" y="1870"/>
                </a:lnTo>
                <a:lnTo>
                  <a:pt x="2525" y="1870"/>
                </a:lnTo>
                <a:lnTo>
                  <a:pt x="2525" y="1879"/>
                </a:lnTo>
                <a:lnTo>
                  <a:pt x="2518" y="1886"/>
                </a:lnTo>
                <a:lnTo>
                  <a:pt x="2514" y="1890"/>
                </a:lnTo>
                <a:lnTo>
                  <a:pt x="2514" y="1894"/>
                </a:lnTo>
                <a:lnTo>
                  <a:pt x="2511" y="1905"/>
                </a:lnTo>
                <a:lnTo>
                  <a:pt x="2501" y="1907"/>
                </a:lnTo>
                <a:lnTo>
                  <a:pt x="2495" y="1908"/>
                </a:lnTo>
                <a:lnTo>
                  <a:pt x="2494" y="1913"/>
                </a:lnTo>
                <a:lnTo>
                  <a:pt x="2491" y="1923"/>
                </a:lnTo>
                <a:lnTo>
                  <a:pt x="2484" y="1928"/>
                </a:lnTo>
                <a:lnTo>
                  <a:pt x="2480" y="1900"/>
                </a:lnTo>
                <a:lnTo>
                  <a:pt x="2480" y="1871"/>
                </a:lnTo>
                <a:lnTo>
                  <a:pt x="2480" y="1864"/>
                </a:lnTo>
                <a:lnTo>
                  <a:pt x="2476" y="1858"/>
                </a:lnTo>
                <a:lnTo>
                  <a:pt x="2469" y="1849"/>
                </a:lnTo>
                <a:lnTo>
                  <a:pt x="2468" y="1838"/>
                </a:lnTo>
                <a:lnTo>
                  <a:pt x="2467" y="1830"/>
                </a:lnTo>
                <a:lnTo>
                  <a:pt x="2465" y="1820"/>
                </a:lnTo>
                <a:lnTo>
                  <a:pt x="2471" y="1819"/>
                </a:lnTo>
                <a:lnTo>
                  <a:pt x="2479" y="1819"/>
                </a:lnTo>
                <a:lnTo>
                  <a:pt x="2475" y="1832"/>
                </a:lnTo>
                <a:lnTo>
                  <a:pt x="2481" y="1845"/>
                </a:lnTo>
                <a:lnTo>
                  <a:pt x="2487" y="1832"/>
                </a:lnTo>
                <a:lnTo>
                  <a:pt x="2487" y="1818"/>
                </a:lnTo>
                <a:lnTo>
                  <a:pt x="2488" y="1815"/>
                </a:lnTo>
                <a:lnTo>
                  <a:pt x="2484" y="1815"/>
                </a:lnTo>
                <a:lnTo>
                  <a:pt x="2473" y="1813"/>
                </a:lnTo>
                <a:lnTo>
                  <a:pt x="2464" y="1808"/>
                </a:lnTo>
                <a:lnTo>
                  <a:pt x="2464" y="1781"/>
                </a:lnTo>
                <a:lnTo>
                  <a:pt x="2455" y="1753"/>
                </a:lnTo>
                <a:lnTo>
                  <a:pt x="2457" y="1733"/>
                </a:lnTo>
                <a:lnTo>
                  <a:pt x="2458" y="1713"/>
                </a:lnTo>
                <a:lnTo>
                  <a:pt x="2457" y="1709"/>
                </a:lnTo>
                <a:lnTo>
                  <a:pt x="2453" y="1707"/>
                </a:lnTo>
                <a:lnTo>
                  <a:pt x="2451" y="1680"/>
                </a:lnTo>
                <a:lnTo>
                  <a:pt x="2438" y="1661"/>
                </a:lnTo>
                <a:lnTo>
                  <a:pt x="2434" y="1656"/>
                </a:lnTo>
                <a:lnTo>
                  <a:pt x="2428" y="1655"/>
                </a:lnTo>
                <a:lnTo>
                  <a:pt x="2423" y="1660"/>
                </a:lnTo>
                <a:lnTo>
                  <a:pt x="2423" y="1667"/>
                </a:lnTo>
                <a:lnTo>
                  <a:pt x="2420" y="1674"/>
                </a:lnTo>
                <a:lnTo>
                  <a:pt x="2413" y="1675"/>
                </a:lnTo>
                <a:lnTo>
                  <a:pt x="2408" y="1675"/>
                </a:lnTo>
                <a:lnTo>
                  <a:pt x="2404" y="1675"/>
                </a:lnTo>
                <a:lnTo>
                  <a:pt x="2401" y="1677"/>
                </a:lnTo>
                <a:lnTo>
                  <a:pt x="2400" y="1681"/>
                </a:lnTo>
                <a:lnTo>
                  <a:pt x="2403" y="1683"/>
                </a:lnTo>
                <a:lnTo>
                  <a:pt x="2406" y="1683"/>
                </a:lnTo>
                <a:lnTo>
                  <a:pt x="2420" y="1681"/>
                </a:lnTo>
                <a:lnTo>
                  <a:pt x="2435" y="1683"/>
                </a:lnTo>
                <a:lnTo>
                  <a:pt x="2445" y="1688"/>
                </a:lnTo>
                <a:lnTo>
                  <a:pt x="2445" y="1700"/>
                </a:lnTo>
                <a:lnTo>
                  <a:pt x="2441" y="1708"/>
                </a:lnTo>
                <a:lnTo>
                  <a:pt x="2432" y="1708"/>
                </a:lnTo>
                <a:lnTo>
                  <a:pt x="2428" y="1708"/>
                </a:lnTo>
                <a:lnTo>
                  <a:pt x="2424" y="1708"/>
                </a:lnTo>
                <a:lnTo>
                  <a:pt x="2411" y="1709"/>
                </a:lnTo>
                <a:lnTo>
                  <a:pt x="2405" y="1716"/>
                </a:lnTo>
                <a:lnTo>
                  <a:pt x="2409" y="1724"/>
                </a:lnTo>
                <a:lnTo>
                  <a:pt x="2421" y="1726"/>
                </a:lnTo>
                <a:lnTo>
                  <a:pt x="2422" y="1726"/>
                </a:lnTo>
                <a:lnTo>
                  <a:pt x="2423" y="1727"/>
                </a:lnTo>
                <a:lnTo>
                  <a:pt x="2435" y="1731"/>
                </a:lnTo>
                <a:lnTo>
                  <a:pt x="2435" y="1743"/>
                </a:lnTo>
                <a:lnTo>
                  <a:pt x="2432" y="1753"/>
                </a:lnTo>
                <a:lnTo>
                  <a:pt x="2434" y="1760"/>
                </a:lnTo>
                <a:lnTo>
                  <a:pt x="2438" y="1773"/>
                </a:lnTo>
                <a:lnTo>
                  <a:pt x="2435" y="1785"/>
                </a:lnTo>
                <a:lnTo>
                  <a:pt x="2435" y="1785"/>
                </a:lnTo>
                <a:lnTo>
                  <a:pt x="2432" y="1787"/>
                </a:lnTo>
                <a:lnTo>
                  <a:pt x="2430" y="1789"/>
                </a:lnTo>
                <a:lnTo>
                  <a:pt x="2443" y="1829"/>
                </a:lnTo>
                <a:lnTo>
                  <a:pt x="2456" y="1868"/>
                </a:lnTo>
                <a:lnTo>
                  <a:pt x="2443" y="1829"/>
                </a:lnTo>
                <a:lnTo>
                  <a:pt x="2430" y="1789"/>
                </a:lnTo>
                <a:lnTo>
                  <a:pt x="2423" y="1792"/>
                </a:lnTo>
                <a:lnTo>
                  <a:pt x="2425" y="1800"/>
                </a:lnTo>
                <a:lnTo>
                  <a:pt x="2427" y="1802"/>
                </a:lnTo>
                <a:lnTo>
                  <a:pt x="2425" y="1804"/>
                </a:lnTo>
                <a:lnTo>
                  <a:pt x="2420" y="1809"/>
                </a:lnTo>
                <a:lnTo>
                  <a:pt x="2423" y="1817"/>
                </a:lnTo>
                <a:lnTo>
                  <a:pt x="2421" y="1817"/>
                </a:lnTo>
                <a:lnTo>
                  <a:pt x="2421" y="1818"/>
                </a:lnTo>
                <a:lnTo>
                  <a:pt x="2406" y="1833"/>
                </a:lnTo>
                <a:lnTo>
                  <a:pt x="2384" y="1832"/>
                </a:lnTo>
                <a:lnTo>
                  <a:pt x="2379" y="1832"/>
                </a:lnTo>
                <a:lnTo>
                  <a:pt x="2374" y="1833"/>
                </a:lnTo>
                <a:lnTo>
                  <a:pt x="2361" y="1834"/>
                </a:lnTo>
                <a:lnTo>
                  <a:pt x="2355" y="1822"/>
                </a:lnTo>
                <a:lnTo>
                  <a:pt x="2350" y="1761"/>
                </a:lnTo>
                <a:lnTo>
                  <a:pt x="2344" y="1699"/>
                </a:lnTo>
                <a:lnTo>
                  <a:pt x="2340" y="1692"/>
                </a:lnTo>
                <a:lnTo>
                  <a:pt x="2338" y="1683"/>
                </a:lnTo>
                <a:lnTo>
                  <a:pt x="2337" y="1679"/>
                </a:lnTo>
                <a:lnTo>
                  <a:pt x="2333" y="1678"/>
                </a:lnTo>
                <a:lnTo>
                  <a:pt x="2330" y="1681"/>
                </a:lnTo>
                <a:lnTo>
                  <a:pt x="2331" y="1686"/>
                </a:lnTo>
                <a:lnTo>
                  <a:pt x="2335" y="1693"/>
                </a:lnTo>
                <a:lnTo>
                  <a:pt x="2338" y="1700"/>
                </a:lnTo>
                <a:lnTo>
                  <a:pt x="2340" y="1711"/>
                </a:lnTo>
                <a:lnTo>
                  <a:pt x="2345" y="1723"/>
                </a:lnTo>
                <a:lnTo>
                  <a:pt x="2347" y="1774"/>
                </a:lnTo>
                <a:lnTo>
                  <a:pt x="2349" y="1825"/>
                </a:lnTo>
                <a:lnTo>
                  <a:pt x="2346" y="1835"/>
                </a:lnTo>
                <a:lnTo>
                  <a:pt x="2338" y="1836"/>
                </a:lnTo>
                <a:lnTo>
                  <a:pt x="2333" y="1835"/>
                </a:lnTo>
                <a:lnTo>
                  <a:pt x="2326" y="1834"/>
                </a:lnTo>
                <a:lnTo>
                  <a:pt x="2320" y="1805"/>
                </a:lnTo>
                <a:lnTo>
                  <a:pt x="2306" y="1779"/>
                </a:lnTo>
                <a:lnTo>
                  <a:pt x="2273" y="1749"/>
                </a:lnTo>
                <a:lnTo>
                  <a:pt x="2230" y="1738"/>
                </a:lnTo>
                <a:lnTo>
                  <a:pt x="2158" y="1763"/>
                </a:lnTo>
                <a:lnTo>
                  <a:pt x="2126" y="1839"/>
                </a:lnTo>
                <a:lnTo>
                  <a:pt x="2122" y="1840"/>
                </a:lnTo>
                <a:lnTo>
                  <a:pt x="2118" y="1842"/>
                </a:lnTo>
                <a:lnTo>
                  <a:pt x="2103" y="1844"/>
                </a:lnTo>
                <a:lnTo>
                  <a:pt x="2098" y="1860"/>
                </a:lnTo>
                <a:lnTo>
                  <a:pt x="2093" y="1869"/>
                </a:lnTo>
                <a:lnTo>
                  <a:pt x="2083" y="1876"/>
                </a:lnTo>
                <a:lnTo>
                  <a:pt x="2077" y="1876"/>
                </a:lnTo>
                <a:lnTo>
                  <a:pt x="2072" y="1869"/>
                </a:lnTo>
                <a:lnTo>
                  <a:pt x="2065" y="1866"/>
                </a:lnTo>
                <a:lnTo>
                  <a:pt x="2060" y="1870"/>
                </a:lnTo>
                <a:lnTo>
                  <a:pt x="2060" y="1868"/>
                </a:lnTo>
                <a:lnTo>
                  <a:pt x="2060" y="1866"/>
                </a:lnTo>
                <a:lnTo>
                  <a:pt x="2061" y="1863"/>
                </a:lnTo>
                <a:lnTo>
                  <a:pt x="2059" y="1860"/>
                </a:lnTo>
                <a:lnTo>
                  <a:pt x="2058" y="1859"/>
                </a:lnTo>
                <a:lnTo>
                  <a:pt x="2057" y="1858"/>
                </a:lnTo>
                <a:lnTo>
                  <a:pt x="2053" y="1858"/>
                </a:lnTo>
                <a:lnTo>
                  <a:pt x="2050" y="1858"/>
                </a:lnTo>
                <a:lnTo>
                  <a:pt x="2053" y="1858"/>
                </a:lnTo>
                <a:lnTo>
                  <a:pt x="2057" y="1858"/>
                </a:lnTo>
                <a:lnTo>
                  <a:pt x="2057" y="1858"/>
                </a:lnTo>
                <a:lnTo>
                  <a:pt x="2057" y="1858"/>
                </a:lnTo>
                <a:lnTo>
                  <a:pt x="2057" y="1858"/>
                </a:lnTo>
                <a:lnTo>
                  <a:pt x="2058" y="1853"/>
                </a:lnTo>
                <a:lnTo>
                  <a:pt x="2058" y="1849"/>
                </a:lnTo>
                <a:lnTo>
                  <a:pt x="2058" y="1805"/>
                </a:lnTo>
                <a:lnTo>
                  <a:pt x="2056" y="1761"/>
                </a:lnTo>
                <a:lnTo>
                  <a:pt x="2053" y="1790"/>
                </a:lnTo>
                <a:lnTo>
                  <a:pt x="2053" y="1819"/>
                </a:lnTo>
                <a:lnTo>
                  <a:pt x="2049" y="1833"/>
                </a:lnTo>
                <a:lnTo>
                  <a:pt x="2035" y="1835"/>
                </a:lnTo>
                <a:lnTo>
                  <a:pt x="2032" y="1835"/>
                </a:lnTo>
                <a:lnTo>
                  <a:pt x="2029" y="1834"/>
                </a:lnTo>
                <a:lnTo>
                  <a:pt x="2028" y="1832"/>
                </a:lnTo>
                <a:lnTo>
                  <a:pt x="2027" y="1830"/>
                </a:lnTo>
                <a:lnTo>
                  <a:pt x="1984" y="1767"/>
                </a:lnTo>
                <a:lnTo>
                  <a:pt x="1907" y="1740"/>
                </a:lnTo>
                <a:lnTo>
                  <a:pt x="1860" y="1749"/>
                </a:lnTo>
                <a:lnTo>
                  <a:pt x="1820" y="1778"/>
                </a:lnTo>
                <a:lnTo>
                  <a:pt x="1813" y="1775"/>
                </a:lnTo>
                <a:lnTo>
                  <a:pt x="1808" y="1771"/>
                </a:lnTo>
                <a:lnTo>
                  <a:pt x="1812" y="1763"/>
                </a:lnTo>
                <a:lnTo>
                  <a:pt x="1817" y="1757"/>
                </a:lnTo>
                <a:lnTo>
                  <a:pt x="1818" y="1754"/>
                </a:lnTo>
                <a:lnTo>
                  <a:pt x="1820" y="1752"/>
                </a:lnTo>
                <a:lnTo>
                  <a:pt x="1823" y="1744"/>
                </a:lnTo>
                <a:lnTo>
                  <a:pt x="1820" y="1736"/>
                </a:lnTo>
                <a:lnTo>
                  <a:pt x="1805" y="1756"/>
                </a:lnTo>
                <a:lnTo>
                  <a:pt x="1803" y="1782"/>
                </a:lnTo>
                <a:lnTo>
                  <a:pt x="1803" y="1783"/>
                </a:lnTo>
                <a:lnTo>
                  <a:pt x="1802" y="1784"/>
                </a:lnTo>
                <a:lnTo>
                  <a:pt x="1801" y="1790"/>
                </a:lnTo>
                <a:lnTo>
                  <a:pt x="1806" y="1793"/>
                </a:lnTo>
                <a:lnTo>
                  <a:pt x="1809" y="1799"/>
                </a:lnTo>
                <a:lnTo>
                  <a:pt x="1809" y="1804"/>
                </a:lnTo>
                <a:lnTo>
                  <a:pt x="1807" y="1806"/>
                </a:lnTo>
                <a:lnTo>
                  <a:pt x="1805" y="1808"/>
                </a:lnTo>
                <a:lnTo>
                  <a:pt x="1790" y="1808"/>
                </a:lnTo>
                <a:lnTo>
                  <a:pt x="1790" y="1823"/>
                </a:lnTo>
                <a:lnTo>
                  <a:pt x="1790" y="1824"/>
                </a:lnTo>
                <a:lnTo>
                  <a:pt x="1788" y="1825"/>
                </a:lnTo>
                <a:lnTo>
                  <a:pt x="1788" y="1825"/>
                </a:lnTo>
                <a:lnTo>
                  <a:pt x="1783" y="1825"/>
                </a:lnTo>
                <a:lnTo>
                  <a:pt x="1779" y="1828"/>
                </a:lnTo>
                <a:lnTo>
                  <a:pt x="1776" y="1828"/>
                </a:lnTo>
                <a:lnTo>
                  <a:pt x="1774" y="1828"/>
                </a:lnTo>
                <a:lnTo>
                  <a:pt x="1765" y="1819"/>
                </a:lnTo>
                <a:lnTo>
                  <a:pt x="1764" y="1806"/>
                </a:lnTo>
                <a:lnTo>
                  <a:pt x="1769" y="1788"/>
                </a:lnTo>
                <a:lnTo>
                  <a:pt x="1773" y="1769"/>
                </a:lnTo>
                <a:lnTo>
                  <a:pt x="1764" y="1787"/>
                </a:lnTo>
                <a:lnTo>
                  <a:pt x="1761" y="1810"/>
                </a:lnTo>
                <a:lnTo>
                  <a:pt x="1761" y="1821"/>
                </a:lnTo>
                <a:lnTo>
                  <a:pt x="1753" y="1827"/>
                </a:lnTo>
                <a:lnTo>
                  <a:pt x="1748" y="1830"/>
                </a:lnTo>
                <a:lnTo>
                  <a:pt x="1746" y="1837"/>
                </a:lnTo>
                <a:lnTo>
                  <a:pt x="1746" y="1851"/>
                </a:lnTo>
                <a:lnTo>
                  <a:pt x="1746" y="1866"/>
                </a:lnTo>
                <a:lnTo>
                  <a:pt x="1747" y="1869"/>
                </a:lnTo>
                <a:lnTo>
                  <a:pt x="1749" y="1870"/>
                </a:lnTo>
                <a:lnTo>
                  <a:pt x="1752" y="1869"/>
                </a:lnTo>
                <a:lnTo>
                  <a:pt x="1751" y="1865"/>
                </a:lnTo>
                <a:lnTo>
                  <a:pt x="1749" y="1859"/>
                </a:lnTo>
                <a:lnTo>
                  <a:pt x="1754" y="1854"/>
                </a:lnTo>
                <a:lnTo>
                  <a:pt x="1760" y="1854"/>
                </a:lnTo>
                <a:lnTo>
                  <a:pt x="1765" y="1860"/>
                </a:lnTo>
                <a:lnTo>
                  <a:pt x="1768" y="1863"/>
                </a:lnTo>
                <a:lnTo>
                  <a:pt x="1771" y="1863"/>
                </a:lnTo>
                <a:lnTo>
                  <a:pt x="1777" y="1862"/>
                </a:lnTo>
                <a:lnTo>
                  <a:pt x="1782" y="1866"/>
                </a:lnTo>
                <a:lnTo>
                  <a:pt x="1786" y="1856"/>
                </a:lnTo>
                <a:lnTo>
                  <a:pt x="1801" y="1849"/>
                </a:lnTo>
                <a:lnTo>
                  <a:pt x="1812" y="1840"/>
                </a:lnTo>
                <a:lnTo>
                  <a:pt x="1825" y="1836"/>
                </a:lnTo>
                <a:lnTo>
                  <a:pt x="1829" y="1850"/>
                </a:lnTo>
                <a:lnTo>
                  <a:pt x="1838" y="1860"/>
                </a:lnTo>
                <a:lnTo>
                  <a:pt x="1845" y="1882"/>
                </a:lnTo>
                <a:lnTo>
                  <a:pt x="1854" y="1904"/>
                </a:lnTo>
                <a:lnTo>
                  <a:pt x="1855" y="1907"/>
                </a:lnTo>
                <a:lnTo>
                  <a:pt x="1856" y="1911"/>
                </a:lnTo>
                <a:lnTo>
                  <a:pt x="1859" y="1912"/>
                </a:lnTo>
                <a:lnTo>
                  <a:pt x="1859" y="1914"/>
                </a:lnTo>
                <a:lnTo>
                  <a:pt x="1859" y="1912"/>
                </a:lnTo>
                <a:lnTo>
                  <a:pt x="1856" y="1911"/>
                </a:lnTo>
                <a:lnTo>
                  <a:pt x="1849" y="1916"/>
                </a:lnTo>
                <a:lnTo>
                  <a:pt x="1843" y="1924"/>
                </a:lnTo>
                <a:lnTo>
                  <a:pt x="1834" y="1931"/>
                </a:lnTo>
                <a:lnTo>
                  <a:pt x="1825" y="1925"/>
                </a:lnTo>
                <a:lnTo>
                  <a:pt x="1818" y="1920"/>
                </a:lnTo>
                <a:lnTo>
                  <a:pt x="1808" y="1923"/>
                </a:lnTo>
                <a:lnTo>
                  <a:pt x="1805" y="1923"/>
                </a:lnTo>
                <a:lnTo>
                  <a:pt x="1803" y="1923"/>
                </a:lnTo>
                <a:lnTo>
                  <a:pt x="1797" y="1914"/>
                </a:lnTo>
                <a:lnTo>
                  <a:pt x="1791" y="1902"/>
                </a:lnTo>
                <a:lnTo>
                  <a:pt x="1787" y="1888"/>
                </a:lnTo>
                <a:lnTo>
                  <a:pt x="1771" y="1889"/>
                </a:lnTo>
                <a:lnTo>
                  <a:pt x="1777" y="1895"/>
                </a:lnTo>
                <a:lnTo>
                  <a:pt x="1782" y="1904"/>
                </a:lnTo>
                <a:lnTo>
                  <a:pt x="1786" y="1914"/>
                </a:lnTo>
                <a:lnTo>
                  <a:pt x="1783" y="1924"/>
                </a:lnTo>
                <a:lnTo>
                  <a:pt x="1773" y="1934"/>
                </a:lnTo>
                <a:lnTo>
                  <a:pt x="1760" y="1938"/>
                </a:lnTo>
                <a:lnTo>
                  <a:pt x="1757" y="1938"/>
                </a:lnTo>
                <a:lnTo>
                  <a:pt x="1756" y="1937"/>
                </a:lnTo>
                <a:lnTo>
                  <a:pt x="1752" y="1921"/>
                </a:lnTo>
                <a:lnTo>
                  <a:pt x="1751" y="1905"/>
                </a:lnTo>
                <a:lnTo>
                  <a:pt x="1753" y="1894"/>
                </a:lnTo>
                <a:lnTo>
                  <a:pt x="1748" y="1882"/>
                </a:lnTo>
                <a:lnTo>
                  <a:pt x="1746" y="1920"/>
                </a:lnTo>
                <a:lnTo>
                  <a:pt x="1747" y="1957"/>
                </a:lnTo>
                <a:lnTo>
                  <a:pt x="1746" y="1970"/>
                </a:lnTo>
                <a:lnTo>
                  <a:pt x="1747" y="1982"/>
                </a:lnTo>
                <a:lnTo>
                  <a:pt x="1739" y="1981"/>
                </a:lnTo>
                <a:lnTo>
                  <a:pt x="1732" y="1976"/>
                </a:lnTo>
                <a:lnTo>
                  <a:pt x="1717" y="1965"/>
                </a:lnTo>
                <a:lnTo>
                  <a:pt x="1723" y="1946"/>
                </a:lnTo>
                <a:lnTo>
                  <a:pt x="1725" y="1944"/>
                </a:lnTo>
                <a:lnTo>
                  <a:pt x="1724" y="1942"/>
                </a:lnTo>
                <a:lnTo>
                  <a:pt x="1715" y="1920"/>
                </a:lnTo>
                <a:lnTo>
                  <a:pt x="1708" y="1897"/>
                </a:lnTo>
                <a:lnTo>
                  <a:pt x="1707" y="1839"/>
                </a:lnTo>
                <a:lnTo>
                  <a:pt x="1703" y="1782"/>
                </a:lnTo>
                <a:lnTo>
                  <a:pt x="1702" y="1747"/>
                </a:lnTo>
                <a:lnTo>
                  <a:pt x="1703" y="1712"/>
                </a:lnTo>
                <a:lnTo>
                  <a:pt x="1703" y="1702"/>
                </a:lnTo>
                <a:lnTo>
                  <a:pt x="1708" y="1694"/>
                </a:lnTo>
                <a:lnTo>
                  <a:pt x="1715" y="1688"/>
                </a:lnTo>
                <a:lnTo>
                  <a:pt x="1726" y="1686"/>
                </a:lnTo>
                <a:lnTo>
                  <a:pt x="1715" y="1685"/>
                </a:lnTo>
                <a:lnTo>
                  <a:pt x="1708" y="1680"/>
                </a:lnTo>
                <a:lnTo>
                  <a:pt x="1712" y="1678"/>
                </a:lnTo>
                <a:lnTo>
                  <a:pt x="1715" y="1678"/>
                </a:lnTo>
                <a:lnTo>
                  <a:pt x="1718" y="1681"/>
                </a:lnTo>
                <a:lnTo>
                  <a:pt x="1724" y="1682"/>
                </a:lnTo>
                <a:lnTo>
                  <a:pt x="1732" y="1681"/>
                </a:lnTo>
                <a:lnTo>
                  <a:pt x="1740" y="1684"/>
                </a:lnTo>
                <a:lnTo>
                  <a:pt x="1747" y="1691"/>
                </a:lnTo>
                <a:lnTo>
                  <a:pt x="1756" y="1688"/>
                </a:lnTo>
                <a:lnTo>
                  <a:pt x="1762" y="1688"/>
                </a:lnTo>
                <a:lnTo>
                  <a:pt x="1762" y="1695"/>
                </a:lnTo>
                <a:lnTo>
                  <a:pt x="1762" y="1703"/>
                </a:lnTo>
                <a:lnTo>
                  <a:pt x="1769" y="1706"/>
                </a:lnTo>
                <a:lnTo>
                  <a:pt x="1776" y="1706"/>
                </a:lnTo>
                <a:lnTo>
                  <a:pt x="1779" y="1699"/>
                </a:lnTo>
                <a:lnTo>
                  <a:pt x="1782" y="1683"/>
                </a:lnTo>
                <a:lnTo>
                  <a:pt x="1783" y="1668"/>
                </a:lnTo>
                <a:lnTo>
                  <a:pt x="1784" y="1660"/>
                </a:lnTo>
                <a:lnTo>
                  <a:pt x="1791" y="1657"/>
                </a:lnTo>
                <a:lnTo>
                  <a:pt x="1817" y="1662"/>
                </a:lnTo>
                <a:lnTo>
                  <a:pt x="1843" y="1661"/>
                </a:lnTo>
                <a:lnTo>
                  <a:pt x="1885" y="1661"/>
                </a:lnTo>
                <a:lnTo>
                  <a:pt x="1928" y="1660"/>
                </a:lnTo>
                <a:lnTo>
                  <a:pt x="1934" y="1659"/>
                </a:lnTo>
                <a:lnTo>
                  <a:pt x="1938" y="1656"/>
                </a:lnTo>
                <a:lnTo>
                  <a:pt x="1949" y="1651"/>
                </a:lnTo>
                <a:lnTo>
                  <a:pt x="1960" y="1656"/>
                </a:lnTo>
                <a:lnTo>
                  <a:pt x="1980" y="1660"/>
                </a:lnTo>
                <a:lnTo>
                  <a:pt x="1999" y="1654"/>
                </a:lnTo>
                <a:lnTo>
                  <a:pt x="1983" y="1654"/>
                </a:lnTo>
                <a:lnTo>
                  <a:pt x="1966" y="1654"/>
                </a:lnTo>
                <a:lnTo>
                  <a:pt x="1975" y="1652"/>
                </a:lnTo>
                <a:lnTo>
                  <a:pt x="1983" y="1647"/>
                </a:lnTo>
                <a:lnTo>
                  <a:pt x="1955" y="1649"/>
                </a:lnTo>
                <a:lnTo>
                  <a:pt x="1928" y="1653"/>
                </a:lnTo>
                <a:lnTo>
                  <a:pt x="1901" y="1655"/>
                </a:lnTo>
                <a:lnTo>
                  <a:pt x="1875" y="1654"/>
                </a:lnTo>
                <a:lnTo>
                  <a:pt x="1875" y="1652"/>
                </a:lnTo>
                <a:lnTo>
                  <a:pt x="1875" y="1651"/>
                </a:lnTo>
                <a:lnTo>
                  <a:pt x="1901" y="1651"/>
                </a:lnTo>
                <a:lnTo>
                  <a:pt x="1928" y="1651"/>
                </a:lnTo>
                <a:lnTo>
                  <a:pt x="1927" y="1649"/>
                </a:lnTo>
                <a:lnTo>
                  <a:pt x="1925" y="1649"/>
                </a:lnTo>
                <a:lnTo>
                  <a:pt x="1867" y="1649"/>
                </a:lnTo>
                <a:lnTo>
                  <a:pt x="1809" y="1649"/>
                </a:lnTo>
                <a:lnTo>
                  <a:pt x="1807" y="1649"/>
                </a:lnTo>
                <a:lnTo>
                  <a:pt x="1806" y="1651"/>
                </a:lnTo>
                <a:lnTo>
                  <a:pt x="1803" y="1656"/>
                </a:lnTo>
                <a:lnTo>
                  <a:pt x="1797" y="1651"/>
                </a:lnTo>
                <a:lnTo>
                  <a:pt x="1798" y="1650"/>
                </a:lnTo>
                <a:lnTo>
                  <a:pt x="1798" y="1649"/>
                </a:lnTo>
                <a:lnTo>
                  <a:pt x="1798" y="1649"/>
                </a:lnTo>
                <a:lnTo>
                  <a:pt x="1799" y="1648"/>
                </a:lnTo>
                <a:lnTo>
                  <a:pt x="1798" y="1648"/>
                </a:lnTo>
                <a:lnTo>
                  <a:pt x="1798" y="1647"/>
                </a:lnTo>
                <a:lnTo>
                  <a:pt x="1792" y="1636"/>
                </a:lnTo>
                <a:lnTo>
                  <a:pt x="1780" y="1634"/>
                </a:lnTo>
                <a:lnTo>
                  <a:pt x="1759" y="1636"/>
                </a:lnTo>
                <a:lnTo>
                  <a:pt x="1738" y="1639"/>
                </a:lnTo>
                <a:lnTo>
                  <a:pt x="1721" y="1640"/>
                </a:lnTo>
                <a:lnTo>
                  <a:pt x="1703" y="1640"/>
                </a:lnTo>
                <a:lnTo>
                  <a:pt x="1692" y="1639"/>
                </a:lnTo>
                <a:lnTo>
                  <a:pt x="1685" y="1649"/>
                </a:lnTo>
                <a:lnTo>
                  <a:pt x="1680" y="1633"/>
                </a:lnTo>
                <a:lnTo>
                  <a:pt x="1694" y="1631"/>
                </a:lnTo>
                <a:lnTo>
                  <a:pt x="1701" y="1630"/>
                </a:lnTo>
                <a:lnTo>
                  <a:pt x="1709" y="1630"/>
                </a:lnTo>
                <a:lnTo>
                  <a:pt x="1712" y="1630"/>
                </a:lnTo>
                <a:lnTo>
                  <a:pt x="1714" y="1628"/>
                </a:lnTo>
                <a:lnTo>
                  <a:pt x="1719" y="1621"/>
                </a:lnTo>
                <a:lnTo>
                  <a:pt x="1725" y="1615"/>
                </a:lnTo>
                <a:lnTo>
                  <a:pt x="1726" y="1615"/>
                </a:lnTo>
                <a:lnTo>
                  <a:pt x="1726" y="1615"/>
                </a:lnTo>
                <a:lnTo>
                  <a:pt x="1726" y="1615"/>
                </a:lnTo>
                <a:lnTo>
                  <a:pt x="1726" y="1615"/>
                </a:lnTo>
                <a:lnTo>
                  <a:pt x="1721" y="1616"/>
                </a:lnTo>
                <a:lnTo>
                  <a:pt x="1716" y="1615"/>
                </a:lnTo>
                <a:lnTo>
                  <a:pt x="1719" y="1610"/>
                </a:lnTo>
                <a:lnTo>
                  <a:pt x="1726" y="1610"/>
                </a:lnTo>
                <a:lnTo>
                  <a:pt x="1747" y="1608"/>
                </a:lnTo>
                <a:lnTo>
                  <a:pt x="1769" y="1605"/>
                </a:lnTo>
                <a:lnTo>
                  <a:pt x="1769" y="1603"/>
                </a:lnTo>
                <a:lnTo>
                  <a:pt x="1769" y="1601"/>
                </a:lnTo>
                <a:lnTo>
                  <a:pt x="1730" y="1601"/>
                </a:lnTo>
                <a:lnTo>
                  <a:pt x="1693" y="1601"/>
                </a:lnTo>
                <a:lnTo>
                  <a:pt x="1691" y="1601"/>
                </a:lnTo>
                <a:lnTo>
                  <a:pt x="1688" y="1601"/>
                </a:lnTo>
                <a:lnTo>
                  <a:pt x="1691" y="1601"/>
                </a:lnTo>
                <a:lnTo>
                  <a:pt x="1693" y="1601"/>
                </a:lnTo>
                <a:lnTo>
                  <a:pt x="1699" y="1598"/>
                </a:lnTo>
                <a:lnTo>
                  <a:pt x="1707" y="1598"/>
                </a:lnTo>
                <a:lnTo>
                  <a:pt x="1721" y="1599"/>
                </a:lnTo>
                <a:lnTo>
                  <a:pt x="1736" y="1596"/>
                </a:lnTo>
                <a:lnTo>
                  <a:pt x="1729" y="1588"/>
                </a:lnTo>
                <a:lnTo>
                  <a:pt x="1730" y="1577"/>
                </a:lnTo>
                <a:lnTo>
                  <a:pt x="1731" y="1569"/>
                </a:lnTo>
                <a:lnTo>
                  <a:pt x="1736" y="1560"/>
                </a:lnTo>
                <a:lnTo>
                  <a:pt x="1736" y="1558"/>
                </a:lnTo>
                <a:lnTo>
                  <a:pt x="1733" y="1556"/>
                </a:lnTo>
                <a:lnTo>
                  <a:pt x="1732" y="1556"/>
                </a:lnTo>
                <a:lnTo>
                  <a:pt x="1731" y="1555"/>
                </a:lnTo>
                <a:lnTo>
                  <a:pt x="1726" y="1555"/>
                </a:lnTo>
                <a:lnTo>
                  <a:pt x="1721" y="1556"/>
                </a:lnTo>
                <a:lnTo>
                  <a:pt x="1726" y="1555"/>
                </a:lnTo>
                <a:lnTo>
                  <a:pt x="1731" y="1555"/>
                </a:lnTo>
                <a:lnTo>
                  <a:pt x="1732" y="1556"/>
                </a:lnTo>
                <a:lnTo>
                  <a:pt x="1733" y="1556"/>
                </a:lnTo>
                <a:lnTo>
                  <a:pt x="1740" y="1556"/>
                </a:lnTo>
                <a:lnTo>
                  <a:pt x="1745" y="1556"/>
                </a:lnTo>
                <a:lnTo>
                  <a:pt x="1749" y="1569"/>
                </a:lnTo>
                <a:lnTo>
                  <a:pt x="1762" y="1574"/>
                </a:lnTo>
                <a:lnTo>
                  <a:pt x="1769" y="1577"/>
                </a:lnTo>
                <a:lnTo>
                  <a:pt x="1772" y="1586"/>
                </a:lnTo>
                <a:lnTo>
                  <a:pt x="1764" y="1587"/>
                </a:lnTo>
                <a:lnTo>
                  <a:pt x="1759" y="1590"/>
                </a:lnTo>
                <a:lnTo>
                  <a:pt x="1755" y="1588"/>
                </a:lnTo>
                <a:lnTo>
                  <a:pt x="1752" y="1585"/>
                </a:lnTo>
                <a:lnTo>
                  <a:pt x="1748" y="1581"/>
                </a:lnTo>
                <a:lnTo>
                  <a:pt x="1743" y="1583"/>
                </a:lnTo>
                <a:lnTo>
                  <a:pt x="1740" y="1585"/>
                </a:lnTo>
                <a:lnTo>
                  <a:pt x="1739" y="1589"/>
                </a:lnTo>
                <a:lnTo>
                  <a:pt x="1741" y="1594"/>
                </a:lnTo>
                <a:lnTo>
                  <a:pt x="1744" y="1596"/>
                </a:lnTo>
                <a:lnTo>
                  <a:pt x="1753" y="1599"/>
                </a:lnTo>
                <a:lnTo>
                  <a:pt x="1760" y="1596"/>
                </a:lnTo>
                <a:lnTo>
                  <a:pt x="1770" y="1599"/>
                </a:lnTo>
                <a:lnTo>
                  <a:pt x="1779" y="1595"/>
                </a:lnTo>
                <a:lnTo>
                  <a:pt x="1780" y="1595"/>
                </a:lnTo>
                <a:lnTo>
                  <a:pt x="1782" y="1595"/>
                </a:lnTo>
                <a:lnTo>
                  <a:pt x="1787" y="1596"/>
                </a:lnTo>
                <a:lnTo>
                  <a:pt x="1791" y="1594"/>
                </a:lnTo>
                <a:lnTo>
                  <a:pt x="1791" y="1594"/>
                </a:lnTo>
                <a:lnTo>
                  <a:pt x="1791" y="1594"/>
                </a:lnTo>
                <a:lnTo>
                  <a:pt x="1791" y="1594"/>
                </a:lnTo>
                <a:lnTo>
                  <a:pt x="1791" y="1594"/>
                </a:lnTo>
                <a:lnTo>
                  <a:pt x="1792" y="1593"/>
                </a:lnTo>
                <a:lnTo>
                  <a:pt x="1794" y="1592"/>
                </a:lnTo>
                <a:lnTo>
                  <a:pt x="1793" y="1592"/>
                </a:lnTo>
                <a:lnTo>
                  <a:pt x="1793" y="1591"/>
                </a:lnTo>
                <a:lnTo>
                  <a:pt x="1793" y="1592"/>
                </a:lnTo>
                <a:lnTo>
                  <a:pt x="1794" y="1592"/>
                </a:lnTo>
                <a:lnTo>
                  <a:pt x="1801" y="1593"/>
                </a:lnTo>
                <a:lnTo>
                  <a:pt x="1805" y="1588"/>
                </a:lnTo>
                <a:lnTo>
                  <a:pt x="1805" y="1588"/>
                </a:lnTo>
                <a:lnTo>
                  <a:pt x="1806" y="1587"/>
                </a:lnTo>
                <a:lnTo>
                  <a:pt x="1805" y="1587"/>
                </a:lnTo>
                <a:lnTo>
                  <a:pt x="1804" y="1587"/>
                </a:lnTo>
                <a:lnTo>
                  <a:pt x="1798" y="1586"/>
                </a:lnTo>
                <a:lnTo>
                  <a:pt x="1793" y="1583"/>
                </a:lnTo>
                <a:lnTo>
                  <a:pt x="1794" y="1576"/>
                </a:lnTo>
                <a:lnTo>
                  <a:pt x="1802" y="1573"/>
                </a:lnTo>
                <a:lnTo>
                  <a:pt x="1805" y="1572"/>
                </a:lnTo>
                <a:lnTo>
                  <a:pt x="1806" y="1569"/>
                </a:lnTo>
                <a:lnTo>
                  <a:pt x="1805" y="1532"/>
                </a:lnTo>
                <a:lnTo>
                  <a:pt x="1804" y="1497"/>
                </a:lnTo>
                <a:lnTo>
                  <a:pt x="1803" y="1491"/>
                </a:lnTo>
                <a:lnTo>
                  <a:pt x="1798" y="1487"/>
                </a:lnTo>
                <a:lnTo>
                  <a:pt x="1788" y="1484"/>
                </a:lnTo>
                <a:lnTo>
                  <a:pt x="1785" y="1473"/>
                </a:lnTo>
                <a:lnTo>
                  <a:pt x="1784" y="1467"/>
                </a:lnTo>
                <a:lnTo>
                  <a:pt x="1785" y="1461"/>
                </a:lnTo>
                <a:lnTo>
                  <a:pt x="1782" y="1452"/>
                </a:lnTo>
                <a:lnTo>
                  <a:pt x="1774" y="1451"/>
                </a:lnTo>
                <a:lnTo>
                  <a:pt x="1773" y="1449"/>
                </a:lnTo>
                <a:lnTo>
                  <a:pt x="1772" y="1446"/>
                </a:lnTo>
                <a:lnTo>
                  <a:pt x="1772" y="1441"/>
                </a:lnTo>
                <a:lnTo>
                  <a:pt x="1772" y="1438"/>
                </a:lnTo>
                <a:lnTo>
                  <a:pt x="1761" y="1427"/>
                </a:lnTo>
                <a:lnTo>
                  <a:pt x="1747" y="1423"/>
                </a:lnTo>
                <a:lnTo>
                  <a:pt x="1722" y="1423"/>
                </a:lnTo>
                <a:lnTo>
                  <a:pt x="1695" y="1423"/>
                </a:lnTo>
                <a:lnTo>
                  <a:pt x="1684" y="1424"/>
                </a:lnTo>
                <a:lnTo>
                  <a:pt x="1672" y="1428"/>
                </a:lnTo>
                <a:lnTo>
                  <a:pt x="1678" y="1428"/>
                </a:lnTo>
                <a:lnTo>
                  <a:pt x="1681" y="1431"/>
                </a:lnTo>
                <a:lnTo>
                  <a:pt x="1682" y="1432"/>
                </a:lnTo>
                <a:lnTo>
                  <a:pt x="1682" y="1433"/>
                </a:lnTo>
                <a:lnTo>
                  <a:pt x="1682" y="1432"/>
                </a:lnTo>
                <a:lnTo>
                  <a:pt x="1681" y="1431"/>
                </a:lnTo>
                <a:lnTo>
                  <a:pt x="1678" y="1428"/>
                </a:lnTo>
                <a:lnTo>
                  <a:pt x="1672" y="1428"/>
                </a:lnTo>
                <a:lnTo>
                  <a:pt x="1646" y="1434"/>
                </a:lnTo>
                <a:lnTo>
                  <a:pt x="1618" y="1435"/>
                </a:lnTo>
                <a:lnTo>
                  <a:pt x="1627" y="1438"/>
                </a:lnTo>
                <a:lnTo>
                  <a:pt x="1636" y="1440"/>
                </a:lnTo>
                <a:lnTo>
                  <a:pt x="1623" y="1439"/>
                </a:lnTo>
                <a:lnTo>
                  <a:pt x="1610" y="1443"/>
                </a:lnTo>
                <a:lnTo>
                  <a:pt x="1602" y="1446"/>
                </a:lnTo>
                <a:lnTo>
                  <a:pt x="1598" y="1438"/>
                </a:lnTo>
                <a:lnTo>
                  <a:pt x="1574" y="1434"/>
                </a:lnTo>
                <a:lnTo>
                  <a:pt x="1549" y="1436"/>
                </a:lnTo>
                <a:lnTo>
                  <a:pt x="1550" y="1438"/>
                </a:lnTo>
                <a:lnTo>
                  <a:pt x="1550" y="1440"/>
                </a:lnTo>
                <a:lnTo>
                  <a:pt x="1540" y="1436"/>
                </a:lnTo>
                <a:lnTo>
                  <a:pt x="1528" y="1436"/>
                </a:lnTo>
                <a:lnTo>
                  <a:pt x="1506" y="1438"/>
                </a:lnTo>
                <a:lnTo>
                  <a:pt x="1486" y="1441"/>
                </a:lnTo>
                <a:lnTo>
                  <a:pt x="1474" y="1447"/>
                </a:lnTo>
                <a:lnTo>
                  <a:pt x="1470" y="1456"/>
                </a:lnTo>
                <a:lnTo>
                  <a:pt x="1470" y="1462"/>
                </a:lnTo>
                <a:lnTo>
                  <a:pt x="1473" y="1466"/>
                </a:lnTo>
                <a:lnTo>
                  <a:pt x="1479" y="1465"/>
                </a:lnTo>
                <a:lnTo>
                  <a:pt x="1482" y="1461"/>
                </a:lnTo>
                <a:lnTo>
                  <a:pt x="1500" y="1446"/>
                </a:lnTo>
                <a:lnTo>
                  <a:pt x="1522" y="1450"/>
                </a:lnTo>
                <a:lnTo>
                  <a:pt x="1515" y="1451"/>
                </a:lnTo>
                <a:lnTo>
                  <a:pt x="1507" y="1451"/>
                </a:lnTo>
                <a:lnTo>
                  <a:pt x="1502" y="1451"/>
                </a:lnTo>
                <a:lnTo>
                  <a:pt x="1498" y="1455"/>
                </a:lnTo>
                <a:lnTo>
                  <a:pt x="1498" y="1463"/>
                </a:lnTo>
                <a:lnTo>
                  <a:pt x="1503" y="1469"/>
                </a:lnTo>
                <a:lnTo>
                  <a:pt x="1511" y="1480"/>
                </a:lnTo>
                <a:lnTo>
                  <a:pt x="1505" y="1491"/>
                </a:lnTo>
                <a:lnTo>
                  <a:pt x="1510" y="1492"/>
                </a:lnTo>
                <a:lnTo>
                  <a:pt x="1513" y="1489"/>
                </a:lnTo>
                <a:lnTo>
                  <a:pt x="1522" y="1487"/>
                </a:lnTo>
                <a:lnTo>
                  <a:pt x="1525" y="1498"/>
                </a:lnTo>
                <a:lnTo>
                  <a:pt x="1522" y="1503"/>
                </a:lnTo>
                <a:lnTo>
                  <a:pt x="1517" y="1501"/>
                </a:lnTo>
                <a:lnTo>
                  <a:pt x="1513" y="1499"/>
                </a:lnTo>
                <a:lnTo>
                  <a:pt x="1509" y="1500"/>
                </a:lnTo>
                <a:lnTo>
                  <a:pt x="1492" y="1509"/>
                </a:lnTo>
                <a:lnTo>
                  <a:pt x="1475" y="1509"/>
                </a:lnTo>
                <a:lnTo>
                  <a:pt x="1470" y="1508"/>
                </a:lnTo>
                <a:lnTo>
                  <a:pt x="1467" y="1511"/>
                </a:lnTo>
                <a:lnTo>
                  <a:pt x="1470" y="1515"/>
                </a:lnTo>
                <a:lnTo>
                  <a:pt x="1476" y="1514"/>
                </a:lnTo>
                <a:lnTo>
                  <a:pt x="1480" y="1514"/>
                </a:lnTo>
                <a:lnTo>
                  <a:pt x="1483" y="1514"/>
                </a:lnTo>
                <a:lnTo>
                  <a:pt x="1530" y="1512"/>
                </a:lnTo>
                <a:lnTo>
                  <a:pt x="1578" y="1507"/>
                </a:lnTo>
                <a:lnTo>
                  <a:pt x="1590" y="1511"/>
                </a:lnTo>
                <a:lnTo>
                  <a:pt x="1602" y="1510"/>
                </a:lnTo>
                <a:lnTo>
                  <a:pt x="1622" y="1502"/>
                </a:lnTo>
                <a:lnTo>
                  <a:pt x="1642" y="1506"/>
                </a:lnTo>
                <a:lnTo>
                  <a:pt x="1665" y="1509"/>
                </a:lnTo>
                <a:lnTo>
                  <a:pt x="1687" y="1509"/>
                </a:lnTo>
                <a:lnTo>
                  <a:pt x="1743" y="1509"/>
                </a:lnTo>
                <a:lnTo>
                  <a:pt x="1798" y="1506"/>
                </a:lnTo>
                <a:lnTo>
                  <a:pt x="1798" y="1511"/>
                </a:lnTo>
                <a:lnTo>
                  <a:pt x="1795" y="1515"/>
                </a:lnTo>
                <a:lnTo>
                  <a:pt x="1786" y="1519"/>
                </a:lnTo>
                <a:lnTo>
                  <a:pt x="1787" y="1530"/>
                </a:lnTo>
                <a:lnTo>
                  <a:pt x="1785" y="1533"/>
                </a:lnTo>
                <a:lnTo>
                  <a:pt x="1782" y="1534"/>
                </a:lnTo>
                <a:lnTo>
                  <a:pt x="1689" y="1535"/>
                </a:lnTo>
                <a:lnTo>
                  <a:pt x="1597" y="1540"/>
                </a:lnTo>
                <a:lnTo>
                  <a:pt x="1425" y="1544"/>
                </a:lnTo>
                <a:lnTo>
                  <a:pt x="1253" y="1549"/>
                </a:lnTo>
                <a:lnTo>
                  <a:pt x="1256" y="1544"/>
                </a:lnTo>
                <a:lnTo>
                  <a:pt x="1261" y="1543"/>
                </a:lnTo>
                <a:lnTo>
                  <a:pt x="1270" y="1542"/>
                </a:lnTo>
                <a:lnTo>
                  <a:pt x="1279" y="1541"/>
                </a:lnTo>
                <a:lnTo>
                  <a:pt x="1294" y="1539"/>
                </a:lnTo>
                <a:lnTo>
                  <a:pt x="1310" y="1539"/>
                </a:lnTo>
                <a:lnTo>
                  <a:pt x="1321" y="1539"/>
                </a:lnTo>
                <a:lnTo>
                  <a:pt x="1332" y="1530"/>
                </a:lnTo>
                <a:lnTo>
                  <a:pt x="1299" y="1530"/>
                </a:lnTo>
                <a:lnTo>
                  <a:pt x="1268" y="1530"/>
                </a:lnTo>
                <a:lnTo>
                  <a:pt x="1291" y="1527"/>
                </a:lnTo>
                <a:lnTo>
                  <a:pt x="1315" y="1524"/>
                </a:lnTo>
                <a:lnTo>
                  <a:pt x="1322" y="1524"/>
                </a:lnTo>
                <a:lnTo>
                  <a:pt x="1327" y="1519"/>
                </a:lnTo>
                <a:lnTo>
                  <a:pt x="1330" y="1519"/>
                </a:lnTo>
                <a:lnTo>
                  <a:pt x="1332" y="1519"/>
                </a:lnTo>
                <a:lnTo>
                  <a:pt x="1342" y="1525"/>
                </a:lnTo>
                <a:lnTo>
                  <a:pt x="1351" y="1519"/>
                </a:lnTo>
                <a:lnTo>
                  <a:pt x="1378" y="1522"/>
                </a:lnTo>
                <a:lnTo>
                  <a:pt x="1405" y="1522"/>
                </a:lnTo>
                <a:lnTo>
                  <a:pt x="1400" y="1519"/>
                </a:lnTo>
                <a:lnTo>
                  <a:pt x="1396" y="1514"/>
                </a:lnTo>
                <a:lnTo>
                  <a:pt x="1394" y="1492"/>
                </a:lnTo>
                <a:lnTo>
                  <a:pt x="1398" y="1470"/>
                </a:lnTo>
                <a:lnTo>
                  <a:pt x="1398" y="1461"/>
                </a:lnTo>
                <a:lnTo>
                  <a:pt x="1391" y="1455"/>
                </a:lnTo>
                <a:lnTo>
                  <a:pt x="1381" y="1453"/>
                </a:lnTo>
                <a:lnTo>
                  <a:pt x="1373" y="1456"/>
                </a:lnTo>
                <a:lnTo>
                  <a:pt x="1371" y="1468"/>
                </a:lnTo>
                <a:lnTo>
                  <a:pt x="1377" y="1479"/>
                </a:lnTo>
                <a:lnTo>
                  <a:pt x="1382" y="1479"/>
                </a:lnTo>
                <a:lnTo>
                  <a:pt x="1389" y="1476"/>
                </a:lnTo>
                <a:lnTo>
                  <a:pt x="1389" y="1487"/>
                </a:lnTo>
                <a:lnTo>
                  <a:pt x="1380" y="1495"/>
                </a:lnTo>
                <a:lnTo>
                  <a:pt x="1385" y="1500"/>
                </a:lnTo>
                <a:lnTo>
                  <a:pt x="1388" y="1507"/>
                </a:lnTo>
                <a:lnTo>
                  <a:pt x="1381" y="1510"/>
                </a:lnTo>
                <a:lnTo>
                  <a:pt x="1374" y="1508"/>
                </a:lnTo>
                <a:lnTo>
                  <a:pt x="1364" y="1506"/>
                </a:lnTo>
                <a:lnTo>
                  <a:pt x="1354" y="1510"/>
                </a:lnTo>
                <a:lnTo>
                  <a:pt x="1344" y="1509"/>
                </a:lnTo>
                <a:lnTo>
                  <a:pt x="1332" y="1510"/>
                </a:lnTo>
                <a:lnTo>
                  <a:pt x="1324" y="1512"/>
                </a:lnTo>
                <a:lnTo>
                  <a:pt x="1317" y="1510"/>
                </a:lnTo>
                <a:lnTo>
                  <a:pt x="1321" y="1504"/>
                </a:lnTo>
                <a:lnTo>
                  <a:pt x="1322" y="1498"/>
                </a:lnTo>
                <a:lnTo>
                  <a:pt x="1322" y="1477"/>
                </a:lnTo>
                <a:lnTo>
                  <a:pt x="1323" y="1455"/>
                </a:lnTo>
                <a:lnTo>
                  <a:pt x="1320" y="1445"/>
                </a:lnTo>
                <a:lnTo>
                  <a:pt x="1309" y="1446"/>
                </a:lnTo>
                <a:lnTo>
                  <a:pt x="1305" y="1448"/>
                </a:lnTo>
                <a:lnTo>
                  <a:pt x="1302" y="1451"/>
                </a:lnTo>
                <a:lnTo>
                  <a:pt x="1300" y="1448"/>
                </a:lnTo>
                <a:lnTo>
                  <a:pt x="1299" y="1447"/>
                </a:lnTo>
                <a:lnTo>
                  <a:pt x="1271" y="1446"/>
                </a:lnTo>
                <a:lnTo>
                  <a:pt x="1245" y="1451"/>
                </a:lnTo>
                <a:lnTo>
                  <a:pt x="1242" y="1455"/>
                </a:lnTo>
                <a:lnTo>
                  <a:pt x="1243" y="1460"/>
                </a:lnTo>
                <a:lnTo>
                  <a:pt x="1246" y="1463"/>
                </a:lnTo>
                <a:lnTo>
                  <a:pt x="1249" y="1461"/>
                </a:lnTo>
                <a:lnTo>
                  <a:pt x="1256" y="1460"/>
                </a:lnTo>
                <a:lnTo>
                  <a:pt x="1259" y="1466"/>
                </a:lnTo>
                <a:lnTo>
                  <a:pt x="1258" y="1483"/>
                </a:lnTo>
                <a:lnTo>
                  <a:pt x="1260" y="1501"/>
                </a:lnTo>
                <a:lnTo>
                  <a:pt x="1259" y="1504"/>
                </a:lnTo>
                <a:lnTo>
                  <a:pt x="1256" y="1506"/>
                </a:lnTo>
                <a:lnTo>
                  <a:pt x="1242" y="1504"/>
                </a:lnTo>
                <a:lnTo>
                  <a:pt x="1231" y="1513"/>
                </a:lnTo>
                <a:lnTo>
                  <a:pt x="1229" y="1514"/>
                </a:lnTo>
                <a:lnTo>
                  <a:pt x="1226" y="1514"/>
                </a:lnTo>
                <a:lnTo>
                  <a:pt x="1188" y="1514"/>
                </a:lnTo>
                <a:lnTo>
                  <a:pt x="1152" y="1515"/>
                </a:lnTo>
                <a:lnTo>
                  <a:pt x="1154" y="1521"/>
                </a:lnTo>
                <a:lnTo>
                  <a:pt x="1156" y="1527"/>
                </a:lnTo>
                <a:lnTo>
                  <a:pt x="1145" y="1528"/>
                </a:lnTo>
                <a:lnTo>
                  <a:pt x="1135" y="1521"/>
                </a:lnTo>
                <a:lnTo>
                  <a:pt x="1134" y="1519"/>
                </a:lnTo>
                <a:lnTo>
                  <a:pt x="1133" y="1518"/>
                </a:lnTo>
                <a:lnTo>
                  <a:pt x="1112" y="1523"/>
                </a:lnTo>
                <a:lnTo>
                  <a:pt x="1092" y="1524"/>
                </a:lnTo>
                <a:lnTo>
                  <a:pt x="1072" y="1523"/>
                </a:lnTo>
                <a:lnTo>
                  <a:pt x="1057" y="1510"/>
                </a:lnTo>
                <a:lnTo>
                  <a:pt x="1057" y="1510"/>
                </a:lnTo>
                <a:lnTo>
                  <a:pt x="1058" y="1510"/>
                </a:lnTo>
                <a:lnTo>
                  <a:pt x="1057" y="1509"/>
                </a:lnTo>
                <a:lnTo>
                  <a:pt x="1057" y="1510"/>
                </a:lnTo>
                <a:lnTo>
                  <a:pt x="1058" y="1510"/>
                </a:lnTo>
                <a:lnTo>
                  <a:pt x="1061" y="1493"/>
                </a:lnTo>
                <a:lnTo>
                  <a:pt x="1063" y="1477"/>
                </a:lnTo>
                <a:lnTo>
                  <a:pt x="1063" y="1468"/>
                </a:lnTo>
                <a:lnTo>
                  <a:pt x="1056" y="1464"/>
                </a:lnTo>
                <a:lnTo>
                  <a:pt x="1054" y="1462"/>
                </a:lnTo>
                <a:lnTo>
                  <a:pt x="1052" y="1460"/>
                </a:lnTo>
                <a:lnTo>
                  <a:pt x="1055" y="1457"/>
                </a:lnTo>
                <a:lnTo>
                  <a:pt x="1058" y="1457"/>
                </a:lnTo>
                <a:lnTo>
                  <a:pt x="1067" y="1461"/>
                </a:lnTo>
                <a:lnTo>
                  <a:pt x="1071" y="1470"/>
                </a:lnTo>
                <a:lnTo>
                  <a:pt x="1070" y="1484"/>
                </a:lnTo>
                <a:lnTo>
                  <a:pt x="1070" y="1497"/>
                </a:lnTo>
                <a:lnTo>
                  <a:pt x="1066" y="1507"/>
                </a:lnTo>
                <a:lnTo>
                  <a:pt x="1058" y="1510"/>
                </a:lnTo>
                <a:lnTo>
                  <a:pt x="1058" y="1510"/>
                </a:lnTo>
                <a:lnTo>
                  <a:pt x="1058" y="1510"/>
                </a:lnTo>
                <a:lnTo>
                  <a:pt x="1057" y="1509"/>
                </a:lnTo>
                <a:lnTo>
                  <a:pt x="1057" y="1510"/>
                </a:lnTo>
                <a:lnTo>
                  <a:pt x="1057" y="1510"/>
                </a:lnTo>
                <a:lnTo>
                  <a:pt x="1050" y="1509"/>
                </a:lnTo>
                <a:lnTo>
                  <a:pt x="1045" y="1513"/>
                </a:lnTo>
                <a:lnTo>
                  <a:pt x="1035" y="1522"/>
                </a:lnTo>
                <a:lnTo>
                  <a:pt x="1025" y="1521"/>
                </a:lnTo>
                <a:lnTo>
                  <a:pt x="1007" y="1517"/>
                </a:lnTo>
                <a:lnTo>
                  <a:pt x="991" y="1519"/>
                </a:lnTo>
                <a:lnTo>
                  <a:pt x="992" y="1496"/>
                </a:lnTo>
                <a:lnTo>
                  <a:pt x="996" y="1471"/>
                </a:lnTo>
                <a:lnTo>
                  <a:pt x="996" y="1466"/>
                </a:lnTo>
                <a:lnTo>
                  <a:pt x="992" y="1461"/>
                </a:lnTo>
                <a:lnTo>
                  <a:pt x="987" y="1460"/>
                </a:lnTo>
                <a:lnTo>
                  <a:pt x="981" y="1463"/>
                </a:lnTo>
                <a:lnTo>
                  <a:pt x="978" y="1465"/>
                </a:lnTo>
                <a:lnTo>
                  <a:pt x="973" y="1469"/>
                </a:lnTo>
                <a:lnTo>
                  <a:pt x="988" y="1477"/>
                </a:lnTo>
                <a:lnTo>
                  <a:pt x="988" y="1492"/>
                </a:lnTo>
                <a:lnTo>
                  <a:pt x="987" y="1507"/>
                </a:lnTo>
                <a:lnTo>
                  <a:pt x="990" y="1522"/>
                </a:lnTo>
                <a:lnTo>
                  <a:pt x="991" y="1527"/>
                </a:lnTo>
                <a:lnTo>
                  <a:pt x="986" y="1529"/>
                </a:lnTo>
                <a:lnTo>
                  <a:pt x="983" y="1530"/>
                </a:lnTo>
                <a:lnTo>
                  <a:pt x="982" y="1533"/>
                </a:lnTo>
                <a:lnTo>
                  <a:pt x="984" y="1537"/>
                </a:lnTo>
                <a:lnTo>
                  <a:pt x="988" y="1538"/>
                </a:lnTo>
                <a:lnTo>
                  <a:pt x="999" y="1538"/>
                </a:lnTo>
                <a:lnTo>
                  <a:pt x="1009" y="1538"/>
                </a:lnTo>
                <a:lnTo>
                  <a:pt x="1063" y="1534"/>
                </a:lnTo>
                <a:lnTo>
                  <a:pt x="1117" y="1532"/>
                </a:lnTo>
                <a:lnTo>
                  <a:pt x="1152" y="1531"/>
                </a:lnTo>
                <a:lnTo>
                  <a:pt x="1188" y="1530"/>
                </a:lnTo>
                <a:lnTo>
                  <a:pt x="1224" y="1529"/>
                </a:lnTo>
                <a:lnTo>
                  <a:pt x="1259" y="1529"/>
                </a:lnTo>
                <a:lnTo>
                  <a:pt x="1233" y="1532"/>
                </a:lnTo>
                <a:lnTo>
                  <a:pt x="1208" y="1541"/>
                </a:lnTo>
                <a:lnTo>
                  <a:pt x="1227" y="1545"/>
                </a:lnTo>
                <a:lnTo>
                  <a:pt x="1244" y="1545"/>
                </a:lnTo>
                <a:lnTo>
                  <a:pt x="1247" y="1546"/>
                </a:lnTo>
                <a:lnTo>
                  <a:pt x="1247" y="1549"/>
                </a:lnTo>
                <a:lnTo>
                  <a:pt x="1228" y="1550"/>
                </a:lnTo>
                <a:lnTo>
                  <a:pt x="1209" y="1552"/>
                </a:lnTo>
                <a:lnTo>
                  <a:pt x="1086" y="1557"/>
                </a:lnTo>
                <a:lnTo>
                  <a:pt x="963" y="1561"/>
                </a:lnTo>
                <a:lnTo>
                  <a:pt x="874" y="1565"/>
                </a:lnTo>
                <a:lnTo>
                  <a:pt x="786" y="1569"/>
                </a:lnTo>
                <a:lnTo>
                  <a:pt x="691" y="1575"/>
                </a:lnTo>
                <a:lnTo>
                  <a:pt x="594" y="1584"/>
                </a:lnTo>
                <a:lnTo>
                  <a:pt x="594" y="1584"/>
                </a:lnTo>
                <a:lnTo>
                  <a:pt x="581" y="1580"/>
                </a:lnTo>
                <a:lnTo>
                  <a:pt x="569" y="1586"/>
                </a:lnTo>
                <a:lnTo>
                  <a:pt x="531" y="1588"/>
                </a:lnTo>
                <a:lnTo>
                  <a:pt x="494" y="1590"/>
                </a:lnTo>
                <a:lnTo>
                  <a:pt x="450" y="1594"/>
                </a:lnTo>
                <a:lnTo>
                  <a:pt x="407" y="1598"/>
                </a:lnTo>
                <a:lnTo>
                  <a:pt x="408" y="1592"/>
                </a:lnTo>
                <a:lnTo>
                  <a:pt x="413" y="1591"/>
                </a:lnTo>
                <a:lnTo>
                  <a:pt x="459" y="1587"/>
                </a:lnTo>
                <a:lnTo>
                  <a:pt x="505" y="1583"/>
                </a:lnTo>
                <a:lnTo>
                  <a:pt x="533" y="1580"/>
                </a:lnTo>
                <a:lnTo>
                  <a:pt x="561" y="1577"/>
                </a:lnTo>
                <a:lnTo>
                  <a:pt x="554" y="1567"/>
                </a:lnTo>
                <a:lnTo>
                  <a:pt x="542" y="1564"/>
                </a:lnTo>
                <a:lnTo>
                  <a:pt x="504" y="1570"/>
                </a:lnTo>
                <a:lnTo>
                  <a:pt x="468" y="1572"/>
                </a:lnTo>
                <a:lnTo>
                  <a:pt x="412" y="1578"/>
                </a:lnTo>
                <a:lnTo>
                  <a:pt x="358" y="1584"/>
                </a:lnTo>
                <a:lnTo>
                  <a:pt x="345" y="1579"/>
                </a:lnTo>
                <a:lnTo>
                  <a:pt x="346" y="1567"/>
                </a:lnTo>
                <a:lnTo>
                  <a:pt x="350" y="1548"/>
                </a:lnTo>
                <a:lnTo>
                  <a:pt x="350" y="1530"/>
                </a:lnTo>
                <a:lnTo>
                  <a:pt x="348" y="1525"/>
                </a:lnTo>
                <a:lnTo>
                  <a:pt x="343" y="1526"/>
                </a:lnTo>
                <a:lnTo>
                  <a:pt x="333" y="1538"/>
                </a:lnTo>
                <a:lnTo>
                  <a:pt x="327" y="1550"/>
                </a:lnTo>
                <a:lnTo>
                  <a:pt x="327" y="1571"/>
                </a:lnTo>
                <a:lnTo>
                  <a:pt x="335" y="1585"/>
                </a:lnTo>
                <a:lnTo>
                  <a:pt x="320" y="1588"/>
                </a:lnTo>
                <a:lnTo>
                  <a:pt x="306" y="1592"/>
                </a:lnTo>
                <a:lnTo>
                  <a:pt x="314" y="1593"/>
                </a:lnTo>
                <a:lnTo>
                  <a:pt x="320" y="1592"/>
                </a:lnTo>
                <a:lnTo>
                  <a:pt x="322" y="1592"/>
                </a:lnTo>
                <a:lnTo>
                  <a:pt x="324" y="1593"/>
                </a:lnTo>
                <a:lnTo>
                  <a:pt x="324" y="1594"/>
                </a:lnTo>
                <a:lnTo>
                  <a:pt x="324" y="1596"/>
                </a:lnTo>
                <a:lnTo>
                  <a:pt x="313" y="1600"/>
                </a:lnTo>
                <a:lnTo>
                  <a:pt x="302" y="1599"/>
                </a:lnTo>
                <a:lnTo>
                  <a:pt x="293" y="1593"/>
                </a:lnTo>
                <a:lnTo>
                  <a:pt x="284" y="1593"/>
                </a:lnTo>
                <a:lnTo>
                  <a:pt x="267" y="1595"/>
                </a:lnTo>
                <a:lnTo>
                  <a:pt x="249" y="1598"/>
                </a:lnTo>
                <a:lnTo>
                  <a:pt x="234" y="1599"/>
                </a:lnTo>
                <a:lnTo>
                  <a:pt x="220" y="1600"/>
                </a:lnTo>
                <a:lnTo>
                  <a:pt x="214" y="1599"/>
                </a:lnTo>
                <a:lnTo>
                  <a:pt x="211" y="1595"/>
                </a:lnTo>
                <a:lnTo>
                  <a:pt x="211" y="1589"/>
                </a:lnTo>
                <a:lnTo>
                  <a:pt x="215" y="1586"/>
                </a:lnTo>
                <a:lnTo>
                  <a:pt x="229" y="1579"/>
                </a:lnTo>
                <a:lnTo>
                  <a:pt x="243" y="1585"/>
                </a:lnTo>
                <a:lnTo>
                  <a:pt x="246" y="1587"/>
                </a:lnTo>
                <a:lnTo>
                  <a:pt x="249" y="1586"/>
                </a:lnTo>
                <a:lnTo>
                  <a:pt x="262" y="1572"/>
                </a:lnTo>
                <a:lnTo>
                  <a:pt x="266" y="1553"/>
                </a:lnTo>
                <a:lnTo>
                  <a:pt x="263" y="1550"/>
                </a:lnTo>
                <a:lnTo>
                  <a:pt x="261" y="1550"/>
                </a:lnTo>
                <a:lnTo>
                  <a:pt x="248" y="1550"/>
                </a:lnTo>
                <a:lnTo>
                  <a:pt x="237" y="1557"/>
                </a:lnTo>
                <a:lnTo>
                  <a:pt x="233" y="1559"/>
                </a:lnTo>
                <a:lnTo>
                  <a:pt x="230" y="1558"/>
                </a:lnTo>
                <a:lnTo>
                  <a:pt x="227" y="1553"/>
                </a:lnTo>
                <a:lnTo>
                  <a:pt x="225" y="1547"/>
                </a:lnTo>
                <a:lnTo>
                  <a:pt x="227" y="1546"/>
                </a:lnTo>
                <a:lnTo>
                  <a:pt x="229" y="1545"/>
                </a:lnTo>
                <a:lnTo>
                  <a:pt x="243" y="1545"/>
                </a:lnTo>
                <a:lnTo>
                  <a:pt x="257" y="1542"/>
                </a:lnTo>
                <a:lnTo>
                  <a:pt x="273" y="1540"/>
                </a:lnTo>
                <a:lnTo>
                  <a:pt x="288" y="1531"/>
                </a:lnTo>
                <a:lnTo>
                  <a:pt x="252" y="1537"/>
                </a:lnTo>
                <a:lnTo>
                  <a:pt x="215" y="1538"/>
                </a:lnTo>
                <a:lnTo>
                  <a:pt x="233" y="1533"/>
                </a:lnTo>
                <a:lnTo>
                  <a:pt x="251" y="1529"/>
                </a:lnTo>
                <a:lnTo>
                  <a:pt x="270" y="1527"/>
                </a:lnTo>
                <a:lnTo>
                  <a:pt x="289" y="1527"/>
                </a:lnTo>
                <a:lnTo>
                  <a:pt x="306" y="1526"/>
                </a:lnTo>
                <a:lnTo>
                  <a:pt x="323" y="1523"/>
                </a:lnTo>
                <a:lnTo>
                  <a:pt x="313" y="1521"/>
                </a:lnTo>
                <a:lnTo>
                  <a:pt x="301" y="1522"/>
                </a:lnTo>
                <a:lnTo>
                  <a:pt x="291" y="1523"/>
                </a:lnTo>
                <a:lnTo>
                  <a:pt x="285" y="1517"/>
                </a:lnTo>
                <a:lnTo>
                  <a:pt x="285" y="1517"/>
                </a:lnTo>
                <a:lnTo>
                  <a:pt x="287" y="1516"/>
                </a:lnTo>
                <a:lnTo>
                  <a:pt x="289" y="1514"/>
                </a:lnTo>
                <a:lnTo>
                  <a:pt x="308" y="1501"/>
                </a:lnTo>
                <a:lnTo>
                  <a:pt x="313" y="1479"/>
                </a:lnTo>
                <a:lnTo>
                  <a:pt x="314" y="1453"/>
                </a:lnTo>
                <a:lnTo>
                  <a:pt x="317" y="1428"/>
                </a:lnTo>
                <a:lnTo>
                  <a:pt x="327" y="1410"/>
                </a:lnTo>
                <a:lnTo>
                  <a:pt x="335" y="1393"/>
                </a:lnTo>
                <a:lnTo>
                  <a:pt x="335" y="1391"/>
                </a:lnTo>
                <a:lnTo>
                  <a:pt x="335" y="1389"/>
                </a:lnTo>
                <a:lnTo>
                  <a:pt x="329" y="1373"/>
                </a:lnTo>
                <a:lnTo>
                  <a:pt x="332" y="1356"/>
                </a:lnTo>
                <a:lnTo>
                  <a:pt x="333" y="1351"/>
                </a:lnTo>
                <a:lnTo>
                  <a:pt x="333" y="1348"/>
                </a:lnTo>
                <a:lnTo>
                  <a:pt x="329" y="1340"/>
                </a:lnTo>
                <a:lnTo>
                  <a:pt x="321" y="1334"/>
                </a:lnTo>
                <a:lnTo>
                  <a:pt x="315" y="1335"/>
                </a:lnTo>
                <a:lnTo>
                  <a:pt x="312" y="1342"/>
                </a:lnTo>
                <a:lnTo>
                  <a:pt x="311" y="1344"/>
                </a:lnTo>
                <a:lnTo>
                  <a:pt x="309" y="1345"/>
                </a:lnTo>
                <a:lnTo>
                  <a:pt x="300" y="1345"/>
                </a:lnTo>
                <a:lnTo>
                  <a:pt x="297" y="1354"/>
                </a:lnTo>
                <a:lnTo>
                  <a:pt x="291" y="1360"/>
                </a:lnTo>
                <a:lnTo>
                  <a:pt x="285" y="1361"/>
                </a:lnTo>
                <a:lnTo>
                  <a:pt x="282" y="1357"/>
                </a:lnTo>
                <a:lnTo>
                  <a:pt x="283" y="1351"/>
                </a:lnTo>
                <a:lnTo>
                  <a:pt x="278" y="1341"/>
                </a:lnTo>
                <a:lnTo>
                  <a:pt x="269" y="1341"/>
                </a:lnTo>
                <a:lnTo>
                  <a:pt x="256" y="1342"/>
                </a:lnTo>
                <a:lnTo>
                  <a:pt x="248" y="1331"/>
                </a:lnTo>
                <a:lnTo>
                  <a:pt x="253" y="1331"/>
                </a:lnTo>
                <a:lnTo>
                  <a:pt x="255" y="1328"/>
                </a:lnTo>
                <a:lnTo>
                  <a:pt x="262" y="1317"/>
                </a:lnTo>
                <a:lnTo>
                  <a:pt x="271" y="1307"/>
                </a:lnTo>
                <a:lnTo>
                  <a:pt x="274" y="1304"/>
                </a:lnTo>
                <a:lnTo>
                  <a:pt x="277" y="1305"/>
                </a:lnTo>
                <a:lnTo>
                  <a:pt x="279" y="1310"/>
                </a:lnTo>
                <a:lnTo>
                  <a:pt x="278" y="1312"/>
                </a:lnTo>
                <a:lnTo>
                  <a:pt x="271" y="1323"/>
                </a:lnTo>
                <a:lnTo>
                  <a:pt x="266" y="1333"/>
                </a:lnTo>
                <a:lnTo>
                  <a:pt x="272" y="1335"/>
                </a:lnTo>
                <a:lnTo>
                  <a:pt x="278" y="1338"/>
                </a:lnTo>
                <a:lnTo>
                  <a:pt x="289" y="1339"/>
                </a:lnTo>
                <a:lnTo>
                  <a:pt x="290" y="1327"/>
                </a:lnTo>
                <a:lnTo>
                  <a:pt x="291" y="1316"/>
                </a:lnTo>
                <a:lnTo>
                  <a:pt x="300" y="1310"/>
                </a:lnTo>
                <a:lnTo>
                  <a:pt x="306" y="1310"/>
                </a:lnTo>
                <a:lnTo>
                  <a:pt x="313" y="1316"/>
                </a:lnTo>
                <a:lnTo>
                  <a:pt x="318" y="1320"/>
                </a:lnTo>
                <a:lnTo>
                  <a:pt x="325" y="1321"/>
                </a:lnTo>
                <a:lnTo>
                  <a:pt x="329" y="1316"/>
                </a:lnTo>
                <a:lnTo>
                  <a:pt x="328" y="1310"/>
                </a:lnTo>
                <a:lnTo>
                  <a:pt x="324" y="1282"/>
                </a:lnTo>
                <a:lnTo>
                  <a:pt x="311" y="1257"/>
                </a:lnTo>
                <a:lnTo>
                  <a:pt x="312" y="1239"/>
                </a:lnTo>
                <a:lnTo>
                  <a:pt x="317" y="1222"/>
                </a:lnTo>
                <a:lnTo>
                  <a:pt x="321" y="1217"/>
                </a:lnTo>
                <a:lnTo>
                  <a:pt x="329" y="1217"/>
                </a:lnTo>
                <a:lnTo>
                  <a:pt x="334" y="1218"/>
                </a:lnTo>
                <a:lnTo>
                  <a:pt x="340" y="1217"/>
                </a:lnTo>
                <a:lnTo>
                  <a:pt x="340" y="1214"/>
                </a:lnTo>
                <a:lnTo>
                  <a:pt x="340" y="1211"/>
                </a:lnTo>
                <a:lnTo>
                  <a:pt x="340" y="1210"/>
                </a:lnTo>
                <a:lnTo>
                  <a:pt x="340" y="1209"/>
                </a:lnTo>
                <a:lnTo>
                  <a:pt x="340" y="1210"/>
                </a:lnTo>
                <a:lnTo>
                  <a:pt x="340" y="1211"/>
                </a:lnTo>
                <a:lnTo>
                  <a:pt x="340" y="1214"/>
                </a:lnTo>
                <a:lnTo>
                  <a:pt x="340" y="1217"/>
                </a:lnTo>
                <a:lnTo>
                  <a:pt x="347" y="1213"/>
                </a:lnTo>
                <a:lnTo>
                  <a:pt x="348" y="1207"/>
                </a:lnTo>
                <a:lnTo>
                  <a:pt x="350" y="1203"/>
                </a:lnTo>
                <a:lnTo>
                  <a:pt x="352" y="1201"/>
                </a:lnTo>
                <a:lnTo>
                  <a:pt x="363" y="1201"/>
                </a:lnTo>
                <a:lnTo>
                  <a:pt x="374" y="1200"/>
                </a:lnTo>
                <a:lnTo>
                  <a:pt x="375" y="1206"/>
                </a:lnTo>
                <a:lnTo>
                  <a:pt x="373" y="1213"/>
                </a:lnTo>
                <a:lnTo>
                  <a:pt x="372" y="1218"/>
                </a:lnTo>
                <a:lnTo>
                  <a:pt x="375" y="1221"/>
                </a:lnTo>
                <a:lnTo>
                  <a:pt x="379" y="1220"/>
                </a:lnTo>
                <a:lnTo>
                  <a:pt x="380" y="1216"/>
                </a:lnTo>
                <a:lnTo>
                  <a:pt x="381" y="1210"/>
                </a:lnTo>
                <a:lnTo>
                  <a:pt x="388" y="1211"/>
                </a:lnTo>
                <a:lnTo>
                  <a:pt x="392" y="1210"/>
                </a:lnTo>
                <a:lnTo>
                  <a:pt x="396" y="1208"/>
                </a:lnTo>
                <a:lnTo>
                  <a:pt x="405" y="1197"/>
                </a:lnTo>
                <a:lnTo>
                  <a:pt x="409" y="1185"/>
                </a:lnTo>
                <a:lnTo>
                  <a:pt x="451" y="1173"/>
                </a:lnTo>
                <a:lnTo>
                  <a:pt x="493" y="1162"/>
                </a:lnTo>
                <a:lnTo>
                  <a:pt x="509" y="1156"/>
                </a:lnTo>
                <a:lnTo>
                  <a:pt x="517" y="1141"/>
                </a:lnTo>
                <a:lnTo>
                  <a:pt x="511" y="1141"/>
                </a:lnTo>
                <a:lnTo>
                  <a:pt x="505" y="1142"/>
                </a:lnTo>
                <a:lnTo>
                  <a:pt x="458" y="1154"/>
                </a:lnTo>
                <a:lnTo>
                  <a:pt x="411" y="1166"/>
                </a:lnTo>
                <a:lnTo>
                  <a:pt x="389" y="1172"/>
                </a:lnTo>
                <a:lnTo>
                  <a:pt x="366" y="1179"/>
                </a:lnTo>
                <a:lnTo>
                  <a:pt x="368" y="1182"/>
                </a:lnTo>
                <a:lnTo>
                  <a:pt x="370" y="1185"/>
                </a:lnTo>
                <a:lnTo>
                  <a:pt x="372" y="1186"/>
                </a:lnTo>
                <a:lnTo>
                  <a:pt x="373" y="1186"/>
                </a:lnTo>
                <a:lnTo>
                  <a:pt x="372" y="1186"/>
                </a:lnTo>
                <a:lnTo>
                  <a:pt x="370" y="1185"/>
                </a:lnTo>
                <a:lnTo>
                  <a:pt x="368" y="1182"/>
                </a:lnTo>
                <a:lnTo>
                  <a:pt x="366" y="1179"/>
                </a:lnTo>
                <a:lnTo>
                  <a:pt x="353" y="1177"/>
                </a:lnTo>
                <a:lnTo>
                  <a:pt x="346" y="1187"/>
                </a:lnTo>
                <a:lnTo>
                  <a:pt x="340" y="1187"/>
                </a:lnTo>
                <a:lnTo>
                  <a:pt x="335" y="1187"/>
                </a:lnTo>
                <a:lnTo>
                  <a:pt x="335" y="1180"/>
                </a:lnTo>
                <a:lnTo>
                  <a:pt x="335" y="1174"/>
                </a:lnTo>
                <a:lnTo>
                  <a:pt x="318" y="1180"/>
                </a:lnTo>
                <a:lnTo>
                  <a:pt x="309" y="1194"/>
                </a:lnTo>
                <a:lnTo>
                  <a:pt x="287" y="1202"/>
                </a:lnTo>
                <a:lnTo>
                  <a:pt x="263" y="1209"/>
                </a:lnTo>
                <a:lnTo>
                  <a:pt x="262" y="1210"/>
                </a:lnTo>
                <a:lnTo>
                  <a:pt x="261" y="1210"/>
                </a:lnTo>
                <a:lnTo>
                  <a:pt x="259" y="1211"/>
                </a:lnTo>
                <a:lnTo>
                  <a:pt x="257" y="1211"/>
                </a:lnTo>
                <a:lnTo>
                  <a:pt x="255" y="1208"/>
                </a:lnTo>
                <a:lnTo>
                  <a:pt x="253" y="1208"/>
                </a:lnTo>
                <a:lnTo>
                  <a:pt x="236" y="1210"/>
                </a:lnTo>
                <a:lnTo>
                  <a:pt x="218" y="1213"/>
                </a:lnTo>
                <a:lnTo>
                  <a:pt x="231" y="1203"/>
                </a:lnTo>
                <a:lnTo>
                  <a:pt x="244" y="1197"/>
                </a:lnTo>
                <a:lnTo>
                  <a:pt x="244" y="1196"/>
                </a:lnTo>
                <a:lnTo>
                  <a:pt x="244" y="1197"/>
                </a:lnTo>
                <a:lnTo>
                  <a:pt x="244" y="1197"/>
                </a:lnTo>
                <a:lnTo>
                  <a:pt x="271" y="1190"/>
                </a:lnTo>
                <a:lnTo>
                  <a:pt x="298" y="1181"/>
                </a:lnTo>
                <a:lnTo>
                  <a:pt x="300" y="1179"/>
                </a:lnTo>
                <a:lnTo>
                  <a:pt x="300" y="1176"/>
                </a:lnTo>
                <a:lnTo>
                  <a:pt x="297" y="1175"/>
                </a:lnTo>
                <a:lnTo>
                  <a:pt x="293" y="1175"/>
                </a:lnTo>
                <a:lnTo>
                  <a:pt x="279" y="1181"/>
                </a:lnTo>
                <a:lnTo>
                  <a:pt x="266" y="1185"/>
                </a:lnTo>
                <a:lnTo>
                  <a:pt x="253" y="1188"/>
                </a:lnTo>
                <a:lnTo>
                  <a:pt x="243" y="1196"/>
                </a:lnTo>
                <a:lnTo>
                  <a:pt x="243" y="1196"/>
                </a:lnTo>
                <a:lnTo>
                  <a:pt x="244" y="1196"/>
                </a:lnTo>
                <a:lnTo>
                  <a:pt x="243" y="1196"/>
                </a:lnTo>
                <a:lnTo>
                  <a:pt x="234" y="1195"/>
                </a:lnTo>
                <a:lnTo>
                  <a:pt x="226" y="1197"/>
                </a:lnTo>
                <a:lnTo>
                  <a:pt x="206" y="1205"/>
                </a:lnTo>
                <a:lnTo>
                  <a:pt x="185" y="1212"/>
                </a:lnTo>
                <a:lnTo>
                  <a:pt x="181" y="1214"/>
                </a:lnTo>
                <a:lnTo>
                  <a:pt x="179" y="1218"/>
                </a:lnTo>
                <a:lnTo>
                  <a:pt x="183" y="1220"/>
                </a:lnTo>
                <a:lnTo>
                  <a:pt x="187" y="1219"/>
                </a:lnTo>
                <a:lnTo>
                  <a:pt x="196" y="1216"/>
                </a:lnTo>
                <a:lnTo>
                  <a:pt x="203" y="1220"/>
                </a:lnTo>
                <a:lnTo>
                  <a:pt x="203" y="1220"/>
                </a:lnTo>
                <a:lnTo>
                  <a:pt x="205" y="1221"/>
                </a:lnTo>
                <a:lnTo>
                  <a:pt x="203" y="1221"/>
                </a:lnTo>
                <a:lnTo>
                  <a:pt x="202" y="1220"/>
                </a:lnTo>
                <a:lnTo>
                  <a:pt x="194" y="1223"/>
                </a:lnTo>
                <a:lnTo>
                  <a:pt x="185" y="1229"/>
                </a:lnTo>
                <a:lnTo>
                  <a:pt x="171" y="1238"/>
                </a:lnTo>
                <a:lnTo>
                  <a:pt x="155" y="1240"/>
                </a:lnTo>
                <a:lnTo>
                  <a:pt x="153" y="1241"/>
                </a:lnTo>
                <a:lnTo>
                  <a:pt x="152" y="1241"/>
                </a:lnTo>
                <a:lnTo>
                  <a:pt x="152" y="1241"/>
                </a:lnTo>
                <a:lnTo>
                  <a:pt x="151" y="1241"/>
                </a:lnTo>
                <a:lnTo>
                  <a:pt x="153" y="1240"/>
                </a:lnTo>
                <a:lnTo>
                  <a:pt x="154" y="1239"/>
                </a:lnTo>
                <a:lnTo>
                  <a:pt x="151" y="1235"/>
                </a:lnTo>
                <a:lnTo>
                  <a:pt x="155" y="1231"/>
                </a:lnTo>
                <a:lnTo>
                  <a:pt x="166" y="1226"/>
                </a:lnTo>
                <a:lnTo>
                  <a:pt x="176" y="1220"/>
                </a:lnTo>
                <a:lnTo>
                  <a:pt x="158" y="1222"/>
                </a:lnTo>
                <a:lnTo>
                  <a:pt x="145" y="1227"/>
                </a:lnTo>
                <a:lnTo>
                  <a:pt x="131" y="1232"/>
                </a:lnTo>
                <a:lnTo>
                  <a:pt x="125" y="1219"/>
                </a:lnTo>
                <a:lnTo>
                  <a:pt x="141" y="1208"/>
                </a:lnTo>
                <a:lnTo>
                  <a:pt x="158" y="1201"/>
                </a:lnTo>
                <a:lnTo>
                  <a:pt x="186" y="1188"/>
                </a:lnTo>
                <a:lnTo>
                  <a:pt x="215" y="1176"/>
                </a:lnTo>
                <a:lnTo>
                  <a:pt x="216" y="1168"/>
                </a:lnTo>
                <a:lnTo>
                  <a:pt x="221" y="1164"/>
                </a:lnTo>
                <a:lnTo>
                  <a:pt x="222" y="1163"/>
                </a:lnTo>
                <a:lnTo>
                  <a:pt x="224" y="1163"/>
                </a:lnTo>
                <a:lnTo>
                  <a:pt x="222" y="1163"/>
                </a:lnTo>
                <a:lnTo>
                  <a:pt x="221" y="1164"/>
                </a:lnTo>
                <a:lnTo>
                  <a:pt x="216" y="1168"/>
                </a:lnTo>
                <a:lnTo>
                  <a:pt x="215" y="1176"/>
                </a:lnTo>
                <a:lnTo>
                  <a:pt x="220" y="1177"/>
                </a:lnTo>
                <a:lnTo>
                  <a:pt x="224" y="1174"/>
                </a:lnTo>
                <a:lnTo>
                  <a:pt x="230" y="1170"/>
                </a:lnTo>
                <a:lnTo>
                  <a:pt x="239" y="1168"/>
                </a:lnTo>
                <a:lnTo>
                  <a:pt x="238" y="1174"/>
                </a:lnTo>
                <a:lnTo>
                  <a:pt x="237" y="1180"/>
                </a:lnTo>
                <a:lnTo>
                  <a:pt x="237" y="1185"/>
                </a:lnTo>
                <a:lnTo>
                  <a:pt x="239" y="1188"/>
                </a:lnTo>
                <a:lnTo>
                  <a:pt x="243" y="1186"/>
                </a:lnTo>
                <a:lnTo>
                  <a:pt x="245" y="1181"/>
                </a:lnTo>
                <a:lnTo>
                  <a:pt x="246" y="1174"/>
                </a:lnTo>
                <a:lnTo>
                  <a:pt x="246" y="1166"/>
                </a:lnTo>
                <a:lnTo>
                  <a:pt x="256" y="1163"/>
                </a:lnTo>
                <a:lnTo>
                  <a:pt x="267" y="1161"/>
                </a:lnTo>
                <a:lnTo>
                  <a:pt x="276" y="1159"/>
                </a:lnTo>
                <a:lnTo>
                  <a:pt x="284" y="1152"/>
                </a:lnTo>
                <a:lnTo>
                  <a:pt x="291" y="1151"/>
                </a:lnTo>
                <a:lnTo>
                  <a:pt x="298" y="1148"/>
                </a:lnTo>
                <a:lnTo>
                  <a:pt x="324" y="1139"/>
                </a:lnTo>
                <a:lnTo>
                  <a:pt x="352" y="1132"/>
                </a:lnTo>
                <a:lnTo>
                  <a:pt x="352" y="1132"/>
                </a:lnTo>
                <a:lnTo>
                  <a:pt x="352" y="1132"/>
                </a:lnTo>
                <a:lnTo>
                  <a:pt x="352" y="1132"/>
                </a:lnTo>
                <a:lnTo>
                  <a:pt x="352" y="1132"/>
                </a:lnTo>
                <a:lnTo>
                  <a:pt x="357" y="1133"/>
                </a:lnTo>
                <a:lnTo>
                  <a:pt x="362" y="1134"/>
                </a:lnTo>
                <a:lnTo>
                  <a:pt x="367" y="1136"/>
                </a:lnTo>
                <a:lnTo>
                  <a:pt x="369" y="1142"/>
                </a:lnTo>
                <a:lnTo>
                  <a:pt x="368" y="1146"/>
                </a:lnTo>
                <a:lnTo>
                  <a:pt x="365" y="1146"/>
                </a:lnTo>
                <a:lnTo>
                  <a:pt x="357" y="1146"/>
                </a:lnTo>
                <a:lnTo>
                  <a:pt x="351" y="1141"/>
                </a:lnTo>
                <a:lnTo>
                  <a:pt x="351" y="1136"/>
                </a:lnTo>
                <a:lnTo>
                  <a:pt x="352" y="1132"/>
                </a:lnTo>
                <a:lnTo>
                  <a:pt x="352" y="1132"/>
                </a:lnTo>
                <a:lnTo>
                  <a:pt x="352" y="1132"/>
                </a:lnTo>
                <a:lnTo>
                  <a:pt x="362" y="1129"/>
                </a:lnTo>
                <a:lnTo>
                  <a:pt x="372" y="1126"/>
                </a:lnTo>
                <a:lnTo>
                  <a:pt x="374" y="1124"/>
                </a:lnTo>
                <a:lnTo>
                  <a:pt x="377" y="1122"/>
                </a:lnTo>
                <a:lnTo>
                  <a:pt x="381" y="1121"/>
                </a:lnTo>
                <a:lnTo>
                  <a:pt x="383" y="1118"/>
                </a:lnTo>
                <a:lnTo>
                  <a:pt x="402" y="1116"/>
                </a:lnTo>
                <a:lnTo>
                  <a:pt x="419" y="1113"/>
                </a:lnTo>
                <a:lnTo>
                  <a:pt x="423" y="1110"/>
                </a:lnTo>
                <a:lnTo>
                  <a:pt x="424" y="1105"/>
                </a:lnTo>
                <a:lnTo>
                  <a:pt x="414" y="1106"/>
                </a:lnTo>
                <a:lnTo>
                  <a:pt x="404" y="1107"/>
                </a:lnTo>
                <a:lnTo>
                  <a:pt x="404" y="1107"/>
                </a:lnTo>
                <a:lnTo>
                  <a:pt x="404" y="1107"/>
                </a:lnTo>
                <a:lnTo>
                  <a:pt x="404" y="1107"/>
                </a:lnTo>
                <a:lnTo>
                  <a:pt x="404" y="1107"/>
                </a:lnTo>
                <a:lnTo>
                  <a:pt x="412" y="1103"/>
                </a:lnTo>
                <a:lnTo>
                  <a:pt x="421" y="1101"/>
                </a:lnTo>
                <a:lnTo>
                  <a:pt x="424" y="1102"/>
                </a:lnTo>
                <a:lnTo>
                  <a:pt x="424" y="1105"/>
                </a:lnTo>
                <a:lnTo>
                  <a:pt x="424" y="1105"/>
                </a:lnTo>
                <a:lnTo>
                  <a:pt x="424" y="1105"/>
                </a:lnTo>
                <a:lnTo>
                  <a:pt x="424" y="1105"/>
                </a:lnTo>
                <a:lnTo>
                  <a:pt x="424" y="1105"/>
                </a:lnTo>
                <a:lnTo>
                  <a:pt x="424" y="1105"/>
                </a:lnTo>
                <a:lnTo>
                  <a:pt x="424" y="1105"/>
                </a:lnTo>
                <a:lnTo>
                  <a:pt x="424" y="1105"/>
                </a:lnTo>
                <a:lnTo>
                  <a:pt x="444" y="1105"/>
                </a:lnTo>
                <a:lnTo>
                  <a:pt x="463" y="1098"/>
                </a:lnTo>
                <a:lnTo>
                  <a:pt x="474" y="1095"/>
                </a:lnTo>
                <a:lnTo>
                  <a:pt x="487" y="1091"/>
                </a:lnTo>
                <a:lnTo>
                  <a:pt x="496" y="1091"/>
                </a:lnTo>
                <a:lnTo>
                  <a:pt x="503" y="1087"/>
                </a:lnTo>
                <a:lnTo>
                  <a:pt x="513" y="1084"/>
                </a:lnTo>
                <a:lnTo>
                  <a:pt x="522" y="1080"/>
                </a:lnTo>
                <a:lnTo>
                  <a:pt x="532" y="1078"/>
                </a:lnTo>
                <a:lnTo>
                  <a:pt x="541" y="1080"/>
                </a:lnTo>
                <a:lnTo>
                  <a:pt x="551" y="1081"/>
                </a:lnTo>
                <a:lnTo>
                  <a:pt x="559" y="1073"/>
                </a:lnTo>
                <a:lnTo>
                  <a:pt x="562" y="1072"/>
                </a:lnTo>
                <a:lnTo>
                  <a:pt x="564" y="1072"/>
                </a:lnTo>
                <a:lnTo>
                  <a:pt x="570" y="1073"/>
                </a:lnTo>
                <a:lnTo>
                  <a:pt x="576" y="1072"/>
                </a:lnTo>
                <a:lnTo>
                  <a:pt x="595" y="1068"/>
                </a:lnTo>
                <a:lnTo>
                  <a:pt x="613" y="1063"/>
                </a:lnTo>
                <a:lnTo>
                  <a:pt x="639" y="1059"/>
                </a:lnTo>
                <a:lnTo>
                  <a:pt x="665" y="1056"/>
                </a:lnTo>
                <a:lnTo>
                  <a:pt x="696" y="1049"/>
                </a:lnTo>
                <a:lnTo>
                  <a:pt x="728" y="1043"/>
                </a:lnTo>
                <a:lnTo>
                  <a:pt x="736" y="1042"/>
                </a:lnTo>
                <a:lnTo>
                  <a:pt x="742" y="1038"/>
                </a:lnTo>
                <a:lnTo>
                  <a:pt x="743" y="1039"/>
                </a:lnTo>
                <a:lnTo>
                  <a:pt x="744" y="1039"/>
                </a:lnTo>
                <a:lnTo>
                  <a:pt x="747" y="1054"/>
                </a:lnTo>
                <a:lnTo>
                  <a:pt x="746" y="1069"/>
                </a:lnTo>
                <a:lnTo>
                  <a:pt x="744" y="1083"/>
                </a:lnTo>
                <a:lnTo>
                  <a:pt x="742" y="1097"/>
                </a:lnTo>
                <a:lnTo>
                  <a:pt x="727" y="1101"/>
                </a:lnTo>
                <a:lnTo>
                  <a:pt x="712" y="1103"/>
                </a:lnTo>
                <a:lnTo>
                  <a:pt x="712" y="1103"/>
                </a:lnTo>
                <a:lnTo>
                  <a:pt x="712" y="1103"/>
                </a:lnTo>
                <a:lnTo>
                  <a:pt x="712" y="1103"/>
                </a:lnTo>
                <a:lnTo>
                  <a:pt x="710" y="1103"/>
                </a:lnTo>
                <a:lnTo>
                  <a:pt x="709" y="1103"/>
                </a:lnTo>
                <a:lnTo>
                  <a:pt x="709" y="1103"/>
                </a:lnTo>
                <a:lnTo>
                  <a:pt x="709" y="1103"/>
                </a:lnTo>
                <a:lnTo>
                  <a:pt x="709" y="1103"/>
                </a:lnTo>
                <a:lnTo>
                  <a:pt x="709" y="1103"/>
                </a:lnTo>
                <a:lnTo>
                  <a:pt x="710" y="1103"/>
                </a:lnTo>
                <a:lnTo>
                  <a:pt x="712" y="1103"/>
                </a:lnTo>
                <a:lnTo>
                  <a:pt x="710" y="1104"/>
                </a:lnTo>
                <a:lnTo>
                  <a:pt x="709" y="1103"/>
                </a:lnTo>
                <a:lnTo>
                  <a:pt x="703" y="1103"/>
                </a:lnTo>
                <a:lnTo>
                  <a:pt x="699" y="1104"/>
                </a:lnTo>
                <a:lnTo>
                  <a:pt x="633" y="1119"/>
                </a:lnTo>
                <a:lnTo>
                  <a:pt x="566" y="1130"/>
                </a:lnTo>
                <a:lnTo>
                  <a:pt x="556" y="1132"/>
                </a:lnTo>
                <a:lnTo>
                  <a:pt x="549" y="1136"/>
                </a:lnTo>
                <a:lnTo>
                  <a:pt x="557" y="1144"/>
                </a:lnTo>
                <a:lnTo>
                  <a:pt x="569" y="1145"/>
                </a:lnTo>
                <a:lnTo>
                  <a:pt x="572" y="1145"/>
                </a:lnTo>
                <a:lnTo>
                  <a:pt x="575" y="1145"/>
                </a:lnTo>
                <a:lnTo>
                  <a:pt x="623" y="1135"/>
                </a:lnTo>
                <a:lnTo>
                  <a:pt x="671" y="1126"/>
                </a:lnTo>
                <a:lnTo>
                  <a:pt x="710" y="1117"/>
                </a:lnTo>
                <a:lnTo>
                  <a:pt x="748" y="1111"/>
                </a:lnTo>
                <a:lnTo>
                  <a:pt x="745" y="1119"/>
                </a:lnTo>
                <a:lnTo>
                  <a:pt x="745" y="1128"/>
                </a:lnTo>
                <a:lnTo>
                  <a:pt x="751" y="1129"/>
                </a:lnTo>
                <a:lnTo>
                  <a:pt x="757" y="1127"/>
                </a:lnTo>
                <a:lnTo>
                  <a:pt x="757" y="1132"/>
                </a:lnTo>
                <a:lnTo>
                  <a:pt x="757" y="1139"/>
                </a:lnTo>
                <a:lnTo>
                  <a:pt x="757" y="1145"/>
                </a:lnTo>
                <a:lnTo>
                  <a:pt x="758" y="1150"/>
                </a:lnTo>
                <a:lnTo>
                  <a:pt x="761" y="1157"/>
                </a:lnTo>
                <a:lnTo>
                  <a:pt x="761" y="1162"/>
                </a:lnTo>
                <a:lnTo>
                  <a:pt x="760" y="1165"/>
                </a:lnTo>
                <a:lnTo>
                  <a:pt x="760" y="1167"/>
                </a:lnTo>
                <a:lnTo>
                  <a:pt x="760" y="1173"/>
                </a:lnTo>
                <a:lnTo>
                  <a:pt x="762" y="1176"/>
                </a:lnTo>
                <a:lnTo>
                  <a:pt x="766" y="1176"/>
                </a:lnTo>
                <a:lnTo>
                  <a:pt x="769" y="1176"/>
                </a:lnTo>
                <a:lnTo>
                  <a:pt x="770" y="1173"/>
                </a:lnTo>
                <a:lnTo>
                  <a:pt x="769" y="1168"/>
                </a:lnTo>
                <a:lnTo>
                  <a:pt x="768" y="1161"/>
                </a:lnTo>
                <a:lnTo>
                  <a:pt x="768" y="1157"/>
                </a:lnTo>
                <a:lnTo>
                  <a:pt x="775" y="1150"/>
                </a:lnTo>
                <a:lnTo>
                  <a:pt x="775" y="1141"/>
                </a:lnTo>
                <a:lnTo>
                  <a:pt x="784" y="1156"/>
                </a:lnTo>
                <a:lnTo>
                  <a:pt x="784" y="1173"/>
                </a:lnTo>
                <a:lnTo>
                  <a:pt x="784" y="1182"/>
                </a:lnTo>
                <a:lnTo>
                  <a:pt x="782" y="1192"/>
                </a:lnTo>
                <a:lnTo>
                  <a:pt x="783" y="1197"/>
                </a:lnTo>
                <a:lnTo>
                  <a:pt x="789" y="1202"/>
                </a:lnTo>
                <a:lnTo>
                  <a:pt x="796" y="1200"/>
                </a:lnTo>
                <a:lnTo>
                  <a:pt x="801" y="1193"/>
                </a:lnTo>
                <a:lnTo>
                  <a:pt x="806" y="1208"/>
                </a:lnTo>
                <a:lnTo>
                  <a:pt x="801" y="1222"/>
                </a:lnTo>
                <a:lnTo>
                  <a:pt x="799" y="1235"/>
                </a:lnTo>
                <a:lnTo>
                  <a:pt x="803" y="1252"/>
                </a:lnTo>
                <a:lnTo>
                  <a:pt x="806" y="1236"/>
                </a:lnTo>
                <a:lnTo>
                  <a:pt x="808" y="1222"/>
                </a:lnTo>
                <a:lnTo>
                  <a:pt x="810" y="1214"/>
                </a:lnTo>
                <a:lnTo>
                  <a:pt x="817" y="1211"/>
                </a:lnTo>
                <a:lnTo>
                  <a:pt x="820" y="1216"/>
                </a:lnTo>
                <a:lnTo>
                  <a:pt x="820" y="1222"/>
                </a:lnTo>
                <a:lnTo>
                  <a:pt x="832" y="1207"/>
                </a:lnTo>
                <a:lnTo>
                  <a:pt x="839" y="1188"/>
                </a:lnTo>
                <a:lnTo>
                  <a:pt x="840" y="1187"/>
                </a:lnTo>
                <a:lnTo>
                  <a:pt x="842" y="1185"/>
                </a:lnTo>
                <a:lnTo>
                  <a:pt x="844" y="1183"/>
                </a:lnTo>
                <a:lnTo>
                  <a:pt x="846" y="1182"/>
                </a:lnTo>
                <a:lnTo>
                  <a:pt x="854" y="1181"/>
                </a:lnTo>
                <a:lnTo>
                  <a:pt x="863" y="1180"/>
                </a:lnTo>
                <a:lnTo>
                  <a:pt x="860" y="1191"/>
                </a:lnTo>
                <a:lnTo>
                  <a:pt x="853" y="1202"/>
                </a:lnTo>
                <a:lnTo>
                  <a:pt x="853" y="1196"/>
                </a:lnTo>
                <a:lnTo>
                  <a:pt x="849" y="1194"/>
                </a:lnTo>
                <a:lnTo>
                  <a:pt x="845" y="1201"/>
                </a:lnTo>
                <a:lnTo>
                  <a:pt x="845" y="1208"/>
                </a:lnTo>
                <a:lnTo>
                  <a:pt x="850" y="1206"/>
                </a:lnTo>
                <a:lnTo>
                  <a:pt x="853" y="1202"/>
                </a:lnTo>
                <a:lnTo>
                  <a:pt x="852" y="1208"/>
                </a:lnTo>
                <a:lnTo>
                  <a:pt x="853" y="1216"/>
                </a:lnTo>
                <a:lnTo>
                  <a:pt x="863" y="1209"/>
                </a:lnTo>
                <a:lnTo>
                  <a:pt x="869" y="1218"/>
                </a:lnTo>
                <a:lnTo>
                  <a:pt x="873" y="1220"/>
                </a:lnTo>
                <a:lnTo>
                  <a:pt x="876" y="1218"/>
                </a:lnTo>
                <a:lnTo>
                  <a:pt x="885" y="1212"/>
                </a:lnTo>
                <a:lnTo>
                  <a:pt x="894" y="1221"/>
                </a:lnTo>
                <a:lnTo>
                  <a:pt x="897" y="1226"/>
                </a:lnTo>
                <a:lnTo>
                  <a:pt x="903" y="1229"/>
                </a:lnTo>
                <a:lnTo>
                  <a:pt x="895" y="1248"/>
                </a:lnTo>
                <a:lnTo>
                  <a:pt x="890" y="1267"/>
                </a:lnTo>
                <a:lnTo>
                  <a:pt x="885" y="1275"/>
                </a:lnTo>
                <a:lnTo>
                  <a:pt x="876" y="1273"/>
                </a:lnTo>
                <a:lnTo>
                  <a:pt x="872" y="1271"/>
                </a:lnTo>
                <a:lnTo>
                  <a:pt x="867" y="1275"/>
                </a:lnTo>
                <a:lnTo>
                  <a:pt x="863" y="1279"/>
                </a:lnTo>
                <a:lnTo>
                  <a:pt x="858" y="1275"/>
                </a:lnTo>
                <a:lnTo>
                  <a:pt x="854" y="1274"/>
                </a:lnTo>
                <a:lnTo>
                  <a:pt x="854" y="1271"/>
                </a:lnTo>
                <a:lnTo>
                  <a:pt x="858" y="1267"/>
                </a:lnTo>
                <a:lnTo>
                  <a:pt x="853" y="1266"/>
                </a:lnTo>
                <a:lnTo>
                  <a:pt x="837" y="1259"/>
                </a:lnTo>
                <a:lnTo>
                  <a:pt x="822" y="1252"/>
                </a:lnTo>
                <a:lnTo>
                  <a:pt x="817" y="1252"/>
                </a:lnTo>
                <a:lnTo>
                  <a:pt x="814" y="1257"/>
                </a:lnTo>
                <a:lnTo>
                  <a:pt x="809" y="1263"/>
                </a:lnTo>
                <a:lnTo>
                  <a:pt x="803" y="1263"/>
                </a:lnTo>
                <a:lnTo>
                  <a:pt x="796" y="1256"/>
                </a:lnTo>
                <a:lnTo>
                  <a:pt x="785" y="1256"/>
                </a:lnTo>
                <a:lnTo>
                  <a:pt x="781" y="1262"/>
                </a:lnTo>
                <a:lnTo>
                  <a:pt x="781" y="1269"/>
                </a:lnTo>
                <a:lnTo>
                  <a:pt x="781" y="1280"/>
                </a:lnTo>
                <a:lnTo>
                  <a:pt x="781" y="1290"/>
                </a:lnTo>
                <a:lnTo>
                  <a:pt x="779" y="1300"/>
                </a:lnTo>
                <a:lnTo>
                  <a:pt x="784" y="1309"/>
                </a:lnTo>
                <a:lnTo>
                  <a:pt x="787" y="1305"/>
                </a:lnTo>
                <a:lnTo>
                  <a:pt x="790" y="1301"/>
                </a:lnTo>
                <a:lnTo>
                  <a:pt x="801" y="1290"/>
                </a:lnTo>
                <a:lnTo>
                  <a:pt x="803" y="1275"/>
                </a:lnTo>
                <a:lnTo>
                  <a:pt x="808" y="1275"/>
                </a:lnTo>
                <a:lnTo>
                  <a:pt x="814" y="1275"/>
                </a:lnTo>
                <a:lnTo>
                  <a:pt x="815" y="1274"/>
                </a:lnTo>
                <a:lnTo>
                  <a:pt x="815" y="1273"/>
                </a:lnTo>
                <a:lnTo>
                  <a:pt x="816" y="1271"/>
                </a:lnTo>
                <a:lnTo>
                  <a:pt x="816" y="1268"/>
                </a:lnTo>
                <a:lnTo>
                  <a:pt x="816" y="1267"/>
                </a:lnTo>
                <a:lnTo>
                  <a:pt x="816" y="1266"/>
                </a:lnTo>
                <a:lnTo>
                  <a:pt x="816" y="1267"/>
                </a:lnTo>
                <a:lnTo>
                  <a:pt x="816" y="1268"/>
                </a:lnTo>
                <a:lnTo>
                  <a:pt x="816" y="1271"/>
                </a:lnTo>
                <a:lnTo>
                  <a:pt x="815" y="1273"/>
                </a:lnTo>
                <a:lnTo>
                  <a:pt x="815" y="1274"/>
                </a:lnTo>
                <a:lnTo>
                  <a:pt x="814" y="1275"/>
                </a:lnTo>
                <a:lnTo>
                  <a:pt x="817" y="1290"/>
                </a:lnTo>
                <a:lnTo>
                  <a:pt x="816" y="1307"/>
                </a:lnTo>
                <a:lnTo>
                  <a:pt x="814" y="1319"/>
                </a:lnTo>
                <a:lnTo>
                  <a:pt x="812" y="1333"/>
                </a:lnTo>
                <a:lnTo>
                  <a:pt x="816" y="1331"/>
                </a:lnTo>
                <a:lnTo>
                  <a:pt x="821" y="1330"/>
                </a:lnTo>
                <a:lnTo>
                  <a:pt x="825" y="1321"/>
                </a:lnTo>
                <a:lnTo>
                  <a:pt x="825" y="1312"/>
                </a:lnTo>
                <a:lnTo>
                  <a:pt x="827" y="1307"/>
                </a:lnTo>
                <a:lnTo>
                  <a:pt x="832" y="1303"/>
                </a:lnTo>
                <a:lnTo>
                  <a:pt x="838" y="1307"/>
                </a:lnTo>
                <a:lnTo>
                  <a:pt x="840" y="1314"/>
                </a:lnTo>
                <a:lnTo>
                  <a:pt x="840" y="1319"/>
                </a:lnTo>
                <a:lnTo>
                  <a:pt x="838" y="1325"/>
                </a:lnTo>
                <a:lnTo>
                  <a:pt x="833" y="1342"/>
                </a:lnTo>
                <a:lnTo>
                  <a:pt x="834" y="1360"/>
                </a:lnTo>
                <a:lnTo>
                  <a:pt x="832" y="1373"/>
                </a:lnTo>
                <a:lnTo>
                  <a:pt x="829" y="1385"/>
                </a:lnTo>
                <a:lnTo>
                  <a:pt x="817" y="1359"/>
                </a:lnTo>
                <a:lnTo>
                  <a:pt x="821" y="1330"/>
                </a:lnTo>
                <a:lnTo>
                  <a:pt x="816" y="1331"/>
                </a:lnTo>
                <a:lnTo>
                  <a:pt x="812" y="1333"/>
                </a:lnTo>
                <a:lnTo>
                  <a:pt x="807" y="1366"/>
                </a:lnTo>
                <a:lnTo>
                  <a:pt x="808" y="1403"/>
                </a:lnTo>
                <a:lnTo>
                  <a:pt x="815" y="1399"/>
                </a:lnTo>
                <a:lnTo>
                  <a:pt x="819" y="1392"/>
                </a:lnTo>
                <a:lnTo>
                  <a:pt x="822" y="1388"/>
                </a:lnTo>
                <a:lnTo>
                  <a:pt x="828" y="1388"/>
                </a:lnTo>
                <a:lnTo>
                  <a:pt x="832" y="1407"/>
                </a:lnTo>
                <a:lnTo>
                  <a:pt x="823" y="1424"/>
                </a:lnTo>
                <a:lnTo>
                  <a:pt x="821" y="1426"/>
                </a:lnTo>
                <a:lnTo>
                  <a:pt x="821" y="1428"/>
                </a:lnTo>
                <a:lnTo>
                  <a:pt x="830" y="1440"/>
                </a:lnTo>
                <a:lnTo>
                  <a:pt x="839" y="1450"/>
                </a:lnTo>
                <a:lnTo>
                  <a:pt x="847" y="1395"/>
                </a:lnTo>
                <a:lnTo>
                  <a:pt x="850" y="1341"/>
                </a:lnTo>
                <a:lnTo>
                  <a:pt x="851" y="1315"/>
                </a:lnTo>
                <a:lnTo>
                  <a:pt x="857" y="1289"/>
                </a:lnTo>
                <a:lnTo>
                  <a:pt x="857" y="1284"/>
                </a:lnTo>
                <a:lnTo>
                  <a:pt x="860" y="1281"/>
                </a:lnTo>
                <a:lnTo>
                  <a:pt x="863" y="1285"/>
                </a:lnTo>
                <a:lnTo>
                  <a:pt x="863" y="1290"/>
                </a:lnTo>
                <a:lnTo>
                  <a:pt x="859" y="1308"/>
                </a:lnTo>
                <a:lnTo>
                  <a:pt x="865" y="1323"/>
                </a:lnTo>
                <a:lnTo>
                  <a:pt x="872" y="1309"/>
                </a:lnTo>
                <a:lnTo>
                  <a:pt x="874" y="1294"/>
                </a:lnTo>
                <a:lnTo>
                  <a:pt x="875" y="1288"/>
                </a:lnTo>
                <a:lnTo>
                  <a:pt x="879" y="1286"/>
                </a:lnTo>
                <a:lnTo>
                  <a:pt x="884" y="1289"/>
                </a:lnTo>
                <a:lnTo>
                  <a:pt x="885" y="1295"/>
                </a:lnTo>
                <a:lnTo>
                  <a:pt x="885" y="1300"/>
                </a:lnTo>
                <a:lnTo>
                  <a:pt x="887" y="1305"/>
                </a:lnTo>
                <a:lnTo>
                  <a:pt x="881" y="1369"/>
                </a:lnTo>
                <a:lnTo>
                  <a:pt x="873" y="1432"/>
                </a:lnTo>
                <a:lnTo>
                  <a:pt x="873" y="1440"/>
                </a:lnTo>
                <a:lnTo>
                  <a:pt x="872" y="1449"/>
                </a:lnTo>
                <a:lnTo>
                  <a:pt x="873" y="1456"/>
                </a:lnTo>
                <a:lnTo>
                  <a:pt x="880" y="1457"/>
                </a:lnTo>
                <a:lnTo>
                  <a:pt x="911" y="1455"/>
                </a:lnTo>
                <a:lnTo>
                  <a:pt x="942" y="1453"/>
                </a:lnTo>
                <a:lnTo>
                  <a:pt x="959" y="1453"/>
                </a:lnTo>
                <a:lnTo>
                  <a:pt x="976" y="1452"/>
                </a:lnTo>
                <a:lnTo>
                  <a:pt x="983" y="1451"/>
                </a:lnTo>
                <a:lnTo>
                  <a:pt x="985" y="1447"/>
                </a:lnTo>
                <a:lnTo>
                  <a:pt x="981" y="1443"/>
                </a:lnTo>
                <a:lnTo>
                  <a:pt x="975" y="1445"/>
                </a:lnTo>
                <a:lnTo>
                  <a:pt x="960" y="1446"/>
                </a:lnTo>
                <a:lnTo>
                  <a:pt x="958" y="1431"/>
                </a:lnTo>
                <a:lnTo>
                  <a:pt x="964" y="1421"/>
                </a:lnTo>
                <a:lnTo>
                  <a:pt x="973" y="1421"/>
                </a:lnTo>
                <a:lnTo>
                  <a:pt x="985" y="1419"/>
                </a:lnTo>
                <a:lnTo>
                  <a:pt x="989" y="1406"/>
                </a:lnTo>
                <a:lnTo>
                  <a:pt x="992" y="1332"/>
                </a:lnTo>
                <a:lnTo>
                  <a:pt x="997" y="1257"/>
                </a:lnTo>
                <a:lnTo>
                  <a:pt x="998" y="1255"/>
                </a:lnTo>
                <a:lnTo>
                  <a:pt x="997" y="1253"/>
                </a:lnTo>
                <a:lnTo>
                  <a:pt x="997" y="1252"/>
                </a:lnTo>
                <a:lnTo>
                  <a:pt x="997" y="1251"/>
                </a:lnTo>
                <a:lnTo>
                  <a:pt x="1004" y="1249"/>
                </a:lnTo>
                <a:lnTo>
                  <a:pt x="1012" y="1252"/>
                </a:lnTo>
                <a:lnTo>
                  <a:pt x="1007" y="1253"/>
                </a:lnTo>
                <a:lnTo>
                  <a:pt x="1005" y="1256"/>
                </a:lnTo>
                <a:lnTo>
                  <a:pt x="1018" y="1263"/>
                </a:lnTo>
                <a:lnTo>
                  <a:pt x="1018" y="1281"/>
                </a:lnTo>
                <a:lnTo>
                  <a:pt x="1015" y="1336"/>
                </a:lnTo>
                <a:lnTo>
                  <a:pt x="1014" y="1393"/>
                </a:lnTo>
                <a:lnTo>
                  <a:pt x="1012" y="1406"/>
                </a:lnTo>
                <a:lnTo>
                  <a:pt x="1013" y="1420"/>
                </a:lnTo>
                <a:lnTo>
                  <a:pt x="1016" y="1412"/>
                </a:lnTo>
                <a:lnTo>
                  <a:pt x="1017" y="1405"/>
                </a:lnTo>
                <a:lnTo>
                  <a:pt x="1017" y="1392"/>
                </a:lnTo>
                <a:lnTo>
                  <a:pt x="1018" y="1379"/>
                </a:lnTo>
                <a:lnTo>
                  <a:pt x="1021" y="1342"/>
                </a:lnTo>
                <a:lnTo>
                  <a:pt x="1024" y="1304"/>
                </a:lnTo>
                <a:lnTo>
                  <a:pt x="1025" y="1271"/>
                </a:lnTo>
                <a:lnTo>
                  <a:pt x="1026" y="1238"/>
                </a:lnTo>
                <a:lnTo>
                  <a:pt x="1028" y="1188"/>
                </a:lnTo>
                <a:lnTo>
                  <a:pt x="1031" y="1137"/>
                </a:lnTo>
                <a:lnTo>
                  <a:pt x="1031" y="1134"/>
                </a:lnTo>
                <a:lnTo>
                  <a:pt x="1028" y="1132"/>
                </a:lnTo>
                <a:lnTo>
                  <a:pt x="1025" y="1134"/>
                </a:lnTo>
                <a:lnTo>
                  <a:pt x="1024" y="1137"/>
                </a:lnTo>
                <a:lnTo>
                  <a:pt x="1024" y="1141"/>
                </a:lnTo>
                <a:lnTo>
                  <a:pt x="1024" y="1144"/>
                </a:lnTo>
                <a:lnTo>
                  <a:pt x="1022" y="1185"/>
                </a:lnTo>
                <a:lnTo>
                  <a:pt x="1021" y="1225"/>
                </a:lnTo>
                <a:lnTo>
                  <a:pt x="1021" y="1231"/>
                </a:lnTo>
                <a:lnTo>
                  <a:pt x="1018" y="1234"/>
                </a:lnTo>
                <a:lnTo>
                  <a:pt x="1014" y="1231"/>
                </a:lnTo>
                <a:lnTo>
                  <a:pt x="1015" y="1225"/>
                </a:lnTo>
                <a:lnTo>
                  <a:pt x="1013" y="1204"/>
                </a:lnTo>
                <a:lnTo>
                  <a:pt x="1005" y="1183"/>
                </a:lnTo>
                <a:lnTo>
                  <a:pt x="987" y="1154"/>
                </a:lnTo>
                <a:lnTo>
                  <a:pt x="959" y="1130"/>
                </a:lnTo>
                <a:lnTo>
                  <a:pt x="955" y="1122"/>
                </a:lnTo>
                <a:lnTo>
                  <a:pt x="957" y="1116"/>
                </a:lnTo>
                <a:lnTo>
                  <a:pt x="971" y="1097"/>
                </a:lnTo>
                <a:lnTo>
                  <a:pt x="992" y="1084"/>
                </a:lnTo>
                <a:lnTo>
                  <a:pt x="1003" y="1085"/>
                </a:lnTo>
                <a:lnTo>
                  <a:pt x="1014" y="1085"/>
                </a:lnTo>
                <a:lnTo>
                  <a:pt x="1013" y="1091"/>
                </a:lnTo>
                <a:lnTo>
                  <a:pt x="1016" y="1098"/>
                </a:lnTo>
                <a:lnTo>
                  <a:pt x="1011" y="1099"/>
                </a:lnTo>
                <a:lnTo>
                  <a:pt x="1010" y="1103"/>
                </a:lnTo>
                <a:lnTo>
                  <a:pt x="1014" y="1106"/>
                </a:lnTo>
                <a:lnTo>
                  <a:pt x="1018" y="1104"/>
                </a:lnTo>
                <a:lnTo>
                  <a:pt x="1022" y="1102"/>
                </a:lnTo>
                <a:lnTo>
                  <a:pt x="1028" y="1103"/>
                </a:lnTo>
                <a:lnTo>
                  <a:pt x="1028" y="1112"/>
                </a:lnTo>
                <a:lnTo>
                  <a:pt x="1028" y="1121"/>
                </a:lnTo>
                <a:lnTo>
                  <a:pt x="1030" y="1117"/>
                </a:lnTo>
                <a:lnTo>
                  <a:pt x="1031" y="1114"/>
                </a:lnTo>
                <a:lnTo>
                  <a:pt x="1035" y="1089"/>
                </a:lnTo>
                <a:lnTo>
                  <a:pt x="1056" y="1074"/>
                </a:lnTo>
                <a:lnTo>
                  <a:pt x="1056" y="1073"/>
                </a:lnTo>
                <a:lnTo>
                  <a:pt x="1057" y="1073"/>
                </a:lnTo>
                <a:lnTo>
                  <a:pt x="1069" y="1064"/>
                </a:lnTo>
                <a:lnTo>
                  <a:pt x="1080" y="1072"/>
                </a:lnTo>
                <a:lnTo>
                  <a:pt x="1078" y="1074"/>
                </a:lnTo>
                <a:lnTo>
                  <a:pt x="1077" y="1075"/>
                </a:lnTo>
                <a:lnTo>
                  <a:pt x="1067" y="1078"/>
                </a:lnTo>
                <a:lnTo>
                  <a:pt x="1060" y="1084"/>
                </a:lnTo>
                <a:lnTo>
                  <a:pt x="1060" y="1093"/>
                </a:lnTo>
                <a:lnTo>
                  <a:pt x="1066" y="1096"/>
                </a:lnTo>
                <a:lnTo>
                  <a:pt x="1095" y="1088"/>
                </a:lnTo>
                <a:lnTo>
                  <a:pt x="1123" y="1082"/>
                </a:lnTo>
                <a:lnTo>
                  <a:pt x="1145" y="1080"/>
                </a:lnTo>
                <a:lnTo>
                  <a:pt x="1164" y="1088"/>
                </a:lnTo>
                <a:lnTo>
                  <a:pt x="1179" y="1097"/>
                </a:lnTo>
                <a:lnTo>
                  <a:pt x="1194" y="1088"/>
                </a:lnTo>
                <a:lnTo>
                  <a:pt x="1180" y="1100"/>
                </a:lnTo>
                <a:lnTo>
                  <a:pt x="1163" y="1112"/>
                </a:lnTo>
                <a:lnTo>
                  <a:pt x="1179" y="1106"/>
                </a:lnTo>
                <a:lnTo>
                  <a:pt x="1193" y="1103"/>
                </a:lnTo>
                <a:lnTo>
                  <a:pt x="1197" y="1102"/>
                </a:lnTo>
                <a:lnTo>
                  <a:pt x="1198" y="1106"/>
                </a:lnTo>
                <a:lnTo>
                  <a:pt x="1198" y="1111"/>
                </a:lnTo>
                <a:lnTo>
                  <a:pt x="1202" y="1111"/>
                </a:lnTo>
                <a:lnTo>
                  <a:pt x="1208" y="1111"/>
                </a:lnTo>
                <a:lnTo>
                  <a:pt x="1210" y="1106"/>
                </a:lnTo>
                <a:lnTo>
                  <a:pt x="1211" y="1098"/>
                </a:lnTo>
                <a:lnTo>
                  <a:pt x="1217" y="1099"/>
                </a:lnTo>
                <a:lnTo>
                  <a:pt x="1240" y="1103"/>
                </a:lnTo>
                <a:lnTo>
                  <a:pt x="1262" y="1110"/>
                </a:lnTo>
                <a:lnTo>
                  <a:pt x="1279" y="1122"/>
                </a:lnTo>
                <a:lnTo>
                  <a:pt x="1298" y="1134"/>
                </a:lnTo>
                <a:lnTo>
                  <a:pt x="1302" y="1141"/>
                </a:lnTo>
                <a:lnTo>
                  <a:pt x="1308" y="1146"/>
                </a:lnTo>
                <a:lnTo>
                  <a:pt x="1305" y="1137"/>
                </a:lnTo>
                <a:lnTo>
                  <a:pt x="1300" y="1132"/>
                </a:lnTo>
                <a:lnTo>
                  <a:pt x="1277" y="1111"/>
                </a:lnTo>
                <a:lnTo>
                  <a:pt x="1248" y="1098"/>
                </a:lnTo>
                <a:lnTo>
                  <a:pt x="1229" y="1093"/>
                </a:lnTo>
                <a:lnTo>
                  <a:pt x="1209" y="1093"/>
                </a:lnTo>
                <a:lnTo>
                  <a:pt x="1204" y="1093"/>
                </a:lnTo>
                <a:lnTo>
                  <a:pt x="1200" y="1089"/>
                </a:lnTo>
                <a:lnTo>
                  <a:pt x="1202" y="1086"/>
                </a:lnTo>
                <a:lnTo>
                  <a:pt x="1207" y="1085"/>
                </a:lnTo>
                <a:lnTo>
                  <a:pt x="1211" y="1081"/>
                </a:lnTo>
                <a:lnTo>
                  <a:pt x="1209" y="1075"/>
                </a:lnTo>
                <a:lnTo>
                  <a:pt x="1209" y="1067"/>
                </a:lnTo>
                <a:lnTo>
                  <a:pt x="1217" y="1065"/>
                </a:lnTo>
                <a:lnTo>
                  <a:pt x="1229" y="1068"/>
                </a:lnTo>
                <a:lnTo>
                  <a:pt x="1239" y="1060"/>
                </a:lnTo>
                <a:lnTo>
                  <a:pt x="1240" y="1060"/>
                </a:lnTo>
                <a:lnTo>
                  <a:pt x="1242" y="1060"/>
                </a:lnTo>
                <a:lnTo>
                  <a:pt x="1266" y="1058"/>
                </a:lnTo>
                <a:lnTo>
                  <a:pt x="1289" y="1058"/>
                </a:lnTo>
                <a:lnTo>
                  <a:pt x="1297" y="1061"/>
                </a:lnTo>
                <a:lnTo>
                  <a:pt x="1294" y="1070"/>
                </a:lnTo>
                <a:lnTo>
                  <a:pt x="1289" y="1076"/>
                </a:lnTo>
                <a:lnTo>
                  <a:pt x="1285" y="1083"/>
                </a:lnTo>
                <a:lnTo>
                  <a:pt x="1284" y="1086"/>
                </a:lnTo>
                <a:lnTo>
                  <a:pt x="1285" y="1088"/>
                </a:lnTo>
                <a:lnTo>
                  <a:pt x="1287" y="1089"/>
                </a:lnTo>
                <a:lnTo>
                  <a:pt x="1289" y="1088"/>
                </a:lnTo>
                <a:lnTo>
                  <a:pt x="1307" y="1079"/>
                </a:lnTo>
                <a:lnTo>
                  <a:pt x="1329" y="1081"/>
                </a:lnTo>
                <a:lnTo>
                  <a:pt x="1331" y="1080"/>
                </a:lnTo>
                <a:lnTo>
                  <a:pt x="1332" y="1076"/>
                </a:lnTo>
                <a:lnTo>
                  <a:pt x="1334" y="1076"/>
                </a:lnTo>
                <a:lnTo>
                  <a:pt x="1336" y="1076"/>
                </a:lnTo>
                <a:lnTo>
                  <a:pt x="1338" y="1076"/>
                </a:lnTo>
                <a:lnTo>
                  <a:pt x="1339" y="1074"/>
                </a:lnTo>
                <a:lnTo>
                  <a:pt x="1339" y="1074"/>
                </a:lnTo>
                <a:lnTo>
                  <a:pt x="1339" y="1074"/>
                </a:lnTo>
                <a:lnTo>
                  <a:pt x="1340" y="1074"/>
                </a:lnTo>
                <a:lnTo>
                  <a:pt x="1342" y="1075"/>
                </a:lnTo>
                <a:lnTo>
                  <a:pt x="1342" y="1075"/>
                </a:lnTo>
                <a:lnTo>
                  <a:pt x="1343" y="1076"/>
                </a:lnTo>
                <a:lnTo>
                  <a:pt x="1343" y="1078"/>
                </a:lnTo>
                <a:lnTo>
                  <a:pt x="1343" y="1100"/>
                </a:lnTo>
                <a:lnTo>
                  <a:pt x="1343" y="1122"/>
                </a:lnTo>
                <a:lnTo>
                  <a:pt x="1342" y="1166"/>
                </a:lnTo>
                <a:lnTo>
                  <a:pt x="1340" y="1210"/>
                </a:lnTo>
                <a:lnTo>
                  <a:pt x="1340" y="1214"/>
                </a:lnTo>
                <a:lnTo>
                  <a:pt x="1337" y="1218"/>
                </a:lnTo>
                <a:lnTo>
                  <a:pt x="1323" y="1217"/>
                </a:lnTo>
                <a:lnTo>
                  <a:pt x="1310" y="1223"/>
                </a:lnTo>
                <a:lnTo>
                  <a:pt x="1308" y="1222"/>
                </a:lnTo>
                <a:lnTo>
                  <a:pt x="1307" y="1220"/>
                </a:lnTo>
                <a:lnTo>
                  <a:pt x="1322" y="1214"/>
                </a:lnTo>
                <a:lnTo>
                  <a:pt x="1338" y="1207"/>
                </a:lnTo>
                <a:lnTo>
                  <a:pt x="1319" y="1210"/>
                </a:lnTo>
                <a:lnTo>
                  <a:pt x="1301" y="1212"/>
                </a:lnTo>
                <a:lnTo>
                  <a:pt x="1299" y="1210"/>
                </a:lnTo>
                <a:lnTo>
                  <a:pt x="1301" y="1208"/>
                </a:lnTo>
                <a:lnTo>
                  <a:pt x="1312" y="1202"/>
                </a:lnTo>
                <a:lnTo>
                  <a:pt x="1309" y="1189"/>
                </a:lnTo>
                <a:lnTo>
                  <a:pt x="1306" y="1175"/>
                </a:lnTo>
                <a:lnTo>
                  <a:pt x="1299" y="1161"/>
                </a:lnTo>
                <a:lnTo>
                  <a:pt x="1255" y="1120"/>
                </a:lnTo>
                <a:lnTo>
                  <a:pt x="1195" y="1115"/>
                </a:lnTo>
                <a:lnTo>
                  <a:pt x="1150" y="1139"/>
                </a:lnTo>
                <a:lnTo>
                  <a:pt x="1119" y="1178"/>
                </a:lnTo>
                <a:lnTo>
                  <a:pt x="1121" y="1177"/>
                </a:lnTo>
                <a:lnTo>
                  <a:pt x="1123" y="1176"/>
                </a:lnTo>
                <a:lnTo>
                  <a:pt x="1121" y="1177"/>
                </a:lnTo>
                <a:lnTo>
                  <a:pt x="1119" y="1178"/>
                </a:lnTo>
                <a:lnTo>
                  <a:pt x="1111" y="1189"/>
                </a:lnTo>
                <a:lnTo>
                  <a:pt x="1107" y="1201"/>
                </a:lnTo>
                <a:lnTo>
                  <a:pt x="1097" y="1217"/>
                </a:lnTo>
                <a:lnTo>
                  <a:pt x="1078" y="1225"/>
                </a:lnTo>
                <a:lnTo>
                  <a:pt x="1071" y="1231"/>
                </a:lnTo>
                <a:lnTo>
                  <a:pt x="1069" y="1238"/>
                </a:lnTo>
                <a:lnTo>
                  <a:pt x="1073" y="1242"/>
                </a:lnTo>
                <a:lnTo>
                  <a:pt x="1079" y="1241"/>
                </a:lnTo>
                <a:lnTo>
                  <a:pt x="1094" y="1240"/>
                </a:lnTo>
                <a:lnTo>
                  <a:pt x="1105" y="1251"/>
                </a:lnTo>
                <a:lnTo>
                  <a:pt x="1107" y="1254"/>
                </a:lnTo>
                <a:lnTo>
                  <a:pt x="1111" y="1255"/>
                </a:lnTo>
                <a:lnTo>
                  <a:pt x="1106" y="1262"/>
                </a:lnTo>
                <a:lnTo>
                  <a:pt x="1107" y="1267"/>
                </a:lnTo>
                <a:lnTo>
                  <a:pt x="1116" y="1282"/>
                </a:lnTo>
                <a:lnTo>
                  <a:pt x="1116" y="1298"/>
                </a:lnTo>
                <a:lnTo>
                  <a:pt x="1123" y="1313"/>
                </a:lnTo>
                <a:lnTo>
                  <a:pt x="1139" y="1310"/>
                </a:lnTo>
                <a:lnTo>
                  <a:pt x="1150" y="1308"/>
                </a:lnTo>
                <a:lnTo>
                  <a:pt x="1153" y="1317"/>
                </a:lnTo>
                <a:lnTo>
                  <a:pt x="1154" y="1342"/>
                </a:lnTo>
                <a:lnTo>
                  <a:pt x="1153" y="1366"/>
                </a:lnTo>
                <a:lnTo>
                  <a:pt x="1155" y="1378"/>
                </a:lnTo>
                <a:lnTo>
                  <a:pt x="1166" y="1385"/>
                </a:lnTo>
                <a:lnTo>
                  <a:pt x="1171" y="1391"/>
                </a:lnTo>
                <a:lnTo>
                  <a:pt x="1169" y="1401"/>
                </a:lnTo>
                <a:lnTo>
                  <a:pt x="1165" y="1405"/>
                </a:lnTo>
                <a:lnTo>
                  <a:pt x="1158" y="1403"/>
                </a:lnTo>
                <a:lnTo>
                  <a:pt x="1149" y="1400"/>
                </a:lnTo>
                <a:lnTo>
                  <a:pt x="1138" y="1402"/>
                </a:lnTo>
                <a:lnTo>
                  <a:pt x="1137" y="1403"/>
                </a:lnTo>
                <a:lnTo>
                  <a:pt x="1135" y="1403"/>
                </a:lnTo>
                <a:lnTo>
                  <a:pt x="1131" y="1422"/>
                </a:lnTo>
                <a:lnTo>
                  <a:pt x="1132" y="1441"/>
                </a:lnTo>
                <a:lnTo>
                  <a:pt x="1134" y="1443"/>
                </a:lnTo>
                <a:lnTo>
                  <a:pt x="1138" y="1442"/>
                </a:lnTo>
                <a:lnTo>
                  <a:pt x="1143" y="1442"/>
                </a:lnTo>
                <a:lnTo>
                  <a:pt x="1149" y="1440"/>
                </a:lnTo>
                <a:lnTo>
                  <a:pt x="1160" y="1441"/>
                </a:lnTo>
                <a:lnTo>
                  <a:pt x="1169" y="1441"/>
                </a:lnTo>
                <a:lnTo>
                  <a:pt x="1195" y="1440"/>
                </a:lnTo>
                <a:lnTo>
                  <a:pt x="1221" y="1437"/>
                </a:lnTo>
                <a:lnTo>
                  <a:pt x="1258" y="1437"/>
                </a:lnTo>
                <a:lnTo>
                  <a:pt x="1297" y="1436"/>
                </a:lnTo>
                <a:lnTo>
                  <a:pt x="1303" y="1434"/>
                </a:lnTo>
                <a:lnTo>
                  <a:pt x="1305" y="1427"/>
                </a:lnTo>
                <a:lnTo>
                  <a:pt x="1307" y="1350"/>
                </a:lnTo>
                <a:lnTo>
                  <a:pt x="1309" y="1273"/>
                </a:lnTo>
                <a:lnTo>
                  <a:pt x="1309" y="1249"/>
                </a:lnTo>
                <a:lnTo>
                  <a:pt x="1312" y="1224"/>
                </a:lnTo>
                <a:lnTo>
                  <a:pt x="1310" y="1224"/>
                </a:lnTo>
                <a:lnTo>
                  <a:pt x="1310" y="1224"/>
                </a:lnTo>
                <a:lnTo>
                  <a:pt x="1310" y="1224"/>
                </a:lnTo>
                <a:lnTo>
                  <a:pt x="1312" y="1224"/>
                </a:lnTo>
                <a:lnTo>
                  <a:pt x="1325" y="1225"/>
                </a:lnTo>
                <a:lnTo>
                  <a:pt x="1339" y="1225"/>
                </a:lnTo>
                <a:lnTo>
                  <a:pt x="1335" y="1232"/>
                </a:lnTo>
                <a:lnTo>
                  <a:pt x="1329" y="1232"/>
                </a:lnTo>
                <a:lnTo>
                  <a:pt x="1338" y="1235"/>
                </a:lnTo>
                <a:lnTo>
                  <a:pt x="1340" y="1247"/>
                </a:lnTo>
                <a:lnTo>
                  <a:pt x="1338" y="1311"/>
                </a:lnTo>
                <a:lnTo>
                  <a:pt x="1336" y="1375"/>
                </a:lnTo>
                <a:lnTo>
                  <a:pt x="1335" y="1389"/>
                </a:lnTo>
                <a:lnTo>
                  <a:pt x="1336" y="1403"/>
                </a:lnTo>
                <a:lnTo>
                  <a:pt x="1338" y="1403"/>
                </a:lnTo>
                <a:lnTo>
                  <a:pt x="1342" y="1403"/>
                </a:lnTo>
                <a:lnTo>
                  <a:pt x="1344" y="1304"/>
                </a:lnTo>
                <a:lnTo>
                  <a:pt x="1345" y="1207"/>
                </a:lnTo>
                <a:lnTo>
                  <a:pt x="1347" y="1203"/>
                </a:lnTo>
                <a:lnTo>
                  <a:pt x="1348" y="1198"/>
                </a:lnTo>
                <a:lnTo>
                  <a:pt x="1347" y="1161"/>
                </a:lnTo>
                <a:lnTo>
                  <a:pt x="1347" y="1124"/>
                </a:lnTo>
                <a:lnTo>
                  <a:pt x="1347" y="1124"/>
                </a:lnTo>
                <a:lnTo>
                  <a:pt x="1347" y="1096"/>
                </a:lnTo>
                <a:lnTo>
                  <a:pt x="1351" y="1068"/>
                </a:lnTo>
                <a:lnTo>
                  <a:pt x="1354" y="1065"/>
                </a:lnTo>
                <a:lnTo>
                  <a:pt x="1353" y="1061"/>
                </a:lnTo>
                <a:lnTo>
                  <a:pt x="1354" y="1056"/>
                </a:lnTo>
                <a:lnTo>
                  <a:pt x="1355" y="1052"/>
                </a:lnTo>
                <a:lnTo>
                  <a:pt x="1362" y="1050"/>
                </a:lnTo>
                <a:lnTo>
                  <a:pt x="1368" y="1049"/>
                </a:lnTo>
                <a:lnTo>
                  <a:pt x="1374" y="1044"/>
                </a:lnTo>
                <a:lnTo>
                  <a:pt x="1373" y="1041"/>
                </a:lnTo>
                <a:lnTo>
                  <a:pt x="1363" y="1039"/>
                </a:lnTo>
                <a:lnTo>
                  <a:pt x="1353" y="1040"/>
                </a:lnTo>
                <a:lnTo>
                  <a:pt x="1351" y="1045"/>
                </a:lnTo>
                <a:lnTo>
                  <a:pt x="1352" y="1051"/>
                </a:lnTo>
                <a:lnTo>
                  <a:pt x="1344" y="1056"/>
                </a:lnTo>
                <a:lnTo>
                  <a:pt x="1334" y="1052"/>
                </a:lnTo>
                <a:lnTo>
                  <a:pt x="1334" y="1049"/>
                </a:lnTo>
                <a:lnTo>
                  <a:pt x="1334" y="1047"/>
                </a:lnTo>
                <a:lnTo>
                  <a:pt x="1338" y="1040"/>
                </a:lnTo>
                <a:lnTo>
                  <a:pt x="1345" y="1035"/>
                </a:lnTo>
                <a:lnTo>
                  <a:pt x="1338" y="1032"/>
                </a:lnTo>
                <a:lnTo>
                  <a:pt x="1332" y="1032"/>
                </a:lnTo>
                <a:lnTo>
                  <a:pt x="1298" y="1035"/>
                </a:lnTo>
                <a:lnTo>
                  <a:pt x="1262" y="1037"/>
                </a:lnTo>
                <a:lnTo>
                  <a:pt x="1183" y="1044"/>
                </a:lnTo>
                <a:lnTo>
                  <a:pt x="1103" y="1052"/>
                </a:lnTo>
                <a:lnTo>
                  <a:pt x="1100" y="1053"/>
                </a:lnTo>
                <a:lnTo>
                  <a:pt x="1097" y="1053"/>
                </a:lnTo>
                <a:lnTo>
                  <a:pt x="1095" y="1053"/>
                </a:lnTo>
                <a:lnTo>
                  <a:pt x="1093" y="1053"/>
                </a:lnTo>
                <a:lnTo>
                  <a:pt x="1090" y="1053"/>
                </a:lnTo>
                <a:lnTo>
                  <a:pt x="1088" y="1053"/>
                </a:lnTo>
                <a:lnTo>
                  <a:pt x="1072" y="1055"/>
                </a:lnTo>
                <a:lnTo>
                  <a:pt x="1058" y="1064"/>
                </a:lnTo>
                <a:lnTo>
                  <a:pt x="1055" y="1066"/>
                </a:lnTo>
                <a:lnTo>
                  <a:pt x="1049" y="1066"/>
                </a:lnTo>
                <a:lnTo>
                  <a:pt x="1040" y="1066"/>
                </a:lnTo>
                <a:lnTo>
                  <a:pt x="1030" y="1067"/>
                </a:lnTo>
                <a:lnTo>
                  <a:pt x="1025" y="1061"/>
                </a:lnTo>
                <a:lnTo>
                  <a:pt x="1017" y="1060"/>
                </a:lnTo>
                <a:lnTo>
                  <a:pt x="1006" y="1061"/>
                </a:lnTo>
                <a:lnTo>
                  <a:pt x="995" y="1064"/>
                </a:lnTo>
                <a:lnTo>
                  <a:pt x="931" y="1071"/>
                </a:lnTo>
                <a:lnTo>
                  <a:pt x="867" y="1076"/>
                </a:lnTo>
                <a:lnTo>
                  <a:pt x="869" y="1075"/>
                </a:lnTo>
                <a:lnTo>
                  <a:pt x="872" y="1073"/>
                </a:lnTo>
                <a:lnTo>
                  <a:pt x="869" y="1073"/>
                </a:lnTo>
                <a:lnTo>
                  <a:pt x="866" y="1072"/>
                </a:lnTo>
                <a:lnTo>
                  <a:pt x="863" y="1073"/>
                </a:lnTo>
                <a:lnTo>
                  <a:pt x="861" y="1075"/>
                </a:lnTo>
                <a:lnTo>
                  <a:pt x="860" y="1075"/>
                </a:lnTo>
                <a:lnTo>
                  <a:pt x="859" y="1075"/>
                </a:lnTo>
                <a:lnTo>
                  <a:pt x="858" y="1074"/>
                </a:lnTo>
                <a:lnTo>
                  <a:pt x="858" y="1076"/>
                </a:lnTo>
                <a:lnTo>
                  <a:pt x="858" y="1076"/>
                </a:lnTo>
                <a:lnTo>
                  <a:pt x="857" y="1078"/>
                </a:lnTo>
                <a:lnTo>
                  <a:pt x="850" y="1075"/>
                </a:lnTo>
                <a:lnTo>
                  <a:pt x="843" y="1073"/>
                </a:lnTo>
                <a:lnTo>
                  <a:pt x="850" y="1068"/>
                </a:lnTo>
                <a:lnTo>
                  <a:pt x="849" y="1059"/>
                </a:lnTo>
                <a:lnTo>
                  <a:pt x="848" y="1058"/>
                </a:lnTo>
                <a:lnTo>
                  <a:pt x="847" y="1057"/>
                </a:lnTo>
                <a:lnTo>
                  <a:pt x="848" y="1041"/>
                </a:lnTo>
                <a:lnTo>
                  <a:pt x="847" y="1025"/>
                </a:lnTo>
                <a:lnTo>
                  <a:pt x="848" y="1018"/>
                </a:lnTo>
                <a:lnTo>
                  <a:pt x="848" y="1009"/>
                </a:lnTo>
                <a:lnTo>
                  <a:pt x="852" y="1015"/>
                </a:lnTo>
                <a:lnTo>
                  <a:pt x="857" y="1022"/>
                </a:lnTo>
                <a:lnTo>
                  <a:pt x="855" y="1043"/>
                </a:lnTo>
                <a:lnTo>
                  <a:pt x="854" y="1065"/>
                </a:lnTo>
                <a:lnTo>
                  <a:pt x="857" y="1069"/>
                </a:lnTo>
                <a:lnTo>
                  <a:pt x="861" y="1068"/>
                </a:lnTo>
                <a:lnTo>
                  <a:pt x="866" y="1065"/>
                </a:lnTo>
                <a:lnTo>
                  <a:pt x="867" y="1058"/>
                </a:lnTo>
                <a:lnTo>
                  <a:pt x="891" y="1055"/>
                </a:lnTo>
                <a:lnTo>
                  <a:pt x="914" y="1051"/>
                </a:lnTo>
                <a:lnTo>
                  <a:pt x="933" y="1050"/>
                </a:lnTo>
                <a:lnTo>
                  <a:pt x="952" y="1048"/>
                </a:lnTo>
                <a:lnTo>
                  <a:pt x="996" y="1041"/>
                </a:lnTo>
                <a:lnTo>
                  <a:pt x="1041" y="1044"/>
                </a:lnTo>
                <a:lnTo>
                  <a:pt x="1042" y="1043"/>
                </a:lnTo>
                <a:lnTo>
                  <a:pt x="1044" y="1042"/>
                </a:lnTo>
                <a:lnTo>
                  <a:pt x="1078" y="1035"/>
                </a:lnTo>
                <a:lnTo>
                  <a:pt x="1113" y="1033"/>
                </a:lnTo>
                <a:lnTo>
                  <a:pt x="1117" y="1033"/>
                </a:lnTo>
                <a:lnTo>
                  <a:pt x="1118" y="1030"/>
                </a:lnTo>
                <a:lnTo>
                  <a:pt x="1119" y="1027"/>
                </a:lnTo>
                <a:lnTo>
                  <a:pt x="1120" y="1024"/>
                </a:lnTo>
                <a:lnTo>
                  <a:pt x="1117" y="1022"/>
                </a:lnTo>
                <a:lnTo>
                  <a:pt x="1112" y="1024"/>
                </a:lnTo>
                <a:lnTo>
                  <a:pt x="1103" y="1025"/>
                </a:lnTo>
                <a:lnTo>
                  <a:pt x="1090" y="1022"/>
                </a:lnTo>
                <a:lnTo>
                  <a:pt x="1096" y="1020"/>
                </a:lnTo>
                <a:lnTo>
                  <a:pt x="1102" y="1018"/>
                </a:lnTo>
                <a:lnTo>
                  <a:pt x="1102" y="1017"/>
                </a:lnTo>
                <a:lnTo>
                  <a:pt x="1103" y="1017"/>
                </a:lnTo>
                <a:lnTo>
                  <a:pt x="1102" y="1017"/>
                </a:lnTo>
                <a:lnTo>
                  <a:pt x="1102" y="1018"/>
                </a:lnTo>
                <a:lnTo>
                  <a:pt x="1111" y="1020"/>
                </a:lnTo>
                <a:lnTo>
                  <a:pt x="1118" y="1011"/>
                </a:lnTo>
                <a:lnTo>
                  <a:pt x="1126" y="999"/>
                </a:lnTo>
                <a:lnTo>
                  <a:pt x="1140" y="1003"/>
                </a:lnTo>
                <a:lnTo>
                  <a:pt x="1145" y="1005"/>
                </a:lnTo>
                <a:lnTo>
                  <a:pt x="1148" y="1007"/>
                </a:lnTo>
                <a:lnTo>
                  <a:pt x="1154" y="1012"/>
                </a:lnTo>
                <a:lnTo>
                  <a:pt x="1160" y="1011"/>
                </a:lnTo>
                <a:lnTo>
                  <a:pt x="1165" y="1003"/>
                </a:lnTo>
                <a:lnTo>
                  <a:pt x="1162" y="992"/>
                </a:lnTo>
                <a:lnTo>
                  <a:pt x="1158" y="987"/>
                </a:lnTo>
                <a:lnTo>
                  <a:pt x="1155" y="980"/>
                </a:lnTo>
                <a:lnTo>
                  <a:pt x="1160" y="979"/>
                </a:lnTo>
                <a:lnTo>
                  <a:pt x="1164" y="981"/>
                </a:lnTo>
                <a:lnTo>
                  <a:pt x="1169" y="992"/>
                </a:lnTo>
                <a:lnTo>
                  <a:pt x="1172" y="1002"/>
                </a:lnTo>
                <a:lnTo>
                  <a:pt x="1173" y="1009"/>
                </a:lnTo>
                <a:lnTo>
                  <a:pt x="1179" y="1011"/>
                </a:lnTo>
                <a:lnTo>
                  <a:pt x="1184" y="1011"/>
                </a:lnTo>
                <a:lnTo>
                  <a:pt x="1188" y="1015"/>
                </a:lnTo>
                <a:lnTo>
                  <a:pt x="1164" y="1019"/>
                </a:lnTo>
                <a:lnTo>
                  <a:pt x="1140" y="1019"/>
                </a:lnTo>
                <a:lnTo>
                  <a:pt x="1135" y="1019"/>
                </a:lnTo>
                <a:lnTo>
                  <a:pt x="1132" y="1023"/>
                </a:lnTo>
                <a:lnTo>
                  <a:pt x="1135" y="1028"/>
                </a:lnTo>
                <a:lnTo>
                  <a:pt x="1141" y="1028"/>
                </a:lnTo>
                <a:lnTo>
                  <a:pt x="1161" y="1026"/>
                </a:lnTo>
                <a:lnTo>
                  <a:pt x="1180" y="1024"/>
                </a:lnTo>
                <a:lnTo>
                  <a:pt x="1231" y="1020"/>
                </a:lnTo>
                <a:lnTo>
                  <a:pt x="1283" y="1015"/>
                </a:lnTo>
                <a:lnTo>
                  <a:pt x="1290" y="1018"/>
                </a:lnTo>
                <a:lnTo>
                  <a:pt x="1291" y="1024"/>
                </a:lnTo>
                <a:lnTo>
                  <a:pt x="1297" y="1018"/>
                </a:lnTo>
                <a:lnTo>
                  <a:pt x="1303" y="1014"/>
                </a:lnTo>
                <a:lnTo>
                  <a:pt x="1313" y="1014"/>
                </a:lnTo>
                <a:lnTo>
                  <a:pt x="1320" y="1020"/>
                </a:lnTo>
                <a:lnTo>
                  <a:pt x="1327" y="1013"/>
                </a:lnTo>
                <a:lnTo>
                  <a:pt x="1336" y="1011"/>
                </a:lnTo>
                <a:lnTo>
                  <a:pt x="1348" y="1010"/>
                </a:lnTo>
                <a:lnTo>
                  <a:pt x="1360" y="1007"/>
                </a:lnTo>
                <a:lnTo>
                  <a:pt x="1380" y="1007"/>
                </a:lnTo>
                <a:lnTo>
                  <a:pt x="1403" y="1004"/>
                </a:lnTo>
                <a:lnTo>
                  <a:pt x="1380" y="1002"/>
                </a:lnTo>
                <a:lnTo>
                  <a:pt x="1360" y="1005"/>
                </a:lnTo>
                <a:lnTo>
                  <a:pt x="1328" y="1004"/>
                </a:lnTo>
                <a:lnTo>
                  <a:pt x="1295" y="1007"/>
                </a:lnTo>
                <a:lnTo>
                  <a:pt x="1251" y="1010"/>
                </a:lnTo>
                <a:lnTo>
                  <a:pt x="1206" y="1015"/>
                </a:lnTo>
                <a:lnTo>
                  <a:pt x="1199" y="1014"/>
                </a:lnTo>
                <a:lnTo>
                  <a:pt x="1196" y="1011"/>
                </a:lnTo>
                <a:lnTo>
                  <a:pt x="1199" y="998"/>
                </a:lnTo>
                <a:lnTo>
                  <a:pt x="1197" y="986"/>
                </a:lnTo>
                <a:lnTo>
                  <a:pt x="1202" y="980"/>
                </a:lnTo>
                <a:lnTo>
                  <a:pt x="1209" y="979"/>
                </a:lnTo>
                <a:lnTo>
                  <a:pt x="1214" y="979"/>
                </a:lnTo>
                <a:lnTo>
                  <a:pt x="1216" y="982"/>
                </a:lnTo>
                <a:lnTo>
                  <a:pt x="1215" y="995"/>
                </a:lnTo>
                <a:lnTo>
                  <a:pt x="1219" y="1008"/>
                </a:lnTo>
                <a:lnTo>
                  <a:pt x="1234" y="1002"/>
                </a:lnTo>
                <a:lnTo>
                  <a:pt x="1251" y="998"/>
                </a:lnTo>
                <a:lnTo>
                  <a:pt x="1262" y="1003"/>
                </a:lnTo>
                <a:lnTo>
                  <a:pt x="1274" y="1002"/>
                </a:lnTo>
                <a:lnTo>
                  <a:pt x="1285" y="1001"/>
                </a:lnTo>
                <a:lnTo>
                  <a:pt x="1290" y="992"/>
                </a:lnTo>
                <a:lnTo>
                  <a:pt x="1286" y="984"/>
                </a:lnTo>
                <a:lnTo>
                  <a:pt x="1277" y="982"/>
                </a:lnTo>
                <a:lnTo>
                  <a:pt x="1271" y="980"/>
                </a:lnTo>
                <a:lnTo>
                  <a:pt x="1273" y="973"/>
                </a:lnTo>
                <a:lnTo>
                  <a:pt x="1274" y="973"/>
                </a:lnTo>
                <a:lnTo>
                  <a:pt x="1275" y="973"/>
                </a:lnTo>
                <a:lnTo>
                  <a:pt x="1282" y="973"/>
                </a:lnTo>
                <a:lnTo>
                  <a:pt x="1286" y="968"/>
                </a:lnTo>
                <a:lnTo>
                  <a:pt x="1290" y="968"/>
                </a:lnTo>
                <a:lnTo>
                  <a:pt x="1293" y="967"/>
                </a:lnTo>
                <a:lnTo>
                  <a:pt x="1304" y="976"/>
                </a:lnTo>
                <a:lnTo>
                  <a:pt x="1304" y="990"/>
                </a:lnTo>
                <a:lnTo>
                  <a:pt x="1305" y="996"/>
                </a:lnTo>
                <a:lnTo>
                  <a:pt x="1314" y="998"/>
                </a:lnTo>
                <a:lnTo>
                  <a:pt x="1333" y="993"/>
                </a:lnTo>
                <a:lnTo>
                  <a:pt x="1351" y="988"/>
                </a:lnTo>
                <a:lnTo>
                  <a:pt x="1366" y="986"/>
                </a:lnTo>
                <a:lnTo>
                  <a:pt x="1381" y="979"/>
                </a:lnTo>
                <a:lnTo>
                  <a:pt x="1385" y="979"/>
                </a:lnTo>
                <a:lnTo>
                  <a:pt x="1390" y="981"/>
                </a:lnTo>
                <a:lnTo>
                  <a:pt x="1403" y="986"/>
                </a:lnTo>
                <a:lnTo>
                  <a:pt x="1410" y="978"/>
                </a:lnTo>
                <a:lnTo>
                  <a:pt x="1411" y="978"/>
                </a:lnTo>
                <a:lnTo>
                  <a:pt x="1413" y="978"/>
                </a:lnTo>
                <a:lnTo>
                  <a:pt x="1422" y="988"/>
                </a:lnTo>
                <a:lnTo>
                  <a:pt x="1431" y="997"/>
                </a:lnTo>
                <a:lnTo>
                  <a:pt x="1431" y="997"/>
                </a:lnTo>
                <a:lnTo>
                  <a:pt x="1434" y="1002"/>
                </a:lnTo>
                <a:lnTo>
                  <a:pt x="1437" y="1005"/>
                </a:lnTo>
                <a:lnTo>
                  <a:pt x="1442" y="1007"/>
                </a:lnTo>
                <a:lnTo>
                  <a:pt x="1449" y="1009"/>
                </a:lnTo>
                <a:lnTo>
                  <a:pt x="1445" y="1011"/>
                </a:lnTo>
                <a:lnTo>
                  <a:pt x="1444" y="1014"/>
                </a:lnTo>
                <a:lnTo>
                  <a:pt x="1448" y="1020"/>
                </a:lnTo>
                <a:lnTo>
                  <a:pt x="1452" y="1017"/>
                </a:lnTo>
                <a:lnTo>
                  <a:pt x="1453" y="1019"/>
                </a:lnTo>
                <a:lnTo>
                  <a:pt x="1456" y="1022"/>
                </a:lnTo>
                <a:lnTo>
                  <a:pt x="1455" y="1034"/>
                </a:lnTo>
                <a:lnTo>
                  <a:pt x="1457" y="1047"/>
                </a:lnTo>
                <a:lnTo>
                  <a:pt x="1456" y="1051"/>
                </a:lnTo>
                <a:lnTo>
                  <a:pt x="1458" y="1056"/>
                </a:lnTo>
                <a:lnTo>
                  <a:pt x="1457" y="1061"/>
                </a:lnTo>
                <a:lnTo>
                  <a:pt x="1461" y="1065"/>
                </a:lnTo>
                <a:lnTo>
                  <a:pt x="1467" y="1060"/>
                </a:lnTo>
                <a:lnTo>
                  <a:pt x="1467" y="1054"/>
                </a:lnTo>
                <a:lnTo>
                  <a:pt x="1466" y="1051"/>
                </a:lnTo>
                <a:lnTo>
                  <a:pt x="1465" y="1048"/>
                </a:lnTo>
                <a:lnTo>
                  <a:pt x="1470" y="1059"/>
                </a:lnTo>
                <a:lnTo>
                  <a:pt x="1465" y="1071"/>
                </a:lnTo>
                <a:lnTo>
                  <a:pt x="1465" y="1071"/>
                </a:lnTo>
                <a:lnTo>
                  <a:pt x="1461" y="1067"/>
                </a:lnTo>
                <a:lnTo>
                  <a:pt x="1456" y="1068"/>
                </a:lnTo>
                <a:lnTo>
                  <a:pt x="1445" y="1055"/>
                </a:lnTo>
                <a:lnTo>
                  <a:pt x="1435" y="1043"/>
                </a:lnTo>
                <a:lnTo>
                  <a:pt x="1413" y="1027"/>
                </a:lnTo>
                <a:lnTo>
                  <a:pt x="1386" y="1032"/>
                </a:lnTo>
                <a:lnTo>
                  <a:pt x="1391" y="1037"/>
                </a:lnTo>
                <a:lnTo>
                  <a:pt x="1395" y="1042"/>
                </a:lnTo>
                <a:lnTo>
                  <a:pt x="1390" y="1054"/>
                </a:lnTo>
                <a:lnTo>
                  <a:pt x="1378" y="1057"/>
                </a:lnTo>
                <a:lnTo>
                  <a:pt x="1378" y="1057"/>
                </a:lnTo>
                <a:close/>
                <a:moveTo>
                  <a:pt x="245" y="491"/>
                </a:moveTo>
                <a:lnTo>
                  <a:pt x="245" y="491"/>
                </a:lnTo>
                <a:lnTo>
                  <a:pt x="245" y="490"/>
                </a:lnTo>
                <a:lnTo>
                  <a:pt x="245" y="490"/>
                </a:lnTo>
                <a:lnTo>
                  <a:pt x="245" y="489"/>
                </a:lnTo>
                <a:lnTo>
                  <a:pt x="245" y="490"/>
                </a:lnTo>
                <a:lnTo>
                  <a:pt x="245" y="491"/>
                </a:lnTo>
                <a:close/>
                <a:moveTo>
                  <a:pt x="766" y="673"/>
                </a:moveTo>
                <a:lnTo>
                  <a:pt x="766" y="673"/>
                </a:lnTo>
                <a:lnTo>
                  <a:pt x="766" y="674"/>
                </a:lnTo>
                <a:lnTo>
                  <a:pt x="767" y="674"/>
                </a:lnTo>
                <a:lnTo>
                  <a:pt x="767" y="674"/>
                </a:lnTo>
                <a:lnTo>
                  <a:pt x="767" y="673"/>
                </a:lnTo>
                <a:lnTo>
                  <a:pt x="767" y="673"/>
                </a:lnTo>
                <a:lnTo>
                  <a:pt x="767" y="673"/>
                </a:lnTo>
                <a:lnTo>
                  <a:pt x="766" y="673"/>
                </a:lnTo>
                <a:close/>
                <a:moveTo>
                  <a:pt x="2809" y="1567"/>
                </a:moveTo>
                <a:lnTo>
                  <a:pt x="2808" y="1567"/>
                </a:lnTo>
                <a:lnTo>
                  <a:pt x="2808" y="1567"/>
                </a:lnTo>
                <a:lnTo>
                  <a:pt x="2808" y="1567"/>
                </a:lnTo>
                <a:lnTo>
                  <a:pt x="2808" y="1567"/>
                </a:lnTo>
                <a:lnTo>
                  <a:pt x="2808" y="1567"/>
                </a:lnTo>
                <a:lnTo>
                  <a:pt x="2809" y="1567"/>
                </a:lnTo>
                <a:close/>
                <a:moveTo>
                  <a:pt x="2052" y="1524"/>
                </a:moveTo>
                <a:lnTo>
                  <a:pt x="2052" y="1523"/>
                </a:lnTo>
                <a:lnTo>
                  <a:pt x="2053" y="1523"/>
                </a:lnTo>
                <a:lnTo>
                  <a:pt x="2052" y="1523"/>
                </a:lnTo>
                <a:lnTo>
                  <a:pt x="2051" y="1523"/>
                </a:lnTo>
                <a:lnTo>
                  <a:pt x="2052" y="1523"/>
                </a:lnTo>
                <a:lnTo>
                  <a:pt x="2052" y="1524"/>
                </a:lnTo>
                <a:close/>
                <a:moveTo>
                  <a:pt x="848" y="80"/>
                </a:moveTo>
                <a:lnTo>
                  <a:pt x="848" y="81"/>
                </a:lnTo>
                <a:lnTo>
                  <a:pt x="847" y="82"/>
                </a:lnTo>
                <a:lnTo>
                  <a:pt x="848" y="81"/>
                </a:lnTo>
                <a:lnTo>
                  <a:pt x="848" y="81"/>
                </a:lnTo>
                <a:lnTo>
                  <a:pt x="848" y="81"/>
                </a:lnTo>
                <a:lnTo>
                  <a:pt x="848" y="80"/>
                </a:lnTo>
                <a:close/>
                <a:moveTo>
                  <a:pt x="1982" y="932"/>
                </a:moveTo>
                <a:lnTo>
                  <a:pt x="1981" y="932"/>
                </a:lnTo>
                <a:lnTo>
                  <a:pt x="1981" y="932"/>
                </a:lnTo>
                <a:lnTo>
                  <a:pt x="1981" y="933"/>
                </a:lnTo>
                <a:lnTo>
                  <a:pt x="1982" y="933"/>
                </a:lnTo>
                <a:lnTo>
                  <a:pt x="1982" y="933"/>
                </a:lnTo>
                <a:lnTo>
                  <a:pt x="1982" y="932"/>
                </a:lnTo>
                <a:lnTo>
                  <a:pt x="1982" y="932"/>
                </a:lnTo>
                <a:lnTo>
                  <a:pt x="1982" y="932"/>
                </a:lnTo>
                <a:close/>
                <a:moveTo>
                  <a:pt x="155" y="734"/>
                </a:moveTo>
                <a:lnTo>
                  <a:pt x="154" y="734"/>
                </a:lnTo>
                <a:lnTo>
                  <a:pt x="154" y="734"/>
                </a:lnTo>
                <a:lnTo>
                  <a:pt x="154" y="733"/>
                </a:lnTo>
                <a:lnTo>
                  <a:pt x="154" y="732"/>
                </a:lnTo>
                <a:lnTo>
                  <a:pt x="154" y="732"/>
                </a:lnTo>
                <a:lnTo>
                  <a:pt x="153" y="733"/>
                </a:lnTo>
                <a:lnTo>
                  <a:pt x="154" y="733"/>
                </a:lnTo>
                <a:lnTo>
                  <a:pt x="154" y="734"/>
                </a:lnTo>
                <a:lnTo>
                  <a:pt x="154" y="734"/>
                </a:lnTo>
                <a:lnTo>
                  <a:pt x="154" y="734"/>
                </a:lnTo>
                <a:lnTo>
                  <a:pt x="154" y="734"/>
                </a:lnTo>
                <a:lnTo>
                  <a:pt x="154" y="734"/>
                </a:lnTo>
                <a:lnTo>
                  <a:pt x="154" y="734"/>
                </a:lnTo>
                <a:lnTo>
                  <a:pt x="154" y="734"/>
                </a:lnTo>
                <a:lnTo>
                  <a:pt x="155" y="734"/>
                </a:lnTo>
                <a:lnTo>
                  <a:pt x="156" y="742"/>
                </a:lnTo>
                <a:lnTo>
                  <a:pt x="156" y="748"/>
                </a:lnTo>
                <a:lnTo>
                  <a:pt x="155" y="754"/>
                </a:lnTo>
                <a:lnTo>
                  <a:pt x="158" y="759"/>
                </a:lnTo>
                <a:lnTo>
                  <a:pt x="165" y="757"/>
                </a:lnTo>
                <a:lnTo>
                  <a:pt x="170" y="751"/>
                </a:lnTo>
                <a:lnTo>
                  <a:pt x="175" y="739"/>
                </a:lnTo>
                <a:lnTo>
                  <a:pt x="172" y="727"/>
                </a:lnTo>
                <a:lnTo>
                  <a:pt x="172" y="727"/>
                </a:lnTo>
                <a:lnTo>
                  <a:pt x="183" y="726"/>
                </a:lnTo>
                <a:lnTo>
                  <a:pt x="186" y="715"/>
                </a:lnTo>
                <a:lnTo>
                  <a:pt x="180" y="717"/>
                </a:lnTo>
                <a:lnTo>
                  <a:pt x="172" y="719"/>
                </a:lnTo>
                <a:lnTo>
                  <a:pt x="176" y="708"/>
                </a:lnTo>
                <a:lnTo>
                  <a:pt x="170" y="698"/>
                </a:lnTo>
                <a:lnTo>
                  <a:pt x="160" y="714"/>
                </a:lnTo>
                <a:lnTo>
                  <a:pt x="157" y="733"/>
                </a:lnTo>
                <a:lnTo>
                  <a:pt x="156" y="733"/>
                </a:lnTo>
                <a:lnTo>
                  <a:pt x="155" y="734"/>
                </a:lnTo>
                <a:lnTo>
                  <a:pt x="155" y="734"/>
                </a:lnTo>
                <a:close/>
                <a:moveTo>
                  <a:pt x="2400" y="1079"/>
                </a:moveTo>
                <a:lnTo>
                  <a:pt x="2400" y="1079"/>
                </a:lnTo>
                <a:lnTo>
                  <a:pt x="2400" y="1079"/>
                </a:lnTo>
                <a:lnTo>
                  <a:pt x="2400" y="1079"/>
                </a:lnTo>
                <a:lnTo>
                  <a:pt x="2400" y="1079"/>
                </a:lnTo>
                <a:lnTo>
                  <a:pt x="2400" y="1078"/>
                </a:lnTo>
                <a:lnTo>
                  <a:pt x="2400" y="1078"/>
                </a:lnTo>
                <a:lnTo>
                  <a:pt x="2400" y="1078"/>
                </a:lnTo>
                <a:lnTo>
                  <a:pt x="2400" y="1079"/>
                </a:lnTo>
                <a:close/>
                <a:moveTo>
                  <a:pt x="596" y="701"/>
                </a:moveTo>
                <a:lnTo>
                  <a:pt x="597" y="701"/>
                </a:lnTo>
                <a:lnTo>
                  <a:pt x="599" y="700"/>
                </a:lnTo>
                <a:lnTo>
                  <a:pt x="599" y="700"/>
                </a:lnTo>
                <a:lnTo>
                  <a:pt x="597" y="699"/>
                </a:lnTo>
                <a:lnTo>
                  <a:pt x="596" y="700"/>
                </a:lnTo>
                <a:lnTo>
                  <a:pt x="595" y="700"/>
                </a:lnTo>
                <a:lnTo>
                  <a:pt x="596" y="701"/>
                </a:lnTo>
                <a:lnTo>
                  <a:pt x="596" y="701"/>
                </a:lnTo>
                <a:close/>
                <a:moveTo>
                  <a:pt x="773" y="164"/>
                </a:moveTo>
                <a:lnTo>
                  <a:pt x="772" y="164"/>
                </a:lnTo>
                <a:lnTo>
                  <a:pt x="772" y="164"/>
                </a:lnTo>
                <a:lnTo>
                  <a:pt x="772" y="164"/>
                </a:lnTo>
                <a:lnTo>
                  <a:pt x="772" y="165"/>
                </a:lnTo>
                <a:lnTo>
                  <a:pt x="773" y="165"/>
                </a:lnTo>
                <a:lnTo>
                  <a:pt x="773" y="164"/>
                </a:lnTo>
                <a:close/>
                <a:moveTo>
                  <a:pt x="3186" y="1624"/>
                </a:moveTo>
                <a:lnTo>
                  <a:pt x="3186" y="1624"/>
                </a:lnTo>
                <a:lnTo>
                  <a:pt x="3186" y="1624"/>
                </a:lnTo>
                <a:lnTo>
                  <a:pt x="3185" y="1624"/>
                </a:lnTo>
                <a:lnTo>
                  <a:pt x="3184" y="1624"/>
                </a:lnTo>
                <a:lnTo>
                  <a:pt x="3184" y="1625"/>
                </a:lnTo>
                <a:lnTo>
                  <a:pt x="3185" y="1625"/>
                </a:lnTo>
                <a:lnTo>
                  <a:pt x="3186" y="1625"/>
                </a:lnTo>
                <a:lnTo>
                  <a:pt x="3186" y="1624"/>
                </a:lnTo>
                <a:close/>
                <a:moveTo>
                  <a:pt x="2176" y="1558"/>
                </a:moveTo>
                <a:lnTo>
                  <a:pt x="2174" y="1557"/>
                </a:lnTo>
                <a:lnTo>
                  <a:pt x="2174" y="1556"/>
                </a:lnTo>
                <a:lnTo>
                  <a:pt x="2173" y="1557"/>
                </a:lnTo>
                <a:lnTo>
                  <a:pt x="2173" y="1558"/>
                </a:lnTo>
                <a:lnTo>
                  <a:pt x="2173" y="1559"/>
                </a:lnTo>
                <a:lnTo>
                  <a:pt x="2174" y="1559"/>
                </a:lnTo>
                <a:lnTo>
                  <a:pt x="2174" y="1558"/>
                </a:lnTo>
                <a:lnTo>
                  <a:pt x="2176" y="1558"/>
                </a:lnTo>
                <a:close/>
                <a:moveTo>
                  <a:pt x="1067" y="952"/>
                </a:moveTo>
                <a:lnTo>
                  <a:pt x="1067" y="952"/>
                </a:lnTo>
                <a:lnTo>
                  <a:pt x="1069" y="952"/>
                </a:lnTo>
                <a:lnTo>
                  <a:pt x="1067" y="951"/>
                </a:lnTo>
                <a:lnTo>
                  <a:pt x="1067" y="951"/>
                </a:lnTo>
                <a:lnTo>
                  <a:pt x="1067" y="951"/>
                </a:lnTo>
                <a:lnTo>
                  <a:pt x="1066" y="951"/>
                </a:lnTo>
                <a:lnTo>
                  <a:pt x="1066" y="952"/>
                </a:lnTo>
                <a:lnTo>
                  <a:pt x="1067" y="952"/>
                </a:lnTo>
                <a:close/>
                <a:moveTo>
                  <a:pt x="2185" y="1556"/>
                </a:moveTo>
                <a:lnTo>
                  <a:pt x="2186" y="1554"/>
                </a:lnTo>
                <a:lnTo>
                  <a:pt x="2184" y="1552"/>
                </a:lnTo>
                <a:lnTo>
                  <a:pt x="2184" y="1548"/>
                </a:lnTo>
                <a:lnTo>
                  <a:pt x="2181" y="1546"/>
                </a:lnTo>
                <a:lnTo>
                  <a:pt x="2179" y="1547"/>
                </a:lnTo>
                <a:lnTo>
                  <a:pt x="2178" y="1550"/>
                </a:lnTo>
                <a:lnTo>
                  <a:pt x="2180" y="1553"/>
                </a:lnTo>
                <a:lnTo>
                  <a:pt x="2183" y="1553"/>
                </a:lnTo>
                <a:lnTo>
                  <a:pt x="2183" y="1556"/>
                </a:lnTo>
                <a:lnTo>
                  <a:pt x="2185" y="1556"/>
                </a:lnTo>
                <a:close/>
                <a:moveTo>
                  <a:pt x="1140" y="590"/>
                </a:moveTo>
                <a:lnTo>
                  <a:pt x="1140" y="591"/>
                </a:lnTo>
                <a:lnTo>
                  <a:pt x="1139" y="591"/>
                </a:lnTo>
                <a:lnTo>
                  <a:pt x="1140" y="592"/>
                </a:lnTo>
                <a:lnTo>
                  <a:pt x="1141" y="592"/>
                </a:lnTo>
                <a:lnTo>
                  <a:pt x="1141" y="592"/>
                </a:lnTo>
                <a:lnTo>
                  <a:pt x="1142" y="602"/>
                </a:lnTo>
                <a:lnTo>
                  <a:pt x="1147" y="612"/>
                </a:lnTo>
                <a:lnTo>
                  <a:pt x="1148" y="619"/>
                </a:lnTo>
                <a:lnTo>
                  <a:pt x="1154" y="616"/>
                </a:lnTo>
                <a:lnTo>
                  <a:pt x="1160" y="615"/>
                </a:lnTo>
                <a:lnTo>
                  <a:pt x="1158" y="622"/>
                </a:lnTo>
                <a:lnTo>
                  <a:pt x="1160" y="624"/>
                </a:lnTo>
                <a:lnTo>
                  <a:pt x="1163" y="625"/>
                </a:lnTo>
                <a:lnTo>
                  <a:pt x="1163" y="627"/>
                </a:lnTo>
                <a:lnTo>
                  <a:pt x="1163" y="628"/>
                </a:lnTo>
                <a:lnTo>
                  <a:pt x="1151" y="645"/>
                </a:lnTo>
                <a:lnTo>
                  <a:pt x="1147" y="666"/>
                </a:lnTo>
                <a:lnTo>
                  <a:pt x="1157" y="681"/>
                </a:lnTo>
                <a:lnTo>
                  <a:pt x="1171" y="681"/>
                </a:lnTo>
                <a:lnTo>
                  <a:pt x="1180" y="678"/>
                </a:lnTo>
                <a:lnTo>
                  <a:pt x="1182" y="686"/>
                </a:lnTo>
                <a:lnTo>
                  <a:pt x="1187" y="716"/>
                </a:lnTo>
                <a:lnTo>
                  <a:pt x="1198" y="746"/>
                </a:lnTo>
                <a:lnTo>
                  <a:pt x="1198" y="748"/>
                </a:lnTo>
                <a:lnTo>
                  <a:pt x="1199" y="749"/>
                </a:lnTo>
                <a:lnTo>
                  <a:pt x="1204" y="773"/>
                </a:lnTo>
                <a:lnTo>
                  <a:pt x="1224" y="787"/>
                </a:lnTo>
                <a:lnTo>
                  <a:pt x="1228" y="789"/>
                </a:lnTo>
                <a:lnTo>
                  <a:pt x="1229" y="793"/>
                </a:lnTo>
                <a:lnTo>
                  <a:pt x="1231" y="797"/>
                </a:lnTo>
                <a:lnTo>
                  <a:pt x="1237" y="799"/>
                </a:lnTo>
                <a:lnTo>
                  <a:pt x="1237" y="789"/>
                </a:lnTo>
                <a:lnTo>
                  <a:pt x="1233" y="779"/>
                </a:lnTo>
                <a:lnTo>
                  <a:pt x="1218" y="721"/>
                </a:lnTo>
                <a:lnTo>
                  <a:pt x="1204" y="662"/>
                </a:lnTo>
                <a:lnTo>
                  <a:pt x="1206" y="659"/>
                </a:lnTo>
                <a:lnTo>
                  <a:pt x="1202" y="658"/>
                </a:lnTo>
                <a:lnTo>
                  <a:pt x="1202" y="658"/>
                </a:lnTo>
                <a:lnTo>
                  <a:pt x="1202" y="658"/>
                </a:lnTo>
                <a:lnTo>
                  <a:pt x="1201" y="657"/>
                </a:lnTo>
                <a:lnTo>
                  <a:pt x="1199" y="656"/>
                </a:lnTo>
                <a:lnTo>
                  <a:pt x="1200" y="656"/>
                </a:lnTo>
                <a:lnTo>
                  <a:pt x="1200" y="656"/>
                </a:lnTo>
                <a:lnTo>
                  <a:pt x="1200" y="656"/>
                </a:lnTo>
                <a:lnTo>
                  <a:pt x="1188" y="641"/>
                </a:lnTo>
                <a:lnTo>
                  <a:pt x="1176" y="628"/>
                </a:lnTo>
                <a:lnTo>
                  <a:pt x="1175" y="622"/>
                </a:lnTo>
                <a:lnTo>
                  <a:pt x="1173" y="614"/>
                </a:lnTo>
                <a:lnTo>
                  <a:pt x="1175" y="596"/>
                </a:lnTo>
                <a:lnTo>
                  <a:pt x="1189" y="592"/>
                </a:lnTo>
                <a:lnTo>
                  <a:pt x="1192" y="573"/>
                </a:lnTo>
                <a:lnTo>
                  <a:pt x="1184" y="555"/>
                </a:lnTo>
                <a:lnTo>
                  <a:pt x="1183" y="551"/>
                </a:lnTo>
                <a:lnTo>
                  <a:pt x="1181" y="546"/>
                </a:lnTo>
                <a:lnTo>
                  <a:pt x="1181" y="546"/>
                </a:lnTo>
                <a:lnTo>
                  <a:pt x="1180" y="546"/>
                </a:lnTo>
                <a:lnTo>
                  <a:pt x="1181" y="546"/>
                </a:lnTo>
                <a:lnTo>
                  <a:pt x="1181" y="546"/>
                </a:lnTo>
                <a:lnTo>
                  <a:pt x="1187" y="541"/>
                </a:lnTo>
                <a:lnTo>
                  <a:pt x="1187" y="534"/>
                </a:lnTo>
                <a:lnTo>
                  <a:pt x="1189" y="523"/>
                </a:lnTo>
                <a:lnTo>
                  <a:pt x="1192" y="513"/>
                </a:lnTo>
                <a:lnTo>
                  <a:pt x="1185" y="509"/>
                </a:lnTo>
                <a:lnTo>
                  <a:pt x="1180" y="504"/>
                </a:lnTo>
                <a:lnTo>
                  <a:pt x="1185" y="509"/>
                </a:lnTo>
                <a:lnTo>
                  <a:pt x="1192" y="513"/>
                </a:lnTo>
                <a:lnTo>
                  <a:pt x="1188" y="505"/>
                </a:lnTo>
                <a:lnTo>
                  <a:pt x="1185" y="498"/>
                </a:lnTo>
                <a:lnTo>
                  <a:pt x="1188" y="491"/>
                </a:lnTo>
                <a:lnTo>
                  <a:pt x="1188" y="485"/>
                </a:lnTo>
                <a:lnTo>
                  <a:pt x="1188" y="483"/>
                </a:lnTo>
                <a:lnTo>
                  <a:pt x="1188" y="480"/>
                </a:lnTo>
                <a:lnTo>
                  <a:pt x="1191" y="454"/>
                </a:lnTo>
                <a:lnTo>
                  <a:pt x="1189" y="427"/>
                </a:lnTo>
                <a:lnTo>
                  <a:pt x="1189" y="427"/>
                </a:lnTo>
                <a:lnTo>
                  <a:pt x="1193" y="418"/>
                </a:lnTo>
                <a:lnTo>
                  <a:pt x="1188" y="410"/>
                </a:lnTo>
                <a:lnTo>
                  <a:pt x="1183" y="400"/>
                </a:lnTo>
                <a:lnTo>
                  <a:pt x="1177" y="392"/>
                </a:lnTo>
                <a:lnTo>
                  <a:pt x="1167" y="381"/>
                </a:lnTo>
                <a:lnTo>
                  <a:pt x="1155" y="375"/>
                </a:lnTo>
                <a:lnTo>
                  <a:pt x="1155" y="375"/>
                </a:lnTo>
                <a:lnTo>
                  <a:pt x="1148" y="376"/>
                </a:lnTo>
                <a:lnTo>
                  <a:pt x="1141" y="376"/>
                </a:lnTo>
                <a:lnTo>
                  <a:pt x="1130" y="364"/>
                </a:lnTo>
                <a:lnTo>
                  <a:pt x="1113" y="366"/>
                </a:lnTo>
                <a:lnTo>
                  <a:pt x="1082" y="376"/>
                </a:lnTo>
                <a:lnTo>
                  <a:pt x="1051" y="383"/>
                </a:lnTo>
                <a:lnTo>
                  <a:pt x="1006" y="393"/>
                </a:lnTo>
                <a:lnTo>
                  <a:pt x="963" y="401"/>
                </a:lnTo>
                <a:lnTo>
                  <a:pt x="957" y="403"/>
                </a:lnTo>
                <a:lnTo>
                  <a:pt x="953" y="408"/>
                </a:lnTo>
                <a:lnTo>
                  <a:pt x="960" y="409"/>
                </a:lnTo>
                <a:lnTo>
                  <a:pt x="967" y="407"/>
                </a:lnTo>
                <a:lnTo>
                  <a:pt x="984" y="401"/>
                </a:lnTo>
                <a:lnTo>
                  <a:pt x="1001" y="400"/>
                </a:lnTo>
                <a:lnTo>
                  <a:pt x="1015" y="400"/>
                </a:lnTo>
                <a:lnTo>
                  <a:pt x="1029" y="398"/>
                </a:lnTo>
                <a:lnTo>
                  <a:pt x="1039" y="393"/>
                </a:lnTo>
                <a:lnTo>
                  <a:pt x="1049" y="392"/>
                </a:lnTo>
                <a:lnTo>
                  <a:pt x="1054" y="394"/>
                </a:lnTo>
                <a:lnTo>
                  <a:pt x="1057" y="393"/>
                </a:lnTo>
                <a:lnTo>
                  <a:pt x="1061" y="392"/>
                </a:lnTo>
                <a:lnTo>
                  <a:pt x="1065" y="392"/>
                </a:lnTo>
                <a:lnTo>
                  <a:pt x="1064" y="395"/>
                </a:lnTo>
                <a:lnTo>
                  <a:pt x="1063" y="396"/>
                </a:lnTo>
                <a:lnTo>
                  <a:pt x="1055" y="406"/>
                </a:lnTo>
                <a:lnTo>
                  <a:pt x="1056" y="418"/>
                </a:lnTo>
                <a:lnTo>
                  <a:pt x="1060" y="431"/>
                </a:lnTo>
                <a:lnTo>
                  <a:pt x="1070" y="441"/>
                </a:lnTo>
                <a:lnTo>
                  <a:pt x="1073" y="444"/>
                </a:lnTo>
                <a:lnTo>
                  <a:pt x="1077" y="444"/>
                </a:lnTo>
                <a:lnTo>
                  <a:pt x="1092" y="441"/>
                </a:lnTo>
                <a:lnTo>
                  <a:pt x="1107" y="439"/>
                </a:lnTo>
                <a:lnTo>
                  <a:pt x="1116" y="434"/>
                </a:lnTo>
                <a:lnTo>
                  <a:pt x="1115" y="428"/>
                </a:lnTo>
                <a:lnTo>
                  <a:pt x="1112" y="417"/>
                </a:lnTo>
                <a:lnTo>
                  <a:pt x="1122" y="416"/>
                </a:lnTo>
                <a:lnTo>
                  <a:pt x="1127" y="420"/>
                </a:lnTo>
                <a:lnTo>
                  <a:pt x="1132" y="426"/>
                </a:lnTo>
                <a:lnTo>
                  <a:pt x="1134" y="413"/>
                </a:lnTo>
                <a:lnTo>
                  <a:pt x="1127" y="402"/>
                </a:lnTo>
                <a:lnTo>
                  <a:pt x="1134" y="391"/>
                </a:lnTo>
                <a:lnTo>
                  <a:pt x="1136" y="379"/>
                </a:lnTo>
                <a:lnTo>
                  <a:pt x="1137" y="379"/>
                </a:lnTo>
                <a:lnTo>
                  <a:pt x="1138" y="379"/>
                </a:lnTo>
                <a:lnTo>
                  <a:pt x="1140" y="382"/>
                </a:lnTo>
                <a:lnTo>
                  <a:pt x="1140" y="385"/>
                </a:lnTo>
                <a:lnTo>
                  <a:pt x="1139" y="397"/>
                </a:lnTo>
                <a:lnTo>
                  <a:pt x="1151" y="399"/>
                </a:lnTo>
                <a:lnTo>
                  <a:pt x="1150" y="423"/>
                </a:lnTo>
                <a:lnTo>
                  <a:pt x="1149" y="447"/>
                </a:lnTo>
                <a:lnTo>
                  <a:pt x="1150" y="451"/>
                </a:lnTo>
                <a:lnTo>
                  <a:pt x="1154" y="453"/>
                </a:lnTo>
                <a:lnTo>
                  <a:pt x="1157" y="460"/>
                </a:lnTo>
                <a:lnTo>
                  <a:pt x="1163" y="467"/>
                </a:lnTo>
                <a:lnTo>
                  <a:pt x="1168" y="472"/>
                </a:lnTo>
                <a:lnTo>
                  <a:pt x="1169" y="480"/>
                </a:lnTo>
                <a:lnTo>
                  <a:pt x="1161" y="473"/>
                </a:lnTo>
                <a:lnTo>
                  <a:pt x="1151" y="468"/>
                </a:lnTo>
                <a:lnTo>
                  <a:pt x="1150" y="468"/>
                </a:lnTo>
                <a:lnTo>
                  <a:pt x="1149" y="468"/>
                </a:lnTo>
                <a:lnTo>
                  <a:pt x="1139" y="456"/>
                </a:lnTo>
                <a:lnTo>
                  <a:pt x="1125" y="453"/>
                </a:lnTo>
                <a:lnTo>
                  <a:pt x="1096" y="459"/>
                </a:lnTo>
                <a:lnTo>
                  <a:pt x="1067" y="463"/>
                </a:lnTo>
                <a:lnTo>
                  <a:pt x="1049" y="467"/>
                </a:lnTo>
                <a:lnTo>
                  <a:pt x="1031" y="468"/>
                </a:lnTo>
                <a:lnTo>
                  <a:pt x="1049" y="467"/>
                </a:lnTo>
                <a:lnTo>
                  <a:pt x="1067" y="463"/>
                </a:lnTo>
                <a:lnTo>
                  <a:pt x="1066" y="457"/>
                </a:lnTo>
                <a:lnTo>
                  <a:pt x="1076" y="454"/>
                </a:lnTo>
                <a:lnTo>
                  <a:pt x="1060" y="454"/>
                </a:lnTo>
                <a:lnTo>
                  <a:pt x="1048" y="456"/>
                </a:lnTo>
                <a:lnTo>
                  <a:pt x="1012" y="461"/>
                </a:lnTo>
                <a:lnTo>
                  <a:pt x="975" y="471"/>
                </a:lnTo>
                <a:lnTo>
                  <a:pt x="972" y="470"/>
                </a:lnTo>
                <a:lnTo>
                  <a:pt x="969" y="470"/>
                </a:lnTo>
                <a:lnTo>
                  <a:pt x="967" y="470"/>
                </a:lnTo>
                <a:lnTo>
                  <a:pt x="966" y="470"/>
                </a:lnTo>
                <a:lnTo>
                  <a:pt x="952" y="472"/>
                </a:lnTo>
                <a:lnTo>
                  <a:pt x="938" y="475"/>
                </a:lnTo>
                <a:lnTo>
                  <a:pt x="927" y="477"/>
                </a:lnTo>
                <a:lnTo>
                  <a:pt x="918" y="483"/>
                </a:lnTo>
                <a:lnTo>
                  <a:pt x="875" y="490"/>
                </a:lnTo>
                <a:lnTo>
                  <a:pt x="832" y="499"/>
                </a:lnTo>
                <a:lnTo>
                  <a:pt x="822" y="499"/>
                </a:lnTo>
                <a:lnTo>
                  <a:pt x="820" y="490"/>
                </a:lnTo>
                <a:lnTo>
                  <a:pt x="819" y="486"/>
                </a:lnTo>
                <a:lnTo>
                  <a:pt x="819" y="480"/>
                </a:lnTo>
                <a:lnTo>
                  <a:pt x="818" y="475"/>
                </a:lnTo>
                <a:lnTo>
                  <a:pt x="815" y="472"/>
                </a:lnTo>
                <a:lnTo>
                  <a:pt x="812" y="475"/>
                </a:lnTo>
                <a:lnTo>
                  <a:pt x="812" y="480"/>
                </a:lnTo>
                <a:lnTo>
                  <a:pt x="810" y="499"/>
                </a:lnTo>
                <a:lnTo>
                  <a:pt x="797" y="510"/>
                </a:lnTo>
                <a:lnTo>
                  <a:pt x="794" y="513"/>
                </a:lnTo>
                <a:lnTo>
                  <a:pt x="793" y="515"/>
                </a:lnTo>
                <a:lnTo>
                  <a:pt x="792" y="521"/>
                </a:lnTo>
                <a:lnTo>
                  <a:pt x="786" y="522"/>
                </a:lnTo>
                <a:lnTo>
                  <a:pt x="774" y="523"/>
                </a:lnTo>
                <a:lnTo>
                  <a:pt x="762" y="519"/>
                </a:lnTo>
                <a:lnTo>
                  <a:pt x="766" y="506"/>
                </a:lnTo>
                <a:lnTo>
                  <a:pt x="766" y="494"/>
                </a:lnTo>
                <a:lnTo>
                  <a:pt x="763" y="490"/>
                </a:lnTo>
                <a:lnTo>
                  <a:pt x="759" y="490"/>
                </a:lnTo>
                <a:lnTo>
                  <a:pt x="748" y="494"/>
                </a:lnTo>
                <a:lnTo>
                  <a:pt x="738" y="493"/>
                </a:lnTo>
                <a:lnTo>
                  <a:pt x="728" y="492"/>
                </a:lnTo>
                <a:lnTo>
                  <a:pt x="726" y="501"/>
                </a:lnTo>
                <a:lnTo>
                  <a:pt x="725" y="507"/>
                </a:lnTo>
                <a:lnTo>
                  <a:pt x="725" y="514"/>
                </a:lnTo>
                <a:lnTo>
                  <a:pt x="723" y="515"/>
                </a:lnTo>
                <a:lnTo>
                  <a:pt x="723" y="517"/>
                </a:lnTo>
                <a:lnTo>
                  <a:pt x="723" y="517"/>
                </a:lnTo>
                <a:lnTo>
                  <a:pt x="723" y="518"/>
                </a:lnTo>
                <a:lnTo>
                  <a:pt x="715" y="534"/>
                </a:lnTo>
                <a:lnTo>
                  <a:pt x="699" y="539"/>
                </a:lnTo>
                <a:lnTo>
                  <a:pt x="666" y="549"/>
                </a:lnTo>
                <a:lnTo>
                  <a:pt x="635" y="564"/>
                </a:lnTo>
                <a:lnTo>
                  <a:pt x="632" y="564"/>
                </a:lnTo>
                <a:lnTo>
                  <a:pt x="630" y="564"/>
                </a:lnTo>
                <a:lnTo>
                  <a:pt x="612" y="567"/>
                </a:lnTo>
                <a:lnTo>
                  <a:pt x="596" y="573"/>
                </a:lnTo>
                <a:lnTo>
                  <a:pt x="596" y="573"/>
                </a:lnTo>
                <a:lnTo>
                  <a:pt x="595" y="574"/>
                </a:lnTo>
                <a:lnTo>
                  <a:pt x="594" y="575"/>
                </a:lnTo>
                <a:lnTo>
                  <a:pt x="595" y="575"/>
                </a:lnTo>
                <a:lnTo>
                  <a:pt x="597" y="575"/>
                </a:lnTo>
                <a:lnTo>
                  <a:pt x="595" y="575"/>
                </a:lnTo>
                <a:lnTo>
                  <a:pt x="594" y="575"/>
                </a:lnTo>
                <a:lnTo>
                  <a:pt x="584" y="576"/>
                </a:lnTo>
                <a:lnTo>
                  <a:pt x="574" y="580"/>
                </a:lnTo>
                <a:lnTo>
                  <a:pt x="573" y="581"/>
                </a:lnTo>
                <a:lnTo>
                  <a:pt x="572" y="582"/>
                </a:lnTo>
                <a:lnTo>
                  <a:pt x="522" y="597"/>
                </a:lnTo>
                <a:lnTo>
                  <a:pt x="476" y="619"/>
                </a:lnTo>
                <a:lnTo>
                  <a:pt x="446" y="630"/>
                </a:lnTo>
                <a:lnTo>
                  <a:pt x="419" y="643"/>
                </a:lnTo>
                <a:lnTo>
                  <a:pt x="413" y="644"/>
                </a:lnTo>
                <a:lnTo>
                  <a:pt x="411" y="640"/>
                </a:lnTo>
                <a:lnTo>
                  <a:pt x="411" y="633"/>
                </a:lnTo>
                <a:lnTo>
                  <a:pt x="409" y="630"/>
                </a:lnTo>
                <a:lnTo>
                  <a:pt x="396" y="635"/>
                </a:lnTo>
                <a:lnTo>
                  <a:pt x="389" y="645"/>
                </a:lnTo>
                <a:lnTo>
                  <a:pt x="383" y="659"/>
                </a:lnTo>
                <a:lnTo>
                  <a:pt x="370" y="667"/>
                </a:lnTo>
                <a:lnTo>
                  <a:pt x="365" y="670"/>
                </a:lnTo>
                <a:lnTo>
                  <a:pt x="361" y="675"/>
                </a:lnTo>
                <a:lnTo>
                  <a:pt x="339" y="683"/>
                </a:lnTo>
                <a:lnTo>
                  <a:pt x="320" y="694"/>
                </a:lnTo>
                <a:lnTo>
                  <a:pt x="281" y="715"/>
                </a:lnTo>
                <a:lnTo>
                  <a:pt x="242" y="736"/>
                </a:lnTo>
                <a:lnTo>
                  <a:pt x="201" y="764"/>
                </a:lnTo>
                <a:lnTo>
                  <a:pt x="163" y="796"/>
                </a:lnTo>
                <a:lnTo>
                  <a:pt x="158" y="793"/>
                </a:lnTo>
                <a:lnTo>
                  <a:pt x="160" y="788"/>
                </a:lnTo>
                <a:lnTo>
                  <a:pt x="164" y="781"/>
                </a:lnTo>
                <a:lnTo>
                  <a:pt x="168" y="776"/>
                </a:lnTo>
                <a:lnTo>
                  <a:pt x="182" y="761"/>
                </a:lnTo>
                <a:lnTo>
                  <a:pt x="198" y="747"/>
                </a:lnTo>
                <a:lnTo>
                  <a:pt x="206" y="734"/>
                </a:lnTo>
                <a:lnTo>
                  <a:pt x="216" y="722"/>
                </a:lnTo>
                <a:lnTo>
                  <a:pt x="222" y="719"/>
                </a:lnTo>
                <a:lnTo>
                  <a:pt x="222" y="713"/>
                </a:lnTo>
                <a:lnTo>
                  <a:pt x="216" y="712"/>
                </a:lnTo>
                <a:lnTo>
                  <a:pt x="210" y="715"/>
                </a:lnTo>
                <a:lnTo>
                  <a:pt x="206" y="718"/>
                </a:lnTo>
                <a:lnTo>
                  <a:pt x="203" y="723"/>
                </a:lnTo>
                <a:lnTo>
                  <a:pt x="196" y="738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3" y="747"/>
                </a:lnTo>
                <a:lnTo>
                  <a:pt x="182" y="750"/>
                </a:lnTo>
                <a:lnTo>
                  <a:pt x="181" y="751"/>
                </a:lnTo>
                <a:lnTo>
                  <a:pt x="164" y="768"/>
                </a:lnTo>
                <a:lnTo>
                  <a:pt x="142" y="781"/>
                </a:lnTo>
                <a:lnTo>
                  <a:pt x="135" y="785"/>
                </a:lnTo>
                <a:lnTo>
                  <a:pt x="129" y="791"/>
                </a:lnTo>
                <a:lnTo>
                  <a:pt x="124" y="794"/>
                </a:lnTo>
                <a:lnTo>
                  <a:pt x="124" y="799"/>
                </a:lnTo>
                <a:lnTo>
                  <a:pt x="129" y="800"/>
                </a:lnTo>
                <a:lnTo>
                  <a:pt x="133" y="798"/>
                </a:lnTo>
                <a:lnTo>
                  <a:pt x="147" y="792"/>
                </a:lnTo>
                <a:lnTo>
                  <a:pt x="150" y="807"/>
                </a:lnTo>
                <a:lnTo>
                  <a:pt x="150" y="808"/>
                </a:lnTo>
                <a:lnTo>
                  <a:pt x="150" y="808"/>
                </a:lnTo>
                <a:lnTo>
                  <a:pt x="140" y="815"/>
                </a:lnTo>
                <a:lnTo>
                  <a:pt x="132" y="823"/>
                </a:lnTo>
                <a:lnTo>
                  <a:pt x="131" y="818"/>
                </a:lnTo>
                <a:lnTo>
                  <a:pt x="130" y="812"/>
                </a:lnTo>
                <a:lnTo>
                  <a:pt x="119" y="827"/>
                </a:lnTo>
                <a:lnTo>
                  <a:pt x="107" y="840"/>
                </a:lnTo>
                <a:lnTo>
                  <a:pt x="100" y="856"/>
                </a:lnTo>
                <a:lnTo>
                  <a:pt x="90" y="871"/>
                </a:lnTo>
                <a:lnTo>
                  <a:pt x="52" y="921"/>
                </a:lnTo>
                <a:lnTo>
                  <a:pt x="25" y="978"/>
                </a:lnTo>
                <a:lnTo>
                  <a:pt x="13" y="1037"/>
                </a:lnTo>
                <a:lnTo>
                  <a:pt x="23" y="1098"/>
                </a:lnTo>
                <a:lnTo>
                  <a:pt x="24" y="1114"/>
                </a:lnTo>
                <a:lnTo>
                  <a:pt x="23" y="1130"/>
                </a:lnTo>
                <a:lnTo>
                  <a:pt x="18" y="1158"/>
                </a:lnTo>
                <a:lnTo>
                  <a:pt x="21" y="1186"/>
                </a:lnTo>
                <a:lnTo>
                  <a:pt x="21" y="1189"/>
                </a:lnTo>
                <a:lnTo>
                  <a:pt x="19" y="1190"/>
                </a:lnTo>
                <a:lnTo>
                  <a:pt x="17" y="1188"/>
                </a:lnTo>
                <a:lnTo>
                  <a:pt x="15" y="1190"/>
                </a:lnTo>
                <a:lnTo>
                  <a:pt x="15" y="1194"/>
                </a:lnTo>
                <a:lnTo>
                  <a:pt x="18" y="1196"/>
                </a:lnTo>
                <a:lnTo>
                  <a:pt x="26" y="1196"/>
                </a:lnTo>
                <a:lnTo>
                  <a:pt x="30" y="1189"/>
                </a:lnTo>
                <a:lnTo>
                  <a:pt x="32" y="1174"/>
                </a:lnTo>
                <a:lnTo>
                  <a:pt x="35" y="1159"/>
                </a:lnTo>
                <a:lnTo>
                  <a:pt x="38" y="1151"/>
                </a:lnTo>
                <a:lnTo>
                  <a:pt x="41" y="1144"/>
                </a:lnTo>
                <a:lnTo>
                  <a:pt x="43" y="1134"/>
                </a:lnTo>
                <a:lnTo>
                  <a:pt x="43" y="1126"/>
                </a:lnTo>
                <a:lnTo>
                  <a:pt x="49" y="1088"/>
                </a:lnTo>
                <a:lnTo>
                  <a:pt x="56" y="1050"/>
                </a:lnTo>
                <a:lnTo>
                  <a:pt x="58" y="1042"/>
                </a:lnTo>
                <a:lnTo>
                  <a:pt x="64" y="1038"/>
                </a:lnTo>
                <a:lnTo>
                  <a:pt x="71" y="1043"/>
                </a:lnTo>
                <a:lnTo>
                  <a:pt x="71" y="1053"/>
                </a:lnTo>
                <a:lnTo>
                  <a:pt x="69" y="1061"/>
                </a:lnTo>
                <a:lnTo>
                  <a:pt x="69" y="1069"/>
                </a:lnTo>
                <a:lnTo>
                  <a:pt x="74" y="1071"/>
                </a:lnTo>
                <a:lnTo>
                  <a:pt x="79" y="1075"/>
                </a:lnTo>
                <a:lnTo>
                  <a:pt x="80" y="1076"/>
                </a:lnTo>
                <a:lnTo>
                  <a:pt x="81" y="1078"/>
                </a:lnTo>
                <a:lnTo>
                  <a:pt x="80" y="1076"/>
                </a:lnTo>
                <a:lnTo>
                  <a:pt x="79" y="1075"/>
                </a:lnTo>
                <a:lnTo>
                  <a:pt x="74" y="1071"/>
                </a:lnTo>
                <a:lnTo>
                  <a:pt x="69" y="1069"/>
                </a:lnTo>
                <a:lnTo>
                  <a:pt x="66" y="1080"/>
                </a:lnTo>
                <a:lnTo>
                  <a:pt x="62" y="1089"/>
                </a:lnTo>
                <a:lnTo>
                  <a:pt x="58" y="1100"/>
                </a:lnTo>
                <a:lnTo>
                  <a:pt x="58" y="1113"/>
                </a:lnTo>
                <a:lnTo>
                  <a:pt x="60" y="1126"/>
                </a:lnTo>
                <a:lnTo>
                  <a:pt x="58" y="1139"/>
                </a:lnTo>
                <a:lnTo>
                  <a:pt x="57" y="1145"/>
                </a:lnTo>
                <a:lnTo>
                  <a:pt x="61" y="1148"/>
                </a:lnTo>
                <a:lnTo>
                  <a:pt x="72" y="1149"/>
                </a:lnTo>
                <a:lnTo>
                  <a:pt x="79" y="1144"/>
                </a:lnTo>
                <a:lnTo>
                  <a:pt x="84" y="1125"/>
                </a:lnTo>
                <a:lnTo>
                  <a:pt x="85" y="1104"/>
                </a:lnTo>
                <a:lnTo>
                  <a:pt x="85" y="1100"/>
                </a:lnTo>
                <a:lnTo>
                  <a:pt x="86" y="1096"/>
                </a:lnTo>
                <a:lnTo>
                  <a:pt x="89" y="1088"/>
                </a:lnTo>
                <a:lnTo>
                  <a:pt x="87" y="1081"/>
                </a:lnTo>
                <a:lnTo>
                  <a:pt x="89" y="1070"/>
                </a:lnTo>
                <a:lnTo>
                  <a:pt x="91" y="1059"/>
                </a:lnTo>
                <a:lnTo>
                  <a:pt x="105" y="1069"/>
                </a:lnTo>
                <a:lnTo>
                  <a:pt x="105" y="1084"/>
                </a:lnTo>
                <a:lnTo>
                  <a:pt x="102" y="1104"/>
                </a:lnTo>
                <a:lnTo>
                  <a:pt x="101" y="1124"/>
                </a:lnTo>
                <a:lnTo>
                  <a:pt x="101" y="1127"/>
                </a:lnTo>
                <a:lnTo>
                  <a:pt x="105" y="1128"/>
                </a:lnTo>
                <a:lnTo>
                  <a:pt x="109" y="1100"/>
                </a:lnTo>
                <a:lnTo>
                  <a:pt x="114" y="1072"/>
                </a:lnTo>
                <a:lnTo>
                  <a:pt x="116" y="1063"/>
                </a:lnTo>
                <a:lnTo>
                  <a:pt x="123" y="1058"/>
                </a:lnTo>
                <a:lnTo>
                  <a:pt x="133" y="1060"/>
                </a:lnTo>
                <a:lnTo>
                  <a:pt x="139" y="1068"/>
                </a:lnTo>
                <a:lnTo>
                  <a:pt x="142" y="1072"/>
                </a:lnTo>
                <a:lnTo>
                  <a:pt x="149" y="1075"/>
                </a:lnTo>
                <a:lnTo>
                  <a:pt x="151" y="1068"/>
                </a:lnTo>
                <a:lnTo>
                  <a:pt x="155" y="1061"/>
                </a:lnTo>
                <a:lnTo>
                  <a:pt x="158" y="1056"/>
                </a:lnTo>
                <a:lnTo>
                  <a:pt x="154" y="1052"/>
                </a:lnTo>
                <a:lnTo>
                  <a:pt x="162" y="1010"/>
                </a:lnTo>
                <a:lnTo>
                  <a:pt x="167" y="969"/>
                </a:lnTo>
                <a:lnTo>
                  <a:pt x="173" y="942"/>
                </a:lnTo>
                <a:lnTo>
                  <a:pt x="180" y="915"/>
                </a:lnTo>
                <a:lnTo>
                  <a:pt x="184" y="915"/>
                </a:lnTo>
                <a:lnTo>
                  <a:pt x="188" y="913"/>
                </a:lnTo>
                <a:lnTo>
                  <a:pt x="184" y="910"/>
                </a:lnTo>
                <a:lnTo>
                  <a:pt x="180" y="910"/>
                </a:lnTo>
                <a:lnTo>
                  <a:pt x="180" y="906"/>
                </a:lnTo>
                <a:lnTo>
                  <a:pt x="182" y="903"/>
                </a:lnTo>
                <a:lnTo>
                  <a:pt x="191" y="904"/>
                </a:lnTo>
                <a:lnTo>
                  <a:pt x="201" y="901"/>
                </a:lnTo>
                <a:lnTo>
                  <a:pt x="194" y="926"/>
                </a:lnTo>
                <a:lnTo>
                  <a:pt x="184" y="950"/>
                </a:lnTo>
                <a:lnTo>
                  <a:pt x="203" y="950"/>
                </a:lnTo>
                <a:lnTo>
                  <a:pt x="222" y="954"/>
                </a:lnTo>
                <a:lnTo>
                  <a:pt x="226" y="956"/>
                </a:lnTo>
                <a:lnTo>
                  <a:pt x="228" y="959"/>
                </a:lnTo>
                <a:lnTo>
                  <a:pt x="225" y="962"/>
                </a:lnTo>
                <a:lnTo>
                  <a:pt x="221" y="961"/>
                </a:lnTo>
                <a:lnTo>
                  <a:pt x="201" y="964"/>
                </a:lnTo>
                <a:lnTo>
                  <a:pt x="183" y="969"/>
                </a:lnTo>
                <a:lnTo>
                  <a:pt x="180" y="972"/>
                </a:lnTo>
                <a:lnTo>
                  <a:pt x="179" y="976"/>
                </a:lnTo>
                <a:lnTo>
                  <a:pt x="185" y="989"/>
                </a:lnTo>
                <a:lnTo>
                  <a:pt x="200" y="989"/>
                </a:lnTo>
                <a:lnTo>
                  <a:pt x="206" y="989"/>
                </a:lnTo>
                <a:lnTo>
                  <a:pt x="211" y="991"/>
                </a:lnTo>
                <a:lnTo>
                  <a:pt x="228" y="995"/>
                </a:lnTo>
                <a:lnTo>
                  <a:pt x="245" y="999"/>
                </a:lnTo>
                <a:lnTo>
                  <a:pt x="253" y="998"/>
                </a:lnTo>
                <a:lnTo>
                  <a:pt x="257" y="992"/>
                </a:lnTo>
                <a:lnTo>
                  <a:pt x="260" y="968"/>
                </a:lnTo>
                <a:lnTo>
                  <a:pt x="266" y="945"/>
                </a:lnTo>
                <a:lnTo>
                  <a:pt x="267" y="940"/>
                </a:lnTo>
                <a:lnTo>
                  <a:pt x="264" y="934"/>
                </a:lnTo>
                <a:lnTo>
                  <a:pt x="261" y="928"/>
                </a:lnTo>
                <a:lnTo>
                  <a:pt x="264" y="920"/>
                </a:lnTo>
                <a:lnTo>
                  <a:pt x="269" y="904"/>
                </a:lnTo>
                <a:lnTo>
                  <a:pt x="268" y="887"/>
                </a:lnTo>
                <a:lnTo>
                  <a:pt x="268" y="887"/>
                </a:lnTo>
                <a:lnTo>
                  <a:pt x="268" y="887"/>
                </a:lnTo>
                <a:lnTo>
                  <a:pt x="266" y="883"/>
                </a:lnTo>
                <a:lnTo>
                  <a:pt x="264" y="879"/>
                </a:lnTo>
                <a:lnTo>
                  <a:pt x="267" y="868"/>
                </a:lnTo>
                <a:lnTo>
                  <a:pt x="262" y="859"/>
                </a:lnTo>
                <a:lnTo>
                  <a:pt x="254" y="847"/>
                </a:lnTo>
                <a:lnTo>
                  <a:pt x="254" y="834"/>
                </a:lnTo>
                <a:lnTo>
                  <a:pt x="257" y="831"/>
                </a:lnTo>
                <a:lnTo>
                  <a:pt x="260" y="829"/>
                </a:lnTo>
                <a:lnTo>
                  <a:pt x="264" y="828"/>
                </a:lnTo>
                <a:lnTo>
                  <a:pt x="267" y="823"/>
                </a:lnTo>
                <a:lnTo>
                  <a:pt x="273" y="820"/>
                </a:lnTo>
                <a:lnTo>
                  <a:pt x="275" y="824"/>
                </a:lnTo>
                <a:lnTo>
                  <a:pt x="277" y="831"/>
                </a:lnTo>
                <a:lnTo>
                  <a:pt x="276" y="840"/>
                </a:lnTo>
                <a:lnTo>
                  <a:pt x="283" y="835"/>
                </a:lnTo>
                <a:lnTo>
                  <a:pt x="285" y="828"/>
                </a:lnTo>
                <a:lnTo>
                  <a:pt x="289" y="818"/>
                </a:lnTo>
                <a:lnTo>
                  <a:pt x="301" y="821"/>
                </a:lnTo>
                <a:lnTo>
                  <a:pt x="304" y="822"/>
                </a:lnTo>
                <a:lnTo>
                  <a:pt x="307" y="821"/>
                </a:lnTo>
                <a:lnTo>
                  <a:pt x="313" y="810"/>
                </a:lnTo>
                <a:lnTo>
                  <a:pt x="317" y="800"/>
                </a:lnTo>
                <a:lnTo>
                  <a:pt x="321" y="797"/>
                </a:lnTo>
                <a:lnTo>
                  <a:pt x="325" y="794"/>
                </a:lnTo>
                <a:lnTo>
                  <a:pt x="327" y="800"/>
                </a:lnTo>
                <a:lnTo>
                  <a:pt x="328" y="807"/>
                </a:lnTo>
                <a:lnTo>
                  <a:pt x="329" y="811"/>
                </a:lnTo>
                <a:lnTo>
                  <a:pt x="333" y="812"/>
                </a:lnTo>
                <a:lnTo>
                  <a:pt x="336" y="810"/>
                </a:lnTo>
                <a:lnTo>
                  <a:pt x="337" y="806"/>
                </a:lnTo>
                <a:lnTo>
                  <a:pt x="337" y="800"/>
                </a:lnTo>
                <a:lnTo>
                  <a:pt x="342" y="795"/>
                </a:lnTo>
                <a:lnTo>
                  <a:pt x="343" y="808"/>
                </a:lnTo>
                <a:lnTo>
                  <a:pt x="337" y="821"/>
                </a:lnTo>
                <a:lnTo>
                  <a:pt x="328" y="837"/>
                </a:lnTo>
                <a:lnTo>
                  <a:pt x="317" y="853"/>
                </a:lnTo>
                <a:lnTo>
                  <a:pt x="316" y="857"/>
                </a:lnTo>
                <a:lnTo>
                  <a:pt x="316" y="860"/>
                </a:lnTo>
                <a:lnTo>
                  <a:pt x="318" y="867"/>
                </a:lnTo>
                <a:lnTo>
                  <a:pt x="312" y="870"/>
                </a:lnTo>
                <a:lnTo>
                  <a:pt x="304" y="875"/>
                </a:lnTo>
                <a:lnTo>
                  <a:pt x="304" y="882"/>
                </a:lnTo>
                <a:lnTo>
                  <a:pt x="317" y="890"/>
                </a:lnTo>
                <a:lnTo>
                  <a:pt x="330" y="889"/>
                </a:lnTo>
                <a:lnTo>
                  <a:pt x="339" y="886"/>
                </a:lnTo>
                <a:lnTo>
                  <a:pt x="348" y="889"/>
                </a:lnTo>
                <a:lnTo>
                  <a:pt x="360" y="892"/>
                </a:lnTo>
                <a:lnTo>
                  <a:pt x="368" y="898"/>
                </a:lnTo>
                <a:lnTo>
                  <a:pt x="377" y="906"/>
                </a:lnTo>
                <a:lnTo>
                  <a:pt x="385" y="900"/>
                </a:lnTo>
                <a:lnTo>
                  <a:pt x="396" y="894"/>
                </a:lnTo>
                <a:lnTo>
                  <a:pt x="405" y="903"/>
                </a:lnTo>
                <a:lnTo>
                  <a:pt x="406" y="886"/>
                </a:lnTo>
                <a:lnTo>
                  <a:pt x="408" y="867"/>
                </a:lnTo>
                <a:lnTo>
                  <a:pt x="404" y="870"/>
                </a:lnTo>
                <a:lnTo>
                  <a:pt x="403" y="872"/>
                </a:lnTo>
                <a:lnTo>
                  <a:pt x="396" y="875"/>
                </a:lnTo>
                <a:lnTo>
                  <a:pt x="390" y="873"/>
                </a:lnTo>
                <a:lnTo>
                  <a:pt x="389" y="871"/>
                </a:lnTo>
                <a:lnTo>
                  <a:pt x="391" y="868"/>
                </a:lnTo>
                <a:lnTo>
                  <a:pt x="403" y="859"/>
                </a:lnTo>
                <a:lnTo>
                  <a:pt x="402" y="839"/>
                </a:lnTo>
                <a:lnTo>
                  <a:pt x="402" y="838"/>
                </a:lnTo>
                <a:lnTo>
                  <a:pt x="402" y="838"/>
                </a:lnTo>
                <a:lnTo>
                  <a:pt x="402" y="837"/>
                </a:lnTo>
                <a:lnTo>
                  <a:pt x="402" y="836"/>
                </a:lnTo>
                <a:lnTo>
                  <a:pt x="400" y="833"/>
                </a:lnTo>
                <a:lnTo>
                  <a:pt x="399" y="828"/>
                </a:lnTo>
                <a:lnTo>
                  <a:pt x="403" y="813"/>
                </a:lnTo>
                <a:lnTo>
                  <a:pt x="391" y="797"/>
                </a:lnTo>
                <a:lnTo>
                  <a:pt x="384" y="788"/>
                </a:lnTo>
                <a:lnTo>
                  <a:pt x="384" y="777"/>
                </a:lnTo>
                <a:lnTo>
                  <a:pt x="385" y="770"/>
                </a:lnTo>
                <a:lnTo>
                  <a:pt x="385" y="765"/>
                </a:lnTo>
                <a:lnTo>
                  <a:pt x="385" y="765"/>
                </a:lnTo>
                <a:lnTo>
                  <a:pt x="389" y="774"/>
                </a:lnTo>
                <a:lnTo>
                  <a:pt x="390" y="783"/>
                </a:lnTo>
                <a:lnTo>
                  <a:pt x="399" y="770"/>
                </a:lnTo>
                <a:lnTo>
                  <a:pt x="411" y="761"/>
                </a:lnTo>
                <a:lnTo>
                  <a:pt x="417" y="762"/>
                </a:lnTo>
                <a:lnTo>
                  <a:pt x="420" y="767"/>
                </a:lnTo>
                <a:lnTo>
                  <a:pt x="422" y="769"/>
                </a:lnTo>
                <a:lnTo>
                  <a:pt x="424" y="767"/>
                </a:lnTo>
                <a:lnTo>
                  <a:pt x="431" y="764"/>
                </a:lnTo>
                <a:lnTo>
                  <a:pt x="439" y="762"/>
                </a:lnTo>
                <a:lnTo>
                  <a:pt x="439" y="762"/>
                </a:lnTo>
                <a:lnTo>
                  <a:pt x="439" y="762"/>
                </a:lnTo>
                <a:lnTo>
                  <a:pt x="439" y="762"/>
                </a:lnTo>
                <a:lnTo>
                  <a:pt x="440" y="762"/>
                </a:lnTo>
                <a:lnTo>
                  <a:pt x="440" y="762"/>
                </a:lnTo>
                <a:lnTo>
                  <a:pt x="440" y="762"/>
                </a:lnTo>
                <a:lnTo>
                  <a:pt x="439" y="762"/>
                </a:lnTo>
                <a:lnTo>
                  <a:pt x="439" y="762"/>
                </a:lnTo>
                <a:lnTo>
                  <a:pt x="440" y="762"/>
                </a:lnTo>
                <a:lnTo>
                  <a:pt x="439" y="762"/>
                </a:lnTo>
                <a:lnTo>
                  <a:pt x="439" y="762"/>
                </a:lnTo>
                <a:lnTo>
                  <a:pt x="442" y="755"/>
                </a:lnTo>
                <a:lnTo>
                  <a:pt x="450" y="751"/>
                </a:lnTo>
                <a:lnTo>
                  <a:pt x="461" y="739"/>
                </a:lnTo>
                <a:lnTo>
                  <a:pt x="479" y="743"/>
                </a:lnTo>
                <a:lnTo>
                  <a:pt x="483" y="743"/>
                </a:lnTo>
                <a:lnTo>
                  <a:pt x="485" y="738"/>
                </a:lnTo>
                <a:lnTo>
                  <a:pt x="487" y="731"/>
                </a:lnTo>
                <a:lnTo>
                  <a:pt x="495" y="726"/>
                </a:lnTo>
                <a:lnTo>
                  <a:pt x="498" y="721"/>
                </a:lnTo>
                <a:lnTo>
                  <a:pt x="498" y="716"/>
                </a:lnTo>
                <a:lnTo>
                  <a:pt x="525" y="705"/>
                </a:lnTo>
                <a:lnTo>
                  <a:pt x="551" y="694"/>
                </a:lnTo>
                <a:lnTo>
                  <a:pt x="552" y="699"/>
                </a:lnTo>
                <a:lnTo>
                  <a:pt x="555" y="700"/>
                </a:lnTo>
                <a:lnTo>
                  <a:pt x="560" y="698"/>
                </a:lnTo>
                <a:lnTo>
                  <a:pt x="562" y="691"/>
                </a:lnTo>
                <a:lnTo>
                  <a:pt x="565" y="690"/>
                </a:lnTo>
                <a:lnTo>
                  <a:pt x="569" y="688"/>
                </a:lnTo>
                <a:lnTo>
                  <a:pt x="577" y="684"/>
                </a:lnTo>
                <a:lnTo>
                  <a:pt x="582" y="691"/>
                </a:lnTo>
                <a:lnTo>
                  <a:pt x="591" y="693"/>
                </a:lnTo>
                <a:lnTo>
                  <a:pt x="597" y="693"/>
                </a:lnTo>
                <a:lnTo>
                  <a:pt x="602" y="689"/>
                </a:lnTo>
                <a:lnTo>
                  <a:pt x="607" y="686"/>
                </a:lnTo>
                <a:lnTo>
                  <a:pt x="608" y="683"/>
                </a:lnTo>
                <a:lnTo>
                  <a:pt x="607" y="677"/>
                </a:lnTo>
                <a:lnTo>
                  <a:pt x="605" y="671"/>
                </a:lnTo>
                <a:lnTo>
                  <a:pt x="600" y="661"/>
                </a:lnTo>
                <a:lnTo>
                  <a:pt x="597" y="660"/>
                </a:lnTo>
                <a:lnTo>
                  <a:pt x="594" y="661"/>
                </a:lnTo>
                <a:lnTo>
                  <a:pt x="586" y="669"/>
                </a:lnTo>
                <a:lnTo>
                  <a:pt x="576" y="670"/>
                </a:lnTo>
                <a:lnTo>
                  <a:pt x="547" y="678"/>
                </a:lnTo>
                <a:lnTo>
                  <a:pt x="520" y="689"/>
                </a:lnTo>
                <a:lnTo>
                  <a:pt x="476" y="706"/>
                </a:lnTo>
                <a:lnTo>
                  <a:pt x="434" y="724"/>
                </a:lnTo>
                <a:lnTo>
                  <a:pt x="437" y="724"/>
                </a:lnTo>
                <a:lnTo>
                  <a:pt x="439" y="724"/>
                </a:lnTo>
                <a:lnTo>
                  <a:pt x="437" y="724"/>
                </a:lnTo>
                <a:lnTo>
                  <a:pt x="434" y="724"/>
                </a:lnTo>
                <a:lnTo>
                  <a:pt x="429" y="726"/>
                </a:lnTo>
                <a:lnTo>
                  <a:pt x="426" y="728"/>
                </a:lnTo>
                <a:lnTo>
                  <a:pt x="424" y="727"/>
                </a:lnTo>
                <a:lnTo>
                  <a:pt x="422" y="727"/>
                </a:lnTo>
                <a:lnTo>
                  <a:pt x="420" y="716"/>
                </a:lnTo>
                <a:lnTo>
                  <a:pt x="429" y="711"/>
                </a:lnTo>
                <a:lnTo>
                  <a:pt x="450" y="702"/>
                </a:lnTo>
                <a:lnTo>
                  <a:pt x="465" y="691"/>
                </a:lnTo>
                <a:lnTo>
                  <a:pt x="450" y="696"/>
                </a:lnTo>
                <a:lnTo>
                  <a:pt x="436" y="688"/>
                </a:lnTo>
                <a:lnTo>
                  <a:pt x="433" y="693"/>
                </a:lnTo>
                <a:lnTo>
                  <a:pt x="430" y="700"/>
                </a:lnTo>
                <a:lnTo>
                  <a:pt x="425" y="706"/>
                </a:lnTo>
                <a:lnTo>
                  <a:pt x="419" y="705"/>
                </a:lnTo>
                <a:lnTo>
                  <a:pt x="409" y="700"/>
                </a:lnTo>
                <a:lnTo>
                  <a:pt x="404" y="708"/>
                </a:lnTo>
                <a:lnTo>
                  <a:pt x="399" y="716"/>
                </a:lnTo>
                <a:lnTo>
                  <a:pt x="392" y="716"/>
                </a:lnTo>
                <a:lnTo>
                  <a:pt x="383" y="713"/>
                </a:lnTo>
                <a:lnTo>
                  <a:pt x="380" y="718"/>
                </a:lnTo>
                <a:lnTo>
                  <a:pt x="374" y="729"/>
                </a:lnTo>
                <a:lnTo>
                  <a:pt x="365" y="737"/>
                </a:lnTo>
                <a:lnTo>
                  <a:pt x="365" y="737"/>
                </a:lnTo>
                <a:lnTo>
                  <a:pt x="365" y="738"/>
                </a:lnTo>
                <a:lnTo>
                  <a:pt x="364" y="739"/>
                </a:lnTo>
                <a:lnTo>
                  <a:pt x="364" y="739"/>
                </a:lnTo>
                <a:lnTo>
                  <a:pt x="365" y="740"/>
                </a:lnTo>
                <a:lnTo>
                  <a:pt x="365" y="738"/>
                </a:lnTo>
                <a:lnTo>
                  <a:pt x="366" y="737"/>
                </a:lnTo>
                <a:lnTo>
                  <a:pt x="366" y="737"/>
                </a:lnTo>
                <a:lnTo>
                  <a:pt x="365" y="737"/>
                </a:lnTo>
                <a:lnTo>
                  <a:pt x="366" y="737"/>
                </a:lnTo>
                <a:lnTo>
                  <a:pt x="374" y="736"/>
                </a:lnTo>
                <a:lnTo>
                  <a:pt x="381" y="732"/>
                </a:lnTo>
                <a:lnTo>
                  <a:pt x="394" y="727"/>
                </a:lnTo>
                <a:lnTo>
                  <a:pt x="396" y="739"/>
                </a:lnTo>
                <a:lnTo>
                  <a:pt x="367" y="755"/>
                </a:lnTo>
                <a:lnTo>
                  <a:pt x="337" y="769"/>
                </a:lnTo>
                <a:lnTo>
                  <a:pt x="339" y="755"/>
                </a:lnTo>
                <a:lnTo>
                  <a:pt x="352" y="748"/>
                </a:lnTo>
                <a:lnTo>
                  <a:pt x="358" y="746"/>
                </a:lnTo>
                <a:lnTo>
                  <a:pt x="359" y="742"/>
                </a:lnTo>
                <a:lnTo>
                  <a:pt x="355" y="739"/>
                </a:lnTo>
                <a:lnTo>
                  <a:pt x="351" y="742"/>
                </a:lnTo>
                <a:lnTo>
                  <a:pt x="343" y="744"/>
                </a:lnTo>
                <a:lnTo>
                  <a:pt x="342" y="735"/>
                </a:lnTo>
                <a:lnTo>
                  <a:pt x="343" y="732"/>
                </a:lnTo>
                <a:lnTo>
                  <a:pt x="343" y="729"/>
                </a:lnTo>
                <a:lnTo>
                  <a:pt x="351" y="723"/>
                </a:lnTo>
                <a:lnTo>
                  <a:pt x="360" y="720"/>
                </a:lnTo>
                <a:lnTo>
                  <a:pt x="400" y="697"/>
                </a:lnTo>
                <a:lnTo>
                  <a:pt x="442" y="678"/>
                </a:lnTo>
                <a:lnTo>
                  <a:pt x="448" y="678"/>
                </a:lnTo>
                <a:lnTo>
                  <a:pt x="450" y="674"/>
                </a:lnTo>
                <a:lnTo>
                  <a:pt x="461" y="670"/>
                </a:lnTo>
                <a:lnTo>
                  <a:pt x="472" y="665"/>
                </a:lnTo>
                <a:lnTo>
                  <a:pt x="474" y="675"/>
                </a:lnTo>
                <a:lnTo>
                  <a:pt x="476" y="685"/>
                </a:lnTo>
                <a:lnTo>
                  <a:pt x="473" y="687"/>
                </a:lnTo>
                <a:lnTo>
                  <a:pt x="472" y="691"/>
                </a:lnTo>
                <a:lnTo>
                  <a:pt x="480" y="689"/>
                </a:lnTo>
                <a:lnTo>
                  <a:pt x="486" y="686"/>
                </a:lnTo>
                <a:lnTo>
                  <a:pt x="502" y="680"/>
                </a:lnTo>
                <a:lnTo>
                  <a:pt x="519" y="673"/>
                </a:lnTo>
                <a:lnTo>
                  <a:pt x="522" y="671"/>
                </a:lnTo>
                <a:lnTo>
                  <a:pt x="522" y="668"/>
                </a:lnTo>
                <a:lnTo>
                  <a:pt x="519" y="666"/>
                </a:lnTo>
                <a:lnTo>
                  <a:pt x="516" y="667"/>
                </a:lnTo>
                <a:lnTo>
                  <a:pt x="506" y="671"/>
                </a:lnTo>
                <a:lnTo>
                  <a:pt x="496" y="674"/>
                </a:lnTo>
                <a:lnTo>
                  <a:pt x="495" y="674"/>
                </a:lnTo>
                <a:lnTo>
                  <a:pt x="494" y="675"/>
                </a:lnTo>
                <a:lnTo>
                  <a:pt x="495" y="674"/>
                </a:lnTo>
                <a:lnTo>
                  <a:pt x="495" y="673"/>
                </a:lnTo>
                <a:lnTo>
                  <a:pt x="494" y="663"/>
                </a:lnTo>
                <a:lnTo>
                  <a:pt x="484" y="666"/>
                </a:lnTo>
                <a:lnTo>
                  <a:pt x="483" y="667"/>
                </a:lnTo>
                <a:lnTo>
                  <a:pt x="481" y="667"/>
                </a:lnTo>
                <a:lnTo>
                  <a:pt x="480" y="667"/>
                </a:lnTo>
                <a:lnTo>
                  <a:pt x="479" y="667"/>
                </a:lnTo>
                <a:lnTo>
                  <a:pt x="480" y="667"/>
                </a:lnTo>
                <a:lnTo>
                  <a:pt x="480" y="666"/>
                </a:lnTo>
                <a:lnTo>
                  <a:pt x="480" y="662"/>
                </a:lnTo>
                <a:lnTo>
                  <a:pt x="480" y="660"/>
                </a:lnTo>
                <a:lnTo>
                  <a:pt x="500" y="653"/>
                </a:lnTo>
                <a:lnTo>
                  <a:pt x="520" y="645"/>
                </a:lnTo>
                <a:lnTo>
                  <a:pt x="521" y="642"/>
                </a:lnTo>
                <a:lnTo>
                  <a:pt x="522" y="640"/>
                </a:lnTo>
                <a:lnTo>
                  <a:pt x="521" y="642"/>
                </a:lnTo>
                <a:lnTo>
                  <a:pt x="520" y="645"/>
                </a:lnTo>
                <a:lnTo>
                  <a:pt x="529" y="643"/>
                </a:lnTo>
                <a:lnTo>
                  <a:pt x="537" y="639"/>
                </a:lnTo>
                <a:lnTo>
                  <a:pt x="543" y="638"/>
                </a:lnTo>
                <a:lnTo>
                  <a:pt x="547" y="641"/>
                </a:lnTo>
                <a:lnTo>
                  <a:pt x="549" y="646"/>
                </a:lnTo>
                <a:lnTo>
                  <a:pt x="547" y="653"/>
                </a:lnTo>
                <a:lnTo>
                  <a:pt x="544" y="655"/>
                </a:lnTo>
                <a:lnTo>
                  <a:pt x="543" y="660"/>
                </a:lnTo>
                <a:lnTo>
                  <a:pt x="554" y="660"/>
                </a:lnTo>
                <a:lnTo>
                  <a:pt x="563" y="656"/>
                </a:lnTo>
                <a:lnTo>
                  <a:pt x="565" y="654"/>
                </a:lnTo>
                <a:lnTo>
                  <a:pt x="563" y="651"/>
                </a:lnTo>
                <a:lnTo>
                  <a:pt x="556" y="642"/>
                </a:lnTo>
                <a:lnTo>
                  <a:pt x="565" y="635"/>
                </a:lnTo>
                <a:lnTo>
                  <a:pt x="575" y="630"/>
                </a:lnTo>
                <a:lnTo>
                  <a:pt x="579" y="622"/>
                </a:lnTo>
                <a:lnTo>
                  <a:pt x="582" y="621"/>
                </a:lnTo>
                <a:lnTo>
                  <a:pt x="582" y="617"/>
                </a:lnTo>
                <a:lnTo>
                  <a:pt x="586" y="620"/>
                </a:lnTo>
                <a:lnTo>
                  <a:pt x="590" y="619"/>
                </a:lnTo>
                <a:lnTo>
                  <a:pt x="621" y="610"/>
                </a:lnTo>
                <a:lnTo>
                  <a:pt x="650" y="597"/>
                </a:lnTo>
                <a:lnTo>
                  <a:pt x="648" y="595"/>
                </a:lnTo>
                <a:lnTo>
                  <a:pt x="645" y="595"/>
                </a:lnTo>
                <a:lnTo>
                  <a:pt x="648" y="595"/>
                </a:lnTo>
                <a:lnTo>
                  <a:pt x="650" y="597"/>
                </a:lnTo>
                <a:lnTo>
                  <a:pt x="663" y="595"/>
                </a:lnTo>
                <a:lnTo>
                  <a:pt x="675" y="594"/>
                </a:lnTo>
                <a:lnTo>
                  <a:pt x="679" y="593"/>
                </a:lnTo>
                <a:lnTo>
                  <a:pt x="681" y="596"/>
                </a:lnTo>
                <a:lnTo>
                  <a:pt x="681" y="610"/>
                </a:lnTo>
                <a:lnTo>
                  <a:pt x="670" y="620"/>
                </a:lnTo>
                <a:lnTo>
                  <a:pt x="664" y="620"/>
                </a:lnTo>
                <a:lnTo>
                  <a:pt x="658" y="623"/>
                </a:lnTo>
                <a:lnTo>
                  <a:pt x="645" y="625"/>
                </a:lnTo>
                <a:lnTo>
                  <a:pt x="630" y="628"/>
                </a:lnTo>
                <a:lnTo>
                  <a:pt x="626" y="629"/>
                </a:lnTo>
                <a:lnTo>
                  <a:pt x="625" y="632"/>
                </a:lnTo>
                <a:lnTo>
                  <a:pt x="627" y="635"/>
                </a:lnTo>
                <a:lnTo>
                  <a:pt x="632" y="635"/>
                </a:lnTo>
                <a:lnTo>
                  <a:pt x="642" y="632"/>
                </a:lnTo>
                <a:lnTo>
                  <a:pt x="653" y="628"/>
                </a:lnTo>
                <a:lnTo>
                  <a:pt x="648" y="636"/>
                </a:lnTo>
                <a:lnTo>
                  <a:pt x="638" y="640"/>
                </a:lnTo>
                <a:lnTo>
                  <a:pt x="642" y="643"/>
                </a:lnTo>
                <a:lnTo>
                  <a:pt x="643" y="648"/>
                </a:lnTo>
                <a:lnTo>
                  <a:pt x="636" y="652"/>
                </a:lnTo>
                <a:lnTo>
                  <a:pt x="627" y="654"/>
                </a:lnTo>
                <a:lnTo>
                  <a:pt x="623" y="656"/>
                </a:lnTo>
                <a:lnTo>
                  <a:pt x="621" y="659"/>
                </a:lnTo>
                <a:lnTo>
                  <a:pt x="624" y="663"/>
                </a:lnTo>
                <a:lnTo>
                  <a:pt x="630" y="666"/>
                </a:lnTo>
                <a:lnTo>
                  <a:pt x="640" y="665"/>
                </a:lnTo>
                <a:lnTo>
                  <a:pt x="651" y="663"/>
                </a:lnTo>
                <a:lnTo>
                  <a:pt x="655" y="668"/>
                </a:lnTo>
                <a:lnTo>
                  <a:pt x="658" y="661"/>
                </a:lnTo>
                <a:lnTo>
                  <a:pt x="666" y="659"/>
                </a:lnTo>
                <a:lnTo>
                  <a:pt x="673" y="657"/>
                </a:lnTo>
                <a:lnTo>
                  <a:pt x="673" y="660"/>
                </a:lnTo>
                <a:lnTo>
                  <a:pt x="676" y="661"/>
                </a:lnTo>
                <a:lnTo>
                  <a:pt x="678" y="659"/>
                </a:lnTo>
                <a:lnTo>
                  <a:pt x="678" y="655"/>
                </a:lnTo>
                <a:lnTo>
                  <a:pt x="681" y="654"/>
                </a:lnTo>
                <a:lnTo>
                  <a:pt x="683" y="653"/>
                </a:lnTo>
                <a:lnTo>
                  <a:pt x="690" y="658"/>
                </a:lnTo>
                <a:lnTo>
                  <a:pt x="696" y="661"/>
                </a:lnTo>
                <a:lnTo>
                  <a:pt x="699" y="657"/>
                </a:lnTo>
                <a:lnTo>
                  <a:pt x="701" y="653"/>
                </a:lnTo>
                <a:lnTo>
                  <a:pt x="703" y="657"/>
                </a:lnTo>
                <a:lnTo>
                  <a:pt x="707" y="661"/>
                </a:lnTo>
                <a:lnTo>
                  <a:pt x="711" y="651"/>
                </a:lnTo>
                <a:lnTo>
                  <a:pt x="723" y="652"/>
                </a:lnTo>
                <a:lnTo>
                  <a:pt x="734" y="651"/>
                </a:lnTo>
                <a:lnTo>
                  <a:pt x="740" y="639"/>
                </a:lnTo>
                <a:lnTo>
                  <a:pt x="774" y="626"/>
                </a:lnTo>
                <a:lnTo>
                  <a:pt x="810" y="623"/>
                </a:lnTo>
                <a:lnTo>
                  <a:pt x="812" y="621"/>
                </a:lnTo>
                <a:lnTo>
                  <a:pt x="813" y="622"/>
                </a:lnTo>
                <a:lnTo>
                  <a:pt x="814" y="621"/>
                </a:lnTo>
                <a:lnTo>
                  <a:pt x="814" y="620"/>
                </a:lnTo>
                <a:lnTo>
                  <a:pt x="814" y="621"/>
                </a:lnTo>
                <a:lnTo>
                  <a:pt x="813" y="622"/>
                </a:lnTo>
                <a:lnTo>
                  <a:pt x="812" y="622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3"/>
                </a:lnTo>
                <a:lnTo>
                  <a:pt x="810" y="625"/>
                </a:lnTo>
                <a:lnTo>
                  <a:pt x="810" y="628"/>
                </a:lnTo>
                <a:lnTo>
                  <a:pt x="807" y="633"/>
                </a:lnTo>
                <a:lnTo>
                  <a:pt x="812" y="641"/>
                </a:lnTo>
                <a:lnTo>
                  <a:pt x="814" y="643"/>
                </a:lnTo>
                <a:lnTo>
                  <a:pt x="820" y="641"/>
                </a:lnTo>
                <a:lnTo>
                  <a:pt x="839" y="637"/>
                </a:lnTo>
                <a:lnTo>
                  <a:pt x="851" y="653"/>
                </a:lnTo>
                <a:lnTo>
                  <a:pt x="851" y="654"/>
                </a:lnTo>
                <a:lnTo>
                  <a:pt x="851" y="656"/>
                </a:lnTo>
                <a:lnTo>
                  <a:pt x="847" y="667"/>
                </a:lnTo>
                <a:lnTo>
                  <a:pt x="843" y="677"/>
                </a:lnTo>
                <a:lnTo>
                  <a:pt x="854" y="676"/>
                </a:lnTo>
                <a:lnTo>
                  <a:pt x="851" y="663"/>
                </a:lnTo>
                <a:lnTo>
                  <a:pt x="870" y="670"/>
                </a:lnTo>
                <a:lnTo>
                  <a:pt x="889" y="676"/>
                </a:lnTo>
                <a:lnTo>
                  <a:pt x="883" y="687"/>
                </a:lnTo>
                <a:lnTo>
                  <a:pt x="878" y="698"/>
                </a:lnTo>
                <a:lnTo>
                  <a:pt x="876" y="704"/>
                </a:lnTo>
                <a:lnTo>
                  <a:pt x="880" y="708"/>
                </a:lnTo>
                <a:lnTo>
                  <a:pt x="889" y="718"/>
                </a:lnTo>
                <a:lnTo>
                  <a:pt x="893" y="731"/>
                </a:lnTo>
                <a:lnTo>
                  <a:pt x="889" y="718"/>
                </a:lnTo>
                <a:lnTo>
                  <a:pt x="880" y="708"/>
                </a:lnTo>
                <a:lnTo>
                  <a:pt x="876" y="713"/>
                </a:lnTo>
                <a:lnTo>
                  <a:pt x="868" y="715"/>
                </a:lnTo>
                <a:lnTo>
                  <a:pt x="880" y="726"/>
                </a:lnTo>
                <a:lnTo>
                  <a:pt x="888" y="737"/>
                </a:lnTo>
                <a:lnTo>
                  <a:pt x="888" y="738"/>
                </a:lnTo>
                <a:lnTo>
                  <a:pt x="887" y="739"/>
                </a:lnTo>
                <a:lnTo>
                  <a:pt x="879" y="740"/>
                </a:lnTo>
                <a:lnTo>
                  <a:pt x="873" y="736"/>
                </a:lnTo>
                <a:lnTo>
                  <a:pt x="870" y="734"/>
                </a:lnTo>
                <a:lnTo>
                  <a:pt x="867" y="734"/>
                </a:lnTo>
                <a:lnTo>
                  <a:pt x="857" y="739"/>
                </a:lnTo>
                <a:lnTo>
                  <a:pt x="846" y="740"/>
                </a:lnTo>
                <a:lnTo>
                  <a:pt x="839" y="743"/>
                </a:lnTo>
                <a:lnTo>
                  <a:pt x="840" y="748"/>
                </a:lnTo>
                <a:lnTo>
                  <a:pt x="840" y="757"/>
                </a:lnTo>
                <a:lnTo>
                  <a:pt x="849" y="760"/>
                </a:lnTo>
                <a:lnTo>
                  <a:pt x="852" y="761"/>
                </a:lnTo>
                <a:lnTo>
                  <a:pt x="854" y="764"/>
                </a:lnTo>
                <a:lnTo>
                  <a:pt x="858" y="766"/>
                </a:lnTo>
                <a:lnTo>
                  <a:pt x="861" y="764"/>
                </a:lnTo>
                <a:lnTo>
                  <a:pt x="868" y="755"/>
                </a:lnTo>
                <a:lnTo>
                  <a:pt x="873" y="746"/>
                </a:lnTo>
                <a:lnTo>
                  <a:pt x="874" y="748"/>
                </a:lnTo>
                <a:lnTo>
                  <a:pt x="875" y="749"/>
                </a:lnTo>
                <a:lnTo>
                  <a:pt x="874" y="760"/>
                </a:lnTo>
                <a:lnTo>
                  <a:pt x="889" y="762"/>
                </a:lnTo>
                <a:lnTo>
                  <a:pt x="895" y="766"/>
                </a:lnTo>
                <a:lnTo>
                  <a:pt x="900" y="770"/>
                </a:lnTo>
                <a:lnTo>
                  <a:pt x="900" y="770"/>
                </a:lnTo>
                <a:lnTo>
                  <a:pt x="903" y="773"/>
                </a:lnTo>
                <a:lnTo>
                  <a:pt x="905" y="774"/>
                </a:lnTo>
                <a:lnTo>
                  <a:pt x="918" y="779"/>
                </a:lnTo>
                <a:lnTo>
                  <a:pt x="931" y="778"/>
                </a:lnTo>
                <a:lnTo>
                  <a:pt x="921" y="761"/>
                </a:lnTo>
                <a:lnTo>
                  <a:pt x="923" y="743"/>
                </a:lnTo>
                <a:lnTo>
                  <a:pt x="967" y="686"/>
                </a:lnTo>
                <a:lnTo>
                  <a:pt x="1033" y="663"/>
                </a:lnTo>
                <a:lnTo>
                  <a:pt x="1000" y="629"/>
                </a:lnTo>
                <a:lnTo>
                  <a:pt x="948" y="628"/>
                </a:lnTo>
                <a:lnTo>
                  <a:pt x="953" y="621"/>
                </a:lnTo>
                <a:lnTo>
                  <a:pt x="961" y="621"/>
                </a:lnTo>
                <a:lnTo>
                  <a:pt x="978" y="620"/>
                </a:lnTo>
                <a:lnTo>
                  <a:pt x="992" y="620"/>
                </a:lnTo>
                <a:lnTo>
                  <a:pt x="992" y="619"/>
                </a:lnTo>
                <a:lnTo>
                  <a:pt x="992" y="617"/>
                </a:lnTo>
                <a:lnTo>
                  <a:pt x="987" y="616"/>
                </a:lnTo>
                <a:lnTo>
                  <a:pt x="981" y="614"/>
                </a:lnTo>
                <a:lnTo>
                  <a:pt x="1010" y="619"/>
                </a:lnTo>
                <a:lnTo>
                  <a:pt x="1034" y="635"/>
                </a:lnTo>
                <a:lnTo>
                  <a:pt x="1046" y="654"/>
                </a:lnTo>
                <a:lnTo>
                  <a:pt x="1052" y="675"/>
                </a:lnTo>
                <a:lnTo>
                  <a:pt x="1054" y="678"/>
                </a:lnTo>
                <a:lnTo>
                  <a:pt x="1056" y="680"/>
                </a:lnTo>
                <a:lnTo>
                  <a:pt x="1058" y="677"/>
                </a:lnTo>
                <a:lnTo>
                  <a:pt x="1058" y="674"/>
                </a:lnTo>
                <a:lnTo>
                  <a:pt x="1040" y="633"/>
                </a:lnTo>
                <a:lnTo>
                  <a:pt x="1003" y="607"/>
                </a:lnTo>
                <a:lnTo>
                  <a:pt x="990" y="604"/>
                </a:lnTo>
                <a:lnTo>
                  <a:pt x="976" y="601"/>
                </a:lnTo>
                <a:lnTo>
                  <a:pt x="991" y="598"/>
                </a:lnTo>
                <a:lnTo>
                  <a:pt x="1005" y="598"/>
                </a:lnTo>
                <a:lnTo>
                  <a:pt x="1031" y="591"/>
                </a:lnTo>
                <a:lnTo>
                  <a:pt x="1057" y="590"/>
                </a:lnTo>
                <a:lnTo>
                  <a:pt x="1060" y="589"/>
                </a:lnTo>
                <a:lnTo>
                  <a:pt x="1062" y="584"/>
                </a:lnTo>
                <a:lnTo>
                  <a:pt x="1069" y="594"/>
                </a:lnTo>
                <a:lnTo>
                  <a:pt x="1073" y="606"/>
                </a:lnTo>
                <a:lnTo>
                  <a:pt x="1070" y="646"/>
                </a:lnTo>
                <a:lnTo>
                  <a:pt x="1067" y="688"/>
                </a:lnTo>
                <a:lnTo>
                  <a:pt x="1074" y="659"/>
                </a:lnTo>
                <a:lnTo>
                  <a:pt x="1077" y="630"/>
                </a:lnTo>
                <a:lnTo>
                  <a:pt x="1077" y="630"/>
                </a:lnTo>
                <a:lnTo>
                  <a:pt x="1077" y="630"/>
                </a:lnTo>
                <a:lnTo>
                  <a:pt x="1077" y="630"/>
                </a:lnTo>
                <a:lnTo>
                  <a:pt x="1077" y="626"/>
                </a:lnTo>
                <a:lnTo>
                  <a:pt x="1078" y="623"/>
                </a:lnTo>
                <a:lnTo>
                  <a:pt x="1081" y="612"/>
                </a:lnTo>
                <a:lnTo>
                  <a:pt x="1075" y="602"/>
                </a:lnTo>
                <a:lnTo>
                  <a:pt x="1076" y="590"/>
                </a:lnTo>
                <a:lnTo>
                  <a:pt x="1082" y="578"/>
                </a:lnTo>
                <a:lnTo>
                  <a:pt x="1082" y="575"/>
                </a:lnTo>
                <a:lnTo>
                  <a:pt x="1078" y="573"/>
                </a:lnTo>
                <a:lnTo>
                  <a:pt x="1076" y="575"/>
                </a:lnTo>
                <a:lnTo>
                  <a:pt x="1073" y="574"/>
                </a:lnTo>
                <a:lnTo>
                  <a:pt x="1075" y="573"/>
                </a:lnTo>
                <a:lnTo>
                  <a:pt x="1076" y="570"/>
                </a:lnTo>
                <a:lnTo>
                  <a:pt x="1079" y="569"/>
                </a:lnTo>
                <a:lnTo>
                  <a:pt x="1082" y="568"/>
                </a:lnTo>
                <a:lnTo>
                  <a:pt x="1088" y="567"/>
                </a:lnTo>
                <a:lnTo>
                  <a:pt x="1089" y="563"/>
                </a:lnTo>
                <a:lnTo>
                  <a:pt x="1086" y="560"/>
                </a:lnTo>
                <a:lnTo>
                  <a:pt x="1081" y="562"/>
                </a:lnTo>
                <a:lnTo>
                  <a:pt x="1076" y="562"/>
                </a:lnTo>
                <a:lnTo>
                  <a:pt x="1072" y="561"/>
                </a:lnTo>
                <a:lnTo>
                  <a:pt x="1060" y="554"/>
                </a:lnTo>
                <a:lnTo>
                  <a:pt x="1046" y="551"/>
                </a:lnTo>
                <a:lnTo>
                  <a:pt x="966" y="567"/>
                </a:lnTo>
                <a:lnTo>
                  <a:pt x="884" y="582"/>
                </a:lnTo>
                <a:lnTo>
                  <a:pt x="873" y="585"/>
                </a:lnTo>
                <a:lnTo>
                  <a:pt x="861" y="587"/>
                </a:lnTo>
                <a:lnTo>
                  <a:pt x="873" y="585"/>
                </a:lnTo>
                <a:lnTo>
                  <a:pt x="884" y="582"/>
                </a:lnTo>
                <a:lnTo>
                  <a:pt x="878" y="577"/>
                </a:lnTo>
                <a:lnTo>
                  <a:pt x="874" y="569"/>
                </a:lnTo>
                <a:lnTo>
                  <a:pt x="896" y="563"/>
                </a:lnTo>
                <a:lnTo>
                  <a:pt x="919" y="556"/>
                </a:lnTo>
                <a:lnTo>
                  <a:pt x="922" y="558"/>
                </a:lnTo>
                <a:lnTo>
                  <a:pt x="925" y="558"/>
                </a:lnTo>
                <a:lnTo>
                  <a:pt x="998" y="543"/>
                </a:lnTo>
                <a:lnTo>
                  <a:pt x="1072" y="529"/>
                </a:lnTo>
                <a:lnTo>
                  <a:pt x="1080" y="526"/>
                </a:lnTo>
                <a:lnTo>
                  <a:pt x="1089" y="522"/>
                </a:lnTo>
                <a:lnTo>
                  <a:pt x="1060" y="523"/>
                </a:lnTo>
                <a:lnTo>
                  <a:pt x="1031" y="526"/>
                </a:lnTo>
                <a:lnTo>
                  <a:pt x="1028" y="528"/>
                </a:lnTo>
                <a:lnTo>
                  <a:pt x="1025" y="526"/>
                </a:lnTo>
                <a:lnTo>
                  <a:pt x="1026" y="523"/>
                </a:lnTo>
                <a:lnTo>
                  <a:pt x="1028" y="520"/>
                </a:lnTo>
                <a:lnTo>
                  <a:pt x="1034" y="515"/>
                </a:lnTo>
                <a:lnTo>
                  <a:pt x="1040" y="509"/>
                </a:lnTo>
                <a:lnTo>
                  <a:pt x="1042" y="508"/>
                </a:lnTo>
                <a:lnTo>
                  <a:pt x="1045" y="508"/>
                </a:lnTo>
                <a:lnTo>
                  <a:pt x="1047" y="514"/>
                </a:lnTo>
                <a:lnTo>
                  <a:pt x="1051" y="510"/>
                </a:lnTo>
                <a:lnTo>
                  <a:pt x="1055" y="507"/>
                </a:lnTo>
                <a:lnTo>
                  <a:pt x="1057" y="503"/>
                </a:lnTo>
                <a:lnTo>
                  <a:pt x="1088" y="498"/>
                </a:lnTo>
                <a:lnTo>
                  <a:pt x="1118" y="492"/>
                </a:lnTo>
                <a:lnTo>
                  <a:pt x="1130" y="492"/>
                </a:lnTo>
                <a:lnTo>
                  <a:pt x="1139" y="500"/>
                </a:lnTo>
                <a:lnTo>
                  <a:pt x="1158" y="523"/>
                </a:lnTo>
                <a:lnTo>
                  <a:pt x="1180" y="546"/>
                </a:lnTo>
                <a:lnTo>
                  <a:pt x="1180" y="560"/>
                </a:lnTo>
                <a:lnTo>
                  <a:pt x="1177" y="573"/>
                </a:lnTo>
                <a:lnTo>
                  <a:pt x="1167" y="563"/>
                </a:lnTo>
                <a:lnTo>
                  <a:pt x="1160" y="552"/>
                </a:lnTo>
                <a:lnTo>
                  <a:pt x="1145" y="539"/>
                </a:lnTo>
                <a:lnTo>
                  <a:pt x="1124" y="538"/>
                </a:lnTo>
                <a:lnTo>
                  <a:pt x="1116" y="543"/>
                </a:lnTo>
                <a:lnTo>
                  <a:pt x="1115" y="551"/>
                </a:lnTo>
                <a:lnTo>
                  <a:pt x="1109" y="552"/>
                </a:lnTo>
                <a:lnTo>
                  <a:pt x="1106" y="556"/>
                </a:lnTo>
                <a:lnTo>
                  <a:pt x="1101" y="558"/>
                </a:lnTo>
                <a:lnTo>
                  <a:pt x="1098" y="563"/>
                </a:lnTo>
                <a:lnTo>
                  <a:pt x="1101" y="567"/>
                </a:lnTo>
                <a:lnTo>
                  <a:pt x="1105" y="568"/>
                </a:lnTo>
                <a:lnTo>
                  <a:pt x="1110" y="569"/>
                </a:lnTo>
                <a:lnTo>
                  <a:pt x="1116" y="571"/>
                </a:lnTo>
                <a:lnTo>
                  <a:pt x="1121" y="573"/>
                </a:lnTo>
                <a:lnTo>
                  <a:pt x="1123" y="566"/>
                </a:lnTo>
                <a:lnTo>
                  <a:pt x="1135" y="561"/>
                </a:lnTo>
                <a:lnTo>
                  <a:pt x="1146" y="554"/>
                </a:lnTo>
                <a:lnTo>
                  <a:pt x="1154" y="568"/>
                </a:lnTo>
                <a:lnTo>
                  <a:pt x="1154" y="585"/>
                </a:lnTo>
                <a:lnTo>
                  <a:pt x="1154" y="592"/>
                </a:lnTo>
                <a:lnTo>
                  <a:pt x="1156" y="597"/>
                </a:lnTo>
                <a:lnTo>
                  <a:pt x="1153" y="601"/>
                </a:lnTo>
                <a:lnTo>
                  <a:pt x="1149" y="598"/>
                </a:lnTo>
                <a:lnTo>
                  <a:pt x="1145" y="595"/>
                </a:lnTo>
                <a:lnTo>
                  <a:pt x="1141" y="592"/>
                </a:lnTo>
                <a:lnTo>
                  <a:pt x="1141" y="591"/>
                </a:lnTo>
                <a:lnTo>
                  <a:pt x="1140" y="590"/>
                </a:lnTo>
                <a:close/>
                <a:moveTo>
                  <a:pt x="166" y="604"/>
                </a:moveTo>
                <a:lnTo>
                  <a:pt x="165" y="604"/>
                </a:lnTo>
                <a:lnTo>
                  <a:pt x="165" y="604"/>
                </a:lnTo>
                <a:lnTo>
                  <a:pt x="165" y="604"/>
                </a:lnTo>
                <a:lnTo>
                  <a:pt x="165" y="604"/>
                </a:lnTo>
                <a:lnTo>
                  <a:pt x="165" y="604"/>
                </a:lnTo>
                <a:lnTo>
                  <a:pt x="166" y="604"/>
                </a:lnTo>
                <a:close/>
                <a:moveTo>
                  <a:pt x="193" y="650"/>
                </a:moveTo>
                <a:lnTo>
                  <a:pt x="194" y="651"/>
                </a:lnTo>
                <a:lnTo>
                  <a:pt x="196" y="648"/>
                </a:lnTo>
                <a:lnTo>
                  <a:pt x="199" y="647"/>
                </a:lnTo>
                <a:lnTo>
                  <a:pt x="199" y="644"/>
                </a:lnTo>
                <a:lnTo>
                  <a:pt x="198" y="644"/>
                </a:lnTo>
                <a:lnTo>
                  <a:pt x="198" y="643"/>
                </a:lnTo>
                <a:lnTo>
                  <a:pt x="196" y="645"/>
                </a:lnTo>
                <a:lnTo>
                  <a:pt x="195" y="647"/>
                </a:lnTo>
                <a:lnTo>
                  <a:pt x="195" y="647"/>
                </a:lnTo>
                <a:lnTo>
                  <a:pt x="193" y="647"/>
                </a:lnTo>
                <a:lnTo>
                  <a:pt x="193" y="650"/>
                </a:lnTo>
                <a:close/>
                <a:moveTo>
                  <a:pt x="2159" y="915"/>
                </a:moveTo>
                <a:lnTo>
                  <a:pt x="2159" y="914"/>
                </a:lnTo>
                <a:lnTo>
                  <a:pt x="2161" y="913"/>
                </a:lnTo>
                <a:lnTo>
                  <a:pt x="2158" y="913"/>
                </a:lnTo>
                <a:lnTo>
                  <a:pt x="2155" y="913"/>
                </a:lnTo>
                <a:lnTo>
                  <a:pt x="2157" y="914"/>
                </a:lnTo>
                <a:lnTo>
                  <a:pt x="2159" y="915"/>
                </a:lnTo>
                <a:close/>
                <a:moveTo>
                  <a:pt x="813" y="467"/>
                </a:moveTo>
                <a:lnTo>
                  <a:pt x="813" y="467"/>
                </a:lnTo>
                <a:lnTo>
                  <a:pt x="814" y="467"/>
                </a:lnTo>
                <a:lnTo>
                  <a:pt x="813" y="467"/>
                </a:lnTo>
                <a:lnTo>
                  <a:pt x="813" y="466"/>
                </a:lnTo>
                <a:lnTo>
                  <a:pt x="812" y="467"/>
                </a:lnTo>
                <a:lnTo>
                  <a:pt x="812" y="467"/>
                </a:lnTo>
                <a:lnTo>
                  <a:pt x="812" y="467"/>
                </a:lnTo>
                <a:lnTo>
                  <a:pt x="813" y="467"/>
                </a:lnTo>
                <a:close/>
                <a:moveTo>
                  <a:pt x="995" y="911"/>
                </a:moveTo>
                <a:lnTo>
                  <a:pt x="995" y="912"/>
                </a:lnTo>
                <a:lnTo>
                  <a:pt x="995" y="912"/>
                </a:lnTo>
                <a:lnTo>
                  <a:pt x="995" y="912"/>
                </a:lnTo>
                <a:lnTo>
                  <a:pt x="996" y="911"/>
                </a:lnTo>
                <a:lnTo>
                  <a:pt x="995" y="910"/>
                </a:lnTo>
                <a:lnTo>
                  <a:pt x="995" y="911"/>
                </a:lnTo>
                <a:close/>
                <a:moveTo>
                  <a:pt x="181" y="742"/>
                </a:moveTo>
                <a:lnTo>
                  <a:pt x="181" y="745"/>
                </a:lnTo>
                <a:lnTo>
                  <a:pt x="183" y="747"/>
                </a:lnTo>
                <a:lnTo>
                  <a:pt x="182" y="744"/>
                </a:lnTo>
                <a:lnTo>
                  <a:pt x="182" y="742"/>
                </a:lnTo>
                <a:lnTo>
                  <a:pt x="181" y="742"/>
                </a:lnTo>
                <a:lnTo>
                  <a:pt x="181" y="742"/>
                </a:lnTo>
                <a:close/>
                <a:moveTo>
                  <a:pt x="181" y="731"/>
                </a:moveTo>
                <a:lnTo>
                  <a:pt x="181" y="733"/>
                </a:lnTo>
                <a:lnTo>
                  <a:pt x="183" y="733"/>
                </a:lnTo>
                <a:lnTo>
                  <a:pt x="183" y="733"/>
                </a:lnTo>
                <a:lnTo>
                  <a:pt x="184" y="732"/>
                </a:lnTo>
                <a:lnTo>
                  <a:pt x="184" y="731"/>
                </a:lnTo>
                <a:lnTo>
                  <a:pt x="183" y="730"/>
                </a:lnTo>
                <a:lnTo>
                  <a:pt x="182" y="731"/>
                </a:lnTo>
                <a:lnTo>
                  <a:pt x="181" y="731"/>
                </a:lnTo>
                <a:close/>
                <a:moveTo>
                  <a:pt x="2936" y="1621"/>
                </a:moveTo>
                <a:lnTo>
                  <a:pt x="2935" y="1620"/>
                </a:lnTo>
                <a:lnTo>
                  <a:pt x="2934" y="1620"/>
                </a:lnTo>
                <a:lnTo>
                  <a:pt x="2932" y="1620"/>
                </a:lnTo>
                <a:lnTo>
                  <a:pt x="2932" y="1621"/>
                </a:lnTo>
                <a:lnTo>
                  <a:pt x="2932" y="1622"/>
                </a:lnTo>
                <a:lnTo>
                  <a:pt x="2934" y="1623"/>
                </a:lnTo>
                <a:lnTo>
                  <a:pt x="2935" y="1622"/>
                </a:lnTo>
                <a:lnTo>
                  <a:pt x="2936" y="1621"/>
                </a:lnTo>
                <a:close/>
                <a:moveTo>
                  <a:pt x="1416" y="1522"/>
                </a:moveTo>
                <a:lnTo>
                  <a:pt x="1419" y="1522"/>
                </a:lnTo>
                <a:lnTo>
                  <a:pt x="1420" y="1522"/>
                </a:lnTo>
                <a:lnTo>
                  <a:pt x="1420" y="1521"/>
                </a:lnTo>
                <a:lnTo>
                  <a:pt x="1421" y="1521"/>
                </a:lnTo>
                <a:lnTo>
                  <a:pt x="1419" y="1521"/>
                </a:lnTo>
                <a:lnTo>
                  <a:pt x="1418" y="1519"/>
                </a:lnTo>
                <a:lnTo>
                  <a:pt x="1416" y="1521"/>
                </a:lnTo>
                <a:lnTo>
                  <a:pt x="1416" y="1522"/>
                </a:lnTo>
                <a:close/>
                <a:moveTo>
                  <a:pt x="1500" y="1125"/>
                </a:moveTo>
                <a:lnTo>
                  <a:pt x="1498" y="1124"/>
                </a:lnTo>
                <a:lnTo>
                  <a:pt x="1498" y="1124"/>
                </a:lnTo>
                <a:lnTo>
                  <a:pt x="1496" y="1124"/>
                </a:lnTo>
                <a:lnTo>
                  <a:pt x="1495" y="1125"/>
                </a:lnTo>
                <a:lnTo>
                  <a:pt x="1496" y="1125"/>
                </a:lnTo>
                <a:lnTo>
                  <a:pt x="1497" y="1126"/>
                </a:lnTo>
                <a:lnTo>
                  <a:pt x="1498" y="1125"/>
                </a:lnTo>
                <a:lnTo>
                  <a:pt x="1500" y="1125"/>
                </a:lnTo>
                <a:close/>
                <a:moveTo>
                  <a:pt x="444" y="409"/>
                </a:moveTo>
                <a:lnTo>
                  <a:pt x="444" y="409"/>
                </a:lnTo>
                <a:lnTo>
                  <a:pt x="444" y="410"/>
                </a:lnTo>
                <a:lnTo>
                  <a:pt x="445" y="410"/>
                </a:lnTo>
                <a:lnTo>
                  <a:pt x="445" y="409"/>
                </a:lnTo>
                <a:lnTo>
                  <a:pt x="445" y="409"/>
                </a:lnTo>
                <a:lnTo>
                  <a:pt x="445" y="408"/>
                </a:lnTo>
                <a:lnTo>
                  <a:pt x="444" y="409"/>
                </a:lnTo>
                <a:lnTo>
                  <a:pt x="444" y="409"/>
                </a:lnTo>
                <a:close/>
                <a:moveTo>
                  <a:pt x="677" y="1161"/>
                </a:moveTo>
                <a:lnTo>
                  <a:pt x="677" y="1161"/>
                </a:lnTo>
                <a:lnTo>
                  <a:pt x="676" y="1160"/>
                </a:lnTo>
                <a:lnTo>
                  <a:pt x="675" y="1161"/>
                </a:lnTo>
                <a:lnTo>
                  <a:pt x="675" y="1162"/>
                </a:lnTo>
                <a:lnTo>
                  <a:pt x="676" y="1162"/>
                </a:lnTo>
                <a:lnTo>
                  <a:pt x="676" y="1162"/>
                </a:lnTo>
                <a:lnTo>
                  <a:pt x="677" y="1162"/>
                </a:lnTo>
                <a:lnTo>
                  <a:pt x="677" y="1161"/>
                </a:lnTo>
                <a:close/>
                <a:moveTo>
                  <a:pt x="334" y="536"/>
                </a:moveTo>
                <a:lnTo>
                  <a:pt x="335" y="532"/>
                </a:lnTo>
                <a:lnTo>
                  <a:pt x="335" y="529"/>
                </a:lnTo>
                <a:lnTo>
                  <a:pt x="335" y="529"/>
                </a:lnTo>
                <a:lnTo>
                  <a:pt x="335" y="529"/>
                </a:lnTo>
                <a:lnTo>
                  <a:pt x="335" y="529"/>
                </a:lnTo>
                <a:lnTo>
                  <a:pt x="335" y="528"/>
                </a:lnTo>
                <a:lnTo>
                  <a:pt x="340" y="512"/>
                </a:lnTo>
                <a:lnTo>
                  <a:pt x="340" y="494"/>
                </a:lnTo>
                <a:lnTo>
                  <a:pt x="332" y="503"/>
                </a:lnTo>
                <a:lnTo>
                  <a:pt x="323" y="513"/>
                </a:lnTo>
                <a:lnTo>
                  <a:pt x="334" y="510"/>
                </a:lnTo>
                <a:lnTo>
                  <a:pt x="335" y="521"/>
                </a:lnTo>
                <a:lnTo>
                  <a:pt x="335" y="524"/>
                </a:lnTo>
                <a:lnTo>
                  <a:pt x="335" y="528"/>
                </a:lnTo>
                <a:lnTo>
                  <a:pt x="335" y="529"/>
                </a:lnTo>
                <a:lnTo>
                  <a:pt x="335" y="529"/>
                </a:lnTo>
                <a:lnTo>
                  <a:pt x="335" y="529"/>
                </a:lnTo>
                <a:lnTo>
                  <a:pt x="335" y="529"/>
                </a:lnTo>
                <a:lnTo>
                  <a:pt x="333" y="532"/>
                </a:lnTo>
                <a:lnTo>
                  <a:pt x="334" y="536"/>
                </a:lnTo>
                <a:close/>
                <a:moveTo>
                  <a:pt x="335" y="529"/>
                </a:moveTo>
                <a:lnTo>
                  <a:pt x="335" y="529"/>
                </a:lnTo>
                <a:lnTo>
                  <a:pt x="335" y="529"/>
                </a:lnTo>
                <a:lnTo>
                  <a:pt x="335" y="529"/>
                </a:lnTo>
                <a:close/>
                <a:moveTo>
                  <a:pt x="854" y="1188"/>
                </a:moveTo>
                <a:lnTo>
                  <a:pt x="852" y="1187"/>
                </a:lnTo>
                <a:lnTo>
                  <a:pt x="851" y="1186"/>
                </a:lnTo>
                <a:lnTo>
                  <a:pt x="851" y="1187"/>
                </a:lnTo>
                <a:lnTo>
                  <a:pt x="850" y="1187"/>
                </a:lnTo>
                <a:lnTo>
                  <a:pt x="851" y="1189"/>
                </a:lnTo>
                <a:lnTo>
                  <a:pt x="852" y="1190"/>
                </a:lnTo>
                <a:lnTo>
                  <a:pt x="853" y="1189"/>
                </a:lnTo>
                <a:lnTo>
                  <a:pt x="854" y="1188"/>
                </a:lnTo>
                <a:close/>
                <a:moveTo>
                  <a:pt x="645" y="276"/>
                </a:moveTo>
                <a:lnTo>
                  <a:pt x="643" y="276"/>
                </a:lnTo>
                <a:lnTo>
                  <a:pt x="643" y="276"/>
                </a:lnTo>
                <a:lnTo>
                  <a:pt x="645" y="279"/>
                </a:lnTo>
                <a:lnTo>
                  <a:pt x="648" y="280"/>
                </a:lnTo>
                <a:lnTo>
                  <a:pt x="648" y="280"/>
                </a:lnTo>
                <a:lnTo>
                  <a:pt x="648" y="280"/>
                </a:lnTo>
                <a:lnTo>
                  <a:pt x="649" y="281"/>
                </a:lnTo>
                <a:lnTo>
                  <a:pt x="649" y="280"/>
                </a:lnTo>
                <a:lnTo>
                  <a:pt x="649" y="279"/>
                </a:lnTo>
                <a:lnTo>
                  <a:pt x="647" y="276"/>
                </a:lnTo>
                <a:lnTo>
                  <a:pt x="645" y="276"/>
                </a:lnTo>
                <a:close/>
                <a:moveTo>
                  <a:pt x="1799" y="978"/>
                </a:moveTo>
                <a:lnTo>
                  <a:pt x="1798" y="977"/>
                </a:lnTo>
                <a:lnTo>
                  <a:pt x="1797" y="977"/>
                </a:lnTo>
                <a:lnTo>
                  <a:pt x="1797" y="978"/>
                </a:lnTo>
                <a:lnTo>
                  <a:pt x="1795" y="979"/>
                </a:lnTo>
                <a:lnTo>
                  <a:pt x="1797" y="979"/>
                </a:lnTo>
                <a:lnTo>
                  <a:pt x="1798" y="980"/>
                </a:lnTo>
                <a:lnTo>
                  <a:pt x="1799" y="979"/>
                </a:lnTo>
                <a:lnTo>
                  <a:pt x="1799" y="978"/>
                </a:lnTo>
                <a:close/>
                <a:moveTo>
                  <a:pt x="1441" y="1240"/>
                </a:moveTo>
                <a:lnTo>
                  <a:pt x="1441" y="1240"/>
                </a:lnTo>
                <a:lnTo>
                  <a:pt x="1441" y="1240"/>
                </a:lnTo>
                <a:lnTo>
                  <a:pt x="1441" y="1240"/>
                </a:lnTo>
                <a:lnTo>
                  <a:pt x="1443" y="1239"/>
                </a:lnTo>
                <a:lnTo>
                  <a:pt x="1444" y="1237"/>
                </a:lnTo>
                <a:lnTo>
                  <a:pt x="1444" y="1237"/>
                </a:lnTo>
                <a:lnTo>
                  <a:pt x="1443" y="1237"/>
                </a:lnTo>
                <a:lnTo>
                  <a:pt x="1442" y="1238"/>
                </a:lnTo>
                <a:lnTo>
                  <a:pt x="1441" y="1240"/>
                </a:lnTo>
                <a:lnTo>
                  <a:pt x="1441" y="1240"/>
                </a:lnTo>
                <a:lnTo>
                  <a:pt x="1441" y="1240"/>
                </a:lnTo>
                <a:lnTo>
                  <a:pt x="1441" y="1240"/>
                </a:lnTo>
                <a:lnTo>
                  <a:pt x="1441" y="1240"/>
                </a:lnTo>
                <a:lnTo>
                  <a:pt x="1436" y="1241"/>
                </a:lnTo>
                <a:lnTo>
                  <a:pt x="1434" y="1246"/>
                </a:lnTo>
                <a:lnTo>
                  <a:pt x="1431" y="1255"/>
                </a:lnTo>
                <a:lnTo>
                  <a:pt x="1425" y="1264"/>
                </a:lnTo>
                <a:lnTo>
                  <a:pt x="1424" y="1273"/>
                </a:lnTo>
                <a:lnTo>
                  <a:pt x="1426" y="1283"/>
                </a:lnTo>
                <a:lnTo>
                  <a:pt x="1429" y="1284"/>
                </a:lnTo>
                <a:lnTo>
                  <a:pt x="1434" y="1285"/>
                </a:lnTo>
                <a:lnTo>
                  <a:pt x="1440" y="1280"/>
                </a:lnTo>
                <a:lnTo>
                  <a:pt x="1443" y="1274"/>
                </a:lnTo>
                <a:lnTo>
                  <a:pt x="1443" y="1257"/>
                </a:lnTo>
                <a:lnTo>
                  <a:pt x="1441" y="1240"/>
                </a:lnTo>
                <a:lnTo>
                  <a:pt x="1441" y="1240"/>
                </a:lnTo>
                <a:lnTo>
                  <a:pt x="1441" y="1240"/>
                </a:lnTo>
                <a:lnTo>
                  <a:pt x="1441" y="1240"/>
                </a:lnTo>
                <a:close/>
                <a:moveTo>
                  <a:pt x="570" y="752"/>
                </a:moveTo>
                <a:lnTo>
                  <a:pt x="570" y="752"/>
                </a:lnTo>
                <a:lnTo>
                  <a:pt x="570" y="752"/>
                </a:lnTo>
                <a:lnTo>
                  <a:pt x="570" y="752"/>
                </a:lnTo>
                <a:lnTo>
                  <a:pt x="570" y="752"/>
                </a:lnTo>
                <a:lnTo>
                  <a:pt x="570" y="752"/>
                </a:lnTo>
                <a:lnTo>
                  <a:pt x="570" y="752"/>
                </a:lnTo>
                <a:lnTo>
                  <a:pt x="569" y="752"/>
                </a:lnTo>
                <a:lnTo>
                  <a:pt x="569" y="746"/>
                </a:lnTo>
                <a:lnTo>
                  <a:pt x="565" y="740"/>
                </a:lnTo>
                <a:lnTo>
                  <a:pt x="535" y="727"/>
                </a:lnTo>
                <a:lnTo>
                  <a:pt x="504" y="736"/>
                </a:lnTo>
                <a:lnTo>
                  <a:pt x="484" y="758"/>
                </a:lnTo>
                <a:lnTo>
                  <a:pt x="471" y="783"/>
                </a:lnTo>
                <a:lnTo>
                  <a:pt x="467" y="792"/>
                </a:lnTo>
                <a:lnTo>
                  <a:pt x="455" y="790"/>
                </a:lnTo>
                <a:lnTo>
                  <a:pt x="458" y="796"/>
                </a:lnTo>
                <a:lnTo>
                  <a:pt x="460" y="799"/>
                </a:lnTo>
                <a:lnTo>
                  <a:pt x="471" y="810"/>
                </a:lnTo>
                <a:lnTo>
                  <a:pt x="466" y="824"/>
                </a:lnTo>
                <a:lnTo>
                  <a:pt x="465" y="827"/>
                </a:lnTo>
                <a:lnTo>
                  <a:pt x="467" y="831"/>
                </a:lnTo>
                <a:lnTo>
                  <a:pt x="476" y="818"/>
                </a:lnTo>
                <a:lnTo>
                  <a:pt x="485" y="805"/>
                </a:lnTo>
                <a:lnTo>
                  <a:pt x="486" y="800"/>
                </a:lnTo>
                <a:lnTo>
                  <a:pt x="490" y="799"/>
                </a:lnTo>
                <a:lnTo>
                  <a:pt x="494" y="801"/>
                </a:lnTo>
                <a:lnTo>
                  <a:pt x="495" y="806"/>
                </a:lnTo>
                <a:lnTo>
                  <a:pt x="495" y="810"/>
                </a:lnTo>
                <a:lnTo>
                  <a:pt x="498" y="813"/>
                </a:lnTo>
                <a:lnTo>
                  <a:pt x="510" y="815"/>
                </a:lnTo>
                <a:lnTo>
                  <a:pt x="520" y="815"/>
                </a:lnTo>
                <a:lnTo>
                  <a:pt x="521" y="820"/>
                </a:lnTo>
                <a:lnTo>
                  <a:pt x="521" y="823"/>
                </a:lnTo>
                <a:lnTo>
                  <a:pt x="504" y="839"/>
                </a:lnTo>
                <a:lnTo>
                  <a:pt x="496" y="861"/>
                </a:lnTo>
                <a:lnTo>
                  <a:pt x="496" y="861"/>
                </a:lnTo>
                <a:lnTo>
                  <a:pt x="496" y="861"/>
                </a:lnTo>
                <a:lnTo>
                  <a:pt x="496" y="861"/>
                </a:lnTo>
                <a:lnTo>
                  <a:pt x="496" y="861"/>
                </a:lnTo>
                <a:lnTo>
                  <a:pt x="475" y="857"/>
                </a:lnTo>
                <a:lnTo>
                  <a:pt x="456" y="851"/>
                </a:lnTo>
                <a:lnTo>
                  <a:pt x="452" y="850"/>
                </a:lnTo>
                <a:lnTo>
                  <a:pt x="449" y="853"/>
                </a:lnTo>
                <a:lnTo>
                  <a:pt x="445" y="860"/>
                </a:lnTo>
                <a:lnTo>
                  <a:pt x="439" y="857"/>
                </a:lnTo>
                <a:lnTo>
                  <a:pt x="430" y="853"/>
                </a:lnTo>
                <a:lnTo>
                  <a:pt x="421" y="856"/>
                </a:lnTo>
                <a:lnTo>
                  <a:pt x="430" y="861"/>
                </a:lnTo>
                <a:lnTo>
                  <a:pt x="435" y="869"/>
                </a:lnTo>
                <a:lnTo>
                  <a:pt x="437" y="876"/>
                </a:lnTo>
                <a:lnTo>
                  <a:pt x="445" y="876"/>
                </a:lnTo>
                <a:lnTo>
                  <a:pt x="453" y="875"/>
                </a:lnTo>
                <a:lnTo>
                  <a:pt x="451" y="868"/>
                </a:lnTo>
                <a:lnTo>
                  <a:pt x="451" y="867"/>
                </a:lnTo>
                <a:lnTo>
                  <a:pt x="452" y="866"/>
                </a:lnTo>
                <a:lnTo>
                  <a:pt x="464" y="865"/>
                </a:lnTo>
                <a:lnTo>
                  <a:pt x="470" y="873"/>
                </a:lnTo>
                <a:lnTo>
                  <a:pt x="475" y="880"/>
                </a:lnTo>
                <a:lnTo>
                  <a:pt x="483" y="882"/>
                </a:lnTo>
                <a:lnTo>
                  <a:pt x="484" y="882"/>
                </a:lnTo>
                <a:lnTo>
                  <a:pt x="486" y="881"/>
                </a:lnTo>
                <a:lnTo>
                  <a:pt x="483" y="877"/>
                </a:lnTo>
                <a:lnTo>
                  <a:pt x="482" y="874"/>
                </a:lnTo>
                <a:lnTo>
                  <a:pt x="494" y="873"/>
                </a:lnTo>
                <a:lnTo>
                  <a:pt x="496" y="861"/>
                </a:lnTo>
                <a:lnTo>
                  <a:pt x="496" y="861"/>
                </a:lnTo>
                <a:lnTo>
                  <a:pt x="496" y="861"/>
                </a:lnTo>
                <a:lnTo>
                  <a:pt x="496" y="861"/>
                </a:lnTo>
                <a:lnTo>
                  <a:pt x="496" y="861"/>
                </a:lnTo>
                <a:lnTo>
                  <a:pt x="504" y="864"/>
                </a:lnTo>
                <a:lnTo>
                  <a:pt x="510" y="855"/>
                </a:lnTo>
                <a:lnTo>
                  <a:pt x="510" y="851"/>
                </a:lnTo>
                <a:lnTo>
                  <a:pt x="514" y="850"/>
                </a:lnTo>
                <a:lnTo>
                  <a:pt x="524" y="850"/>
                </a:lnTo>
                <a:lnTo>
                  <a:pt x="529" y="841"/>
                </a:lnTo>
                <a:lnTo>
                  <a:pt x="531" y="836"/>
                </a:lnTo>
                <a:lnTo>
                  <a:pt x="533" y="833"/>
                </a:lnTo>
                <a:lnTo>
                  <a:pt x="545" y="825"/>
                </a:lnTo>
                <a:lnTo>
                  <a:pt x="551" y="813"/>
                </a:lnTo>
                <a:lnTo>
                  <a:pt x="559" y="801"/>
                </a:lnTo>
                <a:lnTo>
                  <a:pt x="567" y="790"/>
                </a:lnTo>
                <a:lnTo>
                  <a:pt x="571" y="784"/>
                </a:lnTo>
                <a:lnTo>
                  <a:pt x="572" y="778"/>
                </a:lnTo>
                <a:lnTo>
                  <a:pt x="574" y="773"/>
                </a:lnTo>
                <a:lnTo>
                  <a:pt x="567" y="764"/>
                </a:lnTo>
                <a:lnTo>
                  <a:pt x="565" y="760"/>
                </a:lnTo>
                <a:lnTo>
                  <a:pt x="563" y="754"/>
                </a:lnTo>
                <a:lnTo>
                  <a:pt x="560" y="753"/>
                </a:lnTo>
                <a:lnTo>
                  <a:pt x="558" y="752"/>
                </a:lnTo>
                <a:lnTo>
                  <a:pt x="560" y="753"/>
                </a:lnTo>
                <a:lnTo>
                  <a:pt x="563" y="754"/>
                </a:lnTo>
                <a:lnTo>
                  <a:pt x="566" y="753"/>
                </a:lnTo>
                <a:lnTo>
                  <a:pt x="569" y="752"/>
                </a:lnTo>
                <a:lnTo>
                  <a:pt x="569" y="752"/>
                </a:lnTo>
                <a:lnTo>
                  <a:pt x="569" y="752"/>
                </a:lnTo>
                <a:lnTo>
                  <a:pt x="570" y="752"/>
                </a:lnTo>
                <a:lnTo>
                  <a:pt x="570" y="752"/>
                </a:lnTo>
                <a:close/>
                <a:moveTo>
                  <a:pt x="573" y="754"/>
                </a:moveTo>
                <a:lnTo>
                  <a:pt x="571" y="753"/>
                </a:lnTo>
                <a:lnTo>
                  <a:pt x="570" y="752"/>
                </a:lnTo>
                <a:lnTo>
                  <a:pt x="571" y="754"/>
                </a:lnTo>
                <a:lnTo>
                  <a:pt x="572" y="755"/>
                </a:lnTo>
                <a:lnTo>
                  <a:pt x="572" y="755"/>
                </a:lnTo>
                <a:lnTo>
                  <a:pt x="573" y="754"/>
                </a:lnTo>
                <a:close/>
                <a:moveTo>
                  <a:pt x="442" y="766"/>
                </a:moveTo>
                <a:lnTo>
                  <a:pt x="442" y="765"/>
                </a:lnTo>
                <a:lnTo>
                  <a:pt x="443" y="764"/>
                </a:lnTo>
                <a:lnTo>
                  <a:pt x="442" y="763"/>
                </a:lnTo>
                <a:lnTo>
                  <a:pt x="440" y="762"/>
                </a:lnTo>
                <a:lnTo>
                  <a:pt x="440" y="765"/>
                </a:lnTo>
                <a:lnTo>
                  <a:pt x="442" y="766"/>
                </a:lnTo>
                <a:close/>
                <a:moveTo>
                  <a:pt x="1510" y="1427"/>
                </a:moveTo>
                <a:lnTo>
                  <a:pt x="1511" y="1426"/>
                </a:lnTo>
                <a:lnTo>
                  <a:pt x="1512" y="1426"/>
                </a:lnTo>
                <a:lnTo>
                  <a:pt x="1511" y="1425"/>
                </a:lnTo>
                <a:lnTo>
                  <a:pt x="1511" y="1424"/>
                </a:lnTo>
                <a:lnTo>
                  <a:pt x="1510" y="1424"/>
                </a:lnTo>
                <a:lnTo>
                  <a:pt x="1509" y="1424"/>
                </a:lnTo>
                <a:lnTo>
                  <a:pt x="1509" y="1426"/>
                </a:lnTo>
                <a:lnTo>
                  <a:pt x="1510" y="1427"/>
                </a:lnTo>
                <a:close/>
                <a:moveTo>
                  <a:pt x="2982" y="1671"/>
                </a:moveTo>
                <a:lnTo>
                  <a:pt x="2982" y="1671"/>
                </a:lnTo>
                <a:lnTo>
                  <a:pt x="2982" y="1671"/>
                </a:lnTo>
                <a:lnTo>
                  <a:pt x="2982" y="1671"/>
                </a:lnTo>
                <a:lnTo>
                  <a:pt x="2982" y="1672"/>
                </a:lnTo>
                <a:lnTo>
                  <a:pt x="2982" y="1671"/>
                </a:lnTo>
                <a:lnTo>
                  <a:pt x="2982" y="1672"/>
                </a:lnTo>
                <a:lnTo>
                  <a:pt x="2982" y="1672"/>
                </a:lnTo>
                <a:lnTo>
                  <a:pt x="2971" y="1680"/>
                </a:lnTo>
                <a:lnTo>
                  <a:pt x="2974" y="1692"/>
                </a:lnTo>
                <a:lnTo>
                  <a:pt x="2976" y="1697"/>
                </a:lnTo>
                <a:lnTo>
                  <a:pt x="2974" y="1701"/>
                </a:lnTo>
                <a:lnTo>
                  <a:pt x="2971" y="1703"/>
                </a:lnTo>
                <a:lnTo>
                  <a:pt x="2971" y="1708"/>
                </a:lnTo>
                <a:lnTo>
                  <a:pt x="2974" y="1708"/>
                </a:lnTo>
                <a:lnTo>
                  <a:pt x="2977" y="1707"/>
                </a:lnTo>
                <a:lnTo>
                  <a:pt x="2982" y="1706"/>
                </a:lnTo>
                <a:lnTo>
                  <a:pt x="2986" y="1706"/>
                </a:lnTo>
                <a:lnTo>
                  <a:pt x="2993" y="1700"/>
                </a:lnTo>
                <a:lnTo>
                  <a:pt x="2990" y="1695"/>
                </a:lnTo>
                <a:lnTo>
                  <a:pt x="2983" y="1684"/>
                </a:lnTo>
                <a:lnTo>
                  <a:pt x="2982" y="1672"/>
                </a:lnTo>
                <a:lnTo>
                  <a:pt x="2982" y="1672"/>
                </a:lnTo>
                <a:lnTo>
                  <a:pt x="2982" y="1672"/>
                </a:lnTo>
                <a:lnTo>
                  <a:pt x="2982" y="1672"/>
                </a:lnTo>
                <a:lnTo>
                  <a:pt x="2982" y="1671"/>
                </a:lnTo>
                <a:lnTo>
                  <a:pt x="2984" y="1671"/>
                </a:lnTo>
                <a:lnTo>
                  <a:pt x="2985" y="1669"/>
                </a:lnTo>
                <a:lnTo>
                  <a:pt x="2985" y="1669"/>
                </a:lnTo>
                <a:lnTo>
                  <a:pt x="2985" y="1668"/>
                </a:lnTo>
                <a:lnTo>
                  <a:pt x="2983" y="1669"/>
                </a:lnTo>
                <a:lnTo>
                  <a:pt x="2982" y="1671"/>
                </a:lnTo>
                <a:close/>
                <a:moveTo>
                  <a:pt x="1394" y="1449"/>
                </a:moveTo>
                <a:lnTo>
                  <a:pt x="1395" y="1450"/>
                </a:lnTo>
                <a:lnTo>
                  <a:pt x="1396" y="1450"/>
                </a:lnTo>
                <a:lnTo>
                  <a:pt x="1397" y="1449"/>
                </a:lnTo>
                <a:lnTo>
                  <a:pt x="1397" y="1448"/>
                </a:lnTo>
                <a:lnTo>
                  <a:pt x="1396" y="1448"/>
                </a:lnTo>
                <a:lnTo>
                  <a:pt x="1395" y="1447"/>
                </a:lnTo>
                <a:lnTo>
                  <a:pt x="1394" y="1448"/>
                </a:lnTo>
                <a:lnTo>
                  <a:pt x="1394" y="1449"/>
                </a:lnTo>
                <a:close/>
                <a:moveTo>
                  <a:pt x="600" y="1035"/>
                </a:moveTo>
                <a:lnTo>
                  <a:pt x="604" y="1034"/>
                </a:lnTo>
                <a:lnTo>
                  <a:pt x="608" y="1030"/>
                </a:lnTo>
                <a:lnTo>
                  <a:pt x="604" y="1032"/>
                </a:lnTo>
                <a:lnTo>
                  <a:pt x="600" y="1035"/>
                </a:lnTo>
                <a:close/>
                <a:moveTo>
                  <a:pt x="961" y="265"/>
                </a:moveTo>
                <a:lnTo>
                  <a:pt x="960" y="269"/>
                </a:lnTo>
                <a:lnTo>
                  <a:pt x="963" y="272"/>
                </a:lnTo>
                <a:lnTo>
                  <a:pt x="963" y="269"/>
                </a:lnTo>
                <a:lnTo>
                  <a:pt x="961" y="265"/>
                </a:lnTo>
                <a:close/>
                <a:moveTo>
                  <a:pt x="1698" y="1405"/>
                </a:moveTo>
                <a:lnTo>
                  <a:pt x="1698" y="1408"/>
                </a:lnTo>
                <a:lnTo>
                  <a:pt x="1698" y="1412"/>
                </a:lnTo>
                <a:lnTo>
                  <a:pt x="1700" y="1409"/>
                </a:lnTo>
                <a:lnTo>
                  <a:pt x="1698" y="1405"/>
                </a:lnTo>
                <a:close/>
                <a:moveTo>
                  <a:pt x="442" y="199"/>
                </a:moveTo>
                <a:lnTo>
                  <a:pt x="442" y="200"/>
                </a:lnTo>
                <a:lnTo>
                  <a:pt x="442" y="200"/>
                </a:lnTo>
                <a:lnTo>
                  <a:pt x="445" y="199"/>
                </a:lnTo>
                <a:lnTo>
                  <a:pt x="446" y="196"/>
                </a:lnTo>
                <a:lnTo>
                  <a:pt x="443" y="197"/>
                </a:lnTo>
                <a:lnTo>
                  <a:pt x="442" y="199"/>
                </a:lnTo>
                <a:close/>
                <a:moveTo>
                  <a:pt x="446" y="196"/>
                </a:moveTo>
                <a:lnTo>
                  <a:pt x="448" y="196"/>
                </a:lnTo>
                <a:lnTo>
                  <a:pt x="448" y="196"/>
                </a:lnTo>
                <a:lnTo>
                  <a:pt x="448" y="196"/>
                </a:lnTo>
                <a:lnTo>
                  <a:pt x="448" y="196"/>
                </a:lnTo>
                <a:lnTo>
                  <a:pt x="448" y="196"/>
                </a:lnTo>
                <a:lnTo>
                  <a:pt x="448" y="196"/>
                </a:lnTo>
                <a:lnTo>
                  <a:pt x="448" y="196"/>
                </a:lnTo>
                <a:lnTo>
                  <a:pt x="453" y="198"/>
                </a:lnTo>
                <a:lnTo>
                  <a:pt x="452" y="204"/>
                </a:lnTo>
                <a:lnTo>
                  <a:pt x="446" y="210"/>
                </a:lnTo>
                <a:lnTo>
                  <a:pt x="442" y="214"/>
                </a:lnTo>
                <a:lnTo>
                  <a:pt x="437" y="217"/>
                </a:lnTo>
                <a:lnTo>
                  <a:pt x="430" y="217"/>
                </a:lnTo>
                <a:lnTo>
                  <a:pt x="428" y="216"/>
                </a:lnTo>
                <a:lnTo>
                  <a:pt x="428" y="213"/>
                </a:lnTo>
                <a:lnTo>
                  <a:pt x="431" y="209"/>
                </a:lnTo>
                <a:lnTo>
                  <a:pt x="438" y="208"/>
                </a:lnTo>
                <a:lnTo>
                  <a:pt x="438" y="207"/>
                </a:lnTo>
                <a:lnTo>
                  <a:pt x="438" y="204"/>
                </a:lnTo>
                <a:lnTo>
                  <a:pt x="429" y="204"/>
                </a:lnTo>
                <a:lnTo>
                  <a:pt x="422" y="210"/>
                </a:lnTo>
                <a:lnTo>
                  <a:pt x="398" y="224"/>
                </a:lnTo>
                <a:lnTo>
                  <a:pt x="377" y="240"/>
                </a:lnTo>
                <a:lnTo>
                  <a:pt x="376" y="240"/>
                </a:lnTo>
                <a:lnTo>
                  <a:pt x="376" y="242"/>
                </a:lnTo>
                <a:lnTo>
                  <a:pt x="357" y="252"/>
                </a:lnTo>
                <a:lnTo>
                  <a:pt x="340" y="264"/>
                </a:lnTo>
                <a:lnTo>
                  <a:pt x="342" y="265"/>
                </a:lnTo>
                <a:lnTo>
                  <a:pt x="343" y="266"/>
                </a:lnTo>
                <a:lnTo>
                  <a:pt x="342" y="265"/>
                </a:lnTo>
                <a:lnTo>
                  <a:pt x="340" y="264"/>
                </a:lnTo>
                <a:lnTo>
                  <a:pt x="323" y="277"/>
                </a:lnTo>
                <a:lnTo>
                  <a:pt x="306" y="290"/>
                </a:lnTo>
                <a:lnTo>
                  <a:pt x="275" y="320"/>
                </a:lnTo>
                <a:lnTo>
                  <a:pt x="244" y="349"/>
                </a:lnTo>
                <a:lnTo>
                  <a:pt x="238" y="354"/>
                </a:lnTo>
                <a:lnTo>
                  <a:pt x="234" y="362"/>
                </a:lnTo>
                <a:lnTo>
                  <a:pt x="227" y="369"/>
                </a:lnTo>
                <a:lnTo>
                  <a:pt x="224" y="379"/>
                </a:lnTo>
                <a:lnTo>
                  <a:pt x="221" y="381"/>
                </a:lnTo>
                <a:lnTo>
                  <a:pt x="218" y="384"/>
                </a:lnTo>
                <a:lnTo>
                  <a:pt x="216" y="384"/>
                </a:lnTo>
                <a:lnTo>
                  <a:pt x="213" y="385"/>
                </a:lnTo>
                <a:lnTo>
                  <a:pt x="212" y="385"/>
                </a:lnTo>
                <a:lnTo>
                  <a:pt x="211" y="385"/>
                </a:lnTo>
                <a:lnTo>
                  <a:pt x="200" y="397"/>
                </a:lnTo>
                <a:lnTo>
                  <a:pt x="191" y="410"/>
                </a:lnTo>
                <a:lnTo>
                  <a:pt x="184" y="424"/>
                </a:lnTo>
                <a:lnTo>
                  <a:pt x="176" y="436"/>
                </a:lnTo>
                <a:lnTo>
                  <a:pt x="152" y="471"/>
                </a:lnTo>
                <a:lnTo>
                  <a:pt x="130" y="506"/>
                </a:lnTo>
                <a:lnTo>
                  <a:pt x="119" y="530"/>
                </a:lnTo>
                <a:lnTo>
                  <a:pt x="108" y="553"/>
                </a:lnTo>
                <a:lnTo>
                  <a:pt x="108" y="569"/>
                </a:lnTo>
                <a:lnTo>
                  <a:pt x="119" y="581"/>
                </a:lnTo>
                <a:lnTo>
                  <a:pt x="125" y="584"/>
                </a:lnTo>
                <a:lnTo>
                  <a:pt x="124" y="591"/>
                </a:lnTo>
                <a:lnTo>
                  <a:pt x="124" y="595"/>
                </a:lnTo>
                <a:lnTo>
                  <a:pt x="124" y="599"/>
                </a:lnTo>
                <a:lnTo>
                  <a:pt x="121" y="609"/>
                </a:lnTo>
                <a:lnTo>
                  <a:pt x="124" y="617"/>
                </a:lnTo>
                <a:lnTo>
                  <a:pt x="126" y="623"/>
                </a:lnTo>
                <a:lnTo>
                  <a:pt x="131" y="620"/>
                </a:lnTo>
                <a:lnTo>
                  <a:pt x="135" y="611"/>
                </a:lnTo>
                <a:lnTo>
                  <a:pt x="137" y="602"/>
                </a:lnTo>
                <a:lnTo>
                  <a:pt x="140" y="602"/>
                </a:lnTo>
                <a:lnTo>
                  <a:pt x="142" y="602"/>
                </a:lnTo>
                <a:lnTo>
                  <a:pt x="148" y="596"/>
                </a:lnTo>
                <a:lnTo>
                  <a:pt x="154" y="599"/>
                </a:lnTo>
                <a:lnTo>
                  <a:pt x="156" y="599"/>
                </a:lnTo>
                <a:lnTo>
                  <a:pt x="160" y="599"/>
                </a:lnTo>
                <a:lnTo>
                  <a:pt x="155" y="592"/>
                </a:lnTo>
                <a:lnTo>
                  <a:pt x="158" y="584"/>
                </a:lnTo>
                <a:lnTo>
                  <a:pt x="163" y="573"/>
                </a:lnTo>
                <a:lnTo>
                  <a:pt x="165" y="561"/>
                </a:lnTo>
                <a:lnTo>
                  <a:pt x="165" y="559"/>
                </a:lnTo>
                <a:lnTo>
                  <a:pt x="166" y="558"/>
                </a:lnTo>
                <a:lnTo>
                  <a:pt x="170" y="561"/>
                </a:lnTo>
                <a:lnTo>
                  <a:pt x="173" y="564"/>
                </a:lnTo>
                <a:lnTo>
                  <a:pt x="183" y="555"/>
                </a:lnTo>
                <a:lnTo>
                  <a:pt x="185" y="543"/>
                </a:lnTo>
                <a:lnTo>
                  <a:pt x="190" y="535"/>
                </a:lnTo>
                <a:lnTo>
                  <a:pt x="187" y="525"/>
                </a:lnTo>
                <a:lnTo>
                  <a:pt x="198" y="523"/>
                </a:lnTo>
                <a:lnTo>
                  <a:pt x="200" y="513"/>
                </a:lnTo>
                <a:lnTo>
                  <a:pt x="202" y="505"/>
                </a:lnTo>
                <a:lnTo>
                  <a:pt x="205" y="499"/>
                </a:lnTo>
                <a:lnTo>
                  <a:pt x="206" y="499"/>
                </a:lnTo>
                <a:lnTo>
                  <a:pt x="206" y="498"/>
                </a:lnTo>
                <a:lnTo>
                  <a:pt x="218" y="488"/>
                </a:lnTo>
                <a:lnTo>
                  <a:pt x="226" y="473"/>
                </a:lnTo>
                <a:lnTo>
                  <a:pt x="225" y="470"/>
                </a:lnTo>
                <a:lnTo>
                  <a:pt x="221" y="470"/>
                </a:lnTo>
                <a:lnTo>
                  <a:pt x="221" y="468"/>
                </a:lnTo>
                <a:lnTo>
                  <a:pt x="220" y="466"/>
                </a:lnTo>
                <a:lnTo>
                  <a:pt x="220" y="461"/>
                </a:lnTo>
                <a:lnTo>
                  <a:pt x="222" y="458"/>
                </a:lnTo>
                <a:lnTo>
                  <a:pt x="227" y="456"/>
                </a:lnTo>
                <a:lnTo>
                  <a:pt x="231" y="458"/>
                </a:lnTo>
                <a:lnTo>
                  <a:pt x="230" y="463"/>
                </a:lnTo>
                <a:lnTo>
                  <a:pt x="233" y="468"/>
                </a:lnTo>
                <a:lnTo>
                  <a:pt x="238" y="467"/>
                </a:lnTo>
                <a:lnTo>
                  <a:pt x="241" y="462"/>
                </a:lnTo>
                <a:lnTo>
                  <a:pt x="245" y="454"/>
                </a:lnTo>
                <a:lnTo>
                  <a:pt x="247" y="445"/>
                </a:lnTo>
                <a:lnTo>
                  <a:pt x="252" y="454"/>
                </a:lnTo>
                <a:lnTo>
                  <a:pt x="252" y="462"/>
                </a:lnTo>
                <a:lnTo>
                  <a:pt x="248" y="473"/>
                </a:lnTo>
                <a:lnTo>
                  <a:pt x="249" y="485"/>
                </a:lnTo>
                <a:lnTo>
                  <a:pt x="254" y="477"/>
                </a:lnTo>
                <a:lnTo>
                  <a:pt x="259" y="472"/>
                </a:lnTo>
                <a:lnTo>
                  <a:pt x="267" y="471"/>
                </a:lnTo>
                <a:lnTo>
                  <a:pt x="271" y="473"/>
                </a:lnTo>
                <a:lnTo>
                  <a:pt x="273" y="464"/>
                </a:lnTo>
                <a:lnTo>
                  <a:pt x="279" y="460"/>
                </a:lnTo>
                <a:lnTo>
                  <a:pt x="281" y="460"/>
                </a:lnTo>
                <a:lnTo>
                  <a:pt x="282" y="460"/>
                </a:lnTo>
                <a:lnTo>
                  <a:pt x="285" y="459"/>
                </a:lnTo>
                <a:lnTo>
                  <a:pt x="286" y="456"/>
                </a:lnTo>
                <a:lnTo>
                  <a:pt x="284" y="454"/>
                </a:lnTo>
                <a:lnTo>
                  <a:pt x="281" y="454"/>
                </a:lnTo>
                <a:lnTo>
                  <a:pt x="275" y="453"/>
                </a:lnTo>
                <a:lnTo>
                  <a:pt x="275" y="449"/>
                </a:lnTo>
                <a:lnTo>
                  <a:pt x="278" y="436"/>
                </a:lnTo>
                <a:lnTo>
                  <a:pt x="278" y="422"/>
                </a:lnTo>
                <a:lnTo>
                  <a:pt x="282" y="415"/>
                </a:lnTo>
                <a:lnTo>
                  <a:pt x="276" y="410"/>
                </a:lnTo>
                <a:lnTo>
                  <a:pt x="276" y="406"/>
                </a:lnTo>
                <a:lnTo>
                  <a:pt x="274" y="401"/>
                </a:lnTo>
                <a:lnTo>
                  <a:pt x="275" y="396"/>
                </a:lnTo>
                <a:lnTo>
                  <a:pt x="277" y="392"/>
                </a:lnTo>
                <a:lnTo>
                  <a:pt x="283" y="396"/>
                </a:lnTo>
                <a:lnTo>
                  <a:pt x="287" y="401"/>
                </a:lnTo>
                <a:lnTo>
                  <a:pt x="287" y="407"/>
                </a:lnTo>
                <a:lnTo>
                  <a:pt x="291" y="406"/>
                </a:lnTo>
                <a:lnTo>
                  <a:pt x="305" y="397"/>
                </a:lnTo>
                <a:lnTo>
                  <a:pt x="317" y="386"/>
                </a:lnTo>
                <a:lnTo>
                  <a:pt x="321" y="399"/>
                </a:lnTo>
                <a:lnTo>
                  <a:pt x="321" y="413"/>
                </a:lnTo>
                <a:lnTo>
                  <a:pt x="331" y="408"/>
                </a:lnTo>
                <a:lnTo>
                  <a:pt x="332" y="420"/>
                </a:lnTo>
                <a:lnTo>
                  <a:pt x="339" y="413"/>
                </a:lnTo>
                <a:lnTo>
                  <a:pt x="347" y="407"/>
                </a:lnTo>
                <a:lnTo>
                  <a:pt x="336" y="406"/>
                </a:lnTo>
                <a:lnTo>
                  <a:pt x="333" y="396"/>
                </a:lnTo>
                <a:lnTo>
                  <a:pt x="327" y="391"/>
                </a:lnTo>
                <a:lnTo>
                  <a:pt x="328" y="382"/>
                </a:lnTo>
                <a:lnTo>
                  <a:pt x="338" y="372"/>
                </a:lnTo>
                <a:lnTo>
                  <a:pt x="348" y="364"/>
                </a:lnTo>
                <a:lnTo>
                  <a:pt x="351" y="364"/>
                </a:lnTo>
                <a:lnTo>
                  <a:pt x="352" y="364"/>
                </a:lnTo>
                <a:lnTo>
                  <a:pt x="363" y="371"/>
                </a:lnTo>
                <a:lnTo>
                  <a:pt x="373" y="363"/>
                </a:lnTo>
                <a:lnTo>
                  <a:pt x="375" y="355"/>
                </a:lnTo>
                <a:lnTo>
                  <a:pt x="374" y="348"/>
                </a:lnTo>
                <a:lnTo>
                  <a:pt x="378" y="344"/>
                </a:lnTo>
                <a:lnTo>
                  <a:pt x="379" y="338"/>
                </a:lnTo>
                <a:lnTo>
                  <a:pt x="387" y="339"/>
                </a:lnTo>
                <a:lnTo>
                  <a:pt x="393" y="335"/>
                </a:lnTo>
                <a:lnTo>
                  <a:pt x="399" y="329"/>
                </a:lnTo>
                <a:lnTo>
                  <a:pt x="409" y="324"/>
                </a:lnTo>
                <a:lnTo>
                  <a:pt x="423" y="318"/>
                </a:lnTo>
                <a:lnTo>
                  <a:pt x="435" y="305"/>
                </a:lnTo>
                <a:lnTo>
                  <a:pt x="436" y="299"/>
                </a:lnTo>
                <a:lnTo>
                  <a:pt x="429" y="296"/>
                </a:lnTo>
                <a:lnTo>
                  <a:pt x="430" y="290"/>
                </a:lnTo>
                <a:lnTo>
                  <a:pt x="430" y="284"/>
                </a:lnTo>
                <a:lnTo>
                  <a:pt x="431" y="280"/>
                </a:lnTo>
                <a:lnTo>
                  <a:pt x="433" y="277"/>
                </a:lnTo>
                <a:lnTo>
                  <a:pt x="439" y="280"/>
                </a:lnTo>
                <a:lnTo>
                  <a:pt x="440" y="288"/>
                </a:lnTo>
                <a:lnTo>
                  <a:pt x="443" y="281"/>
                </a:lnTo>
                <a:lnTo>
                  <a:pt x="448" y="276"/>
                </a:lnTo>
                <a:lnTo>
                  <a:pt x="448" y="281"/>
                </a:lnTo>
                <a:lnTo>
                  <a:pt x="446" y="287"/>
                </a:lnTo>
                <a:lnTo>
                  <a:pt x="444" y="291"/>
                </a:lnTo>
                <a:lnTo>
                  <a:pt x="446" y="295"/>
                </a:lnTo>
                <a:lnTo>
                  <a:pt x="449" y="296"/>
                </a:lnTo>
                <a:lnTo>
                  <a:pt x="451" y="295"/>
                </a:lnTo>
                <a:lnTo>
                  <a:pt x="466" y="285"/>
                </a:lnTo>
                <a:lnTo>
                  <a:pt x="481" y="274"/>
                </a:lnTo>
                <a:lnTo>
                  <a:pt x="475" y="272"/>
                </a:lnTo>
                <a:lnTo>
                  <a:pt x="470" y="273"/>
                </a:lnTo>
                <a:lnTo>
                  <a:pt x="471" y="260"/>
                </a:lnTo>
                <a:lnTo>
                  <a:pt x="475" y="246"/>
                </a:lnTo>
                <a:lnTo>
                  <a:pt x="475" y="243"/>
                </a:lnTo>
                <a:lnTo>
                  <a:pt x="472" y="242"/>
                </a:lnTo>
                <a:lnTo>
                  <a:pt x="474" y="234"/>
                </a:lnTo>
                <a:lnTo>
                  <a:pt x="475" y="228"/>
                </a:lnTo>
                <a:lnTo>
                  <a:pt x="478" y="227"/>
                </a:lnTo>
                <a:lnTo>
                  <a:pt x="480" y="229"/>
                </a:lnTo>
                <a:lnTo>
                  <a:pt x="480" y="235"/>
                </a:lnTo>
                <a:lnTo>
                  <a:pt x="485" y="239"/>
                </a:lnTo>
                <a:lnTo>
                  <a:pt x="485" y="254"/>
                </a:lnTo>
                <a:lnTo>
                  <a:pt x="488" y="268"/>
                </a:lnTo>
                <a:lnTo>
                  <a:pt x="490" y="275"/>
                </a:lnTo>
                <a:lnTo>
                  <a:pt x="499" y="277"/>
                </a:lnTo>
                <a:lnTo>
                  <a:pt x="504" y="273"/>
                </a:lnTo>
                <a:lnTo>
                  <a:pt x="503" y="266"/>
                </a:lnTo>
                <a:lnTo>
                  <a:pt x="506" y="265"/>
                </a:lnTo>
                <a:lnTo>
                  <a:pt x="509" y="261"/>
                </a:lnTo>
                <a:lnTo>
                  <a:pt x="513" y="257"/>
                </a:lnTo>
                <a:lnTo>
                  <a:pt x="518" y="262"/>
                </a:lnTo>
                <a:lnTo>
                  <a:pt x="520" y="266"/>
                </a:lnTo>
                <a:lnTo>
                  <a:pt x="522" y="272"/>
                </a:lnTo>
                <a:lnTo>
                  <a:pt x="527" y="257"/>
                </a:lnTo>
                <a:lnTo>
                  <a:pt x="531" y="244"/>
                </a:lnTo>
                <a:lnTo>
                  <a:pt x="536" y="237"/>
                </a:lnTo>
                <a:lnTo>
                  <a:pt x="544" y="233"/>
                </a:lnTo>
                <a:lnTo>
                  <a:pt x="545" y="235"/>
                </a:lnTo>
                <a:lnTo>
                  <a:pt x="546" y="237"/>
                </a:lnTo>
                <a:lnTo>
                  <a:pt x="547" y="238"/>
                </a:lnTo>
                <a:lnTo>
                  <a:pt x="549" y="237"/>
                </a:lnTo>
                <a:lnTo>
                  <a:pt x="565" y="228"/>
                </a:lnTo>
                <a:lnTo>
                  <a:pt x="582" y="219"/>
                </a:lnTo>
                <a:lnTo>
                  <a:pt x="585" y="227"/>
                </a:lnTo>
                <a:lnTo>
                  <a:pt x="589" y="234"/>
                </a:lnTo>
                <a:lnTo>
                  <a:pt x="589" y="227"/>
                </a:lnTo>
                <a:lnTo>
                  <a:pt x="589" y="220"/>
                </a:lnTo>
                <a:lnTo>
                  <a:pt x="591" y="215"/>
                </a:lnTo>
                <a:lnTo>
                  <a:pt x="590" y="209"/>
                </a:lnTo>
                <a:lnTo>
                  <a:pt x="588" y="210"/>
                </a:lnTo>
                <a:lnTo>
                  <a:pt x="587" y="210"/>
                </a:lnTo>
                <a:lnTo>
                  <a:pt x="572" y="216"/>
                </a:lnTo>
                <a:lnTo>
                  <a:pt x="557" y="224"/>
                </a:lnTo>
                <a:lnTo>
                  <a:pt x="557" y="217"/>
                </a:lnTo>
                <a:lnTo>
                  <a:pt x="557" y="211"/>
                </a:lnTo>
                <a:lnTo>
                  <a:pt x="560" y="206"/>
                </a:lnTo>
                <a:lnTo>
                  <a:pt x="564" y="202"/>
                </a:lnTo>
                <a:lnTo>
                  <a:pt x="578" y="197"/>
                </a:lnTo>
                <a:lnTo>
                  <a:pt x="588" y="186"/>
                </a:lnTo>
                <a:lnTo>
                  <a:pt x="596" y="187"/>
                </a:lnTo>
                <a:lnTo>
                  <a:pt x="605" y="183"/>
                </a:lnTo>
                <a:lnTo>
                  <a:pt x="618" y="176"/>
                </a:lnTo>
                <a:lnTo>
                  <a:pt x="631" y="169"/>
                </a:lnTo>
                <a:lnTo>
                  <a:pt x="637" y="168"/>
                </a:lnTo>
                <a:lnTo>
                  <a:pt x="641" y="164"/>
                </a:lnTo>
                <a:lnTo>
                  <a:pt x="640" y="161"/>
                </a:lnTo>
                <a:lnTo>
                  <a:pt x="638" y="158"/>
                </a:lnTo>
                <a:lnTo>
                  <a:pt x="632" y="157"/>
                </a:lnTo>
                <a:lnTo>
                  <a:pt x="626" y="163"/>
                </a:lnTo>
                <a:lnTo>
                  <a:pt x="619" y="165"/>
                </a:lnTo>
                <a:lnTo>
                  <a:pt x="610" y="166"/>
                </a:lnTo>
                <a:lnTo>
                  <a:pt x="612" y="164"/>
                </a:lnTo>
                <a:lnTo>
                  <a:pt x="613" y="163"/>
                </a:lnTo>
                <a:lnTo>
                  <a:pt x="620" y="159"/>
                </a:lnTo>
                <a:lnTo>
                  <a:pt x="622" y="153"/>
                </a:lnTo>
                <a:lnTo>
                  <a:pt x="617" y="147"/>
                </a:lnTo>
                <a:lnTo>
                  <a:pt x="607" y="148"/>
                </a:lnTo>
                <a:lnTo>
                  <a:pt x="603" y="149"/>
                </a:lnTo>
                <a:lnTo>
                  <a:pt x="600" y="147"/>
                </a:lnTo>
                <a:lnTo>
                  <a:pt x="612" y="140"/>
                </a:lnTo>
                <a:lnTo>
                  <a:pt x="626" y="145"/>
                </a:lnTo>
                <a:lnTo>
                  <a:pt x="628" y="146"/>
                </a:lnTo>
                <a:lnTo>
                  <a:pt x="632" y="146"/>
                </a:lnTo>
                <a:lnTo>
                  <a:pt x="632" y="143"/>
                </a:lnTo>
                <a:lnTo>
                  <a:pt x="632" y="141"/>
                </a:lnTo>
                <a:lnTo>
                  <a:pt x="632" y="143"/>
                </a:lnTo>
                <a:lnTo>
                  <a:pt x="632" y="146"/>
                </a:lnTo>
                <a:lnTo>
                  <a:pt x="637" y="145"/>
                </a:lnTo>
                <a:lnTo>
                  <a:pt x="639" y="140"/>
                </a:lnTo>
                <a:lnTo>
                  <a:pt x="641" y="140"/>
                </a:lnTo>
                <a:lnTo>
                  <a:pt x="643" y="139"/>
                </a:lnTo>
                <a:lnTo>
                  <a:pt x="643" y="139"/>
                </a:lnTo>
                <a:lnTo>
                  <a:pt x="643" y="139"/>
                </a:lnTo>
                <a:lnTo>
                  <a:pt x="647" y="150"/>
                </a:lnTo>
                <a:lnTo>
                  <a:pt x="656" y="155"/>
                </a:lnTo>
                <a:lnTo>
                  <a:pt x="655" y="156"/>
                </a:lnTo>
                <a:lnTo>
                  <a:pt x="655" y="157"/>
                </a:lnTo>
                <a:lnTo>
                  <a:pt x="650" y="163"/>
                </a:lnTo>
                <a:lnTo>
                  <a:pt x="655" y="168"/>
                </a:lnTo>
                <a:lnTo>
                  <a:pt x="654" y="170"/>
                </a:lnTo>
                <a:lnTo>
                  <a:pt x="653" y="172"/>
                </a:lnTo>
                <a:lnTo>
                  <a:pt x="654" y="174"/>
                </a:lnTo>
                <a:lnTo>
                  <a:pt x="654" y="177"/>
                </a:lnTo>
                <a:lnTo>
                  <a:pt x="653" y="191"/>
                </a:lnTo>
                <a:lnTo>
                  <a:pt x="664" y="196"/>
                </a:lnTo>
                <a:lnTo>
                  <a:pt x="670" y="196"/>
                </a:lnTo>
                <a:lnTo>
                  <a:pt x="676" y="192"/>
                </a:lnTo>
                <a:lnTo>
                  <a:pt x="676" y="192"/>
                </a:lnTo>
                <a:lnTo>
                  <a:pt x="683" y="192"/>
                </a:lnTo>
                <a:lnTo>
                  <a:pt x="687" y="186"/>
                </a:lnTo>
                <a:lnTo>
                  <a:pt x="688" y="186"/>
                </a:lnTo>
                <a:lnTo>
                  <a:pt x="688" y="186"/>
                </a:lnTo>
                <a:lnTo>
                  <a:pt x="688" y="186"/>
                </a:lnTo>
                <a:lnTo>
                  <a:pt x="687" y="186"/>
                </a:lnTo>
                <a:lnTo>
                  <a:pt x="682" y="186"/>
                </a:lnTo>
                <a:lnTo>
                  <a:pt x="679" y="181"/>
                </a:lnTo>
                <a:lnTo>
                  <a:pt x="679" y="181"/>
                </a:lnTo>
                <a:lnTo>
                  <a:pt x="680" y="179"/>
                </a:lnTo>
                <a:lnTo>
                  <a:pt x="680" y="178"/>
                </a:lnTo>
                <a:lnTo>
                  <a:pt x="680" y="178"/>
                </a:lnTo>
                <a:lnTo>
                  <a:pt x="681" y="177"/>
                </a:lnTo>
                <a:lnTo>
                  <a:pt x="681" y="177"/>
                </a:lnTo>
                <a:lnTo>
                  <a:pt x="685" y="182"/>
                </a:lnTo>
                <a:lnTo>
                  <a:pt x="690" y="186"/>
                </a:lnTo>
                <a:lnTo>
                  <a:pt x="690" y="186"/>
                </a:lnTo>
                <a:lnTo>
                  <a:pt x="688" y="186"/>
                </a:lnTo>
                <a:lnTo>
                  <a:pt x="690" y="186"/>
                </a:lnTo>
                <a:lnTo>
                  <a:pt x="690" y="186"/>
                </a:lnTo>
                <a:lnTo>
                  <a:pt x="696" y="181"/>
                </a:lnTo>
                <a:lnTo>
                  <a:pt x="697" y="173"/>
                </a:lnTo>
                <a:lnTo>
                  <a:pt x="702" y="164"/>
                </a:lnTo>
                <a:lnTo>
                  <a:pt x="712" y="157"/>
                </a:lnTo>
                <a:lnTo>
                  <a:pt x="716" y="157"/>
                </a:lnTo>
                <a:lnTo>
                  <a:pt x="719" y="155"/>
                </a:lnTo>
                <a:lnTo>
                  <a:pt x="751" y="148"/>
                </a:lnTo>
                <a:lnTo>
                  <a:pt x="777" y="133"/>
                </a:lnTo>
                <a:lnTo>
                  <a:pt x="782" y="133"/>
                </a:lnTo>
                <a:lnTo>
                  <a:pt x="785" y="130"/>
                </a:lnTo>
                <a:lnTo>
                  <a:pt x="792" y="130"/>
                </a:lnTo>
                <a:lnTo>
                  <a:pt x="799" y="128"/>
                </a:lnTo>
                <a:lnTo>
                  <a:pt x="798" y="135"/>
                </a:lnTo>
                <a:lnTo>
                  <a:pt x="797" y="143"/>
                </a:lnTo>
                <a:lnTo>
                  <a:pt x="800" y="135"/>
                </a:lnTo>
                <a:lnTo>
                  <a:pt x="799" y="128"/>
                </a:lnTo>
                <a:lnTo>
                  <a:pt x="822" y="119"/>
                </a:lnTo>
                <a:lnTo>
                  <a:pt x="845" y="109"/>
                </a:lnTo>
                <a:lnTo>
                  <a:pt x="844" y="107"/>
                </a:lnTo>
                <a:lnTo>
                  <a:pt x="843" y="105"/>
                </a:lnTo>
                <a:lnTo>
                  <a:pt x="818" y="113"/>
                </a:lnTo>
                <a:lnTo>
                  <a:pt x="792" y="121"/>
                </a:lnTo>
                <a:lnTo>
                  <a:pt x="792" y="108"/>
                </a:lnTo>
                <a:lnTo>
                  <a:pt x="802" y="100"/>
                </a:lnTo>
                <a:lnTo>
                  <a:pt x="815" y="93"/>
                </a:lnTo>
                <a:lnTo>
                  <a:pt x="827" y="90"/>
                </a:lnTo>
                <a:lnTo>
                  <a:pt x="839" y="84"/>
                </a:lnTo>
                <a:lnTo>
                  <a:pt x="839" y="71"/>
                </a:lnTo>
                <a:lnTo>
                  <a:pt x="840" y="66"/>
                </a:lnTo>
                <a:lnTo>
                  <a:pt x="842" y="61"/>
                </a:lnTo>
                <a:lnTo>
                  <a:pt x="842" y="61"/>
                </a:lnTo>
                <a:lnTo>
                  <a:pt x="842" y="61"/>
                </a:lnTo>
                <a:lnTo>
                  <a:pt x="843" y="62"/>
                </a:lnTo>
                <a:lnTo>
                  <a:pt x="844" y="61"/>
                </a:lnTo>
                <a:lnTo>
                  <a:pt x="846" y="63"/>
                </a:lnTo>
                <a:lnTo>
                  <a:pt x="848" y="65"/>
                </a:lnTo>
                <a:lnTo>
                  <a:pt x="851" y="67"/>
                </a:lnTo>
                <a:lnTo>
                  <a:pt x="854" y="64"/>
                </a:lnTo>
                <a:lnTo>
                  <a:pt x="855" y="60"/>
                </a:lnTo>
                <a:lnTo>
                  <a:pt x="857" y="57"/>
                </a:lnTo>
                <a:lnTo>
                  <a:pt x="858" y="63"/>
                </a:lnTo>
                <a:lnTo>
                  <a:pt x="860" y="69"/>
                </a:lnTo>
                <a:lnTo>
                  <a:pt x="859" y="73"/>
                </a:lnTo>
                <a:lnTo>
                  <a:pt x="857" y="76"/>
                </a:lnTo>
                <a:lnTo>
                  <a:pt x="853" y="76"/>
                </a:lnTo>
                <a:lnTo>
                  <a:pt x="851" y="75"/>
                </a:lnTo>
                <a:lnTo>
                  <a:pt x="851" y="77"/>
                </a:lnTo>
                <a:lnTo>
                  <a:pt x="851" y="78"/>
                </a:lnTo>
                <a:lnTo>
                  <a:pt x="853" y="80"/>
                </a:lnTo>
                <a:lnTo>
                  <a:pt x="857" y="78"/>
                </a:lnTo>
                <a:lnTo>
                  <a:pt x="859" y="79"/>
                </a:lnTo>
                <a:lnTo>
                  <a:pt x="861" y="79"/>
                </a:lnTo>
                <a:lnTo>
                  <a:pt x="867" y="77"/>
                </a:lnTo>
                <a:lnTo>
                  <a:pt x="873" y="74"/>
                </a:lnTo>
                <a:lnTo>
                  <a:pt x="867" y="77"/>
                </a:lnTo>
                <a:lnTo>
                  <a:pt x="861" y="79"/>
                </a:lnTo>
                <a:lnTo>
                  <a:pt x="861" y="90"/>
                </a:lnTo>
                <a:lnTo>
                  <a:pt x="870" y="94"/>
                </a:lnTo>
                <a:lnTo>
                  <a:pt x="868" y="99"/>
                </a:lnTo>
                <a:lnTo>
                  <a:pt x="863" y="97"/>
                </a:lnTo>
                <a:lnTo>
                  <a:pt x="858" y="99"/>
                </a:lnTo>
                <a:lnTo>
                  <a:pt x="854" y="103"/>
                </a:lnTo>
                <a:lnTo>
                  <a:pt x="861" y="109"/>
                </a:lnTo>
                <a:lnTo>
                  <a:pt x="869" y="116"/>
                </a:lnTo>
                <a:lnTo>
                  <a:pt x="874" y="117"/>
                </a:lnTo>
                <a:lnTo>
                  <a:pt x="877" y="116"/>
                </a:lnTo>
                <a:lnTo>
                  <a:pt x="878" y="109"/>
                </a:lnTo>
                <a:lnTo>
                  <a:pt x="876" y="104"/>
                </a:lnTo>
                <a:lnTo>
                  <a:pt x="875" y="101"/>
                </a:lnTo>
                <a:lnTo>
                  <a:pt x="876" y="97"/>
                </a:lnTo>
                <a:lnTo>
                  <a:pt x="879" y="99"/>
                </a:lnTo>
                <a:lnTo>
                  <a:pt x="881" y="102"/>
                </a:lnTo>
                <a:lnTo>
                  <a:pt x="881" y="104"/>
                </a:lnTo>
                <a:lnTo>
                  <a:pt x="884" y="105"/>
                </a:lnTo>
                <a:lnTo>
                  <a:pt x="888" y="103"/>
                </a:lnTo>
                <a:lnTo>
                  <a:pt x="889" y="101"/>
                </a:lnTo>
                <a:lnTo>
                  <a:pt x="889" y="91"/>
                </a:lnTo>
                <a:lnTo>
                  <a:pt x="897" y="87"/>
                </a:lnTo>
                <a:lnTo>
                  <a:pt x="889" y="87"/>
                </a:lnTo>
                <a:lnTo>
                  <a:pt x="881" y="88"/>
                </a:lnTo>
                <a:lnTo>
                  <a:pt x="882" y="81"/>
                </a:lnTo>
                <a:lnTo>
                  <a:pt x="882" y="75"/>
                </a:lnTo>
                <a:lnTo>
                  <a:pt x="884" y="72"/>
                </a:lnTo>
                <a:lnTo>
                  <a:pt x="885" y="70"/>
                </a:lnTo>
                <a:lnTo>
                  <a:pt x="896" y="67"/>
                </a:lnTo>
                <a:lnTo>
                  <a:pt x="906" y="64"/>
                </a:lnTo>
                <a:lnTo>
                  <a:pt x="909" y="62"/>
                </a:lnTo>
                <a:lnTo>
                  <a:pt x="910" y="58"/>
                </a:lnTo>
                <a:lnTo>
                  <a:pt x="909" y="54"/>
                </a:lnTo>
                <a:lnTo>
                  <a:pt x="905" y="52"/>
                </a:lnTo>
                <a:lnTo>
                  <a:pt x="901" y="51"/>
                </a:lnTo>
                <a:lnTo>
                  <a:pt x="899" y="48"/>
                </a:lnTo>
                <a:lnTo>
                  <a:pt x="898" y="43"/>
                </a:lnTo>
                <a:lnTo>
                  <a:pt x="895" y="38"/>
                </a:lnTo>
                <a:lnTo>
                  <a:pt x="892" y="31"/>
                </a:lnTo>
                <a:lnTo>
                  <a:pt x="893" y="25"/>
                </a:lnTo>
                <a:lnTo>
                  <a:pt x="894" y="25"/>
                </a:lnTo>
                <a:lnTo>
                  <a:pt x="895" y="26"/>
                </a:lnTo>
                <a:lnTo>
                  <a:pt x="895" y="33"/>
                </a:lnTo>
                <a:lnTo>
                  <a:pt x="901" y="38"/>
                </a:lnTo>
                <a:lnTo>
                  <a:pt x="906" y="38"/>
                </a:lnTo>
                <a:lnTo>
                  <a:pt x="910" y="33"/>
                </a:lnTo>
                <a:lnTo>
                  <a:pt x="921" y="35"/>
                </a:lnTo>
                <a:lnTo>
                  <a:pt x="922" y="45"/>
                </a:lnTo>
                <a:lnTo>
                  <a:pt x="919" y="48"/>
                </a:lnTo>
                <a:lnTo>
                  <a:pt x="918" y="52"/>
                </a:lnTo>
                <a:lnTo>
                  <a:pt x="914" y="66"/>
                </a:lnTo>
                <a:lnTo>
                  <a:pt x="916" y="80"/>
                </a:lnTo>
                <a:lnTo>
                  <a:pt x="918" y="82"/>
                </a:lnTo>
                <a:lnTo>
                  <a:pt x="920" y="84"/>
                </a:lnTo>
                <a:lnTo>
                  <a:pt x="931" y="85"/>
                </a:lnTo>
                <a:lnTo>
                  <a:pt x="930" y="96"/>
                </a:lnTo>
                <a:lnTo>
                  <a:pt x="931" y="110"/>
                </a:lnTo>
                <a:lnTo>
                  <a:pt x="944" y="109"/>
                </a:lnTo>
                <a:lnTo>
                  <a:pt x="953" y="110"/>
                </a:lnTo>
                <a:lnTo>
                  <a:pt x="956" y="118"/>
                </a:lnTo>
                <a:lnTo>
                  <a:pt x="958" y="134"/>
                </a:lnTo>
                <a:lnTo>
                  <a:pt x="958" y="149"/>
                </a:lnTo>
                <a:lnTo>
                  <a:pt x="959" y="177"/>
                </a:lnTo>
                <a:lnTo>
                  <a:pt x="956" y="203"/>
                </a:lnTo>
                <a:lnTo>
                  <a:pt x="957" y="204"/>
                </a:lnTo>
                <a:lnTo>
                  <a:pt x="958" y="207"/>
                </a:lnTo>
                <a:lnTo>
                  <a:pt x="964" y="218"/>
                </a:lnTo>
                <a:lnTo>
                  <a:pt x="961" y="231"/>
                </a:lnTo>
                <a:lnTo>
                  <a:pt x="965" y="248"/>
                </a:lnTo>
                <a:lnTo>
                  <a:pt x="971" y="265"/>
                </a:lnTo>
                <a:lnTo>
                  <a:pt x="973" y="268"/>
                </a:lnTo>
                <a:lnTo>
                  <a:pt x="978" y="270"/>
                </a:lnTo>
                <a:lnTo>
                  <a:pt x="988" y="283"/>
                </a:lnTo>
                <a:lnTo>
                  <a:pt x="994" y="298"/>
                </a:lnTo>
                <a:lnTo>
                  <a:pt x="991" y="301"/>
                </a:lnTo>
                <a:lnTo>
                  <a:pt x="988" y="301"/>
                </a:lnTo>
                <a:lnTo>
                  <a:pt x="979" y="299"/>
                </a:lnTo>
                <a:lnTo>
                  <a:pt x="970" y="295"/>
                </a:lnTo>
                <a:lnTo>
                  <a:pt x="972" y="303"/>
                </a:lnTo>
                <a:lnTo>
                  <a:pt x="968" y="309"/>
                </a:lnTo>
                <a:lnTo>
                  <a:pt x="965" y="321"/>
                </a:lnTo>
                <a:lnTo>
                  <a:pt x="970" y="332"/>
                </a:lnTo>
                <a:lnTo>
                  <a:pt x="971" y="330"/>
                </a:lnTo>
                <a:lnTo>
                  <a:pt x="971" y="327"/>
                </a:lnTo>
                <a:lnTo>
                  <a:pt x="969" y="319"/>
                </a:lnTo>
                <a:lnTo>
                  <a:pt x="975" y="314"/>
                </a:lnTo>
                <a:lnTo>
                  <a:pt x="985" y="310"/>
                </a:lnTo>
                <a:lnTo>
                  <a:pt x="991" y="313"/>
                </a:lnTo>
                <a:lnTo>
                  <a:pt x="989" y="319"/>
                </a:lnTo>
                <a:lnTo>
                  <a:pt x="982" y="325"/>
                </a:lnTo>
                <a:lnTo>
                  <a:pt x="981" y="326"/>
                </a:lnTo>
                <a:lnTo>
                  <a:pt x="980" y="326"/>
                </a:lnTo>
                <a:lnTo>
                  <a:pt x="989" y="326"/>
                </a:lnTo>
                <a:lnTo>
                  <a:pt x="1001" y="326"/>
                </a:lnTo>
                <a:lnTo>
                  <a:pt x="994" y="333"/>
                </a:lnTo>
                <a:lnTo>
                  <a:pt x="984" y="339"/>
                </a:lnTo>
                <a:lnTo>
                  <a:pt x="999" y="345"/>
                </a:lnTo>
                <a:lnTo>
                  <a:pt x="1010" y="355"/>
                </a:lnTo>
                <a:lnTo>
                  <a:pt x="997" y="359"/>
                </a:lnTo>
                <a:lnTo>
                  <a:pt x="1002" y="367"/>
                </a:lnTo>
                <a:lnTo>
                  <a:pt x="1002" y="370"/>
                </a:lnTo>
                <a:lnTo>
                  <a:pt x="1003" y="372"/>
                </a:lnTo>
                <a:lnTo>
                  <a:pt x="1010" y="381"/>
                </a:lnTo>
                <a:lnTo>
                  <a:pt x="1019" y="383"/>
                </a:lnTo>
                <a:lnTo>
                  <a:pt x="1030" y="381"/>
                </a:lnTo>
                <a:lnTo>
                  <a:pt x="1040" y="380"/>
                </a:lnTo>
                <a:lnTo>
                  <a:pt x="1052" y="375"/>
                </a:lnTo>
                <a:lnTo>
                  <a:pt x="1057" y="361"/>
                </a:lnTo>
                <a:lnTo>
                  <a:pt x="1059" y="353"/>
                </a:lnTo>
                <a:lnTo>
                  <a:pt x="1064" y="349"/>
                </a:lnTo>
                <a:lnTo>
                  <a:pt x="1070" y="351"/>
                </a:lnTo>
                <a:lnTo>
                  <a:pt x="1072" y="359"/>
                </a:lnTo>
                <a:lnTo>
                  <a:pt x="1081" y="366"/>
                </a:lnTo>
                <a:lnTo>
                  <a:pt x="1093" y="363"/>
                </a:lnTo>
                <a:lnTo>
                  <a:pt x="1098" y="357"/>
                </a:lnTo>
                <a:lnTo>
                  <a:pt x="1095" y="350"/>
                </a:lnTo>
                <a:lnTo>
                  <a:pt x="1075" y="293"/>
                </a:lnTo>
                <a:lnTo>
                  <a:pt x="1055" y="237"/>
                </a:lnTo>
                <a:lnTo>
                  <a:pt x="1048" y="217"/>
                </a:lnTo>
                <a:lnTo>
                  <a:pt x="1040" y="198"/>
                </a:lnTo>
                <a:lnTo>
                  <a:pt x="1040" y="198"/>
                </a:lnTo>
                <a:lnTo>
                  <a:pt x="1031" y="174"/>
                </a:lnTo>
                <a:lnTo>
                  <a:pt x="1024" y="151"/>
                </a:lnTo>
                <a:lnTo>
                  <a:pt x="1022" y="149"/>
                </a:lnTo>
                <a:lnTo>
                  <a:pt x="1021" y="148"/>
                </a:lnTo>
                <a:lnTo>
                  <a:pt x="1018" y="139"/>
                </a:lnTo>
                <a:lnTo>
                  <a:pt x="1016" y="130"/>
                </a:lnTo>
                <a:lnTo>
                  <a:pt x="1010" y="108"/>
                </a:lnTo>
                <a:lnTo>
                  <a:pt x="996" y="91"/>
                </a:lnTo>
                <a:lnTo>
                  <a:pt x="990" y="81"/>
                </a:lnTo>
                <a:lnTo>
                  <a:pt x="983" y="74"/>
                </a:lnTo>
                <a:lnTo>
                  <a:pt x="975" y="66"/>
                </a:lnTo>
                <a:lnTo>
                  <a:pt x="966" y="64"/>
                </a:lnTo>
                <a:lnTo>
                  <a:pt x="961" y="61"/>
                </a:lnTo>
                <a:lnTo>
                  <a:pt x="957" y="59"/>
                </a:lnTo>
                <a:lnTo>
                  <a:pt x="953" y="52"/>
                </a:lnTo>
                <a:lnTo>
                  <a:pt x="954" y="44"/>
                </a:lnTo>
                <a:lnTo>
                  <a:pt x="954" y="38"/>
                </a:lnTo>
                <a:lnTo>
                  <a:pt x="952" y="31"/>
                </a:lnTo>
                <a:lnTo>
                  <a:pt x="926" y="4"/>
                </a:lnTo>
                <a:lnTo>
                  <a:pt x="890" y="0"/>
                </a:lnTo>
                <a:lnTo>
                  <a:pt x="875" y="0"/>
                </a:lnTo>
                <a:lnTo>
                  <a:pt x="861" y="1"/>
                </a:lnTo>
                <a:lnTo>
                  <a:pt x="810" y="16"/>
                </a:lnTo>
                <a:lnTo>
                  <a:pt x="763" y="36"/>
                </a:lnTo>
                <a:lnTo>
                  <a:pt x="761" y="38"/>
                </a:lnTo>
                <a:lnTo>
                  <a:pt x="760" y="38"/>
                </a:lnTo>
                <a:lnTo>
                  <a:pt x="707" y="57"/>
                </a:lnTo>
                <a:lnTo>
                  <a:pt x="654" y="79"/>
                </a:lnTo>
                <a:lnTo>
                  <a:pt x="623" y="92"/>
                </a:lnTo>
                <a:lnTo>
                  <a:pt x="593" y="108"/>
                </a:lnTo>
                <a:lnTo>
                  <a:pt x="555" y="127"/>
                </a:lnTo>
                <a:lnTo>
                  <a:pt x="517" y="150"/>
                </a:lnTo>
                <a:lnTo>
                  <a:pt x="510" y="150"/>
                </a:lnTo>
                <a:lnTo>
                  <a:pt x="505" y="155"/>
                </a:lnTo>
                <a:lnTo>
                  <a:pt x="499" y="159"/>
                </a:lnTo>
                <a:lnTo>
                  <a:pt x="493" y="163"/>
                </a:lnTo>
                <a:lnTo>
                  <a:pt x="491" y="163"/>
                </a:lnTo>
                <a:lnTo>
                  <a:pt x="489" y="163"/>
                </a:lnTo>
                <a:lnTo>
                  <a:pt x="470" y="176"/>
                </a:lnTo>
                <a:lnTo>
                  <a:pt x="451" y="187"/>
                </a:lnTo>
                <a:lnTo>
                  <a:pt x="448" y="191"/>
                </a:lnTo>
                <a:lnTo>
                  <a:pt x="448" y="196"/>
                </a:lnTo>
                <a:lnTo>
                  <a:pt x="448" y="196"/>
                </a:lnTo>
                <a:lnTo>
                  <a:pt x="446" y="196"/>
                </a:lnTo>
                <a:lnTo>
                  <a:pt x="446" y="196"/>
                </a:lnTo>
                <a:lnTo>
                  <a:pt x="446" y="196"/>
                </a:lnTo>
                <a:close/>
                <a:moveTo>
                  <a:pt x="124" y="1116"/>
                </a:moveTo>
                <a:lnTo>
                  <a:pt x="120" y="1116"/>
                </a:lnTo>
                <a:lnTo>
                  <a:pt x="117" y="1116"/>
                </a:lnTo>
                <a:lnTo>
                  <a:pt x="120" y="1117"/>
                </a:lnTo>
                <a:lnTo>
                  <a:pt x="124" y="1116"/>
                </a:lnTo>
                <a:close/>
                <a:moveTo>
                  <a:pt x="711" y="174"/>
                </a:moveTo>
                <a:lnTo>
                  <a:pt x="711" y="171"/>
                </a:lnTo>
                <a:lnTo>
                  <a:pt x="711" y="168"/>
                </a:lnTo>
                <a:lnTo>
                  <a:pt x="710" y="171"/>
                </a:lnTo>
                <a:lnTo>
                  <a:pt x="711" y="174"/>
                </a:lnTo>
                <a:close/>
                <a:moveTo>
                  <a:pt x="3174" y="1257"/>
                </a:moveTo>
                <a:lnTo>
                  <a:pt x="3177" y="1256"/>
                </a:lnTo>
                <a:lnTo>
                  <a:pt x="3177" y="1254"/>
                </a:lnTo>
                <a:lnTo>
                  <a:pt x="3176" y="1253"/>
                </a:lnTo>
                <a:lnTo>
                  <a:pt x="3173" y="1253"/>
                </a:lnTo>
                <a:lnTo>
                  <a:pt x="3172" y="1253"/>
                </a:lnTo>
                <a:lnTo>
                  <a:pt x="3172" y="1255"/>
                </a:lnTo>
                <a:lnTo>
                  <a:pt x="3173" y="1256"/>
                </a:lnTo>
                <a:lnTo>
                  <a:pt x="3174" y="1257"/>
                </a:lnTo>
                <a:close/>
                <a:moveTo>
                  <a:pt x="1060" y="923"/>
                </a:moveTo>
                <a:lnTo>
                  <a:pt x="1063" y="925"/>
                </a:lnTo>
                <a:lnTo>
                  <a:pt x="1066" y="923"/>
                </a:lnTo>
                <a:lnTo>
                  <a:pt x="1063" y="922"/>
                </a:lnTo>
                <a:lnTo>
                  <a:pt x="1060" y="923"/>
                </a:lnTo>
                <a:close/>
                <a:moveTo>
                  <a:pt x="2637" y="1648"/>
                </a:moveTo>
                <a:lnTo>
                  <a:pt x="2635" y="1648"/>
                </a:lnTo>
                <a:lnTo>
                  <a:pt x="2634" y="1650"/>
                </a:lnTo>
                <a:lnTo>
                  <a:pt x="2635" y="1652"/>
                </a:lnTo>
                <a:lnTo>
                  <a:pt x="2636" y="1653"/>
                </a:lnTo>
                <a:lnTo>
                  <a:pt x="2637" y="1652"/>
                </a:lnTo>
                <a:lnTo>
                  <a:pt x="2639" y="1651"/>
                </a:lnTo>
                <a:lnTo>
                  <a:pt x="2638" y="1649"/>
                </a:lnTo>
                <a:lnTo>
                  <a:pt x="2637" y="1648"/>
                </a:lnTo>
                <a:close/>
                <a:moveTo>
                  <a:pt x="961" y="255"/>
                </a:moveTo>
                <a:lnTo>
                  <a:pt x="960" y="255"/>
                </a:lnTo>
                <a:lnTo>
                  <a:pt x="959" y="256"/>
                </a:lnTo>
                <a:lnTo>
                  <a:pt x="960" y="257"/>
                </a:lnTo>
                <a:lnTo>
                  <a:pt x="961" y="258"/>
                </a:lnTo>
                <a:lnTo>
                  <a:pt x="963" y="258"/>
                </a:lnTo>
                <a:lnTo>
                  <a:pt x="965" y="257"/>
                </a:lnTo>
                <a:lnTo>
                  <a:pt x="964" y="256"/>
                </a:lnTo>
                <a:lnTo>
                  <a:pt x="961" y="255"/>
                </a:lnTo>
                <a:close/>
                <a:moveTo>
                  <a:pt x="1776" y="1761"/>
                </a:moveTo>
                <a:lnTo>
                  <a:pt x="1777" y="1759"/>
                </a:lnTo>
                <a:lnTo>
                  <a:pt x="1778" y="1758"/>
                </a:lnTo>
                <a:lnTo>
                  <a:pt x="1778" y="1757"/>
                </a:lnTo>
                <a:lnTo>
                  <a:pt x="1777" y="1756"/>
                </a:lnTo>
                <a:lnTo>
                  <a:pt x="1776" y="1757"/>
                </a:lnTo>
                <a:lnTo>
                  <a:pt x="1775" y="1759"/>
                </a:lnTo>
                <a:lnTo>
                  <a:pt x="1775" y="1760"/>
                </a:lnTo>
                <a:lnTo>
                  <a:pt x="1776" y="1761"/>
                </a:lnTo>
                <a:close/>
                <a:moveTo>
                  <a:pt x="2180" y="1484"/>
                </a:moveTo>
                <a:lnTo>
                  <a:pt x="2180" y="1485"/>
                </a:lnTo>
                <a:lnTo>
                  <a:pt x="2181" y="1486"/>
                </a:lnTo>
                <a:lnTo>
                  <a:pt x="2183" y="1486"/>
                </a:lnTo>
                <a:lnTo>
                  <a:pt x="2186" y="1485"/>
                </a:lnTo>
                <a:lnTo>
                  <a:pt x="2185" y="1483"/>
                </a:lnTo>
                <a:lnTo>
                  <a:pt x="2183" y="1482"/>
                </a:lnTo>
                <a:lnTo>
                  <a:pt x="2181" y="1482"/>
                </a:lnTo>
                <a:lnTo>
                  <a:pt x="2180" y="1484"/>
                </a:lnTo>
                <a:close/>
                <a:moveTo>
                  <a:pt x="656" y="280"/>
                </a:moveTo>
                <a:lnTo>
                  <a:pt x="654" y="280"/>
                </a:lnTo>
                <a:lnTo>
                  <a:pt x="652" y="281"/>
                </a:lnTo>
                <a:lnTo>
                  <a:pt x="655" y="284"/>
                </a:lnTo>
                <a:lnTo>
                  <a:pt x="656" y="285"/>
                </a:lnTo>
                <a:lnTo>
                  <a:pt x="658" y="284"/>
                </a:lnTo>
                <a:lnTo>
                  <a:pt x="660" y="281"/>
                </a:lnTo>
                <a:lnTo>
                  <a:pt x="657" y="280"/>
                </a:lnTo>
                <a:lnTo>
                  <a:pt x="656" y="280"/>
                </a:lnTo>
                <a:close/>
                <a:moveTo>
                  <a:pt x="2310" y="1653"/>
                </a:moveTo>
                <a:lnTo>
                  <a:pt x="2312" y="1653"/>
                </a:lnTo>
                <a:lnTo>
                  <a:pt x="2314" y="1653"/>
                </a:lnTo>
                <a:lnTo>
                  <a:pt x="2313" y="1651"/>
                </a:lnTo>
                <a:lnTo>
                  <a:pt x="2312" y="1650"/>
                </a:lnTo>
                <a:lnTo>
                  <a:pt x="2310" y="1650"/>
                </a:lnTo>
                <a:lnTo>
                  <a:pt x="2309" y="1651"/>
                </a:lnTo>
                <a:lnTo>
                  <a:pt x="2309" y="1652"/>
                </a:lnTo>
                <a:lnTo>
                  <a:pt x="2310" y="1653"/>
                </a:lnTo>
                <a:close/>
                <a:moveTo>
                  <a:pt x="1605" y="1435"/>
                </a:moveTo>
                <a:lnTo>
                  <a:pt x="1606" y="1437"/>
                </a:lnTo>
                <a:lnTo>
                  <a:pt x="1608" y="1438"/>
                </a:lnTo>
                <a:lnTo>
                  <a:pt x="1609" y="1437"/>
                </a:lnTo>
                <a:lnTo>
                  <a:pt x="1611" y="1437"/>
                </a:lnTo>
                <a:lnTo>
                  <a:pt x="1610" y="1435"/>
                </a:lnTo>
                <a:lnTo>
                  <a:pt x="1609" y="1433"/>
                </a:lnTo>
                <a:lnTo>
                  <a:pt x="1606" y="1434"/>
                </a:lnTo>
                <a:lnTo>
                  <a:pt x="1605" y="1435"/>
                </a:lnTo>
                <a:close/>
                <a:moveTo>
                  <a:pt x="2163" y="1549"/>
                </a:moveTo>
                <a:lnTo>
                  <a:pt x="2165" y="1550"/>
                </a:lnTo>
                <a:lnTo>
                  <a:pt x="2166" y="1552"/>
                </a:lnTo>
                <a:lnTo>
                  <a:pt x="2169" y="1552"/>
                </a:lnTo>
                <a:lnTo>
                  <a:pt x="2170" y="1549"/>
                </a:lnTo>
                <a:lnTo>
                  <a:pt x="2169" y="1548"/>
                </a:lnTo>
                <a:lnTo>
                  <a:pt x="2167" y="1547"/>
                </a:lnTo>
                <a:lnTo>
                  <a:pt x="2165" y="1547"/>
                </a:lnTo>
                <a:lnTo>
                  <a:pt x="2163" y="1549"/>
                </a:lnTo>
                <a:close/>
                <a:moveTo>
                  <a:pt x="211" y="674"/>
                </a:moveTo>
                <a:lnTo>
                  <a:pt x="210" y="673"/>
                </a:lnTo>
                <a:lnTo>
                  <a:pt x="209" y="672"/>
                </a:lnTo>
                <a:lnTo>
                  <a:pt x="206" y="674"/>
                </a:lnTo>
                <a:lnTo>
                  <a:pt x="205" y="677"/>
                </a:lnTo>
                <a:lnTo>
                  <a:pt x="200" y="678"/>
                </a:lnTo>
                <a:lnTo>
                  <a:pt x="199" y="683"/>
                </a:lnTo>
                <a:lnTo>
                  <a:pt x="200" y="684"/>
                </a:lnTo>
                <a:lnTo>
                  <a:pt x="201" y="685"/>
                </a:lnTo>
                <a:lnTo>
                  <a:pt x="205" y="684"/>
                </a:lnTo>
                <a:lnTo>
                  <a:pt x="207" y="680"/>
                </a:lnTo>
                <a:lnTo>
                  <a:pt x="207" y="680"/>
                </a:lnTo>
                <a:lnTo>
                  <a:pt x="210" y="677"/>
                </a:lnTo>
                <a:lnTo>
                  <a:pt x="211" y="674"/>
                </a:lnTo>
                <a:close/>
                <a:moveTo>
                  <a:pt x="2579" y="1593"/>
                </a:moveTo>
                <a:lnTo>
                  <a:pt x="2579" y="1590"/>
                </a:lnTo>
                <a:lnTo>
                  <a:pt x="2577" y="1590"/>
                </a:lnTo>
                <a:lnTo>
                  <a:pt x="2575" y="1591"/>
                </a:lnTo>
                <a:lnTo>
                  <a:pt x="2574" y="1593"/>
                </a:lnTo>
                <a:lnTo>
                  <a:pt x="2575" y="1594"/>
                </a:lnTo>
                <a:lnTo>
                  <a:pt x="2576" y="1595"/>
                </a:lnTo>
                <a:lnTo>
                  <a:pt x="2578" y="1594"/>
                </a:lnTo>
                <a:lnTo>
                  <a:pt x="2579" y="1593"/>
                </a:lnTo>
                <a:close/>
                <a:moveTo>
                  <a:pt x="3168" y="1250"/>
                </a:moveTo>
                <a:lnTo>
                  <a:pt x="3167" y="1248"/>
                </a:lnTo>
                <a:lnTo>
                  <a:pt x="3165" y="1247"/>
                </a:lnTo>
                <a:lnTo>
                  <a:pt x="3163" y="1248"/>
                </a:lnTo>
                <a:lnTo>
                  <a:pt x="3162" y="1250"/>
                </a:lnTo>
                <a:lnTo>
                  <a:pt x="3163" y="1253"/>
                </a:lnTo>
                <a:lnTo>
                  <a:pt x="3165" y="1254"/>
                </a:lnTo>
                <a:lnTo>
                  <a:pt x="3167" y="1253"/>
                </a:lnTo>
                <a:lnTo>
                  <a:pt x="3168" y="1250"/>
                </a:lnTo>
                <a:close/>
                <a:moveTo>
                  <a:pt x="621" y="1027"/>
                </a:moveTo>
                <a:lnTo>
                  <a:pt x="619" y="1027"/>
                </a:lnTo>
                <a:lnTo>
                  <a:pt x="617" y="1028"/>
                </a:lnTo>
                <a:lnTo>
                  <a:pt x="617" y="1030"/>
                </a:lnTo>
                <a:lnTo>
                  <a:pt x="619" y="1032"/>
                </a:lnTo>
                <a:lnTo>
                  <a:pt x="621" y="1030"/>
                </a:lnTo>
                <a:lnTo>
                  <a:pt x="624" y="1030"/>
                </a:lnTo>
                <a:lnTo>
                  <a:pt x="622" y="1028"/>
                </a:lnTo>
                <a:lnTo>
                  <a:pt x="621" y="1027"/>
                </a:lnTo>
                <a:close/>
                <a:moveTo>
                  <a:pt x="169" y="684"/>
                </a:moveTo>
                <a:lnTo>
                  <a:pt x="171" y="684"/>
                </a:lnTo>
                <a:lnTo>
                  <a:pt x="172" y="682"/>
                </a:lnTo>
                <a:lnTo>
                  <a:pt x="172" y="678"/>
                </a:lnTo>
                <a:lnTo>
                  <a:pt x="170" y="677"/>
                </a:lnTo>
                <a:lnTo>
                  <a:pt x="168" y="678"/>
                </a:lnTo>
                <a:lnTo>
                  <a:pt x="168" y="681"/>
                </a:lnTo>
                <a:lnTo>
                  <a:pt x="168" y="683"/>
                </a:lnTo>
                <a:lnTo>
                  <a:pt x="169" y="684"/>
                </a:lnTo>
                <a:close/>
                <a:moveTo>
                  <a:pt x="1059" y="375"/>
                </a:moveTo>
                <a:lnTo>
                  <a:pt x="1065" y="376"/>
                </a:lnTo>
                <a:lnTo>
                  <a:pt x="1070" y="372"/>
                </a:lnTo>
                <a:lnTo>
                  <a:pt x="1064" y="371"/>
                </a:lnTo>
                <a:lnTo>
                  <a:pt x="1059" y="375"/>
                </a:lnTo>
                <a:close/>
                <a:moveTo>
                  <a:pt x="1800" y="1601"/>
                </a:moveTo>
                <a:lnTo>
                  <a:pt x="1798" y="1602"/>
                </a:lnTo>
                <a:lnTo>
                  <a:pt x="1798" y="1604"/>
                </a:lnTo>
                <a:lnTo>
                  <a:pt x="1799" y="1606"/>
                </a:lnTo>
                <a:lnTo>
                  <a:pt x="1801" y="1607"/>
                </a:lnTo>
                <a:lnTo>
                  <a:pt x="1801" y="1605"/>
                </a:lnTo>
                <a:lnTo>
                  <a:pt x="1802" y="1604"/>
                </a:lnTo>
                <a:lnTo>
                  <a:pt x="1802" y="1602"/>
                </a:lnTo>
                <a:lnTo>
                  <a:pt x="1800" y="1601"/>
                </a:lnTo>
                <a:close/>
                <a:moveTo>
                  <a:pt x="683" y="1085"/>
                </a:moveTo>
                <a:lnTo>
                  <a:pt x="691" y="1086"/>
                </a:lnTo>
                <a:lnTo>
                  <a:pt x="697" y="1083"/>
                </a:lnTo>
                <a:lnTo>
                  <a:pt x="691" y="1083"/>
                </a:lnTo>
                <a:lnTo>
                  <a:pt x="683" y="1085"/>
                </a:lnTo>
                <a:close/>
                <a:moveTo>
                  <a:pt x="1928" y="978"/>
                </a:moveTo>
                <a:lnTo>
                  <a:pt x="1930" y="979"/>
                </a:lnTo>
                <a:lnTo>
                  <a:pt x="1931" y="977"/>
                </a:lnTo>
                <a:lnTo>
                  <a:pt x="1934" y="973"/>
                </a:lnTo>
                <a:lnTo>
                  <a:pt x="1929" y="971"/>
                </a:lnTo>
                <a:lnTo>
                  <a:pt x="1927" y="962"/>
                </a:lnTo>
                <a:lnTo>
                  <a:pt x="1919" y="961"/>
                </a:lnTo>
                <a:lnTo>
                  <a:pt x="1888" y="961"/>
                </a:lnTo>
                <a:lnTo>
                  <a:pt x="1858" y="962"/>
                </a:lnTo>
                <a:lnTo>
                  <a:pt x="1845" y="963"/>
                </a:lnTo>
                <a:lnTo>
                  <a:pt x="1834" y="963"/>
                </a:lnTo>
                <a:lnTo>
                  <a:pt x="1813" y="963"/>
                </a:lnTo>
                <a:lnTo>
                  <a:pt x="1791" y="965"/>
                </a:lnTo>
                <a:lnTo>
                  <a:pt x="1797" y="971"/>
                </a:lnTo>
                <a:lnTo>
                  <a:pt x="1803" y="974"/>
                </a:lnTo>
                <a:lnTo>
                  <a:pt x="1812" y="977"/>
                </a:lnTo>
                <a:lnTo>
                  <a:pt x="1809" y="984"/>
                </a:lnTo>
                <a:lnTo>
                  <a:pt x="1805" y="984"/>
                </a:lnTo>
                <a:lnTo>
                  <a:pt x="1802" y="989"/>
                </a:lnTo>
                <a:lnTo>
                  <a:pt x="1798" y="992"/>
                </a:lnTo>
                <a:lnTo>
                  <a:pt x="1797" y="995"/>
                </a:lnTo>
                <a:lnTo>
                  <a:pt x="1800" y="998"/>
                </a:lnTo>
                <a:lnTo>
                  <a:pt x="1804" y="999"/>
                </a:lnTo>
                <a:lnTo>
                  <a:pt x="1809" y="998"/>
                </a:lnTo>
                <a:lnTo>
                  <a:pt x="1814" y="995"/>
                </a:lnTo>
                <a:lnTo>
                  <a:pt x="1815" y="991"/>
                </a:lnTo>
                <a:lnTo>
                  <a:pt x="1814" y="987"/>
                </a:lnTo>
                <a:lnTo>
                  <a:pt x="1824" y="983"/>
                </a:lnTo>
                <a:lnTo>
                  <a:pt x="1835" y="989"/>
                </a:lnTo>
                <a:lnTo>
                  <a:pt x="1836" y="991"/>
                </a:lnTo>
                <a:lnTo>
                  <a:pt x="1834" y="994"/>
                </a:lnTo>
                <a:lnTo>
                  <a:pt x="1828" y="1001"/>
                </a:lnTo>
                <a:lnTo>
                  <a:pt x="1827" y="1011"/>
                </a:lnTo>
                <a:lnTo>
                  <a:pt x="1829" y="1009"/>
                </a:lnTo>
                <a:lnTo>
                  <a:pt x="1830" y="1008"/>
                </a:lnTo>
                <a:lnTo>
                  <a:pt x="1831" y="1008"/>
                </a:lnTo>
                <a:lnTo>
                  <a:pt x="1831" y="1008"/>
                </a:lnTo>
                <a:lnTo>
                  <a:pt x="1831" y="1009"/>
                </a:lnTo>
                <a:lnTo>
                  <a:pt x="1831" y="1009"/>
                </a:lnTo>
                <a:lnTo>
                  <a:pt x="1830" y="1011"/>
                </a:lnTo>
                <a:lnTo>
                  <a:pt x="1829" y="1012"/>
                </a:lnTo>
                <a:lnTo>
                  <a:pt x="1828" y="1013"/>
                </a:lnTo>
                <a:lnTo>
                  <a:pt x="1827" y="1015"/>
                </a:lnTo>
                <a:lnTo>
                  <a:pt x="1823" y="1021"/>
                </a:lnTo>
                <a:lnTo>
                  <a:pt x="1825" y="1022"/>
                </a:lnTo>
                <a:lnTo>
                  <a:pt x="1840" y="1021"/>
                </a:lnTo>
                <a:lnTo>
                  <a:pt x="1854" y="1024"/>
                </a:lnTo>
                <a:lnTo>
                  <a:pt x="1849" y="1027"/>
                </a:lnTo>
                <a:lnTo>
                  <a:pt x="1845" y="1032"/>
                </a:lnTo>
                <a:lnTo>
                  <a:pt x="1851" y="1032"/>
                </a:lnTo>
                <a:lnTo>
                  <a:pt x="1858" y="1030"/>
                </a:lnTo>
                <a:lnTo>
                  <a:pt x="1862" y="1029"/>
                </a:lnTo>
                <a:lnTo>
                  <a:pt x="1863" y="1025"/>
                </a:lnTo>
                <a:lnTo>
                  <a:pt x="1862" y="1021"/>
                </a:lnTo>
                <a:lnTo>
                  <a:pt x="1856" y="1020"/>
                </a:lnTo>
                <a:lnTo>
                  <a:pt x="1851" y="1017"/>
                </a:lnTo>
                <a:lnTo>
                  <a:pt x="1845" y="1011"/>
                </a:lnTo>
                <a:lnTo>
                  <a:pt x="1864" y="998"/>
                </a:lnTo>
                <a:lnTo>
                  <a:pt x="1878" y="981"/>
                </a:lnTo>
                <a:lnTo>
                  <a:pt x="1883" y="978"/>
                </a:lnTo>
                <a:lnTo>
                  <a:pt x="1889" y="980"/>
                </a:lnTo>
                <a:lnTo>
                  <a:pt x="1904" y="986"/>
                </a:lnTo>
                <a:lnTo>
                  <a:pt x="1921" y="980"/>
                </a:lnTo>
                <a:lnTo>
                  <a:pt x="1918" y="978"/>
                </a:lnTo>
                <a:lnTo>
                  <a:pt x="1913" y="977"/>
                </a:lnTo>
                <a:lnTo>
                  <a:pt x="1921" y="972"/>
                </a:lnTo>
                <a:lnTo>
                  <a:pt x="1928" y="972"/>
                </a:lnTo>
                <a:lnTo>
                  <a:pt x="1928" y="972"/>
                </a:lnTo>
                <a:lnTo>
                  <a:pt x="1927" y="975"/>
                </a:lnTo>
                <a:lnTo>
                  <a:pt x="1928" y="978"/>
                </a:lnTo>
                <a:close/>
                <a:moveTo>
                  <a:pt x="1357" y="916"/>
                </a:moveTo>
                <a:lnTo>
                  <a:pt x="1357" y="916"/>
                </a:lnTo>
                <a:lnTo>
                  <a:pt x="1357" y="916"/>
                </a:lnTo>
                <a:lnTo>
                  <a:pt x="1364" y="916"/>
                </a:lnTo>
                <a:lnTo>
                  <a:pt x="1371" y="916"/>
                </a:lnTo>
                <a:lnTo>
                  <a:pt x="1371" y="916"/>
                </a:lnTo>
                <a:lnTo>
                  <a:pt x="1371" y="916"/>
                </a:lnTo>
                <a:lnTo>
                  <a:pt x="1364" y="916"/>
                </a:lnTo>
                <a:lnTo>
                  <a:pt x="1357" y="916"/>
                </a:lnTo>
                <a:close/>
                <a:moveTo>
                  <a:pt x="3247" y="1389"/>
                </a:moveTo>
                <a:lnTo>
                  <a:pt x="3246" y="1390"/>
                </a:lnTo>
                <a:lnTo>
                  <a:pt x="3246" y="1392"/>
                </a:lnTo>
                <a:lnTo>
                  <a:pt x="3250" y="1394"/>
                </a:lnTo>
                <a:lnTo>
                  <a:pt x="3256" y="1392"/>
                </a:lnTo>
                <a:lnTo>
                  <a:pt x="3252" y="1389"/>
                </a:lnTo>
                <a:lnTo>
                  <a:pt x="3247" y="1389"/>
                </a:lnTo>
                <a:close/>
                <a:moveTo>
                  <a:pt x="2090" y="1097"/>
                </a:moveTo>
                <a:lnTo>
                  <a:pt x="2094" y="1089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4" y="1083"/>
                </a:lnTo>
                <a:lnTo>
                  <a:pt x="2090" y="1088"/>
                </a:lnTo>
                <a:lnTo>
                  <a:pt x="2090" y="1097"/>
                </a:lnTo>
                <a:close/>
                <a:moveTo>
                  <a:pt x="449" y="500"/>
                </a:moveTo>
                <a:lnTo>
                  <a:pt x="448" y="499"/>
                </a:lnTo>
                <a:lnTo>
                  <a:pt x="446" y="499"/>
                </a:lnTo>
                <a:lnTo>
                  <a:pt x="441" y="501"/>
                </a:lnTo>
                <a:lnTo>
                  <a:pt x="440" y="509"/>
                </a:lnTo>
                <a:lnTo>
                  <a:pt x="445" y="504"/>
                </a:lnTo>
                <a:lnTo>
                  <a:pt x="449" y="500"/>
                </a:lnTo>
                <a:close/>
                <a:moveTo>
                  <a:pt x="723" y="670"/>
                </a:moveTo>
                <a:lnTo>
                  <a:pt x="717" y="669"/>
                </a:lnTo>
                <a:lnTo>
                  <a:pt x="712" y="671"/>
                </a:lnTo>
                <a:lnTo>
                  <a:pt x="718" y="673"/>
                </a:lnTo>
                <a:lnTo>
                  <a:pt x="723" y="670"/>
                </a:lnTo>
                <a:close/>
                <a:moveTo>
                  <a:pt x="805" y="754"/>
                </a:moveTo>
                <a:lnTo>
                  <a:pt x="806" y="750"/>
                </a:lnTo>
                <a:lnTo>
                  <a:pt x="803" y="746"/>
                </a:lnTo>
                <a:lnTo>
                  <a:pt x="801" y="750"/>
                </a:lnTo>
                <a:lnTo>
                  <a:pt x="802" y="754"/>
                </a:lnTo>
                <a:lnTo>
                  <a:pt x="803" y="754"/>
                </a:lnTo>
                <a:lnTo>
                  <a:pt x="805" y="754"/>
                </a:lnTo>
                <a:close/>
                <a:moveTo>
                  <a:pt x="957" y="310"/>
                </a:moveTo>
                <a:lnTo>
                  <a:pt x="958" y="310"/>
                </a:lnTo>
                <a:lnTo>
                  <a:pt x="960" y="309"/>
                </a:lnTo>
                <a:lnTo>
                  <a:pt x="961" y="305"/>
                </a:lnTo>
                <a:lnTo>
                  <a:pt x="958" y="302"/>
                </a:lnTo>
                <a:lnTo>
                  <a:pt x="956" y="306"/>
                </a:lnTo>
                <a:lnTo>
                  <a:pt x="957" y="310"/>
                </a:lnTo>
                <a:close/>
                <a:moveTo>
                  <a:pt x="1317" y="1163"/>
                </a:moveTo>
                <a:lnTo>
                  <a:pt x="1316" y="1156"/>
                </a:lnTo>
                <a:lnTo>
                  <a:pt x="1310" y="1150"/>
                </a:lnTo>
                <a:lnTo>
                  <a:pt x="1313" y="1157"/>
                </a:lnTo>
                <a:lnTo>
                  <a:pt x="1317" y="1163"/>
                </a:lnTo>
                <a:close/>
                <a:moveTo>
                  <a:pt x="424" y="430"/>
                </a:moveTo>
                <a:lnTo>
                  <a:pt x="427" y="429"/>
                </a:lnTo>
                <a:lnTo>
                  <a:pt x="429" y="425"/>
                </a:lnTo>
                <a:lnTo>
                  <a:pt x="429" y="422"/>
                </a:lnTo>
                <a:lnTo>
                  <a:pt x="429" y="417"/>
                </a:lnTo>
                <a:lnTo>
                  <a:pt x="434" y="412"/>
                </a:lnTo>
                <a:lnTo>
                  <a:pt x="429" y="408"/>
                </a:lnTo>
                <a:lnTo>
                  <a:pt x="428" y="408"/>
                </a:lnTo>
                <a:lnTo>
                  <a:pt x="426" y="407"/>
                </a:lnTo>
                <a:lnTo>
                  <a:pt x="421" y="407"/>
                </a:lnTo>
                <a:lnTo>
                  <a:pt x="414" y="409"/>
                </a:lnTo>
                <a:lnTo>
                  <a:pt x="408" y="412"/>
                </a:lnTo>
                <a:lnTo>
                  <a:pt x="408" y="421"/>
                </a:lnTo>
                <a:lnTo>
                  <a:pt x="414" y="426"/>
                </a:lnTo>
                <a:lnTo>
                  <a:pt x="421" y="423"/>
                </a:lnTo>
                <a:lnTo>
                  <a:pt x="421" y="428"/>
                </a:lnTo>
                <a:lnTo>
                  <a:pt x="424" y="430"/>
                </a:lnTo>
                <a:close/>
                <a:moveTo>
                  <a:pt x="1799" y="1629"/>
                </a:moveTo>
                <a:lnTo>
                  <a:pt x="1802" y="1619"/>
                </a:lnTo>
                <a:lnTo>
                  <a:pt x="1800" y="1611"/>
                </a:lnTo>
                <a:lnTo>
                  <a:pt x="1798" y="1619"/>
                </a:lnTo>
                <a:lnTo>
                  <a:pt x="1799" y="1629"/>
                </a:lnTo>
                <a:close/>
                <a:moveTo>
                  <a:pt x="584" y="302"/>
                </a:moveTo>
                <a:lnTo>
                  <a:pt x="580" y="296"/>
                </a:lnTo>
                <a:lnTo>
                  <a:pt x="576" y="290"/>
                </a:lnTo>
                <a:lnTo>
                  <a:pt x="576" y="299"/>
                </a:lnTo>
                <a:lnTo>
                  <a:pt x="584" y="302"/>
                </a:lnTo>
                <a:close/>
                <a:moveTo>
                  <a:pt x="1103" y="916"/>
                </a:moveTo>
                <a:lnTo>
                  <a:pt x="1105" y="905"/>
                </a:lnTo>
                <a:lnTo>
                  <a:pt x="1102" y="897"/>
                </a:lnTo>
                <a:lnTo>
                  <a:pt x="1101" y="905"/>
                </a:lnTo>
                <a:lnTo>
                  <a:pt x="1103" y="916"/>
                </a:lnTo>
                <a:close/>
                <a:moveTo>
                  <a:pt x="762" y="1253"/>
                </a:moveTo>
                <a:lnTo>
                  <a:pt x="764" y="1253"/>
                </a:lnTo>
                <a:lnTo>
                  <a:pt x="767" y="1251"/>
                </a:lnTo>
                <a:lnTo>
                  <a:pt x="764" y="1247"/>
                </a:lnTo>
                <a:lnTo>
                  <a:pt x="759" y="1246"/>
                </a:lnTo>
                <a:lnTo>
                  <a:pt x="756" y="1246"/>
                </a:lnTo>
                <a:lnTo>
                  <a:pt x="755" y="1250"/>
                </a:lnTo>
                <a:lnTo>
                  <a:pt x="758" y="1253"/>
                </a:lnTo>
                <a:lnTo>
                  <a:pt x="762" y="1253"/>
                </a:lnTo>
                <a:close/>
                <a:moveTo>
                  <a:pt x="781" y="761"/>
                </a:moveTo>
                <a:lnTo>
                  <a:pt x="787" y="761"/>
                </a:lnTo>
                <a:lnTo>
                  <a:pt x="792" y="755"/>
                </a:lnTo>
                <a:lnTo>
                  <a:pt x="786" y="755"/>
                </a:lnTo>
                <a:lnTo>
                  <a:pt x="779" y="757"/>
                </a:lnTo>
                <a:lnTo>
                  <a:pt x="779" y="759"/>
                </a:lnTo>
                <a:lnTo>
                  <a:pt x="781" y="761"/>
                </a:lnTo>
                <a:close/>
                <a:moveTo>
                  <a:pt x="503" y="460"/>
                </a:moveTo>
                <a:lnTo>
                  <a:pt x="500" y="460"/>
                </a:lnTo>
                <a:lnTo>
                  <a:pt x="499" y="463"/>
                </a:lnTo>
                <a:lnTo>
                  <a:pt x="500" y="467"/>
                </a:lnTo>
                <a:lnTo>
                  <a:pt x="503" y="468"/>
                </a:lnTo>
                <a:lnTo>
                  <a:pt x="508" y="468"/>
                </a:lnTo>
                <a:lnTo>
                  <a:pt x="510" y="464"/>
                </a:lnTo>
                <a:lnTo>
                  <a:pt x="508" y="461"/>
                </a:lnTo>
                <a:lnTo>
                  <a:pt x="503" y="460"/>
                </a:lnTo>
                <a:close/>
                <a:moveTo>
                  <a:pt x="536" y="424"/>
                </a:moveTo>
                <a:lnTo>
                  <a:pt x="544" y="425"/>
                </a:lnTo>
                <a:lnTo>
                  <a:pt x="550" y="422"/>
                </a:lnTo>
                <a:lnTo>
                  <a:pt x="543" y="421"/>
                </a:lnTo>
                <a:lnTo>
                  <a:pt x="536" y="424"/>
                </a:lnTo>
                <a:close/>
                <a:moveTo>
                  <a:pt x="608" y="1100"/>
                </a:moveTo>
                <a:lnTo>
                  <a:pt x="619" y="1100"/>
                </a:lnTo>
                <a:lnTo>
                  <a:pt x="627" y="1097"/>
                </a:lnTo>
                <a:lnTo>
                  <a:pt x="618" y="1096"/>
                </a:lnTo>
                <a:lnTo>
                  <a:pt x="608" y="1100"/>
                </a:lnTo>
                <a:close/>
                <a:moveTo>
                  <a:pt x="960" y="283"/>
                </a:moveTo>
                <a:lnTo>
                  <a:pt x="959" y="281"/>
                </a:lnTo>
                <a:lnTo>
                  <a:pt x="957" y="281"/>
                </a:lnTo>
                <a:lnTo>
                  <a:pt x="956" y="287"/>
                </a:lnTo>
                <a:lnTo>
                  <a:pt x="958" y="294"/>
                </a:lnTo>
                <a:lnTo>
                  <a:pt x="963" y="288"/>
                </a:lnTo>
                <a:lnTo>
                  <a:pt x="960" y="283"/>
                </a:lnTo>
                <a:close/>
                <a:moveTo>
                  <a:pt x="276" y="1544"/>
                </a:moveTo>
                <a:lnTo>
                  <a:pt x="272" y="1552"/>
                </a:lnTo>
                <a:lnTo>
                  <a:pt x="274" y="1560"/>
                </a:lnTo>
                <a:lnTo>
                  <a:pt x="277" y="1553"/>
                </a:lnTo>
                <a:lnTo>
                  <a:pt x="276" y="1544"/>
                </a:lnTo>
                <a:close/>
                <a:moveTo>
                  <a:pt x="1774" y="1920"/>
                </a:moveTo>
                <a:lnTo>
                  <a:pt x="1778" y="1917"/>
                </a:lnTo>
                <a:lnTo>
                  <a:pt x="1780" y="1913"/>
                </a:lnTo>
                <a:lnTo>
                  <a:pt x="1778" y="1911"/>
                </a:lnTo>
                <a:lnTo>
                  <a:pt x="1776" y="1910"/>
                </a:lnTo>
                <a:lnTo>
                  <a:pt x="1771" y="1913"/>
                </a:lnTo>
                <a:lnTo>
                  <a:pt x="1770" y="1917"/>
                </a:lnTo>
                <a:lnTo>
                  <a:pt x="1771" y="1920"/>
                </a:lnTo>
                <a:lnTo>
                  <a:pt x="1774" y="1920"/>
                </a:lnTo>
                <a:close/>
                <a:moveTo>
                  <a:pt x="2162" y="1113"/>
                </a:moveTo>
                <a:lnTo>
                  <a:pt x="2153" y="1110"/>
                </a:lnTo>
                <a:lnTo>
                  <a:pt x="2142" y="1114"/>
                </a:lnTo>
                <a:lnTo>
                  <a:pt x="2153" y="1116"/>
                </a:lnTo>
                <a:lnTo>
                  <a:pt x="2162" y="1113"/>
                </a:lnTo>
                <a:close/>
                <a:moveTo>
                  <a:pt x="2568" y="1625"/>
                </a:moveTo>
                <a:lnTo>
                  <a:pt x="2564" y="1626"/>
                </a:lnTo>
                <a:lnTo>
                  <a:pt x="2563" y="1631"/>
                </a:lnTo>
                <a:lnTo>
                  <a:pt x="2565" y="1634"/>
                </a:lnTo>
                <a:lnTo>
                  <a:pt x="2568" y="1635"/>
                </a:lnTo>
                <a:lnTo>
                  <a:pt x="2572" y="1633"/>
                </a:lnTo>
                <a:lnTo>
                  <a:pt x="2573" y="1629"/>
                </a:lnTo>
                <a:lnTo>
                  <a:pt x="2572" y="1625"/>
                </a:lnTo>
                <a:lnTo>
                  <a:pt x="2568" y="1625"/>
                </a:lnTo>
                <a:close/>
                <a:moveTo>
                  <a:pt x="1070" y="910"/>
                </a:moveTo>
                <a:lnTo>
                  <a:pt x="1070" y="910"/>
                </a:lnTo>
                <a:lnTo>
                  <a:pt x="1070" y="910"/>
                </a:lnTo>
                <a:lnTo>
                  <a:pt x="1070" y="910"/>
                </a:lnTo>
                <a:lnTo>
                  <a:pt x="1070" y="910"/>
                </a:lnTo>
                <a:lnTo>
                  <a:pt x="1070" y="910"/>
                </a:lnTo>
                <a:lnTo>
                  <a:pt x="1070" y="910"/>
                </a:lnTo>
                <a:lnTo>
                  <a:pt x="1070" y="910"/>
                </a:lnTo>
                <a:lnTo>
                  <a:pt x="1074" y="908"/>
                </a:lnTo>
                <a:lnTo>
                  <a:pt x="1075" y="905"/>
                </a:lnTo>
                <a:lnTo>
                  <a:pt x="1080" y="895"/>
                </a:lnTo>
                <a:lnTo>
                  <a:pt x="1087" y="904"/>
                </a:lnTo>
                <a:lnTo>
                  <a:pt x="1089" y="906"/>
                </a:lnTo>
                <a:lnTo>
                  <a:pt x="1093" y="905"/>
                </a:lnTo>
                <a:lnTo>
                  <a:pt x="1095" y="900"/>
                </a:lnTo>
                <a:lnTo>
                  <a:pt x="1094" y="894"/>
                </a:lnTo>
                <a:lnTo>
                  <a:pt x="1091" y="890"/>
                </a:lnTo>
                <a:lnTo>
                  <a:pt x="1087" y="890"/>
                </a:lnTo>
                <a:lnTo>
                  <a:pt x="1072" y="891"/>
                </a:lnTo>
                <a:lnTo>
                  <a:pt x="1057" y="894"/>
                </a:lnTo>
                <a:lnTo>
                  <a:pt x="1051" y="896"/>
                </a:lnTo>
                <a:lnTo>
                  <a:pt x="1049" y="903"/>
                </a:lnTo>
                <a:lnTo>
                  <a:pt x="1061" y="902"/>
                </a:lnTo>
                <a:lnTo>
                  <a:pt x="1070" y="910"/>
                </a:lnTo>
                <a:lnTo>
                  <a:pt x="1070" y="910"/>
                </a:lnTo>
                <a:lnTo>
                  <a:pt x="1070" y="910"/>
                </a:lnTo>
                <a:lnTo>
                  <a:pt x="1070" y="910"/>
                </a:lnTo>
                <a:lnTo>
                  <a:pt x="1070" y="910"/>
                </a:lnTo>
                <a:close/>
                <a:moveTo>
                  <a:pt x="1063" y="916"/>
                </a:moveTo>
                <a:lnTo>
                  <a:pt x="1069" y="920"/>
                </a:lnTo>
                <a:lnTo>
                  <a:pt x="1077" y="919"/>
                </a:lnTo>
                <a:lnTo>
                  <a:pt x="1071" y="915"/>
                </a:lnTo>
                <a:lnTo>
                  <a:pt x="1070" y="910"/>
                </a:lnTo>
                <a:lnTo>
                  <a:pt x="1064" y="911"/>
                </a:lnTo>
                <a:lnTo>
                  <a:pt x="1063" y="916"/>
                </a:lnTo>
                <a:close/>
                <a:moveTo>
                  <a:pt x="766" y="942"/>
                </a:moveTo>
                <a:lnTo>
                  <a:pt x="762" y="945"/>
                </a:lnTo>
                <a:lnTo>
                  <a:pt x="760" y="949"/>
                </a:lnTo>
                <a:lnTo>
                  <a:pt x="761" y="951"/>
                </a:lnTo>
                <a:lnTo>
                  <a:pt x="764" y="951"/>
                </a:lnTo>
                <a:lnTo>
                  <a:pt x="769" y="949"/>
                </a:lnTo>
                <a:lnTo>
                  <a:pt x="770" y="946"/>
                </a:lnTo>
                <a:lnTo>
                  <a:pt x="769" y="943"/>
                </a:lnTo>
                <a:lnTo>
                  <a:pt x="766" y="942"/>
                </a:lnTo>
                <a:close/>
                <a:moveTo>
                  <a:pt x="2237" y="1069"/>
                </a:moveTo>
                <a:lnTo>
                  <a:pt x="2250" y="1070"/>
                </a:lnTo>
                <a:lnTo>
                  <a:pt x="2256" y="1061"/>
                </a:lnTo>
                <a:lnTo>
                  <a:pt x="2247" y="1066"/>
                </a:lnTo>
                <a:lnTo>
                  <a:pt x="2237" y="1069"/>
                </a:lnTo>
                <a:close/>
                <a:moveTo>
                  <a:pt x="2250" y="1395"/>
                </a:moveTo>
                <a:lnTo>
                  <a:pt x="2254" y="1392"/>
                </a:lnTo>
                <a:lnTo>
                  <a:pt x="2255" y="1388"/>
                </a:lnTo>
                <a:lnTo>
                  <a:pt x="2254" y="1384"/>
                </a:lnTo>
                <a:lnTo>
                  <a:pt x="2250" y="1382"/>
                </a:lnTo>
                <a:lnTo>
                  <a:pt x="2245" y="1385"/>
                </a:lnTo>
                <a:lnTo>
                  <a:pt x="2248" y="1390"/>
                </a:lnTo>
                <a:lnTo>
                  <a:pt x="2246" y="1393"/>
                </a:lnTo>
                <a:lnTo>
                  <a:pt x="2250" y="1395"/>
                </a:lnTo>
                <a:close/>
                <a:moveTo>
                  <a:pt x="2310" y="1638"/>
                </a:moveTo>
                <a:lnTo>
                  <a:pt x="2310" y="1634"/>
                </a:lnTo>
                <a:lnTo>
                  <a:pt x="2306" y="1632"/>
                </a:lnTo>
                <a:lnTo>
                  <a:pt x="2303" y="1635"/>
                </a:lnTo>
                <a:lnTo>
                  <a:pt x="2303" y="1639"/>
                </a:lnTo>
                <a:lnTo>
                  <a:pt x="2305" y="1642"/>
                </a:lnTo>
                <a:lnTo>
                  <a:pt x="2308" y="1644"/>
                </a:lnTo>
                <a:lnTo>
                  <a:pt x="2312" y="1641"/>
                </a:lnTo>
                <a:lnTo>
                  <a:pt x="2310" y="1638"/>
                </a:lnTo>
                <a:close/>
                <a:moveTo>
                  <a:pt x="1554" y="1176"/>
                </a:moveTo>
                <a:lnTo>
                  <a:pt x="1540" y="1177"/>
                </a:lnTo>
                <a:lnTo>
                  <a:pt x="1526" y="1177"/>
                </a:lnTo>
                <a:lnTo>
                  <a:pt x="1540" y="1179"/>
                </a:lnTo>
                <a:lnTo>
                  <a:pt x="1554" y="1176"/>
                </a:lnTo>
                <a:close/>
                <a:moveTo>
                  <a:pt x="734" y="173"/>
                </a:moveTo>
                <a:lnTo>
                  <a:pt x="726" y="178"/>
                </a:lnTo>
                <a:lnTo>
                  <a:pt x="721" y="184"/>
                </a:lnTo>
                <a:lnTo>
                  <a:pt x="730" y="182"/>
                </a:lnTo>
                <a:lnTo>
                  <a:pt x="734" y="173"/>
                </a:lnTo>
                <a:close/>
                <a:moveTo>
                  <a:pt x="2137" y="1114"/>
                </a:moveTo>
                <a:lnTo>
                  <a:pt x="2127" y="1111"/>
                </a:lnTo>
                <a:lnTo>
                  <a:pt x="2116" y="1113"/>
                </a:lnTo>
                <a:lnTo>
                  <a:pt x="2126" y="1116"/>
                </a:lnTo>
                <a:lnTo>
                  <a:pt x="2137" y="1114"/>
                </a:lnTo>
                <a:close/>
                <a:moveTo>
                  <a:pt x="1742" y="1615"/>
                </a:moveTo>
                <a:lnTo>
                  <a:pt x="1747" y="1619"/>
                </a:lnTo>
                <a:lnTo>
                  <a:pt x="1754" y="1620"/>
                </a:lnTo>
                <a:lnTo>
                  <a:pt x="1755" y="1619"/>
                </a:lnTo>
                <a:lnTo>
                  <a:pt x="1755" y="1617"/>
                </a:lnTo>
                <a:lnTo>
                  <a:pt x="1748" y="1614"/>
                </a:lnTo>
                <a:lnTo>
                  <a:pt x="1742" y="1615"/>
                </a:lnTo>
                <a:close/>
                <a:moveTo>
                  <a:pt x="2651" y="1775"/>
                </a:moveTo>
                <a:lnTo>
                  <a:pt x="2654" y="1772"/>
                </a:lnTo>
                <a:lnTo>
                  <a:pt x="2655" y="1768"/>
                </a:lnTo>
                <a:lnTo>
                  <a:pt x="2654" y="1764"/>
                </a:lnTo>
                <a:lnTo>
                  <a:pt x="2652" y="1764"/>
                </a:lnTo>
                <a:lnTo>
                  <a:pt x="2648" y="1767"/>
                </a:lnTo>
                <a:lnTo>
                  <a:pt x="2647" y="1772"/>
                </a:lnTo>
                <a:lnTo>
                  <a:pt x="2648" y="1774"/>
                </a:lnTo>
                <a:lnTo>
                  <a:pt x="2651" y="1775"/>
                </a:lnTo>
                <a:close/>
                <a:moveTo>
                  <a:pt x="2959" y="1559"/>
                </a:moveTo>
                <a:lnTo>
                  <a:pt x="2960" y="1562"/>
                </a:lnTo>
                <a:lnTo>
                  <a:pt x="2964" y="1563"/>
                </a:lnTo>
                <a:lnTo>
                  <a:pt x="2968" y="1561"/>
                </a:lnTo>
                <a:lnTo>
                  <a:pt x="2970" y="1558"/>
                </a:lnTo>
                <a:lnTo>
                  <a:pt x="2969" y="1555"/>
                </a:lnTo>
                <a:lnTo>
                  <a:pt x="2966" y="1554"/>
                </a:lnTo>
                <a:lnTo>
                  <a:pt x="2961" y="1555"/>
                </a:lnTo>
                <a:lnTo>
                  <a:pt x="2959" y="1559"/>
                </a:lnTo>
                <a:close/>
                <a:moveTo>
                  <a:pt x="579" y="1450"/>
                </a:moveTo>
                <a:lnTo>
                  <a:pt x="575" y="1451"/>
                </a:lnTo>
                <a:lnTo>
                  <a:pt x="573" y="1454"/>
                </a:lnTo>
                <a:lnTo>
                  <a:pt x="576" y="1458"/>
                </a:lnTo>
                <a:lnTo>
                  <a:pt x="580" y="1458"/>
                </a:lnTo>
                <a:lnTo>
                  <a:pt x="585" y="1457"/>
                </a:lnTo>
                <a:lnTo>
                  <a:pt x="587" y="1454"/>
                </a:lnTo>
                <a:lnTo>
                  <a:pt x="584" y="1450"/>
                </a:lnTo>
                <a:lnTo>
                  <a:pt x="579" y="1450"/>
                </a:lnTo>
                <a:close/>
                <a:moveTo>
                  <a:pt x="2224" y="1381"/>
                </a:moveTo>
                <a:lnTo>
                  <a:pt x="2221" y="1384"/>
                </a:lnTo>
                <a:lnTo>
                  <a:pt x="2221" y="1387"/>
                </a:lnTo>
                <a:lnTo>
                  <a:pt x="2222" y="1393"/>
                </a:lnTo>
                <a:lnTo>
                  <a:pt x="2225" y="1396"/>
                </a:lnTo>
                <a:lnTo>
                  <a:pt x="2229" y="1394"/>
                </a:lnTo>
                <a:lnTo>
                  <a:pt x="2228" y="1388"/>
                </a:lnTo>
                <a:lnTo>
                  <a:pt x="2229" y="1384"/>
                </a:lnTo>
                <a:lnTo>
                  <a:pt x="2224" y="1381"/>
                </a:lnTo>
                <a:close/>
                <a:moveTo>
                  <a:pt x="190" y="676"/>
                </a:moveTo>
                <a:lnTo>
                  <a:pt x="184" y="684"/>
                </a:lnTo>
                <a:lnTo>
                  <a:pt x="178" y="691"/>
                </a:lnTo>
                <a:lnTo>
                  <a:pt x="179" y="691"/>
                </a:lnTo>
                <a:lnTo>
                  <a:pt x="179" y="691"/>
                </a:lnTo>
                <a:lnTo>
                  <a:pt x="179" y="691"/>
                </a:lnTo>
                <a:lnTo>
                  <a:pt x="179" y="691"/>
                </a:lnTo>
                <a:lnTo>
                  <a:pt x="179" y="691"/>
                </a:lnTo>
                <a:lnTo>
                  <a:pt x="179" y="691"/>
                </a:lnTo>
                <a:lnTo>
                  <a:pt x="179" y="691"/>
                </a:lnTo>
                <a:lnTo>
                  <a:pt x="178" y="691"/>
                </a:lnTo>
                <a:lnTo>
                  <a:pt x="177" y="691"/>
                </a:lnTo>
                <a:lnTo>
                  <a:pt x="177" y="692"/>
                </a:lnTo>
                <a:lnTo>
                  <a:pt x="179" y="693"/>
                </a:lnTo>
                <a:lnTo>
                  <a:pt x="180" y="691"/>
                </a:lnTo>
                <a:lnTo>
                  <a:pt x="188" y="686"/>
                </a:lnTo>
                <a:lnTo>
                  <a:pt x="190" y="676"/>
                </a:lnTo>
                <a:close/>
                <a:moveTo>
                  <a:pt x="567" y="1107"/>
                </a:moveTo>
                <a:lnTo>
                  <a:pt x="557" y="1106"/>
                </a:lnTo>
                <a:lnTo>
                  <a:pt x="544" y="1110"/>
                </a:lnTo>
                <a:lnTo>
                  <a:pt x="556" y="1112"/>
                </a:lnTo>
                <a:lnTo>
                  <a:pt x="567" y="1107"/>
                </a:lnTo>
                <a:close/>
                <a:moveTo>
                  <a:pt x="2863" y="1063"/>
                </a:moveTo>
                <a:lnTo>
                  <a:pt x="2865" y="1067"/>
                </a:lnTo>
                <a:lnTo>
                  <a:pt x="2869" y="1069"/>
                </a:lnTo>
                <a:lnTo>
                  <a:pt x="2873" y="1067"/>
                </a:lnTo>
                <a:lnTo>
                  <a:pt x="2873" y="1063"/>
                </a:lnTo>
                <a:lnTo>
                  <a:pt x="2871" y="1058"/>
                </a:lnTo>
                <a:lnTo>
                  <a:pt x="2868" y="1057"/>
                </a:lnTo>
                <a:lnTo>
                  <a:pt x="2864" y="1059"/>
                </a:lnTo>
                <a:lnTo>
                  <a:pt x="2863" y="1063"/>
                </a:lnTo>
                <a:close/>
                <a:moveTo>
                  <a:pt x="608" y="663"/>
                </a:moveTo>
                <a:lnTo>
                  <a:pt x="612" y="673"/>
                </a:lnTo>
                <a:lnTo>
                  <a:pt x="616" y="682"/>
                </a:lnTo>
                <a:lnTo>
                  <a:pt x="621" y="668"/>
                </a:lnTo>
                <a:lnTo>
                  <a:pt x="608" y="663"/>
                </a:lnTo>
                <a:close/>
                <a:moveTo>
                  <a:pt x="1638" y="1525"/>
                </a:moveTo>
                <a:lnTo>
                  <a:pt x="1649" y="1529"/>
                </a:lnTo>
                <a:lnTo>
                  <a:pt x="1658" y="1526"/>
                </a:lnTo>
                <a:lnTo>
                  <a:pt x="1649" y="1521"/>
                </a:lnTo>
                <a:lnTo>
                  <a:pt x="1638" y="1525"/>
                </a:lnTo>
                <a:close/>
                <a:moveTo>
                  <a:pt x="802" y="227"/>
                </a:moveTo>
                <a:lnTo>
                  <a:pt x="804" y="233"/>
                </a:lnTo>
                <a:lnTo>
                  <a:pt x="810" y="237"/>
                </a:lnTo>
                <a:lnTo>
                  <a:pt x="810" y="243"/>
                </a:lnTo>
                <a:lnTo>
                  <a:pt x="813" y="246"/>
                </a:lnTo>
                <a:lnTo>
                  <a:pt x="828" y="247"/>
                </a:lnTo>
                <a:lnTo>
                  <a:pt x="842" y="241"/>
                </a:lnTo>
                <a:lnTo>
                  <a:pt x="847" y="238"/>
                </a:lnTo>
                <a:lnTo>
                  <a:pt x="848" y="232"/>
                </a:lnTo>
                <a:lnTo>
                  <a:pt x="843" y="229"/>
                </a:lnTo>
                <a:lnTo>
                  <a:pt x="836" y="229"/>
                </a:lnTo>
                <a:lnTo>
                  <a:pt x="824" y="232"/>
                </a:lnTo>
                <a:lnTo>
                  <a:pt x="813" y="233"/>
                </a:lnTo>
                <a:lnTo>
                  <a:pt x="812" y="229"/>
                </a:lnTo>
                <a:lnTo>
                  <a:pt x="810" y="224"/>
                </a:lnTo>
                <a:lnTo>
                  <a:pt x="810" y="224"/>
                </a:lnTo>
                <a:lnTo>
                  <a:pt x="810" y="224"/>
                </a:lnTo>
                <a:lnTo>
                  <a:pt x="810" y="224"/>
                </a:lnTo>
                <a:lnTo>
                  <a:pt x="821" y="219"/>
                </a:lnTo>
                <a:lnTo>
                  <a:pt x="829" y="211"/>
                </a:lnTo>
                <a:lnTo>
                  <a:pt x="833" y="210"/>
                </a:lnTo>
                <a:lnTo>
                  <a:pt x="835" y="206"/>
                </a:lnTo>
                <a:lnTo>
                  <a:pt x="832" y="203"/>
                </a:lnTo>
                <a:lnTo>
                  <a:pt x="828" y="203"/>
                </a:lnTo>
                <a:lnTo>
                  <a:pt x="818" y="206"/>
                </a:lnTo>
                <a:lnTo>
                  <a:pt x="809" y="209"/>
                </a:lnTo>
                <a:lnTo>
                  <a:pt x="807" y="213"/>
                </a:lnTo>
                <a:lnTo>
                  <a:pt x="810" y="216"/>
                </a:lnTo>
                <a:lnTo>
                  <a:pt x="810" y="219"/>
                </a:lnTo>
                <a:lnTo>
                  <a:pt x="810" y="224"/>
                </a:lnTo>
                <a:lnTo>
                  <a:pt x="810" y="224"/>
                </a:lnTo>
                <a:lnTo>
                  <a:pt x="810" y="224"/>
                </a:lnTo>
                <a:lnTo>
                  <a:pt x="810" y="224"/>
                </a:lnTo>
                <a:lnTo>
                  <a:pt x="810" y="224"/>
                </a:lnTo>
                <a:lnTo>
                  <a:pt x="805" y="224"/>
                </a:lnTo>
                <a:lnTo>
                  <a:pt x="802" y="227"/>
                </a:lnTo>
                <a:close/>
                <a:moveTo>
                  <a:pt x="3153" y="1261"/>
                </a:moveTo>
                <a:lnTo>
                  <a:pt x="3142" y="1255"/>
                </a:lnTo>
                <a:lnTo>
                  <a:pt x="3133" y="1256"/>
                </a:lnTo>
                <a:lnTo>
                  <a:pt x="3141" y="1263"/>
                </a:lnTo>
                <a:lnTo>
                  <a:pt x="3153" y="1261"/>
                </a:lnTo>
                <a:close/>
                <a:moveTo>
                  <a:pt x="647" y="243"/>
                </a:moveTo>
                <a:lnTo>
                  <a:pt x="654" y="238"/>
                </a:lnTo>
                <a:lnTo>
                  <a:pt x="661" y="233"/>
                </a:lnTo>
                <a:lnTo>
                  <a:pt x="651" y="233"/>
                </a:lnTo>
                <a:lnTo>
                  <a:pt x="647" y="243"/>
                </a:lnTo>
                <a:close/>
                <a:moveTo>
                  <a:pt x="808" y="1405"/>
                </a:moveTo>
                <a:lnTo>
                  <a:pt x="802" y="1407"/>
                </a:lnTo>
                <a:lnTo>
                  <a:pt x="800" y="1415"/>
                </a:lnTo>
                <a:lnTo>
                  <a:pt x="800" y="1415"/>
                </a:lnTo>
                <a:lnTo>
                  <a:pt x="793" y="1418"/>
                </a:lnTo>
                <a:lnTo>
                  <a:pt x="791" y="1422"/>
                </a:lnTo>
                <a:lnTo>
                  <a:pt x="796" y="1425"/>
                </a:lnTo>
                <a:lnTo>
                  <a:pt x="801" y="1423"/>
                </a:lnTo>
                <a:lnTo>
                  <a:pt x="808" y="1423"/>
                </a:lnTo>
                <a:lnTo>
                  <a:pt x="810" y="1416"/>
                </a:lnTo>
                <a:lnTo>
                  <a:pt x="813" y="1409"/>
                </a:lnTo>
                <a:lnTo>
                  <a:pt x="808" y="1405"/>
                </a:lnTo>
                <a:close/>
                <a:moveTo>
                  <a:pt x="2325" y="1074"/>
                </a:moveTo>
                <a:lnTo>
                  <a:pt x="2330" y="1073"/>
                </a:lnTo>
                <a:lnTo>
                  <a:pt x="2332" y="1069"/>
                </a:lnTo>
                <a:lnTo>
                  <a:pt x="2331" y="1066"/>
                </a:lnTo>
                <a:lnTo>
                  <a:pt x="2326" y="1065"/>
                </a:lnTo>
                <a:lnTo>
                  <a:pt x="2322" y="1068"/>
                </a:lnTo>
                <a:lnTo>
                  <a:pt x="2320" y="1072"/>
                </a:lnTo>
                <a:lnTo>
                  <a:pt x="2322" y="1074"/>
                </a:lnTo>
                <a:lnTo>
                  <a:pt x="2325" y="1074"/>
                </a:lnTo>
                <a:close/>
                <a:moveTo>
                  <a:pt x="216" y="532"/>
                </a:moveTo>
                <a:lnTo>
                  <a:pt x="211" y="533"/>
                </a:lnTo>
                <a:lnTo>
                  <a:pt x="209" y="537"/>
                </a:lnTo>
                <a:lnTo>
                  <a:pt x="210" y="540"/>
                </a:lnTo>
                <a:lnTo>
                  <a:pt x="213" y="543"/>
                </a:lnTo>
                <a:lnTo>
                  <a:pt x="217" y="541"/>
                </a:lnTo>
                <a:lnTo>
                  <a:pt x="220" y="537"/>
                </a:lnTo>
                <a:lnTo>
                  <a:pt x="218" y="533"/>
                </a:lnTo>
                <a:lnTo>
                  <a:pt x="216" y="532"/>
                </a:lnTo>
                <a:close/>
                <a:moveTo>
                  <a:pt x="2711" y="1212"/>
                </a:moveTo>
                <a:lnTo>
                  <a:pt x="2708" y="1214"/>
                </a:lnTo>
                <a:lnTo>
                  <a:pt x="2708" y="1218"/>
                </a:lnTo>
                <a:lnTo>
                  <a:pt x="2714" y="1220"/>
                </a:lnTo>
                <a:lnTo>
                  <a:pt x="2722" y="1219"/>
                </a:lnTo>
                <a:lnTo>
                  <a:pt x="2717" y="1212"/>
                </a:lnTo>
                <a:lnTo>
                  <a:pt x="2711" y="1212"/>
                </a:lnTo>
                <a:close/>
                <a:moveTo>
                  <a:pt x="282" y="482"/>
                </a:moveTo>
                <a:lnTo>
                  <a:pt x="286" y="480"/>
                </a:lnTo>
                <a:lnTo>
                  <a:pt x="288" y="476"/>
                </a:lnTo>
                <a:lnTo>
                  <a:pt x="287" y="473"/>
                </a:lnTo>
                <a:lnTo>
                  <a:pt x="284" y="472"/>
                </a:lnTo>
                <a:lnTo>
                  <a:pt x="279" y="473"/>
                </a:lnTo>
                <a:lnTo>
                  <a:pt x="276" y="477"/>
                </a:lnTo>
                <a:lnTo>
                  <a:pt x="278" y="480"/>
                </a:lnTo>
                <a:lnTo>
                  <a:pt x="282" y="482"/>
                </a:lnTo>
                <a:close/>
                <a:moveTo>
                  <a:pt x="198" y="563"/>
                </a:moveTo>
                <a:lnTo>
                  <a:pt x="197" y="560"/>
                </a:lnTo>
                <a:lnTo>
                  <a:pt x="194" y="559"/>
                </a:lnTo>
                <a:lnTo>
                  <a:pt x="188" y="561"/>
                </a:lnTo>
                <a:lnTo>
                  <a:pt x="186" y="565"/>
                </a:lnTo>
                <a:lnTo>
                  <a:pt x="187" y="568"/>
                </a:lnTo>
                <a:lnTo>
                  <a:pt x="191" y="569"/>
                </a:lnTo>
                <a:lnTo>
                  <a:pt x="196" y="568"/>
                </a:lnTo>
                <a:lnTo>
                  <a:pt x="198" y="563"/>
                </a:lnTo>
                <a:close/>
                <a:moveTo>
                  <a:pt x="1048" y="946"/>
                </a:moveTo>
                <a:lnTo>
                  <a:pt x="1064" y="946"/>
                </a:lnTo>
                <a:lnTo>
                  <a:pt x="1080" y="942"/>
                </a:lnTo>
                <a:lnTo>
                  <a:pt x="1064" y="944"/>
                </a:lnTo>
                <a:lnTo>
                  <a:pt x="1048" y="946"/>
                </a:lnTo>
                <a:close/>
                <a:moveTo>
                  <a:pt x="829" y="733"/>
                </a:moveTo>
                <a:lnTo>
                  <a:pt x="830" y="733"/>
                </a:lnTo>
                <a:lnTo>
                  <a:pt x="831" y="731"/>
                </a:lnTo>
                <a:lnTo>
                  <a:pt x="824" y="727"/>
                </a:lnTo>
                <a:lnTo>
                  <a:pt x="816" y="724"/>
                </a:lnTo>
                <a:lnTo>
                  <a:pt x="814" y="727"/>
                </a:lnTo>
                <a:lnTo>
                  <a:pt x="814" y="729"/>
                </a:lnTo>
                <a:lnTo>
                  <a:pt x="821" y="733"/>
                </a:lnTo>
                <a:lnTo>
                  <a:pt x="829" y="733"/>
                </a:lnTo>
                <a:close/>
                <a:moveTo>
                  <a:pt x="846" y="697"/>
                </a:moveTo>
                <a:lnTo>
                  <a:pt x="857" y="701"/>
                </a:lnTo>
                <a:lnTo>
                  <a:pt x="869" y="700"/>
                </a:lnTo>
                <a:lnTo>
                  <a:pt x="857" y="697"/>
                </a:lnTo>
                <a:lnTo>
                  <a:pt x="846" y="697"/>
                </a:lnTo>
                <a:close/>
                <a:moveTo>
                  <a:pt x="770" y="673"/>
                </a:moveTo>
                <a:lnTo>
                  <a:pt x="776" y="685"/>
                </a:lnTo>
                <a:lnTo>
                  <a:pt x="786" y="689"/>
                </a:lnTo>
                <a:lnTo>
                  <a:pt x="781" y="681"/>
                </a:lnTo>
                <a:lnTo>
                  <a:pt x="770" y="673"/>
                </a:lnTo>
                <a:close/>
                <a:moveTo>
                  <a:pt x="1032" y="912"/>
                </a:moveTo>
                <a:lnTo>
                  <a:pt x="1033" y="930"/>
                </a:lnTo>
                <a:lnTo>
                  <a:pt x="1034" y="948"/>
                </a:lnTo>
                <a:lnTo>
                  <a:pt x="1037" y="929"/>
                </a:lnTo>
                <a:lnTo>
                  <a:pt x="1037" y="910"/>
                </a:lnTo>
                <a:lnTo>
                  <a:pt x="1037" y="906"/>
                </a:lnTo>
                <a:lnTo>
                  <a:pt x="1039" y="902"/>
                </a:lnTo>
                <a:lnTo>
                  <a:pt x="1040" y="900"/>
                </a:lnTo>
                <a:lnTo>
                  <a:pt x="1037" y="899"/>
                </a:lnTo>
                <a:lnTo>
                  <a:pt x="1037" y="899"/>
                </a:lnTo>
                <a:lnTo>
                  <a:pt x="1037" y="899"/>
                </a:lnTo>
                <a:lnTo>
                  <a:pt x="1034" y="898"/>
                </a:lnTo>
                <a:lnTo>
                  <a:pt x="1032" y="900"/>
                </a:lnTo>
                <a:lnTo>
                  <a:pt x="1025" y="905"/>
                </a:lnTo>
                <a:lnTo>
                  <a:pt x="1032" y="912"/>
                </a:lnTo>
                <a:close/>
                <a:moveTo>
                  <a:pt x="1181" y="938"/>
                </a:moveTo>
                <a:lnTo>
                  <a:pt x="1169" y="940"/>
                </a:lnTo>
                <a:lnTo>
                  <a:pt x="1158" y="941"/>
                </a:lnTo>
                <a:lnTo>
                  <a:pt x="1170" y="947"/>
                </a:lnTo>
                <a:lnTo>
                  <a:pt x="1181" y="938"/>
                </a:lnTo>
                <a:close/>
                <a:moveTo>
                  <a:pt x="1203" y="947"/>
                </a:moveTo>
                <a:lnTo>
                  <a:pt x="1203" y="945"/>
                </a:lnTo>
                <a:lnTo>
                  <a:pt x="1202" y="943"/>
                </a:lnTo>
                <a:lnTo>
                  <a:pt x="1193" y="943"/>
                </a:lnTo>
                <a:lnTo>
                  <a:pt x="1183" y="949"/>
                </a:lnTo>
                <a:lnTo>
                  <a:pt x="1194" y="951"/>
                </a:lnTo>
                <a:lnTo>
                  <a:pt x="1203" y="947"/>
                </a:lnTo>
                <a:close/>
                <a:moveTo>
                  <a:pt x="2087" y="1293"/>
                </a:moveTo>
                <a:lnTo>
                  <a:pt x="2082" y="1294"/>
                </a:lnTo>
                <a:lnTo>
                  <a:pt x="2081" y="1296"/>
                </a:lnTo>
                <a:lnTo>
                  <a:pt x="2083" y="1301"/>
                </a:lnTo>
                <a:lnTo>
                  <a:pt x="2089" y="1303"/>
                </a:lnTo>
                <a:lnTo>
                  <a:pt x="2093" y="1302"/>
                </a:lnTo>
                <a:lnTo>
                  <a:pt x="2095" y="1298"/>
                </a:lnTo>
                <a:lnTo>
                  <a:pt x="2092" y="1294"/>
                </a:lnTo>
                <a:lnTo>
                  <a:pt x="2087" y="1293"/>
                </a:lnTo>
                <a:close/>
                <a:moveTo>
                  <a:pt x="678" y="809"/>
                </a:moveTo>
                <a:lnTo>
                  <a:pt x="672" y="808"/>
                </a:lnTo>
                <a:lnTo>
                  <a:pt x="667" y="806"/>
                </a:lnTo>
                <a:lnTo>
                  <a:pt x="670" y="813"/>
                </a:lnTo>
                <a:lnTo>
                  <a:pt x="676" y="815"/>
                </a:lnTo>
                <a:lnTo>
                  <a:pt x="681" y="816"/>
                </a:lnTo>
                <a:lnTo>
                  <a:pt x="685" y="813"/>
                </a:lnTo>
                <a:lnTo>
                  <a:pt x="683" y="809"/>
                </a:lnTo>
                <a:lnTo>
                  <a:pt x="678" y="809"/>
                </a:lnTo>
                <a:close/>
                <a:moveTo>
                  <a:pt x="2450" y="1116"/>
                </a:moveTo>
                <a:lnTo>
                  <a:pt x="2454" y="1117"/>
                </a:lnTo>
                <a:lnTo>
                  <a:pt x="2457" y="1114"/>
                </a:lnTo>
                <a:lnTo>
                  <a:pt x="2455" y="1110"/>
                </a:lnTo>
                <a:lnTo>
                  <a:pt x="2451" y="1109"/>
                </a:lnTo>
                <a:lnTo>
                  <a:pt x="2445" y="1109"/>
                </a:lnTo>
                <a:lnTo>
                  <a:pt x="2443" y="1112"/>
                </a:lnTo>
                <a:lnTo>
                  <a:pt x="2445" y="1115"/>
                </a:lnTo>
                <a:lnTo>
                  <a:pt x="2450" y="1116"/>
                </a:lnTo>
                <a:close/>
                <a:moveTo>
                  <a:pt x="172" y="727"/>
                </a:moveTo>
                <a:lnTo>
                  <a:pt x="169" y="723"/>
                </a:lnTo>
                <a:lnTo>
                  <a:pt x="172" y="719"/>
                </a:lnTo>
                <a:lnTo>
                  <a:pt x="172" y="723"/>
                </a:lnTo>
                <a:lnTo>
                  <a:pt x="172" y="727"/>
                </a:lnTo>
                <a:close/>
                <a:moveTo>
                  <a:pt x="2942" y="1621"/>
                </a:moveTo>
                <a:lnTo>
                  <a:pt x="2949" y="1626"/>
                </a:lnTo>
                <a:lnTo>
                  <a:pt x="2955" y="1629"/>
                </a:lnTo>
                <a:lnTo>
                  <a:pt x="2957" y="1624"/>
                </a:lnTo>
                <a:lnTo>
                  <a:pt x="2955" y="1619"/>
                </a:lnTo>
                <a:lnTo>
                  <a:pt x="2949" y="1617"/>
                </a:lnTo>
                <a:lnTo>
                  <a:pt x="2942" y="1621"/>
                </a:lnTo>
                <a:close/>
                <a:moveTo>
                  <a:pt x="2647" y="1022"/>
                </a:moveTo>
                <a:lnTo>
                  <a:pt x="2641" y="1023"/>
                </a:lnTo>
                <a:lnTo>
                  <a:pt x="2640" y="1027"/>
                </a:lnTo>
                <a:lnTo>
                  <a:pt x="2642" y="1034"/>
                </a:lnTo>
                <a:lnTo>
                  <a:pt x="2648" y="1036"/>
                </a:lnTo>
                <a:lnTo>
                  <a:pt x="2651" y="1034"/>
                </a:lnTo>
                <a:lnTo>
                  <a:pt x="2651" y="1032"/>
                </a:lnTo>
                <a:lnTo>
                  <a:pt x="2649" y="1025"/>
                </a:lnTo>
                <a:lnTo>
                  <a:pt x="2647" y="1022"/>
                </a:lnTo>
                <a:close/>
                <a:moveTo>
                  <a:pt x="170" y="594"/>
                </a:moveTo>
                <a:lnTo>
                  <a:pt x="175" y="590"/>
                </a:lnTo>
                <a:lnTo>
                  <a:pt x="177" y="583"/>
                </a:lnTo>
                <a:lnTo>
                  <a:pt x="176" y="581"/>
                </a:lnTo>
                <a:lnTo>
                  <a:pt x="172" y="580"/>
                </a:lnTo>
                <a:lnTo>
                  <a:pt x="167" y="584"/>
                </a:lnTo>
                <a:lnTo>
                  <a:pt x="164" y="589"/>
                </a:lnTo>
                <a:lnTo>
                  <a:pt x="166" y="593"/>
                </a:lnTo>
                <a:lnTo>
                  <a:pt x="170" y="594"/>
                </a:lnTo>
                <a:close/>
                <a:moveTo>
                  <a:pt x="721" y="1082"/>
                </a:moveTo>
                <a:lnTo>
                  <a:pt x="725" y="1082"/>
                </a:lnTo>
                <a:lnTo>
                  <a:pt x="727" y="1078"/>
                </a:lnTo>
                <a:lnTo>
                  <a:pt x="724" y="1075"/>
                </a:lnTo>
                <a:lnTo>
                  <a:pt x="718" y="1076"/>
                </a:lnTo>
                <a:lnTo>
                  <a:pt x="712" y="1079"/>
                </a:lnTo>
                <a:lnTo>
                  <a:pt x="702" y="1082"/>
                </a:lnTo>
                <a:lnTo>
                  <a:pt x="713" y="1082"/>
                </a:lnTo>
                <a:lnTo>
                  <a:pt x="721" y="1082"/>
                </a:lnTo>
                <a:close/>
                <a:moveTo>
                  <a:pt x="1505" y="1415"/>
                </a:moveTo>
                <a:lnTo>
                  <a:pt x="1496" y="1419"/>
                </a:lnTo>
                <a:lnTo>
                  <a:pt x="1490" y="1426"/>
                </a:lnTo>
                <a:lnTo>
                  <a:pt x="1501" y="1426"/>
                </a:lnTo>
                <a:lnTo>
                  <a:pt x="1509" y="1419"/>
                </a:lnTo>
                <a:lnTo>
                  <a:pt x="1509" y="1417"/>
                </a:lnTo>
                <a:lnTo>
                  <a:pt x="1505" y="1415"/>
                </a:lnTo>
                <a:close/>
                <a:moveTo>
                  <a:pt x="2037" y="1680"/>
                </a:moveTo>
                <a:lnTo>
                  <a:pt x="2042" y="1693"/>
                </a:lnTo>
                <a:lnTo>
                  <a:pt x="2050" y="1701"/>
                </a:lnTo>
                <a:lnTo>
                  <a:pt x="2046" y="1690"/>
                </a:lnTo>
                <a:lnTo>
                  <a:pt x="2037" y="1680"/>
                </a:lnTo>
                <a:close/>
                <a:moveTo>
                  <a:pt x="2188" y="1486"/>
                </a:moveTo>
                <a:lnTo>
                  <a:pt x="2201" y="1486"/>
                </a:lnTo>
                <a:lnTo>
                  <a:pt x="2210" y="1483"/>
                </a:lnTo>
                <a:lnTo>
                  <a:pt x="2211" y="1480"/>
                </a:lnTo>
                <a:lnTo>
                  <a:pt x="2209" y="1478"/>
                </a:lnTo>
                <a:lnTo>
                  <a:pt x="2199" y="1479"/>
                </a:lnTo>
                <a:lnTo>
                  <a:pt x="2188" y="1486"/>
                </a:lnTo>
                <a:close/>
                <a:moveTo>
                  <a:pt x="3163" y="1305"/>
                </a:moveTo>
                <a:lnTo>
                  <a:pt x="3164" y="1327"/>
                </a:lnTo>
                <a:lnTo>
                  <a:pt x="3166" y="1347"/>
                </a:lnTo>
                <a:lnTo>
                  <a:pt x="3167" y="1355"/>
                </a:lnTo>
                <a:lnTo>
                  <a:pt x="3173" y="1359"/>
                </a:lnTo>
                <a:lnTo>
                  <a:pt x="3170" y="1332"/>
                </a:lnTo>
                <a:lnTo>
                  <a:pt x="3167" y="1305"/>
                </a:lnTo>
                <a:lnTo>
                  <a:pt x="3167" y="1295"/>
                </a:lnTo>
                <a:lnTo>
                  <a:pt x="3161" y="1286"/>
                </a:lnTo>
                <a:lnTo>
                  <a:pt x="3159" y="1297"/>
                </a:lnTo>
                <a:lnTo>
                  <a:pt x="3163" y="1305"/>
                </a:lnTo>
                <a:close/>
                <a:moveTo>
                  <a:pt x="487" y="319"/>
                </a:moveTo>
                <a:lnTo>
                  <a:pt x="485" y="316"/>
                </a:lnTo>
                <a:lnTo>
                  <a:pt x="483" y="315"/>
                </a:lnTo>
                <a:lnTo>
                  <a:pt x="478" y="319"/>
                </a:lnTo>
                <a:lnTo>
                  <a:pt x="473" y="324"/>
                </a:lnTo>
                <a:lnTo>
                  <a:pt x="475" y="327"/>
                </a:lnTo>
                <a:lnTo>
                  <a:pt x="481" y="330"/>
                </a:lnTo>
                <a:lnTo>
                  <a:pt x="484" y="324"/>
                </a:lnTo>
                <a:lnTo>
                  <a:pt x="487" y="319"/>
                </a:lnTo>
                <a:close/>
                <a:moveTo>
                  <a:pt x="660" y="259"/>
                </a:moveTo>
                <a:lnTo>
                  <a:pt x="656" y="257"/>
                </a:lnTo>
                <a:lnTo>
                  <a:pt x="653" y="258"/>
                </a:lnTo>
                <a:lnTo>
                  <a:pt x="645" y="261"/>
                </a:lnTo>
                <a:lnTo>
                  <a:pt x="637" y="266"/>
                </a:lnTo>
                <a:lnTo>
                  <a:pt x="646" y="266"/>
                </a:lnTo>
                <a:lnTo>
                  <a:pt x="654" y="266"/>
                </a:lnTo>
                <a:lnTo>
                  <a:pt x="658" y="264"/>
                </a:lnTo>
                <a:lnTo>
                  <a:pt x="660" y="259"/>
                </a:lnTo>
                <a:close/>
                <a:moveTo>
                  <a:pt x="2674" y="1763"/>
                </a:moveTo>
                <a:lnTo>
                  <a:pt x="2678" y="1770"/>
                </a:lnTo>
                <a:lnTo>
                  <a:pt x="2683" y="1773"/>
                </a:lnTo>
                <a:lnTo>
                  <a:pt x="2686" y="1772"/>
                </a:lnTo>
                <a:lnTo>
                  <a:pt x="2688" y="1769"/>
                </a:lnTo>
                <a:lnTo>
                  <a:pt x="2685" y="1762"/>
                </a:lnTo>
                <a:lnTo>
                  <a:pt x="2679" y="1759"/>
                </a:lnTo>
                <a:lnTo>
                  <a:pt x="2676" y="1760"/>
                </a:lnTo>
                <a:lnTo>
                  <a:pt x="2674" y="1763"/>
                </a:lnTo>
                <a:close/>
                <a:moveTo>
                  <a:pt x="686" y="264"/>
                </a:moveTo>
                <a:lnTo>
                  <a:pt x="692" y="262"/>
                </a:lnTo>
                <a:lnTo>
                  <a:pt x="698" y="259"/>
                </a:lnTo>
                <a:lnTo>
                  <a:pt x="700" y="258"/>
                </a:lnTo>
                <a:lnTo>
                  <a:pt x="700" y="255"/>
                </a:lnTo>
                <a:lnTo>
                  <a:pt x="692" y="252"/>
                </a:lnTo>
                <a:lnTo>
                  <a:pt x="684" y="256"/>
                </a:lnTo>
                <a:lnTo>
                  <a:pt x="677" y="259"/>
                </a:lnTo>
                <a:lnTo>
                  <a:pt x="679" y="266"/>
                </a:lnTo>
                <a:lnTo>
                  <a:pt x="672" y="276"/>
                </a:lnTo>
                <a:lnTo>
                  <a:pt x="680" y="283"/>
                </a:lnTo>
                <a:lnTo>
                  <a:pt x="678" y="290"/>
                </a:lnTo>
                <a:lnTo>
                  <a:pt x="682" y="295"/>
                </a:lnTo>
                <a:lnTo>
                  <a:pt x="694" y="300"/>
                </a:lnTo>
                <a:lnTo>
                  <a:pt x="706" y="295"/>
                </a:lnTo>
                <a:lnTo>
                  <a:pt x="712" y="289"/>
                </a:lnTo>
                <a:lnTo>
                  <a:pt x="713" y="280"/>
                </a:lnTo>
                <a:lnTo>
                  <a:pt x="705" y="276"/>
                </a:lnTo>
                <a:lnTo>
                  <a:pt x="695" y="278"/>
                </a:lnTo>
                <a:lnTo>
                  <a:pt x="687" y="281"/>
                </a:lnTo>
                <a:lnTo>
                  <a:pt x="680" y="283"/>
                </a:lnTo>
                <a:lnTo>
                  <a:pt x="680" y="283"/>
                </a:lnTo>
                <a:lnTo>
                  <a:pt x="680" y="283"/>
                </a:lnTo>
                <a:lnTo>
                  <a:pt x="684" y="274"/>
                </a:lnTo>
                <a:lnTo>
                  <a:pt x="686" y="264"/>
                </a:lnTo>
                <a:close/>
                <a:moveTo>
                  <a:pt x="680" y="283"/>
                </a:moveTo>
                <a:lnTo>
                  <a:pt x="680" y="283"/>
                </a:lnTo>
                <a:lnTo>
                  <a:pt x="680" y="283"/>
                </a:lnTo>
                <a:lnTo>
                  <a:pt x="680" y="283"/>
                </a:lnTo>
                <a:close/>
                <a:moveTo>
                  <a:pt x="589" y="1574"/>
                </a:moveTo>
                <a:lnTo>
                  <a:pt x="607" y="1574"/>
                </a:lnTo>
                <a:lnTo>
                  <a:pt x="624" y="1572"/>
                </a:lnTo>
                <a:lnTo>
                  <a:pt x="607" y="1570"/>
                </a:lnTo>
                <a:lnTo>
                  <a:pt x="589" y="1574"/>
                </a:lnTo>
                <a:close/>
                <a:moveTo>
                  <a:pt x="275" y="1083"/>
                </a:moveTo>
                <a:lnTo>
                  <a:pt x="271" y="1085"/>
                </a:lnTo>
                <a:lnTo>
                  <a:pt x="270" y="1090"/>
                </a:lnTo>
                <a:lnTo>
                  <a:pt x="271" y="1093"/>
                </a:lnTo>
                <a:lnTo>
                  <a:pt x="272" y="1094"/>
                </a:lnTo>
                <a:lnTo>
                  <a:pt x="276" y="1093"/>
                </a:lnTo>
                <a:lnTo>
                  <a:pt x="278" y="1089"/>
                </a:lnTo>
                <a:lnTo>
                  <a:pt x="283" y="1086"/>
                </a:lnTo>
                <a:lnTo>
                  <a:pt x="286" y="1082"/>
                </a:lnTo>
                <a:lnTo>
                  <a:pt x="281" y="1081"/>
                </a:lnTo>
                <a:lnTo>
                  <a:pt x="275" y="1083"/>
                </a:lnTo>
                <a:close/>
                <a:moveTo>
                  <a:pt x="513" y="333"/>
                </a:moveTo>
                <a:lnTo>
                  <a:pt x="504" y="336"/>
                </a:lnTo>
                <a:lnTo>
                  <a:pt x="497" y="342"/>
                </a:lnTo>
                <a:lnTo>
                  <a:pt x="498" y="345"/>
                </a:lnTo>
                <a:lnTo>
                  <a:pt x="502" y="346"/>
                </a:lnTo>
                <a:lnTo>
                  <a:pt x="511" y="341"/>
                </a:lnTo>
                <a:lnTo>
                  <a:pt x="518" y="336"/>
                </a:lnTo>
                <a:lnTo>
                  <a:pt x="516" y="333"/>
                </a:lnTo>
                <a:lnTo>
                  <a:pt x="513" y="333"/>
                </a:lnTo>
                <a:close/>
                <a:moveTo>
                  <a:pt x="2282" y="1209"/>
                </a:moveTo>
                <a:lnTo>
                  <a:pt x="2283" y="1201"/>
                </a:lnTo>
                <a:lnTo>
                  <a:pt x="2277" y="1193"/>
                </a:lnTo>
                <a:lnTo>
                  <a:pt x="2274" y="1202"/>
                </a:lnTo>
                <a:lnTo>
                  <a:pt x="2275" y="1209"/>
                </a:lnTo>
                <a:lnTo>
                  <a:pt x="2278" y="1210"/>
                </a:lnTo>
                <a:lnTo>
                  <a:pt x="2282" y="1209"/>
                </a:lnTo>
                <a:close/>
                <a:moveTo>
                  <a:pt x="458" y="1132"/>
                </a:moveTo>
                <a:lnTo>
                  <a:pt x="473" y="1131"/>
                </a:lnTo>
                <a:lnTo>
                  <a:pt x="487" y="1125"/>
                </a:lnTo>
                <a:lnTo>
                  <a:pt x="467" y="1126"/>
                </a:lnTo>
                <a:lnTo>
                  <a:pt x="458" y="1132"/>
                </a:lnTo>
                <a:close/>
                <a:moveTo>
                  <a:pt x="2117" y="988"/>
                </a:moveTo>
                <a:lnTo>
                  <a:pt x="2121" y="993"/>
                </a:lnTo>
                <a:lnTo>
                  <a:pt x="2127" y="996"/>
                </a:lnTo>
                <a:lnTo>
                  <a:pt x="2131" y="994"/>
                </a:lnTo>
                <a:lnTo>
                  <a:pt x="2130" y="990"/>
                </a:lnTo>
                <a:lnTo>
                  <a:pt x="2128" y="984"/>
                </a:lnTo>
                <a:lnTo>
                  <a:pt x="2122" y="983"/>
                </a:lnTo>
                <a:lnTo>
                  <a:pt x="2118" y="986"/>
                </a:lnTo>
                <a:lnTo>
                  <a:pt x="2117" y="988"/>
                </a:lnTo>
                <a:close/>
                <a:moveTo>
                  <a:pt x="2716" y="1610"/>
                </a:moveTo>
                <a:lnTo>
                  <a:pt x="2711" y="1609"/>
                </a:lnTo>
                <a:lnTo>
                  <a:pt x="2708" y="1613"/>
                </a:lnTo>
                <a:lnTo>
                  <a:pt x="2704" y="1617"/>
                </a:lnTo>
                <a:lnTo>
                  <a:pt x="2705" y="1621"/>
                </a:lnTo>
                <a:lnTo>
                  <a:pt x="2710" y="1623"/>
                </a:lnTo>
                <a:lnTo>
                  <a:pt x="2714" y="1621"/>
                </a:lnTo>
                <a:lnTo>
                  <a:pt x="2719" y="1620"/>
                </a:lnTo>
                <a:lnTo>
                  <a:pt x="2725" y="1618"/>
                </a:lnTo>
                <a:lnTo>
                  <a:pt x="2720" y="1615"/>
                </a:lnTo>
                <a:lnTo>
                  <a:pt x="2716" y="1610"/>
                </a:lnTo>
                <a:close/>
                <a:moveTo>
                  <a:pt x="830" y="1537"/>
                </a:moveTo>
                <a:lnTo>
                  <a:pt x="823" y="1539"/>
                </a:lnTo>
                <a:lnTo>
                  <a:pt x="817" y="1545"/>
                </a:lnTo>
                <a:lnTo>
                  <a:pt x="824" y="1545"/>
                </a:lnTo>
                <a:lnTo>
                  <a:pt x="832" y="1544"/>
                </a:lnTo>
                <a:lnTo>
                  <a:pt x="835" y="1543"/>
                </a:lnTo>
                <a:lnTo>
                  <a:pt x="836" y="1539"/>
                </a:lnTo>
                <a:lnTo>
                  <a:pt x="834" y="1537"/>
                </a:lnTo>
                <a:lnTo>
                  <a:pt x="830" y="1537"/>
                </a:lnTo>
                <a:close/>
                <a:moveTo>
                  <a:pt x="2834" y="1634"/>
                </a:moveTo>
                <a:lnTo>
                  <a:pt x="2832" y="1640"/>
                </a:lnTo>
                <a:lnTo>
                  <a:pt x="2835" y="1650"/>
                </a:lnTo>
                <a:lnTo>
                  <a:pt x="2840" y="1646"/>
                </a:lnTo>
                <a:lnTo>
                  <a:pt x="2847" y="1641"/>
                </a:lnTo>
                <a:lnTo>
                  <a:pt x="2840" y="1635"/>
                </a:lnTo>
                <a:lnTo>
                  <a:pt x="2834" y="1634"/>
                </a:lnTo>
                <a:close/>
                <a:moveTo>
                  <a:pt x="2226" y="1679"/>
                </a:moveTo>
                <a:lnTo>
                  <a:pt x="2245" y="1678"/>
                </a:lnTo>
                <a:lnTo>
                  <a:pt x="2263" y="1676"/>
                </a:lnTo>
                <a:lnTo>
                  <a:pt x="2268" y="1676"/>
                </a:lnTo>
                <a:lnTo>
                  <a:pt x="2272" y="1676"/>
                </a:lnTo>
                <a:lnTo>
                  <a:pt x="2268" y="1676"/>
                </a:lnTo>
                <a:lnTo>
                  <a:pt x="2263" y="1676"/>
                </a:lnTo>
                <a:lnTo>
                  <a:pt x="2245" y="1676"/>
                </a:lnTo>
                <a:lnTo>
                  <a:pt x="2226" y="1676"/>
                </a:lnTo>
                <a:lnTo>
                  <a:pt x="2226" y="1678"/>
                </a:lnTo>
                <a:lnTo>
                  <a:pt x="2226" y="1679"/>
                </a:lnTo>
                <a:close/>
                <a:moveTo>
                  <a:pt x="664" y="1163"/>
                </a:moveTo>
                <a:lnTo>
                  <a:pt x="664" y="1161"/>
                </a:lnTo>
                <a:lnTo>
                  <a:pt x="662" y="1160"/>
                </a:lnTo>
                <a:lnTo>
                  <a:pt x="652" y="1160"/>
                </a:lnTo>
                <a:lnTo>
                  <a:pt x="643" y="1164"/>
                </a:lnTo>
                <a:lnTo>
                  <a:pt x="643" y="1165"/>
                </a:lnTo>
                <a:lnTo>
                  <a:pt x="643" y="1167"/>
                </a:lnTo>
                <a:lnTo>
                  <a:pt x="654" y="1167"/>
                </a:lnTo>
                <a:lnTo>
                  <a:pt x="664" y="1163"/>
                </a:lnTo>
                <a:close/>
                <a:moveTo>
                  <a:pt x="1745" y="1361"/>
                </a:moveTo>
                <a:lnTo>
                  <a:pt x="1743" y="1358"/>
                </a:lnTo>
                <a:lnTo>
                  <a:pt x="1740" y="1358"/>
                </a:lnTo>
                <a:lnTo>
                  <a:pt x="1726" y="1358"/>
                </a:lnTo>
                <a:lnTo>
                  <a:pt x="1712" y="1361"/>
                </a:lnTo>
                <a:lnTo>
                  <a:pt x="1726" y="1362"/>
                </a:lnTo>
                <a:lnTo>
                  <a:pt x="1740" y="1363"/>
                </a:lnTo>
                <a:lnTo>
                  <a:pt x="1743" y="1363"/>
                </a:lnTo>
                <a:lnTo>
                  <a:pt x="1745" y="1361"/>
                </a:lnTo>
                <a:close/>
                <a:moveTo>
                  <a:pt x="383" y="355"/>
                </a:moveTo>
                <a:lnTo>
                  <a:pt x="385" y="361"/>
                </a:lnTo>
                <a:lnTo>
                  <a:pt x="391" y="363"/>
                </a:lnTo>
                <a:lnTo>
                  <a:pt x="395" y="362"/>
                </a:lnTo>
                <a:lnTo>
                  <a:pt x="396" y="356"/>
                </a:lnTo>
                <a:lnTo>
                  <a:pt x="398" y="352"/>
                </a:lnTo>
                <a:lnTo>
                  <a:pt x="402" y="348"/>
                </a:lnTo>
                <a:lnTo>
                  <a:pt x="402" y="348"/>
                </a:lnTo>
                <a:lnTo>
                  <a:pt x="402" y="348"/>
                </a:lnTo>
                <a:lnTo>
                  <a:pt x="402" y="348"/>
                </a:lnTo>
                <a:lnTo>
                  <a:pt x="421" y="339"/>
                </a:lnTo>
                <a:lnTo>
                  <a:pt x="435" y="323"/>
                </a:lnTo>
                <a:lnTo>
                  <a:pt x="419" y="333"/>
                </a:lnTo>
                <a:lnTo>
                  <a:pt x="403" y="344"/>
                </a:lnTo>
                <a:lnTo>
                  <a:pt x="402" y="346"/>
                </a:lnTo>
                <a:lnTo>
                  <a:pt x="402" y="348"/>
                </a:lnTo>
                <a:lnTo>
                  <a:pt x="402" y="348"/>
                </a:lnTo>
                <a:lnTo>
                  <a:pt x="396" y="349"/>
                </a:lnTo>
                <a:lnTo>
                  <a:pt x="391" y="351"/>
                </a:lnTo>
                <a:lnTo>
                  <a:pt x="385" y="351"/>
                </a:lnTo>
                <a:lnTo>
                  <a:pt x="383" y="355"/>
                </a:lnTo>
                <a:close/>
                <a:moveTo>
                  <a:pt x="2268" y="1076"/>
                </a:moveTo>
                <a:lnTo>
                  <a:pt x="2274" y="1075"/>
                </a:lnTo>
                <a:lnTo>
                  <a:pt x="2278" y="1070"/>
                </a:lnTo>
                <a:lnTo>
                  <a:pt x="2274" y="1066"/>
                </a:lnTo>
                <a:lnTo>
                  <a:pt x="2269" y="1065"/>
                </a:lnTo>
                <a:lnTo>
                  <a:pt x="2262" y="1067"/>
                </a:lnTo>
                <a:lnTo>
                  <a:pt x="2260" y="1072"/>
                </a:lnTo>
                <a:lnTo>
                  <a:pt x="2262" y="1076"/>
                </a:lnTo>
                <a:lnTo>
                  <a:pt x="2268" y="1076"/>
                </a:lnTo>
                <a:close/>
                <a:moveTo>
                  <a:pt x="1787" y="1374"/>
                </a:moveTo>
                <a:lnTo>
                  <a:pt x="1787" y="1370"/>
                </a:lnTo>
                <a:lnTo>
                  <a:pt x="1786" y="1366"/>
                </a:lnTo>
                <a:lnTo>
                  <a:pt x="1788" y="1360"/>
                </a:lnTo>
                <a:lnTo>
                  <a:pt x="1789" y="1355"/>
                </a:lnTo>
                <a:lnTo>
                  <a:pt x="1850" y="1293"/>
                </a:lnTo>
                <a:lnTo>
                  <a:pt x="1934" y="1305"/>
                </a:lnTo>
                <a:lnTo>
                  <a:pt x="1960" y="1330"/>
                </a:lnTo>
                <a:lnTo>
                  <a:pt x="1970" y="1366"/>
                </a:lnTo>
                <a:lnTo>
                  <a:pt x="1969" y="1380"/>
                </a:lnTo>
                <a:lnTo>
                  <a:pt x="1967" y="1394"/>
                </a:lnTo>
                <a:lnTo>
                  <a:pt x="1966" y="1415"/>
                </a:lnTo>
                <a:lnTo>
                  <a:pt x="1958" y="1433"/>
                </a:lnTo>
                <a:lnTo>
                  <a:pt x="1982" y="1433"/>
                </a:lnTo>
                <a:lnTo>
                  <a:pt x="2005" y="1433"/>
                </a:lnTo>
                <a:lnTo>
                  <a:pt x="2012" y="1431"/>
                </a:lnTo>
                <a:lnTo>
                  <a:pt x="2013" y="1424"/>
                </a:lnTo>
                <a:lnTo>
                  <a:pt x="2012" y="1402"/>
                </a:lnTo>
                <a:lnTo>
                  <a:pt x="2012" y="1380"/>
                </a:lnTo>
                <a:lnTo>
                  <a:pt x="2011" y="1340"/>
                </a:lnTo>
                <a:lnTo>
                  <a:pt x="2010" y="1299"/>
                </a:lnTo>
                <a:lnTo>
                  <a:pt x="2024" y="1299"/>
                </a:lnTo>
                <a:lnTo>
                  <a:pt x="2035" y="1308"/>
                </a:lnTo>
                <a:lnTo>
                  <a:pt x="2035" y="1297"/>
                </a:lnTo>
                <a:lnTo>
                  <a:pt x="2025" y="1296"/>
                </a:lnTo>
                <a:lnTo>
                  <a:pt x="2016" y="1296"/>
                </a:lnTo>
                <a:lnTo>
                  <a:pt x="2009" y="1296"/>
                </a:lnTo>
                <a:lnTo>
                  <a:pt x="2001" y="1290"/>
                </a:lnTo>
                <a:lnTo>
                  <a:pt x="2003" y="1285"/>
                </a:lnTo>
                <a:lnTo>
                  <a:pt x="2007" y="1280"/>
                </a:lnTo>
                <a:lnTo>
                  <a:pt x="2006" y="1273"/>
                </a:lnTo>
                <a:lnTo>
                  <a:pt x="1965" y="1200"/>
                </a:lnTo>
                <a:lnTo>
                  <a:pt x="1884" y="1176"/>
                </a:lnTo>
                <a:lnTo>
                  <a:pt x="1824" y="1202"/>
                </a:lnTo>
                <a:lnTo>
                  <a:pt x="1792" y="1255"/>
                </a:lnTo>
                <a:lnTo>
                  <a:pt x="1787" y="1270"/>
                </a:lnTo>
                <a:lnTo>
                  <a:pt x="1791" y="1286"/>
                </a:lnTo>
                <a:lnTo>
                  <a:pt x="1795" y="1295"/>
                </a:lnTo>
                <a:lnTo>
                  <a:pt x="1787" y="1299"/>
                </a:lnTo>
                <a:lnTo>
                  <a:pt x="1777" y="1299"/>
                </a:lnTo>
                <a:lnTo>
                  <a:pt x="1769" y="1299"/>
                </a:lnTo>
                <a:lnTo>
                  <a:pt x="1763" y="1300"/>
                </a:lnTo>
                <a:lnTo>
                  <a:pt x="1763" y="1303"/>
                </a:lnTo>
                <a:lnTo>
                  <a:pt x="1767" y="1314"/>
                </a:lnTo>
                <a:lnTo>
                  <a:pt x="1774" y="1321"/>
                </a:lnTo>
                <a:lnTo>
                  <a:pt x="1778" y="1325"/>
                </a:lnTo>
                <a:lnTo>
                  <a:pt x="1778" y="1330"/>
                </a:lnTo>
                <a:lnTo>
                  <a:pt x="1773" y="1331"/>
                </a:lnTo>
                <a:lnTo>
                  <a:pt x="1767" y="1332"/>
                </a:lnTo>
                <a:lnTo>
                  <a:pt x="1739" y="1329"/>
                </a:lnTo>
                <a:lnTo>
                  <a:pt x="1710" y="1330"/>
                </a:lnTo>
                <a:lnTo>
                  <a:pt x="1715" y="1335"/>
                </a:lnTo>
                <a:lnTo>
                  <a:pt x="1722" y="1336"/>
                </a:lnTo>
                <a:lnTo>
                  <a:pt x="1744" y="1333"/>
                </a:lnTo>
                <a:lnTo>
                  <a:pt x="1767" y="1333"/>
                </a:lnTo>
                <a:lnTo>
                  <a:pt x="1783" y="1338"/>
                </a:lnTo>
                <a:lnTo>
                  <a:pt x="1786" y="1354"/>
                </a:lnTo>
                <a:lnTo>
                  <a:pt x="1775" y="1356"/>
                </a:lnTo>
                <a:lnTo>
                  <a:pt x="1763" y="1359"/>
                </a:lnTo>
                <a:lnTo>
                  <a:pt x="1776" y="1360"/>
                </a:lnTo>
                <a:lnTo>
                  <a:pt x="1786" y="1366"/>
                </a:lnTo>
                <a:lnTo>
                  <a:pt x="1786" y="1371"/>
                </a:lnTo>
                <a:lnTo>
                  <a:pt x="1787" y="1374"/>
                </a:lnTo>
                <a:close/>
                <a:moveTo>
                  <a:pt x="1774" y="1165"/>
                </a:moveTo>
                <a:lnTo>
                  <a:pt x="1765" y="1166"/>
                </a:lnTo>
                <a:lnTo>
                  <a:pt x="1757" y="1170"/>
                </a:lnTo>
                <a:lnTo>
                  <a:pt x="1765" y="1171"/>
                </a:lnTo>
                <a:lnTo>
                  <a:pt x="1773" y="1174"/>
                </a:lnTo>
                <a:lnTo>
                  <a:pt x="1776" y="1175"/>
                </a:lnTo>
                <a:lnTo>
                  <a:pt x="1779" y="1174"/>
                </a:lnTo>
                <a:lnTo>
                  <a:pt x="1780" y="1172"/>
                </a:lnTo>
                <a:lnTo>
                  <a:pt x="1780" y="1168"/>
                </a:lnTo>
                <a:lnTo>
                  <a:pt x="1777" y="1165"/>
                </a:lnTo>
                <a:lnTo>
                  <a:pt x="1774" y="1165"/>
                </a:lnTo>
                <a:close/>
                <a:moveTo>
                  <a:pt x="2016" y="1131"/>
                </a:moveTo>
                <a:lnTo>
                  <a:pt x="2015" y="1134"/>
                </a:lnTo>
                <a:lnTo>
                  <a:pt x="2017" y="1137"/>
                </a:lnTo>
                <a:lnTo>
                  <a:pt x="2021" y="1146"/>
                </a:lnTo>
                <a:lnTo>
                  <a:pt x="2030" y="1154"/>
                </a:lnTo>
                <a:lnTo>
                  <a:pt x="2026" y="1144"/>
                </a:lnTo>
                <a:lnTo>
                  <a:pt x="2022" y="1134"/>
                </a:lnTo>
                <a:lnTo>
                  <a:pt x="2020" y="1131"/>
                </a:lnTo>
                <a:lnTo>
                  <a:pt x="2016" y="1131"/>
                </a:lnTo>
                <a:close/>
                <a:moveTo>
                  <a:pt x="417" y="395"/>
                </a:moveTo>
                <a:lnTo>
                  <a:pt x="419" y="393"/>
                </a:lnTo>
                <a:lnTo>
                  <a:pt x="418" y="390"/>
                </a:lnTo>
                <a:lnTo>
                  <a:pt x="408" y="388"/>
                </a:lnTo>
                <a:lnTo>
                  <a:pt x="398" y="392"/>
                </a:lnTo>
                <a:lnTo>
                  <a:pt x="408" y="398"/>
                </a:lnTo>
                <a:lnTo>
                  <a:pt x="417" y="395"/>
                </a:lnTo>
                <a:close/>
                <a:moveTo>
                  <a:pt x="827" y="691"/>
                </a:moveTo>
                <a:lnTo>
                  <a:pt x="823" y="684"/>
                </a:lnTo>
                <a:lnTo>
                  <a:pt x="812" y="677"/>
                </a:lnTo>
                <a:lnTo>
                  <a:pt x="814" y="687"/>
                </a:lnTo>
                <a:lnTo>
                  <a:pt x="812" y="696"/>
                </a:lnTo>
                <a:lnTo>
                  <a:pt x="821" y="696"/>
                </a:lnTo>
                <a:lnTo>
                  <a:pt x="827" y="691"/>
                </a:lnTo>
                <a:close/>
                <a:moveTo>
                  <a:pt x="2956" y="1258"/>
                </a:moveTo>
                <a:lnTo>
                  <a:pt x="2961" y="1255"/>
                </a:lnTo>
                <a:lnTo>
                  <a:pt x="2964" y="1250"/>
                </a:lnTo>
                <a:lnTo>
                  <a:pt x="2962" y="1244"/>
                </a:lnTo>
                <a:lnTo>
                  <a:pt x="2959" y="1242"/>
                </a:lnTo>
                <a:lnTo>
                  <a:pt x="2954" y="1244"/>
                </a:lnTo>
                <a:lnTo>
                  <a:pt x="2952" y="1250"/>
                </a:lnTo>
                <a:lnTo>
                  <a:pt x="2953" y="1255"/>
                </a:lnTo>
                <a:lnTo>
                  <a:pt x="2956" y="1258"/>
                </a:lnTo>
                <a:close/>
                <a:moveTo>
                  <a:pt x="2544" y="1610"/>
                </a:moveTo>
                <a:lnTo>
                  <a:pt x="2540" y="1606"/>
                </a:lnTo>
                <a:lnTo>
                  <a:pt x="2533" y="1605"/>
                </a:lnTo>
                <a:lnTo>
                  <a:pt x="2529" y="1605"/>
                </a:lnTo>
                <a:lnTo>
                  <a:pt x="2527" y="1609"/>
                </a:lnTo>
                <a:lnTo>
                  <a:pt x="2529" y="1615"/>
                </a:lnTo>
                <a:lnTo>
                  <a:pt x="2534" y="1616"/>
                </a:lnTo>
                <a:lnTo>
                  <a:pt x="2541" y="1615"/>
                </a:lnTo>
                <a:lnTo>
                  <a:pt x="2544" y="1610"/>
                </a:lnTo>
                <a:close/>
                <a:moveTo>
                  <a:pt x="308" y="1174"/>
                </a:moveTo>
                <a:lnTo>
                  <a:pt x="311" y="1176"/>
                </a:lnTo>
                <a:lnTo>
                  <a:pt x="314" y="1176"/>
                </a:lnTo>
                <a:lnTo>
                  <a:pt x="324" y="1173"/>
                </a:lnTo>
                <a:lnTo>
                  <a:pt x="337" y="1165"/>
                </a:lnTo>
                <a:lnTo>
                  <a:pt x="323" y="1166"/>
                </a:lnTo>
                <a:lnTo>
                  <a:pt x="312" y="1170"/>
                </a:lnTo>
                <a:lnTo>
                  <a:pt x="308" y="1171"/>
                </a:lnTo>
                <a:lnTo>
                  <a:pt x="308" y="1174"/>
                </a:lnTo>
                <a:close/>
                <a:moveTo>
                  <a:pt x="2339" y="1103"/>
                </a:moveTo>
                <a:lnTo>
                  <a:pt x="2335" y="1104"/>
                </a:lnTo>
                <a:lnTo>
                  <a:pt x="2334" y="1107"/>
                </a:lnTo>
                <a:lnTo>
                  <a:pt x="2336" y="1112"/>
                </a:lnTo>
                <a:lnTo>
                  <a:pt x="2339" y="1113"/>
                </a:lnTo>
                <a:lnTo>
                  <a:pt x="2348" y="1113"/>
                </a:lnTo>
                <a:lnTo>
                  <a:pt x="2359" y="1111"/>
                </a:lnTo>
                <a:lnTo>
                  <a:pt x="2349" y="1104"/>
                </a:lnTo>
                <a:lnTo>
                  <a:pt x="2339" y="1103"/>
                </a:lnTo>
                <a:close/>
                <a:moveTo>
                  <a:pt x="321" y="443"/>
                </a:moveTo>
                <a:lnTo>
                  <a:pt x="315" y="445"/>
                </a:lnTo>
                <a:lnTo>
                  <a:pt x="312" y="452"/>
                </a:lnTo>
                <a:lnTo>
                  <a:pt x="314" y="456"/>
                </a:lnTo>
                <a:lnTo>
                  <a:pt x="318" y="457"/>
                </a:lnTo>
                <a:lnTo>
                  <a:pt x="323" y="454"/>
                </a:lnTo>
                <a:lnTo>
                  <a:pt x="327" y="448"/>
                </a:lnTo>
                <a:lnTo>
                  <a:pt x="324" y="444"/>
                </a:lnTo>
                <a:lnTo>
                  <a:pt x="321" y="443"/>
                </a:lnTo>
                <a:close/>
                <a:moveTo>
                  <a:pt x="227" y="647"/>
                </a:moveTo>
                <a:lnTo>
                  <a:pt x="228" y="644"/>
                </a:lnTo>
                <a:lnTo>
                  <a:pt x="226" y="641"/>
                </a:lnTo>
                <a:lnTo>
                  <a:pt x="222" y="642"/>
                </a:lnTo>
                <a:lnTo>
                  <a:pt x="221" y="646"/>
                </a:lnTo>
                <a:lnTo>
                  <a:pt x="218" y="659"/>
                </a:lnTo>
                <a:lnTo>
                  <a:pt x="217" y="672"/>
                </a:lnTo>
                <a:lnTo>
                  <a:pt x="224" y="660"/>
                </a:lnTo>
                <a:lnTo>
                  <a:pt x="227" y="647"/>
                </a:lnTo>
                <a:close/>
                <a:moveTo>
                  <a:pt x="2217" y="1045"/>
                </a:moveTo>
                <a:lnTo>
                  <a:pt x="2234" y="1050"/>
                </a:lnTo>
                <a:lnTo>
                  <a:pt x="2252" y="1052"/>
                </a:lnTo>
                <a:lnTo>
                  <a:pt x="2235" y="1045"/>
                </a:lnTo>
                <a:lnTo>
                  <a:pt x="2217" y="1045"/>
                </a:lnTo>
                <a:close/>
                <a:moveTo>
                  <a:pt x="2570" y="1026"/>
                </a:moveTo>
                <a:lnTo>
                  <a:pt x="2573" y="1024"/>
                </a:lnTo>
                <a:lnTo>
                  <a:pt x="2574" y="1020"/>
                </a:lnTo>
                <a:lnTo>
                  <a:pt x="2573" y="1013"/>
                </a:lnTo>
                <a:lnTo>
                  <a:pt x="2567" y="1010"/>
                </a:lnTo>
                <a:lnTo>
                  <a:pt x="2563" y="1012"/>
                </a:lnTo>
                <a:lnTo>
                  <a:pt x="2563" y="1018"/>
                </a:lnTo>
                <a:lnTo>
                  <a:pt x="2564" y="1024"/>
                </a:lnTo>
                <a:lnTo>
                  <a:pt x="2570" y="1026"/>
                </a:lnTo>
                <a:close/>
                <a:moveTo>
                  <a:pt x="453" y="373"/>
                </a:moveTo>
                <a:lnTo>
                  <a:pt x="458" y="371"/>
                </a:lnTo>
                <a:lnTo>
                  <a:pt x="463" y="366"/>
                </a:lnTo>
                <a:lnTo>
                  <a:pt x="460" y="363"/>
                </a:lnTo>
                <a:lnTo>
                  <a:pt x="455" y="363"/>
                </a:lnTo>
                <a:lnTo>
                  <a:pt x="449" y="364"/>
                </a:lnTo>
                <a:lnTo>
                  <a:pt x="445" y="369"/>
                </a:lnTo>
                <a:lnTo>
                  <a:pt x="448" y="372"/>
                </a:lnTo>
                <a:lnTo>
                  <a:pt x="453" y="373"/>
                </a:lnTo>
                <a:close/>
                <a:moveTo>
                  <a:pt x="873" y="125"/>
                </a:moveTo>
                <a:lnTo>
                  <a:pt x="867" y="128"/>
                </a:lnTo>
                <a:lnTo>
                  <a:pt x="861" y="133"/>
                </a:lnTo>
                <a:lnTo>
                  <a:pt x="877" y="133"/>
                </a:lnTo>
                <a:lnTo>
                  <a:pt x="894" y="126"/>
                </a:lnTo>
                <a:lnTo>
                  <a:pt x="882" y="125"/>
                </a:lnTo>
                <a:lnTo>
                  <a:pt x="873" y="125"/>
                </a:lnTo>
                <a:close/>
                <a:moveTo>
                  <a:pt x="1935" y="1037"/>
                </a:moveTo>
                <a:lnTo>
                  <a:pt x="1928" y="1037"/>
                </a:lnTo>
                <a:lnTo>
                  <a:pt x="1924" y="1042"/>
                </a:lnTo>
                <a:lnTo>
                  <a:pt x="1927" y="1048"/>
                </a:lnTo>
                <a:lnTo>
                  <a:pt x="1933" y="1048"/>
                </a:lnTo>
                <a:lnTo>
                  <a:pt x="1941" y="1047"/>
                </a:lnTo>
                <a:lnTo>
                  <a:pt x="1944" y="1040"/>
                </a:lnTo>
                <a:lnTo>
                  <a:pt x="1941" y="1036"/>
                </a:lnTo>
                <a:lnTo>
                  <a:pt x="1935" y="1037"/>
                </a:lnTo>
                <a:close/>
                <a:moveTo>
                  <a:pt x="1923" y="1021"/>
                </a:moveTo>
                <a:lnTo>
                  <a:pt x="1930" y="1029"/>
                </a:lnTo>
                <a:lnTo>
                  <a:pt x="1941" y="1032"/>
                </a:lnTo>
                <a:lnTo>
                  <a:pt x="1943" y="1027"/>
                </a:lnTo>
                <a:lnTo>
                  <a:pt x="1942" y="1024"/>
                </a:lnTo>
                <a:lnTo>
                  <a:pt x="1934" y="1019"/>
                </a:lnTo>
                <a:lnTo>
                  <a:pt x="1923" y="1021"/>
                </a:lnTo>
                <a:close/>
                <a:moveTo>
                  <a:pt x="786" y="1478"/>
                </a:moveTo>
                <a:lnTo>
                  <a:pt x="778" y="1477"/>
                </a:lnTo>
                <a:lnTo>
                  <a:pt x="771" y="1476"/>
                </a:lnTo>
                <a:lnTo>
                  <a:pt x="775" y="1485"/>
                </a:lnTo>
                <a:lnTo>
                  <a:pt x="778" y="1496"/>
                </a:lnTo>
                <a:lnTo>
                  <a:pt x="782" y="1486"/>
                </a:lnTo>
                <a:lnTo>
                  <a:pt x="786" y="1478"/>
                </a:lnTo>
                <a:close/>
                <a:moveTo>
                  <a:pt x="2278" y="1385"/>
                </a:moveTo>
                <a:lnTo>
                  <a:pt x="2273" y="1380"/>
                </a:lnTo>
                <a:lnTo>
                  <a:pt x="2269" y="1377"/>
                </a:lnTo>
                <a:lnTo>
                  <a:pt x="2265" y="1375"/>
                </a:lnTo>
                <a:lnTo>
                  <a:pt x="2262" y="1377"/>
                </a:lnTo>
                <a:lnTo>
                  <a:pt x="2260" y="1384"/>
                </a:lnTo>
                <a:lnTo>
                  <a:pt x="2261" y="1389"/>
                </a:lnTo>
                <a:lnTo>
                  <a:pt x="2270" y="1390"/>
                </a:lnTo>
                <a:lnTo>
                  <a:pt x="2278" y="1385"/>
                </a:lnTo>
                <a:close/>
                <a:moveTo>
                  <a:pt x="2932" y="1251"/>
                </a:moveTo>
                <a:lnTo>
                  <a:pt x="2937" y="1251"/>
                </a:lnTo>
                <a:lnTo>
                  <a:pt x="2942" y="1252"/>
                </a:lnTo>
                <a:lnTo>
                  <a:pt x="2941" y="1247"/>
                </a:lnTo>
                <a:lnTo>
                  <a:pt x="2938" y="1243"/>
                </a:lnTo>
                <a:lnTo>
                  <a:pt x="2931" y="1242"/>
                </a:lnTo>
                <a:lnTo>
                  <a:pt x="2924" y="1244"/>
                </a:lnTo>
                <a:lnTo>
                  <a:pt x="2923" y="1247"/>
                </a:lnTo>
                <a:lnTo>
                  <a:pt x="2923" y="1249"/>
                </a:lnTo>
                <a:lnTo>
                  <a:pt x="2928" y="1252"/>
                </a:lnTo>
                <a:lnTo>
                  <a:pt x="2932" y="1251"/>
                </a:lnTo>
                <a:close/>
                <a:moveTo>
                  <a:pt x="2875" y="1021"/>
                </a:moveTo>
                <a:lnTo>
                  <a:pt x="2870" y="1023"/>
                </a:lnTo>
                <a:lnTo>
                  <a:pt x="2869" y="1028"/>
                </a:lnTo>
                <a:lnTo>
                  <a:pt x="2871" y="1037"/>
                </a:lnTo>
                <a:lnTo>
                  <a:pt x="2877" y="1043"/>
                </a:lnTo>
                <a:lnTo>
                  <a:pt x="2880" y="1041"/>
                </a:lnTo>
                <a:lnTo>
                  <a:pt x="2880" y="1037"/>
                </a:lnTo>
                <a:lnTo>
                  <a:pt x="2880" y="1028"/>
                </a:lnTo>
                <a:lnTo>
                  <a:pt x="2875" y="1021"/>
                </a:lnTo>
                <a:close/>
                <a:moveTo>
                  <a:pt x="2916" y="1670"/>
                </a:moveTo>
                <a:lnTo>
                  <a:pt x="2912" y="1672"/>
                </a:lnTo>
                <a:lnTo>
                  <a:pt x="2912" y="1677"/>
                </a:lnTo>
                <a:lnTo>
                  <a:pt x="2913" y="1684"/>
                </a:lnTo>
                <a:lnTo>
                  <a:pt x="2919" y="1688"/>
                </a:lnTo>
                <a:lnTo>
                  <a:pt x="2923" y="1686"/>
                </a:lnTo>
                <a:lnTo>
                  <a:pt x="2923" y="1680"/>
                </a:lnTo>
                <a:lnTo>
                  <a:pt x="2923" y="1674"/>
                </a:lnTo>
                <a:lnTo>
                  <a:pt x="2916" y="1670"/>
                </a:lnTo>
                <a:close/>
                <a:moveTo>
                  <a:pt x="878" y="195"/>
                </a:moveTo>
                <a:lnTo>
                  <a:pt x="879" y="197"/>
                </a:lnTo>
                <a:lnTo>
                  <a:pt x="882" y="198"/>
                </a:lnTo>
                <a:lnTo>
                  <a:pt x="890" y="194"/>
                </a:lnTo>
                <a:lnTo>
                  <a:pt x="899" y="189"/>
                </a:lnTo>
                <a:lnTo>
                  <a:pt x="893" y="185"/>
                </a:lnTo>
                <a:lnTo>
                  <a:pt x="889" y="182"/>
                </a:lnTo>
                <a:lnTo>
                  <a:pt x="881" y="186"/>
                </a:lnTo>
                <a:lnTo>
                  <a:pt x="878" y="195"/>
                </a:lnTo>
                <a:close/>
                <a:moveTo>
                  <a:pt x="2299" y="1106"/>
                </a:moveTo>
                <a:lnTo>
                  <a:pt x="2310" y="1110"/>
                </a:lnTo>
                <a:lnTo>
                  <a:pt x="2321" y="1113"/>
                </a:lnTo>
                <a:lnTo>
                  <a:pt x="2325" y="1112"/>
                </a:lnTo>
                <a:lnTo>
                  <a:pt x="2328" y="1109"/>
                </a:lnTo>
                <a:lnTo>
                  <a:pt x="2326" y="1105"/>
                </a:lnTo>
                <a:lnTo>
                  <a:pt x="2323" y="1104"/>
                </a:lnTo>
                <a:lnTo>
                  <a:pt x="2312" y="1103"/>
                </a:lnTo>
                <a:lnTo>
                  <a:pt x="2299" y="1106"/>
                </a:lnTo>
                <a:close/>
                <a:moveTo>
                  <a:pt x="180" y="1096"/>
                </a:moveTo>
                <a:lnTo>
                  <a:pt x="191" y="1101"/>
                </a:lnTo>
                <a:lnTo>
                  <a:pt x="198" y="1098"/>
                </a:lnTo>
                <a:lnTo>
                  <a:pt x="199" y="1089"/>
                </a:lnTo>
                <a:lnTo>
                  <a:pt x="195" y="1078"/>
                </a:lnTo>
                <a:lnTo>
                  <a:pt x="192" y="1091"/>
                </a:lnTo>
                <a:lnTo>
                  <a:pt x="180" y="1096"/>
                </a:lnTo>
                <a:close/>
                <a:moveTo>
                  <a:pt x="3237" y="1433"/>
                </a:moveTo>
                <a:lnTo>
                  <a:pt x="3241" y="1416"/>
                </a:lnTo>
                <a:lnTo>
                  <a:pt x="3234" y="1401"/>
                </a:lnTo>
                <a:lnTo>
                  <a:pt x="3233" y="1417"/>
                </a:lnTo>
                <a:lnTo>
                  <a:pt x="3237" y="1433"/>
                </a:lnTo>
                <a:close/>
                <a:moveTo>
                  <a:pt x="2761" y="1161"/>
                </a:moveTo>
                <a:lnTo>
                  <a:pt x="2762" y="1171"/>
                </a:lnTo>
                <a:lnTo>
                  <a:pt x="2760" y="1181"/>
                </a:lnTo>
                <a:lnTo>
                  <a:pt x="2755" y="1172"/>
                </a:lnTo>
                <a:lnTo>
                  <a:pt x="2752" y="1163"/>
                </a:lnTo>
                <a:lnTo>
                  <a:pt x="2752" y="1159"/>
                </a:lnTo>
                <a:lnTo>
                  <a:pt x="2755" y="1157"/>
                </a:lnTo>
                <a:lnTo>
                  <a:pt x="2759" y="1157"/>
                </a:lnTo>
                <a:lnTo>
                  <a:pt x="2761" y="1161"/>
                </a:lnTo>
                <a:close/>
                <a:moveTo>
                  <a:pt x="2761" y="1073"/>
                </a:moveTo>
                <a:lnTo>
                  <a:pt x="2761" y="1065"/>
                </a:lnTo>
                <a:lnTo>
                  <a:pt x="2753" y="1058"/>
                </a:lnTo>
                <a:lnTo>
                  <a:pt x="2750" y="1057"/>
                </a:lnTo>
                <a:lnTo>
                  <a:pt x="2748" y="1057"/>
                </a:lnTo>
                <a:lnTo>
                  <a:pt x="2743" y="1012"/>
                </a:lnTo>
                <a:lnTo>
                  <a:pt x="2738" y="967"/>
                </a:lnTo>
                <a:lnTo>
                  <a:pt x="2733" y="962"/>
                </a:lnTo>
                <a:lnTo>
                  <a:pt x="2728" y="961"/>
                </a:lnTo>
                <a:lnTo>
                  <a:pt x="2725" y="964"/>
                </a:lnTo>
                <a:lnTo>
                  <a:pt x="2726" y="969"/>
                </a:lnTo>
                <a:lnTo>
                  <a:pt x="2727" y="973"/>
                </a:lnTo>
                <a:lnTo>
                  <a:pt x="2727" y="977"/>
                </a:lnTo>
                <a:lnTo>
                  <a:pt x="2734" y="1026"/>
                </a:lnTo>
                <a:lnTo>
                  <a:pt x="2742" y="1076"/>
                </a:lnTo>
                <a:lnTo>
                  <a:pt x="2740" y="1109"/>
                </a:lnTo>
                <a:lnTo>
                  <a:pt x="2742" y="1140"/>
                </a:lnTo>
                <a:lnTo>
                  <a:pt x="2748" y="1140"/>
                </a:lnTo>
                <a:lnTo>
                  <a:pt x="2753" y="1137"/>
                </a:lnTo>
                <a:lnTo>
                  <a:pt x="2748" y="1140"/>
                </a:lnTo>
                <a:lnTo>
                  <a:pt x="2742" y="1140"/>
                </a:lnTo>
                <a:lnTo>
                  <a:pt x="2742" y="1143"/>
                </a:lnTo>
                <a:lnTo>
                  <a:pt x="2744" y="1145"/>
                </a:lnTo>
                <a:lnTo>
                  <a:pt x="2746" y="1171"/>
                </a:lnTo>
                <a:lnTo>
                  <a:pt x="2745" y="1196"/>
                </a:lnTo>
                <a:lnTo>
                  <a:pt x="2746" y="1198"/>
                </a:lnTo>
                <a:lnTo>
                  <a:pt x="2750" y="1200"/>
                </a:lnTo>
                <a:lnTo>
                  <a:pt x="2752" y="1206"/>
                </a:lnTo>
                <a:lnTo>
                  <a:pt x="2754" y="1211"/>
                </a:lnTo>
                <a:lnTo>
                  <a:pt x="2758" y="1218"/>
                </a:lnTo>
                <a:lnTo>
                  <a:pt x="2765" y="1219"/>
                </a:lnTo>
                <a:lnTo>
                  <a:pt x="2769" y="1214"/>
                </a:lnTo>
                <a:lnTo>
                  <a:pt x="2765" y="1209"/>
                </a:lnTo>
                <a:lnTo>
                  <a:pt x="2765" y="1205"/>
                </a:lnTo>
                <a:lnTo>
                  <a:pt x="2764" y="1201"/>
                </a:lnTo>
                <a:lnTo>
                  <a:pt x="2764" y="1182"/>
                </a:lnTo>
                <a:lnTo>
                  <a:pt x="2764" y="1165"/>
                </a:lnTo>
                <a:lnTo>
                  <a:pt x="2763" y="1156"/>
                </a:lnTo>
                <a:lnTo>
                  <a:pt x="2758" y="1146"/>
                </a:lnTo>
                <a:lnTo>
                  <a:pt x="2758" y="1141"/>
                </a:lnTo>
                <a:lnTo>
                  <a:pt x="2758" y="1136"/>
                </a:lnTo>
                <a:lnTo>
                  <a:pt x="2757" y="1122"/>
                </a:lnTo>
                <a:lnTo>
                  <a:pt x="2753" y="1110"/>
                </a:lnTo>
                <a:lnTo>
                  <a:pt x="2750" y="1096"/>
                </a:lnTo>
                <a:lnTo>
                  <a:pt x="2750" y="1080"/>
                </a:lnTo>
                <a:lnTo>
                  <a:pt x="2750" y="1075"/>
                </a:lnTo>
                <a:lnTo>
                  <a:pt x="2750" y="1070"/>
                </a:lnTo>
                <a:lnTo>
                  <a:pt x="2756" y="1073"/>
                </a:lnTo>
                <a:lnTo>
                  <a:pt x="2761" y="1073"/>
                </a:lnTo>
                <a:close/>
                <a:moveTo>
                  <a:pt x="609" y="287"/>
                </a:moveTo>
                <a:lnTo>
                  <a:pt x="609" y="289"/>
                </a:lnTo>
                <a:lnTo>
                  <a:pt x="610" y="291"/>
                </a:lnTo>
                <a:lnTo>
                  <a:pt x="618" y="292"/>
                </a:lnTo>
                <a:lnTo>
                  <a:pt x="624" y="289"/>
                </a:lnTo>
                <a:lnTo>
                  <a:pt x="630" y="287"/>
                </a:lnTo>
                <a:lnTo>
                  <a:pt x="633" y="283"/>
                </a:lnTo>
                <a:lnTo>
                  <a:pt x="633" y="281"/>
                </a:lnTo>
                <a:lnTo>
                  <a:pt x="632" y="279"/>
                </a:lnTo>
                <a:lnTo>
                  <a:pt x="620" y="281"/>
                </a:lnTo>
                <a:lnTo>
                  <a:pt x="609" y="287"/>
                </a:lnTo>
                <a:close/>
                <a:moveTo>
                  <a:pt x="2868" y="1261"/>
                </a:moveTo>
                <a:lnTo>
                  <a:pt x="2862" y="1253"/>
                </a:lnTo>
                <a:lnTo>
                  <a:pt x="2854" y="1244"/>
                </a:lnTo>
                <a:lnTo>
                  <a:pt x="2851" y="1259"/>
                </a:lnTo>
                <a:lnTo>
                  <a:pt x="2868" y="1261"/>
                </a:lnTo>
                <a:close/>
                <a:moveTo>
                  <a:pt x="92" y="747"/>
                </a:moveTo>
                <a:lnTo>
                  <a:pt x="87" y="743"/>
                </a:lnTo>
                <a:lnTo>
                  <a:pt x="85" y="735"/>
                </a:lnTo>
                <a:lnTo>
                  <a:pt x="86" y="751"/>
                </a:lnTo>
                <a:lnTo>
                  <a:pt x="97" y="763"/>
                </a:lnTo>
                <a:lnTo>
                  <a:pt x="100" y="752"/>
                </a:lnTo>
                <a:lnTo>
                  <a:pt x="92" y="747"/>
                </a:lnTo>
                <a:close/>
                <a:moveTo>
                  <a:pt x="2424" y="983"/>
                </a:moveTo>
                <a:lnTo>
                  <a:pt x="2429" y="980"/>
                </a:lnTo>
                <a:lnTo>
                  <a:pt x="2430" y="973"/>
                </a:lnTo>
                <a:lnTo>
                  <a:pt x="2427" y="967"/>
                </a:lnTo>
                <a:lnTo>
                  <a:pt x="2421" y="967"/>
                </a:lnTo>
                <a:lnTo>
                  <a:pt x="2415" y="968"/>
                </a:lnTo>
                <a:lnTo>
                  <a:pt x="2415" y="974"/>
                </a:lnTo>
                <a:lnTo>
                  <a:pt x="2418" y="980"/>
                </a:lnTo>
                <a:lnTo>
                  <a:pt x="2424" y="983"/>
                </a:lnTo>
                <a:close/>
                <a:moveTo>
                  <a:pt x="413" y="515"/>
                </a:moveTo>
                <a:lnTo>
                  <a:pt x="419" y="502"/>
                </a:lnTo>
                <a:lnTo>
                  <a:pt x="419" y="488"/>
                </a:lnTo>
                <a:lnTo>
                  <a:pt x="413" y="486"/>
                </a:lnTo>
                <a:lnTo>
                  <a:pt x="405" y="488"/>
                </a:lnTo>
                <a:lnTo>
                  <a:pt x="411" y="500"/>
                </a:lnTo>
                <a:lnTo>
                  <a:pt x="413" y="515"/>
                </a:lnTo>
                <a:close/>
                <a:moveTo>
                  <a:pt x="738" y="240"/>
                </a:moveTo>
                <a:lnTo>
                  <a:pt x="747" y="240"/>
                </a:lnTo>
                <a:lnTo>
                  <a:pt x="756" y="235"/>
                </a:lnTo>
                <a:lnTo>
                  <a:pt x="760" y="234"/>
                </a:lnTo>
                <a:lnTo>
                  <a:pt x="762" y="231"/>
                </a:lnTo>
                <a:lnTo>
                  <a:pt x="759" y="228"/>
                </a:lnTo>
                <a:lnTo>
                  <a:pt x="755" y="228"/>
                </a:lnTo>
                <a:lnTo>
                  <a:pt x="745" y="231"/>
                </a:lnTo>
                <a:lnTo>
                  <a:pt x="737" y="237"/>
                </a:lnTo>
                <a:lnTo>
                  <a:pt x="737" y="239"/>
                </a:lnTo>
                <a:lnTo>
                  <a:pt x="738" y="240"/>
                </a:lnTo>
                <a:close/>
                <a:moveTo>
                  <a:pt x="690" y="196"/>
                </a:moveTo>
                <a:lnTo>
                  <a:pt x="677" y="200"/>
                </a:lnTo>
                <a:lnTo>
                  <a:pt x="663" y="204"/>
                </a:lnTo>
                <a:lnTo>
                  <a:pt x="661" y="207"/>
                </a:lnTo>
                <a:lnTo>
                  <a:pt x="661" y="210"/>
                </a:lnTo>
                <a:lnTo>
                  <a:pt x="662" y="212"/>
                </a:lnTo>
                <a:lnTo>
                  <a:pt x="664" y="213"/>
                </a:lnTo>
                <a:lnTo>
                  <a:pt x="678" y="206"/>
                </a:lnTo>
                <a:lnTo>
                  <a:pt x="693" y="202"/>
                </a:lnTo>
                <a:lnTo>
                  <a:pt x="695" y="200"/>
                </a:lnTo>
                <a:lnTo>
                  <a:pt x="694" y="198"/>
                </a:lnTo>
                <a:lnTo>
                  <a:pt x="692" y="197"/>
                </a:lnTo>
                <a:lnTo>
                  <a:pt x="690" y="196"/>
                </a:lnTo>
                <a:close/>
                <a:moveTo>
                  <a:pt x="2011" y="1488"/>
                </a:moveTo>
                <a:lnTo>
                  <a:pt x="2014" y="1487"/>
                </a:lnTo>
                <a:lnTo>
                  <a:pt x="2015" y="1480"/>
                </a:lnTo>
                <a:lnTo>
                  <a:pt x="2010" y="1476"/>
                </a:lnTo>
                <a:lnTo>
                  <a:pt x="2002" y="1477"/>
                </a:lnTo>
                <a:lnTo>
                  <a:pt x="1997" y="1477"/>
                </a:lnTo>
                <a:lnTo>
                  <a:pt x="1995" y="1481"/>
                </a:lnTo>
                <a:lnTo>
                  <a:pt x="2001" y="1486"/>
                </a:lnTo>
                <a:lnTo>
                  <a:pt x="2011" y="1488"/>
                </a:lnTo>
                <a:close/>
                <a:moveTo>
                  <a:pt x="2708" y="1706"/>
                </a:moveTo>
                <a:lnTo>
                  <a:pt x="2704" y="1709"/>
                </a:lnTo>
                <a:lnTo>
                  <a:pt x="2704" y="1713"/>
                </a:lnTo>
                <a:lnTo>
                  <a:pt x="2713" y="1717"/>
                </a:lnTo>
                <a:lnTo>
                  <a:pt x="2724" y="1716"/>
                </a:lnTo>
                <a:lnTo>
                  <a:pt x="2717" y="1708"/>
                </a:lnTo>
                <a:lnTo>
                  <a:pt x="2708" y="1706"/>
                </a:lnTo>
                <a:close/>
                <a:moveTo>
                  <a:pt x="2122" y="1087"/>
                </a:moveTo>
                <a:lnTo>
                  <a:pt x="2120" y="1088"/>
                </a:lnTo>
                <a:lnTo>
                  <a:pt x="2119" y="1090"/>
                </a:lnTo>
                <a:lnTo>
                  <a:pt x="2120" y="1094"/>
                </a:lnTo>
                <a:lnTo>
                  <a:pt x="2122" y="1095"/>
                </a:lnTo>
                <a:lnTo>
                  <a:pt x="2136" y="1094"/>
                </a:lnTo>
                <a:lnTo>
                  <a:pt x="2151" y="1093"/>
                </a:lnTo>
                <a:lnTo>
                  <a:pt x="2137" y="1085"/>
                </a:lnTo>
                <a:lnTo>
                  <a:pt x="2122" y="1087"/>
                </a:lnTo>
                <a:close/>
                <a:moveTo>
                  <a:pt x="1755" y="1380"/>
                </a:moveTo>
                <a:lnTo>
                  <a:pt x="1742" y="1377"/>
                </a:lnTo>
                <a:lnTo>
                  <a:pt x="1731" y="1372"/>
                </a:lnTo>
                <a:lnTo>
                  <a:pt x="1737" y="1384"/>
                </a:lnTo>
                <a:lnTo>
                  <a:pt x="1744" y="1393"/>
                </a:lnTo>
                <a:lnTo>
                  <a:pt x="1748" y="1386"/>
                </a:lnTo>
                <a:lnTo>
                  <a:pt x="1755" y="1380"/>
                </a:lnTo>
                <a:close/>
                <a:moveTo>
                  <a:pt x="240" y="656"/>
                </a:moveTo>
                <a:lnTo>
                  <a:pt x="246" y="643"/>
                </a:lnTo>
                <a:lnTo>
                  <a:pt x="256" y="633"/>
                </a:lnTo>
                <a:lnTo>
                  <a:pt x="251" y="627"/>
                </a:lnTo>
                <a:lnTo>
                  <a:pt x="244" y="626"/>
                </a:lnTo>
                <a:lnTo>
                  <a:pt x="241" y="630"/>
                </a:lnTo>
                <a:lnTo>
                  <a:pt x="241" y="637"/>
                </a:lnTo>
                <a:lnTo>
                  <a:pt x="240" y="646"/>
                </a:lnTo>
                <a:lnTo>
                  <a:pt x="240" y="656"/>
                </a:lnTo>
                <a:close/>
                <a:moveTo>
                  <a:pt x="536" y="1147"/>
                </a:moveTo>
                <a:lnTo>
                  <a:pt x="524" y="1151"/>
                </a:lnTo>
                <a:lnTo>
                  <a:pt x="516" y="1161"/>
                </a:lnTo>
                <a:lnTo>
                  <a:pt x="515" y="1165"/>
                </a:lnTo>
                <a:lnTo>
                  <a:pt x="517" y="1171"/>
                </a:lnTo>
                <a:lnTo>
                  <a:pt x="519" y="1171"/>
                </a:lnTo>
                <a:lnTo>
                  <a:pt x="521" y="1171"/>
                </a:lnTo>
                <a:lnTo>
                  <a:pt x="526" y="1167"/>
                </a:lnTo>
                <a:lnTo>
                  <a:pt x="526" y="1163"/>
                </a:lnTo>
                <a:lnTo>
                  <a:pt x="528" y="1154"/>
                </a:lnTo>
                <a:lnTo>
                  <a:pt x="536" y="1147"/>
                </a:lnTo>
                <a:close/>
                <a:moveTo>
                  <a:pt x="1688" y="1326"/>
                </a:moveTo>
                <a:lnTo>
                  <a:pt x="1688" y="1341"/>
                </a:lnTo>
                <a:lnTo>
                  <a:pt x="1688" y="1357"/>
                </a:lnTo>
                <a:lnTo>
                  <a:pt x="1695" y="1342"/>
                </a:lnTo>
                <a:lnTo>
                  <a:pt x="1692" y="1326"/>
                </a:lnTo>
                <a:lnTo>
                  <a:pt x="1691" y="1326"/>
                </a:lnTo>
                <a:lnTo>
                  <a:pt x="1688" y="1326"/>
                </a:lnTo>
                <a:close/>
                <a:moveTo>
                  <a:pt x="1662" y="1145"/>
                </a:moveTo>
                <a:lnTo>
                  <a:pt x="1657" y="1149"/>
                </a:lnTo>
                <a:lnTo>
                  <a:pt x="1657" y="1155"/>
                </a:lnTo>
                <a:lnTo>
                  <a:pt x="1657" y="1162"/>
                </a:lnTo>
                <a:lnTo>
                  <a:pt x="1663" y="1166"/>
                </a:lnTo>
                <a:lnTo>
                  <a:pt x="1667" y="1163"/>
                </a:lnTo>
                <a:lnTo>
                  <a:pt x="1667" y="1158"/>
                </a:lnTo>
                <a:lnTo>
                  <a:pt x="1666" y="1149"/>
                </a:lnTo>
                <a:lnTo>
                  <a:pt x="1662" y="1145"/>
                </a:lnTo>
                <a:close/>
                <a:moveTo>
                  <a:pt x="1799" y="1684"/>
                </a:moveTo>
                <a:lnTo>
                  <a:pt x="1843" y="1684"/>
                </a:lnTo>
                <a:lnTo>
                  <a:pt x="1888" y="1684"/>
                </a:lnTo>
                <a:lnTo>
                  <a:pt x="1888" y="1683"/>
                </a:lnTo>
                <a:lnTo>
                  <a:pt x="1886" y="1682"/>
                </a:lnTo>
                <a:lnTo>
                  <a:pt x="1843" y="1682"/>
                </a:lnTo>
                <a:lnTo>
                  <a:pt x="1798" y="1682"/>
                </a:lnTo>
                <a:lnTo>
                  <a:pt x="1798" y="1683"/>
                </a:lnTo>
                <a:lnTo>
                  <a:pt x="1799" y="1684"/>
                </a:lnTo>
                <a:close/>
                <a:moveTo>
                  <a:pt x="404" y="1107"/>
                </a:moveTo>
                <a:lnTo>
                  <a:pt x="404" y="1107"/>
                </a:lnTo>
                <a:lnTo>
                  <a:pt x="404" y="1107"/>
                </a:lnTo>
                <a:lnTo>
                  <a:pt x="404" y="1107"/>
                </a:lnTo>
                <a:lnTo>
                  <a:pt x="404" y="1107"/>
                </a:lnTo>
                <a:lnTo>
                  <a:pt x="404" y="1107"/>
                </a:lnTo>
                <a:lnTo>
                  <a:pt x="399" y="1109"/>
                </a:lnTo>
                <a:lnTo>
                  <a:pt x="396" y="1112"/>
                </a:lnTo>
                <a:lnTo>
                  <a:pt x="400" y="1111"/>
                </a:lnTo>
                <a:lnTo>
                  <a:pt x="404" y="1107"/>
                </a:lnTo>
                <a:close/>
                <a:moveTo>
                  <a:pt x="1770" y="916"/>
                </a:moveTo>
                <a:lnTo>
                  <a:pt x="1773" y="915"/>
                </a:lnTo>
                <a:lnTo>
                  <a:pt x="1776" y="908"/>
                </a:lnTo>
                <a:lnTo>
                  <a:pt x="1751" y="910"/>
                </a:lnTo>
                <a:lnTo>
                  <a:pt x="1725" y="912"/>
                </a:lnTo>
                <a:lnTo>
                  <a:pt x="1747" y="913"/>
                </a:lnTo>
                <a:lnTo>
                  <a:pt x="1770" y="916"/>
                </a:lnTo>
                <a:close/>
                <a:moveTo>
                  <a:pt x="925" y="456"/>
                </a:moveTo>
                <a:lnTo>
                  <a:pt x="929" y="456"/>
                </a:lnTo>
                <a:lnTo>
                  <a:pt x="931" y="454"/>
                </a:lnTo>
                <a:lnTo>
                  <a:pt x="940" y="446"/>
                </a:lnTo>
                <a:lnTo>
                  <a:pt x="952" y="441"/>
                </a:lnTo>
                <a:lnTo>
                  <a:pt x="938" y="441"/>
                </a:lnTo>
                <a:lnTo>
                  <a:pt x="926" y="445"/>
                </a:lnTo>
                <a:lnTo>
                  <a:pt x="923" y="446"/>
                </a:lnTo>
                <a:lnTo>
                  <a:pt x="922" y="449"/>
                </a:lnTo>
                <a:lnTo>
                  <a:pt x="923" y="454"/>
                </a:lnTo>
                <a:lnTo>
                  <a:pt x="925" y="456"/>
                </a:lnTo>
                <a:close/>
                <a:moveTo>
                  <a:pt x="271" y="1573"/>
                </a:moveTo>
                <a:lnTo>
                  <a:pt x="274" y="1578"/>
                </a:lnTo>
                <a:lnTo>
                  <a:pt x="281" y="1579"/>
                </a:lnTo>
                <a:lnTo>
                  <a:pt x="286" y="1573"/>
                </a:lnTo>
                <a:lnTo>
                  <a:pt x="285" y="1562"/>
                </a:lnTo>
                <a:lnTo>
                  <a:pt x="276" y="1565"/>
                </a:lnTo>
                <a:lnTo>
                  <a:pt x="271" y="1573"/>
                </a:lnTo>
                <a:close/>
                <a:moveTo>
                  <a:pt x="230" y="1091"/>
                </a:moveTo>
                <a:lnTo>
                  <a:pt x="231" y="1094"/>
                </a:lnTo>
                <a:lnTo>
                  <a:pt x="231" y="1095"/>
                </a:lnTo>
                <a:lnTo>
                  <a:pt x="247" y="1089"/>
                </a:lnTo>
                <a:lnTo>
                  <a:pt x="263" y="1084"/>
                </a:lnTo>
                <a:lnTo>
                  <a:pt x="246" y="1083"/>
                </a:lnTo>
                <a:lnTo>
                  <a:pt x="230" y="1091"/>
                </a:lnTo>
                <a:close/>
                <a:moveTo>
                  <a:pt x="1487" y="1187"/>
                </a:moveTo>
                <a:lnTo>
                  <a:pt x="1487" y="1187"/>
                </a:lnTo>
                <a:lnTo>
                  <a:pt x="1487" y="1187"/>
                </a:lnTo>
                <a:lnTo>
                  <a:pt x="1487" y="1187"/>
                </a:lnTo>
                <a:lnTo>
                  <a:pt x="1487" y="1187"/>
                </a:lnTo>
                <a:lnTo>
                  <a:pt x="1473" y="1175"/>
                </a:lnTo>
                <a:lnTo>
                  <a:pt x="1464" y="1160"/>
                </a:lnTo>
                <a:lnTo>
                  <a:pt x="1460" y="1167"/>
                </a:lnTo>
                <a:lnTo>
                  <a:pt x="1463" y="1173"/>
                </a:lnTo>
                <a:lnTo>
                  <a:pt x="1468" y="1191"/>
                </a:lnTo>
                <a:lnTo>
                  <a:pt x="1473" y="1209"/>
                </a:lnTo>
                <a:lnTo>
                  <a:pt x="1487" y="1247"/>
                </a:lnTo>
                <a:lnTo>
                  <a:pt x="1497" y="1286"/>
                </a:lnTo>
                <a:lnTo>
                  <a:pt x="1502" y="1305"/>
                </a:lnTo>
                <a:lnTo>
                  <a:pt x="1509" y="1324"/>
                </a:lnTo>
                <a:lnTo>
                  <a:pt x="1513" y="1340"/>
                </a:lnTo>
                <a:lnTo>
                  <a:pt x="1517" y="1356"/>
                </a:lnTo>
                <a:lnTo>
                  <a:pt x="1527" y="1385"/>
                </a:lnTo>
                <a:lnTo>
                  <a:pt x="1536" y="1415"/>
                </a:lnTo>
                <a:lnTo>
                  <a:pt x="1543" y="1425"/>
                </a:lnTo>
                <a:lnTo>
                  <a:pt x="1554" y="1425"/>
                </a:lnTo>
                <a:lnTo>
                  <a:pt x="1597" y="1425"/>
                </a:lnTo>
                <a:lnTo>
                  <a:pt x="1640" y="1423"/>
                </a:lnTo>
                <a:lnTo>
                  <a:pt x="1648" y="1424"/>
                </a:lnTo>
                <a:lnTo>
                  <a:pt x="1652" y="1417"/>
                </a:lnTo>
                <a:lnTo>
                  <a:pt x="1649" y="1410"/>
                </a:lnTo>
                <a:lnTo>
                  <a:pt x="1642" y="1410"/>
                </a:lnTo>
                <a:lnTo>
                  <a:pt x="1638" y="1409"/>
                </a:lnTo>
                <a:lnTo>
                  <a:pt x="1637" y="1406"/>
                </a:lnTo>
                <a:lnTo>
                  <a:pt x="1638" y="1404"/>
                </a:lnTo>
                <a:lnTo>
                  <a:pt x="1640" y="1403"/>
                </a:lnTo>
                <a:lnTo>
                  <a:pt x="1647" y="1399"/>
                </a:lnTo>
                <a:lnTo>
                  <a:pt x="1646" y="1392"/>
                </a:lnTo>
                <a:lnTo>
                  <a:pt x="1635" y="1350"/>
                </a:lnTo>
                <a:lnTo>
                  <a:pt x="1630" y="1309"/>
                </a:lnTo>
                <a:lnTo>
                  <a:pt x="1630" y="1300"/>
                </a:lnTo>
                <a:lnTo>
                  <a:pt x="1636" y="1297"/>
                </a:lnTo>
                <a:lnTo>
                  <a:pt x="1658" y="1295"/>
                </a:lnTo>
                <a:lnTo>
                  <a:pt x="1680" y="1303"/>
                </a:lnTo>
                <a:lnTo>
                  <a:pt x="1682" y="1311"/>
                </a:lnTo>
                <a:lnTo>
                  <a:pt x="1686" y="1317"/>
                </a:lnTo>
                <a:lnTo>
                  <a:pt x="1685" y="1312"/>
                </a:lnTo>
                <a:lnTo>
                  <a:pt x="1687" y="1309"/>
                </a:lnTo>
                <a:lnTo>
                  <a:pt x="1692" y="1314"/>
                </a:lnTo>
                <a:lnTo>
                  <a:pt x="1696" y="1319"/>
                </a:lnTo>
                <a:lnTo>
                  <a:pt x="1700" y="1309"/>
                </a:lnTo>
                <a:lnTo>
                  <a:pt x="1713" y="1305"/>
                </a:lnTo>
                <a:lnTo>
                  <a:pt x="1697" y="1301"/>
                </a:lnTo>
                <a:lnTo>
                  <a:pt x="1682" y="1302"/>
                </a:lnTo>
                <a:lnTo>
                  <a:pt x="1678" y="1294"/>
                </a:lnTo>
                <a:lnTo>
                  <a:pt x="1685" y="1287"/>
                </a:lnTo>
                <a:lnTo>
                  <a:pt x="1687" y="1286"/>
                </a:lnTo>
                <a:lnTo>
                  <a:pt x="1687" y="1282"/>
                </a:lnTo>
                <a:lnTo>
                  <a:pt x="1686" y="1273"/>
                </a:lnTo>
                <a:lnTo>
                  <a:pt x="1685" y="1264"/>
                </a:lnTo>
                <a:lnTo>
                  <a:pt x="1678" y="1240"/>
                </a:lnTo>
                <a:lnTo>
                  <a:pt x="1662" y="1223"/>
                </a:lnTo>
                <a:lnTo>
                  <a:pt x="1642" y="1211"/>
                </a:lnTo>
                <a:lnTo>
                  <a:pt x="1621" y="1201"/>
                </a:lnTo>
                <a:lnTo>
                  <a:pt x="1616" y="1198"/>
                </a:lnTo>
                <a:lnTo>
                  <a:pt x="1611" y="1198"/>
                </a:lnTo>
                <a:lnTo>
                  <a:pt x="1587" y="1206"/>
                </a:lnTo>
                <a:lnTo>
                  <a:pt x="1562" y="1214"/>
                </a:lnTo>
                <a:lnTo>
                  <a:pt x="1551" y="1219"/>
                </a:lnTo>
                <a:lnTo>
                  <a:pt x="1544" y="1219"/>
                </a:lnTo>
                <a:lnTo>
                  <a:pt x="1527" y="1202"/>
                </a:lnTo>
                <a:lnTo>
                  <a:pt x="1514" y="1181"/>
                </a:lnTo>
                <a:lnTo>
                  <a:pt x="1516" y="1181"/>
                </a:lnTo>
                <a:lnTo>
                  <a:pt x="1517" y="1180"/>
                </a:lnTo>
                <a:lnTo>
                  <a:pt x="1511" y="1177"/>
                </a:lnTo>
                <a:lnTo>
                  <a:pt x="1504" y="1178"/>
                </a:lnTo>
                <a:lnTo>
                  <a:pt x="1503" y="1175"/>
                </a:lnTo>
                <a:lnTo>
                  <a:pt x="1502" y="1172"/>
                </a:lnTo>
                <a:lnTo>
                  <a:pt x="1498" y="1171"/>
                </a:lnTo>
                <a:lnTo>
                  <a:pt x="1495" y="1176"/>
                </a:lnTo>
                <a:lnTo>
                  <a:pt x="1492" y="1182"/>
                </a:lnTo>
                <a:lnTo>
                  <a:pt x="1487" y="1187"/>
                </a:lnTo>
                <a:close/>
                <a:moveTo>
                  <a:pt x="1487" y="1187"/>
                </a:moveTo>
                <a:lnTo>
                  <a:pt x="1487" y="1187"/>
                </a:lnTo>
                <a:lnTo>
                  <a:pt x="1487" y="1187"/>
                </a:lnTo>
                <a:lnTo>
                  <a:pt x="1487" y="1187"/>
                </a:lnTo>
                <a:lnTo>
                  <a:pt x="1487" y="1187"/>
                </a:lnTo>
                <a:lnTo>
                  <a:pt x="1492" y="1190"/>
                </a:lnTo>
                <a:lnTo>
                  <a:pt x="1498" y="1186"/>
                </a:lnTo>
                <a:lnTo>
                  <a:pt x="1503" y="1185"/>
                </a:lnTo>
                <a:lnTo>
                  <a:pt x="1509" y="1188"/>
                </a:lnTo>
                <a:lnTo>
                  <a:pt x="1509" y="1188"/>
                </a:lnTo>
                <a:lnTo>
                  <a:pt x="1515" y="1204"/>
                </a:lnTo>
                <a:lnTo>
                  <a:pt x="1521" y="1220"/>
                </a:lnTo>
                <a:lnTo>
                  <a:pt x="1526" y="1240"/>
                </a:lnTo>
                <a:lnTo>
                  <a:pt x="1524" y="1261"/>
                </a:lnTo>
                <a:lnTo>
                  <a:pt x="1522" y="1282"/>
                </a:lnTo>
                <a:lnTo>
                  <a:pt x="1529" y="1302"/>
                </a:lnTo>
                <a:lnTo>
                  <a:pt x="1530" y="1305"/>
                </a:lnTo>
                <a:lnTo>
                  <a:pt x="1528" y="1309"/>
                </a:lnTo>
                <a:lnTo>
                  <a:pt x="1528" y="1309"/>
                </a:lnTo>
                <a:lnTo>
                  <a:pt x="1522" y="1307"/>
                </a:lnTo>
                <a:lnTo>
                  <a:pt x="1519" y="1300"/>
                </a:lnTo>
                <a:lnTo>
                  <a:pt x="1506" y="1259"/>
                </a:lnTo>
                <a:lnTo>
                  <a:pt x="1496" y="1219"/>
                </a:lnTo>
                <a:lnTo>
                  <a:pt x="1489" y="1204"/>
                </a:lnTo>
                <a:lnTo>
                  <a:pt x="1487" y="1187"/>
                </a:lnTo>
                <a:close/>
                <a:moveTo>
                  <a:pt x="579" y="814"/>
                </a:moveTo>
                <a:lnTo>
                  <a:pt x="585" y="809"/>
                </a:lnTo>
                <a:lnTo>
                  <a:pt x="584" y="801"/>
                </a:lnTo>
                <a:lnTo>
                  <a:pt x="579" y="799"/>
                </a:lnTo>
                <a:lnTo>
                  <a:pt x="575" y="801"/>
                </a:lnTo>
                <a:lnTo>
                  <a:pt x="569" y="805"/>
                </a:lnTo>
                <a:lnTo>
                  <a:pt x="561" y="808"/>
                </a:lnTo>
                <a:lnTo>
                  <a:pt x="571" y="815"/>
                </a:lnTo>
                <a:lnTo>
                  <a:pt x="579" y="814"/>
                </a:lnTo>
                <a:close/>
                <a:moveTo>
                  <a:pt x="270" y="480"/>
                </a:moveTo>
                <a:lnTo>
                  <a:pt x="257" y="488"/>
                </a:lnTo>
                <a:lnTo>
                  <a:pt x="247" y="500"/>
                </a:lnTo>
                <a:lnTo>
                  <a:pt x="261" y="498"/>
                </a:lnTo>
                <a:lnTo>
                  <a:pt x="276" y="498"/>
                </a:lnTo>
                <a:lnTo>
                  <a:pt x="268" y="492"/>
                </a:lnTo>
                <a:lnTo>
                  <a:pt x="270" y="480"/>
                </a:lnTo>
                <a:close/>
                <a:moveTo>
                  <a:pt x="2136" y="929"/>
                </a:moveTo>
                <a:lnTo>
                  <a:pt x="2134" y="925"/>
                </a:lnTo>
                <a:lnTo>
                  <a:pt x="2127" y="922"/>
                </a:lnTo>
                <a:lnTo>
                  <a:pt x="2125" y="923"/>
                </a:lnTo>
                <a:lnTo>
                  <a:pt x="2123" y="926"/>
                </a:lnTo>
                <a:lnTo>
                  <a:pt x="2124" y="930"/>
                </a:lnTo>
                <a:lnTo>
                  <a:pt x="2127" y="934"/>
                </a:lnTo>
                <a:lnTo>
                  <a:pt x="2133" y="942"/>
                </a:lnTo>
                <a:lnTo>
                  <a:pt x="2134" y="950"/>
                </a:lnTo>
                <a:lnTo>
                  <a:pt x="2139" y="940"/>
                </a:lnTo>
                <a:lnTo>
                  <a:pt x="2136" y="929"/>
                </a:lnTo>
                <a:close/>
                <a:moveTo>
                  <a:pt x="1717" y="1161"/>
                </a:moveTo>
                <a:lnTo>
                  <a:pt x="1724" y="1165"/>
                </a:lnTo>
                <a:lnTo>
                  <a:pt x="1728" y="1171"/>
                </a:lnTo>
                <a:lnTo>
                  <a:pt x="1729" y="1162"/>
                </a:lnTo>
                <a:lnTo>
                  <a:pt x="1728" y="1152"/>
                </a:lnTo>
                <a:lnTo>
                  <a:pt x="1727" y="1149"/>
                </a:lnTo>
                <a:lnTo>
                  <a:pt x="1723" y="1148"/>
                </a:lnTo>
                <a:lnTo>
                  <a:pt x="1721" y="1150"/>
                </a:lnTo>
                <a:lnTo>
                  <a:pt x="1722" y="1154"/>
                </a:lnTo>
                <a:lnTo>
                  <a:pt x="1722" y="1159"/>
                </a:lnTo>
                <a:lnTo>
                  <a:pt x="1717" y="1161"/>
                </a:lnTo>
                <a:close/>
                <a:moveTo>
                  <a:pt x="1712" y="1161"/>
                </a:moveTo>
                <a:lnTo>
                  <a:pt x="1714" y="1161"/>
                </a:lnTo>
                <a:lnTo>
                  <a:pt x="1717" y="1161"/>
                </a:lnTo>
                <a:lnTo>
                  <a:pt x="1715" y="1161"/>
                </a:lnTo>
                <a:lnTo>
                  <a:pt x="1712" y="1161"/>
                </a:lnTo>
                <a:close/>
                <a:moveTo>
                  <a:pt x="1760" y="1024"/>
                </a:moveTo>
                <a:lnTo>
                  <a:pt x="1756" y="1024"/>
                </a:lnTo>
                <a:lnTo>
                  <a:pt x="1753" y="1028"/>
                </a:lnTo>
                <a:lnTo>
                  <a:pt x="1763" y="1029"/>
                </a:lnTo>
                <a:lnTo>
                  <a:pt x="1774" y="1026"/>
                </a:lnTo>
                <a:lnTo>
                  <a:pt x="1778" y="1024"/>
                </a:lnTo>
                <a:lnTo>
                  <a:pt x="1778" y="1019"/>
                </a:lnTo>
                <a:lnTo>
                  <a:pt x="1775" y="1017"/>
                </a:lnTo>
                <a:lnTo>
                  <a:pt x="1771" y="1018"/>
                </a:lnTo>
                <a:lnTo>
                  <a:pt x="1757" y="1020"/>
                </a:lnTo>
                <a:lnTo>
                  <a:pt x="1744" y="1015"/>
                </a:lnTo>
                <a:lnTo>
                  <a:pt x="1756" y="1022"/>
                </a:lnTo>
                <a:lnTo>
                  <a:pt x="1771" y="1024"/>
                </a:lnTo>
                <a:lnTo>
                  <a:pt x="1764" y="1024"/>
                </a:lnTo>
                <a:lnTo>
                  <a:pt x="1760" y="1024"/>
                </a:lnTo>
                <a:close/>
                <a:moveTo>
                  <a:pt x="359" y="580"/>
                </a:moveTo>
                <a:lnTo>
                  <a:pt x="362" y="569"/>
                </a:lnTo>
                <a:lnTo>
                  <a:pt x="368" y="561"/>
                </a:lnTo>
                <a:lnTo>
                  <a:pt x="364" y="552"/>
                </a:lnTo>
                <a:lnTo>
                  <a:pt x="361" y="540"/>
                </a:lnTo>
                <a:lnTo>
                  <a:pt x="354" y="567"/>
                </a:lnTo>
                <a:lnTo>
                  <a:pt x="359" y="580"/>
                </a:lnTo>
                <a:close/>
                <a:moveTo>
                  <a:pt x="2213" y="1061"/>
                </a:moveTo>
                <a:lnTo>
                  <a:pt x="2195" y="1057"/>
                </a:lnTo>
                <a:lnTo>
                  <a:pt x="2177" y="1059"/>
                </a:lnTo>
                <a:lnTo>
                  <a:pt x="2182" y="1063"/>
                </a:lnTo>
                <a:lnTo>
                  <a:pt x="2187" y="1063"/>
                </a:lnTo>
                <a:lnTo>
                  <a:pt x="2197" y="1064"/>
                </a:lnTo>
                <a:lnTo>
                  <a:pt x="2198" y="1072"/>
                </a:lnTo>
                <a:lnTo>
                  <a:pt x="2198" y="1076"/>
                </a:lnTo>
                <a:lnTo>
                  <a:pt x="2199" y="1080"/>
                </a:lnTo>
                <a:lnTo>
                  <a:pt x="2196" y="108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2" y="1104"/>
                </a:lnTo>
                <a:lnTo>
                  <a:pt x="2189" y="1112"/>
                </a:lnTo>
                <a:lnTo>
                  <a:pt x="2189" y="1120"/>
                </a:lnTo>
                <a:lnTo>
                  <a:pt x="2195" y="1125"/>
                </a:lnTo>
                <a:lnTo>
                  <a:pt x="2202" y="1127"/>
                </a:lnTo>
                <a:lnTo>
                  <a:pt x="2206" y="1134"/>
                </a:lnTo>
                <a:lnTo>
                  <a:pt x="2209" y="1128"/>
                </a:lnTo>
                <a:lnTo>
                  <a:pt x="2211" y="1122"/>
                </a:lnTo>
                <a:lnTo>
                  <a:pt x="2217" y="1124"/>
                </a:lnTo>
                <a:lnTo>
                  <a:pt x="2223" y="1126"/>
                </a:lnTo>
                <a:lnTo>
                  <a:pt x="2240" y="1129"/>
                </a:lnTo>
                <a:lnTo>
                  <a:pt x="2259" y="1126"/>
                </a:lnTo>
                <a:lnTo>
                  <a:pt x="2234" y="1119"/>
                </a:lnTo>
                <a:lnTo>
                  <a:pt x="2211" y="1118"/>
                </a:lnTo>
                <a:lnTo>
                  <a:pt x="2202" y="1119"/>
                </a:lnTo>
                <a:lnTo>
                  <a:pt x="2197" y="1115"/>
                </a:lnTo>
                <a:lnTo>
                  <a:pt x="2196" y="1106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196" y="1098"/>
                </a:lnTo>
                <a:lnTo>
                  <a:pt x="2203" y="1090"/>
                </a:lnTo>
                <a:lnTo>
                  <a:pt x="2202" y="1080"/>
                </a:lnTo>
                <a:lnTo>
                  <a:pt x="2207" y="1071"/>
                </a:lnTo>
                <a:lnTo>
                  <a:pt x="2213" y="1061"/>
                </a:lnTo>
                <a:close/>
                <a:moveTo>
                  <a:pt x="2694" y="1625"/>
                </a:moveTo>
                <a:lnTo>
                  <a:pt x="2678" y="1621"/>
                </a:lnTo>
                <a:lnTo>
                  <a:pt x="2663" y="1621"/>
                </a:lnTo>
                <a:lnTo>
                  <a:pt x="2656" y="1619"/>
                </a:lnTo>
                <a:lnTo>
                  <a:pt x="2649" y="1620"/>
                </a:lnTo>
                <a:lnTo>
                  <a:pt x="2649" y="1622"/>
                </a:lnTo>
                <a:lnTo>
                  <a:pt x="2649" y="1623"/>
                </a:lnTo>
                <a:lnTo>
                  <a:pt x="2655" y="1626"/>
                </a:lnTo>
                <a:lnTo>
                  <a:pt x="2662" y="1626"/>
                </a:lnTo>
                <a:lnTo>
                  <a:pt x="2676" y="1626"/>
                </a:lnTo>
                <a:lnTo>
                  <a:pt x="2684" y="1638"/>
                </a:lnTo>
                <a:lnTo>
                  <a:pt x="2688" y="1631"/>
                </a:lnTo>
                <a:lnTo>
                  <a:pt x="2694" y="1625"/>
                </a:lnTo>
                <a:close/>
                <a:moveTo>
                  <a:pt x="1699" y="1529"/>
                </a:moveTo>
                <a:lnTo>
                  <a:pt x="1723" y="1528"/>
                </a:lnTo>
                <a:lnTo>
                  <a:pt x="1747" y="1524"/>
                </a:lnTo>
                <a:lnTo>
                  <a:pt x="1744" y="1519"/>
                </a:lnTo>
                <a:lnTo>
                  <a:pt x="1741" y="1518"/>
                </a:lnTo>
                <a:lnTo>
                  <a:pt x="1719" y="1522"/>
                </a:lnTo>
                <a:lnTo>
                  <a:pt x="1699" y="1521"/>
                </a:lnTo>
                <a:lnTo>
                  <a:pt x="1695" y="1522"/>
                </a:lnTo>
                <a:lnTo>
                  <a:pt x="1694" y="1526"/>
                </a:lnTo>
                <a:lnTo>
                  <a:pt x="1695" y="1529"/>
                </a:lnTo>
                <a:lnTo>
                  <a:pt x="1699" y="1529"/>
                </a:lnTo>
                <a:close/>
                <a:moveTo>
                  <a:pt x="210" y="597"/>
                </a:moveTo>
                <a:lnTo>
                  <a:pt x="211" y="590"/>
                </a:lnTo>
                <a:lnTo>
                  <a:pt x="213" y="582"/>
                </a:lnTo>
                <a:lnTo>
                  <a:pt x="214" y="578"/>
                </a:lnTo>
                <a:lnTo>
                  <a:pt x="212" y="574"/>
                </a:lnTo>
                <a:lnTo>
                  <a:pt x="206" y="573"/>
                </a:lnTo>
                <a:lnTo>
                  <a:pt x="200" y="574"/>
                </a:lnTo>
                <a:lnTo>
                  <a:pt x="195" y="581"/>
                </a:lnTo>
                <a:lnTo>
                  <a:pt x="194" y="591"/>
                </a:lnTo>
                <a:lnTo>
                  <a:pt x="197" y="593"/>
                </a:lnTo>
                <a:lnTo>
                  <a:pt x="203" y="592"/>
                </a:lnTo>
                <a:lnTo>
                  <a:pt x="206" y="594"/>
                </a:lnTo>
                <a:lnTo>
                  <a:pt x="206" y="597"/>
                </a:lnTo>
                <a:lnTo>
                  <a:pt x="205" y="606"/>
                </a:lnTo>
                <a:lnTo>
                  <a:pt x="201" y="613"/>
                </a:lnTo>
                <a:lnTo>
                  <a:pt x="197" y="621"/>
                </a:lnTo>
                <a:lnTo>
                  <a:pt x="203" y="629"/>
                </a:lnTo>
                <a:lnTo>
                  <a:pt x="212" y="610"/>
                </a:lnTo>
                <a:lnTo>
                  <a:pt x="224" y="593"/>
                </a:lnTo>
                <a:lnTo>
                  <a:pt x="216" y="595"/>
                </a:lnTo>
                <a:lnTo>
                  <a:pt x="210" y="597"/>
                </a:lnTo>
                <a:close/>
                <a:moveTo>
                  <a:pt x="707" y="203"/>
                </a:moveTo>
                <a:lnTo>
                  <a:pt x="707" y="206"/>
                </a:lnTo>
                <a:lnTo>
                  <a:pt x="708" y="208"/>
                </a:lnTo>
                <a:lnTo>
                  <a:pt x="712" y="211"/>
                </a:lnTo>
                <a:lnTo>
                  <a:pt x="716" y="210"/>
                </a:lnTo>
                <a:lnTo>
                  <a:pt x="726" y="206"/>
                </a:lnTo>
                <a:lnTo>
                  <a:pt x="734" y="200"/>
                </a:lnTo>
                <a:lnTo>
                  <a:pt x="734" y="198"/>
                </a:lnTo>
                <a:lnTo>
                  <a:pt x="733" y="197"/>
                </a:lnTo>
                <a:lnTo>
                  <a:pt x="719" y="198"/>
                </a:lnTo>
                <a:lnTo>
                  <a:pt x="707" y="203"/>
                </a:lnTo>
                <a:close/>
                <a:moveTo>
                  <a:pt x="2738" y="1233"/>
                </a:moveTo>
                <a:lnTo>
                  <a:pt x="2730" y="1237"/>
                </a:lnTo>
                <a:lnTo>
                  <a:pt x="2728" y="1244"/>
                </a:lnTo>
                <a:lnTo>
                  <a:pt x="2738" y="1250"/>
                </a:lnTo>
                <a:lnTo>
                  <a:pt x="2750" y="1246"/>
                </a:lnTo>
                <a:lnTo>
                  <a:pt x="2745" y="1237"/>
                </a:lnTo>
                <a:lnTo>
                  <a:pt x="2738" y="1233"/>
                </a:lnTo>
                <a:close/>
                <a:moveTo>
                  <a:pt x="388" y="1147"/>
                </a:moveTo>
                <a:lnTo>
                  <a:pt x="367" y="1155"/>
                </a:lnTo>
                <a:lnTo>
                  <a:pt x="347" y="1159"/>
                </a:lnTo>
                <a:lnTo>
                  <a:pt x="344" y="1161"/>
                </a:lnTo>
                <a:lnTo>
                  <a:pt x="344" y="1164"/>
                </a:lnTo>
                <a:lnTo>
                  <a:pt x="346" y="1165"/>
                </a:lnTo>
                <a:lnTo>
                  <a:pt x="347" y="1165"/>
                </a:lnTo>
                <a:lnTo>
                  <a:pt x="369" y="1159"/>
                </a:lnTo>
                <a:lnTo>
                  <a:pt x="391" y="1155"/>
                </a:lnTo>
                <a:lnTo>
                  <a:pt x="393" y="1154"/>
                </a:lnTo>
                <a:lnTo>
                  <a:pt x="393" y="1150"/>
                </a:lnTo>
                <a:lnTo>
                  <a:pt x="391" y="1147"/>
                </a:lnTo>
                <a:lnTo>
                  <a:pt x="388" y="1147"/>
                </a:lnTo>
                <a:close/>
                <a:moveTo>
                  <a:pt x="868" y="371"/>
                </a:moveTo>
                <a:lnTo>
                  <a:pt x="872" y="370"/>
                </a:lnTo>
                <a:lnTo>
                  <a:pt x="874" y="368"/>
                </a:lnTo>
                <a:lnTo>
                  <a:pt x="876" y="354"/>
                </a:lnTo>
                <a:lnTo>
                  <a:pt x="875" y="339"/>
                </a:lnTo>
                <a:lnTo>
                  <a:pt x="873" y="336"/>
                </a:lnTo>
                <a:lnTo>
                  <a:pt x="869" y="335"/>
                </a:lnTo>
                <a:lnTo>
                  <a:pt x="867" y="337"/>
                </a:lnTo>
                <a:lnTo>
                  <a:pt x="866" y="340"/>
                </a:lnTo>
                <a:lnTo>
                  <a:pt x="865" y="351"/>
                </a:lnTo>
                <a:lnTo>
                  <a:pt x="866" y="362"/>
                </a:lnTo>
                <a:lnTo>
                  <a:pt x="866" y="367"/>
                </a:lnTo>
                <a:lnTo>
                  <a:pt x="868" y="371"/>
                </a:lnTo>
                <a:close/>
                <a:moveTo>
                  <a:pt x="1539" y="1147"/>
                </a:moveTo>
                <a:lnTo>
                  <a:pt x="1534" y="1142"/>
                </a:lnTo>
                <a:lnTo>
                  <a:pt x="1529" y="1145"/>
                </a:lnTo>
                <a:lnTo>
                  <a:pt x="1526" y="1146"/>
                </a:lnTo>
                <a:lnTo>
                  <a:pt x="1522" y="1146"/>
                </a:lnTo>
                <a:lnTo>
                  <a:pt x="1509" y="1148"/>
                </a:lnTo>
                <a:lnTo>
                  <a:pt x="1511" y="1160"/>
                </a:lnTo>
                <a:lnTo>
                  <a:pt x="1529" y="1150"/>
                </a:lnTo>
                <a:lnTo>
                  <a:pt x="1550" y="1151"/>
                </a:lnTo>
                <a:lnTo>
                  <a:pt x="1543" y="1149"/>
                </a:lnTo>
                <a:lnTo>
                  <a:pt x="1539" y="1147"/>
                </a:lnTo>
                <a:close/>
                <a:moveTo>
                  <a:pt x="640" y="184"/>
                </a:moveTo>
                <a:lnTo>
                  <a:pt x="622" y="193"/>
                </a:lnTo>
                <a:lnTo>
                  <a:pt x="603" y="200"/>
                </a:lnTo>
                <a:lnTo>
                  <a:pt x="601" y="202"/>
                </a:lnTo>
                <a:lnTo>
                  <a:pt x="600" y="206"/>
                </a:lnTo>
                <a:lnTo>
                  <a:pt x="597" y="212"/>
                </a:lnTo>
                <a:lnTo>
                  <a:pt x="601" y="218"/>
                </a:lnTo>
                <a:lnTo>
                  <a:pt x="608" y="226"/>
                </a:lnTo>
                <a:lnTo>
                  <a:pt x="601" y="235"/>
                </a:lnTo>
                <a:lnTo>
                  <a:pt x="608" y="234"/>
                </a:lnTo>
                <a:lnTo>
                  <a:pt x="611" y="228"/>
                </a:lnTo>
                <a:lnTo>
                  <a:pt x="615" y="215"/>
                </a:lnTo>
                <a:lnTo>
                  <a:pt x="618" y="201"/>
                </a:lnTo>
                <a:lnTo>
                  <a:pt x="631" y="196"/>
                </a:lnTo>
                <a:lnTo>
                  <a:pt x="643" y="189"/>
                </a:lnTo>
                <a:lnTo>
                  <a:pt x="647" y="188"/>
                </a:lnTo>
                <a:lnTo>
                  <a:pt x="647" y="185"/>
                </a:lnTo>
                <a:lnTo>
                  <a:pt x="643" y="183"/>
                </a:lnTo>
                <a:lnTo>
                  <a:pt x="640" y="184"/>
                </a:lnTo>
                <a:close/>
                <a:moveTo>
                  <a:pt x="325" y="584"/>
                </a:moveTo>
                <a:lnTo>
                  <a:pt x="306" y="594"/>
                </a:lnTo>
                <a:lnTo>
                  <a:pt x="289" y="608"/>
                </a:lnTo>
                <a:lnTo>
                  <a:pt x="316" y="599"/>
                </a:lnTo>
                <a:lnTo>
                  <a:pt x="325" y="584"/>
                </a:lnTo>
                <a:close/>
                <a:moveTo>
                  <a:pt x="366" y="1327"/>
                </a:moveTo>
                <a:lnTo>
                  <a:pt x="362" y="1327"/>
                </a:lnTo>
                <a:lnTo>
                  <a:pt x="359" y="1330"/>
                </a:lnTo>
                <a:lnTo>
                  <a:pt x="358" y="1341"/>
                </a:lnTo>
                <a:lnTo>
                  <a:pt x="360" y="1349"/>
                </a:lnTo>
                <a:lnTo>
                  <a:pt x="369" y="1351"/>
                </a:lnTo>
                <a:lnTo>
                  <a:pt x="380" y="1347"/>
                </a:lnTo>
                <a:lnTo>
                  <a:pt x="373" y="1347"/>
                </a:lnTo>
                <a:lnTo>
                  <a:pt x="365" y="1346"/>
                </a:lnTo>
                <a:lnTo>
                  <a:pt x="370" y="1342"/>
                </a:lnTo>
                <a:lnTo>
                  <a:pt x="373" y="1338"/>
                </a:lnTo>
                <a:lnTo>
                  <a:pt x="372" y="1330"/>
                </a:lnTo>
                <a:lnTo>
                  <a:pt x="366" y="1327"/>
                </a:lnTo>
                <a:close/>
                <a:moveTo>
                  <a:pt x="1813" y="935"/>
                </a:moveTo>
                <a:lnTo>
                  <a:pt x="1807" y="937"/>
                </a:lnTo>
                <a:lnTo>
                  <a:pt x="1800" y="947"/>
                </a:lnTo>
                <a:lnTo>
                  <a:pt x="1799" y="950"/>
                </a:lnTo>
                <a:lnTo>
                  <a:pt x="1800" y="952"/>
                </a:lnTo>
                <a:lnTo>
                  <a:pt x="1806" y="954"/>
                </a:lnTo>
                <a:lnTo>
                  <a:pt x="1814" y="954"/>
                </a:lnTo>
                <a:lnTo>
                  <a:pt x="1817" y="950"/>
                </a:lnTo>
                <a:lnTo>
                  <a:pt x="1817" y="945"/>
                </a:lnTo>
                <a:lnTo>
                  <a:pt x="1816" y="937"/>
                </a:lnTo>
                <a:lnTo>
                  <a:pt x="1813" y="935"/>
                </a:lnTo>
                <a:close/>
                <a:moveTo>
                  <a:pt x="241" y="517"/>
                </a:moveTo>
                <a:lnTo>
                  <a:pt x="239" y="533"/>
                </a:lnTo>
                <a:lnTo>
                  <a:pt x="254" y="534"/>
                </a:lnTo>
                <a:lnTo>
                  <a:pt x="255" y="537"/>
                </a:lnTo>
                <a:lnTo>
                  <a:pt x="256" y="540"/>
                </a:lnTo>
                <a:lnTo>
                  <a:pt x="249" y="574"/>
                </a:lnTo>
                <a:lnTo>
                  <a:pt x="246" y="609"/>
                </a:lnTo>
                <a:lnTo>
                  <a:pt x="254" y="600"/>
                </a:lnTo>
                <a:lnTo>
                  <a:pt x="258" y="591"/>
                </a:lnTo>
                <a:lnTo>
                  <a:pt x="261" y="567"/>
                </a:lnTo>
                <a:lnTo>
                  <a:pt x="271" y="545"/>
                </a:lnTo>
                <a:lnTo>
                  <a:pt x="272" y="540"/>
                </a:lnTo>
                <a:lnTo>
                  <a:pt x="271" y="535"/>
                </a:lnTo>
                <a:lnTo>
                  <a:pt x="272" y="532"/>
                </a:lnTo>
                <a:lnTo>
                  <a:pt x="273" y="528"/>
                </a:lnTo>
                <a:lnTo>
                  <a:pt x="281" y="530"/>
                </a:lnTo>
                <a:lnTo>
                  <a:pt x="285" y="535"/>
                </a:lnTo>
                <a:lnTo>
                  <a:pt x="285" y="536"/>
                </a:lnTo>
                <a:lnTo>
                  <a:pt x="285" y="538"/>
                </a:lnTo>
                <a:lnTo>
                  <a:pt x="283" y="553"/>
                </a:lnTo>
                <a:lnTo>
                  <a:pt x="281" y="568"/>
                </a:lnTo>
                <a:lnTo>
                  <a:pt x="281" y="570"/>
                </a:lnTo>
                <a:lnTo>
                  <a:pt x="283" y="573"/>
                </a:lnTo>
                <a:lnTo>
                  <a:pt x="283" y="586"/>
                </a:lnTo>
                <a:lnTo>
                  <a:pt x="283" y="600"/>
                </a:lnTo>
                <a:lnTo>
                  <a:pt x="289" y="596"/>
                </a:lnTo>
                <a:lnTo>
                  <a:pt x="293" y="593"/>
                </a:lnTo>
                <a:lnTo>
                  <a:pt x="306" y="581"/>
                </a:lnTo>
                <a:lnTo>
                  <a:pt x="309" y="564"/>
                </a:lnTo>
                <a:lnTo>
                  <a:pt x="311" y="541"/>
                </a:lnTo>
                <a:lnTo>
                  <a:pt x="313" y="519"/>
                </a:lnTo>
                <a:lnTo>
                  <a:pt x="317" y="518"/>
                </a:lnTo>
                <a:lnTo>
                  <a:pt x="319" y="516"/>
                </a:lnTo>
                <a:lnTo>
                  <a:pt x="317" y="514"/>
                </a:lnTo>
                <a:lnTo>
                  <a:pt x="314" y="514"/>
                </a:lnTo>
                <a:lnTo>
                  <a:pt x="315" y="502"/>
                </a:lnTo>
                <a:lnTo>
                  <a:pt x="316" y="488"/>
                </a:lnTo>
                <a:lnTo>
                  <a:pt x="302" y="495"/>
                </a:lnTo>
                <a:lnTo>
                  <a:pt x="289" y="492"/>
                </a:lnTo>
                <a:lnTo>
                  <a:pt x="284" y="491"/>
                </a:lnTo>
                <a:lnTo>
                  <a:pt x="283" y="497"/>
                </a:lnTo>
                <a:lnTo>
                  <a:pt x="282" y="503"/>
                </a:lnTo>
                <a:lnTo>
                  <a:pt x="283" y="508"/>
                </a:lnTo>
                <a:lnTo>
                  <a:pt x="284" y="516"/>
                </a:lnTo>
                <a:lnTo>
                  <a:pt x="285" y="522"/>
                </a:lnTo>
                <a:lnTo>
                  <a:pt x="284" y="516"/>
                </a:lnTo>
                <a:lnTo>
                  <a:pt x="283" y="508"/>
                </a:lnTo>
                <a:lnTo>
                  <a:pt x="271" y="512"/>
                </a:lnTo>
                <a:lnTo>
                  <a:pt x="261" y="506"/>
                </a:lnTo>
                <a:lnTo>
                  <a:pt x="252" y="502"/>
                </a:lnTo>
                <a:lnTo>
                  <a:pt x="243" y="508"/>
                </a:lnTo>
                <a:lnTo>
                  <a:pt x="242" y="513"/>
                </a:lnTo>
                <a:lnTo>
                  <a:pt x="241" y="517"/>
                </a:lnTo>
                <a:close/>
                <a:moveTo>
                  <a:pt x="321" y="466"/>
                </a:moveTo>
                <a:lnTo>
                  <a:pt x="318" y="472"/>
                </a:lnTo>
                <a:lnTo>
                  <a:pt x="319" y="479"/>
                </a:lnTo>
                <a:lnTo>
                  <a:pt x="324" y="482"/>
                </a:lnTo>
                <a:lnTo>
                  <a:pt x="330" y="478"/>
                </a:lnTo>
                <a:lnTo>
                  <a:pt x="336" y="473"/>
                </a:lnTo>
                <a:lnTo>
                  <a:pt x="345" y="470"/>
                </a:lnTo>
                <a:lnTo>
                  <a:pt x="332" y="461"/>
                </a:lnTo>
                <a:lnTo>
                  <a:pt x="321" y="466"/>
                </a:lnTo>
                <a:close/>
                <a:moveTo>
                  <a:pt x="865" y="1343"/>
                </a:moveTo>
                <a:lnTo>
                  <a:pt x="858" y="1385"/>
                </a:lnTo>
                <a:lnTo>
                  <a:pt x="862" y="1417"/>
                </a:lnTo>
                <a:lnTo>
                  <a:pt x="863" y="1379"/>
                </a:lnTo>
                <a:lnTo>
                  <a:pt x="865" y="1343"/>
                </a:lnTo>
                <a:close/>
                <a:moveTo>
                  <a:pt x="2142" y="1067"/>
                </a:moveTo>
                <a:lnTo>
                  <a:pt x="2142" y="1067"/>
                </a:lnTo>
                <a:lnTo>
                  <a:pt x="2142" y="1067"/>
                </a:lnTo>
                <a:lnTo>
                  <a:pt x="2142" y="1067"/>
                </a:lnTo>
                <a:lnTo>
                  <a:pt x="2147" y="1070"/>
                </a:lnTo>
                <a:lnTo>
                  <a:pt x="2149" y="1074"/>
                </a:lnTo>
                <a:lnTo>
                  <a:pt x="2149" y="1075"/>
                </a:lnTo>
                <a:lnTo>
                  <a:pt x="2149" y="1076"/>
                </a:lnTo>
                <a:lnTo>
                  <a:pt x="2149" y="1075"/>
                </a:lnTo>
                <a:lnTo>
                  <a:pt x="2148" y="1075"/>
                </a:lnTo>
                <a:lnTo>
                  <a:pt x="2148" y="1080"/>
                </a:lnTo>
                <a:lnTo>
                  <a:pt x="2152" y="1079"/>
                </a:lnTo>
                <a:lnTo>
                  <a:pt x="2156" y="1076"/>
                </a:lnTo>
                <a:lnTo>
                  <a:pt x="2163" y="1078"/>
                </a:lnTo>
                <a:lnTo>
                  <a:pt x="2173" y="1081"/>
                </a:lnTo>
                <a:lnTo>
                  <a:pt x="2184" y="1080"/>
                </a:lnTo>
                <a:lnTo>
                  <a:pt x="2189" y="1079"/>
                </a:lnTo>
                <a:lnTo>
                  <a:pt x="2192" y="1073"/>
                </a:lnTo>
                <a:lnTo>
                  <a:pt x="2188" y="1070"/>
                </a:lnTo>
                <a:lnTo>
                  <a:pt x="2183" y="1070"/>
                </a:lnTo>
                <a:lnTo>
                  <a:pt x="2179" y="1066"/>
                </a:lnTo>
                <a:lnTo>
                  <a:pt x="2172" y="1068"/>
                </a:lnTo>
                <a:lnTo>
                  <a:pt x="2162" y="1070"/>
                </a:lnTo>
                <a:lnTo>
                  <a:pt x="2151" y="1064"/>
                </a:lnTo>
                <a:lnTo>
                  <a:pt x="2147" y="1063"/>
                </a:lnTo>
                <a:lnTo>
                  <a:pt x="2142" y="1067"/>
                </a:lnTo>
                <a:lnTo>
                  <a:pt x="2142" y="1067"/>
                </a:lnTo>
                <a:lnTo>
                  <a:pt x="2142" y="1067"/>
                </a:lnTo>
                <a:lnTo>
                  <a:pt x="2142" y="1067"/>
                </a:lnTo>
                <a:lnTo>
                  <a:pt x="2142" y="1067"/>
                </a:lnTo>
                <a:lnTo>
                  <a:pt x="2137" y="1066"/>
                </a:lnTo>
                <a:lnTo>
                  <a:pt x="2131" y="1065"/>
                </a:lnTo>
                <a:lnTo>
                  <a:pt x="2110" y="1067"/>
                </a:lnTo>
                <a:lnTo>
                  <a:pt x="2094" y="1083"/>
                </a:lnTo>
                <a:lnTo>
                  <a:pt x="2108" y="1081"/>
                </a:lnTo>
                <a:lnTo>
                  <a:pt x="2122" y="1076"/>
                </a:lnTo>
                <a:lnTo>
                  <a:pt x="2115" y="1074"/>
                </a:lnTo>
                <a:lnTo>
                  <a:pt x="2106" y="1072"/>
                </a:lnTo>
                <a:lnTo>
                  <a:pt x="2120" y="1069"/>
                </a:lnTo>
                <a:lnTo>
                  <a:pt x="2134" y="1070"/>
                </a:lnTo>
                <a:lnTo>
                  <a:pt x="2139" y="1071"/>
                </a:lnTo>
                <a:lnTo>
                  <a:pt x="2142" y="1067"/>
                </a:lnTo>
                <a:lnTo>
                  <a:pt x="2142" y="1067"/>
                </a:lnTo>
                <a:lnTo>
                  <a:pt x="2142" y="1067"/>
                </a:lnTo>
                <a:lnTo>
                  <a:pt x="2142" y="1067"/>
                </a:lnTo>
                <a:lnTo>
                  <a:pt x="2142" y="1067"/>
                </a:lnTo>
                <a:close/>
                <a:moveTo>
                  <a:pt x="518" y="373"/>
                </a:moveTo>
                <a:lnTo>
                  <a:pt x="527" y="370"/>
                </a:lnTo>
                <a:lnTo>
                  <a:pt x="531" y="361"/>
                </a:lnTo>
                <a:lnTo>
                  <a:pt x="528" y="356"/>
                </a:lnTo>
                <a:lnTo>
                  <a:pt x="521" y="353"/>
                </a:lnTo>
                <a:lnTo>
                  <a:pt x="511" y="359"/>
                </a:lnTo>
                <a:lnTo>
                  <a:pt x="503" y="367"/>
                </a:lnTo>
                <a:lnTo>
                  <a:pt x="509" y="375"/>
                </a:lnTo>
                <a:lnTo>
                  <a:pt x="518" y="373"/>
                </a:lnTo>
                <a:close/>
                <a:moveTo>
                  <a:pt x="329" y="1274"/>
                </a:moveTo>
                <a:lnTo>
                  <a:pt x="336" y="1269"/>
                </a:lnTo>
                <a:lnTo>
                  <a:pt x="339" y="1261"/>
                </a:lnTo>
                <a:lnTo>
                  <a:pt x="340" y="1253"/>
                </a:lnTo>
                <a:lnTo>
                  <a:pt x="335" y="1248"/>
                </a:lnTo>
                <a:lnTo>
                  <a:pt x="328" y="1246"/>
                </a:lnTo>
                <a:lnTo>
                  <a:pt x="320" y="1243"/>
                </a:lnTo>
                <a:lnTo>
                  <a:pt x="325" y="1255"/>
                </a:lnTo>
                <a:lnTo>
                  <a:pt x="325" y="1268"/>
                </a:lnTo>
                <a:lnTo>
                  <a:pt x="325" y="1272"/>
                </a:lnTo>
                <a:lnTo>
                  <a:pt x="329" y="1274"/>
                </a:lnTo>
                <a:close/>
                <a:moveTo>
                  <a:pt x="1848" y="1034"/>
                </a:moveTo>
                <a:lnTo>
                  <a:pt x="1855" y="1056"/>
                </a:lnTo>
                <a:lnTo>
                  <a:pt x="1884" y="1057"/>
                </a:lnTo>
                <a:lnTo>
                  <a:pt x="1865" y="1049"/>
                </a:lnTo>
                <a:lnTo>
                  <a:pt x="1848" y="1034"/>
                </a:lnTo>
                <a:close/>
                <a:moveTo>
                  <a:pt x="331" y="1504"/>
                </a:moveTo>
                <a:lnTo>
                  <a:pt x="332" y="1514"/>
                </a:lnTo>
                <a:lnTo>
                  <a:pt x="340" y="1517"/>
                </a:lnTo>
                <a:lnTo>
                  <a:pt x="349" y="1515"/>
                </a:lnTo>
                <a:lnTo>
                  <a:pt x="350" y="1507"/>
                </a:lnTo>
                <a:lnTo>
                  <a:pt x="350" y="1499"/>
                </a:lnTo>
                <a:lnTo>
                  <a:pt x="344" y="1495"/>
                </a:lnTo>
                <a:lnTo>
                  <a:pt x="335" y="1497"/>
                </a:lnTo>
                <a:lnTo>
                  <a:pt x="331" y="1504"/>
                </a:lnTo>
                <a:close/>
                <a:moveTo>
                  <a:pt x="72" y="813"/>
                </a:moveTo>
                <a:lnTo>
                  <a:pt x="75" y="819"/>
                </a:lnTo>
                <a:lnTo>
                  <a:pt x="72" y="824"/>
                </a:lnTo>
                <a:lnTo>
                  <a:pt x="69" y="827"/>
                </a:lnTo>
                <a:lnTo>
                  <a:pt x="71" y="830"/>
                </a:lnTo>
                <a:lnTo>
                  <a:pt x="74" y="835"/>
                </a:lnTo>
                <a:lnTo>
                  <a:pt x="78" y="835"/>
                </a:lnTo>
                <a:lnTo>
                  <a:pt x="80" y="833"/>
                </a:lnTo>
                <a:lnTo>
                  <a:pt x="81" y="829"/>
                </a:lnTo>
                <a:lnTo>
                  <a:pt x="82" y="818"/>
                </a:lnTo>
                <a:lnTo>
                  <a:pt x="85" y="807"/>
                </a:lnTo>
                <a:lnTo>
                  <a:pt x="84" y="801"/>
                </a:lnTo>
                <a:lnTo>
                  <a:pt x="77" y="800"/>
                </a:lnTo>
                <a:lnTo>
                  <a:pt x="73" y="801"/>
                </a:lnTo>
                <a:lnTo>
                  <a:pt x="70" y="805"/>
                </a:lnTo>
                <a:lnTo>
                  <a:pt x="69" y="809"/>
                </a:lnTo>
                <a:lnTo>
                  <a:pt x="72" y="813"/>
                </a:lnTo>
                <a:close/>
                <a:moveTo>
                  <a:pt x="1237" y="847"/>
                </a:moveTo>
                <a:lnTo>
                  <a:pt x="1240" y="856"/>
                </a:lnTo>
                <a:lnTo>
                  <a:pt x="1242" y="865"/>
                </a:lnTo>
                <a:lnTo>
                  <a:pt x="1245" y="869"/>
                </a:lnTo>
                <a:lnTo>
                  <a:pt x="1249" y="869"/>
                </a:lnTo>
                <a:lnTo>
                  <a:pt x="1255" y="867"/>
                </a:lnTo>
                <a:lnTo>
                  <a:pt x="1255" y="861"/>
                </a:lnTo>
                <a:lnTo>
                  <a:pt x="1254" y="853"/>
                </a:lnTo>
                <a:lnTo>
                  <a:pt x="1252" y="845"/>
                </a:lnTo>
                <a:lnTo>
                  <a:pt x="1249" y="840"/>
                </a:lnTo>
                <a:lnTo>
                  <a:pt x="1244" y="839"/>
                </a:lnTo>
                <a:lnTo>
                  <a:pt x="1239" y="842"/>
                </a:lnTo>
                <a:lnTo>
                  <a:pt x="1237" y="847"/>
                </a:lnTo>
                <a:close/>
                <a:moveTo>
                  <a:pt x="1004" y="961"/>
                </a:moveTo>
                <a:lnTo>
                  <a:pt x="1031" y="962"/>
                </a:lnTo>
                <a:lnTo>
                  <a:pt x="1057" y="951"/>
                </a:lnTo>
                <a:lnTo>
                  <a:pt x="1016" y="957"/>
                </a:lnTo>
                <a:lnTo>
                  <a:pt x="975" y="961"/>
                </a:lnTo>
                <a:lnTo>
                  <a:pt x="990" y="962"/>
                </a:lnTo>
                <a:lnTo>
                  <a:pt x="1004" y="961"/>
                </a:lnTo>
                <a:close/>
                <a:moveTo>
                  <a:pt x="535" y="1495"/>
                </a:moveTo>
                <a:lnTo>
                  <a:pt x="541" y="1492"/>
                </a:lnTo>
                <a:lnTo>
                  <a:pt x="544" y="1487"/>
                </a:lnTo>
                <a:lnTo>
                  <a:pt x="545" y="1485"/>
                </a:lnTo>
                <a:lnTo>
                  <a:pt x="543" y="1484"/>
                </a:lnTo>
                <a:lnTo>
                  <a:pt x="537" y="1482"/>
                </a:lnTo>
                <a:lnTo>
                  <a:pt x="534" y="1476"/>
                </a:lnTo>
                <a:lnTo>
                  <a:pt x="530" y="1471"/>
                </a:lnTo>
                <a:lnTo>
                  <a:pt x="524" y="1470"/>
                </a:lnTo>
                <a:lnTo>
                  <a:pt x="519" y="1471"/>
                </a:lnTo>
                <a:lnTo>
                  <a:pt x="517" y="1476"/>
                </a:lnTo>
                <a:lnTo>
                  <a:pt x="525" y="1486"/>
                </a:lnTo>
                <a:lnTo>
                  <a:pt x="535" y="1495"/>
                </a:lnTo>
                <a:close/>
                <a:moveTo>
                  <a:pt x="2213" y="1653"/>
                </a:moveTo>
                <a:lnTo>
                  <a:pt x="2257" y="1654"/>
                </a:lnTo>
                <a:lnTo>
                  <a:pt x="2301" y="1651"/>
                </a:lnTo>
                <a:lnTo>
                  <a:pt x="2257" y="1649"/>
                </a:lnTo>
                <a:lnTo>
                  <a:pt x="2213" y="1653"/>
                </a:lnTo>
                <a:close/>
                <a:moveTo>
                  <a:pt x="1472" y="1535"/>
                </a:moveTo>
                <a:lnTo>
                  <a:pt x="1476" y="1537"/>
                </a:lnTo>
                <a:lnTo>
                  <a:pt x="1480" y="1537"/>
                </a:lnTo>
                <a:lnTo>
                  <a:pt x="1489" y="1534"/>
                </a:lnTo>
                <a:lnTo>
                  <a:pt x="1500" y="1533"/>
                </a:lnTo>
                <a:lnTo>
                  <a:pt x="1504" y="1531"/>
                </a:lnTo>
                <a:lnTo>
                  <a:pt x="1504" y="1526"/>
                </a:lnTo>
                <a:lnTo>
                  <a:pt x="1502" y="1522"/>
                </a:lnTo>
                <a:lnTo>
                  <a:pt x="1499" y="1522"/>
                </a:lnTo>
                <a:lnTo>
                  <a:pt x="1486" y="1525"/>
                </a:lnTo>
                <a:lnTo>
                  <a:pt x="1474" y="1525"/>
                </a:lnTo>
                <a:lnTo>
                  <a:pt x="1468" y="1525"/>
                </a:lnTo>
                <a:lnTo>
                  <a:pt x="1465" y="1528"/>
                </a:lnTo>
                <a:lnTo>
                  <a:pt x="1467" y="1533"/>
                </a:lnTo>
                <a:lnTo>
                  <a:pt x="1472" y="1535"/>
                </a:lnTo>
                <a:close/>
                <a:moveTo>
                  <a:pt x="801" y="375"/>
                </a:moveTo>
                <a:lnTo>
                  <a:pt x="763" y="384"/>
                </a:lnTo>
                <a:lnTo>
                  <a:pt x="730" y="402"/>
                </a:lnTo>
                <a:lnTo>
                  <a:pt x="766" y="388"/>
                </a:lnTo>
                <a:lnTo>
                  <a:pt x="801" y="375"/>
                </a:lnTo>
                <a:close/>
                <a:moveTo>
                  <a:pt x="652" y="804"/>
                </a:moveTo>
                <a:lnTo>
                  <a:pt x="657" y="806"/>
                </a:lnTo>
                <a:lnTo>
                  <a:pt x="663" y="805"/>
                </a:lnTo>
                <a:lnTo>
                  <a:pt x="664" y="800"/>
                </a:lnTo>
                <a:lnTo>
                  <a:pt x="664" y="796"/>
                </a:lnTo>
                <a:lnTo>
                  <a:pt x="660" y="793"/>
                </a:lnTo>
                <a:lnTo>
                  <a:pt x="653" y="792"/>
                </a:lnTo>
                <a:lnTo>
                  <a:pt x="640" y="789"/>
                </a:lnTo>
                <a:lnTo>
                  <a:pt x="627" y="794"/>
                </a:lnTo>
                <a:lnTo>
                  <a:pt x="625" y="793"/>
                </a:lnTo>
                <a:lnTo>
                  <a:pt x="623" y="793"/>
                </a:lnTo>
                <a:lnTo>
                  <a:pt x="619" y="791"/>
                </a:lnTo>
                <a:lnTo>
                  <a:pt x="616" y="793"/>
                </a:lnTo>
                <a:lnTo>
                  <a:pt x="615" y="796"/>
                </a:lnTo>
                <a:lnTo>
                  <a:pt x="616" y="799"/>
                </a:lnTo>
                <a:lnTo>
                  <a:pt x="618" y="801"/>
                </a:lnTo>
                <a:lnTo>
                  <a:pt x="623" y="801"/>
                </a:lnTo>
                <a:lnTo>
                  <a:pt x="631" y="800"/>
                </a:lnTo>
                <a:lnTo>
                  <a:pt x="639" y="798"/>
                </a:lnTo>
                <a:lnTo>
                  <a:pt x="646" y="800"/>
                </a:lnTo>
                <a:lnTo>
                  <a:pt x="652" y="804"/>
                </a:lnTo>
                <a:close/>
                <a:moveTo>
                  <a:pt x="3056" y="1732"/>
                </a:moveTo>
                <a:lnTo>
                  <a:pt x="3059" y="1735"/>
                </a:lnTo>
                <a:lnTo>
                  <a:pt x="3063" y="1733"/>
                </a:lnTo>
                <a:lnTo>
                  <a:pt x="3066" y="1737"/>
                </a:lnTo>
                <a:lnTo>
                  <a:pt x="3071" y="1738"/>
                </a:lnTo>
                <a:lnTo>
                  <a:pt x="3082" y="1737"/>
                </a:lnTo>
                <a:lnTo>
                  <a:pt x="3093" y="1730"/>
                </a:lnTo>
                <a:lnTo>
                  <a:pt x="3093" y="1728"/>
                </a:lnTo>
                <a:lnTo>
                  <a:pt x="3094" y="1726"/>
                </a:lnTo>
                <a:lnTo>
                  <a:pt x="3087" y="1720"/>
                </a:lnTo>
                <a:lnTo>
                  <a:pt x="3078" y="1717"/>
                </a:lnTo>
                <a:lnTo>
                  <a:pt x="3074" y="1717"/>
                </a:lnTo>
                <a:lnTo>
                  <a:pt x="3071" y="1718"/>
                </a:lnTo>
                <a:lnTo>
                  <a:pt x="3068" y="1718"/>
                </a:lnTo>
                <a:lnTo>
                  <a:pt x="3065" y="1718"/>
                </a:lnTo>
                <a:lnTo>
                  <a:pt x="3058" y="1711"/>
                </a:lnTo>
                <a:lnTo>
                  <a:pt x="3051" y="1709"/>
                </a:lnTo>
                <a:lnTo>
                  <a:pt x="3042" y="1714"/>
                </a:lnTo>
                <a:lnTo>
                  <a:pt x="3034" y="1722"/>
                </a:lnTo>
                <a:lnTo>
                  <a:pt x="3034" y="1723"/>
                </a:lnTo>
                <a:lnTo>
                  <a:pt x="3035" y="1723"/>
                </a:lnTo>
                <a:lnTo>
                  <a:pt x="3037" y="1731"/>
                </a:lnTo>
                <a:lnTo>
                  <a:pt x="3041" y="1739"/>
                </a:lnTo>
                <a:lnTo>
                  <a:pt x="3043" y="1742"/>
                </a:lnTo>
                <a:lnTo>
                  <a:pt x="3047" y="1743"/>
                </a:lnTo>
                <a:lnTo>
                  <a:pt x="3048" y="1740"/>
                </a:lnTo>
                <a:lnTo>
                  <a:pt x="3048" y="1737"/>
                </a:lnTo>
                <a:lnTo>
                  <a:pt x="3048" y="1733"/>
                </a:lnTo>
                <a:lnTo>
                  <a:pt x="3047" y="1730"/>
                </a:lnTo>
                <a:lnTo>
                  <a:pt x="3052" y="1727"/>
                </a:lnTo>
                <a:lnTo>
                  <a:pt x="3056" y="1732"/>
                </a:lnTo>
                <a:close/>
                <a:moveTo>
                  <a:pt x="1450" y="1531"/>
                </a:moveTo>
                <a:lnTo>
                  <a:pt x="1413" y="1530"/>
                </a:lnTo>
                <a:lnTo>
                  <a:pt x="1378" y="1534"/>
                </a:lnTo>
                <a:lnTo>
                  <a:pt x="1413" y="1538"/>
                </a:lnTo>
                <a:lnTo>
                  <a:pt x="1450" y="1531"/>
                </a:lnTo>
                <a:close/>
                <a:moveTo>
                  <a:pt x="1297" y="931"/>
                </a:moveTo>
                <a:lnTo>
                  <a:pt x="1297" y="931"/>
                </a:lnTo>
                <a:lnTo>
                  <a:pt x="1297" y="932"/>
                </a:lnTo>
                <a:lnTo>
                  <a:pt x="1297" y="932"/>
                </a:lnTo>
                <a:lnTo>
                  <a:pt x="1295" y="932"/>
                </a:lnTo>
                <a:lnTo>
                  <a:pt x="1295" y="931"/>
                </a:lnTo>
                <a:lnTo>
                  <a:pt x="1295" y="931"/>
                </a:lnTo>
                <a:lnTo>
                  <a:pt x="1295" y="931"/>
                </a:lnTo>
                <a:lnTo>
                  <a:pt x="1297" y="931"/>
                </a:lnTo>
                <a:close/>
                <a:moveTo>
                  <a:pt x="1287" y="940"/>
                </a:moveTo>
                <a:lnTo>
                  <a:pt x="1301" y="940"/>
                </a:lnTo>
                <a:lnTo>
                  <a:pt x="1313" y="937"/>
                </a:lnTo>
                <a:lnTo>
                  <a:pt x="1317" y="934"/>
                </a:lnTo>
                <a:lnTo>
                  <a:pt x="1318" y="929"/>
                </a:lnTo>
                <a:lnTo>
                  <a:pt x="1315" y="926"/>
                </a:lnTo>
                <a:lnTo>
                  <a:pt x="1310" y="927"/>
                </a:lnTo>
                <a:lnTo>
                  <a:pt x="1299" y="928"/>
                </a:lnTo>
                <a:lnTo>
                  <a:pt x="1288" y="930"/>
                </a:lnTo>
                <a:lnTo>
                  <a:pt x="1279" y="932"/>
                </a:lnTo>
                <a:lnTo>
                  <a:pt x="1275" y="937"/>
                </a:lnTo>
                <a:lnTo>
                  <a:pt x="1280" y="941"/>
                </a:lnTo>
                <a:lnTo>
                  <a:pt x="1287" y="940"/>
                </a:lnTo>
                <a:close/>
                <a:moveTo>
                  <a:pt x="2450" y="1095"/>
                </a:moveTo>
                <a:lnTo>
                  <a:pt x="2450" y="1090"/>
                </a:lnTo>
                <a:lnTo>
                  <a:pt x="2446" y="1087"/>
                </a:lnTo>
                <a:lnTo>
                  <a:pt x="2441" y="1082"/>
                </a:lnTo>
                <a:lnTo>
                  <a:pt x="2436" y="1078"/>
                </a:lnTo>
                <a:lnTo>
                  <a:pt x="2423" y="1084"/>
                </a:lnTo>
                <a:lnTo>
                  <a:pt x="2409" y="1086"/>
                </a:lnTo>
                <a:lnTo>
                  <a:pt x="2416" y="1100"/>
                </a:lnTo>
                <a:lnTo>
                  <a:pt x="2431" y="1094"/>
                </a:lnTo>
                <a:lnTo>
                  <a:pt x="2437" y="1088"/>
                </a:lnTo>
                <a:lnTo>
                  <a:pt x="2442" y="1097"/>
                </a:lnTo>
                <a:lnTo>
                  <a:pt x="2445" y="1098"/>
                </a:lnTo>
                <a:lnTo>
                  <a:pt x="2450" y="1095"/>
                </a:lnTo>
                <a:close/>
                <a:moveTo>
                  <a:pt x="3211" y="1325"/>
                </a:moveTo>
                <a:lnTo>
                  <a:pt x="3207" y="1312"/>
                </a:lnTo>
                <a:lnTo>
                  <a:pt x="3201" y="1300"/>
                </a:lnTo>
                <a:lnTo>
                  <a:pt x="3197" y="1296"/>
                </a:lnTo>
                <a:lnTo>
                  <a:pt x="3189" y="1296"/>
                </a:lnTo>
                <a:lnTo>
                  <a:pt x="3182" y="1299"/>
                </a:lnTo>
                <a:lnTo>
                  <a:pt x="3178" y="1305"/>
                </a:lnTo>
                <a:lnTo>
                  <a:pt x="3180" y="1311"/>
                </a:lnTo>
                <a:lnTo>
                  <a:pt x="3186" y="1313"/>
                </a:lnTo>
                <a:lnTo>
                  <a:pt x="3199" y="1317"/>
                </a:lnTo>
                <a:lnTo>
                  <a:pt x="3211" y="1325"/>
                </a:lnTo>
                <a:close/>
                <a:moveTo>
                  <a:pt x="1786" y="898"/>
                </a:moveTo>
                <a:lnTo>
                  <a:pt x="1799" y="897"/>
                </a:lnTo>
                <a:lnTo>
                  <a:pt x="1807" y="905"/>
                </a:lnTo>
                <a:lnTo>
                  <a:pt x="1809" y="908"/>
                </a:lnTo>
                <a:lnTo>
                  <a:pt x="1813" y="910"/>
                </a:lnTo>
                <a:lnTo>
                  <a:pt x="1816" y="907"/>
                </a:lnTo>
                <a:lnTo>
                  <a:pt x="1817" y="904"/>
                </a:lnTo>
                <a:lnTo>
                  <a:pt x="1816" y="890"/>
                </a:lnTo>
                <a:lnTo>
                  <a:pt x="1800" y="887"/>
                </a:lnTo>
                <a:lnTo>
                  <a:pt x="1793" y="887"/>
                </a:lnTo>
                <a:lnTo>
                  <a:pt x="1786" y="888"/>
                </a:lnTo>
                <a:lnTo>
                  <a:pt x="1783" y="890"/>
                </a:lnTo>
                <a:lnTo>
                  <a:pt x="1783" y="896"/>
                </a:lnTo>
                <a:lnTo>
                  <a:pt x="1783" y="898"/>
                </a:lnTo>
                <a:lnTo>
                  <a:pt x="1786" y="898"/>
                </a:lnTo>
                <a:close/>
                <a:moveTo>
                  <a:pt x="762" y="177"/>
                </a:moveTo>
                <a:lnTo>
                  <a:pt x="766" y="171"/>
                </a:lnTo>
                <a:lnTo>
                  <a:pt x="762" y="166"/>
                </a:lnTo>
                <a:lnTo>
                  <a:pt x="755" y="164"/>
                </a:lnTo>
                <a:lnTo>
                  <a:pt x="753" y="155"/>
                </a:lnTo>
                <a:lnTo>
                  <a:pt x="748" y="189"/>
                </a:lnTo>
                <a:lnTo>
                  <a:pt x="745" y="222"/>
                </a:lnTo>
                <a:lnTo>
                  <a:pt x="747" y="223"/>
                </a:lnTo>
                <a:lnTo>
                  <a:pt x="748" y="223"/>
                </a:lnTo>
                <a:lnTo>
                  <a:pt x="753" y="213"/>
                </a:lnTo>
                <a:lnTo>
                  <a:pt x="755" y="202"/>
                </a:lnTo>
                <a:lnTo>
                  <a:pt x="754" y="188"/>
                </a:lnTo>
                <a:lnTo>
                  <a:pt x="762" y="177"/>
                </a:lnTo>
                <a:close/>
                <a:moveTo>
                  <a:pt x="2276" y="1334"/>
                </a:moveTo>
                <a:lnTo>
                  <a:pt x="2273" y="1332"/>
                </a:lnTo>
                <a:lnTo>
                  <a:pt x="2270" y="1332"/>
                </a:lnTo>
                <a:lnTo>
                  <a:pt x="2258" y="1330"/>
                </a:lnTo>
                <a:lnTo>
                  <a:pt x="2245" y="1330"/>
                </a:lnTo>
                <a:lnTo>
                  <a:pt x="2239" y="1329"/>
                </a:lnTo>
                <a:lnTo>
                  <a:pt x="2235" y="1333"/>
                </a:lnTo>
                <a:lnTo>
                  <a:pt x="2239" y="1344"/>
                </a:lnTo>
                <a:lnTo>
                  <a:pt x="2249" y="1346"/>
                </a:lnTo>
                <a:lnTo>
                  <a:pt x="2261" y="1344"/>
                </a:lnTo>
                <a:lnTo>
                  <a:pt x="2272" y="1340"/>
                </a:lnTo>
                <a:lnTo>
                  <a:pt x="2275" y="1339"/>
                </a:lnTo>
                <a:lnTo>
                  <a:pt x="2276" y="1334"/>
                </a:lnTo>
                <a:close/>
                <a:moveTo>
                  <a:pt x="1456" y="1384"/>
                </a:moveTo>
                <a:lnTo>
                  <a:pt x="1449" y="1371"/>
                </a:lnTo>
                <a:lnTo>
                  <a:pt x="1438" y="1364"/>
                </a:lnTo>
                <a:lnTo>
                  <a:pt x="1433" y="1373"/>
                </a:lnTo>
                <a:lnTo>
                  <a:pt x="1433" y="1386"/>
                </a:lnTo>
                <a:lnTo>
                  <a:pt x="1433" y="1386"/>
                </a:lnTo>
                <a:lnTo>
                  <a:pt x="1433" y="1387"/>
                </a:lnTo>
                <a:lnTo>
                  <a:pt x="1435" y="1391"/>
                </a:lnTo>
                <a:lnTo>
                  <a:pt x="1439" y="1392"/>
                </a:lnTo>
                <a:lnTo>
                  <a:pt x="1444" y="1393"/>
                </a:lnTo>
                <a:lnTo>
                  <a:pt x="1446" y="1392"/>
                </a:lnTo>
                <a:lnTo>
                  <a:pt x="1450" y="1386"/>
                </a:lnTo>
                <a:lnTo>
                  <a:pt x="1456" y="1384"/>
                </a:lnTo>
                <a:close/>
                <a:moveTo>
                  <a:pt x="2183" y="1070"/>
                </a:moveTo>
                <a:lnTo>
                  <a:pt x="2183" y="1071"/>
                </a:lnTo>
                <a:lnTo>
                  <a:pt x="2182" y="1071"/>
                </a:lnTo>
                <a:lnTo>
                  <a:pt x="2182" y="1071"/>
                </a:lnTo>
                <a:lnTo>
                  <a:pt x="2182" y="1070"/>
                </a:lnTo>
                <a:lnTo>
                  <a:pt x="2182" y="1070"/>
                </a:lnTo>
                <a:lnTo>
                  <a:pt x="2183" y="1070"/>
                </a:lnTo>
                <a:close/>
                <a:moveTo>
                  <a:pt x="2237" y="1283"/>
                </a:moveTo>
                <a:lnTo>
                  <a:pt x="2237" y="1274"/>
                </a:lnTo>
                <a:lnTo>
                  <a:pt x="2241" y="1267"/>
                </a:lnTo>
                <a:lnTo>
                  <a:pt x="2241" y="1267"/>
                </a:lnTo>
                <a:lnTo>
                  <a:pt x="2241" y="1267"/>
                </a:lnTo>
                <a:lnTo>
                  <a:pt x="2242" y="1267"/>
                </a:lnTo>
                <a:lnTo>
                  <a:pt x="2243" y="1267"/>
                </a:lnTo>
                <a:lnTo>
                  <a:pt x="2245" y="1266"/>
                </a:lnTo>
                <a:lnTo>
                  <a:pt x="2247" y="1265"/>
                </a:lnTo>
                <a:lnTo>
                  <a:pt x="2247" y="1265"/>
                </a:lnTo>
                <a:lnTo>
                  <a:pt x="2247" y="1265"/>
                </a:lnTo>
                <a:lnTo>
                  <a:pt x="2257" y="1264"/>
                </a:lnTo>
                <a:lnTo>
                  <a:pt x="2268" y="1264"/>
                </a:lnTo>
                <a:lnTo>
                  <a:pt x="2249" y="1257"/>
                </a:lnTo>
                <a:lnTo>
                  <a:pt x="2219" y="1261"/>
                </a:lnTo>
                <a:lnTo>
                  <a:pt x="2233" y="1269"/>
                </a:lnTo>
                <a:lnTo>
                  <a:pt x="2237" y="1283"/>
                </a:lnTo>
                <a:close/>
                <a:moveTo>
                  <a:pt x="2241" y="1267"/>
                </a:moveTo>
                <a:lnTo>
                  <a:pt x="2240" y="1266"/>
                </a:lnTo>
                <a:lnTo>
                  <a:pt x="2241" y="1264"/>
                </a:lnTo>
                <a:lnTo>
                  <a:pt x="2242" y="1264"/>
                </a:lnTo>
                <a:lnTo>
                  <a:pt x="2244" y="1263"/>
                </a:lnTo>
                <a:lnTo>
                  <a:pt x="2245" y="1264"/>
                </a:lnTo>
                <a:lnTo>
                  <a:pt x="2247" y="1265"/>
                </a:lnTo>
                <a:lnTo>
                  <a:pt x="2244" y="1266"/>
                </a:lnTo>
                <a:lnTo>
                  <a:pt x="2241" y="1267"/>
                </a:lnTo>
                <a:close/>
                <a:moveTo>
                  <a:pt x="236" y="551"/>
                </a:moveTo>
                <a:lnTo>
                  <a:pt x="226" y="549"/>
                </a:lnTo>
                <a:lnTo>
                  <a:pt x="217" y="553"/>
                </a:lnTo>
                <a:lnTo>
                  <a:pt x="214" y="561"/>
                </a:lnTo>
                <a:lnTo>
                  <a:pt x="217" y="567"/>
                </a:lnTo>
                <a:lnTo>
                  <a:pt x="226" y="575"/>
                </a:lnTo>
                <a:lnTo>
                  <a:pt x="226" y="585"/>
                </a:lnTo>
                <a:lnTo>
                  <a:pt x="225" y="589"/>
                </a:lnTo>
                <a:lnTo>
                  <a:pt x="228" y="592"/>
                </a:lnTo>
                <a:lnTo>
                  <a:pt x="231" y="591"/>
                </a:lnTo>
                <a:lnTo>
                  <a:pt x="233" y="589"/>
                </a:lnTo>
                <a:lnTo>
                  <a:pt x="240" y="568"/>
                </a:lnTo>
                <a:lnTo>
                  <a:pt x="241" y="548"/>
                </a:lnTo>
                <a:lnTo>
                  <a:pt x="240" y="547"/>
                </a:lnTo>
                <a:lnTo>
                  <a:pt x="238" y="546"/>
                </a:lnTo>
                <a:lnTo>
                  <a:pt x="237" y="548"/>
                </a:lnTo>
                <a:lnTo>
                  <a:pt x="236" y="551"/>
                </a:lnTo>
                <a:close/>
                <a:moveTo>
                  <a:pt x="840" y="953"/>
                </a:moveTo>
                <a:lnTo>
                  <a:pt x="845" y="948"/>
                </a:lnTo>
                <a:lnTo>
                  <a:pt x="846" y="938"/>
                </a:lnTo>
                <a:lnTo>
                  <a:pt x="845" y="930"/>
                </a:lnTo>
                <a:lnTo>
                  <a:pt x="840" y="922"/>
                </a:lnTo>
                <a:lnTo>
                  <a:pt x="834" y="923"/>
                </a:lnTo>
                <a:lnTo>
                  <a:pt x="828" y="928"/>
                </a:lnTo>
                <a:lnTo>
                  <a:pt x="825" y="935"/>
                </a:lnTo>
                <a:lnTo>
                  <a:pt x="828" y="942"/>
                </a:lnTo>
                <a:lnTo>
                  <a:pt x="832" y="951"/>
                </a:lnTo>
                <a:lnTo>
                  <a:pt x="840" y="953"/>
                </a:lnTo>
                <a:close/>
                <a:moveTo>
                  <a:pt x="2133" y="1258"/>
                </a:moveTo>
                <a:lnTo>
                  <a:pt x="2146" y="1267"/>
                </a:lnTo>
                <a:lnTo>
                  <a:pt x="2159" y="1273"/>
                </a:lnTo>
                <a:lnTo>
                  <a:pt x="2164" y="1271"/>
                </a:lnTo>
                <a:lnTo>
                  <a:pt x="2168" y="1269"/>
                </a:lnTo>
                <a:lnTo>
                  <a:pt x="2161" y="1264"/>
                </a:lnTo>
                <a:lnTo>
                  <a:pt x="2153" y="1261"/>
                </a:lnTo>
                <a:lnTo>
                  <a:pt x="2152" y="1252"/>
                </a:lnTo>
                <a:lnTo>
                  <a:pt x="2152" y="1244"/>
                </a:lnTo>
                <a:lnTo>
                  <a:pt x="2151" y="1238"/>
                </a:lnTo>
                <a:lnTo>
                  <a:pt x="2146" y="1235"/>
                </a:lnTo>
                <a:lnTo>
                  <a:pt x="2135" y="1234"/>
                </a:lnTo>
                <a:lnTo>
                  <a:pt x="2126" y="1235"/>
                </a:lnTo>
                <a:lnTo>
                  <a:pt x="2126" y="1242"/>
                </a:lnTo>
                <a:lnTo>
                  <a:pt x="2131" y="1251"/>
                </a:lnTo>
                <a:lnTo>
                  <a:pt x="2132" y="1254"/>
                </a:lnTo>
                <a:lnTo>
                  <a:pt x="2133" y="1258"/>
                </a:lnTo>
                <a:close/>
                <a:moveTo>
                  <a:pt x="3260" y="1340"/>
                </a:moveTo>
                <a:lnTo>
                  <a:pt x="3257" y="1327"/>
                </a:lnTo>
                <a:lnTo>
                  <a:pt x="3243" y="1323"/>
                </a:lnTo>
                <a:lnTo>
                  <a:pt x="3241" y="1323"/>
                </a:lnTo>
                <a:lnTo>
                  <a:pt x="3238" y="1320"/>
                </a:lnTo>
                <a:lnTo>
                  <a:pt x="3233" y="1319"/>
                </a:lnTo>
                <a:lnTo>
                  <a:pt x="3229" y="1320"/>
                </a:lnTo>
                <a:lnTo>
                  <a:pt x="3228" y="1326"/>
                </a:lnTo>
                <a:lnTo>
                  <a:pt x="3230" y="1330"/>
                </a:lnTo>
                <a:lnTo>
                  <a:pt x="3241" y="1339"/>
                </a:lnTo>
                <a:lnTo>
                  <a:pt x="3252" y="1345"/>
                </a:lnTo>
                <a:lnTo>
                  <a:pt x="3257" y="1346"/>
                </a:lnTo>
                <a:lnTo>
                  <a:pt x="3260" y="1340"/>
                </a:lnTo>
                <a:close/>
                <a:moveTo>
                  <a:pt x="1714" y="1408"/>
                </a:moveTo>
                <a:lnTo>
                  <a:pt x="1715" y="1412"/>
                </a:lnTo>
                <a:lnTo>
                  <a:pt x="1718" y="1414"/>
                </a:lnTo>
                <a:lnTo>
                  <a:pt x="1719" y="1411"/>
                </a:lnTo>
                <a:lnTo>
                  <a:pt x="1719" y="1408"/>
                </a:lnTo>
                <a:lnTo>
                  <a:pt x="1718" y="1393"/>
                </a:lnTo>
                <a:lnTo>
                  <a:pt x="1717" y="1377"/>
                </a:lnTo>
                <a:lnTo>
                  <a:pt x="1702" y="1378"/>
                </a:lnTo>
                <a:lnTo>
                  <a:pt x="1687" y="1374"/>
                </a:lnTo>
                <a:lnTo>
                  <a:pt x="1688" y="1386"/>
                </a:lnTo>
                <a:lnTo>
                  <a:pt x="1688" y="1397"/>
                </a:lnTo>
                <a:lnTo>
                  <a:pt x="1687" y="1407"/>
                </a:lnTo>
                <a:lnTo>
                  <a:pt x="1692" y="1412"/>
                </a:lnTo>
                <a:lnTo>
                  <a:pt x="1696" y="1407"/>
                </a:lnTo>
                <a:lnTo>
                  <a:pt x="1695" y="1397"/>
                </a:lnTo>
                <a:lnTo>
                  <a:pt x="1702" y="1394"/>
                </a:lnTo>
                <a:lnTo>
                  <a:pt x="1702" y="1387"/>
                </a:lnTo>
                <a:lnTo>
                  <a:pt x="1711" y="1385"/>
                </a:lnTo>
                <a:lnTo>
                  <a:pt x="1714" y="1393"/>
                </a:lnTo>
                <a:lnTo>
                  <a:pt x="1714" y="1401"/>
                </a:lnTo>
                <a:lnTo>
                  <a:pt x="1714" y="1408"/>
                </a:lnTo>
                <a:close/>
                <a:moveTo>
                  <a:pt x="1773" y="1135"/>
                </a:moveTo>
                <a:lnTo>
                  <a:pt x="1863" y="1133"/>
                </a:lnTo>
                <a:lnTo>
                  <a:pt x="1953" y="1131"/>
                </a:lnTo>
                <a:lnTo>
                  <a:pt x="1862" y="1131"/>
                </a:lnTo>
                <a:lnTo>
                  <a:pt x="1773" y="1135"/>
                </a:lnTo>
                <a:close/>
                <a:moveTo>
                  <a:pt x="2649" y="936"/>
                </a:moveTo>
                <a:lnTo>
                  <a:pt x="2641" y="941"/>
                </a:lnTo>
                <a:lnTo>
                  <a:pt x="2640" y="947"/>
                </a:lnTo>
                <a:lnTo>
                  <a:pt x="2640" y="965"/>
                </a:lnTo>
                <a:lnTo>
                  <a:pt x="2641" y="982"/>
                </a:lnTo>
                <a:lnTo>
                  <a:pt x="2643" y="988"/>
                </a:lnTo>
                <a:lnTo>
                  <a:pt x="2648" y="989"/>
                </a:lnTo>
                <a:lnTo>
                  <a:pt x="2652" y="987"/>
                </a:lnTo>
                <a:lnTo>
                  <a:pt x="2653" y="982"/>
                </a:lnTo>
                <a:lnTo>
                  <a:pt x="2652" y="967"/>
                </a:lnTo>
                <a:lnTo>
                  <a:pt x="2651" y="954"/>
                </a:lnTo>
                <a:lnTo>
                  <a:pt x="2651" y="950"/>
                </a:lnTo>
                <a:lnTo>
                  <a:pt x="2651" y="947"/>
                </a:lnTo>
                <a:lnTo>
                  <a:pt x="2652" y="941"/>
                </a:lnTo>
                <a:lnTo>
                  <a:pt x="2649" y="936"/>
                </a:lnTo>
                <a:close/>
                <a:moveTo>
                  <a:pt x="1654" y="1141"/>
                </a:moveTo>
                <a:lnTo>
                  <a:pt x="1681" y="1142"/>
                </a:lnTo>
                <a:lnTo>
                  <a:pt x="1689" y="1163"/>
                </a:lnTo>
                <a:lnTo>
                  <a:pt x="1689" y="1163"/>
                </a:lnTo>
                <a:lnTo>
                  <a:pt x="1692" y="1163"/>
                </a:lnTo>
                <a:lnTo>
                  <a:pt x="1691" y="1154"/>
                </a:lnTo>
                <a:lnTo>
                  <a:pt x="1694" y="1144"/>
                </a:lnTo>
                <a:lnTo>
                  <a:pt x="1701" y="1150"/>
                </a:lnTo>
                <a:lnTo>
                  <a:pt x="1709" y="1154"/>
                </a:lnTo>
                <a:lnTo>
                  <a:pt x="1697" y="1136"/>
                </a:lnTo>
                <a:lnTo>
                  <a:pt x="1685" y="1134"/>
                </a:lnTo>
                <a:lnTo>
                  <a:pt x="1661" y="1137"/>
                </a:lnTo>
                <a:lnTo>
                  <a:pt x="1636" y="1140"/>
                </a:lnTo>
                <a:lnTo>
                  <a:pt x="1645" y="1142"/>
                </a:lnTo>
                <a:lnTo>
                  <a:pt x="1654" y="1141"/>
                </a:lnTo>
                <a:close/>
                <a:moveTo>
                  <a:pt x="1223" y="880"/>
                </a:moveTo>
                <a:lnTo>
                  <a:pt x="1217" y="876"/>
                </a:lnTo>
                <a:lnTo>
                  <a:pt x="1212" y="877"/>
                </a:lnTo>
                <a:lnTo>
                  <a:pt x="1192" y="880"/>
                </a:lnTo>
                <a:lnTo>
                  <a:pt x="1171" y="882"/>
                </a:lnTo>
                <a:lnTo>
                  <a:pt x="1166" y="882"/>
                </a:lnTo>
                <a:lnTo>
                  <a:pt x="1164" y="887"/>
                </a:lnTo>
                <a:lnTo>
                  <a:pt x="1167" y="890"/>
                </a:lnTo>
                <a:lnTo>
                  <a:pt x="1173" y="889"/>
                </a:lnTo>
                <a:lnTo>
                  <a:pt x="1195" y="888"/>
                </a:lnTo>
                <a:lnTo>
                  <a:pt x="1217" y="889"/>
                </a:lnTo>
                <a:lnTo>
                  <a:pt x="1222" y="885"/>
                </a:lnTo>
                <a:lnTo>
                  <a:pt x="1223" y="880"/>
                </a:lnTo>
                <a:close/>
                <a:moveTo>
                  <a:pt x="1891" y="1065"/>
                </a:moveTo>
                <a:lnTo>
                  <a:pt x="1885" y="1065"/>
                </a:lnTo>
                <a:lnTo>
                  <a:pt x="1880" y="1064"/>
                </a:lnTo>
                <a:lnTo>
                  <a:pt x="1876" y="1066"/>
                </a:lnTo>
                <a:lnTo>
                  <a:pt x="1873" y="1069"/>
                </a:lnTo>
                <a:lnTo>
                  <a:pt x="1875" y="1073"/>
                </a:lnTo>
                <a:lnTo>
                  <a:pt x="1879" y="1073"/>
                </a:lnTo>
                <a:lnTo>
                  <a:pt x="1899" y="1075"/>
                </a:lnTo>
                <a:lnTo>
                  <a:pt x="1920" y="1070"/>
                </a:lnTo>
                <a:lnTo>
                  <a:pt x="1913" y="1066"/>
                </a:lnTo>
                <a:lnTo>
                  <a:pt x="1909" y="1059"/>
                </a:lnTo>
                <a:lnTo>
                  <a:pt x="1913" y="1060"/>
                </a:lnTo>
                <a:lnTo>
                  <a:pt x="1916" y="1061"/>
                </a:lnTo>
                <a:lnTo>
                  <a:pt x="1921" y="1060"/>
                </a:lnTo>
                <a:lnTo>
                  <a:pt x="1925" y="1058"/>
                </a:lnTo>
                <a:lnTo>
                  <a:pt x="1923" y="1054"/>
                </a:lnTo>
                <a:lnTo>
                  <a:pt x="1921" y="1051"/>
                </a:lnTo>
                <a:lnTo>
                  <a:pt x="1907" y="1052"/>
                </a:lnTo>
                <a:lnTo>
                  <a:pt x="1897" y="1059"/>
                </a:lnTo>
                <a:lnTo>
                  <a:pt x="1896" y="1065"/>
                </a:lnTo>
                <a:lnTo>
                  <a:pt x="1891" y="1065"/>
                </a:lnTo>
                <a:close/>
                <a:moveTo>
                  <a:pt x="737" y="290"/>
                </a:moveTo>
                <a:lnTo>
                  <a:pt x="741" y="289"/>
                </a:lnTo>
                <a:lnTo>
                  <a:pt x="744" y="286"/>
                </a:lnTo>
                <a:lnTo>
                  <a:pt x="748" y="285"/>
                </a:lnTo>
                <a:lnTo>
                  <a:pt x="754" y="286"/>
                </a:lnTo>
                <a:lnTo>
                  <a:pt x="768" y="288"/>
                </a:lnTo>
                <a:lnTo>
                  <a:pt x="781" y="279"/>
                </a:lnTo>
                <a:lnTo>
                  <a:pt x="776" y="279"/>
                </a:lnTo>
                <a:lnTo>
                  <a:pt x="773" y="280"/>
                </a:lnTo>
                <a:lnTo>
                  <a:pt x="772" y="281"/>
                </a:lnTo>
                <a:lnTo>
                  <a:pt x="771" y="280"/>
                </a:lnTo>
                <a:lnTo>
                  <a:pt x="771" y="279"/>
                </a:lnTo>
                <a:lnTo>
                  <a:pt x="772" y="278"/>
                </a:lnTo>
                <a:lnTo>
                  <a:pt x="771" y="275"/>
                </a:lnTo>
                <a:lnTo>
                  <a:pt x="771" y="271"/>
                </a:lnTo>
                <a:lnTo>
                  <a:pt x="771" y="269"/>
                </a:lnTo>
                <a:lnTo>
                  <a:pt x="771" y="268"/>
                </a:lnTo>
                <a:lnTo>
                  <a:pt x="772" y="265"/>
                </a:lnTo>
                <a:lnTo>
                  <a:pt x="772" y="264"/>
                </a:lnTo>
                <a:lnTo>
                  <a:pt x="776" y="259"/>
                </a:lnTo>
                <a:lnTo>
                  <a:pt x="772" y="255"/>
                </a:lnTo>
                <a:lnTo>
                  <a:pt x="762" y="253"/>
                </a:lnTo>
                <a:lnTo>
                  <a:pt x="754" y="255"/>
                </a:lnTo>
                <a:lnTo>
                  <a:pt x="745" y="258"/>
                </a:lnTo>
                <a:lnTo>
                  <a:pt x="736" y="252"/>
                </a:lnTo>
                <a:lnTo>
                  <a:pt x="738" y="263"/>
                </a:lnTo>
                <a:lnTo>
                  <a:pt x="739" y="272"/>
                </a:lnTo>
                <a:lnTo>
                  <a:pt x="736" y="276"/>
                </a:lnTo>
                <a:lnTo>
                  <a:pt x="736" y="280"/>
                </a:lnTo>
                <a:lnTo>
                  <a:pt x="734" y="286"/>
                </a:lnTo>
                <a:lnTo>
                  <a:pt x="737" y="290"/>
                </a:lnTo>
                <a:close/>
                <a:moveTo>
                  <a:pt x="658" y="1571"/>
                </a:moveTo>
                <a:lnTo>
                  <a:pt x="729" y="1564"/>
                </a:lnTo>
                <a:lnTo>
                  <a:pt x="798" y="1559"/>
                </a:lnTo>
                <a:lnTo>
                  <a:pt x="728" y="1559"/>
                </a:lnTo>
                <a:lnTo>
                  <a:pt x="658" y="1571"/>
                </a:lnTo>
                <a:close/>
                <a:moveTo>
                  <a:pt x="835" y="436"/>
                </a:moveTo>
                <a:lnTo>
                  <a:pt x="858" y="428"/>
                </a:lnTo>
                <a:lnTo>
                  <a:pt x="879" y="429"/>
                </a:lnTo>
                <a:lnTo>
                  <a:pt x="889" y="427"/>
                </a:lnTo>
                <a:lnTo>
                  <a:pt x="898" y="426"/>
                </a:lnTo>
                <a:lnTo>
                  <a:pt x="901" y="424"/>
                </a:lnTo>
                <a:lnTo>
                  <a:pt x="901" y="421"/>
                </a:lnTo>
                <a:lnTo>
                  <a:pt x="899" y="418"/>
                </a:lnTo>
                <a:lnTo>
                  <a:pt x="896" y="420"/>
                </a:lnTo>
                <a:lnTo>
                  <a:pt x="885" y="418"/>
                </a:lnTo>
                <a:lnTo>
                  <a:pt x="876" y="417"/>
                </a:lnTo>
                <a:lnTo>
                  <a:pt x="853" y="421"/>
                </a:lnTo>
                <a:lnTo>
                  <a:pt x="833" y="428"/>
                </a:lnTo>
                <a:lnTo>
                  <a:pt x="829" y="430"/>
                </a:lnTo>
                <a:lnTo>
                  <a:pt x="827" y="434"/>
                </a:lnTo>
                <a:lnTo>
                  <a:pt x="831" y="437"/>
                </a:lnTo>
                <a:lnTo>
                  <a:pt x="835" y="436"/>
                </a:lnTo>
                <a:close/>
                <a:moveTo>
                  <a:pt x="1541" y="1532"/>
                </a:moveTo>
                <a:lnTo>
                  <a:pt x="1567" y="1530"/>
                </a:lnTo>
                <a:lnTo>
                  <a:pt x="1593" y="1529"/>
                </a:lnTo>
                <a:lnTo>
                  <a:pt x="1610" y="1530"/>
                </a:lnTo>
                <a:lnTo>
                  <a:pt x="1626" y="1529"/>
                </a:lnTo>
                <a:lnTo>
                  <a:pt x="1631" y="1529"/>
                </a:lnTo>
                <a:lnTo>
                  <a:pt x="1633" y="1526"/>
                </a:lnTo>
                <a:lnTo>
                  <a:pt x="1631" y="1523"/>
                </a:lnTo>
                <a:lnTo>
                  <a:pt x="1626" y="1522"/>
                </a:lnTo>
                <a:lnTo>
                  <a:pt x="1622" y="1522"/>
                </a:lnTo>
                <a:lnTo>
                  <a:pt x="1619" y="1522"/>
                </a:lnTo>
                <a:lnTo>
                  <a:pt x="1586" y="1524"/>
                </a:lnTo>
                <a:lnTo>
                  <a:pt x="1552" y="1523"/>
                </a:lnTo>
                <a:lnTo>
                  <a:pt x="1550" y="1523"/>
                </a:lnTo>
                <a:lnTo>
                  <a:pt x="1549" y="1523"/>
                </a:lnTo>
                <a:lnTo>
                  <a:pt x="1540" y="1528"/>
                </a:lnTo>
                <a:lnTo>
                  <a:pt x="1528" y="1527"/>
                </a:lnTo>
                <a:lnTo>
                  <a:pt x="1525" y="1528"/>
                </a:lnTo>
                <a:lnTo>
                  <a:pt x="1521" y="1529"/>
                </a:lnTo>
                <a:lnTo>
                  <a:pt x="1531" y="1534"/>
                </a:lnTo>
                <a:lnTo>
                  <a:pt x="1541" y="1532"/>
                </a:lnTo>
                <a:close/>
                <a:moveTo>
                  <a:pt x="867" y="1481"/>
                </a:moveTo>
                <a:lnTo>
                  <a:pt x="870" y="1480"/>
                </a:lnTo>
                <a:lnTo>
                  <a:pt x="875" y="1478"/>
                </a:lnTo>
                <a:lnTo>
                  <a:pt x="880" y="1471"/>
                </a:lnTo>
                <a:lnTo>
                  <a:pt x="889" y="1468"/>
                </a:lnTo>
                <a:lnTo>
                  <a:pt x="903" y="1469"/>
                </a:lnTo>
                <a:lnTo>
                  <a:pt x="914" y="1477"/>
                </a:lnTo>
                <a:lnTo>
                  <a:pt x="918" y="1478"/>
                </a:lnTo>
                <a:lnTo>
                  <a:pt x="921" y="1477"/>
                </a:lnTo>
                <a:lnTo>
                  <a:pt x="939" y="1470"/>
                </a:lnTo>
                <a:lnTo>
                  <a:pt x="958" y="1470"/>
                </a:lnTo>
                <a:lnTo>
                  <a:pt x="951" y="1465"/>
                </a:lnTo>
                <a:lnTo>
                  <a:pt x="942" y="1464"/>
                </a:lnTo>
                <a:lnTo>
                  <a:pt x="933" y="1466"/>
                </a:lnTo>
                <a:lnTo>
                  <a:pt x="923" y="1466"/>
                </a:lnTo>
                <a:lnTo>
                  <a:pt x="897" y="1465"/>
                </a:lnTo>
                <a:lnTo>
                  <a:pt x="873" y="1468"/>
                </a:lnTo>
                <a:lnTo>
                  <a:pt x="867" y="1469"/>
                </a:lnTo>
                <a:lnTo>
                  <a:pt x="865" y="1473"/>
                </a:lnTo>
                <a:lnTo>
                  <a:pt x="865" y="1478"/>
                </a:lnTo>
                <a:lnTo>
                  <a:pt x="867" y="1481"/>
                </a:lnTo>
                <a:close/>
                <a:moveTo>
                  <a:pt x="2940" y="1656"/>
                </a:moveTo>
                <a:lnTo>
                  <a:pt x="2945" y="1654"/>
                </a:lnTo>
                <a:lnTo>
                  <a:pt x="2949" y="1649"/>
                </a:lnTo>
                <a:lnTo>
                  <a:pt x="2947" y="1647"/>
                </a:lnTo>
                <a:lnTo>
                  <a:pt x="2947" y="1646"/>
                </a:lnTo>
                <a:lnTo>
                  <a:pt x="2937" y="1638"/>
                </a:lnTo>
                <a:lnTo>
                  <a:pt x="2930" y="1626"/>
                </a:lnTo>
                <a:lnTo>
                  <a:pt x="2927" y="1624"/>
                </a:lnTo>
                <a:lnTo>
                  <a:pt x="2924" y="1628"/>
                </a:lnTo>
                <a:lnTo>
                  <a:pt x="2924" y="1633"/>
                </a:lnTo>
                <a:lnTo>
                  <a:pt x="2920" y="1635"/>
                </a:lnTo>
                <a:lnTo>
                  <a:pt x="2915" y="1648"/>
                </a:lnTo>
                <a:lnTo>
                  <a:pt x="2916" y="1662"/>
                </a:lnTo>
                <a:lnTo>
                  <a:pt x="2919" y="1664"/>
                </a:lnTo>
                <a:lnTo>
                  <a:pt x="2922" y="1663"/>
                </a:lnTo>
                <a:lnTo>
                  <a:pt x="2930" y="1656"/>
                </a:lnTo>
                <a:lnTo>
                  <a:pt x="2940" y="1656"/>
                </a:lnTo>
                <a:close/>
                <a:moveTo>
                  <a:pt x="2893" y="1620"/>
                </a:moveTo>
                <a:lnTo>
                  <a:pt x="2896" y="1626"/>
                </a:lnTo>
                <a:lnTo>
                  <a:pt x="2891" y="1635"/>
                </a:lnTo>
                <a:lnTo>
                  <a:pt x="2891" y="1636"/>
                </a:lnTo>
                <a:lnTo>
                  <a:pt x="2890" y="1638"/>
                </a:lnTo>
                <a:lnTo>
                  <a:pt x="2888" y="1660"/>
                </a:lnTo>
                <a:lnTo>
                  <a:pt x="2888" y="1681"/>
                </a:lnTo>
                <a:lnTo>
                  <a:pt x="2888" y="1685"/>
                </a:lnTo>
                <a:lnTo>
                  <a:pt x="2891" y="1687"/>
                </a:lnTo>
                <a:lnTo>
                  <a:pt x="2895" y="1687"/>
                </a:lnTo>
                <a:lnTo>
                  <a:pt x="2898" y="1685"/>
                </a:lnTo>
                <a:lnTo>
                  <a:pt x="2900" y="1682"/>
                </a:lnTo>
                <a:lnTo>
                  <a:pt x="2899" y="1678"/>
                </a:lnTo>
                <a:lnTo>
                  <a:pt x="2895" y="1668"/>
                </a:lnTo>
                <a:lnTo>
                  <a:pt x="2901" y="1660"/>
                </a:lnTo>
                <a:lnTo>
                  <a:pt x="2905" y="1647"/>
                </a:lnTo>
                <a:lnTo>
                  <a:pt x="2905" y="1634"/>
                </a:lnTo>
                <a:lnTo>
                  <a:pt x="2904" y="1623"/>
                </a:lnTo>
                <a:lnTo>
                  <a:pt x="2893" y="1620"/>
                </a:lnTo>
                <a:close/>
                <a:moveTo>
                  <a:pt x="903" y="199"/>
                </a:moveTo>
                <a:lnTo>
                  <a:pt x="910" y="209"/>
                </a:lnTo>
                <a:lnTo>
                  <a:pt x="920" y="216"/>
                </a:lnTo>
                <a:lnTo>
                  <a:pt x="926" y="220"/>
                </a:lnTo>
                <a:lnTo>
                  <a:pt x="933" y="218"/>
                </a:lnTo>
                <a:lnTo>
                  <a:pt x="941" y="212"/>
                </a:lnTo>
                <a:lnTo>
                  <a:pt x="941" y="200"/>
                </a:lnTo>
                <a:lnTo>
                  <a:pt x="939" y="188"/>
                </a:lnTo>
                <a:lnTo>
                  <a:pt x="939" y="177"/>
                </a:lnTo>
                <a:lnTo>
                  <a:pt x="937" y="169"/>
                </a:lnTo>
                <a:lnTo>
                  <a:pt x="928" y="166"/>
                </a:lnTo>
                <a:lnTo>
                  <a:pt x="925" y="168"/>
                </a:lnTo>
                <a:lnTo>
                  <a:pt x="925" y="172"/>
                </a:lnTo>
                <a:lnTo>
                  <a:pt x="919" y="174"/>
                </a:lnTo>
                <a:lnTo>
                  <a:pt x="912" y="176"/>
                </a:lnTo>
                <a:lnTo>
                  <a:pt x="907" y="180"/>
                </a:lnTo>
                <a:lnTo>
                  <a:pt x="910" y="185"/>
                </a:lnTo>
                <a:lnTo>
                  <a:pt x="907" y="192"/>
                </a:lnTo>
                <a:lnTo>
                  <a:pt x="903" y="199"/>
                </a:lnTo>
                <a:close/>
                <a:moveTo>
                  <a:pt x="69" y="1197"/>
                </a:move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lnTo>
                  <a:pt x="69" y="1198"/>
                </a:lnTo>
                <a:lnTo>
                  <a:pt x="69" y="1200"/>
                </a:lnTo>
                <a:lnTo>
                  <a:pt x="70" y="1202"/>
                </a:lnTo>
                <a:lnTo>
                  <a:pt x="70" y="1203"/>
                </a:lnTo>
                <a:lnTo>
                  <a:pt x="70" y="1202"/>
                </a:lnTo>
                <a:lnTo>
                  <a:pt x="69" y="1200"/>
                </a:lnTo>
                <a:lnTo>
                  <a:pt x="64" y="1200"/>
                </a:lnTo>
                <a:lnTo>
                  <a:pt x="60" y="1200"/>
                </a:lnTo>
                <a:lnTo>
                  <a:pt x="64" y="1196"/>
                </a:ln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lnTo>
                  <a:pt x="69" y="1197"/>
                </a:lnTo>
                <a:close/>
                <a:moveTo>
                  <a:pt x="1113" y="700"/>
                </a:moveTo>
                <a:lnTo>
                  <a:pt x="1117" y="700"/>
                </a:lnTo>
                <a:lnTo>
                  <a:pt x="1121" y="700"/>
                </a:lnTo>
                <a:lnTo>
                  <a:pt x="1117" y="704"/>
                </a:lnTo>
                <a:lnTo>
                  <a:pt x="1113" y="700"/>
                </a:lnTo>
                <a:close/>
                <a:moveTo>
                  <a:pt x="1149" y="686"/>
                </a:moveTo>
                <a:lnTo>
                  <a:pt x="1145" y="682"/>
                </a:lnTo>
                <a:lnTo>
                  <a:pt x="1137" y="682"/>
                </a:lnTo>
                <a:lnTo>
                  <a:pt x="1127" y="683"/>
                </a:lnTo>
                <a:lnTo>
                  <a:pt x="1117" y="685"/>
                </a:lnTo>
                <a:lnTo>
                  <a:pt x="1107" y="689"/>
                </a:lnTo>
                <a:lnTo>
                  <a:pt x="1106" y="700"/>
                </a:lnTo>
                <a:lnTo>
                  <a:pt x="1110" y="707"/>
                </a:lnTo>
                <a:lnTo>
                  <a:pt x="1119" y="708"/>
                </a:lnTo>
                <a:lnTo>
                  <a:pt x="1127" y="707"/>
                </a:lnTo>
                <a:lnTo>
                  <a:pt x="1136" y="706"/>
                </a:lnTo>
                <a:lnTo>
                  <a:pt x="1141" y="704"/>
                </a:lnTo>
                <a:lnTo>
                  <a:pt x="1142" y="698"/>
                </a:lnTo>
                <a:lnTo>
                  <a:pt x="1143" y="698"/>
                </a:lnTo>
                <a:lnTo>
                  <a:pt x="1149" y="693"/>
                </a:lnTo>
                <a:lnTo>
                  <a:pt x="1149" y="686"/>
                </a:lnTo>
                <a:close/>
                <a:moveTo>
                  <a:pt x="548" y="1539"/>
                </a:moveTo>
                <a:lnTo>
                  <a:pt x="550" y="1538"/>
                </a:lnTo>
                <a:lnTo>
                  <a:pt x="552" y="1537"/>
                </a:lnTo>
                <a:lnTo>
                  <a:pt x="555" y="1529"/>
                </a:lnTo>
                <a:lnTo>
                  <a:pt x="556" y="1523"/>
                </a:lnTo>
                <a:lnTo>
                  <a:pt x="559" y="1519"/>
                </a:lnTo>
                <a:lnTo>
                  <a:pt x="563" y="1522"/>
                </a:lnTo>
                <a:lnTo>
                  <a:pt x="563" y="1522"/>
                </a:lnTo>
                <a:lnTo>
                  <a:pt x="564" y="1521"/>
                </a:lnTo>
                <a:lnTo>
                  <a:pt x="569" y="1510"/>
                </a:lnTo>
                <a:lnTo>
                  <a:pt x="569" y="1497"/>
                </a:lnTo>
                <a:lnTo>
                  <a:pt x="563" y="1497"/>
                </a:lnTo>
                <a:lnTo>
                  <a:pt x="555" y="1498"/>
                </a:lnTo>
                <a:lnTo>
                  <a:pt x="545" y="1499"/>
                </a:lnTo>
                <a:lnTo>
                  <a:pt x="536" y="1499"/>
                </a:lnTo>
                <a:lnTo>
                  <a:pt x="533" y="1499"/>
                </a:lnTo>
                <a:lnTo>
                  <a:pt x="531" y="1503"/>
                </a:lnTo>
                <a:lnTo>
                  <a:pt x="533" y="1518"/>
                </a:lnTo>
                <a:lnTo>
                  <a:pt x="534" y="1534"/>
                </a:lnTo>
                <a:lnTo>
                  <a:pt x="540" y="1525"/>
                </a:lnTo>
                <a:lnTo>
                  <a:pt x="539" y="1513"/>
                </a:lnTo>
                <a:lnTo>
                  <a:pt x="540" y="1507"/>
                </a:lnTo>
                <a:lnTo>
                  <a:pt x="546" y="1506"/>
                </a:lnTo>
                <a:lnTo>
                  <a:pt x="551" y="1509"/>
                </a:lnTo>
                <a:lnTo>
                  <a:pt x="550" y="1514"/>
                </a:lnTo>
                <a:lnTo>
                  <a:pt x="548" y="1526"/>
                </a:lnTo>
                <a:lnTo>
                  <a:pt x="548" y="1539"/>
                </a:lnTo>
                <a:close/>
                <a:moveTo>
                  <a:pt x="379" y="425"/>
                </a:moveTo>
                <a:lnTo>
                  <a:pt x="370" y="411"/>
                </a:lnTo>
                <a:lnTo>
                  <a:pt x="355" y="418"/>
                </a:lnTo>
                <a:lnTo>
                  <a:pt x="364" y="427"/>
                </a:lnTo>
                <a:lnTo>
                  <a:pt x="361" y="438"/>
                </a:lnTo>
                <a:lnTo>
                  <a:pt x="361" y="439"/>
                </a:lnTo>
                <a:lnTo>
                  <a:pt x="361" y="440"/>
                </a:lnTo>
                <a:lnTo>
                  <a:pt x="368" y="449"/>
                </a:lnTo>
                <a:lnTo>
                  <a:pt x="381" y="452"/>
                </a:lnTo>
                <a:lnTo>
                  <a:pt x="383" y="467"/>
                </a:lnTo>
                <a:lnTo>
                  <a:pt x="379" y="482"/>
                </a:lnTo>
                <a:lnTo>
                  <a:pt x="379" y="486"/>
                </a:lnTo>
                <a:lnTo>
                  <a:pt x="382" y="490"/>
                </a:lnTo>
                <a:lnTo>
                  <a:pt x="388" y="489"/>
                </a:lnTo>
                <a:lnTo>
                  <a:pt x="389" y="486"/>
                </a:lnTo>
                <a:lnTo>
                  <a:pt x="392" y="461"/>
                </a:lnTo>
                <a:lnTo>
                  <a:pt x="396" y="437"/>
                </a:lnTo>
                <a:lnTo>
                  <a:pt x="394" y="433"/>
                </a:lnTo>
                <a:lnTo>
                  <a:pt x="391" y="433"/>
                </a:lnTo>
                <a:lnTo>
                  <a:pt x="383" y="430"/>
                </a:lnTo>
                <a:lnTo>
                  <a:pt x="379" y="425"/>
                </a:lnTo>
                <a:close/>
                <a:moveTo>
                  <a:pt x="1769" y="1110"/>
                </a:moveTo>
                <a:lnTo>
                  <a:pt x="1880" y="1110"/>
                </a:lnTo>
                <a:lnTo>
                  <a:pt x="1991" y="1106"/>
                </a:lnTo>
                <a:lnTo>
                  <a:pt x="1880" y="1105"/>
                </a:lnTo>
                <a:lnTo>
                  <a:pt x="1769" y="1110"/>
                </a:lnTo>
                <a:close/>
                <a:moveTo>
                  <a:pt x="2910" y="1283"/>
                </a:moveTo>
                <a:lnTo>
                  <a:pt x="2910" y="1284"/>
                </a:lnTo>
                <a:lnTo>
                  <a:pt x="2910" y="1285"/>
                </a:lnTo>
                <a:lnTo>
                  <a:pt x="2910" y="1285"/>
                </a:lnTo>
                <a:lnTo>
                  <a:pt x="2909" y="1286"/>
                </a:lnTo>
                <a:lnTo>
                  <a:pt x="2909" y="1285"/>
                </a:lnTo>
                <a:lnTo>
                  <a:pt x="2909" y="1285"/>
                </a:lnTo>
                <a:lnTo>
                  <a:pt x="2909" y="1284"/>
                </a:lnTo>
                <a:lnTo>
                  <a:pt x="2910" y="1283"/>
                </a:lnTo>
                <a:close/>
                <a:moveTo>
                  <a:pt x="2905" y="1237"/>
                </a:moveTo>
                <a:lnTo>
                  <a:pt x="2900" y="1234"/>
                </a:lnTo>
                <a:lnTo>
                  <a:pt x="2895" y="1234"/>
                </a:lnTo>
                <a:lnTo>
                  <a:pt x="2893" y="1237"/>
                </a:lnTo>
                <a:lnTo>
                  <a:pt x="2893" y="1240"/>
                </a:lnTo>
                <a:lnTo>
                  <a:pt x="2898" y="1265"/>
                </a:lnTo>
                <a:lnTo>
                  <a:pt x="2902" y="1289"/>
                </a:lnTo>
                <a:lnTo>
                  <a:pt x="2906" y="1305"/>
                </a:lnTo>
                <a:lnTo>
                  <a:pt x="2914" y="1321"/>
                </a:lnTo>
                <a:lnTo>
                  <a:pt x="2916" y="1317"/>
                </a:lnTo>
                <a:lnTo>
                  <a:pt x="2917" y="1314"/>
                </a:lnTo>
                <a:lnTo>
                  <a:pt x="2914" y="1290"/>
                </a:lnTo>
                <a:lnTo>
                  <a:pt x="2909" y="1268"/>
                </a:lnTo>
                <a:lnTo>
                  <a:pt x="2906" y="1256"/>
                </a:lnTo>
                <a:lnTo>
                  <a:pt x="2908" y="1244"/>
                </a:lnTo>
                <a:lnTo>
                  <a:pt x="2908" y="1239"/>
                </a:lnTo>
                <a:lnTo>
                  <a:pt x="2905" y="1237"/>
                </a:lnTo>
                <a:close/>
                <a:moveTo>
                  <a:pt x="2550" y="1618"/>
                </a:moveTo>
                <a:lnTo>
                  <a:pt x="2560" y="1619"/>
                </a:lnTo>
                <a:lnTo>
                  <a:pt x="2568" y="1616"/>
                </a:lnTo>
                <a:lnTo>
                  <a:pt x="2573" y="1610"/>
                </a:lnTo>
                <a:lnTo>
                  <a:pt x="2568" y="1602"/>
                </a:lnTo>
                <a:lnTo>
                  <a:pt x="2579" y="1607"/>
                </a:lnTo>
                <a:lnTo>
                  <a:pt x="2577" y="1615"/>
                </a:lnTo>
                <a:lnTo>
                  <a:pt x="2576" y="1618"/>
                </a:lnTo>
                <a:lnTo>
                  <a:pt x="2577" y="1622"/>
                </a:lnTo>
                <a:lnTo>
                  <a:pt x="2580" y="1622"/>
                </a:lnTo>
                <a:lnTo>
                  <a:pt x="2583" y="1620"/>
                </a:lnTo>
                <a:lnTo>
                  <a:pt x="2598" y="1613"/>
                </a:lnTo>
                <a:lnTo>
                  <a:pt x="2614" y="1617"/>
                </a:lnTo>
                <a:lnTo>
                  <a:pt x="2617" y="1618"/>
                </a:lnTo>
                <a:lnTo>
                  <a:pt x="2620" y="1619"/>
                </a:lnTo>
                <a:lnTo>
                  <a:pt x="2624" y="1617"/>
                </a:lnTo>
                <a:lnTo>
                  <a:pt x="2626" y="1611"/>
                </a:lnTo>
                <a:lnTo>
                  <a:pt x="2624" y="1608"/>
                </a:lnTo>
                <a:lnTo>
                  <a:pt x="2621" y="1609"/>
                </a:lnTo>
                <a:lnTo>
                  <a:pt x="2607" y="1605"/>
                </a:lnTo>
                <a:lnTo>
                  <a:pt x="2593" y="1602"/>
                </a:lnTo>
                <a:lnTo>
                  <a:pt x="2573" y="1600"/>
                </a:lnTo>
                <a:lnTo>
                  <a:pt x="2552" y="1604"/>
                </a:lnTo>
                <a:lnTo>
                  <a:pt x="2548" y="1610"/>
                </a:lnTo>
                <a:lnTo>
                  <a:pt x="2550" y="1618"/>
                </a:lnTo>
                <a:close/>
                <a:moveTo>
                  <a:pt x="2716" y="1105"/>
                </a:moveTo>
                <a:lnTo>
                  <a:pt x="2701" y="1099"/>
                </a:lnTo>
                <a:lnTo>
                  <a:pt x="2684" y="1098"/>
                </a:lnTo>
                <a:lnTo>
                  <a:pt x="2672" y="1099"/>
                </a:lnTo>
                <a:lnTo>
                  <a:pt x="2667" y="1111"/>
                </a:lnTo>
                <a:lnTo>
                  <a:pt x="2668" y="1118"/>
                </a:lnTo>
                <a:lnTo>
                  <a:pt x="2672" y="1126"/>
                </a:lnTo>
                <a:lnTo>
                  <a:pt x="2673" y="1127"/>
                </a:lnTo>
                <a:lnTo>
                  <a:pt x="2677" y="1127"/>
                </a:lnTo>
                <a:lnTo>
                  <a:pt x="2695" y="1118"/>
                </a:lnTo>
                <a:lnTo>
                  <a:pt x="2714" y="1113"/>
                </a:lnTo>
                <a:lnTo>
                  <a:pt x="2718" y="1110"/>
                </a:lnTo>
                <a:lnTo>
                  <a:pt x="2716" y="1105"/>
                </a:lnTo>
                <a:close/>
                <a:moveTo>
                  <a:pt x="554" y="749"/>
                </a:moveTo>
                <a:lnTo>
                  <a:pt x="551" y="747"/>
                </a:lnTo>
                <a:lnTo>
                  <a:pt x="549" y="746"/>
                </a:lnTo>
                <a:lnTo>
                  <a:pt x="551" y="747"/>
                </a:lnTo>
                <a:lnTo>
                  <a:pt x="554" y="749"/>
                </a:lnTo>
                <a:close/>
                <a:moveTo>
                  <a:pt x="831" y="993"/>
                </a:moveTo>
                <a:lnTo>
                  <a:pt x="875" y="988"/>
                </a:lnTo>
                <a:lnTo>
                  <a:pt x="918" y="982"/>
                </a:lnTo>
                <a:lnTo>
                  <a:pt x="927" y="981"/>
                </a:lnTo>
                <a:lnTo>
                  <a:pt x="938" y="979"/>
                </a:lnTo>
                <a:lnTo>
                  <a:pt x="940" y="978"/>
                </a:lnTo>
                <a:lnTo>
                  <a:pt x="942" y="976"/>
                </a:lnTo>
                <a:lnTo>
                  <a:pt x="941" y="973"/>
                </a:lnTo>
                <a:lnTo>
                  <a:pt x="939" y="972"/>
                </a:lnTo>
                <a:lnTo>
                  <a:pt x="928" y="969"/>
                </a:lnTo>
                <a:lnTo>
                  <a:pt x="918" y="967"/>
                </a:lnTo>
                <a:lnTo>
                  <a:pt x="900" y="972"/>
                </a:lnTo>
                <a:lnTo>
                  <a:pt x="882" y="974"/>
                </a:lnTo>
                <a:lnTo>
                  <a:pt x="885" y="976"/>
                </a:lnTo>
                <a:lnTo>
                  <a:pt x="889" y="977"/>
                </a:lnTo>
                <a:lnTo>
                  <a:pt x="855" y="986"/>
                </a:lnTo>
                <a:lnTo>
                  <a:pt x="821" y="990"/>
                </a:lnTo>
                <a:lnTo>
                  <a:pt x="827" y="993"/>
                </a:lnTo>
                <a:lnTo>
                  <a:pt x="831" y="993"/>
                </a:lnTo>
                <a:close/>
                <a:moveTo>
                  <a:pt x="2885" y="1067"/>
                </a:moveTo>
                <a:lnTo>
                  <a:pt x="2885" y="1060"/>
                </a:lnTo>
                <a:lnTo>
                  <a:pt x="2882" y="1055"/>
                </a:lnTo>
                <a:lnTo>
                  <a:pt x="2879" y="1054"/>
                </a:lnTo>
                <a:lnTo>
                  <a:pt x="2877" y="1056"/>
                </a:lnTo>
                <a:lnTo>
                  <a:pt x="2876" y="1064"/>
                </a:lnTo>
                <a:lnTo>
                  <a:pt x="2879" y="1070"/>
                </a:lnTo>
                <a:lnTo>
                  <a:pt x="2879" y="1070"/>
                </a:lnTo>
                <a:lnTo>
                  <a:pt x="2879" y="1071"/>
                </a:lnTo>
                <a:lnTo>
                  <a:pt x="2878" y="1093"/>
                </a:lnTo>
                <a:lnTo>
                  <a:pt x="2878" y="1114"/>
                </a:lnTo>
                <a:lnTo>
                  <a:pt x="2874" y="1113"/>
                </a:lnTo>
                <a:lnTo>
                  <a:pt x="2869" y="1110"/>
                </a:lnTo>
                <a:lnTo>
                  <a:pt x="2867" y="1105"/>
                </a:lnTo>
                <a:lnTo>
                  <a:pt x="2864" y="1105"/>
                </a:lnTo>
                <a:lnTo>
                  <a:pt x="2861" y="1109"/>
                </a:lnTo>
                <a:lnTo>
                  <a:pt x="2861" y="1114"/>
                </a:lnTo>
                <a:lnTo>
                  <a:pt x="2863" y="1117"/>
                </a:lnTo>
                <a:lnTo>
                  <a:pt x="2863" y="1120"/>
                </a:lnTo>
                <a:lnTo>
                  <a:pt x="2844" y="1111"/>
                </a:lnTo>
                <a:lnTo>
                  <a:pt x="2829" y="1095"/>
                </a:lnTo>
                <a:lnTo>
                  <a:pt x="2828" y="1089"/>
                </a:lnTo>
                <a:lnTo>
                  <a:pt x="2831" y="1084"/>
                </a:lnTo>
                <a:lnTo>
                  <a:pt x="2830" y="1080"/>
                </a:lnTo>
                <a:lnTo>
                  <a:pt x="2826" y="1078"/>
                </a:lnTo>
                <a:lnTo>
                  <a:pt x="2816" y="1070"/>
                </a:lnTo>
                <a:lnTo>
                  <a:pt x="2802" y="1068"/>
                </a:lnTo>
                <a:lnTo>
                  <a:pt x="2790" y="1072"/>
                </a:lnTo>
                <a:lnTo>
                  <a:pt x="2785" y="1082"/>
                </a:lnTo>
                <a:lnTo>
                  <a:pt x="2787" y="1090"/>
                </a:lnTo>
                <a:lnTo>
                  <a:pt x="2797" y="1096"/>
                </a:lnTo>
                <a:lnTo>
                  <a:pt x="2804" y="1099"/>
                </a:lnTo>
                <a:lnTo>
                  <a:pt x="2809" y="1106"/>
                </a:lnTo>
                <a:lnTo>
                  <a:pt x="2815" y="1115"/>
                </a:lnTo>
                <a:lnTo>
                  <a:pt x="2821" y="1124"/>
                </a:lnTo>
                <a:lnTo>
                  <a:pt x="2830" y="1127"/>
                </a:lnTo>
                <a:lnTo>
                  <a:pt x="2836" y="1120"/>
                </a:lnTo>
                <a:lnTo>
                  <a:pt x="2838" y="1120"/>
                </a:lnTo>
                <a:lnTo>
                  <a:pt x="2840" y="1120"/>
                </a:lnTo>
                <a:lnTo>
                  <a:pt x="2854" y="1124"/>
                </a:lnTo>
                <a:lnTo>
                  <a:pt x="2868" y="1125"/>
                </a:lnTo>
                <a:lnTo>
                  <a:pt x="2874" y="1136"/>
                </a:lnTo>
                <a:lnTo>
                  <a:pt x="2881" y="1147"/>
                </a:lnTo>
                <a:lnTo>
                  <a:pt x="2884" y="1158"/>
                </a:lnTo>
                <a:lnTo>
                  <a:pt x="2884" y="1168"/>
                </a:lnTo>
                <a:lnTo>
                  <a:pt x="2885" y="1190"/>
                </a:lnTo>
                <a:lnTo>
                  <a:pt x="2885" y="1212"/>
                </a:lnTo>
                <a:lnTo>
                  <a:pt x="2888" y="1216"/>
                </a:lnTo>
                <a:lnTo>
                  <a:pt x="2889" y="1219"/>
                </a:lnTo>
                <a:lnTo>
                  <a:pt x="2894" y="1225"/>
                </a:lnTo>
                <a:lnTo>
                  <a:pt x="2901" y="1227"/>
                </a:lnTo>
                <a:lnTo>
                  <a:pt x="2904" y="1226"/>
                </a:lnTo>
                <a:lnTo>
                  <a:pt x="2904" y="1224"/>
                </a:lnTo>
                <a:lnTo>
                  <a:pt x="2901" y="1216"/>
                </a:lnTo>
                <a:lnTo>
                  <a:pt x="2895" y="1210"/>
                </a:lnTo>
                <a:lnTo>
                  <a:pt x="2894" y="1210"/>
                </a:lnTo>
                <a:lnTo>
                  <a:pt x="2893" y="1209"/>
                </a:lnTo>
                <a:lnTo>
                  <a:pt x="2910" y="1202"/>
                </a:lnTo>
                <a:lnTo>
                  <a:pt x="2928" y="1197"/>
                </a:lnTo>
                <a:lnTo>
                  <a:pt x="2920" y="1196"/>
                </a:lnTo>
                <a:lnTo>
                  <a:pt x="2911" y="1194"/>
                </a:lnTo>
                <a:lnTo>
                  <a:pt x="2902" y="1187"/>
                </a:lnTo>
                <a:lnTo>
                  <a:pt x="2902" y="1177"/>
                </a:lnTo>
                <a:lnTo>
                  <a:pt x="2904" y="1171"/>
                </a:lnTo>
                <a:lnTo>
                  <a:pt x="2900" y="1166"/>
                </a:lnTo>
                <a:lnTo>
                  <a:pt x="2898" y="1155"/>
                </a:lnTo>
                <a:lnTo>
                  <a:pt x="2894" y="1143"/>
                </a:lnTo>
                <a:lnTo>
                  <a:pt x="2891" y="1133"/>
                </a:lnTo>
                <a:lnTo>
                  <a:pt x="2892" y="1122"/>
                </a:lnTo>
                <a:lnTo>
                  <a:pt x="2929" y="1129"/>
                </a:lnTo>
                <a:lnTo>
                  <a:pt x="2960" y="1150"/>
                </a:lnTo>
                <a:lnTo>
                  <a:pt x="2964" y="1154"/>
                </a:lnTo>
                <a:lnTo>
                  <a:pt x="2968" y="1155"/>
                </a:lnTo>
                <a:lnTo>
                  <a:pt x="2970" y="1150"/>
                </a:lnTo>
                <a:lnTo>
                  <a:pt x="2969" y="1146"/>
                </a:lnTo>
                <a:lnTo>
                  <a:pt x="2965" y="1141"/>
                </a:lnTo>
                <a:lnTo>
                  <a:pt x="2962" y="1133"/>
                </a:lnTo>
                <a:lnTo>
                  <a:pt x="2961" y="1137"/>
                </a:lnTo>
                <a:lnTo>
                  <a:pt x="2959" y="1140"/>
                </a:lnTo>
                <a:lnTo>
                  <a:pt x="2957" y="1139"/>
                </a:lnTo>
                <a:lnTo>
                  <a:pt x="2956" y="1135"/>
                </a:lnTo>
                <a:lnTo>
                  <a:pt x="2951" y="1120"/>
                </a:lnTo>
                <a:lnTo>
                  <a:pt x="2956" y="1104"/>
                </a:lnTo>
                <a:lnTo>
                  <a:pt x="2956" y="1102"/>
                </a:lnTo>
                <a:lnTo>
                  <a:pt x="2956" y="1100"/>
                </a:lnTo>
                <a:lnTo>
                  <a:pt x="2952" y="1097"/>
                </a:lnTo>
                <a:lnTo>
                  <a:pt x="2951" y="1091"/>
                </a:lnTo>
                <a:lnTo>
                  <a:pt x="2951" y="1086"/>
                </a:lnTo>
                <a:lnTo>
                  <a:pt x="2947" y="1082"/>
                </a:lnTo>
                <a:lnTo>
                  <a:pt x="2946" y="1083"/>
                </a:lnTo>
                <a:lnTo>
                  <a:pt x="2946" y="1083"/>
                </a:lnTo>
                <a:lnTo>
                  <a:pt x="2946" y="1083"/>
                </a:lnTo>
                <a:lnTo>
                  <a:pt x="2947" y="1082"/>
                </a:lnTo>
                <a:lnTo>
                  <a:pt x="2946" y="1080"/>
                </a:lnTo>
                <a:lnTo>
                  <a:pt x="2946" y="1078"/>
                </a:lnTo>
                <a:lnTo>
                  <a:pt x="2946" y="1055"/>
                </a:lnTo>
                <a:lnTo>
                  <a:pt x="2943" y="1034"/>
                </a:lnTo>
                <a:lnTo>
                  <a:pt x="2949" y="1036"/>
                </a:lnTo>
                <a:lnTo>
                  <a:pt x="2951" y="1041"/>
                </a:lnTo>
                <a:lnTo>
                  <a:pt x="2954" y="1071"/>
                </a:lnTo>
                <a:lnTo>
                  <a:pt x="2956" y="1100"/>
                </a:lnTo>
                <a:lnTo>
                  <a:pt x="2956" y="1102"/>
                </a:lnTo>
                <a:lnTo>
                  <a:pt x="2956" y="1104"/>
                </a:lnTo>
                <a:lnTo>
                  <a:pt x="2960" y="1119"/>
                </a:lnTo>
                <a:lnTo>
                  <a:pt x="2962" y="1133"/>
                </a:lnTo>
                <a:lnTo>
                  <a:pt x="2965" y="1141"/>
                </a:lnTo>
                <a:lnTo>
                  <a:pt x="2969" y="1146"/>
                </a:lnTo>
                <a:lnTo>
                  <a:pt x="2970" y="1146"/>
                </a:lnTo>
                <a:lnTo>
                  <a:pt x="2971" y="1146"/>
                </a:lnTo>
                <a:lnTo>
                  <a:pt x="2977" y="1157"/>
                </a:lnTo>
                <a:lnTo>
                  <a:pt x="2980" y="1168"/>
                </a:lnTo>
                <a:lnTo>
                  <a:pt x="2977" y="1174"/>
                </a:lnTo>
                <a:lnTo>
                  <a:pt x="2983" y="1176"/>
                </a:lnTo>
                <a:lnTo>
                  <a:pt x="2990" y="1174"/>
                </a:lnTo>
                <a:lnTo>
                  <a:pt x="2992" y="1167"/>
                </a:lnTo>
                <a:lnTo>
                  <a:pt x="2991" y="1164"/>
                </a:lnTo>
                <a:lnTo>
                  <a:pt x="2995" y="1164"/>
                </a:lnTo>
                <a:lnTo>
                  <a:pt x="3000" y="1163"/>
                </a:lnTo>
                <a:lnTo>
                  <a:pt x="3005" y="1163"/>
                </a:lnTo>
                <a:lnTo>
                  <a:pt x="3005" y="1170"/>
                </a:lnTo>
                <a:lnTo>
                  <a:pt x="3003" y="1175"/>
                </a:lnTo>
                <a:lnTo>
                  <a:pt x="3010" y="1175"/>
                </a:lnTo>
                <a:lnTo>
                  <a:pt x="3015" y="1174"/>
                </a:lnTo>
                <a:lnTo>
                  <a:pt x="3022" y="1170"/>
                </a:lnTo>
                <a:lnTo>
                  <a:pt x="3019" y="1161"/>
                </a:lnTo>
                <a:lnTo>
                  <a:pt x="3016" y="1156"/>
                </a:lnTo>
                <a:lnTo>
                  <a:pt x="3016" y="1150"/>
                </a:lnTo>
                <a:lnTo>
                  <a:pt x="3021" y="1148"/>
                </a:lnTo>
                <a:lnTo>
                  <a:pt x="3028" y="1150"/>
                </a:lnTo>
                <a:lnTo>
                  <a:pt x="3036" y="1154"/>
                </a:lnTo>
                <a:lnTo>
                  <a:pt x="3044" y="1156"/>
                </a:lnTo>
                <a:lnTo>
                  <a:pt x="3049" y="1158"/>
                </a:lnTo>
                <a:lnTo>
                  <a:pt x="3052" y="1162"/>
                </a:lnTo>
                <a:lnTo>
                  <a:pt x="3057" y="1173"/>
                </a:lnTo>
                <a:lnTo>
                  <a:pt x="3060" y="1182"/>
                </a:lnTo>
                <a:lnTo>
                  <a:pt x="3067" y="1202"/>
                </a:lnTo>
                <a:lnTo>
                  <a:pt x="3070" y="1222"/>
                </a:lnTo>
                <a:lnTo>
                  <a:pt x="3074" y="1235"/>
                </a:lnTo>
                <a:lnTo>
                  <a:pt x="3070" y="1247"/>
                </a:lnTo>
                <a:lnTo>
                  <a:pt x="3065" y="1256"/>
                </a:lnTo>
                <a:lnTo>
                  <a:pt x="3063" y="1268"/>
                </a:lnTo>
                <a:lnTo>
                  <a:pt x="3063" y="1275"/>
                </a:lnTo>
                <a:lnTo>
                  <a:pt x="3065" y="1282"/>
                </a:lnTo>
                <a:lnTo>
                  <a:pt x="3071" y="1296"/>
                </a:lnTo>
                <a:lnTo>
                  <a:pt x="3075" y="1311"/>
                </a:lnTo>
                <a:lnTo>
                  <a:pt x="3079" y="1323"/>
                </a:lnTo>
                <a:lnTo>
                  <a:pt x="3091" y="1326"/>
                </a:lnTo>
                <a:lnTo>
                  <a:pt x="3094" y="1327"/>
                </a:lnTo>
                <a:lnTo>
                  <a:pt x="3096" y="1328"/>
                </a:lnTo>
                <a:lnTo>
                  <a:pt x="3110" y="1334"/>
                </a:lnTo>
                <a:lnTo>
                  <a:pt x="3125" y="1340"/>
                </a:lnTo>
                <a:lnTo>
                  <a:pt x="3132" y="1340"/>
                </a:lnTo>
                <a:lnTo>
                  <a:pt x="3133" y="1334"/>
                </a:lnTo>
                <a:lnTo>
                  <a:pt x="3132" y="1323"/>
                </a:lnTo>
                <a:lnTo>
                  <a:pt x="3133" y="1310"/>
                </a:lnTo>
                <a:lnTo>
                  <a:pt x="3128" y="1293"/>
                </a:lnTo>
                <a:lnTo>
                  <a:pt x="3126" y="1275"/>
                </a:lnTo>
                <a:lnTo>
                  <a:pt x="3124" y="1257"/>
                </a:lnTo>
                <a:lnTo>
                  <a:pt x="3121" y="1240"/>
                </a:lnTo>
                <a:lnTo>
                  <a:pt x="3123" y="1237"/>
                </a:lnTo>
                <a:lnTo>
                  <a:pt x="3123" y="1233"/>
                </a:lnTo>
                <a:lnTo>
                  <a:pt x="3122" y="1224"/>
                </a:lnTo>
                <a:lnTo>
                  <a:pt x="3133" y="1220"/>
                </a:lnTo>
                <a:lnTo>
                  <a:pt x="3126" y="1217"/>
                </a:lnTo>
                <a:lnTo>
                  <a:pt x="3123" y="1214"/>
                </a:lnTo>
                <a:lnTo>
                  <a:pt x="3120" y="1211"/>
                </a:lnTo>
                <a:lnTo>
                  <a:pt x="3120" y="1207"/>
                </a:lnTo>
                <a:lnTo>
                  <a:pt x="3122" y="1205"/>
                </a:lnTo>
                <a:lnTo>
                  <a:pt x="3126" y="1206"/>
                </a:lnTo>
                <a:lnTo>
                  <a:pt x="3129" y="1207"/>
                </a:lnTo>
                <a:lnTo>
                  <a:pt x="3133" y="1207"/>
                </a:lnTo>
                <a:lnTo>
                  <a:pt x="3134" y="1207"/>
                </a:lnTo>
                <a:lnTo>
                  <a:pt x="3134" y="1206"/>
                </a:lnTo>
                <a:lnTo>
                  <a:pt x="3133" y="1204"/>
                </a:lnTo>
                <a:lnTo>
                  <a:pt x="3131" y="1203"/>
                </a:lnTo>
                <a:lnTo>
                  <a:pt x="3117" y="1196"/>
                </a:lnTo>
                <a:lnTo>
                  <a:pt x="3109" y="1181"/>
                </a:lnTo>
                <a:lnTo>
                  <a:pt x="3108" y="1178"/>
                </a:lnTo>
                <a:lnTo>
                  <a:pt x="3107" y="1177"/>
                </a:lnTo>
                <a:lnTo>
                  <a:pt x="3099" y="1165"/>
                </a:lnTo>
                <a:lnTo>
                  <a:pt x="3106" y="1154"/>
                </a:lnTo>
                <a:lnTo>
                  <a:pt x="3108" y="1147"/>
                </a:lnTo>
                <a:lnTo>
                  <a:pt x="3104" y="1141"/>
                </a:lnTo>
                <a:lnTo>
                  <a:pt x="3101" y="1134"/>
                </a:lnTo>
                <a:lnTo>
                  <a:pt x="3107" y="1130"/>
                </a:lnTo>
                <a:lnTo>
                  <a:pt x="3111" y="1126"/>
                </a:lnTo>
                <a:lnTo>
                  <a:pt x="3108" y="1121"/>
                </a:lnTo>
                <a:lnTo>
                  <a:pt x="3104" y="1119"/>
                </a:lnTo>
                <a:lnTo>
                  <a:pt x="3102" y="1116"/>
                </a:lnTo>
                <a:lnTo>
                  <a:pt x="3098" y="1110"/>
                </a:lnTo>
                <a:lnTo>
                  <a:pt x="3098" y="1101"/>
                </a:lnTo>
                <a:lnTo>
                  <a:pt x="3102" y="1098"/>
                </a:lnTo>
                <a:lnTo>
                  <a:pt x="3104" y="1099"/>
                </a:lnTo>
                <a:lnTo>
                  <a:pt x="3114" y="1104"/>
                </a:lnTo>
                <a:lnTo>
                  <a:pt x="3121" y="1113"/>
                </a:lnTo>
                <a:lnTo>
                  <a:pt x="3124" y="1134"/>
                </a:lnTo>
                <a:lnTo>
                  <a:pt x="3123" y="1156"/>
                </a:lnTo>
                <a:lnTo>
                  <a:pt x="3124" y="1164"/>
                </a:lnTo>
                <a:lnTo>
                  <a:pt x="3131" y="1172"/>
                </a:lnTo>
                <a:lnTo>
                  <a:pt x="3134" y="1180"/>
                </a:lnTo>
                <a:lnTo>
                  <a:pt x="3137" y="1189"/>
                </a:lnTo>
                <a:lnTo>
                  <a:pt x="3136" y="1194"/>
                </a:lnTo>
                <a:lnTo>
                  <a:pt x="3133" y="1201"/>
                </a:lnTo>
                <a:lnTo>
                  <a:pt x="3138" y="1203"/>
                </a:lnTo>
                <a:lnTo>
                  <a:pt x="3143" y="1206"/>
                </a:lnTo>
                <a:lnTo>
                  <a:pt x="3153" y="1212"/>
                </a:lnTo>
                <a:lnTo>
                  <a:pt x="3164" y="1209"/>
                </a:lnTo>
                <a:lnTo>
                  <a:pt x="3166" y="1208"/>
                </a:lnTo>
                <a:lnTo>
                  <a:pt x="3169" y="1211"/>
                </a:lnTo>
                <a:lnTo>
                  <a:pt x="3178" y="1229"/>
                </a:lnTo>
                <a:lnTo>
                  <a:pt x="3184" y="1251"/>
                </a:lnTo>
                <a:lnTo>
                  <a:pt x="3185" y="1236"/>
                </a:lnTo>
                <a:lnTo>
                  <a:pt x="3186" y="1223"/>
                </a:lnTo>
                <a:lnTo>
                  <a:pt x="3190" y="1213"/>
                </a:lnTo>
                <a:lnTo>
                  <a:pt x="3182" y="1204"/>
                </a:lnTo>
                <a:lnTo>
                  <a:pt x="3201" y="1209"/>
                </a:lnTo>
                <a:lnTo>
                  <a:pt x="3217" y="1218"/>
                </a:lnTo>
                <a:lnTo>
                  <a:pt x="3216" y="1222"/>
                </a:lnTo>
                <a:lnTo>
                  <a:pt x="3213" y="1231"/>
                </a:lnTo>
                <a:lnTo>
                  <a:pt x="3217" y="1253"/>
                </a:lnTo>
                <a:lnTo>
                  <a:pt x="3230" y="1274"/>
                </a:lnTo>
                <a:lnTo>
                  <a:pt x="3239" y="1279"/>
                </a:lnTo>
                <a:lnTo>
                  <a:pt x="3243" y="1270"/>
                </a:lnTo>
                <a:lnTo>
                  <a:pt x="3245" y="1281"/>
                </a:lnTo>
                <a:lnTo>
                  <a:pt x="3249" y="1287"/>
                </a:lnTo>
                <a:lnTo>
                  <a:pt x="3262" y="1297"/>
                </a:lnTo>
                <a:lnTo>
                  <a:pt x="3271" y="1311"/>
                </a:lnTo>
                <a:lnTo>
                  <a:pt x="3263" y="1309"/>
                </a:lnTo>
                <a:lnTo>
                  <a:pt x="3259" y="1304"/>
                </a:lnTo>
                <a:lnTo>
                  <a:pt x="3256" y="1301"/>
                </a:lnTo>
                <a:lnTo>
                  <a:pt x="3253" y="1300"/>
                </a:lnTo>
                <a:lnTo>
                  <a:pt x="3250" y="1302"/>
                </a:lnTo>
                <a:lnTo>
                  <a:pt x="3249" y="1305"/>
                </a:lnTo>
                <a:lnTo>
                  <a:pt x="3250" y="1310"/>
                </a:lnTo>
                <a:lnTo>
                  <a:pt x="3255" y="1312"/>
                </a:lnTo>
                <a:lnTo>
                  <a:pt x="3270" y="1320"/>
                </a:lnTo>
                <a:lnTo>
                  <a:pt x="3273" y="1338"/>
                </a:lnTo>
                <a:lnTo>
                  <a:pt x="3275" y="1355"/>
                </a:lnTo>
                <a:lnTo>
                  <a:pt x="3287" y="1368"/>
                </a:lnTo>
                <a:lnTo>
                  <a:pt x="3294" y="1373"/>
                </a:lnTo>
                <a:lnTo>
                  <a:pt x="3301" y="1380"/>
                </a:lnTo>
                <a:lnTo>
                  <a:pt x="3298" y="1359"/>
                </a:lnTo>
                <a:lnTo>
                  <a:pt x="3298" y="1336"/>
                </a:lnTo>
                <a:lnTo>
                  <a:pt x="3300" y="1331"/>
                </a:lnTo>
                <a:lnTo>
                  <a:pt x="3305" y="1331"/>
                </a:lnTo>
                <a:lnTo>
                  <a:pt x="3305" y="1320"/>
                </a:lnTo>
                <a:lnTo>
                  <a:pt x="3305" y="1309"/>
                </a:lnTo>
                <a:lnTo>
                  <a:pt x="3305" y="1304"/>
                </a:lnTo>
                <a:lnTo>
                  <a:pt x="3305" y="1301"/>
                </a:lnTo>
                <a:lnTo>
                  <a:pt x="3305" y="1277"/>
                </a:lnTo>
                <a:lnTo>
                  <a:pt x="3305" y="1253"/>
                </a:lnTo>
                <a:lnTo>
                  <a:pt x="3305" y="1239"/>
                </a:lnTo>
                <a:lnTo>
                  <a:pt x="3305" y="1225"/>
                </a:lnTo>
                <a:lnTo>
                  <a:pt x="3302" y="1226"/>
                </a:lnTo>
                <a:lnTo>
                  <a:pt x="3300" y="1225"/>
                </a:lnTo>
                <a:lnTo>
                  <a:pt x="3296" y="1221"/>
                </a:lnTo>
                <a:lnTo>
                  <a:pt x="3296" y="1214"/>
                </a:lnTo>
                <a:lnTo>
                  <a:pt x="3289" y="1183"/>
                </a:lnTo>
                <a:lnTo>
                  <a:pt x="3276" y="1156"/>
                </a:lnTo>
                <a:lnTo>
                  <a:pt x="3215" y="1087"/>
                </a:lnTo>
                <a:lnTo>
                  <a:pt x="3137" y="1038"/>
                </a:lnTo>
                <a:lnTo>
                  <a:pt x="3057" y="1003"/>
                </a:lnTo>
                <a:lnTo>
                  <a:pt x="2976" y="971"/>
                </a:lnTo>
                <a:lnTo>
                  <a:pt x="2930" y="954"/>
                </a:lnTo>
                <a:lnTo>
                  <a:pt x="2883" y="942"/>
                </a:lnTo>
                <a:lnTo>
                  <a:pt x="2826" y="928"/>
                </a:lnTo>
                <a:lnTo>
                  <a:pt x="2770" y="916"/>
                </a:lnTo>
                <a:lnTo>
                  <a:pt x="2745" y="912"/>
                </a:lnTo>
                <a:lnTo>
                  <a:pt x="2720" y="907"/>
                </a:lnTo>
                <a:lnTo>
                  <a:pt x="2714" y="908"/>
                </a:lnTo>
                <a:lnTo>
                  <a:pt x="2710" y="914"/>
                </a:lnTo>
                <a:lnTo>
                  <a:pt x="2711" y="918"/>
                </a:lnTo>
                <a:lnTo>
                  <a:pt x="2715" y="920"/>
                </a:lnTo>
                <a:lnTo>
                  <a:pt x="2716" y="921"/>
                </a:lnTo>
                <a:lnTo>
                  <a:pt x="2717" y="923"/>
                </a:lnTo>
                <a:lnTo>
                  <a:pt x="2730" y="935"/>
                </a:lnTo>
                <a:lnTo>
                  <a:pt x="2746" y="943"/>
                </a:lnTo>
                <a:lnTo>
                  <a:pt x="2748" y="943"/>
                </a:lnTo>
                <a:lnTo>
                  <a:pt x="2748" y="944"/>
                </a:lnTo>
                <a:lnTo>
                  <a:pt x="2760" y="951"/>
                </a:lnTo>
                <a:lnTo>
                  <a:pt x="2774" y="953"/>
                </a:lnTo>
                <a:lnTo>
                  <a:pt x="2787" y="952"/>
                </a:lnTo>
                <a:lnTo>
                  <a:pt x="2797" y="945"/>
                </a:lnTo>
                <a:lnTo>
                  <a:pt x="2802" y="966"/>
                </a:lnTo>
                <a:lnTo>
                  <a:pt x="2798" y="988"/>
                </a:lnTo>
                <a:lnTo>
                  <a:pt x="2797" y="998"/>
                </a:lnTo>
                <a:lnTo>
                  <a:pt x="2801" y="1006"/>
                </a:lnTo>
                <a:lnTo>
                  <a:pt x="2808" y="1003"/>
                </a:lnTo>
                <a:lnTo>
                  <a:pt x="2814" y="993"/>
                </a:lnTo>
                <a:lnTo>
                  <a:pt x="2823" y="1004"/>
                </a:lnTo>
                <a:lnTo>
                  <a:pt x="2836" y="1008"/>
                </a:lnTo>
                <a:lnTo>
                  <a:pt x="2852" y="993"/>
                </a:lnTo>
                <a:lnTo>
                  <a:pt x="2852" y="969"/>
                </a:lnTo>
                <a:lnTo>
                  <a:pt x="2860" y="982"/>
                </a:lnTo>
                <a:lnTo>
                  <a:pt x="2858" y="997"/>
                </a:lnTo>
                <a:lnTo>
                  <a:pt x="2858" y="1003"/>
                </a:lnTo>
                <a:lnTo>
                  <a:pt x="2862" y="1008"/>
                </a:lnTo>
                <a:lnTo>
                  <a:pt x="2865" y="1010"/>
                </a:lnTo>
                <a:lnTo>
                  <a:pt x="2867" y="1010"/>
                </a:lnTo>
                <a:lnTo>
                  <a:pt x="2870" y="1006"/>
                </a:lnTo>
                <a:lnTo>
                  <a:pt x="2870" y="1001"/>
                </a:lnTo>
                <a:lnTo>
                  <a:pt x="2870" y="998"/>
                </a:lnTo>
                <a:lnTo>
                  <a:pt x="2873" y="996"/>
                </a:lnTo>
                <a:lnTo>
                  <a:pt x="2875" y="1005"/>
                </a:lnTo>
                <a:lnTo>
                  <a:pt x="2881" y="1012"/>
                </a:lnTo>
                <a:lnTo>
                  <a:pt x="2880" y="995"/>
                </a:lnTo>
                <a:lnTo>
                  <a:pt x="2875" y="980"/>
                </a:lnTo>
                <a:lnTo>
                  <a:pt x="2874" y="973"/>
                </a:lnTo>
                <a:lnTo>
                  <a:pt x="2880" y="972"/>
                </a:lnTo>
                <a:lnTo>
                  <a:pt x="2888" y="972"/>
                </a:lnTo>
                <a:lnTo>
                  <a:pt x="2893" y="967"/>
                </a:lnTo>
                <a:lnTo>
                  <a:pt x="2894" y="978"/>
                </a:lnTo>
                <a:lnTo>
                  <a:pt x="2892" y="986"/>
                </a:lnTo>
                <a:lnTo>
                  <a:pt x="2897" y="998"/>
                </a:lnTo>
                <a:lnTo>
                  <a:pt x="2900" y="1012"/>
                </a:lnTo>
                <a:lnTo>
                  <a:pt x="2905" y="1017"/>
                </a:lnTo>
                <a:lnTo>
                  <a:pt x="2906" y="1024"/>
                </a:lnTo>
                <a:lnTo>
                  <a:pt x="2905" y="1034"/>
                </a:lnTo>
                <a:lnTo>
                  <a:pt x="2911" y="1041"/>
                </a:lnTo>
                <a:lnTo>
                  <a:pt x="2916" y="1051"/>
                </a:lnTo>
                <a:lnTo>
                  <a:pt x="2906" y="1057"/>
                </a:lnTo>
                <a:lnTo>
                  <a:pt x="2914" y="1059"/>
                </a:lnTo>
                <a:lnTo>
                  <a:pt x="2915" y="1066"/>
                </a:lnTo>
                <a:lnTo>
                  <a:pt x="2910" y="1069"/>
                </a:lnTo>
                <a:lnTo>
                  <a:pt x="2906" y="1066"/>
                </a:lnTo>
                <a:lnTo>
                  <a:pt x="2900" y="1067"/>
                </a:lnTo>
                <a:lnTo>
                  <a:pt x="2898" y="1071"/>
                </a:lnTo>
                <a:lnTo>
                  <a:pt x="2896" y="1074"/>
                </a:lnTo>
                <a:lnTo>
                  <a:pt x="2897" y="1076"/>
                </a:lnTo>
                <a:lnTo>
                  <a:pt x="2908" y="1085"/>
                </a:lnTo>
                <a:lnTo>
                  <a:pt x="2905" y="1098"/>
                </a:lnTo>
                <a:lnTo>
                  <a:pt x="2906" y="1100"/>
                </a:lnTo>
                <a:lnTo>
                  <a:pt x="2909" y="1102"/>
                </a:lnTo>
                <a:lnTo>
                  <a:pt x="2912" y="1105"/>
                </a:lnTo>
                <a:lnTo>
                  <a:pt x="2912" y="1111"/>
                </a:lnTo>
                <a:lnTo>
                  <a:pt x="2909" y="1114"/>
                </a:lnTo>
                <a:lnTo>
                  <a:pt x="2905" y="1116"/>
                </a:lnTo>
                <a:lnTo>
                  <a:pt x="2899" y="1117"/>
                </a:lnTo>
                <a:lnTo>
                  <a:pt x="2893" y="1118"/>
                </a:lnTo>
                <a:lnTo>
                  <a:pt x="2890" y="1093"/>
                </a:lnTo>
                <a:lnTo>
                  <a:pt x="2885" y="1067"/>
                </a:lnTo>
                <a:close/>
                <a:moveTo>
                  <a:pt x="2366" y="1148"/>
                </a:moveTo>
                <a:lnTo>
                  <a:pt x="2343" y="1148"/>
                </a:lnTo>
                <a:lnTo>
                  <a:pt x="2319" y="1146"/>
                </a:lnTo>
                <a:lnTo>
                  <a:pt x="2303" y="1146"/>
                </a:lnTo>
                <a:lnTo>
                  <a:pt x="2288" y="1144"/>
                </a:lnTo>
                <a:lnTo>
                  <a:pt x="2284" y="1144"/>
                </a:lnTo>
                <a:lnTo>
                  <a:pt x="2279" y="1147"/>
                </a:lnTo>
                <a:lnTo>
                  <a:pt x="2279" y="1150"/>
                </a:lnTo>
                <a:lnTo>
                  <a:pt x="2282" y="1152"/>
                </a:lnTo>
                <a:lnTo>
                  <a:pt x="2299" y="1159"/>
                </a:lnTo>
                <a:lnTo>
                  <a:pt x="2315" y="1159"/>
                </a:lnTo>
                <a:lnTo>
                  <a:pt x="2336" y="1156"/>
                </a:lnTo>
                <a:lnTo>
                  <a:pt x="2358" y="1159"/>
                </a:lnTo>
                <a:lnTo>
                  <a:pt x="2373" y="1159"/>
                </a:lnTo>
                <a:lnTo>
                  <a:pt x="2386" y="1154"/>
                </a:lnTo>
                <a:lnTo>
                  <a:pt x="2392" y="1160"/>
                </a:lnTo>
                <a:lnTo>
                  <a:pt x="2393" y="1168"/>
                </a:lnTo>
                <a:lnTo>
                  <a:pt x="2392" y="1182"/>
                </a:lnTo>
                <a:lnTo>
                  <a:pt x="2382" y="1195"/>
                </a:lnTo>
                <a:lnTo>
                  <a:pt x="2389" y="1194"/>
                </a:lnTo>
                <a:lnTo>
                  <a:pt x="2395" y="1196"/>
                </a:lnTo>
                <a:lnTo>
                  <a:pt x="2399" y="1222"/>
                </a:lnTo>
                <a:lnTo>
                  <a:pt x="2406" y="1247"/>
                </a:lnTo>
                <a:lnTo>
                  <a:pt x="2408" y="1261"/>
                </a:lnTo>
                <a:lnTo>
                  <a:pt x="2415" y="1273"/>
                </a:lnTo>
                <a:lnTo>
                  <a:pt x="2414" y="1258"/>
                </a:lnTo>
                <a:lnTo>
                  <a:pt x="2408" y="1244"/>
                </a:lnTo>
                <a:lnTo>
                  <a:pt x="2408" y="1242"/>
                </a:lnTo>
                <a:lnTo>
                  <a:pt x="2408" y="1240"/>
                </a:lnTo>
                <a:lnTo>
                  <a:pt x="2409" y="1239"/>
                </a:lnTo>
                <a:lnTo>
                  <a:pt x="2410" y="1238"/>
                </a:lnTo>
                <a:lnTo>
                  <a:pt x="2409" y="1237"/>
                </a:lnTo>
                <a:lnTo>
                  <a:pt x="2407" y="1235"/>
                </a:lnTo>
                <a:lnTo>
                  <a:pt x="2404" y="1221"/>
                </a:lnTo>
                <a:lnTo>
                  <a:pt x="2403" y="1206"/>
                </a:lnTo>
                <a:lnTo>
                  <a:pt x="2404" y="1198"/>
                </a:lnTo>
                <a:lnTo>
                  <a:pt x="2406" y="1194"/>
                </a:lnTo>
                <a:lnTo>
                  <a:pt x="2413" y="1183"/>
                </a:lnTo>
                <a:lnTo>
                  <a:pt x="2409" y="1172"/>
                </a:lnTo>
                <a:lnTo>
                  <a:pt x="2404" y="1150"/>
                </a:lnTo>
                <a:lnTo>
                  <a:pt x="2403" y="1129"/>
                </a:lnTo>
                <a:lnTo>
                  <a:pt x="2401" y="1128"/>
                </a:lnTo>
                <a:lnTo>
                  <a:pt x="2401" y="1127"/>
                </a:lnTo>
                <a:lnTo>
                  <a:pt x="2394" y="1125"/>
                </a:lnTo>
                <a:lnTo>
                  <a:pt x="2395" y="1117"/>
                </a:lnTo>
                <a:lnTo>
                  <a:pt x="2393" y="1113"/>
                </a:lnTo>
                <a:lnTo>
                  <a:pt x="2389" y="1111"/>
                </a:lnTo>
                <a:lnTo>
                  <a:pt x="2386" y="1114"/>
                </a:lnTo>
                <a:lnTo>
                  <a:pt x="2386" y="1118"/>
                </a:lnTo>
                <a:lnTo>
                  <a:pt x="2388" y="1131"/>
                </a:lnTo>
                <a:lnTo>
                  <a:pt x="2386" y="1143"/>
                </a:lnTo>
                <a:lnTo>
                  <a:pt x="2377" y="1147"/>
                </a:lnTo>
                <a:lnTo>
                  <a:pt x="2366" y="1148"/>
                </a:lnTo>
                <a:close/>
                <a:moveTo>
                  <a:pt x="1424" y="1219"/>
                </a:moveTo>
                <a:lnTo>
                  <a:pt x="1424" y="1220"/>
                </a:lnTo>
                <a:lnTo>
                  <a:pt x="1425" y="1221"/>
                </a:lnTo>
                <a:lnTo>
                  <a:pt x="1424" y="1222"/>
                </a:lnTo>
                <a:lnTo>
                  <a:pt x="1423" y="1222"/>
                </a:lnTo>
                <a:lnTo>
                  <a:pt x="1422" y="1221"/>
                </a:lnTo>
                <a:lnTo>
                  <a:pt x="1421" y="1220"/>
                </a:lnTo>
                <a:lnTo>
                  <a:pt x="1422" y="1219"/>
                </a:lnTo>
                <a:lnTo>
                  <a:pt x="1424" y="1219"/>
                </a:lnTo>
                <a:close/>
                <a:moveTo>
                  <a:pt x="1156" y="1285"/>
                </a:moveTo>
                <a:lnTo>
                  <a:pt x="1156" y="1286"/>
                </a:lnTo>
                <a:lnTo>
                  <a:pt x="1156" y="1287"/>
                </a:lnTo>
                <a:lnTo>
                  <a:pt x="1156" y="1286"/>
                </a:lnTo>
                <a:lnTo>
                  <a:pt x="1156" y="1285"/>
                </a:lnTo>
                <a:close/>
                <a:moveTo>
                  <a:pt x="1157" y="1279"/>
                </a:moveTo>
                <a:lnTo>
                  <a:pt x="1157" y="1281"/>
                </a:lnTo>
                <a:lnTo>
                  <a:pt x="1156" y="1282"/>
                </a:lnTo>
                <a:lnTo>
                  <a:pt x="1157" y="1281"/>
                </a:lnTo>
                <a:lnTo>
                  <a:pt x="1157" y="1279"/>
                </a:lnTo>
                <a:close/>
                <a:moveTo>
                  <a:pt x="1156" y="1261"/>
                </a:moveTo>
                <a:lnTo>
                  <a:pt x="1156" y="1261"/>
                </a:lnTo>
                <a:lnTo>
                  <a:pt x="1156" y="1261"/>
                </a:lnTo>
                <a:lnTo>
                  <a:pt x="1156" y="1261"/>
                </a:lnTo>
                <a:close/>
                <a:moveTo>
                  <a:pt x="2092" y="1684"/>
                </a:moveTo>
                <a:lnTo>
                  <a:pt x="2081" y="1695"/>
                </a:lnTo>
                <a:lnTo>
                  <a:pt x="2067" y="1694"/>
                </a:lnTo>
                <a:lnTo>
                  <a:pt x="2059" y="1695"/>
                </a:lnTo>
                <a:lnTo>
                  <a:pt x="2057" y="1702"/>
                </a:lnTo>
                <a:lnTo>
                  <a:pt x="2060" y="1712"/>
                </a:lnTo>
                <a:lnTo>
                  <a:pt x="2064" y="1721"/>
                </a:lnTo>
                <a:lnTo>
                  <a:pt x="2070" y="1722"/>
                </a:lnTo>
                <a:lnTo>
                  <a:pt x="2077" y="1721"/>
                </a:lnTo>
                <a:lnTo>
                  <a:pt x="2080" y="1721"/>
                </a:lnTo>
                <a:lnTo>
                  <a:pt x="2085" y="1722"/>
                </a:lnTo>
                <a:lnTo>
                  <a:pt x="2089" y="1722"/>
                </a:lnTo>
                <a:lnTo>
                  <a:pt x="2091" y="1720"/>
                </a:lnTo>
                <a:lnTo>
                  <a:pt x="2093" y="1708"/>
                </a:lnTo>
                <a:lnTo>
                  <a:pt x="2101" y="1699"/>
                </a:lnTo>
                <a:lnTo>
                  <a:pt x="2105" y="1699"/>
                </a:lnTo>
                <a:lnTo>
                  <a:pt x="2107" y="1697"/>
                </a:lnTo>
                <a:lnTo>
                  <a:pt x="2110" y="1685"/>
                </a:lnTo>
                <a:lnTo>
                  <a:pt x="2120" y="1678"/>
                </a:lnTo>
                <a:lnTo>
                  <a:pt x="2104" y="1680"/>
                </a:lnTo>
                <a:lnTo>
                  <a:pt x="2092" y="1684"/>
                </a:lnTo>
                <a:close/>
                <a:moveTo>
                  <a:pt x="451" y="491"/>
                </a:moveTo>
                <a:lnTo>
                  <a:pt x="452" y="494"/>
                </a:lnTo>
                <a:lnTo>
                  <a:pt x="454" y="495"/>
                </a:lnTo>
                <a:lnTo>
                  <a:pt x="464" y="493"/>
                </a:lnTo>
                <a:lnTo>
                  <a:pt x="468" y="485"/>
                </a:lnTo>
                <a:lnTo>
                  <a:pt x="468" y="471"/>
                </a:lnTo>
                <a:lnTo>
                  <a:pt x="471" y="457"/>
                </a:lnTo>
                <a:lnTo>
                  <a:pt x="472" y="446"/>
                </a:lnTo>
                <a:lnTo>
                  <a:pt x="464" y="439"/>
                </a:lnTo>
                <a:lnTo>
                  <a:pt x="459" y="434"/>
                </a:lnTo>
                <a:lnTo>
                  <a:pt x="461" y="428"/>
                </a:lnTo>
                <a:lnTo>
                  <a:pt x="472" y="411"/>
                </a:lnTo>
                <a:lnTo>
                  <a:pt x="478" y="391"/>
                </a:lnTo>
                <a:lnTo>
                  <a:pt x="479" y="386"/>
                </a:lnTo>
                <a:lnTo>
                  <a:pt x="479" y="380"/>
                </a:lnTo>
                <a:lnTo>
                  <a:pt x="467" y="383"/>
                </a:lnTo>
                <a:lnTo>
                  <a:pt x="455" y="387"/>
                </a:lnTo>
                <a:lnTo>
                  <a:pt x="450" y="387"/>
                </a:lnTo>
                <a:lnTo>
                  <a:pt x="445" y="392"/>
                </a:lnTo>
                <a:lnTo>
                  <a:pt x="448" y="395"/>
                </a:lnTo>
                <a:lnTo>
                  <a:pt x="452" y="395"/>
                </a:lnTo>
                <a:lnTo>
                  <a:pt x="453" y="399"/>
                </a:lnTo>
                <a:lnTo>
                  <a:pt x="457" y="401"/>
                </a:lnTo>
                <a:lnTo>
                  <a:pt x="456" y="421"/>
                </a:lnTo>
                <a:lnTo>
                  <a:pt x="454" y="440"/>
                </a:lnTo>
                <a:lnTo>
                  <a:pt x="455" y="445"/>
                </a:lnTo>
                <a:lnTo>
                  <a:pt x="459" y="447"/>
                </a:lnTo>
                <a:lnTo>
                  <a:pt x="460" y="446"/>
                </a:lnTo>
                <a:lnTo>
                  <a:pt x="460" y="446"/>
                </a:lnTo>
                <a:lnTo>
                  <a:pt x="460" y="446"/>
                </a:lnTo>
                <a:lnTo>
                  <a:pt x="460" y="446"/>
                </a:lnTo>
                <a:lnTo>
                  <a:pt x="460" y="447"/>
                </a:lnTo>
                <a:lnTo>
                  <a:pt x="460" y="447"/>
                </a:lnTo>
                <a:lnTo>
                  <a:pt x="457" y="470"/>
                </a:lnTo>
                <a:lnTo>
                  <a:pt x="441" y="490"/>
                </a:lnTo>
                <a:lnTo>
                  <a:pt x="450" y="487"/>
                </a:lnTo>
                <a:lnTo>
                  <a:pt x="451" y="491"/>
                </a:lnTo>
                <a:close/>
                <a:moveTo>
                  <a:pt x="321" y="940"/>
                </a:moveTo>
                <a:lnTo>
                  <a:pt x="339" y="933"/>
                </a:lnTo>
                <a:lnTo>
                  <a:pt x="357" y="929"/>
                </a:lnTo>
                <a:lnTo>
                  <a:pt x="359" y="928"/>
                </a:lnTo>
                <a:lnTo>
                  <a:pt x="360" y="926"/>
                </a:lnTo>
                <a:lnTo>
                  <a:pt x="359" y="923"/>
                </a:lnTo>
                <a:lnTo>
                  <a:pt x="355" y="922"/>
                </a:lnTo>
                <a:lnTo>
                  <a:pt x="324" y="915"/>
                </a:lnTo>
                <a:lnTo>
                  <a:pt x="293" y="910"/>
                </a:lnTo>
                <a:lnTo>
                  <a:pt x="289" y="911"/>
                </a:lnTo>
                <a:lnTo>
                  <a:pt x="286" y="914"/>
                </a:lnTo>
                <a:lnTo>
                  <a:pt x="287" y="925"/>
                </a:lnTo>
                <a:lnTo>
                  <a:pt x="291" y="933"/>
                </a:lnTo>
                <a:lnTo>
                  <a:pt x="299" y="934"/>
                </a:lnTo>
                <a:lnTo>
                  <a:pt x="305" y="929"/>
                </a:lnTo>
                <a:lnTo>
                  <a:pt x="307" y="927"/>
                </a:lnTo>
                <a:lnTo>
                  <a:pt x="309" y="923"/>
                </a:lnTo>
                <a:lnTo>
                  <a:pt x="309" y="935"/>
                </a:lnTo>
                <a:lnTo>
                  <a:pt x="321" y="940"/>
                </a:lnTo>
                <a:close/>
                <a:moveTo>
                  <a:pt x="1912" y="991"/>
                </a:moveTo>
                <a:lnTo>
                  <a:pt x="1891" y="999"/>
                </a:lnTo>
                <a:lnTo>
                  <a:pt x="1881" y="1019"/>
                </a:lnTo>
                <a:lnTo>
                  <a:pt x="1882" y="1032"/>
                </a:lnTo>
                <a:lnTo>
                  <a:pt x="1895" y="1035"/>
                </a:lnTo>
                <a:lnTo>
                  <a:pt x="1903" y="1035"/>
                </a:lnTo>
                <a:lnTo>
                  <a:pt x="1906" y="1027"/>
                </a:lnTo>
                <a:lnTo>
                  <a:pt x="1908" y="1019"/>
                </a:lnTo>
                <a:lnTo>
                  <a:pt x="1915" y="1018"/>
                </a:lnTo>
                <a:lnTo>
                  <a:pt x="1924" y="1010"/>
                </a:lnTo>
                <a:lnTo>
                  <a:pt x="1928" y="1001"/>
                </a:lnTo>
                <a:lnTo>
                  <a:pt x="1922" y="993"/>
                </a:lnTo>
                <a:lnTo>
                  <a:pt x="1912" y="991"/>
                </a:lnTo>
                <a:close/>
                <a:moveTo>
                  <a:pt x="1070" y="702"/>
                </a:moveTo>
                <a:lnTo>
                  <a:pt x="1069" y="696"/>
                </a:lnTo>
                <a:lnTo>
                  <a:pt x="1062" y="694"/>
                </a:lnTo>
                <a:lnTo>
                  <a:pt x="1046" y="697"/>
                </a:lnTo>
                <a:lnTo>
                  <a:pt x="1030" y="700"/>
                </a:lnTo>
                <a:lnTo>
                  <a:pt x="1039" y="711"/>
                </a:lnTo>
                <a:lnTo>
                  <a:pt x="1051" y="711"/>
                </a:lnTo>
                <a:lnTo>
                  <a:pt x="1059" y="709"/>
                </a:lnTo>
                <a:lnTo>
                  <a:pt x="1063" y="717"/>
                </a:lnTo>
                <a:lnTo>
                  <a:pt x="1063" y="754"/>
                </a:lnTo>
                <a:lnTo>
                  <a:pt x="1061" y="792"/>
                </a:lnTo>
                <a:lnTo>
                  <a:pt x="1059" y="825"/>
                </a:lnTo>
                <a:lnTo>
                  <a:pt x="1058" y="859"/>
                </a:lnTo>
                <a:lnTo>
                  <a:pt x="1062" y="853"/>
                </a:lnTo>
                <a:lnTo>
                  <a:pt x="1062" y="846"/>
                </a:lnTo>
                <a:lnTo>
                  <a:pt x="1063" y="811"/>
                </a:lnTo>
                <a:lnTo>
                  <a:pt x="1065" y="777"/>
                </a:lnTo>
                <a:lnTo>
                  <a:pt x="1069" y="739"/>
                </a:lnTo>
                <a:lnTo>
                  <a:pt x="1070" y="702"/>
                </a:lnTo>
                <a:close/>
                <a:moveTo>
                  <a:pt x="2102" y="1140"/>
                </a:moveTo>
                <a:lnTo>
                  <a:pt x="2106" y="1141"/>
                </a:lnTo>
                <a:lnTo>
                  <a:pt x="2109" y="1144"/>
                </a:lnTo>
                <a:lnTo>
                  <a:pt x="2107" y="1148"/>
                </a:lnTo>
                <a:lnTo>
                  <a:pt x="2102" y="1146"/>
                </a:lnTo>
                <a:lnTo>
                  <a:pt x="2100" y="1143"/>
                </a:lnTo>
                <a:lnTo>
                  <a:pt x="2102" y="1140"/>
                </a:lnTo>
                <a:close/>
                <a:moveTo>
                  <a:pt x="2096" y="1174"/>
                </a:moveTo>
                <a:lnTo>
                  <a:pt x="2102" y="1173"/>
                </a:lnTo>
                <a:lnTo>
                  <a:pt x="2105" y="1175"/>
                </a:lnTo>
                <a:lnTo>
                  <a:pt x="2113" y="1167"/>
                </a:lnTo>
                <a:lnTo>
                  <a:pt x="2123" y="1168"/>
                </a:lnTo>
                <a:lnTo>
                  <a:pt x="2126" y="1168"/>
                </a:lnTo>
                <a:lnTo>
                  <a:pt x="2128" y="1165"/>
                </a:lnTo>
                <a:lnTo>
                  <a:pt x="2128" y="1163"/>
                </a:lnTo>
                <a:lnTo>
                  <a:pt x="2126" y="1162"/>
                </a:lnTo>
                <a:lnTo>
                  <a:pt x="2122" y="1157"/>
                </a:lnTo>
                <a:lnTo>
                  <a:pt x="2122" y="1150"/>
                </a:lnTo>
                <a:lnTo>
                  <a:pt x="2128" y="1149"/>
                </a:lnTo>
                <a:lnTo>
                  <a:pt x="2133" y="1155"/>
                </a:lnTo>
                <a:lnTo>
                  <a:pt x="2137" y="1158"/>
                </a:lnTo>
                <a:lnTo>
                  <a:pt x="2139" y="1156"/>
                </a:lnTo>
                <a:lnTo>
                  <a:pt x="2143" y="1147"/>
                </a:lnTo>
                <a:lnTo>
                  <a:pt x="2150" y="1147"/>
                </a:lnTo>
                <a:lnTo>
                  <a:pt x="2169" y="1146"/>
                </a:lnTo>
                <a:lnTo>
                  <a:pt x="2189" y="1146"/>
                </a:lnTo>
                <a:lnTo>
                  <a:pt x="2194" y="1146"/>
                </a:lnTo>
                <a:lnTo>
                  <a:pt x="2198" y="1141"/>
                </a:lnTo>
                <a:lnTo>
                  <a:pt x="2181" y="1139"/>
                </a:lnTo>
                <a:lnTo>
                  <a:pt x="2163" y="1139"/>
                </a:lnTo>
                <a:lnTo>
                  <a:pt x="2137" y="1143"/>
                </a:lnTo>
                <a:lnTo>
                  <a:pt x="2110" y="1144"/>
                </a:lnTo>
                <a:lnTo>
                  <a:pt x="2108" y="1135"/>
                </a:lnTo>
                <a:lnTo>
                  <a:pt x="2101" y="1132"/>
                </a:lnTo>
                <a:lnTo>
                  <a:pt x="2095" y="1137"/>
                </a:lnTo>
                <a:lnTo>
                  <a:pt x="2096" y="1146"/>
                </a:lnTo>
                <a:lnTo>
                  <a:pt x="2097" y="1157"/>
                </a:lnTo>
                <a:lnTo>
                  <a:pt x="2096" y="1167"/>
                </a:lnTo>
                <a:lnTo>
                  <a:pt x="2095" y="1171"/>
                </a:lnTo>
                <a:lnTo>
                  <a:pt x="2096" y="1174"/>
                </a:lnTo>
                <a:close/>
                <a:moveTo>
                  <a:pt x="1964" y="1084"/>
                </a:moveTo>
                <a:lnTo>
                  <a:pt x="1964" y="1085"/>
                </a:lnTo>
                <a:lnTo>
                  <a:pt x="1964" y="1085"/>
                </a:lnTo>
                <a:lnTo>
                  <a:pt x="1964" y="1084"/>
                </a:lnTo>
                <a:close/>
                <a:moveTo>
                  <a:pt x="1955" y="1085"/>
                </a:moveTo>
                <a:lnTo>
                  <a:pt x="1950" y="1086"/>
                </a:lnTo>
                <a:lnTo>
                  <a:pt x="1945" y="1082"/>
                </a:lnTo>
                <a:lnTo>
                  <a:pt x="1943" y="1079"/>
                </a:lnTo>
                <a:lnTo>
                  <a:pt x="1940" y="1080"/>
                </a:lnTo>
                <a:lnTo>
                  <a:pt x="1938" y="1082"/>
                </a:lnTo>
                <a:lnTo>
                  <a:pt x="1937" y="1086"/>
                </a:lnTo>
                <a:lnTo>
                  <a:pt x="1939" y="1088"/>
                </a:lnTo>
                <a:lnTo>
                  <a:pt x="1944" y="1088"/>
                </a:lnTo>
                <a:lnTo>
                  <a:pt x="1956" y="1099"/>
                </a:lnTo>
                <a:lnTo>
                  <a:pt x="1972" y="1100"/>
                </a:lnTo>
                <a:lnTo>
                  <a:pt x="1981" y="1100"/>
                </a:lnTo>
                <a:lnTo>
                  <a:pt x="1987" y="1100"/>
                </a:lnTo>
                <a:lnTo>
                  <a:pt x="1996" y="1098"/>
                </a:lnTo>
                <a:lnTo>
                  <a:pt x="1999" y="1094"/>
                </a:lnTo>
                <a:lnTo>
                  <a:pt x="1998" y="1079"/>
                </a:lnTo>
                <a:lnTo>
                  <a:pt x="1994" y="1066"/>
                </a:lnTo>
                <a:lnTo>
                  <a:pt x="1991" y="1065"/>
                </a:lnTo>
                <a:lnTo>
                  <a:pt x="1989" y="1066"/>
                </a:lnTo>
                <a:lnTo>
                  <a:pt x="1976" y="1068"/>
                </a:lnTo>
                <a:lnTo>
                  <a:pt x="1962" y="1066"/>
                </a:lnTo>
                <a:lnTo>
                  <a:pt x="1954" y="1067"/>
                </a:lnTo>
                <a:lnTo>
                  <a:pt x="1956" y="1075"/>
                </a:lnTo>
                <a:lnTo>
                  <a:pt x="1957" y="1081"/>
                </a:lnTo>
                <a:lnTo>
                  <a:pt x="1955" y="1085"/>
                </a:lnTo>
                <a:close/>
                <a:moveTo>
                  <a:pt x="966" y="945"/>
                </a:moveTo>
                <a:lnTo>
                  <a:pt x="975" y="937"/>
                </a:lnTo>
                <a:lnTo>
                  <a:pt x="986" y="933"/>
                </a:lnTo>
                <a:lnTo>
                  <a:pt x="980" y="929"/>
                </a:lnTo>
                <a:lnTo>
                  <a:pt x="973" y="926"/>
                </a:lnTo>
                <a:lnTo>
                  <a:pt x="983" y="925"/>
                </a:lnTo>
                <a:lnTo>
                  <a:pt x="992" y="921"/>
                </a:lnTo>
                <a:lnTo>
                  <a:pt x="986" y="915"/>
                </a:lnTo>
                <a:lnTo>
                  <a:pt x="976" y="918"/>
                </a:lnTo>
                <a:lnTo>
                  <a:pt x="964" y="925"/>
                </a:lnTo>
                <a:lnTo>
                  <a:pt x="949" y="922"/>
                </a:lnTo>
                <a:lnTo>
                  <a:pt x="935" y="921"/>
                </a:lnTo>
                <a:lnTo>
                  <a:pt x="922" y="923"/>
                </a:lnTo>
                <a:lnTo>
                  <a:pt x="919" y="926"/>
                </a:lnTo>
                <a:lnTo>
                  <a:pt x="915" y="928"/>
                </a:lnTo>
                <a:lnTo>
                  <a:pt x="893" y="928"/>
                </a:lnTo>
                <a:lnTo>
                  <a:pt x="870" y="928"/>
                </a:lnTo>
                <a:lnTo>
                  <a:pt x="875" y="934"/>
                </a:lnTo>
                <a:lnTo>
                  <a:pt x="873" y="942"/>
                </a:lnTo>
                <a:lnTo>
                  <a:pt x="879" y="941"/>
                </a:lnTo>
                <a:lnTo>
                  <a:pt x="883" y="937"/>
                </a:lnTo>
                <a:lnTo>
                  <a:pt x="889" y="934"/>
                </a:lnTo>
                <a:lnTo>
                  <a:pt x="896" y="935"/>
                </a:lnTo>
                <a:lnTo>
                  <a:pt x="911" y="938"/>
                </a:lnTo>
                <a:lnTo>
                  <a:pt x="927" y="934"/>
                </a:lnTo>
                <a:lnTo>
                  <a:pt x="939" y="931"/>
                </a:lnTo>
                <a:lnTo>
                  <a:pt x="948" y="934"/>
                </a:lnTo>
                <a:lnTo>
                  <a:pt x="958" y="941"/>
                </a:lnTo>
                <a:lnTo>
                  <a:pt x="968" y="936"/>
                </a:lnTo>
                <a:lnTo>
                  <a:pt x="968" y="941"/>
                </a:lnTo>
                <a:lnTo>
                  <a:pt x="966" y="945"/>
                </a:lnTo>
                <a:close/>
                <a:moveTo>
                  <a:pt x="86" y="1081"/>
                </a:moveTo>
                <a:lnTo>
                  <a:pt x="85" y="1080"/>
                </a:lnTo>
                <a:lnTo>
                  <a:pt x="84" y="1079"/>
                </a:lnTo>
                <a:lnTo>
                  <a:pt x="85" y="1080"/>
                </a:lnTo>
                <a:lnTo>
                  <a:pt x="86" y="1081"/>
                </a:lnTo>
                <a:close/>
                <a:moveTo>
                  <a:pt x="97" y="1053"/>
                </a:moveTo>
                <a:lnTo>
                  <a:pt x="96" y="1052"/>
                </a:lnTo>
                <a:lnTo>
                  <a:pt x="96" y="1051"/>
                </a:lnTo>
                <a:lnTo>
                  <a:pt x="96" y="1050"/>
                </a:lnTo>
                <a:lnTo>
                  <a:pt x="97" y="1049"/>
                </a:lnTo>
                <a:lnTo>
                  <a:pt x="99" y="1050"/>
                </a:lnTo>
                <a:lnTo>
                  <a:pt x="99" y="1051"/>
                </a:lnTo>
                <a:lnTo>
                  <a:pt x="99" y="1052"/>
                </a:lnTo>
                <a:lnTo>
                  <a:pt x="97" y="1053"/>
                </a:lnTo>
                <a:close/>
                <a:moveTo>
                  <a:pt x="200" y="812"/>
                </a:moveTo>
                <a:lnTo>
                  <a:pt x="201" y="809"/>
                </a:lnTo>
                <a:lnTo>
                  <a:pt x="205" y="807"/>
                </a:lnTo>
                <a:lnTo>
                  <a:pt x="201" y="809"/>
                </a:lnTo>
                <a:lnTo>
                  <a:pt x="200" y="812"/>
                </a:lnTo>
                <a:lnTo>
                  <a:pt x="203" y="821"/>
                </a:lnTo>
                <a:lnTo>
                  <a:pt x="201" y="829"/>
                </a:lnTo>
                <a:lnTo>
                  <a:pt x="198" y="833"/>
                </a:lnTo>
                <a:lnTo>
                  <a:pt x="195" y="836"/>
                </a:lnTo>
                <a:lnTo>
                  <a:pt x="194" y="824"/>
                </a:lnTo>
                <a:lnTo>
                  <a:pt x="200" y="812"/>
                </a:lnTo>
                <a:close/>
                <a:moveTo>
                  <a:pt x="267" y="772"/>
                </a:moveTo>
                <a:lnTo>
                  <a:pt x="257" y="790"/>
                </a:lnTo>
                <a:lnTo>
                  <a:pt x="244" y="806"/>
                </a:lnTo>
                <a:lnTo>
                  <a:pt x="228" y="811"/>
                </a:lnTo>
                <a:lnTo>
                  <a:pt x="215" y="822"/>
                </a:lnTo>
                <a:lnTo>
                  <a:pt x="213" y="823"/>
                </a:lnTo>
                <a:lnTo>
                  <a:pt x="210" y="823"/>
                </a:lnTo>
                <a:lnTo>
                  <a:pt x="211" y="815"/>
                </a:lnTo>
                <a:lnTo>
                  <a:pt x="209" y="807"/>
                </a:lnTo>
                <a:lnTo>
                  <a:pt x="237" y="788"/>
                </a:lnTo>
                <a:lnTo>
                  <a:pt x="267" y="772"/>
                </a:lnTo>
                <a:close/>
                <a:moveTo>
                  <a:pt x="274" y="767"/>
                </a:moveTo>
                <a:lnTo>
                  <a:pt x="302" y="748"/>
                </a:lnTo>
                <a:lnTo>
                  <a:pt x="333" y="735"/>
                </a:lnTo>
                <a:lnTo>
                  <a:pt x="331" y="749"/>
                </a:lnTo>
                <a:lnTo>
                  <a:pt x="318" y="758"/>
                </a:lnTo>
                <a:lnTo>
                  <a:pt x="305" y="763"/>
                </a:lnTo>
                <a:lnTo>
                  <a:pt x="293" y="772"/>
                </a:lnTo>
                <a:lnTo>
                  <a:pt x="304" y="776"/>
                </a:lnTo>
                <a:lnTo>
                  <a:pt x="300" y="785"/>
                </a:lnTo>
                <a:lnTo>
                  <a:pt x="300" y="785"/>
                </a:lnTo>
                <a:lnTo>
                  <a:pt x="301" y="787"/>
                </a:lnTo>
                <a:lnTo>
                  <a:pt x="300" y="785"/>
                </a:lnTo>
                <a:lnTo>
                  <a:pt x="292" y="788"/>
                </a:lnTo>
                <a:lnTo>
                  <a:pt x="283" y="783"/>
                </a:lnTo>
                <a:lnTo>
                  <a:pt x="277" y="776"/>
                </a:lnTo>
                <a:lnTo>
                  <a:pt x="274" y="767"/>
                </a:lnTo>
                <a:lnTo>
                  <a:pt x="271" y="768"/>
                </a:lnTo>
                <a:lnTo>
                  <a:pt x="268" y="769"/>
                </a:lnTo>
                <a:lnTo>
                  <a:pt x="271" y="768"/>
                </a:lnTo>
                <a:lnTo>
                  <a:pt x="274" y="767"/>
                </a:lnTo>
                <a:close/>
                <a:moveTo>
                  <a:pt x="327" y="777"/>
                </a:moveTo>
                <a:lnTo>
                  <a:pt x="320" y="779"/>
                </a:lnTo>
                <a:lnTo>
                  <a:pt x="313" y="782"/>
                </a:lnTo>
                <a:lnTo>
                  <a:pt x="313" y="780"/>
                </a:lnTo>
                <a:lnTo>
                  <a:pt x="313" y="777"/>
                </a:lnTo>
                <a:lnTo>
                  <a:pt x="315" y="766"/>
                </a:lnTo>
                <a:lnTo>
                  <a:pt x="324" y="762"/>
                </a:lnTo>
                <a:lnTo>
                  <a:pt x="329" y="767"/>
                </a:lnTo>
                <a:lnTo>
                  <a:pt x="327" y="777"/>
                </a:lnTo>
                <a:close/>
                <a:moveTo>
                  <a:pt x="300" y="795"/>
                </a:moveTo>
                <a:lnTo>
                  <a:pt x="301" y="794"/>
                </a:lnTo>
                <a:lnTo>
                  <a:pt x="301" y="793"/>
                </a:lnTo>
                <a:lnTo>
                  <a:pt x="301" y="794"/>
                </a:lnTo>
                <a:lnTo>
                  <a:pt x="300" y="795"/>
                </a:lnTo>
                <a:close/>
                <a:moveTo>
                  <a:pt x="301" y="792"/>
                </a:moveTo>
                <a:lnTo>
                  <a:pt x="301" y="789"/>
                </a:lnTo>
                <a:lnTo>
                  <a:pt x="301" y="787"/>
                </a:lnTo>
                <a:lnTo>
                  <a:pt x="301" y="787"/>
                </a:lnTo>
                <a:lnTo>
                  <a:pt x="301" y="787"/>
                </a:lnTo>
                <a:lnTo>
                  <a:pt x="301" y="789"/>
                </a:lnTo>
                <a:lnTo>
                  <a:pt x="301" y="792"/>
                </a:lnTo>
                <a:close/>
                <a:moveTo>
                  <a:pt x="284" y="816"/>
                </a:moveTo>
                <a:lnTo>
                  <a:pt x="284" y="814"/>
                </a:lnTo>
                <a:lnTo>
                  <a:pt x="284" y="813"/>
                </a:lnTo>
                <a:lnTo>
                  <a:pt x="284" y="814"/>
                </a:lnTo>
                <a:lnTo>
                  <a:pt x="284" y="816"/>
                </a:lnTo>
                <a:close/>
                <a:moveTo>
                  <a:pt x="279" y="807"/>
                </a:moveTo>
                <a:lnTo>
                  <a:pt x="281" y="807"/>
                </a:lnTo>
                <a:lnTo>
                  <a:pt x="281" y="807"/>
                </a:lnTo>
                <a:lnTo>
                  <a:pt x="281" y="807"/>
                </a:lnTo>
                <a:lnTo>
                  <a:pt x="279" y="807"/>
                </a:lnTo>
                <a:close/>
                <a:moveTo>
                  <a:pt x="279" y="823"/>
                </a:moveTo>
                <a:lnTo>
                  <a:pt x="282" y="820"/>
                </a:lnTo>
                <a:lnTo>
                  <a:pt x="284" y="816"/>
                </a:lnTo>
                <a:lnTo>
                  <a:pt x="282" y="820"/>
                </a:lnTo>
                <a:lnTo>
                  <a:pt x="279" y="823"/>
                </a:lnTo>
                <a:close/>
                <a:moveTo>
                  <a:pt x="275" y="806"/>
                </a:moveTo>
                <a:lnTo>
                  <a:pt x="275" y="806"/>
                </a:lnTo>
                <a:lnTo>
                  <a:pt x="274" y="806"/>
                </a:lnTo>
                <a:lnTo>
                  <a:pt x="275" y="806"/>
                </a:lnTo>
                <a:lnTo>
                  <a:pt x="275" y="806"/>
                </a:lnTo>
                <a:close/>
                <a:moveTo>
                  <a:pt x="276" y="806"/>
                </a:moveTo>
                <a:lnTo>
                  <a:pt x="276" y="806"/>
                </a:lnTo>
                <a:lnTo>
                  <a:pt x="276" y="806"/>
                </a:lnTo>
                <a:lnTo>
                  <a:pt x="276" y="806"/>
                </a:lnTo>
                <a:lnTo>
                  <a:pt x="276" y="806"/>
                </a:lnTo>
                <a:close/>
                <a:moveTo>
                  <a:pt x="264" y="809"/>
                </a:moveTo>
                <a:lnTo>
                  <a:pt x="267" y="796"/>
                </a:lnTo>
                <a:lnTo>
                  <a:pt x="277" y="788"/>
                </a:lnTo>
                <a:lnTo>
                  <a:pt x="275" y="797"/>
                </a:lnTo>
                <a:lnTo>
                  <a:pt x="274" y="806"/>
                </a:lnTo>
                <a:lnTo>
                  <a:pt x="274" y="806"/>
                </a:lnTo>
                <a:lnTo>
                  <a:pt x="269" y="807"/>
                </a:lnTo>
                <a:lnTo>
                  <a:pt x="264" y="809"/>
                </a:lnTo>
                <a:close/>
                <a:moveTo>
                  <a:pt x="253" y="819"/>
                </a:moveTo>
                <a:lnTo>
                  <a:pt x="254" y="818"/>
                </a:lnTo>
                <a:lnTo>
                  <a:pt x="255" y="816"/>
                </a:lnTo>
                <a:lnTo>
                  <a:pt x="254" y="818"/>
                </a:lnTo>
                <a:lnTo>
                  <a:pt x="253" y="819"/>
                </a:lnTo>
                <a:close/>
                <a:moveTo>
                  <a:pt x="244" y="806"/>
                </a:moveTo>
                <a:lnTo>
                  <a:pt x="252" y="804"/>
                </a:lnTo>
                <a:lnTo>
                  <a:pt x="260" y="801"/>
                </a:lnTo>
                <a:lnTo>
                  <a:pt x="254" y="810"/>
                </a:lnTo>
                <a:lnTo>
                  <a:pt x="252" y="819"/>
                </a:lnTo>
                <a:lnTo>
                  <a:pt x="238" y="827"/>
                </a:lnTo>
                <a:lnTo>
                  <a:pt x="224" y="837"/>
                </a:lnTo>
                <a:lnTo>
                  <a:pt x="217" y="841"/>
                </a:lnTo>
                <a:lnTo>
                  <a:pt x="211" y="845"/>
                </a:lnTo>
                <a:lnTo>
                  <a:pt x="217" y="841"/>
                </a:lnTo>
                <a:lnTo>
                  <a:pt x="224" y="837"/>
                </a:lnTo>
                <a:lnTo>
                  <a:pt x="215" y="834"/>
                </a:lnTo>
                <a:lnTo>
                  <a:pt x="207" y="834"/>
                </a:lnTo>
                <a:lnTo>
                  <a:pt x="210" y="830"/>
                </a:lnTo>
                <a:lnTo>
                  <a:pt x="213" y="827"/>
                </a:lnTo>
                <a:lnTo>
                  <a:pt x="230" y="819"/>
                </a:lnTo>
                <a:lnTo>
                  <a:pt x="244" y="806"/>
                </a:lnTo>
                <a:close/>
                <a:moveTo>
                  <a:pt x="475" y="630"/>
                </a:moveTo>
                <a:lnTo>
                  <a:pt x="475" y="630"/>
                </a:lnTo>
                <a:lnTo>
                  <a:pt x="475" y="632"/>
                </a:lnTo>
                <a:lnTo>
                  <a:pt x="475" y="635"/>
                </a:lnTo>
                <a:lnTo>
                  <a:pt x="475" y="632"/>
                </a:lnTo>
                <a:lnTo>
                  <a:pt x="475" y="630"/>
                </a:lnTo>
                <a:lnTo>
                  <a:pt x="473" y="630"/>
                </a:lnTo>
                <a:lnTo>
                  <a:pt x="471" y="630"/>
                </a:lnTo>
                <a:lnTo>
                  <a:pt x="473" y="630"/>
                </a:lnTo>
                <a:lnTo>
                  <a:pt x="475" y="630"/>
                </a:lnTo>
                <a:close/>
                <a:moveTo>
                  <a:pt x="480" y="626"/>
                </a:moveTo>
                <a:lnTo>
                  <a:pt x="478" y="628"/>
                </a:lnTo>
                <a:lnTo>
                  <a:pt x="475" y="630"/>
                </a:lnTo>
                <a:lnTo>
                  <a:pt x="478" y="630"/>
                </a:lnTo>
                <a:lnTo>
                  <a:pt x="480" y="630"/>
                </a:lnTo>
                <a:lnTo>
                  <a:pt x="478" y="630"/>
                </a:lnTo>
                <a:lnTo>
                  <a:pt x="475" y="630"/>
                </a:lnTo>
                <a:lnTo>
                  <a:pt x="478" y="628"/>
                </a:lnTo>
                <a:lnTo>
                  <a:pt x="480" y="626"/>
                </a:lnTo>
                <a:close/>
                <a:moveTo>
                  <a:pt x="723" y="537"/>
                </a:moveTo>
                <a:lnTo>
                  <a:pt x="723" y="537"/>
                </a:lnTo>
                <a:lnTo>
                  <a:pt x="723" y="537"/>
                </a:lnTo>
                <a:lnTo>
                  <a:pt x="722" y="538"/>
                </a:lnTo>
                <a:lnTo>
                  <a:pt x="722" y="538"/>
                </a:lnTo>
                <a:lnTo>
                  <a:pt x="722" y="537"/>
                </a:lnTo>
                <a:lnTo>
                  <a:pt x="722" y="536"/>
                </a:lnTo>
                <a:lnTo>
                  <a:pt x="722" y="536"/>
                </a:lnTo>
                <a:lnTo>
                  <a:pt x="723" y="537"/>
                </a:lnTo>
                <a:close/>
                <a:moveTo>
                  <a:pt x="796" y="531"/>
                </a:moveTo>
                <a:lnTo>
                  <a:pt x="796" y="531"/>
                </a:lnTo>
                <a:lnTo>
                  <a:pt x="796" y="531"/>
                </a:lnTo>
                <a:lnTo>
                  <a:pt x="796" y="531"/>
                </a:lnTo>
                <a:lnTo>
                  <a:pt x="796" y="531"/>
                </a:lnTo>
                <a:close/>
                <a:moveTo>
                  <a:pt x="834" y="509"/>
                </a:moveTo>
                <a:lnTo>
                  <a:pt x="833" y="509"/>
                </a:lnTo>
                <a:lnTo>
                  <a:pt x="832" y="509"/>
                </a:lnTo>
                <a:lnTo>
                  <a:pt x="833" y="509"/>
                </a:lnTo>
                <a:lnTo>
                  <a:pt x="834" y="509"/>
                </a:lnTo>
                <a:close/>
                <a:moveTo>
                  <a:pt x="830" y="509"/>
                </a:moveTo>
                <a:lnTo>
                  <a:pt x="831" y="509"/>
                </a:lnTo>
                <a:lnTo>
                  <a:pt x="832" y="509"/>
                </a:lnTo>
                <a:lnTo>
                  <a:pt x="831" y="509"/>
                </a:lnTo>
                <a:lnTo>
                  <a:pt x="830" y="509"/>
                </a:lnTo>
                <a:lnTo>
                  <a:pt x="829" y="513"/>
                </a:lnTo>
                <a:lnTo>
                  <a:pt x="831" y="515"/>
                </a:lnTo>
                <a:lnTo>
                  <a:pt x="833" y="518"/>
                </a:lnTo>
                <a:lnTo>
                  <a:pt x="832" y="520"/>
                </a:lnTo>
                <a:lnTo>
                  <a:pt x="828" y="521"/>
                </a:lnTo>
                <a:lnTo>
                  <a:pt x="825" y="518"/>
                </a:lnTo>
                <a:lnTo>
                  <a:pt x="822" y="514"/>
                </a:lnTo>
                <a:lnTo>
                  <a:pt x="817" y="515"/>
                </a:lnTo>
                <a:lnTo>
                  <a:pt x="822" y="509"/>
                </a:lnTo>
                <a:lnTo>
                  <a:pt x="830" y="509"/>
                </a:lnTo>
                <a:close/>
                <a:moveTo>
                  <a:pt x="837" y="509"/>
                </a:moveTo>
                <a:lnTo>
                  <a:pt x="837" y="509"/>
                </a:lnTo>
                <a:lnTo>
                  <a:pt x="836" y="509"/>
                </a:lnTo>
                <a:lnTo>
                  <a:pt x="837" y="509"/>
                </a:lnTo>
                <a:lnTo>
                  <a:pt x="837" y="509"/>
                </a:lnTo>
                <a:close/>
                <a:moveTo>
                  <a:pt x="1031" y="468"/>
                </a:moveTo>
                <a:lnTo>
                  <a:pt x="1027" y="469"/>
                </a:lnTo>
                <a:lnTo>
                  <a:pt x="1022" y="469"/>
                </a:lnTo>
                <a:lnTo>
                  <a:pt x="1027" y="469"/>
                </a:lnTo>
                <a:lnTo>
                  <a:pt x="1031" y="468"/>
                </a:lnTo>
                <a:close/>
                <a:moveTo>
                  <a:pt x="950" y="512"/>
                </a:moveTo>
                <a:lnTo>
                  <a:pt x="943" y="512"/>
                </a:lnTo>
                <a:lnTo>
                  <a:pt x="937" y="512"/>
                </a:lnTo>
                <a:lnTo>
                  <a:pt x="943" y="512"/>
                </a:lnTo>
                <a:lnTo>
                  <a:pt x="950" y="512"/>
                </a:lnTo>
                <a:close/>
                <a:moveTo>
                  <a:pt x="951" y="510"/>
                </a:moveTo>
                <a:lnTo>
                  <a:pt x="951" y="510"/>
                </a:lnTo>
                <a:lnTo>
                  <a:pt x="971" y="505"/>
                </a:lnTo>
                <a:lnTo>
                  <a:pt x="991" y="502"/>
                </a:lnTo>
                <a:lnTo>
                  <a:pt x="971" y="505"/>
                </a:lnTo>
                <a:lnTo>
                  <a:pt x="951" y="510"/>
                </a:lnTo>
                <a:close/>
                <a:moveTo>
                  <a:pt x="1012" y="492"/>
                </a:moveTo>
                <a:lnTo>
                  <a:pt x="1012" y="491"/>
                </a:lnTo>
                <a:lnTo>
                  <a:pt x="1011" y="491"/>
                </a:lnTo>
                <a:lnTo>
                  <a:pt x="1012" y="491"/>
                </a:lnTo>
                <a:lnTo>
                  <a:pt x="1012" y="492"/>
                </a:lnTo>
                <a:lnTo>
                  <a:pt x="1012" y="492"/>
                </a:lnTo>
                <a:close/>
                <a:moveTo>
                  <a:pt x="901" y="770"/>
                </a:moveTo>
                <a:lnTo>
                  <a:pt x="901" y="770"/>
                </a:lnTo>
                <a:lnTo>
                  <a:pt x="901" y="770"/>
                </a:lnTo>
                <a:lnTo>
                  <a:pt x="903" y="769"/>
                </a:lnTo>
                <a:lnTo>
                  <a:pt x="904" y="768"/>
                </a:lnTo>
                <a:lnTo>
                  <a:pt x="903" y="769"/>
                </a:lnTo>
                <a:lnTo>
                  <a:pt x="901" y="770"/>
                </a:lnTo>
                <a:lnTo>
                  <a:pt x="901" y="770"/>
                </a:lnTo>
                <a:lnTo>
                  <a:pt x="901" y="770"/>
                </a:lnTo>
                <a:close/>
                <a:moveTo>
                  <a:pt x="822" y="629"/>
                </a:moveTo>
                <a:lnTo>
                  <a:pt x="824" y="624"/>
                </a:lnTo>
                <a:lnTo>
                  <a:pt x="830" y="621"/>
                </a:lnTo>
                <a:lnTo>
                  <a:pt x="830" y="621"/>
                </a:lnTo>
                <a:lnTo>
                  <a:pt x="831" y="622"/>
                </a:lnTo>
                <a:lnTo>
                  <a:pt x="837" y="627"/>
                </a:lnTo>
                <a:lnTo>
                  <a:pt x="844" y="631"/>
                </a:lnTo>
                <a:lnTo>
                  <a:pt x="832" y="632"/>
                </a:lnTo>
                <a:lnTo>
                  <a:pt x="822" y="629"/>
                </a:lnTo>
                <a:close/>
                <a:moveTo>
                  <a:pt x="831" y="610"/>
                </a:moveTo>
                <a:lnTo>
                  <a:pt x="830" y="609"/>
                </a:lnTo>
                <a:lnTo>
                  <a:pt x="829" y="608"/>
                </a:lnTo>
                <a:lnTo>
                  <a:pt x="829" y="607"/>
                </a:lnTo>
                <a:lnTo>
                  <a:pt x="828" y="606"/>
                </a:lnTo>
                <a:lnTo>
                  <a:pt x="829" y="607"/>
                </a:lnTo>
                <a:lnTo>
                  <a:pt x="829" y="608"/>
                </a:lnTo>
                <a:lnTo>
                  <a:pt x="830" y="609"/>
                </a:lnTo>
                <a:lnTo>
                  <a:pt x="831" y="610"/>
                </a:lnTo>
                <a:lnTo>
                  <a:pt x="831" y="611"/>
                </a:lnTo>
                <a:lnTo>
                  <a:pt x="832" y="613"/>
                </a:lnTo>
                <a:lnTo>
                  <a:pt x="831" y="611"/>
                </a:lnTo>
                <a:lnTo>
                  <a:pt x="831" y="610"/>
                </a:lnTo>
                <a:close/>
                <a:moveTo>
                  <a:pt x="817" y="610"/>
                </a:moveTo>
                <a:lnTo>
                  <a:pt x="817" y="611"/>
                </a:lnTo>
                <a:lnTo>
                  <a:pt x="817" y="612"/>
                </a:lnTo>
                <a:lnTo>
                  <a:pt x="817" y="611"/>
                </a:lnTo>
                <a:lnTo>
                  <a:pt x="817" y="610"/>
                </a:lnTo>
                <a:close/>
                <a:moveTo>
                  <a:pt x="815" y="614"/>
                </a:moveTo>
                <a:lnTo>
                  <a:pt x="816" y="613"/>
                </a:lnTo>
                <a:lnTo>
                  <a:pt x="817" y="612"/>
                </a:lnTo>
                <a:lnTo>
                  <a:pt x="816" y="613"/>
                </a:lnTo>
                <a:lnTo>
                  <a:pt x="815" y="614"/>
                </a:lnTo>
                <a:close/>
                <a:moveTo>
                  <a:pt x="663" y="643"/>
                </a:moveTo>
                <a:lnTo>
                  <a:pt x="663" y="632"/>
                </a:lnTo>
                <a:lnTo>
                  <a:pt x="667" y="624"/>
                </a:lnTo>
                <a:lnTo>
                  <a:pt x="673" y="621"/>
                </a:lnTo>
                <a:lnTo>
                  <a:pt x="681" y="621"/>
                </a:lnTo>
                <a:lnTo>
                  <a:pt x="684" y="628"/>
                </a:lnTo>
                <a:lnTo>
                  <a:pt x="683" y="638"/>
                </a:lnTo>
                <a:lnTo>
                  <a:pt x="687" y="637"/>
                </a:lnTo>
                <a:lnTo>
                  <a:pt x="692" y="636"/>
                </a:lnTo>
                <a:lnTo>
                  <a:pt x="687" y="637"/>
                </a:lnTo>
                <a:lnTo>
                  <a:pt x="683" y="638"/>
                </a:lnTo>
                <a:lnTo>
                  <a:pt x="673" y="641"/>
                </a:lnTo>
                <a:lnTo>
                  <a:pt x="663" y="643"/>
                </a:lnTo>
                <a:close/>
                <a:moveTo>
                  <a:pt x="818" y="551"/>
                </a:moveTo>
                <a:lnTo>
                  <a:pt x="816" y="552"/>
                </a:lnTo>
                <a:lnTo>
                  <a:pt x="814" y="553"/>
                </a:lnTo>
                <a:lnTo>
                  <a:pt x="816" y="552"/>
                </a:lnTo>
                <a:lnTo>
                  <a:pt x="818" y="551"/>
                </a:lnTo>
                <a:close/>
                <a:moveTo>
                  <a:pt x="846" y="547"/>
                </a:moveTo>
                <a:lnTo>
                  <a:pt x="846" y="550"/>
                </a:lnTo>
                <a:lnTo>
                  <a:pt x="844" y="553"/>
                </a:lnTo>
                <a:lnTo>
                  <a:pt x="846" y="550"/>
                </a:lnTo>
                <a:lnTo>
                  <a:pt x="846" y="547"/>
                </a:lnTo>
                <a:lnTo>
                  <a:pt x="846" y="547"/>
                </a:lnTo>
                <a:close/>
                <a:moveTo>
                  <a:pt x="714" y="569"/>
                </a:moveTo>
                <a:lnTo>
                  <a:pt x="714" y="570"/>
                </a:lnTo>
                <a:lnTo>
                  <a:pt x="714" y="571"/>
                </a:lnTo>
                <a:lnTo>
                  <a:pt x="708" y="575"/>
                </a:lnTo>
                <a:lnTo>
                  <a:pt x="701" y="575"/>
                </a:lnTo>
                <a:lnTo>
                  <a:pt x="701" y="575"/>
                </a:lnTo>
                <a:lnTo>
                  <a:pt x="703" y="571"/>
                </a:lnTo>
                <a:lnTo>
                  <a:pt x="701" y="568"/>
                </a:lnTo>
                <a:lnTo>
                  <a:pt x="701" y="566"/>
                </a:lnTo>
                <a:lnTo>
                  <a:pt x="701" y="564"/>
                </a:lnTo>
                <a:lnTo>
                  <a:pt x="699" y="565"/>
                </a:lnTo>
                <a:lnTo>
                  <a:pt x="698" y="565"/>
                </a:lnTo>
                <a:lnTo>
                  <a:pt x="699" y="565"/>
                </a:lnTo>
                <a:lnTo>
                  <a:pt x="701" y="564"/>
                </a:lnTo>
                <a:lnTo>
                  <a:pt x="707" y="560"/>
                </a:lnTo>
                <a:lnTo>
                  <a:pt x="714" y="569"/>
                </a:lnTo>
                <a:close/>
                <a:moveTo>
                  <a:pt x="697" y="565"/>
                </a:moveTo>
                <a:lnTo>
                  <a:pt x="695" y="565"/>
                </a:lnTo>
                <a:lnTo>
                  <a:pt x="692" y="565"/>
                </a:lnTo>
                <a:lnTo>
                  <a:pt x="695" y="565"/>
                </a:lnTo>
                <a:lnTo>
                  <a:pt x="697" y="565"/>
                </a:lnTo>
                <a:close/>
                <a:moveTo>
                  <a:pt x="642" y="587"/>
                </a:moveTo>
                <a:lnTo>
                  <a:pt x="641" y="590"/>
                </a:lnTo>
                <a:lnTo>
                  <a:pt x="640" y="591"/>
                </a:lnTo>
                <a:lnTo>
                  <a:pt x="641" y="590"/>
                </a:lnTo>
                <a:lnTo>
                  <a:pt x="642" y="587"/>
                </a:lnTo>
                <a:lnTo>
                  <a:pt x="642" y="587"/>
                </a:lnTo>
                <a:lnTo>
                  <a:pt x="641" y="586"/>
                </a:lnTo>
                <a:lnTo>
                  <a:pt x="648" y="580"/>
                </a:lnTo>
                <a:lnTo>
                  <a:pt x="656" y="577"/>
                </a:lnTo>
                <a:lnTo>
                  <a:pt x="651" y="584"/>
                </a:lnTo>
                <a:lnTo>
                  <a:pt x="642" y="587"/>
                </a:lnTo>
                <a:close/>
                <a:moveTo>
                  <a:pt x="635" y="597"/>
                </a:moveTo>
                <a:lnTo>
                  <a:pt x="636" y="597"/>
                </a:lnTo>
                <a:lnTo>
                  <a:pt x="637" y="597"/>
                </a:lnTo>
                <a:lnTo>
                  <a:pt x="636" y="597"/>
                </a:lnTo>
                <a:lnTo>
                  <a:pt x="635" y="597"/>
                </a:lnTo>
                <a:close/>
                <a:moveTo>
                  <a:pt x="638" y="592"/>
                </a:moveTo>
                <a:lnTo>
                  <a:pt x="637" y="592"/>
                </a:lnTo>
                <a:lnTo>
                  <a:pt x="636" y="593"/>
                </a:lnTo>
                <a:lnTo>
                  <a:pt x="637" y="592"/>
                </a:lnTo>
                <a:lnTo>
                  <a:pt x="638" y="592"/>
                </a:lnTo>
                <a:close/>
                <a:moveTo>
                  <a:pt x="649" y="574"/>
                </a:moveTo>
                <a:lnTo>
                  <a:pt x="648" y="575"/>
                </a:lnTo>
                <a:lnTo>
                  <a:pt x="646" y="575"/>
                </a:lnTo>
                <a:lnTo>
                  <a:pt x="643" y="574"/>
                </a:lnTo>
                <a:lnTo>
                  <a:pt x="643" y="571"/>
                </a:lnTo>
                <a:lnTo>
                  <a:pt x="645" y="570"/>
                </a:lnTo>
                <a:lnTo>
                  <a:pt x="647" y="569"/>
                </a:lnTo>
                <a:lnTo>
                  <a:pt x="648" y="571"/>
                </a:lnTo>
                <a:lnTo>
                  <a:pt x="649" y="574"/>
                </a:lnTo>
                <a:close/>
                <a:moveTo>
                  <a:pt x="529" y="622"/>
                </a:moveTo>
                <a:lnTo>
                  <a:pt x="536" y="623"/>
                </a:lnTo>
                <a:lnTo>
                  <a:pt x="539" y="630"/>
                </a:lnTo>
                <a:lnTo>
                  <a:pt x="530" y="629"/>
                </a:lnTo>
                <a:lnTo>
                  <a:pt x="529" y="622"/>
                </a:lnTo>
                <a:close/>
                <a:moveTo>
                  <a:pt x="521" y="638"/>
                </a:moveTo>
                <a:lnTo>
                  <a:pt x="522" y="639"/>
                </a:lnTo>
                <a:lnTo>
                  <a:pt x="522" y="639"/>
                </a:lnTo>
                <a:lnTo>
                  <a:pt x="522" y="639"/>
                </a:lnTo>
                <a:lnTo>
                  <a:pt x="521" y="638"/>
                </a:lnTo>
                <a:close/>
                <a:moveTo>
                  <a:pt x="409" y="683"/>
                </a:moveTo>
                <a:lnTo>
                  <a:pt x="409" y="684"/>
                </a:lnTo>
                <a:lnTo>
                  <a:pt x="410" y="685"/>
                </a:lnTo>
                <a:lnTo>
                  <a:pt x="410" y="685"/>
                </a:lnTo>
                <a:lnTo>
                  <a:pt x="409" y="684"/>
                </a:lnTo>
                <a:lnTo>
                  <a:pt x="409" y="683"/>
                </a:lnTo>
                <a:close/>
                <a:moveTo>
                  <a:pt x="1154" y="453"/>
                </a:moveTo>
                <a:lnTo>
                  <a:pt x="1156" y="455"/>
                </a:lnTo>
                <a:lnTo>
                  <a:pt x="1160" y="457"/>
                </a:lnTo>
                <a:lnTo>
                  <a:pt x="1156" y="455"/>
                </a:lnTo>
                <a:lnTo>
                  <a:pt x="1154" y="453"/>
                </a:lnTo>
                <a:close/>
                <a:moveTo>
                  <a:pt x="441" y="726"/>
                </a:moveTo>
                <a:lnTo>
                  <a:pt x="441" y="727"/>
                </a:lnTo>
                <a:lnTo>
                  <a:pt x="442" y="728"/>
                </a:lnTo>
                <a:lnTo>
                  <a:pt x="441" y="727"/>
                </a:lnTo>
                <a:lnTo>
                  <a:pt x="441" y="726"/>
                </a:lnTo>
                <a:close/>
                <a:moveTo>
                  <a:pt x="429" y="737"/>
                </a:moveTo>
                <a:lnTo>
                  <a:pt x="431" y="737"/>
                </a:lnTo>
                <a:lnTo>
                  <a:pt x="434" y="738"/>
                </a:lnTo>
                <a:lnTo>
                  <a:pt x="431" y="737"/>
                </a:lnTo>
                <a:lnTo>
                  <a:pt x="429" y="737"/>
                </a:lnTo>
                <a:close/>
                <a:moveTo>
                  <a:pt x="399" y="885"/>
                </a:moveTo>
                <a:lnTo>
                  <a:pt x="400" y="885"/>
                </a:lnTo>
                <a:lnTo>
                  <a:pt x="402" y="885"/>
                </a:lnTo>
                <a:lnTo>
                  <a:pt x="400" y="887"/>
                </a:lnTo>
                <a:lnTo>
                  <a:pt x="399" y="887"/>
                </a:lnTo>
                <a:lnTo>
                  <a:pt x="398" y="887"/>
                </a:lnTo>
                <a:lnTo>
                  <a:pt x="397" y="887"/>
                </a:lnTo>
                <a:lnTo>
                  <a:pt x="398" y="886"/>
                </a:lnTo>
                <a:lnTo>
                  <a:pt x="399" y="885"/>
                </a:lnTo>
                <a:close/>
                <a:moveTo>
                  <a:pt x="1110" y="434"/>
                </a:moveTo>
                <a:lnTo>
                  <a:pt x="1110" y="434"/>
                </a:lnTo>
                <a:lnTo>
                  <a:pt x="1110" y="436"/>
                </a:lnTo>
                <a:lnTo>
                  <a:pt x="1109" y="436"/>
                </a:lnTo>
                <a:lnTo>
                  <a:pt x="1109" y="436"/>
                </a:lnTo>
                <a:lnTo>
                  <a:pt x="1109" y="434"/>
                </a:lnTo>
                <a:lnTo>
                  <a:pt x="1108" y="434"/>
                </a:lnTo>
                <a:lnTo>
                  <a:pt x="1109" y="434"/>
                </a:lnTo>
                <a:lnTo>
                  <a:pt x="1110" y="434"/>
                </a:lnTo>
                <a:close/>
                <a:moveTo>
                  <a:pt x="2954" y="1209"/>
                </a:moveTo>
                <a:lnTo>
                  <a:pt x="2960" y="1212"/>
                </a:lnTo>
                <a:lnTo>
                  <a:pt x="2968" y="1209"/>
                </a:lnTo>
                <a:lnTo>
                  <a:pt x="2975" y="1205"/>
                </a:lnTo>
                <a:lnTo>
                  <a:pt x="2985" y="1207"/>
                </a:lnTo>
                <a:lnTo>
                  <a:pt x="2992" y="1209"/>
                </a:lnTo>
                <a:lnTo>
                  <a:pt x="3000" y="1212"/>
                </a:lnTo>
                <a:lnTo>
                  <a:pt x="3014" y="1218"/>
                </a:lnTo>
                <a:lnTo>
                  <a:pt x="3023" y="1228"/>
                </a:lnTo>
                <a:lnTo>
                  <a:pt x="3027" y="1229"/>
                </a:lnTo>
                <a:lnTo>
                  <a:pt x="3030" y="1226"/>
                </a:lnTo>
                <a:lnTo>
                  <a:pt x="3031" y="1220"/>
                </a:lnTo>
                <a:lnTo>
                  <a:pt x="3030" y="1213"/>
                </a:lnTo>
                <a:lnTo>
                  <a:pt x="3025" y="1201"/>
                </a:lnTo>
                <a:lnTo>
                  <a:pt x="3021" y="1188"/>
                </a:lnTo>
                <a:lnTo>
                  <a:pt x="3020" y="1185"/>
                </a:lnTo>
                <a:lnTo>
                  <a:pt x="3018" y="1182"/>
                </a:lnTo>
                <a:lnTo>
                  <a:pt x="3015" y="1183"/>
                </a:lnTo>
                <a:lnTo>
                  <a:pt x="3013" y="1187"/>
                </a:lnTo>
                <a:lnTo>
                  <a:pt x="3008" y="1193"/>
                </a:lnTo>
                <a:lnTo>
                  <a:pt x="3000" y="1192"/>
                </a:lnTo>
                <a:lnTo>
                  <a:pt x="2980" y="1185"/>
                </a:lnTo>
                <a:lnTo>
                  <a:pt x="2958" y="1181"/>
                </a:lnTo>
                <a:lnTo>
                  <a:pt x="2960" y="1191"/>
                </a:lnTo>
                <a:lnTo>
                  <a:pt x="2958" y="1201"/>
                </a:lnTo>
                <a:lnTo>
                  <a:pt x="2954" y="1205"/>
                </a:lnTo>
                <a:lnTo>
                  <a:pt x="2954" y="1209"/>
                </a:lnTo>
                <a:close/>
                <a:moveTo>
                  <a:pt x="1825" y="1059"/>
                </a:moveTo>
                <a:lnTo>
                  <a:pt x="1818" y="1048"/>
                </a:lnTo>
                <a:lnTo>
                  <a:pt x="1808" y="1055"/>
                </a:lnTo>
                <a:lnTo>
                  <a:pt x="1814" y="1059"/>
                </a:lnTo>
                <a:lnTo>
                  <a:pt x="1817" y="1065"/>
                </a:lnTo>
                <a:lnTo>
                  <a:pt x="1813" y="1069"/>
                </a:lnTo>
                <a:lnTo>
                  <a:pt x="1806" y="1070"/>
                </a:lnTo>
                <a:lnTo>
                  <a:pt x="1801" y="1070"/>
                </a:lnTo>
                <a:lnTo>
                  <a:pt x="1799" y="1073"/>
                </a:lnTo>
                <a:lnTo>
                  <a:pt x="1800" y="1079"/>
                </a:lnTo>
                <a:lnTo>
                  <a:pt x="1804" y="1082"/>
                </a:lnTo>
                <a:lnTo>
                  <a:pt x="1810" y="1083"/>
                </a:lnTo>
                <a:lnTo>
                  <a:pt x="1817" y="1083"/>
                </a:lnTo>
                <a:lnTo>
                  <a:pt x="1825" y="1086"/>
                </a:lnTo>
                <a:lnTo>
                  <a:pt x="1824" y="1096"/>
                </a:lnTo>
                <a:lnTo>
                  <a:pt x="1825" y="1102"/>
                </a:lnTo>
                <a:lnTo>
                  <a:pt x="1831" y="1102"/>
                </a:lnTo>
                <a:lnTo>
                  <a:pt x="1868" y="1102"/>
                </a:lnTo>
                <a:lnTo>
                  <a:pt x="1905" y="1102"/>
                </a:lnTo>
                <a:lnTo>
                  <a:pt x="1910" y="1101"/>
                </a:lnTo>
                <a:lnTo>
                  <a:pt x="1912" y="1096"/>
                </a:lnTo>
                <a:lnTo>
                  <a:pt x="1882" y="1097"/>
                </a:lnTo>
                <a:lnTo>
                  <a:pt x="1853" y="1090"/>
                </a:lnTo>
                <a:lnTo>
                  <a:pt x="1853" y="1090"/>
                </a:lnTo>
                <a:lnTo>
                  <a:pt x="1852" y="1091"/>
                </a:lnTo>
                <a:lnTo>
                  <a:pt x="1853" y="1090"/>
                </a:lnTo>
                <a:lnTo>
                  <a:pt x="1853" y="1090"/>
                </a:lnTo>
                <a:lnTo>
                  <a:pt x="1852" y="1085"/>
                </a:lnTo>
                <a:lnTo>
                  <a:pt x="1852" y="1079"/>
                </a:lnTo>
                <a:lnTo>
                  <a:pt x="1852" y="1072"/>
                </a:lnTo>
                <a:lnTo>
                  <a:pt x="1846" y="1073"/>
                </a:lnTo>
                <a:lnTo>
                  <a:pt x="1832" y="1071"/>
                </a:lnTo>
                <a:lnTo>
                  <a:pt x="1825" y="1059"/>
                </a:lnTo>
                <a:close/>
                <a:moveTo>
                  <a:pt x="672" y="731"/>
                </a:moveTo>
                <a:lnTo>
                  <a:pt x="690" y="743"/>
                </a:lnTo>
                <a:lnTo>
                  <a:pt x="707" y="755"/>
                </a:lnTo>
                <a:lnTo>
                  <a:pt x="708" y="758"/>
                </a:lnTo>
                <a:lnTo>
                  <a:pt x="709" y="762"/>
                </a:lnTo>
                <a:lnTo>
                  <a:pt x="709" y="767"/>
                </a:lnTo>
                <a:lnTo>
                  <a:pt x="711" y="770"/>
                </a:lnTo>
                <a:lnTo>
                  <a:pt x="724" y="758"/>
                </a:lnTo>
                <a:lnTo>
                  <a:pt x="733" y="744"/>
                </a:lnTo>
                <a:lnTo>
                  <a:pt x="753" y="731"/>
                </a:lnTo>
                <a:lnTo>
                  <a:pt x="774" y="723"/>
                </a:lnTo>
                <a:lnTo>
                  <a:pt x="783" y="719"/>
                </a:lnTo>
                <a:lnTo>
                  <a:pt x="783" y="711"/>
                </a:lnTo>
                <a:lnTo>
                  <a:pt x="770" y="693"/>
                </a:lnTo>
                <a:lnTo>
                  <a:pt x="756" y="677"/>
                </a:lnTo>
                <a:lnTo>
                  <a:pt x="748" y="677"/>
                </a:lnTo>
                <a:lnTo>
                  <a:pt x="740" y="681"/>
                </a:lnTo>
                <a:lnTo>
                  <a:pt x="739" y="681"/>
                </a:lnTo>
                <a:lnTo>
                  <a:pt x="739" y="681"/>
                </a:lnTo>
                <a:lnTo>
                  <a:pt x="713" y="686"/>
                </a:lnTo>
                <a:lnTo>
                  <a:pt x="692" y="700"/>
                </a:lnTo>
                <a:lnTo>
                  <a:pt x="688" y="692"/>
                </a:lnTo>
                <a:lnTo>
                  <a:pt x="694" y="687"/>
                </a:lnTo>
                <a:lnTo>
                  <a:pt x="698" y="684"/>
                </a:lnTo>
                <a:lnTo>
                  <a:pt x="703" y="681"/>
                </a:lnTo>
                <a:lnTo>
                  <a:pt x="706" y="678"/>
                </a:lnTo>
                <a:lnTo>
                  <a:pt x="706" y="675"/>
                </a:lnTo>
                <a:lnTo>
                  <a:pt x="702" y="673"/>
                </a:lnTo>
                <a:lnTo>
                  <a:pt x="699" y="674"/>
                </a:lnTo>
                <a:lnTo>
                  <a:pt x="690" y="680"/>
                </a:lnTo>
                <a:lnTo>
                  <a:pt x="683" y="687"/>
                </a:lnTo>
                <a:lnTo>
                  <a:pt x="681" y="694"/>
                </a:lnTo>
                <a:lnTo>
                  <a:pt x="687" y="701"/>
                </a:lnTo>
                <a:lnTo>
                  <a:pt x="687" y="704"/>
                </a:lnTo>
                <a:lnTo>
                  <a:pt x="687" y="706"/>
                </a:lnTo>
                <a:lnTo>
                  <a:pt x="683" y="713"/>
                </a:lnTo>
                <a:lnTo>
                  <a:pt x="675" y="711"/>
                </a:lnTo>
                <a:lnTo>
                  <a:pt x="672" y="711"/>
                </a:lnTo>
                <a:lnTo>
                  <a:pt x="671" y="713"/>
                </a:lnTo>
                <a:lnTo>
                  <a:pt x="672" y="719"/>
                </a:lnTo>
                <a:lnTo>
                  <a:pt x="669" y="723"/>
                </a:lnTo>
                <a:lnTo>
                  <a:pt x="666" y="729"/>
                </a:lnTo>
                <a:lnTo>
                  <a:pt x="672" y="731"/>
                </a:lnTo>
                <a:close/>
                <a:moveTo>
                  <a:pt x="816" y="991"/>
                </a:moveTo>
                <a:lnTo>
                  <a:pt x="770" y="992"/>
                </a:lnTo>
                <a:lnTo>
                  <a:pt x="725" y="997"/>
                </a:lnTo>
                <a:lnTo>
                  <a:pt x="676" y="1008"/>
                </a:lnTo>
                <a:lnTo>
                  <a:pt x="627" y="1029"/>
                </a:lnTo>
                <a:lnTo>
                  <a:pt x="723" y="1011"/>
                </a:lnTo>
                <a:lnTo>
                  <a:pt x="816" y="995"/>
                </a:lnTo>
                <a:lnTo>
                  <a:pt x="816" y="993"/>
                </a:lnTo>
                <a:lnTo>
                  <a:pt x="816" y="991"/>
                </a:lnTo>
                <a:close/>
                <a:moveTo>
                  <a:pt x="2291" y="1032"/>
                </a:moveTo>
                <a:lnTo>
                  <a:pt x="2292" y="1036"/>
                </a:lnTo>
                <a:lnTo>
                  <a:pt x="2298" y="1041"/>
                </a:lnTo>
                <a:lnTo>
                  <a:pt x="2289" y="1041"/>
                </a:lnTo>
                <a:lnTo>
                  <a:pt x="2286" y="1036"/>
                </a:lnTo>
                <a:lnTo>
                  <a:pt x="2286" y="1030"/>
                </a:lnTo>
                <a:lnTo>
                  <a:pt x="2291" y="1032"/>
                </a:lnTo>
                <a:close/>
                <a:moveTo>
                  <a:pt x="2268" y="1041"/>
                </a:moveTo>
                <a:lnTo>
                  <a:pt x="2258" y="1039"/>
                </a:lnTo>
                <a:lnTo>
                  <a:pt x="2249" y="1044"/>
                </a:lnTo>
                <a:lnTo>
                  <a:pt x="2263" y="1047"/>
                </a:lnTo>
                <a:lnTo>
                  <a:pt x="2277" y="1045"/>
                </a:lnTo>
                <a:lnTo>
                  <a:pt x="2289" y="1044"/>
                </a:lnTo>
                <a:lnTo>
                  <a:pt x="2297" y="1056"/>
                </a:lnTo>
                <a:lnTo>
                  <a:pt x="2297" y="1059"/>
                </a:lnTo>
                <a:lnTo>
                  <a:pt x="2300" y="1060"/>
                </a:lnTo>
                <a:lnTo>
                  <a:pt x="2303" y="1058"/>
                </a:lnTo>
                <a:lnTo>
                  <a:pt x="2303" y="1055"/>
                </a:lnTo>
                <a:lnTo>
                  <a:pt x="2303" y="1050"/>
                </a:lnTo>
                <a:lnTo>
                  <a:pt x="2308" y="1051"/>
                </a:lnTo>
                <a:lnTo>
                  <a:pt x="2312" y="1053"/>
                </a:lnTo>
                <a:lnTo>
                  <a:pt x="2316" y="1053"/>
                </a:lnTo>
                <a:lnTo>
                  <a:pt x="2313" y="1048"/>
                </a:lnTo>
                <a:lnTo>
                  <a:pt x="2309" y="1041"/>
                </a:lnTo>
                <a:lnTo>
                  <a:pt x="2324" y="1051"/>
                </a:lnTo>
                <a:lnTo>
                  <a:pt x="2340" y="1051"/>
                </a:lnTo>
                <a:lnTo>
                  <a:pt x="2335" y="1050"/>
                </a:lnTo>
                <a:lnTo>
                  <a:pt x="2333" y="1044"/>
                </a:lnTo>
                <a:lnTo>
                  <a:pt x="2336" y="1040"/>
                </a:lnTo>
                <a:lnTo>
                  <a:pt x="2343" y="1042"/>
                </a:lnTo>
                <a:lnTo>
                  <a:pt x="2346" y="1044"/>
                </a:lnTo>
                <a:lnTo>
                  <a:pt x="2349" y="1045"/>
                </a:lnTo>
                <a:lnTo>
                  <a:pt x="2352" y="1045"/>
                </a:lnTo>
                <a:lnTo>
                  <a:pt x="2353" y="1041"/>
                </a:lnTo>
                <a:lnTo>
                  <a:pt x="2345" y="1027"/>
                </a:lnTo>
                <a:lnTo>
                  <a:pt x="2330" y="1025"/>
                </a:lnTo>
                <a:lnTo>
                  <a:pt x="2315" y="1029"/>
                </a:lnTo>
                <a:lnTo>
                  <a:pt x="2303" y="1021"/>
                </a:lnTo>
                <a:lnTo>
                  <a:pt x="2298" y="1017"/>
                </a:lnTo>
                <a:lnTo>
                  <a:pt x="2298" y="1011"/>
                </a:lnTo>
                <a:lnTo>
                  <a:pt x="2303" y="1008"/>
                </a:lnTo>
                <a:lnTo>
                  <a:pt x="2309" y="1010"/>
                </a:lnTo>
                <a:lnTo>
                  <a:pt x="2316" y="1012"/>
                </a:lnTo>
                <a:lnTo>
                  <a:pt x="2320" y="1007"/>
                </a:lnTo>
                <a:lnTo>
                  <a:pt x="2309" y="1007"/>
                </a:lnTo>
                <a:lnTo>
                  <a:pt x="2300" y="1007"/>
                </a:lnTo>
                <a:lnTo>
                  <a:pt x="2294" y="1007"/>
                </a:lnTo>
                <a:lnTo>
                  <a:pt x="2291" y="1010"/>
                </a:lnTo>
                <a:lnTo>
                  <a:pt x="2287" y="1022"/>
                </a:lnTo>
                <a:lnTo>
                  <a:pt x="2276" y="1029"/>
                </a:lnTo>
                <a:lnTo>
                  <a:pt x="2274" y="1032"/>
                </a:lnTo>
                <a:lnTo>
                  <a:pt x="2274" y="1036"/>
                </a:lnTo>
                <a:lnTo>
                  <a:pt x="2273" y="1042"/>
                </a:lnTo>
                <a:lnTo>
                  <a:pt x="2268" y="1041"/>
                </a:lnTo>
                <a:close/>
                <a:moveTo>
                  <a:pt x="91" y="727"/>
                </a:moveTo>
                <a:lnTo>
                  <a:pt x="90" y="726"/>
                </a:lnTo>
                <a:lnTo>
                  <a:pt x="89" y="724"/>
                </a:lnTo>
                <a:lnTo>
                  <a:pt x="90" y="724"/>
                </a:lnTo>
                <a:lnTo>
                  <a:pt x="92" y="726"/>
                </a:lnTo>
                <a:lnTo>
                  <a:pt x="92" y="726"/>
                </a:lnTo>
                <a:lnTo>
                  <a:pt x="91" y="727"/>
                </a:lnTo>
                <a:close/>
                <a:moveTo>
                  <a:pt x="176" y="658"/>
                </a:moveTo>
                <a:lnTo>
                  <a:pt x="176" y="657"/>
                </a:lnTo>
                <a:lnTo>
                  <a:pt x="177" y="657"/>
                </a:lnTo>
                <a:lnTo>
                  <a:pt x="177" y="658"/>
                </a:lnTo>
                <a:lnTo>
                  <a:pt x="176" y="658"/>
                </a:lnTo>
                <a:close/>
                <a:moveTo>
                  <a:pt x="99" y="732"/>
                </a:moveTo>
                <a:lnTo>
                  <a:pt x="99" y="732"/>
                </a:lnTo>
                <a:lnTo>
                  <a:pt x="94" y="734"/>
                </a:lnTo>
                <a:lnTo>
                  <a:pt x="92" y="738"/>
                </a:lnTo>
                <a:lnTo>
                  <a:pt x="94" y="742"/>
                </a:lnTo>
                <a:lnTo>
                  <a:pt x="99" y="743"/>
                </a:lnTo>
                <a:lnTo>
                  <a:pt x="99" y="743"/>
                </a:lnTo>
                <a:lnTo>
                  <a:pt x="103" y="747"/>
                </a:lnTo>
                <a:lnTo>
                  <a:pt x="107" y="743"/>
                </a:lnTo>
                <a:lnTo>
                  <a:pt x="110" y="732"/>
                </a:lnTo>
                <a:lnTo>
                  <a:pt x="102" y="724"/>
                </a:lnTo>
                <a:lnTo>
                  <a:pt x="97" y="718"/>
                </a:lnTo>
                <a:lnTo>
                  <a:pt x="100" y="713"/>
                </a:lnTo>
                <a:lnTo>
                  <a:pt x="109" y="718"/>
                </a:lnTo>
                <a:lnTo>
                  <a:pt x="119" y="714"/>
                </a:lnTo>
                <a:lnTo>
                  <a:pt x="121" y="711"/>
                </a:lnTo>
                <a:lnTo>
                  <a:pt x="124" y="711"/>
                </a:lnTo>
                <a:lnTo>
                  <a:pt x="129" y="716"/>
                </a:lnTo>
                <a:lnTo>
                  <a:pt x="129" y="720"/>
                </a:lnTo>
                <a:lnTo>
                  <a:pt x="124" y="728"/>
                </a:lnTo>
                <a:lnTo>
                  <a:pt x="126" y="735"/>
                </a:lnTo>
                <a:lnTo>
                  <a:pt x="133" y="735"/>
                </a:lnTo>
                <a:lnTo>
                  <a:pt x="139" y="732"/>
                </a:lnTo>
                <a:lnTo>
                  <a:pt x="140" y="735"/>
                </a:lnTo>
                <a:lnTo>
                  <a:pt x="142" y="738"/>
                </a:lnTo>
                <a:lnTo>
                  <a:pt x="146" y="737"/>
                </a:lnTo>
                <a:lnTo>
                  <a:pt x="147" y="733"/>
                </a:lnTo>
                <a:lnTo>
                  <a:pt x="147" y="728"/>
                </a:lnTo>
                <a:lnTo>
                  <a:pt x="148" y="721"/>
                </a:lnTo>
                <a:lnTo>
                  <a:pt x="151" y="711"/>
                </a:lnTo>
                <a:lnTo>
                  <a:pt x="152" y="699"/>
                </a:lnTo>
                <a:lnTo>
                  <a:pt x="154" y="686"/>
                </a:lnTo>
                <a:lnTo>
                  <a:pt x="157" y="673"/>
                </a:lnTo>
                <a:lnTo>
                  <a:pt x="164" y="672"/>
                </a:lnTo>
                <a:lnTo>
                  <a:pt x="165" y="665"/>
                </a:lnTo>
                <a:lnTo>
                  <a:pt x="166" y="656"/>
                </a:lnTo>
                <a:lnTo>
                  <a:pt x="167" y="647"/>
                </a:lnTo>
                <a:lnTo>
                  <a:pt x="167" y="647"/>
                </a:lnTo>
                <a:lnTo>
                  <a:pt x="167" y="647"/>
                </a:lnTo>
                <a:lnTo>
                  <a:pt x="169" y="654"/>
                </a:lnTo>
                <a:lnTo>
                  <a:pt x="175" y="658"/>
                </a:lnTo>
                <a:lnTo>
                  <a:pt x="172" y="665"/>
                </a:lnTo>
                <a:lnTo>
                  <a:pt x="169" y="671"/>
                </a:lnTo>
                <a:lnTo>
                  <a:pt x="180" y="668"/>
                </a:lnTo>
                <a:lnTo>
                  <a:pt x="184" y="659"/>
                </a:lnTo>
                <a:lnTo>
                  <a:pt x="184" y="641"/>
                </a:lnTo>
                <a:lnTo>
                  <a:pt x="185" y="624"/>
                </a:lnTo>
                <a:lnTo>
                  <a:pt x="188" y="616"/>
                </a:lnTo>
                <a:lnTo>
                  <a:pt x="191" y="610"/>
                </a:lnTo>
                <a:lnTo>
                  <a:pt x="193" y="605"/>
                </a:lnTo>
                <a:lnTo>
                  <a:pt x="191" y="600"/>
                </a:lnTo>
                <a:lnTo>
                  <a:pt x="184" y="598"/>
                </a:lnTo>
                <a:lnTo>
                  <a:pt x="178" y="598"/>
                </a:lnTo>
                <a:lnTo>
                  <a:pt x="172" y="604"/>
                </a:lnTo>
                <a:lnTo>
                  <a:pt x="171" y="610"/>
                </a:lnTo>
                <a:lnTo>
                  <a:pt x="163" y="610"/>
                </a:lnTo>
                <a:lnTo>
                  <a:pt x="155" y="610"/>
                </a:lnTo>
                <a:lnTo>
                  <a:pt x="148" y="609"/>
                </a:lnTo>
                <a:lnTo>
                  <a:pt x="145" y="614"/>
                </a:lnTo>
                <a:lnTo>
                  <a:pt x="145" y="619"/>
                </a:lnTo>
                <a:lnTo>
                  <a:pt x="150" y="621"/>
                </a:lnTo>
                <a:lnTo>
                  <a:pt x="150" y="626"/>
                </a:lnTo>
                <a:lnTo>
                  <a:pt x="153" y="630"/>
                </a:lnTo>
                <a:lnTo>
                  <a:pt x="150" y="644"/>
                </a:lnTo>
                <a:lnTo>
                  <a:pt x="137" y="652"/>
                </a:lnTo>
                <a:lnTo>
                  <a:pt x="137" y="653"/>
                </a:lnTo>
                <a:lnTo>
                  <a:pt x="137" y="654"/>
                </a:lnTo>
                <a:lnTo>
                  <a:pt x="138" y="661"/>
                </a:lnTo>
                <a:lnTo>
                  <a:pt x="136" y="668"/>
                </a:lnTo>
                <a:lnTo>
                  <a:pt x="135" y="672"/>
                </a:lnTo>
                <a:lnTo>
                  <a:pt x="134" y="675"/>
                </a:lnTo>
                <a:lnTo>
                  <a:pt x="127" y="674"/>
                </a:lnTo>
                <a:lnTo>
                  <a:pt x="122" y="673"/>
                </a:lnTo>
                <a:lnTo>
                  <a:pt x="121" y="672"/>
                </a:lnTo>
                <a:lnTo>
                  <a:pt x="121" y="670"/>
                </a:lnTo>
                <a:lnTo>
                  <a:pt x="121" y="662"/>
                </a:lnTo>
                <a:lnTo>
                  <a:pt x="117" y="659"/>
                </a:lnTo>
                <a:lnTo>
                  <a:pt x="107" y="660"/>
                </a:lnTo>
                <a:lnTo>
                  <a:pt x="102" y="671"/>
                </a:lnTo>
                <a:lnTo>
                  <a:pt x="102" y="680"/>
                </a:lnTo>
                <a:lnTo>
                  <a:pt x="102" y="689"/>
                </a:lnTo>
                <a:lnTo>
                  <a:pt x="97" y="694"/>
                </a:lnTo>
                <a:lnTo>
                  <a:pt x="101" y="701"/>
                </a:lnTo>
                <a:lnTo>
                  <a:pt x="100" y="703"/>
                </a:lnTo>
                <a:lnTo>
                  <a:pt x="95" y="706"/>
                </a:lnTo>
                <a:lnTo>
                  <a:pt x="91" y="706"/>
                </a:lnTo>
                <a:lnTo>
                  <a:pt x="87" y="703"/>
                </a:lnTo>
                <a:lnTo>
                  <a:pt x="86" y="700"/>
                </a:lnTo>
                <a:lnTo>
                  <a:pt x="81" y="699"/>
                </a:lnTo>
                <a:lnTo>
                  <a:pt x="81" y="702"/>
                </a:lnTo>
                <a:lnTo>
                  <a:pt x="80" y="706"/>
                </a:lnTo>
                <a:lnTo>
                  <a:pt x="81" y="711"/>
                </a:lnTo>
                <a:lnTo>
                  <a:pt x="82" y="715"/>
                </a:lnTo>
                <a:lnTo>
                  <a:pt x="85" y="730"/>
                </a:lnTo>
                <a:lnTo>
                  <a:pt x="99" y="732"/>
                </a:lnTo>
                <a:close/>
                <a:moveTo>
                  <a:pt x="796" y="63"/>
                </a:moveTo>
                <a:lnTo>
                  <a:pt x="796" y="64"/>
                </a:lnTo>
                <a:lnTo>
                  <a:pt x="796" y="64"/>
                </a:lnTo>
                <a:lnTo>
                  <a:pt x="796" y="64"/>
                </a:lnTo>
                <a:lnTo>
                  <a:pt x="796" y="64"/>
                </a:lnTo>
                <a:lnTo>
                  <a:pt x="794" y="65"/>
                </a:lnTo>
                <a:lnTo>
                  <a:pt x="794" y="67"/>
                </a:lnTo>
                <a:lnTo>
                  <a:pt x="793" y="65"/>
                </a:lnTo>
                <a:lnTo>
                  <a:pt x="793" y="63"/>
                </a:lnTo>
                <a:lnTo>
                  <a:pt x="794" y="64"/>
                </a:lnTo>
                <a:lnTo>
                  <a:pt x="796" y="63"/>
                </a:lnTo>
                <a:lnTo>
                  <a:pt x="804" y="58"/>
                </a:lnTo>
                <a:lnTo>
                  <a:pt x="816" y="59"/>
                </a:lnTo>
                <a:lnTo>
                  <a:pt x="816" y="59"/>
                </a:lnTo>
                <a:lnTo>
                  <a:pt x="816" y="62"/>
                </a:lnTo>
                <a:lnTo>
                  <a:pt x="817" y="66"/>
                </a:lnTo>
                <a:lnTo>
                  <a:pt x="815" y="66"/>
                </a:lnTo>
                <a:lnTo>
                  <a:pt x="813" y="66"/>
                </a:lnTo>
                <a:lnTo>
                  <a:pt x="804" y="63"/>
                </a:lnTo>
                <a:lnTo>
                  <a:pt x="796" y="64"/>
                </a:lnTo>
                <a:lnTo>
                  <a:pt x="796" y="63"/>
                </a:lnTo>
                <a:lnTo>
                  <a:pt x="796" y="63"/>
                </a:lnTo>
                <a:lnTo>
                  <a:pt x="796" y="63"/>
                </a:lnTo>
                <a:lnTo>
                  <a:pt x="796" y="63"/>
                </a:lnTo>
                <a:lnTo>
                  <a:pt x="796" y="63"/>
                </a:lnTo>
                <a:lnTo>
                  <a:pt x="796" y="64"/>
                </a:lnTo>
                <a:lnTo>
                  <a:pt x="796" y="64"/>
                </a:lnTo>
                <a:lnTo>
                  <a:pt x="796" y="64"/>
                </a:lnTo>
                <a:lnTo>
                  <a:pt x="796" y="63"/>
                </a:lnTo>
                <a:close/>
                <a:moveTo>
                  <a:pt x="2657" y="949"/>
                </a:moveTo>
                <a:lnTo>
                  <a:pt x="2661" y="957"/>
                </a:lnTo>
                <a:lnTo>
                  <a:pt x="2669" y="959"/>
                </a:lnTo>
                <a:lnTo>
                  <a:pt x="2679" y="960"/>
                </a:lnTo>
                <a:lnTo>
                  <a:pt x="2685" y="966"/>
                </a:lnTo>
                <a:lnTo>
                  <a:pt x="2685" y="981"/>
                </a:lnTo>
                <a:lnTo>
                  <a:pt x="2687" y="995"/>
                </a:lnTo>
                <a:lnTo>
                  <a:pt x="2688" y="1015"/>
                </a:lnTo>
                <a:lnTo>
                  <a:pt x="2692" y="1037"/>
                </a:lnTo>
                <a:lnTo>
                  <a:pt x="2684" y="1037"/>
                </a:lnTo>
                <a:lnTo>
                  <a:pt x="2677" y="1036"/>
                </a:lnTo>
                <a:lnTo>
                  <a:pt x="2669" y="1039"/>
                </a:lnTo>
                <a:lnTo>
                  <a:pt x="2664" y="1045"/>
                </a:lnTo>
                <a:lnTo>
                  <a:pt x="2663" y="1054"/>
                </a:lnTo>
                <a:lnTo>
                  <a:pt x="2665" y="1061"/>
                </a:lnTo>
                <a:lnTo>
                  <a:pt x="2671" y="1061"/>
                </a:lnTo>
                <a:lnTo>
                  <a:pt x="2678" y="1057"/>
                </a:lnTo>
                <a:lnTo>
                  <a:pt x="2681" y="1055"/>
                </a:lnTo>
                <a:lnTo>
                  <a:pt x="2685" y="1057"/>
                </a:lnTo>
                <a:lnTo>
                  <a:pt x="2689" y="1059"/>
                </a:lnTo>
                <a:lnTo>
                  <a:pt x="2692" y="1055"/>
                </a:lnTo>
                <a:lnTo>
                  <a:pt x="2693" y="1050"/>
                </a:lnTo>
                <a:lnTo>
                  <a:pt x="2697" y="1048"/>
                </a:lnTo>
                <a:lnTo>
                  <a:pt x="2701" y="1051"/>
                </a:lnTo>
                <a:lnTo>
                  <a:pt x="2703" y="1055"/>
                </a:lnTo>
                <a:lnTo>
                  <a:pt x="2702" y="1060"/>
                </a:lnTo>
                <a:lnTo>
                  <a:pt x="2705" y="1065"/>
                </a:lnTo>
                <a:lnTo>
                  <a:pt x="2714" y="1061"/>
                </a:lnTo>
                <a:lnTo>
                  <a:pt x="2719" y="1056"/>
                </a:lnTo>
                <a:lnTo>
                  <a:pt x="2720" y="1049"/>
                </a:lnTo>
                <a:lnTo>
                  <a:pt x="2722" y="1041"/>
                </a:lnTo>
                <a:lnTo>
                  <a:pt x="2722" y="1039"/>
                </a:lnTo>
                <a:lnTo>
                  <a:pt x="2722" y="1036"/>
                </a:lnTo>
                <a:lnTo>
                  <a:pt x="2716" y="996"/>
                </a:lnTo>
                <a:lnTo>
                  <a:pt x="2712" y="957"/>
                </a:lnTo>
                <a:lnTo>
                  <a:pt x="2708" y="946"/>
                </a:lnTo>
                <a:lnTo>
                  <a:pt x="2698" y="943"/>
                </a:lnTo>
                <a:lnTo>
                  <a:pt x="2683" y="942"/>
                </a:lnTo>
                <a:lnTo>
                  <a:pt x="2669" y="938"/>
                </a:lnTo>
                <a:lnTo>
                  <a:pt x="2659" y="938"/>
                </a:lnTo>
                <a:lnTo>
                  <a:pt x="2657" y="949"/>
                </a:lnTo>
                <a:close/>
                <a:moveTo>
                  <a:pt x="1918" y="966"/>
                </a:moveTo>
                <a:lnTo>
                  <a:pt x="1919" y="967"/>
                </a:lnTo>
                <a:lnTo>
                  <a:pt x="1918" y="967"/>
                </a:lnTo>
                <a:lnTo>
                  <a:pt x="1918" y="966"/>
                </a:lnTo>
                <a:close/>
                <a:moveTo>
                  <a:pt x="2553" y="1679"/>
                </a:moveTo>
                <a:lnTo>
                  <a:pt x="2570" y="1680"/>
                </a:lnTo>
                <a:lnTo>
                  <a:pt x="2586" y="1684"/>
                </a:lnTo>
                <a:lnTo>
                  <a:pt x="2600" y="1688"/>
                </a:lnTo>
                <a:lnTo>
                  <a:pt x="2614" y="1687"/>
                </a:lnTo>
                <a:lnTo>
                  <a:pt x="2620" y="1684"/>
                </a:lnTo>
                <a:lnTo>
                  <a:pt x="2626" y="1682"/>
                </a:lnTo>
                <a:lnTo>
                  <a:pt x="2636" y="1681"/>
                </a:lnTo>
                <a:lnTo>
                  <a:pt x="2637" y="1671"/>
                </a:lnTo>
                <a:lnTo>
                  <a:pt x="2637" y="1667"/>
                </a:lnTo>
                <a:lnTo>
                  <a:pt x="2636" y="1663"/>
                </a:lnTo>
                <a:lnTo>
                  <a:pt x="2628" y="1667"/>
                </a:lnTo>
                <a:lnTo>
                  <a:pt x="2621" y="1663"/>
                </a:lnTo>
                <a:lnTo>
                  <a:pt x="2619" y="1654"/>
                </a:lnTo>
                <a:lnTo>
                  <a:pt x="2624" y="1647"/>
                </a:lnTo>
                <a:lnTo>
                  <a:pt x="2626" y="1645"/>
                </a:lnTo>
                <a:lnTo>
                  <a:pt x="2627" y="1642"/>
                </a:lnTo>
                <a:lnTo>
                  <a:pt x="2625" y="1640"/>
                </a:lnTo>
                <a:lnTo>
                  <a:pt x="2622" y="1639"/>
                </a:lnTo>
                <a:lnTo>
                  <a:pt x="2606" y="1636"/>
                </a:lnTo>
                <a:lnTo>
                  <a:pt x="2591" y="1629"/>
                </a:lnTo>
                <a:lnTo>
                  <a:pt x="2583" y="1628"/>
                </a:lnTo>
                <a:lnTo>
                  <a:pt x="2579" y="1632"/>
                </a:lnTo>
                <a:lnTo>
                  <a:pt x="2570" y="1640"/>
                </a:lnTo>
                <a:lnTo>
                  <a:pt x="2558" y="1640"/>
                </a:lnTo>
                <a:lnTo>
                  <a:pt x="2542" y="1639"/>
                </a:lnTo>
                <a:lnTo>
                  <a:pt x="2527" y="1647"/>
                </a:lnTo>
                <a:lnTo>
                  <a:pt x="2538" y="1648"/>
                </a:lnTo>
                <a:lnTo>
                  <a:pt x="2541" y="1659"/>
                </a:lnTo>
                <a:lnTo>
                  <a:pt x="2542" y="1664"/>
                </a:lnTo>
                <a:lnTo>
                  <a:pt x="2542" y="1669"/>
                </a:lnTo>
                <a:lnTo>
                  <a:pt x="2544" y="1678"/>
                </a:lnTo>
                <a:lnTo>
                  <a:pt x="2553" y="1679"/>
                </a:lnTo>
                <a:close/>
                <a:moveTo>
                  <a:pt x="2648" y="1588"/>
                </a:moveTo>
                <a:lnTo>
                  <a:pt x="2650" y="1591"/>
                </a:lnTo>
                <a:lnTo>
                  <a:pt x="2654" y="1592"/>
                </a:lnTo>
                <a:lnTo>
                  <a:pt x="2656" y="1591"/>
                </a:lnTo>
                <a:lnTo>
                  <a:pt x="2657" y="1590"/>
                </a:lnTo>
                <a:lnTo>
                  <a:pt x="2659" y="1580"/>
                </a:lnTo>
                <a:lnTo>
                  <a:pt x="2668" y="1574"/>
                </a:lnTo>
                <a:lnTo>
                  <a:pt x="2659" y="1573"/>
                </a:lnTo>
                <a:lnTo>
                  <a:pt x="2652" y="1572"/>
                </a:lnTo>
                <a:lnTo>
                  <a:pt x="2638" y="1568"/>
                </a:lnTo>
                <a:lnTo>
                  <a:pt x="2625" y="1559"/>
                </a:lnTo>
                <a:lnTo>
                  <a:pt x="2624" y="1557"/>
                </a:lnTo>
                <a:lnTo>
                  <a:pt x="2625" y="1554"/>
                </a:lnTo>
                <a:lnTo>
                  <a:pt x="2629" y="1545"/>
                </a:lnTo>
                <a:lnTo>
                  <a:pt x="2628" y="1537"/>
                </a:lnTo>
                <a:lnTo>
                  <a:pt x="2625" y="1513"/>
                </a:lnTo>
                <a:lnTo>
                  <a:pt x="2625" y="1488"/>
                </a:lnTo>
                <a:lnTo>
                  <a:pt x="2625" y="1484"/>
                </a:lnTo>
                <a:lnTo>
                  <a:pt x="2621" y="1480"/>
                </a:lnTo>
                <a:lnTo>
                  <a:pt x="2622" y="1476"/>
                </a:lnTo>
                <a:lnTo>
                  <a:pt x="2622" y="1471"/>
                </a:lnTo>
                <a:lnTo>
                  <a:pt x="2620" y="1432"/>
                </a:lnTo>
                <a:lnTo>
                  <a:pt x="2616" y="1392"/>
                </a:lnTo>
                <a:lnTo>
                  <a:pt x="2616" y="1385"/>
                </a:lnTo>
                <a:lnTo>
                  <a:pt x="2612" y="1377"/>
                </a:lnTo>
                <a:lnTo>
                  <a:pt x="2604" y="1371"/>
                </a:lnTo>
                <a:lnTo>
                  <a:pt x="2611" y="1362"/>
                </a:lnTo>
                <a:lnTo>
                  <a:pt x="2612" y="1360"/>
                </a:lnTo>
                <a:lnTo>
                  <a:pt x="2612" y="1357"/>
                </a:lnTo>
                <a:lnTo>
                  <a:pt x="2611" y="1343"/>
                </a:lnTo>
                <a:lnTo>
                  <a:pt x="2606" y="1330"/>
                </a:lnTo>
                <a:lnTo>
                  <a:pt x="2580" y="1300"/>
                </a:lnTo>
                <a:lnTo>
                  <a:pt x="2543" y="1288"/>
                </a:lnTo>
                <a:lnTo>
                  <a:pt x="2509" y="1299"/>
                </a:lnTo>
                <a:lnTo>
                  <a:pt x="2495" y="1325"/>
                </a:lnTo>
                <a:lnTo>
                  <a:pt x="2495" y="1361"/>
                </a:lnTo>
                <a:lnTo>
                  <a:pt x="2496" y="1397"/>
                </a:lnTo>
                <a:lnTo>
                  <a:pt x="2502" y="1479"/>
                </a:lnTo>
                <a:lnTo>
                  <a:pt x="2512" y="1561"/>
                </a:lnTo>
                <a:lnTo>
                  <a:pt x="2512" y="1571"/>
                </a:lnTo>
                <a:lnTo>
                  <a:pt x="2513" y="1579"/>
                </a:lnTo>
                <a:lnTo>
                  <a:pt x="2521" y="1581"/>
                </a:lnTo>
                <a:lnTo>
                  <a:pt x="2531" y="1581"/>
                </a:lnTo>
                <a:lnTo>
                  <a:pt x="2533" y="1587"/>
                </a:lnTo>
                <a:lnTo>
                  <a:pt x="2529" y="1592"/>
                </a:lnTo>
                <a:lnTo>
                  <a:pt x="2527" y="1595"/>
                </a:lnTo>
                <a:lnTo>
                  <a:pt x="2529" y="1600"/>
                </a:lnTo>
                <a:lnTo>
                  <a:pt x="2531" y="1601"/>
                </a:lnTo>
                <a:lnTo>
                  <a:pt x="2532" y="1599"/>
                </a:lnTo>
                <a:lnTo>
                  <a:pt x="2535" y="1593"/>
                </a:lnTo>
                <a:lnTo>
                  <a:pt x="2541" y="1594"/>
                </a:lnTo>
                <a:lnTo>
                  <a:pt x="2541" y="1594"/>
                </a:lnTo>
                <a:lnTo>
                  <a:pt x="2543" y="1596"/>
                </a:lnTo>
                <a:lnTo>
                  <a:pt x="2545" y="1596"/>
                </a:lnTo>
                <a:lnTo>
                  <a:pt x="2546" y="1593"/>
                </a:lnTo>
                <a:lnTo>
                  <a:pt x="2543" y="1592"/>
                </a:lnTo>
                <a:lnTo>
                  <a:pt x="2550" y="1592"/>
                </a:lnTo>
                <a:lnTo>
                  <a:pt x="2557" y="1593"/>
                </a:lnTo>
                <a:lnTo>
                  <a:pt x="2567" y="1592"/>
                </a:lnTo>
                <a:lnTo>
                  <a:pt x="2567" y="1581"/>
                </a:lnTo>
                <a:lnTo>
                  <a:pt x="2573" y="1581"/>
                </a:lnTo>
                <a:lnTo>
                  <a:pt x="2578" y="1581"/>
                </a:lnTo>
                <a:lnTo>
                  <a:pt x="2583" y="1587"/>
                </a:lnTo>
                <a:lnTo>
                  <a:pt x="2588" y="1583"/>
                </a:lnTo>
                <a:lnTo>
                  <a:pt x="2602" y="1584"/>
                </a:lnTo>
                <a:lnTo>
                  <a:pt x="2617" y="1581"/>
                </a:lnTo>
                <a:lnTo>
                  <a:pt x="2617" y="1581"/>
                </a:lnTo>
                <a:lnTo>
                  <a:pt x="2617" y="1580"/>
                </a:lnTo>
                <a:lnTo>
                  <a:pt x="2624" y="1583"/>
                </a:lnTo>
                <a:lnTo>
                  <a:pt x="2632" y="1578"/>
                </a:lnTo>
                <a:lnTo>
                  <a:pt x="2642" y="1578"/>
                </a:lnTo>
                <a:lnTo>
                  <a:pt x="2648" y="1588"/>
                </a:lnTo>
                <a:close/>
                <a:moveTo>
                  <a:pt x="2219" y="1475"/>
                </a:moveTo>
                <a:lnTo>
                  <a:pt x="2217" y="1439"/>
                </a:lnTo>
                <a:lnTo>
                  <a:pt x="2216" y="1404"/>
                </a:lnTo>
                <a:lnTo>
                  <a:pt x="2215" y="1385"/>
                </a:lnTo>
                <a:lnTo>
                  <a:pt x="2209" y="1366"/>
                </a:lnTo>
                <a:lnTo>
                  <a:pt x="2209" y="1364"/>
                </a:lnTo>
                <a:lnTo>
                  <a:pt x="2210" y="1361"/>
                </a:lnTo>
                <a:lnTo>
                  <a:pt x="2213" y="1336"/>
                </a:lnTo>
                <a:lnTo>
                  <a:pt x="2204" y="1313"/>
                </a:lnTo>
                <a:lnTo>
                  <a:pt x="2179" y="1286"/>
                </a:lnTo>
                <a:lnTo>
                  <a:pt x="2140" y="1277"/>
                </a:lnTo>
                <a:lnTo>
                  <a:pt x="2179" y="1381"/>
                </a:lnTo>
                <a:lnTo>
                  <a:pt x="2217" y="1485"/>
                </a:lnTo>
                <a:lnTo>
                  <a:pt x="2219" y="1480"/>
                </a:lnTo>
                <a:lnTo>
                  <a:pt x="2219" y="1475"/>
                </a:lnTo>
                <a:close/>
                <a:moveTo>
                  <a:pt x="1733" y="1037"/>
                </a:moveTo>
                <a:lnTo>
                  <a:pt x="1733" y="1038"/>
                </a:lnTo>
                <a:lnTo>
                  <a:pt x="1733" y="1039"/>
                </a:lnTo>
                <a:lnTo>
                  <a:pt x="1732" y="1039"/>
                </a:lnTo>
                <a:lnTo>
                  <a:pt x="1732" y="1038"/>
                </a:lnTo>
                <a:lnTo>
                  <a:pt x="1732" y="1038"/>
                </a:lnTo>
                <a:lnTo>
                  <a:pt x="1733" y="1037"/>
                </a:lnTo>
                <a:close/>
                <a:moveTo>
                  <a:pt x="1780" y="1038"/>
                </a:moveTo>
                <a:lnTo>
                  <a:pt x="1761" y="1040"/>
                </a:lnTo>
                <a:lnTo>
                  <a:pt x="1740" y="1039"/>
                </a:lnTo>
                <a:lnTo>
                  <a:pt x="1761" y="1035"/>
                </a:lnTo>
                <a:lnTo>
                  <a:pt x="1780" y="1038"/>
                </a:lnTo>
                <a:close/>
                <a:moveTo>
                  <a:pt x="1631" y="1074"/>
                </a:moveTo>
                <a:lnTo>
                  <a:pt x="1618" y="1079"/>
                </a:lnTo>
                <a:lnTo>
                  <a:pt x="1605" y="1080"/>
                </a:lnTo>
                <a:lnTo>
                  <a:pt x="1601" y="1081"/>
                </a:lnTo>
                <a:lnTo>
                  <a:pt x="1600" y="1085"/>
                </a:lnTo>
                <a:lnTo>
                  <a:pt x="1602" y="1089"/>
                </a:lnTo>
                <a:lnTo>
                  <a:pt x="1606" y="1089"/>
                </a:lnTo>
                <a:lnTo>
                  <a:pt x="1621" y="1090"/>
                </a:lnTo>
                <a:lnTo>
                  <a:pt x="1635" y="1084"/>
                </a:lnTo>
                <a:lnTo>
                  <a:pt x="1638" y="1083"/>
                </a:lnTo>
                <a:lnTo>
                  <a:pt x="1640" y="1085"/>
                </a:lnTo>
                <a:lnTo>
                  <a:pt x="1647" y="1089"/>
                </a:lnTo>
                <a:lnTo>
                  <a:pt x="1652" y="1085"/>
                </a:lnTo>
                <a:lnTo>
                  <a:pt x="1654" y="1083"/>
                </a:lnTo>
                <a:lnTo>
                  <a:pt x="1655" y="1084"/>
                </a:lnTo>
                <a:lnTo>
                  <a:pt x="1661" y="1087"/>
                </a:lnTo>
                <a:lnTo>
                  <a:pt x="1666" y="1085"/>
                </a:lnTo>
                <a:lnTo>
                  <a:pt x="1679" y="1083"/>
                </a:lnTo>
                <a:lnTo>
                  <a:pt x="1683" y="1095"/>
                </a:lnTo>
                <a:lnTo>
                  <a:pt x="1683" y="1100"/>
                </a:lnTo>
                <a:lnTo>
                  <a:pt x="1685" y="1101"/>
                </a:lnTo>
                <a:lnTo>
                  <a:pt x="1695" y="1101"/>
                </a:lnTo>
                <a:lnTo>
                  <a:pt x="1702" y="1100"/>
                </a:lnTo>
                <a:lnTo>
                  <a:pt x="1702" y="1091"/>
                </a:lnTo>
                <a:lnTo>
                  <a:pt x="1698" y="1084"/>
                </a:lnTo>
                <a:lnTo>
                  <a:pt x="1697" y="1082"/>
                </a:lnTo>
                <a:lnTo>
                  <a:pt x="1695" y="1080"/>
                </a:lnTo>
                <a:lnTo>
                  <a:pt x="1694" y="1075"/>
                </a:lnTo>
                <a:lnTo>
                  <a:pt x="1696" y="1072"/>
                </a:lnTo>
                <a:lnTo>
                  <a:pt x="1700" y="1070"/>
                </a:lnTo>
                <a:lnTo>
                  <a:pt x="1704" y="1073"/>
                </a:lnTo>
                <a:lnTo>
                  <a:pt x="1708" y="1078"/>
                </a:lnTo>
                <a:lnTo>
                  <a:pt x="1713" y="1079"/>
                </a:lnTo>
                <a:lnTo>
                  <a:pt x="1716" y="1073"/>
                </a:lnTo>
                <a:lnTo>
                  <a:pt x="1714" y="1066"/>
                </a:lnTo>
                <a:lnTo>
                  <a:pt x="1713" y="1055"/>
                </a:lnTo>
                <a:lnTo>
                  <a:pt x="1724" y="1050"/>
                </a:lnTo>
                <a:lnTo>
                  <a:pt x="1740" y="1050"/>
                </a:lnTo>
                <a:lnTo>
                  <a:pt x="1756" y="1053"/>
                </a:lnTo>
                <a:lnTo>
                  <a:pt x="1759" y="1055"/>
                </a:lnTo>
                <a:lnTo>
                  <a:pt x="1760" y="1059"/>
                </a:lnTo>
                <a:lnTo>
                  <a:pt x="1757" y="1061"/>
                </a:lnTo>
                <a:lnTo>
                  <a:pt x="1753" y="1060"/>
                </a:lnTo>
                <a:lnTo>
                  <a:pt x="1748" y="1060"/>
                </a:lnTo>
                <a:lnTo>
                  <a:pt x="1745" y="1064"/>
                </a:lnTo>
                <a:lnTo>
                  <a:pt x="1753" y="1066"/>
                </a:lnTo>
                <a:lnTo>
                  <a:pt x="1760" y="1069"/>
                </a:lnTo>
                <a:lnTo>
                  <a:pt x="1754" y="1073"/>
                </a:lnTo>
                <a:lnTo>
                  <a:pt x="1746" y="1076"/>
                </a:lnTo>
                <a:lnTo>
                  <a:pt x="1753" y="1082"/>
                </a:lnTo>
                <a:lnTo>
                  <a:pt x="1754" y="1089"/>
                </a:lnTo>
                <a:lnTo>
                  <a:pt x="1755" y="1096"/>
                </a:lnTo>
                <a:lnTo>
                  <a:pt x="1759" y="1099"/>
                </a:lnTo>
                <a:lnTo>
                  <a:pt x="1770" y="1099"/>
                </a:lnTo>
                <a:lnTo>
                  <a:pt x="1778" y="1096"/>
                </a:lnTo>
                <a:lnTo>
                  <a:pt x="1778" y="1087"/>
                </a:lnTo>
                <a:lnTo>
                  <a:pt x="1774" y="1079"/>
                </a:lnTo>
                <a:lnTo>
                  <a:pt x="1773" y="1074"/>
                </a:lnTo>
                <a:lnTo>
                  <a:pt x="1771" y="1071"/>
                </a:lnTo>
                <a:lnTo>
                  <a:pt x="1767" y="1058"/>
                </a:lnTo>
                <a:lnTo>
                  <a:pt x="1772" y="1045"/>
                </a:lnTo>
                <a:lnTo>
                  <a:pt x="1784" y="1054"/>
                </a:lnTo>
                <a:lnTo>
                  <a:pt x="1795" y="1047"/>
                </a:lnTo>
                <a:lnTo>
                  <a:pt x="1797" y="1042"/>
                </a:lnTo>
                <a:lnTo>
                  <a:pt x="1791" y="1037"/>
                </a:lnTo>
                <a:lnTo>
                  <a:pt x="1802" y="1035"/>
                </a:lnTo>
                <a:lnTo>
                  <a:pt x="1814" y="1028"/>
                </a:lnTo>
                <a:lnTo>
                  <a:pt x="1772" y="1030"/>
                </a:lnTo>
                <a:lnTo>
                  <a:pt x="1733" y="1037"/>
                </a:lnTo>
                <a:lnTo>
                  <a:pt x="1733" y="1037"/>
                </a:lnTo>
                <a:lnTo>
                  <a:pt x="1733" y="1037"/>
                </a:lnTo>
                <a:lnTo>
                  <a:pt x="1723" y="1034"/>
                </a:lnTo>
                <a:lnTo>
                  <a:pt x="1715" y="1039"/>
                </a:lnTo>
                <a:lnTo>
                  <a:pt x="1711" y="1043"/>
                </a:lnTo>
                <a:lnTo>
                  <a:pt x="1706" y="1044"/>
                </a:lnTo>
                <a:lnTo>
                  <a:pt x="1666" y="1045"/>
                </a:lnTo>
                <a:lnTo>
                  <a:pt x="1626" y="1047"/>
                </a:lnTo>
                <a:lnTo>
                  <a:pt x="1606" y="1049"/>
                </a:lnTo>
                <a:lnTo>
                  <a:pt x="1586" y="1051"/>
                </a:lnTo>
                <a:lnTo>
                  <a:pt x="1585" y="1053"/>
                </a:lnTo>
                <a:lnTo>
                  <a:pt x="1586" y="1055"/>
                </a:lnTo>
                <a:lnTo>
                  <a:pt x="1587" y="1065"/>
                </a:lnTo>
                <a:lnTo>
                  <a:pt x="1596" y="1061"/>
                </a:lnTo>
                <a:lnTo>
                  <a:pt x="1597" y="1061"/>
                </a:lnTo>
                <a:lnTo>
                  <a:pt x="1600" y="1061"/>
                </a:lnTo>
                <a:lnTo>
                  <a:pt x="1615" y="1064"/>
                </a:lnTo>
                <a:lnTo>
                  <a:pt x="1630" y="1065"/>
                </a:lnTo>
                <a:lnTo>
                  <a:pt x="1634" y="1066"/>
                </a:lnTo>
                <a:lnTo>
                  <a:pt x="1636" y="1068"/>
                </a:lnTo>
                <a:lnTo>
                  <a:pt x="1635" y="1072"/>
                </a:lnTo>
                <a:lnTo>
                  <a:pt x="1631" y="1074"/>
                </a:lnTo>
                <a:close/>
                <a:moveTo>
                  <a:pt x="472" y="1370"/>
                </a:moveTo>
                <a:lnTo>
                  <a:pt x="472" y="1375"/>
                </a:lnTo>
                <a:lnTo>
                  <a:pt x="470" y="1379"/>
                </a:lnTo>
                <a:lnTo>
                  <a:pt x="463" y="1382"/>
                </a:lnTo>
                <a:lnTo>
                  <a:pt x="459" y="1389"/>
                </a:lnTo>
                <a:lnTo>
                  <a:pt x="456" y="1396"/>
                </a:lnTo>
                <a:lnTo>
                  <a:pt x="452" y="1389"/>
                </a:lnTo>
                <a:lnTo>
                  <a:pt x="451" y="1385"/>
                </a:lnTo>
                <a:lnTo>
                  <a:pt x="451" y="1380"/>
                </a:lnTo>
                <a:lnTo>
                  <a:pt x="452" y="1379"/>
                </a:lnTo>
                <a:lnTo>
                  <a:pt x="452" y="1378"/>
                </a:lnTo>
                <a:lnTo>
                  <a:pt x="456" y="1363"/>
                </a:lnTo>
                <a:lnTo>
                  <a:pt x="472" y="1370"/>
                </a:lnTo>
                <a:lnTo>
                  <a:pt x="474" y="1364"/>
                </a:lnTo>
                <a:lnTo>
                  <a:pt x="475" y="1359"/>
                </a:lnTo>
                <a:lnTo>
                  <a:pt x="474" y="1364"/>
                </a:lnTo>
                <a:lnTo>
                  <a:pt x="472" y="1370"/>
                </a:lnTo>
                <a:close/>
                <a:moveTo>
                  <a:pt x="503" y="1277"/>
                </a:moveTo>
                <a:lnTo>
                  <a:pt x="500" y="1256"/>
                </a:lnTo>
                <a:lnTo>
                  <a:pt x="493" y="1237"/>
                </a:lnTo>
                <a:lnTo>
                  <a:pt x="478" y="1221"/>
                </a:lnTo>
                <a:lnTo>
                  <a:pt x="457" y="1217"/>
                </a:lnTo>
                <a:lnTo>
                  <a:pt x="443" y="1221"/>
                </a:lnTo>
                <a:lnTo>
                  <a:pt x="431" y="1229"/>
                </a:lnTo>
                <a:lnTo>
                  <a:pt x="423" y="1235"/>
                </a:lnTo>
                <a:lnTo>
                  <a:pt x="413" y="1239"/>
                </a:lnTo>
                <a:lnTo>
                  <a:pt x="412" y="1239"/>
                </a:lnTo>
                <a:lnTo>
                  <a:pt x="412" y="1241"/>
                </a:lnTo>
                <a:lnTo>
                  <a:pt x="417" y="1247"/>
                </a:lnTo>
                <a:lnTo>
                  <a:pt x="412" y="1253"/>
                </a:lnTo>
                <a:lnTo>
                  <a:pt x="410" y="1258"/>
                </a:lnTo>
                <a:lnTo>
                  <a:pt x="414" y="1264"/>
                </a:lnTo>
                <a:lnTo>
                  <a:pt x="421" y="1267"/>
                </a:lnTo>
                <a:lnTo>
                  <a:pt x="427" y="1264"/>
                </a:lnTo>
                <a:lnTo>
                  <a:pt x="434" y="1259"/>
                </a:lnTo>
                <a:lnTo>
                  <a:pt x="440" y="1261"/>
                </a:lnTo>
                <a:lnTo>
                  <a:pt x="446" y="1263"/>
                </a:lnTo>
                <a:lnTo>
                  <a:pt x="454" y="1263"/>
                </a:lnTo>
                <a:lnTo>
                  <a:pt x="464" y="1266"/>
                </a:lnTo>
                <a:lnTo>
                  <a:pt x="468" y="1277"/>
                </a:lnTo>
                <a:lnTo>
                  <a:pt x="472" y="1272"/>
                </a:lnTo>
                <a:lnTo>
                  <a:pt x="479" y="1273"/>
                </a:lnTo>
                <a:lnTo>
                  <a:pt x="475" y="1286"/>
                </a:lnTo>
                <a:lnTo>
                  <a:pt x="484" y="1297"/>
                </a:lnTo>
                <a:lnTo>
                  <a:pt x="484" y="1299"/>
                </a:lnTo>
                <a:lnTo>
                  <a:pt x="484" y="1300"/>
                </a:lnTo>
                <a:lnTo>
                  <a:pt x="474" y="1305"/>
                </a:lnTo>
                <a:lnTo>
                  <a:pt x="471" y="1315"/>
                </a:lnTo>
                <a:lnTo>
                  <a:pt x="466" y="1335"/>
                </a:lnTo>
                <a:lnTo>
                  <a:pt x="449" y="1339"/>
                </a:lnTo>
                <a:lnTo>
                  <a:pt x="431" y="1335"/>
                </a:lnTo>
                <a:lnTo>
                  <a:pt x="414" y="1332"/>
                </a:lnTo>
                <a:lnTo>
                  <a:pt x="402" y="1329"/>
                </a:lnTo>
                <a:lnTo>
                  <a:pt x="390" y="1339"/>
                </a:lnTo>
                <a:lnTo>
                  <a:pt x="411" y="1342"/>
                </a:lnTo>
                <a:lnTo>
                  <a:pt x="433" y="1346"/>
                </a:lnTo>
                <a:lnTo>
                  <a:pt x="437" y="1347"/>
                </a:lnTo>
                <a:lnTo>
                  <a:pt x="439" y="1351"/>
                </a:lnTo>
                <a:lnTo>
                  <a:pt x="438" y="1355"/>
                </a:lnTo>
                <a:lnTo>
                  <a:pt x="434" y="1358"/>
                </a:lnTo>
                <a:lnTo>
                  <a:pt x="430" y="1359"/>
                </a:lnTo>
                <a:lnTo>
                  <a:pt x="426" y="1358"/>
                </a:lnTo>
                <a:lnTo>
                  <a:pt x="421" y="1360"/>
                </a:lnTo>
                <a:lnTo>
                  <a:pt x="422" y="1362"/>
                </a:lnTo>
                <a:lnTo>
                  <a:pt x="431" y="1372"/>
                </a:lnTo>
                <a:lnTo>
                  <a:pt x="441" y="1379"/>
                </a:lnTo>
                <a:lnTo>
                  <a:pt x="441" y="1384"/>
                </a:lnTo>
                <a:lnTo>
                  <a:pt x="441" y="1387"/>
                </a:lnTo>
                <a:lnTo>
                  <a:pt x="436" y="1385"/>
                </a:lnTo>
                <a:lnTo>
                  <a:pt x="431" y="1382"/>
                </a:lnTo>
                <a:lnTo>
                  <a:pt x="428" y="1395"/>
                </a:lnTo>
                <a:lnTo>
                  <a:pt x="423" y="1408"/>
                </a:lnTo>
                <a:lnTo>
                  <a:pt x="422" y="1414"/>
                </a:lnTo>
                <a:lnTo>
                  <a:pt x="426" y="1420"/>
                </a:lnTo>
                <a:lnTo>
                  <a:pt x="431" y="1427"/>
                </a:lnTo>
                <a:lnTo>
                  <a:pt x="431" y="1436"/>
                </a:lnTo>
                <a:lnTo>
                  <a:pt x="426" y="1434"/>
                </a:lnTo>
                <a:lnTo>
                  <a:pt x="423" y="1433"/>
                </a:lnTo>
                <a:lnTo>
                  <a:pt x="420" y="1437"/>
                </a:lnTo>
                <a:lnTo>
                  <a:pt x="420" y="1442"/>
                </a:lnTo>
                <a:lnTo>
                  <a:pt x="420" y="1466"/>
                </a:lnTo>
                <a:lnTo>
                  <a:pt x="417" y="1489"/>
                </a:lnTo>
                <a:lnTo>
                  <a:pt x="418" y="1497"/>
                </a:lnTo>
                <a:lnTo>
                  <a:pt x="425" y="1499"/>
                </a:lnTo>
                <a:lnTo>
                  <a:pt x="442" y="1499"/>
                </a:lnTo>
                <a:lnTo>
                  <a:pt x="460" y="1499"/>
                </a:lnTo>
                <a:lnTo>
                  <a:pt x="466" y="1494"/>
                </a:lnTo>
                <a:lnTo>
                  <a:pt x="471" y="1488"/>
                </a:lnTo>
                <a:lnTo>
                  <a:pt x="486" y="1478"/>
                </a:lnTo>
                <a:lnTo>
                  <a:pt x="489" y="1461"/>
                </a:lnTo>
                <a:lnTo>
                  <a:pt x="489" y="1449"/>
                </a:lnTo>
                <a:lnTo>
                  <a:pt x="490" y="1437"/>
                </a:lnTo>
                <a:lnTo>
                  <a:pt x="495" y="1390"/>
                </a:lnTo>
                <a:lnTo>
                  <a:pt x="499" y="1344"/>
                </a:lnTo>
                <a:lnTo>
                  <a:pt x="501" y="1321"/>
                </a:lnTo>
                <a:lnTo>
                  <a:pt x="485" y="1301"/>
                </a:lnTo>
                <a:lnTo>
                  <a:pt x="502" y="1293"/>
                </a:lnTo>
                <a:lnTo>
                  <a:pt x="503" y="1277"/>
                </a:lnTo>
                <a:close/>
                <a:moveTo>
                  <a:pt x="821" y="451"/>
                </a:moveTo>
                <a:lnTo>
                  <a:pt x="823" y="453"/>
                </a:lnTo>
                <a:lnTo>
                  <a:pt x="828" y="452"/>
                </a:lnTo>
                <a:lnTo>
                  <a:pt x="828" y="449"/>
                </a:lnTo>
                <a:lnTo>
                  <a:pt x="828" y="446"/>
                </a:lnTo>
                <a:lnTo>
                  <a:pt x="827" y="443"/>
                </a:lnTo>
                <a:lnTo>
                  <a:pt x="822" y="442"/>
                </a:lnTo>
                <a:lnTo>
                  <a:pt x="815" y="443"/>
                </a:lnTo>
                <a:lnTo>
                  <a:pt x="806" y="443"/>
                </a:lnTo>
                <a:lnTo>
                  <a:pt x="778" y="451"/>
                </a:lnTo>
                <a:lnTo>
                  <a:pt x="751" y="458"/>
                </a:lnTo>
                <a:lnTo>
                  <a:pt x="733" y="462"/>
                </a:lnTo>
                <a:lnTo>
                  <a:pt x="716" y="469"/>
                </a:lnTo>
                <a:lnTo>
                  <a:pt x="683" y="482"/>
                </a:lnTo>
                <a:lnTo>
                  <a:pt x="648" y="488"/>
                </a:lnTo>
                <a:lnTo>
                  <a:pt x="646" y="488"/>
                </a:lnTo>
                <a:lnTo>
                  <a:pt x="643" y="490"/>
                </a:lnTo>
                <a:lnTo>
                  <a:pt x="621" y="499"/>
                </a:lnTo>
                <a:lnTo>
                  <a:pt x="600" y="510"/>
                </a:lnTo>
                <a:lnTo>
                  <a:pt x="577" y="520"/>
                </a:lnTo>
                <a:lnTo>
                  <a:pt x="556" y="530"/>
                </a:lnTo>
                <a:lnTo>
                  <a:pt x="526" y="541"/>
                </a:lnTo>
                <a:lnTo>
                  <a:pt x="496" y="552"/>
                </a:lnTo>
                <a:lnTo>
                  <a:pt x="481" y="558"/>
                </a:lnTo>
                <a:lnTo>
                  <a:pt x="466" y="562"/>
                </a:lnTo>
                <a:lnTo>
                  <a:pt x="450" y="567"/>
                </a:lnTo>
                <a:lnTo>
                  <a:pt x="440" y="581"/>
                </a:lnTo>
                <a:lnTo>
                  <a:pt x="437" y="584"/>
                </a:lnTo>
                <a:lnTo>
                  <a:pt x="433" y="586"/>
                </a:lnTo>
                <a:lnTo>
                  <a:pt x="406" y="602"/>
                </a:lnTo>
                <a:lnTo>
                  <a:pt x="378" y="615"/>
                </a:lnTo>
                <a:lnTo>
                  <a:pt x="362" y="616"/>
                </a:lnTo>
                <a:lnTo>
                  <a:pt x="354" y="604"/>
                </a:lnTo>
                <a:lnTo>
                  <a:pt x="353" y="602"/>
                </a:lnTo>
                <a:lnTo>
                  <a:pt x="351" y="601"/>
                </a:lnTo>
                <a:lnTo>
                  <a:pt x="351" y="607"/>
                </a:lnTo>
                <a:lnTo>
                  <a:pt x="351" y="612"/>
                </a:lnTo>
                <a:lnTo>
                  <a:pt x="345" y="628"/>
                </a:lnTo>
                <a:lnTo>
                  <a:pt x="329" y="636"/>
                </a:lnTo>
                <a:lnTo>
                  <a:pt x="314" y="640"/>
                </a:lnTo>
                <a:lnTo>
                  <a:pt x="304" y="653"/>
                </a:lnTo>
                <a:lnTo>
                  <a:pt x="301" y="657"/>
                </a:lnTo>
                <a:lnTo>
                  <a:pt x="296" y="660"/>
                </a:lnTo>
                <a:lnTo>
                  <a:pt x="263" y="686"/>
                </a:lnTo>
                <a:lnTo>
                  <a:pt x="231" y="711"/>
                </a:lnTo>
                <a:lnTo>
                  <a:pt x="226" y="720"/>
                </a:lnTo>
                <a:lnTo>
                  <a:pt x="229" y="732"/>
                </a:lnTo>
                <a:lnTo>
                  <a:pt x="237" y="715"/>
                </a:lnTo>
                <a:lnTo>
                  <a:pt x="249" y="705"/>
                </a:lnTo>
                <a:lnTo>
                  <a:pt x="263" y="694"/>
                </a:lnTo>
                <a:lnTo>
                  <a:pt x="277" y="684"/>
                </a:lnTo>
                <a:lnTo>
                  <a:pt x="296" y="673"/>
                </a:lnTo>
                <a:lnTo>
                  <a:pt x="309" y="658"/>
                </a:lnTo>
                <a:lnTo>
                  <a:pt x="320" y="647"/>
                </a:lnTo>
                <a:lnTo>
                  <a:pt x="332" y="641"/>
                </a:lnTo>
                <a:lnTo>
                  <a:pt x="335" y="641"/>
                </a:lnTo>
                <a:lnTo>
                  <a:pt x="338" y="641"/>
                </a:lnTo>
                <a:lnTo>
                  <a:pt x="338" y="644"/>
                </a:lnTo>
                <a:lnTo>
                  <a:pt x="337" y="646"/>
                </a:lnTo>
                <a:lnTo>
                  <a:pt x="335" y="657"/>
                </a:lnTo>
                <a:lnTo>
                  <a:pt x="336" y="670"/>
                </a:lnTo>
                <a:lnTo>
                  <a:pt x="343" y="660"/>
                </a:lnTo>
                <a:lnTo>
                  <a:pt x="344" y="651"/>
                </a:lnTo>
                <a:lnTo>
                  <a:pt x="345" y="644"/>
                </a:lnTo>
                <a:lnTo>
                  <a:pt x="351" y="640"/>
                </a:lnTo>
                <a:lnTo>
                  <a:pt x="380" y="624"/>
                </a:lnTo>
                <a:lnTo>
                  <a:pt x="410" y="607"/>
                </a:lnTo>
                <a:lnTo>
                  <a:pt x="428" y="599"/>
                </a:lnTo>
                <a:lnTo>
                  <a:pt x="443" y="586"/>
                </a:lnTo>
                <a:lnTo>
                  <a:pt x="452" y="577"/>
                </a:lnTo>
                <a:lnTo>
                  <a:pt x="463" y="571"/>
                </a:lnTo>
                <a:lnTo>
                  <a:pt x="469" y="567"/>
                </a:lnTo>
                <a:lnTo>
                  <a:pt x="476" y="566"/>
                </a:lnTo>
                <a:lnTo>
                  <a:pt x="480" y="574"/>
                </a:lnTo>
                <a:lnTo>
                  <a:pt x="478" y="582"/>
                </a:lnTo>
                <a:lnTo>
                  <a:pt x="478" y="583"/>
                </a:lnTo>
                <a:lnTo>
                  <a:pt x="481" y="584"/>
                </a:lnTo>
                <a:lnTo>
                  <a:pt x="485" y="570"/>
                </a:lnTo>
                <a:lnTo>
                  <a:pt x="497" y="563"/>
                </a:lnTo>
                <a:lnTo>
                  <a:pt x="516" y="559"/>
                </a:lnTo>
                <a:lnTo>
                  <a:pt x="517" y="577"/>
                </a:lnTo>
                <a:lnTo>
                  <a:pt x="520" y="570"/>
                </a:lnTo>
                <a:lnTo>
                  <a:pt x="520" y="564"/>
                </a:lnTo>
                <a:lnTo>
                  <a:pt x="522" y="554"/>
                </a:lnTo>
                <a:lnTo>
                  <a:pt x="530" y="549"/>
                </a:lnTo>
                <a:lnTo>
                  <a:pt x="559" y="536"/>
                </a:lnTo>
                <a:lnTo>
                  <a:pt x="589" y="524"/>
                </a:lnTo>
                <a:lnTo>
                  <a:pt x="605" y="520"/>
                </a:lnTo>
                <a:lnTo>
                  <a:pt x="617" y="513"/>
                </a:lnTo>
                <a:lnTo>
                  <a:pt x="632" y="501"/>
                </a:lnTo>
                <a:lnTo>
                  <a:pt x="649" y="495"/>
                </a:lnTo>
                <a:lnTo>
                  <a:pt x="656" y="497"/>
                </a:lnTo>
                <a:lnTo>
                  <a:pt x="658" y="504"/>
                </a:lnTo>
                <a:lnTo>
                  <a:pt x="658" y="508"/>
                </a:lnTo>
                <a:lnTo>
                  <a:pt x="658" y="513"/>
                </a:lnTo>
                <a:lnTo>
                  <a:pt x="660" y="514"/>
                </a:lnTo>
                <a:lnTo>
                  <a:pt x="662" y="515"/>
                </a:lnTo>
                <a:lnTo>
                  <a:pt x="667" y="500"/>
                </a:lnTo>
                <a:lnTo>
                  <a:pt x="681" y="491"/>
                </a:lnTo>
                <a:lnTo>
                  <a:pt x="715" y="479"/>
                </a:lnTo>
                <a:lnTo>
                  <a:pt x="751" y="468"/>
                </a:lnTo>
                <a:lnTo>
                  <a:pt x="779" y="459"/>
                </a:lnTo>
                <a:lnTo>
                  <a:pt x="808" y="451"/>
                </a:lnTo>
                <a:lnTo>
                  <a:pt x="815" y="448"/>
                </a:lnTo>
                <a:lnTo>
                  <a:pt x="821" y="451"/>
                </a:lnTo>
                <a:close/>
                <a:moveTo>
                  <a:pt x="2027" y="973"/>
                </a:moveTo>
                <a:lnTo>
                  <a:pt x="2038" y="971"/>
                </a:lnTo>
                <a:lnTo>
                  <a:pt x="2051" y="968"/>
                </a:lnTo>
                <a:lnTo>
                  <a:pt x="2040" y="975"/>
                </a:lnTo>
                <a:lnTo>
                  <a:pt x="2027" y="973"/>
                </a:lnTo>
                <a:close/>
                <a:moveTo>
                  <a:pt x="2087" y="986"/>
                </a:moveTo>
                <a:lnTo>
                  <a:pt x="2081" y="983"/>
                </a:lnTo>
                <a:lnTo>
                  <a:pt x="2075" y="980"/>
                </a:lnTo>
                <a:lnTo>
                  <a:pt x="2082" y="980"/>
                </a:lnTo>
                <a:lnTo>
                  <a:pt x="2087" y="986"/>
                </a:lnTo>
                <a:close/>
                <a:moveTo>
                  <a:pt x="2136" y="1032"/>
                </a:moveTo>
                <a:lnTo>
                  <a:pt x="2139" y="1029"/>
                </a:lnTo>
                <a:lnTo>
                  <a:pt x="2142" y="1029"/>
                </a:lnTo>
                <a:lnTo>
                  <a:pt x="2151" y="1034"/>
                </a:lnTo>
                <a:lnTo>
                  <a:pt x="2162" y="1038"/>
                </a:lnTo>
                <a:lnTo>
                  <a:pt x="2150" y="1039"/>
                </a:lnTo>
                <a:lnTo>
                  <a:pt x="2140" y="1037"/>
                </a:lnTo>
                <a:lnTo>
                  <a:pt x="2137" y="1035"/>
                </a:lnTo>
                <a:lnTo>
                  <a:pt x="2136" y="1032"/>
                </a:lnTo>
                <a:close/>
                <a:moveTo>
                  <a:pt x="1980" y="1047"/>
                </a:moveTo>
                <a:lnTo>
                  <a:pt x="1986" y="1048"/>
                </a:lnTo>
                <a:lnTo>
                  <a:pt x="1991" y="1051"/>
                </a:lnTo>
                <a:lnTo>
                  <a:pt x="1991" y="1055"/>
                </a:lnTo>
                <a:lnTo>
                  <a:pt x="1995" y="1057"/>
                </a:lnTo>
                <a:lnTo>
                  <a:pt x="1999" y="1054"/>
                </a:lnTo>
                <a:lnTo>
                  <a:pt x="1999" y="1049"/>
                </a:lnTo>
                <a:lnTo>
                  <a:pt x="2007" y="1039"/>
                </a:lnTo>
                <a:lnTo>
                  <a:pt x="2018" y="1041"/>
                </a:lnTo>
                <a:lnTo>
                  <a:pt x="2026" y="1051"/>
                </a:lnTo>
                <a:lnTo>
                  <a:pt x="2031" y="1063"/>
                </a:lnTo>
                <a:lnTo>
                  <a:pt x="2045" y="1054"/>
                </a:lnTo>
                <a:lnTo>
                  <a:pt x="2056" y="1043"/>
                </a:lnTo>
                <a:lnTo>
                  <a:pt x="2058" y="1042"/>
                </a:lnTo>
                <a:lnTo>
                  <a:pt x="2061" y="1045"/>
                </a:lnTo>
                <a:lnTo>
                  <a:pt x="2065" y="1054"/>
                </a:lnTo>
                <a:lnTo>
                  <a:pt x="2074" y="1054"/>
                </a:lnTo>
                <a:lnTo>
                  <a:pt x="2088" y="1055"/>
                </a:lnTo>
                <a:lnTo>
                  <a:pt x="2101" y="1053"/>
                </a:lnTo>
                <a:lnTo>
                  <a:pt x="2102" y="1053"/>
                </a:lnTo>
                <a:lnTo>
                  <a:pt x="2103" y="1054"/>
                </a:lnTo>
                <a:lnTo>
                  <a:pt x="2113" y="1060"/>
                </a:lnTo>
                <a:lnTo>
                  <a:pt x="2125" y="1057"/>
                </a:lnTo>
                <a:lnTo>
                  <a:pt x="2142" y="1056"/>
                </a:lnTo>
                <a:lnTo>
                  <a:pt x="2161" y="1055"/>
                </a:lnTo>
                <a:lnTo>
                  <a:pt x="2156" y="1052"/>
                </a:lnTo>
                <a:lnTo>
                  <a:pt x="2155" y="1047"/>
                </a:lnTo>
                <a:lnTo>
                  <a:pt x="2159" y="1043"/>
                </a:lnTo>
                <a:lnTo>
                  <a:pt x="2166" y="1043"/>
                </a:lnTo>
                <a:lnTo>
                  <a:pt x="2174" y="1044"/>
                </a:lnTo>
                <a:lnTo>
                  <a:pt x="2183" y="1043"/>
                </a:lnTo>
                <a:lnTo>
                  <a:pt x="2169" y="1036"/>
                </a:lnTo>
                <a:lnTo>
                  <a:pt x="2152" y="1030"/>
                </a:lnTo>
                <a:lnTo>
                  <a:pt x="2170" y="1025"/>
                </a:lnTo>
                <a:lnTo>
                  <a:pt x="2187" y="1017"/>
                </a:lnTo>
                <a:lnTo>
                  <a:pt x="2171" y="1017"/>
                </a:lnTo>
                <a:lnTo>
                  <a:pt x="2156" y="1019"/>
                </a:lnTo>
                <a:lnTo>
                  <a:pt x="2140" y="1022"/>
                </a:lnTo>
                <a:lnTo>
                  <a:pt x="2124" y="1026"/>
                </a:lnTo>
                <a:lnTo>
                  <a:pt x="2121" y="1026"/>
                </a:lnTo>
                <a:lnTo>
                  <a:pt x="2118" y="1025"/>
                </a:lnTo>
                <a:lnTo>
                  <a:pt x="2104" y="1019"/>
                </a:lnTo>
                <a:lnTo>
                  <a:pt x="2089" y="1017"/>
                </a:lnTo>
                <a:lnTo>
                  <a:pt x="2086" y="1013"/>
                </a:lnTo>
                <a:lnTo>
                  <a:pt x="2081" y="1012"/>
                </a:lnTo>
                <a:lnTo>
                  <a:pt x="2081" y="1010"/>
                </a:lnTo>
                <a:lnTo>
                  <a:pt x="2081" y="1008"/>
                </a:lnTo>
                <a:lnTo>
                  <a:pt x="2090" y="1005"/>
                </a:lnTo>
                <a:lnTo>
                  <a:pt x="2092" y="996"/>
                </a:lnTo>
                <a:lnTo>
                  <a:pt x="2091" y="981"/>
                </a:lnTo>
                <a:lnTo>
                  <a:pt x="2082" y="972"/>
                </a:lnTo>
                <a:lnTo>
                  <a:pt x="2067" y="969"/>
                </a:lnTo>
                <a:lnTo>
                  <a:pt x="2053" y="964"/>
                </a:lnTo>
                <a:lnTo>
                  <a:pt x="2059" y="963"/>
                </a:lnTo>
                <a:lnTo>
                  <a:pt x="2065" y="961"/>
                </a:lnTo>
                <a:lnTo>
                  <a:pt x="2027" y="961"/>
                </a:lnTo>
                <a:lnTo>
                  <a:pt x="1989" y="961"/>
                </a:lnTo>
                <a:lnTo>
                  <a:pt x="1984" y="964"/>
                </a:lnTo>
                <a:lnTo>
                  <a:pt x="1986" y="969"/>
                </a:lnTo>
                <a:lnTo>
                  <a:pt x="1997" y="995"/>
                </a:lnTo>
                <a:lnTo>
                  <a:pt x="2000" y="1023"/>
                </a:lnTo>
                <a:lnTo>
                  <a:pt x="2002" y="1030"/>
                </a:lnTo>
                <a:lnTo>
                  <a:pt x="2011" y="1030"/>
                </a:lnTo>
                <a:lnTo>
                  <a:pt x="2026" y="1025"/>
                </a:lnTo>
                <a:lnTo>
                  <a:pt x="2043" y="1028"/>
                </a:lnTo>
                <a:lnTo>
                  <a:pt x="2044" y="1027"/>
                </a:lnTo>
                <a:lnTo>
                  <a:pt x="2046" y="1026"/>
                </a:lnTo>
                <a:lnTo>
                  <a:pt x="2060" y="1026"/>
                </a:lnTo>
                <a:lnTo>
                  <a:pt x="2073" y="1033"/>
                </a:lnTo>
                <a:lnTo>
                  <a:pt x="2019" y="1035"/>
                </a:lnTo>
                <a:lnTo>
                  <a:pt x="1967" y="1042"/>
                </a:lnTo>
                <a:lnTo>
                  <a:pt x="1973" y="1045"/>
                </a:lnTo>
                <a:lnTo>
                  <a:pt x="1980" y="1047"/>
                </a:lnTo>
                <a:close/>
                <a:moveTo>
                  <a:pt x="2897" y="1511"/>
                </a:moveTo>
                <a:lnTo>
                  <a:pt x="2879" y="1508"/>
                </a:lnTo>
                <a:lnTo>
                  <a:pt x="2861" y="1501"/>
                </a:lnTo>
                <a:lnTo>
                  <a:pt x="2855" y="1500"/>
                </a:lnTo>
                <a:lnTo>
                  <a:pt x="2852" y="1504"/>
                </a:lnTo>
                <a:lnTo>
                  <a:pt x="2847" y="1514"/>
                </a:lnTo>
                <a:lnTo>
                  <a:pt x="2836" y="1515"/>
                </a:lnTo>
                <a:lnTo>
                  <a:pt x="2832" y="1515"/>
                </a:lnTo>
                <a:lnTo>
                  <a:pt x="2831" y="1518"/>
                </a:lnTo>
                <a:lnTo>
                  <a:pt x="2832" y="1522"/>
                </a:lnTo>
                <a:lnTo>
                  <a:pt x="2836" y="1522"/>
                </a:lnTo>
                <a:lnTo>
                  <a:pt x="2851" y="1528"/>
                </a:lnTo>
                <a:lnTo>
                  <a:pt x="2853" y="1545"/>
                </a:lnTo>
                <a:lnTo>
                  <a:pt x="2853" y="1562"/>
                </a:lnTo>
                <a:lnTo>
                  <a:pt x="2867" y="1574"/>
                </a:lnTo>
                <a:lnTo>
                  <a:pt x="2871" y="1578"/>
                </a:lnTo>
                <a:lnTo>
                  <a:pt x="2868" y="1586"/>
                </a:lnTo>
                <a:lnTo>
                  <a:pt x="2864" y="1599"/>
                </a:lnTo>
                <a:lnTo>
                  <a:pt x="2874" y="1608"/>
                </a:lnTo>
                <a:lnTo>
                  <a:pt x="2868" y="1616"/>
                </a:lnTo>
                <a:lnTo>
                  <a:pt x="2869" y="1632"/>
                </a:lnTo>
                <a:lnTo>
                  <a:pt x="2880" y="1615"/>
                </a:lnTo>
                <a:lnTo>
                  <a:pt x="2884" y="1595"/>
                </a:lnTo>
                <a:lnTo>
                  <a:pt x="2891" y="1589"/>
                </a:lnTo>
                <a:lnTo>
                  <a:pt x="2901" y="1579"/>
                </a:lnTo>
                <a:lnTo>
                  <a:pt x="2908" y="1579"/>
                </a:lnTo>
                <a:lnTo>
                  <a:pt x="2920" y="1583"/>
                </a:lnTo>
                <a:lnTo>
                  <a:pt x="2913" y="1588"/>
                </a:lnTo>
                <a:lnTo>
                  <a:pt x="2908" y="1592"/>
                </a:lnTo>
                <a:lnTo>
                  <a:pt x="2921" y="1598"/>
                </a:lnTo>
                <a:lnTo>
                  <a:pt x="2931" y="1592"/>
                </a:lnTo>
                <a:lnTo>
                  <a:pt x="2936" y="1588"/>
                </a:lnTo>
                <a:lnTo>
                  <a:pt x="2940" y="1585"/>
                </a:lnTo>
                <a:lnTo>
                  <a:pt x="2946" y="1586"/>
                </a:lnTo>
                <a:lnTo>
                  <a:pt x="2947" y="1580"/>
                </a:lnTo>
                <a:lnTo>
                  <a:pt x="2943" y="1575"/>
                </a:lnTo>
                <a:lnTo>
                  <a:pt x="2936" y="1577"/>
                </a:lnTo>
                <a:lnTo>
                  <a:pt x="2931" y="1578"/>
                </a:lnTo>
                <a:lnTo>
                  <a:pt x="2929" y="1575"/>
                </a:lnTo>
                <a:lnTo>
                  <a:pt x="2928" y="1572"/>
                </a:lnTo>
                <a:lnTo>
                  <a:pt x="2930" y="1568"/>
                </a:lnTo>
                <a:lnTo>
                  <a:pt x="2937" y="1555"/>
                </a:lnTo>
                <a:lnTo>
                  <a:pt x="2941" y="1541"/>
                </a:lnTo>
                <a:lnTo>
                  <a:pt x="2941" y="1503"/>
                </a:lnTo>
                <a:lnTo>
                  <a:pt x="2938" y="1468"/>
                </a:lnTo>
                <a:lnTo>
                  <a:pt x="2936" y="1441"/>
                </a:lnTo>
                <a:lnTo>
                  <a:pt x="2930" y="1416"/>
                </a:lnTo>
                <a:lnTo>
                  <a:pt x="2930" y="1402"/>
                </a:lnTo>
                <a:lnTo>
                  <a:pt x="2936" y="1389"/>
                </a:lnTo>
                <a:lnTo>
                  <a:pt x="2936" y="1387"/>
                </a:lnTo>
                <a:lnTo>
                  <a:pt x="2931" y="1385"/>
                </a:lnTo>
                <a:lnTo>
                  <a:pt x="2924" y="1381"/>
                </a:lnTo>
                <a:lnTo>
                  <a:pt x="2923" y="1374"/>
                </a:lnTo>
                <a:lnTo>
                  <a:pt x="2915" y="1338"/>
                </a:lnTo>
                <a:lnTo>
                  <a:pt x="2889" y="1312"/>
                </a:lnTo>
                <a:lnTo>
                  <a:pt x="2873" y="1308"/>
                </a:lnTo>
                <a:lnTo>
                  <a:pt x="2855" y="1313"/>
                </a:lnTo>
                <a:lnTo>
                  <a:pt x="2844" y="1328"/>
                </a:lnTo>
                <a:lnTo>
                  <a:pt x="2837" y="1346"/>
                </a:lnTo>
                <a:lnTo>
                  <a:pt x="2838" y="1348"/>
                </a:lnTo>
                <a:lnTo>
                  <a:pt x="2839" y="1349"/>
                </a:lnTo>
                <a:lnTo>
                  <a:pt x="2843" y="1355"/>
                </a:lnTo>
                <a:lnTo>
                  <a:pt x="2843" y="1360"/>
                </a:lnTo>
                <a:lnTo>
                  <a:pt x="2840" y="1374"/>
                </a:lnTo>
                <a:lnTo>
                  <a:pt x="2840" y="1387"/>
                </a:lnTo>
                <a:lnTo>
                  <a:pt x="2843" y="1422"/>
                </a:lnTo>
                <a:lnTo>
                  <a:pt x="2843" y="1457"/>
                </a:lnTo>
                <a:lnTo>
                  <a:pt x="2845" y="1469"/>
                </a:lnTo>
                <a:lnTo>
                  <a:pt x="2856" y="1478"/>
                </a:lnTo>
                <a:lnTo>
                  <a:pt x="2867" y="1483"/>
                </a:lnTo>
                <a:lnTo>
                  <a:pt x="2878" y="1488"/>
                </a:lnTo>
                <a:lnTo>
                  <a:pt x="2883" y="1491"/>
                </a:lnTo>
                <a:lnTo>
                  <a:pt x="2889" y="1488"/>
                </a:lnTo>
                <a:lnTo>
                  <a:pt x="2894" y="1486"/>
                </a:lnTo>
                <a:lnTo>
                  <a:pt x="2900" y="1487"/>
                </a:lnTo>
                <a:lnTo>
                  <a:pt x="2899" y="1494"/>
                </a:lnTo>
                <a:lnTo>
                  <a:pt x="2902" y="1499"/>
                </a:lnTo>
                <a:lnTo>
                  <a:pt x="2907" y="1503"/>
                </a:lnTo>
                <a:lnTo>
                  <a:pt x="2907" y="1509"/>
                </a:lnTo>
                <a:lnTo>
                  <a:pt x="2902" y="1511"/>
                </a:lnTo>
                <a:lnTo>
                  <a:pt x="2897" y="1511"/>
                </a:lnTo>
                <a:close/>
                <a:moveTo>
                  <a:pt x="2492" y="1098"/>
                </a:moveTo>
                <a:lnTo>
                  <a:pt x="2499" y="1098"/>
                </a:lnTo>
                <a:lnTo>
                  <a:pt x="2500" y="1103"/>
                </a:lnTo>
                <a:lnTo>
                  <a:pt x="2497" y="1107"/>
                </a:lnTo>
                <a:lnTo>
                  <a:pt x="2494" y="1115"/>
                </a:lnTo>
                <a:lnTo>
                  <a:pt x="2489" y="1105"/>
                </a:lnTo>
                <a:lnTo>
                  <a:pt x="2492" y="1098"/>
                </a:lnTo>
                <a:close/>
                <a:moveTo>
                  <a:pt x="2501" y="1234"/>
                </a:moveTo>
                <a:lnTo>
                  <a:pt x="2497" y="1236"/>
                </a:lnTo>
                <a:lnTo>
                  <a:pt x="2491" y="1238"/>
                </a:lnTo>
                <a:lnTo>
                  <a:pt x="2487" y="1240"/>
                </a:lnTo>
                <a:lnTo>
                  <a:pt x="2486" y="1246"/>
                </a:lnTo>
                <a:lnTo>
                  <a:pt x="2490" y="1248"/>
                </a:lnTo>
                <a:lnTo>
                  <a:pt x="2495" y="1247"/>
                </a:lnTo>
                <a:lnTo>
                  <a:pt x="2541" y="1251"/>
                </a:lnTo>
                <a:lnTo>
                  <a:pt x="2588" y="1255"/>
                </a:lnTo>
                <a:lnTo>
                  <a:pt x="2588" y="1253"/>
                </a:lnTo>
                <a:lnTo>
                  <a:pt x="2588" y="1252"/>
                </a:lnTo>
                <a:lnTo>
                  <a:pt x="2588" y="1250"/>
                </a:lnTo>
                <a:lnTo>
                  <a:pt x="2589" y="1248"/>
                </a:lnTo>
                <a:lnTo>
                  <a:pt x="2588" y="1250"/>
                </a:lnTo>
                <a:lnTo>
                  <a:pt x="2588" y="1252"/>
                </a:lnTo>
                <a:lnTo>
                  <a:pt x="2588" y="1253"/>
                </a:lnTo>
                <a:lnTo>
                  <a:pt x="2588" y="1255"/>
                </a:lnTo>
                <a:lnTo>
                  <a:pt x="2590" y="1256"/>
                </a:lnTo>
                <a:lnTo>
                  <a:pt x="2593" y="1257"/>
                </a:lnTo>
                <a:lnTo>
                  <a:pt x="2600" y="1258"/>
                </a:lnTo>
                <a:lnTo>
                  <a:pt x="2608" y="1256"/>
                </a:lnTo>
                <a:lnTo>
                  <a:pt x="2604" y="1253"/>
                </a:lnTo>
                <a:lnTo>
                  <a:pt x="2601" y="1250"/>
                </a:lnTo>
                <a:lnTo>
                  <a:pt x="2601" y="1242"/>
                </a:lnTo>
                <a:lnTo>
                  <a:pt x="2594" y="1237"/>
                </a:lnTo>
                <a:lnTo>
                  <a:pt x="2592" y="1240"/>
                </a:lnTo>
                <a:lnTo>
                  <a:pt x="2591" y="1243"/>
                </a:lnTo>
                <a:lnTo>
                  <a:pt x="2592" y="1240"/>
                </a:lnTo>
                <a:lnTo>
                  <a:pt x="2594" y="1237"/>
                </a:lnTo>
                <a:lnTo>
                  <a:pt x="2594" y="1235"/>
                </a:lnTo>
                <a:lnTo>
                  <a:pt x="2593" y="1233"/>
                </a:lnTo>
                <a:lnTo>
                  <a:pt x="2597" y="1212"/>
                </a:lnTo>
                <a:lnTo>
                  <a:pt x="2595" y="1192"/>
                </a:lnTo>
                <a:lnTo>
                  <a:pt x="2595" y="1164"/>
                </a:lnTo>
                <a:lnTo>
                  <a:pt x="2585" y="1137"/>
                </a:lnTo>
                <a:lnTo>
                  <a:pt x="2560" y="1117"/>
                </a:lnTo>
                <a:lnTo>
                  <a:pt x="2532" y="1107"/>
                </a:lnTo>
                <a:lnTo>
                  <a:pt x="2533" y="1102"/>
                </a:lnTo>
                <a:lnTo>
                  <a:pt x="2537" y="1101"/>
                </a:lnTo>
                <a:lnTo>
                  <a:pt x="2549" y="1101"/>
                </a:lnTo>
                <a:lnTo>
                  <a:pt x="2560" y="1096"/>
                </a:lnTo>
                <a:lnTo>
                  <a:pt x="2563" y="1090"/>
                </a:lnTo>
                <a:lnTo>
                  <a:pt x="2563" y="1085"/>
                </a:lnTo>
                <a:lnTo>
                  <a:pt x="2560" y="1082"/>
                </a:lnTo>
                <a:lnTo>
                  <a:pt x="2555" y="1082"/>
                </a:lnTo>
                <a:lnTo>
                  <a:pt x="2540" y="1082"/>
                </a:lnTo>
                <a:lnTo>
                  <a:pt x="2523" y="1081"/>
                </a:lnTo>
                <a:lnTo>
                  <a:pt x="2501" y="1079"/>
                </a:lnTo>
                <a:lnTo>
                  <a:pt x="2479" y="1085"/>
                </a:lnTo>
                <a:lnTo>
                  <a:pt x="2473" y="1091"/>
                </a:lnTo>
                <a:lnTo>
                  <a:pt x="2475" y="1097"/>
                </a:lnTo>
                <a:lnTo>
                  <a:pt x="2485" y="1109"/>
                </a:lnTo>
                <a:lnTo>
                  <a:pt x="2494" y="1120"/>
                </a:lnTo>
                <a:lnTo>
                  <a:pt x="2490" y="1125"/>
                </a:lnTo>
                <a:lnTo>
                  <a:pt x="2488" y="1128"/>
                </a:lnTo>
                <a:lnTo>
                  <a:pt x="2483" y="1122"/>
                </a:lnTo>
                <a:lnTo>
                  <a:pt x="2476" y="1118"/>
                </a:lnTo>
                <a:lnTo>
                  <a:pt x="2476" y="1131"/>
                </a:lnTo>
                <a:lnTo>
                  <a:pt x="2481" y="1139"/>
                </a:lnTo>
                <a:lnTo>
                  <a:pt x="2483" y="1151"/>
                </a:lnTo>
                <a:lnTo>
                  <a:pt x="2494" y="1157"/>
                </a:lnTo>
                <a:lnTo>
                  <a:pt x="2521" y="1177"/>
                </a:lnTo>
                <a:lnTo>
                  <a:pt x="2519" y="1210"/>
                </a:lnTo>
                <a:lnTo>
                  <a:pt x="2518" y="1212"/>
                </a:lnTo>
                <a:lnTo>
                  <a:pt x="2517" y="1216"/>
                </a:lnTo>
                <a:lnTo>
                  <a:pt x="2514" y="1228"/>
                </a:lnTo>
                <a:lnTo>
                  <a:pt x="2501" y="1234"/>
                </a:lnTo>
                <a:close/>
                <a:moveTo>
                  <a:pt x="339" y="274"/>
                </a:moveTo>
                <a:lnTo>
                  <a:pt x="340" y="271"/>
                </a:lnTo>
                <a:lnTo>
                  <a:pt x="343" y="266"/>
                </a:lnTo>
                <a:lnTo>
                  <a:pt x="353" y="268"/>
                </a:lnTo>
                <a:lnTo>
                  <a:pt x="360" y="259"/>
                </a:lnTo>
                <a:lnTo>
                  <a:pt x="366" y="258"/>
                </a:lnTo>
                <a:lnTo>
                  <a:pt x="375" y="264"/>
                </a:lnTo>
                <a:lnTo>
                  <a:pt x="375" y="266"/>
                </a:lnTo>
                <a:lnTo>
                  <a:pt x="376" y="270"/>
                </a:lnTo>
                <a:lnTo>
                  <a:pt x="376" y="270"/>
                </a:lnTo>
                <a:lnTo>
                  <a:pt x="375" y="271"/>
                </a:lnTo>
                <a:lnTo>
                  <a:pt x="374" y="271"/>
                </a:lnTo>
                <a:lnTo>
                  <a:pt x="363" y="278"/>
                </a:lnTo>
                <a:lnTo>
                  <a:pt x="373" y="299"/>
                </a:lnTo>
                <a:lnTo>
                  <a:pt x="365" y="298"/>
                </a:lnTo>
                <a:lnTo>
                  <a:pt x="359" y="295"/>
                </a:lnTo>
                <a:lnTo>
                  <a:pt x="359" y="295"/>
                </a:lnTo>
                <a:lnTo>
                  <a:pt x="358" y="290"/>
                </a:lnTo>
                <a:lnTo>
                  <a:pt x="353" y="286"/>
                </a:lnTo>
                <a:lnTo>
                  <a:pt x="345" y="281"/>
                </a:lnTo>
                <a:lnTo>
                  <a:pt x="339" y="274"/>
                </a:lnTo>
                <a:lnTo>
                  <a:pt x="313" y="290"/>
                </a:lnTo>
                <a:lnTo>
                  <a:pt x="290" y="310"/>
                </a:lnTo>
                <a:lnTo>
                  <a:pt x="313" y="290"/>
                </a:lnTo>
                <a:lnTo>
                  <a:pt x="339" y="274"/>
                </a:lnTo>
                <a:close/>
                <a:moveTo>
                  <a:pt x="376" y="243"/>
                </a:moveTo>
                <a:lnTo>
                  <a:pt x="390" y="239"/>
                </a:lnTo>
                <a:lnTo>
                  <a:pt x="400" y="230"/>
                </a:lnTo>
                <a:lnTo>
                  <a:pt x="400" y="229"/>
                </a:lnTo>
                <a:lnTo>
                  <a:pt x="402" y="228"/>
                </a:lnTo>
                <a:lnTo>
                  <a:pt x="400" y="229"/>
                </a:lnTo>
                <a:lnTo>
                  <a:pt x="400" y="230"/>
                </a:lnTo>
                <a:lnTo>
                  <a:pt x="404" y="235"/>
                </a:lnTo>
                <a:lnTo>
                  <a:pt x="400" y="240"/>
                </a:lnTo>
                <a:lnTo>
                  <a:pt x="394" y="244"/>
                </a:lnTo>
                <a:lnTo>
                  <a:pt x="388" y="249"/>
                </a:lnTo>
                <a:lnTo>
                  <a:pt x="384" y="253"/>
                </a:lnTo>
                <a:lnTo>
                  <a:pt x="380" y="253"/>
                </a:lnTo>
                <a:lnTo>
                  <a:pt x="376" y="248"/>
                </a:lnTo>
                <a:lnTo>
                  <a:pt x="376" y="243"/>
                </a:lnTo>
                <a:close/>
                <a:moveTo>
                  <a:pt x="688" y="73"/>
                </a:moveTo>
                <a:lnTo>
                  <a:pt x="692" y="78"/>
                </a:lnTo>
                <a:lnTo>
                  <a:pt x="691" y="81"/>
                </a:lnTo>
                <a:lnTo>
                  <a:pt x="680" y="89"/>
                </a:lnTo>
                <a:lnTo>
                  <a:pt x="669" y="92"/>
                </a:lnTo>
                <a:lnTo>
                  <a:pt x="666" y="89"/>
                </a:lnTo>
                <a:lnTo>
                  <a:pt x="665" y="84"/>
                </a:lnTo>
                <a:lnTo>
                  <a:pt x="676" y="77"/>
                </a:lnTo>
                <a:lnTo>
                  <a:pt x="688" y="73"/>
                </a:lnTo>
                <a:close/>
                <a:moveTo>
                  <a:pt x="709" y="79"/>
                </a:moveTo>
                <a:lnTo>
                  <a:pt x="708" y="73"/>
                </a:lnTo>
                <a:lnTo>
                  <a:pt x="707" y="70"/>
                </a:lnTo>
                <a:lnTo>
                  <a:pt x="708" y="73"/>
                </a:lnTo>
                <a:lnTo>
                  <a:pt x="709" y="79"/>
                </a:lnTo>
                <a:close/>
                <a:moveTo>
                  <a:pt x="770" y="42"/>
                </a:moveTo>
                <a:lnTo>
                  <a:pt x="770" y="42"/>
                </a:lnTo>
                <a:lnTo>
                  <a:pt x="774" y="41"/>
                </a:lnTo>
                <a:lnTo>
                  <a:pt x="777" y="40"/>
                </a:lnTo>
                <a:lnTo>
                  <a:pt x="782" y="43"/>
                </a:lnTo>
                <a:lnTo>
                  <a:pt x="787" y="45"/>
                </a:lnTo>
                <a:lnTo>
                  <a:pt x="773" y="51"/>
                </a:lnTo>
                <a:lnTo>
                  <a:pt x="760" y="57"/>
                </a:lnTo>
                <a:lnTo>
                  <a:pt x="757" y="58"/>
                </a:lnTo>
                <a:lnTo>
                  <a:pt x="756" y="56"/>
                </a:lnTo>
                <a:lnTo>
                  <a:pt x="756" y="52"/>
                </a:lnTo>
                <a:lnTo>
                  <a:pt x="759" y="51"/>
                </a:lnTo>
                <a:lnTo>
                  <a:pt x="766" y="48"/>
                </a:lnTo>
                <a:lnTo>
                  <a:pt x="770" y="42"/>
                </a:lnTo>
                <a:close/>
                <a:moveTo>
                  <a:pt x="815" y="78"/>
                </a:moveTo>
                <a:lnTo>
                  <a:pt x="808" y="80"/>
                </a:lnTo>
                <a:lnTo>
                  <a:pt x="803" y="85"/>
                </a:lnTo>
                <a:lnTo>
                  <a:pt x="808" y="80"/>
                </a:lnTo>
                <a:lnTo>
                  <a:pt x="815" y="78"/>
                </a:lnTo>
                <a:lnTo>
                  <a:pt x="815" y="78"/>
                </a:lnTo>
                <a:lnTo>
                  <a:pt x="820" y="79"/>
                </a:lnTo>
                <a:lnTo>
                  <a:pt x="824" y="78"/>
                </a:lnTo>
                <a:lnTo>
                  <a:pt x="820" y="85"/>
                </a:lnTo>
                <a:lnTo>
                  <a:pt x="815" y="78"/>
                </a:lnTo>
                <a:close/>
                <a:moveTo>
                  <a:pt x="770" y="105"/>
                </a:moveTo>
                <a:lnTo>
                  <a:pt x="764" y="106"/>
                </a:lnTo>
                <a:lnTo>
                  <a:pt x="759" y="103"/>
                </a:lnTo>
                <a:lnTo>
                  <a:pt x="763" y="95"/>
                </a:lnTo>
                <a:lnTo>
                  <a:pt x="768" y="88"/>
                </a:lnTo>
                <a:lnTo>
                  <a:pt x="769" y="87"/>
                </a:lnTo>
                <a:lnTo>
                  <a:pt x="770" y="86"/>
                </a:lnTo>
                <a:lnTo>
                  <a:pt x="771" y="85"/>
                </a:lnTo>
                <a:lnTo>
                  <a:pt x="772" y="84"/>
                </a:lnTo>
                <a:lnTo>
                  <a:pt x="772" y="84"/>
                </a:lnTo>
                <a:lnTo>
                  <a:pt x="774" y="82"/>
                </a:lnTo>
                <a:lnTo>
                  <a:pt x="775" y="82"/>
                </a:lnTo>
                <a:lnTo>
                  <a:pt x="774" y="82"/>
                </a:lnTo>
                <a:lnTo>
                  <a:pt x="772" y="84"/>
                </a:lnTo>
                <a:lnTo>
                  <a:pt x="775" y="84"/>
                </a:lnTo>
                <a:lnTo>
                  <a:pt x="777" y="85"/>
                </a:lnTo>
                <a:lnTo>
                  <a:pt x="779" y="88"/>
                </a:lnTo>
                <a:lnTo>
                  <a:pt x="783" y="92"/>
                </a:lnTo>
                <a:lnTo>
                  <a:pt x="781" y="104"/>
                </a:lnTo>
                <a:lnTo>
                  <a:pt x="770" y="105"/>
                </a:lnTo>
                <a:close/>
                <a:moveTo>
                  <a:pt x="729" y="146"/>
                </a:moveTo>
                <a:lnTo>
                  <a:pt x="726" y="132"/>
                </a:lnTo>
                <a:lnTo>
                  <a:pt x="739" y="124"/>
                </a:lnTo>
                <a:lnTo>
                  <a:pt x="748" y="120"/>
                </a:lnTo>
                <a:lnTo>
                  <a:pt x="759" y="118"/>
                </a:lnTo>
                <a:lnTo>
                  <a:pt x="760" y="120"/>
                </a:lnTo>
                <a:lnTo>
                  <a:pt x="760" y="121"/>
                </a:lnTo>
                <a:lnTo>
                  <a:pt x="758" y="127"/>
                </a:lnTo>
                <a:lnTo>
                  <a:pt x="761" y="133"/>
                </a:lnTo>
                <a:lnTo>
                  <a:pt x="746" y="140"/>
                </a:lnTo>
                <a:lnTo>
                  <a:pt x="729" y="146"/>
                </a:lnTo>
                <a:close/>
                <a:moveTo>
                  <a:pt x="680" y="174"/>
                </a:moveTo>
                <a:lnTo>
                  <a:pt x="680" y="176"/>
                </a:lnTo>
                <a:lnTo>
                  <a:pt x="680" y="177"/>
                </a:lnTo>
                <a:lnTo>
                  <a:pt x="680" y="176"/>
                </a:lnTo>
                <a:lnTo>
                  <a:pt x="680" y="174"/>
                </a:lnTo>
                <a:close/>
                <a:moveTo>
                  <a:pt x="679" y="173"/>
                </a:moveTo>
                <a:lnTo>
                  <a:pt x="679" y="174"/>
                </a:lnTo>
                <a:lnTo>
                  <a:pt x="680" y="174"/>
                </a:lnTo>
                <a:lnTo>
                  <a:pt x="679" y="174"/>
                </a:lnTo>
                <a:lnTo>
                  <a:pt x="679" y="173"/>
                </a:lnTo>
                <a:lnTo>
                  <a:pt x="678" y="173"/>
                </a:lnTo>
                <a:lnTo>
                  <a:pt x="677" y="173"/>
                </a:lnTo>
                <a:lnTo>
                  <a:pt x="678" y="173"/>
                </a:lnTo>
                <a:lnTo>
                  <a:pt x="679" y="173"/>
                </a:lnTo>
                <a:close/>
                <a:moveTo>
                  <a:pt x="692" y="128"/>
                </a:moveTo>
                <a:lnTo>
                  <a:pt x="690" y="131"/>
                </a:lnTo>
                <a:lnTo>
                  <a:pt x="690" y="134"/>
                </a:lnTo>
                <a:lnTo>
                  <a:pt x="690" y="131"/>
                </a:lnTo>
                <a:lnTo>
                  <a:pt x="692" y="128"/>
                </a:lnTo>
                <a:close/>
                <a:moveTo>
                  <a:pt x="701" y="131"/>
                </a:moveTo>
                <a:lnTo>
                  <a:pt x="697" y="128"/>
                </a:lnTo>
                <a:lnTo>
                  <a:pt x="693" y="127"/>
                </a:lnTo>
                <a:lnTo>
                  <a:pt x="695" y="121"/>
                </a:lnTo>
                <a:lnTo>
                  <a:pt x="696" y="115"/>
                </a:lnTo>
                <a:lnTo>
                  <a:pt x="695" y="113"/>
                </a:lnTo>
                <a:lnTo>
                  <a:pt x="694" y="113"/>
                </a:lnTo>
                <a:lnTo>
                  <a:pt x="695" y="113"/>
                </a:lnTo>
                <a:lnTo>
                  <a:pt x="696" y="115"/>
                </a:lnTo>
                <a:lnTo>
                  <a:pt x="698" y="112"/>
                </a:lnTo>
                <a:lnTo>
                  <a:pt x="701" y="111"/>
                </a:lnTo>
                <a:lnTo>
                  <a:pt x="702" y="113"/>
                </a:lnTo>
                <a:lnTo>
                  <a:pt x="705" y="116"/>
                </a:lnTo>
                <a:lnTo>
                  <a:pt x="712" y="124"/>
                </a:lnTo>
                <a:lnTo>
                  <a:pt x="701" y="131"/>
                </a:lnTo>
                <a:close/>
                <a:moveTo>
                  <a:pt x="759" y="116"/>
                </a:moveTo>
                <a:lnTo>
                  <a:pt x="759" y="115"/>
                </a:lnTo>
                <a:lnTo>
                  <a:pt x="759" y="112"/>
                </a:lnTo>
                <a:lnTo>
                  <a:pt x="759" y="115"/>
                </a:lnTo>
                <a:lnTo>
                  <a:pt x="759" y="116"/>
                </a:lnTo>
                <a:close/>
                <a:moveTo>
                  <a:pt x="813" y="46"/>
                </a:moveTo>
                <a:lnTo>
                  <a:pt x="804" y="50"/>
                </a:lnTo>
                <a:lnTo>
                  <a:pt x="796" y="51"/>
                </a:lnTo>
                <a:lnTo>
                  <a:pt x="803" y="46"/>
                </a:lnTo>
                <a:lnTo>
                  <a:pt x="813" y="46"/>
                </a:lnTo>
                <a:close/>
                <a:moveTo>
                  <a:pt x="424" y="302"/>
                </a:moveTo>
                <a:lnTo>
                  <a:pt x="423" y="302"/>
                </a:lnTo>
                <a:lnTo>
                  <a:pt x="422" y="303"/>
                </a:lnTo>
                <a:lnTo>
                  <a:pt x="421" y="304"/>
                </a:lnTo>
                <a:lnTo>
                  <a:pt x="410" y="311"/>
                </a:lnTo>
                <a:lnTo>
                  <a:pt x="400" y="320"/>
                </a:lnTo>
                <a:lnTo>
                  <a:pt x="392" y="324"/>
                </a:lnTo>
                <a:lnTo>
                  <a:pt x="381" y="322"/>
                </a:lnTo>
                <a:lnTo>
                  <a:pt x="381" y="322"/>
                </a:lnTo>
                <a:lnTo>
                  <a:pt x="382" y="320"/>
                </a:lnTo>
                <a:lnTo>
                  <a:pt x="384" y="319"/>
                </a:lnTo>
                <a:lnTo>
                  <a:pt x="382" y="318"/>
                </a:lnTo>
                <a:lnTo>
                  <a:pt x="380" y="318"/>
                </a:lnTo>
                <a:lnTo>
                  <a:pt x="384" y="310"/>
                </a:lnTo>
                <a:lnTo>
                  <a:pt x="391" y="305"/>
                </a:lnTo>
                <a:lnTo>
                  <a:pt x="407" y="301"/>
                </a:lnTo>
                <a:lnTo>
                  <a:pt x="418" y="288"/>
                </a:lnTo>
                <a:lnTo>
                  <a:pt x="421" y="279"/>
                </a:lnTo>
                <a:lnTo>
                  <a:pt x="428" y="277"/>
                </a:lnTo>
                <a:lnTo>
                  <a:pt x="421" y="279"/>
                </a:lnTo>
                <a:lnTo>
                  <a:pt x="418" y="288"/>
                </a:lnTo>
                <a:lnTo>
                  <a:pt x="421" y="287"/>
                </a:lnTo>
                <a:lnTo>
                  <a:pt x="424" y="286"/>
                </a:lnTo>
                <a:lnTo>
                  <a:pt x="424" y="286"/>
                </a:lnTo>
                <a:lnTo>
                  <a:pt x="425" y="293"/>
                </a:lnTo>
                <a:lnTo>
                  <a:pt x="424" y="302"/>
                </a:lnTo>
                <a:close/>
                <a:moveTo>
                  <a:pt x="389" y="262"/>
                </a:moveTo>
                <a:lnTo>
                  <a:pt x="391" y="262"/>
                </a:lnTo>
                <a:lnTo>
                  <a:pt x="392" y="263"/>
                </a:lnTo>
                <a:lnTo>
                  <a:pt x="391" y="262"/>
                </a:lnTo>
                <a:lnTo>
                  <a:pt x="389" y="262"/>
                </a:lnTo>
                <a:close/>
                <a:moveTo>
                  <a:pt x="417" y="232"/>
                </a:moveTo>
                <a:lnTo>
                  <a:pt x="417" y="232"/>
                </a:lnTo>
                <a:lnTo>
                  <a:pt x="418" y="233"/>
                </a:lnTo>
                <a:lnTo>
                  <a:pt x="417" y="232"/>
                </a:lnTo>
                <a:lnTo>
                  <a:pt x="417" y="232"/>
                </a:lnTo>
                <a:close/>
                <a:moveTo>
                  <a:pt x="419" y="233"/>
                </a:moveTo>
                <a:lnTo>
                  <a:pt x="419" y="233"/>
                </a:lnTo>
                <a:lnTo>
                  <a:pt x="419" y="233"/>
                </a:lnTo>
                <a:lnTo>
                  <a:pt x="419" y="233"/>
                </a:lnTo>
                <a:lnTo>
                  <a:pt x="419" y="233"/>
                </a:lnTo>
                <a:close/>
                <a:moveTo>
                  <a:pt x="390" y="299"/>
                </a:moveTo>
                <a:lnTo>
                  <a:pt x="390" y="300"/>
                </a:lnTo>
                <a:lnTo>
                  <a:pt x="390" y="300"/>
                </a:lnTo>
                <a:lnTo>
                  <a:pt x="390" y="300"/>
                </a:lnTo>
                <a:lnTo>
                  <a:pt x="390" y="299"/>
                </a:lnTo>
                <a:close/>
                <a:moveTo>
                  <a:pt x="355" y="299"/>
                </a:moveTo>
                <a:lnTo>
                  <a:pt x="357" y="298"/>
                </a:lnTo>
                <a:lnTo>
                  <a:pt x="358" y="296"/>
                </a:lnTo>
                <a:lnTo>
                  <a:pt x="357" y="298"/>
                </a:lnTo>
                <a:lnTo>
                  <a:pt x="355" y="299"/>
                </a:lnTo>
                <a:close/>
                <a:moveTo>
                  <a:pt x="215" y="449"/>
                </a:moveTo>
                <a:lnTo>
                  <a:pt x="216" y="451"/>
                </a:lnTo>
                <a:lnTo>
                  <a:pt x="216" y="449"/>
                </a:lnTo>
                <a:lnTo>
                  <a:pt x="215" y="449"/>
                </a:lnTo>
                <a:close/>
                <a:moveTo>
                  <a:pt x="1021" y="150"/>
                </a:moveTo>
                <a:lnTo>
                  <a:pt x="1021" y="150"/>
                </a:lnTo>
                <a:lnTo>
                  <a:pt x="1021" y="150"/>
                </a:lnTo>
                <a:lnTo>
                  <a:pt x="1021" y="150"/>
                </a:lnTo>
                <a:close/>
                <a:moveTo>
                  <a:pt x="1022" y="151"/>
                </a:moveTo>
                <a:lnTo>
                  <a:pt x="1022" y="151"/>
                </a:lnTo>
                <a:lnTo>
                  <a:pt x="1022" y="151"/>
                </a:lnTo>
                <a:lnTo>
                  <a:pt x="1022" y="151"/>
                </a:lnTo>
                <a:close/>
                <a:moveTo>
                  <a:pt x="1030" y="207"/>
                </a:moveTo>
                <a:lnTo>
                  <a:pt x="1030" y="207"/>
                </a:lnTo>
                <a:lnTo>
                  <a:pt x="1030" y="207"/>
                </a:lnTo>
                <a:lnTo>
                  <a:pt x="1031" y="206"/>
                </a:lnTo>
                <a:lnTo>
                  <a:pt x="1030" y="207"/>
                </a:lnTo>
                <a:lnTo>
                  <a:pt x="1030" y="207"/>
                </a:lnTo>
                <a:close/>
                <a:moveTo>
                  <a:pt x="1025" y="181"/>
                </a:moveTo>
                <a:lnTo>
                  <a:pt x="1025" y="182"/>
                </a:lnTo>
                <a:lnTo>
                  <a:pt x="1026" y="182"/>
                </a:lnTo>
                <a:lnTo>
                  <a:pt x="1025" y="182"/>
                </a:lnTo>
                <a:lnTo>
                  <a:pt x="1025" y="181"/>
                </a:lnTo>
                <a:lnTo>
                  <a:pt x="1025" y="181"/>
                </a:lnTo>
                <a:close/>
                <a:moveTo>
                  <a:pt x="1026" y="185"/>
                </a:moveTo>
                <a:lnTo>
                  <a:pt x="1026" y="185"/>
                </a:lnTo>
                <a:lnTo>
                  <a:pt x="1026" y="185"/>
                </a:lnTo>
                <a:lnTo>
                  <a:pt x="1026" y="185"/>
                </a:lnTo>
                <a:lnTo>
                  <a:pt x="1026" y="185"/>
                </a:lnTo>
                <a:close/>
                <a:moveTo>
                  <a:pt x="648" y="1426"/>
                </a:moveTo>
                <a:lnTo>
                  <a:pt x="648" y="1425"/>
                </a:lnTo>
                <a:lnTo>
                  <a:pt x="649" y="1424"/>
                </a:lnTo>
                <a:lnTo>
                  <a:pt x="648" y="1425"/>
                </a:lnTo>
                <a:lnTo>
                  <a:pt x="648" y="1426"/>
                </a:lnTo>
                <a:lnTo>
                  <a:pt x="648" y="1432"/>
                </a:lnTo>
                <a:lnTo>
                  <a:pt x="648" y="1438"/>
                </a:lnTo>
                <a:lnTo>
                  <a:pt x="645" y="1432"/>
                </a:lnTo>
                <a:lnTo>
                  <a:pt x="648" y="1426"/>
                </a:lnTo>
                <a:close/>
                <a:moveTo>
                  <a:pt x="628" y="1193"/>
                </a:moveTo>
                <a:lnTo>
                  <a:pt x="628" y="1193"/>
                </a:lnTo>
                <a:lnTo>
                  <a:pt x="628" y="1194"/>
                </a:lnTo>
                <a:lnTo>
                  <a:pt x="628" y="1193"/>
                </a:lnTo>
                <a:lnTo>
                  <a:pt x="628" y="1193"/>
                </a:lnTo>
                <a:close/>
                <a:moveTo>
                  <a:pt x="635" y="1278"/>
                </a:moveTo>
                <a:lnTo>
                  <a:pt x="634" y="1277"/>
                </a:lnTo>
                <a:lnTo>
                  <a:pt x="634" y="1275"/>
                </a:lnTo>
                <a:lnTo>
                  <a:pt x="634" y="1274"/>
                </a:lnTo>
                <a:lnTo>
                  <a:pt x="635" y="1273"/>
                </a:lnTo>
                <a:lnTo>
                  <a:pt x="636" y="1274"/>
                </a:lnTo>
                <a:lnTo>
                  <a:pt x="637" y="1275"/>
                </a:lnTo>
                <a:lnTo>
                  <a:pt x="636" y="1277"/>
                </a:lnTo>
                <a:lnTo>
                  <a:pt x="635" y="1278"/>
                </a:lnTo>
                <a:close/>
                <a:moveTo>
                  <a:pt x="653" y="1478"/>
                </a:moveTo>
                <a:lnTo>
                  <a:pt x="667" y="1476"/>
                </a:lnTo>
                <a:lnTo>
                  <a:pt x="683" y="1476"/>
                </a:lnTo>
                <a:lnTo>
                  <a:pt x="705" y="1467"/>
                </a:lnTo>
                <a:lnTo>
                  <a:pt x="713" y="1445"/>
                </a:lnTo>
                <a:lnTo>
                  <a:pt x="713" y="1439"/>
                </a:lnTo>
                <a:lnTo>
                  <a:pt x="714" y="1434"/>
                </a:lnTo>
                <a:lnTo>
                  <a:pt x="719" y="1365"/>
                </a:lnTo>
                <a:lnTo>
                  <a:pt x="725" y="1296"/>
                </a:lnTo>
                <a:lnTo>
                  <a:pt x="727" y="1304"/>
                </a:lnTo>
                <a:lnTo>
                  <a:pt x="728" y="1313"/>
                </a:lnTo>
                <a:lnTo>
                  <a:pt x="736" y="1310"/>
                </a:lnTo>
                <a:lnTo>
                  <a:pt x="737" y="1316"/>
                </a:lnTo>
                <a:lnTo>
                  <a:pt x="737" y="1326"/>
                </a:lnTo>
                <a:lnTo>
                  <a:pt x="740" y="1334"/>
                </a:lnTo>
                <a:lnTo>
                  <a:pt x="744" y="1327"/>
                </a:lnTo>
                <a:lnTo>
                  <a:pt x="747" y="1319"/>
                </a:lnTo>
                <a:lnTo>
                  <a:pt x="745" y="1299"/>
                </a:lnTo>
                <a:lnTo>
                  <a:pt x="746" y="1280"/>
                </a:lnTo>
                <a:lnTo>
                  <a:pt x="747" y="1266"/>
                </a:lnTo>
                <a:lnTo>
                  <a:pt x="746" y="1252"/>
                </a:lnTo>
                <a:lnTo>
                  <a:pt x="745" y="1249"/>
                </a:lnTo>
                <a:lnTo>
                  <a:pt x="742" y="1247"/>
                </a:lnTo>
                <a:lnTo>
                  <a:pt x="740" y="1249"/>
                </a:lnTo>
                <a:lnTo>
                  <a:pt x="740" y="1252"/>
                </a:lnTo>
                <a:lnTo>
                  <a:pt x="732" y="1264"/>
                </a:lnTo>
                <a:lnTo>
                  <a:pt x="719" y="1264"/>
                </a:lnTo>
                <a:lnTo>
                  <a:pt x="725" y="1259"/>
                </a:lnTo>
                <a:lnTo>
                  <a:pt x="727" y="1252"/>
                </a:lnTo>
                <a:lnTo>
                  <a:pt x="724" y="1227"/>
                </a:lnTo>
                <a:lnTo>
                  <a:pt x="714" y="1203"/>
                </a:lnTo>
                <a:lnTo>
                  <a:pt x="710" y="1195"/>
                </a:lnTo>
                <a:lnTo>
                  <a:pt x="703" y="1189"/>
                </a:lnTo>
                <a:lnTo>
                  <a:pt x="667" y="1176"/>
                </a:lnTo>
                <a:lnTo>
                  <a:pt x="631" y="1188"/>
                </a:lnTo>
                <a:lnTo>
                  <a:pt x="628" y="1189"/>
                </a:lnTo>
                <a:lnTo>
                  <a:pt x="628" y="1191"/>
                </a:lnTo>
                <a:lnTo>
                  <a:pt x="628" y="1189"/>
                </a:lnTo>
                <a:lnTo>
                  <a:pt x="631" y="1188"/>
                </a:lnTo>
                <a:lnTo>
                  <a:pt x="620" y="1191"/>
                </a:lnTo>
                <a:lnTo>
                  <a:pt x="612" y="1200"/>
                </a:lnTo>
                <a:lnTo>
                  <a:pt x="606" y="1210"/>
                </a:lnTo>
                <a:lnTo>
                  <a:pt x="597" y="1220"/>
                </a:lnTo>
                <a:lnTo>
                  <a:pt x="593" y="1227"/>
                </a:lnTo>
                <a:lnTo>
                  <a:pt x="602" y="1234"/>
                </a:lnTo>
                <a:lnTo>
                  <a:pt x="604" y="1221"/>
                </a:lnTo>
                <a:lnTo>
                  <a:pt x="611" y="1216"/>
                </a:lnTo>
                <a:lnTo>
                  <a:pt x="623" y="1224"/>
                </a:lnTo>
                <a:lnTo>
                  <a:pt x="621" y="1240"/>
                </a:lnTo>
                <a:lnTo>
                  <a:pt x="633" y="1235"/>
                </a:lnTo>
                <a:lnTo>
                  <a:pt x="637" y="1246"/>
                </a:lnTo>
                <a:lnTo>
                  <a:pt x="638" y="1253"/>
                </a:lnTo>
                <a:lnTo>
                  <a:pt x="642" y="1262"/>
                </a:lnTo>
                <a:lnTo>
                  <a:pt x="642" y="1266"/>
                </a:lnTo>
                <a:lnTo>
                  <a:pt x="637" y="1268"/>
                </a:lnTo>
                <a:lnTo>
                  <a:pt x="631" y="1271"/>
                </a:lnTo>
                <a:lnTo>
                  <a:pt x="631" y="1279"/>
                </a:lnTo>
                <a:lnTo>
                  <a:pt x="631" y="1287"/>
                </a:lnTo>
                <a:lnTo>
                  <a:pt x="633" y="1295"/>
                </a:lnTo>
                <a:lnTo>
                  <a:pt x="634" y="1300"/>
                </a:lnTo>
                <a:lnTo>
                  <a:pt x="628" y="1301"/>
                </a:lnTo>
                <a:lnTo>
                  <a:pt x="618" y="1301"/>
                </a:lnTo>
                <a:lnTo>
                  <a:pt x="607" y="1297"/>
                </a:lnTo>
                <a:lnTo>
                  <a:pt x="582" y="1293"/>
                </a:lnTo>
                <a:lnTo>
                  <a:pt x="559" y="1303"/>
                </a:lnTo>
                <a:lnTo>
                  <a:pt x="587" y="1305"/>
                </a:lnTo>
                <a:lnTo>
                  <a:pt x="613" y="1316"/>
                </a:lnTo>
                <a:lnTo>
                  <a:pt x="603" y="1329"/>
                </a:lnTo>
                <a:lnTo>
                  <a:pt x="596" y="1345"/>
                </a:lnTo>
                <a:lnTo>
                  <a:pt x="594" y="1336"/>
                </a:lnTo>
                <a:lnTo>
                  <a:pt x="588" y="1334"/>
                </a:lnTo>
                <a:lnTo>
                  <a:pt x="578" y="1340"/>
                </a:lnTo>
                <a:lnTo>
                  <a:pt x="575" y="1348"/>
                </a:lnTo>
                <a:lnTo>
                  <a:pt x="576" y="1364"/>
                </a:lnTo>
                <a:lnTo>
                  <a:pt x="577" y="1379"/>
                </a:lnTo>
                <a:lnTo>
                  <a:pt x="577" y="1382"/>
                </a:lnTo>
                <a:lnTo>
                  <a:pt x="580" y="1385"/>
                </a:lnTo>
                <a:lnTo>
                  <a:pt x="582" y="1384"/>
                </a:lnTo>
                <a:lnTo>
                  <a:pt x="585" y="1380"/>
                </a:lnTo>
                <a:lnTo>
                  <a:pt x="587" y="1375"/>
                </a:lnTo>
                <a:lnTo>
                  <a:pt x="588" y="1370"/>
                </a:lnTo>
                <a:lnTo>
                  <a:pt x="592" y="1360"/>
                </a:lnTo>
                <a:lnTo>
                  <a:pt x="601" y="1357"/>
                </a:lnTo>
                <a:lnTo>
                  <a:pt x="603" y="1363"/>
                </a:lnTo>
                <a:lnTo>
                  <a:pt x="602" y="1370"/>
                </a:lnTo>
                <a:lnTo>
                  <a:pt x="597" y="1400"/>
                </a:lnTo>
                <a:lnTo>
                  <a:pt x="600" y="1430"/>
                </a:lnTo>
                <a:lnTo>
                  <a:pt x="601" y="1445"/>
                </a:lnTo>
                <a:lnTo>
                  <a:pt x="597" y="1460"/>
                </a:lnTo>
                <a:lnTo>
                  <a:pt x="600" y="1470"/>
                </a:lnTo>
                <a:lnTo>
                  <a:pt x="609" y="1470"/>
                </a:lnTo>
                <a:lnTo>
                  <a:pt x="630" y="1463"/>
                </a:lnTo>
                <a:lnTo>
                  <a:pt x="647" y="1447"/>
                </a:lnTo>
                <a:lnTo>
                  <a:pt x="647" y="1458"/>
                </a:lnTo>
                <a:lnTo>
                  <a:pt x="646" y="1470"/>
                </a:lnTo>
                <a:lnTo>
                  <a:pt x="646" y="1477"/>
                </a:lnTo>
                <a:lnTo>
                  <a:pt x="653" y="1478"/>
                </a:lnTo>
                <a:close/>
                <a:moveTo>
                  <a:pt x="2778" y="1613"/>
                </a:moveTo>
                <a:lnTo>
                  <a:pt x="2777" y="1614"/>
                </a:lnTo>
                <a:lnTo>
                  <a:pt x="2777" y="1615"/>
                </a:lnTo>
                <a:lnTo>
                  <a:pt x="2777" y="1614"/>
                </a:lnTo>
                <a:lnTo>
                  <a:pt x="2778" y="1613"/>
                </a:lnTo>
                <a:close/>
                <a:moveTo>
                  <a:pt x="2682" y="1363"/>
                </a:moveTo>
                <a:lnTo>
                  <a:pt x="2686" y="1343"/>
                </a:lnTo>
                <a:lnTo>
                  <a:pt x="2695" y="1324"/>
                </a:lnTo>
                <a:lnTo>
                  <a:pt x="2699" y="1318"/>
                </a:lnTo>
                <a:lnTo>
                  <a:pt x="2704" y="1316"/>
                </a:lnTo>
                <a:lnTo>
                  <a:pt x="2710" y="1320"/>
                </a:lnTo>
                <a:lnTo>
                  <a:pt x="2711" y="1328"/>
                </a:lnTo>
                <a:lnTo>
                  <a:pt x="2711" y="1331"/>
                </a:lnTo>
                <a:lnTo>
                  <a:pt x="2712" y="1336"/>
                </a:lnTo>
                <a:lnTo>
                  <a:pt x="2707" y="1356"/>
                </a:lnTo>
                <a:lnTo>
                  <a:pt x="2692" y="1370"/>
                </a:lnTo>
                <a:lnTo>
                  <a:pt x="2683" y="1370"/>
                </a:lnTo>
                <a:lnTo>
                  <a:pt x="2682" y="1363"/>
                </a:lnTo>
                <a:close/>
                <a:moveTo>
                  <a:pt x="2677" y="1324"/>
                </a:moveTo>
                <a:lnTo>
                  <a:pt x="2677" y="1339"/>
                </a:lnTo>
                <a:lnTo>
                  <a:pt x="2676" y="1353"/>
                </a:lnTo>
                <a:lnTo>
                  <a:pt x="2673" y="1365"/>
                </a:lnTo>
                <a:lnTo>
                  <a:pt x="2677" y="1377"/>
                </a:lnTo>
                <a:lnTo>
                  <a:pt x="2673" y="1388"/>
                </a:lnTo>
                <a:lnTo>
                  <a:pt x="2665" y="1396"/>
                </a:lnTo>
                <a:lnTo>
                  <a:pt x="2671" y="1400"/>
                </a:lnTo>
                <a:lnTo>
                  <a:pt x="2677" y="1403"/>
                </a:lnTo>
                <a:lnTo>
                  <a:pt x="2679" y="1428"/>
                </a:lnTo>
                <a:lnTo>
                  <a:pt x="2681" y="1454"/>
                </a:lnTo>
                <a:lnTo>
                  <a:pt x="2685" y="1485"/>
                </a:lnTo>
                <a:lnTo>
                  <a:pt x="2685" y="1517"/>
                </a:lnTo>
                <a:lnTo>
                  <a:pt x="2689" y="1539"/>
                </a:lnTo>
                <a:lnTo>
                  <a:pt x="2693" y="1561"/>
                </a:lnTo>
                <a:lnTo>
                  <a:pt x="2693" y="1573"/>
                </a:lnTo>
                <a:lnTo>
                  <a:pt x="2697" y="1583"/>
                </a:lnTo>
                <a:lnTo>
                  <a:pt x="2708" y="1586"/>
                </a:lnTo>
                <a:lnTo>
                  <a:pt x="2720" y="1585"/>
                </a:lnTo>
                <a:lnTo>
                  <a:pt x="2729" y="1587"/>
                </a:lnTo>
                <a:lnTo>
                  <a:pt x="2738" y="1589"/>
                </a:lnTo>
                <a:lnTo>
                  <a:pt x="2735" y="1594"/>
                </a:lnTo>
                <a:lnTo>
                  <a:pt x="2740" y="1596"/>
                </a:lnTo>
                <a:lnTo>
                  <a:pt x="2732" y="1602"/>
                </a:lnTo>
                <a:lnTo>
                  <a:pt x="2723" y="1605"/>
                </a:lnTo>
                <a:lnTo>
                  <a:pt x="2730" y="1609"/>
                </a:lnTo>
                <a:lnTo>
                  <a:pt x="2738" y="1608"/>
                </a:lnTo>
                <a:lnTo>
                  <a:pt x="2750" y="1614"/>
                </a:lnTo>
                <a:lnTo>
                  <a:pt x="2762" y="1618"/>
                </a:lnTo>
                <a:lnTo>
                  <a:pt x="2767" y="1621"/>
                </a:lnTo>
                <a:lnTo>
                  <a:pt x="2771" y="1618"/>
                </a:lnTo>
                <a:lnTo>
                  <a:pt x="2774" y="1618"/>
                </a:lnTo>
                <a:lnTo>
                  <a:pt x="2776" y="1618"/>
                </a:lnTo>
                <a:lnTo>
                  <a:pt x="2776" y="1623"/>
                </a:lnTo>
                <a:lnTo>
                  <a:pt x="2778" y="1628"/>
                </a:lnTo>
                <a:lnTo>
                  <a:pt x="2783" y="1623"/>
                </a:lnTo>
                <a:lnTo>
                  <a:pt x="2783" y="1618"/>
                </a:lnTo>
                <a:lnTo>
                  <a:pt x="2794" y="1619"/>
                </a:lnTo>
                <a:lnTo>
                  <a:pt x="2804" y="1618"/>
                </a:lnTo>
                <a:lnTo>
                  <a:pt x="2803" y="1607"/>
                </a:lnTo>
                <a:lnTo>
                  <a:pt x="2798" y="1596"/>
                </a:lnTo>
                <a:lnTo>
                  <a:pt x="2799" y="1593"/>
                </a:lnTo>
                <a:lnTo>
                  <a:pt x="2799" y="1591"/>
                </a:lnTo>
                <a:lnTo>
                  <a:pt x="2803" y="1590"/>
                </a:lnTo>
                <a:lnTo>
                  <a:pt x="2806" y="1587"/>
                </a:lnTo>
                <a:lnTo>
                  <a:pt x="2805" y="1584"/>
                </a:lnTo>
                <a:lnTo>
                  <a:pt x="2801" y="1583"/>
                </a:lnTo>
                <a:lnTo>
                  <a:pt x="2799" y="1581"/>
                </a:lnTo>
                <a:lnTo>
                  <a:pt x="2799" y="1578"/>
                </a:lnTo>
                <a:lnTo>
                  <a:pt x="2804" y="1574"/>
                </a:lnTo>
                <a:lnTo>
                  <a:pt x="2799" y="1570"/>
                </a:lnTo>
                <a:lnTo>
                  <a:pt x="2797" y="1568"/>
                </a:lnTo>
                <a:lnTo>
                  <a:pt x="2798" y="1564"/>
                </a:lnTo>
                <a:lnTo>
                  <a:pt x="2804" y="1550"/>
                </a:lnTo>
                <a:lnTo>
                  <a:pt x="2798" y="1538"/>
                </a:lnTo>
                <a:lnTo>
                  <a:pt x="2798" y="1537"/>
                </a:lnTo>
                <a:lnTo>
                  <a:pt x="2798" y="1535"/>
                </a:lnTo>
                <a:lnTo>
                  <a:pt x="2803" y="1535"/>
                </a:lnTo>
                <a:lnTo>
                  <a:pt x="2808" y="1534"/>
                </a:lnTo>
                <a:lnTo>
                  <a:pt x="2802" y="1529"/>
                </a:lnTo>
                <a:lnTo>
                  <a:pt x="2801" y="1522"/>
                </a:lnTo>
                <a:lnTo>
                  <a:pt x="2799" y="1496"/>
                </a:lnTo>
                <a:lnTo>
                  <a:pt x="2797" y="1470"/>
                </a:lnTo>
                <a:lnTo>
                  <a:pt x="2793" y="1438"/>
                </a:lnTo>
                <a:lnTo>
                  <a:pt x="2791" y="1406"/>
                </a:lnTo>
                <a:lnTo>
                  <a:pt x="2793" y="1405"/>
                </a:lnTo>
                <a:lnTo>
                  <a:pt x="2794" y="1404"/>
                </a:lnTo>
                <a:lnTo>
                  <a:pt x="2788" y="1389"/>
                </a:lnTo>
                <a:lnTo>
                  <a:pt x="2786" y="1374"/>
                </a:lnTo>
                <a:lnTo>
                  <a:pt x="2784" y="1371"/>
                </a:lnTo>
                <a:lnTo>
                  <a:pt x="2786" y="1364"/>
                </a:lnTo>
                <a:lnTo>
                  <a:pt x="2788" y="1357"/>
                </a:lnTo>
                <a:lnTo>
                  <a:pt x="2785" y="1350"/>
                </a:lnTo>
                <a:lnTo>
                  <a:pt x="2777" y="1341"/>
                </a:lnTo>
                <a:lnTo>
                  <a:pt x="2773" y="1331"/>
                </a:lnTo>
                <a:lnTo>
                  <a:pt x="2763" y="1315"/>
                </a:lnTo>
                <a:lnTo>
                  <a:pt x="2752" y="1301"/>
                </a:lnTo>
                <a:lnTo>
                  <a:pt x="2708" y="1293"/>
                </a:lnTo>
                <a:lnTo>
                  <a:pt x="2677" y="1324"/>
                </a:lnTo>
                <a:close/>
                <a:moveTo>
                  <a:pt x="2320" y="1545"/>
                </a:moveTo>
                <a:lnTo>
                  <a:pt x="2318" y="1545"/>
                </a:lnTo>
                <a:lnTo>
                  <a:pt x="2316" y="1544"/>
                </a:lnTo>
                <a:lnTo>
                  <a:pt x="2318" y="1545"/>
                </a:lnTo>
                <a:lnTo>
                  <a:pt x="2320" y="1545"/>
                </a:lnTo>
                <a:lnTo>
                  <a:pt x="2326" y="1552"/>
                </a:lnTo>
                <a:lnTo>
                  <a:pt x="2322" y="1560"/>
                </a:lnTo>
                <a:lnTo>
                  <a:pt x="2312" y="1568"/>
                </a:lnTo>
                <a:lnTo>
                  <a:pt x="2301" y="1561"/>
                </a:lnTo>
                <a:lnTo>
                  <a:pt x="2299" y="1559"/>
                </a:lnTo>
                <a:lnTo>
                  <a:pt x="2300" y="1555"/>
                </a:lnTo>
                <a:lnTo>
                  <a:pt x="2310" y="1545"/>
                </a:lnTo>
                <a:lnTo>
                  <a:pt x="2320" y="1533"/>
                </a:lnTo>
                <a:lnTo>
                  <a:pt x="2325" y="1532"/>
                </a:lnTo>
                <a:lnTo>
                  <a:pt x="2334" y="1534"/>
                </a:lnTo>
                <a:lnTo>
                  <a:pt x="2328" y="1541"/>
                </a:lnTo>
                <a:lnTo>
                  <a:pt x="2320" y="1545"/>
                </a:lnTo>
                <a:close/>
                <a:moveTo>
                  <a:pt x="1510" y="1185"/>
                </a:moveTo>
                <a:lnTo>
                  <a:pt x="1511" y="1183"/>
                </a:lnTo>
                <a:lnTo>
                  <a:pt x="1511" y="1182"/>
                </a:lnTo>
                <a:lnTo>
                  <a:pt x="1511" y="1183"/>
                </a:lnTo>
                <a:lnTo>
                  <a:pt x="1510" y="1185"/>
                </a:lnTo>
                <a:close/>
                <a:moveTo>
                  <a:pt x="1782" y="1330"/>
                </a:moveTo>
                <a:lnTo>
                  <a:pt x="1780" y="1321"/>
                </a:lnTo>
                <a:lnTo>
                  <a:pt x="1784" y="1314"/>
                </a:lnTo>
                <a:lnTo>
                  <a:pt x="1785" y="1311"/>
                </a:lnTo>
                <a:lnTo>
                  <a:pt x="1785" y="1308"/>
                </a:lnTo>
                <a:lnTo>
                  <a:pt x="1785" y="1311"/>
                </a:lnTo>
                <a:lnTo>
                  <a:pt x="1784" y="1314"/>
                </a:lnTo>
                <a:lnTo>
                  <a:pt x="1786" y="1323"/>
                </a:lnTo>
                <a:lnTo>
                  <a:pt x="1782" y="1330"/>
                </a:lnTo>
                <a:close/>
                <a:moveTo>
                  <a:pt x="2389" y="1557"/>
                </a:moveTo>
                <a:lnTo>
                  <a:pt x="2384" y="1560"/>
                </a:lnTo>
                <a:lnTo>
                  <a:pt x="2381" y="1559"/>
                </a:lnTo>
                <a:lnTo>
                  <a:pt x="2383" y="1556"/>
                </a:lnTo>
                <a:lnTo>
                  <a:pt x="2388" y="1554"/>
                </a:lnTo>
                <a:lnTo>
                  <a:pt x="2389" y="1555"/>
                </a:lnTo>
                <a:lnTo>
                  <a:pt x="2389" y="1557"/>
                </a:lnTo>
                <a:close/>
                <a:moveTo>
                  <a:pt x="2333" y="1494"/>
                </a:moveTo>
                <a:lnTo>
                  <a:pt x="2315" y="1494"/>
                </a:lnTo>
                <a:lnTo>
                  <a:pt x="2297" y="1495"/>
                </a:lnTo>
                <a:lnTo>
                  <a:pt x="2293" y="1493"/>
                </a:lnTo>
                <a:lnTo>
                  <a:pt x="2293" y="1487"/>
                </a:lnTo>
                <a:lnTo>
                  <a:pt x="2291" y="1483"/>
                </a:lnTo>
                <a:lnTo>
                  <a:pt x="2290" y="1479"/>
                </a:lnTo>
                <a:lnTo>
                  <a:pt x="2290" y="1479"/>
                </a:lnTo>
                <a:lnTo>
                  <a:pt x="2290" y="1478"/>
                </a:lnTo>
                <a:lnTo>
                  <a:pt x="2290" y="1479"/>
                </a:lnTo>
                <a:lnTo>
                  <a:pt x="2290" y="1479"/>
                </a:lnTo>
                <a:lnTo>
                  <a:pt x="2291" y="1483"/>
                </a:lnTo>
                <a:lnTo>
                  <a:pt x="2293" y="1487"/>
                </a:lnTo>
                <a:lnTo>
                  <a:pt x="2348" y="1486"/>
                </a:lnTo>
                <a:lnTo>
                  <a:pt x="2403" y="1486"/>
                </a:lnTo>
                <a:lnTo>
                  <a:pt x="2408" y="1486"/>
                </a:lnTo>
                <a:lnTo>
                  <a:pt x="2412" y="1489"/>
                </a:lnTo>
                <a:lnTo>
                  <a:pt x="2411" y="1495"/>
                </a:lnTo>
                <a:lnTo>
                  <a:pt x="2407" y="1499"/>
                </a:lnTo>
                <a:lnTo>
                  <a:pt x="2370" y="1491"/>
                </a:lnTo>
                <a:lnTo>
                  <a:pt x="2333" y="1494"/>
                </a:lnTo>
                <a:close/>
                <a:moveTo>
                  <a:pt x="2377" y="1268"/>
                </a:moveTo>
                <a:lnTo>
                  <a:pt x="2378" y="1269"/>
                </a:lnTo>
                <a:lnTo>
                  <a:pt x="2379" y="1269"/>
                </a:lnTo>
                <a:lnTo>
                  <a:pt x="2378" y="1270"/>
                </a:lnTo>
                <a:lnTo>
                  <a:pt x="2378" y="1270"/>
                </a:lnTo>
                <a:lnTo>
                  <a:pt x="2377" y="1269"/>
                </a:lnTo>
                <a:lnTo>
                  <a:pt x="2377" y="1268"/>
                </a:lnTo>
                <a:close/>
                <a:moveTo>
                  <a:pt x="2197" y="1615"/>
                </a:moveTo>
                <a:lnTo>
                  <a:pt x="2197" y="1614"/>
                </a:lnTo>
                <a:lnTo>
                  <a:pt x="2197" y="1614"/>
                </a:lnTo>
                <a:lnTo>
                  <a:pt x="2197" y="1614"/>
                </a:lnTo>
                <a:lnTo>
                  <a:pt x="2198" y="1613"/>
                </a:lnTo>
                <a:lnTo>
                  <a:pt x="2198" y="1614"/>
                </a:lnTo>
                <a:lnTo>
                  <a:pt x="2198" y="1614"/>
                </a:lnTo>
                <a:lnTo>
                  <a:pt x="2198" y="1614"/>
                </a:lnTo>
                <a:lnTo>
                  <a:pt x="2197" y="1615"/>
                </a:lnTo>
                <a:close/>
                <a:moveTo>
                  <a:pt x="2092" y="1584"/>
                </a:moveTo>
                <a:lnTo>
                  <a:pt x="2092" y="1584"/>
                </a:lnTo>
                <a:lnTo>
                  <a:pt x="2093" y="1583"/>
                </a:lnTo>
                <a:lnTo>
                  <a:pt x="2092" y="1584"/>
                </a:lnTo>
                <a:lnTo>
                  <a:pt x="2092" y="1584"/>
                </a:lnTo>
                <a:close/>
                <a:moveTo>
                  <a:pt x="1915" y="864"/>
                </a:moveTo>
                <a:lnTo>
                  <a:pt x="1931" y="862"/>
                </a:lnTo>
                <a:lnTo>
                  <a:pt x="1947" y="861"/>
                </a:lnTo>
                <a:lnTo>
                  <a:pt x="1960" y="864"/>
                </a:lnTo>
                <a:lnTo>
                  <a:pt x="1960" y="879"/>
                </a:lnTo>
                <a:lnTo>
                  <a:pt x="1951" y="871"/>
                </a:lnTo>
                <a:lnTo>
                  <a:pt x="1940" y="872"/>
                </a:lnTo>
                <a:lnTo>
                  <a:pt x="1937" y="879"/>
                </a:lnTo>
                <a:lnTo>
                  <a:pt x="1941" y="884"/>
                </a:lnTo>
                <a:lnTo>
                  <a:pt x="1923" y="883"/>
                </a:lnTo>
                <a:lnTo>
                  <a:pt x="1905" y="882"/>
                </a:lnTo>
                <a:lnTo>
                  <a:pt x="1905" y="869"/>
                </a:lnTo>
                <a:lnTo>
                  <a:pt x="1905" y="857"/>
                </a:lnTo>
                <a:lnTo>
                  <a:pt x="1909" y="862"/>
                </a:lnTo>
                <a:lnTo>
                  <a:pt x="1915" y="864"/>
                </a:lnTo>
                <a:close/>
                <a:moveTo>
                  <a:pt x="1950" y="922"/>
                </a:moveTo>
                <a:lnTo>
                  <a:pt x="1947" y="925"/>
                </a:lnTo>
                <a:lnTo>
                  <a:pt x="1945" y="925"/>
                </a:lnTo>
                <a:lnTo>
                  <a:pt x="1937" y="922"/>
                </a:lnTo>
                <a:lnTo>
                  <a:pt x="1929" y="917"/>
                </a:lnTo>
                <a:lnTo>
                  <a:pt x="1928" y="917"/>
                </a:lnTo>
                <a:lnTo>
                  <a:pt x="1926" y="918"/>
                </a:lnTo>
                <a:lnTo>
                  <a:pt x="1925" y="919"/>
                </a:lnTo>
                <a:lnTo>
                  <a:pt x="1924" y="921"/>
                </a:lnTo>
                <a:lnTo>
                  <a:pt x="1925" y="919"/>
                </a:lnTo>
                <a:lnTo>
                  <a:pt x="1926" y="918"/>
                </a:lnTo>
                <a:lnTo>
                  <a:pt x="1928" y="917"/>
                </a:lnTo>
                <a:lnTo>
                  <a:pt x="1929" y="917"/>
                </a:lnTo>
                <a:lnTo>
                  <a:pt x="1929" y="914"/>
                </a:lnTo>
                <a:lnTo>
                  <a:pt x="1929" y="910"/>
                </a:lnTo>
                <a:lnTo>
                  <a:pt x="1930" y="906"/>
                </a:lnTo>
                <a:lnTo>
                  <a:pt x="1931" y="904"/>
                </a:lnTo>
                <a:lnTo>
                  <a:pt x="1931" y="899"/>
                </a:lnTo>
                <a:lnTo>
                  <a:pt x="1936" y="897"/>
                </a:lnTo>
                <a:lnTo>
                  <a:pt x="1940" y="900"/>
                </a:lnTo>
                <a:lnTo>
                  <a:pt x="1939" y="905"/>
                </a:lnTo>
                <a:lnTo>
                  <a:pt x="1941" y="913"/>
                </a:lnTo>
                <a:lnTo>
                  <a:pt x="1946" y="918"/>
                </a:lnTo>
                <a:lnTo>
                  <a:pt x="1950" y="920"/>
                </a:lnTo>
                <a:lnTo>
                  <a:pt x="1950" y="922"/>
                </a:lnTo>
                <a:close/>
                <a:moveTo>
                  <a:pt x="1921" y="926"/>
                </a:moveTo>
                <a:lnTo>
                  <a:pt x="1922" y="925"/>
                </a:lnTo>
                <a:lnTo>
                  <a:pt x="1923" y="922"/>
                </a:lnTo>
                <a:lnTo>
                  <a:pt x="1922" y="925"/>
                </a:lnTo>
                <a:lnTo>
                  <a:pt x="1921" y="926"/>
                </a:lnTo>
                <a:close/>
                <a:moveTo>
                  <a:pt x="1975" y="858"/>
                </a:moveTo>
                <a:lnTo>
                  <a:pt x="1975" y="859"/>
                </a:lnTo>
                <a:lnTo>
                  <a:pt x="1975" y="860"/>
                </a:lnTo>
                <a:lnTo>
                  <a:pt x="1975" y="859"/>
                </a:lnTo>
                <a:lnTo>
                  <a:pt x="1975" y="858"/>
                </a:lnTo>
                <a:close/>
                <a:moveTo>
                  <a:pt x="1975" y="860"/>
                </a:moveTo>
                <a:lnTo>
                  <a:pt x="1975" y="862"/>
                </a:lnTo>
                <a:lnTo>
                  <a:pt x="1975" y="865"/>
                </a:lnTo>
                <a:lnTo>
                  <a:pt x="2007" y="860"/>
                </a:lnTo>
                <a:lnTo>
                  <a:pt x="2040" y="859"/>
                </a:lnTo>
                <a:lnTo>
                  <a:pt x="2046" y="862"/>
                </a:lnTo>
                <a:lnTo>
                  <a:pt x="2051" y="867"/>
                </a:lnTo>
                <a:lnTo>
                  <a:pt x="2051" y="870"/>
                </a:lnTo>
                <a:lnTo>
                  <a:pt x="2053" y="872"/>
                </a:lnTo>
                <a:lnTo>
                  <a:pt x="2062" y="866"/>
                </a:lnTo>
                <a:lnTo>
                  <a:pt x="2070" y="859"/>
                </a:lnTo>
                <a:lnTo>
                  <a:pt x="2072" y="856"/>
                </a:lnTo>
                <a:lnTo>
                  <a:pt x="2075" y="855"/>
                </a:lnTo>
                <a:lnTo>
                  <a:pt x="2081" y="859"/>
                </a:lnTo>
                <a:lnTo>
                  <a:pt x="2085" y="867"/>
                </a:lnTo>
                <a:lnTo>
                  <a:pt x="2083" y="871"/>
                </a:lnTo>
                <a:lnTo>
                  <a:pt x="2079" y="874"/>
                </a:lnTo>
                <a:lnTo>
                  <a:pt x="2073" y="875"/>
                </a:lnTo>
                <a:lnTo>
                  <a:pt x="2065" y="879"/>
                </a:lnTo>
                <a:lnTo>
                  <a:pt x="2055" y="883"/>
                </a:lnTo>
                <a:lnTo>
                  <a:pt x="2045" y="875"/>
                </a:lnTo>
                <a:lnTo>
                  <a:pt x="2037" y="871"/>
                </a:lnTo>
                <a:lnTo>
                  <a:pt x="2029" y="872"/>
                </a:lnTo>
                <a:lnTo>
                  <a:pt x="2026" y="873"/>
                </a:lnTo>
                <a:lnTo>
                  <a:pt x="2026" y="876"/>
                </a:lnTo>
                <a:lnTo>
                  <a:pt x="2028" y="883"/>
                </a:lnTo>
                <a:lnTo>
                  <a:pt x="2035" y="886"/>
                </a:lnTo>
                <a:lnTo>
                  <a:pt x="2037" y="887"/>
                </a:lnTo>
                <a:lnTo>
                  <a:pt x="2041" y="889"/>
                </a:lnTo>
                <a:lnTo>
                  <a:pt x="2044" y="890"/>
                </a:lnTo>
                <a:lnTo>
                  <a:pt x="2045" y="894"/>
                </a:lnTo>
                <a:lnTo>
                  <a:pt x="2043" y="897"/>
                </a:lnTo>
                <a:lnTo>
                  <a:pt x="2038" y="897"/>
                </a:lnTo>
                <a:lnTo>
                  <a:pt x="2018" y="898"/>
                </a:lnTo>
                <a:lnTo>
                  <a:pt x="1995" y="899"/>
                </a:lnTo>
                <a:lnTo>
                  <a:pt x="2002" y="895"/>
                </a:lnTo>
                <a:lnTo>
                  <a:pt x="2003" y="889"/>
                </a:lnTo>
                <a:lnTo>
                  <a:pt x="2000" y="885"/>
                </a:lnTo>
                <a:lnTo>
                  <a:pt x="1996" y="884"/>
                </a:lnTo>
                <a:lnTo>
                  <a:pt x="1989" y="882"/>
                </a:lnTo>
                <a:lnTo>
                  <a:pt x="1986" y="876"/>
                </a:lnTo>
                <a:lnTo>
                  <a:pt x="1983" y="871"/>
                </a:lnTo>
                <a:lnTo>
                  <a:pt x="1977" y="873"/>
                </a:lnTo>
                <a:lnTo>
                  <a:pt x="1977" y="874"/>
                </a:lnTo>
                <a:lnTo>
                  <a:pt x="1977" y="875"/>
                </a:lnTo>
                <a:lnTo>
                  <a:pt x="1977" y="874"/>
                </a:lnTo>
                <a:lnTo>
                  <a:pt x="1977" y="873"/>
                </a:lnTo>
                <a:lnTo>
                  <a:pt x="1976" y="869"/>
                </a:lnTo>
                <a:lnTo>
                  <a:pt x="1975" y="865"/>
                </a:lnTo>
                <a:lnTo>
                  <a:pt x="1975" y="862"/>
                </a:lnTo>
                <a:lnTo>
                  <a:pt x="1975" y="860"/>
                </a:lnTo>
                <a:close/>
                <a:moveTo>
                  <a:pt x="2053" y="864"/>
                </a:moveTo>
                <a:lnTo>
                  <a:pt x="2052" y="865"/>
                </a:lnTo>
                <a:lnTo>
                  <a:pt x="2051" y="866"/>
                </a:lnTo>
                <a:lnTo>
                  <a:pt x="2051" y="865"/>
                </a:lnTo>
                <a:lnTo>
                  <a:pt x="2052" y="864"/>
                </a:lnTo>
                <a:lnTo>
                  <a:pt x="2052" y="864"/>
                </a:lnTo>
                <a:lnTo>
                  <a:pt x="2053" y="864"/>
                </a:lnTo>
                <a:close/>
                <a:moveTo>
                  <a:pt x="2051" y="932"/>
                </a:moveTo>
                <a:lnTo>
                  <a:pt x="2050" y="932"/>
                </a:lnTo>
                <a:lnTo>
                  <a:pt x="2050" y="931"/>
                </a:lnTo>
                <a:lnTo>
                  <a:pt x="2051" y="931"/>
                </a:lnTo>
                <a:lnTo>
                  <a:pt x="2051" y="931"/>
                </a:lnTo>
                <a:lnTo>
                  <a:pt x="2051" y="931"/>
                </a:lnTo>
                <a:lnTo>
                  <a:pt x="2051" y="932"/>
                </a:lnTo>
                <a:lnTo>
                  <a:pt x="2051" y="932"/>
                </a:lnTo>
                <a:lnTo>
                  <a:pt x="2051" y="932"/>
                </a:lnTo>
                <a:close/>
                <a:moveTo>
                  <a:pt x="1977" y="882"/>
                </a:moveTo>
                <a:lnTo>
                  <a:pt x="1977" y="880"/>
                </a:lnTo>
                <a:lnTo>
                  <a:pt x="1977" y="876"/>
                </a:lnTo>
                <a:lnTo>
                  <a:pt x="1979" y="880"/>
                </a:lnTo>
                <a:lnTo>
                  <a:pt x="1977" y="882"/>
                </a:lnTo>
                <a:close/>
                <a:moveTo>
                  <a:pt x="2128" y="861"/>
                </a:moveTo>
                <a:lnTo>
                  <a:pt x="2134" y="866"/>
                </a:lnTo>
                <a:lnTo>
                  <a:pt x="2135" y="874"/>
                </a:lnTo>
                <a:lnTo>
                  <a:pt x="2135" y="881"/>
                </a:lnTo>
                <a:lnTo>
                  <a:pt x="2130" y="884"/>
                </a:lnTo>
                <a:lnTo>
                  <a:pt x="2122" y="882"/>
                </a:lnTo>
                <a:lnTo>
                  <a:pt x="2117" y="877"/>
                </a:lnTo>
                <a:lnTo>
                  <a:pt x="2123" y="868"/>
                </a:lnTo>
                <a:lnTo>
                  <a:pt x="2128" y="861"/>
                </a:lnTo>
                <a:close/>
                <a:moveTo>
                  <a:pt x="2286" y="883"/>
                </a:moveTo>
                <a:lnTo>
                  <a:pt x="2283" y="874"/>
                </a:lnTo>
                <a:lnTo>
                  <a:pt x="2287" y="868"/>
                </a:lnTo>
                <a:lnTo>
                  <a:pt x="2292" y="873"/>
                </a:lnTo>
                <a:lnTo>
                  <a:pt x="2295" y="883"/>
                </a:lnTo>
                <a:lnTo>
                  <a:pt x="2298" y="892"/>
                </a:lnTo>
                <a:lnTo>
                  <a:pt x="2298" y="903"/>
                </a:lnTo>
                <a:lnTo>
                  <a:pt x="2291" y="904"/>
                </a:lnTo>
                <a:lnTo>
                  <a:pt x="2285" y="904"/>
                </a:lnTo>
                <a:lnTo>
                  <a:pt x="2284" y="894"/>
                </a:lnTo>
                <a:lnTo>
                  <a:pt x="2286" y="883"/>
                </a:lnTo>
                <a:close/>
                <a:moveTo>
                  <a:pt x="0" y="1545"/>
                </a:moveTo>
                <a:lnTo>
                  <a:pt x="0" y="1546"/>
                </a:lnTo>
                <a:lnTo>
                  <a:pt x="0" y="1547"/>
                </a:lnTo>
                <a:lnTo>
                  <a:pt x="1" y="1546"/>
                </a:lnTo>
                <a:lnTo>
                  <a:pt x="0" y="1545"/>
                </a:lnTo>
                <a:close/>
                <a:moveTo>
                  <a:pt x="3301" y="1543"/>
                </a:moveTo>
                <a:lnTo>
                  <a:pt x="3302" y="1545"/>
                </a:lnTo>
                <a:lnTo>
                  <a:pt x="3305" y="1545"/>
                </a:lnTo>
                <a:lnTo>
                  <a:pt x="3305" y="1542"/>
                </a:lnTo>
                <a:lnTo>
                  <a:pt x="3305" y="1540"/>
                </a:lnTo>
                <a:lnTo>
                  <a:pt x="3302" y="1541"/>
                </a:lnTo>
                <a:lnTo>
                  <a:pt x="3301" y="1543"/>
                </a:lnTo>
                <a:close/>
                <a:moveTo>
                  <a:pt x="3278" y="1269"/>
                </a:moveTo>
                <a:lnTo>
                  <a:pt x="3285" y="1273"/>
                </a:lnTo>
                <a:lnTo>
                  <a:pt x="3290" y="1279"/>
                </a:lnTo>
                <a:lnTo>
                  <a:pt x="3290" y="1281"/>
                </a:lnTo>
                <a:lnTo>
                  <a:pt x="3290" y="1283"/>
                </a:lnTo>
                <a:lnTo>
                  <a:pt x="3278" y="1282"/>
                </a:lnTo>
                <a:lnTo>
                  <a:pt x="3278" y="1269"/>
                </a:lnTo>
                <a:close/>
                <a:moveTo>
                  <a:pt x="3254" y="1282"/>
                </a:moveTo>
                <a:lnTo>
                  <a:pt x="3252" y="1282"/>
                </a:lnTo>
                <a:lnTo>
                  <a:pt x="3249" y="1278"/>
                </a:lnTo>
                <a:lnTo>
                  <a:pt x="3248" y="1259"/>
                </a:lnTo>
                <a:lnTo>
                  <a:pt x="3246" y="1240"/>
                </a:lnTo>
                <a:lnTo>
                  <a:pt x="3244" y="1239"/>
                </a:lnTo>
                <a:lnTo>
                  <a:pt x="3243" y="1238"/>
                </a:lnTo>
                <a:lnTo>
                  <a:pt x="3240" y="1238"/>
                </a:lnTo>
                <a:lnTo>
                  <a:pt x="3239" y="1236"/>
                </a:lnTo>
                <a:lnTo>
                  <a:pt x="3241" y="1235"/>
                </a:lnTo>
                <a:lnTo>
                  <a:pt x="3244" y="1237"/>
                </a:lnTo>
                <a:lnTo>
                  <a:pt x="3245" y="1238"/>
                </a:lnTo>
                <a:lnTo>
                  <a:pt x="3247" y="1239"/>
                </a:lnTo>
                <a:lnTo>
                  <a:pt x="3249" y="1240"/>
                </a:lnTo>
                <a:lnTo>
                  <a:pt x="3250" y="1242"/>
                </a:lnTo>
                <a:lnTo>
                  <a:pt x="3258" y="1263"/>
                </a:lnTo>
                <a:lnTo>
                  <a:pt x="3263" y="1283"/>
                </a:lnTo>
                <a:lnTo>
                  <a:pt x="3259" y="1280"/>
                </a:lnTo>
                <a:lnTo>
                  <a:pt x="3254" y="1282"/>
                </a:lnTo>
                <a:close/>
                <a:moveTo>
                  <a:pt x="3103" y="1148"/>
                </a:moveTo>
                <a:lnTo>
                  <a:pt x="3088" y="1158"/>
                </a:lnTo>
                <a:lnTo>
                  <a:pt x="3076" y="1152"/>
                </a:lnTo>
                <a:lnTo>
                  <a:pt x="3074" y="1147"/>
                </a:lnTo>
                <a:lnTo>
                  <a:pt x="3076" y="1142"/>
                </a:lnTo>
                <a:lnTo>
                  <a:pt x="3078" y="1140"/>
                </a:lnTo>
                <a:lnTo>
                  <a:pt x="3080" y="1140"/>
                </a:lnTo>
                <a:lnTo>
                  <a:pt x="3084" y="1142"/>
                </a:lnTo>
                <a:lnTo>
                  <a:pt x="3084" y="1147"/>
                </a:lnTo>
                <a:lnTo>
                  <a:pt x="3087" y="1150"/>
                </a:lnTo>
                <a:lnTo>
                  <a:pt x="3091" y="1149"/>
                </a:lnTo>
                <a:lnTo>
                  <a:pt x="3096" y="1147"/>
                </a:lnTo>
                <a:lnTo>
                  <a:pt x="3103" y="1148"/>
                </a:lnTo>
                <a:close/>
                <a:moveTo>
                  <a:pt x="3063" y="1116"/>
                </a:moveTo>
                <a:lnTo>
                  <a:pt x="3066" y="1115"/>
                </a:lnTo>
                <a:lnTo>
                  <a:pt x="3067" y="1112"/>
                </a:lnTo>
                <a:lnTo>
                  <a:pt x="3065" y="1110"/>
                </a:lnTo>
                <a:lnTo>
                  <a:pt x="3064" y="1109"/>
                </a:lnTo>
                <a:lnTo>
                  <a:pt x="3061" y="1110"/>
                </a:lnTo>
                <a:lnTo>
                  <a:pt x="3061" y="1113"/>
                </a:lnTo>
                <a:lnTo>
                  <a:pt x="3053" y="1111"/>
                </a:lnTo>
                <a:lnTo>
                  <a:pt x="3048" y="1106"/>
                </a:lnTo>
                <a:lnTo>
                  <a:pt x="3040" y="1102"/>
                </a:lnTo>
                <a:lnTo>
                  <a:pt x="3033" y="1109"/>
                </a:lnTo>
                <a:lnTo>
                  <a:pt x="3021" y="1118"/>
                </a:lnTo>
                <a:lnTo>
                  <a:pt x="3010" y="1127"/>
                </a:lnTo>
                <a:lnTo>
                  <a:pt x="3005" y="1126"/>
                </a:lnTo>
                <a:lnTo>
                  <a:pt x="2999" y="1122"/>
                </a:lnTo>
                <a:lnTo>
                  <a:pt x="2999" y="1122"/>
                </a:lnTo>
                <a:lnTo>
                  <a:pt x="2995" y="1111"/>
                </a:lnTo>
                <a:lnTo>
                  <a:pt x="2997" y="1098"/>
                </a:lnTo>
                <a:lnTo>
                  <a:pt x="3008" y="1103"/>
                </a:lnTo>
                <a:lnTo>
                  <a:pt x="3021" y="1101"/>
                </a:lnTo>
                <a:lnTo>
                  <a:pt x="3021" y="1101"/>
                </a:lnTo>
                <a:lnTo>
                  <a:pt x="3023" y="1104"/>
                </a:lnTo>
                <a:lnTo>
                  <a:pt x="3028" y="1105"/>
                </a:lnTo>
                <a:lnTo>
                  <a:pt x="3028" y="1105"/>
                </a:lnTo>
                <a:lnTo>
                  <a:pt x="3028" y="1106"/>
                </a:lnTo>
                <a:lnTo>
                  <a:pt x="3029" y="1106"/>
                </a:lnTo>
                <a:lnTo>
                  <a:pt x="3029" y="1105"/>
                </a:lnTo>
                <a:lnTo>
                  <a:pt x="3028" y="1104"/>
                </a:lnTo>
                <a:lnTo>
                  <a:pt x="3028" y="1105"/>
                </a:lnTo>
                <a:lnTo>
                  <a:pt x="3028" y="1105"/>
                </a:lnTo>
                <a:lnTo>
                  <a:pt x="3028" y="1104"/>
                </a:lnTo>
                <a:lnTo>
                  <a:pt x="3027" y="1101"/>
                </a:lnTo>
                <a:lnTo>
                  <a:pt x="3023" y="1100"/>
                </a:lnTo>
                <a:lnTo>
                  <a:pt x="3011" y="1096"/>
                </a:lnTo>
                <a:lnTo>
                  <a:pt x="2997" y="1096"/>
                </a:lnTo>
                <a:lnTo>
                  <a:pt x="2990" y="1084"/>
                </a:lnTo>
                <a:lnTo>
                  <a:pt x="2989" y="1070"/>
                </a:lnTo>
                <a:lnTo>
                  <a:pt x="2987" y="1056"/>
                </a:lnTo>
                <a:lnTo>
                  <a:pt x="2986" y="1042"/>
                </a:lnTo>
                <a:lnTo>
                  <a:pt x="2995" y="1041"/>
                </a:lnTo>
                <a:lnTo>
                  <a:pt x="3001" y="1036"/>
                </a:lnTo>
                <a:lnTo>
                  <a:pt x="3000" y="1028"/>
                </a:lnTo>
                <a:lnTo>
                  <a:pt x="2993" y="1024"/>
                </a:lnTo>
                <a:lnTo>
                  <a:pt x="2992" y="1023"/>
                </a:lnTo>
                <a:lnTo>
                  <a:pt x="2991" y="1022"/>
                </a:lnTo>
                <a:lnTo>
                  <a:pt x="2987" y="1011"/>
                </a:lnTo>
                <a:lnTo>
                  <a:pt x="2991" y="997"/>
                </a:lnTo>
                <a:lnTo>
                  <a:pt x="3004" y="1020"/>
                </a:lnTo>
                <a:lnTo>
                  <a:pt x="3014" y="1043"/>
                </a:lnTo>
                <a:lnTo>
                  <a:pt x="3016" y="1048"/>
                </a:lnTo>
                <a:lnTo>
                  <a:pt x="3018" y="1051"/>
                </a:lnTo>
                <a:lnTo>
                  <a:pt x="3033" y="1061"/>
                </a:lnTo>
                <a:lnTo>
                  <a:pt x="3038" y="1080"/>
                </a:lnTo>
                <a:lnTo>
                  <a:pt x="3042" y="1086"/>
                </a:lnTo>
                <a:lnTo>
                  <a:pt x="3048" y="1088"/>
                </a:lnTo>
                <a:lnTo>
                  <a:pt x="3053" y="1085"/>
                </a:lnTo>
                <a:lnTo>
                  <a:pt x="3053" y="1079"/>
                </a:lnTo>
                <a:lnTo>
                  <a:pt x="3053" y="1075"/>
                </a:lnTo>
                <a:lnTo>
                  <a:pt x="3056" y="1073"/>
                </a:lnTo>
                <a:lnTo>
                  <a:pt x="3059" y="1074"/>
                </a:lnTo>
                <a:lnTo>
                  <a:pt x="3061" y="1078"/>
                </a:lnTo>
                <a:lnTo>
                  <a:pt x="3065" y="1084"/>
                </a:lnTo>
                <a:lnTo>
                  <a:pt x="3073" y="1086"/>
                </a:lnTo>
                <a:lnTo>
                  <a:pt x="3077" y="1087"/>
                </a:lnTo>
                <a:lnTo>
                  <a:pt x="3079" y="1090"/>
                </a:lnTo>
                <a:lnTo>
                  <a:pt x="3086" y="1105"/>
                </a:lnTo>
                <a:lnTo>
                  <a:pt x="3083" y="1121"/>
                </a:lnTo>
                <a:lnTo>
                  <a:pt x="3084" y="1126"/>
                </a:lnTo>
                <a:lnTo>
                  <a:pt x="3088" y="1132"/>
                </a:lnTo>
                <a:lnTo>
                  <a:pt x="3073" y="1128"/>
                </a:lnTo>
                <a:lnTo>
                  <a:pt x="3063" y="1116"/>
                </a:lnTo>
                <a:close/>
                <a:moveTo>
                  <a:pt x="2998" y="1130"/>
                </a:moveTo>
                <a:lnTo>
                  <a:pt x="2998" y="1130"/>
                </a:lnTo>
                <a:lnTo>
                  <a:pt x="2998" y="1130"/>
                </a:lnTo>
                <a:lnTo>
                  <a:pt x="2998" y="1130"/>
                </a:lnTo>
                <a:lnTo>
                  <a:pt x="2998" y="1130"/>
                </a:lnTo>
                <a:close/>
                <a:moveTo>
                  <a:pt x="3029" y="1027"/>
                </a:moveTo>
                <a:lnTo>
                  <a:pt x="3036" y="1017"/>
                </a:lnTo>
                <a:lnTo>
                  <a:pt x="3048" y="1011"/>
                </a:lnTo>
                <a:lnTo>
                  <a:pt x="3042" y="1023"/>
                </a:lnTo>
                <a:lnTo>
                  <a:pt x="3037" y="1036"/>
                </a:lnTo>
                <a:lnTo>
                  <a:pt x="3035" y="1036"/>
                </a:lnTo>
                <a:lnTo>
                  <a:pt x="3032" y="1036"/>
                </a:lnTo>
                <a:lnTo>
                  <a:pt x="3028" y="1033"/>
                </a:lnTo>
                <a:lnTo>
                  <a:pt x="3029" y="1027"/>
                </a:lnTo>
                <a:close/>
                <a:moveTo>
                  <a:pt x="3056" y="1007"/>
                </a:moveTo>
                <a:lnTo>
                  <a:pt x="3052" y="1010"/>
                </a:lnTo>
                <a:lnTo>
                  <a:pt x="3048" y="1011"/>
                </a:lnTo>
                <a:lnTo>
                  <a:pt x="3050" y="1007"/>
                </a:lnTo>
                <a:lnTo>
                  <a:pt x="3056" y="1007"/>
                </a:lnTo>
                <a:close/>
                <a:moveTo>
                  <a:pt x="2945" y="1084"/>
                </a:moveTo>
                <a:lnTo>
                  <a:pt x="2945" y="1084"/>
                </a:lnTo>
                <a:lnTo>
                  <a:pt x="2945" y="1084"/>
                </a:lnTo>
                <a:lnTo>
                  <a:pt x="2945" y="1084"/>
                </a:lnTo>
                <a:lnTo>
                  <a:pt x="2945" y="1084"/>
                </a:lnTo>
                <a:close/>
                <a:moveTo>
                  <a:pt x="3239" y="1769"/>
                </a:moveTo>
                <a:lnTo>
                  <a:pt x="3239" y="1770"/>
                </a:lnTo>
                <a:lnTo>
                  <a:pt x="3239" y="1771"/>
                </a:lnTo>
                <a:lnTo>
                  <a:pt x="3239" y="1770"/>
                </a:lnTo>
                <a:lnTo>
                  <a:pt x="3239" y="1769"/>
                </a:lnTo>
                <a:lnTo>
                  <a:pt x="3239" y="1769"/>
                </a:lnTo>
                <a:close/>
                <a:moveTo>
                  <a:pt x="3152" y="1723"/>
                </a:moveTo>
                <a:lnTo>
                  <a:pt x="3144" y="1726"/>
                </a:lnTo>
                <a:lnTo>
                  <a:pt x="3142" y="1718"/>
                </a:lnTo>
                <a:lnTo>
                  <a:pt x="3139" y="1713"/>
                </a:lnTo>
                <a:lnTo>
                  <a:pt x="3134" y="1710"/>
                </a:lnTo>
                <a:lnTo>
                  <a:pt x="3139" y="1705"/>
                </a:lnTo>
                <a:lnTo>
                  <a:pt x="3148" y="1705"/>
                </a:lnTo>
                <a:lnTo>
                  <a:pt x="3155" y="1708"/>
                </a:lnTo>
                <a:lnTo>
                  <a:pt x="3163" y="1708"/>
                </a:lnTo>
                <a:lnTo>
                  <a:pt x="3171" y="1708"/>
                </a:lnTo>
                <a:lnTo>
                  <a:pt x="3180" y="1710"/>
                </a:lnTo>
                <a:lnTo>
                  <a:pt x="3173" y="1716"/>
                </a:lnTo>
                <a:lnTo>
                  <a:pt x="3167" y="1723"/>
                </a:lnTo>
                <a:lnTo>
                  <a:pt x="3167" y="1723"/>
                </a:lnTo>
                <a:lnTo>
                  <a:pt x="3159" y="1723"/>
                </a:lnTo>
                <a:lnTo>
                  <a:pt x="3152" y="1723"/>
                </a:lnTo>
                <a:close/>
                <a:moveTo>
                  <a:pt x="3122" y="2014"/>
                </a:moveTo>
                <a:lnTo>
                  <a:pt x="3125" y="2013"/>
                </a:lnTo>
                <a:lnTo>
                  <a:pt x="3129" y="2013"/>
                </a:lnTo>
                <a:lnTo>
                  <a:pt x="3129" y="2013"/>
                </a:lnTo>
                <a:lnTo>
                  <a:pt x="3125" y="2013"/>
                </a:lnTo>
                <a:lnTo>
                  <a:pt x="3122" y="2014"/>
                </a:lnTo>
                <a:close/>
                <a:moveTo>
                  <a:pt x="3091" y="1797"/>
                </a:moveTo>
                <a:lnTo>
                  <a:pt x="3091" y="1797"/>
                </a:lnTo>
                <a:lnTo>
                  <a:pt x="3091" y="1797"/>
                </a:lnTo>
                <a:lnTo>
                  <a:pt x="3091" y="1797"/>
                </a:lnTo>
                <a:lnTo>
                  <a:pt x="3091" y="1797"/>
                </a:lnTo>
                <a:close/>
                <a:moveTo>
                  <a:pt x="3086" y="1778"/>
                </a:moveTo>
                <a:lnTo>
                  <a:pt x="3086" y="1777"/>
                </a:lnTo>
                <a:lnTo>
                  <a:pt x="3086" y="1776"/>
                </a:lnTo>
                <a:lnTo>
                  <a:pt x="3086" y="1777"/>
                </a:lnTo>
                <a:lnTo>
                  <a:pt x="3086" y="1778"/>
                </a:lnTo>
                <a:lnTo>
                  <a:pt x="3086" y="1779"/>
                </a:lnTo>
                <a:lnTo>
                  <a:pt x="3086" y="1782"/>
                </a:lnTo>
                <a:lnTo>
                  <a:pt x="3086" y="1779"/>
                </a:lnTo>
                <a:lnTo>
                  <a:pt x="3086" y="1778"/>
                </a:lnTo>
                <a:close/>
                <a:moveTo>
                  <a:pt x="3140" y="1991"/>
                </a:moveTo>
                <a:lnTo>
                  <a:pt x="3139" y="1991"/>
                </a:lnTo>
                <a:lnTo>
                  <a:pt x="3139" y="1991"/>
                </a:lnTo>
                <a:lnTo>
                  <a:pt x="3139" y="1991"/>
                </a:lnTo>
                <a:lnTo>
                  <a:pt x="3140" y="1991"/>
                </a:lnTo>
                <a:close/>
                <a:moveTo>
                  <a:pt x="3135" y="1982"/>
                </a:moveTo>
                <a:lnTo>
                  <a:pt x="3138" y="1985"/>
                </a:lnTo>
                <a:lnTo>
                  <a:pt x="3138" y="1990"/>
                </a:lnTo>
                <a:lnTo>
                  <a:pt x="3138" y="1985"/>
                </a:lnTo>
                <a:lnTo>
                  <a:pt x="3134" y="1982"/>
                </a:lnTo>
                <a:lnTo>
                  <a:pt x="3135" y="1982"/>
                </a:lnTo>
                <a:lnTo>
                  <a:pt x="3135" y="1982"/>
                </a:lnTo>
                <a:close/>
                <a:moveTo>
                  <a:pt x="3138" y="1970"/>
                </a:moveTo>
                <a:lnTo>
                  <a:pt x="3138" y="1970"/>
                </a:lnTo>
                <a:lnTo>
                  <a:pt x="3138" y="1970"/>
                </a:lnTo>
                <a:lnTo>
                  <a:pt x="3138" y="1970"/>
                </a:lnTo>
                <a:lnTo>
                  <a:pt x="3138" y="1970"/>
                </a:lnTo>
                <a:close/>
                <a:moveTo>
                  <a:pt x="3136" y="1970"/>
                </a:moveTo>
                <a:lnTo>
                  <a:pt x="3136" y="1969"/>
                </a:lnTo>
                <a:lnTo>
                  <a:pt x="3137" y="1968"/>
                </a:lnTo>
                <a:lnTo>
                  <a:pt x="3137" y="1968"/>
                </a:lnTo>
                <a:lnTo>
                  <a:pt x="3136" y="1969"/>
                </a:lnTo>
                <a:lnTo>
                  <a:pt x="3136" y="1970"/>
                </a:lnTo>
                <a:close/>
                <a:moveTo>
                  <a:pt x="3132" y="1924"/>
                </a:moveTo>
                <a:lnTo>
                  <a:pt x="3132" y="1922"/>
                </a:lnTo>
                <a:lnTo>
                  <a:pt x="3132" y="1921"/>
                </a:lnTo>
                <a:lnTo>
                  <a:pt x="3132" y="1920"/>
                </a:lnTo>
                <a:lnTo>
                  <a:pt x="3132" y="1919"/>
                </a:lnTo>
                <a:lnTo>
                  <a:pt x="3132" y="1920"/>
                </a:lnTo>
                <a:lnTo>
                  <a:pt x="3132" y="1921"/>
                </a:lnTo>
                <a:lnTo>
                  <a:pt x="3132" y="1922"/>
                </a:lnTo>
                <a:lnTo>
                  <a:pt x="3132" y="1924"/>
                </a:lnTo>
                <a:close/>
                <a:moveTo>
                  <a:pt x="3134" y="1977"/>
                </a:moveTo>
                <a:lnTo>
                  <a:pt x="3134" y="1980"/>
                </a:lnTo>
                <a:lnTo>
                  <a:pt x="3134" y="1982"/>
                </a:lnTo>
                <a:lnTo>
                  <a:pt x="3134" y="1980"/>
                </a:lnTo>
                <a:lnTo>
                  <a:pt x="3134" y="1977"/>
                </a:lnTo>
                <a:close/>
                <a:moveTo>
                  <a:pt x="3140" y="1736"/>
                </a:moveTo>
                <a:lnTo>
                  <a:pt x="3143" y="1733"/>
                </a:lnTo>
                <a:lnTo>
                  <a:pt x="3149" y="1733"/>
                </a:lnTo>
                <a:lnTo>
                  <a:pt x="3149" y="1732"/>
                </a:lnTo>
                <a:lnTo>
                  <a:pt x="3150" y="1730"/>
                </a:lnTo>
                <a:lnTo>
                  <a:pt x="3149" y="1732"/>
                </a:lnTo>
                <a:lnTo>
                  <a:pt x="3149" y="1733"/>
                </a:lnTo>
                <a:lnTo>
                  <a:pt x="3151" y="1739"/>
                </a:lnTo>
                <a:lnTo>
                  <a:pt x="3153" y="1745"/>
                </a:lnTo>
                <a:lnTo>
                  <a:pt x="3155" y="1745"/>
                </a:lnTo>
                <a:lnTo>
                  <a:pt x="3157" y="1746"/>
                </a:lnTo>
                <a:lnTo>
                  <a:pt x="3155" y="1745"/>
                </a:lnTo>
                <a:lnTo>
                  <a:pt x="3153" y="1745"/>
                </a:lnTo>
                <a:lnTo>
                  <a:pt x="3153" y="1748"/>
                </a:lnTo>
                <a:lnTo>
                  <a:pt x="3156" y="1751"/>
                </a:lnTo>
                <a:lnTo>
                  <a:pt x="3157" y="1759"/>
                </a:lnTo>
                <a:lnTo>
                  <a:pt x="3158" y="1769"/>
                </a:lnTo>
                <a:lnTo>
                  <a:pt x="3144" y="1755"/>
                </a:lnTo>
                <a:lnTo>
                  <a:pt x="3140" y="1736"/>
                </a:lnTo>
                <a:close/>
                <a:moveTo>
                  <a:pt x="3119" y="1563"/>
                </a:moveTo>
                <a:lnTo>
                  <a:pt x="3118" y="1563"/>
                </a:lnTo>
                <a:lnTo>
                  <a:pt x="3117" y="1562"/>
                </a:lnTo>
                <a:lnTo>
                  <a:pt x="3118" y="1563"/>
                </a:lnTo>
                <a:lnTo>
                  <a:pt x="3119" y="1563"/>
                </a:lnTo>
                <a:lnTo>
                  <a:pt x="3124" y="1565"/>
                </a:lnTo>
                <a:lnTo>
                  <a:pt x="3129" y="1568"/>
                </a:lnTo>
                <a:lnTo>
                  <a:pt x="3124" y="1565"/>
                </a:lnTo>
                <a:lnTo>
                  <a:pt x="3119" y="1563"/>
                </a:lnTo>
                <a:close/>
                <a:moveTo>
                  <a:pt x="3137" y="1463"/>
                </a:moveTo>
                <a:lnTo>
                  <a:pt x="3137" y="1463"/>
                </a:lnTo>
                <a:lnTo>
                  <a:pt x="3137" y="1464"/>
                </a:lnTo>
                <a:lnTo>
                  <a:pt x="3137" y="1466"/>
                </a:lnTo>
                <a:lnTo>
                  <a:pt x="3137" y="1468"/>
                </a:lnTo>
                <a:lnTo>
                  <a:pt x="3137" y="1466"/>
                </a:lnTo>
                <a:lnTo>
                  <a:pt x="3137" y="1464"/>
                </a:lnTo>
                <a:lnTo>
                  <a:pt x="3137" y="1463"/>
                </a:lnTo>
                <a:lnTo>
                  <a:pt x="3137" y="1463"/>
                </a:lnTo>
                <a:close/>
                <a:moveTo>
                  <a:pt x="3132" y="1573"/>
                </a:moveTo>
                <a:lnTo>
                  <a:pt x="3132" y="1573"/>
                </a:lnTo>
                <a:lnTo>
                  <a:pt x="3133" y="1573"/>
                </a:lnTo>
                <a:lnTo>
                  <a:pt x="3133" y="1573"/>
                </a:lnTo>
                <a:lnTo>
                  <a:pt x="3133" y="1573"/>
                </a:lnTo>
                <a:lnTo>
                  <a:pt x="3132" y="1573"/>
                </a:lnTo>
                <a:lnTo>
                  <a:pt x="3132" y="1573"/>
                </a:lnTo>
                <a:lnTo>
                  <a:pt x="3132" y="1573"/>
                </a:lnTo>
                <a:close/>
                <a:moveTo>
                  <a:pt x="3132" y="1573"/>
                </a:moveTo>
                <a:lnTo>
                  <a:pt x="3132" y="1573"/>
                </a:lnTo>
                <a:lnTo>
                  <a:pt x="3132" y="1573"/>
                </a:lnTo>
                <a:lnTo>
                  <a:pt x="3132" y="1573"/>
                </a:lnTo>
                <a:close/>
                <a:moveTo>
                  <a:pt x="3138" y="1461"/>
                </a:moveTo>
                <a:lnTo>
                  <a:pt x="3138" y="1462"/>
                </a:lnTo>
                <a:lnTo>
                  <a:pt x="3137" y="1462"/>
                </a:lnTo>
                <a:lnTo>
                  <a:pt x="3138" y="1462"/>
                </a:lnTo>
                <a:lnTo>
                  <a:pt x="3138" y="1461"/>
                </a:lnTo>
                <a:close/>
                <a:moveTo>
                  <a:pt x="3164" y="1579"/>
                </a:moveTo>
                <a:lnTo>
                  <a:pt x="3164" y="1580"/>
                </a:lnTo>
                <a:lnTo>
                  <a:pt x="3164" y="1580"/>
                </a:lnTo>
                <a:lnTo>
                  <a:pt x="3164" y="1581"/>
                </a:lnTo>
                <a:lnTo>
                  <a:pt x="3164" y="1581"/>
                </a:lnTo>
                <a:lnTo>
                  <a:pt x="3164" y="1581"/>
                </a:lnTo>
                <a:lnTo>
                  <a:pt x="3164" y="1580"/>
                </a:lnTo>
                <a:lnTo>
                  <a:pt x="3164" y="1580"/>
                </a:lnTo>
                <a:lnTo>
                  <a:pt x="3164" y="1579"/>
                </a:lnTo>
                <a:close/>
                <a:moveTo>
                  <a:pt x="3188" y="1715"/>
                </a:moveTo>
                <a:lnTo>
                  <a:pt x="3188" y="1715"/>
                </a:lnTo>
                <a:lnTo>
                  <a:pt x="3187" y="1715"/>
                </a:lnTo>
                <a:lnTo>
                  <a:pt x="3188" y="1715"/>
                </a:lnTo>
                <a:lnTo>
                  <a:pt x="3188" y="1715"/>
                </a:lnTo>
                <a:close/>
                <a:moveTo>
                  <a:pt x="3182" y="1710"/>
                </a:moveTo>
                <a:lnTo>
                  <a:pt x="3183" y="1711"/>
                </a:lnTo>
                <a:lnTo>
                  <a:pt x="3185" y="1713"/>
                </a:lnTo>
                <a:lnTo>
                  <a:pt x="3183" y="1711"/>
                </a:lnTo>
                <a:lnTo>
                  <a:pt x="3182" y="1710"/>
                </a:lnTo>
                <a:close/>
                <a:moveTo>
                  <a:pt x="2937" y="1773"/>
                </a:moveTo>
                <a:lnTo>
                  <a:pt x="2925" y="1774"/>
                </a:lnTo>
                <a:lnTo>
                  <a:pt x="2915" y="1781"/>
                </a:lnTo>
                <a:lnTo>
                  <a:pt x="2909" y="1777"/>
                </a:lnTo>
                <a:lnTo>
                  <a:pt x="2907" y="1771"/>
                </a:lnTo>
                <a:lnTo>
                  <a:pt x="2901" y="1764"/>
                </a:lnTo>
                <a:lnTo>
                  <a:pt x="2895" y="1762"/>
                </a:lnTo>
                <a:lnTo>
                  <a:pt x="2892" y="1762"/>
                </a:lnTo>
                <a:lnTo>
                  <a:pt x="2891" y="1764"/>
                </a:lnTo>
                <a:lnTo>
                  <a:pt x="2891" y="1767"/>
                </a:lnTo>
                <a:lnTo>
                  <a:pt x="2893" y="1768"/>
                </a:lnTo>
                <a:lnTo>
                  <a:pt x="2898" y="1769"/>
                </a:lnTo>
                <a:lnTo>
                  <a:pt x="2898" y="1772"/>
                </a:lnTo>
                <a:lnTo>
                  <a:pt x="2895" y="1786"/>
                </a:lnTo>
                <a:lnTo>
                  <a:pt x="2904" y="1797"/>
                </a:lnTo>
                <a:lnTo>
                  <a:pt x="2905" y="1804"/>
                </a:lnTo>
                <a:lnTo>
                  <a:pt x="2901" y="1809"/>
                </a:lnTo>
                <a:lnTo>
                  <a:pt x="2897" y="1831"/>
                </a:lnTo>
                <a:lnTo>
                  <a:pt x="2898" y="1852"/>
                </a:lnTo>
                <a:lnTo>
                  <a:pt x="2901" y="1861"/>
                </a:lnTo>
                <a:lnTo>
                  <a:pt x="2900" y="1870"/>
                </a:lnTo>
                <a:lnTo>
                  <a:pt x="2901" y="1876"/>
                </a:lnTo>
                <a:lnTo>
                  <a:pt x="2902" y="1881"/>
                </a:lnTo>
                <a:lnTo>
                  <a:pt x="2904" y="1883"/>
                </a:lnTo>
                <a:lnTo>
                  <a:pt x="2904" y="1885"/>
                </a:lnTo>
                <a:lnTo>
                  <a:pt x="2904" y="1883"/>
                </a:lnTo>
                <a:lnTo>
                  <a:pt x="2902" y="1881"/>
                </a:lnTo>
                <a:lnTo>
                  <a:pt x="2901" y="1876"/>
                </a:lnTo>
                <a:lnTo>
                  <a:pt x="2900" y="1870"/>
                </a:lnTo>
                <a:lnTo>
                  <a:pt x="2893" y="1868"/>
                </a:lnTo>
                <a:lnTo>
                  <a:pt x="2888" y="1873"/>
                </a:lnTo>
                <a:lnTo>
                  <a:pt x="2886" y="1891"/>
                </a:lnTo>
                <a:lnTo>
                  <a:pt x="2892" y="1909"/>
                </a:lnTo>
                <a:lnTo>
                  <a:pt x="2893" y="1909"/>
                </a:lnTo>
                <a:lnTo>
                  <a:pt x="2893" y="1916"/>
                </a:lnTo>
                <a:lnTo>
                  <a:pt x="2894" y="1924"/>
                </a:lnTo>
                <a:lnTo>
                  <a:pt x="2893" y="1938"/>
                </a:lnTo>
                <a:lnTo>
                  <a:pt x="2882" y="1945"/>
                </a:lnTo>
                <a:lnTo>
                  <a:pt x="2875" y="1951"/>
                </a:lnTo>
                <a:lnTo>
                  <a:pt x="2874" y="1958"/>
                </a:lnTo>
                <a:lnTo>
                  <a:pt x="2875" y="1962"/>
                </a:lnTo>
                <a:lnTo>
                  <a:pt x="2873" y="1966"/>
                </a:lnTo>
                <a:lnTo>
                  <a:pt x="2868" y="1963"/>
                </a:lnTo>
                <a:lnTo>
                  <a:pt x="2867" y="1958"/>
                </a:lnTo>
                <a:lnTo>
                  <a:pt x="2865" y="1929"/>
                </a:lnTo>
                <a:lnTo>
                  <a:pt x="2862" y="1900"/>
                </a:lnTo>
                <a:lnTo>
                  <a:pt x="2861" y="1884"/>
                </a:lnTo>
                <a:lnTo>
                  <a:pt x="2854" y="1866"/>
                </a:lnTo>
                <a:lnTo>
                  <a:pt x="2853" y="1884"/>
                </a:lnTo>
                <a:lnTo>
                  <a:pt x="2853" y="1900"/>
                </a:lnTo>
                <a:lnTo>
                  <a:pt x="2849" y="1897"/>
                </a:lnTo>
                <a:lnTo>
                  <a:pt x="2845" y="1895"/>
                </a:lnTo>
                <a:lnTo>
                  <a:pt x="2844" y="1890"/>
                </a:lnTo>
                <a:lnTo>
                  <a:pt x="2846" y="1884"/>
                </a:lnTo>
                <a:lnTo>
                  <a:pt x="2849" y="1867"/>
                </a:lnTo>
                <a:lnTo>
                  <a:pt x="2841" y="1852"/>
                </a:lnTo>
                <a:lnTo>
                  <a:pt x="2835" y="1846"/>
                </a:lnTo>
                <a:lnTo>
                  <a:pt x="2834" y="1837"/>
                </a:lnTo>
                <a:lnTo>
                  <a:pt x="2832" y="1814"/>
                </a:lnTo>
                <a:lnTo>
                  <a:pt x="2820" y="1793"/>
                </a:lnTo>
                <a:lnTo>
                  <a:pt x="2815" y="1781"/>
                </a:lnTo>
                <a:lnTo>
                  <a:pt x="2814" y="1766"/>
                </a:lnTo>
                <a:lnTo>
                  <a:pt x="2814" y="1766"/>
                </a:lnTo>
                <a:lnTo>
                  <a:pt x="2808" y="1758"/>
                </a:lnTo>
                <a:lnTo>
                  <a:pt x="2803" y="1751"/>
                </a:lnTo>
                <a:lnTo>
                  <a:pt x="2804" y="1745"/>
                </a:lnTo>
                <a:lnTo>
                  <a:pt x="2806" y="1740"/>
                </a:lnTo>
                <a:lnTo>
                  <a:pt x="2821" y="1743"/>
                </a:lnTo>
                <a:lnTo>
                  <a:pt x="2836" y="1746"/>
                </a:lnTo>
                <a:lnTo>
                  <a:pt x="2837" y="1743"/>
                </a:lnTo>
                <a:lnTo>
                  <a:pt x="2837" y="1740"/>
                </a:lnTo>
                <a:lnTo>
                  <a:pt x="2837" y="1743"/>
                </a:lnTo>
                <a:lnTo>
                  <a:pt x="2836" y="1746"/>
                </a:lnTo>
                <a:lnTo>
                  <a:pt x="2837" y="1747"/>
                </a:lnTo>
                <a:lnTo>
                  <a:pt x="2839" y="1747"/>
                </a:lnTo>
                <a:lnTo>
                  <a:pt x="2839" y="1747"/>
                </a:lnTo>
                <a:lnTo>
                  <a:pt x="2838" y="1753"/>
                </a:lnTo>
                <a:lnTo>
                  <a:pt x="2835" y="1757"/>
                </a:lnTo>
                <a:lnTo>
                  <a:pt x="2835" y="1760"/>
                </a:lnTo>
                <a:lnTo>
                  <a:pt x="2836" y="1762"/>
                </a:lnTo>
                <a:lnTo>
                  <a:pt x="2845" y="1762"/>
                </a:lnTo>
                <a:lnTo>
                  <a:pt x="2852" y="1766"/>
                </a:lnTo>
                <a:lnTo>
                  <a:pt x="2856" y="1762"/>
                </a:lnTo>
                <a:lnTo>
                  <a:pt x="2854" y="1757"/>
                </a:lnTo>
                <a:lnTo>
                  <a:pt x="2851" y="1754"/>
                </a:lnTo>
                <a:lnTo>
                  <a:pt x="2852" y="1748"/>
                </a:lnTo>
                <a:lnTo>
                  <a:pt x="2856" y="1744"/>
                </a:lnTo>
                <a:lnTo>
                  <a:pt x="2861" y="1743"/>
                </a:lnTo>
                <a:lnTo>
                  <a:pt x="2867" y="1745"/>
                </a:lnTo>
                <a:lnTo>
                  <a:pt x="2871" y="1752"/>
                </a:lnTo>
                <a:lnTo>
                  <a:pt x="2874" y="1763"/>
                </a:lnTo>
                <a:lnTo>
                  <a:pt x="2875" y="1776"/>
                </a:lnTo>
                <a:lnTo>
                  <a:pt x="2876" y="1779"/>
                </a:lnTo>
                <a:lnTo>
                  <a:pt x="2876" y="1783"/>
                </a:lnTo>
                <a:lnTo>
                  <a:pt x="2878" y="1789"/>
                </a:lnTo>
                <a:lnTo>
                  <a:pt x="2883" y="1791"/>
                </a:lnTo>
                <a:lnTo>
                  <a:pt x="2886" y="1786"/>
                </a:lnTo>
                <a:lnTo>
                  <a:pt x="2884" y="1781"/>
                </a:lnTo>
                <a:lnTo>
                  <a:pt x="2879" y="1766"/>
                </a:lnTo>
                <a:lnTo>
                  <a:pt x="2877" y="1751"/>
                </a:lnTo>
                <a:lnTo>
                  <a:pt x="2876" y="1740"/>
                </a:lnTo>
                <a:lnTo>
                  <a:pt x="2878" y="1728"/>
                </a:lnTo>
                <a:lnTo>
                  <a:pt x="2889" y="1730"/>
                </a:lnTo>
                <a:lnTo>
                  <a:pt x="2898" y="1722"/>
                </a:lnTo>
                <a:lnTo>
                  <a:pt x="2899" y="1740"/>
                </a:lnTo>
                <a:lnTo>
                  <a:pt x="2908" y="1754"/>
                </a:lnTo>
                <a:lnTo>
                  <a:pt x="2910" y="1757"/>
                </a:lnTo>
                <a:lnTo>
                  <a:pt x="2914" y="1757"/>
                </a:lnTo>
                <a:lnTo>
                  <a:pt x="2920" y="1755"/>
                </a:lnTo>
                <a:lnTo>
                  <a:pt x="2924" y="1759"/>
                </a:lnTo>
                <a:lnTo>
                  <a:pt x="2928" y="1759"/>
                </a:lnTo>
                <a:lnTo>
                  <a:pt x="2934" y="1756"/>
                </a:lnTo>
                <a:lnTo>
                  <a:pt x="2934" y="1756"/>
                </a:lnTo>
                <a:lnTo>
                  <a:pt x="2937" y="1758"/>
                </a:lnTo>
                <a:lnTo>
                  <a:pt x="2941" y="1756"/>
                </a:lnTo>
                <a:lnTo>
                  <a:pt x="2941" y="1760"/>
                </a:lnTo>
                <a:lnTo>
                  <a:pt x="2943" y="1763"/>
                </a:lnTo>
                <a:lnTo>
                  <a:pt x="2947" y="1761"/>
                </a:lnTo>
                <a:lnTo>
                  <a:pt x="2949" y="1756"/>
                </a:lnTo>
                <a:lnTo>
                  <a:pt x="2951" y="1757"/>
                </a:lnTo>
                <a:lnTo>
                  <a:pt x="2952" y="1756"/>
                </a:lnTo>
                <a:lnTo>
                  <a:pt x="2953" y="1754"/>
                </a:lnTo>
                <a:lnTo>
                  <a:pt x="2951" y="1752"/>
                </a:lnTo>
                <a:lnTo>
                  <a:pt x="2941" y="1751"/>
                </a:lnTo>
                <a:lnTo>
                  <a:pt x="2932" y="1752"/>
                </a:lnTo>
                <a:lnTo>
                  <a:pt x="2926" y="1749"/>
                </a:lnTo>
                <a:lnTo>
                  <a:pt x="2922" y="1746"/>
                </a:lnTo>
                <a:lnTo>
                  <a:pt x="2921" y="1741"/>
                </a:lnTo>
                <a:lnTo>
                  <a:pt x="2923" y="1737"/>
                </a:lnTo>
                <a:lnTo>
                  <a:pt x="2927" y="1737"/>
                </a:lnTo>
                <a:lnTo>
                  <a:pt x="2929" y="1740"/>
                </a:lnTo>
                <a:lnTo>
                  <a:pt x="2930" y="1743"/>
                </a:lnTo>
                <a:lnTo>
                  <a:pt x="2934" y="1743"/>
                </a:lnTo>
                <a:lnTo>
                  <a:pt x="2941" y="1736"/>
                </a:lnTo>
                <a:lnTo>
                  <a:pt x="2942" y="1731"/>
                </a:lnTo>
                <a:lnTo>
                  <a:pt x="2947" y="1730"/>
                </a:lnTo>
                <a:lnTo>
                  <a:pt x="2949" y="1731"/>
                </a:lnTo>
                <a:lnTo>
                  <a:pt x="2951" y="1730"/>
                </a:lnTo>
                <a:lnTo>
                  <a:pt x="2968" y="1723"/>
                </a:lnTo>
                <a:lnTo>
                  <a:pt x="2979" y="1739"/>
                </a:lnTo>
                <a:lnTo>
                  <a:pt x="2979" y="1740"/>
                </a:lnTo>
                <a:lnTo>
                  <a:pt x="2980" y="1741"/>
                </a:lnTo>
                <a:lnTo>
                  <a:pt x="2982" y="1748"/>
                </a:lnTo>
                <a:lnTo>
                  <a:pt x="2985" y="1756"/>
                </a:lnTo>
                <a:lnTo>
                  <a:pt x="2983" y="1769"/>
                </a:lnTo>
                <a:lnTo>
                  <a:pt x="2986" y="1782"/>
                </a:lnTo>
                <a:lnTo>
                  <a:pt x="2986" y="1788"/>
                </a:lnTo>
                <a:lnTo>
                  <a:pt x="2983" y="1795"/>
                </a:lnTo>
                <a:lnTo>
                  <a:pt x="2975" y="1776"/>
                </a:lnTo>
                <a:lnTo>
                  <a:pt x="2973" y="1757"/>
                </a:lnTo>
                <a:lnTo>
                  <a:pt x="2974" y="1747"/>
                </a:lnTo>
                <a:lnTo>
                  <a:pt x="2966" y="1743"/>
                </a:lnTo>
                <a:lnTo>
                  <a:pt x="2958" y="1748"/>
                </a:lnTo>
                <a:lnTo>
                  <a:pt x="2959" y="1758"/>
                </a:lnTo>
                <a:lnTo>
                  <a:pt x="2962" y="1770"/>
                </a:lnTo>
                <a:lnTo>
                  <a:pt x="2961" y="1781"/>
                </a:lnTo>
                <a:lnTo>
                  <a:pt x="2950" y="1776"/>
                </a:lnTo>
                <a:lnTo>
                  <a:pt x="2937" y="1773"/>
                </a:lnTo>
                <a:close/>
                <a:moveTo>
                  <a:pt x="2913" y="1783"/>
                </a:moveTo>
                <a:lnTo>
                  <a:pt x="2913" y="1783"/>
                </a:lnTo>
                <a:lnTo>
                  <a:pt x="2914" y="1783"/>
                </a:lnTo>
                <a:lnTo>
                  <a:pt x="2913" y="1783"/>
                </a:lnTo>
                <a:lnTo>
                  <a:pt x="2913" y="1783"/>
                </a:lnTo>
                <a:close/>
                <a:moveTo>
                  <a:pt x="2910" y="1786"/>
                </a:moveTo>
                <a:lnTo>
                  <a:pt x="2910" y="1786"/>
                </a:lnTo>
                <a:lnTo>
                  <a:pt x="2910" y="1786"/>
                </a:lnTo>
                <a:lnTo>
                  <a:pt x="2910" y="1786"/>
                </a:lnTo>
                <a:lnTo>
                  <a:pt x="2910" y="1786"/>
                </a:lnTo>
                <a:close/>
                <a:moveTo>
                  <a:pt x="2839" y="1957"/>
                </a:moveTo>
                <a:lnTo>
                  <a:pt x="2839" y="1957"/>
                </a:lnTo>
                <a:lnTo>
                  <a:pt x="2839" y="1956"/>
                </a:lnTo>
                <a:lnTo>
                  <a:pt x="2839" y="1957"/>
                </a:lnTo>
                <a:lnTo>
                  <a:pt x="2839" y="1957"/>
                </a:lnTo>
                <a:lnTo>
                  <a:pt x="2843" y="1958"/>
                </a:lnTo>
                <a:lnTo>
                  <a:pt x="2844" y="1959"/>
                </a:lnTo>
                <a:lnTo>
                  <a:pt x="2845" y="1961"/>
                </a:lnTo>
                <a:lnTo>
                  <a:pt x="2845" y="1962"/>
                </a:lnTo>
                <a:lnTo>
                  <a:pt x="2845" y="1963"/>
                </a:lnTo>
                <a:lnTo>
                  <a:pt x="2845" y="1965"/>
                </a:lnTo>
                <a:lnTo>
                  <a:pt x="2845" y="1963"/>
                </a:lnTo>
                <a:lnTo>
                  <a:pt x="2845" y="1962"/>
                </a:lnTo>
                <a:lnTo>
                  <a:pt x="2845" y="1961"/>
                </a:lnTo>
                <a:lnTo>
                  <a:pt x="2844" y="1959"/>
                </a:lnTo>
                <a:lnTo>
                  <a:pt x="2843" y="1958"/>
                </a:lnTo>
                <a:lnTo>
                  <a:pt x="2839" y="1957"/>
                </a:lnTo>
                <a:close/>
                <a:moveTo>
                  <a:pt x="2863" y="1960"/>
                </a:moveTo>
                <a:lnTo>
                  <a:pt x="2864" y="1959"/>
                </a:lnTo>
                <a:lnTo>
                  <a:pt x="2864" y="1959"/>
                </a:lnTo>
                <a:lnTo>
                  <a:pt x="2864" y="1959"/>
                </a:lnTo>
                <a:lnTo>
                  <a:pt x="2864" y="1960"/>
                </a:lnTo>
                <a:lnTo>
                  <a:pt x="2864" y="1960"/>
                </a:lnTo>
                <a:lnTo>
                  <a:pt x="2863" y="1961"/>
                </a:lnTo>
                <a:lnTo>
                  <a:pt x="2863" y="1960"/>
                </a:lnTo>
                <a:lnTo>
                  <a:pt x="2863" y="1960"/>
                </a:lnTo>
                <a:close/>
                <a:moveTo>
                  <a:pt x="2826" y="1864"/>
                </a:moveTo>
                <a:lnTo>
                  <a:pt x="2825" y="1863"/>
                </a:lnTo>
                <a:lnTo>
                  <a:pt x="2825" y="1863"/>
                </a:lnTo>
                <a:lnTo>
                  <a:pt x="2825" y="1863"/>
                </a:lnTo>
                <a:lnTo>
                  <a:pt x="2826" y="1864"/>
                </a:lnTo>
                <a:lnTo>
                  <a:pt x="2826" y="1864"/>
                </a:lnTo>
                <a:close/>
                <a:moveTo>
                  <a:pt x="2824" y="1864"/>
                </a:moveTo>
                <a:lnTo>
                  <a:pt x="2823" y="1864"/>
                </a:lnTo>
                <a:lnTo>
                  <a:pt x="2823" y="1864"/>
                </a:lnTo>
                <a:lnTo>
                  <a:pt x="2823" y="1864"/>
                </a:lnTo>
                <a:lnTo>
                  <a:pt x="2823" y="1864"/>
                </a:lnTo>
                <a:lnTo>
                  <a:pt x="2824" y="1864"/>
                </a:lnTo>
                <a:lnTo>
                  <a:pt x="2824" y="1864"/>
                </a:lnTo>
                <a:lnTo>
                  <a:pt x="2824" y="1864"/>
                </a:lnTo>
                <a:lnTo>
                  <a:pt x="2824" y="1864"/>
                </a:lnTo>
                <a:lnTo>
                  <a:pt x="2824" y="1864"/>
                </a:lnTo>
                <a:close/>
                <a:moveTo>
                  <a:pt x="2787" y="1950"/>
                </a:moveTo>
                <a:lnTo>
                  <a:pt x="2770" y="1951"/>
                </a:lnTo>
                <a:lnTo>
                  <a:pt x="2752" y="1952"/>
                </a:lnTo>
                <a:lnTo>
                  <a:pt x="2745" y="1950"/>
                </a:lnTo>
                <a:lnTo>
                  <a:pt x="2743" y="1943"/>
                </a:lnTo>
                <a:lnTo>
                  <a:pt x="2740" y="1906"/>
                </a:lnTo>
                <a:lnTo>
                  <a:pt x="2735" y="1867"/>
                </a:lnTo>
                <a:lnTo>
                  <a:pt x="2757" y="1866"/>
                </a:lnTo>
                <a:lnTo>
                  <a:pt x="2777" y="1865"/>
                </a:lnTo>
                <a:lnTo>
                  <a:pt x="2784" y="1866"/>
                </a:lnTo>
                <a:lnTo>
                  <a:pt x="2787" y="1871"/>
                </a:lnTo>
                <a:lnTo>
                  <a:pt x="2790" y="1907"/>
                </a:lnTo>
                <a:lnTo>
                  <a:pt x="2793" y="1942"/>
                </a:lnTo>
                <a:lnTo>
                  <a:pt x="2792" y="1949"/>
                </a:lnTo>
                <a:lnTo>
                  <a:pt x="2787" y="1950"/>
                </a:lnTo>
                <a:close/>
                <a:moveTo>
                  <a:pt x="2769" y="1721"/>
                </a:moveTo>
                <a:lnTo>
                  <a:pt x="2770" y="1721"/>
                </a:lnTo>
                <a:lnTo>
                  <a:pt x="2772" y="1721"/>
                </a:lnTo>
                <a:lnTo>
                  <a:pt x="2770" y="1721"/>
                </a:lnTo>
                <a:lnTo>
                  <a:pt x="2769" y="1721"/>
                </a:lnTo>
                <a:lnTo>
                  <a:pt x="2770" y="1726"/>
                </a:lnTo>
                <a:lnTo>
                  <a:pt x="2765" y="1729"/>
                </a:lnTo>
                <a:lnTo>
                  <a:pt x="2772" y="1731"/>
                </a:lnTo>
                <a:lnTo>
                  <a:pt x="2776" y="1736"/>
                </a:lnTo>
                <a:lnTo>
                  <a:pt x="2776" y="1736"/>
                </a:lnTo>
                <a:lnTo>
                  <a:pt x="2777" y="1737"/>
                </a:lnTo>
                <a:lnTo>
                  <a:pt x="2776" y="1736"/>
                </a:lnTo>
                <a:lnTo>
                  <a:pt x="2775" y="1736"/>
                </a:lnTo>
                <a:lnTo>
                  <a:pt x="2765" y="1736"/>
                </a:lnTo>
                <a:lnTo>
                  <a:pt x="2756" y="1732"/>
                </a:lnTo>
                <a:lnTo>
                  <a:pt x="2753" y="1722"/>
                </a:lnTo>
                <a:lnTo>
                  <a:pt x="2769" y="1721"/>
                </a:lnTo>
                <a:close/>
                <a:moveTo>
                  <a:pt x="2791" y="1717"/>
                </a:moveTo>
                <a:lnTo>
                  <a:pt x="2791" y="1718"/>
                </a:lnTo>
                <a:lnTo>
                  <a:pt x="2791" y="1718"/>
                </a:lnTo>
                <a:lnTo>
                  <a:pt x="2791" y="1718"/>
                </a:lnTo>
                <a:lnTo>
                  <a:pt x="2791" y="1717"/>
                </a:lnTo>
                <a:close/>
                <a:moveTo>
                  <a:pt x="2791" y="1717"/>
                </a:moveTo>
                <a:lnTo>
                  <a:pt x="2791" y="1717"/>
                </a:lnTo>
                <a:lnTo>
                  <a:pt x="2791" y="1717"/>
                </a:lnTo>
                <a:lnTo>
                  <a:pt x="2791" y="1717"/>
                </a:lnTo>
                <a:lnTo>
                  <a:pt x="2791" y="1717"/>
                </a:lnTo>
                <a:close/>
                <a:moveTo>
                  <a:pt x="2793" y="1721"/>
                </a:moveTo>
                <a:lnTo>
                  <a:pt x="2793" y="1724"/>
                </a:lnTo>
                <a:lnTo>
                  <a:pt x="2793" y="1727"/>
                </a:lnTo>
                <a:lnTo>
                  <a:pt x="2793" y="1724"/>
                </a:lnTo>
                <a:lnTo>
                  <a:pt x="2793" y="1721"/>
                </a:lnTo>
                <a:lnTo>
                  <a:pt x="2793" y="1720"/>
                </a:lnTo>
                <a:lnTo>
                  <a:pt x="2792" y="1720"/>
                </a:lnTo>
                <a:lnTo>
                  <a:pt x="2793" y="1720"/>
                </a:lnTo>
                <a:lnTo>
                  <a:pt x="2793" y="1721"/>
                </a:lnTo>
                <a:lnTo>
                  <a:pt x="2793" y="1721"/>
                </a:lnTo>
                <a:close/>
                <a:moveTo>
                  <a:pt x="2801" y="1757"/>
                </a:moveTo>
                <a:lnTo>
                  <a:pt x="2801" y="1756"/>
                </a:lnTo>
                <a:lnTo>
                  <a:pt x="2802" y="1755"/>
                </a:lnTo>
                <a:lnTo>
                  <a:pt x="2801" y="1756"/>
                </a:lnTo>
                <a:lnTo>
                  <a:pt x="2801" y="1757"/>
                </a:lnTo>
                <a:close/>
                <a:moveTo>
                  <a:pt x="2794" y="1715"/>
                </a:moveTo>
                <a:lnTo>
                  <a:pt x="2799" y="1714"/>
                </a:lnTo>
                <a:lnTo>
                  <a:pt x="2802" y="1714"/>
                </a:lnTo>
                <a:lnTo>
                  <a:pt x="2807" y="1715"/>
                </a:lnTo>
                <a:lnTo>
                  <a:pt x="2813" y="1717"/>
                </a:lnTo>
                <a:lnTo>
                  <a:pt x="2813" y="1715"/>
                </a:lnTo>
                <a:lnTo>
                  <a:pt x="2814" y="1713"/>
                </a:lnTo>
                <a:lnTo>
                  <a:pt x="2813" y="1715"/>
                </a:lnTo>
                <a:lnTo>
                  <a:pt x="2813" y="1717"/>
                </a:lnTo>
                <a:lnTo>
                  <a:pt x="2819" y="1720"/>
                </a:lnTo>
                <a:lnTo>
                  <a:pt x="2817" y="1727"/>
                </a:lnTo>
                <a:lnTo>
                  <a:pt x="2815" y="1728"/>
                </a:lnTo>
                <a:lnTo>
                  <a:pt x="2814" y="1730"/>
                </a:lnTo>
                <a:lnTo>
                  <a:pt x="2817" y="1737"/>
                </a:lnTo>
                <a:lnTo>
                  <a:pt x="2809" y="1736"/>
                </a:lnTo>
                <a:lnTo>
                  <a:pt x="2806" y="1736"/>
                </a:lnTo>
                <a:lnTo>
                  <a:pt x="2803" y="1736"/>
                </a:lnTo>
                <a:lnTo>
                  <a:pt x="2804" y="1738"/>
                </a:lnTo>
                <a:lnTo>
                  <a:pt x="2805" y="1739"/>
                </a:lnTo>
                <a:lnTo>
                  <a:pt x="2804" y="1738"/>
                </a:lnTo>
                <a:lnTo>
                  <a:pt x="2803" y="1736"/>
                </a:lnTo>
                <a:lnTo>
                  <a:pt x="2799" y="1728"/>
                </a:lnTo>
                <a:lnTo>
                  <a:pt x="2794" y="1720"/>
                </a:lnTo>
                <a:lnTo>
                  <a:pt x="2794" y="1717"/>
                </a:lnTo>
                <a:lnTo>
                  <a:pt x="2794" y="1715"/>
                </a:lnTo>
                <a:lnTo>
                  <a:pt x="2793" y="1715"/>
                </a:lnTo>
                <a:lnTo>
                  <a:pt x="2792" y="1716"/>
                </a:lnTo>
                <a:lnTo>
                  <a:pt x="2792" y="1716"/>
                </a:lnTo>
                <a:lnTo>
                  <a:pt x="2792" y="1716"/>
                </a:lnTo>
                <a:lnTo>
                  <a:pt x="2792" y="1716"/>
                </a:lnTo>
                <a:lnTo>
                  <a:pt x="2792" y="1716"/>
                </a:lnTo>
                <a:lnTo>
                  <a:pt x="2793" y="1715"/>
                </a:lnTo>
                <a:lnTo>
                  <a:pt x="2794" y="1715"/>
                </a:lnTo>
                <a:close/>
                <a:moveTo>
                  <a:pt x="2866" y="1730"/>
                </a:moveTo>
                <a:lnTo>
                  <a:pt x="2870" y="1730"/>
                </a:lnTo>
                <a:lnTo>
                  <a:pt x="2871" y="1733"/>
                </a:lnTo>
                <a:lnTo>
                  <a:pt x="2870" y="1737"/>
                </a:lnTo>
                <a:lnTo>
                  <a:pt x="2867" y="1738"/>
                </a:lnTo>
                <a:lnTo>
                  <a:pt x="2858" y="1738"/>
                </a:lnTo>
                <a:lnTo>
                  <a:pt x="2847" y="1738"/>
                </a:lnTo>
                <a:lnTo>
                  <a:pt x="2846" y="1733"/>
                </a:lnTo>
                <a:lnTo>
                  <a:pt x="2846" y="1728"/>
                </a:lnTo>
                <a:lnTo>
                  <a:pt x="2846" y="1728"/>
                </a:lnTo>
                <a:lnTo>
                  <a:pt x="2856" y="1730"/>
                </a:lnTo>
                <a:lnTo>
                  <a:pt x="2866" y="1730"/>
                </a:lnTo>
                <a:close/>
                <a:moveTo>
                  <a:pt x="2701" y="2005"/>
                </a:moveTo>
                <a:lnTo>
                  <a:pt x="2695" y="2006"/>
                </a:lnTo>
                <a:lnTo>
                  <a:pt x="2689" y="2007"/>
                </a:lnTo>
                <a:lnTo>
                  <a:pt x="2695" y="1995"/>
                </a:lnTo>
                <a:lnTo>
                  <a:pt x="2709" y="1995"/>
                </a:lnTo>
                <a:lnTo>
                  <a:pt x="2710" y="2003"/>
                </a:lnTo>
                <a:lnTo>
                  <a:pt x="2701" y="2005"/>
                </a:lnTo>
                <a:close/>
                <a:moveTo>
                  <a:pt x="2612" y="1971"/>
                </a:moveTo>
                <a:lnTo>
                  <a:pt x="2611" y="1968"/>
                </a:lnTo>
                <a:lnTo>
                  <a:pt x="2611" y="1963"/>
                </a:lnTo>
                <a:lnTo>
                  <a:pt x="2611" y="1968"/>
                </a:lnTo>
                <a:lnTo>
                  <a:pt x="2612" y="1971"/>
                </a:lnTo>
                <a:close/>
                <a:moveTo>
                  <a:pt x="2518" y="1983"/>
                </a:moveTo>
                <a:lnTo>
                  <a:pt x="2518" y="1983"/>
                </a:lnTo>
                <a:lnTo>
                  <a:pt x="2518" y="1983"/>
                </a:lnTo>
                <a:lnTo>
                  <a:pt x="2518" y="1983"/>
                </a:lnTo>
                <a:lnTo>
                  <a:pt x="2518" y="1983"/>
                </a:lnTo>
                <a:close/>
                <a:moveTo>
                  <a:pt x="2519" y="2004"/>
                </a:moveTo>
                <a:lnTo>
                  <a:pt x="2521" y="2001"/>
                </a:lnTo>
                <a:lnTo>
                  <a:pt x="2518" y="1997"/>
                </a:lnTo>
                <a:lnTo>
                  <a:pt x="2507" y="1989"/>
                </a:lnTo>
                <a:lnTo>
                  <a:pt x="2511" y="1974"/>
                </a:lnTo>
                <a:lnTo>
                  <a:pt x="2513" y="1970"/>
                </a:lnTo>
                <a:lnTo>
                  <a:pt x="2511" y="1965"/>
                </a:lnTo>
                <a:lnTo>
                  <a:pt x="2502" y="1961"/>
                </a:lnTo>
                <a:lnTo>
                  <a:pt x="2495" y="1961"/>
                </a:lnTo>
                <a:lnTo>
                  <a:pt x="2491" y="1961"/>
                </a:lnTo>
                <a:lnTo>
                  <a:pt x="2486" y="1954"/>
                </a:lnTo>
                <a:lnTo>
                  <a:pt x="2486" y="1953"/>
                </a:lnTo>
                <a:lnTo>
                  <a:pt x="2486" y="1952"/>
                </a:lnTo>
                <a:lnTo>
                  <a:pt x="2502" y="1953"/>
                </a:lnTo>
                <a:lnTo>
                  <a:pt x="2517" y="1952"/>
                </a:lnTo>
                <a:lnTo>
                  <a:pt x="2517" y="1952"/>
                </a:lnTo>
                <a:lnTo>
                  <a:pt x="2517" y="1967"/>
                </a:lnTo>
                <a:lnTo>
                  <a:pt x="2516" y="1982"/>
                </a:lnTo>
                <a:lnTo>
                  <a:pt x="2515" y="1988"/>
                </a:lnTo>
                <a:lnTo>
                  <a:pt x="2517" y="1992"/>
                </a:lnTo>
                <a:lnTo>
                  <a:pt x="2518" y="1995"/>
                </a:lnTo>
                <a:lnTo>
                  <a:pt x="2518" y="1997"/>
                </a:lnTo>
                <a:lnTo>
                  <a:pt x="2521" y="2001"/>
                </a:lnTo>
                <a:lnTo>
                  <a:pt x="2519" y="2004"/>
                </a:lnTo>
                <a:close/>
                <a:moveTo>
                  <a:pt x="2423" y="1821"/>
                </a:moveTo>
                <a:lnTo>
                  <a:pt x="2423" y="1819"/>
                </a:lnTo>
                <a:lnTo>
                  <a:pt x="2423" y="1817"/>
                </a:lnTo>
                <a:lnTo>
                  <a:pt x="2424" y="1819"/>
                </a:lnTo>
                <a:lnTo>
                  <a:pt x="2424" y="1820"/>
                </a:lnTo>
                <a:lnTo>
                  <a:pt x="2424" y="1821"/>
                </a:lnTo>
                <a:lnTo>
                  <a:pt x="2423" y="1821"/>
                </a:lnTo>
                <a:close/>
                <a:moveTo>
                  <a:pt x="2446" y="1776"/>
                </a:moveTo>
                <a:lnTo>
                  <a:pt x="2447" y="1775"/>
                </a:lnTo>
                <a:lnTo>
                  <a:pt x="2447" y="1774"/>
                </a:lnTo>
                <a:lnTo>
                  <a:pt x="2447" y="1775"/>
                </a:lnTo>
                <a:lnTo>
                  <a:pt x="2446" y="1776"/>
                </a:lnTo>
                <a:close/>
                <a:moveTo>
                  <a:pt x="2445" y="1782"/>
                </a:moveTo>
                <a:lnTo>
                  <a:pt x="2446" y="1781"/>
                </a:lnTo>
                <a:lnTo>
                  <a:pt x="2446" y="1779"/>
                </a:lnTo>
                <a:lnTo>
                  <a:pt x="2446" y="1781"/>
                </a:lnTo>
                <a:lnTo>
                  <a:pt x="2445" y="1782"/>
                </a:lnTo>
                <a:close/>
                <a:moveTo>
                  <a:pt x="2442" y="1785"/>
                </a:moveTo>
                <a:lnTo>
                  <a:pt x="2440" y="1785"/>
                </a:lnTo>
                <a:lnTo>
                  <a:pt x="2439" y="1785"/>
                </a:lnTo>
                <a:lnTo>
                  <a:pt x="2440" y="1785"/>
                </a:lnTo>
                <a:lnTo>
                  <a:pt x="2442" y="1785"/>
                </a:lnTo>
                <a:lnTo>
                  <a:pt x="2443" y="1785"/>
                </a:lnTo>
                <a:lnTo>
                  <a:pt x="2443" y="1784"/>
                </a:lnTo>
                <a:lnTo>
                  <a:pt x="2443" y="1785"/>
                </a:lnTo>
                <a:lnTo>
                  <a:pt x="2442" y="1785"/>
                </a:lnTo>
                <a:close/>
                <a:moveTo>
                  <a:pt x="2520" y="1988"/>
                </a:moveTo>
                <a:lnTo>
                  <a:pt x="2519" y="1988"/>
                </a:lnTo>
                <a:lnTo>
                  <a:pt x="2519" y="1989"/>
                </a:lnTo>
                <a:lnTo>
                  <a:pt x="2519" y="1988"/>
                </a:lnTo>
                <a:lnTo>
                  <a:pt x="2520" y="1988"/>
                </a:lnTo>
                <a:close/>
                <a:moveTo>
                  <a:pt x="2519" y="1984"/>
                </a:moveTo>
                <a:lnTo>
                  <a:pt x="2520" y="1985"/>
                </a:lnTo>
                <a:lnTo>
                  <a:pt x="2520" y="1986"/>
                </a:lnTo>
                <a:lnTo>
                  <a:pt x="2520" y="1985"/>
                </a:lnTo>
                <a:lnTo>
                  <a:pt x="2519" y="1984"/>
                </a:lnTo>
                <a:close/>
                <a:moveTo>
                  <a:pt x="1949" y="1886"/>
                </a:moveTo>
                <a:lnTo>
                  <a:pt x="1949" y="1886"/>
                </a:lnTo>
                <a:lnTo>
                  <a:pt x="1949" y="1886"/>
                </a:lnTo>
                <a:lnTo>
                  <a:pt x="1950" y="1878"/>
                </a:lnTo>
                <a:lnTo>
                  <a:pt x="1949" y="1869"/>
                </a:lnTo>
                <a:lnTo>
                  <a:pt x="1949" y="1878"/>
                </a:lnTo>
                <a:lnTo>
                  <a:pt x="1949" y="1886"/>
                </a:lnTo>
                <a:close/>
                <a:moveTo>
                  <a:pt x="1905" y="2006"/>
                </a:moveTo>
                <a:lnTo>
                  <a:pt x="1900" y="2004"/>
                </a:lnTo>
                <a:lnTo>
                  <a:pt x="1899" y="2000"/>
                </a:lnTo>
                <a:lnTo>
                  <a:pt x="1900" y="1995"/>
                </a:lnTo>
                <a:lnTo>
                  <a:pt x="1906" y="1992"/>
                </a:lnTo>
                <a:lnTo>
                  <a:pt x="1910" y="1995"/>
                </a:lnTo>
                <a:lnTo>
                  <a:pt x="1910" y="1999"/>
                </a:lnTo>
                <a:lnTo>
                  <a:pt x="1909" y="2004"/>
                </a:lnTo>
                <a:lnTo>
                  <a:pt x="1905" y="2006"/>
                </a:lnTo>
                <a:close/>
                <a:moveTo>
                  <a:pt x="1652" y="1837"/>
                </a:moveTo>
                <a:lnTo>
                  <a:pt x="1655" y="1842"/>
                </a:lnTo>
                <a:lnTo>
                  <a:pt x="1656" y="1848"/>
                </a:lnTo>
                <a:lnTo>
                  <a:pt x="1658" y="1845"/>
                </a:lnTo>
                <a:lnTo>
                  <a:pt x="1661" y="1844"/>
                </a:lnTo>
                <a:lnTo>
                  <a:pt x="1674" y="1844"/>
                </a:lnTo>
                <a:lnTo>
                  <a:pt x="1687" y="1840"/>
                </a:lnTo>
                <a:lnTo>
                  <a:pt x="1691" y="1842"/>
                </a:lnTo>
                <a:lnTo>
                  <a:pt x="1692" y="1845"/>
                </a:lnTo>
                <a:lnTo>
                  <a:pt x="1677" y="1850"/>
                </a:lnTo>
                <a:lnTo>
                  <a:pt x="1661" y="1852"/>
                </a:lnTo>
                <a:lnTo>
                  <a:pt x="1678" y="1863"/>
                </a:lnTo>
                <a:lnTo>
                  <a:pt x="1693" y="1876"/>
                </a:lnTo>
                <a:lnTo>
                  <a:pt x="1693" y="1905"/>
                </a:lnTo>
                <a:lnTo>
                  <a:pt x="1693" y="1934"/>
                </a:lnTo>
                <a:lnTo>
                  <a:pt x="1687" y="1934"/>
                </a:lnTo>
                <a:lnTo>
                  <a:pt x="1687" y="1938"/>
                </a:lnTo>
                <a:lnTo>
                  <a:pt x="1685" y="1949"/>
                </a:lnTo>
                <a:lnTo>
                  <a:pt x="1674" y="1952"/>
                </a:lnTo>
                <a:lnTo>
                  <a:pt x="1666" y="1952"/>
                </a:lnTo>
                <a:lnTo>
                  <a:pt x="1657" y="1954"/>
                </a:lnTo>
                <a:lnTo>
                  <a:pt x="1657" y="1900"/>
                </a:lnTo>
                <a:lnTo>
                  <a:pt x="1656" y="1848"/>
                </a:lnTo>
                <a:lnTo>
                  <a:pt x="1655" y="1842"/>
                </a:lnTo>
                <a:lnTo>
                  <a:pt x="1652" y="1837"/>
                </a:lnTo>
                <a:close/>
                <a:moveTo>
                  <a:pt x="1648" y="1834"/>
                </a:moveTo>
                <a:lnTo>
                  <a:pt x="1649" y="1835"/>
                </a:lnTo>
                <a:lnTo>
                  <a:pt x="1650" y="1836"/>
                </a:lnTo>
                <a:lnTo>
                  <a:pt x="1651" y="1836"/>
                </a:lnTo>
                <a:lnTo>
                  <a:pt x="1652" y="1837"/>
                </a:lnTo>
                <a:lnTo>
                  <a:pt x="1651" y="1836"/>
                </a:lnTo>
                <a:lnTo>
                  <a:pt x="1650" y="1836"/>
                </a:lnTo>
                <a:lnTo>
                  <a:pt x="1649" y="1835"/>
                </a:lnTo>
                <a:lnTo>
                  <a:pt x="1648" y="1834"/>
                </a:lnTo>
                <a:close/>
                <a:moveTo>
                  <a:pt x="1693" y="1860"/>
                </a:moveTo>
                <a:lnTo>
                  <a:pt x="1693" y="1860"/>
                </a:lnTo>
                <a:lnTo>
                  <a:pt x="1693" y="1860"/>
                </a:lnTo>
                <a:lnTo>
                  <a:pt x="1693" y="1860"/>
                </a:lnTo>
                <a:lnTo>
                  <a:pt x="1693" y="1860"/>
                </a:lnTo>
                <a:close/>
                <a:moveTo>
                  <a:pt x="1343" y="2019"/>
                </a:moveTo>
                <a:lnTo>
                  <a:pt x="1337" y="2018"/>
                </a:lnTo>
                <a:lnTo>
                  <a:pt x="1335" y="2011"/>
                </a:lnTo>
                <a:lnTo>
                  <a:pt x="1332" y="1877"/>
                </a:lnTo>
                <a:lnTo>
                  <a:pt x="1335" y="1743"/>
                </a:lnTo>
                <a:lnTo>
                  <a:pt x="1336" y="1729"/>
                </a:lnTo>
                <a:lnTo>
                  <a:pt x="1337" y="1715"/>
                </a:lnTo>
                <a:lnTo>
                  <a:pt x="1342" y="1712"/>
                </a:lnTo>
                <a:lnTo>
                  <a:pt x="1342" y="1707"/>
                </a:lnTo>
                <a:lnTo>
                  <a:pt x="1344" y="1695"/>
                </a:lnTo>
                <a:lnTo>
                  <a:pt x="1355" y="1688"/>
                </a:lnTo>
                <a:lnTo>
                  <a:pt x="1376" y="1688"/>
                </a:lnTo>
                <a:lnTo>
                  <a:pt x="1397" y="1684"/>
                </a:lnTo>
                <a:lnTo>
                  <a:pt x="1403" y="1682"/>
                </a:lnTo>
                <a:lnTo>
                  <a:pt x="1408" y="1683"/>
                </a:lnTo>
                <a:lnTo>
                  <a:pt x="1418" y="1683"/>
                </a:lnTo>
                <a:lnTo>
                  <a:pt x="1424" y="1677"/>
                </a:lnTo>
                <a:lnTo>
                  <a:pt x="1427" y="1674"/>
                </a:lnTo>
                <a:lnTo>
                  <a:pt x="1430" y="1675"/>
                </a:lnTo>
                <a:lnTo>
                  <a:pt x="1439" y="1684"/>
                </a:lnTo>
                <a:lnTo>
                  <a:pt x="1451" y="1681"/>
                </a:lnTo>
                <a:lnTo>
                  <a:pt x="1454" y="1680"/>
                </a:lnTo>
                <a:lnTo>
                  <a:pt x="1458" y="1680"/>
                </a:lnTo>
                <a:lnTo>
                  <a:pt x="1461" y="1680"/>
                </a:lnTo>
                <a:lnTo>
                  <a:pt x="1463" y="1679"/>
                </a:lnTo>
                <a:lnTo>
                  <a:pt x="1461" y="1674"/>
                </a:lnTo>
                <a:lnTo>
                  <a:pt x="1466" y="1671"/>
                </a:lnTo>
                <a:lnTo>
                  <a:pt x="1473" y="1674"/>
                </a:lnTo>
                <a:lnTo>
                  <a:pt x="1479" y="1680"/>
                </a:lnTo>
                <a:lnTo>
                  <a:pt x="1483" y="1697"/>
                </a:lnTo>
                <a:lnTo>
                  <a:pt x="1487" y="1715"/>
                </a:lnTo>
                <a:lnTo>
                  <a:pt x="1473" y="1725"/>
                </a:lnTo>
                <a:lnTo>
                  <a:pt x="1460" y="1735"/>
                </a:lnTo>
                <a:lnTo>
                  <a:pt x="1449" y="1746"/>
                </a:lnTo>
                <a:lnTo>
                  <a:pt x="1439" y="1761"/>
                </a:lnTo>
                <a:lnTo>
                  <a:pt x="1436" y="1761"/>
                </a:lnTo>
                <a:lnTo>
                  <a:pt x="1434" y="1764"/>
                </a:lnTo>
                <a:lnTo>
                  <a:pt x="1423" y="1790"/>
                </a:lnTo>
                <a:lnTo>
                  <a:pt x="1418" y="1818"/>
                </a:lnTo>
                <a:lnTo>
                  <a:pt x="1418" y="1825"/>
                </a:lnTo>
                <a:lnTo>
                  <a:pt x="1411" y="1830"/>
                </a:lnTo>
                <a:lnTo>
                  <a:pt x="1399" y="1831"/>
                </a:lnTo>
                <a:lnTo>
                  <a:pt x="1388" y="1833"/>
                </a:lnTo>
                <a:lnTo>
                  <a:pt x="1381" y="1835"/>
                </a:lnTo>
                <a:lnTo>
                  <a:pt x="1380" y="1840"/>
                </a:lnTo>
                <a:lnTo>
                  <a:pt x="1381" y="1855"/>
                </a:lnTo>
                <a:lnTo>
                  <a:pt x="1396" y="1858"/>
                </a:lnTo>
                <a:lnTo>
                  <a:pt x="1401" y="1858"/>
                </a:lnTo>
                <a:lnTo>
                  <a:pt x="1407" y="1858"/>
                </a:lnTo>
                <a:lnTo>
                  <a:pt x="1414" y="1860"/>
                </a:lnTo>
                <a:lnTo>
                  <a:pt x="1419" y="1867"/>
                </a:lnTo>
                <a:lnTo>
                  <a:pt x="1421" y="1883"/>
                </a:lnTo>
                <a:lnTo>
                  <a:pt x="1420" y="1900"/>
                </a:lnTo>
                <a:lnTo>
                  <a:pt x="1420" y="1932"/>
                </a:lnTo>
                <a:lnTo>
                  <a:pt x="1420" y="1965"/>
                </a:lnTo>
                <a:lnTo>
                  <a:pt x="1418" y="1992"/>
                </a:lnTo>
                <a:lnTo>
                  <a:pt x="1421" y="2019"/>
                </a:lnTo>
                <a:lnTo>
                  <a:pt x="1382" y="2019"/>
                </a:lnTo>
                <a:lnTo>
                  <a:pt x="1343" y="2019"/>
                </a:lnTo>
                <a:close/>
                <a:moveTo>
                  <a:pt x="1328" y="1809"/>
                </a:moveTo>
                <a:lnTo>
                  <a:pt x="1329" y="1768"/>
                </a:lnTo>
                <a:lnTo>
                  <a:pt x="1330" y="1725"/>
                </a:lnTo>
                <a:lnTo>
                  <a:pt x="1329" y="1768"/>
                </a:lnTo>
                <a:lnTo>
                  <a:pt x="1328" y="1809"/>
                </a:lnTo>
                <a:close/>
                <a:moveTo>
                  <a:pt x="1324" y="2009"/>
                </a:moveTo>
                <a:lnTo>
                  <a:pt x="1322" y="2018"/>
                </a:lnTo>
                <a:lnTo>
                  <a:pt x="1315" y="2020"/>
                </a:lnTo>
                <a:lnTo>
                  <a:pt x="1295" y="2018"/>
                </a:lnTo>
                <a:lnTo>
                  <a:pt x="1294" y="2000"/>
                </a:lnTo>
                <a:lnTo>
                  <a:pt x="1295" y="1930"/>
                </a:lnTo>
                <a:lnTo>
                  <a:pt x="1297" y="1860"/>
                </a:lnTo>
                <a:lnTo>
                  <a:pt x="1310" y="1871"/>
                </a:lnTo>
                <a:lnTo>
                  <a:pt x="1325" y="1881"/>
                </a:lnTo>
                <a:lnTo>
                  <a:pt x="1325" y="1884"/>
                </a:lnTo>
                <a:lnTo>
                  <a:pt x="1325" y="1888"/>
                </a:lnTo>
                <a:lnTo>
                  <a:pt x="1325" y="1888"/>
                </a:lnTo>
                <a:lnTo>
                  <a:pt x="1324" y="1888"/>
                </a:lnTo>
                <a:lnTo>
                  <a:pt x="1323" y="1889"/>
                </a:lnTo>
                <a:lnTo>
                  <a:pt x="1324" y="1890"/>
                </a:lnTo>
                <a:lnTo>
                  <a:pt x="1325" y="1891"/>
                </a:lnTo>
                <a:lnTo>
                  <a:pt x="1325" y="1951"/>
                </a:lnTo>
                <a:lnTo>
                  <a:pt x="1324" y="2009"/>
                </a:lnTo>
                <a:close/>
                <a:moveTo>
                  <a:pt x="1286" y="1836"/>
                </a:moveTo>
                <a:lnTo>
                  <a:pt x="1287" y="1838"/>
                </a:lnTo>
                <a:lnTo>
                  <a:pt x="1289" y="1839"/>
                </a:lnTo>
                <a:lnTo>
                  <a:pt x="1287" y="1838"/>
                </a:lnTo>
                <a:lnTo>
                  <a:pt x="1286" y="1836"/>
                </a:lnTo>
                <a:close/>
                <a:moveTo>
                  <a:pt x="1284" y="1834"/>
                </a:moveTo>
                <a:lnTo>
                  <a:pt x="1285" y="1835"/>
                </a:lnTo>
                <a:lnTo>
                  <a:pt x="1285" y="1835"/>
                </a:lnTo>
                <a:lnTo>
                  <a:pt x="1285" y="1835"/>
                </a:lnTo>
                <a:lnTo>
                  <a:pt x="1284" y="1834"/>
                </a:lnTo>
                <a:lnTo>
                  <a:pt x="1284" y="1834"/>
                </a:lnTo>
                <a:close/>
                <a:moveTo>
                  <a:pt x="1297" y="1859"/>
                </a:moveTo>
                <a:lnTo>
                  <a:pt x="1297" y="1858"/>
                </a:lnTo>
                <a:lnTo>
                  <a:pt x="1297" y="1856"/>
                </a:lnTo>
                <a:lnTo>
                  <a:pt x="1297" y="1858"/>
                </a:lnTo>
                <a:lnTo>
                  <a:pt x="1297" y="1859"/>
                </a:lnTo>
                <a:close/>
                <a:moveTo>
                  <a:pt x="1293" y="1830"/>
                </a:moveTo>
                <a:lnTo>
                  <a:pt x="1298" y="1827"/>
                </a:lnTo>
                <a:lnTo>
                  <a:pt x="1299" y="1821"/>
                </a:lnTo>
                <a:lnTo>
                  <a:pt x="1304" y="1816"/>
                </a:lnTo>
                <a:lnTo>
                  <a:pt x="1310" y="1808"/>
                </a:lnTo>
                <a:lnTo>
                  <a:pt x="1314" y="1819"/>
                </a:lnTo>
                <a:lnTo>
                  <a:pt x="1313" y="1829"/>
                </a:lnTo>
                <a:lnTo>
                  <a:pt x="1304" y="1834"/>
                </a:lnTo>
                <a:lnTo>
                  <a:pt x="1292" y="1833"/>
                </a:lnTo>
                <a:lnTo>
                  <a:pt x="1288" y="1833"/>
                </a:lnTo>
                <a:lnTo>
                  <a:pt x="1284" y="1834"/>
                </a:lnTo>
                <a:lnTo>
                  <a:pt x="1287" y="1829"/>
                </a:lnTo>
                <a:lnTo>
                  <a:pt x="1293" y="1830"/>
                </a:lnTo>
                <a:close/>
                <a:moveTo>
                  <a:pt x="1179" y="1906"/>
                </a:moveTo>
                <a:lnTo>
                  <a:pt x="1179" y="1906"/>
                </a:lnTo>
                <a:lnTo>
                  <a:pt x="1178" y="1961"/>
                </a:lnTo>
                <a:lnTo>
                  <a:pt x="1176" y="2018"/>
                </a:lnTo>
                <a:lnTo>
                  <a:pt x="1178" y="1961"/>
                </a:lnTo>
                <a:lnTo>
                  <a:pt x="1179" y="1906"/>
                </a:lnTo>
                <a:lnTo>
                  <a:pt x="1178" y="1906"/>
                </a:lnTo>
                <a:lnTo>
                  <a:pt x="1177" y="1906"/>
                </a:lnTo>
                <a:lnTo>
                  <a:pt x="1173" y="1898"/>
                </a:lnTo>
                <a:lnTo>
                  <a:pt x="1175" y="1891"/>
                </a:lnTo>
                <a:lnTo>
                  <a:pt x="1177" y="1878"/>
                </a:lnTo>
                <a:lnTo>
                  <a:pt x="1189" y="1876"/>
                </a:lnTo>
                <a:lnTo>
                  <a:pt x="1196" y="1876"/>
                </a:lnTo>
                <a:lnTo>
                  <a:pt x="1203" y="1875"/>
                </a:lnTo>
                <a:lnTo>
                  <a:pt x="1213" y="1877"/>
                </a:lnTo>
                <a:lnTo>
                  <a:pt x="1216" y="1885"/>
                </a:lnTo>
                <a:lnTo>
                  <a:pt x="1216" y="1862"/>
                </a:lnTo>
                <a:lnTo>
                  <a:pt x="1216" y="1837"/>
                </a:lnTo>
                <a:lnTo>
                  <a:pt x="1216" y="1862"/>
                </a:lnTo>
                <a:lnTo>
                  <a:pt x="1216" y="1885"/>
                </a:lnTo>
                <a:lnTo>
                  <a:pt x="1215" y="1895"/>
                </a:lnTo>
                <a:lnTo>
                  <a:pt x="1215" y="1904"/>
                </a:lnTo>
                <a:lnTo>
                  <a:pt x="1210" y="1904"/>
                </a:lnTo>
                <a:lnTo>
                  <a:pt x="1204" y="1905"/>
                </a:lnTo>
                <a:lnTo>
                  <a:pt x="1198" y="1905"/>
                </a:lnTo>
                <a:lnTo>
                  <a:pt x="1193" y="1905"/>
                </a:lnTo>
                <a:lnTo>
                  <a:pt x="1191" y="1904"/>
                </a:lnTo>
                <a:lnTo>
                  <a:pt x="1188" y="1904"/>
                </a:lnTo>
                <a:lnTo>
                  <a:pt x="1188" y="1904"/>
                </a:lnTo>
                <a:lnTo>
                  <a:pt x="1187" y="1904"/>
                </a:lnTo>
                <a:lnTo>
                  <a:pt x="1185" y="1917"/>
                </a:lnTo>
                <a:lnTo>
                  <a:pt x="1184" y="1930"/>
                </a:lnTo>
                <a:lnTo>
                  <a:pt x="1185" y="1917"/>
                </a:lnTo>
                <a:lnTo>
                  <a:pt x="1187" y="1904"/>
                </a:lnTo>
                <a:lnTo>
                  <a:pt x="1183" y="1904"/>
                </a:lnTo>
                <a:lnTo>
                  <a:pt x="1179" y="1906"/>
                </a:lnTo>
                <a:close/>
                <a:moveTo>
                  <a:pt x="1197" y="1837"/>
                </a:moveTo>
                <a:lnTo>
                  <a:pt x="1194" y="1837"/>
                </a:lnTo>
                <a:lnTo>
                  <a:pt x="1191" y="1835"/>
                </a:lnTo>
                <a:lnTo>
                  <a:pt x="1194" y="1837"/>
                </a:lnTo>
                <a:lnTo>
                  <a:pt x="1197" y="1837"/>
                </a:lnTo>
                <a:close/>
                <a:moveTo>
                  <a:pt x="985" y="2007"/>
                </a:moveTo>
                <a:lnTo>
                  <a:pt x="981" y="2018"/>
                </a:lnTo>
                <a:lnTo>
                  <a:pt x="969" y="2020"/>
                </a:lnTo>
                <a:lnTo>
                  <a:pt x="961" y="2016"/>
                </a:lnTo>
                <a:lnTo>
                  <a:pt x="961" y="2007"/>
                </a:lnTo>
                <a:lnTo>
                  <a:pt x="964" y="1940"/>
                </a:lnTo>
                <a:lnTo>
                  <a:pt x="967" y="1874"/>
                </a:lnTo>
                <a:lnTo>
                  <a:pt x="967" y="1869"/>
                </a:lnTo>
                <a:lnTo>
                  <a:pt x="966" y="1866"/>
                </a:lnTo>
                <a:lnTo>
                  <a:pt x="967" y="1869"/>
                </a:lnTo>
                <a:lnTo>
                  <a:pt x="967" y="1874"/>
                </a:lnTo>
                <a:lnTo>
                  <a:pt x="972" y="1873"/>
                </a:lnTo>
                <a:lnTo>
                  <a:pt x="972" y="1878"/>
                </a:lnTo>
                <a:lnTo>
                  <a:pt x="972" y="1884"/>
                </a:lnTo>
                <a:lnTo>
                  <a:pt x="979" y="1888"/>
                </a:lnTo>
                <a:lnTo>
                  <a:pt x="981" y="1889"/>
                </a:lnTo>
                <a:lnTo>
                  <a:pt x="982" y="1891"/>
                </a:lnTo>
                <a:lnTo>
                  <a:pt x="983" y="1897"/>
                </a:lnTo>
                <a:lnTo>
                  <a:pt x="988" y="1898"/>
                </a:lnTo>
                <a:lnTo>
                  <a:pt x="986" y="1953"/>
                </a:lnTo>
                <a:lnTo>
                  <a:pt x="985" y="2007"/>
                </a:lnTo>
                <a:close/>
                <a:moveTo>
                  <a:pt x="951" y="1966"/>
                </a:moveTo>
                <a:lnTo>
                  <a:pt x="951" y="1976"/>
                </a:lnTo>
                <a:lnTo>
                  <a:pt x="950" y="1986"/>
                </a:lnTo>
                <a:lnTo>
                  <a:pt x="951" y="1976"/>
                </a:lnTo>
                <a:lnTo>
                  <a:pt x="951" y="1966"/>
                </a:lnTo>
                <a:close/>
                <a:moveTo>
                  <a:pt x="847" y="2011"/>
                </a:moveTo>
                <a:lnTo>
                  <a:pt x="839" y="2009"/>
                </a:lnTo>
                <a:lnTo>
                  <a:pt x="836" y="2002"/>
                </a:lnTo>
                <a:lnTo>
                  <a:pt x="836" y="1996"/>
                </a:lnTo>
                <a:lnTo>
                  <a:pt x="842" y="1995"/>
                </a:lnTo>
                <a:lnTo>
                  <a:pt x="850" y="1995"/>
                </a:lnTo>
                <a:lnTo>
                  <a:pt x="854" y="2002"/>
                </a:lnTo>
                <a:lnTo>
                  <a:pt x="852" y="2008"/>
                </a:lnTo>
                <a:lnTo>
                  <a:pt x="847" y="2011"/>
                </a:lnTo>
                <a:close/>
                <a:moveTo>
                  <a:pt x="791" y="2019"/>
                </a:moveTo>
                <a:lnTo>
                  <a:pt x="792" y="2019"/>
                </a:lnTo>
                <a:lnTo>
                  <a:pt x="793" y="2019"/>
                </a:lnTo>
                <a:lnTo>
                  <a:pt x="792" y="2019"/>
                </a:lnTo>
                <a:lnTo>
                  <a:pt x="791" y="2019"/>
                </a:lnTo>
                <a:close/>
                <a:moveTo>
                  <a:pt x="751" y="2019"/>
                </a:moveTo>
                <a:lnTo>
                  <a:pt x="756" y="2015"/>
                </a:lnTo>
                <a:lnTo>
                  <a:pt x="757" y="2007"/>
                </a:lnTo>
                <a:lnTo>
                  <a:pt x="756" y="2000"/>
                </a:lnTo>
                <a:lnTo>
                  <a:pt x="757" y="1991"/>
                </a:lnTo>
                <a:lnTo>
                  <a:pt x="761" y="1986"/>
                </a:lnTo>
                <a:lnTo>
                  <a:pt x="763" y="1980"/>
                </a:lnTo>
                <a:lnTo>
                  <a:pt x="768" y="1980"/>
                </a:lnTo>
                <a:lnTo>
                  <a:pt x="768" y="1975"/>
                </a:lnTo>
                <a:lnTo>
                  <a:pt x="768" y="1970"/>
                </a:lnTo>
                <a:lnTo>
                  <a:pt x="772" y="1968"/>
                </a:lnTo>
                <a:lnTo>
                  <a:pt x="779" y="1968"/>
                </a:lnTo>
                <a:lnTo>
                  <a:pt x="784" y="1972"/>
                </a:lnTo>
                <a:lnTo>
                  <a:pt x="787" y="1989"/>
                </a:lnTo>
                <a:lnTo>
                  <a:pt x="784" y="2006"/>
                </a:lnTo>
                <a:lnTo>
                  <a:pt x="783" y="2012"/>
                </a:lnTo>
                <a:lnTo>
                  <a:pt x="783" y="2017"/>
                </a:lnTo>
                <a:lnTo>
                  <a:pt x="781" y="2017"/>
                </a:lnTo>
                <a:lnTo>
                  <a:pt x="777" y="2017"/>
                </a:lnTo>
                <a:lnTo>
                  <a:pt x="774" y="2016"/>
                </a:lnTo>
                <a:lnTo>
                  <a:pt x="772" y="2018"/>
                </a:lnTo>
                <a:lnTo>
                  <a:pt x="761" y="2020"/>
                </a:lnTo>
                <a:lnTo>
                  <a:pt x="751" y="2019"/>
                </a:lnTo>
                <a:close/>
                <a:moveTo>
                  <a:pt x="677" y="2011"/>
                </a:moveTo>
                <a:lnTo>
                  <a:pt x="678" y="1988"/>
                </a:lnTo>
                <a:lnTo>
                  <a:pt x="680" y="1965"/>
                </a:lnTo>
                <a:lnTo>
                  <a:pt x="685" y="1969"/>
                </a:lnTo>
                <a:lnTo>
                  <a:pt x="691" y="1974"/>
                </a:lnTo>
                <a:lnTo>
                  <a:pt x="701" y="1980"/>
                </a:lnTo>
                <a:lnTo>
                  <a:pt x="714" y="1975"/>
                </a:lnTo>
                <a:lnTo>
                  <a:pt x="707" y="1973"/>
                </a:lnTo>
                <a:lnTo>
                  <a:pt x="697" y="1969"/>
                </a:lnTo>
                <a:lnTo>
                  <a:pt x="706" y="1963"/>
                </a:lnTo>
                <a:lnTo>
                  <a:pt x="715" y="1962"/>
                </a:lnTo>
                <a:lnTo>
                  <a:pt x="717" y="1960"/>
                </a:lnTo>
                <a:lnTo>
                  <a:pt x="716" y="1956"/>
                </a:lnTo>
                <a:lnTo>
                  <a:pt x="719" y="1956"/>
                </a:lnTo>
                <a:lnTo>
                  <a:pt x="724" y="1956"/>
                </a:lnTo>
                <a:lnTo>
                  <a:pt x="727" y="1958"/>
                </a:lnTo>
                <a:lnTo>
                  <a:pt x="729" y="1959"/>
                </a:lnTo>
                <a:lnTo>
                  <a:pt x="724" y="1967"/>
                </a:lnTo>
                <a:lnTo>
                  <a:pt x="731" y="1970"/>
                </a:lnTo>
                <a:lnTo>
                  <a:pt x="736" y="1986"/>
                </a:lnTo>
                <a:lnTo>
                  <a:pt x="734" y="2002"/>
                </a:lnTo>
                <a:lnTo>
                  <a:pt x="732" y="2011"/>
                </a:lnTo>
                <a:lnTo>
                  <a:pt x="729" y="2019"/>
                </a:lnTo>
                <a:lnTo>
                  <a:pt x="707" y="2019"/>
                </a:lnTo>
                <a:lnTo>
                  <a:pt x="685" y="2020"/>
                </a:lnTo>
                <a:lnTo>
                  <a:pt x="678" y="2018"/>
                </a:lnTo>
                <a:lnTo>
                  <a:pt x="677" y="2011"/>
                </a:lnTo>
                <a:close/>
                <a:moveTo>
                  <a:pt x="692" y="1832"/>
                </a:moveTo>
                <a:lnTo>
                  <a:pt x="699" y="1832"/>
                </a:lnTo>
                <a:lnTo>
                  <a:pt x="705" y="1836"/>
                </a:lnTo>
                <a:lnTo>
                  <a:pt x="700" y="1843"/>
                </a:lnTo>
                <a:lnTo>
                  <a:pt x="691" y="1845"/>
                </a:lnTo>
                <a:lnTo>
                  <a:pt x="688" y="1845"/>
                </a:lnTo>
                <a:lnTo>
                  <a:pt x="686" y="1845"/>
                </a:lnTo>
                <a:lnTo>
                  <a:pt x="681" y="1842"/>
                </a:lnTo>
                <a:lnTo>
                  <a:pt x="676" y="1836"/>
                </a:lnTo>
                <a:lnTo>
                  <a:pt x="683" y="1833"/>
                </a:lnTo>
                <a:lnTo>
                  <a:pt x="692" y="1832"/>
                </a:lnTo>
                <a:close/>
                <a:moveTo>
                  <a:pt x="536" y="1906"/>
                </a:moveTo>
                <a:lnTo>
                  <a:pt x="536" y="1907"/>
                </a:lnTo>
                <a:lnTo>
                  <a:pt x="536" y="1909"/>
                </a:lnTo>
                <a:lnTo>
                  <a:pt x="536" y="1909"/>
                </a:lnTo>
                <a:lnTo>
                  <a:pt x="536" y="1910"/>
                </a:lnTo>
                <a:lnTo>
                  <a:pt x="535" y="1916"/>
                </a:lnTo>
                <a:lnTo>
                  <a:pt x="536" y="1924"/>
                </a:lnTo>
                <a:lnTo>
                  <a:pt x="533" y="1924"/>
                </a:lnTo>
                <a:lnTo>
                  <a:pt x="531" y="1924"/>
                </a:lnTo>
                <a:lnTo>
                  <a:pt x="531" y="1921"/>
                </a:lnTo>
                <a:lnTo>
                  <a:pt x="528" y="1922"/>
                </a:lnTo>
                <a:lnTo>
                  <a:pt x="524" y="1926"/>
                </a:lnTo>
                <a:lnTo>
                  <a:pt x="518" y="1927"/>
                </a:lnTo>
                <a:lnTo>
                  <a:pt x="520" y="1922"/>
                </a:lnTo>
                <a:lnTo>
                  <a:pt x="525" y="1919"/>
                </a:lnTo>
                <a:lnTo>
                  <a:pt x="516" y="1906"/>
                </a:lnTo>
                <a:lnTo>
                  <a:pt x="524" y="1892"/>
                </a:lnTo>
                <a:lnTo>
                  <a:pt x="528" y="1898"/>
                </a:lnTo>
                <a:lnTo>
                  <a:pt x="534" y="1902"/>
                </a:lnTo>
                <a:lnTo>
                  <a:pt x="534" y="1900"/>
                </a:lnTo>
                <a:lnTo>
                  <a:pt x="535" y="1897"/>
                </a:lnTo>
                <a:lnTo>
                  <a:pt x="534" y="1900"/>
                </a:lnTo>
                <a:lnTo>
                  <a:pt x="534" y="1902"/>
                </a:lnTo>
                <a:lnTo>
                  <a:pt x="535" y="1904"/>
                </a:lnTo>
                <a:lnTo>
                  <a:pt x="536" y="1906"/>
                </a:lnTo>
                <a:lnTo>
                  <a:pt x="545" y="1910"/>
                </a:lnTo>
                <a:lnTo>
                  <a:pt x="548" y="1921"/>
                </a:lnTo>
                <a:lnTo>
                  <a:pt x="545" y="1910"/>
                </a:lnTo>
                <a:lnTo>
                  <a:pt x="536" y="1906"/>
                </a:lnTo>
                <a:close/>
                <a:moveTo>
                  <a:pt x="543" y="2015"/>
                </a:moveTo>
                <a:lnTo>
                  <a:pt x="543" y="2015"/>
                </a:lnTo>
                <a:lnTo>
                  <a:pt x="543" y="2016"/>
                </a:lnTo>
                <a:lnTo>
                  <a:pt x="543" y="2015"/>
                </a:lnTo>
                <a:lnTo>
                  <a:pt x="543" y="2015"/>
                </a:lnTo>
                <a:lnTo>
                  <a:pt x="543" y="2014"/>
                </a:lnTo>
                <a:lnTo>
                  <a:pt x="543" y="2013"/>
                </a:lnTo>
                <a:lnTo>
                  <a:pt x="543" y="2014"/>
                </a:lnTo>
                <a:lnTo>
                  <a:pt x="543" y="2015"/>
                </a:lnTo>
                <a:close/>
                <a:moveTo>
                  <a:pt x="539" y="2019"/>
                </a:moveTo>
                <a:lnTo>
                  <a:pt x="540" y="2019"/>
                </a:lnTo>
                <a:lnTo>
                  <a:pt x="542" y="2018"/>
                </a:lnTo>
                <a:lnTo>
                  <a:pt x="540" y="2019"/>
                </a:lnTo>
                <a:lnTo>
                  <a:pt x="539" y="2019"/>
                </a:lnTo>
                <a:close/>
                <a:moveTo>
                  <a:pt x="460" y="2007"/>
                </a:moveTo>
                <a:lnTo>
                  <a:pt x="461" y="2009"/>
                </a:lnTo>
                <a:lnTo>
                  <a:pt x="464" y="2012"/>
                </a:lnTo>
                <a:lnTo>
                  <a:pt x="468" y="2015"/>
                </a:lnTo>
                <a:lnTo>
                  <a:pt x="474" y="2017"/>
                </a:lnTo>
                <a:lnTo>
                  <a:pt x="468" y="2015"/>
                </a:lnTo>
                <a:lnTo>
                  <a:pt x="464" y="2012"/>
                </a:lnTo>
                <a:lnTo>
                  <a:pt x="461" y="2009"/>
                </a:lnTo>
                <a:lnTo>
                  <a:pt x="460" y="2007"/>
                </a:lnTo>
                <a:close/>
                <a:moveTo>
                  <a:pt x="396" y="1787"/>
                </a:moveTo>
                <a:lnTo>
                  <a:pt x="391" y="1788"/>
                </a:lnTo>
                <a:lnTo>
                  <a:pt x="387" y="1785"/>
                </a:lnTo>
                <a:lnTo>
                  <a:pt x="380" y="1776"/>
                </a:lnTo>
                <a:lnTo>
                  <a:pt x="375" y="1769"/>
                </a:lnTo>
                <a:lnTo>
                  <a:pt x="375" y="1768"/>
                </a:lnTo>
                <a:lnTo>
                  <a:pt x="374" y="1768"/>
                </a:lnTo>
                <a:lnTo>
                  <a:pt x="375" y="1768"/>
                </a:lnTo>
                <a:lnTo>
                  <a:pt x="375" y="1769"/>
                </a:lnTo>
                <a:lnTo>
                  <a:pt x="384" y="1772"/>
                </a:lnTo>
                <a:lnTo>
                  <a:pt x="392" y="1778"/>
                </a:lnTo>
                <a:lnTo>
                  <a:pt x="396" y="1782"/>
                </a:lnTo>
                <a:lnTo>
                  <a:pt x="396" y="1787"/>
                </a:lnTo>
                <a:close/>
                <a:moveTo>
                  <a:pt x="228" y="1920"/>
                </a:moveTo>
                <a:lnTo>
                  <a:pt x="229" y="1921"/>
                </a:lnTo>
                <a:lnTo>
                  <a:pt x="230" y="1922"/>
                </a:lnTo>
                <a:lnTo>
                  <a:pt x="229" y="1921"/>
                </a:lnTo>
                <a:lnTo>
                  <a:pt x="228" y="1920"/>
                </a:lnTo>
                <a:close/>
                <a:moveTo>
                  <a:pt x="227" y="1917"/>
                </a:moveTo>
                <a:lnTo>
                  <a:pt x="226" y="1916"/>
                </a:lnTo>
                <a:lnTo>
                  <a:pt x="225" y="1914"/>
                </a:lnTo>
                <a:lnTo>
                  <a:pt x="226" y="1916"/>
                </a:lnTo>
                <a:lnTo>
                  <a:pt x="227" y="1917"/>
                </a:lnTo>
                <a:close/>
                <a:moveTo>
                  <a:pt x="148" y="1728"/>
                </a:moveTo>
                <a:lnTo>
                  <a:pt x="147" y="1729"/>
                </a:lnTo>
                <a:lnTo>
                  <a:pt x="146" y="1730"/>
                </a:lnTo>
                <a:lnTo>
                  <a:pt x="147" y="1729"/>
                </a:lnTo>
                <a:lnTo>
                  <a:pt x="148" y="1728"/>
                </a:lnTo>
                <a:close/>
                <a:moveTo>
                  <a:pt x="12" y="1434"/>
                </a:moveTo>
                <a:lnTo>
                  <a:pt x="13" y="1434"/>
                </a:lnTo>
                <a:lnTo>
                  <a:pt x="13" y="1434"/>
                </a:lnTo>
                <a:lnTo>
                  <a:pt x="13" y="1434"/>
                </a:lnTo>
                <a:lnTo>
                  <a:pt x="12" y="1434"/>
                </a:lnTo>
                <a:close/>
                <a:moveTo>
                  <a:pt x="13" y="1433"/>
                </a:moveTo>
                <a:lnTo>
                  <a:pt x="13" y="1433"/>
                </a:lnTo>
                <a:lnTo>
                  <a:pt x="14" y="1433"/>
                </a:lnTo>
                <a:lnTo>
                  <a:pt x="13" y="1433"/>
                </a:lnTo>
                <a:lnTo>
                  <a:pt x="13" y="1433"/>
                </a:lnTo>
                <a:close/>
                <a:moveTo>
                  <a:pt x="66" y="1243"/>
                </a:moveTo>
                <a:lnTo>
                  <a:pt x="65" y="1243"/>
                </a:lnTo>
                <a:lnTo>
                  <a:pt x="65" y="1243"/>
                </a:lnTo>
                <a:lnTo>
                  <a:pt x="65" y="1243"/>
                </a:lnTo>
                <a:lnTo>
                  <a:pt x="66" y="1243"/>
                </a:lnTo>
                <a:close/>
                <a:moveTo>
                  <a:pt x="66" y="1243"/>
                </a:moveTo>
                <a:lnTo>
                  <a:pt x="66" y="1243"/>
                </a:lnTo>
                <a:lnTo>
                  <a:pt x="66" y="1243"/>
                </a:lnTo>
                <a:lnTo>
                  <a:pt x="66" y="1243"/>
                </a:lnTo>
                <a:lnTo>
                  <a:pt x="66" y="1243"/>
                </a:lnTo>
                <a:close/>
                <a:moveTo>
                  <a:pt x="95" y="1227"/>
                </a:moveTo>
                <a:lnTo>
                  <a:pt x="99" y="1235"/>
                </a:lnTo>
                <a:lnTo>
                  <a:pt x="97" y="1240"/>
                </a:lnTo>
                <a:lnTo>
                  <a:pt x="94" y="1262"/>
                </a:lnTo>
                <a:lnTo>
                  <a:pt x="81" y="1278"/>
                </a:lnTo>
                <a:lnTo>
                  <a:pt x="69" y="1284"/>
                </a:lnTo>
                <a:lnTo>
                  <a:pt x="56" y="1293"/>
                </a:lnTo>
                <a:lnTo>
                  <a:pt x="57" y="1268"/>
                </a:lnTo>
                <a:lnTo>
                  <a:pt x="69" y="1248"/>
                </a:lnTo>
                <a:lnTo>
                  <a:pt x="69" y="1248"/>
                </a:lnTo>
                <a:lnTo>
                  <a:pt x="75" y="1248"/>
                </a:lnTo>
                <a:lnTo>
                  <a:pt x="78" y="1243"/>
                </a:lnTo>
                <a:lnTo>
                  <a:pt x="88" y="1237"/>
                </a:lnTo>
                <a:lnTo>
                  <a:pt x="95" y="1227"/>
                </a:lnTo>
                <a:close/>
                <a:moveTo>
                  <a:pt x="449" y="1072"/>
                </a:moveTo>
                <a:lnTo>
                  <a:pt x="485" y="1061"/>
                </a:lnTo>
                <a:lnTo>
                  <a:pt x="522" y="1053"/>
                </a:lnTo>
                <a:lnTo>
                  <a:pt x="549" y="1047"/>
                </a:lnTo>
                <a:lnTo>
                  <a:pt x="577" y="1044"/>
                </a:lnTo>
                <a:lnTo>
                  <a:pt x="552" y="1053"/>
                </a:lnTo>
                <a:lnTo>
                  <a:pt x="527" y="1058"/>
                </a:lnTo>
                <a:lnTo>
                  <a:pt x="471" y="1073"/>
                </a:lnTo>
                <a:lnTo>
                  <a:pt x="417" y="1087"/>
                </a:lnTo>
                <a:lnTo>
                  <a:pt x="431" y="1076"/>
                </a:lnTo>
                <a:lnTo>
                  <a:pt x="449" y="1072"/>
                </a:lnTo>
                <a:close/>
                <a:moveTo>
                  <a:pt x="244" y="1159"/>
                </a:moveTo>
                <a:lnTo>
                  <a:pt x="246" y="1156"/>
                </a:lnTo>
                <a:lnTo>
                  <a:pt x="249" y="1152"/>
                </a:lnTo>
                <a:lnTo>
                  <a:pt x="246" y="1156"/>
                </a:lnTo>
                <a:lnTo>
                  <a:pt x="244" y="1159"/>
                </a:lnTo>
                <a:close/>
                <a:moveTo>
                  <a:pt x="236" y="1161"/>
                </a:moveTo>
                <a:lnTo>
                  <a:pt x="237" y="1161"/>
                </a:lnTo>
                <a:lnTo>
                  <a:pt x="237" y="1160"/>
                </a:lnTo>
                <a:lnTo>
                  <a:pt x="237" y="1161"/>
                </a:lnTo>
                <a:lnTo>
                  <a:pt x="236" y="1161"/>
                </a:lnTo>
                <a:close/>
                <a:moveTo>
                  <a:pt x="228" y="1164"/>
                </a:moveTo>
                <a:lnTo>
                  <a:pt x="229" y="1163"/>
                </a:lnTo>
                <a:lnTo>
                  <a:pt x="230" y="1162"/>
                </a:lnTo>
                <a:lnTo>
                  <a:pt x="229" y="1163"/>
                </a:lnTo>
                <a:lnTo>
                  <a:pt x="228" y="1164"/>
                </a:lnTo>
                <a:close/>
                <a:moveTo>
                  <a:pt x="317" y="1133"/>
                </a:moveTo>
                <a:lnTo>
                  <a:pt x="317" y="1133"/>
                </a:lnTo>
                <a:lnTo>
                  <a:pt x="317" y="1133"/>
                </a:lnTo>
                <a:lnTo>
                  <a:pt x="317" y="1133"/>
                </a:lnTo>
                <a:close/>
                <a:moveTo>
                  <a:pt x="122" y="1235"/>
                </a:moveTo>
                <a:lnTo>
                  <a:pt x="119" y="1239"/>
                </a:lnTo>
                <a:lnTo>
                  <a:pt x="115" y="1239"/>
                </a:lnTo>
                <a:lnTo>
                  <a:pt x="116" y="1232"/>
                </a:lnTo>
                <a:lnTo>
                  <a:pt x="117" y="1224"/>
                </a:lnTo>
                <a:lnTo>
                  <a:pt x="119" y="1218"/>
                </a:lnTo>
                <a:lnTo>
                  <a:pt x="125" y="1219"/>
                </a:lnTo>
                <a:lnTo>
                  <a:pt x="123" y="1227"/>
                </a:lnTo>
                <a:lnTo>
                  <a:pt x="122" y="1235"/>
                </a:lnTo>
                <a:close/>
                <a:moveTo>
                  <a:pt x="79" y="1549"/>
                </a:moveTo>
                <a:lnTo>
                  <a:pt x="72" y="1558"/>
                </a:lnTo>
                <a:lnTo>
                  <a:pt x="61" y="1555"/>
                </a:lnTo>
                <a:lnTo>
                  <a:pt x="65" y="1549"/>
                </a:lnTo>
                <a:lnTo>
                  <a:pt x="70" y="1543"/>
                </a:lnTo>
                <a:lnTo>
                  <a:pt x="73" y="1522"/>
                </a:lnTo>
                <a:lnTo>
                  <a:pt x="77" y="1500"/>
                </a:lnTo>
                <a:lnTo>
                  <a:pt x="73" y="1522"/>
                </a:lnTo>
                <a:lnTo>
                  <a:pt x="70" y="1543"/>
                </a:lnTo>
                <a:lnTo>
                  <a:pt x="77" y="1544"/>
                </a:lnTo>
                <a:lnTo>
                  <a:pt x="79" y="1549"/>
                </a:lnTo>
                <a:close/>
                <a:moveTo>
                  <a:pt x="145" y="1547"/>
                </a:moveTo>
                <a:lnTo>
                  <a:pt x="145" y="1547"/>
                </a:lnTo>
                <a:lnTo>
                  <a:pt x="145" y="1547"/>
                </a:lnTo>
                <a:lnTo>
                  <a:pt x="145" y="1547"/>
                </a:lnTo>
                <a:lnTo>
                  <a:pt x="145" y="1547"/>
                </a:lnTo>
                <a:close/>
                <a:moveTo>
                  <a:pt x="183" y="1376"/>
                </a:moveTo>
                <a:lnTo>
                  <a:pt x="185" y="1381"/>
                </a:lnTo>
                <a:lnTo>
                  <a:pt x="180" y="1385"/>
                </a:lnTo>
                <a:lnTo>
                  <a:pt x="171" y="1386"/>
                </a:lnTo>
                <a:lnTo>
                  <a:pt x="163" y="1385"/>
                </a:lnTo>
                <a:lnTo>
                  <a:pt x="163" y="1382"/>
                </a:lnTo>
                <a:lnTo>
                  <a:pt x="163" y="1380"/>
                </a:lnTo>
                <a:lnTo>
                  <a:pt x="162" y="1377"/>
                </a:lnTo>
                <a:lnTo>
                  <a:pt x="162" y="1375"/>
                </a:lnTo>
                <a:lnTo>
                  <a:pt x="162" y="1377"/>
                </a:lnTo>
                <a:lnTo>
                  <a:pt x="163" y="1380"/>
                </a:lnTo>
                <a:lnTo>
                  <a:pt x="168" y="1375"/>
                </a:lnTo>
                <a:lnTo>
                  <a:pt x="163" y="1370"/>
                </a:lnTo>
                <a:lnTo>
                  <a:pt x="163" y="1369"/>
                </a:lnTo>
                <a:lnTo>
                  <a:pt x="162" y="1368"/>
                </a:lnTo>
                <a:lnTo>
                  <a:pt x="162" y="1368"/>
                </a:lnTo>
                <a:lnTo>
                  <a:pt x="167" y="1356"/>
                </a:lnTo>
                <a:lnTo>
                  <a:pt x="180" y="1355"/>
                </a:lnTo>
                <a:lnTo>
                  <a:pt x="184" y="1356"/>
                </a:lnTo>
                <a:lnTo>
                  <a:pt x="186" y="1358"/>
                </a:lnTo>
                <a:lnTo>
                  <a:pt x="186" y="1361"/>
                </a:lnTo>
                <a:lnTo>
                  <a:pt x="184" y="1364"/>
                </a:lnTo>
                <a:lnTo>
                  <a:pt x="179" y="1370"/>
                </a:lnTo>
                <a:lnTo>
                  <a:pt x="183" y="1376"/>
                </a:lnTo>
                <a:close/>
                <a:moveTo>
                  <a:pt x="207" y="1284"/>
                </a:moveTo>
                <a:lnTo>
                  <a:pt x="208" y="1279"/>
                </a:lnTo>
                <a:lnTo>
                  <a:pt x="214" y="1277"/>
                </a:lnTo>
                <a:lnTo>
                  <a:pt x="214" y="1299"/>
                </a:lnTo>
                <a:lnTo>
                  <a:pt x="211" y="1321"/>
                </a:lnTo>
                <a:lnTo>
                  <a:pt x="212" y="1326"/>
                </a:lnTo>
                <a:lnTo>
                  <a:pt x="214" y="1329"/>
                </a:lnTo>
                <a:lnTo>
                  <a:pt x="210" y="1350"/>
                </a:lnTo>
                <a:lnTo>
                  <a:pt x="203" y="1371"/>
                </a:lnTo>
                <a:lnTo>
                  <a:pt x="203" y="1379"/>
                </a:lnTo>
                <a:lnTo>
                  <a:pt x="203" y="1388"/>
                </a:lnTo>
                <a:lnTo>
                  <a:pt x="201" y="1427"/>
                </a:lnTo>
                <a:lnTo>
                  <a:pt x="197" y="1467"/>
                </a:lnTo>
                <a:lnTo>
                  <a:pt x="195" y="1487"/>
                </a:lnTo>
                <a:lnTo>
                  <a:pt x="196" y="1508"/>
                </a:lnTo>
                <a:lnTo>
                  <a:pt x="192" y="1518"/>
                </a:lnTo>
                <a:lnTo>
                  <a:pt x="181" y="1525"/>
                </a:lnTo>
                <a:lnTo>
                  <a:pt x="187" y="1531"/>
                </a:lnTo>
                <a:lnTo>
                  <a:pt x="191" y="1540"/>
                </a:lnTo>
                <a:lnTo>
                  <a:pt x="190" y="1542"/>
                </a:lnTo>
                <a:lnTo>
                  <a:pt x="188" y="1543"/>
                </a:lnTo>
                <a:lnTo>
                  <a:pt x="181" y="1541"/>
                </a:lnTo>
                <a:lnTo>
                  <a:pt x="172" y="1542"/>
                </a:lnTo>
                <a:lnTo>
                  <a:pt x="172" y="1544"/>
                </a:lnTo>
                <a:lnTo>
                  <a:pt x="171" y="1546"/>
                </a:lnTo>
                <a:lnTo>
                  <a:pt x="177" y="1548"/>
                </a:lnTo>
                <a:lnTo>
                  <a:pt x="181" y="1550"/>
                </a:lnTo>
                <a:lnTo>
                  <a:pt x="180" y="1553"/>
                </a:lnTo>
                <a:lnTo>
                  <a:pt x="179" y="1555"/>
                </a:lnTo>
                <a:lnTo>
                  <a:pt x="173" y="1570"/>
                </a:lnTo>
                <a:lnTo>
                  <a:pt x="179" y="1586"/>
                </a:lnTo>
                <a:lnTo>
                  <a:pt x="181" y="1589"/>
                </a:lnTo>
                <a:lnTo>
                  <a:pt x="182" y="1593"/>
                </a:lnTo>
                <a:lnTo>
                  <a:pt x="181" y="1602"/>
                </a:lnTo>
                <a:lnTo>
                  <a:pt x="171" y="1607"/>
                </a:lnTo>
                <a:lnTo>
                  <a:pt x="156" y="1607"/>
                </a:lnTo>
                <a:lnTo>
                  <a:pt x="142" y="1611"/>
                </a:lnTo>
                <a:lnTo>
                  <a:pt x="141" y="1614"/>
                </a:lnTo>
                <a:lnTo>
                  <a:pt x="143" y="1616"/>
                </a:lnTo>
                <a:lnTo>
                  <a:pt x="141" y="1614"/>
                </a:lnTo>
                <a:lnTo>
                  <a:pt x="142" y="1611"/>
                </a:lnTo>
                <a:lnTo>
                  <a:pt x="138" y="1611"/>
                </a:lnTo>
                <a:lnTo>
                  <a:pt x="134" y="1611"/>
                </a:lnTo>
                <a:lnTo>
                  <a:pt x="132" y="1614"/>
                </a:lnTo>
                <a:lnTo>
                  <a:pt x="129" y="1614"/>
                </a:lnTo>
                <a:lnTo>
                  <a:pt x="132" y="1614"/>
                </a:lnTo>
                <a:lnTo>
                  <a:pt x="134" y="1611"/>
                </a:lnTo>
                <a:lnTo>
                  <a:pt x="134" y="1607"/>
                </a:lnTo>
                <a:lnTo>
                  <a:pt x="130" y="1606"/>
                </a:lnTo>
                <a:lnTo>
                  <a:pt x="126" y="1608"/>
                </a:lnTo>
                <a:lnTo>
                  <a:pt x="126" y="1613"/>
                </a:lnTo>
                <a:lnTo>
                  <a:pt x="114" y="1615"/>
                </a:lnTo>
                <a:lnTo>
                  <a:pt x="102" y="1617"/>
                </a:lnTo>
                <a:lnTo>
                  <a:pt x="101" y="1614"/>
                </a:lnTo>
                <a:lnTo>
                  <a:pt x="101" y="1610"/>
                </a:lnTo>
                <a:lnTo>
                  <a:pt x="106" y="1594"/>
                </a:lnTo>
                <a:lnTo>
                  <a:pt x="109" y="1577"/>
                </a:lnTo>
                <a:lnTo>
                  <a:pt x="111" y="1572"/>
                </a:lnTo>
                <a:lnTo>
                  <a:pt x="118" y="1569"/>
                </a:lnTo>
                <a:lnTo>
                  <a:pt x="126" y="1565"/>
                </a:lnTo>
                <a:lnTo>
                  <a:pt x="135" y="1564"/>
                </a:lnTo>
                <a:lnTo>
                  <a:pt x="149" y="1560"/>
                </a:lnTo>
                <a:lnTo>
                  <a:pt x="157" y="1548"/>
                </a:lnTo>
                <a:lnTo>
                  <a:pt x="165" y="1547"/>
                </a:lnTo>
                <a:lnTo>
                  <a:pt x="171" y="1546"/>
                </a:lnTo>
                <a:lnTo>
                  <a:pt x="172" y="1544"/>
                </a:lnTo>
                <a:lnTo>
                  <a:pt x="172" y="1542"/>
                </a:lnTo>
                <a:lnTo>
                  <a:pt x="162" y="1542"/>
                </a:lnTo>
                <a:lnTo>
                  <a:pt x="151" y="1542"/>
                </a:lnTo>
                <a:lnTo>
                  <a:pt x="162" y="1529"/>
                </a:lnTo>
                <a:lnTo>
                  <a:pt x="171" y="1515"/>
                </a:lnTo>
                <a:lnTo>
                  <a:pt x="176" y="1511"/>
                </a:lnTo>
                <a:lnTo>
                  <a:pt x="175" y="1507"/>
                </a:lnTo>
                <a:lnTo>
                  <a:pt x="175" y="1500"/>
                </a:lnTo>
                <a:lnTo>
                  <a:pt x="175" y="1495"/>
                </a:lnTo>
                <a:lnTo>
                  <a:pt x="175" y="1495"/>
                </a:lnTo>
                <a:lnTo>
                  <a:pt x="180" y="1486"/>
                </a:lnTo>
                <a:lnTo>
                  <a:pt x="179" y="1477"/>
                </a:lnTo>
                <a:lnTo>
                  <a:pt x="179" y="1473"/>
                </a:lnTo>
                <a:lnTo>
                  <a:pt x="180" y="1469"/>
                </a:lnTo>
                <a:lnTo>
                  <a:pt x="184" y="1466"/>
                </a:lnTo>
                <a:lnTo>
                  <a:pt x="180" y="1461"/>
                </a:lnTo>
                <a:lnTo>
                  <a:pt x="180" y="1457"/>
                </a:lnTo>
                <a:lnTo>
                  <a:pt x="180" y="1453"/>
                </a:lnTo>
                <a:lnTo>
                  <a:pt x="186" y="1439"/>
                </a:lnTo>
                <a:lnTo>
                  <a:pt x="186" y="1423"/>
                </a:lnTo>
                <a:lnTo>
                  <a:pt x="188" y="1410"/>
                </a:lnTo>
                <a:lnTo>
                  <a:pt x="191" y="1397"/>
                </a:lnTo>
                <a:lnTo>
                  <a:pt x="194" y="1369"/>
                </a:lnTo>
                <a:lnTo>
                  <a:pt x="195" y="1340"/>
                </a:lnTo>
                <a:lnTo>
                  <a:pt x="200" y="1312"/>
                </a:lnTo>
                <a:lnTo>
                  <a:pt x="207" y="1284"/>
                </a:lnTo>
                <a:close/>
                <a:moveTo>
                  <a:pt x="264" y="1254"/>
                </a:moveTo>
                <a:lnTo>
                  <a:pt x="264" y="1262"/>
                </a:lnTo>
                <a:lnTo>
                  <a:pt x="262" y="1271"/>
                </a:lnTo>
                <a:lnTo>
                  <a:pt x="252" y="1262"/>
                </a:lnTo>
                <a:lnTo>
                  <a:pt x="253" y="1248"/>
                </a:lnTo>
                <a:lnTo>
                  <a:pt x="255" y="1238"/>
                </a:lnTo>
                <a:lnTo>
                  <a:pt x="246" y="1233"/>
                </a:lnTo>
                <a:lnTo>
                  <a:pt x="252" y="1233"/>
                </a:lnTo>
                <a:lnTo>
                  <a:pt x="256" y="1229"/>
                </a:lnTo>
                <a:lnTo>
                  <a:pt x="264" y="1240"/>
                </a:lnTo>
                <a:lnTo>
                  <a:pt x="264" y="1254"/>
                </a:lnTo>
                <a:close/>
                <a:moveTo>
                  <a:pt x="267" y="1509"/>
                </a:moveTo>
                <a:lnTo>
                  <a:pt x="267" y="1508"/>
                </a:lnTo>
                <a:lnTo>
                  <a:pt x="267" y="1507"/>
                </a:lnTo>
                <a:lnTo>
                  <a:pt x="267" y="1508"/>
                </a:lnTo>
                <a:lnTo>
                  <a:pt x="267" y="1509"/>
                </a:lnTo>
                <a:close/>
                <a:moveTo>
                  <a:pt x="224" y="1445"/>
                </a:moveTo>
                <a:lnTo>
                  <a:pt x="223" y="1451"/>
                </a:lnTo>
                <a:lnTo>
                  <a:pt x="218" y="1453"/>
                </a:lnTo>
                <a:lnTo>
                  <a:pt x="215" y="1449"/>
                </a:lnTo>
                <a:lnTo>
                  <a:pt x="216" y="1442"/>
                </a:lnTo>
                <a:lnTo>
                  <a:pt x="218" y="1434"/>
                </a:lnTo>
                <a:lnTo>
                  <a:pt x="224" y="1427"/>
                </a:lnTo>
                <a:lnTo>
                  <a:pt x="225" y="1436"/>
                </a:lnTo>
                <a:lnTo>
                  <a:pt x="224" y="1445"/>
                </a:lnTo>
                <a:close/>
                <a:moveTo>
                  <a:pt x="238" y="1328"/>
                </a:moveTo>
                <a:lnTo>
                  <a:pt x="246" y="1324"/>
                </a:lnTo>
                <a:lnTo>
                  <a:pt x="248" y="1331"/>
                </a:lnTo>
                <a:lnTo>
                  <a:pt x="243" y="1330"/>
                </a:lnTo>
                <a:lnTo>
                  <a:pt x="238" y="1328"/>
                </a:lnTo>
                <a:close/>
                <a:moveTo>
                  <a:pt x="526" y="1595"/>
                </a:moveTo>
                <a:lnTo>
                  <a:pt x="535" y="1592"/>
                </a:lnTo>
                <a:lnTo>
                  <a:pt x="546" y="1591"/>
                </a:lnTo>
                <a:lnTo>
                  <a:pt x="535" y="1592"/>
                </a:lnTo>
                <a:lnTo>
                  <a:pt x="526" y="1595"/>
                </a:lnTo>
                <a:lnTo>
                  <a:pt x="525" y="1602"/>
                </a:lnTo>
                <a:lnTo>
                  <a:pt x="517" y="1602"/>
                </a:lnTo>
                <a:lnTo>
                  <a:pt x="504" y="1603"/>
                </a:lnTo>
                <a:lnTo>
                  <a:pt x="490" y="1603"/>
                </a:lnTo>
                <a:lnTo>
                  <a:pt x="496" y="1601"/>
                </a:lnTo>
                <a:lnTo>
                  <a:pt x="501" y="1598"/>
                </a:lnTo>
                <a:lnTo>
                  <a:pt x="513" y="1596"/>
                </a:lnTo>
                <a:lnTo>
                  <a:pt x="526" y="1595"/>
                </a:lnTo>
                <a:close/>
                <a:moveTo>
                  <a:pt x="516" y="1605"/>
                </a:moveTo>
                <a:lnTo>
                  <a:pt x="516" y="1605"/>
                </a:lnTo>
                <a:lnTo>
                  <a:pt x="516" y="1605"/>
                </a:lnTo>
                <a:lnTo>
                  <a:pt x="516" y="1605"/>
                </a:lnTo>
                <a:lnTo>
                  <a:pt x="516" y="1605"/>
                </a:lnTo>
                <a:close/>
                <a:moveTo>
                  <a:pt x="511" y="1606"/>
                </a:moveTo>
                <a:lnTo>
                  <a:pt x="513" y="1606"/>
                </a:lnTo>
                <a:lnTo>
                  <a:pt x="516" y="1605"/>
                </a:lnTo>
                <a:lnTo>
                  <a:pt x="513" y="1606"/>
                </a:lnTo>
                <a:lnTo>
                  <a:pt x="511" y="1606"/>
                </a:lnTo>
                <a:close/>
                <a:moveTo>
                  <a:pt x="710" y="1631"/>
                </a:moveTo>
                <a:lnTo>
                  <a:pt x="709" y="1631"/>
                </a:lnTo>
                <a:lnTo>
                  <a:pt x="708" y="1630"/>
                </a:lnTo>
                <a:lnTo>
                  <a:pt x="709" y="1631"/>
                </a:lnTo>
                <a:lnTo>
                  <a:pt x="710" y="1631"/>
                </a:lnTo>
                <a:close/>
                <a:moveTo>
                  <a:pt x="844" y="1592"/>
                </a:moveTo>
                <a:lnTo>
                  <a:pt x="863" y="1591"/>
                </a:lnTo>
                <a:lnTo>
                  <a:pt x="881" y="1590"/>
                </a:lnTo>
                <a:lnTo>
                  <a:pt x="935" y="1588"/>
                </a:lnTo>
                <a:lnTo>
                  <a:pt x="988" y="1586"/>
                </a:lnTo>
                <a:lnTo>
                  <a:pt x="979" y="1594"/>
                </a:lnTo>
                <a:lnTo>
                  <a:pt x="967" y="1599"/>
                </a:lnTo>
                <a:lnTo>
                  <a:pt x="965" y="1599"/>
                </a:lnTo>
                <a:lnTo>
                  <a:pt x="963" y="1601"/>
                </a:lnTo>
                <a:lnTo>
                  <a:pt x="951" y="1615"/>
                </a:lnTo>
                <a:lnTo>
                  <a:pt x="935" y="1618"/>
                </a:lnTo>
                <a:lnTo>
                  <a:pt x="910" y="1621"/>
                </a:lnTo>
                <a:lnTo>
                  <a:pt x="884" y="1620"/>
                </a:lnTo>
                <a:lnTo>
                  <a:pt x="872" y="1620"/>
                </a:lnTo>
                <a:lnTo>
                  <a:pt x="857" y="1617"/>
                </a:lnTo>
                <a:lnTo>
                  <a:pt x="870" y="1609"/>
                </a:lnTo>
                <a:lnTo>
                  <a:pt x="882" y="1602"/>
                </a:lnTo>
                <a:lnTo>
                  <a:pt x="884" y="1598"/>
                </a:lnTo>
                <a:lnTo>
                  <a:pt x="881" y="1590"/>
                </a:lnTo>
                <a:lnTo>
                  <a:pt x="863" y="1591"/>
                </a:lnTo>
                <a:lnTo>
                  <a:pt x="844" y="1592"/>
                </a:lnTo>
                <a:lnTo>
                  <a:pt x="839" y="1592"/>
                </a:lnTo>
                <a:lnTo>
                  <a:pt x="835" y="1593"/>
                </a:lnTo>
                <a:lnTo>
                  <a:pt x="839" y="1592"/>
                </a:lnTo>
                <a:lnTo>
                  <a:pt x="844" y="1592"/>
                </a:lnTo>
                <a:close/>
                <a:moveTo>
                  <a:pt x="1179" y="1580"/>
                </a:moveTo>
                <a:lnTo>
                  <a:pt x="1181" y="1580"/>
                </a:lnTo>
                <a:lnTo>
                  <a:pt x="1182" y="1580"/>
                </a:lnTo>
                <a:lnTo>
                  <a:pt x="1188" y="1580"/>
                </a:lnTo>
                <a:lnTo>
                  <a:pt x="1192" y="1587"/>
                </a:lnTo>
                <a:lnTo>
                  <a:pt x="1189" y="1591"/>
                </a:lnTo>
                <a:lnTo>
                  <a:pt x="1186" y="1593"/>
                </a:lnTo>
                <a:lnTo>
                  <a:pt x="1180" y="1588"/>
                </a:lnTo>
                <a:lnTo>
                  <a:pt x="1179" y="1580"/>
                </a:lnTo>
                <a:lnTo>
                  <a:pt x="1176" y="1578"/>
                </a:lnTo>
                <a:lnTo>
                  <a:pt x="1172" y="1577"/>
                </a:lnTo>
                <a:lnTo>
                  <a:pt x="1176" y="1578"/>
                </a:lnTo>
                <a:lnTo>
                  <a:pt x="1179" y="1580"/>
                </a:lnTo>
                <a:close/>
                <a:moveTo>
                  <a:pt x="1245" y="1562"/>
                </a:moveTo>
                <a:lnTo>
                  <a:pt x="1246" y="1562"/>
                </a:lnTo>
                <a:lnTo>
                  <a:pt x="1246" y="1562"/>
                </a:lnTo>
                <a:lnTo>
                  <a:pt x="1246" y="1562"/>
                </a:lnTo>
                <a:lnTo>
                  <a:pt x="1245" y="1562"/>
                </a:lnTo>
                <a:lnTo>
                  <a:pt x="1245" y="1562"/>
                </a:lnTo>
                <a:lnTo>
                  <a:pt x="1244" y="1563"/>
                </a:lnTo>
                <a:lnTo>
                  <a:pt x="1245" y="1562"/>
                </a:lnTo>
                <a:lnTo>
                  <a:pt x="1245" y="1562"/>
                </a:lnTo>
                <a:close/>
                <a:moveTo>
                  <a:pt x="995" y="1586"/>
                </a:moveTo>
                <a:lnTo>
                  <a:pt x="995" y="1586"/>
                </a:lnTo>
                <a:lnTo>
                  <a:pt x="996" y="1586"/>
                </a:lnTo>
                <a:lnTo>
                  <a:pt x="995" y="1587"/>
                </a:lnTo>
                <a:lnTo>
                  <a:pt x="995" y="1586"/>
                </a:lnTo>
                <a:close/>
                <a:moveTo>
                  <a:pt x="1104" y="1580"/>
                </a:moveTo>
                <a:lnTo>
                  <a:pt x="1102" y="1580"/>
                </a:lnTo>
                <a:lnTo>
                  <a:pt x="1101" y="1580"/>
                </a:lnTo>
                <a:lnTo>
                  <a:pt x="1102" y="1580"/>
                </a:lnTo>
                <a:lnTo>
                  <a:pt x="1104" y="1580"/>
                </a:lnTo>
                <a:close/>
                <a:moveTo>
                  <a:pt x="1257" y="1577"/>
                </a:moveTo>
                <a:lnTo>
                  <a:pt x="1259" y="1572"/>
                </a:lnTo>
                <a:lnTo>
                  <a:pt x="1262" y="1570"/>
                </a:lnTo>
                <a:lnTo>
                  <a:pt x="1259" y="1572"/>
                </a:lnTo>
                <a:lnTo>
                  <a:pt x="1257" y="1577"/>
                </a:lnTo>
                <a:lnTo>
                  <a:pt x="1263" y="1577"/>
                </a:lnTo>
                <a:lnTo>
                  <a:pt x="1269" y="1575"/>
                </a:lnTo>
                <a:lnTo>
                  <a:pt x="1284" y="1575"/>
                </a:lnTo>
                <a:lnTo>
                  <a:pt x="1299" y="1576"/>
                </a:lnTo>
                <a:lnTo>
                  <a:pt x="1294" y="1590"/>
                </a:lnTo>
                <a:lnTo>
                  <a:pt x="1282" y="1594"/>
                </a:lnTo>
                <a:lnTo>
                  <a:pt x="1273" y="1598"/>
                </a:lnTo>
                <a:lnTo>
                  <a:pt x="1270" y="1603"/>
                </a:lnTo>
                <a:lnTo>
                  <a:pt x="1274" y="1610"/>
                </a:lnTo>
                <a:lnTo>
                  <a:pt x="1284" y="1611"/>
                </a:lnTo>
                <a:lnTo>
                  <a:pt x="1303" y="1609"/>
                </a:lnTo>
                <a:lnTo>
                  <a:pt x="1320" y="1604"/>
                </a:lnTo>
                <a:lnTo>
                  <a:pt x="1322" y="1604"/>
                </a:lnTo>
                <a:lnTo>
                  <a:pt x="1323" y="1605"/>
                </a:lnTo>
                <a:lnTo>
                  <a:pt x="1334" y="1609"/>
                </a:lnTo>
                <a:lnTo>
                  <a:pt x="1345" y="1608"/>
                </a:lnTo>
                <a:lnTo>
                  <a:pt x="1359" y="1606"/>
                </a:lnTo>
                <a:lnTo>
                  <a:pt x="1360" y="1592"/>
                </a:lnTo>
                <a:lnTo>
                  <a:pt x="1359" y="1588"/>
                </a:lnTo>
                <a:lnTo>
                  <a:pt x="1357" y="1586"/>
                </a:lnTo>
                <a:lnTo>
                  <a:pt x="1353" y="1588"/>
                </a:lnTo>
                <a:lnTo>
                  <a:pt x="1353" y="1591"/>
                </a:lnTo>
                <a:lnTo>
                  <a:pt x="1351" y="1599"/>
                </a:lnTo>
                <a:lnTo>
                  <a:pt x="1349" y="1604"/>
                </a:lnTo>
                <a:lnTo>
                  <a:pt x="1336" y="1591"/>
                </a:lnTo>
                <a:lnTo>
                  <a:pt x="1333" y="1574"/>
                </a:lnTo>
                <a:lnTo>
                  <a:pt x="1352" y="1574"/>
                </a:lnTo>
                <a:lnTo>
                  <a:pt x="1371" y="1574"/>
                </a:lnTo>
                <a:lnTo>
                  <a:pt x="1371" y="1574"/>
                </a:lnTo>
                <a:lnTo>
                  <a:pt x="1374" y="1593"/>
                </a:lnTo>
                <a:lnTo>
                  <a:pt x="1375" y="1613"/>
                </a:lnTo>
                <a:lnTo>
                  <a:pt x="1375" y="1614"/>
                </a:lnTo>
                <a:lnTo>
                  <a:pt x="1376" y="1615"/>
                </a:lnTo>
                <a:lnTo>
                  <a:pt x="1375" y="1614"/>
                </a:lnTo>
                <a:lnTo>
                  <a:pt x="1375" y="1613"/>
                </a:lnTo>
                <a:lnTo>
                  <a:pt x="1358" y="1614"/>
                </a:lnTo>
                <a:lnTo>
                  <a:pt x="1342" y="1614"/>
                </a:lnTo>
                <a:lnTo>
                  <a:pt x="1342" y="1614"/>
                </a:lnTo>
                <a:lnTo>
                  <a:pt x="1329" y="1614"/>
                </a:lnTo>
                <a:lnTo>
                  <a:pt x="1317" y="1616"/>
                </a:lnTo>
                <a:lnTo>
                  <a:pt x="1314" y="1616"/>
                </a:lnTo>
                <a:lnTo>
                  <a:pt x="1312" y="1616"/>
                </a:lnTo>
                <a:lnTo>
                  <a:pt x="1288" y="1616"/>
                </a:lnTo>
                <a:lnTo>
                  <a:pt x="1266" y="1619"/>
                </a:lnTo>
                <a:lnTo>
                  <a:pt x="1263" y="1619"/>
                </a:lnTo>
                <a:lnTo>
                  <a:pt x="1260" y="1619"/>
                </a:lnTo>
                <a:lnTo>
                  <a:pt x="1236" y="1618"/>
                </a:lnTo>
                <a:lnTo>
                  <a:pt x="1210" y="1619"/>
                </a:lnTo>
                <a:lnTo>
                  <a:pt x="1210" y="1619"/>
                </a:lnTo>
                <a:lnTo>
                  <a:pt x="1208" y="1619"/>
                </a:lnTo>
                <a:lnTo>
                  <a:pt x="1204" y="1619"/>
                </a:lnTo>
                <a:lnTo>
                  <a:pt x="1195" y="1619"/>
                </a:lnTo>
                <a:lnTo>
                  <a:pt x="1187" y="1623"/>
                </a:lnTo>
                <a:lnTo>
                  <a:pt x="1184" y="1623"/>
                </a:lnTo>
                <a:lnTo>
                  <a:pt x="1182" y="1623"/>
                </a:lnTo>
                <a:lnTo>
                  <a:pt x="1182" y="1623"/>
                </a:lnTo>
                <a:lnTo>
                  <a:pt x="1182" y="1621"/>
                </a:lnTo>
                <a:lnTo>
                  <a:pt x="1180" y="1619"/>
                </a:lnTo>
                <a:lnTo>
                  <a:pt x="1181" y="1613"/>
                </a:lnTo>
                <a:lnTo>
                  <a:pt x="1180" y="1608"/>
                </a:lnTo>
                <a:lnTo>
                  <a:pt x="1173" y="1608"/>
                </a:lnTo>
                <a:lnTo>
                  <a:pt x="1166" y="1609"/>
                </a:lnTo>
                <a:lnTo>
                  <a:pt x="1162" y="1613"/>
                </a:lnTo>
                <a:lnTo>
                  <a:pt x="1162" y="1619"/>
                </a:lnTo>
                <a:lnTo>
                  <a:pt x="1153" y="1618"/>
                </a:lnTo>
                <a:lnTo>
                  <a:pt x="1145" y="1618"/>
                </a:lnTo>
                <a:lnTo>
                  <a:pt x="1131" y="1621"/>
                </a:lnTo>
                <a:lnTo>
                  <a:pt x="1116" y="1620"/>
                </a:lnTo>
                <a:lnTo>
                  <a:pt x="1113" y="1620"/>
                </a:lnTo>
                <a:lnTo>
                  <a:pt x="1110" y="1620"/>
                </a:lnTo>
                <a:lnTo>
                  <a:pt x="1104" y="1620"/>
                </a:lnTo>
                <a:lnTo>
                  <a:pt x="1097" y="1621"/>
                </a:lnTo>
                <a:lnTo>
                  <a:pt x="1093" y="1624"/>
                </a:lnTo>
                <a:lnTo>
                  <a:pt x="1098" y="1629"/>
                </a:lnTo>
                <a:lnTo>
                  <a:pt x="1097" y="1633"/>
                </a:lnTo>
                <a:lnTo>
                  <a:pt x="1096" y="1637"/>
                </a:lnTo>
                <a:lnTo>
                  <a:pt x="1094" y="1640"/>
                </a:lnTo>
                <a:lnTo>
                  <a:pt x="1092" y="1641"/>
                </a:lnTo>
                <a:lnTo>
                  <a:pt x="1079" y="1634"/>
                </a:lnTo>
                <a:lnTo>
                  <a:pt x="1067" y="1629"/>
                </a:lnTo>
                <a:lnTo>
                  <a:pt x="1076" y="1626"/>
                </a:lnTo>
                <a:lnTo>
                  <a:pt x="1086" y="1624"/>
                </a:lnTo>
                <a:lnTo>
                  <a:pt x="1046" y="1622"/>
                </a:lnTo>
                <a:lnTo>
                  <a:pt x="1007" y="1624"/>
                </a:lnTo>
                <a:lnTo>
                  <a:pt x="985" y="1623"/>
                </a:lnTo>
                <a:lnTo>
                  <a:pt x="964" y="1625"/>
                </a:lnTo>
                <a:lnTo>
                  <a:pt x="956" y="1625"/>
                </a:lnTo>
                <a:lnTo>
                  <a:pt x="949" y="1625"/>
                </a:lnTo>
                <a:lnTo>
                  <a:pt x="953" y="1622"/>
                </a:lnTo>
                <a:lnTo>
                  <a:pt x="958" y="1622"/>
                </a:lnTo>
                <a:lnTo>
                  <a:pt x="1010" y="1620"/>
                </a:lnTo>
                <a:lnTo>
                  <a:pt x="1060" y="1619"/>
                </a:lnTo>
                <a:lnTo>
                  <a:pt x="1079" y="1618"/>
                </a:lnTo>
                <a:lnTo>
                  <a:pt x="1100" y="1617"/>
                </a:lnTo>
                <a:lnTo>
                  <a:pt x="1105" y="1617"/>
                </a:lnTo>
                <a:lnTo>
                  <a:pt x="1110" y="1620"/>
                </a:lnTo>
                <a:lnTo>
                  <a:pt x="1113" y="1620"/>
                </a:lnTo>
                <a:lnTo>
                  <a:pt x="1116" y="1620"/>
                </a:lnTo>
                <a:lnTo>
                  <a:pt x="1119" y="1618"/>
                </a:lnTo>
                <a:lnTo>
                  <a:pt x="1121" y="1614"/>
                </a:lnTo>
                <a:lnTo>
                  <a:pt x="1108" y="1613"/>
                </a:lnTo>
                <a:lnTo>
                  <a:pt x="1095" y="1610"/>
                </a:lnTo>
                <a:lnTo>
                  <a:pt x="1090" y="1610"/>
                </a:lnTo>
                <a:lnTo>
                  <a:pt x="1087" y="1607"/>
                </a:lnTo>
                <a:lnTo>
                  <a:pt x="1070" y="1592"/>
                </a:lnTo>
                <a:lnTo>
                  <a:pt x="1050" y="1584"/>
                </a:lnTo>
                <a:lnTo>
                  <a:pt x="1069" y="1583"/>
                </a:lnTo>
                <a:lnTo>
                  <a:pt x="1088" y="1584"/>
                </a:lnTo>
                <a:lnTo>
                  <a:pt x="1098" y="1588"/>
                </a:lnTo>
                <a:lnTo>
                  <a:pt x="1110" y="1587"/>
                </a:lnTo>
                <a:lnTo>
                  <a:pt x="1140" y="1585"/>
                </a:lnTo>
                <a:lnTo>
                  <a:pt x="1167" y="1596"/>
                </a:lnTo>
                <a:lnTo>
                  <a:pt x="1185" y="1602"/>
                </a:lnTo>
                <a:lnTo>
                  <a:pt x="1204" y="1600"/>
                </a:lnTo>
                <a:lnTo>
                  <a:pt x="1223" y="1603"/>
                </a:lnTo>
                <a:lnTo>
                  <a:pt x="1241" y="1601"/>
                </a:lnTo>
                <a:lnTo>
                  <a:pt x="1243" y="1602"/>
                </a:lnTo>
                <a:lnTo>
                  <a:pt x="1244" y="1605"/>
                </a:lnTo>
                <a:lnTo>
                  <a:pt x="1238" y="1607"/>
                </a:lnTo>
                <a:lnTo>
                  <a:pt x="1233" y="1613"/>
                </a:lnTo>
                <a:lnTo>
                  <a:pt x="1243" y="1611"/>
                </a:lnTo>
                <a:lnTo>
                  <a:pt x="1253" y="1611"/>
                </a:lnTo>
                <a:lnTo>
                  <a:pt x="1259" y="1607"/>
                </a:lnTo>
                <a:lnTo>
                  <a:pt x="1258" y="1601"/>
                </a:lnTo>
                <a:lnTo>
                  <a:pt x="1253" y="1590"/>
                </a:lnTo>
                <a:lnTo>
                  <a:pt x="1254" y="1578"/>
                </a:lnTo>
                <a:lnTo>
                  <a:pt x="1255" y="1577"/>
                </a:lnTo>
                <a:lnTo>
                  <a:pt x="1257" y="1577"/>
                </a:lnTo>
                <a:close/>
                <a:moveTo>
                  <a:pt x="1365" y="1558"/>
                </a:moveTo>
                <a:lnTo>
                  <a:pt x="1362" y="1557"/>
                </a:lnTo>
                <a:lnTo>
                  <a:pt x="1360" y="1555"/>
                </a:lnTo>
                <a:lnTo>
                  <a:pt x="1360" y="1555"/>
                </a:lnTo>
                <a:lnTo>
                  <a:pt x="1362" y="1557"/>
                </a:lnTo>
                <a:lnTo>
                  <a:pt x="1365" y="1558"/>
                </a:lnTo>
                <a:close/>
                <a:moveTo>
                  <a:pt x="1442" y="1563"/>
                </a:moveTo>
                <a:lnTo>
                  <a:pt x="1442" y="1564"/>
                </a:lnTo>
                <a:lnTo>
                  <a:pt x="1442" y="1565"/>
                </a:lnTo>
                <a:lnTo>
                  <a:pt x="1442" y="1565"/>
                </a:lnTo>
                <a:lnTo>
                  <a:pt x="1442" y="1567"/>
                </a:lnTo>
                <a:lnTo>
                  <a:pt x="1445" y="1569"/>
                </a:lnTo>
                <a:lnTo>
                  <a:pt x="1449" y="1570"/>
                </a:lnTo>
                <a:lnTo>
                  <a:pt x="1460" y="1569"/>
                </a:lnTo>
                <a:lnTo>
                  <a:pt x="1472" y="1571"/>
                </a:lnTo>
                <a:lnTo>
                  <a:pt x="1468" y="1577"/>
                </a:lnTo>
                <a:lnTo>
                  <a:pt x="1467" y="1585"/>
                </a:lnTo>
                <a:lnTo>
                  <a:pt x="1468" y="1592"/>
                </a:lnTo>
                <a:lnTo>
                  <a:pt x="1475" y="1594"/>
                </a:lnTo>
                <a:lnTo>
                  <a:pt x="1485" y="1602"/>
                </a:lnTo>
                <a:lnTo>
                  <a:pt x="1495" y="1602"/>
                </a:lnTo>
                <a:lnTo>
                  <a:pt x="1498" y="1594"/>
                </a:lnTo>
                <a:lnTo>
                  <a:pt x="1497" y="1585"/>
                </a:lnTo>
                <a:lnTo>
                  <a:pt x="1497" y="1576"/>
                </a:lnTo>
                <a:lnTo>
                  <a:pt x="1503" y="1570"/>
                </a:lnTo>
                <a:lnTo>
                  <a:pt x="1502" y="1569"/>
                </a:lnTo>
                <a:lnTo>
                  <a:pt x="1501" y="1569"/>
                </a:lnTo>
                <a:lnTo>
                  <a:pt x="1499" y="1569"/>
                </a:lnTo>
                <a:lnTo>
                  <a:pt x="1497" y="1569"/>
                </a:lnTo>
                <a:lnTo>
                  <a:pt x="1499" y="1569"/>
                </a:lnTo>
                <a:lnTo>
                  <a:pt x="1501" y="1569"/>
                </a:lnTo>
                <a:lnTo>
                  <a:pt x="1502" y="1569"/>
                </a:lnTo>
                <a:lnTo>
                  <a:pt x="1503" y="1570"/>
                </a:lnTo>
                <a:lnTo>
                  <a:pt x="1520" y="1569"/>
                </a:lnTo>
                <a:lnTo>
                  <a:pt x="1537" y="1568"/>
                </a:lnTo>
                <a:lnTo>
                  <a:pt x="1537" y="1574"/>
                </a:lnTo>
                <a:lnTo>
                  <a:pt x="1539" y="1580"/>
                </a:lnTo>
                <a:lnTo>
                  <a:pt x="1537" y="1580"/>
                </a:lnTo>
                <a:lnTo>
                  <a:pt x="1537" y="1580"/>
                </a:lnTo>
                <a:lnTo>
                  <a:pt x="1537" y="1580"/>
                </a:lnTo>
                <a:lnTo>
                  <a:pt x="1519" y="1590"/>
                </a:lnTo>
                <a:lnTo>
                  <a:pt x="1517" y="1606"/>
                </a:lnTo>
                <a:lnTo>
                  <a:pt x="1514" y="1608"/>
                </a:lnTo>
                <a:lnTo>
                  <a:pt x="1511" y="1609"/>
                </a:lnTo>
                <a:lnTo>
                  <a:pt x="1476" y="1609"/>
                </a:lnTo>
                <a:lnTo>
                  <a:pt x="1443" y="1611"/>
                </a:lnTo>
                <a:lnTo>
                  <a:pt x="1434" y="1610"/>
                </a:lnTo>
                <a:lnTo>
                  <a:pt x="1424" y="1610"/>
                </a:lnTo>
                <a:lnTo>
                  <a:pt x="1428" y="1606"/>
                </a:lnTo>
                <a:lnTo>
                  <a:pt x="1436" y="1606"/>
                </a:lnTo>
                <a:lnTo>
                  <a:pt x="1450" y="1600"/>
                </a:lnTo>
                <a:lnTo>
                  <a:pt x="1461" y="1588"/>
                </a:lnTo>
                <a:lnTo>
                  <a:pt x="1451" y="1580"/>
                </a:lnTo>
                <a:lnTo>
                  <a:pt x="1444" y="1571"/>
                </a:lnTo>
                <a:lnTo>
                  <a:pt x="1425" y="1572"/>
                </a:lnTo>
                <a:lnTo>
                  <a:pt x="1407" y="1572"/>
                </a:lnTo>
                <a:lnTo>
                  <a:pt x="1425" y="1572"/>
                </a:lnTo>
                <a:lnTo>
                  <a:pt x="1444" y="1571"/>
                </a:lnTo>
                <a:lnTo>
                  <a:pt x="1446" y="1571"/>
                </a:lnTo>
                <a:lnTo>
                  <a:pt x="1449" y="1570"/>
                </a:lnTo>
                <a:lnTo>
                  <a:pt x="1445" y="1569"/>
                </a:lnTo>
                <a:lnTo>
                  <a:pt x="1442" y="1567"/>
                </a:lnTo>
                <a:lnTo>
                  <a:pt x="1442" y="1565"/>
                </a:lnTo>
                <a:lnTo>
                  <a:pt x="1442" y="1565"/>
                </a:lnTo>
                <a:lnTo>
                  <a:pt x="1442" y="1564"/>
                </a:lnTo>
                <a:lnTo>
                  <a:pt x="1442" y="1563"/>
                </a:lnTo>
                <a:close/>
                <a:moveTo>
                  <a:pt x="1645" y="1567"/>
                </a:moveTo>
                <a:lnTo>
                  <a:pt x="1648" y="1568"/>
                </a:lnTo>
                <a:lnTo>
                  <a:pt x="1650" y="1565"/>
                </a:lnTo>
                <a:lnTo>
                  <a:pt x="1657" y="1565"/>
                </a:lnTo>
                <a:lnTo>
                  <a:pt x="1665" y="1565"/>
                </a:lnTo>
                <a:lnTo>
                  <a:pt x="1665" y="1565"/>
                </a:lnTo>
                <a:lnTo>
                  <a:pt x="1670" y="1572"/>
                </a:lnTo>
                <a:lnTo>
                  <a:pt x="1676" y="1567"/>
                </a:lnTo>
                <a:lnTo>
                  <a:pt x="1693" y="1564"/>
                </a:lnTo>
                <a:lnTo>
                  <a:pt x="1710" y="1564"/>
                </a:lnTo>
                <a:lnTo>
                  <a:pt x="1714" y="1563"/>
                </a:lnTo>
                <a:lnTo>
                  <a:pt x="1718" y="1562"/>
                </a:lnTo>
                <a:lnTo>
                  <a:pt x="1714" y="1563"/>
                </a:lnTo>
                <a:lnTo>
                  <a:pt x="1710" y="1564"/>
                </a:lnTo>
                <a:lnTo>
                  <a:pt x="1709" y="1567"/>
                </a:lnTo>
                <a:lnTo>
                  <a:pt x="1709" y="1569"/>
                </a:lnTo>
                <a:lnTo>
                  <a:pt x="1709" y="1577"/>
                </a:lnTo>
                <a:lnTo>
                  <a:pt x="1702" y="1584"/>
                </a:lnTo>
                <a:lnTo>
                  <a:pt x="1697" y="1580"/>
                </a:lnTo>
                <a:lnTo>
                  <a:pt x="1695" y="1573"/>
                </a:lnTo>
                <a:lnTo>
                  <a:pt x="1691" y="1571"/>
                </a:lnTo>
                <a:lnTo>
                  <a:pt x="1686" y="1570"/>
                </a:lnTo>
                <a:lnTo>
                  <a:pt x="1682" y="1572"/>
                </a:lnTo>
                <a:lnTo>
                  <a:pt x="1680" y="1575"/>
                </a:lnTo>
                <a:lnTo>
                  <a:pt x="1678" y="1588"/>
                </a:lnTo>
                <a:lnTo>
                  <a:pt x="1678" y="1601"/>
                </a:lnTo>
                <a:lnTo>
                  <a:pt x="1665" y="1606"/>
                </a:lnTo>
                <a:lnTo>
                  <a:pt x="1652" y="1604"/>
                </a:lnTo>
                <a:lnTo>
                  <a:pt x="1652" y="1588"/>
                </a:lnTo>
                <a:lnTo>
                  <a:pt x="1642" y="1575"/>
                </a:lnTo>
                <a:lnTo>
                  <a:pt x="1640" y="1572"/>
                </a:lnTo>
                <a:lnTo>
                  <a:pt x="1640" y="1567"/>
                </a:lnTo>
                <a:lnTo>
                  <a:pt x="1640" y="1567"/>
                </a:lnTo>
                <a:lnTo>
                  <a:pt x="1642" y="1567"/>
                </a:lnTo>
                <a:lnTo>
                  <a:pt x="1645" y="1567"/>
                </a:lnTo>
                <a:close/>
                <a:moveTo>
                  <a:pt x="1791" y="1592"/>
                </a:moveTo>
                <a:lnTo>
                  <a:pt x="1791" y="1592"/>
                </a:lnTo>
                <a:lnTo>
                  <a:pt x="1791" y="1593"/>
                </a:lnTo>
                <a:lnTo>
                  <a:pt x="1791" y="1592"/>
                </a:lnTo>
                <a:lnTo>
                  <a:pt x="1791" y="1592"/>
                </a:lnTo>
                <a:close/>
                <a:moveTo>
                  <a:pt x="1718" y="1562"/>
                </a:moveTo>
                <a:lnTo>
                  <a:pt x="1721" y="1562"/>
                </a:lnTo>
                <a:lnTo>
                  <a:pt x="1722" y="1562"/>
                </a:lnTo>
                <a:lnTo>
                  <a:pt x="1721" y="1562"/>
                </a:lnTo>
                <a:lnTo>
                  <a:pt x="1718" y="1562"/>
                </a:lnTo>
                <a:close/>
                <a:moveTo>
                  <a:pt x="1590" y="1561"/>
                </a:moveTo>
                <a:lnTo>
                  <a:pt x="1590" y="1561"/>
                </a:lnTo>
                <a:lnTo>
                  <a:pt x="1591" y="1561"/>
                </a:lnTo>
                <a:lnTo>
                  <a:pt x="1590" y="1561"/>
                </a:lnTo>
                <a:lnTo>
                  <a:pt x="1590" y="1561"/>
                </a:lnTo>
                <a:close/>
                <a:moveTo>
                  <a:pt x="1562" y="1585"/>
                </a:moveTo>
                <a:lnTo>
                  <a:pt x="1562" y="1585"/>
                </a:lnTo>
                <a:lnTo>
                  <a:pt x="1562" y="1585"/>
                </a:lnTo>
                <a:lnTo>
                  <a:pt x="1562" y="1585"/>
                </a:lnTo>
                <a:lnTo>
                  <a:pt x="1562" y="1585"/>
                </a:lnTo>
                <a:close/>
                <a:moveTo>
                  <a:pt x="1659" y="1645"/>
                </a:moveTo>
                <a:lnTo>
                  <a:pt x="1658" y="1645"/>
                </a:lnTo>
                <a:lnTo>
                  <a:pt x="1657" y="1645"/>
                </a:lnTo>
                <a:lnTo>
                  <a:pt x="1658" y="1645"/>
                </a:lnTo>
                <a:lnTo>
                  <a:pt x="1659" y="1645"/>
                </a:lnTo>
                <a:close/>
                <a:moveTo>
                  <a:pt x="1593" y="1634"/>
                </a:moveTo>
                <a:lnTo>
                  <a:pt x="1592" y="1626"/>
                </a:lnTo>
                <a:lnTo>
                  <a:pt x="1595" y="1619"/>
                </a:lnTo>
                <a:lnTo>
                  <a:pt x="1598" y="1619"/>
                </a:lnTo>
                <a:lnTo>
                  <a:pt x="1600" y="1620"/>
                </a:lnTo>
                <a:lnTo>
                  <a:pt x="1603" y="1629"/>
                </a:lnTo>
                <a:lnTo>
                  <a:pt x="1601" y="1637"/>
                </a:lnTo>
                <a:lnTo>
                  <a:pt x="1597" y="1637"/>
                </a:lnTo>
                <a:lnTo>
                  <a:pt x="1594" y="1637"/>
                </a:lnTo>
                <a:lnTo>
                  <a:pt x="1593" y="1636"/>
                </a:lnTo>
                <a:lnTo>
                  <a:pt x="1593" y="1634"/>
                </a:lnTo>
                <a:close/>
                <a:moveTo>
                  <a:pt x="1535" y="1638"/>
                </a:moveTo>
                <a:lnTo>
                  <a:pt x="1524" y="1638"/>
                </a:lnTo>
                <a:lnTo>
                  <a:pt x="1511" y="1639"/>
                </a:lnTo>
                <a:lnTo>
                  <a:pt x="1502" y="1639"/>
                </a:lnTo>
                <a:lnTo>
                  <a:pt x="1495" y="1639"/>
                </a:lnTo>
                <a:lnTo>
                  <a:pt x="1502" y="1639"/>
                </a:lnTo>
                <a:lnTo>
                  <a:pt x="1511" y="1639"/>
                </a:lnTo>
                <a:lnTo>
                  <a:pt x="1524" y="1638"/>
                </a:lnTo>
                <a:lnTo>
                  <a:pt x="1535" y="1638"/>
                </a:lnTo>
                <a:lnTo>
                  <a:pt x="1542" y="1634"/>
                </a:lnTo>
                <a:lnTo>
                  <a:pt x="1546" y="1628"/>
                </a:lnTo>
                <a:lnTo>
                  <a:pt x="1548" y="1624"/>
                </a:lnTo>
                <a:lnTo>
                  <a:pt x="1550" y="1622"/>
                </a:lnTo>
                <a:lnTo>
                  <a:pt x="1565" y="1619"/>
                </a:lnTo>
                <a:lnTo>
                  <a:pt x="1581" y="1616"/>
                </a:lnTo>
                <a:lnTo>
                  <a:pt x="1587" y="1618"/>
                </a:lnTo>
                <a:lnTo>
                  <a:pt x="1589" y="1623"/>
                </a:lnTo>
                <a:lnTo>
                  <a:pt x="1589" y="1631"/>
                </a:lnTo>
                <a:lnTo>
                  <a:pt x="1588" y="1637"/>
                </a:lnTo>
                <a:lnTo>
                  <a:pt x="1588" y="1637"/>
                </a:lnTo>
                <a:lnTo>
                  <a:pt x="1562" y="1638"/>
                </a:lnTo>
                <a:lnTo>
                  <a:pt x="1535" y="1638"/>
                </a:lnTo>
                <a:close/>
                <a:moveTo>
                  <a:pt x="983" y="1663"/>
                </a:moveTo>
                <a:lnTo>
                  <a:pt x="1015" y="1660"/>
                </a:lnTo>
                <a:lnTo>
                  <a:pt x="1046" y="1663"/>
                </a:lnTo>
                <a:lnTo>
                  <a:pt x="1015" y="1664"/>
                </a:lnTo>
                <a:lnTo>
                  <a:pt x="983" y="1663"/>
                </a:lnTo>
                <a:close/>
                <a:moveTo>
                  <a:pt x="980" y="1776"/>
                </a:moveTo>
                <a:lnTo>
                  <a:pt x="981" y="1775"/>
                </a:lnTo>
                <a:lnTo>
                  <a:pt x="983" y="1774"/>
                </a:lnTo>
                <a:lnTo>
                  <a:pt x="984" y="1775"/>
                </a:lnTo>
                <a:lnTo>
                  <a:pt x="985" y="1776"/>
                </a:lnTo>
                <a:lnTo>
                  <a:pt x="983" y="1777"/>
                </a:lnTo>
                <a:lnTo>
                  <a:pt x="982" y="1778"/>
                </a:lnTo>
                <a:lnTo>
                  <a:pt x="981" y="1777"/>
                </a:lnTo>
                <a:lnTo>
                  <a:pt x="980" y="1776"/>
                </a:lnTo>
                <a:close/>
                <a:moveTo>
                  <a:pt x="964" y="1766"/>
                </a:moveTo>
                <a:lnTo>
                  <a:pt x="953" y="1754"/>
                </a:lnTo>
                <a:lnTo>
                  <a:pt x="946" y="1740"/>
                </a:lnTo>
                <a:lnTo>
                  <a:pt x="958" y="1751"/>
                </a:lnTo>
                <a:lnTo>
                  <a:pt x="964" y="1766"/>
                </a:lnTo>
                <a:close/>
                <a:moveTo>
                  <a:pt x="925" y="1722"/>
                </a:moveTo>
                <a:lnTo>
                  <a:pt x="936" y="1725"/>
                </a:lnTo>
                <a:lnTo>
                  <a:pt x="942" y="1732"/>
                </a:lnTo>
                <a:lnTo>
                  <a:pt x="941" y="1733"/>
                </a:lnTo>
                <a:lnTo>
                  <a:pt x="940" y="1735"/>
                </a:lnTo>
                <a:lnTo>
                  <a:pt x="931" y="1730"/>
                </a:lnTo>
                <a:lnTo>
                  <a:pt x="925" y="1722"/>
                </a:lnTo>
                <a:close/>
                <a:moveTo>
                  <a:pt x="747" y="1981"/>
                </a:moveTo>
                <a:lnTo>
                  <a:pt x="746" y="1982"/>
                </a:lnTo>
                <a:lnTo>
                  <a:pt x="746" y="1984"/>
                </a:lnTo>
                <a:lnTo>
                  <a:pt x="746" y="1984"/>
                </a:lnTo>
                <a:lnTo>
                  <a:pt x="746" y="1985"/>
                </a:lnTo>
                <a:lnTo>
                  <a:pt x="746" y="1984"/>
                </a:lnTo>
                <a:lnTo>
                  <a:pt x="746" y="1984"/>
                </a:lnTo>
                <a:lnTo>
                  <a:pt x="746" y="1982"/>
                </a:lnTo>
                <a:lnTo>
                  <a:pt x="747" y="1981"/>
                </a:lnTo>
                <a:close/>
                <a:moveTo>
                  <a:pt x="705" y="1920"/>
                </a:moveTo>
                <a:lnTo>
                  <a:pt x="705" y="1920"/>
                </a:lnTo>
                <a:lnTo>
                  <a:pt x="706" y="1920"/>
                </a:lnTo>
                <a:lnTo>
                  <a:pt x="705" y="1920"/>
                </a:lnTo>
                <a:lnTo>
                  <a:pt x="705" y="1920"/>
                </a:lnTo>
                <a:close/>
                <a:moveTo>
                  <a:pt x="701" y="1664"/>
                </a:moveTo>
                <a:lnTo>
                  <a:pt x="702" y="1664"/>
                </a:lnTo>
                <a:lnTo>
                  <a:pt x="702" y="1663"/>
                </a:lnTo>
                <a:lnTo>
                  <a:pt x="702" y="1661"/>
                </a:lnTo>
                <a:lnTo>
                  <a:pt x="701" y="1657"/>
                </a:lnTo>
                <a:lnTo>
                  <a:pt x="703" y="1657"/>
                </a:lnTo>
                <a:lnTo>
                  <a:pt x="706" y="1657"/>
                </a:lnTo>
                <a:lnTo>
                  <a:pt x="708" y="1660"/>
                </a:lnTo>
                <a:lnTo>
                  <a:pt x="709" y="1661"/>
                </a:lnTo>
                <a:lnTo>
                  <a:pt x="707" y="1663"/>
                </a:lnTo>
                <a:lnTo>
                  <a:pt x="702" y="1663"/>
                </a:lnTo>
                <a:lnTo>
                  <a:pt x="702" y="1664"/>
                </a:lnTo>
                <a:lnTo>
                  <a:pt x="701" y="1664"/>
                </a:lnTo>
                <a:lnTo>
                  <a:pt x="696" y="1664"/>
                </a:lnTo>
                <a:lnTo>
                  <a:pt x="690" y="1664"/>
                </a:lnTo>
                <a:lnTo>
                  <a:pt x="696" y="1664"/>
                </a:lnTo>
                <a:lnTo>
                  <a:pt x="701" y="1664"/>
                </a:lnTo>
                <a:close/>
                <a:moveTo>
                  <a:pt x="701" y="1645"/>
                </a:moveTo>
                <a:lnTo>
                  <a:pt x="700" y="1644"/>
                </a:lnTo>
                <a:lnTo>
                  <a:pt x="699" y="1642"/>
                </a:lnTo>
                <a:lnTo>
                  <a:pt x="700" y="1644"/>
                </a:lnTo>
                <a:lnTo>
                  <a:pt x="701" y="1645"/>
                </a:lnTo>
                <a:close/>
                <a:moveTo>
                  <a:pt x="724" y="1663"/>
                </a:moveTo>
                <a:lnTo>
                  <a:pt x="722" y="1664"/>
                </a:lnTo>
                <a:lnTo>
                  <a:pt x="719" y="1664"/>
                </a:lnTo>
                <a:lnTo>
                  <a:pt x="717" y="1660"/>
                </a:lnTo>
                <a:lnTo>
                  <a:pt x="716" y="1656"/>
                </a:lnTo>
                <a:lnTo>
                  <a:pt x="721" y="1656"/>
                </a:lnTo>
                <a:lnTo>
                  <a:pt x="725" y="1656"/>
                </a:lnTo>
                <a:lnTo>
                  <a:pt x="724" y="1660"/>
                </a:lnTo>
                <a:lnTo>
                  <a:pt x="724" y="1663"/>
                </a:lnTo>
                <a:close/>
                <a:moveTo>
                  <a:pt x="728" y="1664"/>
                </a:moveTo>
                <a:lnTo>
                  <a:pt x="730" y="1664"/>
                </a:lnTo>
                <a:lnTo>
                  <a:pt x="732" y="1664"/>
                </a:lnTo>
                <a:lnTo>
                  <a:pt x="730" y="1664"/>
                </a:lnTo>
                <a:lnTo>
                  <a:pt x="728" y="1664"/>
                </a:lnTo>
                <a:close/>
                <a:moveTo>
                  <a:pt x="789" y="1675"/>
                </a:moveTo>
                <a:lnTo>
                  <a:pt x="788" y="1675"/>
                </a:lnTo>
                <a:lnTo>
                  <a:pt x="787" y="1675"/>
                </a:lnTo>
                <a:lnTo>
                  <a:pt x="788" y="1675"/>
                </a:lnTo>
                <a:lnTo>
                  <a:pt x="789" y="1675"/>
                </a:lnTo>
                <a:close/>
                <a:moveTo>
                  <a:pt x="719" y="1685"/>
                </a:moveTo>
                <a:lnTo>
                  <a:pt x="719" y="1686"/>
                </a:lnTo>
                <a:lnTo>
                  <a:pt x="718" y="1687"/>
                </a:lnTo>
                <a:lnTo>
                  <a:pt x="717" y="1691"/>
                </a:lnTo>
                <a:lnTo>
                  <a:pt x="713" y="1693"/>
                </a:lnTo>
                <a:lnTo>
                  <a:pt x="713" y="1693"/>
                </a:lnTo>
                <a:lnTo>
                  <a:pt x="717" y="1691"/>
                </a:lnTo>
                <a:lnTo>
                  <a:pt x="718" y="1687"/>
                </a:lnTo>
                <a:lnTo>
                  <a:pt x="719" y="1686"/>
                </a:lnTo>
                <a:lnTo>
                  <a:pt x="719" y="1685"/>
                </a:lnTo>
                <a:lnTo>
                  <a:pt x="719" y="1684"/>
                </a:lnTo>
                <a:lnTo>
                  <a:pt x="719" y="1683"/>
                </a:lnTo>
                <a:lnTo>
                  <a:pt x="719" y="1684"/>
                </a:lnTo>
                <a:lnTo>
                  <a:pt x="719" y="1685"/>
                </a:lnTo>
                <a:close/>
                <a:moveTo>
                  <a:pt x="771" y="1727"/>
                </a:moveTo>
                <a:lnTo>
                  <a:pt x="774" y="1731"/>
                </a:lnTo>
                <a:lnTo>
                  <a:pt x="778" y="1733"/>
                </a:lnTo>
                <a:lnTo>
                  <a:pt x="774" y="1731"/>
                </a:lnTo>
                <a:lnTo>
                  <a:pt x="771" y="1727"/>
                </a:lnTo>
                <a:close/>
                <a:moveTo>
                  <a:pt x="761" y="1821"/>
                </a:moveTo>
                <a:lnTo>
                  <a:pt x="760" y="1821"/>
                </a:lnTo>
                <a:lnTo>
                  <a:pt x="759" y="1820"/>
                </a:lnTo>
                <a:lnTo>
                  <a:pt x="760" y="1821"/>
                </a:lnTo>
                <a:lnTo>
                  <a:pt x="761" y="1821"/>
                </a:lnTo>
                <a:lnTo>
                  <a:pt x="761" y="1821"/>
                </a:lnTo>
                <a:close/>
                <a:moveTo>
                  <a:pt x="769" y="1813"/>
                </a:moveTo>
                <a:lnTo>
                  <a:pt x="769" y="1817"/>
                </a:lnTo>
                <a:lnTo>
                  <a:pt x="770" y="1819"/>
                </a:lnTo>
                <a:lnTo>
                  <a:pt x="769" y="1817"/>
                </a:lnTo>
                <a:lnTo>
                  <a:pt x="769" y="1813"/>
                </a:lnTo>
                <a:lnTo>
                  <a:pt x="770" y="1808"/>
                </a:lnTo>
                <a:lnTo>
                  <a:pt x="772" y="1803"/>
                </a:lnTo>
                <a:lnTo>
                  <a:pt x="770" y="1808"/>
                </a:lnTo>
                <a:lnTo>
                  <a:pt x="769" y="1813"/>
                </a:lnTo>
                <a:close/>
                <a:moveTo>
                  <a:pt x="762" y="1633"/>
                </a:moveTo>
                <a:lnTo>
                  <a:pt x="772" y="1637"/>
                </a:lnTo>
                <a:lnTo>
                  <a:pt x="776" y="1654"/>
                </a:lnTo>
                <a:lnTo>
                  <a:pt x="777" y="1644"/>
                </a:lnTo>
                <a:lnTo>
                  <a:pt x="783" y="1634"/>
                </a:lnTo>
                <a:lnTo>
                  <a:pt x="784" y="1635"/>
                </a:lnTo>
                <a:lnTo>
                  <a:pt x="785" y="1636"/>
                </a:lnTo>
                <a:lnTo>
                  <a:pt x="785" y="1645"/>
                </a:lnTo>
                <a:lnTo>
                  <a:pt x="787" y="1653"/>
                </a:lnTo>
                <a:lnTo>
                  <a:pt x="778" y="1661"/>
                </a:lnTo>
                <a:lnTo>
                  <a:pt x="767" y="1660"/>
                </a:lnTo>
                <a:lnTo>
                  <a:pt x="762" y="1656"/>
                </a:lnTo>
                <a:lnTo>
                  <a:pt x="762" y="1650"/>
                </a:lnTo>
                <a:lnTo>
                  <a:pt x="761" y="1641"/>
                </a:lnTo>
                <a:lnTo>
                  <a:pt x="762" y="1633"/>
                </a:lnTo>
                <a:lnTo>
                  <a:pt x="762" y="1633"/>
                </a:lnTo>
                <a:close/>
                <a:moveTo>
                  <a:pt x="769" y="1599"/>
                </a:moveTo>
                <a:lnTo>
                  <a:pt x="772" y="1596"/>
                </a:lnTo>
                <a:lnTo>
                  <a:pt x="775" y="1599"/>
                </a:lnTo>
                <a:lnTo>
                  <a:pt x="773" y="1604"/>
                </a:lnTo>
                <a:lnTo>
                  <a:pt x="773" y="1608"/>
                </a:lnTo>
                <a:lnTo>
                  <a:pt x="772" y="1618"/>
                </a:lnTo>
                <a:lnTo>
                  <a:pt x="772" y="1626"/>
                </a:lnTo>
                <a:lnTo>
                  <a:pt x="769" y="1626"/>
                </a:lnTo>
                <a:lnTo>
                  <a:pt x="766" y="1625"/>
                </a:lnTo>
                <a:lnTo>
                  <a:pt x="766" y="1626"/>
                </a:lnTo>
                <a:lnTo>
                  <a:pt x="766" y="1626"/>
                </a:lnTo>
                <a:lnTo>
                  <a:pt x="766" y="1626"/>
                </a:lnTo>
                <a:lnTo>
                  <a:pt x="766" y="1625"/>
                </a:lnTo>
                <a:lnTo>
                  <a:pt x="764" y="1613"/>
                </a:lnTo>
                <a:lnTo>
                  <a:pt x="769" y="1599"/>
                </a:lnTo>
                <a:close/>
                <a:moveTo>
                  <a:pt x="825" y="1717"/>
                </a:moveTo>
                <a:lnTo>
                  <a:pt x="828" y="1711"/>
                </a:lnTo>
                <a:lnTo>
                  <a:pt x="824" y="1708"/>
                </a:lnTo>
                <a:lnTo>
                  <a:pt x="828" y="1711"/>
                </a:lnTo>
                <a:lnTo>
                  <a:pt x="825" y="1717"/>
                </a:lnTo>
                <a:close/>
                <a:moveTo>
                  <a:pt x="849" y="1749"/>
                </a:moveTo>
                <a:lnTo>
                  <a:pt x="849" y="1748"/>
                </a:lnTo>
                <a:lnTo>
                  <a:pt x="848" y="1748"/>
                </a:lnTo>
                <a:lnTo>
                  <a:pt x="849" y="1748"/>
                </a:lnTo>
                <a:lnTo>
                  <a:pt x="849" y="1749"/>
                </a:lnTo>
                <a:close/>
                <a:moveTo>
                  <a:pt x="847" y="1746"/>
                </a:moveTo>
                <a:lnTo>
                  <a:pt x="847" y="1747"/>
                </a:lnTo>
                <a:lnTo>
                  <a:pt x="848" y="1747"/>
                </a:lnTo>
                <a:lnTo>
                  <a:pt x="847" y="1747"/>
                </a:lnTo>
                <a:lnTo>
                  <a:pt x="847" y="1746"/>
                </a:lnTo>
                <a:lnTo>
                  <a:pt x="847" y="1747"/>
                </a:lnTo>
                <a:lnTo>
                  <a:pt x="846" y="1748"/>
                </a:lnTo>
                <a:lnTo>
                  <a:pt x="847" y="1747"/>
                </a:lnTo>
                <a:lnTo>
                  <a:pt x="847" y="1746"/>
                </a:lnTo>
                <a:close/>
                <a:moveTo>
                  <a:pt x="821" y="1731"/>
                </a:moveTo>
                <a:lnTo>
                  <a:pt x="820" y="1730"/>
                </a:lnTo>
                <a:lnTo>
                  <a:pt x="820" y="1729"/>
                </a:lnTo>
                <a:lnTo>
                  <a:pt x="820" y="1730"/>
                </a:lnTo>
                <a:lnTo>
                  <a:pt x="821" y="1731"/>
                </a:lnTo>
                <a:close/>
                <a:moveTo>
                  <a:pt x="830" y="1717"/>
                </a:moveTo>
                <a:lnTo>
                  <a:pt x="828" y="1717"/>
                </a:lnTo>
                <a:lnTo>
                  <a:pt x="825" y="1717"/>
                </a:lnTo>
                <a:lnTo>
                  <a:pt x="825" y="1717"/>
                </a:lnTo>
                <a:lnTo>
                  <a:pt x="828" y="1717"/>
                </a:lnTo>
                <a:lnTo>
                  <a:pt x="830" y="1717"/>
                </a:lnTo>
                <a:close/>
                <a:moveTo>
                  <a:pt x="789" y="1653"/>
                </a:moveTo>
                <a:lnTo>
                  <a:pt x="798" y="1655"/>
                </a:lnTo>
                <a:lnTo>
                  <a:pt x="806" y="1657"/>
                </a:lnTo>
                <a:lnTo>
                  <a:pt x="798" y="1655"/>
                </a:lnTo>
                <a:lnTo>
                  <a:pt x="789" y="1653"/>
                </a:lnTo>
                <a:close/>
                <a:moveTo>
                  <a:pt x="733" y="1884"/>
                </a:moveTo>
                <a:lnTo>
                  <a:pt x="732" y="1878"/>
                </a:lnTo>
                <a:lnTo>
                  <a:pt x="731" y="1871"/>
                </a:lnTo>
                <a:lnTo>
                  <a:pt x="732" y="1878"/>
                </a:lnTo>
                <a:lnTo>
                  <a:pt x="733" y="1884"/>
                </a:lnTo>
                <a:close/>
                <a:moveTo>
                  <a:pt x="712" y="1878"/>
                </a:moveTo>
                <a:lnTo>
                  <a:pt x="713" y="1873"/>
                </a:lnTo>
                <a:lnTo>
                  <a:pt x="718" y="1870"/>
                </a:lnTo>
                <a:lnTo>
                  <a:pt x="723" y="1874"/>
                </a:lnTo>
                <a:lnTo>
                  <a:pt x="723" y="1879"/>
                </a:lnTo>
                <a:lnTo>
                  <a:pt x="722" y="1886"/>
                </a:lnTo>
                <a:lnTo>
                  <a:pt x="722" y="1895"/>
                </a:lnTo>
                <a:lnTo>
                  <a:pt x="724" y="1899"/>
                </a:lnTo>
                <a:lnTo>
                  <a:pt x="729" y="1900"/>
                </a:lnTo>
                <a:lnTo>
                  <a:pt x="732" y="1907"/>
                </a:lnTo>
                <a:lnTo>
                  <a:pt x="730" y="1913"/>
                </a:lnTo>
                <a:lnTo>
                  <a:pt x="728" y="1919"/>
                </a:lnTo>
                <a:lnTo>
                  <a:pt x="722" y="1919"/>
                </a:lnTo>
                <a:lnTo>
                  <a:pt x="728" y="1919"/>
                </a:lnTo>
                <a:lnTo>
                  <a:pt x="730" y="1913"/>
                </a:lnTo>
                <a:lnTo>
                  <a:pt x="726" y="1909"/>
                </a:lnTo>
                <a:lnTo>
                  <a:pt x="722" y="1908"/>
                </a:lnTo>
                <a:lnTo>
                  <a:pt x="718" y="1912"/>
                </a:lnTo>
                <a:lnTo>
                  <a:pt x="719" y="1919"/>
                </a:lnTo>
                <a:lnTo>
                  <a:pt x="713" y="1919"/>
                </a:lnTo>
                <a:lnTo>
                  <a:pt x="707" y="1917"/>
                </a:lnTo>
                <a:lnTo>
                  <a:pt x="711" y="1898"/>
                </a:lnTo>
                <a:lnTo>
                  <a:pt x="712" y="1878"/>
                </a:lnTo>
                <a:close/>
                <a:moveTo>
                  <a:pt x="732" y="1839"/>
                </a:moveTo>
                <a:lnTo>
                  <a:pt x="733" y="1846"/>
                </a:lnTo>
                <a:lnTo>
                  <a:pt x="729" y="1848"/>
                </a:lnTo>
                <a:lnTo>
                  <a:pt x="733" y="1846"/>
                </a:lnTo>
                <a:lnTo>
                  <a:pt x="732" y="1839"/>
                </a:lnTo>
                <a:lnTo>
                  <a:pt x="726" y="1842"/>
                </a:lnTo>
                <a:lnTo>
                  <a:pt x="726" y="1848"/>
                </a:lnTo>
                <a:lnTo>
                  <a:pt x="725" y="1848"/>
                </a:lnTo>
                <a:lnTo>
                  <a:pt x="725" y="1849"/>
                </a:lnTo>
                <a:lnTo>
                  <a:pt x="728" y="1860"/>
                </a:lnTo>
                <a:lnTo>
                  <a:pt x="731" y="1870"/>
                </a:lnTo>
                <a:lnTo>
                  <a:pt x="728" y="1860"/>
                </a:lnTo>
                <a:lnTo>
                  <a:pt x="725" y="1849"/>
                </a:lnTo>
                <a:lnTo>
                  <a:pt x="722" y="1848"/>
                </a:lnTo>
                <a:lnTo>
                  <a:pt x="718" y="1849"/>
                </a:lnTo>
                <a:lnTo>
                  <a:pt x="715" y="1852"/>
                </a:lnTo>
                <a:lnTo>
                  <a:pt x="711" y="1853"/>
                </a:lnTo>
                <a:lnTo>
                  <a:pt x="709" y="1849"/>
                </a:lnTo>
                <a:lnTo>
                  <a:pt x="710" y="1845"/>
                </a:lnTo>
                <a:lnTo>
                  <a:pt x="712" y="1838"/>
                </a:lnTo>
                <a:lnTo>
                  <a:pt x="717" y="1835"/>
                </a:lnTo>
                <a:lnTo>
                  <a:pt x="723" y="1834"/>
                </a:lnTo>
                <a:lnTo>
                  <a:pt x="729" y="1834"/>
                </a:lnTo>
                <a:lnTo>
                  <a:pt x="731" y="1836"/>
                </a:lnTo>
                <a:lnTo>
                  <a:pt x="732" y="1839"/>
                </a:lnTo>
                <a:close/>
                <a:moveTo>
                  <a:pt x="801" y="1840"/>
                </a:moveTo>
                <a:lnTo>
                  <a:pt x="802" y="1842"/>
                </a:lnTo>
                <a:lnTo>
                  <a:pt x="802" y="1842"/>
                </a:lnTo>
                <a:lnTo>
                  <a:pt x="802" y="1842"/>
                </a:lnTo>
                <a:lnTo>
                  <a:pt x="801" y="1840"/>
                </a:lnTo>
                <a:close/>
                <a:moveTo>
                  <a:pt x="820" y="1832"/>
                </a:moveTo>
                <a:lnTo>
                  <a:pt x="820" y="1832"/>
                </a:lnTo>
                <a:lnTo>
                  <a:pt x="821" y="1832"/>
                </a:lnTo>
                <a:lnTo>
                  <a:pt x="820" y="1832"/>
                </a:lnTo>
                <a:lnTo>
                  <a:pt x="820" y="1832"/>
                </a:lnTo>
                <a:lnTo>
                  <a:pt x="807" y="1832"/>
                </a:lnTo>
                <a:lnTo>
                  <a:pt x="794" y="1837"/>
                </a:lnTo>
                <a:lnTo>
                  <a:pt x="792" y="1837"/>
                </a:lnTo>
                <a:lnTo>
                  <a:pt x="790" y="1836"/>
                </a:lnTo>
                <a:lnTo>
                  <a:pt x="785" y="1831"/>
                </a:lnTo>
                <a:lnTo>
                  <a:pt x="776" y="1830"/>
                </a:lnTo>
                <a:lnTo>
                  <a:pt x="781" y="1812"/>
                </a:lnTo>
                <a:lnTo>
                  <a:pt x="788" y="1793"/>
                </a:lnTo>
                <a:lnTo>
                  <a:pt x="793" y="1793"/>
                </a:lnTo>
                <a:lnTo>
                  <a:pt x="799" y="1793"/>
                </a:lnTo>
                <a:lnTo>
                  <a:pt x="794" y="1788"/>
                </a:lnTo>
                <a:lnTo>
                  <a:pt x="791" y="1783"/>
                </a:lnTo>
                <a:lnTo>
                  <a:pt x="787" y="1767"/>
                </a:lnTo>
                <a:lnTo>
                  <a:pt x="783" y="1751"/>
                </a:lnTo>
                <a:lnTo>
                  <a:pt x="784" y="1742"/>
                </a:lnTo>
                <a:lnTo>
                  <a:pt x="779" y="1735"/>
                </a:lnTo>
                <a:lnTo>
                  <a:pt x="779" y="1735"/>
                </a:lnTo>
                <a:lnTo>
                  <a:pt x="779" y="1735"/>
                </a:lnTo>
                <a:lnTo>
                  <a:pt x="779" y="1731"/>
                </a:lnTo>
                <a:lnTo>
                  <a:pt x="779" y="1729"/>
                </a:lnTo>
                <a:lnTo>
                  <a:pt x="779" y="1729"/>
                </a:lnTo>
                <a:lnTo>
                  <a:pt x="784" y="1728"/>
                </a:lnTo>
                <a:lnTo>
                  <a:pt x="785" y="1725"/>
                </a:lnTo>
                <a:lnTo>
                  <a:pt x="783" y="1713"/>
                </a:lnTo>
                <a:lnTo>
                  <a:pt x="782" y="1700"/>
                </a:lnTo>
                <a:lnTo>
                  <a:pt x="781" y="1700"/>
                </a:lnTo>
                <a:lnTo>
                  <a:pt x="778" y="1700"/>
                </a:lnTo>
                <a:lnTo>
                  <a:pt x="778" y="1687"/>
                </a:lnTo>
                <a:lnTo>
                  <a:pt x="782" y="1675"/>
                </a:lnTo>
                <a:lnTo>
                  <a:pt x="783" y="1674"/>
                </a:lnTo>
                <a:lnTo>
                  <a:pt x="785" y="1675"/>
                </a:lnTo>
                <a:lnTo>
                  <a:pt x="786" y="1675"/>
                </a:lnTo>
                <a:lnTo>
                  <a:pt x="787" y="1675"/>
                </a:lnTo>
                <a:lnTo>
                  <a:pt x="786" y="1675"/>
                </a:lnTo>
                <a:lnTo>
                  <a:pt x="785" y="1675"/>
                </a:lnTo>
                <a:lnTo>
                  <a:pt x="785" y="1685"/>
                </a:lnTo>
                <a:lnTo>
                  <a:pt x="785" y="1698"/>
                </a:lnTo>
                <a:lnTo>
                  <a:pt x="788" y="1687"/>
                </a:lnTo>
                <a:lnTo>
                  <a:pt x="792" y="1680"/>
                </a:lnTo>
                <a:lnTo>
                  <a:pt x="794" y="1703"/>
                </a:lnTo>
                <a:lnTo>
                  <a:pt x="799" y="1726"/>
                </a:lnTo>
                <a:lnTo>
                  <a:pt x="798" y="1740"/>
                </a:lnTo>
                <a:lnTo>
                  <a:pt x="791" y="1755"/>
                </a:lnTo>
                <a:lnTo>
                  <a:pt x="788" y="1754"/>
                </a:lnTo>
                <a:lnTo>
                  <a:pt x="783" y="1751"/>
                </a:lnTo>
                <a:lnTo>
                  <a:pt x="787" y="1767"/>
                </a:lnTo>
                <a:lnTo>
                  <a:pt x="791" y="1783"/>
                </a:lnTo>
                <a:lnTo>
                  <a:pt x="800" y="1781"/>
                </a:lnTo>
                <a:lnTo>
                  <a:pt x="809" y="1779"/>
                </a:lnTo>
                <a:lnTo>
                  <a:pt x="806" y="1776"/>
                </a:lnTo>
                <a:lnTo>
                  <a:pt x="803" y="1776"/>
                </a:lnTo>
                <a:lnTo>
                  <a:pt x="799" y="1774"/>
                </a:lnTo>
                <a:lnTo>
                  <a:pt x="797" y="1771"/>
                </a:lnTo>
                <a:lnTo>
                  <a:pt x="798" y="1768"/>
                </a:lnTo>
                <a:lnTo>
                  <a:pt x="802" y="1766"/>
                </a:lnTo>
                <a:lnTo>
                  <a:pt x="805" y="1764"/>
                </a:lnTo>
                <a:lnTo>
                  <a:pt x="807" y="1761"/>
                </a:lnTo>
                <a:lnTo>
                  <a:pt x="812" y="1758"/>
                </a:lnTo>
                <a:lnTo>
                  <a:pt x="817" y="1759"/>
                </a:lnTo>
                <a:lnTo>
                  <a:pt x="819" y="1762"/>
                </a:lnTo>
                <a:lnTo>
                  <a:pt x="817" y="1767"/>
                </a:lnTo>
                <a:lnTo>
                  <a:pt x="815" y="1776"/>
                </a:lnTo>
                <a:lnTo>
                  <a:pt x="810" y="1787"/>
                </a:lnTo>
                <a:lnTo>
                  <a:pt x="818" y="1779"/>
                </a:lnTo>
                <a:lnTo>
                  <a:pt x="825" y="1773"/>
                </a:lnTo>
                <a:lnTo>
                  <a:pt x="828" y="1766"/>
                </a:lnTo>
                <a:lnTo>
                  <a:pt x="833" y="1763"/>
                </a:lnTo>
                <a:lnTo>
                  <a:pt x="828" y="1766"/>
                </a:lnTo>
                <a:lnTo>
                  <a:pt x="825" y="1773"/>
                </a:lnTo>
                <a:lnTo>
                  <a:pt x="833" y="1773"/>
                </a:lnTo>
                <a:lnTo>
                  <a:pt x="842" y="1773"/>
                </a:lnTo>
                <a:lnTo>
                  <a:pt x="838" y="1784"/>
                </a:lnTo>
                <a:lnTo>
                  <a:pt x="834" y="1793"/>
                </a:lnTo>
                <a:lnTo>
                  <a:pt x="827" y="1812"/>
                </a:lnTo>
                <a:lnTo>
                  <a:pt x="820" y="1832"/>
                </a:lnTo>
                <a:close/>
                <a:moveTo>
                  <a:pt x="838" y="1921"/>
                </a:moveTo>
                <a:lnTo>
                  <a:pt x="837" y="1930"/>
                </a:lnTo>
                <a:lnTo>
                  <a:pt x="834" y="1939"/>
                </a:lnTo>
                <a:lnTo>
                  <a:pt x="834" y="1939"/>
                </a:lnTo>
                <a:lnTo>
                  <a:pt x="837" y="1930"/>
                </a:lnTo>
                <a:lnTo>
                  <a:pt x="838" y="1921"/>
                </a:lnTo>
                <a:close/>
                <a:moveTo>
                  <a:pt x="834" y="1936"/>
                </a:moveTo>
                <a:lnTo>
                  <a:pt x="834" y="1936"/>
                </a:lnTo>
                <a:lnTo>
                  <a:pt x="833" y="1935"/>
                </a:lnTo>
                <a:lnTo>
                  <a:pt x="834" y="1936"/>
                </a:lnTo>
                <a:lnTo>
                  <a:pt x="834" y="1936"/>
                </a:lnTo>
                <a:close/>
                <a:moveTo>
                  <a:pt x="842" y="1957"/>
                </a:moveTo>
                <a:lnTo>
                  <a:pt x="843" y="1957"/>
                </a:lnTo>
                <a:lnTo>
                  <a:pt x="843" y="1956"/>
                </a:lnTo>
                <a:lnTo>
                  <a:pt x="843" y="1956"/>
                </a:lnTo>
                <a:lnTo>
                  <a:pt x="843" y="1957"/>
                </a:lnTo>
                <a:lnTo>
                  <a:pt x="842" y="1957"/>
                </a:lnTo>
                <a:close/>
                <a:moveTo>
                  <a:pt x="1137" y="1624"/>
                </a:moveTo>
                <a:lnTo>
                  <a:pt x="1146" y="1623"/>
                </a:lnTo>
                <a:lnTo>
                  <a:pt x="1155" y="1623"/>
                </a:lnTo>
                <a:lnTo>
                  <a:pt x="1146" y="1623"/>
                </a:lnTo>
                <a:lnTo>
                  <a:pt x="1137" y="1624"/>
                </a:lnTo>
                <a:close/>
                <a:moveTo>
                  <a:pt x="1453" y="1641"/>
                </a:moveTo>
                <a:lnTo>
                  <a:pt x="1461" y="1640"/>
                </a:lnTo>
                <a:lnTo>
                  <a:pt x="1470" y="1640"/>
                </a:lnTo>
                <a:lnTo>
                  <a:pt x="1461" y="1640"/>
                </a:lnTo>
                <a:lnTo>
                  <a:pt x="1453" y="1641"/>
                </a:lnTo>
                <a:lnTo>
                  <a:pt x="1444" y="1641"/>
                </a:lnTo>
                <a:lnTo>
                  <a:pt x="1437" y="1641"/>
                </a:lnTo>
                <a:lnTo>
                  <a:pt x="1444" y="1641"/>
                </a:lnTo>
                <a:lnTo>
                  <a:pt x="1453" y="1641"/>
                </a:lnTo>
                <a:close/>
                <a:moveTo>
                  <a:pt x="1337" y="1620"/>
                </a:moveTo>
                <a:lnTo>
                  <a:pt x="1338" y="1620"/>
                </a:lnTo>
                <a:lnTo>
                  <a:pt x="1338" y="1619"/>
                </a:lnTo>
                <a:lnTo>
                  <a:pt x="1351" y="1621"/>
                </a:lnTo>
                <a:lnTo>
                  <a:pt x="1364" y="1619"/>
                </a:lnTo>
                <a:lnTo>
                  <a:pt x="1367" y="1619"/>
                </a:lnTo>
                <a:lnTo>
                  <a:pt x="1369" y="1621"/>
                </a:lnTo>
                <a:lnTo>
                  <a:pt x="1369" y="1624"/>
                </a:lnTo>
                <a:lnTo>
                  <a:pt x="1366" y="1626"/>
                </a:lnTo>
                <a:lnTo>
                  <a:pt x="1351" y="1628"/>
                </a:lnTo>
                <a:lnTo>
                  <a:pt x="1337" y="1620"/>
                </a:lnTo>
                <a:close/>
                <a:moveTo>
                  <a:pt x="1275" y="1636"/>
                </a:moveTo>
                <a:lnTo>
                  <a:pt x="1278" y="1631"/>
                </a:lnTo>
                <a:lnTo>
                  <a:pt x="1284" y="1630"/>
                </a:lnTo>
                <a:lnTo>
                  <a:pt x="1291" y="1635"/>
                </a:lnTo>
                <a:lnTo>
                  <a:pt x="1291" y="1646"/>
                </a:lnTo>
                <a:lnTo>
                  <a:pt x="1295" y="1645"/>
                </a:lnTo>
                <a:lnTo>
                  <a:pt x="1300" y="1644"/>
                </a:lnTo>
                <a:lnTo>
                  <a:pt x="1301" y="1644"/>
                </a:lnTo>
                <a:lnTo>
                  <a:pt x="1303" y="1644"/>
                </a:lnTo>
                <a:lnTo>
                  <a:pt x="1307" y="1644"/>
                </a:lnTo>
                <a:lnTo>
                  <a:pt x="1312" y="1647"/>
                </a:lnTo>
                <a:lnTo>
                  <a:pt x="1316" y="1641"/>
                </a:lnTo>
                <a:lnTo>
                  <a:pt x="1322" y="1641"/>
                </a:lnTo>
                <a:lnTo>
                  <a:pt x="1348" y="1641"/>
                </a:lnTo>
                <a:lnTo>
                  <a:pt x="1375" y="1640"/>
                </a:lnTo>
                <a:lnTo>
                  <a:pt x="1380" y="1641"/>
                </a:lnTo>
                <a:lnTo>
                  <a:pt x="1382" y="1646"/>
                </a:lnTo>
                <a:lnTo>
                  <a:pt x="1383" y="1646"/>
                </a:lnTo>
                <a:lnTo>
                  <a:pt x="1385" y="1647"/>
                </a:lnTo>
                <a:lnTo>
                  <a:pt x="1383" y="1646"/>
                </a:lnTo>
                <a:lnTo>
                  <a:pt x="1382" y="1646"/>
                </a:lnTo>
                <a:lnTo>
                  <a:pt x="1368" y="1647"/>
                </a:lnTo>
                <a:lnTo>
                  <a:pt x="1355" y="1647"/>
                </a:lnTo>
                <a:lnTo>
                  <a:pt x="1336" y="1647"/>
                </a:lnTo>
                <a:lnTo>
                  <a:pt x="1317" y="1647"/>
                </a:lnTo>
                <a:lnTo>
                  <a:pt x="1318" y="1649"/>
                </a:lnTo>
                <a:lnTo>
                  <a:pt x="1318" y="1651"/>
                </a:lnTo>
                <a:lnTo>
                  <a:pt x="1318" y="1652"/>
                </a:lnTo>
                <a:lnTo>
                  <a:pt x="1318" y="1653"/>
                </a:lnTo>
                <a:lnTo>
                  <a:pt x="1318" y="1652"/>
                </a:lnTo>
                <a:lnTo>
                  <a:pt x="1318" y="1651"/>
                </a:lnTo>
                <a:lnTo>
                  <a:pt x="1318" y="1649"/>
                </a:lnTo>
                <a:lnTo>
                  <a:pt x="1317" y="1647"/>
                </a:lnTo>
                <a:lnTo>
                  <a:pt x="1314" y="1647"/>
                </a:lnTo>
                <a:lnTo>
                  <a:pt x="1312" y="1647"/>
                </a:lnTo>
                <a:lnTo>
                  <a:pt x="1307" y="1644"/>
                </a:lnTo>
                <a:lnTo>
                  <a:pt x="1303" y="1644"/>
                </a:lnTo>
                <a:lnTo>
                  <a:pt x="1301" y="1644"/>
                </a:lnTo>
                <a:lnTo>
                  <a:pt x="1300" y="1644"/>
                </a:lnTo>
                <a:lnTo>
                  <a:pt x="1295" y="1645"/>
                </a:lnTo>
                <a:lnTo>
                  <a:pt x="1291" y="1646"/>
                </a:lnTo>
                <a:lnTo>
                  <a:pt x="1274" y="1646"/>
                </a:lnTo>
                <a:lnTo>
                  <a:pt x="1258" y="1646"/>
                </a:lnTo>
                <a:lnTo>
                  <a:pt x="1261" y="1642"/>
                </a:lnTo>
                <a:lnTo>
                  <a:pt x="1266" y="1641"/>
                </a:lnTo>
                <a:lnTo>
                  <a:pt x="1271" y="1640"/>
                </a:lnTo>
                <a:lnTo>
                  <a:pt x="1275" y="1636"/>
                </a:lnTo>
                <a:close/>
                <a:moveTo>
                  <a:pt x="1230" y="1639"/>
                </a:moveTo>
                <a:lnTo>
                  <a:pt x="1222" y="1639"/>
                </a:lnTo>
                <a:lnTo>
                  <a:pt x="1212" y="1638"/>
                </a:lnTo>
                <a:lnTo>
                  <a:pt x="1227" y="1634"/>
                </a:lnTo>
                <a:lnTo>
                  <a:pt x="1242" y="1629"/>
                </a:lnTo>
                <a:lnTo>
                  <a:pt x="1242" y="1626"/>
                </a:lnTo>
                <a:lnTo>
                  <a:pt x="1243" y="1623"/>
                </a:lnTo>
                <a:lnTo>
                  <a:pt x="1245" y="1623"/>
                </a:lnTo>
                <a:lnTo>
                  <a:pt x="1248" y="1623"/>
                </a:lnTo>
                <a:lnTo>
                  <a:pt x="1249" y="1635"/>
                </a:lnTo>
                <a:lnTo>
                  <a:pt x="1253" y="1646"/>
                </a:lnTo>
                <a:lnTo>
                  <a:pt x="1245" y="1646"/>
                </a:lnTo>
                <a:lnTo>
                  <a:pt x="1238" y="1646"/>
                </a:lnTo>
                <a:lnTo>
                  <a:pt x="1236" y="1640"/>
                </a:lnTo>
                <a:lnTo>
                  <a:pt x="1230" y="1639"/>
                </a:lnTo>
                <a:close/>
                <a:moveTo>
                  <a:pt x="1076" y="1637"/>
                </a:moveTo>
                <a:lnTo>
                  <a:pt x="1085" y="1646"/>
                </a:lnTo>
                <a:lnTo>
                  <a:pt x="1096" y="1645"/>
                </a:lnTo>
                <a:lnTo>
                  <a:pt x="1090" y="1649"/>
                </a:lnTo>
                <a:lnTo>
                  <a:pt x="1082" y="1649"/>
                </a:lnTo>
                <a:lnTo>
                  <a:pt x="1082" y="1649"/>
                </a:lnTo>
                <a:lnTo>
                  <a:pt x="1076" y="1650"/>
                </a:lnTo>
                <a:lnTo>
                  <a:pt x="1069" y="1649"/>
                </a:lnTo>
                <a:lnTo>
                  <a:pt x="1074" y="1646"/>
                </a:lnTo>
                <a:lnTo>
                  <a:pt x="1076" y="1637"/>
                </a:lnTo>
                <a:close/>
                <a:moveTo>
                  <a:pt x="964" y="1629"/>
                </a:moveTo>
                <a:lnTo>
                  <a:pt x="982" y="1630"/>
                </a:lnTo>
                <a:lnTo>
                  <a:pt x="1001" y="1632"/>
                </a:lnTo>
                <a:lnTo>
                  <a:pt x="997" y="1635"/>
                </a:lnTo>
                <a:lnTo>
                  <a:pt x="994" y="1638"/>
                </a:lnTo>
                <a:lnTo>
                  <a:pt x="1007" y="1639"/>
                </a:lnTo>
                <a:lnTo>
                  <a:pt x="1014" y="1629"/>
                </a:lnTo>
                <a:lnTo>
                  <a:pt x="1019" y="1626"/>
                </a:lnTo>
                <a:lnTo>
                  <a:pt x="1025" y="1626"/>
                </a:lnTo>
                <a:lnTo>
                  <a:pt x="1035" y="1629"/>
                </a:lnTo>
                <a:lnTo>
                  <a:pt x="1045" y="1626"/>
                </a:lnTo>
                <a:lnTo>
                  <a:pt x="1054" y="1626"/>
                </a:lnTo>
                <a:lnTo>
                  <a:pt x="1062" y="1629"/>
                </a:lnTo>
                <a:lnTo>
                  <a:pt x="1060" y="1639"/>
                </a:lnTo>
                <a:lnTo>
                  <a:pt x="1049" y="1641"/>
                </a:lnTo>
                <a:lnTo>
                  <a:pt x="1041" y="1640"/>
                </a:lnTo>
                <a:lnTo>
                  <a:pt x="1031" y="1641"/>
                </a:lnTo>
                <a:lnTo>
                  <a:pt x="1045" y="1644"/>
                </a:lnTo>
                <a:lnTo>
                  <a:pt x="1057" y="1651"/>
                </a:lnTo>
                <a:lnTo>
                  <a:pt x="1054" y="1651"/>
                </a:lnTo>
                <a:lnTo>
                  <a:pt x="1049" y="1651"/>
                </a:lnTo>
                <a:lnTo>
                  <a:pt x="1049" y="1653"/>
                </a:lnTo>
                <a:lnTo>
                  <a:pt x="1048" y="1654"/>
                </a:lnTo>
                <a:lnTo>
                  <a:pt x="1049" y="1653"/>
                </a:lnTo>
                <a:lnTo>
                  <a:pt x="1049" y="1651"/>
                </a:lnTo>
                <a:lnTo>
                  <a:pt x="1045" y="1649"/>
                </a:lnTo>
                <a:lnTo>
                  <a:pt x="1044" y="1654"/>
                </a:lnTo>
                <a:lnTo>
                  <a:pt x="1003" y="1656"/>
                </a:lnTo>
                <a:lnTo>
                  <a:pt x="964" y="1653"/>
                </a:lnTo>
                <a:lnTo>
                  <a:pt x="964" y="1653"/>
                </a:lnTo>
                <a:lnTo>
                  <a:pt x="958" y="1644"/>
                </a:lnTo>
                <a:lnTo>
                  <a:pt x="944" y="1642"/>
                </a:lnTo>
                <a:lnTo>
                  <a:pt x="956" y="1640"/>
                </a:lnTo>
                <a:lnTo>
                  <a:pt x="958" y="1630"/>
                </a:lnTo>
                <a:lnTo>
                  <a:pt x="960" y="1630"/>
                </a:lnTo>
                <a:lnTo>
                  <a:pt x="964" y="1629"/>
                </a:lnTo>
                <a:close/>
                <a:moveTo>
                  <a:pt x="513" y="1677"/>
                </a:moveTo>
                <a:lnTo>
                  <a:pt x="514" y="1677"/>
                </a:lnTo>
                <a:lnTo>
                  <a:pt x="514" y="1677"/>
                </a:lnTo>
                <a:lnTo>
                  <a:pt x="514" y="1677"/>
                </a:lnTo>
                <a:lnTo>
                  <a:pt x="513" y="1677"/>
                </a:lnTo>
                <a:close/>
                <a:moveTo>
                  <a:pt x="512" y="1675"/>
                </a:moveTo>
                <a:lnTo>
                  <a:pt x="512" y="1676"/>
                </a:lnTo>
                <a:lnTo>
                  <a:pt x="513" y="1676"/>
                </a:lnTo>
                <a:lnTo>
                  <a:pt x="512" y="1676"/>
                </a:lnTo>
                <a:lnTo>
                  <a:pt x="512" y="1675"/>
                </a:lnTo>
                <a:close/>
                <a:moveTo>
                  <a:pt x="511" y="1691"/>
                </a:moveTo>
                <a:lnTo>
                  <a:pt x="511" y="1690"/>
                </a:lnTo>
                <a:lnTo>
                  <a:pt x="512" y="1688"/>
                </a:lnTo>
                <a:lnTo>
                  <a:pt x="511" y="1690"/>
                </a:lnTo>
                <a:lnTo>
                  <a:pt x="511" y="1691"/>
                </a:lnTo>
                <a:close/>
                <a:moveTo>
                  <a:pt x="516" y="1678"/>
                </a:moveTo>
                <a:lnTo>
                  <a:pt x="516" y="1678"/>
                </a:lnTo>
                <a:lnTo>
                  <a:pt x="515" y="1677"/>
                </a:lnTo>
                <a:lnTo>
                  <a:pt x="516" y="1678"/>
                </a:lnTo>
                <a:lnTo>
                  <a:pt x="516" y="1678"/>
                </a:lnTo>
                <a:close/>
                <a:moveTo>
                  <a:pt x="518" y="1678"/>
                </a:moveTo>
                <a:lnTo>
                  <a:pt x="518" y="1678"/>
                </a:lnTo>
                <a:lnTo>
                  <a:pt x="517" y="1678"/>
                </a:lnTo>
                <a:lnTo>
                  <a:pt x="518" y="1678"/>
                </a:lnTo>
                <a:lnTo>
                  <a:pt x="518" y="1678"/>
                </a:lnTo>
                <a:close/>
                <a:moveTo>
                  <a:pt x="517" y="1672"/>
                </a:moveTo>
                <a:lnTo>
                  <a:pt x="521" y="1671"/>
                </a:lnTo>
                <a:lnTo>
                  <a:pt x="527" y="1670"/>
                </a:lnTo>
                <a:lnTo>
                  <a:pt x="521" y="1671"/>
                </a:lnTo>
                <a:lnTo>
                  <a:pt x="517" y="1672"/>
                </a:lnTo>
                <a:close/>
                <a:moveTo>
                  <a:pt x="488" y="1832"/>
                </a:moveTo>
                <a:lnTo>
                  <a:pt x="504" y="1823"/>
                </a:lnTo>
                <a:lnTo>
                  <a:pt x="502" y="1806"/>
                </a:lnTo>
                <a:lnTo>
                  <a:pt x="505" y="1800"/>
                </a:lnTo>
                <a:lnTo>
                  <a:pt x="514" y="1794"/>
                </a:lnTo>
                <a:lnTo>
                  <a:pt x="515" y="1806"/>
                </a:lnTo>
                <a:lnTo>
                  <a:pt x="524" y="1805"/>
                </a:lnTo>
                <a:lnTo>
                  <a:pt x="512" y="1829"/>
                </a:lnTo>
                <a:lnTo>
                  <a:pt x="488" y="1832"/>
                </a:lnTo>
                <a:close/>
                <a:moveTo>
                  <a:pt x="460" y="1862"/>
                </a:moveTo>
                <a:lnTo>
                  <a:pt x="459" y="1863"/>
                </a:lnTo>
                <a:lnTo>
                  <a:pt x="457" y="1864"/>
                </a:lnTo>
                <a:lnTo>
                  <a:pt x="459" y="1863"/>
                </a:lnTo>
                <a:lnTo>
                  <a:pt x="460" y="1862"/>
                </a:lnTo>
                <a:lnTo>
                  <a:pt x="464" y="1859"/>
                </a:lnTo>
                <a:lnTo>
                  <a:pt x="465" y="1854"/>
                </a:lnTo>
                <a:lnTo>
                  <a:pt x="465" y="1852"/>
                </a:lnTo>
                <a:lnTo>
                  <a:pt x="465" y="1850"/>
                </a:lnTo>
                <a:lnTo>
                  <a:pt x="473" y="1838"/>
                </a:lnTo>
                <a:lnTo>
                  <a:pt x="493" y="1838"/>
                </a:lnTo>
                <a:lnTo>
                  <a:pt x="504" y="1845"/>
                </a:lnTo>
                <a:lnTo>
                  <a:pt x="504" y="1858"/>
                </a:lnTo>
                <a:lnTo>
                  <a:pt x="501" y="1865"/>
                </a:lnTo>
                <a:lnTo>
                  <a:pt x="493" y="1868"/>
                </a:lnTo>
                <a:lnTo>
                  <a:pt x="475" y="1867"/>
                </a:lnTo>
                <a:lnTo>
                  <a:pt x="465" y="1854"/>
                </a:lnTo>
                <a:lnTo>
                  <a:pt x="464" y="1859"/>
                </a:lnTo>
                <a:lnTo>
                  <a:pt x="460" y="1862"/>
                </a:lnTo>
                <a:close/>
                <a:moveTo>
                  <a:pt x="456" y="1866"/>
                </a:moveTo>
                <a:lnTo>
                  <a:pt x="456" y="1865"/>
                </a:lnTo>
                <a:lnTo>
                  <a:pt x="457" y="1864"/>
                </a:lnTo>
                <a:lnTo>
                  <a:pt x="456" y="1865"/>
                </a:lnTo>
                <a:lnTo>
                  <a:pt x="456" y="1866"/>
                </a:lnTo>
                <a:close/>
                <a:moveTo>
                  <a:pt x="468" y="1690"/>
                </a:moveTo>
                <a:lnTo>
                  <a:pt x="471" y="1694"/>
                </a:lnTo>
                <a:lnTo>
                  <a:pt x="471" y="1699"/>
                </a:lnTo>
                <a:lnTo>
                  <a:pt x="469" y="1700"/>
                </a:lnTo>
                <a:lnTo>
                  <a:pt x="468" y="1698"/>
                </a:lnTo>
                <a:lnTo>
                  <a:pt x="469" y="1699"/>
                </a:lnTo>
                <a:lnTo>
                  <a:pt x="471" y="1699"/>
                </a:lnTo>
                <a:lnTo>
                  <a:pt x="471" y="1694"/>
                </a:lnTo>
                <a:lnTo>
                  <a:pt x="468" y="1690"/>
                </a:lnTo>
                <a:close/>
                <a:moveTo>
                  <a:pt x="413" y="1729"/>
                </a:moveTo>
                <a:lnTo>
                  <a:pt x="410" y="1725"/>
                </a:lnTo>
                <a:lnTo>
                  <a:pt x="407" y="1721"/>
                </a:lnTo>
                <a:lnTo>
                  <a:pt x="404" y="1717"/>
                </a:lnTo>
                <a:lnTo>
                  <a:pt x="403" y="1712"/>
                </a:lnTo>
                <a:lnTo>
                  <a:pt x="407" y="1710"/>
                </a:lnTo>
                <a:lnTo>
                  <a:pt x="411" y="1711"/>
                </a:lnTo>
                <a:lnTo>
                  <a:pt x="417" y="1709"/>
                </a:lnTo>
                <a:lnTo>
                  <a:pt x="419" y="1705"/>
                </a:lnTo>
                <a:lnTo>
                  <a:pt x="423" y="1700"/>
                </a:lnTo>
                <a:lnTo>
                  <a:pt x="428" y="1701"/>
                </a:lnTo>
                <a:lnTo>
                  <a:pt x="431" y="1706"/>
                </a:lnTo>
                <a:lnTo>
                  <a:pt x="429" y="1711"/>
                </a:lnTo>
                <a:lnTo>
                  <a:pt x="425" y="1718"/>
                </a:lnTo>
                <a:lnTo>
                  <a:pt x="425" y="1727"/>
                </a:lnTo>
                <a:lnTo>
                  <a:pt x="428" y="1731"/>
                </a:lnTo>
                <a:lnTo>
                  <a:pt x="434" y="1735"/>
                </a:lnTo>
                <a:lnTo>
                  <a:pt x="437" y="1735"/>
                </a:lnTo>
                <a:lnTo>
                  <a:pt x="439" y="1732"/>
                </a:lnTo>
                <a:lnTo>
                  <a:pt x="439" y="1727"/>
                </a:lnTo>
                <a:lnTo>
                  <a:pt x="437" y="1722"/>
                </a:lnTo>
                <a:lnTo>
                  <a:pt x="433" y="1715"/>
                </a:lnTo>
                <a:lnTo>
                  <a:pt x="440" y="1713"/>
                </a:lnTo>
                <a:lnTo>
                  <a:pt x="444" y="1713"/>
                </a:lnTo>
                <a:lnTo>
                  <a:pt x="449" y="1711"/>
                </a:lnTo>
                <a:lnTo>
                  <a:pt x="449" y="1706"/>
                </a:lnTo>
                <a:lnTo>
                  <a:pt x="446" y="1700"/>
                </a:lnTo>
                <a:lnTo>
                  <a:pt x="442" y="1696"/>
                </a:lnTo>
                <a:lnTo>
                  <a:pt x="439" y="1690"/>
                </a:lnTo>
                <a:lnTo>
                  <a:pt x="436" y="1687"/>
                </a:lnTo>
                <a:lnTo>
                  <a:pt x="433" y="1686"/>
                </a:lnTo>
                <a:lnTo>
                  <a:pt x="436" y="1687"/>
                </a:lnTo>
                <a:lnTo>
                  <a:pt x="439" y="1690"/>
                </a:lnTo>
                <a:lnTo>
                  <a:pt x="443" y="1690"/>
                </a:lnTo>
                <a:lnTo>
                  <a:pt x="448" y="1690"/>
                </a:lnTo>
                <a:lnTo>
                  <a:pt x="456" y="1699"/>
                </a:lnTo>
                <a:lnTo>
                  <a:pt x="469" y="1705"/>
                </a:lnTo>
                <a:lnTo>
                  <a:pt x="472" y="1706"/>
                </a:lnTo>
                <a:lnTo>
                  <a:pt x="474" y="1708"/>
                </a:lnTo>
                <a:lnTo>
                  <a:pt x="474" y="1730"/>
                </a:lnTo>
                <a:lnTo>
                  <a:pt x="468" y="1752"/>
                </a:lnTo>
                <a:lnTo>
                  <a:pt x="463" y="1756"/>
                </a:lnTo>
                <a:lnTo>
                  <a:pt x="458" y="1752"/>
                </a:lnTo>
                <a:lnTo>
                  <a:pt x="449" y="1741"/>
                </a:lnTo>
                <a:lnTo>
                  <a:pt x="434" y="1741"/>
                </a:lnTo>
                <a:lnTo>
                  <a:pt x="423" y="1740"/>
                </a:lnTo>
                <a:lnTo>
                  <a:pt x="413" y="1729"/>
                </a:lnTo>
                <a:close/>
                <a:moveTo>
                  <a:pt x="152" y="1727"/>
                </a:moveTo>
                <a:lnTo>
                  <a:pt x="158" y="1728"/>
                </a:lnTo>
                <a:lnTo>
                  <a:pt x="165" y="1732"/>
                </a:lnTo>
                <a:lnTo>
                  <a:pt x="158" y="1728"/>
                </a:lnTo>
                <a:lnTo>
                  <a:pt x="152" y="1727"/>
                </a:lnTo>
                <a:lnTo>
                  <a:pt x="151" y="1727"/>
                </a:lnTo>
                <a:lnTo>
                  <a:pt x="149" y="1727"/>
                </a:lnTo>
                <a:lnTo>
                  <a:pt x="151" y="1727"/>
                </a:lnTo>
                <a:lnTo>
                  <a:pt x="152" y="1727"/>
                </a:lnTo>
                <a:close/>
                <a:moveTo>
                  <a:pt x="278" y="1863"/>
                </a:moveTo>
                <a:lnTo>
                  <a:pt x="278" y="1863"/>
                </a:lnTo>
                <a:lnTo>
                  <a:pt x="278" y="1863"/>
                </a:lnTo>
                <a:lnTo>
                  <a:pt x="278" y="1863"/>
                </a:lnTo>
                <a:lnTo>
                  <a:pt x="278" y="1863"/>
                </a:lnTo>
                <a:close/>
                <a:moveTo>
                  <a:pt x="167" y="1978"/>
                </a:moveTo>
                <a:lnTo>
                  <a:pt x="168" y="1985"/>
                </a:lnTo>
                <a:lnTo>
                  <a:pt x="165" y="1990"/>
                </a:lnTo>
                <a:lnTo>
                  <a:pt x="168" y="1985"/>
                </a:lnTo>
                <a:lnTo>
                  <a:pt x="167" y="1978"/>
                </a:lnTo>
                <a:close/>
                <a:moveTo>
                  <a:pt x="156" y="1996"/>
                </a:moveTo>
                <a:lnTo>
                  <a:pt x="155" y="1997"/>
                </a:lnTo>
                <a:lnTo>
                  <a:pt x="155" y="1997"/>
                </a:lnTo>
                <a:lnTo>
                  <a:pt x="154" y="1998"/>
                </a:lnTo>
                <a:lnTo>
                  <a:pt x="153" y="1999"/>
                </a:lnTo>
                <a:lnTo>
                  <a:pt x="154" y="1998"/>
                </a:lnTo>
                <a:lnTo>
                  <a:pt x="155" y="1997"/>
                </a:lnTo>
                <a:lnTo>
                  <a:pt x="155" y="1997"/>
                </a:lnTo>
                <a:lnTo>
                  <a:pt x="156" y="1996"/>
                </a:lnTo>
                <a:lnTo>
                  <a:pt x="160" y="1995"/>
                </a:lnTo>
                <a:lnTo>
                  <a:pt x="163" y="1992"/>
                </a:lnTo>
                <a:lnTo>
                  <a:pt x="163" y="1992"/>
                </a:lnTo>
                <a:lnTo>
                  <a:pt x="163" y="1992"/>
                </a:lnTo>
                <a:lnTo>
                  <a:pt x="163" y="1992"/>
                </a:lnTo>
                <a:lnTo>
                  <a:pt x="163" y="1992"/>
                </a:lnTo>
                <a:lnTo>
                  <a:pt x="164" y="1998"/>
                </a:lnTo>
                <a:lnTo>
                  <a:pt x="167" y="2000"/>
                </a:lnTo>
                <a:lnTo>
                  <a:pt x="168" y="2000"/>
                </a:lnTo>
                <a:lnTo>
                  <a:pt x="170" y="2000"/>
                </a:lnTo>
                <a:lnTo>
                  <a:pt x="168" y="2000"/>
                </a:lnTo>
                <a:lnTo>
                  <a:pt x="167" y="2000"/>
                </a:lnTo>
                <a:lnTo>
                  <a:pt x="164" y="1998"/>
                </a:lnTo>
                <a:lnTo>
                  <a:pt x="163" y="1992"/>
                </a:lnTo>
                <a:lnTo>
                  <a:pt x="160" y="1995"/>
                </a:lnTo>
                <a:lnTo>
                  <a:pt x="156" y="1996"/>
                </a:lnTo>
                <a:close/>
                <a:moveTo>
                  <a:pt x="367" y="1763"/>
                </a:moveTo>
                <a:lnTo>
                  <a:pt x="366" y="1763"/>
                </a:lnTo>
                <a:lnTo>
                  <a:pt x="366" y="1764"/>
                </a:lnTo>
                <a:lnTo>
                  <a:pt x="366" y="1763"/>
                </a:lnTo>
                <a:lnTo>
                  <a:pt x="367" y="1763"/>
                </a:lnTo>
                <a:lnTo>
                  <a:pt x="370" y="1763"/>
                </a:lnTo>
                <a:lnTo>
                  <a:pt x="370" y="1767"/>
                </a:lnTo>
                <a:lnTo>
                  <a:pt x="372" y="1768"/>
                </a:lnTo>
                <a:lnTo>
                  <a:pt x="373" y="1769"/>
                </a:lnTo>
                <a:lnTo>
                  <a:pt x="370" y="1770"/>
                </a:lnTo>
                <a:lnTo>
                  <a:pt x="368" y="1769"/>
                </a:lnTo>
                <a:lnTo>
                  <a:pt x="369" y="1768"/>
                </a:lnTo>
                <a:lnTo>
                  <a:pt x="370" y="1767"/>
                </a:lnTo>
                <a:lnTo>
                  <a:pt x="370" y="1763"/>
                </a:lnTo>
                <a:lnTo>
                  <a:pt x="367" y="1763"/>
                </a:lnTo>
                <a:close/>
                <a:moveTo>
                  <a:pt x="333" y="1718"/>
                </a:moveTo>
                <a:lnTo>
                  <a:pt x="331" y="1722"/>
                </a:lnTo>
                <a:lnTo>
                  <a:pt x="331" y="1727"/>
                </a:lnTo>
                <a:lnTo>
                  <a:pt x="333" y="1728"/>
                </a:lnTo>
                <a:lnTo>
                  <a:pt x="336" y="1728"/>
                </a:lnTo>
                <a:lnTo>
                  <a:pt x="342" y="1726"/>
                </a:lnTo>
                <a:lnTo>
                  <a:pt x="346" y="1721"/>
                </a:lnTo>
                <a:lnTo>
                  <a:pt x="346" y="1713"/>
                </a:lnTo>
                <a:lnTo>
                  <a:pt x="350" y="1709"/>
                </a:lnTo>
                <a:lnTo>
                  <a:pt x="362" y="1708"/>
                </a:lnTo>
                <a:lnTo>
                  <a:pt x="373" y="1711"/>
                </a:lnTo>
                <a:lnTo>
                  <a:pt x="379" y="1714"/>
                </a:lnTo>
                <a:lnTo>
                  <a:pt x="387" y="1711"/>
                </a:lnTo>
                <a:lnTo>
                  <a:pt x="367" y="1728"/>
                </a:lnTo>
                <a:lnTo>
                  <a:pt x="352" y="1742"/>
                </a:lnTo>
                <a:lnTo>
                  <a:pt x="336" y="1759"/>
                </a:lnTo>
                <a:lnTo>
                  <a:pt x="320" y="1774"/>
                </a:lnTo>
                <a:lnTo>
                  <a:pt x="319" y="1748"/>
                </a:lnTo>
                <a:lnTo>
                  <a:pt x="309" y="1725"/>
                </a:lnTo>
                <a:lnTo>
                  <a:pt x="306" y="1728"/>
                </a:lnTo>
                <a:lnTo>
                  <a:pt x="305" y="1730"/>
                </a:lnTo>
                <a:lnTo>
                  <a:pt x="296" y="1730"/>
                </a:lnTo>
                <a:lnTo>
                  <a:pt x="292" y="1722"/>
                </a:lnTo>
                <a:lnTo>
                  <a:pt x="291" y="1718"/>
                </a:lnTo>
                <a:lnTo>
                  <a:pt x="289" y="1715"/>
                </a:lnTo>
                <a:lnTo>
                  <a:pt x="287" y="1715"/>
                </a:lnTo>
                <a:lnTo>
                  <a:pt x="284" y="1715"/>
                </a:lnTo>
                <a:lnTo>
                  <a:pt x="287" y="1715"/>
                </a:lnTo>
                <a:lnTo>
                  <a:pt x="289" y="1715"/>
                </a:lnTo>
                <a:lnTo>
                  <a:pt x="292" y="1709"/>
                </a:lnTo>
                <a:lnTo>
                  <a:pt x="300" y="1708"/>
                </a:lnTo>
                <a:lnTo>
                  <a:pt x="312" y="1710"/>
                </a:lnTo>
                <a:lnTo>
                  <a:pt x="323" y="1709"/>
                </a:lnTo>
                <a:lnTo>
                  <a:pt x="329" y="1703"/>
                </a:lnTo>
                <a:lnTo>
                  <a:pt x="328" y="1697"/>
                </a:lnTo>
                <a:lnTo>
                  <a:pt x="331" y="1697"/>
                </a:lnTo>
                <a:lnTo>
                  <a:pt x="335" y="1698"/>
                </a:lnTo>
                <a:lnTo>
                  <a:pt x="339" y="1709"/>
                </a:lnTo>
                <a:lnTo>
                  <a:pt x="333" y="1718"/>
                </a:lnTo>
                <a:close/>
                <a:moveTo>
                  <a:pt x="365" y="1631"/>
                </a:moveTo>
                <a:lnTo>
                  <a:pt x="362" y="1638"/>
                </a:lnTo>
                <a:lnTo>
                  <a:pt x="361" y="1647"/>
                </a:lnTo>
                <a:lnTo>
                  <a:pt x="359" y="1653"/>
                </a:lnTo>
                <a:lnTo>
                  <a:pt x="352" y="1654"/>
                </a:lnTo>
                <a:lnTo>
                  <a:pt x="348" y="1651"/>
                </a:lnTo>
                <a:lnTo>
                  <a:pt x="348" y="1646"/>
                </a:lnTo>
                <a:lnTo>
                  <a:pt x="350" y="1631"/>
                </a:lnTo>
                <a:lnTo>
                  <a:pt x="365" y="1631"/>
                </a:lnTo>
                <a:close/>
                <a:moveTo>
                  <a:pt x="244" y="1891"/>
                </a:moveTo>
                <a:lnTo>
                  <a:pt x="242" y="1895"/>
                </a:lnTo>
                <a:lnTo>
                  <a:pt x="241" y="1900"/>
                </a:lnTo>
                <a:lnTo>
                  <a:pt x="244" y="1900"/>
                </a:lnTo>
                <a:lnTo>
                  <a:pt x="247" y="1901"/>
                </a:lnTo>
                <a:lnTo>
                  <a:pt x="244" y="1900"/>
                </a:lnTo>
                <a:lnTo>
                  <a:pt x="241" y="1900"/>
                </a:lnTo>
                <a:lnTo>
                  <a:pt x="237" y="1902"/>
                </a:lnTo>
                <a:lnTo>
                  <a:pt x="231" y="1904"/>
                </a:lnTo>
                <a:lnTo>
                  <a:pt x="229" y="1904"/>
                </a:lnTo>
                <a:lnTo>
                  <a:pt x="226" y="1904"/>
                </a:lnTo>
                <a:lnTo>
                  <a:pt x="226" y="1895"/>
                </a:lnTo>
                <a:lnTo>
                  <a:pt x="226" y="1888"/>
                </a:lnTo>
                <a:lnTo>
                  <a:pt x="226" y="1882"/>
                </a:lnTo>
                <a:lnTo>
                  <a:pt x="229" y="1879"/>
                </a:lnTo>
                <a:lnTo>
                  <a:pt x="237" y="1879"/>
                </a:lnTo>
                <a:lnTo>
                  <a:pt x="243" y="1884"/>
                </a:lnTo>
                <a:lnTo>
                  <a:pt x="243" y="1888"/>
                </a:lnTo>
                <a:lnTo>
                  <a:pt x="244" y="1891"/>
                </a:lnTo>
                <a:lnTo>
                  <a:pt x="249" y="1894"/>
                </a:lnTo>
                <a:lnTo>
                  <a:pt x="254" y="1898"/>
                </a:lnTo>
                <a:lnTo>
                  <a:pt x="256" y="1899"/>
                </a:lnTo>
                <a:lnTo>
                  <a:pt x="257" y="1901"/>
                </a:lnTo>
                <a:lnTo>
                  <a:pt x="256" y="1899"/>
                </a:lnTo>
                <a:lnTo>
                  <a:pt x="254" y="1898"/>
                </a:lnTo>
                <a:lnTo>
                  <a:pt x="249" y="1894"/>
                </a:lnTo>
                <a:lnTo>
                  <a:pt x="244" y="1891"/>
                </a:lnTo>
                <a:close/>
                <a:moveTo>
                  <a:pt x="276" y="1922"/>
                </a:moveTo>
                <a:lnTo>
                  <a:pt x="276" y="1914"/>
                </a:lnTo>
                <a:lnTo>
                  <a:pt x="270" y="1910"/>
                </a:lnTo>
                <a:lnTo>
                  <a:pt x="270" y="1910"/>
                </a:lnTo>
                <a:lnTo>
                  <a:pt x="270" y="1908"/>
                </a:lnTo>
                <a:lnTo>
                  <a:pt x="270" y="1906"/>
                </a:lnTo>
                <a:lnTo>
                  <a:pt x="273" y="1895"/>
                </a:lnTo>
                <a:lnTo>
                  <a:pt x="274" y="1883"/>
                </a:lnTo>
                <a:lnTo>
                  <a:pt x="275" y="1879"/>
                </a:lnTo>
                <a:lnTo>
                  <a:pt x="278" y="1877"/>
                </a:lnTo>
                <a:lnTo>
                  <a:pt x="286" y="1878"/>
                </a:lnTo>
                <a:lnTo>
                  <a:pt x="287" y="1870"/>
                </a:lnTo>
                <a:lnTo>
                  <a:pt x="294" y="1864"/>
                </a:lnTo>
                <a:lnTo>
                  <a:pt x="300" y="1856"/>
                </a:lnTo>
                <a:lnTo>
                  <a:pt x="300" y="1849"/>
                </a:lnTo>
                <a:lnTo>
                  <a:pt x="300" y="1843"/>
                </a:lnTo>
                <a:lnTo>
                  <a:pt x="300" y="1849"/>
                </a:lnTo>
                <a:lnTo>
                  <a:pt x="300" y="1856"/>
                </a:lnTo>
                <a:lnTo>
                  <a:pt x="301" y="1856"/>
                </a:lnTo>
                <a:lnTo>
                  <a:pt x="302" y="1856"/>
                </a:lnTo>
                <a:lnTo>
                  <a:pt x="302" y="1854"/>
                </a:lnTo>
                <a:lnTo>
                  <a:pt x="302" y="1851"/>
                </a:lnTo>
                <a:lnTo>
                  <a:pt x="302" y="1854"/>
                </a:lnTo>
                <a:lnTo>
                  <a:pt x="302" y="1856"/>
                </a:lnTo>
                <a:lnTo>
                  <a:pt x="304" y="1861"/>
                </a:lnTo>
                <a:lnTo>
                  <a:pt x="307" y="1863"/>
                </a:lnTo>
                <a:lnTo>
                  <a:pt x="309" y="1861"/>
                </a:lnTo>
                <a:lnTo>
                  <a:pt x="309" y="1856"/>
                </a:lnTo>
                <a:lnTo>
                  <a:pt x="314" y="1858"/>
                </a:lnTo>
                <a:lnTo>
                  <a:pt x="317" y="1858"/>
                </a:lnTo>
                <a:lnTo>
                  <a:pt x="314" y="1875"/>
                </a:lnTo>
                <a:lnTo>
                  <a:pt x="312" y="1892"/>
                </a:lnTo>
                <a:lnTo>
                  <a:pt x="311" y="1902"/>
                </a:lnTo>
                <a:lnTo>
                  <a:pt x="301" y="1909"/>
                </a:lnTo>
                <a:lnTo>
                  <a:pt x="299" y="1911"/>
                </a:lnTo>
                <a:lnTo>
                  <a:pt x="299" y="1915"/>
                </a:lnTo>
                <a:lnTo>
                  <a:pt x="296" y="1925"/>
                </a:lnTo>
                <a:lnTo>
                  <a:pt x="288" y="1930"/>
                </a:lnTo>
                <a:lnTo>
                  <a:pt x="279" y="1929"/>
                </a:lnTo>
                <a:lnTo>
                  <a:pt x="276" y="1922"/>
                </a:lnTo>
                <a:close/>
                <a:moveTo>
                  <a:pt x="381" y="1802"/>
                </a:moveTo>
                <a:lnTo>
                  <a:pt x="373" y="1798"/>
                </a:lnTo>
                <a:lnTo>
                  <a:pt x="365" y="1791"/>
                </a:lnTo>
                <a:lnTo>
                  <a:pt x="359" y="1786"/>
                </a:lnTo>
                <a:lnTo>
                  <a:pt x="351" y="1788"/>
                </a:lnTo>
                <a:lnTo>
                  <a:pt x="350" y="1794"/>
                </a:lnTo>
                <a:lnTo>
                  <a:pt x="354" y="1801"/>
                </a:lnTo>
                <a:lnTo>
                  <a:pt x="363" y="1808"/>
                </a:lnTo>
                <a:lnTo>
                  <a:pt x="364" y="1816"/>
                </a:lnTo>
                <a:lnTo>
                  <a:pt x="355" y="1815"/>
                </a:lnTo>
                <a:lnTo>
                  <a:pt x="348" y="1806"/>
                </a:lnTo>
                <a:lnTo>
                  <a:pt x="342" y="1791"/>
                </a:lnTo>
                <a:lnTo>
                  <a:pt x="353" y="1781"/>
                </a:lnTo>
                <a:lnTo>
                  <a:pt x="358" y="1778"/>
                </a:lnTo>
                <a:lnTo>
                  <a:pt x="361" y="1775"/>
                </a:lnTo>
                <a:lnTo>
                  <a:pt x="367" y="1783"/>
                </a:lnTo>
                <a:lnTo>
                  <a:pt x="375" y="1789"/>
                </a:lnTo>
                <a:lnTo>
                  <a:pt x="379" y="1795"/>
                </a:lnTo>
                <a:lnTo>
                  <a:pt x="381" y="1802"/>
                </a:lnTo>
                <a:close/>
                <a:moveTo>
                  <a:pt x="376" y="1788"/>
                </a:moveTo>
                <a:lnTo>
                  <a:pt x="380" y="1788"/>
                </a:lnTo>
                <a:lnTo>
                  <a:pt x="385" y="1789"/>
                </a:lnTo>
                <a:lnTo>
                  <a:pt x="380" y="1788"/>
                </a:lnTo>
                <a:lnTo>
                  <a:pt x="376" y="1788"/>
                </a:lnTo>
                <a:close/>
                <a:moveTo>
                  <a:pt x="480" y="2019"/>
                </a:moveTo>
                <a:lnTo>
                  <a:pt x="478" y="2018"/>
                </a:lnTo>
                <a:lnTo>
                  <a:pt x="474" y="2017"/>
                </a:lnTo>
                <a:lnTo>
                  <a:pt x="478" y="2018"/>
                </a:lnTo>
                <a:lnTo>
                  <a:pt x="480" y="2019"/>
                </a:lnTo>
                <a:close/>
                <a:moveTo>
                  <a:pt x="485" y="2019"/>
                </a:moveTo>
                <a:lnTo>
                  <a:pt x="483" y="2019"/>
                </a:lnTo>
                <a:lnTo>
                  <a:pt x="481" y="2019"/>
                </a:lnTo>
                <a:lnTo>
                  <a:pt x="483" y="2019"/>
                </a:lnTo>
                <a:lnTo>
                  <a:pt x="485" y="2019"/>
                </a:lnTo>
                <a:close/>
                <a:moveTo>
                  <a:pt x="546" y="1931"/>
                </a:moveTo>
                <a:lnTo>
                  <a:pt x="546" y="1931"/>
                </a:lnTo>
                <a:lnTo>
                  <a:pt x="546" y="1931"/>
                </a:lnTo>
                <a:lnTo>
                  <a:pt x="546" y="1931"/>
                </a:lnTo>
                <a:close/>
                <a:moveTo>
                  <a:pt x="504" y="1981"/>
                </a:moveTo>
                <a:lnTo>
                  <a:pt x="519" y="1986"/>
                </a:lnTo>
                <a:lnTo>
                  <a:pt x="531" y="1997"/>
                </a:lnTo>
                <a:lnTo>
                  <a:pt x="534" y="2002"/>
                </a:lnTo>
                <a:lnTo>
                  <a:pt x="532" y="2009"/>
                </a:lnTo>
                <a:lnTo>
                  <a:pt x="533" y="2016"/>
                </a:lnTo>
                <a:lnTo>
                  <a:pt x="539" y="2019"/>
                </a:lnTo>
                <a:lnTo>
                  <a:pt x="514" y="2019"/>
                </a:lnTo>
                <a:lnTo>
                  <a:pt x="490" y="2019"/>
                </a:lnTo>
                <a:lnTo>
                  <a:pt x="487" y="2014"/>
                </a:lnTo>
                <a:lnTo>
                  <a:pt x="486" y="2009"/>
                </a:lnTo>
                <a:lnTo>
                  <a:pt x="485" y="2003"/>
                </a:lnTo>
                <a:lnTo>
                  <a:pt x="480" y="2002"/>
                </a:lnTo>
                <a:lnTo>
                  <a:pt x="464" y="1997"/>
                </a:lnTo>
                <a:lnTo>
                  <a:pt x="459" y="1981"/>
                </a:lnTo>
                <a:lnTo>
                  <a:pt x="459" y="1970"/>
                </a:lnTo>
                <a:lnTo>
                  <a:pt x="453" y="1959"/>
                </a:lnTo>
                <a:lnTo>
                  <a:pt x="454" y="1953"/>
                </a:lnTo>
                <a:lnTo>
                  <a:pt x="455" y="1946"/>
                </a:lnTo>
                <a:lnTo>
                  <a:pt x="463" y="1945"/>
                </a:lnTo>
                <a:lnTo>
                  <a:pt x="461" y="1937"/>
                </a:lnTo>
                <a:lnTo>
                  <a:pt x="463" y="1928"/>
                </a:lnTo>
                <a:lnTo>
                  <a:pt x="468" y="1920"/>
                </a:lnTo>
                <a:lnTo>
                  <a:pt x="471" y="1906"/>
                </a:lnTo>
                <a:lnTo>
                  <a:pt x="474" y="1891"/>
                </a:lnTo>
                <a:lnTo>
                  <a:pt x="475" y="1888"/>
                </a:lnTo>
                <a:lnTo>
                  <a:pt x="479" y="1885"/>
                </a:lnTo>
                <a:lnTo>
                  <a:pt x="483" y="1886"/>
                </a:lnTo>
                <a:lnTo>
                  <a:pt x="485" y="1890"/>
                </a:lnTo>
                <a:lnTo>
                  <a:pt x="491" y="1905"/>
                </a:lnTo>
                <a:lnTo>
                  <a:pt x="487" y="1921"/>
                </a:lnTo>
                <a:lnTo>
                  <a:pt x="486" y="1925"/>
                </a:lnTo>
                <a:lnTo>
                  <a:pt x="487" y="1928"/>
                </a:lnTo>
                <a:lnTo>
                  <a:pt x="495" y="1945"/>
                </a:lnTo>
                <a:lnTo>
                  <a:pt x="493" y="1963"/>
                </a:lnTo>
                <a:lnTo>
                  <a:pt x="505" y="1966"/>
                </a:lnTo>
                <a:lnTo>
                  <a:pt x="519" y="1961"/>
                </a:lnTo>
                <a:lnTo>
                  <a:pt x="525" y="1961"/>
                </a:lnTo>
                <a:lnTo>
                  <a:pt x="528" y="1967"/>
                </a:lnTo>
                <a:lnTo>
                  <a:pt x="528" y="1973"/>
                </a:lnTo>
                <a:lnTo>
                  <a:pt x="522" y="1976"/>
                </a:lnTo>
                <a:lnTo>
                  <a:pt x="513" y="1976"/>
                </a:lnTo>
                <a:lnTo>
                  <a:pt x="502" y="1977"/>
                </a:lnTo>
                <a:lnTo>
                  <a:pt x="503" y="1980"/>
                </a:lnTo>
                <a:lnTo>
                  <a:pt x="504" y="1981"/>
                </a:lnTo>
                <a:close/>
                <a:moveTo>
                  <a:pt x="519" y="1753"/>
                </a:moveTo>
                <a:lnTo>
                  <a:pt x="521" y="1757"/>
                </a:lnTo>
                <a:lnTo>
                  <a:pt x="524" y="1761"/>
                </a:lnTo>
                <a:lnTo>
                  <a:pt x="526" y="1768"/>
                </a:lnTo>
                <a:lnTo>
                  <a:pt x="519" y="1770"/>
                </a:lnTo>
                <a:lnTo>
                  <a:pt x="516" y="1774"/>
                </a:lnTo>
                <a:lnTo>
                  <a:pt x="512" y="1779"/>
                </a:lnTo>
                <a:lnTo>
                  <a:pt x="511" y="1770"/>
                </a:lnTo>
                <a:lnTo>
                  <a:pt x="512" y="1759"/>
                </a:lnTo>
                <a:lnTo>
                  <a:pt x="512" y="1737"/>
                </a:lnTo>
                <a:lnTo>
                  <a:pt x="495" y="1722"/>
                </a:lnTo>
                <a:lnTo>
                  <a:pt x="489" y="1718"/>
                </a:lnTo>
                <a:lnTo>
                  <a:pt x="483" y="1716"/>
                </a:lnTo>
                <a:lnTo>
                  <a:pt x="481" y="1712"/>
                </a:lnTo>
                <a:lnTo>
                  <a:pt x="483" y="1707"/>
                </a:lnTo>
                <a:lnTo>
                  <a:pt x="484" y="1701"/>
                </a:lnTo>
                <a:lnTo>
                  <a:pt x="480" y="1698"/>
                </a:lnTo>
                <a:lnTo>
                  <a:pt x="494" y="1695"/>
                </a:lnTo>
                <a:lnTo>
                  <a:pt x="509" y="1694"/>
                </a:lnTo>
                <a:lnTo>
                  <a:pt x="508" y="1692"/>
                </a:lnTo>
                <a:lnTo>
                  <a:pt x="508" y="1690"/>
                </a:lnTo>
                <a:lnTo>
                  <a:pt x="497" y="1691"/>
                </a:lnTo>
                <a:lnTo>
                  <a:pt x="485" y="1688"/>
                </a:lnTo>
                <a:lnTo>
                  <a:pt x="490" y="1686"/>
                </a:lnTo>
                <a:lnTo>
                  <a:pt x="496" y="1684"/>
                </a:lnTo>
                <a:lnTo>
                  <a:pt x="502" y="1687"/>
                </a:lnTo>
                <a:lnTo>
                  <a:pt x="508" y="1690"/>
                </a:lnTo>
                <a:lnTo>
                  <a:pt x="508" y="1692"/>
                </a:lnTo>
                <a:lnTo>
                  <a:pt x="509" y="1694"/>
                </a:lnTo>
                <a:lnTo>
                  <a:pt x="510" y="1693"/>
                </a:lnTo>
                <a:lnTo>
                  <a:pt x="511" y="1693"/>
                </a:lnTo>
                <a:lnTo>
                  <a:pt x="511" y="1693"/>
                </a:lnTo>
                <a:lnTo>
                  <a:pt x="520" y="1690"/>
                </a:lnTo>
                <a:lnTo>
                  <a:pt x="520" y="1680"/>
                </a:lnTo>
                <a:lnTo>
                  <a:pt x="531" y="1680"/>
                </a:lnTo>
                <a:lnTo>
                  <a:pt x="541" y="1678"/>
                </a:lnTo>
                <a:lnTo>
                  <a:pt x="537" y="1682"/>
                </a:lnTo>
                <a:lnTo>
                  <a:pt x="533" y="1684"/>
                </a:lnTo>
                <a:lnTo>
                  <a:pt x="536" y="1686"/>
                </a:lnTo>
                <a:lnTo>
                  <a:pt x="540" y="1685"/>
                </a:lnTo>
                <a:lnTo>
                  <a:pt x="554" y="1688"/>
                </a:lnTo>
                <a:lnTo>
                  <a:pt x="548" y="1701"/>
                </a:lnTo>
                <a:lnTo>
                  <a:pt x="548" y="1709"/>
                </a:lnTo>
                <a:lnTo>
                  <a:pt x="550" y="1716"/>
                </a:lnTo>
                <a:lnTo>
                  <a:pt x="548" y="1716"/>
                </a:lnTo>
                <a:lnTo>
                  <a:pt x="547" y="1716"/>
                </a:lnTo>
                <a:lnTo>
                  <a:pt x="541" y="1711"/>
                </a:lnTo>
                <a:lnTo>
                  <a:pt x="533" y="1710"/>
                </a:lnTo>
                <a:lnTo>
                  <a:pt x="528" y="1722"/>
                </a:lnTo>
                <a:lnTo>
                  <a:pt x="530" y="1737"/>
                </a:lnTo>
                <a:lnTo>
                  <a:pt x="532" y="1740"/>
                </a:lnTo>
                <a:lnTo>
                  <a:pt x="534" y="1742"/>
                </a:lnTo>
                <a:lnTo>
                  <a:pt x="535" y="1746"/>
                </a:lnTo>
                <a:lnTo>
                  <a:pt x="534" y="1749"/>
                </a:lnTo>
                <a:lnTo>
                  <a:pt x="530" y="1749"/>
                </a:lnTo>
                <a:lnTo>
                  <a:pt x="527" y="1746"/>
                </a:lnTo>
                <a:lnTo>
                  <a:pt x="525" y="1742"/>
                </a:lnTo>
                <a:lnTo>
                  <a:pt x="520" y="1742"/>
                </a:lnTo>
                <a:lnTo>
                  <a:pt x="517" y="1747"/>
                </a:lnTo>
                <a:lnTo>
                  <a:pt x="519" y="1753"/>
                </a:lnTo>
                <a:close/>
                <a:moveTo>
                  <a:pt x="547" y="1830"/>
                </a:moveTo>
                <a:lnTo>
                  <a:pt x="543" y="1833"/>
                </a:lnTo>
                <a:lnTo>
                  <a:pt x="537" y="1832"/>
                </a:lnTo>
                <a:lnTo>
                  <a:pt x="534" y="1830"/>
                </a:lnTo>
                <a:lnTo>
                  <a:pt x="533" y="1828"/>
                </a:lnTo>
                <a:lnTo>
                  <a:pt x="536" y="1822"/>
                </a:lnTo>
                <a:lnTo>
                  <a:pt x="542" y="1820"/>
                </a:lnTo>
                <a:lnTo>
                  <a:pt x="545" y="1819"/>
                </a:lnTo>
                <a:lnTo>
                  <a:pt x="548" y="1819"/>
                </a:lnTo>
                <a:lnTo>
                  <a:pt x="550" y="1825"/>
                </a:lnTo>
                <a:lnTo>
                  <a:pt x="547" y="1830"/>
                </a:lnTo>
                <a:close/>
                <a:moveTo>
                  <a:pt x="596" y="1783"/>
                </a:moveTo>
                <a:lnTo>
                  <a:pt x="596" y="1783"/>
                </a:lnTo>
                <a:lnTo>
                  <a:pt x="597" y="1783"/>
                </a:lnTo>
                <a:lnTo>
                  <a:pt x="601" y="1782"/>
                </a:lnTo>
                <a:lnTo>
                  <a:pt x="602" y="1778"/>
                </a:lnTo>
                <a:lnTo>
                  <a:pt x="601" y="1782"/>
                </a:lnTo>
                <a:lnTo>
                  <a:pt x="597" y="1783"/>
                </a:lnTo>
                <a:lnTo>
                  <a:pt x="596" y="1783"/>
                </a:lnTo>
                <a:lnTo>
                  <a:pt x="596" y="1783"/>
                </a:lnTo>
                <a:close/>
                <a:moveTo>
                  <a:pt x="694" y="1971"/>
                </a:moveTo>
                <a:lnTo>
                  <a:pt x="694" y="1972"/>
                </a:lnTo>
                <a:lnTo>
                  <a:pt x="693" y="1973"/>
                </a:lnTo>
                <a:lnTo>
                  <a:pt x="693" y="1972"/>
                </a:lnTo>
                <a:lnTo>
                  <a:pt x="692" y="1971"/>
                </a:lnTo>
                <a:lnTo>
                  <a:pt x="692" y="1970"/>
                </a:lnTo>
                <a:lnTo>
                  <a:pt x="693" y="1969"/>
                </a:lnTo>
                <a:lnTo>
                  <a:pt x="694" y="1970"/>
                </a:lnTo>
                <a:lnTo>
                  <a:pt x="694" y="1971"/>
                </a:lnTo>
                <a:close/>
                <a:moveTo>
                  <a:pt x="688" y="1867"/>
                </a:moveTo>
                <a:lnTo>
                  <a:pt x="687" y="1864"/>
                </a:lnTo>
                <a:lnTo>
                  <a:pt x="687" y="1861"/>
                </a:lnTo>
                <a:lnTo>
                  <a:pt x="694" y="1856"/>
                </a:lnTo>
                <a:lnTo>
                  <a:pt x="701" y="1856"/>
                </a:lnTo>
                <a:lnTo>
                  <a:pt x="703" y="1860"/>
                </a:lnTo>
                <a:lnTo>
                  <a:pt x="703" y="1864"/>
                </a:lnTo>
                <a:lnTo>
                  <a:pt x="696" y="1868"/>
                </a:lnTo>
                <a:lnTo>
                  <a:pt x="688" y="1867"/>
                </a:lnTo>
                <a:close/>
                <a:moveTo>
                  <a:pt x="724" y="1955"/>
                </a:moveTo>
                <a:lnTo>
                  <a:pt x="724" y="1954"/>
                </a:lnTo>
                <a:lnTo>
                  <a:pt x="724" y="1954"/>
                </a:lnTo>
                <a:lnTo>
                  <a:pt x="724" y="1953"/>
                </a:lnTo>
                <a:lnTo>
                  <a:pt x="724" y="1953"/>
                </a:lnTo>
                <a:lnTo>
                  <a:pt x="724" y="1953"/>
                </a:lnTo>
                <a:lnTo>
                  <a:pt x="724" y="1954"/>
                </a:lnTo>
                <a:lnTo>
                  <a:pt x="724" y="1954"/>
                </a:lnTo>
                <a:lnTo>
                  <a:pt x="724" y="1955"/>
                </a:lnTo>
                <a:close/>
                <a:moveTo>
                  <a:pt x="786" y="1915"/>
                </a:moveTo>
                <a:lnTo>
                  <a:pt x="782" y="1938"/>
                </a:lnTo>
                <a:lnTo>
                  <a:pt x="783" y="1960"/>
                </a:lnTo>
                <a:lnTo>
                  <a:pt x="775" y="1954"/>
                </a:lnTo>
                <a:lnTo>
                  <a:pt x="774" y="1942"/>
                </a:lnTo>
                <a:lnTo>
                  <a:pt x="776" y="1907"/>
                </a:lnTo>
                <a:lnTo>
                  <a:pt x="777" y="1873"/>
                </a:lnTo>
                <a:lnTo>
                  <a:pt x="773" y="1859"/>
                </a:lnTo>
                <a:lnTo>
                  <a:pt x="779" y="1847"/>
                </a:lnTo>
                <a:lnTo>
                  <a:pt x="786" y="1847"/>
                </a:lnTo>
                <a:lnTo>
                  <a:pt x="791" y="1847"/>
                </a:lnTo>
                <a:lnTo>
                  <a:pt x="791" y="1847"/>
                </a:lnTo>
                <a:lnTo>
                  <a:pt x="792" y="1847"/>
                </a:lnTo>
                <a:lnTo>
                  <a:pt x="791" y="1847"/>
                </a:lnTo>
                <a:lnTo>
                  <a:pt x="791" y="1847"/>
                </a:lnTo>
                <a:lnTo>
                  <a:pt x="793" y="1848"/>
                </a:lnTo>
                <a:lnTo>
                  <a:pt x="796" y="1849"/>
                </a:lnTo>
                <a:lnTo>
                  <a:pt x="796" y="1852"/>
                </a:lnTo>
                <a:lnTo>
                  <a:pt x="796" y="1855"/>
                </a:lnTo>
                <a:lnTo>
                  <a:pt x="796" y="1856"/>
                </a:lnTo>
                <a:lnTo>
                  <a:pt x="794" y="1858"/>
                </a:lnTo>
                <a:lnTo>
                  <a:pt x="788" y="1885"/>
                </a:lnTo>
                <a:lnTo>
                  <a:pt x="786" y="1915"/>
                </a:lnTo>
                <a:close/>
                <a:moveTo>
                  <a:pt x="1039" y="1685"/>
                </a:moveTo>
                <a:lnTo>
                  <a:pt x="1031" y="1687"/>
                </a:lnTo>
                <a:lnTo>
                  <a:pt x="1024" y="1687"/>
                </a:lnTo>
                <a:lnTo>
                  <a:pt x="1016" y="1687"/>
                </a:lnTo>
                <a:lnTo>
                  <a:pt x="1010" y="1686"/>
                </a:lnTo>
                <a:lnTo>
                  <a:pt x="1009" y="1685"/>
                </a:lnTo>
                <a:lnTo>
                  <a:pt x="1007" y="1683"/>
                </a:lnTo>
                <a:lnTo>
                  <a:pt x="1007" y="1683"/>
                </a:lnTo>
                <a:lnTo>
                  <a:pt x="1009" y="1682"/>
                </a:lnTo>
                <a:lnTo>
                  <a:pt x="1011" y="1679"/>
                </a:lnTo>
                <a:lnTo>
                  <a:pt x="1012" y="1677"/>
                </a:lnTo>
                <a:lnTo>
                  <a:pt x="1013" y="1677"/>
                </a:lnTo>
                <a:lnTo>
                  <a:pt x="1014" y="1677"/>
                </a:lnTo>
                <a:lnTo>
                  <a:pt x="1013" y="1677"/>
                </a:lnTo>
                <a:lnTo>
                  <a:pt x="1012" y="1677"/>
                </a:lnTo>
                <a:lnTo>
                  <a:pt x="1011" y="1679"/>
                </a:lnTo>
                <a:lnTo>
                  <a:pt x="1009" y="1682"/>
                </a:lnTo>
                <a:lnTo>
                  <a:pt x="1017" y="1683"/>
                </a:lnTo>
                <a:lnTo>
                  <a:pt x="1025" y="1679"/>
                </a:lnTo>
                <a:lnTo>
                  <a:pt x="1028" y="1679"/>
                </a:lnTo>
                <a:lnTo>
                  <a:pt x="1031" y="1679"/>
                </a:lnTo>
                <a:lnTo>
                  <a:pt x="1034" y="1682"/>
                </a:lnTo>
                <a:lnTo>
                  <a:pt x="1039" y="1685"/>
                </a:lnTo>
                <a:close/>
                <a:moveTo>
                  <a:pt x="1461" y="1850"/>
                </a:moveTo>
                <a:lnTo>
                  <a:pt x="1461" y="1850"/>
                </a:lnTo>
                <a:lnTo>
                  <a:pt x="1458" y="1850"/>
                </a:lnTo>
                <a:lnTo>
                  <a:pt x="1456" y="1851"/>
                </a:lnTo>
                <a:lnTo>
                  <a:pt x="1458" y="1850"/>
                </a:lnTo>
                <a:lnTo>
                  <a:pt x="1461" y="1850"/>
                </a:lnTo>
                <a:close/>
                <a:moveTo>
                  <a:pt x="1490" y="1886"/>
                </a:moveTo>
                <a:lnTo>
                  <a:pt x="1484" y="1892"/>
                </a:lnTo>
                <a:lnTo>
                  <a:pt x="1476" y="1895"/>
                </a:lnTo>
                <a:lnTo>
                  <a:pt x="1472" y="1892"/>
                </a:lnTo>
                <a:lnTo>
                  <a:pt x="1472" y="1886"/>
                </a:lnTo>
                <a:lnTo>
                  <a:pt x="1472" y="1883"/>
                </a:lnTo>
                <a:lnTo>
                  <a:pt x="1471" y="1879"/>
                </a:lnTo>
                <a:lnTo>
                  <a:pt x="1469" y="1886"/>
                </a:lnTo>
                <a:lnTo>
                  <a:pt x="1465" y="1895"/>
                </a:lnTo>
                <a:lnTo>
                  <a:pt x="1464" y="1883"/>
                </a:lnTo>
                <a:lnTo>
                  <a:pt x="1467" y="1875"/>
                </a:lnTo>
                <a:lnTo>
                  <a:pt x="1476" y="1873"/>
                </a:lnTo>
                <a:lnTo>
                  <a:pt x="1487" y="1877"/>
                </a:lnTo>
                <a:lnTo>
                  <a:pt x="1490" y="1881"/>
                </a:lnTo>
                <a:lnTo>
                  <a:pt x="1490" y="1886"/>
                </a:lnTo>
                <a:close/>
                <a:moveTo>
                  <a:pt x="1516" y="1670"/>
                </a:moveTo>
                <a:lnTo>
                  <a:pt x="1507" y="1664"/>
                </a:lnTo>
                <a:lnTo>
                  <a:pt x="1498" y="1662"/>
                </a:lnTo>
                <a:lnTo>
                  <a:pt x="1485" y="1654"/>
                </a:lnTo>
                <a:lnTo>
                  <a:pt x="1471" y="1651"/>
                </a:lnTo>
                <a:lnTo>
                  <a:pt x="1485" y="1654"/>
                </a:lnTo>
                <a:lnTo>
                  <a:pt x="1498" y="1662"/>
                </a:lnTo>
                <a:lnTo>
                  <a:pt x="1498" y="1661"/>
                </a:lnTo>
                <a:lnTo>
                  <a:pt x="1498" y="1660"/>
                </a:lnTo>
                <a:lnTo>
                  <a:pt x="1497" y="1659"/>
                </a:lnTo>
                <a:lnTo>
                  <a:pt x="1496" y="1657"/>
                </a:lnTo>
                <a:lnTo>
                  <a:pt x="1497" y="1659"/>
                </a:lnTo>
                <a:lnTo>
                  <a:pt x="1498" y="1660"/>
                </a:lnTo>
                <a:lnTo>
                  <a:pt x="1500" y="1660"/>
                </a:lnTo>
                <a:lnTo>
                  <a:pt x="1502" y="1660"/>
                </a:lnTo>
                <a:lnTo>
                  <a:pt x="1509" y="1657"/>
                </a:lnTo>
                <a:lnTo>
                  <a:pt x="1515" y="1654"/>
                </a:lnTo>
                <a:lnTo>
                  <a:pt x="1516" y="1662"/>
                </a:lnTo>
                <a:lnTo>
                  <a:pt x="1516" y="1670"/>
                </a:lnTo>
                <a:close/>
                <a:moveTo>
                  <a:pt x="1659" y="1677"/>
                </a:moveTo>
                <a:lnTo>
                  <a:pt x="1656" y="1669"/>
                </a:lnTo>
                <a:lnTo>
                  <a:pt x="1649" y="1670"/>
                </a:lnTo>
                <a:lnTo>
                  <a:pt x="1651" y="1661"/>
                </a:lnTo>
                <a:lnTo>
                  <a:pt x="1657" y="1654"/>
                </a:lnTo>
                <a:lnTo>
                  <a:pt x="1658" y="1652"/>
                </a:lnTo>
                <a:lnTo>
                  <a:pt x="1661" y="1650"/>
                </a:lnTo>
                <a:lnTo>
                  <a:pt x="1662" y="1652"/>
                </a:lnTo>
                <a:lnTo>
                  <a:pt x="1664" y="1654"/>
                </a:lnTo>
                <a:lnTo>
                  <a:pt x="1661" y="1654"/>
                </a:lnTo>
                <a:lnTo>
                  <a:pt x="1657" y="1654"/>
                </a:lnTo>
                <a:lnTo>
                  <a:pt x="1664" y="1665"/>
                </a:lnTo>
                <a:lnTo>
                  <a:pt x="1659" y="1677"/>
                </a:lnTo>
                <a:close/>
                <a:moveTo>
                  <a:pt x="1752" y="1945"/>
                </a:moveTo>
                <a:lnTo>
                  <a:pt x="1758" y="1944"/>
                </a:lnTo>
                <a:lnTo>
                  <a:pt x="1764" y="1945"/>
                </a:lnTo>
                <a:lnTo>
                  <a:pt x="1767" y="1945"/>
                </a:lnTo>
                <a:lnTo>
                  <a:pt x="1768" y="1946"/>
                </a:lnTo>
                <a:lnTo>
                  <a:pt x="1765" y="1955"/>
                </a:lnTo>
                <a:lnTo>
                  <a:pt x="1767" y="1962"/>
                </a:lnTo>
                <a:lnTo>
                  <a:pt x="1763" y="1962"/>
                </a:lnTo>
                <a:lnTo>
                  <a:pt x="1761" y="1961"/>
                </a:lnTo>
                <a:lnTo>
                  <a:pt x="1760" y="1961"/>
                </a:lnTo>
                <a:lnTo>
                  <a:pt x="1760" y="1962"/>
                </a:lnTo>
                <a:lnTo>
                  <a:pt x="1758" y="1962"/>
                </a:lnTo>
                <a:lnTo>
                  <a:pt x="1757" y="1962"/>
                </a:lnTo>
                <a:lnTo>
                  <a:pt x="1758" y="1962"/>
                </a:lnTo>
                <a:lnTo>
                  <a:pt x="1760" y="1962"/>
                </a:lnTo>
                <a:lnTo>
                  <a:pt x="1760" y="1961"/>
                </a:lnTo>
                <a:lnTo>
                  <a:pt x="1761" y="1961"/>
                </a:lnTo>
                <a:lnTo>
                  <a:pt x="1759" y="1957"/>
                </a:lnTo>
                <a:lnTo>
                  <a:pt x="1754" y="1957"/>
                </a:lnTo>
                <a:lnTo>
                  <a:pt x="1754" y="1957"/>
                </a:lnTo>
                <a:lnTo>
                  <a:pt x="1752" y="1951"/>
                </a:lnTo>
                <a:lnTo>
                  <a:pt x="1752" y="1945"/>
                </a:lnTo>
                <a:close/>
                <a:moveTo>
                  <a:pt x="1771" y="1973"/>
                </a:moveTo>
                <a:lnTo>
                  <a:pt x="1770" y="1973"/>
                </a:lnTo>
                <a:lnTo>
                  <a:pt x="1769" y="1973"/>
                </a:lnTo>
                <a:lnTo>
                  <a:pt x="1769" y="1973"/>
                </a:lnTo>
                <a:lnTo>
                  <a:pt x="1768" y="1973"/>
                </a:lnTo>
                <a:lnTo>
                  <a:pt x="1769" y="1973"/>
                </a:lnTo>
                <a:lnTo>
                  <a:pt x="1769" y="1973"/>
                </a:lnTo>
                <a:lnTo>
                  <a:pt x="1770" y="1973"/>
                </a:lnTo>
                <a:lnTo>
                  <a:pt x="1771" y="1973"/>
                </a:lnTo>
                <a:close/>
                <a:moveTo>
                  <a:pt x="1761" y="1970"/>
                </a:moveTo>
                <a:lnTo>
                  <a:pt x="1763" y="1972"/>
                </a:lnTo>
                <a:lnTo>
                  <a:pt x="1767" y="1972"/>
                </a:lnTo>
                <a:lnTo>
                  <a:pt x="1763" y="1972"/>
                </a:lnTo>
                <a:lnTo>
                  <a:pt x="1761" y="1970"/>
                </a:lnTo>
                <a:close/>
                <a:moveTo>
                  <a:pt x="1859" y="1915"/>
                </a:moveTo>
                <a:lnTo>
                  <a:pt x="1859" y="1915"/>
                </a:lnTo>
                <a:lnTo>
                  <a:pt x="1858" y="1916"/>
                </a:lnTo>
                <a:lnTo>
                  <a:pt x="1858" y="1915"/>
                </a:lnTo>
                <a:lnTo>
                  <a:pt x="1859" y="1915"/>
                </a:lnTo>
                <a:close/>
                <a:moveTo>
                  <a:pt x="1850" y="1833"/>
                </a:moveTo>
                <a:lnTo>
                  <a:pt x="1848" y="1831"/>
                </a:lnTo>
                <a:lnTo>
                  <a:pt x="1847" y="1827"/>
                </a:lnTo>
                <a:lnTo>
                  <a:pt x="1849" y="1821"/>
                </a:lnTo>
                <a:lnTo>
                  <a:pt x="1853" y="1818"/>
                </a:lnTo>
                <a:lnTo>
                  <a:pt x="1861" y="1816"/>
                </a:lnTo>
                <a:lnTo>
                  <a:pt x="1868" y="1814"/>
                </a:lnTo>
                <a:lnTo>
                  <a:pt x="1869" y="1820"/>
                </a:lnTo>
                <a:lnTo>
                  <a:pt x="1876" y="1822"/>
                </a:lnTo>
                <a:lnTo>
                  <a:pt x="1891" y="1821"/>
                </a:lnTo>
                <a:lnTo>
                  <a:pt x="1907" y="1821"/>
                </a:lnTo>
                <a:lnTo>
                  <a:pt x="1904" y="1814"/>
                </a:lnTo>
                <a:lnTo>
                  <a:pt x="1900" y="1805"/>
                </a:lnTo>
                <a:lnTo>
                  <a:pt x="1899" y="1805"/>
                </a:lnTo>
                <a:lnTo>
                  <a:pt x="1897" y="1805"/>
                </a:lnTo>
                <a:lnTo>
                  <a:pt x="1886" y="1804"/>
                </a:lnTo>
                <a:lnTo>
                  <a:pt x="1878" y="1809"/>
                </a:lnTo>
                <a:lnTo>
                  <a:pt x="1874" y="1807"/>
                </a:lnTo>
                <a:lnTo>
                  <a:pt x="1868" y="1807"/>
                </a:lnTo>
                <a:lnTo>
                  <a:pt x="1862" y="1800"/>
                </a:lnTo>
                <a:lnTo>
                  <a:pt x="1861" y="1789"/>
                </a:lnTo>
                <a:lnTo>
                  <a:pt x="1884" y="1789"/>
                </a:lnTo>
                <a:lnTo>
                  <a:pt x="1907" y="1799"/>
                </a:lnTo>
                <a:lnTo>
                  <a:pt x="1905" y="1803"/>
                </a:lnTo>
                <a:lnTo>
                  <a:pt x="1900" y="1805"/>
                </a:lnTo>
                <a:lnTo>
                  <a:pt x="1904" y="1814"/>
                </a:lnTo>
                <a:lnTo>
                  <a:pt x="1907" y="1821"/>
                </a:lnTo>
                <a:lnTo>
                  <a:pt x="1907" y="1828"/>
                </a:lnTo>
                <a:lnTo>
                  <a:pt x="1907" y="1834"/>
                </a:lnTo>
                <a:lnTo>
                  <a:pt x="1911" y="1835"/>
                </a:lnTo>
                <a:lnTo>
                  <a:pt x="1915" y="1835"/>
                </a:lnTo>
                <a:lnTo>
                  <a:pt x="1911" y="1835"/>
                </a:lnTo>
                <a:lnTo>
                  <a:pt x="1907" y="1834"/>
                </a:lnTo>
                <a:lnTo>
                  <a:pt x="1888" y="1836"/>
                </a:lnTo>
                <a:lnTo>
                  <a:pt x="1868" y="1837"/>
                </a:lnTo>
                <a:lnTo>
                  <a:pt x="1859" y="1835"/>
                </a:lnTo>
                <a:lnTo>
                  <a:pt x="1850" y="1833"/>
                </a:lnTo>
                <a:close/>
                <a:moveTo>
                  <a:pt x="1940" y="1833"/>
                </a:moveTo>
                <a:lnTo>
                  <a:pt x="1935" y="1835"/>
                </a:lnTo>
                <a:lnTo>
                  <a:pt x="1929" y="1832"/>
                </a:lnTo>
                <a:lnTo>
                  <a:pt x="1930" y="1828"/>
                </a:lnTo>
                <a:lnTo>
                  <a:pt x="1931" y="1822"/>
                </a:lnTo>
                <a:lnTo>
                  <a:pt x="1939" y="1827"/>
                </a:lnTo>
                <a:lnTo>
                  <a:pt x="1940" y="1833"/>
                </a:lnTo>
                <a:close/>
                <a:moveTo>
                  <a:pt x="801" y="1030"/>
                </a:moveTo>
                <a:lnTo>
                  <a:pt x="801" y="1050"/>
                </a:lnTo>
                <a:lnTo>
                  <a:pt x="791" y="1066"/>
                </a:lnTo>
                <a:lnTo>
                  <a:pt x="796" y="1067"/>
                </a:lnTo>
                <a:lnTo>
                  <a:pt x="799" y="1068"/>
                </a:lnTo>
                <a:lnTo>
                  <a:pt x="800" y="1068"/>
                </a:lnTo>
                <a:lnTo>
                  <a:pt x="801" y="1067"/>
                </a:lnTo>
                <a:lnTo>
                  <a:pt x="801" y="1067"/>
                </a:lnTo>
                <a:lnTo>
                  <a:pt x="800" y="1068"/>
                </a:lnTo>
                <a:lnTo>
                  <a:pt x="799" y="1068"/>
                </a:lnTo>
                <a:lnTo>
                  <a:pt x="801" y="1078"/>
                </a:lnTo>
                <a:lnTo>
                  <a:pt x="801" y="1087"/>
                </a:lnTo>
                <a:lnTo>
                  <a:pt x="791" y="1091"/>
                </a:lnTo>
                <a:lnTo>
                  <a:pt x="781" y="1091"/>
                </a:lnTo>
                <a:lnTo>
                  <a:pt x="782" y="1095"/>
                </a:lnTo>
                <a:lnTo>
                  <a:pt x="784" y="1097"/>
                </a:lnTo>
                <a:lnTo>
                  <a:pt x="785" y="1097"/>
                </a:lnTo>
                <a:lnTo>
                  <a:pt x="786" y="1097"/>
                </a:lnTo>
                <a:lnTo>
                  <a:pt x="786" y="1098"/>
                </a:lnTo>
                <a:lnTo>
                  <a:pt x="787" y="1098"/>
                </a:lnTo>
                <a:lnTo>
                  <a:pt x="786" y="1098"/>
                </a:lnTo>
                <a:lnTo>
                  <a:pt x="786" y="1097"/>
                </a:lnTo>
                <a:lnTo>
                  <a:pt x="785" y="1097"/>
                </a:lnTo>
                <a:lnTo>
                  <a:pt x="784" y="1097"/>
                </a:lnTo>
                <a:lnTo>
                  <a:pt x="782" y="1095"/>
                </a:lnTo>
                <a:lnTo>
                  <a:pt x="781" y="1091"/>
                </a:lnTo>
                <a:lnTo>
                  <a:pt x="783" y="1071"/>
                </a:lnTo>
                <a:lnTo>
                  <a:pt x="787" y="1052"/>
                </a:lnTo>
                <a:lnTo>
                  <a:pt x="789" y="1042"/>
                </a:lnTo>
                <a:lnTo>
                  <a:pt x="791" y="1033"/>
                </a:lnTo>
                <a:lnTo>
                  <a:pt x="796" y="1032"/>
                </a:lnTo>
                <a:lnTo>
                  <a:pt x="801" y="1030"/>
                </a:lnTo>
                <a:close/>
                <a:moveTo>
                  <a:pt x="808" y="1071"/>
                </a:moveTo>
                <a:lnTo>
                  <a:pt x="808" y="1070"/>
                </a:lnTo>
                <a:lnTo>
                  <a:pt x="808" y="1068"/>
                </a:lnTo>
                <a:lnTo>
                  <a:pt x="813" y="1067"/>
                </a:lnTo>
                <a:lnTo>
                  <a:pt x="817" y="1069"/>
                </a:lnTo>
                <a:lnTo>
                  <a:pt x="817" y="1069"/>
                </a:lnTo>
                <a:lnTo>
                  <a:pt x="815" y="1072"/>
                </a:lnTo>
                <a:lnTo>
                  <a:pt x="814" y="1073"/>
                </a:lnTo>
                <a:lnTo>
                  <a:pt x="814" y="1079"/>
                </a:lnTo>
                <a:lnTo>
                  <a:pt x="810" y="1082"/>
                </a:lnTo>
                <a:lnTo>
                  <a:pt x="807" y="1078"/>
                </a:lnTo>
                <a:lnTo>
                  <a:pt x="808" y="1071"/>
                </a:lnTo>
                <a:close/>
                <a:moveTo>
                  <a:pt x="822" y="1064"/>
                </a:moveTo>
                <a:lnTo>
                  <a:pt x="820" y="1067"/>
                </a:lnTo>
                <a:lnTo>
                  <a:pt x="818" y="1069"/>
                </a:lnTo>
                <a:lnTo>
                  <a:pt x="820" y="1067"/>
                </a:lnTo>
                <a:lnTo>
                  <a:pt x="822" y="1064"/>
                </a:lnTo>
                <a:close/>
                <a:moveTo>
                  <a:pt x="1017" y="1078"/>
                </a:moveTo>
                <a:lnTo>
                  <a:pt x="1020" y="1070"/>
                </a:lnTo>
                <a:lnTo>
                  <a:pt x="1028" y="1069"/>
                </a:lnTo>
                <a:lnTo>
                  <a:pt x="1031" y="1075"/>
                </a:lnTo>
                <a:lnTo>
                  <a:pt x="1030" y="1082"/>
                </a:lnTo>
                <a:lnTo>
                  <a:pt x="1024" y="1084"/>
                </a:lnTo>
                <a:lnTo>
                  <a:pt x="1017" y="1081"/>
                </a:lnTo>
                <a:lnTo>
                  <a:pt x="1017" y="1081"/>
                </a:lnTo>
                <a:lnTo>
                  <a:pt x="1017" y="1079"/>
                </a:lnTo>
                <a:lnTo>
                  <a:pt x="1017" y="1078"/>
                </a:lnTo>
                <a:lnTo>
                  <a:pt x="1004" y="1078"/>
                </a:lnTo>
                <a:lnTo>
                  <a:pt x="992" y="1079"/>
                </a:lnTo>
                <a:lnTo>
                  <a:pt x="1004" y="1078"/>
                </a:lnTo>
                <a:lnTo>
                  <a:pt x="1017" y="1078"/>
                </a:lnTo>
                <a:close/>
                <a:moveTo>
                  <a:pt x="1015" y="1084"/>
                </a:moveTo>
                <a:lnTo>
                  <a:pt x="1016" y="1083"/>
                </a:lnTo>
                <a:lnTo>
                  <a:pt x="1016" y="1082"/>
                </a:lnTo>
                <a:lnTo>
                  <a:pt x="1016" y="1083"/>
                </a:lnTo>
                <a:lnTo>
                  <a:pt x="1015" y="1084"/>
                </a:lnTo>
                <a:close/>
                <a:moveTo>
                  <a:pt x="1003" y="1192"/>
                </a:moveTo>
                <a:lnTo>
                  <a:pt x="1007" y="1205"/>
                </a:lnTo>
                <a:lnTo>
                  <a:pt x="1012" y="1217"/>
                </a:lnTo>
                <a:lnTo>
                  <a:pt x="1007" y="1232"/>
                </a:lnTo>
                <a:lnTo>
                  <a:pt x="989" y="1233"/>
                </a:lnTo>
                <a:lnTo>
                  <a:pt x="998" y="1231"/>
                </a:lnTo>
                <a:lnTo>
                  <a:pt x="1000" y="1221"/>
                </a:lnTo>
                <a:lnTo>
                  <a:pt x="997" y="1205"/>
                </a:lnTo>
                <a:lnTo>
                  <a:pt x="991" y="1189"/>
                </a:lnTo>
                <a:lnTo>
                  <a:pt x="998" y="1187"/>
                </a:lnTo>
                <a:lnTo>
                  <a:pt x="1003" y="1192"/>
                </a:lnTo>
                <a:close/>
                <a:moveTo>
                  <a:pt x="989" y="1233"/>
                </a:moveTo>
                <a:lnTo>
                  <a:pt x="987" y="1233"/>
                </a:lnTo>
                <a:lnTo>
                  <a:pt x="986" y="1234"/>
                </a:lnTo>
                <a:lnTo>
                  <a:pt x="987" y="1233"/>
                </a:lnTo>
                <a:lnTo>
                  <a:pt x="989" y="1233"/>
                </a:lnTo>
                <a:close/>
                <a:moveTo>
                  <a:pt x="837" y="1186"/>
                </a:moveTo>
                <a:lnTo>
                  <a:pt x="837" y="1186"/>
                </a:lnTo>
                <a:lnTo>
                  <a:pt x="837" y="1186"/>
                </a:lnTo>
                <a:lnTo>
                  <a:pt x="835" y="1183"/>
                </a:lnTo>
                <a:lnTo>
                  <a:pt x="837" y="1180"/>
                </a:lnTo>
                <a:lnTo>
                  <a:pt x="838" y="1179"/>
                </a:lnTo>
                <a:lnTo>
                  <a:pt x="839" y="1179"/>
                </a:lnTo>
                <a:lnTo>
                  <a:pt x="839" y="1181"/>
                </a:lnTo>
                <a:lnTo>
                  <a:pt x="840" y="1183"/>
                </a:lnTo>
                <a:lnTo>
                  <a:pt x="839" y="1185"/>
                </a:lnTo>
                <a:lnTo>
                  <a:pt x="837" y="1186"/>
                </a:lnTo>
                <a:close/>
                <a:moveTo>
                  <a:pt x="833" y="1167"/>
                </a:moveTo>
                <a:lnTo>
                  <a:pt x="829" y="1165"/>
                </a:lnTo>
                <a:lnTo>
                  <a:pt x="829" y="1162"/>
                </a:lnTo>
                <a:lnTo>
                  <a:pt x="827" y="1156"/>
                </a:lnTo>
                <a:lnTo>
                  <a:pt x="828" y="1149"/>
                </a:lnTo>
                <a:lnTo>
                  <a:pt x="831" y="1148"/>
                </a:lnTo>
                <a:lnTo>
                  <a:pt x="833" y="1149"/>
                </a:lnTo>
                <a:lnTo>
                  <a:pt x="836" y="1157"/>
                </a:lnTo>
                <a:lnTo>
                  <a:pt x="835" y="1164"/>
                </a:lnTo>
                <a:lnTo>
                  <a:pt x="834" y="1166"/>
                </a:lnTo>
                <a:lnTo>
                  <a:pt x="833" y="1167"/>
                </a:lnTo>
                <a:close/>
                <a:moveTo>
                  <a:pt x="822" y="1205"/>
                </a:moveTo>
                <a:lnTo>
                  <a:pt x="822" y="1190"/>
                </a:lnTo>
                <a:lnTo>
                  <a:pt x="828" y="1175"/>
                </a:lnTo>
                <a:lnTo>
                  <a:pt x="828" y="1191"/>
                </a:lnTo>
                <a:lnTo>
                  <a:pt x="822" y="1205"/>
                </a:lnTo>
                <a:close/>
                <a:moveTo>
                  <a:pt x="772" y="1101"/>
                </a:moveTo>
                <a:lnTo>
                  <a:pt x="769" y="1101"/>
                </a:lnTo>
                <a:lnTo>
                  <a:pt x="766" y="1101"/>
                </a:lnTo>
                <a:lnTo>
                  <a:pt x="763" y="1103"/>
                </a:lnTo>
                <a:lnTo>
                  <a:pt x="760" y="1103"/>
                </a:lnTo>
                <a:lnTo>
                  <a:pt x="758" y="1091"/>
                </a:lnTo>
                <a:lnTo>
                  <a:pt x="759" y="1079"/>
                </a:lnTo>
                <a:lnTo>
                  <a:pt x="761" y="1075"/>
                </a:lnTo>
                <a:lnTo>
                  <a:pt x="764" y="1073"/>
                </a:lnTo>
                <a:lnTo>
                  <a:pt x="768" y="1076"/>
                </a:lnTo>
                <a:lnTo>
                  <a:pt x="768" y="1081"/>
                </a:lnTo>
                <a:lnTo>
                  <a:pt x="767" y="1090"/>
                </a:lnTo>
                <a:lnTo>
                  <a:pt x="766" y="1101"/>
                </a:lnTo>
                <a:lnTo>
                  <a:pt x="769" y="1101"/>
                </a:lnTo>
                <a:lnTo>
                  <a:pt x="772" y="1101"/>
                </a:lnTo>
                <a:close/>
                <a:moveTo>
                  <a:pt x="1107" y="1012"/>
                </a:moveTo>
                <a:lnTo>
                  <a:pt x="1108" y="1012"/>
                </a:lnTo>
                <a:lnTo>
                  <a:pt x="1109" y="1012"/>
                </a:lnTo>
                <a:lnTo>
                  <a:pt x="1108" y="1012"/>
                </a:lnTo>
                <a:lnTo>
                  <a:pt x="1107" y="1012"/>
                </a:lnTo>
                <a:close/>
                <a:moveTo>
                  <a:pt x="1103" y="1015"/>
                </a:moveTo>
                <a:lnTo>
                  <a:pt x="1104" y="1014"/>
                </a:lnTo>
                <a:lnTo>
                  <a:pt x="1105" y="1013"/>
                </a:lnTo>
                <a:lnTo>
                  <a:pt x="1104" y="1014"/>
                </a:lnTo>
                <a:lnTo>
                  <a:pt x="1103" y="1015"/>
                </a:lnTo>
                <a:close/>
                <a:moveTo>
                  <a:pt x="1420" y="972"/>
                </a:moveTo>
                <a:lnTo>
                  <a:pt x="1421" y="975"/>
                </a:lnTo>
                <a:lnTo>
                  <a:pt x="1423" y="977"/>
                </a:lnTo>
                <a:lnTo>
                  <a:pt x="1421" y="975"/>
                </a:lnTo>
                <a:lnTo>
                  <a:pt x="1420" y="972"/>
                </a:lnTo>
                <a:lnTo>
                  <a:pt x="1419" y="973"/>
                </a:lnTo>
                <a:lnTo>
                  <a:pt x="1418" y="974"/>
                </a:lnTo>
                <a:lnTo>
                  <a:pt x="1419" y="973"/>
                </a:lnTo>
                <a:lnTo>
                  <a:pt x="1420" y="972"/>
                </a:lnTo>
                <a:lnTo>
                  <a:pt x="1416" y="967"/>
                </a:lnTo>
                <a:lnTo>
                  <a:pt x="1412" y="964"/>
                </a:lnTo>
                <a:lnTo>
                  <a:pt x="1416" y="967"/>
                </a:lnTo>
                <a:lnTo>
                  <a:pt x="1420" y="972"/>
                </a:lnTo>
                <a:close/>
                <a:moveTo>
                  <a:pt x="1505" y="1081"/>
                </a:moveTo>
                <a:lnTo>
                  <a:pt x="1505" y="1078"/>
                </a:lnTo>
                <a:lnTo>
                  <a:pt x="1505" y="1074"/>
                </a:lnTo>
                <a:lnTo>
                  <a:pt x="1505" y="1078"/>
                </a:lnTo>
                <a:lnTo>
                  <a:pt x="1505" y="1081"/>
                </a:lnTo>
                <a:close/>
                <a:moveTo>
                  <a:pt x="1439" y="917"/>
                </a:moveTo>
                <a:lnTo>
                  <a:pt x="1439" y="917"/>
                </a:lnTo>
                <a:lnTo>
                  <a:pt x="1439" y="917"/>
                </a:lnTo>
                <a:lnTo>
                  <a:pt x="1439" y="917"/>
                </a:lnTo>
                <a:lnTo>
                  <a:pt x="1439" y="917"/>
                </a:lnTo>
                <a:lnTo>
                  <a:pt x="1439" y="917"/>
                </a:lnTo>
                <a:close/>
                <a:moveTo>
                  <a:pt x="1436" y="915"/>
                </a:moveTo>
                <a:lnTo>
                  <a:pt x="1436" y="915"/>
                </a:lnTo>
                <a:lnTo>
                  <a:pt x="1437" y="914"/>
                </a:lnTo>
                <a:lnTo>
                  <a:pt x="1436" y="913"/>
                </a:lnTo>
                <a:lnTo>
                  <a:pt x="1435" y="912"/>
                </a:lnTo>
                <a:lnTo>
                  <a:pt x="1435" y="912"/>
                </a:lnTo>
                <a:lnTo>
                  <a:pt x="1434" y="913"/>
                </a:lnTo>
                <a:lnTo>
                  <a:pt x="1435" y="912"/>
                </a:lnTo>
                <a:lnTo>
                  <a:pt x="1435" y="912"/>
                </a:lnTo>
                <a:lnTo>
                  <a:pt x="1436" y="913"/>
                </a:lnTo>
                <a:lnTo>
                  <a:pt x="1437" y="914"/>
                </a:lnTo>
                <a:lnTo>
                  <a:pt x="1438" y="916"/>
                </a:lnTo>
                <a:lnTo>
                  <a:pt x="1439" y="917"/>
                </a:lnTo>
                <a:lnTo>
                  <a:pt x="1438" y="916"/>
                </a:lnTo>
                <a:lnTo>
                  <a:pt x="1437" y="914"/>
                </a:lnTo>
                <a:lnTo>
                  <a:pt x="1436" y="915"/>
                </a:lnTo>
                <a:lnTo>
                  <a:pt x="1436" y="915"/>
                </a:lnTo>
                <a:close/>
                <a:moveTo>
                  <a:pt x="1468" y="919"/>
                </a:moveTo>
                <a:lnTo>
                  <a:pt x="1471" y="925"/>
                </a:lnTo>
                <a:lnTo>
                  <a:pt x="1475" y="929"/>
                </a:lnTo>
                <a:lnTo>
                  <a:pt x="1475" y="929"/>
                </a:lnTo>
                <a:lnTo>
                  <a:pt x="1471" y="925"/>
                </a:lnTo>
                <a:lnTo>
                  <a:pt x="1468" y="919"/>
                </a:lnTo>
                <a:lnTo>
                  <a:pt x="1458" y="905"/>
                </a:lnTo>
                <a:lnTo>
                  <a:pt x="1448" y="892"/>
                </a:lnTo>
                <a:lnTo>
                  <a:pt x="1458" y="905"/>
                </a:lnTo>
                <a:lnTo>
                  <a:pt x="1468" y="919"/>
                </a:lnTo>
                <a:close/>
                <a:moveTo>
                  <a:pt x="1476" y="941"/>
                </a:moveTo>
                <a:lnTo>
                  <a:pt x="1475" y="937"/>
                </a:lnTo>
                <a:lnTo>
                  <a:pt x="1473" y="934"/>
                </a:lnTo>
                <a:lnTo>
                  <a:pt x="1475" y="937"/>
                </a:lnTo>
                <a:lnTo>
                  <a:pt x="1476" y="941"/>
                </a:lnTo>
                <a:close/>
                <a:moveTo>
                  <a:pt x="1494" y="953"/>
                </a:moveTo>
                <a:lnTo>
                  <a:pt x="1494" y="954"/>
                </a:lnTo>
                <a:lnTo>
                  <a:pt x="1495" y="957"/>
                </a:lnTo>
                <a:lnTo>
                  <a:pt x="1495" y="957"/>
                </a:lnTo>
                <a:lnTo>
                  <a:pt x="1495" y="958"/>
                </a:lnTo>
                <a:lnTo>
                  <a:pt x="1496" y="960"/>
                </a:lnTo>
                <a:lnTo>
                  <a:pt x="1497" y="962"/>
                </a:lnTo>
                <a:lnTo>
                  <a:pt x="1496" y="960"/>
                </a:lnTo>
                <a:lnTo>
                  <a:pt x="1495" y="958"/>
                </a:lnTo>
                <a:lnTo>
                  <a:pt x="1495" y="958"/>
                </a:lnTo>
                <a:lnTo>
                  <a:pt x="1495" y="957"/>
                </a:lnTo>
                <a:lnTo>
                  <a:pt x="1495" y="957"/>
                </a:lnTo>
                <a:lnTo>
                  <a:pt x="1494" y="954"/>
                </a:lnTo>
                <a:lnTo>
                  <a:pt x="1494" y="953"/>
                </a:lnTo>
                <a:lnTo>
                  <a:pt x="1492" y="952"/>
                </a:lnTo>
                <a:lnTo>
                  <a:pt x="1492" y="951"/>
                </a:lnTo>
                <a:lnTo>
                  <a:pt x="1492" y="952"/>
                </a:lnTo>
                <a:lnTo>
                  <a:pt x="1494" y="953"/>
                </a:lnTo>
                <a:close/>
                <a:moveTo>
                  <a:pt x="1530" y="984"/>
                </a:moveTo>
                <a:lnTo>
                  <a:pt x="1530" y="984"/>
                </a:lnTo>
                <a:lnTo>
                  <a:pt x="1530" y="986"/>
                </a:lnTo>
                <a:lnTo>
                  <a:pt x="1530" y="984"/>
                </a:lnTo>
                <a:lnTo>
                  <a:pt x="1530" y="984"/>
                </a:lnTo>
                <a:close/>
                <a:moveTo>
                  <a:pt x="1532" y="981"/>
                </a:moveTo>
                <a:lnTo>
                  <a:pt x="1531" y="981"/>
                </a:lnTo>
                <a:lnTo>
                  <a:pt x="1531" y="982"/>
                </a:lnTo>
                <a:lnTo>
                  <a:pt x="1531" y="981"/>
                </a:lnTo>
                <a:lnTo>
                  <a:pt x="1532" y="981"/>
                </a:lnTo>
                <a:close/>
                <a:moveTo>
                  <a:pt x="1532" y="979"/>
                </a:moveTo>
                <a:lnTo>
                  <a:pt x="1532" y="978"/>
                </a:lnTo>
                <a:lnTo>
                  <a:pt x="1532" y="978"/>
                </a:lnTo>
                <a:lnTo>
                  <a:pt x="1532" y="978"/>
                </a:lnTo>
                <a:lnTo>
                  <a:pt x="1532" y="979"/>
                </a:lnTo>
                <a:close/>
                <a:moveTo>
                  <a:pt x="1436" y="996"/>
                </a:moveTo>
                <a:lnTo>
                  <a:pt x="1436" y="996"/>
                </a:lnTo>
                <a:lnTo>
                  <a:pt x="1436" y="996"/>
                </a:lnTo>
                <a:lnTo>
                  <a:pt x="1436" y="996"/>
                </a:lnTo>
                <a:lnTo>
                  <a:pt x="1436" y="996"/>
                </a:lnTo>
                <a:lnTo>
                  <a:pt x="1438" y="996"/>
                </a:lnTo>
                <a:lnTo>
                  <a:pt x="1439" y="998"/>
                </a:lnTo>
                <a:lnTo>
                  <a:pt x="1439" y="998"/>
                </a:lnTo>
                <a:lnTo>
                  <a:pt x="1439" y="998"/>
                </a:lnTo>
                <a:lnTo>
                  <a:pt x="1439" y="998"/>
                </a:lnTo>
                <a:lnTo>
                  <a:pt x="1439" y="998"/>
                </a:lnTo>
                <a:lnTo>
                  <a:pt x="1437" y="998"/>
                </a:lnTo>
                <a:lnTo>
                  <a:pt x="1436" y="996"/>
                </a:lnTo>
                <a:close/>
                <a:moveTo>
                  <a:pt x="1427" y="987"/>
                </a:moveTo>
                <a:lnTo>
                  <a:pt x="1426" y="986"/>
                </a:lnTo>
                <a:lnTo>
                  <a:pt x="1425" y="984"/>
                </a:lnTo>
                <a:lnTo>
                  <a:pt x="1424" y="983"/>
                </a:lnTo>
                <a:lnTo>
                  <a:pt x="1423" y="981"/>
                </a:lnTo>
                <a:lnTo>
                  <a:pt x="1422" y="980"/>
                </a:lnTo>
                <a:lnTo>
                  <a:pt x="1421" y="979"/>
                </a:lnTo>
                <a:lnTo>
                  <a:pt x="1422" y="980"/>
                </a:lnTo>
                <a:lnTo>
                  <a:pt x="1423" y="981"/>
                </a:lnTo>
                <a:lnTo>
                  <a:pt x="1424" y="983"/>
                </a:lnTo>
                <a:lnTo>
                  <a:pt x="1425" y="984"/>
                </a:lnTo>
                <a:lnTo>
                  <a:pt x="1426" y="986"/>
                </a:lnTo>
                <a:lnTo>
                  <a:pt x="1427" y="987"/>
                </a:lnTo>
                <a:lnTo>
                  <a:pt x="1428" y="987"/>
                </a:lnTo>
                <a:lnTo>
                  <a:pt x="1429" y="986"/>
                </a:lnTo>
                <a:lnTo>
                  <a:pt x="1429" y="986"/>
                </a:lnTo>
                <a:lnTo>
                  <a:pt x="1428" y="987"/>
                </a:lnTo>
                <a:lnTo>
                  <a:pt x="1427" y="987"/>
                </a:lnTo>
                <a:lnTo>
                  <a:pt x="1428" y="988"/>
                </a:lnTo>
                <a:lnTo>
                  <a:pt x="1430" y="988"/>
                </a:lnTo>
                <a:lnTo>
                  <a:pt x="1428" y="988"/>
                </a:lnTo>
                <a:lnTo>
                  <a:pt x="1427" y="987"/>
                </a:lnTo>
                <a:close/>
                <a:moveTo>
                  <a:pt x="1414" y="975"/>
                </a:moveTo>
                <a:lnTo>
                  <a:pt x="1414" y="975"/>
                </a:lnTo>
                <a:lnTo>
                  <a:pt x="1414" y="975"/>
                </a:lnTo>
                <a:lnTo>
                  <a:pt x="1414" y="975"/>
                </a:lnTo>
                <a:lnTo>
                  <a:pt x="1414" y="975"/>
                </a:lnTo>
                <a:close/>
                <a:moveTo>
                  <a:pt x="1344" y="961"/>
                </a:moveTo>
                <a:lnTo>
                  <a:pt x="1346" y="960"/>
                </a:lnTo>
                <a:lnTo>
                  <a:pt x="1347" y="960"/>
                </a:lnTo>
                <a:lnTo>
                  <a:pt x="1346" y="960"/>
                </a:lnTo>
                <a:lnTo>
                  <a:pt x="1344" y="961"/>
                </a:lnTo>
                <a:close/>
                <a:moveTo>
                  <a:pt x="1336" y="982"/>
                </a:moveTo>
                <a:lnTo>
                  <a:pt x="1328" y="981"/>
                </a:lnTo>
                <a:lnTo>
                  <a:pt x="1320" y="974"/>
                </a:lnTo>
                <a:lnTo>
                  <a:pt x="1327" y="969"/>
                </a:lnTo>
                <a:lnTo>
                  <a:pt x="1334" y="968"/>
                </a:lnTo>
                <a:lnTo>
                  <a:pt x="1338" y="963"/>
                </a:lnTo>
                <a:lnTo>
                  <a:pt x="1343" y="961"/>
                </a:lnTo>
                <a:lnTo>
                  <a:pt x="1338" y="963"/>
                </a:lnTo>
                <a:lnTo>
                  <a:pt x="1334" y="968"/>
                </a:lnTo>
                <a:lnTo>
                  <a:pt x="1338" y="968"/>
                </a:lnTo>
                <a:lnTo>
                  <a:pt x="1342" y="968"/>
                </a:lnTo>
                <a:lnTo>
                  <a:pt x="1339" y="969"/>
                </a:lnTo>
                <a:lnTo>
                  <a:pt x="1338" y="972"/>
                </a:lnTo>
                <a:lnTo>
                  <a:pt x="1339" y="978"/>
                </a:lnTo>
                <a:lnTo>
                  <a:pt x="1336" y="982"/>
                </a:lnTo>
                <a:close/>
                <a:moveTo>
                  <a:pt x="1348" y="874"/>
                </a:moveTo>
                <a:lnTo>
                  <a:pt x="1348" y="873"/>
                </a:lnTo>
                <a:lnTo>
                  <a:pt x="1348" y="873"/>
                </a:lnTo>
                <a:lnTo>
                  <a:pt x="1348" y="873"/>
                </a:lnTo>
                <a:lnTo>
                  <a:pt x="1348" y="874"/>
                </a:lnTo>
                <a:close/>
                <a:moveTo>
                  <a:pt x="1268" y="880"/>
                </a:moveTo>
                <a:lnTo>
                  <a:pt x="1268" y="882"/>
                </a:lnTo>
                <a:lnTo>
                  <a:pt x="1268" y="884"/>
                </a:lnTo>
                <a:lnTo>
                  <a:pt x="1268" y="882"/>
                </a:lnTo>
                <a:lnTo>
                  <a:pt x="1268" y="880"/>
                </a:lnTo>
                <a:close/>
                <a:moveTo>
                  <a:pt x="1664" y="984"/>
                </a:moveTo>
                <a:lnTo>
                  <a:pt x="1667" y="982"/>
                </a:lnTo>
                <a:lnTo>
                  <a:pt x="1669" y="984"/>
                </a:lnTo>
                <a:lnTo>
                  <a:pt x="1671" y="988"/>
                </a:lnTo>
                <a:lnTo>
                  <a:pt x="1671" y="992"/>
                </a:lnTo>
                <a:lnTo>
                  <a:pt x="1667" y="1002"/>
                </a:lnTo>
                <a:lnTo>
                  <a:pt x="1667" y="1013"/>
                </a:lnTo>
                <a:lnTo>
                  <a:pt x="1666" y="1019"/>
                </a:lnTo>
                <a:lnTo>
                  <a:pt x="1662" y="1021"/>
                </a:lnTo>
                <a:lnTo>
                  <a:pt x="1655" y="1020"/>
                </a:lnTo>
                <a:lnTo>
                  <a:pt x="1652" y="1015"/>
                </a:lnTo>
                <a:lnTo>
                  <a:pt x="1649" y="1005"/>
                </a:lnTo>
                <a:lnTo>
                  <a:pt x="1646" y="993"/>
                </a:lnTo>
                <a:lnTo>
                  <a:pt x="1646" y="991"/>
                </a:lnTo>
                <a:lnTo>
                  <a:pt x="1646" y="989"/>
                </a:lnTo>
                <a:lnTo>
                  <a:pt x="1655" y="988"/>
                </a:lnTo>
                <a:lnTo>
                  <a:pt x="1664" y="984"/>
                </a:lnTo>
                <a:close/>
                <a:moveTo>
                  <a:pt x="1456" y="1072"/>
                </a:moveTo>
                <a:lnTo>
                  <a:pt x="1457" y="1072"/>
                </a:lnTo>
                <a:lnTo>
                  <a:pt x="1457" y="1072"/>
                </a:lnTo>
                <a:lnTo>
                  <a:pt x="1457" y="1072"/>
                </a:lnTo>
                <a:lnTo>
                  <a:pt x="1456" y="1072"/>
                </a:lnTo>
                <a:close/>
                <a:moveTo>
                  <a:pt x="1455" y="1072"/>
                </a:moveTo>
                <a:lnTo>
                  <a:pt x="1456" y="1072"/>
                </a:lnTo>
                <a:lnTo>
                  <a:pt x="1456" y="1072"/>
                </a:lnTo>
                <a:lnTo>
                  <a:pt x="1456" y="1072"/>
                </a:lnTo>
                <a:lnTo>
                  <a:pt x="1455" y="1072"/>
                </a:lnTo>
                <a:close/>
                <a:moveTo>
                  <a:pt x="888" y="1280"/>
                </a:moveTo>
                <a:lnTo>
                  <a:pt x="895" y="1279"/>
                </a:lnTo>
                <a:lnTo>
                  <a:pt x="900" y="1282"/>
                </a:lnTo>
                <a:lnTo>
                  <a:pt x="894" y="1282"/>
                </a:lnTo>
                <a:lnTo>
                  <a:pt x="888" y="1280"/>
                </a:lnTo>
                <a:close/>
                <a:moveTo>
                  <a:pt x="548" y="1569"/>
                </a:moveTo>
                <a:lnTo>
                  <a:pt x="548" y="1569"/>
                </a:lnTo>
                <a:lnTo>
                  <a:pt x="548" y="1569"/>
                </a:lnTo>
                <a:lnTo>
                  <a:pt x="548" y="1570"/>
                </a:lnTo>
                <a:lnTo>
                  <a:pt x="547" y="1570"/>
                </a:lnTo>
                <a:lnTo>
                  <a:pt x="546" y="1570"/>
                </a:lnTo>
                <a:lnTo>
                  <a:pt x="546" y="1570"/>
                </a:lnTo>
                <a:lnTo>
                  <a:pt x="547" y="1569"/>
                </a:lnTo>
                <a:lnTo>
                  <a:pt x="548" y="1569"/>
                </a:lnTo>
                <a:close/>
                <a:moveTo>
                  <a:pt x="1564" y="1488"/>
                </a:moveTo>
                <a:lnTo>
                  <a:pt x="1563" y="1488"/>
                </a:lnTo>
                <a:lnTo>
                  <a:pt x="1563" y="1487"/>
                </a:lnTo>
                <a:lnTo>
                  <a:pt x="1564" y="1487"/>
                </a:lnTo>
                <a:lnTo>
                  <a:pt x="1564" y="1487"/>
                </a:lnTo>
                <a:lnTo>
                  <a:pt x="1564" y="1487"/>
                </a:lnTo>
                <a:lnTo>
                  <a:pt x="1563" y="1487"/>
                </a:lnTo>
                <a:lnTo>
                  <a:pt x="1563" y="1488"/>
                </a:lnTo>
                <a:lnTo>
                  <a:pt x="1564" y="1488"/>
                </a:lnTo>
                <a:close/>
                <a:moveTo>
                  <a:pt x="2560" y="1729"/>
                </a:moveTo>
                <a:lnTo>
                  <a:pt x="2561" y="1730"/>
                </a:lnTo>
                <a:lnTo>
                  <a:pt x="2561" y="1732"/>
                </a:lnTo>
                <a:lnTo>
                  <a:pt x="2561" y="1730"/>
                </a:lnTo>
                <a:lnTo>
                  <a:pt x="2560" y="1729"/>
                </a:lnTo>
                <a:close/>
                <a:moveTo>
                  <a:pt x="3098" y="1666"/>
                </a:moveTo>
                <a:lnTo>
                  <a:pt x="3106" y="1660"/>
                </a:lnTo>
                <a:lnTo>
                  <a:pt x="3116" y="1664"/>
                </a:lnTo>
                <a:lnTo>
                  <a:pt x="3116" y="1664"/>
                </a:lnTo>
                <a:lnTo>
                  <a:pt x="3108" y="1672"/>
                </a:lnTo>
                <a:lnTo>
                  <a:pt x="3098" y="1666"/>
                </a:lnTo>
                <a:close/>
                <a:moveTo>
                  <a:pt x="3278" y="1547"/>
                </a:moveTo>
                <a:lnTo>
                  <a:pt x="3279" y="1548"/>
                </a:lnTo>
                <a:lnTo>
                  <a:pt x="3280" y="1549"/>
                </a:lnTo>
                <a:lnTo>
                  <a:pt x="3279" y="1550"/>
                </a:lnTo>
                <a:lnTo>
                  <a:pt x="3279" y="1552"/>
                </a:lnTo>
                <a:lnTo>
                  <a:pt x="3278" y="1550"/>
                </a:lnTo>
                <a:lnTo>
                  <a:pt x="3277" y="1549"/>
                </a:lnTo>
                <a:lnTo>
                  <a:pt x="3277" y="1548"/>
                </a:lnTo>
                <a:lnTo>
                  <a:pt x="3278" y="1547"/>
                </a:lnTo>
                <a:close/>
                <a:moveTo>
                  <a:pt x="3292" y="1424"/>
                </a:moveTo>
                <a:lnTo>
                  <a:pt x="3290" y="1427"/>
                </a:lnTo>
                <a:lnTo>
                  <a:pt x="3289" y="1432"/>
                </a:lnTo>
                <a:lnTo>
                  <a:pt x="3289" y="1435"/>
                </a:lnTo>
                <a:lnTo>
                  <a:pt x="3289" y="1438"/>
                </a:lnTo>
                <a:lnTo>
                  <a:pt x="3292" y="1461"/>
                </a:lnTo>
                <a:lnTo>
                  <a:pt x="3294" y="1484"/>
                </a:lnTo>
                <a:lnTo>
                  <a:pt x="3285" y="1475"/>
                </a:lnTo>
                <a:lnTo>
                  <a:pt x="3281" y="1462"/>
                </a:lnTo>
                <a:lnTo>
                  <a:pt x="3280" y="1449"/>
                </a:lnTo>
                <a:lnTo>
                  <a:pt x="3274" y="1438"/>
                </a:lnTo>
                <a:lnTo>
                  <a:pt x="3272" y="1430"/>
                </a:lnTo>
                <a:lnTo>
                  <a:pt x="3270" y="1420"/>
                </a:lnTo>
                <a:lnTo>
                  <a:pt x="3271" y="1409"/>
                </a:lnTo>
                <a:lnTo>
                  <a:pt x="3263" y="1400"/>
                </a:lnTo>
                <a:lnTo>
                  <a:pt x="3260" y="1400"/>
                </a:lnTo>
                <a:lnTo>
                  <a:pt x="3259" y="1403"/>
                </a:lnTo>
                <a:lnTo>
                  <a:pt x="3252" y="1403"/>
                </a:lnTo>
                <a:lnTo>
                  <a:pt x="3247" y="1408"/>
                </a:lnTo>
                <a:lnTo>
                  <a:pt x="3245" y="1437"/>
                </a:lnTo>
                <a:lnTo>
                  <a:pt x="3250" y="1465"/>
                </a:lnTo>
                <a:lnTo>
                  <a:pt x="3242" y="1473"/>
                </a:lnTo>
                <a:lnTo>
                  <a:pt x="3245" y="1483"/>
                </a:lnTo>
                <a:lnTo>
                  <a:pt x="3252" y="1499"/>
                </a:lnTo>
                <a:lnTo>
                  <a:pt x="3255" y="1516"/>
                </a:lnTo>
                <a:lnTo>
                  <a:pt x="3256" y="1526"/>
                </a:lnTo>
                <a:lnTo>
                  <a:pt x="3259" y="1534"/>
                </a:lnTo>
                <a:lnTo>
                  <a:pt x="3256" y="1542"/>
                </a:lnTo>
                <a:lnTo>
                  <a:pt x="3257" y="1550"/>
                </a:lnTo>
                <a:lnTo>
                  <a:pt x="3262" y="1568"/>
                </a:lnTo>
                <a:lnTo>
                  <a:pt x="3264" y="1586"/>
                </a:lnTo>
                <a:lnTo>
                  <a:pt x="3267" y="1598"/>
                </a:lnTo>
                <a:lnTo>
                  <a:pt x="3269" y="1608"/>
                </a:lnTo>
                <a:lnTo>
                  <a:pt x="3272" y="1624"/>
                </a:lnTo>
                <a:lnTo>
                  <a:pt x="3271" y="1640"/>
                </a:lnTo>
                <a:lnTo>
                  <a:pt x="3269" y="1648"/>
                </a:lnTo>
                <a:lnTo>
                  <a:pt x="3264" y="1652"/>
                </a:lnTo>
                <a:lnTo>
                  <a:pt x="3260" y="1650"/>
                </a:lnTo>
                <a:lnTo>
                  <a:pt x="3259" y="1645"/>
                </a:lnTo>
                <a:lnTo>
                  <a:pt x="3256" y="1641"/>
                </a:lnTo>
                <a:lnTo>
                  <a:pt x="3252" y="1641"/>
                </a:lnTo>
                <a:lnTo>
                  <a:pt x="3250" y="1638"/>
                </a:lnTo>
                <a:lnTo>
                  <a:pt x="3250" y="1635"/>
                </a:lnTo>
                <a:lnTo>
                  <a:pt x="3249" y="1615"/>
                </a:lnTo>
                <a:lnTo>
                  <a:pt x="3246" y="1595"/>
                </a:lnTo>
                <a:lnTo>
                  <a:pt x="3245" y="1593"/>
                </a:lnTo>
                <a:lnTo>
                  <a:pt x="3244" y="1591"/>
                </a:lnTo>
                <a:lnTo>
                  <a:pt x="3235" y="1583"/>
                </a:lnTo>
                <a:lnTo>
                  <a:pt x="3238" y="1571"/>
                </a:lnTo>
                <a:lnTo>
                  <a:pt x="3239" y="1562"/>
                </a:lnTo>
                <a:lnTo>
                  <a:pt x="3239" y="1554"/>
                </a:lnTo>
                <a:lnTo>
                  <a:pt x="3234" y="1516"/>
                </a:lnTo>
                <a:lnTo>
                  <a:pt x="3228" y="1479"/>
                </a:lnTo>
                <a:lnTo>
                  <a:pt x="3229" y="1478"/>
                </a:lnTo>
                <a:lnTo>
                  <a:pt x="3228" y="1477"/>
                </a:lnTo>
                <a:lnTo>
                  <a:pt x="3228" y="1473"/>
                </a:lnTo>
                <a:lnTo>
                  <a:pt x="3227" y="1471"/>
                </a:lnTo>
                <a:lnTo>
                  <a:pt x="3227" y="1470"/>
                </a:lnTo>
                <a:lnTo>
                  <a:pt x="3226" y="1468"/>
                </a:lnTo>
                <a:lnTo>
                  <a:pt x="3224" y="1468"/>
                </a:lnTo>
                <a:lnTo>
                  <a:pt x="3222" y="1468"/>
                </a:lnTo>
                <a:lnTo>
                  <a:pt x="3224" y="1468"/>
                </a:lnTo>
                <a:lnTo>
                  <a:pt x="3226" y="1468"/>
                </a:lnTo>
                <a:lnTo>
                  <a:pt x="3226" y="1466"/>
                </a:lnTo>
                <a:lnTo>
                  <a:pt x="3225" y="1463"/>
                </a:lnTo>
                <a:lnTo>
                  <a:pt x="3225" y="1460"/>
                </a:lnTo>
                <a:lnTo>
                  <a:pt x="3225" y="1456"/>
                </a:lnTo>
                <a:lnTo>
                  <a:pt x="3231" y="1454"/>
                </a:lnTo>
                <a:lnTo>
                  <a:pt x="3230" y="1452"/>
                </a:lnTo>
                <a:lnTo>
                  <a:pt x="3225" y="1438"/>
                </a:lnTo>
                <a:lnTo>
                  <a:pt x="3229" y="1424"/>
                </a:lnTo>
                <a:lnTo>
                  <a:pt x="3229" y="1411"/>
                </a:lnTo>
                <a:lnTo>
                  <a:pt x="3230" y="1399"/>
                </a:lnTo>
                <a:lnTo>
                  <a:pt x="3223" y="1405"/>
                </a:lnTo>
                <a:lnTo>
                  <a:pt x="3215" y="1410"/>
                </a:lnTo>
                <a:lnTo>
                  <a:pt x="3215" y="1410"/>
                </a:lnTo>
                <a:lnTo>
                  <a:pt x="3214" y="1409"/>
                </a:lnTo>
                <a:lnTo>
                  <a:pt x="3214" y="1407"/>
                </a:lnTo>
                <a:lnTo>
                  <a:pt x="3210" y="1393"/>
                </a:lnTo>
                <a:lnTo>
                  <a:pt x="3200" y="1382"/>
                </a:lnTo>
                <a:lnTo>
                  <a:pt x="3188" y="1377"/>
                </a:lnTo>
                <a:lnTo>
                  <a:pt x="3180" y="1387"/>
                </a:lnTo>
                <a:lnTo>
                  <a:pt x="3176" y="1404"/>
                </a:lnTo>
                <a:lnTo>
                  <a:pt x="3178" y="1421"/>
                </a:lnTo>
                <a:lnTo>
                  <a:pt x="3180" y="1430"/>
                </a:lnTo>
                <a:lnTo>
                  <a:pt x="3177" y="1438"/>
                </a:lnTo>
                <a:lnTo>
                  <a:pt x="3173" y="1443"/>
                </a:lnTo>
                <a:lnTo>
                  <a:pt x="3169" y="1448"/>
                </a:lnTo>
                <a:lnTo>
                  <a:pt x="3164" y="1453"/>
                </a:lnTo>
                <a:lnTo>
                  <a:pt x="3165" y="1461"/>
                </a:lnTo>
                <a:lnTo>
                  <a:pt x="3171" y="1463"/>
                </a:lnTo>
                <a:lnTo>
                  <a:pt x="3177" y="1458"/>
                </a:lnTo>
                <a:lnTo>
                  <a:pt x="3178" y="1458"/>
                </a:lnTo>
                <a:lnTo>
                  <a:pt x="3180" y="1458"/>
                </a:lnTo>
                <a:lnTo>
                  <a:pt x="3181" y="1464"/>
                </a:lnTo>
                <a:lnTo>
                  <a:pt x="3182" y="1470"/>
                </a:lnTo>
                <a:lnTo>
                  <a:pt x="3185" y="1495"/>
                </a:lnTo>
                <a:lnTo>
                  <a:pt x="3186" y="1522"/>
                </a:lnTo>
                <a:lnTo>
                  <a:pt x="3186" y="1522"/>
                </a:lnTo>
                <a:lnTo>
                  <a:pt x="3186" y="1522"/>
                </a:lnTo>
                <a:lnTo>
                  <a:pt x="3185" y="1526"/>
                </a:lnTo>
                <a:lnTo>
                  <a:pt x="3187" y="1529"/>
                </a:lnTo>
                <a:lnTo>
                  <a:pt x="3188" y="1531"/>
                </a:lnTo>
                <a:lnTo>
                  <a:pt x="3190" y="1533"/>
                </a:lnTo>
                <a:lnTo>
                  <a:pt x="3194" y="1558"/>
                </a:lnTo>
                <a:lnTo>
                  <a:pt x="3193" y="1584"/>
                </a:lnTo>
                <a:lnTo>
                  <a:pt x="3194" y="1587"/>
                </a:lnTo>
                <a:lnTo>
                  <a:pt x="3196" y="1590"/>
                </a:lnTo>
                <a:lnTo>
                  <a:pt x="3199" y="1599"/>
                </a:lnTo>
                <a:lnTo>
                  <a:pt x="3201" y="1607"/>
                </a:lnTo>
                <a:lnTo>
                  <a:pt x="3202" y="1623"/>
                </a:lnTo>
                <a:lnTo>
                  <a:pt x="3208" y="1638"/>
                </a:lnTo>
                <a:lnTo>
                  <a:pt x="3208" y="1640"/>
                </a:lnTo>
                <a:lnTo>
                  <a:pt x="3209" y="1644"/>
                </a:lnTo>
                <a:lnTo>
                  <a:pt x="3208" y="1653"/>
                </a:lnTo>
                <a:lnTo>
                  <a:pt x="3199" y="1657"/>
                </a:lnTo>
                <a:lnTo>
                  <a:pt x="3195" y="1661"/>
                </a:lnTo>
                <a:lnTo>
                  <a:pt x="3194" y="1665"/>
                </a:lnTo>
                <a:lnTo>
                  <a:pt x="3201" y="1677"/>
                </a:lnTo>
                <a:lnTo>
                  <a:pt x="3207" y="1686"/>
                </a:lnTo>
                <a:lnTo>
                  <a:pt x="3215" y="1695"/>
                </a:lnTo>
                <a:lnTo>
                  <a:pt x="3215" y="1705"/>
                </a:lnTo>
                <a:lnTo>
                  <a:pt x="3217" y="1714"/>
                </a:lnTo>
                <a:lnTo>
                  <a:pt x="3227" y="1718"/>
                </a:lnTo>
                <a:lnTo>
                  <a:pt x="3244" y="1718"/>
                </a:lnTo>
                <a:lnTo>
                  <a:pt x="3261" y="1725"/>
                </a:lnTo>
                <a:lnTo>
                  <a:pt x="3267" y="1693"/>
                </a:lnTo>
                <a:lnTo>
                  <a:pt x="3273" y="1685"/>
                </a:lnTo>
                <a:lnTo>
                  <a:pt x="3271" y="1693"/>
                </a:lnTo>
                <a:lnTo>
                  <a:pt x="3277" y="1697"/>
                </a:lnTo>
                <a:lnTo>
                  <a:pt x="3278" y="1699"/>
                </a:lnTo>
                <a:lnTo>
                  <a:pt x="3278" y="1702"/>
                </a:lnTo>
                <a:lnTo>
                  <a:pt x="3278" y="1715"/>
                </a:lnTo>
                <a:lnTo>
                  <a:pt x="3280" y="1726"/>
                </a:lnTo>
                <a:lnTo>
                  <a:pt x="3291" y="1729"/>
                </a:lnTo>
                <a:lnTo>
                  <a:pt x="3305" y="1730"/>
                </a:lnTo>
                <a:lnTo>
                  <a:pt x="3305" y="1680"/>
                </a:lnTo>
                <a:lnTo>
                  <a:pt x="3305" y="1629"/>
                </a:lnTo>
                <a:lnTo>
                  <a:pt x="3300" y="1629"/>
                </a:lnTo>
                <a:lnTo>
                  <a:pt x="3294" y="1626"/>
                </a:lnTo>
                <a:lnTo>
                  <a:pt x="3299" y="1625"/>
                </a:lnTo>
                <a:lnTo>
                  <a:pt x="3301" y="1620"/>
                </a:lnTo>
                <a:lnTo>
                  <a:pt x="3296" y="1589"/>
                </a:lnTo>
                <a:lnTo>
                  <a:pt x="3287" y="1558"/>
                </a:lnTo>
                <a:lnTo>
                  <a:pt x="3286" y="1554"/>
                </a:lnTo>
                <a:lnTo>
                  <a:pt x="3289" y="1552"/>
                </a:lnTo>
                <a:lnTo>
                  <a:pt x="3291" y="1547"/>
                </a:lnTo>
                <a:lnTo>
                  <a:pt x="3290" y="1544"/>
                </a:lnTo>
                <a:lnTo>
                  <a:pt x="3287" y="1537"/>
                </a:lnTo>
                <a:lnTo>
                  <a:pt x="3287" y="1529"/>
                </a:lnTo>
                <a:lnTo>
                  <a:pt x="3287" y="1511"/>
                </a:lnTo>
                <a:lnTo>
                  <a:pt x="3289" y="1494"/>
                </a:lnTo>
                <a:lnTo>
                  <a:pt x="3290" y="1493"/>
                </a:lnTo>
                <a:lnTo>
                  <a:pt x="3293" y="1494"/>
                </a:lnTo>
                <a:lnTo>
                  <a:pt x="3298" y="1492"/>
                </a:lnTo>
                <a:lnTo>
                  <a:pt x="3299" y="1487"/>
                </a:lnTo>
                <a:lnTo>
                  <a:pt x="3298" y="1492"/>
                </a:lnTo>
                <a:lnTo>
                  <a:pt x="3293" y="1494"/>
                </a:lnTo>
                <a:lnTo>
                  <a:pt x="3294" y="1506"/>
                </a:lnTo>
                <a:lnTo>
                  <a:pt x="3298" y="1517"/>
                </a:lnTo>
                <a:lnTo>
                  <a:pt x="3299" y="1527"/>
                </a:lnTo>
                <a:lnTo>
                  <a:pt x="3305" y="1534"/>
                </a:lnTo>
                <a:lnTo>
                  <a:pt x="3305" y="1526"/>
                </a:lnTo>
                <a:lnTo>
                  <a:pt x="3305" y="1517"/>
                </a:lnTo>
                <a:lnTo>
                  <a:pt x="3305" y="1477"/>
                </a:lnTo>
                <a:lnTo>
                  <a:pt x="3305" y="1436"/>
                </a:lnTo>
                <a:lnTo>
                  <a:pt x="3302" y="1432"/>
                </a:lnTo>
                <a:lnTo>
                  <a:pt x="3299" y="1428"/>
                </a:lnTo>
                <a:lnTo>
                  <a:pt x="3296" y="1425"/>
                </a:lnTo>
                <a:lnTo>
                  <a:pt x="3292" y="1424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362"/>
          <p:cNvSpPr>
            <a:spLocks noGrp="1" noEditPoints="1"/>
          </p:cNvSpPr>
          <p:nvPr>
            <p:ph type="pic" sz="quarter" idx="34"/>
          </p:nvPr>
        </p:nvSpPr>
        <p:spPr bwMode="auto">
          <a:xfrm>
            <a:off x="0" y="1144002"/>
            <a:ext cx="12192000" cy="5734279"/>
          </a:xfrm>
          <a:custGeom>
            <a:avLst/>
            <a:gdLst>
              <a:gd name="T0" fmla="*/ 1083 w 1235"/>
              <a:gd name="T1" fmla="*/ 353 h 759"/>
              <a:gd name="T2" fmla="*/ 1062 w 1235"/>
              <a:gd name="T3" fmla="*/ 419 h 759"/>
              <a:gd name="T4" fmla="*/ 984 w 1235"/>
              <a:gd name="T5" fmla="*/ 383 h 759"/>
              <a:gd name="T6" fmla="*/ 858 w 1235"/>
              <a:gd name="T7" fmla="*/ 295 h 759"/>
              <a:gd name="T8" fmla="*/ 712 w 1235"/>
              <a:gd name="T9" fmla="*/ 220 h 759"/>
              <a:gd name="T10" fmla="*/ 637 w 1235"/>
              <a:gd name="T11" fmla="*/ 177 h 759"/>
              <a:gd name="T12" fmla="*/ 574 w 1235"/>
              <a:gd name="T13" fmla="*/ 191 h 759"/>
              <a:gd name="T14" fmla="*/ 493 w 1235"/>
              <a:gd name="T15" fmla="*/ 156 h 759"/>
              <a:gd name="T16" fmla="*/ 437 w 1235"/>
              <a:gd name="T17" fmla="*/ 66 h 759"/>
              <a:gd name="T18" fmla="*/ 339 w 1235"/>
              <a:gd name="T19" fmla="*/ 152 h 759"/>
              <a:gd name="T20" fmla="*/ 281 w 1235"/>
              <a:gd name="T21" fmla="*/ 186 h 759"/>
              <a:gd name="T22" fmla="*/ 316 w 1235"/>
              <a:gd name="T23" fmla="*/ 330 h 759"/>
              <a:gd name="T24" fmla="*/ 271 w 1235"/>
              <a:gd name="T25" fmla="*/ 348 h 759"/>
              <a:gd name="T26" fmla="*/ 260 w 1235"/>
              <a:gd name="T27" fmla="*/ 322 h 759"/>
              <a:gd name="T28" fmla="*/ 273 w 1235"/>
              <a:gd name="T29" fmla="*/ 250 h 759"/>
              <a:gd name="T30" fmla="*/ 166 w 1235"/>
              <a:gd name="T31" fmla="*/ 390 h 759"/>
              <a:gd name="T32" fmla="*/ 86 w 1235"/>
              <a:gd name="T33" fmla="*/ 449 h 759"/>
              <a:gd name="T34" fmla="*/ 107 w 1235"/>
              <a:gd name="T35" fmla="*/ 738 h 759"/>
              <a:gd name="T36" fmla="*/ 382 w 1235"/>
              <a:gd name="T37" fmla="*/ 702 h 759"/>
              <a:gd name="T38" fmla="*/ 461 w 1235"/>
              <a:gd name="T39" fmla="*/ 718 h 759"/>
              <a:gd name="T40" fmla="*/ 666 w 1235"/>
              <a:gd name="T41" fmla="*/ 676 h 759"/>
              <a:gd name="T42" fmla="*/ 662 w 1235"/>
              <a:gd name="T43" fmla="*/ 745 h 759"/>
              <a:gd name="T44" fmla="*/ 877 w 1235"/>
              <a:gd name="T45" fmla="*/ 716 h 759"/>
              <a:gd name="T46" fmla="*/ 1081 w 1235"/>
              <a:gd name="T47" fmla="*/ 637 h 759"/>
              <a:gd name="T48" fmla="*/ 85 w 1235"/>
              <a:gd name="T49" fmla="*/ 527 h 759"/>
              <a:gd name="T50" fmla="*/ 135 w 1235"/>
              <a:gd name="T51" fmla="*/ 564 h 759"/>
              <a:gd name="T52" fmla="*/ 222 w 1235"/>
              <a:gd name="T53" fmla="*/ 375 h 759"/>
              <a:gd name="T54" fmla="*/ 219 w 1235"/>
              <a:gd name="T55" fmla="*/ 487 h 759"/>
              <a:gd name="T56" fmla="*/ 504 w 1235"/>
              <a:gd name="T57" fmla="*/ 163 h 759"/>
              <a:gd name="T58" fmla="*/ 492 w 1235"/>
              <a:gd name="T59" fmla="*/ 237 h 759"/>
              <a:gd name="T60" fmla="*/ 472 w 1235"/>
              <a:gd name="T61" fmla="*/ 232 h 759"/>
              <a:gd name="T62" fmla="*/ 391 w 1235"/>
              <a:gd name="T63" fmla="*/ 487 h 759"/>
              <a:gd name="T64" fmla="*/ 351 w 1235"/>
              <a:gd name="T65" fmla="*/ 438 h 759"/>
              <a:gd name="T66" fmla="*/ 382 w 1235"/>
              <a:gd name="T67" fmla="*/ 327 h 759"/>
              <a:gd name="T68" fmla="*/ 379 w 1235"/>
              <a:gd name="T69" fmla="*/ 187 h 759"/>
              <a:gd name="T70" fmla="*/ 411 w 1235"/>
              <a:gd name="T71" fmla="*/ 196 h 759"/>
              <a:gd name="T72" fmla="*/ 454 w 1235"/>
              <a:gd name="T73" fmla="*/ 585 h 759"/>
              <a:gd name="T74" fmla="*/ 453 w 1235"/>
              <a:gd name="T75" fmla="*/ 439 h 759"/>
              <a:gd name="T76" fmla="*/ 511 w 1235"/>
              <a:gd name="T77" fmla="*/ 261 h 759"/>
              <a:gd name="T78" fmla="*/ 669 w 1235"/>
              <a:gd name="T79" fmla="*/ 490 h 759"/>
              <a:gd name="T80" fmla="*/ 644 w 1235"/>
              <a:gd name="T81" fmla="*/ 394 h 759"/>
              <a:gd name="T82" fmla="*/ 612 w 1235"/>
              <a:gd name="T83" fmla="*/ 470 h 759"/>
              <a:gd name="T84" fmla="*/ 583 w 1235"/>
              <a:gd name="T85" fmla="*/ 402 h 759"/>
              <a:gd name="T86" fmla="*/ 664 w 1235"/>
              <a:gd name="T87" fmla="*/ 279 h 759"/>
              <a:gd name="T88" fmla="*/ 708 w 1235"/>
              <a:gd name="T89" fmla="*/ 330 h 759"/>
              <a:gd name="T90" fmla="*/ 698 w 1235"/>
              <a:gd name="T91" fmla="*/ 388 h 759"/>
              <a:gd name="T92" fmla="*/ 730 w 1235"/>
              <a:gd name="T93" fmla="*/ 644 h 759"/>
              <a:gd name="T94" fmla="*/ 736 w 1235"/>
              <a:gd name="T95" fmla="*/ 669 h 759"/>
              <a:gd name="T96" fmla="*/ 774 w 1235"/>
              <a:gd name="T97" fmla="*/ 484 h 759"/>
              <a:gd name="T98" fmla="*/ 819 w 1235"/>
              <a:gd name="T99" fmla="*/ 592 h 759"/>
              <a:gd name="T100" fmla="*/ 862 w 1235"/>
              <a:gd name="T101" fmla="*/ 527 h 759"/>
              <a:gd name="T102" fmla="*/ 885 w 1235"/>
              <a:gd name="T103" fmla="*/ 644 h 759"/>
              <a:gd name="T104" fmla="*/ 936 w 1235"/>
              <a:gd name="T105" fmla="*/ 614 h 759"/>
              <a:gd name="T106" fmla="*/ 983 w 1235"/>
              <a:gd name="T107" fmla="*/ 627 h 759"/>
              <a:gd name="T108" fmla="*/ 1039 w 1235"/>
              <a:gd name="T109" fmla="*/ 494 h 759"/>
              <a:gd name="T110" fmla="*/ 1049 w 1235"/>
              <a:gd name="T111" fmla="*/ 497 h 759"/>
              <a:gd name="T112" fmla="*/ 1079 w 1235"/>
              <a:gd name="T113" fmla="*/ 484 h 759"/>
              <a:gd name="T114" fmla="*/ 1104 w 1235"/>
              <a:gd name="T115" fmla="*/ 423 h 759"/>
              <a:gd name="T116" fmla="*/ 1116 w 1235"/>
              <a:gd name="T117" fmla="*/ 541 h 759"/>
              <a:gd name="T118" fmla="*/ 1122 w 1235"/>
              <a:gd name="T119" fmla="*/ 500 h 759"/>
              <a:gd name="T120" fmla="*/ 1172 w 1235"/>
              <a:gd name="T121" fmla="*/ 598 h 759"/>
              <a:gd name="T122" fmla="*/ 1170 w 1235"/>
              <a:gd name="T123" fmla="*/ 623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35" h="759">
                <a:moveTo>
                  <a:pt x="1231" y="674"/>
                </a:moveTo>
                <a:cubicBezTo>
                  <a:pt x="1231" y="664"/>
                  <a:pt x="1231" y="654"/>
                  <a:pt x="1231" y="644"/>
                </a:cubicBezTo>
                <a:cubicBezTo>
                  <a:pt x="1231" y="638"/>
                  <a:pt x="1234" y="626"/>
                  <a:pt x="1226" y="626"/>
                </a:cubicBezTo>
                <a:cubicBezTo>
                  <a:pt x="1227" y="626"/>
                  <a:pt x="1227" y="626"/>
                  <a:pt x="1228" y="626"/>
                </a:cubicBezTo>
                <a:cubicBezTo>
                  <a:pt x="1228" y="625"/>
                  <a:pt x="1227" y="624"/>
                  <a:pt x="1227" y="623"/>
                </a:cubicBezTo>
                <a:cubicBezTo>
                  <a:pt x="1234" y="623"/>
                  <a:pt x="1231" y="615"/>
                  <a:pt x="1231" y="610"/>
                </a:cubicBezTo>
                <a:cubicBezTo>
                  <a:pt x="1218" y="612"/>
                  <a:pt x="1213" y="609"/>
                  <a:pt x="1212" y="599"/>
                </a:cubicBezTo>
                <a:cubicBezTo>
                  <a:pt x="1212" y="596"/>
                  <a:pt x="1211" y="591"/>
                  <a:pt x="1211" y="587"/>
                </a:cubicBezTo>
                <a:cubicBezTo>
                  <a:pt x="1211" y="583"/>
                  <a:pt x="1210" y="581"/>
                  <a:pt x="1209" y="578"/>
                </a:cubicBezTo>
                <a:cubicBezTo>
                  <a:pt x="1208" y="575"/>
                  <a:pt x="1206" y="572"/>
                  <a:pt x="1205" y="569"/>
                </a:cubicBezTo>
                <a:cubicBezTo>
                  <a:pt x="1196" y="547"/>
                  <a:pt x="1198" y="519"/>
                  <a:pt x="1181" y="501"/>
                </a:cubicBezTo>
                <a:cubicBezTo>
                  <a:pt x="1181" y="498"/>
                  <a:pt x="1179" y="493"/>
                  <a:pt x="1179" y="490"/>
                </a:cubicBezTo>
                <a:cubicBezTo>
                  <a:pt x="1180" y="485"/>
                  <a:pt x="1181" y="486"/>
                  <a:pt x="1181" y="483"/>
                </a:cubicBezTo>
                <a:cubicBezTo>
                  <a:pt x="1181" y="485"/>
                  <a:pt x="1175" y="476"/>
                  <a:pt x="1177" y="478"/>
                </a:cubicBezTo>
                <a:cubicBezTo>
                  <a:pt x="1167" y="469"/>
                  <a:pt x="1174" y="479"/>
                  <a:pt x="1170" y="478"/>
                </a:cubicBezTo>
                <a:cubicBezTo>
                  <a:pt x="1165" y="476"/>
                  <a:pt x="1166" y="467"/>
                  <a:pt x="1163" y="463"/>
                </a:cubicBezTo>
                <a:cubicBezTo>
                  <a:pt x="1161" y="469"/>
                  <a:pt x="1165" y="479"/>
                  <a:pt x="1165" y="486"/>
                </a:cubicBezTo>
                <a:cubicBezTo>
                  <a:pt x="1164" y="483"/>
                  <a:pt x="1163" y="479"/>
                  <a:pt x="1160" y="482"/>
                </a:cubicBezTo>
                <a:cubicBezTo>
                  <a:pt x="1158" y="474"/>
                  <a:pt x="1156" y="467"/>
                  <a:pt x="1153" y="460"/>
                </a:cubicBezTo>
                <a:cubicBezTo>
                  <a:pt x="1152" y="468"/>
                  <a:pt x="1158" y="497"/>
                  <a:pt x="1163" y="501"/>
                </a:cubicBezTo>
                <a:cubicBezTo>
                  <a:pt x="1148" y="503"/>
                  <a:pt x="1156" y="491"/>
                  <a:pt x="1147" y="483"/>
                </a:cubicBezTo>
                <a:cubicBezTo>
                  <a:pt x="1148" y="484"/>
                  <a:pt x="1147" y="486"/>
                  <a:pt x="1147" y="488"/>
                </a:cubicBezTo>
                <a:cubicBezTo>
                  <a:pt x="1138" y="485"/>
                  <a:pt x="1138" y="466"/>
                  <a:pt x="1136" y="458"/>
                </a:cubicBezTo>
                <a:cubicBezTo>
                  <a:pt x="1136" y="458"/>
                  <a:pt x="1136" y="459"/>
                  <a:pt x="1136" y="459"/>
                </a:cubicBezTo>
                <a:cubicBezTo>
                  <a:pt x="1136" y="449"/>
                  <a:pt x="1121" y="420"/>
                  <a:pt x="1129" y="414"/>
                </a:cubicBezTo>
                <a:cubicBezTo>
                  <a:pt x="1132" y="418"/>
                  <a:pt x="1129" y="421"/>
                  <a:pt x="1130" y="425"/>
                </a:cubicBezTo>
                <a:cubicBezTo>
                  <a:pt x="1132" y="429"/>
                  <a:pt x="1134" y="431"/>
                  <a:pt x="1136" y="435"/>
                </a:cubicBezTo>
                <a:cubicBezTo>
                  <a:pt x="1145" y="424"/>
                  <a:pt x="1150" y="434"/>
                  <a:pt x="1143" y="442"/>
                </a:cubicBezTo>
                <a:cubicBezTo>
                  <a:pt x="1150" y="443"/>
                  <a:pt x="1150" y="452"/>
                  <a:pt x="1152" y="457"/>
                </a:cubicBezTo>
                <a:cubicBezTo>
                  <a:pt x="1152" y="454"/>
                  <a:pt x="1154" y="452"/>
                  <a:pt x="1155" y="451"/>
                </a:cubicBezTo>
                <a:cubicBezTo>
                  <a:pt x="1155" y="450"/>
                  <a:pt x="1158" y="451"/>
                  <a:pt x="1159" y="450"/>
                </a:cubicBezTo>
                <a:cubicBezTo>
                  <a:pt x="1159" y="449"/>
                  <a:pt x="1158" y="446"/>
                  <a:pt x="1159" y="445"/>
                </a:cubicBezTo>
                <a:cubicBezTo>
                  <a:pt x="1160" y="441"/>
                  <a:pt x="1156" y="435"/>
                  <a:pt x="1163" y="435"/>
                </a:cubicBezTo>
                <a:cubicBezTo>
                  <a:pt x="1159" y="434"/>
                  <a:pt x="1152" y="432"/>
                  <a:pt x="1159" y="428"/>
                </a:cubicBezTo>
                <a:cubicBezTo>
                  <a:pt x="1150" y="427"/>
                  <a:pt x="1151" y="412"/>
                  <a:pt x="1150" y="405"/>
                </a:cubicBezTo>
                <a:cubicBezTo>
                  <a:pt x="1148" y="401"/>
                  <a:pt x="1142" y="386"/>
                  <a:pt x="1144" y="398"/>
                </a:cubicBezTo>
                <a:cubicBezTo>
                  <a:pt x="1134" y="399"/>
                  <a:pt x="1137" y="356"/>
                  <a:pt x="1125" y="356"/>
                </a:cubicBezTo>
                <a:cubicBezTo>
                  <a:pt x="1119" y="356"/>
                  <a:pt x="1127" y="369"/>
                  <a:pt x="1117" y="360"/>
                </a:cubicBezTo>
                <a:cubicBezTo>
                  <a:pt x="1112" y="355"/>
                  <a:pt x="1113" y="344"/>
                  <a:pt x="1110" y="336"/>
                </a:cubicBezTo>
                <a:cubicBezTo>
                  <a:pt x="1104" y="321"/>
                  <a:pt x="1098" y="304"/>
                  <a:pt x="1093" y="288"/>
                </a:cubicBezTo>
                <a:cubicBezTo>
                  <a:pt x="1092" y="286"/>
                  <a:pt x="1090" y="272"/>
                  <a:pt x="1088" y="275"/>
                </a:cubicBezTo>
                <a:cubicBezTo>
                  <a:pt x="1086" y="279"/>
                  <a:pt x="1092" y="295"/>
                  <a:pt x="1092" y="299"/>
                </a:cubicBezTo>
                <a:cubicBezTo>
                  <a:pt x="1095" y="318"/>
                  <a:pt x="1098" y="336"/>
                  <a:pt x="1098" y="355"/>
                </a:cubicBezTo>
                <a:cubicBezTo>
                  <a:pt x="1096" y="356"/>
                  <a:pt x="1097" y="363"/>
                  <a:pt x="1098" y="366"/>
                </a:cubicBezTo>
                <a:cubicBezTo>
                  <a:pt x="1092" y="354"/>
                  <a:pt x="1084" y="354"/>
                  <a:pt x="1084" y="368"/>
                </a:cubicBezTo>
                <a:cubicBezTo>
                  <a:pt x="1081" y="364"/>
                  <a:pt x="1083" y="357"/>
                  <a:pt x="1083" y="353"/>
                </a:cubicBezTo>
                <a:cubicBezTo>
                  <a:pt x="1083" y="350"/>
                  <a:pt x="1085" y="347"/>
                  <a:pt x="1084" y="342"/>
                </a:cubicBezTo>
                <a:cubicBezTo>
                  <a:pt x="1083" y="338"/>
                  <a:pt x="1082" y="333"/>
                  <a:pt x="1081" y="329"/>
                </a:cubicBezTo>
                <a:cubicBezTo>
                  <a:pt x="1078" y="320"/>
                  <a:pt x="1075" y="312"/>
                  <a:pt x="1073" y="303"/>
                </a:cubicBezTo>
                <a:cubicBezTo>
                  <a:pt x="1071" y="297"/>
                  <a:pt x="1071" y="282"/>
                  <a:pt x="1065" y="280"/>
                </a:cubicBezTo>
                <a:cubicBezTo>
                  <a:pt x="1064" y="287"/>
                  <a:pt x="1068" y="298"/>
                  <a:pt x="1069" y="305"/>
                </a:cubicBezTo>
                <a:cubicBezTo>
                  <a:pt x="1070" y="314"/>
                  <a:pt x="1071" y="321"/>
                  <a:pt x="1071" y="329"/>
                </a:cubicBezTo>
                <a:cubicBezTo>
                  <a:pt x="1073" y="346"/>
                  <a:pt x="1077" y="360"/>
                  <a:pt x="1075" y="375"/>
                </a:cubicBezTo>
                <a:cubicBezTo>
                  <a:pt x="1070" y="368"/>
                  <a:pt x="1072" y="361"/>
                  <a:pt x="1067" y="353"/>
                </a:cubicBezTo>
                <a:cubicBezTo>
                  <a:pt x="1067" y="360"/>
                  <a:pt x="1068" y="367"/>
                  <a:pt x="1068" y="374"/>
                </a:cubicBezTo>
                <a:cubicBezTo>
                  <a:pt x="1067" y="372"/>
                  <a:pt x="1066" y="371"/>
                  <a:pt x="1065" y="370"/>
                </a:cubicBezTo>
                <a:cubicBezTo>
                  <a:pt x="1065" y="373"/>
                  <a:pt x="1064" y="372"/>
                  <a:pt x="1063" y="375"/>
                </a:cubicBezTo>
                <a:cubicBezTo>
                  <a:pt x="1062" y="372"/>
                  <a:pt x="1061" y="373"/>
                  <a:pt x="1060" y="371"/>
                </a:cubicBezTo>
                <a:cubicBezTo>
                  <a:pt x="1060" y="373"/>
                  <a:pt x="1058" y="375"/>
                  <a:pt x="1057" y="376"/>
                </a:cubicBezTo>
                <a:cubicBezTo>
                  <a:pt x="1057" y="373"/>
                  <a:pt x="1056" y="372"/>
                  <a:pt x="1055" y="370"/>
                </a:cubicBezTo>
                <a:cubicBezTo>
                  <a:pt x="1056" y="372"/>
                  <a:pt x="1055" y="373"/>
                  <a:pt x="1057" y="375"/>
                </a:cubicBezTo>
                <a:cubicBezTo>
                  <a:pt x="1054" y="377"/>
                  <a:pt x="1052" y="375"/>
                  <a:pt x="1051" y="372"/>
                </a:cubicBezTo>
                <a:cubicBezTo>
                  <a:pt x="1051" y="374"/>
                  <a:pt x="1049" y="376"/>
                  <a:pt x="1049" y="378"/>
                </a:cubicBezTo>
                <a:cubicBezTo>
                  <a:pt x="1048" y="376"/>
                  <a:pt x="1047" y="377"/>
                  <a:pt x="1047" y="374"/>
                </a:cubicBezTo>
                <a:cubicBezTo>
                  <a:pt x="1045" y="377"/>
                  <a:pt x="1044" y="373"/>
                  <a:pt x="1041" y="375"/>
                </a:cubicBezTo>
                <a:cubicBezTo>
                  <a:pt x="1041" y="375"/>
                  <a:pt x="1038" y="380"/>
                  <a:pt x="1038" y="380"/>
                </a:cubicBezTo>
                <a:cubicBezTo>
                  <a:pt x="1035" y="381"/>
                  <a:pt x="1036" y="380"/>
                  <a:pt x="1032" y="376"/>
                </a:cubicBezTo>
                <a:cubicBezTo>
                  <a:pt x="1032" y="378"/>
                  <a:pt x="1031" y="380"/>
                  <a:pt x="1031" y="382"/>
                </a:cubicBezTo>
                <a:cubicBezTo>
                  <a:pt x="1030" y="380"/>
                  <a:pt x="1028" y="377"/>
                  <a:pt x="1028" y="376"/>
                </a:cubicBezTo>
                <a:cubicBezTo>
                  <a:pt x="1028" y="378"/>
                  <a:pt x="1028" y="380"/>
                  <a:pt x="1028" y="382"/>
                </a:cubicBezTo>
                <a:cubicBezTo>
                  <a:pt x="1027" y="381"/>
                  <a:pt x="1024" y="380"/>
                  <a:pt x="1023" y="378"/>
                </a:cubicBezTo>
                <a:cubicBezTo>
                  <a:pt x="1023" y="381"/>
                  <a:pt x="1023" y="384"/>
                  <a:pt x="1023" y="386"/>
                </a:cubicBezTo>
                <a:cubicBezTo>
                  <a:pt x="1028" y="384"/>
                  <a:pt x="1030" y="393"/>
                  <a:pt x="1030" y="397"/>
                </a:cubicBezTo>
                <a:cubicBezTo>
                  <a:pt x="1025" y="399"/>
                  <a:pt x="1019" y="392"/>
                  <a:pt x="1019" y="393"/>
                </a:cubicBezTo>
                <a:cubicBezTo>
                  <a:pt x="1016" y="394"/>
                  <a:pt x="1017" y="401"/>
                  <a:pt x="1019" y="403"/>
                </a:cubicBezTo>
                <a:cubicBezTo>
                  <a:pt x="1021" y="406"/>
                  <a:pt x="1020" y="405"/>
                  <a:pt x="1023" y="405"/>
                </a:cubicBezTo>
                <a:cubicBezTo>
                  <a:pt x="1023" y="405"/>
                  <a:pt x="1023" y="400"/>
                  <a:pt x="1023" y="400"/>
                </a:cubicBezTo>
                <a:cubicBezTo>
                  <a:pt x="1025" y="399"/>
                  <a:pt x="1026" y="400"/>
                  <a:pt x="1027" y="400"/>
                </a:cubicBezTo>
                <a:cubicBezTo>
                  <a:pt x="1032" y="399"/>
                  <a:pt x="1030" y="401"/>
                  <a:pt x="1034" y="401"/>
                </a:cubicBezTo>
                <a:cubicBezTo>
                  <a:pt x="1034" y="401"/>
                  <a:pt x="1037" y="403"/>
                  <a:pt x="1038" y="403"/>
                </a:cubicBezTo>
                <a:cubicBezTo>
                  <a:pt x="1037" y="403"/>
                  <a:pt x="1041" y="401"/>
                  <a:pt x="1042" y="401"/>
                </a:cubicBezTo>
                <a:cubicBezTo>
                  <a:pt x="1045" y="401"/>
                  <a:pt x="1047" y="400"/>
                  <a:pt x="1050" y="399"/>
                </a:cubicBezTo>
                <a:cubicBezTo>
                  <a:pt x="1052" y="399"/>
                  <a:pt x="1056" y="400"/>
                  <a:pt x="1059" y="398"/>
                </a:cubicBezTo>
                <a:cubicBezTo>
                  <a:pt x="1057" y="395"/>
                  <a:pt x="1056" y="396"/>
                  <a:pt x="1059" y="393"/>
                </a:cubicBezTo>
                <a:cubicBezTo>
                  <a:pt x="1059" y="394"/>
                  <a:pt x="1059" y="393"/>
                  <a:pt x="1060" y="395"/>
                </a:cubicBezTo>
                <a:cubicBezTo>
                  <a:pt x="1060" y="394"/>
                  <a:pt x="1061" y="393"/>
                  <a:pt x="1061" y="392"/>
                </a:cubicBezTo>
                <a:cubicBezTo>
                  <a:pt x="1064" y="392"/>
                  <a:pt x="1065" y="397"/>
                  <a:pt x="1066" y="398"/>
                </a:cubicBezTo>
                <a:cubicBezTo>
                  <a:pt x="1065" y="397"/>
                  <a:pt x="1077" y="400"/>
                  <a:pt x="1067" y="402"/>
                </a:cubicBezTo>
                <a:cubicBezTo>
                  <a:pt x="1071" y="407"/>
                  <a:pt x="1074" y="412"/>
                  <a:pt x="1069" y="417"/>
                </a:cubicBezTo>
                <a:cubicBezTo>
                  <a:pt x="1067" y="419"/>
                  <a:pt x="1064" y="421"/>
                  <a:pt x="1062" y="419"/>
                </a:cubicBezTo>
                <a:cubicBezTo>
                  <a:pt x="1062" y="419"/>
                  <a:pt x="1062" y="419"/>
                  <a:pt x="1062" y="419"/>
                </a:cubicBezTo>
                <a:cubicBezTo>
                  <a:pt x="1062" y="419"/>
                  <a:pt x="1062" y="419"/>
                  <a:pt x="1062" y="419"/>
                </a:cubicBezTo>
                <a:cubicBezTo>
                  <a:pt x="1062" y="419"/>
                  <a:pt x="1062" y="419"/>
                  <a:pt x="1062" y="419"/>
                </a:cubicBezTo>
                <a:cubicBezTo>
                  <a:pt x="1067" y="417"/>
                  <a:pt x="1065" y="411"/>
                  <a:pt x="1062" y="408"/>
                </a:cubicBezTo>
                <a:cubicBezTo>
                  <a:pt x="1062" y="409"/>
                  <a:pt x="1061" y="411"/>
                  <a:pt x="1061" y="412"/>
                </a:cubicBezTo>
                <a:cubicBezTo>
                  <a:pt x="1054" y="409"/>
                  <a:pt x="1049" y="407"/>
                  <a:pt x="1046" y="417"/>
                </a:cubicBezTo>
                <a:cubicBezTo>
                  <a:pt x="1046" y="414"/>
                  <a:pt x="1045" y="413"/>
                  <a:pt x="1044" y="411"/>
                </a:cubicBezTo>
                <a:cubicBezTo>
                  <a:pt x="1041" y="416"/>
                  <a:pt x="1045" y="429"/>
                  <a:pt x="1049" y="419"/>
                </a:cubicBezTo>
                <a:cubicBezTo>
                  <a:pt x="1048" y="424"/>
                  <a:pt x="1049" y="440"/>
                  <a:pt x="1055" y="439"/>
                </a:cubicBezTo>
                <a:cubicBezTo>
                  <a:pt x="1054" y="443"/>
                  <a:pt x="1044" y="442"/>
                  <a:pt x="1039" y="443"/>
                </a:cubicBezTo>
                <a:cubicBezTo>
                  <a:pt x="1039" y="439"/>
                  <a:pt x="1041" y="437"/>
                  <a:pt x="1044" y="435"/>
                </a:cubicBezTo>
                <a:cubicBezTo>
                  <a:pt x="1043" y="436"/>
                  <a:pt x="1041" y="435"/>
                  <a:pt x="1039" y="435"/>
                </a:cubicBezTo>
                <a:cubicBezTo>
                  <a:pt x="1040" y="432"/>
                  <a:pt x="1039" y="432"/>
                  <a:pt x="1043" y="431"/>
                </a:cubicBezTo>
                <a:cubicBezTo>
                  <a:pt x="1039" y="430"/>
                  <a:pt x="1037" y="427"/>
                  <a:pt x="1038" y="424"/>
                </a:cubicBezTo>
                <a:cubicBezTo>
                  <a:pt x="1036" y="427"/>
                  <a:pt x="1035" y="431"/>
                  <a:pt x="1037" y="434"/>
                </a:cubicBezTo>
                <a:cubicBezTo>
                  <a:pt x="1030" y="436"/>
                  <a:pt x="1031" y="430"/>
                  <a:pt x="1027" y="429"/>
                </a:cubicBezTo>
                <a:cubicBezTo>
                  <a:pt x="1027" y="429"/>
                  <a:pt x="1025" y="433"/>
                  <a:pt x="1024" y="434"/>
                </a:cubicBezTo>
                <a:cubicBezTo>
                  <a:pt x="1025" y="428"/>
                  <a:pt x="1017" y="426"/>
                  <a:pt x="1020" y="421"/>
                </a:cubicBezTo>
                <a:cubicBezTo>
                  <a:pt x="1012" y="420"/>
                  <a:pt x="1016" y="427"/>
                  <a:pt x="1012" y="430"/>
                </a:cubicBezTo>
                <a:cubicBezTo>
                  <a:pt x="1007" y="436"/>
                  <a:pt x="1010" y="430"/>
                  <a:pt x="1009" y="427"/>
                </a:cubicBezTo>
                <a:cubicBezTo>
                  <a:pt x="1010" y="429"/>
                  <a:pt x="1011" y="420"/>
                  <a:pt x="1010" y="422"/>
                </a:cubicBezTo>
                <a:cubicBezTo>
                  <a:pt x="1013" y="418"/>
                  <a:pt x="1006" y="424"/>
                  <a:pt x="1011" y="419"/>
                </a:cubicBezTo>
                <a:cubicBezTo>
                  <a:pt x="1014" y="416"/>
                  <a:pt x="1022" y="416"/>
                  <a:pt x="1025" y="418"/>
                </a:cubicBezTo>
                <a:cubicBezTo>
                  <a:pt x="1024" y="416"/>
                  <a:pt x="1025" y="415"/>
                  <a:pt x="1025" y="413"/>
                </a:cubicBezTo>
                <a:cubicBezTo>
                  <a:pt x="1026" y="413"/>
                  <a:pt x="1027" y="413"/>
                  <a:pt x="1029" y="413"/>
                </a:cubicBezTo>
                <a:cubicBezTo>
                  <a:pt x="1026" y="409"/>
                  <a:pt x="1023" y="414"/>
                  <a:pt x="1019" y="412"/>
                </a:cubicBezTo>
                <a:cubicBezTo>
                  <a:pt x="1016" y="418"/>
                  <a:pt x="1011" y="417"/>
                  <a:pt x="1008" y="412"/>
                </a:cubicBezTo>
                <a:cubicBezTo>
                  <a:pt x="1011" y="409"/>
                  <a:pt x="1017" y="410"/>
                  <a:pt x="1017" y="407"/>
                </a:cubicBezTo>
                <a:cubicBezTo>
                  <a:pt x="1018" y="406"/>
                  <a:pt x="1012" y="405"/>
                  <a:pt x="1012" y="405"/>
                </a:cubicBezTo>
                <a:cubicBezTo>
                  <a:pt x="1022" y="405"/>
                  <a:pt x="1014" y="390"/>
                  <a:pt x="1011" y="387"/>
                </a:cubicBezTo>
                <a:cubicBezTo>
                  <a:pt x="1011" y="387"/>
                  <a:pt x="1012" y="387"/>
                  <a:pt x="1013" y="388"/>
                </a:cubicBezTo>
                <a:cubicBezTo>
                  <a:pt x="1013" y="386"/>
                  <a:pt x="1013" y="385"/>
                  <a:pt x="1012" y="383"/>
                </a:cubicBezTo>
                <a:cubicBezTo>
                  <a:pt x="1013" y="385"/>
                  <a:pt x="1013" y="385"/>
                  <a:pt x="1014" y="387"/>
                </a:cubicBezTo>
                <a:cubicBezTo>
                  <a:pt x="1015" y="383"/>
                  <a:pt x="1015" y="375"/>
                  <a:pt x="1014" y="371"/>
                </a:cubicBezTo>
                <a:cubicBezTo>
                  <a:pt x="1014" y="367"/>
                  <a:pt x="1011" y="365"/>
                  <a:pt x="1011" y="361"/>
                </a:cubicBezTo>
                <a:cubicBezTo>
                  <a:pt x="1010" y="357"/>
                  <a:pt x="1011" y="353"/>
                  <a:pt x="1011" y="349"/>
                </a:cubicBezTo>
                <a:cubicBezTo>
                  <a:pt x="1009" y="332"/>
                  <a:pt x="1000" y="315"/>
                  <a:pt x="998" y="298"/>
                </a:cubicBezTo>
                <a:cubicBezTo>
                  <a:pt x="994" y="300"/>
                  <a:pt x="1000" y="325"/>
                  <a:pt x="1000" y="331"/>
                </a:cubicBezTo>
                <a:cubicBezTo>
                  <a:pt x="1001" y="338"/>
                  <a:pt x="998" y="351"/>
                  <a:pt x="1003" y="357"/>
                </a:cubicBezTo>
                <a:cubicBezTo>
                  <a:pt x="1003" y="355"/>
                  <a:pt x="1003" y="353"/>
                  <a:pt x="1003" y="352"/>
                </a:cubicBezTo>
                <a:cubicBezTo>
                  <a:pt x="1003" y="357"/>
                  <a:pt x="1005" y="363"/>
                  <a:pt x="1005" y="368"/>
                </a:cubicBezTo>
                <a:cubicBezTo>
                  <a:pt x="1005" y="373"/>
                  <a:pt x="1002" y="374"/>
                  <a:pt x="1001" y="378"/>
                </a:cubicBezTo>
                <a:cubicBezTo>
                  <a:pt x="1001" y="381"/>
                  <a:pt x="1002" y="385"/>
                  <a:pt x="1002" y="388"/>
                </a:cubicBezTo>
                <a:cubicBezTo>
                  <a:pt x="997" y="386"/>
                  <a:pt x="998" y="381"/>
                  <a:pt x="996" y="377"/>
                </a:cubicBezTo>
                <a:cubicBezTo>
                  <a:pt x="997" y="380"/>
                  <a:pt x="997" y="383"/>
                  <a:pt x="996" y="385"/>
                </a:cubicBezTo>
                <a:cubicBezTo>
                  <a:pt x="993" y="377"/>
                  <a:pt x="994" y="368"/>
                  <a:pt x="990" y="360"/>
                </a:cubicBezTo>
                <a:cubicBezTo>
                  <a:pt x="983" y="368"/>
                  <a:pt x="998" y="383"/>
                  <a:pt x="986" y="391"/>
                </a:cubicBezTo>
                <a:cubicBezTo>
                  <a:pt x="986" y="388"/>
                  <a:pt x="985" y="386"/>
                  <a:pt x="984" y="383"/>
                </a:cubicBezTo>
                <a:cubicBezTo>
                  <a:pt x="984" y="385"/>
                  <a:pt x="983" y="387"/>
                  <a:pt x="983" y="389"/>
                </a:cubicBezTo>
                <a:cubicBezTo>
                  <a:pt x="981" y="380"/>
                  <a:pt x="978" y="372"/>
                  <a:pt x="976" y="363"/>
                </a:cubicBezTo>
                <a:cubicBezTo>
                  <a:pt x="976" y="374"/>
                  <a:pt x="976" y="384"/>
                  <a:pt x="976" y="394"/>
                </a:cubicBezTo>
                <a:cubicBezTo>
                  <a:pt x="968" y="387"/>
                  <a:pt x="972" y="373"/>
                  <a:pt x="967" y="364"/>
                </a:cubicBezTo>
                <a:cubicBezTo>
                  <a:pt x="967" y="371"/>
                  <a:pt x="969" y="378"/>
                  <a:pt x="969" y="384"/>
                </a:cubicBezTo>
                <a:cubicBezTo>
                  <a:pt x="969" y="388"/>
                  <a:pt x="966" y="391"/>
                  <a:pt x="966" y="395"/>
                </a:cubicBezTo>
                <a:cubicBezTo>
                  <a:pt x="964" y="391"/>
                  <a:pt x="965" y="388"/>
                  <a:pt x="963" y="385"/>
                </a:cubicBezTo>
                <a:cubicBezTo>
                  <a:pt x="962" y="388"/>
                  <a:pt x="963" y="392"/>
                  <a:pt x="960" y="395"/>
                </a:cubicBezTo>
                <a:cubicBezTo>
                  <a:pt x="960" y="392"/>
                  <a:pt x="960" y="389"/>
                  <a:pt x="959" y="386"/>
                </a:cubicBezTo>
                <a:cubicBezTo>
                  <a:pt x="957" y="390"/>
                  <a:pt x="960" y="395"/>
                  <a:pt x="958" y="398"/>
                </a:cubicBezTo>
                <a:cubicBezTo>
                  <a:pt x="956" y="395"/>
                  <a:pt x="956" y="388"/>
                  <a:pt x="955" y="387"/>
                </a:cubicBezTo>
                <a:cubicBezTo>
                  <a:pt x="952" y="385"/>
                  <a:pt x="953" y="397"/>
                  <a:pt x="952" y="399"/>
                </a:cubicBezTo>
                <a:cubicBezTo>
                  <a:pt x="951" y="391"/>
                  <a:pt x="947" y="385"/>
                  <a:pt x="946" y="377"/>
                </a:cubicBezTo>
                <a:cubicBezTo>
                  <a:pt x="944" y="369"/>
                  <a:pt x="943" y="361"/>
                  <a:pt x="941" y="353"/>
                </a:cubicBezTo>
                <a:cubicBezTo>
                  <a:pt x="939" y="346"/>
                  <a:pt x="937" y="338"/>
                  <a:pt x="935" y="331"/>
                </a:cubicBezTo>
                <a:cubicBezTo>
                  <a:pt x="934" y="326"/>
                  <a:pt x="936" y="320"/>
                  <a:pt x="933" y="315"/>
                </a:cubicBezTo>
                <a:cubicBezTo>
                  <a:pt x="928" y="321"/>
                  <a:pt x="934" y="346"/>
                  <a:pt x="934" y="354"/>
                </a:cubicBezTo>
                <a:cubicBezTo>
                  <a:pt x="933" y="366"/>
                  <a:pt x="942" y="384"/>
                  <a:pt x="932" y="392"/>
                </a:cubicBezTo>
                <a:cubicBezTo>
                  <a:pt x="928" y="386"/>
                  <a:pt x="927" y="375"/>
                  <a:pt x="924" y="368"/>
                </a:cubicBezTo>
                <a:cubicBezTo>
                  <a:pt x="923" y="364"/>
                  <a:pt x="916" y="353"/>
                  <a:pt x="922" y="352"/>
                </a:cubicBezTo>
                <a:cubicBezTo>
                  <a:pt x="916" y="349"/>
                  <a:pt x="915" y="337"/>
                  <a:pt x="914" y="331"/>
                </a:cubicBezTo>
                <a:cubicBezTo>
                  <a:pt x="912" y="324"/>
                  <a:pt x="909" y="321"/>
                  <a:pt x="916" y="317"/>
                </a:cubicBezTo>
                <a:cubicBezTo>
                  <a:pt x="913" y="318"/>
                  <a:pt x="905" y="320"/>
                  <a:pt x="903" y="318"/>
                </a:cubicBezTo>
                <a:cubicBezTo>
                  <a:pt x="902" y="316"/>
                  <a:pt x="903" y="308"/>
                  <a:pt x="902" y="305"/>
                </a:cubicBezTo>
                <a:cubicBezTo>
                  <a:pt x="897" y="309"/>
                  <a:pt x="894" y="303"/>
                  <a:pt x="897" y="299"/>
                </a:cubicBezTo>
                <a:cubicBezTo>
                  <a:pt x="903" y="292"/>
                  <a:pt x="913" y="302"/>
                  <a:pt x="914" y="307"/>
                </a:cubicBezTo>
                <a:cubicBezTo>
                  <a:pt x="918" y="307"/>
                  <a:pt x="922" y="306"/>
                  <a:pt x="926" y="304"/>
                </a:cubicBezTo>
                <a:cubicBezTo>
                  <a:pt x="922" y="301"/>
                  <a:pt x="921" y="298"/>
                  <a:pt x="921" y="295"/>
                </a:cubicBezTo>
                <a:cubicBezTo>
                  <a:pt x="921" y="295"/>
                  <a:pt x="924" y="293"/>
                  <a:pt x="923" y="292"/>
                </a:cubicBezTo>
                <a:cubicBezTo>
                  <a:pt x="923" y="290"/>
                  <a:pt x="920" y="289"/>
                  <a:pt x="920" y="288"/>
                </a:cubicBezTo>
                <a:cubicBezTo>
                  <a:pt x="920" y="287"/>
                  <a:pt x="919" y="285"/>
                  <a:pt x="918" y="283"/>
                </a:cubicBezTo>
                <a:cubicBezTo>
                  <a:pt x="918" y="283"/>
                  <a:pt x="922" y="282"/>
                  <a:pt x="921" y="279"/>
                </a:cubicBezTo>
                <a:cubicBezTo>
                  <a:pt x="920" y="277"/>
                  <a:pt x="914" y="272"/>
                  <a:pt x="912" y="271"/>
                </a:cubicBezTo>
                <a:cubicBezTo>
                  <a:pt x="909" y="270"/>
                  <a:pt x="906" y="272"/>
                  <a:pt x="903" y="271"/>
                </a:cubicBezTo>
                <a:cubicBezTo>
                  <a:pt x="898" y="270"/>
                  <a:pt x="899" y="266"/>
                  <a:pt x="894" y="267"/>
                </a:cubicBezTo>
                <a:cubicBezTo>
                  <a:pt x="895" y="269"/>
                  <a:pt x="898" y="271"/>
                  <a:pt x="899" y="273"/>
                </a:cubicBezTo>
                <a:cubicBezTo>
                  <a:pt x="893" y="275"/>
                  <a:pt x="887" y="277"/>
                  <a:pt x="880" y="279"/>
                </a:cubicBezTo>
                <a:cubicBezTo>
                  <a:pt x="879" y="273"/>
                  <a:pt x="878" y="267"/>
                  <a:pt x="876" y="261"/>
                </a:cubicBezTo>
                <a:cubicBezTo>
                  <a:pt x="872" y="268"/>
                  <a:pt x="874" y="286"/>
                  <a:pt x="874" y="293"/>
                </a:cubicBezTo>
                <a:cubicBezTo>
                  <a:pt x="873" y="289"/>
                  <a:pt x="870" y="283"/>
                  <a:pt x="865" y="283"/>
                </a:cubicBezTo>
                <a:cubicBezTo>
                  <a:pt x="875" y="280"/>
                  <a:pt x="861" y="265"/>
                  <a:pt x="869" y="264"/>
                </a:cubicBezTo>
                <a:cubicBezTo>
                  <a:pt x="865" y="264"/>
                  <a:pt x="864" y="260"/>
                  <a:pt x="862" y="261"/>
                </a:cubicBezTo>
                <a:cubicBezTo>
                  <a:pt x="860" y="262"/>
                  <a:pt x="860" y="269"/>
                  <a:pt x="860" y="271"/>
                </a:cubicBezTo>
                <a:cubicBezTo>
                  <a:pt x="860" y="275"/>
                  <a:pt x="863" y="291"/>
                  <a:pt x="858" y="291"/>
                </a:cubicBezTo>
                <a:cubicBezTo>
                  <a:pt x="858" y="291"/>
                  <a:pt x="858" y="291"/>
                  <a:pt x="857" y="291"/>
                </a:cubicBezTo>
                <a:cubicBezTo>
                  <a:pt x="858" y="292"/>
                  <a:pt x="858" y="293"/>
                  <a:pt x="858" y="295"/>
                </a:cubicBezTo>
                <a:cubicBezTo>
                  <a:pt x="854" y="291"/>
                  <a:pt x="855" y="287"/>
                  <a:pt x="858" y="283"/>
                </a:cubicBezTo>
                <a:cubicBezTo>
                  <a:pt x="857" y="283"/>
                  <a:pt x="856" y="283"/>
                  <a:pt x="856" y="284"/>
                </a:cubicBezTo>
                <a:cubicBezTo>
                  <a:pt x="855" y="278"/>
                  <a:pt x="850" y="267"/>
                  <a:pt x="856" y="264"/>
                </a:cubicBezTo>
                <a:cubicBezTo>
                  <a:pt x="851" y="262"/>
                  <a:pt x="852" y="255"/>
                  <a:pt x="856" y="253"/>
                </a:cubicBezTo>
                <a:cubicBezTo>
                  <a:pt x="847" y="254"/>
                  <a:pt x="850" y="237"/>
                  <a:pt x="849" y="231"/>
                </a:cubicBezTo>
                <a:cubicBezTo>
                  <a:pt x="846" y="221"/>
                  <a:pt x="848" y="219"/>
                  <a:pt x="837" y="220"/>
                </a:cubicBezTo>
                <a:cubicBezTo>
                  <a:pt x="839" y="217"/>
                  <a:pt x="850" y="219"/>
                  <a:pt x="845" y="214"/>
                </a:cubicBezTo>
                <a:cubicBezTo>
                  <a:pt x="842" y="211"/>
                  <a:pt x="838" y="216"/>
                  <a:pt x="836" y="214"/>
                </a:cubicBezTo>
                <a:cubicBezTo>
                  <a:pt x="834" y="212"/>
                  <a:pt x="837" y="206"/>
                  <a:pt x="836" y="204"/>
                </a:cubicBezTo>
                <a:cubicBezTo>
                  <a:pt x="833" y="197"/>
                  <a:pt x="821" y="198"/>
                  <a:pt x="815" y="201"/>
                </a:cubicBezTo>
                <a:cubicBezTo>
                  <a:pt x="806" y="207"/>
                  <a:pt x="815" y="210"/>
                  <a:pt x="811" y="214"/>
                </a:cubicBezTo>
                <a:cubicBezTo>
                  <a:pt x="815" y="216"/>
                  <a:pt x="813" y="215"/>
                  <a:pt x="814" y="218"/>
                </a:cubicBezTo>
                <a:cubicBezTo>
                  <a:pt x="793" y="210"/>
                  <a:pt x="811" y="246"/>
                  <a:pt x="800" y="248"/>
                </a:cubicBezTo>
                <a:cubicBezTo>
                  <a:pt x="803" y="250"/>
                  <a:pt x="801" y="250"/>
                  <a:pt x="805" y="250"/>
                </a:cubicBezTo>
                <a:cubicBezTo>
                  <a:pt x="805" y="255"/>
                  <a:pt x="805" y="259"/>
                  <a:pt x="807" y="263"/>
                </a:cubicBezTo>
                <a:cubicBezTo>
                  <a:pt x="807" y="263"/>
                  <a:pt x="808" y="263"/>
                  <a:pt x="808" y="263"/>
                </a:cubicBezTo>
                <a:cubicBezTo>
                  <a:pt x="809" y="262"/>
                  <a:pt x="810" y="262"/>
                  <a:pt x="812" y="263"/>
                </a:cubicBezTo>
                <a:cubicBezTo>
                  <a:pt x="811" y="263"/>
                  <a:pt x="810" y="263"/>
                  <a:pt x="808" y="263"/>
                </a:cubicBezTo>
                <a:cubicBezTo>
                  <a:pt x="808" y="264"/>
                  <a:pt x="807" y="265"/>
                  <a:pt x="806" y="265"/>
                </a:cubicBezTo>
                <a:cubicBezTo>
                  <a:pt x="805" y="265"/>
                  <a:pt x="805" y="267"/>
                  <a:pt x="803" y="267"/>
                </a:cubicBezTo>
                <a:cubicBezTo>
                  <a:pt x="802" y="267"/>
                  <a:pt x="799" y="263"/>
                  <a:pt x="797" y="263"/>
                </a:cubicBezTo>
                <a:cubicBezTo>
                  <a:pt x="793" y="262"/>
                  <a:pt x="786" y="266"/>
                  <a:pt x="783" y="262"/>
                </a:cubicBezTo>
                <a:cubicBezTo>
                  <a:pt x="781" y="266"/>
                  <a:pt x="774" y="265"/>
                  <a:pt x="770" y="267"/>
                </a:cubicBezTo>
                <a:cubicBezTo>
                  <a:pt x="768" y="249"/>
                  <a:pt x="763" y="232"/>
                  <a:pt x="761" y="214"/>
                </a:cubicBezTo>
                <a:cubicBezTo>
                  <a:pt x="760" y="205"/>
                  <a:pt x="759" y="195"/>
                  <a:pt x="759" y="186"/>
                </a:cubicBezTo>
                <a:cubicBezTo>
                  <a:pt x="758" y="182"/>
                  <a:pt x="758" y="175"/>
                  <a:pt x="756" y="170"/>
                </a:cubicBezTo>
                <a:cubicBezTo>
                  <a:pt x="752" y="176"/>
                  <a:pt x="754" y="186"/>
                  <a:pt x="754" y="193"/>
                </a:cubicBezTo>
                <a:cubicBezTo>
                  <a:pt x="754" y="201"/>
                  <a:pt x="752" y="210"/>
                  <a:pt x="753" y="218"/>
                </a:cubicBezTo>
                <a:cubicBezTo>
                  <a:pt x="754" y="225"/>
                  <a:pt x="755" y="231"/>
                  <a:pt x="754" y="239"/>
                </a:cubicBezTo>
                <a:cubicBezTo>
                  <a:pt x="753" y="243"/>
                  <a:pt x="753" y="248"/>
                  <a:pt x="753" y="253"/>
                </a:cubicBezTo>
                <a:cubicBezTo>
                  <a:pt x="753" y="253"/>
                  <a:pt x="753" y="253"/>
                  <a:pt x="753" y="253"/>
                </a:cubicBezTo>
                <a:cubicBezTo>
                  <a:pt x="753" y="254"/>
                  <a:pt x="753" y="255"/>
                  <a:pt x="753" y="256"/>
                </a:cubicBezTo>
                <a:cubicBezTo>
                  <a:pt x="753" y="255"/>
                  <a:pt x="753" y="254"/>
                  <a:pt x="753" y="253"/>
                </a:cubicBezTo>
                <a:cubicBezTo>
                  <a:pt x="749" y="263"/>
                  <a:pt x="756" y="273"/>
                  <a:pt x="750" y="282"/>
                </a:cubicBezTo>
                <a:cubicBezTo>
                  <a:pt x="751" y="273"/>
                  <a:pt x="748" y="262"/>
                  <a:pt x="746" y="252"/>
                </a:cubicBezTo>
                <a:cubicBezTo>
                  <a:pt x="744" y="244"/>
                  <a:pt x="745" y="235"/>
                  <a:pt x="742" y="227"/>
                </a:cubicBezTo>
                <a:cubicBezTo>
                  <a:pt x="741" y="230"/>
                  <a:pt x="742" y="236"/>
                  <a:pt x="742" y="237"/>
                </a:cubicBezTo>
                <a:cubicBezTo>
                  <a:pt x="741" y="242"/>
                  <a:pt x="740" y="249"/>
                  <a:pt x="740" y="255"/>
                </a:cubicBezTo>
                <a:cubicBezTo>
                  <a:pt x="739" y="248"/>
                  <a:pt x="738" y="241"/>
                  <a:pt x="737" y="234"/>
                </a:cubicBezTo>
                <a:cubicBezTo>
                  <a:pt x="733" y="243"/>
                  <a:pt x="738" y="258"/>
                  <a:pt x="737" y="268"/>
                </a:cubicBezTo>
                <a:cubicBezTo>
                  <a:pt x="736" y="278"/>
                  <a:pt x="738" y="289"/>
                  <a:pt x="735" y="300"/>
                </a:cubicBezTo>
                <a:cubicBezTo>
                  <a:pt x="732" y="299"/>
                  <a:pt x="729" y="295"/>
                  <a:pt x="727" y="292"/>
                </a:cubicBezTo>
                <a:cubicBezTo>
                  <a:pt x="728" y="293"/>
                  <a:pt x="724" y="285"/>
                  <a:pt x="724" y="286"/>
                </a:cubicBezTo>
                <a:cubicBezTo>
                  <a:pt x="723" y="279"/>
                  <a:pt x="722" y="271"/>
                  <a:pt x="721" y="264"/>
                </a:cubicBezTo>
                <a:cubicBezTo>
                  <a:pt x="719" y="253"/>
                  <a:pt x="716" y="245"/>
                  <a:pt x="713" y="236"/>
                </a:cubicBezTo>
                <a:cubicBezTo>
                  <a:pt x="711" y="230"/>
                  <a:pt x="712" y="226"/>
                  <a:pt x="712" y="220"/>
                </a:cubicBezTo>
                <a:cubicBezTo>
                  <a:pt x="713" y="212"/>
                  <a:pt x="710" y="212"/>
                  <a:pt x="709" y="205"/>
                </a:cubicBezTo>
                <a:cubicBezTo>
                  <a:pt x="707" y="198"/>
                  <a:pt x="711" y="197"/>
                  <a:pt x="709" y="189"/>
                </a:cubicBezTo>
                <a:cubicBezTo>
                  <a:pt x="708" y="184"/>
                  <a:pt x="703" y="175"/>
                  <a:pt x="709" y="174"/>
                </a:cubicBezTo>
                <a:cubicBezTo>
                  <a:pt x="708" y="169"/>
                  <a:pt x="708" y="163"/>
                  <a:pt x="706" y="158"/>
                </a:cubicBezTo>
                <a:cubicBezTo>
                  <a:pt x="703" y="154"/>
                  <a:pt x="700" y="155"/>
                  <a:pt x="698" y="150"/>
                </a:cubicBezTo>
                <a:cubicBezTo>
                  <a:pt x="696" y="145"/>
                  <a:pt x="699" y="139"/>
                  <a:pt x="699" y="134"/>
                </a:cubicBezTo>
                <a:cubicBezTo>
                  <a:pt x="699" y="127"/>
                  <a:pt x="697" y="121"/>
                  <a:pt x="694" y="115"/>
                </a:cubicBezTo>
                <a:cubicBezTo>
                  <a:pt x="694" y="124"/>
                  <a:pt x="691" y="128"/>
                  <a:pt x="692" y="137"/>
                </a:cubicBezTo>
                <a:cubicBezTo>
                  <a:pt x="692" y="145"/>
                  <a:pt x="691" y="154"/>
                  <a:pt x="692" y="162"/>
                </a:cubicBezTo>
                <a:cubicBezTo>
                  <a:pt x="685" y="160"/>
                  <a:pt x="683" y="169"/>
                  <a:pt x="689" y="169"/>
                </a:cubicBezTo>
                <a:cubicBezTo>
                  <a:pt x="689" y="168"/>
                  <a:pt x="688" y="167"/>
                  <a:pt x="688" y="166"/>
                </a:cubicBezTo>
                <a:cubicBezTo>
                  <a:pt x="688" y="168"/>
                  <a:pt x="689" y="168"/>
                  <a:pt x="689" y="169"/>
                </a:cubicBezTo>
                <a:cubicBezTo>
                  <a:pt x="686" y="168"/>
                  <a:pt x="685" y="171"/>
                  <a:pt x="686" y="174"/>
                </a:cubicBezTo>
                <a:cubicBezTo>
                  <a:pt x="685" y="174"/>
                  <a:pt x="683" y="173"/>
                  <a:pt x="682" y="172"/>
                </a:cubicBezTo>
                <a:cubicBezTo>
                  <a:pt x="684" y="169"/>
                  <a:pt x="684" y="167"/>
                  <a:pt x="683" y="164"/>
                </a:cubicBezTo>
                <a:cubicBezTo>
                  <a:pt x="684" y="172"/>
                  <a:pt x="681" y="169"/>
                  <a:pt x="679" y="166"/>
                </a:cubicBezTo>
                <a:cubicBezTo>
                  <a:pt x="677" y="164"/>
                  <a:pt x="676" y="162"/>
                  <a:pt x="676" y="161"/>
                </a:cubicBezTo>
                <a:cubicBezTo>
                  <a:pt x="676" y="161"/>
                  <a:pt x="676" y="162"/>
                  <a:pt x="677" y="162"/>
                </a:cubicBezTo>
                <a:cubicBezTo>
                  <a:pt x="678" y="160"/>
                  <a:pt x="679" y="157"/>
                  <a:pt x="680" y="155"/>
                </a:cubicBezTo>
                <a:cubicBezTo>
                  <a:pt x="681" y="152"/>
                  <a:pt x="683" y="140"/>
                  <a:pt x="673" y="145"/>
                </a:cubicBezTo>
                <a:cubicBezTo>
                  <a:pt x="677" y="138"/>
                  <a:pt x="668" y="134"/>
                  <a:pt x="671" y="140"/>
                </a:cubicBezTo>
                <a:cubicBezTo>
                  <a:pt x="672" y="144"/>
                  <a:pt x="671" y="150"/>
                  <a:pt x="672" y="154"/>
                </a:cubicBezTo>
                <a:cubicBezTo>
                  <a:pt x="672" y="154"/>
                  <a:pt x="672" y="155"/>
                  <a:pt x="673" y="156"/>
                </a:cubicBezTo>
                <a:cubicBezTo>
                  <a:pt x="672" y="156"/>
                  <a:pt x="672" y="156"/>
                  <a:pt x="672" y="157"/>
                </a:cubicBezTo>
                <a:cubicBezTo>
                  <a:pt x="669" y="152"/>
                  <a:pt x="669" y="147"/>
                  <a:pt x="669" y="141"/>
                </a:cubicBezTo>
                <a:cubicBezTo>
                  <a:pt x="667" y="142"/>
                  <a:pt x="663" y="142"/>
                  <a:pt x="661" y="144"/>
                </a:cubicBezTo>
                <a:cubicBezTo>
                  <a:pt x="664" y="148"/>
                  <a:pt x="659" y="147"/>
                  <a:pt x="659" y="149"/>
                </a:cubicBezTo>
                <a:cubicBezTo>
                  <a:pt x="659" y="151"/>
                  <a:pt x="660" y="156"/>
                  <a:pt x="660" y="159"/>
                </a:cubicBezTo>
                <a:cubicBezTo>
                  <a:pt x="663" y="154"/>
                  <a:pt x="662" y="148"/>
                  <a:pt x="666" y="144"/>
                </a:cubicBezTo>
                <a:cubicBezTo>
                  <a:pt x="666" y="145"/>
                  <a:pt x="667" y="147"/>
                  <a:pt x="668" y="149"/>
                </a:cubicBezTo>
                <a:cubicBezTo>
                  <a:pt x="668" y="148"/>
                  <a:pt x="668" y="148"/>
                  <a:pt x="669" y="147"/>
                </a:cubicBezTo>
                <a:cubicBezTo>
                  <a:pt x="668" y="148"/>
                  <a:pt x="669" y="148"/>
                  <a:pt x="668" y="149"/>
                </a:cubicBezTo>
                <a:cubicBezTo>
                  <a:pt x="668" y="149"/>
                  <a:pt x="668" y="149"/>
                  <a:pt x="668" y="149"/>
                </a:cubicBezTo>
                <a:cubicBezTo>
                  <a:pt x="666" y="151"/>
                  <a:pt x="665" y="150"/>
                  <a:pt x="664" y="155"/>
                </a:cubicBezTo>
                <a:cubicBezTo>
                  <a:pt x="662" y="165"/>
                  <a:pt x="668" y="166"/>
                  <a:pt x="657" y="172"/>
                </a:cubicBezTo>
                <a:cubicBezTo>
                  <a:pt x="656" y="172"/>
                  <a:pt x="656" y="173"/>
                  <a:pt x="655" y="172"/>
                </a:cubicBezTo>
                <a:cubicBezTo>
                  <a:pt x="656" y="172"/>
                  <a:pt x="657" y="172"/>
                  <a:pt x="657" y="172"/>
                </a:cubicBezTo>
                <a:cubicBezTo>
                  <a:pt x="660" y="166"/>
                  <a:pt x="654" y="164"/>
                  <a:pt x="652" y="171"/>
                </a:cubicBezTo>
                <a:cubicBezTo>
                  <a:pt x="650" y="178"/>
                  <a:pt x="652" y="186"/>
                  <a:pt x="652" y="193"/>
                </a:cubicBezTo>
                <a:cubicBezTo>
                  <a:pt x="651" y="207"/>
                  <a:pt x="648" y="221"/>
                  <a:pt x="649" y="236"/>
                </a:cubicBezTo>
                <a:cubicBezTo>
                  <a:pt x="641" y="233"/>
                  <a:pt x="646" y="214"/>
                  <a:pt x="647" y="207"/>
                </a:cubicBezTo>
                <a:cubicBezTo>
                  <a:pt x="647" y="207"/>
                  <a:pt x="645" y="208"/>
                  <a:pt x="644" y="208"/>
                </a:cubicBezTo>
                <a:cubicBezTo>
                  <a:pt x="649" y="206"/>
                  <a:pt x="646" y="187"/>
                  <a:pt x="644" y="182"/>
                </a:cubicBezTo>
                <a:cubicBezTo>
                  <a:pt x="644" y="185"/>
                  <a:pt x="642" y="187"/>
                  <a:pt x="639" y="188"/>
                </a:cubicBezTo>
                <a:cubicBezTo>
                  <a:pt x="639" y="185"/>
                  <a:pt x="638" y="184"/>
                  <a:pt x="637" y="181"/>
                </a:cubicBezTo>
                <a:cubicBezTo>
                  <a:pt x="639" y="180"/>
                  <a:pt x="640" y="180"/>
                  <a:pt x="637" y="177"/>
                </a:cubicBezTo>
                <a:cubicBezTo>
                  <a:pt x="638" y="177"/>
                  <a:pt x="638" y="177"/>
                  <a:pt x="639" y="177"/>
                </a:cubicBezTo>
                <a:cubicBezTo>
                  <a:pt x="637" y="173"/>
                  <a:pt x="641" y="172"/>
                  <a:pt x="639" y="166"/>
                </a:cubicBezTo>
                <a:cubicBezTo>
                  <a:pt x="641" y="168"/>
                  <a:pt x="641" y="167"/>
                  <a:pt x="643" y="168"/>
                </a:cubicBezTo>
                <a:cubicBezTo>
                  <a:pt x="643" y="165"/>
                  <a:pt x="642" y="162"/>
                  <a:pt x="641" y="159"/>
                </a:cubicBezTo>
                <a:cubicBezTo>
                  <a:pt x="635" y="169"/>
                  <a:pt x="638" y="140"/>
                  <a:pt x="629" y="154"/>
                </a:cubicBezTo>
                <a:cubicBezTo>
                  <a:pt x="630" y="149"/>
                  <a:pt x="628" y="136"/>
                  <a:pt x="635" y="135"/>
                </a:cubicBezTo>
                <a:cubicBezTo>
                  <a:pt x="635" y="139"/>
                  <a:pt x="635" y="143"/>
                  <a:pt x="635" y="147"/>
                </a:cubicBezTo>
                <a:cubicBezTo>
                  <a:pt x="636" y="142"/>
                  <a:pt x="638" y="134"/>
                  <a:pt x="634" y="132"/>
                </a:cubicBezTo>
                <a:cubicBezTo>
                  <a:pt x="636" y="124"/>
                  <a:pt x="632" y="130"/>
                  <a:pt x="630" y="134"/>
                </a:cubicBezTo>
                <a:cubicBezTo>
                  <a:pt x="628" y="128"/>
                  <a:pt x="629" y="122"/>
                  <a:pt x="628" y="116"/>
                </a:cubicBezTo>
                <a:cubicBezTo>
                  <a:pt x="623" y="126"/>
                  <a:pt x="623" y="128"/>
                  <a:pt x="625" y="139"/>
                </a:cubicBezTo>
                <a:cubicBezTo>
                  <a:pt x="626" y="137"/>
                  <a:pt x="627" y="135"/>
                  <a:pt x="627" y="133"/>
                </a:cubicBezTo>
                <a:cubicBezTo>
                  <a:pt x="628" y="137"/>
                  <a:pt x="627" y="147"/>
                  <a:pt x="629" y="149"/>
                </a:cubicBezTo>
                <a:cubicBezTo>
                  <a:pt x="622" y="151"/>
                  <a:pt x="627" y="143"/>
                  <a:pt x="621" y="145"/>
                </a:cubicBezTo>
                <a:cubicBezTo>
                  <a:pt x="619" y="145"/>
                  <a:pt x="624" y="154"/>
                  <a:pt x="619" y="158"/>
                </a:cubicBezTo>
                <a:cubicBezTo>
                  <a:pt x="624" y="157"/>
                  <a:pt x="628" y="161"/>
                  <a:pt x="627" y="166"/>
                </a:cubicBezTo>
                <a:cubicBezTo>
                  <a:pt x="626" y="165"/>
                  <a:pt x="625" y="165"/>
                  <a:pt x="624" y="165"/>
                </a:cubicBezTo>
                <a:cubicBezTo>
                  <a:pt x="623" y="166"/>
                  <a:pt x="624" y="169"/>
                  <a:pt x="624" y="170"/>
                </a:cubicBezTo>
                <a:cubicBezTo>
                  <a:pt x="625" y="170"/>
                  <a:pt x="626" y="170"/>
                  <a:pt x="627" y="169"/>
                </a:cubicBezTo>
                <a:cubicBezTo>
                  <a:pt x="628" y="171"/>
                  <a:pt x="627" y="184"/>
                  <a:pt x="625" y="184"/>
                </a:cubicBezTo>
                <a:cubicBezTo>
                  <a:pt x="618" y="187"/>
                  <a:pt x="621" y="174"/>
                  <a:pt x="621" y="171"/>
                </a:cubicBezTo>
                <a:cubicBezTo>
                  <a:pt x="620" y="154"/>
                  <a:pt x="620" y="183"/>
                  <a:pt x="618" y="186"/>
                </a:cubicBezTo>
                <a:cubicBezTo>
                  <a:pt x="617" y="181"/>
                  <a:pt x="617" y="177"/>
                  <a:pt x="617" y="172"/>
                </a:cubicBezTo>
                <a:cubicBezTo>
                  <a:pt x="614" y="185"/>
                  <a:pt x="616" y="200"/>
                  <a:pt x="610" y="211"/>
                </a:cubicBezTo>
                <a:cubicBezTo>
                  <a:pt x="604" y="207"/>
                  <a:pt x="608" y="192"/>
                  <a:pt x="607" y="186"/>
                </a:cubicBezTo>
                <a:cubicBezTo>
                  <a:pt x="607" y="177"/>
                  <a:pt x="606" y="169"/>
                  <a:pt x="605" y="160"/>
                </a:cubicBezTo>
                <a:cubicBezTo>
                  <a:pt x="603" y="150"/>
                  <a:pt x="603" y="140"/>
                  <a:pt x="603" y="130"/>
                </a:cubicBezTo>
                <a:cubicBezTo>
                  <a:pt x="603" y="125"/>
                  <a:pt x="604" y="115"/>
                  <a:pt x="600" y="113"/>
                </a:cubicBezTo>
                <a:cubicBezTo>
                  <a:pt x="598" y="117"/>
                  <a:pt x="599" y="124"/>
                  <a:pt x="598" y="129"/>
                </a:cubicBezTo>
                <a:cubicBezTo>
                  <a:pt x="597" y="142"/>
                  <a:pt x="597" y="155"/>
                  <a:pt x="595" y="168"/>
                </a:cubicBezTo>
                <a:cubicBezTo>
                  <a:pt x="594" y="177"/>
                  <a:pt x="597" y="193"/>
                  <a:pt x="593" y="201"/>
                </a:cubicBezTo>
                <a:cubicBezTo>
                  <a:pt x="589" y="210"/>
                  <a:pt x="592" y="202"/>
                  <a:pt x="587" y="201"/>
                </a:cubicBezTo>
                <a:cubicBezTo>
                  <a:pt x="584" y="201"/>
                  <a:pt x="580" y="200"/>
                  <a:pt x="581" y="205"/>
                </a:cubicBezTo>
                <a:cubicBezTo>
                  <a:pt x="582" y="203"/>
                  <a:pt x="583" y="203"/>
                  <a:pt x="584" y="202"/>
                </a:cubicBezTo>
                <a:cubicBezTo>
                  <a:pt x="583" y="208"/>
                  <a:pt x="583" y="214"/>
                  <a:pt x="583" y="219"/>
                </a:cubicBezTo>
                <a:cubicBezTo>
                  <a:pt x="584" y="217"/>
                  <a:pt x="586" y="203"/>
                  <a:pt x="586" y="203"/>
                </a:cubicBezTo>
                <a:cubicBezTo>
                  <a:pt x="589" y="202"/>
                  <a:pt x="589" y="208"/>
                  <a:pt x="589" y="211"/>
                </a:cubicBezTo>
                <a:cubicBezTo>
                  <a:pt x="589" y="209"/>
                  <a:pt x="590" y="208"/>
                  <a:pt x="591" y="207"/>
                </a:cubicBezTo>
                <a:cubicBezTo>
                  <a:pt x="592" y="208"/>
                  <a:pt x="593" y="209"/>
                  <a:pt x="594" y="211"/>
                </a:cubicBezTo>
                <a:cubicBezTo>
                  <a:pt x="593" y="213"/>
                  <a:pt x="593" y="216"/>
                  <a:pt x="593" y="220"/>
                </a:cubicBezTo>
                <a:cubicBezTo>
                  <a:pt x="593" y="226"/>
                  <a:pt x="593" y="231"/>
                  <a:pt x="592" y="237"/>
                </a:cubicBezTo>
                <a:cubicBezTo>
                  <a:pt x="588" y="234"/>
                  <a:pt x="581" y="232"/>
                  <a:pt x="578" y="229"/>
                </a:cubicBezTo>
                <a:cubicBezTo>
                  <a:pt x="571" y="222"/>
                  <a:pt x="574" y="217"/>
                  <a:pt x="577" y="208"/>
                </a:cubicBezTo>
                <a:cubicBezTo>
                  <a:pt x="577" y="209"/>
                  <a:pt x="577" y="209"/>
                  <a:pt x="578" y="210"/>
                </a:cubicBezTo>
                <a:cubicBezTo>
                  <a:pt x="578" y="205"/>
                  <a:pt x="581" y="192"/>
                  <a:pt x="574" y="196"/>
                </a:cubicBezTo>
                <a:cubicBezTo>
                  <a:pt x="573" y="193"/>
                  <a:pt x="573" y="193"/>
                  <a:pt x="574" y="191"/>
                </a:cubicBezTo>
                <a:cubicBezTo>
                  <a:pt x="572" y="191"/>
                  <a:pt x="570" y="190"/>
                  <a:pt x="569" y="187"/>
                </a:cubicBezTo>
                <a:cubicBezTo>
                  <a:pt x="568" y="189"/>
                  <a:pt x="569" y="198"/>
                  <a:pt x="567" y="200"/>
                </a:cubicBezTo>
                <a:cubicBezTo>
                  <a:pt x="564" y="203"/>
                  <a:pt x="565" y="192"/>
                  <a:pt x="564" y="190"/>
                </a:cubicBezTo>
                <a:cubicBezTo>
                  <a:pt x="563" y="193"/>
                  <a:pt x="563" y="192"/>
                  <a:pt x="561" y="193"/>
                </a:cubicBezTo>
                <a:cubicBezTo>
                  <a:pt x="562" y="189"/>
                  <a:pt x="562" y="185"/>
                  <a:pt x="560" y="182"/>
                </a:cubicBezTo>
                <a:cubicBezTo>
                  <a:pt x="560" y="183"/>
                  <a:pt x="559" y="183"/>
                  <a:pt x="558" y="184"/>
                </a:cubicBezTo>
                <a:cubicBezTo>
                  <a:pt x="558" y="179"/>
                  <a:pt x="553" y="178"/>
                  <a:pt x="550" y="173"/>
                </a:cubicBezTo>
                <a:cubicBezTo>
                  <a:pt x="548" y="170"/>
                  <a:pt x="549" y="163"/>
                  <a:pt x="543" y="164"/>
                </a:cubicBezTo>
                <a:cubicBezTo>
                  <a:pt x="546" y="151"/>
                  <a:pt x="545" y="137"/>
                  <a:pt x="543" y="126"/>
                </a:cubicBezTo>
                <a:cubicBezTo>
                  <a:pt x="542" y="111"/>
                  <a:pt x="543" y="97"/>
                  <a:pt x="539" y="83"/>
                </a:cubicBezTo>
                <a:cubicBezTo>
                  <a:pt x="538" y="96"/>
                  <a:pt x="535" y="109"/>
                  <a:pt x="534" y="123"/>
                </a:cubicBezTo>
                <a:cubicBezTo>
                  <a:pt x="535" y="123"/>
                  <a:pt x="535" y="123"/>
                  <a:pt x="534" y="123"/>
                </a:cubicBezTo>
                <a:cubicBezTo>
                  <a:pt x="534" y="123"/>
                  <a:pt x="534" y="123"/>
                  <a:pt x="534" y="123"/>
                </a:cubicBezTo>
                <a:cubicBezTo>
                  <a:pt x="534" y="123"/>
                  <a:pt x="532" y="122"/>
                  <a:pt x="533" y="122"/>
                </a:cubicBezTo>
                <a:cubicBezTo>
                  <a:pt x="533" y="123"/>
                  <a:pt x="533" y="123"/>
                  <a:pt x="534" y="123"/>
                </a:cubicBezTo>
                <a:cubicBezTo>
                  <a:pt x="526" y="127"/>
                  <a:pt x="520" y="104"/>
                  <a:pt x="528" y="109"/>
                </a:cubicBezTo>
                <a:cubicBezTo>
                  <a:pt x="529" y="105"/>
                  <a:pt x="529" y="105"/>
                  <a:pt x="527" y="105"/>
                </a:cubicBezTo>
                <a:cubicBezTo>
                  <a:pt x="527" y="102"/>
                  <a:pt x="527" y="101"/>
                  <a:pt x="529" y="99"/>
                </a:cubicBezTo>
                <a:cubicBezTo>
                  <a:pt x="525" y="96"/>
                  <a:pt x="524" y="84"/>
                  <a:pt x="527" y="78"/>
                </a:cubicBezTo>
                <a:cubicBezTo>
                  <a:pt x="527" y="80"/>
                  <a:pt x="527" y="82"/>
                  <a:pt x="527" y="84"/>
                </a:cubicBezTo>
                <a:cubicBezTo>
                  <a:pt x="533" y="74"/>
                  <a:pt x="527" y="65"/>
                  <a:pt x="527" y="54"/>
                </a:cubicBezTo>
                <a:cubicBezTo>
                  <a:pt x="527" y="44"/>
                  <a:pt x="528" y="35"/>
                  <a:pt x="527" y="25"/>
                </a:cubicBezTo>
                <a:cubicBezTo>
                  <a:pt x="526" y="29"/>
                  <a:pt x="524" y="32"/>
                  <a:pt x="523" y="36"/>
                </a:cubicBezTo>
                <a:cubicBezTo>
                  <a:pt x="522" y="40"/>
                  <a:pt x="524" y="46"/>
                  <a:pt x="523" y="50"/>
                </a:cubicBezTo>
                <a:cubicBezTo>
                  <a:pt x="521" y="61"/>
                  <a:pt x="515" y="71"/>
                  <a:pt x="519" y="83"/>
                </a:cubicBezTo>
                <a:cubicBezTo>
                  <a:pt x="519" y="81"/>
                  <a:pt x="520" y="79"/>
                  <a:pt x="520" y="77"/>
                </a:cubicBezTo>
                <a:cubicBezTo>
                  <a:pt x="520" y="83"/>
                  <a:pt x="527" y="88"/>
                  <a:pt x="523" y="92"/>
                </a:cubicBezTo>
                <a:cubicBezTo>
                  <a:pt x="524" y="94"/>
                  <a:pt x="524" y="96"/>
                  <a:pt x="524" y="98"/>
                </a:cubicBezTo>
                <a:cubicBezTo>
                  <a:pt x="524" y="97"/>
                  <a:pt x="524" y="97"/>
                  <a:pt x="524" y="97"/>
                </a:cubicBezTo>
                <a:cubicBezTo>
                  <a:pt x="522" y="97"/>
                  <a:pt x="523" y="99"/>
                  <a:pt x="521" y="98"/>
                </a:cubicBezTo>
                <a:cubicBezTo>
                  <a:pt x="521" y="98"/>
                  <a:pt x="521" y="99"/>
                  <a:pt x="521" y="99"/>
                </a:cubicBezTo>
                <a:cubicBezTo>
                  <a:pt x="523" y="102"/>
                  <a:pt x="525" y="104"/>
                  <a:pt x="521" y="108"/>
                </a:cubicBezTo>
                <a:cubicBezTo>
                  <a:pt x="521" y="106"/>
                  <a:pt x="521" y="103"/>
                  <a:pt x="521" y="99"/>
                </a:cubicBezTo>
                <a:cubicBezTo>
                  <a:pt x="521" y="99"/>
                  <a:pt x="521" y="98"/>
                  <a:pt x="521" y="98"/>
                </a:cubicBezTo>
                <a:cubicBezTo>
                  <a:pt x="521" y="98"/>
                  <a:pt x="521" y="98"/>
                  <a:pt x="521" y="98"/>
                </a:cubicBezTo>
                <a:cubicBezTo>
                  <a:pt x="522" y="92"/>
                  <a:pt x="523" y="85"/>
                  <a:pt x="521" y="84"/>
                </a:cubicBezTo>
                <a:cubicBezTo>
                  <a:pt x="521" y="87"/>
                  <a:pt x="520" y="89"/>
                  <a:pt x="517" y="90"/>
                </a:cubicBezTo>
                <a:cubicBezTo>
                  <a:pt x="515" y="83"/>
                  <a:pt x="513" y="93"/>
                  <a:pt x="512" y="97"/>
                </a:cubicBezTo>
                <a:cubicBezTo>
                  <a:pt x="511" y="105"/>
                  <a:pt x="512" y="113"/>
                  <a:pt x="512" y="121"/>
                </a:cubicBezTo>
                <a:cubicBezTo>
                  <a:pt x="514" y="115"/>
                  <a:pt x="512" y="110"/>
                  <a:pt x="515" y="104"/>
                </a:cubicBezTo>
                <a:cubicBezTo>
                  <a:pt x="515" y="110"/>
                  <a:pt x="514" y="117"/>
                  <a:pt x="515" y="122"/>
                </a:cubicBezTo>
                <a:cubicBezTo>
                  <a:pt x="512" y="122"/>
                  <a:pt x="510" y="123"/>
                  <a:pt x="508" y="125"/>
                </a:cubicBezTo>
                <a:cubicBezTo>
                  <a:pt x="512" y="128"/>
                  <a:pt x="518" y="120"/>
                  <a:pt x="514" y="129"/>
                </a:cubicBezTo>
                <a:cubicBezTo>
                  <a:pt x="510" y="137"/>
                  <a:pt x="502" y="139"/>
                  <a:pt x="500" y="151"/>
                </a:cubicBezTo>
                <a:cubicBezTo>
                  <a:pt x="497" y="147"/>
                  <a:pt x="502" y="143"/>
                  <a:pt x="498" y="138"/>
                </a:cubicBezTo>
                <a:cubicBezTo>
                  <a:pt x="493" y="143"/>
                  <a:pt x="498" y="150"/>
                  <a:pt x="493" y="156"/>
                </a:cubicBezTo>
                <a:cubicBezTo>
                  <a:pt x="492" y="152"/>
                  <a:pt x="490" y="149"/>
                  <a:pt x="490" y="145"/>
                </a:cubicBezTo>
                <a:cubicBezTo>
                  <a:pt x="489" y="140"/>
                  <a:pt x="491" y="136"/>
                  <a:pt x="489" y="131"/>
                </a:cubicBezTo>
                <a:cubicBezTo>
                  <a:pt x="485" y="135"/>
                  <a:pt x="488" y="142"/>
                  <a:pt x="485" y="147"/>
                </a:cubicBezTo>
                <a:cubicBezTo>
                  <a:pt x="482" y="142"/>
                  <a:pt x="488" y="135"/>
                  <a:pt x="485" y="131"/>
                </a:cubicBezTo>
                <a:cubicBezTo>
                  <a:pt x="482" y="127"/>
                  <a:pt x="482" y="137"/>
                  <a:pt x="480" y="139"/>
                </a:cubicBezTo>
                <a:cubicBezTo>
                  <a:pt x="479" y="135"/>
                  <a:pt x="483" y="123"/>
                  <a:pt x="477" y="127"/>
                </a:cubicBezTo>
                <a:cubicBezTo>
                  <a:pt x="477" y="127"/>
                  <a:pt x="475" y="137"/>
                  <a:pt x="474" y="139"/>
                </a:cubicBezTo>
                <a:cubicBezTo>
                  <a:pt x="472" y="134"/>
                  <a:pt x="477" y="127"/>
                  <a:pt x="474" y="122"/>
                </a:cubicBezTo>
                <a:cubicBezTo>
                  <a:pt x="472" y="125"/>
                  <a:pt x="471" y="129"/>
                  <a:pt x="470" y="132"/>
                </a:cubicBezTo>
                <a:cubicBezTo>
                  <a:pt x="469" y="127"/>
                  <a:pt x="472" y="122"/>
                  <a:pt x="468" y="118"/>
                </a:cubicBezTo>
                <a:cubicBezTo>
                  <a:pt x="466" y="121"/>
                  <a:pt x="465" y="125"/>
                  <a:pt x="468" y="128"/>
                </a:cubicBezTo>
                <a:cubicBezTo>
                  <a:pt x="467" y="128"/>
                  <a:pt x="467" y="128"/>
                  <a:pt x="467" y="127"/>
                </a:cubicBezTo>
                <a:cubicBezTo>
                  <a:pt x="466" y="130"/>
                  <a:pt x="464" y="132"/>
                  <a:pt x="463" y="134"/>
                </a:cubicBezTo>
                <a:cubicBezTo>
                  <a:pt x="463" y="136"/>
                  <a:pt x="463" y="137"/>
                  <a:pt x="463" y="138"/>
                </a:cubicBezTo>
                <a:cubicBezTo>
                  <a:pt x="463" y="137"/>
                  <a:pt x="463" y="135"/>
                  <a:pt x="463" y="134"/>
                </a:cubicBezTo>
                <a:cubicBezTo>
                  <a:pt x="464" y="128"/>
                  <a:pt x="465" y="121"/>
                  <a:pt x="464" y="118"/>
                </a:cubicBezTo>
                <a:cubicBezTo>
                  <a:pt x="461" y="111"/>
                  <a:pt x="461" y="122"/>
                  <a:pt x="460" y="126"/>
                </a:cubicBezTo>
                <a:cubicBezTo>
                  <a:pt x="456" y="120"/>
                  <a:pt x="460" y="116"/>
                  <a:pt x="458" y="111"/>
                </a:cubicBezTo>
                <a:cubicBezTo>
                  <a:pt x="456" y="108"/>
                  <a:pt x="452" y="111"/>
                  <a:pt x="452" y="105"/>
                </a:cubicBezTo>
                <a:cubicBezTo>
                  <a:pt x="450" y="111"/>
                  <a:pt x="449" y="117"/>
                  <a:pt x="449" y="122"/>
                </a:cubicBezTo>
                <a:cubicBezTo>
                  <a:pt x="448" y="121"/>
                  <a:pt x="446" y="120"/>
                  <a:pt x="445" y="119"/>
                </a:cubicBezTo>
                <a:cubicBezTo>
                  <a:pt x="445" y="123"/>
                  <a:pt x="452" y="139"/>
                  <a:pt x="456" y="128"/>
                </a:cubicBezTo>
                <a:cubicBezTo>
                  <a:pt x="457" y="131"/>
                  <a:pt x="457" y="130"/>
                  <a:pt x="458" y="132"/>
                </a:cubicBezTo>
                <a:cubicBezTo>
                  <a:pt x="458" y="134"/>
                  <a:pt x="457" y="135"/>
                  <a:pt x="457" y="138"/>
                </a:cubicBezTo>
                <a:cubicBezTo>
                  <a:pt x="451" y="135"/>
                  <a:pt x="453" y="141"/>
                  <a:pt x="455" y="145"/>
                </a:cubicBezTo>
                <a:cubicBezTo>
                  <a:pt x="450" y="140"/>
                  <a:pt x="446" y="138"/>
                  <a:pt x="440" y="135"/>
                </a:cubicBezTo>
                <a:cubicBezTo>
                  <a:pt x="430" y="129"/>
                  <a:pt x="428" y="127"/>
                  <a:pt x="431" y="115"/>
                </a:cubicBezTo>
                <a:cubicBezTo>
                  <a:pt x="435" y="117"/>
                  <a:pt x="437" y="121"/>
                  <a:pt x="436" y="126"/>
                </a:cubicBezTo>
                <a:cubicBezTo>
                  <a:pt x="440" y="120"/>
                  <a:pt x="438" y="109"/>
                  <a:pt x="440" y="102"/>
                </a:cubicBezTo>
                <a:cubicBezTo>
                  <a:pt x="444" y="103"/>
                  <a:pt x="446" y="107"/>
                  <a:pt x="447" y="110"/>
                </a:cubicBezTo>
                <a:cubicBezTo>
                  <a:pt x="448" y="108"/>
                  <a:pt x="449" y="92"/>
                  <a:pt x="449" y="86"/>
                </a:cubicBezTo>
                <a:cubicBezTo>
                  <a:pt x="450" y="78"/>
                  <a:pt x="450" y="68"/>
                  <a:pt x="449" y="59"/>
                </a:cubicBezTo>
                <a:cubicBezTo>
                  <a:pt x="449" y="60"/>
                  <a:pt x="448" y="67"/>
                  <a:pt x="446" y="65"/>
                </a:cubicBezTo>
                <a:cubicBezTo>
                  <a:pt x="444" y="63"/>
                  <a:pt x="449" y="54"/>
                  <a:pt x="448" y="50"/>
                </a:cubicBezTo>
                <a:cubicBezTo>
                  <a:pt x="448" y="47"/>
                  <a:pt x="446" y="42"/>
                  <a:pt x="445" y="39"/>
                </a:cubicBezTo>
                <a:cubicBezTo>
                  <a:pt x="445" y="36"/>
                  <a:pt x="442" y="34"/>
                  <a:pt x="443" y="29"/>
                </a:cubicBezTo>
                <a:cubicBezTo>
                  <a:pt x="444" y="30"/>
                  <a:pt x="445" y="31"/>
                  <a:pt x="445" y="32"/>
                </a:cubicBezTo>
                <a:cubicBezTo>
                  <a:pt x="448" y="27"/>
                  <a:pt x="446" y="16"/>
                  <a:pt x="445" y="9"/>
                </a:cubicBezTo>
                <a:cubicBezTo>
                  <a:pt x="444" y="0"/>
                  <a:pt x="443" y="3"/>
                  <a:pt x="441" y="11"/>
                </a:cubicBezTo>
                <a:cubicBezTo>
                  <a:pt x="440" y="15"/>
                  <a:pt x="437" y="19"/>
                  <a:pt x="437" y="23"/>
                </a:cubicBezTo>
                <a:cubicBezTo>
                  <a:pt x="436" y="26"/>
                  <a:pt x="438" y="27"/>
                  <a:pt x="438" y="29"/>
                </a:cubicBezTo>
                <a:cubicBezTo>
                  <a:pt x="439" y="38"/>
                  <a:pt x="436" y="41"/>
                  <a:pt x="436" y="50"/>
                </a:cubicBezTo>
                <a:cubicBezTo>
                  <a:pt x="436" y="47"/>
                  <a:pt x="438" y="38"/>
                  <a:pt x="441" y="43"/>
                </a:cubicBezTo>
                <a:cubicBezTo>
                  <a:pt x="443" y="47"/>
                  <a:pt x="438" y="50"/>
                  <a:pt x="442" y="51"/>
                </a:cubicBezTo>
                <a:cubicBezTo>
                  <a:pt x="441" y="51"/>
                  <a:pt x="441" y="52"/>
                  <a:pt x="440" y="51"/>
                </a:cubicBezTo>
                <a:cubicBezTo>
                  <a:pt x="439" y="56"/>
                  <a:pt x="437" y="61"/>
                  <a:pt x="437" y="66"/>
                </a:cubicBezTo>
                <a:cubicBezTo>
                  <a:pt x="437" y="66"/>
                  <a:pt x="437" y="78"/>
                  <a:pt x="434" y="75"/>
                </a:cubicBezTo>
                <a:cubicBezTo>
                  <a:pt x="431" y="71"/>
                  <a:pt x="443" y="51"/>
                  <a:pt x="433" y="50"/>
                </a:cubicBezTo>
                <a:cubicBezTo>
                  <a:pt x="433" y="58"/>
                  <a:pt x="435" y="78"/>
                  <a:pt x="425" y="77"/>
                </a:cubicBezTo>
                <a:cubicBezTo>
                  <a:pt x="424" y="73"/>
                  <a:pt x="422" y="73"/>
                  <a:pt x="421" y="70"/>
                </a:cubicBezTo>
                <a:cubicBezTo>
                  <a:pt x="420" y="66"/>
                  <a:pt x="422" y="63"/>
                  <a:pt x="422" y="59"/>
                </a:cubicBezTo>
                <a:cubicBezTo>
                  <a:pt x="422" y="56"/>
                  <a:pt x="422" y="53"/>
                  <a:pt x="419" y="52"/>
                </a:cubicBezTo>
                <a:cubicBezTo>
                  <a:pt x="419" y="51"/>
                  <a:pt x="414" y="55"/>
                  <a:pt x="414" y="56"/>
                </a:cubicBezTo>
                <a:cubicBezTo>
                  <a:pt x="413" y="58"/>
                  <a:pt x="416" y="66"/>
                  <a:pt x="412" y="67"/>
                </a:cubicBezTo>
                <a:cubicBezTo>
                  <a:pt x="409" y="68"/>
                  <a:pt x="411" y="60"/>
                  <a:pt x="410" y="59"/>
                </a:cubicBezTo>
                <a:cubicBezTo>
                  <a:pt x="410" y="56"/>
                  <a:pt x="412" y="56"/>
                  <a:pt x="409" y="54"/>
                </a:cubicBezTo>
                <a:cubicBezTo>
                  <a:pt x="407" y="53"/>
                  <a:pt x="408" y="58"/>
                  <a:pt x="408" y="59"/>
                </a:cubicBezTo>
                <a:cubicBezTo>
                  <a:pt x="398" y="57"/>
                  <a:pt x="403" y="75"/>
                  <a:pt x="402" y="80"/>
                </a:cubicBezTo>
                <a:cubicBezTo>
                  <a:pt x="402" y="81"/>
                  <a:pt x="399" y="83"/>
                  <a:pt x="399" y="84"/>
                </a:cubicBezTo>
                <a:cubicBezTo>
                  <a:pt x="397" y="89"/>
                  <a:pt x="396" y="90"/>
                  <a:pt x="398" y="93"/>
                </a:cubicBezTo>
                <a:cubicBezTo>
                  <a:pt x="398" y="94"/>
                  <a:pt x="401" y="93"/>
                  <a:pt x="402" y="96"/>
                </a:cubicBezTo>
                <a:cubicBezTo>
                  <a:pt x="402" y="98"/>
                  <a:pt x="401" y="101"/>
                  <a:pt x="400" y="103"/>
                </a:cubicBezTo>
                <a:cubicBezTo>
                  <a:pt x="399" y="107"/>
                  <a:pt x="397" y="109"/>
                  <a:pt x="396" y="112"/>
                </a:cubicBezTo>
                <a:cubicBezTo>
                  <a:pt x="395" y="115"/>
                  <a:pt x="394" y="128"/>
                  <a:pt x="396" y="127"/>
                </a:cubicBezTo>
                <a:cubicBezTo>
                  <a:pt x="396" y="129"/>
                  <a:pt x="397" y="130"/>
                  <a:pt x="397" y="132"/>
                </a:cubicBezTo>
                <a:cubicBezTo>
                  <a:pt x="403" y="129"/>
                  <a:pt x="406" y="126"/>
                  <a:pt x="407" y="118"/>
                </a:cubicBezTo>
                <a:cubicBezTo>
                  <a:pt x="408" y="126"/>
                  <a:pt x="414" y="131"/>
                  <a:pt x="406" y="138"/>
                </a:cubicBezTo>
                <a:cubicBezTo>
                  <a:pt x="398" y="146"/>
                  <a:pt x="392" y="143"/>
                  <a:pt x="389" y="154"/>
                </a:cubicBezTo>
                <a:cubicBezTo>
                  <a:pt x="390" y="153"/>
                  <a:pt x="392" y="153"/>
                  <a:pt x="393" y="151"/>
                </a:cubicBezTo>
                <a:cubicBezTo>
                  <a:pt x="396" y="155"/>
                  <a:pt x="392" y="157"/>
                  <a:pt x="393" y="162"/>
                </a:cubicBezTo>
                <a:cubicBezTo>
                  <a:pt x="388" y="158"/>
                  <a:pt x="386" y="162"/>
                  <a:pt x="381" y="163"/>
                </a:cubicBezTo>
                <a:cubicBezTo>
                  <a:pt x="372" y="163"/>
                  <a:pt x="381" y="162"/>
                  <a:pt x="381" y="157"/>
                </a:cubicBezTo>
                <a:cubicBezTo>
                  <a:pt x="381" y="153"/>
                  <a:pt x="378" y="153"/>
                  <a:pt x="378" y="150"/>
                </a:cubicBezTo>
                <a:cubicBezTo>
                  <a:pt x="378" y="147"/>
                  <a:pt x="380" y="146"/>
                  <a:pt x="380" y="143"/>
                </a:cubicBezTo>
                <a:cubicBezTo>
                  <a:pt x="381" y="138"/>
                  <a:pt x="379" y="131"/>
                  <a:pt x="379" y="126"/>
                </a:cubicBezTo>
                <a:cubicBezTo>
                  <a:pt x="382" y="130"/>
                  <a:pt x="380" y="134"/>
                  <a:pt x="382" y="139"/>
                </a:cubicBezTo>
                <a:cubicBezTo>
                  <a:pt x="384" y="148"/>
                  <a:pt x="384" y="135"/>
                  <a:pt x="384" y="132"/>
                </a:cubicBezTo>
                <a:cubicBezTo>
                  <a:pt x="385" y="133"/>
                  <a:pt x="385" y="133"/>
                  <a:pt x="386" y="134"/>
                </a:cubicBezTo>
                <a:cubicBezTo>
                  <a:pt x="388" y="131"/>
                  <a:pt x="388" y="126"/>
                  <a:pt x="391" y="123"/>
                </a:cubicBezTo>
                <a:cubicBezTo>
                  <a:pt x="391" y="124"/>
                  <a:pt x="389" y="123"/>
                  <a:pt x="389" y="123"/>
                </a:cubicBezTo>
                <a:cubicBezTo>
                  <a:pt x="383" y="130"/>
                  <a:pt x="388" y="118"/>
                  <a:pt x="386" y="115"/>
                </a:cubicBezTo>
                <a:cubicBezTo>
                  <a:pt x="383" y="120"/>
                  <a:pt x="373" y="117"/>
                  <a:pt x="375" y="125"/>
                </a:cubicBezTo>
                <a:cubicBezTo>
                  <a:pt x="371" y="121"/>
                  <a:pt x="375" y="116"/>
                  <a:pt x="374" y="111"/>
                </a:cubicBezTo>
                <a:cubicBezTo>
                  <a:pt x="373" y="112"/>
                  <a:pt x="371" y="112"/>
                  <a:pt x="370" y="113"/>
                </a:cubicBezTo>
                <a:cubicBezTo>
                  <a:pt x="369" y="110"/>
                  <a:pt x="374" y="104"/>
                  <a:pt x="370" y="104"/>
                </a:cubicBezTo>
                <a:cubicBezTo>
                  <a:pt x="365" y="104"/>
                  <a:pt x="368" y="112"/>
                  <a:pt x="365" y="116"/>
                </a:cubicBezTo>
                <a:cubicBezTo>
                  <a:pt x="365" y="114"/>
                  <a:pt x="365" y="113"/>
                  <a:pt x="365" y="111"/>
                </a:cubicBezTo>
                <a:cubicBezTo>
                  <a:pt x="360" y="111"/>
                  <a:pt x="360" y="131"/>
                  <a:pt x="353" y="128"/>
                </a:cubicBezTo>
                <a:cubicBezTo>
                  <a:pt x="353" y="133"/>
                  <a:pt x="347" y="133"/>
                  <a:pt x="349" y="137"/>
                </a:cubicBezTo>
                <a:cubicBezTo>
                  <a:pt x="343" y="138"/>
                  <a:pt x="350" y="141"/>
                  <a:pt x="345" y="145"/>
                </a:cubicBezTo>
                <a:cubicBezTo>
                  <a:pt x="344" y="144"/>
                  <a:pt x="343" y="143"/>
                  <a:pt x="342" y="141"/>
                </a:cubicBezTo>
                <a:cubicBezTo>
                  <a:pt x="341" y="145"/>
                  <a:pt x="340" y="149"/>
                  <a:pt x="339" y="152"/>
                </a:cubicBezTo>
                <a:cubicBezTo>
                  <a:pt x="338" y="151"/>
                  <a:pt x="338" y="151"/>
                  <a:pt x="337" y="150"/>
                </a:cubicBezTo>
                <a:cubicBezTo>
                  <a:pt x="335" y="153"/>
                  <a:pt x="334" y="157"/>
                  <a:pt x="337" y="159"/>
                </a:cubicBezTo>
                <a:cubicBezTo>
                  <a:pt x="335" y="162"/>
                  <a:pt x="333" y="162"/>
                  <a:pt x="332" y="158"/>
                </a:cubicBezTo>
                <a:cubicBezTo>
                  <a:pt x="329" y="164"/>
                  <a:pt x="328" y="165"/>
                  <a:pt x="324" y="169"/>
                </a:cubicBezTo>
                <a:cubicBezTo>
                  <a:pt x="322" y="172"/>
                  <a:pt x="323" y="179"/>
                  <a:pt x="321" y="172"/>
                </a:cubicBezTo>
                <a:cubicBezTo>
                  <a:pt x="317" y="163"/>
                  <a:pt x="322" y="153"/>
                  <a:pt x="323" y="145"/>
                </a:cubicBezTo>
                <a:cubicBezTo>
                  <a:pt x="325" y="135"/>
                  <a:pt x="317" y="136"/>
                  <a:pt x="317" y="127"/>
                </a:cubicBezTo>
                <a:cubicBezTo>
                  <a:pt x="317" y="123"/>
                  <a:pt x="318" y="120"/>
                  <a:pt x="318" y="116"/>
                </a:cubicBezTo>
                <a:cubicBezTo>
                  <a:pt x="319" y="114"/>
                  <a:pt x="320" y="111"/>
                  <a:pt x="320" y="108"/>
                </a:cubicBezTo>
                <a:cubicBezTo>
                  <a:pt x="319" y="107"/>
                  <a:pt x="315" y="106"/>
                  <a:pt x="316" y="102"/>
                </a:cubicBezTo>
                <a:cubicBezTo>
                  <a:pt x="314" y="105"/>
                  <a:pt x="312" y="109"/>
                  <a:pt x="310" y="113"/>
                </a:cubicBezTo>
                <a:cubicBezTo>
                  <a:pt x="310" y="111"/>
                  <a:pt x="310" y="110"/>
                  <a:pt x="310" y="108"/>
                </a:cubicBezTo>
                <a:cubicBezTo>
                  <a:pt x="308" y="112"/>
                  <a:pt x="305" y="115"/>
                  <a:pt x="305" y="120"/>
                </a:cubicBezTo>
                <a:cubicBezTo>
                  <a:pt x="306" y="119"/>
                  <a:pt x="308" y="118"/>
                  <a:pt x="309" y="118"/>
                </a:cubicBezTo>
                <a:cubicBezTo>
                  <a:pt x="308" y="120"/>
                  <a:pt x="309" y="122"/>
                  <a:pt x="308" y="124"/>
                </a:cubicBezTo>
                <a:cubicBezTo>
                  <a:pt x="308" y="129"/>
                  <a:pt x="304" y="128"/>
                  <a:pt x="303" y="132"/>
                </a:cubicBezTo>
                <a:cubicBezTo>
                  <a:pt x="302" y="136"/>
                  <a:pt x="302" y="141"/>
                  <a:pt x="305" y="142"/>
                </a:cubicBezTo>
                <a:cubicBezTo>
                  <a:pt x="303" y="142"/>
                  <a:pt x="301" y="143"/>
                  <a:pt x="298" y="143"/>
                </a:cubicBezTo>
                <a:cubicBezTo>
                  <a:pt x="300" y="137"/>
                  <a:pt x="302" y="132"/>
                  <a:pt x="303" y="126"/>
                </a:cubicBezTo>
                <a:cubicBezTo>
                  <a:pt x="298" y="125"/>
                  <a:pt x="297" y="133"/>
                  <a:pt x="296" y="128"/>
                </a:cubicBezTo>
                <a:cubicBezTo>
                  <a:pt x="295" y="127"/>
                  <a:pt x="301" y="122"/>
                  <a:pt x="296" y="120"/>
                </a:cubicBezTo>
                <a:cubicBezTo>
                  <a:pt x="290" y="117"/>
                  <a:pt x="284" y="126"/>
                  <a:pt x="284" y="130"/>
                </a:cubicBezTo>
                <a:cubicBezTo>
                  <a:pt x="284" y="131"/>
                  <a:pt x="286" y="132"/>
                  <a:pt x="286" y="134"/>
                </a:cubicBezTo>
                <a:cubicBezTo>
                  <a:pt x="286" y="137"/>
                  <a:pt x="286" y="139"/>
                  <a:pt x="285" y="141"/>
                </a:cubicBezTo>
                <a:cubicBezTo>
                  <a:pt x="283" y="144"/>
                  <a:pt x="276" y="151"/>
                  <a:pt x="278" y="156"/>
                </a:cubicBezTo>
                <a:cubicBezTo>
                  <a:pt x="280" y="162"/>
                  <a:pt x="288" y="152"/>
                  <a:pt x="289" y="156"/>
                </a:cubicBezTo>
                <a:cubicBezTo>
                  <a:pt x="291" y="163"/>
                  <a:pt x="283" y="161"/>
                  <a:pt x="282" y="162"/>
                </a:cubicBezTo>
                <a:cubicBezTo>
                  <a:pt x="280" y="165"/>
                  <a:pt x="280" y="169"/>
                  <a:pt x="278" y="173"/>
                </a:cubicBezTo>
                <a:cubicBezTo>
                  <a:pt x="275" y="176"/>
                  <a:pt x="273" y="177"/>
                  <a:pt x="271" y="180"/>
                </a:cubicBezTo>
                <a:cubicBezTo>
                  <a:pt x="269" y="183"/>
                  <a:pt x="269" y="193"/>
                  <a:pt x="267" y="195"/>
                </a:cubicBezTo>
                <a:cubicBezTo>
                  <a:pt x="261" y="199"/>
                  <a:pt x="270" y="179"/>
                  <a:pt x="264" y="182"/>
                </a:cubicBezTo>
                <a:cubicBezTo>
                  <a:pt x="259" y="184"/>
                  <a:pt x="261" y="206"/>
                  <a:pt x="260" y="210"/>
                </a:cubicBezTo>
                <a:cubicBezTo>
                  <a:pt x="259" y="211"/>
                  <a:pt x="254" y="219"/>
                  <a:pt x="258" y="219"/>
                </a:cubicBezTo>
                <a:cubicBezTo>
                  <a:pt x="260" y="219"/>
                  <a:pt x="259" y="216"/>
                  <a:pt x="260" y="216"/>
                </a:cubicBezTo>
                <a:cubicBezTo>
                  <a:pt x="260" y="216"/>
                  <a:pt x="261" y="214"/>
                  <a:pt x="261" y="214"/>
                </a:cubicBezTo>
                <a:cubicBezTo>
                  <a:pt x="262" y="214"/>
                  <a:pt x="265" y="214"/>
                  <a:pt x="265" y="213"/>
                </a:cubicBezTo>
                <a:cubicBezTo>
                  <a:pt x="266" y="213"/>
                  <a:pt x="267" y="215"/>
                  <a:pt x="268" y="213"/>
                </a:cubicBezTo>
                <a:cubicBezTo>
                  <a:pt x="272" y="210"/>
                  <a:pt x="269" y="210"/>
                  <a:pt x="270" y="207"/>
                </a:cubicBezTo>
                <a:cubicBezTo>
                  <a:pt x="270" y="201"/>
                  <a:pt x="268" y="199"/>
                  <a:pt x="272" y="193"/>
                </a:cubicBezTo>
                <a:cubicBezTo>
                  <a:pt x="272" y="198"/>
                  <a:pt x="271" y="211"/>
                  <a:pt x="279" y="206"/>
                </a:cubicBezTo>
                <a:cubicBezTo>
                  <a:pt x="277" y="207"/>
                  <a:pt x="277" y="207"/>
                  <a:pt x="276" y="207"/>
                </a:cubicBezTo>
                <a:cubicBezTo>
                  <a:pt x="280" y="213"/>
                  <a:pt x="282" y="203"/>
                  <a:pt x="286" y="201"/>
                </a:cubicBezTo>
                <a:cubicBezTo>
                  <a:pt x="286" y="200"/>
                  <a:pt x="289" y="203"/>
                  <a:pt x="290" y="202"/>
                </a:cubicBezTo>
                <a:cubicBezTo>
                  <a:pt x="292" y="200"/>
                  <a:pt x="293" y="197"/>
                  <a:pt x="293" y="195"/>
                </a:cubicBezTo>
                <a:cubicBezTo>
                  <a:pt x="288" y="196"/>
                  <a:pt x="283" y="201"/>
                  <a:pt x="278" y="202"/>
                </a:cubicBezTo>
                <a:cubicBezTo>
                  <a:pt x="278" y="199"/>
                  <a:pt x="279" y="187"/>
                  <a:pt x="281" y="186"/>
                </a:cubicBezTo>
                <a:cubicBezTo>
                  <a:pt x="285" y="185"/>
                  <a:pt x="282" y="194"/>
                  <a:pt x="284" y="195"/>
                </a:cubicBezTo>
                <a:cubicBezTo>
                  <a:pt x="285" y="195"/>
                  <a:pt x="291" y="172"/>
                  <a:pt x="294" y="168"/>
                </a:cubicBezTo>
                <a:cubicBezTo>
                  <a:pt x="302" y="157"/>
                  <a:pt x="291" y="191"/>
                  <a:pt x="297" y="184"/>
                </a:cubicBezTo>
                <a:cubicBezTo>
                  <a:pt x="302" y="179"/>
                  <a:pt x="296" y="169"/>
                  <a:pt x="300" y="166"/>
                </a:cubicBezTo>
                <a:cubicBezTo>
                  <a:pt x="303" y="163"/>
                  <a:pt x="309" y="164"/>
                  <a:pt x="309" y="169"/>
                </a:cubicBezTo>
                <a:cubicBezTo>
                  <a:pt x="310" y="168"/>
                  <a:pt x="312" y="168"/>
                  <a:pt x="313" y="166"/>
                </a:cubicBezTo>
                <a:cubicBezTo>
                  <a:pt x="313" y="172"/>
                  <a:pt x="312" y="176"/>
                  <a:pt x="310" y="181"/>
                </a:cubicBezTo>
                <a:cubicBezTo>
                  <a:pt x="309" y="180"/>
                  <a:pt x="307" y="179"/>
                  <a:pt x="306" y="178"/>
                </a:cubicBezTo>
                <a:cubicBezTo>
                  <a:pt x="306" y="183"/>
                  <a:pt x="306" y="188"/>
                  <a:pt x="306" y="193"/>
                </a:cubicBezTo>
                <a:cubicBezTo>
                  <a:pt x="302" y="192"/>
                  <a:pt x="298" y="191"/>
                  <a:pt x="296" y="194"/>
                </a:cubicBezTo>
                <a:cubicBezTo>
                  <a:pt x="295" y="195"/>
                  <a:pt x="293" y="209"/>
                  <a:pt x="293" y="209"/>
                </a:cubicBezTo>
                <a:cubicBezTo>
                  <a:pt x="294" y="211"/>
                  <a:pt x="297" y="211"/>
                  <a:pt x="297" y="212"/>
                </a:cubicBezTo>
                <a:cubicBezTo>
                  <a:pt x="297" y="212"/>
                  <a:pt x="298" y="215"/>
                  <a:pt x="299" y="217"/>
                </a:cubicBezTo>
                <a:cubicBezTo>
                  <a:pt x="302" y="225"/>
                  <a:pt x="298" y="221"/>
                  <a:pt x="296" y="228"/>
                </a:cubicBezTo>
                <a:cubicBezTo>
                  <a:pt x="293" y="233"/>
                  <a:pt x="298" y="243"/>
                  <a:pt x="303" y="246"/>
                </a:cubicBezTo>
                <a:cubicBezTo>
                  <a:pt x="305" y="248"/>
                  <a:pt x="306" y="248"/>
                  <a:pt x="308" y="248"/>
                </a:cubicBezTo>
                <a:cubicBezTo>
                  <a:pt x="309" y="249"/>
                  <a:pt x="310" y="245"/>
                  <a:pt x="311" y="246"/>
                </a:cubicBezTo>
                <a:cubicBezTo>
                  <a:pt x="313" y="248"/>
                  <a:pt x="313" y="252"/>
                  <a:pt x="312" y="254"/>
                </a:cubicBezTo>
                <a:cubicBezTo>
                  <a:pt x="314" y="251"/>
                  <a:pt x="316" y="247"/>
                  <a:pt x="320" y="246"/>
                </a:cubicBezTo>
                <a:cubicBezTo>
                  <a:pt x="314" y="243"/>
                  <a:pt x="316" y="243"/>
                  <a:pt x="319" y="236"/>
                </a:cubicBezTo>
                <a:cubicBezTo>
                  <a:pt x="319" y="234"/>
                  <a:pt x="317" y="233"/>
                  <a:pt x="319" y="229"/>
                </a:cubicBezTo>
                <a:cubicBezTo>
                  <a:pt x="320" y="227"/>
                  <a:pt x="324" y="228"/>
                  <a:pt x="325" y="226"/>
                </a:cubicBezTo>
                <a:cubicBezTo>
                  <a:pt x="327" y="224"/>
                  <a:pt x="328" y="222"/>
                  <a:pt x="331" y="219"/>
                </a:cubicBezTo>
                <a:cubicBezTo>
                  <a:pt x="328" y="222"/>
                  <a:pt x="329" y="222"/>
                  <a:pt x="329" y="225"/>
                </a:cubicBezTo>
                <a:cubicBezTo>
                  <a:pt x="331" y="221"/>
                  <a:pt x="334" y="217"/>
                  <a:pt x="338" y="219"/>
                </a:cubicBezTo>
                <a:cubicBezTo>
                  <a:pt x="339" y="218"/>
                  <a:pt x="339" y="218"/>
                  <a:pt x="340" y="217"/>
                </a:cubicBezTo>
                <a:cubicBezTo>
                  <a:pt x="341" y="216"/>
                  <a:pt x="341" y="215"/>
                  <a:pt x="343" y="214"/>
                </a:cubicBezTo>
                <a:cubicBezTo>
                  <a:pt x="342" y="215"/>
                  <a:pt x="341" y="217"/>
                  <a:pt x="340" y="217"/>
                </a:cubicBezTo>
                <a:cubicBezTo>
                  <a:pt x="340" y="218"/>
                  <a:pt x="340" y="218"/>
                  <a:pt x="340" y="218"/>
                </a:cubicBezTo>
                <a:cubicBezTo>
                  <a:pt x="343" y="218"/>
                  <a:pt x="346" y="217"/>
                  <a:pt x="349" y="218"/>
                </a:cubicBezTo>
                <a:cubicBezTo>
                  <a:pt x="340" y="230"/>
                  <a:pt x="332" y="241"/>
                  <a:pt x="328" y="255"/>
                </a:cubicBezTo>
                <a:cubicBezTo>
                  <a:pt x="326" y="260"/>
                  <a:pt x="324" y="265"/>
                  <a:pt x="324" y="272"/>
                </a:cubicBezTo>
                <a:cubicBezTo>
                  <a:pt x="323" y="277"/>
                  <a:pt x="318" y="291"/>
                  <a:pt x="321" y="296"/>
                </a:cubicBezTo>
                <a:cubicBezTo>
                  <a:pt x="323" y="302"/>
                  <a:pt x="326" y="297"/>
                  <a:pt x="328" y="292"/>
                </a:cubicBezTo>
                <a:cubicBezTo>
                  <a:pt x="329" y="288"/>
                  <a:pt x="328" y="285"/>
                  <a:pt x="330" y="282"/>
                </a:cubicBezTo>
                <a:cubicBezTo>
                  <a:pt x="331" y="279"/>
                  <a:pt x="334" y="277"/>
                  <a:pt x="335" y="274"/>
                </a:cubicBezTo>
                <a:cubicBezTo>
                  <a:pt x="336" y="270"/>
                  <a:pt x="336" y="258"/>
                  <a:pt x="342" y="263"/>
                </a:cubicBezTo>
                <a:cubicBezTo>
                  <a:pt x="345" y="266"/>
                  <a:pt x="341" y="283"/>
                  <a:pt x="340" y="288"/>
                </a:cubicBezTo>
                <a:cubicBezTo>
                  <a:pt x="340" y="285"/>
                  <a:pt x="339" y="283"/>
                  <a:pt x="338" y="281"/>
                </a:cubicBezTo>
                <a:cubicBezTo>
                  <a:pt x="333" y="283"/>
                  <a:pt x="335" y="292"/>
                  <a:pt x="333" y="296"/>
                </a:cubicBezTo>
                <a:cubicBezTo>
                  <a:pt x="332" y="302"/>
                  <a:pt x="328" y="308"/>
                  <a:pt x="325" y="314"/>
                </a:cubicBezTo>
                <a:cubicBezTo>
                  <a:pt x="325" y="311"/>
                  <a:pt x="325" y="309"/>
                  <a:pt x="324" y="307"/>
                </a:cubicBezTo>
                <a:cubicBezTo>
                  <a:pt x="323" y="314"/>
                  <a:pt x="319" y="309"/>
                  <a:pt x="324" y="307"/>
                </a:cubicBezTo>
                <a:cubicBezTo>
                  <a:pt x="325" y="306"/>
                  <a:pt x="325" y="302"/>
                  <a:pt x="325" y="301"/>
                </a:cubicBezTo>
                <a:cubicBezTo>
                  <a:pt x="314" y="298"/>
                  <a:pt x="317" y="324"/>
                  <a:pt x="317" y="332"/>
                </a:cubicBezTo>
                <a:cubicBezTo>
                  <a:pt x="316" y="331"/>
                  <a:pt x="316" y="331"/>
                  <a:pt x="316" y="330"/>
                </a:cubicBezTo>
                <a:cubicBezTo>
                  <a:pt x="316" y="337"/>
                  <a:pt x="311" y="339"/>
                  <a:pt x="316" y="343"/>
                </a:cubicBezTo>
                <a:cubicBezTo>
                  <a:pt x="317" y="344"/>
                  <a:pt x="319" y="338"/>
                  <a:pt x="322" y="343"/>
                </a:cubicBezTo>
                <a:cubicBezTo>
                  <a:pt x="314" y="347"/>
                  <a:pt x="310" y="343"/>
                  <a:pt x="303" y="346"/>
                </a:cubicBezTo>
                <a:cubicBezTo>
                  <a:pt x="305" y="348"/>
                  <a:pt x="306" y="350"/>
                  <a:pt x="305" y="353"/>
                </a:cubicBezTo>
                <a:cubicBezTo>
                  <a:pt x="318" y="355"/>
                  <a:pt x="301" y="370"/>
                  <a:pt x="298" y="374"/>
                </a:cubicBezTo>
                <a:cubicBezTo>
                  <a:pt x="298" y="366"/>
                  <a:pt x="300" y="360"/>
                  <a:pt x="301" y="352"/>
                </a:cubicBezTo>
                <a:cubicBezTo>
                  <a:pt x="301" y="351"/>
                  <a:pt x="301" y="346"/>
                  <a:pt x="301" y="345"/>
                </a:cubicBezTo>
                <a:cubicBezTo>
                  <a:pt x="301" y="343"/>
                  <a:pt x="301" y="341"/>
                  <a:pt x="301" y="339"/>
                </a:cubicBezTo>
                <a:cubicBezTo>
                  <a:pt x="301" y="337"/>
                  <a:pt x="297" y="338"/>
                  <a:pt x="297" y="337"/>
                </a:cubicBezTo>
                <a:cubicBezTo>
                  <a:pt x="295" y="330"/>
                  <a:pt x="298" y="325"/>
                  <a:pt x="302" y="321"/>
                </a:cubicBezTo>
                <a:cubicBezTo>
                  <a:pt x="305" y="318"/>
                  <a:pt x="314" y="314"/>
                  <a:pt x="314" y="309"/>
                </a:cubicBezTo>
                <a:cubicBezTo>
                  <a:pt x="309" y="313"/>
                  <a:pt x="307" y="309"/>
                  <a:pt x="303" y="310"/>
                </a:cubicBezTo>
                <a:cubicBezTo>
                  <a:pt x="309" y="315"/>
                  <a:pt x="301" y="321"/>
                  <a:pt x="298" y="318"/>
                </a:cubicBezTo>
                <a:cubicBezTo>
                  <a:pt x="297" y="317"/>
                  <a:pt x="301" y="302"/>
                  <a:pt x="302" y="300"/>
                </a:cubicBezTo>
                <a:cubicBezTo>
                  <a:pt x="307" y="293"/>
                  <a:pt x="303" y="308"/>
                  <a:pt x="311" y="302"/>
                </a:cubicBezTo>
                <a:cubicBezTo>
                  <a:pt x="318" y="297"/>
                  <a:pt x="310" y="301"/>
                  <a:pt x="310" y="298"/>
                </a:cubicBezTo>
                <a:cubicBezTo>
                  <a:pt x="309" y="293"/>
                  <a:pt x="316" y="286"/>
                  <a:pt x="311" y="284"/>
                </a:cubicBezTo>
                <a:cubicBezTo>
                  <a:pt x="311" y="284"/>
                  <a:pt x="305" y="287"/>
                  <a:pt x="305" y="287"/>
                </a:cubicBezTo>
                <a:cubicBezTo>
                  <a:pt x="304" y="288"/>
                  <a:pt x="297" y="290"/>
                  <a:pt x="297" y="290"/>
                </a:cubicBezTo>
                <a:cubicBezTo>
                  <a:pt x="296" y="290"/>
                  <a:pt x="296" y="292"/>
                  <a:pt x="293" y="291"/>
                </a:cubicBezTo>
                <a:cubicBezTo>
                  <a:pt x="294" y="291"/>
                  <a:pt x="292" y="287"/>
                  <a:pt x="292" y="286"/>
                </a:cubicBezTo>
                <a:cubicBezTo>
                  <a:pt x="296" y="285"/>
                  <a:pt x="295" y="276"/>
                  <a:pt x="296" y="272"/>
                </a:cubicBezTo>
                <a:cubicBezTo>
                  <a:pt x="299" y="273"/>
                  <a:pt x="301" y="272"/>
                  <a:pt x="302" y="269"/>
                </a:cubicBezTo>
                <a:cubicBezTo>
                  <a:pt x="303" y="271"/>
                  <a:pt x="304" y="272"/>
                  <a:pt x="303" y="275"/>
                </a:cubicBezTo>
                <a:cubicBezTo>
                  <a:pt x="306" y="274"/>
                  <a:pt x="324" y="279"/>
                  <a:pt x="323" y="271"/>
                </a:cubicBezTo>
                <a:cubicBezTo>
                  <a:pt x="323" y="268"/>
                  <a:pt x="316" y="269"/>
                  <a:pt x="314" y="267"/>
                </a:cubicBezTo>
                <a:cubicBezTo>
                  <a:pt x="313" y="265"/>
                  <a:pt x="313" y="261"/>
                  <a:pt x="312" y="258"/>
                </a:cubicBezTo>
                <a:cubicBezTo>
                  <a:pt x="309" y="262"/>
                  <a:pt x="313" y="266"/>
                  <a:pt x="308" y="271"/>
                </a:cubicBezTo>
                <a:cubicBezTo>
                  <a:pt x="303" y="266"/>
                  <a:pt x="309" y="262"/>
                  <a:pt x="308" y="257"/>
                </a:cubicBezTo>
                <a:cubicBezTo>
                  <a:pt x="307" y="251"/>
                  <a:pt x="303" y="250"/>
                  <a:pt x="298" y="249"/>
                </a:cubicBezTo>
                <a:cubicBezTo>
                  <a:pt x="300" y="248"/>
                  <a:pt x="302" y="247"/>
                  <a:pt x="304" y="248"/>
                </a:cubicBezTo>
                <a:cubicBezTo>
                  <a:pt x="296" y="239"/>
                  <a:pt x="296" y="245"/>
                  <a:pt x="293" y="253"/>
                </a:cubicBezTo>
                <a:cubicBezTo>
                  <a:pt x="292" y="257"/>
                  <a:pt x="289" y="260"/>
                  <a:pt x="288" y="266"/>
                </a:cubicBezTo>
                <a:cubicBezTo>
                  <a:pt x="286" y="274"/>
                  <a:pt x="288" y="301"/>
                  <a:pt x="280" y="304"/>
                </a:cubicBezTo>
                <a:cubicBezTo>
                  <a:pt x="280" y="303"/>
                  <a:pt x="280" y="302"/>
                  <a:pt x="280" y="302"/>
                </a:cubicBezTo>
                <a:cubicBezTo>
                  <a:pt x="278" y="302"/>
                  <a:pt x="277" y="307"/>
                  <a:pt x="276" y="310"/>
                </a:cubicBezTo>
                <a:cubicBezTo>
                  <a:pt x="276" y="317"/>
                  <a:pt x="278" y="317"/>
                  <a:pt x="276" y="323"/>
                </a:cubicBezTo>
                <a:cubicBezTo>
                  <a:pt x="275" y="325"/>
                  <a:pt x="275" y="329"/>
                  <a:pt x="274" y="330"/>
                </a:cubicBezTo>
                <a:cubicBezTo>
                  <a:pt x="272" y="331"/>
                  <a:pt x="269" y="331"/>
                  <a:pt x="268" y="331"/>
                </a:cubicBezTo>
                <a:cubicBezTo>
                  <a:pt x="265" y="333"/>
                  <a:pt x="264" y="337"/>
                  <a:pt x="262" y="341"/>
                </a:cubicBezTo>
                <a:cubicBezTo>
                  <a:pt x="261" y="339"/>
                  <a:pt x="261" y="338"/>
                  <a:pt x="261" y="336"/>
                </a:cubicBezTo>
                <a:cubicBezTo>
                  <a:pt x="259" y="341"/>
                  <a:pt x="262" y="341"/>
                  <a:pt x="262" y="345"/>
                </a:cubicBezTo>
                <a:cubicBezTo>
                  <a:pt x="263" y="350"/>
                  <a:pt x="257" y="354"/>
                  <a:pt x="264" y="357"/>
                </a:cubicBezTo>
                <a:cubicBezTo>
                  <a:pt x="263" y="358"/>
                  <a:pt x="262" y="359"/>
                  <a:pt x="262" y="359"/>
                </a:cubicBezTo>
                <a:cubicBezTo>
                  <a:pt x="264" y="360"/>
                  <a:pt x="267" y="360"/>
                  <a:pt x="270" y="360"/>
                </a:cubicBezTo>
                <a:cubicBezTo>
                  <a:pt x="269" y="356"/>
                  <a:pt x="266" y="351"/>
                  <a:pt x="271" y="348"/>
                </a:cubicBezTo>
                <a:cubicBezTo>
                  <a:pt x="274" y="350"/>
                  <a:pt x="271" y="350"/>
                  <a:pt x="274" y="351"/>
                </a:cubicBezTo>
                <a:cubicBezTo>
                  <a:pt x="275" y="355"/>
                  <a:pt x="274" y="358"/>
                  <a:pt x="270" y="360"/>
                </a:cubicBezTo>
                <a:cubicBezTo>
                  <a:pt x="269" y="367"/>
                  <a:pt x="265" y="360"/>
                  <a:pt x="262" y="362"/>
                </a:cubicBezTo>
                <a:cubicBezTo>
                  <a:pt x="261" y="363"/>
                  <a:pt x="257" y="368"/>
                  <a:pt x="256" y="370"/>
                </a:cubicBezTo>
                <a:cubicBezTo>
                  <a:pt x="257" y="371"/>
                  <a:pt x="278" y="367"/>
                  <a:pt x="279" y="366"/>
                </a:cubicBezTo>
                <a:cubicBezTo>
                  <a:pt x="283" y="371"/>
                  <a:pt x="277" y="394"/>
                  <a:pt x="274" y="400"/>
                </a:cubicBezTo>
                <a:cubicBezTo>
                  <a:pt x="271" y="397"/>
                  <a:pt x="267" y="397"/>
                  <a:pt x="263" y="398"/>
                </a:cubicBezTo>
                <a:cubicBezTo>
                  <a:pt x="264" y="399"/>
                  <a:pt x="267" y="403"/>
                  <a:pt x="267" y="404"/>
                </a:cubicBezTo>
                <a:cubicBezTo>
                  <a:pt x="268" y="407"/>
                  <a:pt x="264" y="408"/>
                  <a:pt x="264" y="410"/>
                </a:cubicBezTo>
                <a:cubicBezTo>
                  <a:pt x="264" y="412"/>
                  <a:pt x="268" y="412"/>
                  <a:pt x="268" y="414"/>
                </a:cubicBezTo>
                <a:cubicBezTo>
                  <a:pt x="269" y="419"/>
                  <a:pt x="269" y="422"/>
                  <a:pt x="266" y="425"/>
                </a:cubicBezTo>
                <a:cubicBezTo>
                  <a:pt x="268" y="426"/>
                  <a:pt x="271" y="427"/>
                  <a:pt x="274" y="428"/>
                </a:cubicBezTo>
                <a:cubicBezTo>
                  <a:pt x="274" y="428"/>
                  <a:pt x="274" y="428"/>
                  <a:pt x="274" y="428"/>
                </a:cubicBezTo>
                <a:cubicBezTo>
                  <a:pt x="274" y="424"/>
                  <a:pt x="274" y="411"/>
                  <a:pt x="281" y="417"/>
                </a:cubicBezTo>
                <a:cubicBezTo>
                  <a:pt x="286" y="421"/>
                  <a:pt x="280" y="428"/>
                  <a:pt x="276" y="429"/>
                </a:cubicBezTo>
                <a:cubicBezTo>
                  <a:pt x="275" y="429"/>
                  <a:pt x="275" y="428"/>
                  <a:pt x="274" y="428"/>
                </a:cubicBezTo>
                <a:cubicBezTo>
                  <a:pt x="274" y="428"/>
                  <a:pt x="274" y="429"/>
                  <a:pt x="274" y="429"/>
                </a:cubicBezTo>
                <a:cubicBezTo>
                  <a:pt x="274" y="429"/>
                  <a:pt x="274" y="428"/>
                  <a:pt x="274" y="428"/>
                </a:cubicBezTo>
                <a:cubicBezTo>
                  <a:pt x="270" y="428"/>
                  <a:pt x="266" y="426"/>
                  <a:pt x="263" y="426"/>
                </a:cubicBezTo>
                <a:cubicBezTo>
                  <a:pt x="257" y="426"/>
                  <a:pt x="250" y="429"/>
                  <a:pt x="244" y="431"/>
                </a:cubicBezTo>
                <a:cubicBezTo>
                  <a:pt x="245" y="430"/>
                  <a:pt x="247" y="416"/>
                  <a:pt x="242" y="421"/>
                </a:cubicBezTo>
                <a:cubicBezTo>
                  <a:pt x="239" y="424"/>
                  <a:pt x="245" y="434"/>
                  <a:pt x="240" y="436"/>
                </a:cubicBezTo>
                <a:cubicBezTo>
                  <a:pt x="235" y="437"/>
                  <a:pt x="238" y="418"/>
                  <a:pt x="240" y="416"/>
                </a:cubicBezTo>
                <a:cubicBezTo>
                  <a:pt x="239" y="416"/>
                  <a:pt x="238" y="416"/>
                  <a:pt x="236" y="417"/>
                </a:cubicBezTo>
                <a:cubicBezTo>
                  <a:pt x="235" y="406"/>
                  <a:pt x="243" y="412"/>
                  <a:pt x="242" y="402"/>
                </a:cubicBezTo>
                <a:cubicBezTo>
                  <a:pt x="240" y="406"/>
                  <a:pt x="240" y="406"/>
                  <a:pt x="237" y="406"/>
                </a:cubicBezTo>
                <a:cubicBezTo>
                  <a:pt x="238" y="404"/>
                  <a:pt x="238" y="397"/>
                  <a:pt x="236" y="395"/>
                </a:cubicBezTo>
                <a:cubicBezTo>
                  <a:pt x="231" y="390"/>
                  <a:pt x="228" y="404"/>
                  <a:pt x="227" y="399"/>
                </a:cubicBezTo>
                <a:cubicBezTo>
                  <a:pt x="225" y="392"/>
                  <a:pt x="233" y="390"/>
                  <a:pt x="234" y="386"/>
                </a:cubicBezTo>
                <a:cubicBezTo>
                  <a:pt x="235" y="381"/>
                  <a:pt x="229" y="369"/>
                  <a:pt x="227" y="379"/>
                </a:cubicBezTo>
                <a:cubicBezTo>
                  <a:pt x="223" y="371"/>
                  <a:pt x="233" y="369"/>
                  <a:pt x="234" y="361"/>
                </a:cubicBezTo>
                <a:cubicBezTo>
                  <a:pt x="233" y="363"/>
                  <a:pt x="232" y="365"/>
                  <a:pt x="231" y="367"/>
                </a:cubicBezTo>
                <a:cubicBezTo>
                  <a:pt x="229" y="362"/>
                  <a:pt x="233" y="360"/>
                  <a:pt x="234" y="356"/>
                </a:cubicBezTo>
                <a:cubicBezTo>
                  <a:pt x="236" y="353"/>
                  <a:pt x="237" y="348"/>
                  <a:pt x="236" y="345"/>
                </a:cubicBezTo>
                <a:cubicBezTo>
                  <a:pt x="236" y="343"/>
                  <a:pt x="233" y="339"/>
                  <a:pt x="233" y="340"/>
                </a:cubicBezTo>
                <a:cubicBezTo>
                  <a:pt x="233" y="337"/>
                  <a:pt x="235" y="335"/>
                  <a:pt x="235" y="332"/>
                </a:cubicBezTo>
                <a:cubicBezTo>
                  <a:pt x="236" y="330"/>
                  <a:pt x="237" y="329"/>
                  <a:pt x="237" y="327"/>
                </a:cubicBezTo>
                <a:cubicBezTo>
                  <a:pt x="237" y="326"/>
                  <a:pt x="234" y="324"/>
                  <a:pt x="234" y="324"/>
                </a:cubicBezTo>
                <a:cubicBezTo>
                  <a:pt x="235" y="315"/>
                  <a:pt x="241" y="318"/>
                  <a:pt x="239" y="325"/>
                </a:cubicBezTo>
                <a:cubicBezTo>
                  <a:pt x="245" y="319"/>
                  <a:pt x="241" y="302"/>
                  <a:pt x="246" y="295"/>
                </a:cubicBezTo>
                <a:cubicBezTo>
                  <a:pt x="245" y="300"/>
                  <a:pt x="248" y="308"/>
                  <a:pt x="254" y="302"/>
                </a:cubicBezTo>
                <a:cubicBezTo>
                  <a:pt x="256" y="300"/>
                  <a:pt x="257" y="298"/>
                  <a:pt x="258" y="296"/>
                </a:cubicBezTo>
                <a:cubicBezTo>
                  <a:pt x="258" y="295"/>
                  <a:pt x="258" y="295"/>
                  <a:pt x="258" y="295"/>
                </a:cubicBezTo>
                <a:cubicBezTo>
                  <a:pt x="258" y="295"/>
                  <a:pt x="258" y="295"/>
                  <a:pt x="258" y="295"/>
                </a:cubicBezTo>
                <a:cubicBezTo>
                  <a:pt x="259" y="293"/>
                  <a:pt x="260" y="292"/>
                  <a:pt x="261" y="290"/>
                </a:cubicBezTo>
                <a:cubicBezTo>
                  <a:pt x="268" y="297"/>
                  <a:pt x="258" y="313"/>
                  <a:pt x="260" y="322"/>
                </a:cubicBezTo>
                <a:cubicBezTo>
                  <a:pt x="256" y="322"/>
                  <a:pt x="257" y="327"/>
                  <a:pt x="255" y="329"/>
                </a:cubicBezTo>
                <a:cubicBezTo>
                  <a:pt x="256" y="324"/>
                  <a:pt x="258" y="318"/>
                  <a:pt x="256" y="314"/>
                </a:cubicBezTo>
                <a:cubicBezTo>
                  <a:pt x="252" y="317"/>
                  <a:pt x="253" y="327"/>
                  <a:pt x="252" y="332"/>
                </a:cubicBezTo>
                <a:cubicBezTo>
                  <a:pt x="245" y="331"/>
                  <a:pt x="250" y="339"/>
                  <a:pt x="250" y="341"/>
                </a:cubicBezTo>
                <a:cubicBezTo>
                  <a:pt x="250" y="344"/>
                  <a:pt x="248" y="350"/>
                  <a:pt x="249" y="353"/>
                </a:cubicBezTo>
                <a:cubicBezTo>
                  <a:pt x="252" y="348"/>
                  <a:pt x="254" y="342"/>
                  <a:pt x="257" y="338"/>
                </a:cubicBezTo>
                <a:cubicBezTo>
                  <a:pt x="259" y="334"/>
                  <a:pt x="256" y="332"/>
                  <a:pt x="261" y="332"/>
                </a:cubicBezTo>
                <a:cubicBezTo>
                  <a:pt x="261" y="330"/>
                  <a:pt x="262" y="326"/>
                  <a:pt x="263" y="324"/>
                </a:cubicBezTo>
                <a:cubicBezTo>
                  <a:pt x="265" y="319"/>
                  <a:pt x="271" y="317"/>
                  <a:pt x="268" y="311"/>
                </a:cubicBezTo>
                <a:cubicBezTo>
                  <a:pt x="266" y="313"/>
                  <a:pt x="264" y="314"/>
                  <a:pt x="263" y="316"/>
                </a:cubicBezTo>
                <a:cubicBezTo>
                  <a:pt x="265" y="306"/>
                  <a:pt x="266" y="293"/>
                  <a:pt x="268" y="282"/>
                </a:cubicBezTo>
                <a:cubicBezTo>
                  <a:pt x="269" y="273"/>
                  <a:pt x="272" y="265"/>
                  <a:pt x="273" y="256"/>
                </a:cubicBezTo>
                <a:cubicBezTo>
                  <a:pt x="273" y="260"/>
                  <a:pt x="272" y="263"/>
                  <a:pt x="272" y="266"/>
                </a:cubicBezTo>
                <a:cubicBezTo>
                  <a:pt x="272" y="270"/>
                  <a:pt x="270" y="274"/>
                  <a:pt x="269" y="278"/>
                </a:cubicBezTo>
                <a:cubicBezTo>
                  <a:pt x="269" y="282"/>
                  <a:pt x="271" y="287"/>
                  <a:pt x="270" y="290"/>
                </a:cubicBezTo>
                <a:cubicBezTo>
                  <a:pt x="270" y="291"/>
                  <a:pt x="262" y="302"/>
                  <a:pt x="268" y="302"/>
                </a:cubicBezTo>
                <a:cubicBezTo>
                  <a:pt x="270" y="302"/>
                  <a:pt x="275" y="289"/>
                  <a:pt x="279" y="287"/>
                </a:cubicBezTo>
                <a:cubicBezTo>
                  <a:pt x="279" y="294"/>
                  <a:pt x="271" y="295"/>
                  <a:pt x="275" y="298"/>
                </a:cubicBezTo>
                <a:cubicBezTo>
                  <a:pt x="281" y="302"/>
                  <a:pt x="281" y="295"/>
                  <a:pt x="281" y="290"/>
                </a:cubicBezTo>
                <a:cubicBezTo>
                  <a:pt x="282" y="285"/>
                  <a:pt x="285" y="278"/>
                  <a:pt x="284" y="273"/>
                </a:cubicBezTo>
                <a:cubicBezTo>
                  <a:pt x="284" y="269"/>
                  <a:pt x="279" y="271"/>
                  <a:pt x="281" y="266"/>
                </a:cubicBezTo>
                <a:cubicBezTo>
                  <a:pt x="285" y="272"/>
                  <a:pt x="285" y="264"/>
                  <a:pt x="286" y="261"/>
                </a:cubicBezTo>
                <a:cubicBezTo>
                  <a:pt x="287" y="254"/>
                  <a:pt x="287" y="248"/>
                  <a:pt x="289" y="242"/>
                </a:cubicBezTo>
                <a:cubicBezTo>
                  <a:pt x="289" y="237"/>
                  <a:pt x="289" y="233"/>
                  <a:pt x="288" y="229"/>
                </a:cubicBezTo>
                <a:cubicBezTo>
                  <a:pt x="286" y="238"/>
                  <a:pt x="285" y="247"/>
                  <a:pt x="284" y="257"/>
                </a:cubicBezTo>
                <a:cubicBezTo>
                  <a:pt x="283" y="262"/>
                  <a:pt x="282" y="268"/>
                  <a:pt x="278" y="261"/>
                </a:cubicBezTo>
                <a:cubicBezTo>
                  <a:pt x="274" y="253"/>
                  <a:pt x="281" y="246"/>
                  <a:pt x="281" y="239"/>
                </a:cubicBezTo>
                <a:cubicBezTo>
                  <a:pt x="280" y="235"/>
                  <a:pt x="279" y="234"/>
                  <a:pt x="278" y="236"/>
                </a:cubicBezTo>
                <a:cubicBezTo>
                  <a:pt x="279" y="231"/>
                  <a:pt x="278" y="226"/>
                  <a:pt x="281" y="221"/>
                </a:cubicBezTo>
                <a:cubicBezTo>
                  <a:pt x="282" y="224"/>
                  <a:pt x="281" y="227"/>
                  <a:pt x="281" y="231"/>
                </a:cubicBezTo>
                <a:cubicBezTo>
                  <a:pt x="281" y="231"/>
                  <a:pt x="282" y="230"/>
                  <a:pt x="282" y="230"/>
                </a:cubicBezTo>
                <a:cubicBezTo>
                  <a:pt x="282" y="231"/>
                  <a:pt x="282" y="232"/>
                  <a:pt x="282" y="232"/>
                </a:cubicBezTo>
                <a:cubicBezTo>
                  <a:pt x="284" y="233"/>
                  <a:pt x="282" y="232"/>
                  <a:pt x="284" y="231"/>
                </a:cubicBezTo>
                <a:cubicBezTo>
                  <a:pt x="286" y="228"/>
                  <a:pt x="287" y="220"/>
                  <a:pt x="290" y="226"/>
                </a:cubicBezTo>
                <a:cubicBezTo>
                  <a:pt x="290" y="221"/>
                  <a:pt x="288" y="221"/>
                  <a:pt x="286" y="222"/>
                </a:cubicBezTo>
                <a:cubicBezTo>
                  <a:pt x="287" y="221"/>
                  <a:pt x="288" y="219"/>
                  <a:pt x="288" y="218"/>
                </a:cubicBezTo>
                <a:cubicBezTo>
                  <a:pt x="290" y="216"/>
                  <a:pt x="292" y="215"/>
                  <a:pt x="293" y="212"/>
                </a:cubicBezTo>
                <a:cubicBezTo>
                  <a:pt x="294" y="208"/>
                  <a:pt x="290" y="210"/>
                  <a:pt x="291" y="206"/>
                </a:cubicBezTo>
                <a:cubicBezTo>
                  <a:pt x="287" y="207"/>
                  <a:pt x="286" y="214"/>
                  <a:pt x="282" y="216"/>
                </a:cubicBezTo>
                <a:cubicBezTo>
                  <a:pt x="279" y="217"/>
                  <a:pt x="269" y="221"/>
                  <a:pt x="267" y="219"/>
                </a:cubicBezTo>
                <a:cubicBezTo>
                  <a:pt x="262" y="222"/>
                  <a:pt x="261" y="227"/>
                  <a:pt x="259" y="227"/>
                </a:cubicBezTo>
                <a:cubicBezTo>
                  <a:pt x="258" y="230"/>
                  <a:pt x="260" y="232"/>
                  <a:pt x="262" y="235"/>
                </a:cubicBezTo>
                <a:cubicBezTo>
                  <a:pt x="261" y="226"/>
                  <a:pt x="270" y="225"/>
                  <a:pt x="272" y="233"/>
                </a:cubicBezTo>
                <a:cubicBezTo>
                  <a:pt x="273" y="229"/>
                  <a:pt x="273" y="226"/>
                  <a:pt x="276" y="224"/>
                </a:cubicBezTo>
                <a:cubicBezTo>
                  <a:pt x="277" y="230"/>
                  <a:pt x="273" y="235"/>
                  <a:pt x="276" y="240"/>
                </a:cubicBezTo>
                <a:cubicBezTo>
                  <a:pt x="275" y="243"/>
                  <a:pt x="274" y="247"/>
                  <a:pt x="273" y="250"/>
                </a:cubicBezTo>
                <a:cubicBezTo>
                  <a:pt x="274" y="248"/>
                  <a:pt x="274" y="245"/>
                  <a:pt x="274" y="243"/>
                </a:cubicBezTo>
                <a:cubicBezTo>
                  <a:pt x="269" y="244"/>
                  <a:pt x="271" y="254"/>
                  <a:pt x="269" y="258"/>
                </a:cubicBezTo>
                <a:cubicBezTo>
                  <a:pt x="267" y="264"/>
                  <a:pt x="260" y="267"/>
                  <a:pt x="261" y="274"/>
                </a:cubicBezTo>
                <a:cubicBezTo>
                  <a:pt x="254" y="268"/>
                  <a:pt x="252" y="286"/>
                  <a:pt x="251" y="290"/>
                </a:cubicBezTo>
                <a:cubicBezTo>
                  <a:pt x="248" y="288"/>
                  <a:pt x="244" y="285"/>
                  <a:pt x="242" y="290"/>
                </a:cubicBezTo>
                <a:cubicBezTo>
                  <a:pt x="244" y="289"/>
                  <a:pt x="243" y="289"/>
                  <a:pt x="244" y="288"/>
                </a:cubicBezTo>
                <a:cubicBezTo>
                  <a:pt x="244" y="291"/>
                  <a:pt x="244" y="292"/>
                  <a:pt x="242" y="295"/>
                </a:cubicBezTo>
                <a:cubicBezTo>
                  <a:pt x="242" y="294"/>
                  <a:pt x="242" y="293"/>
                  <a:pt x="242" y="292"/>
                </a:cubicBezTo>
                <a:cubicBezTo>
                  <a:pt x="240" y="292"/>
                  <a:pt x="239" y="292"/>
                  <a:pt x="237" y="292"/>
                </a:cubicBezTo>
                <a:cubicBezTo>
                  <a:pt x="236" y="297"/>
                  <a:pt x="234" y="301"/>
                  <a:pt x="232" y="305"/>
                </a:cubicBezTo>
                <a:cubicBezTo>
                  <a:pt x="237" y="307"/>
                  <a:pt x="233" y="314"/>
                  <a:pt x="231" y="316"/>
                </a:cubicBezTo>
                <a:cubicBezTo>
                  <a:pt x="230" y="315"/>
                  <a:pt x="230" y="314"/>
                  <a:pt x="230" y="313"/>
                </a:cubicBezTo>
                <a:cubicBezTo>
                  <a:pt x="229" y="315"/>
                  <a:pt x="228" y="315"/>
                  <a:pt x="227" y="316"/>
                </a:cubicBezTo>
                <a:cubicBezTo>
                  <a:pt x="227" y="315"/>
                  <a:pt x="228" y="308"/>
                  <a:pt x="225" y="307"/>
                </a:cubicBezTo>
                <a:cubicBezTo>
                  <a:pt x="224" y="306"/>
                  <a:pt x="221" y="317"/>
                  <a:pt x="218" y="319"/>
                </a:cubicBezTo>
                <a:cubicBezTo>
                  <a:pt x="217" y="306"/>
                  <a:pt x="219" y="294"/>
                  <a:pt x="222" y="281"/>
                </a:cubicBezTo>
                <a:cubicBezTo>
                  <a:pt x="224" y="269"/>
                  <a:pt x="229" y="248"/>
                  <a:pt x="221" y="237"/>
                </a:cubicBezTo>
                <a:cubicBezTo>
                  <a:pt x="229" y="233"/>
                  <a:pt x="226" y="217"/>
                  <a:pt x="226" y="210"/>
                </a:cubicBezTo>
                <a:cubicBezTo>
                  <a:pt x="227" y="202"/>
                  <a:pt x="233" y="192"/>
                  <a:pt x="229" y="183"/>
                </a:cubicBezTo>
                <a:cubicBezTo>
                  <a:pt x="227" y="200"/>
                  <a:pt x="214" y="219"/>
                  <a:pt x="214" y="237"/>
                </a:cubicBezTo>
                <a:cubicBezTo>
                  <a:pt x="203" y="233"/>
                  <a:pt x="207" y="263"/>
                  <a:pt x="215" y="248"/>
                </a:cubicBezTo>
                <a:cubicBezTo>
                  <a:pt x="215" y="251"/>
                  <a:pt x="212" y="264"/>
                  <a:pt x="208" y="267"/>
                </a:cubicBezTo>
                <a:cubicBezTo>
                  <a:pt x="208" y="265"/>
                  <a:pt x="207" y="264"/>
                  <a:pt x="207" y="262"/>
                </a:cubicBezTo>
                <a:cubicBezTo>
                  <a:pt x="206" y="265"/>
                  <a:pt x="203" y="265"/>
                  <a:pt x="203" y="266"/>
                </a:cubicBezTo>
                <a:cubicBezTo>
                  <a:pt x="203" y="267"/>
                  <a:pt x="204" y="270"/>
                  <a:pt x="204" y="270"/>
                </a:cubicBezTo>
                <a:cubicBezTo>
                  <a:pt x="202" y="274"/>
                  <a:pt x="203" y="276"/>
                  <a:pt x="199" y="278"/>
                </a:cubicBezTo>
                <a:cubicBezTo>
                  <a:pt x="200" y="279"/>
                  <a:pt x="207" y="279"/>
                  <a:pt x="207" y="278"/>
                </a:cubicBezTo>
                <a:cubicBezTo>
                  <a:pt x="210" y="281"/>
                  <a:pt x="207" y="286"/>
                  <a:pt x="206" y="289"/>
                </a:cubicBezTo>
                <a:cubicBezTo>
                  <a:pt x="203" y="298"/>
                  <a:pt x="202" y="294"/>
                  <a:pt x="195" y="299"/>
                </a:cubicBezTo>
                <a:cubicBezTo>
                  <a:pt x="191" y="302"/>
                  <a:pt x="188" y="310"/>
                  <a:pt x="184" y="315"/>
                </a:cubicBezTo>
                <a:cubicBezTo>
                  <a:pt x="186" y="310"/>
                  <a:pt x="187" y="298"/>
                  <a:pt x="182" y="308"/>
                </a:cubicBezTo>
                <a:cubicBezTo>
                  <a:pt x="180" y="312"/>
                  <a:pt x="179" y="329"/>
                  <a:pt x="181" y="335"/>
                </a:cubicBezTo>
                <a:cubicBezTo>
                  <a:pt x="178" y="343"/>
                  <a:pt x="174" y="355"/>
                  <a:pt x="175" y="363"/>
                </a:cubicBezTo>
                <a:cubicBezTo>
                  <a:pt x="185" y="367"/>
                  <a:pt x="191" y="356"/>
                  <a:pt x="180" y="360"/>
                </a:cubicBezTo>
                <a:cubicBezTo>
                  <a:pt x="186" y="355"/>
                  <a:pt x="189" y="349"/>
                  <a:pt x="190" y="341"/>
                </a:cubicBezTo>
                <a:cubicBezTo>
                  <a:pt x="190" y="334"/>
                  <a:pt x="185" y="327"/>
                  <a:pt x="183" y="337"/>
                </a:cubicBezTo>
                <a:cubicBezTo>
                  <a:pt x="183" y="336"/>
                  <a:pt x="182" y="335"/>
                  <a:pt x="182" y="334"/>
                </a:cubicBezTo>
                <a:cubicBezTo>
                  <a:pt x="184" y="329"/>
                  <a:pt x="185" y="321"/>
                  <a:pt x="190" y="317"/>
                </a:cubicBezTo>
                <a:cubicBezTo>
                  <a:pt x="191" y="320"/>
                  <a:pt x="192" y="323"/>
                  <a:pt x="191" y="326"/>
                </a:cubicBezTo>
                <a:cubicBezTo>
                  <a:pt x="194" y="325"/>
                  <a:pt x="194" y="314"/>
                  <a:pt x="197" y="315"/>
                </a:cubicBezTo>
                <a:cubicBezTo>
                  <a:pt x="199" y="315"/>
                  <a:pt x="198" y="319"/>
                  <a:pt x="199" y="320"/>
                </a:cubicBezTo>
                <a:cubicBezTo>
                  <a:pt x="199" y="326"/>
                  <a:pt x="198" y="323"/>
                  <a:pt x="196" y="327"/>
                </a:cubicBezTo>
                <a:cubicBezTo>
                  <a:pt x="192" y="340"/>
                  <a:pt x="188" y="356"/>
                  <a:pt x="186" y="370"/>
                </a:cubicBezTo>
                <a:cubicBezTo>
                  <a:pt x="186" y="372"/>
                  <a:pt x="187" y="379"/>
                  <a:pt x="186" y="380"/>
                </a:cubicBezTo>
                <a:cubicBezTo>
                  <a:pt x="184" y="383"/>
                  <a:pt x="184" y="379"/>
                  <a:pt x="181" y="381"/>
                </a:cubicBezTo>
                <a:cubicBezTo>
                  <a:pt x="174" y="383"/>
                  <a:pt x="168" y="381"/>
                  <a:pt x="166" y="390"/>
                </a:cubicBezTo>
                <a:cubicBezTo>
                  <a:pt x="165" y="395"/>
                  <a:pt x="164" y="406"/>
                  <a:pt x="166" y="410"/>
                </a:cubicBezTo>
                <a:cubicBezTo>
                  <a:pt x="169" y="417"/>
                  <a:pt x="168" y="408"/>
                  <a:pt x="173" y="406"/>
                </a:cubicBezTo>
                <a:cubicBezTo>
                  <a:pt x="163" y="406"/>
                  <a:pt x="174" y="401"/>
                  <a:pt x="174" y="399"/>
                </a:cubicBezTo>
                <a:cubicBezTo>
                  <a:pt x="176" y="395"/>
                  <a:pt x="176" y="390"/>
                  <a:pt x="171" y="392"/>
                </a:cubicBezTo>
                <a:cubicBezTo>
                  <a:pt x="171" y="391"/>
                  <a:pt x="174" y="390"/>
                  <a:pt x="174" y="389"/>
                </a:cubicBezTo>
                <a:cubicBezTo>
                  <a:pt x="173" y="391"/>
                  <a:pt x="179" y="385"/>
                  <a:pt x="178" y="386"/>
                </a:cubicBezTo>
                <a:cubicBezTo>
                  <a:pt x="180" y="385"/>
                  <a:pt x="183" y="379"/>
                  <a:pt x="184" y="387"/>
                </a:cubicBezTo>
                <a:cubicBezTo>
                  <a:pt x="184" y="391"/>
                  <a:pt x="177" y="394"/>
                  <a:pt x="178" y="397"/>
                </a:cubicBezTo>
                <a:cubicBezTo>
                  <a:pt x="179" y="401"/>
                  <a:pt x="187" y="396"/>
                  <a:pt x="184" y="404"/>
                </a:cubicBezTo>
                <a:cubicBezTo>
                  <a:pt x="185" y="402"/>
                  <a:pt x="187" y="401"/>
                  <a:pt x="188" y="399"/>
                </a:cubicBezTo>
                <a:cubicBezTo>
                  <a:pt x="191" y="406"/>
                  <a:pt x="184" y="404"/>
                  <a:pt x="184" y="404"/>
                </a:cubicBezTo>
                <a:cubicBezTo>
                  <a:pt x="179" y="409"/>
                  <a:pt x="179" y="414"/>
                  <a:pt x="178" y="421"/>
                </a:cubicBezTo>
                <a:cubicBezTo>
                  <a:pt x="178" y="424"/>
                  <a:pt x="177" y="436"/>
                  <a:pt x="175" y="438"/>
                </a:cubicBezTo>
                <a:cubicBezTo>
                  <a:pt x="172" y="439"/>
                  <a:pt x="170" y="428"/>
                  <a:pt x="171" y="424"/>
                </a:cubicBezTo>
                <a:cubicBezTo>
                  <a:pt x="167" y="427"/>
                  <a:pt x="168" y="431"/>
                  <a:pt x="167" y="435"/>
                </a:cubicBezTo>
                <a:cubicBezTo>
                  <a:pt x="164" y="441"/>
                  <a:pt x="162" y="439"/>
                  <a:pt x="158" y="444"/>
                </a:cubicBezTo>
                <a:cubicBezTo>
                  <a:pt x="155" y="447"/>
                  <a:pt x="157" y="452"/>
                  <a:pt x="155" y="456"/>
                </a:cubicBezTo>
                <a:cubicBezTo>
                  <a:pt x="155" y="448"/>
                  <a:pt x="156" y="440"/>
                  <a:pt x="159" y="430"/>
                </a:cubicBezTo>
                <a:cubicBezTo>
                  <a:pt x="160" y="425"/>
                  <a:pt x="163" y="419"/>
                  <a:pt x="164" y="413"/>
                </a:cubicBezTo>
                <a:cubicBezTo>
                  <a:pt x="164" y="403"/>
                  <a:pt x="162" y="407"/>
                  <a:pt x="161" y="414"/>
                </a:cubicBezTo>
                <a:cubicBezTo>
                  <a:pt x="156" y="411"/>
                  <a:pt x="157" y="418"/>
                  <a:pt x="155" y="421"/>
                </a:cubicBezTo>
                <a:cubicBezTo>
                  <a:pt x="151" y="414"/>
                  <a:pt x="157" y="409"/>
                  <a:pt x="158" y="404"/>
                </a:cubicBezTo>
                <a:cubicBezTo>
                  <a:pt x="159" y="395"/>
                  <a:pt x="160" y="385"/>
                  <a:pt x="161" y="377"/>
                </a:cubicBezTo>
                <a:cubicBezTo>
                  <a:pt x="161" y="372"/>
                  <a:pt x="159" y="368"/>
                  <a:pt x="159" y="365"/>
                </a:cubicBezTo>
                <a:cubicBezTo>
                  <a:pt x="159" y="361"/>
                  <a:pt x="161" y="357"/>
                  <a:pt x="161" y="353"/>
                </a:cubicBezTo>
                <a:cubicBezTo>
                  <a:pt x="162" y="345"/>
                  <a:pt x="162" y="335"/>
                  <a:pt x="161" y="328"/>
                </a:cubicBezTo>
                <a:cubicBezTo>
                  <a:pt x="155" y="331"/>
                  <a:pt x="157" y="343"/>
                  <a:pt x="151" y="348"/>
                </a:cubicBezTo>
                <a:cubicBezTo>
                  <a:pt x="145" y="352"/>
                  <a:pt x="151" y="332"/>
                  <a:pt x="152" y="328"/>
                </a:cubicBezTo>
                <a:cubicBezTo>
                  <a:pt x="151" y="329"/>
                  <a:pt x="150" y="329"/>
                  <a:pt x="149" y="330"/>
                </a:cubicBezTo>
                <a:cubicBezTo>
                  <a:pt x="148" y="327"/>
                  <a:pt x="147" y="326"/>
                  <a:pt x="145" y="324"/>
                </a:cubicBezTo>
                <a:cubicBezTo>
                  <a:pt x="145" y="329"/>
                  <a:pt x="145" y="334"/>
                  <a:pt x="143" y="338"/>
                </a:cubicBezTo>
                <a:cubicBezTo>
                  <a:pt x="143" y="335"/>
                  <a:pt x="143" y="331"/>
                  <a:pt x="145" y="329"/>
                </a:cubicBezTo>
                <a:cubicBezTo>
                  <a:pt x="141" y="333"/>
                  <a:pt x="143" y="345"/>
                  <a:pt x="136" y="346"/>
                </a:cubicBezTo>
                <a:cubicBezTo>
                  <a:pt x="136" y="345"/>
                  <a:pt x="136" y="345"/>
                  <a:pt x="136" y="344"/>
                </a:cubicBezTo>
                <a:cubicBezTo>
                  <a:pt x="135" y="346"/>
                  <a:pt x="131" y="352"/>
                  <a:pt x="131" y="352"/>
                </a:cubicBezTo>
                <a:cubicBezTo>
                  <a:pt x="130" y="355"/>
                  <a:pt x="128" y="355"/>
                  <a:pt x="133" y="356"/>
                </a:cubicBezTo>
                <a:cubicBezTo>
                  <a:pt x="131" y="366"/>
                  <a:pt x="120" y="346"/>
                  <a:pt x="131" y="345"/>
                </a:cubicBezTo>
                <a:cubicBezTo>
                  <a:pt x="130" y="342"/>
                  <a:pt x="130" y="341"/>
                  <a:pt x="129" y="338"/>
                </a:cubicBezTo>
                <a:cubicBezTo>
                  <a:pt x="128" y="338"/>
                  <a:pt x="128" y="338"/>
                  <a:pt x="126" y="337"/>
                </a:cubicBezTo>
                <a:cubicBezTo>
                  <a:pt x="124" y="343"/>
                  <a:pt x="123" y="349"/>
                  <a:pt x="121" y="355"/>
                </a:cubicBezTo>
                <a:cubicBezTo>
                  <a:pt x="120" y="354"/>
                  <a:pt x="119" y="354"/>
                  <a:pt x="118" y="352"/>
                </a:cubicBezTo>
                <a:cubicBezTo>
                  <a:pt x="114" y="361"/>
                  <a:pt x="113" y="368"/>
                  <a:pt x="111" y="376"/>
                </a:cubicBezTo>
                <a:cubicBezTo>
                  <a:pt x="110" y="383"/>
                  <a:pt x="107" y="390"/>
                  <a:pt x="105" y="396"/>
                </a:cubicBezTo>
                <a:cubicBezTo>
                  <a:pt x="102" y="414"/>
                  <a:pt x="93" y="427"/>
                  <a:pt x="88" y="444"/>
                </a:cubicBezTo>
                <a:cubicBezTo>
                  <a:pt x="90" y="443"/>
                  <a:pt x="90" y="444"/>
                  <a:pt x="92" y="444"/>
                </a:cubicBezTo>
                <a:cubicBezTo>
                  <a:pt x="90" y="443"/>
                  <a:pt x="85" y="445"/>
                  <a:pt x="86" y="449"/>
                </a:cubicBezTo>
                <a:cubicBezTo>
                  <a:pt x="87" y="453"/>
                  <a:pt x="98" y="443"/>
                  <a:pt x="94" y="452"/>
                </a:cubicBezTo>
                <a:cubicBezTo>
                  <a:pt x="90" y="459"/>
                  <a:pt x="86" y="452"/>
                  <a:pt x="83" y="461"/>
                </a:cubicBezTo>
                <a:cubicBezTo>
                  <a:pt x="81" y="467"/>
                  <a:pt x="83" y="473"/>
                  <a:pt x="80" y="478"/>
                </a:cubicBezTo>
                <a:cubicBezTo>
                  <a:pt x="84" y="478"/>
                  <a:pt x="84" y="474"/>
                  <a:pt x="85" y="469"/>
                </a:cubicBezTo>
                <a:cubicBezTo>
                  <a:pt x="87" y="469"/>
                  <a:pt x="88" y="467"/>
                  <a:pt x="87" y="463"/>
                </a:cubicBezTo>
                <a:cubicBezTo>
                  <a:pt x="92" y="467"/>
                  <a:pt x="87" y="479"/>
                  <a:pt x="84" y="479"/>
                </a:cubicBezTo>
                <a:cubicBezTo>
                  <a:pt x="76" y="475"/>
                  <a:pt x="75" y="493"/>
                  <a:pt x="75" y="498"/>
                </a:cubicBezTo>
                <a:cubicBezTo>
                  <a:pt x="74" y="501"/>
                  <a:pt x="75" y="507"/>
                  <a:pt x="72" y="509"/>
                </a:cubicBezTo>
                <a:cubicBezTo>
                  <a:pt x="70" y="510"/>
                  <a:pt x="61" y="507"/>
                  <a:pt x="59" y="507"/>
                </a:cubicBezTo>
                <a:cubicBezTo>
                  <a:pt x="51" y="506"/>
                  <a:pt x="44" y="506"/>
                  <a:pt x="36" y="505"/>
                </a:cubicBezTo>
                <a:cubicBezTo>
                  <a:pt x="26" y="503"/>
                  <a:pt x="15" y="500"/>
                  <a:pt x="4" y="499"/>
                </a:cubicBezTo>
                <a:cubicBezTo>
                  <a:pt x="4" y="527"/>
                  <a:pt x="7" y="556"/>
                  <a:pt x="4" y="584"/>
                </a:cubicBezTo>
                <a:cubicBezTo>
                  <a:pt x="3" y="594"/>
                  <a:pt x="0" y="603"/>
                  <a:pt x="1" y="612"/>
                </a:cubicBezTo>
                <a:cubicBezTo>
                  <a:pt x="1" y="621"/>
                  <a:pt x="4" y="627"/>
                  <a:pt x="4" y="636"/>
                </a:cubicBezTo>
                <a:cubicBezTo>
                  <a:pt x="4" y="645"/>
                  <a:pt x="4" y="654"/>
                  <a:pt x="4" y="663"/>
                </a:cubicBezTo>
                <a:cubicBezTo>
                  <a:pt x="4" y="667"/>
                  <a:pt x="1" y="685"/>
                  <a:pt x="4" y="687"/>
                </a:cubicBezTo>
                <a:cubicBezTo>
                  <a:pt x="10" y="694"/>
                  <a:pt x="25" y="682"/>
                  <a:pt x="26" y="694"/>
                </a:cubicBezTo>
                <a:cubicBezTo>
                  <a:pt x="26" y="698"/>
                  <a:pt x="23" y="705"/>
                  <a:pt x="22" y="708"/>
                </a:cubicBezTo>
                <a:cubicBezTo>
                  <a:pt x="21" y="713"/>
                  <a:pt x="21" y="717"/>
                  <a:pt x="15" y="719"/>
                </a:cubicBezTo>
                <a:cubicBezTo>
                  <a:pt x="16" y="719"/>
                  <a:pt x="18" y="720"/>
                  <a:pt x="19" y="720"/>
                </a:cubicBezTo>
                <a:cubicBezTo>
                  <a:pt x="18" y="725"/>
                  <a:pt x="13" y="731"/>
                  <a:pt x="18" y="735"/>
                </a:cubicBezTo>
                <a:cubicBezTo>
                  <a:pt x="18" y="735"/>
                  <a:pt x="18" y="735"/>
                  <a:pt x="18" y="735"/>
                </a:cubicBezTo>
                <a:cubicBezTo>
                  <a:pt x="18" y="734"/>
                  <a:pt x="18" y="734"/>
                  <a:pt x="19" y="734"/>
                </a:cubicBezTo>
                <a:cubicBezTo>
                  <a:pt x="18" y="734"/>
                  <a:pt x="18" y="735"/>
                  <a:pt x="18" y="735"/>
                </a:cubicBezTo>
                <a:cubicBezTo>
                  <a:pt x="18" y="735"/>
                  <a:pt x="18" y="735"/>
                  <a:pt x="18" y="735"/>
                </a:cubicBezTo>
                <a:cubicBezTo>
                  <a:pt x="18" y="735"/>
                  <a:pt x="18" y="735"/>
                  <a:pt x="18" y="735"/>
                </a:cubicBezTo>
                <a:cubicBezTo>
                  <a:pt x="18" y="736"/>
                  <a:pt x="17" y="738"/>
                  <a:pt x="16" y="739"/>
                </a:cubicBezTo>
                <a:cubicBezTo>
                  <a:pt x="15" y="741"/>
                  <a:pt x="14" y="741"/>
                  <a:pt x="12" y="742"/>
                </a:cubicBezTo>
                <a:cubicBezTo>
                  <a:pt x="8" y="746"/>
                  <a:pt x="7" y="746"/>
                  <a:pt x="6" y="753"/>
                </a:cubicBezTo>
                <a:cubicBezTo>
                  <a:pt x="15" y="755"/>
                  <a:pt x="24" y="754"/>
                  <a:pt x="33" y="754"/>
                </a:cubicBezTo>
                <a:cubicBezTo>
                  <a:pt x="33" y="754"/>
                  <a:pt x="33" y="753"/>
                  <a:pt x="33" y="753"/>
                </a:cubicBezTo>
                <a:cubicBezTo>
                  <a:pt x="32" y="751"/>
                  <a:pt x="32" y="749"/>
                  <a:pt x="34" y="746"/>
                </a:cubicBezTo>
                <a:cubicBezTo>
                  <a:pt x="33" y="748"/>
                  <a:pt x="32" y="750"/>
                  <a:pt x="33" y="753"/>
                </a:cubicBezTo>
                <a:cubicBezTo>
                  <a:pt x="34" y="754"/>
                  <a:pt x="37" y="755"/>
                  <a:pt x="41" y="754"/>
                </a:cubicBezTo>
                <a:cubicBezTo>
                  <a:pt x="49" y="753"/>
                  <a:pt x="48" y="748"/>
                  <a:pt x="49" y="740"/>
                </a:cubicBezTo>
                <a:cubicBezTo>
                  <a:pt x="49" y="738"/>
                  <a:pt x="49" y="734"/>
                  <a:pt x="50" y="732"/>
                </a:cubicBezTo>
                <a:cubicBezTo>
                  <a:pt x="52" y="728"/>
                  <a:pt x="51" y="730"/>
                  <a:pt x="54" y="729"/>
                </a:cubicBezTo>
                <a:cubicBezTo>
                  <a:pt x="53" y="729"/>
                  <a:pt x="49" y="751"/>
                  <a:pt x="48" y="754"/>
                </a:cubicBezTo>
                <a:cubicBezTo>
                  <a:pt x="57" y="754"/>
                  <a:pt x="84" y="758"/>
                  <a:pt x="89" y="753"/>
                </a:cubicBezTo>
                <a:cubicBezTo>
                  <a:pt x="93" y="749"/>
                  <a:pt x="93" y="737"/>
                  <a:pt x="94" y="731"/>
                </a:cubicBezTo>
                <a:cubicBezTo>
                  <a:pt x="95" y="725"/>
                  <a:pt x="102" y="707"/>
                  <a:pt x="107" y="722"/>
                </a:cubicBezTo>
                <a:cubicBezTo>
                  <a:pt x="105" y="714"/>
                  <a:pt x="98" y="719"/>
                  <a:pt x="99" y="725"/>
                </a:cubicBezTo>
                <a:cubicBezTo>
                  <a:pt x="99" y="729"/>
                  <a:pt x="103" y="730"/>
                  <a:pt x="103" y="725"/>
                </a:cubicBezTo>
                <a:cubicBezTo>
                  <a:pt x="108" y="728"/>
                  <a:pt x="105" y="737"/>
                  <a:pt x="103" y="742"/>
                </a:cubicBezTo>
                <a:cubicBezTo>
                  <a:pt x="104" y="742"/>
                  <a:pt x="105" y="742"/>
                  <a:pt x="105" y="742"/>
                </a:cubicBezTo>
                <a:cubicBezTo>
                  <a:pt x="106" y="741"/>
                  <a:pt x="107" y="739"/>
                  <a:pt x="107" y="738"/>
                </a:cubicBezTo>
                <a:cubicBezTo>
                  <a:pt x="107" y="741"/>
                  <a:pt x="107" y="741"/>
                  <a:pt x="105" y="742"/>
                </a:cubicBezTo>
                <a:cubicBezTo>
                  <a:pt x="103" y="744"/>
                  <a:pt x="100" y="745"/>
                  <a:pt x="100" y="750"/>
                </a:cubicBezTo>
                <a:cubicBezTo>
                  <a:pt x="100" y="757"/>
                  <a:pt x="105" y="754"/>
                  <a:pt x="113" y="754"/>
                </a:cubicBezTo>
                <a:cubicBezTo>
                  <a:pt x="119" y="754"/>
                  <a:pt x="124" y="754"/>
                  <a:pt x="130" y="754"/>
                </a:cubicBezTo>
                <a:cubicBezTo>
                  <a:pt x="138" y="754"/>
                  <a:pt x="143" y="756"/>
                  <a:pt x="144" y="750"/>
                </a:cubicBezTo>
                <a:cubicBezTo>
                  <a:pt x="144" y="749"/>
                  <a:pt x="144" y="747"/>
                  <a:pt x="144" y="746"/>
                </a:cubicBezTo>
                <a:cubicBezTo>
                  <a:pt x="144" y="748"/>
                  <a:pt x="144" y="749"/>
                  <a:pt x="144" y="750"/>
                </a:cubicBezTo>
                <a:cubicBezTo>
                  <a:pt x="144" y="752"/>
                  <a:pt x="144" y="753"/>
                  <a:pt x="143" y="754"/>
                </a:cubicBezTo>
                <a:cubicBezTo>
                  <a:pt x="153" y="755"/>
                  <a:pt x="155" y="754"/>
                  <a:pt x="156" y="745"/>
                </a:cubicBezTo>
                <a:cubicBezTo>
                  <a:pt x="157" y="737"/>
                  <a:pt x="158" y="729"/>
                  <a:pt x="160" y="721"/>
                </a:cubicBezTo>
                <a:cubicBezTo>
                  <a:pt x="161" y="714"/>
                  <a:pt x="165" y="679"/>
                  <a:pt x="177" y="684"/>
                </a:cubicBezTo>
                <a:cubicBezTo>
                  <a:pt x="172" y="692"/>
                  <a:pt x="179" y="699"/>
                  <a:pt x="175" y="707"/>
                </a:cubicBezTo>
                <a:cubicBezTo>
                  <a:pt x="175" y="707"/>
                  <a:pt x="175" y="707"/>
                  <a:pt x="175" y="707"/>
                </a:cubicBezTo>
                <a:cubicBezTo>
                  <a:pt x="176" y="706"/>
                  <a:pt x="176" y="706"/>
                  <a:pt x="177" y="705"/>
                </a:cubicBezTo>
                <a:cubicBezTo>
                  <a:pt x="176" y="707"/>
                  <a:pt x="177" y="707"/>
                  <a:pt x="175" y="707"/>
                </a:cubicBezTo>
                <a:cubicBezTo>
                  <a:pt x="173" y="708"/>
                  <a:pt x="171" y="709"/>
                  <a:pt x="169" y="711"/>
                </a:cubicBezTo>
                <a:cubicBezTo>
                  <a:pt x="172" y="714"/>
                  <a:pt x="170" y="717"/>
                  <a:pt x="170" y="721"/>
                </a:cubicBezTo>
                <a:cubicBezTo>
                  <a:pt x="171" y="725"/>
                  <a:pt x="173" y="728"/>
                  <a:pt x="173" y="733"/>
                </a:cubicBezTo>
                <a:cubicBezTo>
                  <a:pt x="173" y="738"/>
                  <a:pt x="166" y="751"/>
                  <a:pt x="172" y="755"/>
                </a:cubicBezTo>
                <a:cubicBezTo>
                  <a:pt x="176" y="757"/>
                  <a:pt x="191" y="754"/>
                  <a:pt x="196" y="754"/>
                </a:cubicBezTo>
                <a:cubicBezTo>
                  <a:pt x="202" y="754"/>
                  <a:pt x="207" y="756"/>
                  <a:pt x="210" y="753"/>
                </a:cubicBezTo>
                <a:cubicBezTo>
                  <a:pt x="209" y="752"/>
                  <a:pt x="210" y="751"/>
                  <a:pt x="211" y="749"/>
                </a:cubicBezTo>
                <a:cubicBezTo>
                  <a:pt x="211" y="751"/>
                  <a:pt x="211" y="752"/>
                  <a:pt x="210" y="753"/>
                </a:cubicBezTo>
                <a:cubicBezTo>
                  <a:pt x="211" y="755"/>
                  <a:pt x="215" y="754"/>
                  <a:pt x="218" y="754"/>
                </a:cubicBezTo>
                <a:cubicBezTo>
                  <a:pt x="226" y="755"/>
                  <a:pt x="234" y="754"/>
                  <a:pt x="243" y="754"/>
                </a:cubicBezTo>
                <a:cubicBezTo>
                  <a:pt x="242" y="754"/>
                  <a:pt x="242" y="754"/>
                  <a:pt x="242" y="753"/>
                </a:cubicBezTo>
                <a:cubicBezTo>
                  <a:pt x="246" y="756"/>
                  <a:pt x="248" y="753"/>
                  <a:pt x="252" y="751"/>
                </a:cubicBezTo>
                <a:cubicBezTo>
                  <a:pt x="256" y="750"/>
                  <a:pt x="253" y="748"/>
                  <a:pt x="259" y="750"/>
                </a:cubicBezTo>
                <a:cubicBezTo>
                  <a:pt x="261" y="750"/>
                  <a:pt x="263" y="756"/>
                  <a:pt x="266" y="754"/>
                </a:cubicBezTo>
                <a:cubicBezTo>
                  <a:pt x="270" y="753"/>
                  <a:pt x="271" y="722"/>
                  <a:pt x="271" y="717"/>
                </a:cubicBezTo>
                <a:cubicBezTo>
                  <a:pt x="273" y="701"/>
                  <a:pt x="276" y="685"/>
                  <a:pt x="278" y="670"/>
                </a:cubicBezTo>
                <a:cubicBezTo>
                  <a:pt x="279" y="663"/>
                  <a:pt x="276" y="660"/>
                  <a:pt x="276" y="654"/>
                </a:cubicBezTo>
                <a:cubicBezTo>
                  <a:pt x="277" y="647"/>
                  <a:pt x="282" y="642"/>
                  <a:pt x="282" y="634"/>
                </a:cubicBezTo>
                <a:cubicBezTo>
                  <a:pt x="282" y="634"/>
                  <a:pt x="282" y="635"/>
                  <a:pt x="282" y="635"/>
                </a:cubicBezTo>
                <a:cubicBezTo>
                  <a:pt x="283" y="632"/>
                  <a:pt x="284" y="630"/>
                  <a:pt x="284" y="626"/>
                </a:cubicBezTo>
                <a:cubicBezTo>
                  <a:pt x="289" y="626"/>
                  <a:pt x="309" y="621"/>
                  <a:pt x="314" y="624"/>
                </a:cubicBezTo>
                <a:cubicBezTo>
                  <a:pt x="318" y="626"/>
                  <a:pt x="319" y="640"/>
                  <a:pt x="319" y="645"/>
                </a:cubicBezTo>
                <a:cubicBezTo>
                  <a:pt x="319" y="653"/>
                  <a:pt x="313" y="660"/>
                  <a:pt x="313" y="667"/>
                </a:cubicBezTo>
                <a:cubicBezTo>
                  <a:pt x="313" y="670"/>
                  <a:pt x="316" y="673"/>
                  <a:pt x="316" y="677"/>
                </a:cubicBezTo>
                <a:cubicBezTo>
                  <a:pt x="315" y="681"/>
                  <a:pt x="313" y="684"/>
                  <a:pt x="313" y="688"/>
                </a:cubicBezTo>
                <a:cubicBezTo>
                  <a:pt x="312" y="691"/>
                  <a:pt x="313" y="694"/>
                  <a:pt x="315" y="697"/>
                </a:cubicBezTo>
                <a:cubicBezTo>
                  <a:pt x="320" y="702"/>
                  <a:pt x="321" y="698"/>
                  <a:pt x="325" y="698"/>
                </a:cubicBezTo>
                <a:cubicBezTo>
                  <a:pt x="328" y="698"/>
                  <a:pt x="333" y="699"/>
                  <a:pt x="335" y="699"/>
                </a:cubicBezTo>
                <a:cubicBezTo>
                  <a:pt x="338" y="699"/>
                  <a:pt x="343" y="699"/>
                  <a:pt x="345" y="699"/>
                </a:cubicBezTo>
                <a:cubicBezTo>
                  <a:pt x="353" y="699"/>
                  <a:pt x="369" y="701"/>
                  <a:pt x="377" y="693"/>
                </a:cubicBezTo>
                <a:cubicBezTo>
                  <a:pt x="377" y="697"/>
                  <a:pt x="379" y="700"/>
                  <a:pt x="382" y="702"/>
                </a:cubicBezTo>
                <a:cubicBezTo>
                  <a:pt x="378" y="702"/>
                  <a:pt x="371" y="701"/>
                  <a:pt x="370" y="705"/>
                </a:cubicBezTo>
                <a:cubicBezTo>
                  <a:pt x="370" y="704"/>
                  <a:pt x="369" y="703"/>
                  <a:pt x="370" y="703"/>
                </a:cubicBezTo>
                <a:cubicBezTo>
                  <a:pt x="359" y="703"/>
                  <a:pt x="348" y="703"/>
                  <a:pt x="337" y="703"/>
                </a:cubicBezTo>
                <a:cubicBezTo>
                  <a:pt x="329" y="703"/>
                  <a:pt x="317" y="701"/>
                  <a:pt x="310" y="705"/>
                </a:cubicBezTo>
                <a:cubicBezTo>
                  <a:pt x="312" y="705"/>
                  <a:pt x="315" y="706"/>
                  <a:pt x="317" y="706"/>
                </a:cubicBezTo>
                <a:cubicBezTo>
                  <a:pt x="309" y="707"/>
                  <a:pt x="311" y="729"/>
                  <a:pt x="310" y="736"/>
                </a:cubicBezTo>
                <a:cubicBezTo>
                  <a:pt x="308" y="748"/>
                  <a:pt x="316" y="749"/>
                  <a:pt x="306" y="754"/>
                </a:cubicBezTo>
                <a:cubicBezTo>
                  <a:pt x="312" y="754"/>
                  <a:pt x="318" y="754"/>
                  <a:pt x="324" y="754"/>
                </a:cubicBezTo>
                <a:cubicBezTo>
                  <a:pt x="323" y="751"/>
                  <a:pt x="323" y="751"/>
                  <a:pt x="324" y="750"/>
                </a:cubicBezTo>
                <a:cubicBezTo>
                  <a:pt x="324" y="750"/>
                  <a:pt x="323" y="750"/>
                  <a:pt x="323" y="750"/>
                </a:cubicBezTo>
                <a:cubicBezTo>
                  <a:pt x="323" y="749"/>
                  <a:pt x="325" y="749"/>
                  <a:pt x="325" y="748"/>
                </a:cubicBezTo>
                <a:cubicBezTo>
                  <a:pt x="325" y="749"/>
                  <a:pt x="325" y="749"/>
                  <a:pt x="324" y="750"/>
                </a:cubicBezTo>
                <a:cubicBezTo>
                  <a:pt x="328" y="750"/>
                  <a:pt x="333" y="750"/>
                  <a:pt x="334" y="747"/>
                </a:cubicBezTo>
                <a:cubicBezTo>
                  <a:pt x="335" y="747"/>
                  <a:pt x="333" y="747"/>
                  <a:pt x="332" y="747"/>
                </a:cubicBezTo>
                <a:cubicBezTo>
                  <a:pt x="336" y="745"/>
                  <a:pt x="333" y="739"/>
                  <a:pt x="340" y="740"/>
                </a:cubicBezTo>
                <a:cubicBezTo>
                  <a:pt x="339" y="741"/>
                  <a:pt x="338" y="751"/>
                  <a:pt x="338" y="754"/>
                </a:cubicBezTo>
                <a:cubicBezTo>
                  <a:pt x="346" y="756"/>
                  <a:pt x="346" y="735"/>
                  <a:pt x="346" y="730"/>
                </a:cubicBezTo>
                <a:cubicBezTo>
                  <a:pt x="347" y="726"/>
                  <a:pt x="346" y="719"/>
                  <a:pt x="350" y="718"/>
                </a:cubicBezTo>
                <a:cubicBezTo>
                  <a:pt x="351" y="718"/>
                  <a:pt x="357" y="721"/>
                  <a:pt x="359" y="722"/>
                </a:cubicBezTo>
                <a:cubicBezTo>
                  <a:pt x="361" y="722"/>
                  <a:pt x="364" y="722"/>
                  <a:pt x="368" y="722"/>
                </a:cubicBezTo>
                <a:cubicBezTo>
                  <a:pt x="365" y="722"/>
                  <a:pt x="363" y="722"/>
                  <a:pt x="360" y="722"/>
                </a:cubicBezTo>
                <a:cubicBezTo>
                  <a:pt x="360" y="722"/>
                  <a:pt x="359" y="722"/>
                  <a:pt x="359" y="722"/>
                </a:cubicBezTo>
                <a:cubicBezTo>
                  <a:pt x="355" y="721"/>
                  <a:pt x="353" y="722"/>
                  <a:pt x="353" y="729"/>
                </a:cubicBezTo>
                <a:cubicBezTo>
                  <a:pt x="352" y="735"/>
                  <a:pt x="353" y="742"/>
                  <a:pt x="349" y="747"/>
                </a:cubicBezTo>
                <a:cubicBezTo>
                  <a:pt x="351" y="746"/>
                  <a:pt x="353" y="746"/>
                  <a:pt x="354" y="746"/>
                </a:cubicBezTo>
                <a:cubicBezTo>
                  <a:pt x="354" y="747"/>
                  <a:pt x="354" y="748"/>
                  <a:pt x="354" y="749"/>
                </a:cubicBezTo>
                <a:cubicBezTo>
                  <a:pt x="360" y="750"/>
                  <a:pt x="367" y="748"/>
                  <a:pt x="372" y="748"/>
                </a:cubicBezTo>
                <a:cubicBezTo>
                  <a:pt x="375" y="749"/>
                  <a:pt x="380" y="753"/>
                  <a:pt x="385" y="751"/>
                </a:cubicBezTo>
                <a:cubicBezTo>
                  <a:pt x="385" y="754"/>
                  <a:pt x="387" y="755"/>
                  <a:pt x="390" y="754"/>
                </a:cubicBezTo>
                <a:cubicBezTo>
                  <a:pt x="389" y="753"/>
                  <a:pt x="389" y="752"/>
                  <a:pt x="389" y="751"/>
                </a:cubicBezTo>
                <a:cubicBezTo>
                  <a:pt x="400" y="755"/>
                  <a:pt x="406" y="757"/>
                  <a:pt x="414" y="750"/>
                </a:cubicBezTo>
                <a:cubicBezTo>
                  <a:pt x="415" y="750"/>
                  <a:pt x="414" y="751"/>
                  <a:pt x="414" y="752"/>
                </a:cubicBezTo>
                <a:cubicBezTo>
                  <a:pt x="415" y="752"/>
                  <a:pt x="416" y="751"/>
                  <a:pt x="417" y="751"/>
                </a:cubicBezTo>
                <a:cubicBezTo>
                  <a:pt x="414" y="749"/>
                  <a:pt x="413" y="747"/>
                  <a:pt x="414" y="744"/>
                </a:cubicBezTo>
                <a:cubicBezTo>
                  <a:pt x="419" y="744"/>
                  <a:pt x="420" y="747"/>
                  <a:pt x="419" y="751"/>
                </a:cubicBezTo>
                <a:cubicBezTo>
                  <a:pt x="420" y="749"/>
                  <a:pt x="423" y="750"/>
                  <a:pt x="425" y="748"/>
                </a:cubicBezTo>
                <a:cubicBezTo>
                  <a:pt x="425" y="754"/>
                  <a:pt x="427" y="757"/>
                  <a:pt x="432" y="757"/>
                </a:cubicBezTo>
                <a:cubicBezTo>
                  <a:pt x="438" y="757"/>
                  <a:pt x="436" y="754"/>
                  <a:pt x="438" y="751"/>
                </a:cubicBezTo>
                <a:cubicBezTo>
                  <a:pt x="442" y="744"/>
                  <a:pt x="442" y="731"/>
                  <a:pt x="447" y="726"/>
                </a:cubicBezTo>
                <a:cubicBezTo>
                  <a:pt x="443" y="724"/>
                  <a:pt x="452" y="693"/>
                  <a:pt x="453" y="686"/>
                </a:cubicBezTo>
                <a:cubicBezTo>
                  <a:pt x="454" y="690"/>
                  <a:pt x="455" y="694"/>
                  <a:pt x="456" y="698"/>
                </a:cubicBezTo>
                <a:cubicBezTo>
                  <a:pt x="455" y="698"/>
                  <a:pt x="454" y="698"/>
                  <a:pt x="454" y="698"/>
                </a:cubicBezTo>
                <a:cubicBezTo>
                  <a:pt x="456" y="700"/>
                  <a:pt x="457" y="703"/>
                  <a:pt x="457" y="705"/>
                </a:cubicBezTo>
                <a:cubicBezTo>
                  <a:pt x="453" y="708"/>
                  <a:pt x="458" y="715"/>
                  <a:pt x="459" y="719"/>
                </a:cubicBezTo>
                <a:cubicBezTo>
                  <a:pt x="460" y="727"/>
                  <a:pt x="459" y="737"/>
                  <a:pt x="458" y="745"/>
                </a:cubicBezTo>
                <a:cubicBezTo>
                  <a:pt x="460" y="736"/>
                  <a:pt x="460" y="727"/>
                  <a:pt x="461" y="718"/>
                </a:cubicBezTo>
                <a:cubicBezTo>
                  <a:pt x="461" y="723"/>
                  <a:pt x="463" y="726"/>
                  <a:pt x="464" y="729"/>
                </a:cubicBezTo>
                <a:cubicBezTo>
                  <a:pt x="465" y="732"/>
                  <a:pt x="467" y="736"/>
                  <a:pt x="467" y="741"/>
                </a:cubicBezTo>
                <a:cubicBezTo>
                  <a:pt x="468" y="739"/>
                  <a:pt x="470" y="739"/>
                  <a:pt x="471" y="738"/>
                </a:cubicBezTo>
                <a:cubicBezTo>
                  <a:pt x="471" y="740"/>
                  <a:pt x="471" y="742"/>
                  <a:pt x="470" y="745"/>
                </a:cubicBezTo>
                <a:cubicBezTo>
                  <a:pt x="474" y="744"/>
                  <a:pt x="477" y="741"/>
                  <a:pt x="477" y="737"/>
                </a:cubicBezTo>
                <a:cubicBezTo>
                  <a:pt x="477" y="736"/>
                  <a:pt x="475" y="734"/>
                  <a:pt x="475" y="733"/>
                </a:cubicBezTo>
                <a:cubicBezTo>
                  <a:pt x="474" y="730"/>
                  <a:pt x="475" y="727"/>
                  <a:pt x="475" y="724"/>
                </a:cubicBezTo>
                <a:cubicBezTo>
                  <a:pt x="483" y="724"/>
                  <a:pt x="478" y="727"/>
                  <a:pt x="480" y="731"/>
                </a:cubicBezTo>
                <a:cubicBezTo>
                  <a:pt x="481" y="734"/>
                  <a:pt x="484" y="737"/>
                  <a:pt x="483" y="742"/>
                </a:cubicBezTo>
                <a:cubicBezTo>
                  <a:pt x="488" y="738"/>
                  <a:pt x="485" y="735"/>
                  <a:pt x="485" y="729"/>
                </a:cubicBezTo>
                <a:cubicBezTo>
                  <a:pt x="489" y="731"/>
                  <a:pt x="488" y="723"/>
                  <a:pt x="487" y="719"/>
                </a:cubicBezTo>
                <a:cubicBezTo>
                  <a:pt x="487" y="713"/>
                  <a:pt x="484" y="712"/>
                  <a:pt x="487" y="705"/>
                </a:cubicBezTo>
                <a:cubicBezTo>
                  <a:pt x="496" y="720"/>
                  <a:pt x="493" y="738"/>
                  <a:pt x="492" y="754"/>
                </a:cubicBezTo>
                <a:cubicBezTo>
                  <a:pt x="503" y="754"/>
                  <a:pt x="515" y="754"/>
                  <a:pt x="526" y="754"/>
                </a:cubicBezTo>
                <a:cubicBezTo>
                  <a:pt x="529" y="754"/>
                  <a:pt x="540" y="756"/>
                  <a:pt x="543" y="754"/>
                </a:cubicBezTo>
                <a:cubicBezTo>
                  <a:pt x="547" y="751"/>
                  <a:pt x="545" y="743"/>
                  <a:pt x="546" y="738"/>
                </a:cubicBezTo>
                <a:cubicBezTo>
                  <a:pt x="546" y="727"/>
                  <a:pt x="546" y="717"/>
                  <a:pt x="546" y="707"/>
                </a:cubicBezTo>
                <a:cubicBezTo>
                  <a:pt x="546" y="698"/>
                  <a:pt x="549" y="684"/>
                  <a:pt x="545" y="677"/>
                </a:cubicBezTo>
                <a:cubicBezTo>
                  <a:pt x="545" y="678"/>
                  <a:pt x="545" y="679"/>
                  <a:pt x="545" y="680"/>
                </a:cubicBezTo>
                <a:cubicBezTo>
                  <a:pt x="545" y="679"/>
                  <a:pt x="545" y="677"/>
                  <a:pt x="545" y="676"/>
                </a:cubicBezTo>
                <a:cubicBezTo>
                  <a:pt x="545" y="676"/>
                  <a:pt x="545" y="676"/>
                  <a:pt x="545" y="677"/>
                </a:cubicBezTo>
                <a:cubicBezTo>
                  <a:pt x="546" y="675"/>
                  <a:pt x="546" y="673"/>
                  <a:pt x="547" y="672"/>
                </a:cubicBezTo>
                <a:cubicBezTo>
                  <a:pt x="549" y="669"/>
                  <a:pt x="552" y="668"/>
                  <a:pt x="553" y="666"/>
                </a:cubicBezTo>
                <a:cubicBezTo>
                  <a:pt x="554" y="663"/>
                  <a:pt x="553" y="657"/>
                  <a:pt x="553" y="654"/>
                </a:cubicBezTo>
                <a:cubicBezTo>
                  <a:pt x="551" y="655"/>
                  <a:pt x="549" y="656"/>
                  <a:pt x="547" y="657"/>
                </a:cubicBezTo>
                <a:cubicBezTo>
                  <a:pt x="549" y="656"/>
                  <a:pt x="551" y="655"/>
                  <a:pt x="553" y="654"/>
                </a:cubicBezTo>
                <a:cubicBezTo>
                  <a:pt x="553" y="654"/>
                  <a:pt x="553" y="654"/>
                  <a:pt x="553" y="654"/>
                </a:cubicBezTo>
                <a:cubicBezTo>
                  <a:pt x="558" y="653"/>
                  <a:pt x="564" y="653"/>
                  <a:pt x="570" y="652"/>
                </a:cubicBezTo>
                <a:cubicBezTo>
                  <a:pt x="574" y="652"/>
                  <a:pt x="580" y="650"/>
                  <a:pt x="584" y="650"/>
                </a:cubicBezTo>
                <a:cubicBezTo>
                  <a:pt x="589" y="650"/>
                  <a:pt x="583" y="652"/>
                  <a:pt x="581" y="652"/>
                </a:cubicBezTo>
                <a:cubicBezTo>
                  <a:pt x="581" y="653"/>
                  <a:pt x="582" y="656"/>
                  <a:pt x="583" y="657"/>
                </a:cubicBezTo>
                <a:cubicBezTo>
                  <a:pt x="592" y="651"/>
                  <a:pt x="584" y="663"/>
                  <a:pt x="584" y="664"/>
                </a:cubicBezTo>
                <a:cubicBezTo>
                  <a:pt x="585" y="667"/>
                  <a:pt x="590" y="671"/>
                  <a:pt x="591" y="674"/>
                </a:cubicBezTo>
                <a:cubicBezTo>
                  <a:pt x="592" y="677"/>
                  <a:pt x="591" y="682"/>
                  <a:pt x="591" y="686"/>
                </a:cubicBezTo>
                <a:cubicBezTo>
                  <a:pt x="591" y="686"/>
                  <a:pt x="592" y="686"/>
                  <a:pt x="592" y="686"/>
                </a:cubicBezTo>
                <a:cubicBezTo>
                  <a:pt x="592" y="684"/>
                  <a:pt x="592" y="682"/>
                  <a:pt x="593" y="680"/>
                </a:cubicBezTo>
                <a:cubicBezTo>
                  <a:pt x="594" y="681"/>
                  <a:pt x="597" y="682"/>
                  <a:pt x="598" y="682"/>
                </a:cubicBezTo>
                <a:cubicBezTo>
                  <a:pt x="598" y="683"/>
                  <a:pt x="598" y="683"/>
                  <a:pt x="598" y="684"/>
                </a:cubicBezTo>
                <a:cubicBezTo>
                  <a:pt x="598" y="684"/>
                  <a:pt x="596" y="684"/>
                  <a:pt x="596" y="684"/>
                </a:cubicBezTo>
                <a:cubicBezTo>
                  <a:pt x="597" y="685"/>
                  <a:pt x="597" y="685"/>
                  <a:pt x="599" y="686"/>
                </a:cubicBezTo>
                <a:cubicBezTo>
                  <a:pt x="602" y="681"/>
                  <a:pt x="624" y="683"/>
                  <a:pt x="631" y="683"/>
                </a:cubicBezTo>
                <a:cubicBezTo>
                  <a:pt x="641" y="682"/>
                  <a:pt x="638" y="682"/>
                  <a:pt x="644" y="677"/>
                </a:cubicBezTo>
                <a:cubicBezTo>
                  <a:pt x="642" y="676"/>
                  <a:pt x="643" y="676"/>
                  <a:pt x="642" y="675"/>
                </a:cubicBezTo>
                <a:cubicBezTo>
                  <a:pt x="644" y="676"/>
                  <a:pt x="643" y="677"/>
                  <a:pt x="647" y="676"/>
                </a:cubicBezTo>
                <a:cubicBezTo>
                  <a:pt x="647" y="686"/>
                  <a:pt x="670" y="680"/>
                  <a:pt x="675" y="679"/>
                </a:cubicBezTo>
                <a:cubicBezTo>
                  <a:pt x="672" y="679"/>
                  <a:pt x="668" y="680"/>
                  <a:pt x="666" y="676"/>
                </a:cubicBezTo>
                <a:cubicBezTo>
                  <a:pt x="665" y="676"/>
                  <a:pt x="674" y="677"/>
                  <a:pt x="675" y="676"/>
                </a:cubicBezTo>
                <a:cubicBezTo>
                  <a:pt x="682" y="671"/>
                  <a:pt x="669" y="671"/>
                  <a:pt x="667" y="672"/>
                </a:cubicBezTo>
                <a:cubicBezTo>
                  <a:pt x="670" y="671"/>
                  <a:pt x="674" y="670"/>
                  <a:pt x="674" y="667"/>
                </a:cubicBezTo>
                <a:cubicBezTo>
                  <a:pt x="679" y="668"/>
                  <a:pt x="680" y="673"/>
                  <a:pt x="681" y="678"/>
                </a:cubicBezTo>
                <a:cubicBezTo>
                  <a:pt x="682" y="675"/>
                  <a:pt x="682" y="672"/>
                  <a:pt x="681" y="669"/>
                </a:cubicBezTo>
                <a:cubicBezTo>
                  <a:pt x="684" y="670"/>
                  <a:pt x="685" y="672"/>
                  <a:pt x="687" y="675"/>
                </a:cubicBezTo>
                <a:cubicBezTo>
                  <a:pt x="688" y="673"/>
                  <a:pt x="689" y="673"/>
                  <a:pt x="690" y="672"/>
                </a:cubicBezTo>
                <a:cubicBezTo>
                  <a:pt x="689" y="672"/>
                  <a:pt x="689" y="672"/>
                  <a:pt x="689" y="672"/>
                </a:cubicBezTo>
                <a:cubicBezTo>
                  <a:pt x="690" y="672"/>
                  <a:pt x="690" y="672"/>
                  <a:pt x="690" y="672"/>
                </a:cubicBezTo>
                <a:cubicBezTo>
                  <a:pt x="690" y="672"/>
                  <a:pt x="690" y="672"/>
                  <a:pt x="690" y="672"/>
                </a:cubicBezTo>
                <a:cubicBezTo>
                  <a:pt x="691" y="672"/>
                  <a:pt x="691" y="672"/>
                  <a:pt x="693" y="671"/>
                </a:cubicBezTo>
                <a:cubicBezTo>
                  <a:pt x="694" y="672"/>
                  <a:pt x="693" y="679"/>
                  <a:pt x="694" y="680"/>
                </a:cubicBezTo>
                <a:cubicBezTo>
                  <a:pt x="699" y="681"/>
                  <a:pt x="695" y="670"/>
                  <a:pt x="696" y="669"/>
                </a:cubicBezTo>
                <a:cubicBezTo>
                  <a:pt x="696" y="669"/>
                  <a:pt x="711" y="664"/>
                  <a:pt x="700" y="664"/>
                </a:cubicBezTo>
                <a:cubicBezTo>
                  <a:pt x="700" y="660"/>
                  <a:pt x="701" y="656"/>
                  <a:pt x="704" y="653"/>
                </a:cubicBezTo>
                <a:cubicBezTo>
                  <a:pt x="708" y="655"/>
                  <a:pt x="706" y="665"/>
                  <a:pt x="708" y="669"/>
                </a:cubicBezTo>
                <a:cubicBezTo>
                  <a:pt x="708" y="668"/>
                  <a:pt x="712" y="668"/>
                  <a:pt x="712" y="669"/>
                </a:cubicBezTo>
                <a:cubicBezTo>
                  <a:pt x="714" y="672"/>
                  <a:pt x="712" y="677"/>
                  <a:pt x="711" y="680"/>
                </a:cubicBezTo>
                <a:cubicBezTo>
                  <a:pt x="712" y="671"/>
                  <a:pt x="699" y="667"/>
                  <a:pt x="697" y="674"/>
                </a:cubicBezTo>
                <a:cubicBezTo>
                  <a:pt x="695" y="682"/>
                  <a:pt x="715" y="683"/>
                  <a:pt x="718" y="680"/>
                </a:cubicBezTo>
                <a:cubicBezTo>
                  <a:pt x="719" y="689"/>
                  <a:pt x="735" y="680"/>
                  <a:pt x="739" y="686"/>
                </a:cubicBezTo>
                <a:cubicBezTo>
                  <a:pt x="739" y="686"/>
                  <a:pt x="747" y="682"/>
                  <a:pt x="748" y="683"/>
                </a:cubicBezTo>
                <a:cubicBezTo>
                  <a:pt x="749" y="684"/>
                  <a:pt x="749" y="689"/>
                  <a:pt x="749" y="694"/>
                </a:cubicBezTo>
                <a:cubicBezTo>
                  <a:pt x="750" y="694"/>
                  <a:pt x="750" y="696"/>
                  <a:pt x="750" y="697"/>
                </a:cubicBezTo>
                <a:cubicBezTo>
                  <a:pt x="749" y="696"/>
                  <a:pt x="749" y="695"/>
                  <a:pt x="749" y="694"/>
                </a:cubicBezTo>
                <a:cubicBezTo>
                  <a:pt x="748" y="688"/>
                  <a:pt x="739" y="690"/>
                  <a:pt x="734" y="690"/>
                </a:cubicBezTo>
                <a:cubicBezTo>
                  <a:pt x="725" y="689"/>
                  <a:pt x="717" y="687"/>
                  <a:pt x="708" y="686"/>
                </a:cubicBezTo>
                <a:cubicBezTo>
                  <a:pt x="694" y="684"/>
                  <a:pt x="679" y="684"/>
                  <a:pt x="666" y="685"/>
                </a:cubicBezTo>
                <a:cubicBezTo>
                  <a:pt x="653" y="686"/>
                  <a:pt x="640" y="687"/>
                  <a:pt x="629" y="687"/>
                </a:cubicBezTo>
                <a:cubicBezTo>
                  <a:pt x="621" y="688"/>
                  <a:pt x="592" y="694"/>
                  <a:pt x="587" y="688"/>
                </a:cubicBezTo>
                <a:cubicBezTo>
                  <a:pt x="593" y="694"/>
                  <a:pt x="590" y="706"/>
                  <a:pt x="590" y="717"/>
                </a:cubicBezTo>
                <a:cubicBezTo>
                  <a:pt x="590" y="724"/>
                  <a:pt x="586" y="753"/>
                  <a:pt x="593" y="754"/>
                </a:cubicBezTo>
                <a:cubicBezTo>
                  <a:pt x="594" y="753"/>
                  <a:pt x="595" y="751"/>
                  <a:pt x="595" y="748"/>
                </a:cubicBezTo>
                <a:cubicBezTo>
                  <a:pt x="595" y="750"/>
                  <a:pt x="595" y="751"/>
                  <a:pt x="595" y="752"/>
                </a:cubicBezTo>
                <a:cubicBezTo>
                  <a:pt x="600" y="749"/>
                  <a:pt x="595" y="739"/>
                  <a:pt x="599" y="738"/>
                </a:cubicBezTo>
                <a:cubicBezTo>
                  <a:pt x="602" y="736"/>
                  <a:pt x="601" y="741"/>
                  <a:pt x="602" y="741"/>
                </a:cubicBezTo>
                <a:cubicBezTo>
                  <a:pt x="604" y="742"/>
                  <a:pt x="603" y="743"/>
                  <a:pt x="606" y="745"/>
                </a:cubicBezTo>
                <a:cubicBezTo>
                  <a:pt x="611" y="746"/>
                  <a:pt x="624" y="746"/>
                  <a:pt x="628" y="745"/>
                </a:cubicBezTo>
                <a:cubicBezTo>
                  <a:pt x="631" y="744"/>
                  <a:pt x="640" y="737"/>
                  <a:pt x="636" y="744"/>
                </a:cubicBezTo>
                <a:cubicBezTo>
                  <a:pt x="638" y="747"/>
                  <a:pt x="636" y="751"/>
                  <a:pt x="642" y="752"/>
                </a:cubicBezTo>
                <a:cubicBezTo>
                  <a:pt x="642" y="749"/>
                  <a:pt x="641" y="747"/>
                  <a:pt x="642" y="745"/>
                </a:cubicBezTo>
                <a:cubicBezTo>
                  <a:pt x="642" y="747"/>
                  <a:pt x="642" y="749"/>
                  <a:pt x="642" y="752"/>
                </a:cubicBezTo>
                <a:cubicBezTo>
                  <a:pt x="647" y="751"/>
                  <a:pt x="653" y="751"/>
                  <a:pt x="658" y="750"/>
                </a:cubicBezTo>
                <a:cubicBezTo>
                  <a:pt x="656" y="749"/>
                  <a:pt x="654" y="748"/>
                  <a:pt x="652" y="748"/>
                </a:cubicBezTo>
                <a:cubicBezTo>
                  <a:pt x="655" y="743"/>
                  <a:pt x="657" y="743"/>
                  <a:pt x="664" y="744"/>
                </a:cubicBezTo>
                <a:cubicBezTo>
                  <a:pt x="663" y="745"/>
                  <a:pt x="663" y="745"/>
                  <a:pt x="662" y="745"/>
                </a:cubicBezTo>
                <a:cubicBezTo>
                  <a:pt x="665" y="745"/>
                  <a:pt x="668" y="744"/>
                  <a:pt x="671" y="743"/>
                </a:cubicBezTo>
                <a:cubicBezTo>
                  <a:pt x="668" y="745"/>
                  <a:pt x="667" y="749"/>
                  <a:pt x="662" y="750"/>
                </a:cubicBezTo>
                <a:cubicBezTo>
                  <a:pt x="668" y="750"/>
                  <a:pt x="674" y="750"/>
                  <a:pt x="681" y="750"/>
                </a:cubicBezTo>
                <a:cubicBezTo>
                  <a:pt x="675" y="744"/>
                  <a:pt x="682" y="744"/>
                  <a:pt x="683" y="741"/>
                </a:cubicBezTo>
                <a:cubicBezTo>
                  <a:pt x="684" y="738"/>
                  <a:pt x="682" y="732"/>
                  <a:pt x="684" y="728"/>
                </a:cubicBezTo>
                <a:cubicBezTo>
                  <a:pt x="688" y="730"/>
                  <a:pt x="686" y="744"/>
                  <a:pt x="691" y="738"/>
                </a:cubicBezTo>
                <a:cubicBezTo>
                  <a:pt x="696" y="732"/>
                  <a:pt x="685" y="722"/>
                  <a:pt x="692" y="715"/>
                </a:cubicBezTo>
                <a:cubicBezTo>
                  <a:pt x="690" y="712"/>
                  <a:pt x="691" y="709"/>
                  <a:pt x="691" y="706"/>
                </a:cubicBezTo>
                <a:cubicBezTo>
                  <a:pt x="690" y="706"/>
                  <a:pt x="690" y="706"/>
                  <a:pt x="690" y="706"/>
                </a:cubicBezTo>
                <a:cubicBezTo>
                  <a:pt x="690" y="706"/>
                  <a:pt x="690" y="706"/>
                  <a:pt x="691" y="705"/>
                </a:cubicBezTo>
                <a:cubicBezTo>
                  <a:pt x="691" y="706"/>
                  <a:pt x="691" y="706"/>
                  <a:pt x="691" y="706"/>
                </a:cubicBezTo>
                <a:cubicBezTo>
                  <a:pt x="692" y="705"/>
                  <a:pt x="694" y="705"/>
                  <a:pt x="696" y="705"/>
                </a:cubicBezTo>
                <a:cubicBezTo>
                  <a:pt x="694" y="712"/>
                  <a:pt x="694" y="717"/>
                  <a:pt x="694" y="723"/>
                </a:cubicBezTo>
                <a:cubicBezTo>
                  <a:pt x="694" y="734"/>
                  <a:pt x="691" y="740"/>
                  <a:pt x="704" y="740"/>
                </a:cubicBezTo>
                <a:cubicBezTo>
                  <a:pt x="701" y="741"/>
                  <a:pt x="697" y="741"/>
                  <a:pt x="694" y="741"/>
                </a:cubicBezTo>
                <a:cubicBezTo>
                  <a:pt x="698" y="742"/>
                  <a:pt x="702" y="744"/>
                  <a:pt x="706" y="743"/>
                </a:cubicBezTo>
                <a:cubicBezTo>
                  <a:pt x="713" y="742"/>
                  <a:pt x="709" y="742"/>
                  <a:pt x="712" y="738"/>
                </a:cubicBezTo>
                <a:cubicBezTo>
                  <a:pt x="715" y="735"/>
                  <a:pt x="716" y="730"/>
                  <a:pt x="716" y="724"/>
                </a:cubicBezTo>
                <a:cubicBezTo>
                  <a:pt x="716" y="730"/>
                  <a:pt x="716" y="736"/>
                  <a:pt x="716" y="742"/>
                </a:cubicBezTo>
                <a:cubicBezTo>
                  <a:pt x="717" y="750"/>
                  <a:pt x="717" y="753"/>
                  <a:pt x="726" y="752"/>
                </a:cubicBezTo>
                <a:cubicBezTo>
                  <a:pt x="726" y="753"/>
                  <a:pt x="725" y="754"/>
                  <a:pt x="724" y="754"/>
                </a:cubicBezTo>
                <a:cubicBezTo>
                  <a:pt x="775" y="754"/>
                  <a:pt x="826" y="754"/>
                  <a:pt x="876" y="754"/>
                </a:cubicBezTo>
                <a:cubicBezTo>
                  <a:pt x="875" y="737"/>
                  <a:pt x="873" y="719"/>
                  <a:pt x="872" y="701"/>
                </a:cubicBezTo>
                <a:cubicBezTo>
                  <a:pt x="872" y="696"/>
                  <a:pt x="873" y="682"/>
                  <a:pt x="869" y="679"/>
                </a:cubicBezTo>
                <a:cubicBezTo>
                  <a:pt x="863" y="675"/>
                  <a:pt x="853" y="682"/>
                  <a:pt x="848" y="677"/>
                </a:cubicBezTo>
                <a:cubicBezTo>
                  <a:pt x="848" y="677"/>
                  <a:pt x="847" y="679"/>
                  <a:pt x="847" y="678"/>
                </a:cubicBezTo>
                <a:cubicBezTo>
                  <a:pt x="848" y="677"/>
                  <a:pt x="848" y="676"/>
                  <a:pt x="849" y="675"/>
                </a:cubicBezTo>
                <a:cubicBezTo>
                  <a:pt x="849" y="674"/>
                  <a:pt x="849" y="672"/>
                  <a:pt x="850" y="671"/>
                </a:cubicBezTo>
                <a:cubicBezTo>
                  <a:pt x="850" y="673"/>
                  <a:pt x="849" y="674"/>
                  <a:pt x="849" y="675"/>
                </a:cubicBezTo>
                <a:cubicBezTo>
                  <a:pt x="849" y="675"/>
                  <a:pt x="849" y="676"/>
                  <a:pt x="849" y="676"/>
                </a:cubicBezTo>
                <a:cubicBezTo>
                  <a:pt x="851" y="677"/>
                  <a:pt x="852" y="676"/>
                  <a:pt x="853" y="675"/>
                </a:cubicBezTo>
                <a:cubicBezTo>
                  <a:pt x="852" y="674"/>
                  <a:pt x="853" y="673"/>
                  <a:pt x="853" y="673"/>
                </a:cubicBezTo>
                <a:cubicBezTo>
                  <a:pt x="853" y="672"/>
                  <a:pt x="853" y="672"/>
                  <a:pt x="853" y="672"/>
                </a:cubicBezTo>
                <a:cubicBezTo>
                  <a:pt x="853" y="670"/>
                  <a:pt x="852" y="669"/>
                  <a:pt x="851" y="667"/>
                </a:cubicBezTo>
                <a:cubicBezTo>
                  <a:pt x="853" y="668"/>
                  <a:pt x="853" y="670"/>
                  <a:pt x="853" y="672"/>
                </a:cubicBezTo>
                <a:cubicBezTo>
                  <a:pt x="853" y="672"/>
                  <a:pt x="854" y="672"/>
                  <a:pt x="854" y="672"/>
                </a:cubicBezTo>
                <a:cubicBezTo>
                  <a:pt x="854" y="672"/>
                  <a:pt x="854" y="672"/>
                  <a:pt x="854" y="672"/>
                </a:cubicBezTo>
                <a:cubicBezTo>
                  <a:pt x="856" y="672"/>
                  <a:pt x="857" y="672"/>
                  <a:pt x="859" y="673"/>
                </a:cubicBezTo>
                <a:cubicBezTo>
                  <a:pt x="857" y="673"/>
                  <a:pt x="856" y="673"/>
                  <a:pt x="854" y="672"/>
                </a:cubicBezTo>
                <a:cubicBezTo>
                  <a:pt x="854" y="672"/>
                  <a:pt x="854" y="673"/>
                  <a:pt x="853" y="673"/>
                </a:cubicBezTo>
                <a:cubicBezTo>
                  <a:pt x="853" y="674"/>
                  <a:pt x="853" y="675"/>
                  <a:pt x="853" y="675"/>
                </a:cubicBezTo>
                <a:cubicBezTo>
                  <a:pt x="853" y="676"/>
                  <a:pt x="853" y="677"/>
                  <a:pt x="854" y="677"/>
                </a:cubicBezTo>
                <a:cubicBezTo>
                  <a:pt x="854" y="677"/>
                  <a:pt x="872" y="677"/>
                  <a:pt x="873" y="677"/>
                </a:cubicBezTo>
                <a:cubicBezTo>
                  <a:pt x="874" y="683"/>
                  <a:pt x="874" y="691"/>
                  <a:pt x="874" y="697"/>
                </a:cubicBezTo>
                <a:cubicBezTo>
                  <a:pt x="874" y="704"/>
                  <a:pt x="873" y="716"/>
                  <a:pt x="877" y="722"/>
                </a:cubicBezTo>
                <a:cubicBezTo>
                  <a:pt x="877" y="720"/>
                  <a:pt x="877" y="718"/>
                  <a:pt x="877" y="716"/>
                </a:cubicBezTo>
                <a:cubicBezTo>
                  <a:pt x="878" y="718"/>
                  <a:pt x="877" y="720"/>
                  <a:pt x="878" y="722"/>
                </a:cubicBezTo>
                <a:cubicBezTo>
                  <a:pt x="877" y="722"/>
                  <a:pt x="877" y="722"/>
                  <a:pt x="877" y="722"/>
                </a:cubicBezTo>
                <a:cubicBezTo>
                  <a:pt x="877" y="722"/>
                  <a:pt x="877" y="722"/>
                  <a:pt x="877" y="722"/>
                </a:cubicBezTo>
                <a:cubicBezTo>
                  <a:pt x="878" y="723"/>
                  <a:pt x="880" y="723"/>
                  <a:pt x="881" y="724"/>
                </a:cubicBezTo>
                <a:cubicBezTo>
                  <a:pt x="880" y="723"/>
                  <a:pt x="879" y="723"/>
                  <a:pt x="878" y="723"/>
                </a:cubicBezTo>
                <a:cubicBezTo>
                  <a:pt x="877" y="729"/>
                  <a:pt x="874" y="750"/>
                  <a:pt x="878" y="754"/>
                </a:cubicBezTo>
                <a:cubicBezTo>
                  <a:pt x="879" y="755"/>
                  <a:pt x="889" y="755"/>
                  <a:pt x="890" y="754"/>
                </a:cubicBezTo>
                <a:cubicBezTo>
                  <a:pt x="893" y="750"/>
                  <a:pt x="890" y="747"/>
                  <a:pt x="887" y="744"/>
                </a:cubicBezTo>
                <a:cubicBezTo>
                  <a:pt x="887" y="744"/>
                  <a:pt x="887" y="744"/>
                  <a:pt x="887" y="745"/>
                </a:cubicBezTo>
                <a:cubicBezTo>
                  <a:pt x="888" y="737"/>
                  <a:pt x="889" y="729"/>
                  <a:pt x="882" y="726"/>
                </a:cubicBezTo>
                <a:cubicBezTo>
                  <a:pt x="882" y="726"/>
                  <a:pt x="881" y="726"/>
                  <a:pt x="880" y="726"/>
                </a:cubicBezTo>
                <a:cubicBezTo>
                  <a:pt x="881" y="726"/>
                  <a:pt x="881" y="726"/>
                  <a:pt x="881" y="726"/>
                </a:cubicBezTo>
                <a:cubicBezTo>
                  <a:pt x="880" y="725"/>
                  <a:pt x="880" y="725"/>
                  <a:pt x="879" y="725"/>
                </a:cubicBezTo>
                <a:cubicBezTo>
                  <a:pt x="882" y="725"/>
                  <a:pt x="885" y="725"/>
                  <a:pt x="888" y="725"/>
                </a:cubicBezTo>
                <a:cubicBezTo>
                  <a:pt x="886" y="725"/>
                  <a:pt x="883" y="725"/>
                  <a:pt x="881" y="726"/>
                </a:cubicBezTo>
                <a:cubicBezTo>
                  <a:pt x="881" y="726"/>
                  <a:pt x="882" y="726"/>
                  <a:pt x="882" y="726"/>
                </a:cubicBezTo>
                <a:cubicBezTo>
                  <a:pt x="888" y="727"/>
                  <a:pt x="898" y="725"/>
                  <a:pt x="903" y="725"/>
                </a:cubicBezTo>
                <a:cubicBezTo>
                  <a:pt x="914" y="725"/>
                  <a:pt x="932" y="724"/>
                  <a:pt x="941" y="729"/>
                </a:cubicBezTo>
                <a:cubicBezTo>
                  <a:pt x="941" y="729"/>
                  <a:pt x="941" y="732"/>
                  <a:pt x="942" y="733"/>
                </a:cubicBezTo>
                <a:cubicBezTo>
                  <a:pt x="945" y="735"/>
                  <a:pt x="947" y="736"/>
                  <a:pt x="950" y="736"/>
                </a:cubicBezTo>
                <a:cubicBezTo>
                  <a:pt x="955" y="738"/>
                  <a:pt x="964" y="736"/>
                  <a:pt x="967" y="740"/>
                </a:cubicBezTo>
                <a:cubicBezTo>
                  <a:pt x="969" y="743"/>
                  <a:pt x="967" y="753"/>
                  <a:pt x="969" y="754"/>
                </a:cubicBezTo>
                <a:cubicBezTo>
                  <a:pt x="975" y="759"/>
                  <a:pt x="975" y="750"/>
                  <a:pt x="975" y="750"/>
                </a:cubicBezTo>
                <a:cubicBezTo>
                  <a:pt x="975" y="749"/>
                  <a:pt x="975" y="748"/>
                  <a:pt x="975" y="747"/>
                </a:cubicBezTo>
                <a:cubicBezTo>
                  <a:pt x="975" y="747"/>
                  <a:pt x="975" y="747"/>
                  <a:pt x="975" y="747"/>
                </a:cubicBezTo>
                <a:cubicBezTo>
                  <a:pt x="975" y="747"/>
                  <a:pt x="975" y="747"/>
                  <a:pt x="975" y="747"/>
                </a:cubicBezTo>
                <a:cubicBezTo>
                  <a:pt x="975" y="747"/>
                  <a:pt x="975" y="747"/>
                  <a:pt x="975" y="747"/>
                </a:cubicBezTo>
                <a:cubicBezTo>
                  <a:pt x="975" y="739"/>
                  <a:pt x="986" y="741"/>
                  <a:pt x="992" y="741"/>
                </a:cubicBezTo>
                <a:cubicBezTo>
                  <a:pt x="1002" y="742"/>
                  <a:pt x="1010" y="742"/>
                  <a:pt x="1020" y="741"/>
                </a:cubicBezTo>
                <a:cubicBezTo>
                  <a:pt x="1029" y="741"/>
                  <a:pt x="1038" y="741"/>
                  <a:pt x="1046" y="741"/>
                </a:cubicBezTo>
                <a:cubicBezTo>
                  <a:pt x="1055" y="742"/>
                  <a:pt x="1064" y="746"/>
                  <a:pt x="1072" y="745"/>
                </a:cubicBezTo>
                <a:cubicBezTo>
                  <a:pt x="1072" y="736"/>
                  <a:pt x="1029" y="736"/>
                  <a:pt x="1021" y="736"/>
                </a:cubicBezTo>
                <a:cubicBezTo>
                  <a:pt x="1026" y="731"/>
                  <a:pt x="1044" y="736"/>
                  <a:pt x="1051" y="736"/>
                </a:cubicBezTo>
                <a:cubicBezTo>
                  <a:pt x="1061" y="737"/>
                  <a:pt x="1068" y="738"/>
                  <a:pt x="1078" y="739"/>
                </a:cubicBezTo>
                <a:cubicBezTo>
                  <a:pt x="1092" y="741"/>
                  <a:pt x="1091" y="736"/>
                  <a:pt x="1078" y="734"/>
                </a:cubicBezTo>
                <a:cubicBezTo>
                  <a:pt x="1068" y="732"/>
                  <a:pt x="1057" y="732"/>
                  <a:pt x="1047" y="730"/>
                </a:cubicBezTo>
                <a:cubicBezTo>
                  <a:pt x="1054" y="731"/>
                  <a:pt x="1061" y="732"/>
                  <a:pt x="1068" y="732"/>
                </a:cubicBezTo>
                <a:cubicBezTo>
                  <a:pt x="1070" y="731"/>
                  <a:pt x="1083" y="732"/>
                  <a:pt x="1085" y="730"/>
                </a:cubicBezTo>
                <a:cubicBezTo>
                  <a:pt x="1089" y="728"/>
                  <a:pt x="1087" y="723"/>
                  <a:pt x="1084" y="719"/>
                </a:cubicBezTo>
                <a:cubicBezTo>
                  <a:pt x="1083" y="718"/>
                  <a:pt x="1081" y="719"/>
                  <a:pt x="1080" y="717"/>
                </a:cubicBezTo>
                <a:cubicBezTo>
                  <a:pt x="1079" y="715"/>
                  <a:pt x="1079" y="712"/>
                  <a:pt x="1079" y="710"/>
                </a:cubicBezTo>
                <a:cubicBezTo>
                  <a:pt x="1077" y="697"/>
                  <a:pt x="1075" y="684"/>
                  <a:pt x="1073" y="672"/>
                </a:cubicBezTo>
                <a:cubicBezTo>
                  <a:pt x="1071" y="665"/>
                  <a:pt x="1072" y="662"/>
                  <a:pt x="1073" y="656"/>
                </a:cubicBezTo>
                <a:cubicBezTo>
                  <a:pt x="1073" y="655"/>
                  <a:pt x="1070" y="654"/>
                  <a:pt x="1071" y="652"/>
                </a:cubicBezTo>
                <a:cubicBezTo>
                  <a:pt x="1071" y="648"/>
                  <a:pt x="1073" y="646"/>
                  <a:pt x="1072" y="642"/>
                </a:cubicBezTo>
                <a:cubicBezTo>
                  <a:pt x="1075" y="642"/>
                  <a:pt x="1079" y="637"/>
                  <a:pt x="1081" y="637"/>
                </a:cubicBezTo>
                <a:cubicBezTo>
                  <a:pt x="1086" y="637"/>
                  <a:pt x="1089" y="644"/>
                  <a:pt x="1089" y="648"/>
                </a:cubicBezTo>
                <a:cubicBezTo>
                  <a:pt x="1089" y="645"/>
                  <a:pt x="1090" y="642"/>
                  <a:pt x="1091" y="641"/>
                </a:cubicBezTo>
                <a:cubicBezTo>
                  <a:pt x="1084" y="639"/>
                  <a:pt x="1084" y="625"/>
                  <a:pt x="1083" y="619"/>
                </a:cubicBezTo>
                <a:cubicBezTo>
                  <a:pt x="1083" y="620"/>
                  <a:pt x="1083" y="621"/>
                  <a:pt x="1083" y="621"/>
                </a:cubicBezTo>
                <a:cubicBezTo>
                  <a:pt x="1084" y="609"/>
                  <a:pt x="1079" y="591"/>
                  <a:pt x="1077" y="579"/>
                </a:cubicBezTo>
                <a:cubicBezTo>
                  <a:pt x="1074" y="565"/>
                  <a:pt x="1069" y="548"/>
                  <a:pt x="1073" y="535"/>
                </a:cubicBezTo>
                <a:cubicBezTo>
                  <a:pt x="1079" y="542"/>
                  <a:pt x="1080" y="555"/>
                  <a:pt x="1082" y="564"/>
                </a:cubicBezTo>
                <a:cubicBezTo>
                  <a:pt x="1084" y="577"/>
                  <a:pt x="1087" y="591"/>
                  <a:pt x="1089" y="602"/>
                </a:cubicBezTo>
                <a:cubicBezTo>
                  <a:pt x="1092" y="620"/>
                  <a:pt x="1097" y="640"/>
                  <a:pt x="1099" y="656"/>
                </a:cubicBezTo>
                <a:cubicBezTo>
                  <a:pt x="1093" y="657"/>
                  <a:pt x="1090" y="651"/>
                  <a:pt x="1085" y="655"/>
                </a:cubicBezTo>
                <a:cubicBezTo>
                  <a:pt x="1091" y="660"/>
                  <a:pt x="1091" y="675"/>
                  <a:pt x="1093" y="682"/>
                </a:cubicBezTo>
                <a:cubicBezTo>
                  <a:pt x="1094" y="687"/>
                  <a:pt x="1101" y="714"/>
                  <a:pt x="1098" y="717"/>
                </a:cubicBezTo>
                <a:cubicBezTo>
                  <a:pt x="1089" y="725"/>
                  <a:pt x="1087" y="694"/>
                  <a:pt x="1086" y="690"/>
                </a:cubicBezTo>
                <a:cubicBezTo>
                  <a:pt x="1085" y="684"/>
                  <a:pt x="1084" y="664"/>
                  <a:pt x="1079" y="664"/>
                </a:cubicBezTo>
                <a:cubicBezTo>
                  <a:pt x="1085" y="682"/>
                  <a:pt x="1084" y="702"/>
                  <a:pt x="1089" y="721"/>
                </a:cubicBezTo>
                <a:cubicBezTo>
                  <a:pt x="1092" y="729"/>
                  <a:pt x="1095" y="730"/>
                  <a:pt x="1104" y="730"/>
                </a:cubicBezTo>
                <a:cubicBezTo>
                  <a:pt x="1113" y="730"/>
                  <a:pt x="1123" y="730"/>
                  <a:pt x="1132" y="730"/>
                </a:cubicBezTo>
                <a:cubicBezTo>
                  <a:pt x="1126" y="733"/>
                  <a:pt x="1131" y="738"/>
                  <a:pt x="1133" y="742"/>
                </a:cubicBezTo>
                <a:cubicBezTo>
                  <a:pt x="1123" y="740"/>
                  <a:pt x="1103" y="732"/>
                  <a:pt x="1094" y="736"/>
                </a:cubicBezTo>
                <a:cubicBezTo>
                  <a:pt x="1088" y="739"/>
                  <a:pt x="1104" y="740"/>
                  <a:pt x="1105" y="740"/>
                </a:cubicBezTo>
                <a:cubicBezTo>
                  <a:pt x="1113" y="741"/>
                  <a:pt x="1122" y="746"/>
                  <a:pt x="1129" y="745"/>
                </a:cubicBezTo>
                <a:cubicBezTo>
                  <a:pt x="1124" y="745"/>
                  <a:pt x="1119" y="745"/>
                  <a:pt x="1114" y="745"/>
                </a:cubicBezTo>
                <a:cubicBezTo>
                  <a:pt x="1116" y="752"/>
                  <a:pt x="1136" y="749"/>
                  <a:pt x="1141" y="752"/>
                </a:cubicBezTo>
                <a:cubicBezTo>
                  <a:pt x="1142" y="751"/>
                  <a:pt x="1142" y="750"/>
                  <a:pt x="1143" y="748"/>
                </a:cubicBezTo>
                <a:cubicBezTo>
                  <a:pt x="1142" y="750"/>
                  <a:pt x="1141" y="751"/>
                  <a:pt x="1141" y="752"/>
                </a:cubicBezTo>
                <a:cubicBezTo>
                  <a:pt x="1140" y="752"/>
                  <a:pt x="1139" y="752"/>
                  <a:pt x="1138" y="752"/>
                </a:cubicBezTo>
                <a:cubicBezTo>
                  <a:pt x="1144" y="759"/>
                  <a:pt x="1174" y="754"/>
                  <a:pt x="1183" y="754"/>
                </a:cubicBezTo>
                <a:cubicBezTo>
                  <a:pt x="1190" y="754"/>
                  <a:pt x="1198" y="754"/>
                  <a:pt x="1206" y="754"/>
                </a:cubicBezTo>
                <a:cubicBezTo>
                  <a:pt x="1216" y="754"/>
                  <a:pt x="1217" y="756"/>
                  <a:pt x="1217" y="745"/>
                </a:cubicBezTo>
                <a:cubicBezTo>
                  <a:pt x="1217" y="737"/>
                  <a:pt x="1212" y="729"/>
                  <a:pt x="1216" y="722"/>
                </a:cubicBezTo>
                <a:cubicBezTo>
                  <a:pt x="1221" y="711"/>
                  <a:pt x="1225" y="719"/>
                  <a:pt x="1230" y="713"/>
                </a:cubicBezTo>
                <a:cubicBezTo>
                  <a:pt x="1235" y="709"/>
                  <a:pt x="1231" y="681"/>
                  <a:pt x="1231" y="674"/>
                </a:cubicBezTo>
                <a:close/>
                <a:moveTo>
                  <a:pt x="307" y="146"/>
                </a:moveTo>
                <a:cubicBezTo>
                  <a:pt x="307" y="145"/>
                  <a:pt x="308" y="146"/>
                  <a:pt x="308" y="145"/>
                </a:cubicBezTo>
                <a:cubicBezTo>
                  <a:pt x="308" y="146"/>
                  <a:pt x="308" y="146"/>
                  <a:pt x="307" y="146"/>
                </a:cubicBezTo>
                <a:close/>
                <a:moveTo>
                  <a:pt x="272" y="224"/>
                </a:moveTo>
                <a:cubicBezTo>
                  <a:pt x="270" y="225"/>
                  <a:pt x="271" y="225"/>
                  <a:pt x="272" y="224"/>
                </a:cubicBezTo>
                <a:close/>
                <a:moveTo>
                  <a:pt x="183" y="348"/>
                </a:moveTo>
                <a:cubicBezTo>
                  <a:pt x="184" y="346"/>
                  <a:pt x="185" y="343"/>
                  <a:pt x="185" y="342"/>
                </a:cubicBezTo>
                <a:cubicBezTo>
                  <a:pt x="185" y="344"/>
                  <a:pt x="186" y="353"/>
                  <a:pt x="184" y="354"/>
                </a:cubicBezTo>
                <a:cubicBezTo>
                  <a:pt x="181" y="357"/>
                  <a:pt x="183" y="348"/>
                  <a:pt x="183" y="348"/>
                </a:cubicBezTo>
                <a:close/>
                <a:moveTo>
                  <a:pt x="73" y="558"/>
                </a:moveTo>
                <a:cubicBezTo>
                  <a:pt x="74" y="554"/>
                  <a:pt x="73" y="543"/>
                  <a:pt x="75" y="537"/>
                </a:cubicBezTo>
                <a:cubicBezTo>
                  <a:pt x="74" y="534"/>
                  <a:pt x="74" y="528"/>
                  <a:pt x="79" y="529"/>
                </a:cubicBezTo>
                <a:cubicBezTo>
                  <a:pt x="82" y="523"/>
                  <a:pt x="81" y="533"/>
                  <a:pt x="81" y="535"/>
                </a:cubicBezTo>
                <a:cubicBezTo>
                  <a:pt x="84" y="533"/>
                  <a:pt x="84" y="530"/>
                  <a:pt x="85" y="527"/>
                </a:cubicBezTo>
                <a:cubicBezTo>
                  <a:pt x="87" y="530"/>
                  <a:pt x="83" y="543"/>
                  <a:pt x="82" y="547"/>
                </a:cubicBezTo>
                <a:cubicBezTo>
                  <a:pt x="81" y="546"/>
                  <a:pt x="83" y="539"/>
                  <a:pt x="82" y="539"/>
                </a:cubicBezTo>
                <a:cubicBezTo>
                  <a:pt x="78" y="537"/>
                  <a:pt x="78" y="546"/>
                  <a:pt x="77" y="548"/>
                </a:cubicBezTo>
                <a:cubicBezTo>
                  <a:pt x="75" y="555"/>
                  <a:pt x="75" y="563"/>
                  <a:pt x="80" y="554"/>
                </a:cubicBezTo>
                <a:cubicBezTo>
                  <a:pt x="79" y="558"/>
                  <a:pt x="78" y="563"/>
                  <a:pt x="78" y="566"/>
                </a:cubicBezTo>
                <a:cubicBezTo>
                  <a:pt x="75" y="553"/>
                  <a:pt x="71" y="581"/>
                  <a:pt x="66" y="584"/>
                </a:cubicBezTo>
                <a:cubicBezTo>
                  <a:pt x="70" y="579"/>
                  <a:pt x="72" y="565"/>
                  <a:pt x="73" y="558"/>
                </a:cubicBezTo>
                <a:close/>
                <a:moveTo>
                  <a:pt x="86" y="582"/>
                </a:moveTo>
                <a:cubicBezTo>
                  <a:pt x="87" y="581"/>
                  <a:pt x="89" y="581"/>
                  <a:pt x="91" y="582"/>
                </a:cubicBezTo>
                <a:cubicBezTo>
                  <a:pt x="89" y="582"/>
                  <a:pt x="87" y="582"/>
                  <a:pt x="86" y="582"/>
                </a:cubicBezTo>
                <a:cubicBezTo>
                  <a:pt x="86" y="582"/>
                  <a:pt x="86" y="582"/>
                  <a:pt x="86" y="582"/>
                </a:cubicBezTo>
                <a:cubicBezTo>
                  <a:pt x="84" y="582"/>
                  <a:pt x="83" y="583"/>
                  <a:pt x="82" y="584"/>
                </a:cubicBezTo>
                <a:cubicBezTo>
                  <a:pt x="82" y="583"/>
                  <a:pt x="82" y="581"/>
                  <a:pt x="82" y="579"/>
                </a:cubicBezTo>
                <a:cubicBezTo>
                  <a:pt x="79" y="581"/>
                  <a:pt x="78" y="584"/>
                  <a:pt x="75" y="584"/>
                </a:cubicBezTo>
                <a:cubicBezTo>
                  <a:pt x="78" y="571"/>
                  <a:pt x="82" y="559"/>
                  <a:pt x="85" y="546"/>
                </a:cubicBezTo>
                <a:cubicBezTo>
                  <a:pt x="86" y="542"/>
                  <a:pt x="91" y="512"/>
                  <a:pt x="95" y="517"/>
                </a:cubicBezTo>
                <a:cubicBezTo>
                  <a:pt x="97" y="519"/>
                  <a:pt x="93" y="527"/>
                  <a:pt x="93" y="527"/>
                </a:cubicBezTo>
                <a:cubicBezTo>
                  <a:pt x="92" y="530"/>
                  <a:pt x="92" y="535"/>
                  <a:pt x="91" y="539"/>
                </a:cubicBezTo>
                <a:cubicBezTo>
                  <a:pt x="90" y="550"/>
                  <a:pt x="83" y="564"/>
                  <a:pt x="85" y="576"/>
                </a:cubicBezTo>
                <a:cubicBezTo>
                  <a:pt x="89" y="571"/>
                  <a:pt x="90" y="560"/>
                  <a:pt x="91" y="554"/>
                </a:cubicBezTo>
                <a:cubicBezTo>
                  <a:pt x="92" y="549"/>
                  <a:pt x="91" y="535"/>
                  <a:pt x="98" y="539"/>
                </a:cubicBezTo>
                <a:cubicBezTo>
                  <a:pt x="89" y="550"/>
                  <a:pt x="93" y="569"/>
                  <a:pt x="86" y="582"/>
                </a:cubicBezTo>
                <a:close/>
                <a:moveTo>
                  <a:pt x="127" y="369"/>
                </a:moveTo>
                <a:cubicBezTo>
                  <a:pt x="130" y="360"/>
                  <a:pt x="129" y="361"/>
                  <a:pt x="136" y="366"/>
                </a:cubicBezTo>
                <a:cubicBezTo>
                  <a:pt x="136" y="363"/>
                  <a:pt x="137" y="359"/>
                  <a:pt x="139" y="357"/>
                </a:cubicBezTo>
                <a:cubicBezTo>
                  <a:pt x="139" y="357"/>
                  <a:pt x="141" y="360"/>
                  <a:pt x="141" y="360"/>
                </a:cubicBezTo>
                <a:cubicBezTo>
                  <a:pt x="139" y="361"/>
                  <a:pt x="137" y="364"/>
                  <a:pt x="136" y="366"/>
                </a:cubicBezTo>
                <a:cubicBezTo>
                  <a:pt x="135" y="369"/>
                  <a:pt x="128" y="374"/>
                  <a:pt x="130" y="376"/>
                </a:cubicBezTo>
                <a:cubicBezTo>
                  <a:pt x="131" y="376"/>
                  <a:pt x="132" y="377"/>
                  <a:pt x="133" y="377"/>
                </a:cubicBezTo>
                <a:cubicBezTo>
                  <a:pt x="131" y="377"/>
                  <a:pt x="131" y="377"/>
                  <a:pt x="130" y="376"/>
                </a:cubicBezTo>
                <a:cubicBezTo>
                  <a:pt x="129" y="376"/>
                  <a:pt x="127" y="376"/>
                  <a:pt x="125" y="377"/>
                </a:cubicBezTo>
                <a:cubicBezTo>
                  <a:pt x="126" y="376"/>
                  <a:pt x="125" y="374"/>
                  <a:pt x="125" y="371"/>
                </a:cubicBezTo>
                <a:cubicBezTo>
                  <a:pt x="125" y="371"/>
                  <a:pt x="124" y="372"/>
                  <a:pt x="124" y="372"/>
                </a:cubicBezTo>
                <a:cubicBezTo>
                  <a:pt x="125" y="371"/>
                  <a:pt x="126" y="370"/>
                  <a:pt x="127" y="369"/>
                </a:cubicBezTo>
                <a:close/>
                <a:moveTo>
                  <a:pt x="166" y="495"/>
                </a:moveTo>
                <a:cubicBezTo>
                  <a:pt x="163" y="495"/>
                  <a:pt x="162" y="496"/>
                  <a:pt x="159" y="497"/>
                </a:cubicBezTo>
                <a:cubicBezTo>
                  <a:pt x="153" y="510"/>
                  <a:pt x="162" y="510"/>
                  <a:pt x="161" y="497"/>
                </a:cubicBezTo>
                <a:cubicBezTo>
                  <a:pt x="162" y="497"/>
                  <a:pt x="163" y="497"/>
                  <a:pt x="164" y="497"/>
                </a:cubicBezTo>
                <a:cubicBezTo>
                  <a:pt x="161" y="505"/>
                  <a:pt x="163" y="515"/>
                  <a:pt x="160" y="522"/>
                </a:cubicBezTo>
                <a:cubicBezTo>
                  <a:pt x="157" y="529"/>
                  <a:pt x="153" y="524"/>
                  <a:pt x="152" y="535"/>
                </a:cubicBezTo>
                <a:cubicBezTo>
                  <a:pt x="151" y="540"/>
                  <a:pt x="150" y="544"/>
                  <a:pt x="148" y="550"/>
                </a:cubicBezTo>
                <a:cubicBezTo>
                  <a:pt x="147" y="553"/>
                  <a:pt x="145" y="557"/>
                  <a:pt x="144" y="560"/>
                </a:cubicBezTo>
                <a:cubicBezTo>
                  <a:pt x="143" y="564"/>
                  <a:pt x="150" y="566"/>
                  <a:pt x="142" y="568"/>
                </a:cubicBezTo>
                <a:cubicBezTo>
                  <a:pt x="137" y="562"/>
                  <a:pt x="145" y="556"/>
                  <a:pt x="140" y="551"/>
                </a:cubicBezTo>
                <a:cubicBezTo>
                  <a:pt x="138" y="555"/>
                  <a:pt x="137" y="559"/>
                  <a:pt x="137" y="564"/>
                </a:cubicBezTo>
                <a:cubicBezTo>
                  <a:pt x="136" y="564"/>
                  <a:pt x="136" y="564"/>
                  <a:pt x="135" y="564"/>
                </a:cubicBezTo>
                <a:cubicBezTo>
                  <a:pt x="136" y="556"/>
                  <a:pt x="143" y="535"/>
                  <a:pt x="138" y="529"/>
                </a:cubicBezTo>
                <a:cubicBezTo>
                  <a:pt x="131" y="522"/>
                  <a:pt x="127" y="532"/>
                  <a:pt x="121" y="534"/>
                </a:cubicBezTo>
                <a:cubicBezTo>
                  <a:pt x="121" y="535"/>
                  <a:pt x="121" y="536"/>
                  <a:pt x="121" y="537"/>
                </a:cubicBezTo>
                <a:cubicBezTo>
                  <a:pt x="121" y="536"/>
                  <a:pt x="121" y="536"/>
                  <a:pt x="121" y="535"/>
                </a:cubicBezTo>
                <a:cubicBezTo>
                  <a:pt x="121" y="535"/>
                  <a:pt x="121" y="535"/>
                  <a:pt x="121" y="534"/>
                </a:cubicBezTo>
                <a:cubicBezTo>
                  <a:pt x="122" y="531"/>
                  <a:pt x="126" y="526"/>
                  <a:pt x="130" y="525"/>
                </a:cubicBezTo>
                <a:cubicBezTo>
                  <a:pt x="133" y="524"/>
                  <a:pt x="140" y="528"/>
                  <a:pt x="140" y="528"/>
                </a:cubicBezTo>
                <a:cubicBezTo>
                  <a:pt x="144" y="524"/>
                  <a:pt x="128" y="521"/>
                  <a:pt x="128" y="521"/>
                </a:cubicBezTo>
                <a:cubicBezTo>
                  <a:pt x="125" y="521"/>
                  <a:pt x="127" y="526"/>
                  <a:pt x="124" y="522"/>
                </a:cubicBezTo>
                <a:cubicBezTo>
                  <a:pt x="122" y="519"/>
                  <a:pt x="128" y="515"/>
                  <a:pt x="125" y="513"/>
                </a:cubicBezTo>
                <a:cubicBezTo>
                  <a:pt x="126" y="513"/>
                  <a:pt x="128" y="512"/>
                  <a:pt x="129" y="512"/>
                </a:cubicBezTo>
                <a:cubicBezTo>
                  <a:pt x="125" y="507"/>
                  <a:pt x="130" y="509"/>
                  <a:pt x="131" y="507"/>
                </a:cubicBezTo>
                <a:cubicBezTo>
                  <a:pt x="133" y="504"/>
                  <a:pt x="131" y="502"/>
                  <a:pt x="135" y="499"/>
                </a:cubicBezTo>
                <a:cubicBezTo>
                  <a:pt x="134" y="500"/>
                  <a:pt x="134" y="500"/>
                  <a:pt x="133" y="501"/>
                </a:cubicBezTo>
                <a:cubicBezTo>
                  <a:pt x="137" y="502"/>
                  <a:pt x="140" y="501"/>
                  <a:pt x="141" y="498"/>
                </a:cubicBezTo>
                <a:cubicBezTo>
                  <a:pt x="142" y="500"/>
                  <a:pt x="144" y="500"/>
                  <a:pt x="145" y="503"/>
                </a:cubicBezTo>
                <a:cubicBezTo>
                  <a:pt x="147" y="500"/>
                  <a:pt x="148" y="480"/>
                  <a:pt x="150" y="480"/>
                </a:cubicBezTo>
                <a:cubicBezTo>
                  <a:pt x="154" y="479"/>
                  <a:pt x="150" y="487"/>
                  <a:pt x="155" y="487"/>
                </a:cubicBezTo>
                <a:cubicBezTo>
                  <a:pt x="159" y="488"/>
                  <a:pt x="156" y="481"/>
                  <a:pt x="157" y="478"/>
                </a:cubicBezTo>
                <a:cubicBezTo>
                  <a:pt x="157" y="478"/>
                  <a:pt x="157" y="478"/>
                  <a:pt x="157" y="478"/>
                </a:cubicBezTo>
                <a:cubicBezTo>
                  <a:pt x="158" y="476"/>
                  <a:pt x="157" y="477"/>
                  <a:pt x="158" y="476"/>
                </a:cubicBezTo>
                <a:cubicBezTo>
                  <a:pt x="158" y="476"/>
                  <a:pt x="157" y="477"/>
                  <a:pt x="157" y="478"/>
                </a:cubicBezTo>
                <a:cubicBezTo>
                  <a:pt x="162" y="478"/>
                  <a:pt x="169" y="473"/>
                  <a:pt x="167" y="480"/>
                </a:cubicBezTo>
                <a:cubicBezTo>
                  <a:pt x="167" y="480"/>
                  <a:pt x="169" y="479"/>
                  <a:pt x="169" y="479"/>
                </a:cubicBezTo>
                <a:cubicBezTo>
                  <a:pt x="169" y="487"/>
                  <a:pt x="169" y="489"/>
                  <a:pt x="164" y="495"/>
                </a:cubicBezTo>
                <a:cubicBezTo>
                  <a:pt x="164" y="495"/>
                  <a:pt x="166" y="495"/>
                  <a:pt x="166" y="495"/>
                </a:cubicBezTo>
                <a:close/>
                <a:moveTo>
                  <a:pt x="163" y="473"/>
                </a:moveTo>
                <a:cubicBezTo>
                  <a:pt x="163" y="474"/>
                  <a:pt x="165" y="473"/>
                  <a:pt x="162" y="474"/>
                </a:cubicBezTo>
                <a:cubicBezTo>
                  <a:pt x="163" y="474"/>
                  <a:pt x="163" y="474"/>
                  <a:pt x="163" y="473"/>
                </a:cubicBezTo>
                <a:cubicBezTo>
                  <a:pt x="163" y="473"/>
                  <a:pt x="161" y="470"/>
                  <a:pt x="161" y="470"/>
                </a:cubicBezTo>
                <a:cubicBezTo>
                  <a:pt x="160" y="469"/>
                  <a:pt x="156" y="470"/>
                  <a:pt x="156" y="470"/>
                </a:cubicBezTo>
                <a:cubicBezTo>
                  <a:pt x="154" y="468"/>
                  <a:pt x="153" y="466"/>
                  <a:pt x="155" y="463"/>
                </a:cubicBezTo>
                <a:cubicBezTo>
                  <a:pt x="156" y="464"/>
                  <a:pt x="156" y="464"/>
                  <a:pt x="157" y="465"/>
                </a:cubicBezTo>
                <a:cubicBezTo>
                  <a:pt x="157" y="460"/>
                  <a:pt x="161" y="456"/>
                  <a:pt x="161" y="463"/>
                </a:cubicBezTo>
                <a:cubicBezTo>
                  <a:pt x="163" y="460"/>
                  <a:pt x="164" y="457"/>
                  <a:pt x="166" y="454"/>
                </a:cubicBezTo>
                <a:cubicBezTo>
                  <a:pt x="167" y="454"/>
                  <a:pt x="170" y="454"/>
                  <a:pt x="171" y="454"/>
                </a:cubicBezTo>
                <a:cubicBezTo>
                  <a:pt x="170" y="457"/>
                  <a:pt x="170" y="460"/>
                  <a:pt x="169" y="462"/>
                </a:cubicBezTo>
                <a:cubicBezTo>
                  <a:pt x="167" y="466"/>
                  <a:pt x="164" y="468"/>
                  <a:pt x="163" y="473"/>
                </a:cubicBezTo>
                <a:close/>
                <a:moveTo>
                  <a:pt x="171" y="580"/>
                </a:moveTo>
                <a:cubicBezTo>
                  <a:pt x="172" y="579"/>
                  <a:pt x="173" y="579"/>
                  <a:pt x="173" y="580"/>
                </a:cubicBezTo>
                <a:cubicBezTo>
                  <a:pt x="173" y="580"/>
                  <a:pt x="172" y="580"/>
                  <a:pt x="171" y="580"/>
                </a:cubicBezTo>
                <a:close/>
                <a:moveTo>
                  <a:pt x="215" y="378"/>
                </a:moveTo>
                <a:cubicBezTo>
                  <a:pt x="213" y="379"/>
                  <a:pt x="213" y="384"/>
                  <a:pt x="212" y="387"/>
                </a:cubicBezTo>
                <a:cubicBezTo>
                  <a:pt x="215" y="386"/>
                  <a:pt x="216" y="385"/>
                  <a:pt x="218" y="383"/>
                </a:cubicBezTo>
                <a:cubicBezTo>
                  <a:pt x="218" y="383"/>
                  <a:pt x="218" y="384"/>
                  <a:pt x="218" y="384"/>
                </a:cubicBezTo>
                <a:cubicBezTo>
                  <a:pt x="220" y="382"/>
                  <a:pt x="222" y="379"/>
                  <a:pt x="222" y="375"/>
                </a:cubicBezTo>
                <a:cubicBezTo>
                  <a:pt x="224" y="378"/>
                  <a:pt x="224" y="382"/>
                  <a:pt x="227" y="382"/>
                </a:cubicBezTo>
                <a:cubicBezTo>
                  <a:pt x="227" y="383"/>
                  <a:pt x="227" y="384"/>
                  <a:pt x="227" y="383"/>
                </a:cubicBezTo>
                <a:cubicBezTo>
                  <a:pt x="229" y="382"/>
                  <a:pt x="230" y="382"/>
                  <a:pt x="232" y="381"/>
                </a:cubicBezTo>
                <a:cubicBezTo>
                  <a:pt x="232" y="384"/>
                  <a:pt x="231" y="387"/>
                  <a:pt x="230" y="389"/>
                </a:cubicBezTo>
                <a:cubicBezTo>
                  <a:pt x="224" y="378"/>
                  <a:pt x="218" y="400"/>
                  <a:pt x="211" y="395"/>
                </a:cubicBezTo>
                <a:cubicBezTo>
                  <a:pt x="207" y="392"/>
                  <a:pt x="211" y="379"/>
                  <a:pt x="215" y="378"/>
                </a:cubicBezTo>
                <a:close/>
                <a:moveTo>
                  <a:pt x="191" y="484"/>
                </a:moveTo>
                <a:cubicBezTo>
                  <a:pt x="191" y="481"/>
                  <a:pt x="195" y="480"/>
                  <a:pt x="195" y="476"/>
                </a:cubicBezTo>
                <a:cubicBezTo>
                  <a:pt x="190" y="475"/>
                  <a:pt x="194" y="469"/>
                  <a:pt x="197" y="467"/>
                </a:cubicBezTo>
                <a:cubicBezTo>
                  <a:pt x="198" y="474"/>
                  <a:pt x="201" y="488"/>
                  <a:pt x="192" y="490"/>
                </a:cubicBezTo>
                <a:cubicBezTo>
                  <a:pt x="192" y="488"/>
                  <a:pt x="191" y="485"/>
                  <a:pt x="191" y="484"/>
                </a:cubicBezTo>
                <a:close/>
                <a:moveTo>
                  <a:pt x="207" y="626"/>
                </a:moveTo>
                <a:cubicBezTo>
                  <a:pt x="207" y="624"/>
                  <a:pt x="206" y="623"/>
                  <a:pt x="207" y="621"/>
                </a:cubicBezTo>
                <a:cubicBezTo>
                  <a:pt x="208" y="623"/>
                  <a:pt x="207" y="624"/>
                  <a:pt x="207" y="626"/>
                </a:cubicBezTo>
                <a:close/>
                <a:moveTo>
                  <a:pt x="231" y="489"/>
                </a:moveTo>
                <a:cubicBezTo>
                  <a:pt x="230" y="504"/>
                  <a:pt x="226" y="519"/>
                  <a:pt x="224" y="534"/>
                </a:cubicBezTo>
                <a:cubicBezTo>
                  <a:pt x="223" y="540"/>
                  <a:pt x="223" y="548"/>
                  <a:pt x="220" y="554"/>
                </a:cubicBezTo>
                <a:cubicBezTo>
                  <a:pt x="220" y="554"/>
                  <a:pt x="217" y="552"/>
                  <a:pt x="216" y="554"/>
                </a:cubicBezTo>
                <a:cubicBezTo>
                  <a:pt x="215" y="557"/>
                  <a:pt x="215" y="561"/>
                  <a:pt x="215" y="564"/>
                </a:cubicBezTo>
                <a:cubicBezTo>
                  <a:pt x="215" y="559"/>
                  <a:pt x="212" y="556"/>
                  <a:pt x="207" y="556"/>
                </a:cubicBezTo>
                <a:cubicBezTo>
                  <a:pt x="208" y="551"/>
                  <a:pt x="212" y="549"/>
                  <a:pt x="212" y="545"/>
                </a:cubicBezTo>
                <a:cubicBezTo>
                  <a:pt x="213" y="542"/>
                  <a:pt x="211" y="533"/>
                  <a:pt x="210" y="530"/>
                </a:cubicBezTo>
                <a:cubicBezTo>
                  <a:pt x="207" y="537"/>
                  <a:pt x="207" y="551"/>
                  <a:pt x="202" y="556"/>
                </a:cubicBezTo>
                <a:cubicBezTo>
                  <a:pt x="202" y="553"/>
                  <a:pt x="207" y="538"/>
                  <a:pt x="205" y="536"/>
                </a:cubicBezTo>
                <a:cubicBezTo>
                  <a:pt x="203" y="534"/>
                  <a:pt x="198" y="538"/>
                  <a:pt x="193" y="536"/>
                </a:cubicBezTo>
                <a:cubicBezTo>
                  <a:pt x="198" y="533"/>
                  <a:pt x="205" y="534"/>
                  <a:pt x="206" y="527"/>
                </a:cubicBezTo>
                <a:cubicBezTo>
                  <a:pt x="207" y="524"/>
                  <a:pt x="206" y="521"/>
                  <a:pt x="205" y="521"/>
                </a:cubicBezTo>
                <a:cubicBezTo>
                  <a:pt x="203" y="522"/>
                  <a:pt x="202" y="523"/>
                  <a:pt x="201" y="523"/>
                </a:cubicBezTo>
                <a:cubicBezTo>
                  <a:pt x="203" y="522"/>
                  <a:pt x="204" y="521"/>
                  <a:pt x="205" y="521"/>
                </a:cubicBezTo>
                <a:cubicBezTo>
                  <a:pt x="206" y="520"/>
                  <a:pt x="208" y="519"/>
                  <a:pt x="208" y="519"/>
                </a:cubicBezTo>
                <a:cubicBezTo>
                  <a:pt x="209" y="514"/>
                  <a:pt x="198" y="511"/>
                  <a:pt x="195" y="509"/>
                </a:cubicBezTo>
                <a:cubicBezTo>
                  <a:pt x="199" y="507"/>
                  <a:pt x="204" y="512"/>
                  <a:pt x="208" y="514"/>
                </a:cubicBezTo>
                <a:cubicBezTo>
                  <a:pt x="209" y="509"/>
                  <a:pt x="199" y="506"/>
                  <a:pt x="195" y="503"/>
                </a:cubicBezTo>
                <a:cubicBezTo>
                  <a:pt x="196" y="502"/>
                  <a:pt x="198" y="501"/>
                  <a:pt x="199" y="500"/>
                </a:cubicBezTo>
                <a:cubicBezTo>
                  <a:pt x="198" y="500"/>
                  <a:pt x="197" y="501"/>
                  <a:pt x="197" y="502"/>
                </a:cubicBezTo>
                <a:cubicBezTo>
                  <a:pt x="202" y="502"/>
                  <a:pt x="212" y="500"/>
                  <a:pt x="212" y="494"/>
                </a:cubicBezTo>
                <a:cubicBezTo>
                  <a:pt x="211" y="494"/>
                  <a:pt x="211" y="494"/>
                  <a:pt x="210" y="494"/>
                </a:cubicBezTo>
                <a:cubicBezTo>
                  <a:pt x="209" y="495"/>
                  <a:pt x="208" y="495"/>
                  <a:pt x="206" y="495"/>
                </a:cubicBezTo>
                <a:cubicBezTo>
                  <a:pt x="208" y="494"/>
                  <a:pt x="209" y="494"/>
                  <a:pt x="210" y="494"/>
                </a:cubicBezTo>
                <a:cubicBezTo>
                  <a:pt x="216" y="491"/>
                  <a:pt x="210" y="478"/>
                  <a:pt x="216" y="474"/>
                </a:cubicBezTo>
                <a:cubicBezTo>
                  <a:pt x="216" y="473"/>
                  <a:pt x="216" y="470"/>
                  <a:pt x="216" y="468"/>
                </a:cubicBezTo>
                <a:cubicBezTo>
                  <a:pt x="216" y="466"/>
                  <a:pt x="215" y="465"/>
                  <a:pt x="215" y="463"/>
                </a:cubicBezTo>
                <a:cubicBezTo>
                  <a:pt x="216" y="465"/>
                  <a:pt x="216" y="466"/>
                  <a:pt x="216" y="468"/>
                </a:cubicBezTo>
                <a:cubicBezTo>
                  <a:pt x="216" y="468"/>
                  <a:pt x="216" y="468"/>
                  <a:pt x="216" y="468"/>
                </a:cubicBezTo>
                <a:cubicBezTo>
                  <a:pt x="219" y="467"/>
                  <a:pt x="218" y="468"/>
                  <a:pt x="220" y="468"/>
                </a:cubicBezTo>
                <a:cubicBezTo>
                  <a:pt x="216" y="467"/>
                  <a:pt x="215" y="484"/>
                  <a:pt x="219" y="487"/>
                </a:cubicBezTo>
                <a:cubicBezTo>
                  <a:pt x="221" y="480"/>
                  <a:pt x="220" y="472"/>
                  <a:pt x="222" y="465"/>
                </a:cubicBezTo>
                <a:cubicBezTo>
                  <a:pt x="224" y="461"/>
                  <a:pt x="226" y="457"/>
                  <a:pt x="229" y="463"/>
                </a:cubicBezTo>
                <a:cubicBezTo>
                  <a:pt x="231" y="466"/>
                  <a:pt x="227" y="474"/>
                  <a:pt x="228" y="477"/>
                </a:cubicBezTo>
                <a:cubicBezTo>
                  <a:pt x="230" y="485"/>
                  <a:pt x="232" y="478"/>
                  <a:pt x="230" y="485"/>
                </a:cubicBezTo>
                <a:cubicBezTo>
                  <a:pt x="229" y="489"/>
                  <a:pt x="224" y="492"/>
                  <a:pt x="224" y="496"/>
                </a:cubicBezTo>
                <a:cubicBezTo>
                  <a:pt x="224" y="506"/>
                  <a:pt x="230" y="491"/>
                  <a:pt x="231" y="489"/>
                </a:cubicBezTo>
                <a:close/>
                <a:moveTo>
                  <a:pt x="274" y="637"/>
                </a:moveTo>
                <a:cubicBezTo>
                  <a:pt x="274" y="639"/>
                  <a:pt x="275" y="640"/>
                  <a:pt x="275" y="641"/>
                </a:cubicBezTo>
                <a:cubicBezTo>
                  <a:pt x="274" y="640"/>
                  <a:pt x="274" y="639"/>
                  <a:pt x="274" y="637"/>
                </a:cubicBezTo>
                <a:close/>
                <a:moveTo>
                  <a:pt x="720" y="283"/>
                </a:moveTo>
                <a:cubicBezTo>
                  <a:pt x="714" y="282"/>
                  <a:pt x="716" y="278"/>
                  <a:pt x="720" y="283"/>
                </a:cubicBezTo>
                <a:close/>
                <a:moveTo>
                  <a:pt x="679" y="211"/>
                </a:moveTo>
                <a:cubicBezTo>
                  <a:pt x="679" y="206"/>
                  <a:pt x="677" y="187"/>
                  <a:pt x="685" y="192"/>
                </a:cubicBezTo>
                <a:cubicBezTo>
                  <a:pt x="693" y="197"/>
                  <a:pt x="680" y="210"/>
                  <a:pt x="688" y="213"/>
                </a:cubicBezTo>
                <a:cubicBezTo>
                  <a:pt x="688" y="213"/>
                  <a:pt x="689" y="211"/>
                  <a:pt x="689" y="211"/>
                </a:cubicBezTo>
                <a:cubicBezTo>
                  <a:pt x="689" y="214"/>
                  <a:pt x="689" y="217"/>
                  <a:pt x="688" y="221"/>
                </a:cubicBezTo>
                <a:cubicBezTo>
                  <a:pt x="686" y="220"/>
                  <a:pt x="687" y="219"/>
                  <a:pt x="686" y="218"/>
                </a:cubicBezTo>
                <a:cubicBezTo>
                  <a:pt x="684" y="218"/>
                  <a:pt x="683" y="215"/>
                  <a:pt x="679" y="215"/>
                </a:cubicBezTo>
                <a:cubicBezTo>
                  <a:pt x="676" y="215"/>
                  <a:pt x="675" y="220"/>
                  <a:pt x="672" y="215"/>
                </a:cubicBezTo>
                <a:cubicBezTo>
                  <a:pt x="666" y="205"/>
                  <a:pt x="678" y="192"/>
                  <a:pt x="679" y="211"/>
                </a:cubicBezTo>
                <a:close/>
                <a:moveTo>
                  <a:pt x="663" y="194"/>
                </a:moveTo>
                <a:cubicBezTo>
                  <a:pt x="663" y="195"/>
                  <a:pt x="661" y="198"/>
                  <a:pt x="660" y="200"/>
                </a:cubicBezTo>
                <a:cubicBezTo>
                  <a:pt x="659" y="196"/>
                  <a:pt x="660" y="191"/>
                  <a:pt x="663" y="194"/>
                </a:cubicBezTo>
                <a:close/>
                <a:moveTo>
                  <a:pt x="622" y="210"/>
                </a:moveTo>
                <a:cubicBezTo>
                  <a:pt x="621" y="211"/>
                  <a:pt x="620" y="212"/>
                  <a:pt x="618" y="212"/>
                </a:cubicBezTo>
                <a:cubicBezTo>
                  <a:pt x="619" y="209"/>
                  <a:pt x="620" y="207"/>
                  <a:pt x="622" y="210"/>
                </a:cubicBezTo>
                <a:close/>
                <a:moveTo>
                  <a:pt x="461" y="153"/>
                </a:moveTo>
                <a:cubicBezTo>
                  <a:pt x="461" y="150"/>
                  <a:pt x="464" y="142"/>
                  <a:pt x="464" y="140"/>
                </a:cubicBezTo>
                <a:cubicBezTo>
                  <a:pt x="463" y="140"/>
                  <a:pt x="463" y="140"/>
                  <a:pt x="464" y="140"/>
                </a:cubicBezTo>
                <a:cubicBezTo>
                  <a:pt x="464" y="140"/>
                  <a:pt x="464" y="140"/>
                  <a:pt x="464" y="140"/>
                </a:cubicBezTo>
                <a:cubicBezTo>
                  <a:pt x="464" y="141"/>
                  <a:pt x="464" y="141"/>
                  <a:pt x="464" y="141"/>
                </a:cubicBezTo>
                <a:cubicBezTo>
                  <a:pt x="465" y="141"/>
                  <a:pt x="466" y="139"/>
                  <a:pt x="467" y="139"/>
                </a:cubicBezTo>
                <a:cubicBezTo>
                  <a:pt x="467" y="142"/>
                  <a:pt x="468" y="146"/>
                  <a:pt x="470" y="149"/>
                </a:cubicBezTo>
                <a:cubicBezTo>
                  <a:pt x="470" y="148"/>
                  <a:pt x="470" y="147"/>
                  <a:pt x="470" y="145"/>
                </a:cubicBezTo>
                <a:cubicBezTo>
                  <a:pt x="470" y="147"/>
                  <a:pt x="470" y="148"/>
                  <a:pt x="470" y="150"/>
                </a:cubicBezTo>
                <a:cubicBezTo>
                  <a:pt x="470" y="149"/>
                  <a:pt x="470" y="149"/>
                  <a:pt x="470" y="149"/>
                </a:cubicBezTo>
                <a:cubicBezTo>
                  <a:pt x="470" y="150"/>
                  <a:pt x="470" y="152"/>
                  <a:pt x="470" y="153"/>
                </a:cubicBezTo>
                <a:cubicBezTo>
                  <a:pt x="474" y="151"/>
                  <a:pt x="475" y="148"/>
                  <a:pt x="478" y="146"/>
                </a:cubicBezTo>
                <a:cubicBezTo>
                  <a:pt x="478" y="149"/>
                  <a:pt x="478" y="157"/>
                  <a:pt x="481" y="157"/>
                </a:cubicBezTo>
                <a:cubicBezTo>
                  <a:pt x="486" y="158"/>
                  <a:pt x="486" y="152"/>
                  <a:pt x="487" y="149"/>
                </a:cubicBezTo>
                <a:cubicBezTo>
                  <a:pt x="491" y="151"/>
                  <a:pt x="487" y="165"/>
                  <a:pt x="493" y="160"/>
                </a:cubicBezTo>
                <a:cubicBezTo>
                  <a:pt x="493" y="161"/>
                  <a:pt x="493" y="162"/>
                  <a:pt x="494" y="162"/>
                </a:cubicBezTo>
                <a:cubicBezTo>
                  <a:pt x="496" y="160"/>
                  <a:pt x="497" y="157"/>
                  <a:pt x="497" y="154"/>
                </a:cubicBezTo>
                <a:cubicBezTo>
                  <a:pt x="498" y="158"/>
                  <a:pt x="497" y="166"/>
                  <a:pt x="500" y="168"/>
                </a:cubicBezTo>
                <a:cubicBezTo>
                  <a:pt x="504" y="172"/>
                  <a:pt x="503" y="165"/>
                  <a:pt x="502" y="164"/>
                </a:cubicBezTo>
                <a:cubicBezTo>
                  <a:pt x="502" y="164"/>
                  <a:pt x="504" y="163"/>
                  <a:pt x="504" y="163"/>
                </a:cubicBezTo>
                <a:cubicBezTo>
                  <a:pt x="504" y="162"/>
                  <a:pt x="503" y="163"/>
                  <a:pt x="502" y="163"/>
                </a:cubicBezTo>
                <a:cubicBezTo>
                  <a:pt x="502" y="162"/>
                  <a:pt x="502" y="162"/>
                  <a:pt x="502" y="161"/>
                </a:cubicBezTo>
                <a:cubicBezTo>
                  <a:pt x="515" y="160"/>
                  <a:pt x="502" y="191"/>
                  <a:pt x="513" y="193"/>
                </a:cubicBezTo>
                <a:cubicBezTo>
                  <a:pt x="517" y="194"/>
                  <a:pt x="516" y="162"/>
                  <a:pt x="517" y="158"/>
                </a:cubicBezTo>
                <a:cubicBezTo>
                  <a:pt x="517" y="156"/>
                  <a:pt x="517" y="143"/>
                  <a:pt x="521" y="148"/>
                </a:cubicBezTo>
                <a:cubicBezTo>
                  <a:pt x="523" y="150"/>
                  <a:pt x="522" y="161"/>
                  <a:pt x="522" y="164"/>
                </a:cubicBezTo>
                <a:cubicBezTo>
                  <a:pt x="523" y="170"/>
                  <a:pt x="519" y="177"/>
                  <a:pt x="520" y="183"/>
                </a:cubicBezTo>
                <a:cubicBezTo>
                  <a:pt x="521" y="187"/>
                  <a:pt x="525" y="186"/>
                  <a:pt x="525" y="190"/>
                </a:cubicBezTo>
                <a:cubicBezTo>
                  <a:pt x="529" y="186"/>
                  <a:pt x="534" y="175"/>
                  <a:pt x="534" y="169"/>
                </a:cubicBezTo>
                <a:cubicBezTo>
                  <a:pt x="537" y="172"/>
                  <a:pt x="533" y="178"/>
                  <a:pt x="538" y="180"/>
                </a:cubicBezTo>
                <a:cubicBezTo>
                  <a:pt x="536" y="183"/>
                  <a:pt x="537" y="187"/>
                  <a:pt x="540" y="189"/>
                </a:cubicBezTo>
                <a:cubicBezTo>
                  <a:pt x="540" y="190"/>
                  <a:pt x="540" y="194"/>
                  <a:pt x="539" y="196"/>
                </a:cubicBezTo>
                <a:cubicBezTo>
                  <a:pt x="538" y="199"/>
                  <a:pt x="536" y="201"/>
                  <a:pt x="534" y="204"/>
                </a:cubicBezTo>
                <a:cubicBezTo>
                  <a:pt x="544" y="202"/>
                  <a:pt x="541" y="194"/>
                  <a:pt x="543" y="188"/>
                </a:cubicBezTo>
                <a:cubicBezTo>
                  <a:pt x="544" y="190"/>
                  <a:pt x="544" y="192"/>
                  <a:pt x="545" y="194"/>
                </a:cubicBezTo>
                <a:cubicBezTo>
                  <a:pt x="545" y="194"/>
                  <a:pt x="545" y="193"/>
                  <a:pt x="546" y="192"/>
                </a:cubicBezTo>
                <a:cubicBezTo>
                  <a:pt x="541" y="204"/>
                  <a:pt x="544" y="215"/>
                  <a:pt x="543" y="226"/>
                </a:cubicBezTo>
                <a:cubicBezTo>
                  <a:pt x="537" y="223"/>
                  <a:pt x="539" y="212"/>
                  <a:pt x="539" y="206"/>
                </a:cubicBezTo>
                <a:cubicBezTo>
                  <a:pt x="537" y="208"/>
                  <a:pt x="536" y="211"/>
                  <a:pt x="536" y="214"/>
                </a:cubicBezTo>
                <a:cubicBezTo>
                  <a:pt x="533" y="211"/>
                  <a:pt x="529" y="207"/>
                  <a:pt x="525" y="208"/>
                </a:cubicBezTo>
                <a:cubicBezTo>
                  <a:pt x="526" y="211"/>
                  <a:pt x="528" y="211"/>
                  <a:pt x="530" y="213"/>
                </a:cubicBezTo>
                <a:cubicBezTo>
                  <a:pt x="533" y="219"/>
                  <a:pt x="532" y="218"/>
                  <a:pt x="534" y="224"/>
                </a:cubicBezTo>
                <a:cubicBezTo>
                  <a:pt x="535" y="227"/>
                  <a:pt x="534" y="232"/>
                  <a:pt x="538" y="227"/>
                </a:cubicBezTo>
                <a:cubicBezTo>
                  <a:pt x="532" y="231"/>
                  <a:pt x="543" y="238"/>
                  <a:pt x="536" y="241"/>
                </a:cubicBezTo>
                <a:cubicBezTo>
                  <a:pt x="539" y="245"/>
                  <a:pt x="537" y="255"/>
                  <a:pt x="533" y="256"/>
                </a:cubicBezTo>
                <a:cubicBezTo>
                  <a:pt x="538" y="259"/>
                  <a:pt x="536" y="263"/>
                  <a:pt x="534" y="267"/>
                </a:cubicBezTo>
                <a:cubicBezTo>
                  <a:pt x="532" y="266"/>
                  <a:pt x="524" y="263"/>
                  <a:pt x="523" y="260"/>
                </a:cubicBezTo>
                <a:cubicBezTo>
                  <a:pt x="520" y="255"/>
                  <a:pt x="526" y="249"/>
                  <a:pt x="520" y="245"/>
                </a:cubicBezTo>
                <a:cubicBezTo>
                  <a:pt x="523" y="258"/>
                  <a:pt x="519" y="256"/>
                  <a:pt x="511" y="257"/>
                </a:cubicBezTo>
                <a:cubicBezTo>
                  <a:pt x="507" y="258"/>
                  <a:pt x="502" y="261"/>
                  <a:pt x="497" y="262"/>
                </a:cubicBezTo>
                <a:cubicBezTo>
                  <a:pt x="495" y="257"/>
                  <a:pt x="496" y="255"/>
                  <a:pt x="496" y="250"/>
                </a:cubicBezTo>
                <a:cubicBezTo>
                  <a:pt x="495" y="245"/>
                  <a:pt x="492" y="239"/>
                  <a:pt x="496" y="235"/>
                </a:cubicBezTo>
                <a:cubicBezTo>
                  <a:pt x="497" y="236"/>
                  <a:pt x="497" y="237"/>
                  <a:pt x="497" y="237"/>
                </a:cubicBezTo>
                <a:cubicBezTo>
                  <a:pt x="494" y="246"/>
                  <a:pt x="503" y="245"/>
                  <a:pt x="507" y="247"/>
                </a:cubicBezTo>
                <a:cubicBezTo>
                  <a:pt x="510" y="249"/>
                  <a:pt x="509" y="257"/>
                  <a:pt x="512" y="248"/>
                </a:cubicBezTo>
                <a:cubicBezTo>
                  <a:pt x="513" y="244"/>
                  <a:pt x="513" y="230"/>
                  <a:pt x="512" y="226"/>
                </a:cubicBezTo>
                <a:cubicBezTo>
                  <a:pt x="510" y="216"/>
                  <a:pt x="510" y="226"/>
                  <a:pt x="503" y="227"/>
                </a:cubicBezTo>
                <a:cubicBezTo>
                  <a:pt x="508" y="228"/>
                  <a:pt x="506" y="243"/>
                  <a:pt x="500" y="245"/>
                </a:cubicBezTo>
                <a:cubicBezTo>
                  <a:pt x="499" y="241"/>
                  <a:pt x="502" y="238"/>
                  <a:pt x="501" y="234"/>
                </a:cubicBezTo>
                <a:cubicBezTo>
                  <a:pt x="500" y="228"/>
                  <a:pt x="498" y="229"/>
                  <a:pt x="494" y="225"/>
                </a:cubicBezTo>
                <a:cubicBezTo>
                  <a:pt x="501" y="224"/>
                  <a:pt x="503" y="212"/>
                  <a:pt x="508" y="217"/>
                </a:cubicBezTo>
                <a:cubicBezTo>
                  <a:pt x="508" y="215"/>
                  <a:pt x="509" y="210"/>
                  <a:pt x="508" y="209"/>
                </a:cubicBezTo>
                <a:cubicBezTo>
                  <a:pt x="504" y="203"/>
                  <a:pt x="504" y="208"/>
                  <a:pt x="501" y="210"/>
                </a:cubicBezTo>
                <a:cubicBezTo>
                  <a:pt x="496" y="215"/>
                  <a:pt x="499" y="222"/>
                  <a:pt x="494" y="225"/>
                </a:cubicBezTo>
                <a:cubicBezTo>
                  <a:pt x="494" y="221"/>
                  <a:pt x="495" y="217"/>
                  <a:pt x="494" y="214"/>
                </a:cubicBezTo>
                <a:cubicBezTo>
                  <a:pt x="490" y="220"/>
                  <a:pt x="492" y="230"/>
                  <a:pt x="492" y="237"/>
                </a:cubicBezTo>
                <a:cubicBezTo>
                  <a:pt x="485" y="239"/>
                  <a:pt x="489" y="225"/>
                  <a:pt x="490" y="219"/>
                </a:cubicBezTo>
                <a:cubicBezTo>
                  <a:pt x="490" y="212"/>
                  <a:pt x="488" y="201"/>
                  <a:pt x="491" y="193"/>
                </a:cubicBezTo>
                <a:cubicBezTo>
                  <a:pt x="496" y="195"/>
                  <a:pt x="494" y="200"/>
                  <a:pt x="494" y="204"/>
                </a:cubicBezTo>
                <a:cubicBezTo>
                  <a:pt x="495" y="201"/>
                  <a:pt x="508" y="192"/>
                  <a:pt x="496" y="192"/>
                </a:cubicBezTo>
                <a:cubicBezTo>
                  <a:pt x="497" y="191"/>
                  <a:pt x="498" y="187"/>
                  <a:pt x="498" y="183"/>
                </a:cubicBezTo>
                <a:cubicBezTo>
                  <a:pt x="500" y="186"/>
                  <a:pt x="501" y="189"/>
                  <a:pt x="502" y="191"/>
                </a:cubicBezTo>
                <a:cubicBezTo>
                  <a:pt x="502" y="190"/>
                  <a:pt x="506" y="173"/>
                  <a:pt x="503" y="173"/>
                </a:cubicBezTo>
                <a:cubicBezTo>
                  <a:pt x="501" y="173"/>
                  <a:pt x="499" y="175"/>
                  <a:pt x="498" y="178"/>
                </a:cubicBezTo>
                <a:cubicBezTo>
                  <a:pt x="498" y="177"/>
                  <a:pt x="497" y="176"/>
                  <a:pt x="496" y="176"/>
                </a:cubicBezTo>
                <a:cubicBezTo>
                  <a:pt x="491" y="175"/>
                  <a:pt x="490" y="181"/>
                  <a:pt x="490" y="185"/>
                </a:cubicBezTo>
                <a:cubicBezTo>
                  <a:pt x="487" y="181"/>
                  <a:pt x="484" y="176"/>
                  <a:pt x="490" y="172"/>
                </a:cubicBezTo>
                <a:cubicBezTo>
                  <a:pt x="478" y="165"/>
                  <a:pt x="467" y="157"/>
                  <a:pt x="456" y="151"/>
                </a:cubicBezTo>
                <a:cubicBezTo>
                  <a:pt x="457" y="152"/>
                  <a:pt x="459" y="153"/>
                  <a:pt x="461" y="153"/>
                </a:cubicBezTo>
                <a:close/>
                <a:moveTo>
                  <a:pt x="500" y="273"/>
                </a:moveTo>
                <a:cubicBezTo>
                  <a:pt x="499" y="274"/>
                  <a:pt x="498" y="276"/>
                  <a:pt x="497" y="277"/>
                </a:cubicBezTo>
                <a:cubicBezTo>
                  <a:pt x="498" y="276"/>
                  <a:pt x="498" y="276"/>
                  <a:pt x="499" y="277"/>
                </a:cubicBezTo>
                <a:cubicBezTo>
                  <a:pt x="496" y="277"/>
                  <a:pt x="494" y="278"/>
                  <a:pt x="491" y="280"/>
                </a:cubicBezTo>
                <a:cubicBezTo>
                  <a:pt x="492" y="278"/>
                  <a:pt x="492" y="276"/>
                  <a:pt x="492" y="274"/>
                </a:cubicBezTo>
                <a:cubicBezTo>
                  <a:pt x="490" y="277"/>
                  <a:pt x="489" y="281"/>
                  <a:pt x="490" y="284"/>
                </a:cubicBezTo>
                <a:cubicBezTo>
                  <a:pt x="485" y="284"/>
                  <a:pt x="481" y="283"/>
                  <a:pt x="479" y="280"/>
                </a:cubicBezTo>
                <a:cubicBezTo>
                  <a:pt x="477" y="276"/>
                  <a:pt x="479" y="269"/>
                  <a:pt x="483" y="270"/>
                </a:cubicBezTo>
                <a:cubicBezTo>
                  <a:pt x="485" y="270"/>
                  <a:pt x="481" y="281"/>
                  <a:pt x="487" y="274"/>
                </a:cubicBezTo>
                <a:cubicBezTo>
                  <a:pt x="490" y="271"/>
                  <a:pt x="491" y="266"/>
                  <a:pt x="486" y="267"/>
                </a:cubicBezTo>
                <a:cubicBezTo>
                  <a:pt x="486" y="263"/>
                  <a:pt x="488" y="256"/>
                  <a:pt x="492" y="259"/>
                </a:cubicBezTo>
                <a:cubicBezTo>
                  <a:pt x="493" y="260"/>
                  <a:pt x="493" y="261"/>
                  <a:pt x="493" y="261"/>
                </a:cubicBezTo>
                <a:cubicBezTo>
                  <a:pt x="490" y="258"/>
                  <a:pt x="489" y="264"/>
                  <a:pt x="491" y="266"/>
                </a:cubicBezTo>
                <a:cubicBezTo>
                  <a:pt x="493" y="270"/>
                  <a:pt x="496" y="266"/>
                  <a:pt x="500" y="268"/>
                </a:cubicBezTo>
                <a:cubicBezTo>
                  <a:pt x="499" y="269"/>
                  <a:pt x="498" y="269"/>
                  <a:pt x="497" y="269"/>
                </a:cubicBezTo>
                <a:cubicBezTo>
                  <a:pt x="498" y="270"/>
                  <a:pt x="499" y="272"/>
                  <a:pt x="500" y="273"/>
                </a:cubicBezTo>
                <a:close/>
                <a:moveTo>
                  <a:pt x="470" y="163"/>
                </a:moveTo>
                <a:cubicBezTo>
                  <a:pt x="467" y="169"/>
                  <a:pt x="463" y="161"/>
                  <a:pt x="468" y="163"/>
                </a:cubicBezTo>
                <a:cubicBezTo>
                  <a:pt x="468" y="163"/>
                  <a:pt x="469" y="165"/>
                  <a:pt x="470" y="163"/>
                </a:cubicBezTo>
                <a:close/>
                <a:moveTo>
                  <a:pt x="460" y="171"/>
                </a:moveTo>
                <a:cubicBezTo>
                  <a:pt x="465" y="168"/>
                  <a:pt x="464" y="174"/>
                  <a:pt x="464" y="177"/>
                </a:cubicBezTo>
                <a:cubicBezTo>
                  <a:pt x="454" y="176"/>
                  <a:pt x="468" y="192"/>
                  <a:pt x="463" y="181"/>
                </a:cubicBezTo>
                <a:cubicBezTo>
                  <a:pt x="464" y="180"/>
                  <a:pt x="466" y="178"/>
                  <a:pt x="467" y="177"/>
                </a:cubicBezTo>
                <a:cubicBezTo>
                  <a:pt x="469" y="181"/>
                  <a:pt x="465" y="188"/>
                  <a:pt x="470" y="187"/>
                </a:cubicBezTo>
                <a:cubicBezTo>
                  <a:pt x="472" y="186"/>
                  <a:pt x="470" y="175"/>
                  <a:pt x="477" y="181"/>
                </a:cubicBezTo>
                <a:cubicBezTo>
                  <a:pt x="471" y="182"/>
                  <a:pt x="471" y="184"/>
                  <a:pt x="477" y="186"/>
                </a:cubicBezTo>
                <a:cubicBezTo>
                  <a:pt x="475" y="186"/>
                  <a:pt x="475" y="187"/>
                  <a:pt x="473" y="187"/>
                </a:cubicBezTo>
                <a:cubicBezTo>
                  <a:pt x="474" y="189"/>
                  <a:pt x="485" y="188"/>
                  <a:pt x="489" y="189"/>
                </a:cubicBezTo>
                <a:cubicBezTo>
                  <a:pt x="486" y="189"/>
                  <a:pt x="486" y="190"/>
                  <a:pt x="484" y="193"/>
                </a:cubicBezTo>
                <a:cubicBezTo>
                  <a:pt x="486" y="193"/>
                  <a:pt x="487" y="194"/>
                  <a:pt x="490" y="193"/>
                </a:cubicBezTo>
                <a:cubicBezTo>
                  <a:pt x="483" y="198"/>
                  <a:pt x="479" y="198"/>
                  <a:pt x="480" y="189"/>
                </a:cubicBezTo>
                <a:cubicBezTo>
                  <a:pt x="477" y="195"/>
                  <a:pt x="477" y="205"/>
                  <a:pt x="476" y="212"/>
                </a:cubicBezTo>
                <a:cubicBezTo>
                  <a:pt x="475" y="218"/>
                  <a:pt x="476" y="229"/>
                  <a:pt x="472" y="232"/>
                </a:cubicBezTo>
                <a:cubicBezTo>
                  <a:pt x="474" y="230"/>
                  <a:pt x="471" y="225"/>
                  <a:pt x="468" y="226"/>
                </a:cubicBezTo>
                <a:cubicBezTo>
                  <a:pt x="473" y="225"/>
                  <a:pt x="470" y="220"/>
                  <a:pt x="470" y="217"/>
                </a:cubicBezTo>
                <a:cubicBezTo>
                  <a:pt x="470" y="214"/>
                  <a:pt x="469" y="213"/>
                  <a:pt x="469" y="210"/>
                </a:cubicBezTo>
                <a:cubicBezTo>
                  <a:pt x="470" y="206"/>
                  <a:pt x="474" y="209"/>
                  <a:pt x="472" y="204"/>
                </a:cubicBezTo>
                <a:cubicBezTo>
                  <a:pt x="466" y="206"/>
                  <a:pt x="465" y="218"/>
                  <a:pt x="464" y="224"/>
                </a:cubicBezTo>
                <a:cubicBezTo>
                  <a:pt x="465" y="222"/>
                  <a:pt x="467" y="221"/>
                  <a:pt x="468" y="220"/>
                </a:cubicBezTo>
                <a:cubicBezTo>
                  <a:pt x="467" y="222"/>
                  <a:pt x="467" y="225"/>
                  <a:pt x="467" y="226"/>
                </a:cubicBezTo>
                <a:cubicBezTo>
                  <a:pt x="467" y="227"/>
                  <a:pt x="466" y="226"/>
                  <a:pt x="466" y="226"/>
                </a:cubicBezTo>
                <a:cubicBezTo>
                  <a:pt x="465" y="230"/>
                  <a:pt x="466" y="235"/>
                  <a:pt x="467" y="239"/>
                </a:cubicBezTo>
                <a:cubicBezTo>
                  <a:pt x="466" y="238"/>
                  <a:pt x="465" y="238"/>
                  <a:pt x="464" y="238"/>
                </a:cubicBezTo>
                <a:cubicBezTo>
                  <a:pt x="467" y="240"/>
                  <a:pt x="462" y="256"/>
                  <a:pt x="461" y="262"/>
                </a:cubicBezTo>
                <a:cubicBezTo>
                  <a:pt x="458" y="249"/>
                  <a:pt x="463" y="235"/>
                  <a:pt x="464" y="223"/>
                </a:cubicBezTo>
                <a:cubicBezTo>
                  <a:pt x="463" y="225"/>
                  <a:pt x="461" y="226"/>
                  <a:pt x="460" y="227"/>
                </a:cubicBezTo>
                <a:cubicBezTo>
                  <a:pt x="460" y="229"/>
                  <a:pt x="460" y="230"/>
                  <a:pt x="459" y="231"/>
                </a:cubicBezTo>
                <a:cubicBezTo>
                  <a:pt x="458" y="229"/>
                  <a:pt x="459" y="229"/>
                  <a:pt x="460" y="228"/>
                </a:cubicBezTo>
                <a:cubicBezTo>
                  <a:pt x="460" y="227"/>
                  <a:pt x="460" y="227"/>
                  <a:pt x="460" y="227"/>
                </a:cubicBezTo>
                <a:cubicBezTo>
                  <a:pt x="460" y="225"/>
                  <a:pt x="459" y="222"/>
                  <a:pt x="459" y="219"/>
                </a:cubicBezTo>
                <a:cubicBezTo>
                  <a:pt x="459" y="215"/>
                  <a:pt x="458" y="211"/>
                  <a:pt x="459" y="207"/>
                </a:cubicBezTo>
                <a:cubicBezTo>
                  <a:pt x="459" y="206"/>
                  <a:pt x="458" y="205"/>
                  <a:pt x="458" y="204"/>
                </a:cubicBezTo>
                <a:cubicBezTo>
                  <a:pt x="457" y="205"/>
                  <a:pt x="459" y="197"/>
                  <a:pt x="459" y="199"/>
                </a:cubicBezTo>
                <a:cubicBezTo>
                  <a:pt x="459" y="200"/>
                  <a:pt x="462" y="196"/>
                  <a:pt x="460" y="196"/>
                </a:cubicBezTo>
                <a:cubicBezTo>
                  <a:pt x="455" y="196"/>
                  <a:pt x="455" y="203"/>
                  <a:pt x="454" y="207"/>
                </a:cubicBezTo>
                <a:cubicBezTo>
                  <a:pt x="454" y="207"/>
                  <a:pt x="452" y="206"/>
                  <a:pt x="452" y="206"/>
                </a:cubicBezTo>
                <a:cubicBezTo>
                  <a:pt x="448" y="209"/>
                  <a:pt x="451" y="204"/>
                  <a:pt x="450" y="202"/>
                </a:cubicBezTo>
                <a:cubicBezTo>
                  <a:pt x="449" y="201"/>
                  <a:pt x="450" y="200"/>
                  <a:pt x="450" y="198"/>
                </a:cubicBezTo>
                <a:cubicBezTo>
                  <a:pt x="450" y="198"/>
                  <a:pt x="449" y="192"/>
                  <a:pt x="448" y="194"/>
                </a:cubicBezTo>
                <a:cubicBezTo>
                  <a:pt x="449" y="192"/>
                  <a:pt x="448" y="190"/>
                  <a:pt x="451" y="188"/>
                </a:cubicBezTo>
                <a:cubicBezTo>
                  <a:pt x="457" y="191"/>
                  <a:pt x="456" y="173"/>
                  <a:pt x="460" y="171"/>
                </a:cubicBezTo>
                <a:close/>
                <a:moveTo>
                  <a:pt x="357" y="547"/>
                </a:moveTo>
                <a:cubicBezTo>
                  <a:pt x="355" y="544"/>
                  <a:pt x="352" y="535"/>
                  <a:pt x="359" y="537"/>
                </a:cubicBezTo>
                <a:cubicBezTo>
                  <a:pt x="359" y="540"/>
                  <a:pt x="359" y="543"/>
                  <a:pt x="358" y="546"/>
                </a:cubicBezTo>
                <a:cubicBezTo>
                  <a:pt x="365" y="544"/>
                  <a:pt x="364" y="560"/>
                  <a:pt x="357" y="547"/>
                </a:cubicBezTo>
                <a:close/>
                <a:moveTo>
                  <a:pt x="389" y="390"/>
                </a:moveTo>
                <a:cubicBezTo>
                  <a:pt x="391" y="392"/>
                  <a:pt x="392" y="396"/>
                  <a:pt x="390" y="399"/>
                </a:cubicBezTo>
                <a:cubicBezTo>
                  <a:pt x="393" y="398"/>
                  <a:pt x="396" y="389"/>
                  <a:pt x="398" y="390"/>
                </a:cubicBezTo>
                <a:cubicBezTo>
                  <a:pt x="400" y="391"/>
                  <a:pt x="398" y="400"/>
                  <a:pt x="399" y="402"/>
                </a:cubicBezTo>
                <a:cubicBezTo>
                  <a:pt x="398" y="399"/>
                  <a:pt x="400" y="395"/>
                  <a:pt x="402" y="392"/>
                </a:cubicBezTo>
                <a:cubicBezTo>
                  <a:pt x="403" y="394"/>
                  <a:pt x="404" y="397"/>
                  <a:pt x="404" y="399"/>
                </a:cubicBezTo>
                <a:cubicBezTo>
                  <a:pt x="403" y="404"/>
                  <a:pt x="400" y="404"/>
                  <a:pt x="398" y="409"/>
                </a:cubicBezTo>
                <a:cubicBezTo>
                  <a:pt x="395" y="415"/>
                  <a:pt x="394" y="426"/>
                  <a:pt x="393" y="432"/>
                </a:cubicBezTo>
                <a:cubicBezTo>
                  <a:pt x="392" y="439"/>
                  <a:pt x="392" y="448"/>
                  <a:pt x="392" y="456"/>
                </a:cubicBezTo>
                <a:cubicBezTo>
                  <a:pt x="392" y="460"/>
                  <a:pt x="392" y="468"/>
                  <a:pt x="390" y="472"/>
                </a:cubicBezTo>
                <a:cubicBezTo>
                  <a:pt x="387" y="476"/>
                  <a:pt x="383" y="476"/>
                  <a:pt x="379" y="481"/>
                </a:cubicBezTo>
                <a:cubicBezTo>
                  <a:pt x="382" y="479"/>
                  <a:pt x="385" y="478"/>
                  <a:pt x="389" y="477"/>
                </a:cubicBezTo>
                <a:cubicBezTo>
                  <a:pt x="389" y="481"/>
                  <a:pt x="385" y="497"/>
                  <a:pt x="388" y="499"/>
                </a:cubicBezTo>
                <a:cubicBezTo>
                  <a:pt x="394" y="503"/>
                  <a:pt x="391" y="490"/>
                  <a:pt x="391" y="487"/>
                </a:cubicBezTo>
                <a:cubicBezTo>
                  <a:pt x="392" y="479"/>
                  <a:pt x="392" y="466"/>
                  <a:pt x="395" y="458"/>
                </a:cubicBezTo>
                <a:cubicBezTo>
                  <a:pt x="397" y="453"/>
                  <a:pt x="398" y="453"/>
                  <a:pt x="402" y="458"/>
                </a:cubicBezTo>
                <a:cubicBezTo>
                  <a:pt x="397" y="464"/>
                  <a:pt x="399" y="473"/>
                  <a:pt x="397" y="481"/>
                </a:cubicBezTo>
                <a:cubicBezTo>
                  <a:pt x="394" y="492"/>
                  <a:pt x="394" y="500"/>
                  <a:pt x="388" y="511"/>
                </a:cubicBezTo>
                <a:cubicBezTo>
                  <a:pt x="382" y="503"/>
                  <a:pt x="384" y="519"/>
                  <a:pt x="385" y="522"/>
                </a:cubicBezTo>
                <a:cubicBezTo>
                  <a:pt x="382" y="518"/>
                  <a:pt x="380" y="511"/>
                  <a:pt x="374" y="513"/>
                </a:cubicBezTo>
                <a:cubicBezTo>
                  <a:pt x="373" y="511"/>
                  <a:pt x="369" y="510"/>
                  <a:pt x="369" y="509"/>
                </a:cubicBezTo>
                <a:cubicBezTo>
                  <a:pt x="369" y="506"/>
                  <a:pt x="374" y="505"/>
                  <a:pt x="375" y="502"/>
                </a:cubicBezTo>
                <a:cubicBezTo>
                  <a:pt x="376" y="501"/>
                  <a:pt x="379" y="490"/>
                  <a:pt x="378" y="489"/>
                </a:cubicBezTo>
                <a:cubicBezTo>
                  <a:pt x="376" y="486"/>
                  <a:pt x="373" y="489"/>
                  <a:pt x="373" y="492"/>
                </a:cubicBezTo>
                <a:cubicBezTo>
                  <a:pt x="367" y="489"/>
                  <a:pt x="371" y="470"/>
                  <a:pt x="372" y="463"/>
                </a:cubicBezTo>
                <a:cubicBezTo>
                  <a:pt x="372" y="461"/>
                  <a:pt x="374" y="449"/>
                  <a:pt x="373" y="447"/>
                </a:cubicBezTo>
                <a:cubicBezTo>
                  <a:pt x="369" y="442"/>
                  <a:pt x="367" y="452"/>
                  <a:pt x="367" y="454"/>
                </a:cubicBezTo>
                <a:cubicBezTo>
                  <a:pt x="365" y="467"/>
                  <a:pt x="366" y="480"/>
                  <a:pt x="364" y="493"/>
                </a:cubicBezTo>
                <a:cubicBezTo>
                  <a:pt x="364" y="499"/>
                  <a:pt x="362" y="504"/>
                  <a:pt x="362" y="510"/>
                </a:cubicBezTo>
                <a:cubicBezTo>
                  <a:pt x="362" y="510"/>
                  <a:pt x="360" y="510"/>
                  <a:pt x="359" y="510"/>
                </a:cubicBezTo>
                <a:cubicBezTo>
                  <a:pt x="361" y="497"/>
                  <a:pt x="356" y="513"/>
                  <a:pt x="353" y="514"/>
                </a:cubicBezTo>
                <a:cubicBezTo>
                  <a:pt x="357" y="517"/>
                  <a:pt x="354" y="521"/>
                  <a:pt x="352" y="524"/>
                </a:cubicBezTo>
                <a:cubicBezTo>
                  <a:pt x="349" y="530"/>
                  <a:pt x="350" y="530"/>
                  <a:pt x="343" y="531"/>
                </a:cubicBezTo>
                <a:cubicBezTo>
                  <a:pt x="343" y="527"/>
                  <a:pt x="347" y="523"/>
                  <a:pt x="351" y="522"/>
                </a:cubicBezTo>
                <a:cubicBezTo>
                  <a:pt x="351" y="522"/>
                  <a:pt x="345" y="520"/>
                  <a:pt x="346" y="521"/>
                </a:cubicBezTo>
                <a:cubicBezTo>
                  <a:pt x="345" y="519"/>
                  <a:pt x="346" y="518"/>
                  <a:pt x="346" y="517"/>
                </a:cubicBezTo>
                <a:cubicBezTo>
                  <a:pt x="345" y="512"/>
                  <a:pt x="343" y="499"/>
                  <a:pt x="350" y="497"/>
                </a:cubicBezTo>
                <a:cubicBezTo>
                  <a:pt x="344" y="495"/>
                  <a:pt x="341" y="499"/>
                  <a:pt x="339" y="504"/>
                </a:cubicBezTo>
                <a:cubicBezTo>
                  <a:pt x="340" y="501"/>
                  <a:pt x="339" y="500"/>
                  <a:pt x="337" y="500"/>
                </a:cubicBezTo>
                <a:cubicBezTo>
                  <a:pt x="336" y="500"/>
                  <a:pt x="335" y="501"/>
                  <a:pt x="333" y="501"/>
                </a:cubicBezTo>
                <a:cubicBezTo>
                  <a:pt x="335" y="500"/>
                  <a:pt x="336" y="500"/>
                  <a:pt x="337" y="500"/>
                </a:cubicBezTo>
                <a:cubicBezTo>
                  <a:pt x="342" y="497"/>
                  <a:pt x="340" y="488"/>
                  <a:pt x="341" y="483"/>
                </a:cubicBezTo>
                <a:cubicBezTo>
                  <a:pt x="340" y="483"/>
                  <a:pt x="339" y="482"/>
                  <a:pt x="339" y="482"/>
                </a:cubicBezTo>
                <a:cubicBezTo>
                  <a:pt x="344" y="483"/>
                  <a:pt x="342" y="458"/>
                  <a:pt x="347" y="452"/>
                </a:cubicBezTo>
                <a:cubicBezTo>
                  <a:pt x="348" y="457"/>
                  <a:pt x="345" y="463"/>
                  <a:pt x="346" y="469"/>
                </a:cubicBezTo>
                <a:cubicBezTo>
                  <a:pt x="345" y="470"/>
                  <a:pt x="342" y="492"/>
                  <a:pt x="346" y="490"/>
                </a:cubicBezTo>
                <a:cubicBezTo>
                  <a:pt x="349" y="487"/>
                  <a:pt x="347" y="474"/>
                  <a:pt x="349" y="469"/>
                </a:cubicBezTo>
                <a:cubicBezTo>
                  <a:pt x="349" y="469"/>
                  <a:pt x="348" y="469"/>
                  <a:pt x="348" y="469"/>
                </a:cubicBezTo>
                <a:cubicBezTo>
                  <a:pt x="350" y="466"/>
                  <a:pt x="352" y="459"/>
                  <a:pt x="352" y="455"/>
                </a:cubicBezTo>
                <a:cubicBezTo>
                  <a:pt x="352" y="453"/>
                  <a:pt x="355" y="454"/>
                  <a:pt x="354" y="451"/>
                </a:cubicBezTo>
                <a:cubicBezTo>
                  <a:pt x="354" y="449"/>
                  <a:pt x="351" y="450"/>
                  <a:pt x="350" y="451"/>
                </a:cubicBezTo>
                <a:cubicBezTo>
                  <a:pt x="351" y="449"/>
                  <a:pt x="352" y="440"/>
                  <a:pt x="347" y="438"/>
                </a:cubicBezTo>
                <a:cubicBezTo>
                  <a:pt x="346" y="441"/>
                  <a:pt x="345" y="443"/>
                  <a:pt x="345" y="444"/>
                </a:cubicBezTo>
                <a:cubicBezTo>
                  <a:pt x="345" y="442"/>
                  <a:pt x="346" y="440"/>
                  <a:pt x="347" y="438"/>
                </a:cubicBezTo>
                <a:cubicBezTo>
                  <a:pt x="347" y="438"/>
                  <a:pt x="347" y="438"/>
                  <a:pt x="347" y="438"/>
                </a:cubicBezTo>
                <a:cubicBezTo>
                  <a:pt x="348" y="433"/>
                  <a:pt x="350" y="426"/>
                  <a:pt x="349" y="424"/>
                </a:cubicBezTo>
                <a:cubicBezTo>
                  <a:pt x="349" y="425"/>
                  <a:pt x="350" y="425"/>
                  <a:pt x="350" y="426"/>
                </a:cubicBezTo>
                <a:cubicBezTo>
                  <a:pt x="350" y="425"/>
                  <a:pt x="350" y="422"/>
                  <a:pt x="349" y="421"/>
                </a:cubicBezTo>
                <a:cubicBezTo>
                  <a:pt x="351" y="421"/>
                  <a:pt x="353" y="421"/>
                  <a:pt x="355" y="421"/>
                </a:cubicBezTo>
                <a:cubicBezTo>
                  <a:pt x="351" y="424"/>
                  <a:pt x="347" y="435"/>
                  <a:pt x="351" y="438"/>
                </a:cubicBezTo>
                <a:cubicBezTo>
                  <a:pt x="356" y="433"/>
                  <a:pt x="351" y="427"/>
                  <a:pt x="361" y="427"/>
                </a:cubicBezTo>
                <a:cubicBezTo>
                  <a:pt x="365" y="427"/>
                  <a:pt x="364" y="430"/>
                  <a:pt x="367" y="429"/>
                </a:cubicBezTo>
                <a:cubicBezTo>
                  <a:pt x="367" y="429"/>
                  <a:pt x="370" y="424"/>
                  <a:pt x="370" y="423"/>
                </a:cubicBezTo>
                <a:cubicBezTo>
                  <a:pt x="371" y="426"/>
                  <a:pt x="368" y="439"/>
                  <a:pt x="370" y="440"/>
                </a:cubicBezTo>
                <a:cubicBezTo>
                  <a:pt x="374" y="442"/>
                  <a:pt x="375" y="432"/>
                  <a:pt x="376" y="429"/>
                </a:cubicBezTo>
                <a:cubicBezTo>
                  <a:pt x="377" y="425"/>
                  <a:pt x="383" y="414"/>
                  <a:pt x="375" y="412"/>
                </a:cubicBezTo>
                <a:cubicBezTo>
                  <a:pt x="380" y="408"/>
                  <a:pt x="376" y="401"/>
                  <a:pt x="381" y="396"/>
                </a:cubicBezTo>
                <a:cubicBezTo>
                  <a:pt x="383" y="395"/>
                  <a:pt x="388" y="395"/>
                  <a:pt x="388" y="393"/>
                </a:cubicBezTo>
                <a:cubicBezTo>
                  <a:pt x="390" y="389"/>
                  <a:pt x="386" y="392"/>
                  <a:pt x="385" y="391"/>
                </a:cubicBezTo>
                <a:cubicBezTo>
                  <a:pt x="384" y="390"/>
                  <a:pt x="382" y="391"/>
                  <a:pt x="381" y="388"/>
                </a:cubicBezTo>
                <a:cubicBezTo>
                  <a:pt x="379" y="384"/>
                  <a:pt x="381" y="383"/>
                  <a:pt x="382" y="379"/>
                </a:cubicBezTo>
                <a:cubicBezTo>
                  <a:pt x="382" y="374"/>
                  <a:pt x="377" y="359"/>
                  <a:pt x="386" y="360"/>
                </a:cubicBezTo>
                <a:cubicBezTo>
                  <a:pt x="385" y="366"/>
                  <a:pt x="384" y="374"/>
                  <a:pt x="384" y="379"/>
                </a:cubicBezTo>
                <a:cubicBezTo>
                  <a:pt x="385" y="389"/>
                  <a:pt x="387" y="386"/>
                  <a:pt x="388" y="377"/>
                </a:cubicBezTo>
                <a:cubicBezTo>
                  <a:pt x="392" y="386"/>
                  <a:pt x="396" y="380"/>
                  <a:pt x="399" y="375"/>
                </a:cubicBezTo>
                <a:cubicBezTo>
                  <a:pt x="399" y="376"/>
                  <a:pt x="399" y="382"/>
                  <a:pt x="399" y="382"/>
                </a:cubicBezTo>
                <a:cubicBezTo>
                  <a:pt x="400" y="383"/>
                  <a:pt x="404" y="381"/>
                  <a:pt x="405" y="381"/>
                </a:cubicBezTo>
                <a:cubicBezTo>
                  <a:pt x="408" y="384"/>
                  <a:pt x="408" y="386"/>
                  <a:pt x="412" y="388"/>
                </a:cubicBezTo>
                <a:cubicBezTo>
                  <a:pt x="403" y="384"/>
                  <a:pt x="399" y="388"/>
                  <a:pt x="389" y="390"/>
                </a:cubicBezTo>
                <a:close/>
                <a:moveTo>
                  <a:pt x="336" y="409"/>
                </a:moveTo>
                <a:cubicBezTo>
                  <a:pt x="337" y="408"/>
                  <a:pt x="340" y="408"/>
                  <a:pt x="342" y="408"/>
                </a:cubicBezTo>
                <a:cubicBezTo>
                  <a:pt x="342" y="411"/>
                  <a:pt x="343" y="414"/>
                  <a:pt x="342" y="417"/>
                </a:cubicBezTo>
                <a:cubicBezTo>
                  <a:pt x="340" y="414"/>
                  <a:pt x="337" y="411"/>
                  <a:pt x="336" y="409"/>
                </a:cubicBezTo>
                <a:close/>
                <a:moveTo>
                  <a:pt x="412" y="275"/>
                </a:moveTo>
                <a:cubicBezTo>
                  <a:pt x="411" y="274"/>
                  <a:pt x="410" y="272"/>
                  <a:pt x="410" y="271"/>
                </a:cubicBezTo>
                <a:cubicBezTo>
                  <a:pt x="410" y="273"/>
                  <a:pt x="410" y="275"/>
                  <a:pt x="409" y="277"/>
                </a:cubicBezTo>
                <a:cubicBezTo>
                  <a:pt x="408" y="281"/>
                  <a:pt x="408" y="286"/>
                  <a:pt x="406" y="290"/>
                </a:cubicBezTo>
                <a:cubicBezTo>
                  <a:pt x="398" y="304"/>
                  <a:pt x="404" y="280"/>
                  <a:pt x="403" y="277"/>
                </a:cubicBezTo>
                <a:cubicBezTo>
                  <a:pt x="399" y="283"/>
                  <a:pt x="396" y="287"/>
                  <a:pt x="390" y="280"/>
                </a:cubicBezTo>
                <a:cubicBezTo>
                  <a:pt x="391" y="284"/>
                  <a:pt x="392" y="288"/>
                  <a:pt x="393" y="292"/>
                </a:cubicBezTo>
                <a:cubicBezTo>
                  <a:pt x="394" y="291"/>
                  <a:pt x="395" y="290"/>
                  <a:pt x="396" y="289"/>
                </a:cubicBezTo>
                <a:cubicBezTo>
                  <a:pt x="397" y="293"/>
                  <a:pt x="388" y="310"/>
                  <a:pt x="383" y="303"/>
                </a:cubicBezTo>
                <a:cubicBezTo>
                  <a:pt x="379" y="295"/>
                  <a:pt x="396" y="286"/>
                  <a:pt x="380" y="283"/>
                </a:cubicBezTo>
                <a:cubicBezTo>
                  <a:pt x="381" y="286"/>
                  <a:pt x="384" y="288"/>
                  <a:pt x="385" y="292"/>
                </a:cubicBezTo>
                <a:cubicBezTo>
                  <a:pt x="383" y="290"/>
                  <a:pt x="382" y="290"/>
                  <a:pt x="380" y="288"/>
                </a:cubicBezTo>
                <a:cubicBezTo>
                  <a:pt x="380" y="292"/>
                  <a:pt x="378" y="296"/>
                  <a:pt x="376" y="299"/>
                </a:cubicBezTo>
                <a:cubicBezTo>
                  <a:pt x="388" y="301"/>
                  <a:pt x="370" y="309"/>
                  <a:pt x="382" y="311"/>
                </a:cubicBezTo>
                <a:cubicBezTo>
                  <a:pt x="383" y="310"/>
                  <a:pt x="384" y="310"/>
                  <a:pt x="385" y="311"/>
                </a:cubicBezTo>
                <a:cubicBezTo>
                  <a:pt x="382" y="310"/>
                  <a:pt x="382" y="312"/>
                  <a:pt x="381" y="314"/>
                </a:cubicBezTo>
                <a:cubicBezTo>
                  <a:pt x="382" y="313"/>
                  <a:pt x="384" y="313"/>
                  <a:pt x="385" y="315"/>
                </a:cubicBezTo>
                <a:cubicBezTo>
                  <a:pt x="390" y="310"/>
                  <a:pt x="393" y="296"/>
                  <a:pt x="400" y="309"/>
                </a:cubicBezTo>
                <a:cubicBezTo>
                  <a:pt x="402" y="305"/>
                  <a:pt x="405" y="301"/>
                  <a:pt x="407" y="297"/>
                </a:cubicBezTo>
                <a:cubicBezTo>
                  <a:pt x="414" y="301"/>
                  <a:pt x="414" y="307"/>
                  <a:pt x="407" y="311"/>
                </a:cubicBezTo>
                <a:cubicBezTo>
                  <a:pt x="407" y="310"/>
                  <a:pt x="407" y="309"/>
                  <a:pt x="407" y="308"/>
                </a:cubicBezTo>
                <a:cubicBezTo>
                  <a:pt x="405" y="311"/>
                  <a:pt x="403" y="311"/>
                  <a:pt x="402" y="314"/>
                </a:cubicBezTo>
                <a:cubicBezTo>
                  <a:pt x="394" y="310"/>
                  <a:pt x="390" y="325"/>
                  <a:pt x="382" y="327"/>
                </a:cubicBezTo>
                <a:cubicBezTo>
                  <a:pt x="383" y="320"/>
                  <a:pt x="380" y="323"/>
                  <a:pt x="378" y="323"/>
                </a:cubicBezTo>
                <a:cubicBezTo>
                  <a:pt x="378" y="323"/>
                  <a:pt x="374" y="326"/>
                  <a:pt x="373" y="326"/>
                </a:cubicBezTo>
                <a:cubicBezTo>
                  <a:pt x="373" y="326"/>
                  <a:pt x="370" y="326"/>
                  <a:pt x="370" y="326"/>
                </a:cubicBezTo>
                <a:cubicBezTo>
                  <a:pt x="367" y="322"/>
                  <a:pt x="363" y="330"/>
                  <a:pt x="361" y="333"/>
                </a:cubicBezTo>
                <a:cubicBezTo>
                  <a:pt x="361" y="333"/>
                  <a:pt x="368" y="326"/>
                  <a:pt x="369" y="326"/>
                </a:cubicBezTo>
                <a:cubicBezTo>
                  <a:pt x="379" y="327"/>
                  <a:pt x="371" y="352"/>
                  <a:pt x="370" y="357"/>
                </a:cubicBezTo>
                <a:cubicBezTo>
                  <a:pt x="366" y="354"/>
                  <a:pt x="368" y="357"/>
                  <a:pt x="366" y="358"/>
                </a:cubicBezTo>
                <a:cubicBezTo>
                  <a:pt x="363" y="360"/>
                  <a:pt x="365" y="364"/>
                  <a:pt x="360" y="362"/>
                </a:cubicBezTo>
                <a:cubicBezTo>
                  <a:pt x="358" y="360"/>
                  <a:pt x="357" y="357"/>
                  <a:pt x="357" y="354"/>
                </a:cubicBezTo>
                <a:cubicBezTo>
                  <a:pt x="352" y="360"/>
                  <a:pt x="363" y="377"/>
                  <a:pt x="353" y="383"/>
                </a:cubicBezTo>
                <a:cubicBezTo>
                  <a:pt x="353" y="378"/>
                  <a:pt x="357" y="366"/>
                  <a:pt x="354" y="362"/>
                </a:cubicBezTo>
                <a:cubicBezTo>
                  <a:pt x="352" y="357"/>
                  <a:pt x="330" y="354"/>
                  <a:pt x="324" y="353"/>
                </a:cubicBezTo>
                <a:cubicBezTo>
                  <a:pt x="329" y="351"/>
                  <a:pt x="333" y="348"/>
                  <a:pt x="338" y="347"/>
                </a:cubicBezTo>
                <a:cubicBezTo>
                  <a:pt x="341" y="346"/>
                  <a:pt x="345" y="347"/>
                  <a:pt x="347" y="345"/>
                </a:cubicBezTo>
                <a:cubicBezTo>
                  <a:pt x="346" y="351"/>
                  <a:pt x="348" y="351"/>
                  <a:pt x="350" y="351"/>
                </a:cubicBezTo>
                <a:cubicBezTo>
                  <a:pt x="355" y="351"/>
                  <a:pt x="355" y="349"/>
                  <a:pt x="357" y="344"/>
                </a:cubicBezTo>
                <a:cubicBezTo>
                  <a:pt x="359" y="339"/>
                  <a:pt x="365" y="317"/>
                  <a:pt x="360" y="313"/>
                </a:cubicBezTo>
                <a:cubicBezTo>
                  <a:pt x="362" y="310"/>
                  <a:pt x="358" y="308"/>
                  <a:pt x="359" y="303"/>
                </a:cubicBezTo>
                <a:cubicBezTo>
                  <a:pt x="360" y="305"/>
                  <a:pt x="360" y="304"/>
                  <a:pt x="361" y="305"/>
                </a:cubicBezTo>
                <a:cubicBezTo>
                  <a:pt x="362" y="302"/>
                  <a:pt x="361" y="298"/>
                  <a:pt x="361" y="295"/>
                </a:cubicBezTo>
                <a:cubicBezTo>
                  <a:pt x="361" y="292"/>
                  <a:pt x="361" y="290"/>
                  <a:pt x="362" y="288"/>
                </a:cubicBezTo>
                <a:cubicBezTo>
                  <a:pt x="361" y="288"/>
                  <a:pt x="362" y="288"/>
                  <a:pt x="361" y="287"/>
                </a:cubicBezTo>
                <a:cubicBezTo>
                  <a:pt x="362" y="287"/>
                  <a:pt x="362" y="288"/>
                  <a:pt x="362" y="288"/>
                </a:cubicBezTo>
                <a:cubicBezTo>
                  <a:pt x="362" y="287"/>
                  <a:pt x="362" y="286"/>
                  <a:pt x="363" y="286"/>
                </a:cubicBezTo>
                <a:cubicBezTo>
                  <a:pt x="364" y="285"/>
                  <a:pt x="368" y="283"/>
                  <a:pt x="369" y="282"/>
                </a:cubicBezTo>
                <a:cubicBezTo>
                  <a:pt x="370" y="281"/>
                  <a:pt x="369" y="279"/>
                  <a:pt x="370" y="278"/>
                </a:cubicBezTo>
                <a:cubicBezTo>
                  <a:pt x="373" y="275"/>
                  <a:pt x="379" y="276"/>
                  <a:pt x="376" y="269"/>
                </a:cubicBezTo>
                <a:cubicBezTo>
                  <a:pt x="375" y="271"/>
                  <a:pt x="373" y="271"/>
                  <a:pt x="372" y="272"/>
                </a:cubicBezTo>
                <a:cubicBezTo>
                  <a:pt x="372" y="263"/>
                  <a:pt x="375" y="257"/>
                  <a:pt x="377" y="250"/>
                </a:cubicBezTo>
                <a:cubicBezTo>
                  <a:pt x="377" y="248"/>
                  <a:pt x="380" y="240"/>
                  <a:pt x="379" y="237"/>
                </a:cubicBezTo>
                <a:cubicBezTo>
                  <a:pt x="378" y="235"/>
                  <a:pt x="377" y="235"/>
                  <a:pt x="375" y="239"/>
                </a:cubicBezTo>
                <a:cubicBezTo>
                  <a:pt x="374" y="238"/>
                  <a:pt x="373" y="238"/>
                  <a:pt x="372" y="237"/>
                </a:cubicBezTo>
                <a:cubicBezTo>
                  <a:pt x="372" y="241"/>
                  <a:pt x="374" y="245"/>
                  <a:pt x="369" y="247"/>
                </a:cubicBezTo>
                <a:cubicBezTo>
                  <a:pt x="368" y="246"/>
                  <a:pt x="367" y="243"/>
                  <a:pt x="367" y="243"/>
                </a:cubicBezTo>
                <a:cubicBezTo>
                  <a:pt x="367" y="243"/>
                  <a:pt x="367" y="244"/>
                  <a:pt x="366" y="244"/>
                </a:cubicBezTo>
                <a:cubicBezTo>
                  <a:pt x="367" y="237"/>
                  <a:pt x="370" y="236"/>
                  <a:pt x="366" y="228"/>
                </a:cubicBezTo>
                <a:cubicBezTo>
                  <a:pt x="365" y="225"/>
                  <a:pt x="361" y="221"/>
                  <a:pt x="360" y="219"/>
                </a:cubicBezTo>
                <a:cubicBezTo>
                  <a:pt x="360" y="218"/>
                  <a:pt x="358" y="218"/>
                  <a:pt x="358" y="217"/>
                </a:cubicBezTo>
                <a:cubicBezTo>
                  <a:pt x="358" y="214"/>
                  <a:pt x="382" y="208"/>
                  <a:pt x="370" y="203"/>
                </a:cubicBezTo>
                <a:cubicBezTo>
                  <a:pt x="371" y="203"/>
                  <a:pt x="372" y="203"/>
                  <a:pt x="372" y="204"/>
                </a:cubicBezTo>
                <a:cubicBezTo>
                  <a:pt x="374" y="197"/>
                  <a:pt x="376" y="186"/>
                  <a:pt x="376" y="179"/>
                </a:cubicBezTo>
                <a:cubicBezTo>
                  <a:pt x="371" y="178"/>
                  <a:pt x="376" y="168"/>
                  <a:pt x="377" y="164"/>
                </a:cubicBezTo>
                <a:cubicBezTo>
                  <a:pt x="378" y="167"/>
                  <a:pt x="378" y="170"/>
                  <a:pt x="377" y="173"/>
                </a:cubicBezTo>
                <a:cubicBezTo>
                  <a:pt x="379" y="172"/>
                  <a:pt x="381" y="171"/>
                  <a:pt x="383" y="170"/>
                </a:cubicBezTo>
                <a:cubicBezTo>
                  <a:pt x="382" y="172"/>
                  <a:pt x="381" y="174"/>
                  <a:pt x="381" y="174"/>
                </a:cubicBezTo>
                <a:cubicBezTo>
                  <a:pt x="380" y="179"/>
                  <a:pt x="376" y="184"/>
                  <a:pt x="379" y="187"/>
                </a:cubicBezTo>
                <a:cubicBezTo>
                  <a:pt x="375" y="192"/>
                  <a:pt x="378" y="206"/>
                  <a:pt x="382" y="197"/>
                </a:cubicBezTo>
                <a:cubicBezTo>
                  <a:pt x="382" y="193"/>
                  <a:pt x="382" y="189"/>
                  <a:pt x="382" y="185"/>
                </a:cubicBezTo>
                <a:cubicBezTo>
                  <a:pt x="381" y="185"/>
                  <a:pt x="381" y="186"/>
                  <a:pt x="381" y="186"/>
                </a:cubicBezTo>
                <a:cubicBezTo>
                  <a:pt x="383" y="182"/>
                  <a:pt x="387" y="172"/>
                  <a:pt x="387" y="167"/>
                </a:cubicBezTo>
                <a:cubicBezTo>
                  <a:pt x="392" y="164"/>
                  <a:pt x="397" y="160"/>
                  <a:pt x="403" y="160"/>
                </a:cubicBezTo>
                <a:cubicBezTo>
                  <a:pt x="396" y="160"/>
                  <a:pt x="398" y="173"/>
                  <a:pt x="401" y="177"/>
                </a:cubicBezTo>
                <a:cubicBezTo>
                  <a:pt x="397" y="174"/>
                  <a:pt x="396" y="196"/>
                  <a:pt x="395" y="199"/>
                </a:cubicBezTo>
                <a:cubicBezTo>
                  <a:pt x="394" y="210"/>
                  <a:pt x="393" y="221"/>
                  <a:pt x="392" y="232"/>
                </a:cubicBezTo>
                <a:cubicBezTo>
                  <a:pt x="391" y="230"/>
                  <a:pt x="391" y="228"/>
                  <a:pt x="391" y="226"/>
                </a:cubicBezTo>
                <a:cubicBezTo>
                  <a:pt x="391" y="224"/>
                  <a:pt x="393" y="219"/>
                  <a:pt x="392" y="216"/>
                </a:cubicBezTo>
                <a:cubicBezTo>
                  <a:pt x="390" y="217"/>
                  <a:pt x="389" y="219"/>
                  <a:pt x="388" y="222"/>
                </a:cubicBezTo>
                <a:cubicBezTo>
                  <a:pt x="387" y="212"/>
                  <a:pt x="379" y="222"/>
                  <a:pt x="380" y="227"/>
                </a:cubicBezTo>
                <a:cubicBezTo>
                  <a:pt x="383" y="225"/>
                  <a:pt x="386" y="226"/>
                  <a:pt x="388" y="229"/>
                </a:cubicBezTo>
                <a:cubicBezTo>
                  <a:pt x="385" y="235"/>
                  <a:pt x="384" y="243"/>
                  <a:pt x="383" y="250"/>
                </a:cubicBezTo>
                <a:cubicBezTo>
                  <a:pt x="383" y="253"/>
                  <a:pt x="383" y="266"/>
                  <a:pt x="386" y="269"/>
                </a:cubicBezTo>
                <a:cubicBezTo>
                  <a:pt x="386" y="266"/>
                  <a:pt x="387" y="260"/>
                  <a:pt x="388" y="255"/>
                </a:cubicBezTo>
                <a:cubicBezTo>
                  <a:pt x="388" y="257"/>
                  <a:pt x="388" y="259"/>
                  <a:pt x="388" y="261"/>
                </a:cubicBezTo>
                <a:cubicBezTo>
                  <a:pt x="392" y="270"/>
                  <a:pt x="394" y="251"/>
                  <a:pt x="395" y="246"/>
                </a:cubicBezTo>
                <a:cubicBezTo>
                  <a:pt x="396" y="238"/>
                  <a:pt x="393" y="224"/>
                  <a:pt x="397" y="217"/>
                </a:cubicBezTo>
                <a:cubicBezTo>
                  <a:pt x="399" y="210"/>
                  <a:pt x="405" y="208"/>
                  <a:pt x="403" y="219"/>
                </a:cubicBezTo>
                <a:cubicBezTo>
                  <a:pt x="403" y="223"/>
                  <a:pt x="401" y="226"/>
                  <a:pt x="401" y="230"/>
                </a:cubicBezTo>
                <a:cubicBezTo>
                  <a:pt x="400" y="232"/>
                  <a:pt x="401" y="235"/>
                  <a:pt x="400" y="237"/>
                </a:cubicBezTo>
                <a:cubicBezTo>
                  <a:pt x="400" y="239"/>
                  <a:pt x="397" y="240"/>
                  <a:pt x="398" y="243"/>
                </a:cubicBezTo>
                <a:cubicBezTo>
                  <a:pt x="401" y="248"/>
                  <a:pt x="406" y="234"/>
                  <a:pt x="410" y="238"/>
                </a:cubicBezTo>
                <a:cubicBezTo>
                  <a:pt x="414" y="242"/>
                  <a:pt x="409" y="254"/>
                  <a:pt x="412" y="259"/>
                </a:cubicBezTo>
                <a:cubicBezTo>
                  <a:pt x="413" y="261"/>
                  <a:pt x="417" y="263"/>
                  <a:pt x="417" y="266"/>
                </a:cubicBezTo>
                <a:cubicBezTo>
                  <a:pt x="417" y="267"/>
                  <a:pt x="412" y="273"/>
                  <a:pt x="412" y="275"/>
                </a:cubicBezTo>
                <a:close/>
                <a:moveTo>
                  <a:pt x="402" y="204"/>
                </a:moveTo>
                <a:cubicBezTo>
                  <a:pt x="401" y="203"/>
                  <a:pt x="400" y="203"/>
                  <a:pt x="399" y="203"/>
                </a:cubicBezTo>
                <a:cubicBezTo>
                  <a:pt x="399" y="202"/>
                  <a:pt x="400" y="201"/>
                  <a:pt x="400" y="200"/>
                </a:cubicBezTo>
                <a:cubicBezTo>
                  <a:pt x="402" y="201"/>
                  <a:pt x="402" y="201"/>
                  <a:pt x="402" y="204"/>
                </a:cubicBezTo>
                <a:close/>
                <a:moveTo>
                  <a:pt x="390" y="240"/>
                </a:moveTo>
                <a:cubicBezTo>
                  <a:pt x="390" y="243"/>
                  <a:pt x="389" y="245"/>
                  <a:pt x="389" y="248"/>
                </a:cubicBezTo>
                <a:cubicBezTo>
                  <a:pt x="385" y="246"/>
                  <a:pt x="385" y="241"/>
                  <a:pt x="388" y="238"/>
                </a:cubicBezTo>
                <a:cubicBezTo>
                  <a:pt x="389" y="239"/>
                  <a:pt x="390" y="239"/>
                  <a:pt x="390" y="240"/>
                </a:cubicBezTo>
                <a:close/>
                <a:moveTo>
                  <a:pt x="429" y="228"/>
                </a:moveTo>
                <a:cubicBezTo>
                  <a:pt x="429" y="224"/>
                  <a:pt x="429" y="220"/>
                  <a:pt x="428" y="216"/>
                </a:cubicBezTo>
                <a:cubicBezTo>
                  <a:pt x="426" y="217"/>
                  <a:pt x="424" y="219"/>
                  <a:pt x="423" y="220"/>
                </a:cubicBezTo>
                <a:cubicBezTo>
                  <a:pt x="427" y="219"/>
                  <a:pt x="425" y="224"/>
                  <a:pt x="424" y="227"/>
                </a:cubicBezTo>
                <a:cubicBezTo>
                  <a:pt x="423" y="228"/>
                  <a:pt x="420" y="229"/>
                  <a:pt x="420" y="231"/>
                </a:cubicBezTo>
                <a:cubicBezTo>
                  <a:pt x="419" y="233"/>
                  <a:pt x="422" y="236"/>
                  <a:pt x="421" y="238"/>
                </a:cubicBezTo>
                <a:cubicBezTo>
                  <a:pt x="417" y="255"/>
                  <a:pt x="415" y="231"/>
                  <a:pt x="414" y="227"/>
                </a:cubicBezTo>
                <a:cubicBezTo>
                  <a:pt x="411" y="219"/>
                  <a:pt x="408" y="217"/>
                  <a:pt x="415" y="211"/>
                </a:cubicBezTo>
                <a:cubicBezTo>
                  <a:pt x="417" y="209"/>
                  <a:pt x="417" y="213"/>
                  <a:pt x="419" y="206"/>
                </a:cubicBezTo>
                <a:cubicBezTo>
                  <a:pt x="420" y="202"/>
                  <a:pt x="421" y="194"/>
                  <a:pt x="419" y="192"/>
                </a:cubicBezTo>
                <a:cubicBezTo>
                  <a:pt x="418" y="195"/>
                  <a:pt x="415" y="200"/>
                  <a:pt x="411" y="196"/>
                </a:cubicBezTo>
                <a:cubicBezTo>
                  <a:pt x="410" y="196"/>
                  <a:pt x="406" y="184"/>
                  <a:pt x="406" y="183"/>
                </a:cubicBezTo>
                <a:cubicBezTo>
                  <a:pt x="407" y="182"/>
                  <a:pt x="409" y="181"/>
                  <a:pt x="410" y="179"/>
                </a:cubicBezTo>
                <a:cubicBezTo>
                  <a:pt x="411" y="177"/>
                  <a:pt x="412" y="175"/>
                  <a:pt x="412" y="173"/>
                </a:cubicBezTo>
                <a:cubicBezTo>
                  <a:pt x="412" y="172"/>
                  <a:pt x="411" y="169"/>
                  <a:pt x="411" y="168"/>
                </a:cubicBezTo>
                <a:cubicBezTo>
                  <a:pt x="411" y="164"/>
                  <a:pt x="416" y="165"/>
                  <a:pt x="414" y="160"/>
                </a:cubicBezTo>
                <a:cubicBezTo>
                  <a:pt x="411" y="164"/>
                  <a:pt x="411" y="168"/>
                  <a:pt x="408" y="172"/>
                </a:cubicBezTo>
                <a:cubicBezTo>
                  <a:pt x="408" y="169"/>
                  <a:pt x="407" y="166"/>
                  <a:pt x="407" y="163"/>
                </a:cubicBezTo>
                <a:cubicBezTo>
                  <a:pt x="409" y="164"/>
                  <a:pt x="409" y="163"/>
                  <a:pt x="410" y="164"/>
                </a:cubicBezTo>
                <a:cubicBezTo>
                  <a:pt x="410" y="159"/>
                  <a:pt x="412" y="155"/>
                  <a:pt x="416" y="153"/>
                </a:cubicBezTo>
                <a:cubicBezTo>
                  <a:pt x="417" y="157"/>
                  <a:pt x="418" y="162"/>
                  <a:pt x="418" y="166"/>
                </a:cubicBezTo>
                <a:cubicBezTo>
                  <a:pt x="418" y="167"/>
                  <a:pt x="415" y="168"/>
                  <a:pt x="416" y="170"/>
                </a:cubicBezTo>
                <a:cubicBezTo>
                  <a:pt x="417" y="172"/>
                  <a:pt x="420" y="174"/>
                  <a:pt x="421" y="176"/>
                </a:cubicBezTo>
                <a:cubicBezTo>
                  <a:pt x="421" y="172"/>
                  <a:pt x="433" y="158"/>
                  <a:pt x="423" y="162"/>
                </a:cubicBezTo>
                <a:cubicBezTo>
                  <a:pt x="423" y="161"/>
                  <a:pt x="423" y="159"/>
                  <a:pt x="423" y="157"/>
                </a:cubicBezTo>
                <a:cubicBezTo>
                  <a:pt x="419" y="159"/>
                  <a:pt x="418" y="156"/>
                  <a:pt x="416" y="153"/>
                </a:cubicBezTo>
                <a:cubicBezTo>
                  <a:pt x="418" y="152"/>
                  <a:pt x="420" y="151"/>
                  <a:pt x="422" y="151"/>
                </a:cubicBezTo>
                <a:cubicBezTo>
                  <a:pt x="428" y="150"/>
                  <a:pt x="438" y="153"/>
                  <a:pt x="431" y="142"/>
                </a:cubicBezTo>
                <a:cubicBezTo>
                  <a:pt x="427" y="137"/>
                  <a:pt x="432" y="132"/>
                  <a:pt x="436" y="135"/>
                </a:cubicBezTo>
                <a:cubicBezTo>
                  <a:pt x="439" y="137"/>
                  <a:pt x="437" y="142"/>
                  <a:pt x="442" y="142"/>
                </a:cubicBezTo>
                <a:cubicBezTo>
                  <a:pt x="441" y="142"/>
                  <a:pt x="441" y="142"/>
                  <a:pt x="441" y="141"/>
                </a:cubicBezTo>
                <a:cubicBezTo>
                  <a:pt x="444" y="142"/>
                  <a:pt x="448" y="141"/>
                  <a:pt x="450" y="143"/>
                </a:cubicBezTo>
                <a:cubicBezTo>
                  <a:pt x="455" y="147"/>
                  <a:pt x="451" y="151"/>
                  <a:pt x="448" y="155"/>
                </a:cubicBezTo>
                <a:cubicBezTo>
                  <a:pt x="449" y="155"/>
                  <a:pt x="449" y="155"/>
                  <a:pt x="450" y="155"/>
                </a:cubicBezTo>
                <a:cubicBezTo>
                  <a:pt x="449" y="157"/>
                  <a:pt x="448" y="155"/>
                  <a:pt x="448" y="158"/>
                </a:cubicBezTo>
                <a:cubicBezTo>
                  <a:pt x="444" y="155"/>
                  <a:pt x="444" y="148"/>
                  <a:pt x="437" y="149"/>
                </a:cubicBezTo>
                <a:cubicBezTo>
                  <a:pt x="432" y="149"/>
                  <a:pt x="437" y="155"/>
                  <a:pt x="439" y="157"/>
                </a:cubicBezTo>
                <a:cubicBezTo>
                  <a:pt x="445" y="162"/>
                  <a:pt x="446" y="159"/>
                  <a:pt x="446" y="166"/>
                </a:cubicBezTo>
                <a:cubicBezTo>
                  <a:pt x="446" y="169"/>
                  <a:pt x="446" y="171"/>
                  <a:pt x="445" y="174"/>
                </a:cubicBezTo>
                <a:cubicBezTo>
                  <a:pt x="445" y="176"/>
                  <a:pt x="443" y="180"/>
                  <a:pt x="443" y="180"/>
                </a:cubicBezTo>
                <a:cubicBezTo>
                  <a:pt x="443" y="184"/>
                  <a:pt x="445" y="185"/>
                  <a:pt x="445" y="188"/>
                </a:cubicBezTo>
                <a:cubicBezTo>
                  <a:pt x="444" y="190"/>
                  <a:pt x="443" y="191"/>
                  <a:pt x="443" y="191"/>
                </a:cubicBezTo>
                <a:cubicBezTo>
                  <a:pt x="443" y="190"/>
                  <a:pt x="440" y="191"/>
                  <a:pt x="440" y="192"/>
                </a:cubicBezTo>
                <a:cubicBezTo>
                  <a:pt x="439" y="194"/>
                  <a:pt x="441" y="196"/>
                  <a:pt x="440" y="197"/>
                </a:cubicBezTo>
                <a:cubicBezTo>
                  <a:pt x="440" y="199"/>
                  <a:pt x="438" y="205"/>
                  <a:pt x="438" y="206"/>
                </a:cubicBezTo>
                <a:cubicBezTo>
                  <a:pt x="439" y="210"/>
                  <a:pt x="443" y="210"/>
                  <a:pt x="443" y="211"/>
                </a:cubicBezTo>
                <a:cubicBezTo>
                  <a:pt x="444" y="215"/>
                  <a:pt x="441" y="218"/>
                  <a:pt x="442" y="223"/>
                </a:cubicBezTo>
                <a:cubicBezTo>
                  <a:pt x="441" y="222"/>
                  <a:pt x="439" y="221"/>
                  <a:pt x="438" y="220"/>
                </a:cubicBezTo>
                <a:cubicBezTo>
                  <a:pt x="438" y="222"/>
                  <a:pt x="436" y="223"/>
                  <a:pt x="436" y="225"/>
                </a:cubicBezTo>
                <a:cubicBezTo>
                  <a:pt x="432" y="222"/>
                  <a:pt x="429" y="223"/>
                  <a:pt x="429" y="228"/>
                </a:cubicBezTo>
                <a:close/>
                <a:moveTo>
                  <a:pt x="464" y="590"/>
                </a:moveTo>
                <a:cubicBezTo>
                  <a:pt x="464" y="590"/>
                  <a:pt x="465" y="588"/>
                  <a:pt x="464" y="588"/>
                </a:cubicBezTo>
                <a:cubicBezTo>
                  <a:pt x="453" y="589"/>
                  <a:pt x="442" y="591"/>
                  <a:pt x="430" y="593"/>
                </a:cubicBezTo>
                <a:cubicBezTo>
                  <a:pt x="430" y="592"/>
                  <a:pt x="431" y="591"/>
                  <a:pt x="432" y="590"/>
                </a:cubicBezTo>
                <a:cubicBezTo>
                  <a:pt x="441" y="587"/>
                  <a:pt x="454" y="587"/>
                  <a:pt x="464" y="585"/>
                </a:cubicBezTo>
                <a:cubicBezTo>
                  <a:pt x="464" y="584"/>
                  <a:pt x="463" y="584"/>
                  <a:pt x="463" y="584"/>
                </a:cubicBezTo>
                <a:cubicBezTo>
                  <a:pt x="460" y="584"/>
                  <a:pt x="457" y="584"/>
                  <a:pt x="454" y="585"/>
                </a:cubicBezTo>
                <a:cubicBezTo>
                  <a:pt x="456" y="584"/>
                  <a:pt x="460" y="583"/>
                  <a:pt x="463" y="584"/>
                </a:cubicBezTo>
                <a:cubicBezTo>
                  <a:pt x="463" y="583"/>
                  <a:pt x="463" y="583"/>
                  <a:pt x="464" y="583"/>
                </a:cubicBezTo>
                <a:cubicBezTo>
                  <a:pt x="464" y="584"/>
                  <a:pt x="464" y="585"/>
                  <a:pt x="464" y="585"/>
                </a:cubicBezTo>
                <a:cubicBezTo>
                  <a:pt x="464" y="585"/>
                  <a:pt x="464" y="585"/>
                  <a:pt x="464" y="585"/>
                </a:cubicBezTo>
                <a:cubicBezTo>
                  <a:pt x="465" y="586"/>
                  <a:pt x="465" y="586"/>
                  <a:pt x="464" y="588"/>
                </a:cubicBezTo>
                <a:cubicBezTo>
                  <a:pt x="465" y="589"/>
                  <a:pt x="466" y="589"/>
                  <a:pt x="464" y="590"/>
                </a:cubicBezTo>
                <a:close/>
                <a:moveTo>
                  <a:pt x="481" y="532"/>
                </a:moveTo>
                <a:cubicBezTo>
                  <a:pt x="484" y="530"/>
                  <a:pt x="488" y="530"/>
                  <a:pt x="489" y="526"/>
                </a:cubicBezTo>
                <a:cubicBezTo>
                  <a:pt x="495" y="535"/>
                  <a:pt x="487" y="535"/>
                  <a:pt x="481" y="532"/>
                </a:cubicBezTo>
                <a:close/>
                <a:moveTo>
                  <a:pt x="509" y="403"/>
                </a:moveTo>
                <a:cubicBezTo>
                  <a:pt x="509" y="406"/>
                  <a:pt x="511" y="411"/>
                  <a:pt x="510" y="413"/>
                </a:cubicBezTo>
                <a:cubicBezTo>
                  <a:pt x="509" y="415"/>
                  <a:pt x="505" y="416"/>
                  <a:pt x="505" y="417"/>
                </a:cubicBezTo>
                <a:cubicBezTo>
                  <a:pt x="504" y="420"/>
                  <a:pt x="511" y="426"/>
                  <a:pt x="500" y="424"/>
                </a:cubicBezTo>
                <a:cubicBezTo>
                  <a:pt x="507" y="427"/>
                  <a:pt x="507" y="429"/>
                  <a:pt x="509" y="435"/>
                </a:cubicBezTo>
                <a:cubicBezTo>
                  <a:pt x="507" y="435"/>
                  <a:pt x="506" y="437"/>
                  <a:pt x="504" y="437"/>
                </a:cubicBezTo>
                <a:cubicBezTo>
                  <a:pt x="510" y="440"/>
                  <a:pt x="505" y="445"/>
                  <a:pt x="505" y="450"/>
                </a:cubicBezTo>
                <a:cubicBezTo>
                  <a:pt x="504" y="449"/>
                  <a:pt x="503" y="448"/>
                  <a:pt x="502" y="448"/>
                </a:cubicBezTo>
                <a:cubicBezTo>
                  <a:pt x="501" y="453"/>
                  <a:pt x="506" y="449"/>
                  <a:pt x="507" y="452"/>
                </a:cubicBezTo>
                <a:cubicBezTo>
                  <a:pt x="508" y="455"/>
                  <a:pt x="507" y="462"/>
                  <a:pt x="506" y="466"/>
                </a:cubicBezTo>
                <a:cubicBezTo>
                  <a:pt x="506" y="465"/>
                  <a:pt x="506" y="465"/>
                  <a:pt x="507" y="465"/>
                </a:cubicBezTo>
                <a:cubicBezTo>
                  <a:pt x="507" y="465"/>
                  <a:pt x="508" y="464"/>
                  <a:pt x="509" y="463"/>
                </a:cubicBezTo>
                <a:cubicBezTo>
                  <a:pt x="508" y="464"/>
                  <a:pt x="507" y="465"/>
                  <a:pt x="507" y="465"/>
                </a:cubicBezTo>
                <a:cubicBezTo>
                  <a:pt x="505" y="467"/>
                  <a:pt x="505" y="470"/>
                  <a:pt x="505" y="474"/>
                </a:cubicBezTo>
                <a:cubicBezTo>
                  <a:pt x="506" y="473"/>
                  <a:pt x="508" y="473"/>
                  <a:pt x="509" y="472"/>
                </a:cubicBezTo>
                <a:cubicBezTo>
                  <a:pt x="507" y="473"/>
                  <a:pt x="506" y="474"/>
                  <a:pt x="505" y="474"/>
                </a:cubicBezTo>
                <a:cubicBezTo>
                  <a:pt x="505" y="474"/>
                  <a:pt x="505" y="474"/>
                  <a:pt x="505" y="474"/>
                </a:cubicBezTo>
                <a:cubicBezTo>
                  <a:pt x="499" y="475"/>
                  <a:pt x="489" y="473"/>
                  <a:pt x="490" y="468"/>
                </a:cubicBezTo>
                <a:cubicBezTo>
                  <a:pt x="489" y="470"/>
                  <a:pt x="486" y="478"/>
                  <a:pt x="482" y="473"/>
                </a:cubicBezTo>
                <a:cubicBezTo>
                  <a:pt x="480" y="470"/>
                  <a:pt x="487" y="461"/>
                  <a:pt x="487" y="459"/>
                </a:cubicBezTo>
                <a:cubicBezTo>
                  <a:pt x="489" y="451"/>
                  <a:pt x="483" y="450"/>
                  <a:pt x="484" y="441"/>
                </a:cubicBezTo>
                <a:cubicBezTo>
                  <a:pt x="484" y="439"/>
                  <a:pt x="486" y="435"/>
                  <a:pt x="486" y="433"/>
                </a:cubicBezTo>
                <a:cubicBezTo>
                  <a:pt x="488" y="429"/>
                  <a:pt x="483" y="427"/>
                  <a:pt x="489" y="425"/>
                </a:cubicBezTo>
                <a:cubicBezTo>
                  <a:pt x="484" y="423"/>
                  <a:pt x="487" y="406"/>
                  <a:pt x="482" y="419"/>
                </a:cubicBezTo>
                <a:cubicBezTo>
                  <a:pt x="478" y="431"/>
                  <a:pt x="480" y="444"/>
                  <a:pt x="478" y="456"/>
                </a:cubicBezTo>
                <a:cubicBezTo>
                  <a:pt x="477" y="467"/>
                  <a:pt x="480" y="476"/>
                  <a:pt x="478" y="487"/>
                </a:cubicBezTo>
                <a:cubicBezTo>
                  <a:pt x="477" y="494"/>
                  <a:pt x="478" y="505"/>
                  <a:pt x="469" y="505"/>
                </a:cubicBezTo>
                <a:cubicBezTo>
                  <a:pt x="469" y="503"/>
                  <a:pt x="469" y="501"/>
                  <a:pt x="468" y="499"/>
                </a:cubicBezTo>
                <a:cubicBezTo>
                  <a:pt x="469" y="500"/>
                  <a:pt x="469" y="500"/>
                  <a:pt x="469" y="501"/>
                </a:cubicBezTo>
                <a:cubicBezTo>
                  <a:pt x="469" y="499"/>
                  <a:pt x="469" y="497"/>
                  <a:pt x="469" y="496"/>
                </a:cubicBezTo>
                <a:cubicBezTo>
                  <a:pt x="471" y="496"/>
                  <a:pt x="472" y="496"/>
                  <a:pt x="474" y="496"/>
                </a:cubicBezTo>
                <a:cubicBezTo>
                  <a:pt x="474" y="484"/>
                  <a:pt x="474" y="473"/>
                  <a:pt x="475" y="462"/>
                </a:cubicBezTo>
                <a:cubicBezTo>
                  <a:pt x="475" y="452"/>
                  <a:pt x="472" y="451"/>
                  <a:pt x="463" y="448"/>
                </a:cubicBezTo>
                <a:cubicBezTo>
                  <a:pt x="455" y="446"/>
                  <a:pt x="448" y="441"/>
                  <a:pt x="440" y="447"/>
                </a:cubicBezTo>
                <a:cubicBezTo>
                  <a:pt x="440" y="443"/>
                  <a:pt x="443" y="442"/>
                  <a:pt x="445" y="441"/>
                </a:cubicBezTo>
                <a:cubicBezTo>
                  <a:pt x="447" y="440"/>
                  <a:pt x="449" y="442"/>
                  <a:pt x="451" y="442"/>
                </a:cubicBezTo>
                <a:cubicBezTo>
                  <a:pt x="452" y="441"/>
                  <a:pt x="452" y="439"/>
                  <a:pt x="453" y="439"/>
                </a:cubicBezTo>
                <a:cubicBezTo>
                  <a:pt x="455" y="438"/>
                  <a:pt x="463" y="436"/>
                  <a:pt x="464" y="436"/>
                </a:cubicBezTo>
                <a:cubicBezTo>
                  <a:pt x="468" y="437"/>
                  <a:pt x="473" y="446"/>
                  <a:pt x="477" y="439"/>
                </a:cubicBezTo>
                <a:cubicBezTo>
                  <a:pt x="477" y="439"/>
                  <a:pt x="477" y="430"/>
                  <a:pt x="477" y="429"/>
                </a:cubicBezTo>
                <a:cubicBezTo>
                  <a:pt x="477" y="427"/>
                  <a:pt x="475" y="426"/>
                  <a:pt x="476" y="424"/>
                </a:cubicBezTo>
                <a:cubicBezTo>
                  <a:pt x="476" y="422"/>
                  <a:pt x="477" y="419"/>
                  <a:pt x="478" y="416"/>
                </a:cubicBezTo>
                <a:cubicBezTo>
                  <a:pt x="478" y="411"/>
                  <a:pt x="476" y="392"/>
                  <a:pt x="481" y="391"/>
                </a:cubicBezTo>
                <a:cubicBezTo>
                  <a:pt x="478" y="389"/>
                  <a:pt x="478" y="386"/>
                  <a:pt x="478" y="384"/>
                </a:cubicBezTo>
                <a:cubicBezTo>
                  <a:pt x="478" y="385"/>
                  <a:pt x="477" y="378"/>
                  <a:pt x="476" y="379"/>
                </a:cubicBezTo>
                <a:cubicBezTo>
                  <a:pt x="477" y="377"/>
                  <a:pt x="477" y="376"/>
                  <a:pt x="478" y="374"/>
                </a:cubicBezTo>
                <a:cubicBezTo>
                  <a:pt x="479" y="374"/>
                  <a:pt x="481" y="374"/>
                  <a:pt x="482" y="374"/>
                </a:cubicBezTo>
                <a:cubicBezTo>
                  <a:pt x="482" y="372"/>
                  <a:pt x="482" y="371"/>
                  <a:pt x="482" y="370"/>
                </a:cubicBezTo>
                <a:cubicBezTo>
                  <a:pt x="483" y="368"/>
                  <a:pt x="483" y="365"/>
                  <a:pt x="484" y="363"/>
                </a:cubicBezTo>
                <a:cubicBezTo>
                  <a:pt x="483" y="363"/>
                  <a:pt x="483" y="363"/>
                  <a:pt x="482" y="363"/>
                </a:cubicBezTo>
                <a:cubicBezTo>
                  <a:pt x="483" y="363"/>
                  <a:pt x="483" y="363"/>
                  <a:pt x="484" y="363"/>
                </a:cubicBezTo>
                <a:cubicBezTo>
                  <a:pt x="484" y="363"/>
                  <a:pt x="484" y="363"/>
                  <a:pt x="484" y="363"/>
                </a:cubicBezTo>
                <a:cubicBezTo>
                  <a:pt x="484" y="364"/>
                  <a:pt x="485" y="364"/>
                  <a:pt x="485" y="364"/>
                </a:cubicBezTo>
                <a:cubicBezTo>
                  <a:pt x="483" y="368"/>
                  <a:pt x="481" y="375"/>
                  <a:pt x="487" y="375"/>
                </a:cubicBezTo>
                <a:cubicBezTo>
                  <a:pt x="486" y="375"/>
                  <a:pt x="482" y="387"/>
                  <a:pt x="484" y="389"/>
                </a:cubicBezTo>
                <a:cubicBezTo>
                  <a:pt x="483" y="388"/>
                  <a:pt x="495" y="382"/>
                  <a:pt x="499" y="383"/>
                </a:cubicBezTo>
                <a:cubicBezTo>
                  <a:pt x="501" y="384"/>
                  <a:pt x="500" y="390"/>
                  <a:pt x="504" y="388"/>
                </a:cubicBezTo>
                <a:cubicBezTo>
                  <a:pt x="506" y="387"/>
                  <a:pt x="505" y="385"/>
                  <a:pt x="504" y="383"/>
                </a:cubicBezTo>
                <a:cubicBezTo>
                  <a:pt x="506" y="384"/>
                  <a:pt x="508" y="385"/>
                  <a:pt x="510" y="386"/>
                </a:cubicBezTo>
                <a:cubicBezTo>
                  <a:pt x="511" y="388"/>
                  <a:pt x="511" y="389"/>
                  <a:pt x="511" y="392"/>
                </a:cubicBezTo>
                <a:cubicBezTo>
                  <a:pt x="509" y="393"/>
                  <a:pt x="509" y="399"/>
                  <a:pt x="509" y="403"/>
                </a:cubicBezTo>
                <a:close/>
                <a:moveTo>
                  <a:pt x="503" y="375"/>
                </a:moveTo>
                <a:cubicBezTo>
                  <a:pt x="501" y="377"/>
                  <a:pt x="501" y="379"/>
                  <a:pt x="502" y="381"/>
                </a:cubicBezTo>
                <a:cubicBezTo>
                  <a:pt x="497" y="380"/>
                  <a:pt x="482" y="379"/>
                  <a:pt x="491" y="375"/>
                </a:cubicBezTo>
                <a:cubicBezTo>
                  <a:pt x="500" y="381"/>
                  <a:pt x="498" y="371"/>
                  <a:pt x="493" y="370"/>
                </a:cubicBezTo>
                <a:cubicBezTo>
                  <a:pt x="492" y="370"/>
                  <a:pt x="490" y="371"/>
                  <a:pt x="490" y="371"/>
                </a:cubicBezTo>
                <a:cubicBezTo>
                  <a:pt x="491" y="371"/>
                  <a:pt x="489" y="373"/>
                  <a:pt x="488" y="372"/>
                </a:cubicBezTo>
                <a:cubicBezTo>
                  <a:pt x="487" y="371"/>
                  <a:pt x="486" y="366"/>
                  <a:pt x="485" y="364"/>
                </a:cubicBezTo>
                <a:cubicBezTo>
                  <a:pt x="488" y="365"/>
                  <a:pt x="491" y="365"/>
                  <a:pt x="494" y="365"/>
                </a:cubicBezTo>
                <a:cubicBezTo>
                  <a:pt x="493" y="368"/>
                  <a:pt x="493" y="371"/>
                  <a:pt x="497" y="368"/>
                </a:cubicBezTo>
                <a:cubicBezTo>
                  <a:pt x="497" y="367"/>
                  <a:pt x="501" y="358"/>
                  <a:pt x="502" y="357"/>
                </a:cubicBezTo>
                <a:cubicBezTo>
                  <a:pt x="494" y="357"/>
                  <a:pt x="499" y="340"/>
                  <a:pt x="502" y="356"/>
                </a:cubicBezTo>
                <a:cubicBezTo>
                  <a:pt x="503" y="362"/>
                  <a:pt x="501" y="368"/>
                  <a:pt x="503" y="375"/>
                </a:cubicBezTo>
                <a:cubicBezTo>
                  <a:pt x="504" y="370"/>
                  <a:pt x="507" y="367"/>
                  <a:pt x="507" y="363"/>
                </a:cubicBezTo>
                <a:cubicBezTo>
                  <a:pt x="508" y="364"/>
                  <a:pt x="510" y="365"/>
                  <a:pt x="512" y="364"/>
                </a:cubicBezTo>
                <a:cubicBezTo>
                  <a:pt x="510" y="368"/>
                  <a:pt x="507" y="372"/>
                  <a:pt x="503" y="375"/>
                </a:cubicBezTo>
                <a:close/>
                <a:moveTo>
                  <a:pt x="520" y="277"/>
                </a:moveTo>
                <a:cubicBezTo>
                  <a:pt x="520" y="277"/>
                  <a:pt x="520" y="278"/>
                  <a:pt x="520" y="279"/>
                </a:cubicBezTo>
                <a:cubicBezTo>
                  <a:pt x="519" y="275"/>
                  <a:pt x="516" y="273"/>
                  <a:pt x="514" y="269"/>
                </a:cubicBezTo>
                <a:cubicBezTo>
                  <a:pt x="511" y="276"/>
                  <a:pt x="500" y="279"/>
                  <a:pt x="502" y="268"/>
                </a:cubicBezTo>
                <a:cubicBezTo>
                  <a:pt x="503" y="265"/>
                  <a:pt x="506" y="262"/>
                  <a:pt x="508" y="260"/>
                </a:cubicBezTo>
                <a:cubicBezTo>
                  <a:pt x="508" y="260"/>
                  <a:pt x="509" y="262"/>
                  <a:pt x="509" y="263"/>
                </a:cubicBezTo>
                <a:cubicBezTo>
                  <a:pt x="510" y="262"/>
                  <a:pt x="510" y="262"/>
                  <a:pt x="511" y="261"/>
                </a:cubicBezTo>
                <a:cubicBezTo>
                  <a:pt x="510" y="271"/>
                  <a:pt x="516" y="264"/>
                  <a:pt x="517" y="264"/>
                </a:cubicBezTo>
                <a:cubicBezTo>
                  <a:pt x="522" y="265"/>
                  <a:pt x="524" y="266"/>
                  <a:pt x="527" y="269"/>
                </a:cubicBezTo>
                <a:cubicBezTo>
                  <a:pt x="529" y="272"/>
                  <a:pt x="532" y="276"/>
                  <a:pt x="530" y="279"/>
                </a:cubicBezTo>
                <a:cubicBezTo>
                  <a:pt x="527" y="282"/>
                  <a:pt x="521" y="279"/>
                  <a:pt x="520" y="277"/>
                </a:cubicBezTo>
                <a:close/>
                <a:moveTo>
                  <a:pt x="593" y="534"/>
                </a:moveTo>
                <a:cubicBezTo>
                  <a:pt x="593" y="533"/>
                  <a:pt x="594" y="532"/>
                  <a:pt x="595" y="531"/>
                </a:cubicBezTo>
                <a:cubicBezTo>
                  <a:pt x="591" y="534"/>
                  <a:pt x="596" y="545"/>
                  <a:pt x="591" y="542"/>
                </a:cubicBezTo>
                <a:cubicBezTo>
                  <a:pt x="591" y="543"/>
                  <a:pt x="589" y="543"/>
                  <a:pt x="588" y="544"/>
                </a:cubicBezTo>
                <a:cubicBezTo>
                  <a:pt x="588" y="542"/>
                  <a:pt x="587" y="539"/>
                  <a:pt x="588" y="538"/>
                </a:cubicBezTo>
                <a:cubicBezTo>
                  <a:pt x="587" y="538"/>
                  <a:pt x="587" y="538"/>
                  <a:pt x="587" y="539"/>
                </a:cubicBezTo>
                <a:cubicBezTo>
                  <a:pt x="591" y="531"/>
                  <a:pt x="588" y="514"/>
                  <a:pt x="588" y="505"/>
                </a:cubicBezTo>
                <a:cubicBezTo>
                  <a:pt x="588" y="497"/>
                  <a:pt x="584" y="476"/>
                  <a:pt x="591" y="471"/>
                </a:cubicBezTo>
                <a:cubicBezTo>
                  <a:pt x="592" y="476"/>
                  <a:pt x="591" y="481"/>
                  <a:pt x="591" y="486"/>
                </a:cubicBezTo>
                <a:cubicBezTo>
                  <a:pt x="591" y="492"/>
                  <a:pt x="595" y="496"/>
                  <a:pt x="595" y="501"/>
                </a:cubicBezTo>
                <a:cubicBezTo>
                  <a:pt x="595" y="500"/>
                  <a:pt x="592" y="505"/>
                  <a:pt x="592" y="509"/>
                </a:cubicBezTo>
                <a:cubicBezTo>
                  <a:pt x="591" y="516"/>
                  <a:pt x="590" y="527"/>
                  <a:pt x="593" y="534"/>
                </a:cubicBezTo>
                <a:close/>
                <a:moveTo>
                  <a:pt x="619" y="620"/>
                </a:moveTo>
                <a:cubicBezTo>
                  <a:pt x="618" y="619"/>
                  <a:pt x="618" y="618"/>
                  <a:pt x="617" y="618"/>
                </a:cubicBezTo>
                <a:cubicBezTo>
                  <a:pt x="617" y="617"/>
                  <a:pt x="615" y="621"/>
                  <a:pt x="614" y="620"/>
                </a:cubicBezTo>
                <a:cubicBezTo>
                  <a:pt x="613" y="618"/>
                  <a:pt x="615" y="615"/>
                  <a:pt x="615" y="614"/>
                </a:cubicBezTo>
                <a:cubicBezTo>
                  <a:pt x="610" y="610"/>
                  <a:pt x="612" y="616"/>
                  <a:pt x="609" y="609"/>
                </a:cubicBezTo>
                <a:cubicBezTo>
                  <a:pt x="608" y="608"/>
                  <a:pt x="609" y="605"/>
                  <a:pt x="609" y="602"/>
                </a:cubicBezTo>
                <a:cubicBezTo>
                  <a:pt x="607" y="603"/>
                  <a:pt x="608" y="596"/>
                  <a:pt x="609" y="591"/>
                </a:cubicBezTo>
                <a:cubicBezTo>
                  <a:pt x="610" y="592"/>
                  <a:pt x="611" y="593"/>
                  <a:pt x="611" y="594"/>
                </a:cubicBezTo>
                <a:cubicBezTo>
                  <a:pt x="618" y="581"/>
                  <a:pt x="619" y="610"/>
                  <a:pt x="620" y="612"/>
                </a:cubicBezTo>
                <a:cubicBezTo>
                  <a:pt x="620" y="610"/>
                  <a:pt x="619" y="608"/>
                  <a:pt x="618" y="606"/>
                </a:cubicBezTo>
                <a:cubicBezTo>
                  <a:pt x="616" y="611"/>
                  <a:pt x="617" y="616"/>
                  <a:pt x="619" y="620"/>
                </a:cubicBezTo>
                <a:close/>
                <a:moveTo>
                  <a:pt x="611" y="548"/>
                </a:moveTo>
                <a:cubicBezTo>
                  <a:pt x="612" y="548"/>
                  <a:pt x="612" y="547"/>
                  <a:pt x="613" y="548"/>
                </a:cubicBezTo>
                <a:cubicBezTo>
                  <a:pt x="611" y="549"/>
                  <a:pt x="612" y="548"/>
                  <a:pt x="611" y="548"/>
                </a:cubicBezTo>
                <a:close/>
                <a:moveTo>
                  <a:pt x="621" y="624"/>
                </a:moveTo>
                <a:cubicBezTo>
                  <a:pt x="621" y="622"/>
                  <a:pt x="622" y="620"/>
                  <a:pt x="623" y="619"/>
                </a:cubicBezTo>
                <a:cubicBezTo>
                  <a:pt x="622" y="620"/>
                  <a:pt x="621" y="622"/>
                  <a:pt x="621" y="624"/>
                </a:cubicBezTo>
                <a:close/>
                <a:moveTo>
                  <a:pt x="662" y="492"/>
                </a:moveTo>
                <a:cubicBezTo>
                  <a:pt x="665" y="492"/>
                  <a:pt x="667" y="494"/>
                  <a:pt x="667" y="497"/>
                </a:cubicBezTo>
                <a:cubicBezTo>
                  <a:pt x="663" y="497"/>
                  <a:pt x="660" y="502"/>
                  <a:pt x="657" y="501"/>
                </a:cubicBezTo>
                <a:cubicBezTo>
                  <a:pt x="657" y="500"/>
                  <a:pt x="655" y="492"/>
                  <a:pt x="656" y="494"/>
                </a:cubicBezTo>
                <a:cubicBezTo>
                  <a:pt x="657" y="490"/>
                  <a:pt x="655" y="482"/>
                  <a:pt x="657" y="478"/>
                </a:cubicBezTo>
                <a:cubicBezTo>
                  <a:pt x="656" y="477"/>
                  <a:pt x="656" y="477"/>
                  <a:pt x="655" y="477"/>
                </a:cubicBezTo>
                <a:cubicBezTo>
                  <a:pt x="658" y="477"/>
                  <a:pt x="664" y="476"/>
                  <a:pt x="666" y="478"/>
                </a:cubicBezTo>
                <a:cubicBezTo>
                  <a:pt x="666" y="478"/>
                  <a:pt x="666" y="478"/>
                  <a:pt x="666" y="478"/>
                </a:cubicBezTo>
                <a:cubicBezTo>
                  <a:pt x="667" y="479"/>
                  <a:pt x="666" y="480"/>
                  <a:pt x="666" y="481"/>
                </a:cubicBezTo>
                <a:cubicBezTo>
                  <a:pt x="666" y="480"/>
                  <a:pt x="666" y="479"/>
                  <a:pt x="666" y="478"/>
                </a:cubicBezTo>
                <a:cubicBezTo>
                  <a:pt x="664" y="479"/>
                  <a:pt x="661" y="480"/>
                  <a:pt x="660" y="481"/>
                </a:cubicBezTo>
                <a:cubicBezTo>
                  <a:pt x="667" y="479"/>
                  <a:pt x="665" y="483"/>
                  <a:pt x="666" y="485"/>
                </a:cubicBezTo>
                <a:cubicBezTo>
                  <a:pt x="666" y="485"/>
                  <a:pt x="664" y="488"/>
                  <a:pt x="669" y="490"/>
                </a:cubicBezTo>
                <a:cubicBezTo>
                  <a:pt x="667" y="491"/>
                  <a:pt x="665" y="492"/>
                  <a:pt x="662" y="492"/>
                </a:cubicBezTo>
                <a:close/>
                <a:moveTo>
                  <a:pt x="680" y="466"/>
                </a:moveTo>
                <a:cubicBezTo>
                  <a:pt x="681" y="466"/>
                  <a:pt x="680" y="465"/>
                  <a:pt x="681" y="466"/>
                </a:cubicBezTo>
                <a:cubicBezTo>
                  <a:pt x="677" y="459"/>
                  <a:pt x="680" y="457"/>
                  <a:pt x="683" y="451"/>
                </a:cubicBezTo>
                <a:cubicBezTo>
                  <a:pt x="680" y="449"/>
                  <a:pt x="679" y="444"/>
                  <a:pt x="678" y="439"/>
                </a:cubicBezTo>
                <a:cubicBezTo>
                  <a:pt x="678" y="436"/>
                  <a:pt x="680" y="422"/>
                  <a:pt x="678" y="421"/>
                </a:cubicBezTo>
                <a:cubicBezTo>
                  <a:pt x="672" y="416"/>
                  <a:pt x="669" y="438"/>
                  <a:pt x="672" y="441"/>
                </a:cubicBezTo>
                <a:cubicBezTo>
                  <a:pt x="670" y="439"/>
                  <a:pt x="671" y="440"/>
                  <a:pt x="669" y="438"/>
                </a:cubicBezTo>
                <a:cubicBezTo>
                  <a:pt x="665" y="441"/>
                  <a:pt x="670" y="441"/>
                  <a:pt x="671" y="445"/>
                </a:cubicBezTo>
                <a:cubicBezTo>
                  <a:pt x="672" y="449"/>
                  <a:pt x="670" y="454"/>
                  <a:pt x="673" y="458"/>
                </a:cubicBezTo>
                <a:cubicBezTo>
                  <a:pt x="673" y="457"/>
                  <a:pt x="674" y="456"/>
                  <a:pt x="674" y="455"/>
                </a:cubicBezTo>
                <a:cubicBezTo>
                  <a:pt x="679" y="461"/>
                  <a:pt x="672" y="467"/>
                  <a:pt x="676" y="474"/>
                </a:cubicBezTo>
                <a:cubicBezTo>
                  <a:pt x="677" y="472"/>
                  <a:pt x="677" y="470"/>
                  <a:pt x="678" y="469"/>
                </a:cubicBezTo>
                <a:cubicBezTo>
                  <a:pt x="678" y="471"/>
                  <a:pt x="677" y="472"/>
                  <a:pt x="676" y="474"/>
                </a:cubicBezTo>
                <a:cubicBezTo>
                  <a:pt x="676" y="474"/>
                  <a:pt x="676" y="474"/>
                  <a:pt x="676" y="474"/>
                </a:cubicBezTo>
                <a:cubicBezTo>
                  <a:pt x="675" y="483"/>
                  <a:pt x="679" y="498"/>
                  <a:pt x="667" y="485"/>
                </a:cubicBezTo>
                <a:cubicBezTo>
                  <a:pt x="669" y="482"/>
                  <a:pt x="673" y="479"/>
                  <a:pt x="669" y="478"/>
                </a:cubicBezTo>
                <a:cubicBezTo>
                  <a:pt x="678" y="472"/>
                  <a:pt x="672" y="471"/>
                  <a:pt x="667" y="467"/>
                </a:cubicBezTo>
                <a:cubicBezTo>
                  <a:pt x="665" y="466"/>
                  <a:pt x="661" y="463"/>
                  <a:pt x="659" y="461"/>
                </a:cubicBezTo>
                <a:cubicBezTo>
                  <a:pt x="657" y="458"/>
                  <a:pt x="656" y="453"/>
                  <a:pt x="653" y="451"/>
                </a:cubicBezTo>
                <a:cubicBezTo>
                  <a:pt x="648" y="459"/>
                  <a:pt x="649" y="471"/>
                  <a:pt x="649" y="481"/>
                </a:cubicBezTo>
                <a:cubicBezTo>
                  <a:pt x="646" y="479"/>
                  <a:pt x="651" y="474"/>
                  <a:pt x="645" y="473"/>
                </a:cubicBezTo>
                <a:cubicBezTo>
                  <a:pt x="646" y="475"/>
                  <a:pt x="646" y="476"/>
                  <a:pt x="647" y="477"/>
                </a:cubicBezTo>
                <a:cubicBezTo>
                  <a:pt x="645" y="477"/>
                  <a:pt x="644" y="477"/>
                  <a:pt x="643" y="477"/>
                </a:cubicBezTo>
                <a:cubicBezTo>
                  <a:pt x="643" y="475"/>
                  <a:pt x="644" y="475"/>
                  <a:pt x="644" y="474"/>
                </a:cubicBezTo>
                <a:cubicBezTo>
                  <a:pt x="644" y="474"/>
                  <a:pt x="641" y="474"/>
                  <a:pt x="642" y="474"/>
                </a:cubicBezTo>
                <a:cubicBezTo>
                  <a:pt x="644" y="472"/>
                  <a:pt x="644" y="465"/>
                  <a:pt x="644" y="462"/>
                </a:cubicBezTo>
                <a:cubicBezTo>
                  <a:pt x="645" y="457"/>
                  <a:pt x="645" y="453"/>
                  <a:pt x="644" y="448"/>
                </a:cubicBezTo>
                <a:cubicBezTo>
                  <a:pt x="644" y="447"/>
                  <a:pt x="645" y="444"/>
                  <a:pt x="644" y="443"/>
                </a:cubicBezTo>
                <a:cubicBezTo>
                  <a:pt x="644" y="443"/>
                  <a:pt x="642" y="438"/>
                  <a:pt x="642" y="439"/>
                </a:cubicBezTo>
                <a:cubicBezTo>
                  <a:pt x="642" y="438"/>
                  <a:pt x="640" y="438"/>
                  <a:pt x="640" y="437"/>
                </a:cubicBezTo>
                <a:cubicBezTo>
                  <a:pt x="640" y="434"/>
                  <a:pt x="644" y="435"/>
                  <a:pt x="644" y="434"/>
                </a:cubicBezTo>
                <a:cubicBezTo>
                  <a:pt x="644" y="433"/>
                  <a:pt x="642" y="429"/>
                  <a:pt x="642" y="429"/>
                </a:cubicBezTo>
                <a:cubicBezTo>
                  <a:pt x="642" y="429"/>
                  <a:pt x="643" y="423"/>
                  <a:pt x="643" y="423"/>
                </a:cubicBezTo>
                <a:cubicBezTo>
                  <a:pt x="642" y="419"/>
                  <a:pt x="637" y="412"/>
                  <a:pt x="643" y="408"/>
                </a:cubicBezTo>
                <a:cubicBezTo>
                  <a:pt x="646" y="413"/>
                  <a:pt x="645" y="426"/>
                  <a:pt x="649" y="428"/>
                </a:cubicBezTo>
                <a:cubicBezTo>
                  <a:pt x="661" y="434"/>
                  <a:pt x="653" y="414"/>
                  <a:pt x="653" y="411"/>
                </a:cubicBezTo>
                <a:cubicBezTo>
                  <a:pt x="653" y="404"/>
                  <a:pt x="653" y="397"/>
                  <a:pt x="653" y="390"/>
                </a:cubicBezTo>
                <a:cubicBezTo>
                  <a:pt x="652" y="380"/>
                  <a:pt x="654" y="378"/>
                  <a:pt x="662" y="374"/>
                </a:cubicBezTo>
                <a:cubicBezTo>
                  <a:pt x="659" y="374"/>
                  <a:pt x="655" y="374"/>
                  <a:pt x="652" y="375"/>
                </a:cubicBezTo>
                <a:cubicBezTo>
                  <a:pt x="648" y="375"/>
                  <a:pt x="649" y="379"/>
                  <a:pt x="648" y="382"/>
                </a:cubicBezTo>
                <a:cubicBezTo>
                  <a:pt x="647" y="380"/>
                  <a:pt x="646" y="379"/>
                  <a:pt x="646" y="376"/>
                </a:cubicBezTo>
                <a:cubicBezTo>
                  <a:pt x="643" y="382"/>
                  <a:pt x="646" y="387"/>
                  <a:pt x="644" y="392"/>
                </a:cubicBezTo>
                <a:cubicBezTo>
                  <a:pt x="644" y="388"/>
                  <a:pt x="644" y="384"/>
                  <a:pt x="643" y="383"/>
                </a:cubicBezTo>
                <a:cubicBezTo>
                  <a:pt x="642" y="385"/>
                  <a:pt x="640" y="395"/>
                  <a:pt x="643" y="396"/>
                </a:cubicBezTo>
                <a:cubicBezTo>
                  <a:pt x="644" y="397"/>
                  <a:pt x="644" y="396"/>
                  <a:pt x="644" y="394"/>
                </a:cubicBezTo>
                <a:cubicBezTo>
                  <a:pt x="646" y="394"/>
                  <a:pt x="647" y="394"/>
                  <a:pt x="649" y="394"/>
                </a:cubicBezTo>
                <a:cubicBezTo>
                  <a:pt x="644" y="398"/>
                  <a:pt x="647" y="401"/>
                  <a:pt x="651" y="404"/>
                </a:cubicBezTo>
                <a:cubicBezTo>
                  <a:pt x="649" y="406"/>
                  <a:pt x="647" y="406"/>
                  <a:pt x="644" y="407"/>
                </a:cubicBezTo>
                <a:cubicBezTo>
                  <a:pt x="632" y="401"/>
                  <a:pt x="643" y="363"/>
                  <a:pt x="639" y="353"/>
                </a:cubicBezTo>
                <a:cubicBezTo>
                  <a:pt x="642" y="353"/>
                  <a:pt x="642" y="351"/>
                  <a:pt x="644" y="350"/>
                </a:cubicBezTo>
                <a:cubicBezTo>
                  <a:pt x="646" y="347"/>
                  <a:pt x="644" y="347"/>
                  <a:pt x="649" y="346"/>
                </a:cubicBezTo>
                <a:cubicBezTo>
                  <a:pt x="649" y="345"/>
                  <a:pt x="653" y="347"/>
                  <a:pt x="654" y="347"/>
                </a:cubicBezTo>
                <a:cubicBezTo>
                  <a:pt x="655" y="346"/>
                  <a:pt x="656" y="345"/>
                  <a:pt x="657" y="345"/>
                </a:cubicBezTo>
                <a:cubicBezTo>
                  <a:pt x="659" y="344"/>
                  <a:pt x="665" y="342"/>
                  <a:pt x="666" y="341"/>
                </a:cubicBezTo>
                <a:cubicBezTo>
                  <a:pt x="670" y="338"/>
                  <a:pt x="675" y="333"/>
                  <a:pt x="669" y="329"/>
                </a:cubicBezTo>
                <a:cubicBezTo>
                  <a:pt x="667" y="327"/>
                  <a:pt x="661" y="333"/>
                  <a:pt x="662" y="326"/>
                </a:cubicBezTo>
                <a:cubicBezTo>
                  <a:pt x="660" y="328"/>
                  <a:pt x="659" y="329"/>
                  <a:pt x="657" y="330"/>
                </a:cubicBezTo>
                <a:cubicBezTo>
                  <a:pt x="655" y="331"/>
                  <a:pt x="657" y="333"/>
                  <a:pt x="654" y="333"/>
                </a:cubicBezTo>
                <a:cubicBezTo>
                  <a:pt x="653" y="333"/>
                  <a:pt x="652" y="331"/>
                  <a:pt x="653" y="331"/>
                </a:cubicBezTo>
                <a:cubicBezTo>
                  <a:pt x="655" y="330"/>
                  <a:pt x="649" y="329"/>
                  <a:pt x="649" y="329"/>
                </a:cubicBezTo>
                <a:cubicBezTo>
                  <a:pt x="650" y="329"/>
                  <a:pt x="648" y="334"/>
                  <a:pt x="648" y="334"/>
                </a:cubicBezTo>
                <a:cubicBezTo>
                  <a:pt x="647" y="334"/>
                  <a:pt x="641" y="332"/>
                  <a:pt x="641" y="332"/>
                </a:cubicBezTo>
                <a:cubicBezTo>
                  <a:pt x="641" y="333"/>
                  <a:pt x="641" y="334"/>
                  <a:pt x="641" y="335"/>
                </a:cubicBezTo>
                <a:cubicBezTo>
                  <a:pt x="637" y="329"/>
                  <a:pt x="633" y="335"/>
                  <a:pt x="627" y="334"/>
                </a:cubicBezTo>
                <a:cubicBezTo>
                  <a:pt x="629" y="338"/>
                  <a:pt x="625" y="339"/>
                  <a:pt x="625" y="341"/>
                </a:cubicBezTo>
                <a:cubicBezTo>
                  <a:pt x="625" y="342"/>
                  <a:pt x="627" y="346"/>
                  <a:pt x="627" y="347"/>
                </a:cubicBezTo>
                <a:cubicBezTo>
                  <a:pt x="625" y="353"/>
                  <a:pt x="621" y="351"/>
                  <a:pt x="615" y="351"/>
                </a:cubicBezTo>
                <a:cubicBezTo>
                  <a:pt x="613" y="350"/>
                  <a:pt x="612" y="347"/>
                  <a:pt x="609" y="348"/>
                </a:cubicBezTo>
                <a:cubicBezTo>
                  <a:pt x="603" y="351"/>
                  <a:pt x="607" y="354"/>
                  <a:pt x="607" y="357"/>
                </a:cubicBezTo>
                <a:cubicBezTo>
                  <a:pt x="607" y="358"/>
                  <a:pt x="609" y="359"/>
                  <a:pt x="609" y="360"/>
                </a:cubicBezTo>
                <a:cubicBezTo>
                  <a:pt x="609" y="361"/>
                  <a:pt x="606" y="370"/>
                  <a:pt x="606" y="371"/>
                </a:cubicBezTo>
                <a:cubicBezTo>
                  <a:pt x="608" y="373"/>
                  <a:pt x="609" y="375"/>
                  <a:pt x="610" y="377"/>
                </a:cubicBezTo>
                <a:cubicBezTo>
                  <a:pt x="611" y="377"/>
                  <a:pt x="613" y="377"/>
                  <a:pt x="614" y="376"/>
                </a:cubicBezTo>
                <a:cubicBezTo>
                  <a:pt x="613" y="378"/>
                  <a:pt x="614" y="385"/>
                  <a:pt x="617" y="382"/>
                </a:cubicBezTo>
                <a:cubicBezTo>
                  <a:pt x="620" y="379"/>
                  <a:pt x="616" y="376"/>
                  <a:pt x="615" y="372"/>
                </a:cubicBezTo>
                <a:cubicBezTo>
                  <a:pt x="611" y="365"/>
                  <a:pt x="610" y="359"/>
                  <a:pt x="617" y="355"/>
                </a:cubicBezTo>
                <a:cubicBezTo>
                  <a:pt x="621" y="353"/>
                  <a:pt x="624" y="356"/>
                  <a:pt x="626" y="355"/>
                </a:cubicBezTo>
                <a:cubicBezTo>
                  <a:pt x="628" y="354"/>
                  <a:pt x="633" y="348"/>
                  <a:pt x="635" y="349"/>
                </a:cubicBezTo>
                <a:cubicBezTo>
                  <a:pt x="640" y="351"/>
                  <a:pt x="635" y="371"/>
                  <a:pt x="635" y="376"/>
                </a:cubicBezTo>
                <a:cubicBezTo>
                  <a:pt x="635" y="380"/>
                  <a:pt x="638" y="401"/>
                  <a:pt x="634" y="404"/>
                </a:cubicBezTo>
                <a:cubicBezTo>
                  <a:pt x="629" y="408"/>
                  <a:pt x="631" y="397"/>
                  <a:pt x="631" y="395"/>
                </a:cubicBezTo>
                <a:cubicBezTo>
                  <a:pt x="631" y="392"/>
                  <a:pt x="631" y="380"/>
                  <a:pt x="627" y="383"/>
                </a:cubicBezTo>
                <a:cubicBezTo>
                  <a:pt x="623" y="387"/>
                  <a:pt x="625" y="399"/>
                  <a:pt x="625" y="404"/>
                </a:cubicBezTo>
                <a:cubicBezTo>
                  <a:pt x="624" y="411"/>
                  <a:pt x="622" y="420"/>
                  <a:pt x="624" y="427"/>
                </a:cubicBezTo>
                <a:cubicBezTo>
                  <a:pt x="626" y="431"/>
                  <a:pt x="629" y="434"/>
                  <a:pt x="630" y="438"/>
                </a:cubicBezTo>
                <a:cubicBezTo>
                  <a:pt x="630" y="441"/>
                  <a:pt x="627" y="444"/>
                  <a:pt x="627" y="448"/>
                </a:cubicBezTo>
                <a:cubicBezTo>
                  <a:pt x="620" y="442"/>
                  <a:pt x="621" y="451"/>
                  <a:pt x="618" y="454"/>
                </a:cubicBezTo>
                <a:cubicBezTo>
                  <a:pt x="624" y="455"/>
                  <a:pt x="626" y="448"/>
                  <a:pt x="627" y="454"/>
                </a:cubicBezTo>
                <a:cubicBezTo>
                  <a:pt x="629" y="461"/>
                  <a:pt x="620" y="465"/>
                  <a:pt x="615" y="468"/>
                </a:cubicBezTo>
                <a:cubicBezTo>
                  <a:pt x="619" y="468"/>
                  <a:pt x="622" y="468"/>
                  <a:pt x="625" y="469"/>
                </a:cubicBezTo>
                <a:cubicBezTo>
                  <a:pt x="622" y="471"/>
                  <a:pt x="616" y="471"/>
                  <a:pt x="612" y="470"/>
                </a:cubicBezTo>
                <a:cubicBezTo>
                  <a:pt x="613" y="471"/>
                  <a:pt x="613" y="473"/>
                  <a:pt x="614" y="474"/>
                </a:cubicBezTo>
                <a:cubicBezTo>
                  <a:pt x="612" y="475"/>
                  <a:pt x="613" y="476"/>
                  <a:pt x="611" y="478"/>
                </a:cubicBezTo>
                <a:cubicBezTo>
                  <a:pt x="614" y="478"/>
                  <a:pt x="623" y="478"/>
                  <a:pt x="618" y="482"/>
                </a:cubicBezTo>
                <a:cubicBezTo>
                  <a:pt x="610" y="489"/>
                  <a:pt x="607" y="475"/>
                  <a:pt x="609" y="471"/>
                </a:cubicBezTo>
                <a:cubicBezTo>
                  <a:pt x="611" y="466"/>
                  <a:pt x="617" y="466"/>
                  <a:pt x="618" y="462"/>
                </a:cubicBezTo>
                <a:cubicBezTo>
                  <a:pt x="618" y="462"/>
                  <a:pt x="613" y="454"/>
                  <a:pt x="614" y="454"/>
                </a:cubicBezTo>
                <a:cubicBezTo>
                  <a:pt x="610" y="453"/>
                  <a:pt x="613" y="457"/>
                  <a:pt x="612" y="458"/>
                </a:cubicBezTo>
                <a:cubicBezTo>
                  <a:pt x="611" y="458"/>
                  <a:pt x="610" y="460"/>
                  <a:pt x="609" y="462"/>
                </a:cubicBezTo>
                <a:cubicBezTo>
                  <a:pt x="609" y="464"/>
                  <a:pt x="609" y="466"/>
                  <a:pt x="607" y="467"/>
                </a:cubicBezTo>
                <a:cubicBezTo>
                  <a:pt x="608" y="466"/>
                  <a:pt x="609" y="464"/>
                  <a:pt x="609" y="462"/>
                </a:cubicBezTo>
                <a:cubicBezTo>
                  <a:pt x="610" y="457"/>
                  <a:pt x="607" y="452"/>
                  <a:pt x="608" y="446"/>
                </a:cubicBezTo>
                <a:cubicBezTo>
                  <a:pt x="610" y="438"/>
                  <a:pt x="613" y="443"/>
                  <a:pt x="617" y="439"/>
                </a:cubicBezTo>
                <a:cubicBezTo>
                  <a:pt x="617" y="439"/>
                  <a:pt x="622" y="436"/>
                  <a:pt x="618" y="436"/>
                </a:cubicBezTo>
                <a:cubicBezTo>
                  <a:pt x="617" y="435"/>
                  <a:pt x="610" y="440"/>
                  <a:pt x="609" y="438"/>
                </a:cubicBezTo>
                <a:cubicBezTo>
                  <a:pt x="609" y="435"/>
                  <a:pt x="614" y="435"/>
                  <a:pt x="615" y="433"/>
                </a:cubicBezTo>
                <a:cubicBezTo>
                  <a:pt x="617" y="432"/>
                  <a:pt x="621" y="432"/>
                  <a:pt x="618" y="429"/>
                </a:cubicBezTo>
                <a:cubicBezTo>
                  <a:pt x="617" y="428"/>
                  <a:pt x="612" y="430"/>
                  <a:pt x="611" y="430"/>
                </a:cubicBezTo>
                <a:cubicBezTo>
                  <a:pt x="611" y="428"/>
                  <a:pt x="610" y="426"/>
                  <a:pt x="610" y="424"/>
                </a:cubicBezTo>
                <a:cubicBezTo>
                  <a:pt x="610" y="424"/>
                  <a:pt x="609" y="424"/>
                  <a:pt x="609" y="424"/>
                </a:cubicBezTo>
                <a:cubicBezTo>
                  <a:pt x="609" y="423"/>
                  <a:pt x="609" y="422"/>
                  <a:pt x="610" y="420"/>
                </a:cubicBezTo>
                <a:cubicBezTo>
                  <a:pt x="601" y="422"/>
                  <a:pt x="605" y="407"/>
                  <a:pt x="607" y="417"/>
                </a:cubicBezTo>
                <a:cubicBezTo>
                  <a:pt x="608" y="414"/>
                  <a:pt x="614" y="411"/>
                  <a:pt x="614" y="408"/>
                </a:cubicBezTo>
                <a:cubicBezTo>
                  <a:pt x="613" y="404"/>
                  <a:pt x="610" y="409"/>
                  <a:pt x="607" y="408"/>
                </a:cubicBezTo>
                <a:cubicBezTo>
                  <a:pt x="606" y="412"/>
                  <a:pt x="601" y="410"/>
                  <a:pt x="600" y="414"/>
                </a:cubicBezTo>
                <a:cubicBezTo>
                  <a:pt x="599" y="418"/>
                  <a:pt x="602" y="421"/>
                  <a:pt x="603" y="424"/>
                </a:cubicBezTo>
                <a:cubicBezTo>
                  <a:pt x="604" y="426"/>
                  <a:pt x="605" y="425"/>
                  <a:pt x="605" y="430"/>
                </a:cubicBezTo>
                <a:cubicBezTo>
                  <a:pt x="606" y="436"/>
                  <a:pt x="601" y="439"/>
                  <a:pt x="606" y="445"/>
                </a:cubicBezTo>
                <a:cubicBezTo>
                  <a:pt x="601" y="447"/>
                  <a:pt x="603" y="463"/>
                  <a:pt x="603" y="468"/>
                </a:cubicBezTo>
                <a:cubicBezTo>
                  <a:pt x="603" y="473"/>
                  <a:pt x="604" y="484"/>
                  <a:pt x="600" y="476"/>
                </a:cubicBezTo>
                <a:cubicBezTo>
                  <a:pt x="596" y="469"/>
                  <a:pt x="604" y="441"/>
                  <a:pt x="595" y="440"/>
                </a:cubicBezTo>
                <a:cubicBezTo>
                  <a:pt x="596" y="441"/>
                  <a:pt x="598" y="441"/>
                  <a:pt x="599" y="442"/>
                </a:cubicBezTo>
                <a:cubicBezTo>
                  <a:pt x="600" y="437"/>
                  <a:pt x="596" y="428"/>
                  <a:pt x="603" y="428"/>
                </a:cubicBezTo>
                <a:cubicBezTo>
                  <a:pt x="600" y="427"/>
                  <a:pt x="599" y="425"/>
                  <a:pt x="596" y="424"/>
                </a:cubicBezTo>
                <a:cubicBezTo>
                  <a:pt x="594" y="423"/>
                  <a:pt x="591" y="424"/>
                  <a:pt x="589" y="423"/>
                </a:cubicBezTo>
                <a:cubicBezTo>
                  <a:pt x="581" y="421"/>
                  <a:pt x="574" y="416"/>
                  <a:pt x="566" y="415"/>
                </a:cubicBezTo>
                <a:cubicBezTo>
                  <a:pt x="557" y="414"/>
                  <a:pt x="553" y="420"/>
                  <a:pt x="546" y="426"/>
                </a:cubicBezTo>
                <a:cubicBezTo>
                  <a:pt x="541" y="429"/>
                  <a:pt x="536" y="436"/>
                  <a:pt x="533" y="432"/>
                </a:cubicBezTo>
                <a:cubicBezTo>
                  <a:pt x="530" y="429"/>
                  <a:pt x="534" y="422"/>
                  <a:pt x="533" y="418"/>
                </a:cubicBezTo>
                <a:cubicBezTo>
                  <a:pt x="532" y="415"/>
                  <a:pt x="529" y="419"/>
                  <a:pt x="528" y="415"/>
                </a:cubicBezTo>
                <a:cubicBezTo>
                  <a:pt x="528" y="410"/>
                  <a:pt x="531" y="413"/>
                  <a:pt x="532" y="413"/>
                </a:cubicBezTo>
                <a:cubicBezTo>
                  <a:pt x="532" y="413"/>
                  <a:pt x="535" y="413"/>
                  <a:pt x="535" y="413"/>
                </a:cubicBezTo>
                <a:cubicBezTo>
                  <a:pt x="538" y="411"/>
                  <a:pt x="538" y="408"/>
                  <a:pt x="540" y="407"/>
                </a:cubicBezTo>
                <a:cubicBezTo>
                  <a:pt x="548" y="401"/>
                  <a:pt x="579" y="402"/>
                  <a:pt x="577" y="387"/>
                </a:cubicBezTo>
                <a:cubicBezTo>
                  <a:pt x="580" y="390"/>
                  <a:pt x="591" y="389"/>
                  <a:pt x="592" y="391"/>
                </a:cubicBezTo>
                <a:cubicBezTo>
                  <a:pt x="594" y="395"/>
                  <a:pt x="575" y="395"/>
                  <a:pt x="588" y="399"/>
                </a:cubicBezTo>
                <a:cubicBezTo>
                  <a:pt x="586" y="400"/>
                  <a:pt x="585" y="401"/>
                  <a:pt x="583" y="402"/>
                </a:cubicBezTo>
                <a:cubicBezTo>
                  <a:pt x="586" y="402"/>
                  <a:pt x="594" y="402"/>
                  <a:pt x="596" y="400"/>
                </a:cubicBezTo>
                <a:cubicBezTo>
                  <a:pt x="598" y="397"/>
                  <a:pt x="593" y="394"/>
                  <a:pt x="595" y="390"/>
                </a:cubicBezTo>
                <a:cubicBezTo>
                  <a:pt x="596" y="387"/>
                  <a:pt x="601" y="387"/>
                  <a:pt x="602" y="386"/>
                </a:cubicBezTo>
                <a:cubicBezTo>
                  <a:pt x="603" y="381"/>
                  <a:pt x="600" y="384"/>
                  <a:pt x="600" y="381"/>
                </a:cubicBezTo>
                <a:cubicBezTo>
                  <a:pt x="600" y="376"/>
                  <a:pt x="598" y="368"/>
                  <a:pt x="600" y="363"/>
                </a:cubicBezTo>
                <a:cubicBezTo>
                  <a:pt x="600" y="362"/>
                  <a:pt x="606" y="350"/>
                  <a:pt x="600" y="358"/>
                </a:cubicBezTo>
                <a:cubicBezTo>
                  <a:pt x="590" y="351"/>
                  <a:pt x="612" y="346"/>
                  <a:pt x="610" y="341"/>
                </a:cubicBezTo>
                <a:cubicBezTo>
                  <a:pt x="610" y="341"/>
                  <a:pt x="600" y="340"/>
                  <a:pt x="603" y="339"/>
                </a:cubicBezTo>
                <a:cubicBezTo>
                  <a:pt x="602" y="340"/>
                  <a:pt x="602" y="337"/>
                  <a:pt x="600" y="340"/>
                </a:cubicBezTo>
                <a:cubicBezTo>
                  <a:pt x="598" y="342"/>
                  <a:pt x="601" y="345"/>
                  <a:pt x="598" y="348"/>
                </a:cubicBezTo>
                <a:cubicBezTo>
                  <a:pt x="597" y="344"/>
                  <a:pt x="596" y="342"/>
                  <a:pt x="597" y="338"/>
                </a:cubicBezTo>
                <a:cubicBezTo>
                  <a:pt x="598" y="338"/>
                  <a:pt x="602" y="337"/>
                  <a:pt x="603" y="336"/>
                </a:cubicBezTo>
                <a:cubicBezTo>
                  <a:pt x="604" y="334"/>
                  <a:pt x="602" y="327"/>
                  <a:pt x="606" y="326"/>
                </a:cubicBezTo>
                <a:cubicBezTo>
                  <a:pt x="610" y="324"/>
                  <a:pt x="612" y="331"/>
                  <a:pt x="618" y="327"/>
                </a:cubicBezTo>
                <a:cubicBezTo>
                  <a:pt x="617" y="340"/>
                  <a:pt x="622" y="322"/>
                  <a:pt x="627" y="321"/>
                </a:cubicBezTo>
                <a:cubicBezTo>
                  <a:pt x="627" y="321"/>
                  <a:pt x="627" y="320"/>
                  <a:pt x="627" y="320"/>
                </a:cubicBezTo>
                <a:cubicBezTo>
                  <a:pt x="626" y="319"/>
                  <a:pt x="626" y="317"/>
                  <a:pt x="626" y="314"/>
                </a:cubicBezTo>
                <a:cubicBezTo>
                  <a:pt x="626" y="316"/>
                  <a:pt x="627" y="318"/>
                  <a:pt x="627" y="320"/>
                </a:cubicBezTo>
                <a:cubicBezTo>
                  <a:pt x="630" y="323"/>
                  <a:pt x="635" y="321"/>
                  <a:pt x="640" y="324"/>
                </a:cubicBezTo>
                <a:cubicBezTo>
                  <a:pt x="640" y="329"/>
                  <a:pt x="641" y="324"/>
                  <a:pt x="643" y="322"/>
                </a:cubicBezTo>
                <a:cubicBezTo>
                  <a:pt x="643" y="322"/>
                  <a:pt x="647" y="320"/>
                  <a:pt x="647" y="320"/>
                </a:cubicBezTo>
                <a:cubicBezTo>
                  <a:pt x="648" y="320"/>
                  <a:pt x="648" y="317"/>
                  <a:pt x="648" y="317"/>
                </a:cubicBezTo>
                <a:cubicBezTo>
                  <a:pt x="649" y="316"/>
                  <a:pt x="651" y="317"/>
                  <a:pt x="652" y="318"/>
                </a:cubicBezTo>
                <a:cubicBezTo>
                  <a:pt x="652" y="317"/>
                  <a:pt x="652" y="316"/>
                  <a:pt x="651" y="315"/>
                </a:cubicBezTo>
                <a:cubicBezTo>
                  <a:pt x="651" y="315"/>
                  <a:pt x="651" y="314"/>
                  <a:pt x="651" y="314"/>
                </a:cubicBezTo>
                <a:cubicBezTo>
                  <a:pt x="651" y="314"/>
                  <a:pt x="651" y="314"/>
                  <a:pt x="651" y="314"/>
                </a:cubicBezTo>
                <a:cubicBezTo>
                  <a:pt x="651" y="314"/>
                  <a:pt x="651" y="314"/>
                  <a:pt x="651" y="314"/>
                </a:cubicBezTo>
                <a:cubicBezTo>
                  <a:pt x="652" y="313"/>
                  <a:pt x="653" y="312"/>
                  <a:pt x="655" y="311"/>
                </a:cubicBezTo>
                <a:cubicBezTo>
                  <a:pt x="653" y="312"/>
                  <a:pt x="652" y="313"/>
                  <a:pt x="651" y="314"/>
                </a:cubicBezTo>
                <a:cubicBezTo>
                  <a:pt x="651" y="314"/>
                  <a:pt x="651" y="314"/>
                  <a:pt x="651" y="314"/>
                </a:cubicBezTo>
                <a:cubicBezTo>
                  <a:pt x="660" y="315"/>
                  <a:pt x="659" y="322"/>
                  <a:pt x="663" y="326"/>
                </a:cubicBezTo>
                <a:cubicBezTo>
                  <a:pt x="669" y="331"/>
                  <a:pt x="663" y="321"/>
                  <a:pt x="665" y="318"/>
                </a:cubicBezTo>
                <a:cubicBezTo>
                  <a:pt x="671" y="309"/>
                  <a:pt x="671" y="326"/>
                  <a:pt x="677" y="322"/>
                </a:cubicBezTo>
                <a:cubicBezTo>
                  <a:pt x="679" y="320"/>
                  <a:pt x="672" y="309"/>
                  <a:pt x="681" y="314"/>
                </a:cubicBezTo>
                <a:cubicBezTo>
                  <a:pt x="680" y="314"/>
                  <a:pt x="679" y="314"/>
                  <a:pt x="679" y="314"/>
                </a:cubicBezTo>
                <a:cubicBezTo>
                  <a:pt x="682" y="315"/>
                  <a:pt x="684" y="317"/>
                  <a:pt x="686" y="320"/>
                </a:cubicBezTo>
                <a:cubicBezTo>
                  <a:pt x="686" y="316"/>
                  <a:pt x="688" y="305"/>
                  <a:pt x="684" y="303"/>
                </a:cubicBezTo>
                <a:cubicBezTo>
                  <a:pt x="678" y="300"/>
                  <a:pt x="672" y="313"/>
                  <a:pt x="671" y="299"/>
                </a:cubicBezTo>
                <a:cubicBezTo>
                  <a:pt x="671" y="293"/>
                  <a:pt x="675" y="290"/>
                  <a:pt x="675" y="285"/>
                </a:cubicBezTo>
                <a:cubicBezTo>
                  <a:pt x="675" y="281"/>
                  <a:pt x="673" y="273"/>
                  <a:pt x="668" y="275"/>
                </a:cubicBezTo>
                <a:cubicBezTo>
                  <a:pt x="672" y="280"/>
                  <a:pt x="667" y="281"/>
                  <a:pt x="667" y="285"/>
                </a:cubicBezTo>
                <a:cubicBezTo>
                  <a:pt x="667" y="288"/>
                  <a:pt x="668" y="291"/>
                  <a:pt x="669" y="294"/>
                </a:cubicBezTo>
                <a:cubicBezTo>
                  <a:pt x="669" y="296"/>
                  <a:pt x="671" y="304"/>
                  <a:pt x="669" y="306"/>
                </a:cubicBezTo>
                <a:cubicBezTo>
                  <a:pt x="668" y="307"/>
                  <a:pt x="659" y="309"/>
                  <a:pt x="657" y="310"/>
                </a:cubicBezTo>
                <a:cubicBezTo>
                  <a:pt x="658" y="302"/>
                  <a:pt x="658" y="295"/>
                  <a:pt x="661" y="288"/>
                </a:cubicBezTo>
                <a:cubicBezTo>
                  <a:pt x="664" y="285"/>
                  <a:pt x="670" y="279"/>
                  <a:pt x="664" y="279"/>
                </a:cubicBezTo>
                <a:cubicBezTo>
                  <a:pt x="664" y="280"/>
                  <a:pt x="664" y="281"/>
                  <a:pt x="664" y="283"/>
                </a:cubicBezTo>
                <a:cubicBezTo>
                  <a:pt x="662" y="281"/>
                  <a:pt x="664" y="280"/>
                  <a:pt x="664" y="279"/>
                </a:cubicBezTo>
                <a:cubicBezTo>
                  <a:pt x="666" y="276"/>
                  <a:pt x="666" y="272"/>
                  <a:pt x="663" y="269"/>
                </a:cubicBezTo>
                <a:cubicBezTo>
                  <a:pt x="663" y="270"/>
                  <a:pt x="661" y="271"/>
                  <a:pt x="661" y="272"/>
                </a:cubicBezTo>
                <a:cubicBezTo>
                  <a:pt x="657" y="265"/>
                  <a:pt x="656" y="275"/>
                  <a:pt x="655" y="279"/>
                </a:cubicBezTo>
                <a:cubicBezTo>
                  <a:pt x="651" y="262"/>
                  <a:pt x="662" y="247"/>
                  <a:pt x="659" y="230"/>
                </a:cubicBezTo>
                <a:cubicBezTo>
                  <a:pt x="657" y="234"/>
                  <a:pt x="659" y="244"/>
                  <a:pt x="653" y="241"/>
                </a:cubicBezTo>
                <a:cubicBezTo>
                  <a:pt x="657" y="236"/>
                  <a:pt x="654" y="231"/>
                  <a:pt x="652" y="226"/>
                </a:cubicBezTo>
                <a:cubicBezTo>
                  <a:pt x="653" y="226"/>
                  <a:pt x="653" y="227"/>
                  <a:pt x="653" y="228"/>
                </a:cubicBezTo>
                <a:cubicBezTo>
                  <a:pt x="655" y="227"/>
                  <a:pt x="653" y="226"/>
                  <a:pt x="655" y="226"/>
                </a:cubicBezTo>
                <a:cubicBezTo>
                  <a:pt x="655" y="227"/>
                  <a:pt x="656" y="228"/>
                  <a:pt x="656" y="230"/>
                </a:cubicBezTo>
                <a:cubicBezTo>
                  <a:pt x="662" y="218"/>
                  <a:pt x="673" y="235"/>
                  <a:pt x="666" y="234"/>
                </a:cubicBezTo>
                <a:cubicBezTo>
                  <a:pt x="667" y="238"/>
                  <a:pt x="669" y="244"/>
                  <a:pt x="670" y="249"/>
                </a:cubicBezTo>
                <a:cubicBezTo>
                  <a:pt x="673" y="241"/>
                  <a:pt x="670" y="235"/>
                  <a:pt x="671" y="226"/>
                </a:cubicBezTo>
                <a:cubicBezTo>
                  <a:pt x="674" y="211"/>
                  <a:pt x="685" y="227"/>
                  <a:pt x="674" y="231"/>
                </a:cubicBezTo>
                <a:cubicBezTo>
                  <a:pt x="677" y="231"/>
                  <a:pt x="679" y="235"/>
                  <a:pt x="680" y="235"/>
                </a:cubicBezTo>
                <a:cubicBezTo>
                  <a:pt x="685" y="233"/>
                  <a:pt x="680" y="232"/>
                  <a:pt x="681" y="228"/>
                </a:cubicBezTo>
                <a:cubicBezTo>
                  <a:pt x="683" y="218"/>
                  <a:pt x="683" y="225"/>
                  <a:pt x="690" y="223"/>
                </a:cubicBezTo>
                <a:cubicBezTo>
                  <a:pt x="685" y="223"/>
                  <a:pt x="681" y="245"/>
                  <a:pt x="684" y="249"/>
                </a:cubicBezTo>
                <a:cubicBezTo>
                  <a:pt x="679" y="241"/>
                  <a:pt x="675" y="247"/>
                  <a:pt x="674" y="254"/>
                </a:cubicBezTo>
                <a:cubicBezTo>
                  <a:pt x="674" y="253"/>
                  <a:pt x="676" y="264"/>
                  <a:pt x="674" y="262"/>
                </a:cubicBezTo>
                <a:cubicBezTo>
                  <a:pt x="677" y="264"/>
                  <a:pt x="679" y="263"/>
                  <a:pt x="681" y="261"/>
                </a:cubicBezTo>
                <a:cubicBezTo>
                  <a:pt x="681" y="264"/>
                  <a:pt x="682" y="263"/>
                  <a:pt x="683" y="265"/>
                </a:cubicBezTo>
                <a:cubicBezTo>
                  <a:pt x="685" y="268"/>
                  <a:pt x="684" y="271"/>
                  <a:pt x="684" y="275"/>
                </a:cubicBezTo>
                <a:cubicBezTo>
                  <a:pt x="684" y="281"/>
                  <a:pt x="689" y="295"/>
                  <a:pt x="679" y="292"/>
                </a:cubicBezTo>
                <a:cubicBezTo>
                  <a:pt x="681" y="295"/>
                  <a:pt x="684" y="299"/>
                  <a:pt x="687" y="301"/>
                </a:cubicBezTo>
                <a:cubicBezTo>
                  <a:pt x="685" y="297"/>
                  <a:pt x="687" y="285"/>
                  <a:pt x="690" y="282"/>
                </a:cubicBezTo>
                <a:cubicBezTo>
                  <a:pt x="684" y="280"/>
                  <a:pt x="686" y="263"/>
                  <a:pt x="685" y="257"/>
                </a:cubicBezTo>
                <a:cubicBezTo>
                  <a:pt x="684" y="248"/>
                  <a:pt x="688" y="246"/>
                  <a:pt x="690" y="236"/>
                </a:cubicBezTo>
                <a:cubicBezTo>
                  <a:pt x="692" y="242"/>
                  <a:pt x="688" y="252"/>
                  <a:pt x="693" y="258"/>
                </a:cubicBezTo>
                <a:cubicBezTo>
                  <a:pt x="699" y="264"/>
                  <a:pt x="701" y="258"/>
                  <a:pt x="705" y="254"/>
                </a:cubicBezTo>
                <a:cubicBezTo>
                  <a:pt x="704" y="260"/>
                  <a:pt x="708" y="263"/>
                  <a:pt x="709" y="270"/>
                </a:cubicBezTo>
                <a:cubicBezTo>
                  <a:pt x="710" y="273"/>
                  <a:pt x="708" y="275"/>
                  <a:pt x="708" y="278"/>
                </a:cubicBezTo>
                <a:cubicBezTo>
                  <a:pt x="708" y="283"/>
                  <a:pt x="713" y="284"/>
                  <a:pt x="708" y="288"/>
                </a:cubicBezTo>
                <a:cubicBezTo>
                  <a:pt x="708" y="286"/>
                  <a:pt x="707" y="284"/>
                  <a:pt x="707" y="282"/>
                </a:cubicBezTo>
                <a:cubicBezTo>
                  <a:pt x="704" y="283"/>
                  <a:pt x="703" y="285"/>
                  <a:pt x="701" y="287"/>
                </a:cubicBezTo>
                <a:cubicBezTo>
                  <a:pt x="700" y="281"/>
                  <a:pt x="706" y="282"/>
                  <a:pt x="705" y="275"/>
                </a:cubicBezTo>
                <a:cubicBezTo>
                  <a:pt x="703" y="265"/>
                  <a:pt x="700" y="276"/>
                  <a:pt x="699" y="281"/>
                </a:cubicBezTo>
                <a:cubicBezTo>
                  <a:pt x="699" y="286"/>
                  <a:pt x="695" y="299"/>
                  <a:pt x="699" y="302"/>
                </a:cubicBezTo>
                <a:cubicBezTo>
                  <a:pt x="702" y="304"/>
                  <a:pt x="703" y="296"/>
                  <a:pt x="704" y="293"/>
                </a:cubicBezTo>
                <a:cubicBezTo>
                  <a:pt x="709" y="297"/>
                  <a:pt x="707" y="302"/>
                  <a:pt x="710" y="307"/>
                </a:cubicBezTo>
                <a:cubicBezTo>
                  <a:pt x="710" y="305"/>
                  <a:pt x="711" y="303"/>
                  <a:pt x="711" y="302"/>
                </a:cubicBezTo>
                <a:cubicBezTo>
                  <a:pt x="711" y="303"/>
                  <a:pt x="713" y="308"/>
                  <a:pt x="713" y="310"/>
                </a:cubicBezTo>
                <a:cubicBezTo>
                  <a:pt x="712" y="313"/>
                  <a:pt x="707" y="314"/>
                  <a:pt x="709" y="320"/>
                </a:cubicBezTo>
                <a:cubicBezTo>
                  <a:pt x="706" y="319"/>
                  <a:pt x="704" y="318"/>
                  <a:pt x="701" y="317"/>
                </a:cubicBezTo>
                <a:cubicBezTo>
                  <a:pt x="702" y="321"/>
                  <a:pt x="703" y="331"/>
                  <a:pt x="708" y="330"/>
                </a:cubicBezTo>
                <a:cubicBezTo>
                  <a:pt x="707" y="328"/>
                  <a:pt x="707" y="326"/>
                  <a:pt x="706" y="325"/>
                </a:cubicBezTo>
                <a:cubicBezTo>
                  <a:pt x="709" y="329"/>
                  <a:pt x="713" y="327"/>
                  <a:pt x="715" y="329"/>
                </a:cubicBezTo>
                <a:cubicBezTo>
                  <a:pt x="717" y="332"/>
                  <a:pt x="717" y="337"/>
                  <a:pt x="719" y="340"/>
                </a:cubicBezTo>
                <a:cubicBezTo>
                  <a:pt x="721" y="338"/>
                  <a:pt x="722" y="338"/>
                  <a:pt x="723" y="335"/>
                </a:cubicBezTo>
                <a:cubicBezTo>
                  <a:pt x="727" y="342"/>
                  <a:pt x="723" y="358"/>
                  <a:pt x="733" y="353"/>
                </a:cubicBezTo>
                <a:cubicBezTo>
                  <a:pt x="730" y="356"/>
                  <a:pt x="729" y="363"/>
                  <a:pt x="731" y="366"/>
                </a:cubicBezTo>
                <a:cubicBezTo>
                  <a:pt x="734" y="371"/>
                  <a:pt x="740" y="372"/>
                  <a:pt x="730" y="374"/>
                </a:cubicBezTo>
                <a:cubicBezTo>
                  <a:pt x="732" y="381"/>
                  <a:pt x="729" y="399"/>
                  <a:pt x="733" y="404"/>
                </a:cubicBezTo>
                <a:cubicBezTo>
                  <a:pt x="728" y="410"/>
                  <a:pt x="736" y="418"/>
                  <a:pt x="733" y="426"/>
                </a:cubicBezTo>
                <a:cubicBezTo>
                  <a:pt x="732" y="428"/>
                  <a:pt x="733" y="433"/>
                  <a:pt x="730" y="430"/>
                </a:cubicBezTo>
                <a:cubicBezTo>
                  <a:pt x="726" y="427"/>
                  <a:pt x="731" y="424"/>
                  <a:pt x="730" y="419"/>
                </a:cubicBezTo>
                <a:cubicBezTo>
                  <a:pt x="728" y="410"/>
                  <a:pt x="727" y="425"/>
                  <a:pt x="727" y="428"/>
                </a:cubicBezTo>
                <a:cubicBezTo>
                  <a:pt x="727" y="432"/>
                  <a:pt x="725" y="443"/>
                  <a:pt x="730" y="443"/>
                </a:cubicBezTo>
                <a:cubicBezTo>
                  <a:pt x="731" y="448"/>
                  <a:pt x="726" y="452"/>
                  <a:pt x="731" y="457"/>
                </a:cubicBezTo>
                <a:cubicBezTo>
                  <a:pt x="731" y="455"/>
                  <a:pt x="731" y="453"/>
                  <a:pt x="730" y="450"/>
                </a:cubicBezTo>
                <a:cubicBezTo>
                  <a:pt x="731" y="454"/>
                  <a:pt x="731" y="457"/>
                  <a:pt x="732" y="461"/>
                </a:cubicBezTo>
                <a:cubicBezTo>
                  <a:pt x="724" y="455"/>
                  <a:pt x="730" y="474"/>
                  <a:pt x="731" y="477"/>
                </a:cubicBezTo>
                <a:cubicBezTo>
                  <a:pt x="732" y="472"/>
                  <a:pt x="732" y="467"/>
                  <a:pt x="732" y="462"/>
                </a:cubicBezTo>
                <a:cubicBezTo>
                  <a:pt x="737" y="466"/>
                  <a:pt x="736" y="478"/>
                  <a:pt x="735" y="484"/>
                </a:cubicBezTo>
                <a:cubicBezTo>
                  <a:pt x="728" y="473"/>
                  <a:pt x="721" y="482"/>
                  <a:pt x="723" y="492"/>
                </a:cubicBezTo>
                <a:cubicBezTo>
                  <a:pt x="717" y="492"/>
                  <a:pt x="721" y="484"/>
                  <a:pt x="718" y="480"/>
                </a:cubicBezTo>
                <a:cubicBezTo>
                  <a:pt x="717" y="481"/>
                  <a:pt x="714" y="481"/>
                  <a:pt x="713" y="480"/>
                </a:cubicBezTo>
                <a:cubicBezTo>
                  <a:pt x="714" y="478"/>
                  <a:pt x="714" y="460"/>
                  <a:pt x="712" y="458"/>
                </a:cubicBezTo>
                <a:cubicBezTo>
                  <a:pt x="707" y="454"/>
                  <a:pt x="708" y="471"/>
                  <a:pt x="705" y="473"/>
                </a:cubicBezTo>
                <a:cubicBezTo>
                  <a:pt x="706" y="464"/>
                  <a:pt x="703" y="453"/>
                  <a:pt x="703" y="445"/>
                </a:cubicBezTo>
                <a:cubicBezTo>
                  <a:pt x="702" y="436"/>
                  <a:pt x="703" y="427"/>
                  <a:pt x="703" y="418"/>
                </a:cubicBezTo>
                <a:cubicBezTo>
                  <a:pt x="704" y="408"/>
                  <a:pt x="703" y="399"/>
                  <a:pt x="703" y="390"/>
                </a:cubicBezTo>
                <a:cubicBezTo>
                  <a:pt x="703" y="383"/>
                  <a:pt x="701" y="369"/>
                  <a:pt x="703" y="365"/>
                </a:cubicBezTo>
                <a:cubicBezTo>
                  <a:pt x="701" y="363"/>
                  <a:pt x="701" y="360"/>
                  <a:pt x="704" y="358"/>
                </a:cubicBezTo>
                <a:cubicBezTo>
                  <a:pt x="706" y="373"/>
                  <a:pt x="706" y="389"/>
                  <a:pt x="706" y="404"/>
                </a:cubicBezTo>
                <a:cubicBezTo>
                  <a:pt x="706" y="414"/>
                  <a:pt x="706" y="424"/>
                  <a:pt x="706" y="435"/>
                </a:cubicBezTo>
                <a:cubicBezTo>
                  <a:pt x="707" y="438"/>
                  <a:pt x="708" y="457"/>
                  <a:pt x="712" y="447"/>
                </a:cubicBezTo>
                <a:cubicBezTo>
                  <a:pt x="714" y="441"/>
                  <a:pt x="711" y="426"/>
                  <a:pt x="711" y="419"/>
                </a:cubicBezTo>
                <a:cubicBezTo>
                  <a:pt x="711" y="412"/>
                  <a:pt x="712" y="404"/>
                  <a:pt x="711" y="397"/>
                </a:cubicBezTo>
                <a:cubicBezTo>
                  <a:pt x="710" y="384"/>
                  <a:pt x="706" y="366"/>
                  <a:pt x="709" y="353"/>
                </a:cubicBezTo>
                <a:cubicBezTo>
                  <a:pt x="714" y="356"/>
                  <a:pt x="711" y="360"/>
                  <a:pt x="715" y="364"/>
                </a:cubicBezTo>
                <a:cubicBezTo>
                  <a:pt x="715" y="362"/>
                  <a:pt x="716" y="360"/>
                  <a:pt x="716" y="358"/>
                </a:cubicBezTo>
                <a:cubicBezTo>
                  <a:pt x="720" y="360"/>
                  <a:pt x="725" y="366"/>
                  <a:pt x="727" y="362"/>
                </a:cubicBezTo>
                <a:cubicBezTo>
                  <a:pt x="728" y="359"/>
                  <a:pt x="722" y="351"/>
                  <a:pt x="721" y="348"/>
                </a:cubicBezTo>
                <a:cubicBezTo>
                  <a:pt x="719" y="351"/>
                  <a:pt x="717" y="352"/>
                  <a:pt x="715" y="354"/>
                </a:cubicBezTo>
                <a:cubicBezTo>
                  <a:pt x="714" y="349"/>
                  <a:pt x="707" y="333"/>
                  <a:pt x="701" y="345"/>
                </a:cubicBezTo>
                <a:cubicBezTo>
                  <a:pt x="701" y="335"/>
                  <a:pt x="699" y="338"/>
                  <a:pt x="694" y="330"/>
                </a:cubicBezTo>
                <a:cubicBezTo>
                  <a:pt x="691" y="333"/>
                  <a:pt x="688" y="337"/>
                  <a:pt x="690" y="341"/>
                </a:cubicBezTo>
                <a:cubicBezTo>
                  <a:pt x="692" y="345"/>
                  <a:pt x="696" y="343"/>
                  <a:pt x="698" y="346"/>
                </a:cubicBezTo>
                <a:cubicBezTo>
                  <a:pt x="699" y="349"/>
                  <a:pt x="698" y="352"/>
                  <a:pt x="698" y="355"/>
                </a:cubicBezTo>
                <a:cubicBezTo>
                  <a:pt x="698" y="366"/>
                  <a:pt x="697" y="376"/>
                  <a:pt x="698" y="388"/>
                </a:cubicBezTo>
                <a:cubicBezTo>
                  <a:pt x="699" y="400"/>
                  <a:pt x="698" y="412"/>
                  <a:pt x="700" y="424"/>
                </a:cubicBezTo>
                <a:cubicBezTo>
                  <a:pt x="701" y="430"/>
                  <a:pt x="700" y="433"/>
                  <a:pt x="699" y="439"/>
                </a:cubicBezTo>
                <a:cubicBezTo>
                  <a:pt x="698" y="443"/>
                  <a:pt x="697" y="449"/>
                  <a:pt x="700" y="447"/>
                </a:cubicBezTo>
                <a:cubicBezTo>
                  <a:pt x="700" y="450"/>
                  <a:pt x="700" y="454"/>
                  <a:pt x="700" y="457"/>
                </a:cubicBezTo>
                <a:cubicBezTo>
                  <a:pt x="701" y="457"/>
                  <a:pt x="701" y="457"/>
                  <a:pt x="701" y="456"/>
                </a:cubicBezTo>
                <a:cubicBezTo>
                  <a:pt x="702" y="455"/>
                  <a:pt x="700" y="458"/>
                  <a:pt x="700" y="457"/>
                </a:cubicBezTo>
                <a:cubicBezTo>
                  <a:pt x="700" y="457"/>
                  <a:pt x="700" y="457"/>
                  <a:pt x="700" y="457"/>
                </a:cubicBezTo>
                <a:cubicBezTo>
                  <a:pt x="700" y="459"/>
                  <a:pt x="700" y="458"/>
                  <a:pt x="697" y="459"/>
                </a:cubicBezTo>
                <a:cubicBezTo>
                  <a:pt x="697" y="459"/>
                  <a:pt x="701" y="461"/>
                  <a:pt x="700" y="462"/>
                </a:cubicBezTo>
                <a:cubicBezTo>
                  <a:pt x="699" y="466"/>
                  <a:pt x="697" y="464"/>
                  <a:pt x="696" y="467"/>
                </a:cubicBezTo>
                <a:cubicBezTo>
                  <a:pt x="694" y="469"/>
                  <a:pt x="694" y="483"/>
                  <a:pt x="693" y="483"/>
                </a:cubicBezTo>
                <a:cubicBezTo>
                  <a:pt x="685" y="481"/>
                  <a:pt x="695" y="462"/>
                  <a:pt x="680" y="466"/>
                </a:cubicBezTo>
                <a:close/>
                <a:moveTo>
                  <a:pt x="692" y="605"/>
                </a:moveTo>
                <a:cubicBezTo>
                  <a:pt x="692" y="607"/>
                  <a:pt x="692" y="608"/>
                  <a:pt x="692" y="609"/>
                </a:cubicBezTo>
                <a:cubicBezTo>
                  <a:pt x="692" y="608"/>
                  <a:pt x="692" y="607"/>
                  <a:pt x="692" y="605"/>
                </a:cubicBezTo>
                <a:cubicBezTo>
                  <a:pt x="692" y="605"/>
                  <a:pt x="692" y="605"/>
                  <a:pt x="692" y="605"/>
                </a:cubicBezTo>
                <a:cubicBezTo>
                  <a:pt x="688" y="615"/>
                  <a:pt x="686" y="599"/>
                  <a:pt x="686" y="596"/>
                </a:cubicBezTo>
                <a:cubicBezTo>
                  <a:pt x="686" y="588"/>
                  <a:pt x="686" y="580"/>
                  <a:pt x="684" y="572"/>
                </a:cubicBezTo>
                <a:cubicBezTo>
                  <a:pt x="681" y="560"/>
                  <a:pt x="681" y="548"/>
                  <a:pt x="681" y="534"/>
                </a:cubicBezTo>
                <a:cubicBezTo>
                  <a:pt x="685" y="535"/>
                  <a:pt x="686" y="534"/>
                  <a:pt x="683" y="531"/>
                </a:cubicBezTo>
                <a:cubicBezTo>
                  <a:pt x="686" y="529"/>
                  <a:pt x="686" y="526"/>
                  <a:pt x="686" y="523"/>
                </a:cubicBezTo>
                <a:cubicBezTo>
                  <a:pt x="688" y="526"/>
                  <a:pt x="687" y="529"/>
                  <a:pt x="688" y="532"/>
                </a:cubicBezTo>
                <a:cubicBezTo>
                  <a:pt x="689" y="538"/>
                  <a:pt x="690" y="543"/>
                  <a:pt x="690" y="549"/>
                </a:cubicBezTo>
                <a:cubicBezTo>
                  <a:pt x="690" y="552"/>
                  <a:pt x="691" y="558"/>
                  <a:pt x="691" y="563"/>
                </a:cubicBezTo>
                <a:cubicBezTo>
                  <a:pt x="691" y="570"/>
                  <a:pt x="692" y="576"/>
                  <a:pt x="692" y="583"/>
                </a:cubicBezTo>
                <a:cubicBezTo>
                  <a:pt x="692" y="589"/>
                  <a:pt x="691" y="596"/>
                  <a:pt x="692" y="602"/>
                </a:cubicBezTo>
                <a:cubicBezTo>
                  <a:pt x="692" y="602"/>
                  <a:pt x="692" y="600"/>
                  <a:pt x="692" y="600"/>
                </a:cubicBezTo>
                <a:cubicBezTo>
                  <a:pt x="692" y="601"/>
                  <a:pt x="692" y="603"/>
                  <a:pt x="692" y="605"/>
                </a:cubicBezTo>
                <a:close/>
                <a:moveTo>
                  <a:pt x="701" y="587"/>
                </a:moveTo>
                <a:cubicBezTo>
                  <a:pt x="697" y="589"/>
                  <a:pt x="692" y="589"/>
                  <a:pt x="693" y="583"/>
                </a:cubicBezTo>
                <a:cubicBezTo>
                  <a:pt x="694" y="576"/>
                  <a:pt x="688" y="538"/>
                  <a:pt x="698" y="539"/>
                </a:cubicBezTo>
                <a:cubicBezTo>
                  <a:pt x="709" y="539"/>
                  <a:pt x="701" y="563"/>
                  <a:pt x="705" y="569"/>
                </a:cubicBezTo>
                <a:cubicBezTo>
                  <a:pt x="703" y="567"/>
                  <a:pt x="699" y="567"/>
                  <a:pt x="697" y="568"/>
                </a:cubicBezTo>
                <a:cubicBezTo>
                  <a:pt x="703" y="569"/>
                  <a:pt x="709" y="579"/>
                  <a:pt x="702" y="581"/>
                </a:cubicBezTo>
                <a:cubicBezTo>
                  <a:pt x="705" y="587"/>
                  <a:pt x="712" y="589"/>
                  <a:pt x="709" y="596"/>
                </a:cubicBezTo>
                <a:cubicBezTo>
                  <a:pt x="707" y="591"/>
                  <a:pt x="698" y="595"/>
                  <a:pt x="701" y="587"/>
                </a:cubicBezTo>
                <a:close/>
                <a:moveTo>
                  <a:pt x="721" y="679"/>
                </a:moveTo>
                <a:cubicBezTo>
                  <a:pt x="719" y="678"/>
                  <a:pt x="721" y="680"/>
                  <a:pt x="722" y="680"/>
                </a:cubicBezTo>
                <a:cubicBezTo>
                  <a:pt x="722" y="681"/>
                  <a:pt x="721" y="680"/>
                  <a:pt x="721" y="679"/>
                </a:cubicBezTo>
                <a:close/>
                <a:moveTo>
                  <a:pt x="723" y="682"/>
                </a:moveTo>
                <a:cubicBezTo>
                  <a:pt x="724" y="682"/>
                  <a:pt x="724" y="681"/>
                  <a:pt x="726" y="681"/>
                </a:cubicBezTo>
                <a:cubicBezTo>
                  <a:pt x="725" y="682"/>
                  <a:pt x="725" y="682"/>
                  <a:pt x="726" y="682"/>
                </a:cubicBezTo>
                <a:cubicBezTo>
                  <a:pt x="725" y="683"/>
                  <a:pt x="724" y="682"/>
                  <a:pt x="723" y="682"/>
                </a:cubicBezTo>
                <a:close/>
                <a:moveTo>
                  <a:pt x="726" y="648"/>
                </a:moveTo>
                <a:cubicBezTo>
                  <a:pt x="726" y="646"/>
                  <a:pt x="726" y="646"/>
                  <a:pt x="726" y="648"/>
                </a:cubicBezTo>
                <a:close/>
                <a:moveTo>
                  <a:pt x="730" y="644"/>
                </a:moveTo>
                <a:cubicBezTo>
                  <a:pt x="727" y="640"/>
                  <a:pt x="713" y="636"/>
                  <a:pt x="718" y="633"/>
                </a:cubicBezTo>
                <a:cubicBezTo>
                  <a:pt x="716" y="632"/>
                  <a:pt x="715" y="631"/>
                  <a:pt x="712" y="632"/>
                </a:cubicBezTo>
                <a:cubicBezTo>
                  <a:pt x="713" y="631"/>
                  <a:pt x="712" y="632"/>
                  <a:pt x="714" y="631"/>
                </a:cubicBezTo>
                <a:cubicBezTo>
                  <a:pt x="712" y="623"/>
                  <a:pt x="706" y="629"/>
                  <a:pt x="702" y="625"/>
                </a:cubicBezTo>
                <a:cubicBezTo>
                  <a:pt x="704" y="621"/>
                  <a:pt x="706" y="622"/>
                  <a:pt x="708" y="618"/>
                </a:cubicBezTo>
                <a:cubicBezTo>
                  <a:pt x="708" y="618"/>
                  <a:pt x="708" y="621"/>
                  <a:pt x="708" y="621"/>
                </a:cubicBezTo>
                <a:cubicBezTo>
                  <a:pt x="711" y="618"/>
                  <a:pt x="710" y="621"/>
                  <a:pt x="711" y="617"/>
                </a:cubicBezTo>
                <a:cubicBezTo>
                  <a:pt x="711" y="618"/>
                  <a:pt x="711" y="625"/>
                  <a:pt x="713" y="623"/>
                </a:cubicBezTo>
                <a:cubicBezTo>
                  <a:pt x="714" y="621"/>
                  <a:pt x="713" y="613"/>
                  <a:pt x="713" y="610"/>
                </a:cubicBezTo>
                <a:cubicBezTo>
                  <a:pt x="713" y="601"/>
                  <a:pt x="712" y="593"/>
                  <a:pt x="712" y="583"/>
                </a:cubicBezTo>
                <a:cubicBezTo>
                  <a:pt x="712" y="569"/>
                  <a:pt x="709" y="553"/>
                  <a:pt x="709" y="539"/>
                </a:cubicBezTo>
                <a:cubicBezTo>
                  <a:pt x="709" y="536"/>
                  <a:pt x="710" y="529"/>
                  <a:pt x="713" y="534"/>
                </a:cubicBezTo>
                <a:cubicBezTo>
                  <a:pt x="717" y="540"/>
                  <a:pt x="715" y="555"/>
                  <a:pt x="715" y="562"/>
                </a:cubicBezTo>
                <a:cubicBezTo>
                  <a:pt x="716" y="575"/>
                  <a:pt x="716" y="587"/>
                  <a:pt x="716" y="600"/>
                </a:cubicBezTo>
                <a:cubicBezTo>
                  <a:pt x="716" y="608"/>
                  <a:pt x="713" y="624"/>
                  <a:pt x="720" y="630"/>
                </a:cubicBezTo>
                <a:cubicBezTo>
                  <a:pt x="718" y="595"/>
                  <a:pt x="718" y="567"/>
                  <a:pt x="716" y="534"/>
                </a:cubicBezTo>
                <a:cubicBezTo>
                  <a:pt x="719" y="536"/>
                  <a:pt x="720" y="546"/>
                  <a:pt x="722" y="543"/>
                </a:cubicBezTo>
                <a:cubicBezTo>
                  <a:pt x="724" y="537"/>
                  <a:pt x="720" y="528"/>
                  <a:pt x="718" y="523"/>
                </a:cubicBezTo>
                <a:cubicBezTo>
                  <a:pt x="719" y="525"/>
                  <a:pt x="717" y="531"/>
                  <a:pt x="716" y="526"/>
                </a:cubicBezTo>
                <a:cubicBezTo>
                  <a:pt x="714" y="521"/>
                  <a:pt x="720" y="517"/>
                  <a:pt x="716" y="512"/>
                </a:cubicBezTo>
                <a:cubicBezTo>
                  <a:pt x="723" y="511"/>
                  <a:pt x="717" y="506"/>
                  <a:pt x="721" y="501"/>
                </a:cubicBezTo>
                <a:cubicBezTo>
                  <a:pt x="728" y="510"/>
                  <a:pt x="723" y="534"/>
                  <a:pt x="723" y="542"/>
                </a:cubicBezTo>
                <a:cubicBezTo>
                  <a:pt x="724" y="546"/>
                  <a:pt x="724" y="552"/>
                  <a:pt x="726" y="556"/>
                </a:cubicBezTo>
                <a:cubicBezTo>
                  <a:pt x="727" y="558"/>
                  <a:pt x="729" y="558"/>
                  <a:pt x="730" y="559"/>
                </a:cubicBezTo>
                <a:cubicBezTo>
                  <a:pt x="733" y="568"/>
                  <a:pt x="729" y="577"/>
                  <a:pt x="735" y="584"/>
                </a:cubicBezTo>
                <a:cubicBezTo>
                  <a:pt x="735" y="582"/>
                  <a:pt x="736" y="579"/>
                  <a:pt x="738" y="578"/>
                </a:cubicBezTo>
                <a:cubicBezTo>
                  <a:pt x="738" y="583"/>
                  <a:pt x="738" y="589"/>
                  <a:pt x="738" y="594"/>
                </a:cubicBezTo>
                <a:cubicBezTo>
                  <a:pt x="737" y="592"/>
                  <a:pt x="737" y="586"/>
                  <a:pt x="734" y="587"/>
                </a:cubicBezTo>
                <a:cubicBezTo>
                  <a:pt x="732" y="588"/>
                  <a:pt x="731" y="596"/>
                  <a:pt x="730" y="598"/>
                </a:cubicBezTo>
                <a:cubicBezTo>
                  <a:pt x="731" y="598"/>
                  <a:pt x="732" y="598"/>
                  <a:pt x="733" y="598"/>
                </a:cubicBezTo>
                <a:cubicBezTo>
                  <a:pt x="732" y="598"/>
                  <a:pt x="726" y="600"/>
                  <a:pt x="727" y="600"/>
                </a:cubicBezTo>
                <a:cubicBezTo>
                  <a:pt x="722" y="597"/>
                  <a:pt x="726" y="599"/>
                  <a:pt x="726" y="593"/>
                </a:cubicBezTo>
                <a:cubicBezTo>
                  <a:pt x="725" y="589"/>
                  <a:pt x="725" y="572"/>
                  <a:pt x="721" y="571"/>
                </a:cubicBezTo>
                <a:cubicBezTo>
                  <a:pt x="722" y="574"/>
                  <a:pt x="722" y="577"/>
                  <a:pt x="721" y="578"/>
                </a:cubicBezTo>
                <a:cubicBezTo>
                  <a:pt x="725" y="598"/>
                  <a:pt x="719" y="616"/>
                  <a:pt x="727" y="635"/>
                </a:cubicBezTo>
                <a:cubicBezTo>
                  <a:pt x="724" y="633"/>
                  <a:pt x="723" y="634"/>
                  <a:pt x="720" y="635"/>
                </a:cubicBezTo>
                <a:cubicBezTo>
                  <a:pt x="725" y="637"/>
                  <a:pt x="731" y="637"/>
                  <a:pt x="730" y="644"/>
                </a:cubicBezTo>
                <a:close/>
                <a:moveTo>
                  <a:pt x="734" y="610"/>
                </a:moveTo>
                <a:cubicBezTo>
                  <a:pt x="732" y="613"/>
                  <a:pt x="731" y="617"/>
                  <a:pt x="730" y="621"/>
                </a:cubicBezTo>
                <a:cubicBezTo>
                  <a:pt x="731" y="617"/>
                  <a:pt x="732" y="613"/>
                  <a:pt x="734" y="610"/>
                </a:cubicBezTo>
                <a:close/>
                <a:moveTo>
                  <a:pt x="734" y="678"/>
                </a:moveTo>
                <a:cubicBezTo>
                  <a:pt x="734" y="678"/>
                  <a:pt x="734" y="678"/>
                  <a:pt x="734" y="678"/>
                </a:cubicBezTo>
                <a:cubicBezTo>
                  <a:pt x="733" y="678"/>
                  <a:pt x="733" y="677"/>
                  <a:pt x="732" y="677"/>
                </a:cubicBezTo>
                <a:cubicBezTo>
                  <a:pt x="733" y="677"/>
                  <a:pt x="733" y="677"/>
                  <a:pt x="734" y="678"/>
                </a:cubicBezTo>
                <a:cubicBezTo>
                  <a:pt x="734" y="678"/>
                  <a:pt x="734" y="679"/>
                  <a:pt x="734" y="678"/>
                </a:cubicBezTo>
                <a:close/>
                <a:moveTo>
                  <a:pt x="736" y="669"/>
                </a:moveTo>
                <a:cubicBezTo>
                  <a:pt x="736" y="667"/>
                  <a:pt x="736" y="668"/>
                  <a:pt x="735" y="666"/>
                </a:cubicBezTo>
                <a:cubicBezTo>
                  <a:pt x="736" y="667"/>
                  <a:pt x="736" y="666"/>
                  <a:pt x="737" y="667"/>
                </a:cubicBezTo>
                <a:cubicBezTo>
                  <a:pt x="737" y="668"/>
                  <a:pt x="737" y="669"/>
                  <a:pt x="736" y="669"/>
                </a:cubicBezTo>
                <a:close/>
                <a:moveTo>
                  <a:pt x="745" y="669"/>
                </a:moveTo>
                <a:cubicBezTo>
                  <a:pt x="745" y="671"/>
                  <a:pt x="745" y="672"/>
                  <a:pt x="744" y="673"/>
                </a:cubicBezTo>
                <a:cubicBezTo>
                  <a:pt x="746" y="668"/>
                  <a:pt x="737" y="662"/>
                  <a:pt x="746" y="659"/>
                </a:cubicBezTo>
                <a:cubicBezTo>
                  <a:pt x="746" y="662"/>
                  <a:pt x="747" y="666"/>
                  <a:pt x="745" y="669"/>
                </a:cubicBezTo>
                <a:close/>
                <a:moveTo>
                  <a:pt x="749" y="642"/>
                </a:moveTo>
                <a:cubicBezTo>
                  <a:pt x="751" y="640"/>
                  <a:pt x="748" y="639"/>
                  <a:pt x="748" y="637"/>
                </a:cubicBezTo>
                <a:cubicBezTo>
                  <a:pt x="742" y="638"/>
                  <a:pt x="739" y="631"/>
                  <a:pt x="732" y="631"/>
                </a:cubicBezTo>
                <a:cubicBezTo>
                  <a:pt x="737" y="627"/>
                  <a:pt x="736" y="624"/>
                  <a:pt x="736" y="618"/>
                </a:cubicBezTo>
                <a:cubicBezTo>
                  <a:pt x="741" y="620"/>
                  <a:pt x="738" y="625"/>
                  <a:pt x="741" y="629"/>
                </a:cubicBezTo>
                <a:cubicBezTo>
                  <a:pt x="742" y="626"/>
                  <a:pt x="742" y="622"/>
                  <a:pt x="741" y="619"/>
                </a:cubicBezTo>
                <a:cubicBezTo>
                  <a:pt x="740" y="613"/>
                  <a:pt x="738" y="612"/>
                  <a:pt x="735" y="607"/>
                </a:cubicBezTo>
                <a:cubicBezTo>
                  <a:pt x="733" y="602"/>
                  <a:pt x="733" y="593"/>
                  <a:pt x="741" y="596"/>
                </a:cubicBezTo>
                <a:cubicBezTo>
                  <a:pt x="741" y="581"/>
                  <a:pt x="734" y="559"/>
                  <a:pt x="740" y="545"/>
                </a:cubicBezTo>
                <a:cubicBezTo>
                  <a:pt x="745" y="558"/>
                  <a:pt x="744" y="575"/>
                  <a:pt x="744" y="590"/>
                </a:cubicBezTo>
                <a:cubicBezTo>
                  <a:pt x="744" y="602"/>
                  <a:pt x="740" y="626"/>
                  <a:pt x="748" y="637"/>
                </a:cubicBezTo>
                <a:cubicBezTo>
                  <a:pt x="752" y="639"/>
                  <a:pt x="754" y="641"/>
                  <a:pt x="749" y="642"/>
                </a:cubicBezTo>
                <a:close/>
                <a:moveTo>
                  <a:pt x="757" y="598"/>
                </a:moveTo>
                <a:cubicBezTo>
                  <a:pt x="756" y="598"/>
                  <a:pt x="756" y="597"/>
                  <a:pt x="754" y="596"/>
                </a:cubicBezTo>
                <a:cubicBezTo>
                  <a:pt x="756" y="596"/>
                  <a:pt x="756" y="597"/>
                  <a:pt x="757" y="598"/>
                </a:cubicBezTo>
                <a:cubicBezTo>
                  <a:pt x="757" y="597"/>
                  <a:pt x="757" y="596"/>
                  <a:pt x="758" y="595"/>
                </a:cubicBezTo>
                <a:cubicBezTo>
                  <a:pt x="757" y="596"/>
                  <a:pt x="757" y="597"/>
                  <a:pt x="757" y="598"/>
                </a:cubicBezTo>
                <a:close/>
                <a:moveTo>
                  <a:pt x="760" y="666"/>
                </a:moveTo>
                <a:cubicBezTo>
                  <a:pt x="761" y="667"/>
                  <a:pt x="762" y="669"/>
                  <a:pt x="762" y="669"/>
                </a:cubicBezTo>
                <a:cubicBezTo>
                  <a:pt x="761" y="668"/>
                  <a:pt x="760" y="667"/>
                  <a:pt x="760" y="666"/>
                </a:cubicBezTo>
                <a:close/>
                <a:moveTo>
                  <a:pt x="764" y="362"/>
                </a:moveTo>
                <a:cubicBezTo>
                  <a:pt x="765" y="360"/>
                  <a:pt x="765" y="360"/>
                  <a:pt x="764" y="362"/>
                </a:cubicBezTo>
                <a:close/>
                <a:moveTo>
                  <a:pt x="769" y="555"/>
                </a:moveTo>
                <a:cubicBezTo>
                  <a:pt x="768" y="556"/>
                  <a:pt x="768" y="557"/>
                  <a:pt x="768" y="559"/>
                </a:cubicBezTo>
                <a:cubicBezTo>
                  <a:pt x="768" y="558"/>
                  <a:pt x="768" y="557"/>
                  <a:pt x="768" y="556"/>
                </a:cubicBezTo>
                <a:cubicBezTo>
                  <a:pt x="768" y="556"/>
                  <a:pt x="768" y="556"/>
                  <a:pt x="769" y="555"/>
                </a:cubicBezTo>
                <a:cubicBezTo>
                  <a:pt x="769" y="555"/>
                  <a:pt x="769" y="555"/>
                  <a:pt x="769" y="555"/>
                </a:cubicBezTo>
                <a:cubicBezTo>
                  <a:pt x="769" y="554"/>
                  <a:pt x="769" y="555"/>
                  <a:pt x="769" y="555"/>
                </a:cubicBezTo>
                <a:close/>
                <a:moveTo>
                  <a:pt x="773" y="331"/>
                </a:moveTo>
                <a:cubicBezTo>
                  <a:pt x="774" y="331"/>
                  <a:pt x="774" y="331"/>
                  <a:pt x="775" y="332"/>
                </a:cubicBezTo>
                <a:cubicBezTo>
                  <a:pt x="774" y="331"/>
                  <a:pt x="774" y="331"/>
                  <a:pt x="773" y="331"/>
                </a:cubicBezTo>
                <a:cubicBezTo>
                  <a:pt x="772" y="331"/>
                  <a:pt x="771" y="332"/>
                  <a:pt x="770" y="332"/>
                </a:cubicBezTo>
                <a:cubicBezTo>
                  <a:pt x="771" y="331"/>
                  <a:pt x="772" y="331"/>
                  <a:pt x="773" y="331"/>
                </a:cubicBezTo>
                <a:close/>
                <a:moveTo>
                  <a:pt x="775" y="509"/>
                </a:moveTo>
                <a:cubicBezTo>
                  <a:pt x="775" y="502"/>
                  <a:pt x="774" y="494"/>
                  <a:pt x="773" y="486"/>
                </a:cubicBezTo>
                <a:cubicBezTo>
                  <a:pt x="774" y="486"/>
                  <a:pt x="774" y="486"/>
                  <a:pt x="774" y="487"/>
                </a:cubicBezTo>
                <a:cubicBezTo>
                  <a:pt x="774" y="486"/>
                  <a:pt x="774" y="485"/>
                  <a:pt x="774" y="484"/>
                </a:cubicBezTo>
                <a:cubicBezTo>
                  <a:pt x="771" y="478"/>
                  <a:pt x="773" y="463"/>
                  <a:pt x="773" y="458"/>
                </a:cubicBezTo>
                <a:cubicBezTo>
                  <a:pt x="773" y="467"/>
                  <a:pt x="773" y="475"/>
                  <a:pt x="774" y="484"/>
                </a:cubicBezTo>
                <a:cubicBezTo>
                  <a:pt x="774" y="486"/>
                  <a:pt x="775" y="487"/>
                  <a:pt x="777" y="487"/>
                </a:cubicBezTo>
                <a:cubicBezTo>
                  <a:pt x="776" y="487"/>
                  <a:pt x="775" y="487"/>
                  <a:pt x="774" y="487"/>
                </a:cubicBezTo>
                <a:cubicBezTo>
                  <a:pt x="774" y="494"/>
                  <a:pt x="775" y="502"/>
                  <a:pt x="775" y="509"/>
                </a:cubicBezTo>
                <a:close/>
                <a:moveTo>
                  <a:pt x="784" y="544"/>
                </a:moveTo>
                <a:cubicBezTo>
                  <a:pt x="784" y="544"/>
                  <a:pt x="784" y="544"/>
                  <a:pt x="784" y="544"/>
                </a:cubicBezTo>
                <a:cubicBezTo>
                  <a:pt x="783" y="543"/>
                  <a:pt x="782" y="543"/>
                  <a:pt x="784" y="544"/>
                </a:cubicBezTo>
                <a:cubicBezTo>
                  <a:pt x="784" y="544"/>
                  <a:pt x="784" y="544"/>
                  <a:pt x="784" y="544"/>
                </a:cubicBezTo>
                <a:cubicBezTo>
                  <a:pt x="784" y="544"/>
                  <a:pt x="784" y="544"/>
                  <a:pt x="784" y="544"/>
                </a:cubicBezTo>
                <a:close/>
                <a:moveTo>
                  <a:pt x="793" y="666"/>
                </a:moveTo>
                <a:cubicBezTo>
                  <a:pt x="793" y="667"/>
                  <a:pt x="793" y="669"/>
                  <a:pt x="793" y="671"/>
                </a:cubicBezTo>
                <a:cubicBezTo>
                  <a:pt x="793" y="669"/>
                  <a:pt x="793" y="667"/>
                  <a:pt x="793" y="666"/>
                </a:cubicBezTo>
                <a:cubicBezTo>
                  <a:pt x="794" y="665"/>
                  <a:pt x="795" y="664"/>
                  <a:pt x="795" y="664"/>
                </a:cubicBezTo>
                <a:cubicBezTo>
                  <a:pt x="794" y="665"/>
                  <a:pt x="794" y="665"/>
                  <a:pt x="793" y="666"/>
                </a:cubicBezTo>
                <a:close/>
                <a:moveTo>
                  <a:pt x="799" y="631"/>
                </a:moveTo>
                <a:cubicBezTo>
                  <a:pt x="798" y="630"/>
                  <a:pt x="798" y="629"/>
                  <a:pt x="797" y="629"/>
                </a:cubicBezTo>
                <a:cubicBezTo>
                  <a:pt x="798" y="632"/>
                  <a:pt x="797" y="635"/>
                  <a:pt x="795" y="637"/>
                </a:cubicBezTo>
                <a:cubicBezTo>
                  <a:pt x="795" y="633"/>
                  <a:pt x="796" y="629"/>
                  <a:pt x="795" y="626"/>
                </a:cubicBezTo>
                <a:cubicBezTo>
                  <a:pt x="794" y="626"/>
                  <a:pt x="794" y="625"/>
                  <a:pt x="795" y="625"/>
                </a:cubicBezTo>
                <a:cubicBezTo>
                  <a:pt x="795" y="626"/>
                  <a:pt x="795" y="626"/>
                  <a:pt x="795" y="626"/>
                </a:cubicBezTo>
                <a:cubicBezTo>
                  <a:pt x="796" y="627"/>
                  <a:pt x="796" y="627"/>
                  <a:pt x="796" y="627"/>
                </a:cubicBezTo>
                <a:cubicBezTo>
                  <a:pt x="796" y="625"/>
                  <a:pt x="796" y="625"/>
                  <a:pt x="797" y="624"/>
                </a:cubicBezTo>
                <a:cubicBezTo>
                  <a:pt x="798" y="625"/>
                  <a:pt x="799" y="627"/>
                  <a:pt x="799" y="629"/>
                </a:cubicBezTo>
                <a:cubicBezTo>
                  <a:pt x="799" y="628"/>
                  <a:pt x="798" y="627"/>
                  <a:pt x="797" y="626"/>
                </a:cubicBezTo>
                <a:cubicBezTo>
                  <a:pt x="797" y="629"/>
                  <a:pt x="798" y="629"/>
                  <a:pt x="799" y="631"/>
                </a:cubicBezTo>
                <a:close/>
                <a:moveTo>
                  <a:pt x="802" y="663"/>
                </a:moveTo>
                <a:cubicBezTo>
                  <a:pt x="802" y="664"/>
                  <a:pt x="803" y="666"/>
                  <a:pt x="803" y="666"/>
                </a:cubicBezTo>
                <a:cubicBezTo>
                  <a:pt x="803" y="666"/>
                  <a:pt x="802" y="664"/>
                  <a:pt x="802" y="663"/>
                </a:cubicBezTo>
                <a:close/>
                <a:moveTo>
                  <a:pt x="805" y="662"/>
                </a:moveTo>
                <a:cubicBezTo>
                  <a:pt x="805" y="661"/>
                  <a:pt x="806" y="661"/>
                  <a:pt x="806" y="660"/>
                </a:cubicBezTo>
                <a:cubicBezTo>
                  <a:pt x="806" y="661"/>
                  <a:pt x="805" y="661"/>
                  <a:pt x="805" y="662"/>
                </a:cubicBezTo>
                <a:close/>
                <a:moveTo>
                  <a:pt x="807" y="301"/>
                </a:moveTo>
                <a:cubicBezTo>
                  <a:pt x="807" y="302"/>
                  <a:pt x="807" y="300"/>
                  <a:pt x="806" y="299"/>
                </a:cubicBezTo>
                <a:cubicBezTo>
                  <a:pt x="806" y="299"/>
                  <a:pt x="808" y="299"/>
                  <a:pt x="807" y="301"/>
                </a:cubicBezTo>
                <a:close/>
                <a:moveTo>
                  <a:pt x="807" y="654"/>
                </a:moveTo>
                <a:cubicBezTo>
                  <a:pt x="805" y="654"/>
                  <a:pt x="809" y="654"/>
                  <a:pt x="810" y="654"/>
                </a:cubicBezTo>
                <a:cubicBezTo>
                  <a:pt x="809" y="654"/>
                  <a:pt x="808" y="654"/>
                  <a:pt x="807" y="654"/>
                </a:cubicBezTo>
                <a:close/>
                <a:moveTo>
                  <a:pt x="809" y="633"/>
                </a:moveTo>
                <a:cubicBezTo>
                  <a:pt x="810" y="632"/>
                  <a:pt x="808" y="631"/>
                  <a:pt x="810" y="631"/>
                </a:cubicBezTo>
                <a:cubicBezTo>
                  <a:pt x="811" y="634"/>
                  <a:pt x="810" y="632"/>
                  <a:pt x="809" y="633"/>
                </a:cubicBezTo>
                <a:close/>
                <a:moveTo>
                  <a:pt x="805" y="219"/>
                </a:moveTo>
                <a:cubicBezTo>
                  <a:pt x="806" y="221"/>
                  <a:pt x="807" y="220"/>
                  <a:pt x="809" y="221"/>
                </a:cubicBezTo>
                <a:cubicBezTo>
                  <a:pt x="810" y="221"/>
                  <a:pt x="811" y="221"/>
                  <a:pt x="811" y="221"/>
                </a:cubicBezTo>
                <a:cubicBezTo>
                  <a:pt x="811" y="221"/>
                  <a:pt x="810" y="221"/>
                  <a:pt x="810" y="222"/>
                </a:cubicBezTo>
                <a:cubicBezTo>
                  <a:pt x="812" y="223"/>
                  <a:pt x="815" y="223"/>
                  <a:pt x="817" y="222"/>
                </a:cubicBezTo>
                <a:cubicBezTo>
                  <a:pt x="812" y="224"/>
                  <a:pt x="807" y="224"/>
                  <a:pt x="805" y="219"/>
                </a:cubicBezTo>
                <a:close/>
                <a:moveTo>
                  <a:pt x="819" y="592"/>
                </a:moveTo>
                <a:cubicBezTo>
                  <a:pt x="809" y="588"/>
                  <a:pt x="824" y="580"/>
                  <a:pt x="819" y="592"/>
                </a:cubicBezTo>
                <a:close/>
                <a:moveTo>
                  <a:pt x="827" y="638"/>
                </a:moveTo>
                <a:cubicBezTo>
                  <a:pt x="827" y="640"/>
                  <a:pt x="827" y="643"/>
                  <a:pt x="828" y="645"/>
                </a:cubicBezTo>
                <a:cubicBezTo>
                  <a:pt x="827" y="643"/>
                  <a:pt x="827" y="640"/>
                  <a:pt x="827" y="638"/>
                </a:cubicBezTo>
                <a:close/>
                <a:moveTo>
                  <a:pt x="826" y="600"/>
                </a:moveTo>
                <a:cubicBezTo>
                  <a:pt x="827" y="596"/>
                  <a:pt x="827" y="593"/>
                  <a:pt x="828" y="589"/>
                </a:cubicBezTo>
                <a:cubicBezTo>
                  <a:pt x="830" y="592"/>
                  <a:pt x="828" y="598"/>
                  <a:pt x="826" y="600"/>
                </a:cubicBezTo>
                <a:close/>
                <a:moveTo>
                  <a:pt x="832" y="483"/>
                </a:moveTo>
                <a:cubicBezTo>
                  <a:pt x="833" y="484"/>
                  <a:pt x="833" y="484"/>
                  <a:pt x="832" y="483"/>
                </a:cubicBezTo>
                <a:close/>
                <a:moveTo>
                  <a:pt x="839" y="655"/>
                </a:moveTo>
                <a:cubicBezTo>
                  <a:pt x="838" y="655"/>
                  <a:pt x="838" y="654"/>
                  <a:pt x="837" y="654"/>
                </a:cubicBezTo>
                <a:cubicBezTo>
                  <a:pt x="838" y="654"/>
                  <a:pt x="838" y="655"/>
                  <a:pt x="839" y="655"/>
                </a:cubicBezTo>
                <a:cubicBezTo>
                  <a:pt x="839" y="655"/>
                  <a:pt x="839" y="654"/>
                  <a:pt x="839" y="654"/>
                </a:cubicBezTo>
                <a:cubicBezTo>
                  <a:pt x="840" y="655"/>
                  <a:pt x="839" y="655"/>
                  <a:pt x="841" y="656"/>
                </a:cubicBezTo>
                <a:cubicBezTo>
                  <a:pt x="840" y="656"/>
                  <a:pt x="840" y="656"/>
                  <a:pt x="839" y="655"/>
                </a:cubicBezTo>
                <a:cubicBezTo>
                  <a:pt x="839" y="655"/>
                  <a:pt x="839" y="655"/>
                  <a:pt x="839" y="655"/>
                </a:cubicBezTo>
                <a:close/>
                <a:moveTo>
                  <a:pt x="840" y="659"/>
                </a:moveTo>
                <a:cubicBezTo>
                  <a:pt x="841" y="659"/>
                  <a:pt x="841" y="659"/>
                  <a:pt x="842" y="659"/>
                </a:cubicBezTo>
                <a:cubicBezTo>
                  <a:pt x="843" y="659"/>
                  <a:pt x="841" y="659"/>
                  <a:pt x="840" y="659"/>
                </a:cubicBezTo>
                <a:close/>
                <a:moveTo>
                  <a:pt x="841" y="664"/>
                </a:moveTo>
                <a:cubicBezTo>
                  <a:pt x="841" y="663"/>
                  <a:pt x="841" y="662"/>
                  <a:pt x="841" y="661"/>
                </a:cubicBezTo>
                <a:cubicBezTo>
                  <a:pt x="841" y="663"/>
                  <a:pt x="842" y="663"/>
                  <a:pt x="842" y="665"/>
                </a:cubicBezTo>
                <a:cubicBezTo>
                  <a:pt x="843" y="666"/>
                  <a:pt x="841" y="664"/>
                  <a:pt x="841" y="664"/>
                </a:cubicBezTo>
                <a:close/>
                <a:moveTo>
                  <a:pt x="849" y="603"/>
                </a:moveTo>
                <a:cubicBezTo>
                  <a:pt x="849" y="602"/>
                  <a:pt x="850" y="602"/>
                  <a:pt x="850" y="600"/>
                </a:cubicBezTo>
                <a:cubicBezTo>
                  <a:pt x="851" y="602"/>
                  <a:pt x="850" y="602"/>
                  <a:pt x="849" y="603"/>
                </a:cubicBezTo>
                <a:close/>
                <a:moveTo>
                  <a:pt x="850" y="486"/>
                </a:moveTo>
                <a:cubicBezTo>
                  <a:pt x="847" y="482"/>
                  <a:pt x="848" y="472"/>
                  <a:pt x="844" y="471"/>
                </a:cubicBezTo>
                <a:cubicBezTo>
                  <a:pt x="851" y="464"/>
                  <a:pt x="839" y="444"/>
                  <a:pt x="848" y="443"/>
                </a:cubicBezTo>
                <a:cubicBezTo>
                  <a:pt x="848" y="446"/>
                  <a:pt x="848" y="451"/>
                  <a:pt x="851" y="454"/>
                </a:cubicBezTo>
                <a:cubicBezTo>
                  <a:pt x="851" y="452"/>
                  <a:pt x="852" y="451"/>
                  <a:pt x="852" y="449"/>
                </a:cubicBezTo>
                <a:cubicBezTo>
                  <a:pt x="852" y="455"/>
                  <a:pt x="850" y="457"/>
                  <a:pt x="851" y="463"/>
                </a:cubicBezTo>
                <a:cubicBezTo>
                  <a:pt x="851" y="463"/>
                  <a:pt x="852" y="462"/>
                  <a:pt x="852" y="462"/>
                </a:cubicBezTo>
                <a:cubicBezTo>
                  <a:pt x="848" y="468"/>
                  <a:pt x="856" y="480"/>
                  <a:pt x="850" y="486"/>
                </a:cubicBezTo>
                <a:close/>
                <a:moveTo>
                  <a:pt x="851" y="648"/>
                </a:moveTo>
                <a:cubicBezTo>
                  <a:pt x="851" y="646"/>
                  <a:pt x="853" y="645"/>
                  <a:pt x="854" y="644"/>
                </a:cubicBezTo>
                <a:cubicBezTo>
                  <a:pt x="852" y="646"/>
                  <a:pt x="852" y="646"/>
                  <a:pt x="851" y="648"/>
                </a:cubicBezTo>
                <a:close/>
                <a:moveTo>
                  <a:pt x="867" y="552"/>
                </a:moveTo>
                <a:cubicBezTo>
                  <a:pt x="867" y="554"/>
                  <a:pt x="867" y="556"/>
                  <a:pt x="867" y="557"/>
                </a:cubicBezTo>
                <a:cubicBezTo>
                  <a:pt x="865" y="557"/>
                  <a:pt x="864" y="555"/>
                  <a:pt x="863" y="553"/>
                </a:cubicBezTo>
                <a:cubicBezTo>
                  <a:pt x="863" y="553"/>
                  <a:pt x="864" y="554"/>
                  <a:pt x="867" y="552"/>
                </a:cubicBezTo>
                <a:close/>
                <a:moveTo>
                  <a:pt x="857" y="663"/>
                </a:moveTo>
                <a:cubicBezTo>
                  <a:pt x="859" y="664"/>
                  <a:pt x="859" y="664"/>
                  <a:pt x="857" y="663"/>
                </a:cubicBezTo>
                <a:close/>
                <a:moveTo>
                  <a:pt x="862" y="529"/>
                </a:moveTo>
                <a:cubicBezTo>
                  <a:pt x="862" y="531"/>
                  <a:pt x="861" y="534"/>
                  <a:pt x="861" y="536"/>
                </a:cubicBezTo>
                <a:cubicBezTo>
                  <a:pt x="857" y="533"/>
                  <a:pt x="858" y="523"/>
                  <a:pt x="862" y="527"/>
                </a:cubicBezTo>
                <a:cubicBezTo>
                  <a:pt x="862" y="527"/>
                  <a:pt x="862" y="527"/>
                  <a:pt x="862" y="527"/>
                </a:cubicBezTo>
                <a:cubicBezTo>
                  <a:pt x="862" y="528"/>
                  <a:pt x="862" y="528"/>
                  <a:pt x="862" y="528"/>
                </a:cubicBezTo>
                <a:cubicBezTo>
                  <a:pt x="862" y="528"/>
                  <a:pt x="862" y="527"/>
                  <a:pt x="862" y="527"/>
                </a:cubicBezTo>
                <a:cubicBezTo>
                  <a:pt x="862" y="528"/>
                  <a:pt x="862" y="529"/>
                  <a:pt x="862" y="529"/>
                </a:cubicBezTo>
                <a:close/>
                <a:moveTo>
                  <a:pt x="865" y="534"/>
                </a:moveTo>
                <a:cubicBezTo>
                  <a:pt x="864" y="529"/>
                  <a:pt x="864" y="521"/>
                  <a:pt x="862" y="517"/>
                </a:cubicBezTo>
                <a:cubicBezTo>
                  <a:pt x="864" y="521"/>
                  <a:pt x="864" y="529"/>
                  <a:pt x="865" y="534"/>
                </a:cubicBezTo>
                <a:close/>
                <a:moveTo>
                  <a:pt x="867" y="633"/>
                </a:moveTo>
                <a:cubicBezTo>
                  <a:pt x="867" y="633"/>
                  <a:pt x="867" y="633"/>
                  <a:pt x="867" y="633"/>
                </a:cubicBezTo>
                <a:cubicBezTo>
                  <a:pt x="867" y="633"/>
                  <a:pt x="867" y="633"/>
                  <a:pt x="866" y="633"/>
                </a:cubicBezTo>
                <a:cubicBezTo>
                  <a:pt x="866" y="632"/>
                  <a:pt x="866" y="631"/>
                  <a:pt x="866" y="629"/>
                </a:cubicBezTo>
                <a:cubicBezTo>
                  <a:pt x="864" y="623"/>
                  <a:pt x="864" y="609"/>
                  <a:pt x="863" y="605"/>
                </a:cubicBezTo>
                <a:cubicBezTo>
                  <a:pt x="864" y="613"/>
                  <a:pt x="865" y="621"/>
                  <a:pt x="866" y="629"/>
                </a:cubicBezTo>
                <a:cubicBezTo>
                  <a:pt x="866" y="631"/>
                  <a:pt x="867" y="632"/>
                  <a:pt x="867" y="633"/>
                </a:cubicBezTo>
                <a:cubicBezTo>
                  <a:pt x="867" y="633"/>
                  <a:pt x="867" y="633"/>
                  <a:pt x="867" y="633"/>
                </a:cubicBezTo>
                <a:cubicBezTo>
                  <a:pt x="867" y="633"/>
                  <a:pt x="867" y="633"/>
                  <a:pt x="867" y="633"/>
                </a:cubicBezTo>
                <a:close/>
                <a:moveTo>
                  <a:pt x="868" y="355"/>
                </a:moveTo>
                <a:cubicBezTo>
                  <a:pt x="869" y="353"/>
                  <a:pt x="869" y="353"/>
                  <a:pt x="868" y="355"/>
                </a:cubicBezTo>
                <a:close/>
                <a:moveTo>
                  <a:pt x="873" y="669"/>
                </a:moveTo>
                <a:cubicBezTo>
                  <a:pt x="873" y="668"/>
                  <a:pt x="872" y="666"/>
                  <a:pt x="873" y="668"/>
                </a:cubicBezTo>
                <a:cubicBezTo>
                  <a:pt x="873" y="669"/>
                  <a:pt x="873" y="669"/>
                  <a:pt x="873" y="670"/>
                </a:cubicBezTo>
                <a:cubicBezTo>
                  <a:pt x="873" y="670"/>
                  <a:pt x="873" y="669"/>
                  <a:pt x="873" y="669"/>
                </a:cubicBezTo>
                <a:close/>
                <a:moveTo>
                  <a:pt x="872" y="667"/>
                </a:moveTo>
                <a:cubicBezTo>
                  <a:pt x="872" y="667"/>
                  <a:pt x="869" y="669"/>
                  <a:pt x="871" y="668"/>
                </a:cubicBezTo>
                <a:cubicBezTo>
                  <a:pt x="872" y="667"/>
                  <a:pt x="872" y="666"/>
                  <a:pt x="873" y="665"/>
                </a:cubicBezTo>
                <a:cubicBezTo>
                  <a:pt x="873" y="666"/>
                  <a:pt x="873" y="666"/>
                  <a:pt x="872" y="667"/>
                </a:cubicBezTo>
                <a:close/>
                <a:moveTo>
                  <a:pt x="877" y="516"/>
                </a:moveTo>
                <a:cubicBezTo>
                  <a:pt x="877" y="517"/>
                  <a:pt x="876" y="517"/>
                  <a:pt x="876" y="517"/>
                </a:cubicBezTo>
                <a:cubicBezTo>
                  <a:pt x="876" y="517"/>
                  <a:pt x="876" y="517"/>
                  <a:pt x="876" y="516"/>
                </a:cubicBezTo>
                <a:cubicBezTo>
                  <a:pt x="877" y="516"/>
                  <a:pt x="877" y="516"/>
                  <a:pt x="877" y="516"/>
                </a:cubicBezTo>
                <a:cubicBezTo>
                  <a:pt x="878" y="516"/>
                  <a:pt x="878" y="516"/>
                  <a:pt x="878" y="516"/>
                </a:cubicBezTo>
                <a:cubicBezTo>
                  <a:pt x="878" y="516"/>
                  <a:pt x="878" y="516"/>
                  <a:pt x="877" y="516"/>
                </a:cubicBezTo>
                <a:close/>
                <a:moveTo>
                  <a:pt x="879" y="574"/>
                </a:moveTo>
                <a:cubicBezTo>
                  <a:pt x="880" y="572"/>
                  <a:pt x="881" y="571"/>
                  <a:pt x="881" y="570"/>
                </a:cubicBezTo>
                <a:cubicBezTo>
                  <a:pt x="882" y="573"/>
                  <a:pt x="880" y="572"/>
                  <a:pt x="879" y="574"/>
                </a:cubicBezTo>
                <a:close/>
                <a:moveTo>
                  <a:pt x="881" y="551"/>
                </a:moveTo>
                <a:cubicBezTo>
                  <a:pt x="881" y="549"/>
                  <a:pt x="881" y="548"/>
                  <a:pt x="882" y="547"/>
                </a:cubicBezTo>
                <a:cubicBezTo>
                  <a:pt x="882" y="548"/>
                  <a:pt x="881" y="550"/>
                  <a:pt x="881" y="551"/>
                </a:cubicBezTo>
                <a:close/>
                <a:moveTo>
                  <a:pt x="882" y="490"/>
                </a:moveTo>
                <a:cubicBezTo>
                  <a:pt x="882" y="490"/>
                  <a:pt x="882" y="489"/>
                  <a:pt x="882" y="488"/>
                </a:cubicBezTo>
                <a:cubicBezTo>
                  <a:pt x="882" y="487"/>
                  <a:pt x="881" y="486"/>
                  <a:pt x="881" y="485"/>
                </a:cubicBezTo>
                <a:cubicBezTo>
                  <a:pt x="882" y="486"/>
                  <a:pt x="882" y="487"/>
                  <a:pt x="882" y="488"/>
                </a:cubicBezTo>
                <a:cubicBezTo>
                  <a:pt x="883" y="489"/>
                  <a:pt x="883" y="490"/>
                  <a:pt x="883" y="491"/>
                </a:cubicBezTo>
                <a:cubicBezTo>
                  <a:pt x="883" y="491"/>
                  <a:pt x="883" y="491"/>
                  <a:pt x="882" y="490"/>
                </a:cubicBezTo>
                <a:close/>
                <a:moveTo>
                  <a:pt x="889" y="642"/>
                </a:moveTo>
                <a:cubicBezTo>
                  <a:pt x="887" y="643"/>
                  <a:pt x="887" y="644"/>
                  <a:pt x="885" y="644"/>
                </a:cubicBezTo>
                <a:cubicBezTo>
                  <a:pt x="887" y="644"/>
                  <a:pt x="889" y="642"/>
                  <a:pt x="889" y="642"/>
                </a:cubicBezTo>
                <a:close/>
                <a:moveTo>
                  <a:pt x="885" y="710"/>
                </a:moveTo>
                <a:cubicBezTo>
                  <a:pt x="888" y="710"/>
                  <a:pt x="889" y="711"/>
                  <a:pt x="891" y="710"/>
                </a:cubicBezTo>
                <a:cubicBezTo>
                  <a:pt x="889" y="712"/>
                  <a:pt x="888" y="711"/>
                  <a:pt x="885" y="710"/>
                </a:cubicBezTo>
                <a:close/>
                <a:moveTo>
                  <a:pt x="894" y="687"/>
                </a:moveTo>
                <a:cubicBezTo>
                  <a:pt x="892" y="686"/>
                  <a:pt x="895" y="687"/>
                  <a:pt x="895" y="687"/>
                </a:cubicBezTo>
                <a:cubicBezTo>
                  <a:pt x="895" y="687"/>
                  <a:pt x="895" y="687"/>
                  <a:pt x="894" y="687"/>
                </a:cubicBezTo>
                <a:close/>
                <a:moveTo>
                  <a:pt x="898" y="554"/>
                </a:moveTo>
                <a:cubicBezTo>
                  <a:pt x="897" y="554"/>
                  <a:pt x="897" y="555"/>
                  <a:pt x="896" y="556"/>
                </a:cubicBezTo>
                <a:cubicBezTo>
                  <a:pt x="896" y="553"/>
                  <a:pt x="896" y="550"/>
                  <a:pt x="896" y="546"/>
                </a:cubicBezTo>
                <a:cubicBezTo>
                  <a:pt x="897" y="547"/>
                  <a:pt x="898" y="547"/>
                  <a:pt x="899" y="547"/>
                </a:cubicBezTo>
                <a:cubicBezTo>
                  <a:pt x="897" y="534"/>
                  <a:pt x="893" y="518"/>
                  <a:pt x="896" y="504"/>
                </a:cubicBezTo>
                <a:cubicBezTo>
                  <a:pt x="896" y="508"/>
                  <a:pt x="897" y="512"/>
                  <a:pt x="899" y="516"/>
                </a:cubicBezTo>
                <a:cubicBezTo>
                  <a:pt x="901" y="509"/>
                  <a:pt x="899" y="502"/>
                  <a:pt x="897" y="495"/>
                </a:cubicBezTo>
                <a:cubicBezTo>
                  <a:pt x="896" y="496"/>
                  <a:pt x="896" y="497"/>
                  <a:pt x="895" y="499"/>
                </a:cubicBezTo>
                <a:cubicBezTo>
                  <a:pt x="900" y="492"/>
                  <a:pt x="891" y="475"/>
                  <a:pt x="900" y="473"/>
                </a:cubicBezTo>
                <a:cubicBezTo>
                  <a:pt x="900" y="483"/>
                  <a:pt x="905" y="499"/>
                  <a:pt x="903" y="509"/>
                </a:cubicBezTo>
                <a:cubicBezTo>
                  <a:pt x="902" y="514"/>
                  <a:pt x="899" y="515"/>
                  <a:pt x="898" y="520"/>
                </a:cubicBezTo>
                <a:cubicBezTo>
                  <a:pt x="898" y="521"/>
                  <a:pt x="898" y="533"/>
                  <a:pt x="899" y="533"/>
                </a:cubicBezTo>
                <a:cubicBezTo>
                  <a:pt x="903" y="538"/>
                  <a:pt x="901" y="514"/>
                  <a:pt x="904" y="525"/>
                </a:cubicBezTo>
                <a:cubicBezTo>
                  <a:pt x="907" y="537"/>
                  <a:pt x="903" y="551"/>
                  <a:pt x="901" y="563"/>
                </a:cubicBezTo>
                <a:cubicBezTo>
                  <a:pt x="898" y="561"/>
                  <a:pt x="898" y="557"/>
                  <a:pt x="898" y="554"/>
                </a:cubicBezTo>
                <a:close/>
                <a:moveTo>
                  <a:pt x="906" y="710"/>
                </a:moveTo>
                <a:cubicBezTo>
                  <a:pt x="905" y="710"/>
                  <a:pt x="904" y="710"/>
                  <a:pt x="903" y="710"/>
                </a:cubicBezTo>
                <a:cubicBezTo>
                  <a:pt x="905" y="709"/>
                  <a:pt x="905" y="709"/>
                  <a:pt x="908" y="708"/>
                </a:cubicBezTo>
                <a:cubicBezTo>
                  <a:pt x="907" y="708"/>
                  <a:pt x="907" y="709"/>
                  <a:pt x="906" y="710"/>
                </a:cubicBezTo>
                <a:close/>
                <a:moveTo>
                  <a:pt x="910" y="692"/>
                </a:moveTo>
                <a:cubicBezTo>
                  <a:pt x="911" y="691"/>
                  <a:pt x="911" y="691"/>
                  <a:pt x="910" y="692"/>
                </a:cubicBezTo>
                <a:close/>
                <a:moveTo>
                  <a:pt x="911" y="706"/>
                </a:moveTo>
                <a:cubicBezTo>
                  <a:pt x="914" y="706"/>
                  <a:pt x="911" y="707"/>
                  <a:pt x="911" y="706"/>
                </a:cubicBezTo>
                <a:close/>
                <a:moveTo>
                  <a:pt x="912" y="659"/>
                </a:moveTo>
                <a:cubicBezTo>
                  <a:pt x="914" y="661"/>
                  <a:pt x="915" y="663"/>
                  <a:pt x="916" y="665"/>
                </a:cubicBezTo>
                <a:cubicBezTo>
                  <a:pt x="915" y="663"/>
                  <a:pt x="914" y="661"/>
                  <a:pt x="912" y="659"/>
                </a:cubicBezTo>
                <a:close/>
                <a:moveTo>
                  <a:pt x="933" y="672"/>
                </a:moveTo>
                <a:cubicBezTo>
                  <a:pt x="930" y="670"/>
                  <a:pt x="935" y="672"/>
                  <a:pt x="933" y="672"/>
                </a:cubicBezTo>
                <a:close/>
                <a:moveTo>
                  <a:pt x="933" y="615"/>
                </a:moveTo>
                <a:cubicBezTo>
                  <a:pt x="928" y="622"/>
                  <a:pt x="921" y="614"/>
                  <a:pt x="923" y="608"/>
                </a:cubicBezTo>
                <a:cubicBezTo>
                  <a:pt x="927" y="606"/>
                  <a:pt x="936" y="608"/>
                  <a:pt x="933" y="615"/>
                </a:cubicBezTo>
                <a:close/>
                <a:moveTo>
                  <a:pt x="934" y="726"/>
                </a:moveTo>
                <a:cubicBezTo>
                  <a:pt x="933" y="726"/>
                  <a:pt x="936" y="725"/>
                  <a:pt x="936" y="725"/>
                </a:cubicBezTo>
                <a:cubicBezTo>
                  <a:pt x="936" y="726"/>
                  <a:pt x="935" y="726"/>
                  <a:pt x="934" y="726"/>
                </a:cubicBezTo>
                <a:close/>
                <a:moveTo>
                  <a:pt x="937" y="621"/>
                </a:moveTo>
                <a:cubicBezTo>
                  <a:pt x="937" y="620"/>
                  <a:pt x="937" y="620"/>
                  <a:pt x="936" y="619"/>
                </a:cubicBezTo>
                <a:cubicBezTo>
                  <a:pt x="937" y="620"/>
                  <a:pt x="938" y="619"/>
                  <a:pt x="937" y="621"/>
                </a:cubicBezTo>
                <a:close/>
                <a:moveTo>
                  <a:pt x="939" y="618"/>
                </a:moveTo>
                <a:cubicBezTo>
                  <a:pt x="937" y="616"/>
                  <a:pt x="936" y="616"/>
                  <a:pt x="936" y="614"/>
                </a:cubicBezTo>
                <a:cubicBezTo>
                  <a:pt x="935" y="614"/>
                  <a:pt x="935" y="615"/>
                  <a:pt x="934" y="615"/>
                </a:cubicBezTo>
                <a:cubicBezTo>
                  <a:pt x="937" y="612"/>
                  <a:pt x="941" y="611"/>
                  <a:pt x="945" y="613"/>
                </a:cubicBezTo>
                <a:cubicBezTo>
                  <a:pt x="944" y="612"/>
                  <a:pt x="944" y="611"/>
                  <a:pt x="943" y="610"/>
                </a:cubicBezTo>
                <a:cubicBezTo>
                  <a:pt x="946" y="614"/>
                  <a:pt x="946" y="619"/>
                  <a:pt x="939" y="618"/>
                </a:cubicBezTo>
                <a:close/>
                <a:moveTo>
                  <a:pt x="947" y="595"/>
                </a:moveTo>
                <a:cubicBezTo>
                  <a:pt x="948" y="597"/>
                  <a:pt x="948" y="597"/>
                  <a:pt x="949" y="599"/>
                </a:cubicBezTo>
                <a:cubicBezTo>
                  <a:pt x="948" y="597"/>
                  <a:pt x="948" y="597"/>
                  <a:pt x="947" y="595"/>
                </a:cubicBezTo>
                <a:close/>
                <a:moveTo>
                  <a:pt x="952" y="572"/>
                </a:moveTo>
                <a:cubicBezTo>
                  <a:pt x="952" y="572"/>
                  <a:pt x="952" y="570"/>
                  <a:pt x="952" y="570"/>
                </a:cubicBezTo>
                <a:cubicBezTo>
                  <a:pt x="951" y="570"/>
                  <a:pt x="950" y="571"/>
                  <a:pt x="950" y="571"/>
                </a:cubicBezTo>
                <a:cubicBezTo>
                  <a:pt x="951" y="571"/>
                  <a:pt x="951" y="570"/>
                  <a:pt x="952" y="570"/>
                </a:cubicBezTo>
                <a:cubicBezTo>
                  <a:pt x="952" y="570"/>
                  <a:pt x="952" y="571"/>
                  <a:pt x="952" y="572"/>
                </a:cubicBezTo>
                <a:close/>
                <a:moveTo>
                  <a:pt x="959" y="641"/>
                </a:moveTo>
                <a:cubicBezTo>
                  <a:pt x="960" y="644"/>
                  <a:pt x="960" y="647"/>
                  <a:pt x="961" y="650"/>
                </a:cubicBezTo>
                <a:cubicBezTo>
                  <a:pt x="961" y="652"/>
                  <a:pt x="961" y="654"/>
                  <a:pt x="962" y="657"/>
                </a:cubicBezTo>
                <a:cubicBezTo>
                  <a:pt x="961" y="652"/>
                  <a:pt x="960" y="646"/>
                  <a:pt x="959" y="641"/>
                </a:cubicBezTo>
                <a:close/>
                <a:moveTo>
                  <a:pt x="964" y="647"/>
                </a:moveTo>
                <a:cubicBezTo>
                  <a:pt x="964" y="645"/>
                  <a:pt x="963" y="644"/>
                  <a:pt x="964" y="642"/>
                </a:cubicBezTo>
                <a:cubicBezTo>
                  <a:pt x="964" y="644"/>
                  <a:pt x="965" y="648"/>
                  <a:pt x="964" y="647"/>
                </a:cubicBezTo>
                <a:close/>
                <a:moveTo>
                  <a:pt x="966" y="653"/>
                </a:moveTo>
                <a:cubicBezTo>
                  <a:pt x="966" y="656"/>
                  <a:pt x="966" y="658"/>
                  <a:pt x="966" y="661"/>
                </a:cubicBezTo>
                <a:cubicBezTo>
                  <a:pt x="966" y="658"/>
                  <a:pt x="966" y="656"/>
                  <a:pt x="966" y="653"/>
                </a:cubicBezTo>
                <a:cubicBezTo>
                  <a:pt x="967" y="653"/>
                  <a:pt x="969" y="654"/>
                  <a:pt x="969" y="654"/>
                </a:cubicBezTo>
                <a:cubicBezTo>
                  <a:pt x="968" y="653"/>
                  <a:pt x="967" y="653"/>
                  <a:pt x="966" y="653"/>
                </a:cubicBezTo>
                <a:close/>
                <a:moveTo>
                  <a:pt x="962" y="611"/>
                </a:moveTo>
                <a:cubicBezTo>
                  <a:pt x="962" y="607"/>
                  <a:pt x="962" y="606"/>
                  <a:pt x="963" y="603"/>
                </a:cubicBezTo>
                <a:cubicBezTo>
                  <a:pt x="963" y="604"/>
                  <a:pt x="963" y="605"/>
                  <a:pt x="963" y="606"/>
                </a:cubicBezTo>
                <a:cubicBezTo>
                  <a:pt x="966" y="605"/>
                  <a:pt x="973" y="603"/>
                  <a:pt x="972" y="607"/>
                </a:cubicBezTo>
                <a:cubicBezTo>
                  <a:pt x="971" y="611"/>
                  <a:pt x="965" y="610"/>
                  <a:pt x="962" y="611"/>
                </a:cubicBezTo>
                <a:close/>
                <a:moveTo>
                  <a:pt x="972" y="710"/>
                </a:moveTo>
                <a:cubicBezTo>
                  <a:pt x="972" y="708"/>
                  <a:pt x="972" y="707"/>
                  <a:pt x="973" y="706"/>
                </a:cubicBezTo>
                <a:cubicBezTo>
                  <a:pt x="972" y="709"/>
                  <a:pt x="973" y="710"/>
                  <a:pt x="974" y="712"/>
                </a:cubicBezTo>
                <a:cubicBezTo>
                  <a:pt x="973" y="712"/>
                  <a:pt x="973" y="711"/>
                  <a:pt x="972" y="710"/>
                </a:cubicBezTo>
                <a:close/>
                <a:moveTo>
                  <a:pt x="976" y="707"/>
                </a:moveTo>
                <a:cubicBezTo>
                  <a:pt x="976" y="709"/>
                  <a:pt x="976" y="709"/>
                  <a:pt x="976" y="707"/>
                </a:cubicBezTo>
                <a:close/>
                <a:moveTo>
                  <a:pt x="971" y="702"/>
                </a:moveTo>
                <a:cubicBezTo>
                  <a:pt x="971" y="700"/>
                  <a:pt x="971" y="697"/>
                  <a:pt x="971" y="695"/>
                </a:cubicBezTo>
                <a:cubicBezTo>
                  <a:pt x="971" y="697"/>
                  <a:pt x="971" y="700"/>
                  <a:pt x="971" y="702"/>
                </a:cubicBezTo>
                <a:cubicBezTo>
                  <a:pt x="974" y="702"/>
                  <a:pt x="975" y="701"/>
                  <a:pt x="977" y="700"/>
                </a:cubicBezTo>
                <a:cubicBezTo>
                  <a:pt x="975" y="701"/>
                  <a:pt x="974" y="702"/>
                  <a:pt x="971" y="702"/>
                </a:cubicBezTo>
                <a:close/>
                <a:moveTo>
                  <a:pt x="984" y="629"/>
                </a:moveTo>
                <a:cubicBezTo>
                  <a:pt x="983" y="628"/>
                  <a:pt x="983" y="628"/>
                  <a:pt x="982" y="627"/>
                </a:cubicBezTo>
                <a:cubicBezTo>
                  <a:pt x="982" y="627"/>
                  <a:pt x="982" y="627"/>
                  <a:pt x="982" y="628"/>
                </a:cubicBezTo>
                <a:cubicBezTo>
                  <a:pt x="982" y="627"/>
                  <a:pt x="982" y="627"/>
                  <a:pt x="982" y="626"/>
                </a:cubicBezTo>
                <a:cubicBezTo>
                  <a:pt x="982" y="627"/>
                  <a:pt x="982" y="627"/>
                  <a:pt x="982" y="627"/>
                </a:cubicBezTo>
                <a:cubicBezTo>
                  <a:pt x="983" y="627"/>
                  <a:pt x="983" y="627"/>
                  <a:pt x="983" y="627"/>
                </a:cubicBezTo>
                <a:cubicBezTo>
                  <a:pt x="984" y="628"/>
                  <a:pt x="984" y="628"/>
                  <a:pt x="984" y="629"/>
                </a:cubicBezTo>
                <a:cubicBezTo>
                  <a:pt x="984" y="630"/>
                  <a:pt x="985" y="630"/>
                  <a:pt x="985" y="631"/>
                </a:cubicBezTo>
                <a:cubicBezTo>
                  <a:pt x="983" y="631"/>
                  <a:pt x="984" y="630"/>
                  <a:pt x="984" y="629"/>
                </a:cubicBezTo>
                <a:close/>
                <a:moveTo>
                  <a:pt x="984" y="652"/>
                </a:moveTo>
                <a:cubicBezTo>
                  <a:pt x="983" y="652"/>
                  <a:pt x="985" y="652"/>
                  <a:pt x="985" y="653"/>
                </a:cubicBezTo>
                <a:cubicBezTo>
                  <a:pt x="985" y="653"/>
                  <a:pt x="985" y="653"/>
                  <a:pt x="985" y="653"/>
                </a:cubicBezTo>
                <a:cubicBezTo>
                  <a:pt x="985" y="654"/>
                  <a:pt x="985" y="656"/>
                  <a:pt x="985" y="656"/>
                </a:cubicBezTo>
                <a:cubicBezTo>
                  <a:pt x="985" y="655"/>
                  <a:pt x="985" y="654"/>
                  <a:pt x="985" y="653"/>
                </a:cubicBezTo>
                <a:cubicBezTo>
                  <a:pt x="985" y="653"/>
                  <a:pt x="985" y="652"/>
                  <a:pt x="984" y="652"/>
                </a:cubicBezTo>
                <a:close/>
                <a:moveTo>
                  <a:pt x="991" y="732"/>
                </a:moveTo>
                <a:cubicBezTo>
                  <a:pt x="991" y="732"/>
                  <a:pt x="990" y="732"/>
                  <a:pt x="990" y="733"/>
                </a:cubicBezTo>
                <a:cubicBezTo>
                  <a:pt x="988" y="733"/>
                  <a:pt x="987" y="733"/>
                  <a:pt x="985" y="733"/>
                </a:cubicBezTo>
                <a:cubicBezTo>
                  <a:pt x="987" y="733"/>
                  <a:pt x="989" y="732"/>
                  <a:pt x="991" y="732"/>
                </a:cubicBezTo>
                <a:cubicBezTo>
                  <a:pt x="992" y="732"/>
                  <a:pt x="992" y="731"/>
                  <a:pt x="994" y="732"/>
                </a:cubicBezTo>
                <a:cubicBezTo>
                  <a:pt x="993" y="732"/>
                  <a:pt x="992" y="732"/>
                  <a:pt x="991" y="732"/>
                </a:cubicBezTo>
                <a:close/>
                <a:moveTo>
                  <a:pt x="1006" y="726"/>
                </a:moveTo>
                <a:cubicBezTo>
                  <a:pt x="1006" y="726"/>
                  <a:pt x="1005" y="726"/>
                  <a:pt x="1004" y="726"/>
                </a:cubicBezTo>
                <a:cubicBezTo>
                  <a:pt x="1002" y="726"/>
                  <a:pt x="998" y="726"/>
                  <a:pt x="997" y="726"/>
                </a:cubicBezTo>
                <a:cubicBezTo>
                  <a:pt x="999" y="726"/>
                  <a:pt x="1002" y="726"/>
                  <a:pt x="1004" y="726"/>
                </a:cubicBezTo>
                <a:cubicBezTo>
                  <a:pt x="1006" y="726"/>
                  <a:pt x="1008" y="726"/>
                  <a:pt x="1006" y="726"/>
                </a:cubicBezTo>
                <a:close/>
                <a:moveTo>
                  <a:pt x="1013" y="607"/>
                </a:moveTo>
                <a:cubicBezTo>
                  <a:pt x="1015" y="606"/>
                  <a:pt x="1016" y="606"/>
                  <a:pt x="1016" y="605"/>
                </a:cubicBezTo>
                <a:cubicBezTo>
                  <a:pt x="1016" y="606"/>
                  <a:pt x="1015" y="606"/>
                  <a:pt x="1013" y="607"/>
                </a:cubicBezTo>
                <a:close/>
                <a:moveTo>
                  <a:pt x="1015" y="658"/>
                </a:moveTo>
                <a:cubicBezTo>
                  <a:pt x="1015" y="657"/>
                  <a:pt x="1015" y="656"/>
                  <a:pt x="1015" y="654"/>
                </a:cubicBezTo>
                <a:cubicBezTo>
                  <a:pt x="1015" y="655"/>
                  <a:pt x="1015" y="655"/>
                  <a:pt x="1015" y="656"/>
                </a:cubicBezTo>
                <a:cubicBezTo>
                  <a:pt x="1015" y="656"/>
                  <a:pt x="1016" y="657"/>
                  <a:pt x="1015" y="658"/>
                </a:cubicBezTo>
                <a:cubicBezTo>
                  <a:pt x="1016" y="661"/>
                  <a:pt x="1016" y="664"/>
                  <a:pt x="1017" y="667"/>
                </a:cubicBezTo>
                <a:cubicBezTo>
                  <a:pt x="1016" y="664"/>
                  <a:pt x="1015" y="661"/>
                  <a:pt x="1015" y="658"/>
                </a:cubicBezTo>
                <a:close/>
                <a:moveTo>
                  <a:pt x="1018" y="695"/>
                </a:moveTo>
                <a:cubicBezTo>
                  <a:pt x="1018" y="694"/>
                  <a:pt x="1017" y="693"/>
                  <a:pt x="1018" y="691"/>
                </a:cubicBezTo>
                <a:cubicBezTo>
                  <a:pt x="1018" y="692"/>
                  <a:pt x="1018" y="694"/>
                  <a:pt x="1018" y="695"/>
                </a:cubicBezTo>
                <a:cubicBezTo>
                  <a:pt x="1018" y="695"/>
                  <a:pt x="1019" y="695"/>
                  <a:pt x="1019" y="696"/>
                </a:cubicBezTo>
                <a:cubicBezTo>
                  <a:pt x="1019" y="696"/>
                  <a:pt x="1019" y="697"/>
                  <a:pt x="1019" y="697"/>
                </a:cubicBezTo>
                <a:cubicBezTo>
                  <a:pt x="1019" y="696"/>
                  <a:pt x="1019" y="696"/>
                  <a:pt x="1018" y="695"/>
                </a:cubicBezTo>
                <a:close/>
                <a:moveTo>
                  <a:pt x="1045" y="684"/>
                </a:moveTo>
                <a:cubicBezTo>
                  <a:pt x="1045" y="684"/>
                  <a:pt x="1045" y="684"/>
                  <a:pt x="1046" y="684"/>
                </a:cubicBezTo>
                <a:cubicBezTo>
                  <a:pt x="1045" y="684"/>
                  <a:pt x="1045" y="683"/>
                  <a:pt x="1044" y="682"/>
                </a:cubicBezTo>
                <a:cubicBezTo>
                  <a:pt x="1045" y="682"/>
                  <a:pt x="1045" y="683"/>
                  <a:pt x="1045" y="684"/>
                </a:cubicBezTo>
                <a:close/>
                <a:moveTo>
                  <a:pt x="1046" y="573"/>
                </a:moveTo>
                <a:cubicBezTo>
                  <a:pt x="1044" y="573"/>
                  <a:pt x="1044" y="573"/>
                  <a:pt x="1046" y="573"/>
                </a:cubicBezTo>
                <a:close/>
                <a:moveTo>
                  <a:pt x="1044" y="522"/>
                </a:moveTo>
                <a:cubicBezTo>
                  <a:pt x="1044" y="524"/>
                  <a:pt x="1044" y="525"/>
                  <a:pt x="1044" y="527"/>
                </a:cubicBezTo>
                <a:cubicBezTo>
                  <a:pt x="1045" y="527"/>
                  <a:pt x="1044" y="525"/>
                  <a:pt x="1044" y="522"/>
                </a:cubicBezTo>
                <a:close/>
                <a:moveTo>
                  <a:pt x="1039" y="494"/>
                </a:moveTo>
                <a:cubicBezTo>
                  <a:pt x="1041" y="493"/>
                  <a:pt x="1041" y="493"/>
                  <a:pt x="1039" y="494"/>
                </a:cubicBezTo>
                <a:close/>
                <a:moveTo>
                  <a:pt x="1035" y="511"/>
                </a:moveTo>
                <a:cubicBezTo>
                  <a:pt x="1035" y="511"/>
                  <a:pt x="1033" y="509"/>
                  <a:pt x="1033" y="509"/>
                </a:cubicBezTo>
                <a:cubicBezTo>
                  <a:pt x="1034" y="510"/>
                  <a:pt x="1034" y="510"/>
                  <a:pt x="1035" y="511"/>
                </a:cubicBezTo>
                <a:close/>
                <a:moveTo>
                  <a:pt x="1033" y="510"/>
                </a:moveTo>
                <a:cubicBezTo>
                  <a:pt x="1033" y="510"/>
                  <a:pt x="1032" y="510"/>
                  <a:pt x="1032" y="510"/>
                </a:cubicBezTo>
                <a:cubicBezTo>
                  <a:pt x="1032" y="511"/>
                  <a:pt x="1032" y="510"/>
                  <a:pt x="1033" y="510"/>
                </a:cubicBezTo>
                <a:close/>
                <a:moveTo>
                  <a:pt x="1032" y="590"/>
                </a:moveTo>
                <a:cubicBezTo>
                  <a:pt x="1032" y="590"/>
                  <a:pt x="1035" y="589"/>
                  <a:pt x="1035" y="589"/>
                </a:cubicBezTo>
                <a:cubicBezTo>
                  <a:pt x="1034" y="589"/>
                  <a:pt x="1033" y="590"/>
                  <a:pt x="1032" y="590"/>
                </a:cubicBezTo>
                <a:cubicBezTo>
                  <a:pt x="1032" y="590"/>
                  <a:pt x="1032" y="589"/>
                  <a:pt x="1032" y="588"/>
                </a:cubicBezTo>
                <a:cubicBezTo>
                  <a:pt x="1033" y="588"/>
                  <a:pt x="1032" y="590"/>
                  <a:pt x="1032" y="590"/>
                </a:cubicBezTo>
                <a:close/>
                <a:moveTo>
                  <a:pt x="1020" y="562"/>
                </a:moveTo>
                <a:cubicBezTo>
                  <a:pt x="1020" y="561"/>
                  <a:pt x="1020" y="560"/>
                  <a:pt x="1020" y="559"/>
                </a:cubicBezTo>
                <a:cubicBezTo>
                  <a:pt x="1020" y="561"/>
                  <a:pt x="1021" y="562"/>
                  <a:pt x="1023" y="562"/>
                </a:cubicBezTo>
                <a:cubicBezTo>
                  <a:pt x="1022" y="562"/>
                  <a:pt x="1021" y="562"/>
                  <a:pt x="1020" y="562"/>
                </a:cubicBezTo>
                <a:close/>
                <a:moveTo>
                  <a:pt x="1025" y="690"/>
                </a:moveTo>
                <a:cubicBezTo>
                  <a:pt x="1025" y="690"/>
                  <a:pt x="1024" y="691"/>
                  <a:pt x="1023" y="691"/>
                </a:cubicBezTo>
                <a:cubicBezTo>
                  <a:pt x="1024" y="690"/>
                  <a:pt x="1025" y="690"/>
                  <a:pt x="1025" y="690"/>
                </a:cubicBezTo>
                <a:cubicBezTo>
                  <a:pt x="1025" y="690"/>
                  <a:pt x="1025" y="690"/>
                  <a:pt x="1026" y="690"/>
                </a:cubicBezTo>
                <a:cubicBezTo>
                  <a:pt x="1027" y="691"/>
                  <a:pt x="1025" y="690"/>
                  <a:pt x="1025" y="690"/>
                </a:cubicBezTo>
                <a:close/>
                <a:moveTo>
                  <a:pt x="1027" y="707"/>
                </a:moveTo>
                <a:cubicBezTo>
                  <a:pt x="1027" y="708"/>
                  <a:pt x="1027" y="710"/>
                  <a:pt x="1027" y="712"/>
                </a:cubicBezTo>
                <a:cubicBezTo>
                  <a:pt x="1027" y="710"/>
                  <a:pt x="1027" y="708"/>
                  <a:pt x="1027" y="707"/>
                </a:cubicBezTo>
                <a:close/>
                <a:moveTo>
                  <a:pt x="1026" y="606"/>
                </a:moveTo>
                <a:cubicBezTo>
                  <a:pt x="1027" y="606"/>
                  <a:pt x="1027" y="608"/>
                  <a:pt x="1028" y="609"/>
                </a:cubicBezTo>
                <a:cubicBezTo>
                  <a:pt x="1027" y="608"/>
                  <a:pt x="1027" y="606"/>
                  <a:pt x="1026" y="606"/>
                </a:cubicBezTo>
                <a:close/>
                <a:moveTo>
                  <a:pt x="1035" y="605"/>
                </a:moveTo>
                <a:cubicBezTo>
                  <a:pt x="1035" y="604"/>
                  <a:pt x="1035" y="602"/>
                  <a:pt x="1035" y="601"/>
                </a:cubicBezTo>
                <a:cubicBezTo>
                  <a:pt x="1033" y="602"/>
                  <a:pt x="1032" y="602"/>
                  <a:pt x="1031" y="602"/>
                </a:cubicBezTo>
                <a:cubicBezTo>
                  <a:pt x="1030" y="602"/>
                  <a:pt x="1030" y="602"/>
                  <a:pt x="1029" y="602"/>
                </a:cubicBezTo>
                <a:cubicBezTo>
                  <a:pt x="1029" y="601"/>
                  <a:pt x="1029" y="600"/>
                  <a:pt x="1029" y="600"/>
                </a:cubicBezTo>
                <a:cubicBezTo>
                  <a:pt x="1028" y="598"/>
                  <a:pt x="1028" y="596"/>
                  <a:pt x="1027" y="594"/>
                </a:cubicBezTo>
                <a:cubicBezTo>
                  <a:pt x="1028" y="596"/>
                  <a:pt x="1029" y="598"/>
                  <a:pt x="1029" y="600"/>
                </a:cubicBezTo>
                <a:cubicBezTo>
                  <a:pt x="1029" y="601"/>
                  <a:pt x="1030" y="601"/>
                  <a:pt x="1031" y="602"/>
                </a:cubicBezTo>
                <a:cubicBezTo>
                  <a:pt x="1032" y="601"/>
                  <a:pt x="1034" y="601"/>
                  <a:pt x="1035" y="601"/>
                </a:cubicBezTo>
                <a:cubicBezTo>
                  <a:pt x="1035" y="602"/>
                  <a:pt x="1035" y="604"/>
                  <a:pt x="1035" y="605"/>
                </a:cubicBezTo>
                <a:close/>
                <a:moveTo>
                  <a:pt x="1035" y="729"/>
                </a:moveTo>
                <a:cubicBezTo>
                  <a:pt x="1036" y="729"/>
                  <a:pt x="1037" y="729"/>
                  <a:pt x="1038" y="729"/>
                </a:cubicBezTo>
                <a:cubicBezTo>
                  <a:pt x="1041" y="729"/>
                  <a:pt x="1043" y="730"/>
                  <a:pt x="1046" y="730"/>
                </a:cubicBezTo>
                <a:cubicBezTo>
                  <a:pt x="1042" y="729"/>
                  <a:pt x="1039" y="729"/>
                  <a:pt x="1035" y="729"/>
                </a:cubicBezTo>
                <a:close/>
                <a:moveTo>
                  <a:pt x="1045" y="694"/>
                </a:moveTo>
                <a:cubicBezTo>
                  <a:pt x="1047" y="693"/>
                  <a:pt x="1047" y="693"/>
                  <a:pt x="1045" y="694"/>
                </a:cubicBezTo>
                <a:close/>
                <a:moveTo>
                  <a:pt x="1044" y="497"/>
                </a:moveTo>
                <a:cubicBezTo>
                  <a:pt x="1046" y="497"/>
                  <a:pt x="1047" y="497"/>
                  <a:pt x="1049" y="497"/>
                </a:cubicBezTo>
                <a:cubicBezTo>
                  <a:pt x="1049" y="496"/>
                  <a:pt x="1049" y="495"/>
                  <a:pt x="1049" y="494"/>
                </a:cubicBezTo>
                <a:cubicBezTo>
                  <a:pt x="1049" y="495"/>
                  <a:pt x="1050" y="496"/>
                  <a:pt x="1049" y="497"/>
                </a:cubicBezTo>
                <a:cubicBezTo>
                  <a:pt x="1048" y="497"/>
                  <a:pt x="1045" y="497"/>
                  <a:pt x="1044" y="497"/>
                </a:cubicBezTo>
                <a:close/>
                <a:moveTo>
                  <a:pt x="1052" y="502"/>
                </a:moveTo>
                <a:cubicBezTo>
                  <a:pt x="1051" y="500"/>
                  <a:pt x="1051" y="499"/>
                  <a:pt x="1049" y="498"/>
                </a:cubicBezTo>
                <a:cubicBezTo>
                  <a:pt x="1050" y="498"/>
                  <a:pt x="1051" y="499"/>
                  <a:pt x="1051" y="499"/>
                </a:cubicBezTo>
                <a:cubicBezTo>
                  <a:pt x="1052" y="500"/>
                  <a:pt x="1052" y="501"/>
                  <a:pt x="1052" y="502"/>
                </a:cubicBezTo>
                <a:cubicBezTo>
                  <a:pt x="1052" y="503"/>
                  <a:pt x="1052" y="505"/>
                  <a:pt x="1053" y="507"/>
                </a:cubicBezTo>
                <a:cubicBezTo>
                  <a:pt x="1052" y="505"/>
                  <a:pt x="1052" y="504"/>
                  <a:pt x="1052" y="502"/>
                </a:cubicBezTo>
                <a:close/>
                <a:moveTo>
                  <a:pt x="1059" y="490"/>
                </a:moveTo>
                <a:cubicBezTo>
                  <a:pt x="1060" y="489"/>
                  <a:pt x="1061" y="488"/>
                  <a:pt x="1062" y="488"/>
                </a:cubicBezTo>
                <a:cubicBezTo>
                  <a:pt x="1060" y="489"/>
                  <a:pt x="1057" y="492"/>
                  <a:pt x="1059" y="490"/>
                </a:cubicBezTo>
                <a:close/>
                <a:moveTo>
                  <a:pt x="1062" y="623"/>
                </a:moveTo>
                <a:cubicBezTo>
                  <a:pt x="1061" y="620"/>
                  <a:pt x="1061" y="618"/>
                  <a:pt x="1061" y="616"/>
                </a:cubicBezTo>
                <a:cubicBezTo>
                  <a:pt x="1060" y="614"/>
                  <a:pt x="1060" y="613"/>
                  <a:pt x="1058" y="612"/>
                </a:cubicBezTo>
                <a:cubicBezTo>
                  <a:pt x="1059" y="612"/>
                  <a:pt x="1060" y="613"/>
                  <a:pt x="1060" y="613"/>
                </a:cubicBezTo>
                <a:cubicBezTo>
                  <a:pt x="1060" y="614"/>
                  <a:pt x="1060" y="615"/>
                  <a:pt x="1061" y="616"/>
                </a:cubicBezTo>
                <a:cubicBezTo>
                  <a:pt x="1061" y="618"/>
                  <a:pt x="1061" y="620"/>
                  <a:pt x="1062" y="623"/>
                </a:cubicBezTo>
                <a:close/>
                <a:moveTo>
                  <a:pt x="1059" y="493"/>
                </a:moveTo>
                <a:cubicBezTo>
                  <a:pt x="1058" y="492"/>
                  <a:pt x="1057" y="491"/>
                  <a:pt x="1056" y="490"/>
                </a:cubicBezTo>
                <a:cubicBezTo>
                  <a:pt x="1057" y="491"/>
                  <a:pt x="1058" y="492"/>
                  <a:pt x="1059" y="493"/>
                </a:cubicBezTo>
                <a:close/>
                <a:moveTo>
                  <a:pt x="1057" y="649"/>
                </a:moveTo>
                <a:cubicBezTo>
                  <a:pt x="1057" y="647"/>
                  <a:pt x="1057" y="646"/>
                  <a:pt x="1058" y="645"/>
                </a:cubicBezTo>
                <a:cubicBezTo>
                  <a:pt x="1057" y="646"/>
                  <a:pt x="1057" y="647"/>
                  <a:pt x="1057" y="649"/>
                </a:cubicBezTo>
                <a:close/>
                <a:moveTo>
                  <a:pt x="1056" y="652"/>
                </a:moveTo>
                <a:cubicBezTo>
                  <a:pt x="1059" y="651"/>
                  <a:pt x="1060" y="652"/>
                  <a:pt x="1062" y="653"/>
                </a:cubicBezTo>
                <a:cubicBezTo>
                  <a:pt x="1060" y="654"/>
                  <a:pt x="1058" y="655"/>
                  <a:pt x="1056" y="652"/>
                </a:cubicBezTo>
                <a:close/>
                <a:moveTo>
                  <a:pt x="1065" y="663"/>
                </a:moveTo>
                <a:cubicBezTo>
                  <a:pt x="1065" y="662"/>
                  <a:pt x="1064" y="662"/>
                  <a:pt x="1064" y="661"/>
                </a:cubicBezTo>
                <a:cubicBezTo>
                  <a:pt x="1063" y="661"/>
                  <a:pt x="1062" y="660"/>
                  <a:pt x="1063" y="661"/>
                </a:cubicBezTo>
                <a:cubicBezTo>
                  <a:pt x="1064" y="661"/>
                  <a:pt x="1064" y="661"/>
                  <a:pt x="1064" y="661"/>
                </a:cubicBezTo>
                <a:cubicBezTo>
                  <a:pt x="1064" y="661"/>
                  <a:pt x="1065" y="662"/>
                  <a:pt x="1065" y="662"/>
                </a:cubicBezTo>
                <a:cubicBezTo>
                  <a:pt x="1064" y="662"/>
                  <a:pt x="1066" y="664"/>
                  <a:pt x="1065" y="663"/>
                </a:cubicBezTo>
                <a:close/>
                <a:moveTo>
                  <a:pt x="1067" y="642"/>
                </a:moveTo>
                <a:cubicBezTo>
                  <a:pt x="1067" y="641"/>
                  <a:pt x="1066" y="640"/>
                  <a:pt x="1067" y="639"/>
                </a:cubicBezTo>
                <a:cubicBezTo>
                  <a:pt x="1068" y="638"/>
                  <a:pt x="1069" y="639"/>
                  <a:pt x="1070" y="638"/>
                </a:cubicBezTo>
                <a:cubicBezTo>
                  <a:pt x="1066" y="640"/>
                  <a:pt x="1069" y="639"/>
                  <a:pt x="1067" y="642"/>
                </a:cubicBezTo>
                <a:close/>
                <a:moveTo>
                  <a:pt x="1074" y="632"/>
                </a:moveTo>
                <a:cubicBezTo>
                  <a:pt x="1075" y="632"/>
                  <a:pt x="1075" y="631"/>
                  <a:pt x="1076" y="630"/>
                </a:cubicBezTo>
                <a:cubicBezTo>
                  <a:pt x="1076" y="629"/>
                  <a:pt x="1077" y="628"/>
                  <a:pt x="1077" y="626"/>
                </a:cubicBezTo>
                <a:cubicBezTo>
                  <a:pt x="1077" y="628"/>
                  <a:pt x="1076" y="629"/>
                  <a:pt x="1076" y="630"/>
                </a:cubicBezTo>
                <a:cubicBezTo>
                  <a:pt x="1075" y="632"/>
                  <a:pt x="1075" y="633"/>
                  <a:pt x="1074" y="634"/>
                </a:cubicBezTo>
                <a:cubicBezTo>
                  <a:pt x="1074" y="634"/>
                  <a:pt x="1074" y="633"/>
                  <a:pt x="1074" y="632"/>
                </a:cubicBezTo>
                <a:close/>
                <a:moveTo>
                  <a:pt x="1073" y="423"/>
                </a:moveTo>
                <a:cubicBezTo>
                  <a:pt x="1073" y="423"/>
                  <a:pt x="1072" y="422"/>
                  <a:pt x="1073" y="421"/>
                </a:cubicBezTo>
                <a:cubicBezTo>
                  <a:pt x="1074" y="423"/>
                  <a:pt x="1073" y="423"/>
                  <a:pt x="1073" y="423"/>
                </a:cubicBezTo>
                <a:close/>
                <a:moveTo>
                  <a:pt x="1077" y="482"/>
                </a:moveTo>
                <a:cubicBezTo>
                  <a:pt x="1077" y="483"/>
                  <a:pt x="1078" y="484"/>
                  <a:pt x="1079" y="484"/>
                </a:cubicBezTo>
                <a:cubicBezTo>
                  <a:pt x="1078" y="483"/>
                  <a:pt x="1077" y="484"/>
                  <a:pt x="1077" y="482"/>
                </a:cubicBezTo>
                <a:close/>
                <a:moveTo>
                  <a:pt x="1078" y="478"/>
                </a:moveTo>
                <a:cubicBezTo>
                  <a:pt x="1079" y="479"/>
                  <a:pt x="1080" y="481"/>
                  <a:pt x="1080" y="481"/>
                </a:cubicBezTo>
                <a:cubicBezTo>
                  <a:pt x="1079" y="480"/>
                  <a:pt x="1079" y="479"/>
                  <a:pt x="1078" y="478"/>
                </a:cubicBezTo>
                <a:close/>
                <a:moveTo>
                  <a:pt x="1087" y="465"/>
                </a:moveTo>
                <a:cubicBezTo>
                  <a:pt x="1086" y="466"/>
                  <a:pt x="1086" y="468"/>
                  <a:pt x="1085" y="469"/>
                </a:cubicBezTo>
                <a:cubicBezTo>
                  <a:pt x="1086" y="467"/>
                  <a:pt x="1086" y="465"/>
                  <a:pt x="1087" y="463"/>
                </a:cubicBezTo>
                <a:cubicBezTo>
                  <a:pt x="1087" y="464"/>
                  <a:pt x="1087" y="464"/>
                  <a:pt x="1087" y="465"/>
                </a:cubicBezTo>
                <a:close/>
                <a:moveTo>
                  <a:pt x="1141" y="492"/>
                </a:moveTo>
                <a:cubicBezTo>
                  <a:pt x="1141" y="493"/>
                  <a:pt x="1141" y="494"/>
                  <a:pt x="1142" y="496"/>
                </a:cubicBezTo>
                <a:cubicBezTo>
                  <a:pt x="1141" y="494"/>
                  <a:pt x="1141" y="493"/>
                  <a:pt x="1141" y="492"/>
                </a:cubicBezTo>
                <a:close/>
                <a:moveTo>
                  <a:pt x="1143" y="500"/>
                </a:moveTo>
                <a:cubicBezTo>
                  <a:pt x="1142" y="499"/>
                  <a:pt x="1142" y="499"/>
                  <a:pt x="1142" y="497"/>
                </a:cubicBezTo>
                <a:cubicBezTo>
                  <a:pt x="1142" y="498"/>
                  <a:pt x="1142" y="499"/>
                  <a:pt x="1143" y="500"/>
                </a:cubicBezTo>
                <a:close/>
                <a:moveTo>
                  <a:pt x="1122" y="450"/>
                </a:moveTo>
                <a:cubicBezTo>
                  <a:pt x="1122" y="449"/>
                  <a:pt x="1123" y="449"/>
                  <a:pt x="1123" y="448"/>
                </a:cubicBezTo>
                <a:cubicBezTo>
                  <a:pt x="1126" y="451"/>
                  <a:pt x="1130" y="457"/>
                  <a:pt x="1127" y="461"/>
                </a:cubicBezTo>
                <a:cubicBezTo>
                  <a:pt x="1122" y="468"/>
                  <a:pt x="1120" y="454"/>
                  <a:pt x="1122" y="450"/>
                </a:cubicBezTo>
                <a:close/>
                <a:moveTo>
                  <a:pt x="1122" y="477"/>
                </a:moveTo>
                <a:cubicBezTo>
                  <a:pt x="1120" y="477"/>
                  <a:pt x="1119" y="476"/>
                  <a:pt x="1117" y="476"/>
                </a:cubicBezTo>
                <a:cubicBezTo>
                  <a:pt x="1119" y="476"/>
                  <a:pt x="1120" y="476"/>
                  <a:pt x="1121" y="477"/>
                </a:cubicBezTo>
                <a:cubicBezTo>
                  <a:pt x="1121" y="477"/>
                  <a:pt x="1123" y="478"/>
                  <a:pt x="1122" y="477"/>
                </a:cubicBezTo>
                <a:close/>
                <a:moveTo>
                  <a:pt x="1121" y="465"/>
                </a:moveTo>
                <a:cubicBezTo>
                  <a:pt x="1122" y="469"/>
                  <a:pt x="1121" y="476"/>
                  <a:pt x="1118" y="471"/>
                </a:cubicBezTo>
                <a:cubicBezTo>
                  <a:pt x="1116" y="472"/>
                  <a:pt x="1113" y="472"/>
                  <a:pt x="1111" y="470"/>
                </a:cubicBezTo>
                <a:cubicBezTo>
                  <a:pt x="1110" y="479"/>
                  <a:pt x="1098" y="468"/>
                  <a:pt x="1110" y="467"/>
                </a:cubicBezTo>
                <a:cubicBezTo>
                  <a:pt x="1110" y="467"/>
                  <a:pt x="1113" y="470"/>
                  <a:pt x="1114" y="470"/>
                </a:cubicBezTo>
                <a:cubicBezTo>
                  <a:pt x="1115" y="470"/>
                  <a:pt x="1117" y="465"/>
                  <a:pt x="1121" y="465"/>
                </a:cubicBezTo>
                <a:close/>
                <a:moveTo>
                  <a:pt x="1109" y="484"/>
                </a:moveTo>
                <a:cubicBezTo>
                  <a:pt x="1107" y="482"/>
                  <a:pt x="1108" y="482"/>
                  <a:pt x="1108" y="480"/>
                </a:cubicBezTo>
                <a:cubicBezTo>
                  <a:pt x="1110" y="481"/>
                  <a:pt x="1111" y="482"/>
                  <a:pt x="1109" y="484"/>
                </a:cubicBezTo>
                <a:close/>
                <a:moveTo>
                  <a:pt x="1111" y="367"/>
                </a:moveTo>
                <a:cubicBezTo>
                  <a:pt x="1114" y="370"/>
                  <a:pt x="1112" y="370"/>
                  <a:pt x="1111" y="371"/>
                </a:cubicBezTo>
                <a:cubicBezTo>
                  <a:pt x="1111" y="370"/>
                  <a:pt x="1111" y="368"/>
                  <a:pt x="1111" y="367"/>
                </a:cubicBezTo>
                <a:close/>
                <a:moveTo>
                  <a:pt x="1106" y="415"/>
                </a:moveTo>
                <a:cubicBezTo>
                  <a:pt x="1106" y="412"/>
                  <a:pt x="1106" y="408"/>
                  <a:pt x="1106" y="405"/>
                </a:cubicBezTo>
                <a:cubicBezTo>
                  <a:pt x="1112" y="406"/>
                  <a:pt x="1114" y="417"/>
                  <a:pt x="1114" y="421"/>
                </a:cubicBezTo>
                <a:cubicBezTo>
                  <a:pt x="1115" y="424"/>
                  <a:pt x="1114" y="438"/>
                  <a:pt x="1109" y="433"/>
                </a:cubicBezTo>
                <a:cubicBezTo>
                  <a:pt x="1108" y="433"/>
                  <a:pt x="1108" y="433"/>
                  <a:pt x="1107" y="433"/>
                </a:cubicBezTo>
                <a:cubicBezTo>
                  <a:pt x="1106" y="434"/>
                  <a:pt x="1105" y="434"/>
                  <a:pt x="1104" y="434"/>
                </a:cubicBezTo>
                <a:cubicBezTo>
                  <a:pt x="1105" y="433"/>
                  <a:pt x="1106" y="433"/>
                  <a:pt x="1107" y="433"/>
                </a:cubicBezTo>
                <a:cubicBezTo>
                  <a:pt x="1109" y="432"/>
                  <a:pt x="1109" y="429"/>
                  <a:pt x="1111" y="424"/>
                </a:cubicBezTo>
                <a:cubicBezTo>
                  <a:pt x="1109" y="424"/>
                  <a:pt x="1107" y="422"/>
                  <a:pt x="1104" y="421"/>
                </a:cubicBezTo>
                <a:cubicBezTo>
                  <a:pt x="1107" y="419"/>
                  <a:pt x="1105" y="418"/>
                  <a:pt x="1106" y="415"/>
                </a:cubicBezTo>
                <a:close/>
                <a:moveTo>
                  <a:pt x="1098" y="415"/>
                </a:moveTo>
                <a:cubicBezTo>
                  <a:pt x="1104" y="415"/>
                  <a:pt x="1103" y="419"/>
                  <a:pt x="1104" y="423"/>
                </a:cubicBezTo>
                <a:cubicBezTo>
                  <a:pt x="1103" y="421"/>
                  <a:pt x="1090" y="417"/>
                  <a:pt x="1098" y="415"/>
                </a:cubicBezTo>
                <a:close/>
                <a:moveTo>
                  <a:pt x="1093" y="377"/>
                </a:moveTo>
                <a:cubicBezTo>
                  <a:pt x="1095" y="378"/>
                  <a:pt x="1097" y="380"/>
                  <a:pt x="1098" y="383"/>
                </a:cubicBezTo>
                <a:cubicBezTo>
                  <a:pt x="1095" y="383"/>
                  <a:pt x="1091" y="380"/>
                  <a:pt x="1093" y="377"/>
                </a:cubicBezTo>
                <a:close/>
                <a:moveTo>
                  <a:pt x="1093" y="486"/>
                </a:moveTo>
                <a:cubicBezTo>
                  <a:pt x="1093" y="487"/>
                  <a:pt x="1093" y="488"/>
                  <a:pt x="1092" y="489"/>
                </a:cubicBezTo>
                <a:cubicBezTo>
                  <a:pt x="1090" y="486"/>
                  <a:pt x="1086" y="481"/>
                  <a:pt x="1094" y="479"/>
                </a:cubicBezTo>
                <a:cubicBezTo>
                  <a:pt x="1097" y="478"/>
                  <a:pt x="1098" y="485"/>
                  <a:pt x="1103" y="481"/>
                </a:cubicBezTo>
                <a:cubicBezTo>
                  <a:pt x="1103" y="480"/>
                  <a:pt x="1103" y="480"/>
                  <a:pt x="1102" y="479"/>
                </a:cubicBezTo>
                <a:cubicBezTo>
                  <a:pt x="1101" y="478"/>
                  <a:pt x="1099" y="478"/>
                  <a:pt x="1098" y="477"/>
                </a:cubicBezTo>
                <a:cubicBezTo>
                  <a:pt x="1100" y="478"/>
                  <a:pt x="1101" y="478"/>
                  <a:pt x="1102" y="479"/>
                </a:cubicBezTo>
                <a:cubicBezTo>
                  <a:pt x="1103" y="480"/>
                  <a:pt x="1103" y="480"/>
                  <a:pt x="1104" y="480"/>
                </a:cubicBezTo>
                <a:cubicBezTo>
                  <a:pt x="1104" y="481"/>
                  <a:pt x="1103" y="481"/>
                  <a:pt x="1103" y="481"/>
                </a:cubicBezTo>
                <a:cubicBezTo>
                  <a:pt x="1104" y="485"/>
                  <a:pt x="1096" y="490"/>
                  <a:pt x="1094" y="483"/>
                </a:cubicBezTo>
                <a:cubicBezTo>
                  <a:pt x="1093" y="484"/>
                  <a:pt x="1093" y="484"/>
                  <a:pt x="1093" y="486"/>
                </a:cubicBezTo>
                <a:close/>
                <a:moveTo>
                  <a:pt x="1096" y="515"/>
                </a:moveTo>
                <a:cubicBezTo>
                  <a:pt x="1095" y="514"/>
                  <a:pt x="1095" y="513"/>
                  <a:pt x="1096" y="512"/>
                </a:cubicBezTo>
                <a:cubicBezTo>
                  <a:pt x="1096" y="512"/>
                  <a:pt x="1095" y="512"/>
                  <a:pt x="1094" y="512"/>
                </a:cubicBezTo>
                <a:cubicBezTo>
                  <a:pt x="1095" y="512"/>
                  <a:pt x="1096" y="512"/>
                  <a:pt x="1096" y="512"/>
                </a:cubicBezTo>
                <a:cubicBezTo>
                  <a:pt x="1096" y="512"/>
                  <a:pt x="1096" y="512"/>
                  <a:pt x="1096" y="512"/>
                </a:cubicBezTo>
                <a:cubicBezTo>
                  <a:pt x="1102" y="513"/>
                  <a:pt x="1095" y="503"/>
                  <a:pt x="1104" y="502"/>
                </a:cubicBezTo>
                <a:cubicBezTo>
                  <a:pt x="1108" y="502"/>
                  <a:pt x="1110" y="513"/>
                  <a:pt x="1108" y="517"/>
                </a:cubicBezTo>
                <a:cubicBezTo>
                  <a:pt x="1104" y="517"/>
                  <a:pt x="1100" y="516"/>
                  <a:pt x="1096" y="515"/>
                </a:cubicBezTo>
                <a:close/>
                <a:moveTo>
                  <a:pt x="1102" y="589"/>
                </a:moveTo>
                <a:cubicBezTo>
                  <a:pt x="1103" y="591"/>
                  <a:pt x="1103" y="591"/>
                  <a:pt x="1102" y="589"/>
                </a:cubicBezTo>
                <a:close/>
                <a:moveTo>
                  <a:pt x="1108" y="718"/>
                </a:moveTo>
                <a:cubicBezTo>
                  <a:pt x="1105" y="718"/>
                  <a:pt x="1103" y="718"/>
                  <a:pt x="1100" y="719"/>
                </a:cubicBezTo>
                <a:cubicBezTo>
                  <a:pt x="1102" y="718"/>
                  <a:pt x="1105" y="718"/>
                  <a:pt x="1108" y="718"/>
                </a:cubicBezTo>
                <a:cubicBezTo>
                  <a:pt x="1109" y="718"/>
                  <a:pt x="1109" y="718"/>
                  <a:pt x="1110" y="718"/>
                </a:cubicBezTo>
                <a:cubicBezTo>
                  <a:pt x="1111" y="719"/>
                  <a:pt x="1111" y="720"/>
                  <a:pt x="1111" y="721"/>
                </a:cubicBezTo>
                <a:cubicBezTo>
                  <a:pt x="1111" y="719"/>
                  <a:pt x="1109" y="719"/>
                  <a:pt x="1108" y="718"/>
                </a:cubicBezTo>
                <a:close/>
                <a:moveTo>
                  <a:pt x="1115" y="593"/>
                </a:moveTo>
                <a:cubicBezTo>
                  <a:pt x="1114" y="591"/>
                  <a:pt x="1115" y="593"/>
                  <a:pt x="1115" y="595"/>
                </a:cubicBezTo>
                <a:cubicBezTo>
                  <a:pt x="1114" y="594"/>
                  <a:pt x="1115" y="594"/>
                  <a:pt x="1115" y="593"/>
                </a:cubicBezTo>
                <a:close/>
                <a:moveTo>
                  <a:pt x="1116" y="541"/>
                </a:moveTo>
                <a:cubicBezTo>
                  <a:pt x="1116" y="546"/>
                  <a:pt x="1114" y="549"/>
                  <a:pt x="1114" y="554"/>
                </a:cubicBezTo>
                <a:cubicBezTo>
                  <a:pt x="1114" y="558"/>
                  <a:pt x="1110" y="556"/>
                  <a:pt x="1108" y="554"/>
                </a:cubicBezTo>
                <a:cubicBezTo>
                  <a:pt x="1108" y="555"/>
                  <a:pt x="1108" y="557"/>
                  <a:pt x="1109" y="558"/>
                </a:cubicBezTo>
                <a:cubicBezTo>
                  <a:pt x="1108" y="556"/>
                  <a:pt x="1107" y="554"/>
                  <a:pt x="1106" y="553"/>
                </a:cubicBezTo>
                <a:cubicBezTo>
                  <a:pt x="1107" y="553"/>
                  <a:pt x="1107" y="552"/>
                  <a:pt x="1108" y="552"/>
                </a:cubicBezTo>
                <a:cubicBezTo>
                  <a:pt x="1105" y="546"/>
                  <a:pt x="1104" y="536"/>
                  <a:pt x="1103" y="528"/>
                </a:cubicBezTo>
                <a:cubicBezTo>
                  <a:pt x="1107" y="531"/>
                  <a:pt x="1109" y="530"/>
                  <a:pt x="1112" y="533"/>
                </a:cubicBezTo>
                <a:cubicBezTo>
                  <a:pt x="1113" y="535"/>
                  <a:pt x="1114" y="538"/>
                  <a:pt x="1116" y="541"/>
                </a:cubicBezTo>
                <a:cubicBezTo>
                  <a:pt x="1116" y="539"/>
                  <a:pt x="1116" y="538"/>
                  <a:pt x="1115" y="537"/>
                </a:cubicBezTo>
                <a:cubicBezTo>
                  <a:pt x="1116" y="538"/>
                  <a:pt x="1116" y="539"/>
                  <a:pt x="1116" y="541"/>
                </a:cubicBezTo>
                <a:cubicBezTo>
                  <a:pt x="1116" y="541"/>
                  <a:pt x="1116" y="541"/>
                  <a:pt x="1116" y="541"/>
                </a:cubicBezTo>
                <a:close/>
                <a:moveTo>
                  <a:pt x="1117" y="615"/>
                </a:moveTo>
                <a:cubicBezTo>
                  <a:pt x="1115" y="616"/>
                  <a:pt x="1116" y="616"/>
                  <a:pt x="1117" y="615"/>
                </a:cubicBezTo>
                <a:close/>
                <a:moveTo>
                  <a:pt x="1118" y="663"/>
                </a:moveTo>
                <a:cubicBezTo>
                  <a:pt x="1118" y="661"/>
                  <a:pt x="1119" y="664"/>
                  <a:pt x="1120" y="667"/>
                </a:cubicBezTo>
                <a:cubicBezTo>
                  <a:pt x="1120" y="665"/>
                  <a:pt x="1119" y="664"/>
                  <a:pt x="1118" y="663"/>
                </a:cubicBezTo>
                <a:close/>
                <a:moveTo>
                  <a:pt x="1121" y="670"/>
                </a:moveTo>
                <a:cubicBezTo>
                  <a:pt x="1121" y="671"/>
                  <a:pt x="1122" y="672"/>
                  <a:pt x="1122" y="673"/>
                </a:cubicBezTo>
                <a:cubicBezTo>
                  <a:pt x="1122" y="672"/>
                  <a:pt x="1121" y="671"/>
                  <a:pt x="1121" y="670"/>
                </a:cubicBezTo>
                <a:close/>
                <a:moveTo>
                  <a:pt x="1129" y="675"/>
                </a:moveTo>
                <a:cubicBezTo>
                  <a:pt x="1129" y="675"/>
                  <a:pt x="1128" y="677"/>
                  <a:pt x="1128" y="676"/>
                </a:cubicBezTo>
                <a:cubicBezTo>
                  <a:pt x="1128" y="676"/>
                  <a:pt x="1129" y="674"/>
                  <a:pt x="1129" y="675"/>
                </a:cubicBezTo>
                <a:close/>
                <a:moveTo>
                  <a:pt x="1129" y="622"/>
                </a:moveTo>
                <a:cubicBezTo>
                  <a:pt x="1130" y="625"/>
                  <a:pt x="1131" y="629"/>
                  <a:pt x="1130" y="632"/>
                </a:cubicBezTo>
                <a:cubicBezTo>
                  <a:pt x="1131" y="629"/>
                  <a:pt x="1130" y="625"/>
                  <a:pt x="1129" y="622"/>
                </a:cubicBezTo>
                <a:close/>
                <a:moveTo>
                  <a:pt x="1121" y="615"/>
                </a:moveTo>
                <a:cubicBezTo>
                  <a:pt x="1125" y="615"/>
                  <a:pt x="1129" y="618"/>
                  <a:pt x="1130" y="619"/>
                </a:cubicBezTo>
                <a:cubicBezTo>
                  <a:pt x="1128" y="619"/>
                  <a:pt x="1125" y="615"/>
                  <a:pt x="1121" y="615"/>
                </a:cubicBezTo>
                <a:close/>
                <a:moveTo>
                  <a:pt x="1124" y="584"/>
                </a:moveTo>
                <a:cubicBezTo>
                  <a:pt x="1125" y="587"/>
                  <a:pt x="1127" y="589"/>
                  <a:pt x="1125" y="588"/>
                </a:cubicBezTo>
                <a:cubicBezTo>
                  <a:pt x="1125" y="587"/>
                  <a:pt x="1125" y="586"/>
                  <a:pt x="1124" y="584"/>
                </a:cubicBezTo>
                <a:close/>
                <a:moveTo>
                  <a:pt x="1127" y="576"/>
                </a:moveTo>
                <a:cubicBezTo>
                  <a:pt x="1129" y="579"/>
                  <a:pt x="1130" y="583"/>
                  <a:pt x="1129" y="585"/>
                </a:cubicBezTo>
                <a:cubicBezTo>
                  <a:pt x="1130" y="583"/>
                  <a:pt x="1129" y="579"/>
                  <a:pt x="1127" y="576"/>
                </a:cubicBezTo>
                <a:close/>
                <a:moveTo>
                  <a:pt x="1139" y="619"/>
                </a:moveTo>
                <a:cubicBezTo>
                  <a:pt x="1138" y="620"/>
                  <a:pt x="1137" y="619"/>
                  <a:pt x="1136" y="620"/>
                </a:cubicBezTo>
                <a:cubicBezTo>
                  <a:pt x="1139" y="618"/>
                  <a:pt x="1140" y="619"/>
                  <a:pt x="1139" y="619"/>
                </a:cubicBezTo>
                <a:close/>
                <a:moveTo>
                  <a:pt x="1141" y="630"/>
                </a:moveTo>
                <a:cubicBezTo>
                  <a:pt x="1140" y="632"/>
                  <a:pt x="1140" y="631"/>
                  <a:pt x="1141" y="630"/>
                </a:cubicBezTo>
                <a:close/>
                <a:moveTo>
                  <a:pt x="1140" y="627"/>
                </a:moveTo>
                <a:cubicBezTo>
                  <a:pt x="1139" y="626"/>
                  <a:pt x="1139" y="626"/>
                  <a:pt x="1140" y="627"/>
                </a:cubicBezTo>
                <a:close/>
                <a:moveTo>
                  <a:pt x="1144" y="530"/>
                </a:moveTo>
                <a:cubicBezTo>
                  <a:pt x="1136" y="527"/>
                  <a:pt x="1138" y="513"/>
                  <a:pt x="1131" y="512"/>
                </a:cubicBezTo>
                <a:cubicBezTo>
                  <a:pt x="1122" y="510"/>
                  <a:pt x="1131" y="521"/>
                  <a:pt x="1126" y="524"/>
                </a:cubicBezTo>
                <a:cubicBezTo>
                  <a:pt x="1133" y="522"/>
                  <a:pt x="1131" y="531"/>
                  <a:pt x="1132" y="536"/>
                </a:cubicBezTo>
                <a:cubicBezTo>
                  <a:pt x="1132" y="539"/>
                  <a:pt x="1135" y="542"/>
                  <a:pt x="1135" y="544"/>
                </a:cubicBezTo>
                <a:cubicBezTo>
                  <a:pt x="1135" y="547"/>
                  <a:pt x="1132" y="550"/>
                  <a:pt x="1134" y="554"/>
                </a:cubicBezTo>
                <a:cubicBezTo>
                  <a:pt x="1131" y="554"/>
                  <a:pt x="1127" y="555"/>
                  <a:pt x="1126" y="557"/>
                </a:cubicBezTo>
                <a:cubicBezTo>
                  <a:pt x="1127" y="558"/>
                  <a:pt x="1127" y="559"/>
                  <a:pt x="1127" y="560"/>
                </a:cubicBezTo>
                <a:cubicBezTo>
                  <a:pt x="1126" y="559"/>
                  <a:pt x="1126" y="558"/>
                  <a:pt x="1126" y="557"/>
                </a:cubicBezTo>
                <a:cubicBezTo>
                  <a:pt x="1126" y="551"/>
                  <a:pt x="1125" y="544"/>
                  <a:pt x="1121" y="542"/>
                </a:cubicBezTo>
                <a:cubicBezTo>
                  <a:pt x="1125" y="538"/>
                  <a:pt x="1119" y="530"/>
                  <a:pt x="1117" y="527"/>
                </a:cubicBezTo>
                <a:cubicBezTo>
                  <a:pt x="1117" y="526"/>
                  <a:pt x="1118" y="523"/>
                  <a:pt x="1118" y="522"/>
                </a:cubicBezTo>
                <a:cubicBezTo>
                  <a:pt x="1116" y="519"/>
                  <a:pt x="1115" y="519"/>
                  <a:pt x="1115" y="516"/>
                </a:cubicBezTo>
                <a:cubicBezTo>
                  <a:pt x="1115" y="515"/>
                  <a:pt x="1117" y="511"/>
                  <a:pt x="1117" y="510"/>
                </a:cubicBezTo>
                <a:cubicBezTo>
                  <a:pt x="1117" y="510"/>
                  <a:pt x="1115" y="506"/>
                  <a:pt x="1115" y="506"/>
                </a:cubicBezTo>
                <a:cubicBezTo>
                  <a:pt x="1116" y="498"/>
                  <a:pt x="1119" y="504"/>
                  <a:pt x="1122" y="500"/>
                </a:cubicBezTo>
                <a:cubicBezTo>
                  <a:pt x="1127" y="493"/>
                  <a:pt x="1112" y="497"/>
                  <a:pt x="1110" y="499"/>
                </a:cubicBezTo>
                <a:cubicBezTo>
                  <a:pt x="1108" y="495"/>
                  <a:pt x="1114" y="495"/>
                  <a:pt x="1117" y="493"/>
                </a:cubicBezTo>
                <a:cubicBezTo>
                  <a:pt x="1115" y="492"/>
                  <a:pt x="1110" y="493"/>
                  <a:pt x="1108" y="491"/>
                </a:cubicBezTo>
                <a:cubicBezTo>
                  <a:pt x="1106" y="488"/>
                  <a:pt x="1118" y="490"/>
                  <a:pt x="1119" y="490"/>
                </a:cubicBezTo>
                <a:cubicBezTo>
                  <a:pt x="1117" y="487"/>
                  <a:pt x="1115" y="485"/>
                  <a:pt x="1111" y="485"/>
                </a:cubicBezTo>
                <a:cubicBezTo>
                  <a:pt x="1116" y="482"/>
                  <a:pt x="1120" y="480"/>
                  <a:pt x="1125" y="480"/>
                </a:cubicBezTo>
                <a:cubicBezTo>
                  <a:pt x="1122" y="485"/>
                  <a:pt x="1126" y="488"/>
                  <a:pt x="1127" y="492"/>
                </a:cubicBezTo>
                <a:cubicBezTo>
                  <a:pt x="1128" y="490"/>
                  <a:pt x="1128" y="490"/>
                  <a:pt x="1129" y="489"/>
                </a:cubicBezTo>
                <a:cubicBezTo>
                  <a:pt x="1127" y="492"/>
                  <a:pt x="1126" y="502"/>
                  <a:pt x="1124" y="502"/>
                </a:cubicBezTo>
                <a:cubicBezTo>
                  <a:pt x="1128" y="511"/>
                  <a:pt x="1135" y="506"/>
                  <a:pt x="1138" y="512"/>
                </a:cubicBezTo>
                <a:cubicBezTo>
                  <a:pt x="1138" y="510"/>
                  <a:pt x="1138" y="509"/>
                  <a:pt x="1138" y="507"/>
                </a:cubicBezTo>
                <a:cubicBezTo>
                  <a:pt x="1140" y="510"/>
                  <a:pt x="1140" y="513"/>
                  <a:pt x="1141" y="516"/>
                </a:cubicBezTo>
                <a:cubicBezTo>
                  <a:pt x="1136" y="516"/>
                  <a:pt x="1139" y="522"/>
                  <a:pt x="1140" y="526"/>
                </a:cubicBezTo>
                <a:cubicBezTo>
                  <a:pt x="1141" y="525"/>
                  <a:pt x="1142" y="524"/>
                  <a:pt x="1143" y="523"/>
                </a:cubicBezTo>
                <a:cubicBezTo>
                  <a:pt x="1144" y="525"/>
                  <a:pt x="1144" y="528"/>
                  <a:pt x="1144" y="530"/>
                </a:cubicBezTo>
                <a:close/>
                <a:moveTo>
                  <a:pt x="1188" y="620"/>
                </a:moveTo>
                <a:cubicBezTo>
                  <a:pt x="1187" y="618"/>
                  <a:pt x="1188" y="616"/>
                  <a:pt x="1187" y="614"/>
                </a:cubicBezTo>
                <a:cubicBezTo>
                  <a:pt x="1189" y="612"/>
                  <a:pt x="1187" y="617"/>
                  <a:pt x="1188" y="620"/>
                </a:cubicBezTo>
                <a:close/>
                <a:moveTo>
                  <a:pt x="1182" y="594"/>
                </a:moveTo>
                <a:cubicBezTo>
                  <a:pt x="1181" y="593"/>
                  <a:pt x="1180" y="592"/>
                  <a:pt x="1179" y="591"/>
                </a:cubicBezTo>
                <a:cubicBezTo>
                  <a:pt x="1180" y="592"/>
                  <a:pt x="1181" y="593"/>
                  <a:pt x="1182" y="594"/>
                </a:cubicBezTo>
                <a:close/>
                <a:moveTo>
                  <a:pt x="1178" y="620"/>
                </a:moveTo>
                <a:cubicBezTo>
                  <a:pt x="1179" y="623"/>
                  <a:pt x="1180" y="626"/>
                  <a:pt x="1180" y="630"/>
                </a:cubicBezTo>
                <a:cubicBezTo>
                  <a:pt x="1180" y="626"/>
                  <a:pt x="1179" y="623"/>
                  <a:pt x="1178" y="620"/>
                </a:cubicBezTo>
                <a:close/>
                <a:moveTo>
                  <a:pt x="1180" y="665"/>
                </a:moveTo>
                <a:cubicBezTo>
                  <a:pt x="1179" y="663"/>
                  <a:pt x="1178" y="658"/>
                  <a:pt x="1178" y="658"/>
                </a:cubicBezTo>
                <a:cubicBezTo>
                  <a:pt x="1179" y="660"/>
                  <a:pt x="1179" y="662"/>
                  <a:pt x="1180" y="665"/>
                </a:cubicBezTo>
                <a:close/>
                <a:moveTo>
                  <a:pt x="1178" y="600"/>
                </a:moveTo>
                <a:cubicBezTo>
                  <a:pt x="1178" y="598"/>
                  <a:pt x="1178" y="596"/>
                  <a:pt x="1178" y="595"/>
                </a:cubicBezTo>
                <a:cubicBezTo>
                  <a:pt x="1178" y="598"/>
                  <a:pt x="1178" y="600"/>
                  <a:pt x="1179" y="602"/>
                </a:cubicBezTo>
                <a:cubicBezTo>
                  <a:pt x="1179" y="601"/>
                  <a:pt x="1178" y="601"/>
                  <a:pt x="1178" y="600"/>
                </a:cubicBezTo>
                <a:close/>
                <a:moveTo>
                  <a:pt x="1178" y="501"/>
                </a:moveTo>
                <a:cubicBezTo>
                  <a:pt x="1179" y="502"/>
                  <a:pt x="1179" y="503"/>
                  <a:pt x="1181" y="504"/>
                </a:cubicBezTo>
                <a:cubicBezTo>
                  <a:pt x="1178" y="503"/>
                  <a:pt x="1178" y="502"/>
                  <a:pt x="1176" y="501"/>
                </a:cubicBezTo>
                <a:cubicBezTo>
                  <a:pt x="1176" y="501"/>
                  <a:pt x="1177" y="501"/>
                  <a:pt x="1178" y="501"/>
                </a:cubicBezTo>
                <a:close/>
                <a:moveTo>
                  <a:pt x="1176" y="629"/>
                </a:moveTo>
                <a:cubicBezTo>
                  <a:pt x="1175" y="630"/>
                  <a:pt x="1175" y="632"/>
                  <a:pt x="1175" y="634"/>
                </a:cubicBezTo>
                <a:cubicBezTo>
                  <a:pt x="1175" y="632"/>
                  <a:pt x="1175" y="630"/>
                  <a:pt x="1176" y="629"/>
                </a:cubicBezTo>
                <a:close/>
                <a:moveTo>
                  <a:pt x="1174" y="635"/>
                </a:moveTo>
                <a:cubicBezTo>
                  <a:pt x="1173" y="634"/>
                  <a:pt x="1172" y="634"/>
                  <a:pt x="1172" y="633"/>
                </a:cubicBezTo>
                <a:cubicBezTo>
                  <a:pt x="1171" y="633"/>
                  <a:pt x="1169" y="633"/>
                  <a:pt x="1168" y="632"/>
                </a:cubicBezTo>
                <a:cubicBezTo>
                  <a:pt x="1170" y="632"/>
                  <a:pt x="1171" y="633"/>
                  <a:pt x="1172" y="633"/>
                </a:cubicBezTo>
                <a:cubicBezTo>
                  <a:pt x="1173" y="634"/>
                  <a:pt x="1174" y="634"/>
                  <a:pt x="1174" y="635"/>
                </a:cubicBezTo>
                <a:close/>
                <a:moveTo>
                  <a:pt x="1171" y="564"/>
                </a:moveTo>
                <a:cubicBezTo>
                  <a:pt x="1173" y="564"/>
                  <a:pt x="1170" y="564"/>
                  <a:pt x="1171" y="564"/>
                </a:cubicBezTo>
                <a:close/>
                <a:moveTo>
                  <a:pt x="1172" y="598"/>
                </a:moveTo>
                <a:cubicBezTo>
                  <a:pt x="1172" y="597"/>
                  <a:pt x="1172" y="596"/>
                  <a:pt x="1172" y="595"/>
                </a:cubicBezTo>
                <a:cubicBezTo>
                  <a:pt x="1172" y="597"/>
                  <a:pt x="1172" y="599"/>
                  <a:pt x="1172" y="600"/>
                </a:cubicBezTo>
                <a:cubicBezTo>
                  <a:pt x="1172" y="600"/>
                  <a:pt x="1172" y="599"/>
                  <a:pt x="1172" y="598"/>
                </a:cubicBezTo>
                <a:close/>
                <a:moveTo>
                  <a:pt x="1170" y="507"/>
                </a:moveTo>
                <a:cubicBezTo>
                  <a:pt x="1170" y="508"/>
                  <a:pt x="1171" y="509"/>
                  <a:pt x="1173" y="509"/>
                </a:cubicBezTo>
                <a:cubicBezTo>
                  <a:pt x="1172" y="509"/>
                  <a:pt x="1171" y="509"/>
                  <a:pt x="1170" y="509"/>
                </a:cubicBezTo>
                <a:cubicBezTo>
                  <a:pt x="1170" y="508"/>
                  <a:pt x="1170" y="508"/>
                  <a:pt x="1170" y="507"/>
                </a:cubicBezTo>
                <a:cubicBezTo>
                  <a:pt x="1169" y="505"/>
                  <a:pt x="1169" y="503"/>
                  <a:pt x="1169" y="501"/>
                </a:cubicBezTo>
                <a:cubicBezTo>
                  <a:pt x="1169" y="503"/>
                  <a:pt x="1170" y="505"/>
                  <a:pt x="1170" y="507"/>
                </a:cubicBezTo>
                <a:close/>
                <a:moveTo>
                  <a:pt x="1166" y="489"/>
                </a:moveTo>
                <a:cubicBezTo>
                  <a:pt x="1167" y="491"/>
                  <a:pt x="1168" y="494"/>
                  <a:pt x="1168" y="497"/>
                </a:cubicBezTo>
                <a:cubicBezTo>
                  <a:pt x="1165" y="495"/>
                  <a:pt x="1164" y="492"/>
                  <a:pt x="1166" y="489"/>
                </a:cubicBezTo>
                <a:close/>
                <a:moveTo>
                  <a:pt x="1165" y="645"/>
                </a:moveTo>
                <a:cubicBezTo>
                  <a:pt x="1163" y="646"/>
                  <a:pt x="1163" y="648"/>
                  <a:pt x="1163" y="648"/>
                </a:cubicBezTo>
                <a:cubicBezTo>
                  <a:pt x="1163" y="647"/>
                  <a:pt x="1163" y="646"/>
                  <a:pt x="1165" y="645"/>
                </a:cubicBezTo>
                <a:close/>
                <a:moveTo>
                  <a:pt x="1159" y="614"/>
                </a:moveTo>
                <a:cubicBezTo>
                  <a:pt x="1160" y="614"/>
                  <a:pt x="1158" y="615"/>
                  <a:pt x="1159" y="614"/>
                </a:cubicBezTo>
                <a:close/>
                <a:moveTo>
                  <a:pt x="1153" y="685"/>
                </a:moveTo>
                <a:cubicBezTo>
                  <a:pt x="1155" y="684"/>
                  <a:pt x="1153" y="685"/>
                  <a:pt x="1152" y="685"/>
                </a:cubicBezTo>
                <a:cubicBezTo>
                  <a:pt x="1152" y="685"/>
                  <a:pt x="1153" y="685"/>
                  <a:pt x="1153" y="685"/>
                </a:cubicBezTo>
                <a:close/>
                <a:moveTo>
                  <a:pt x="1151" y="499"/>
                </a:moveTo>
                <a:cubicBezTo>
                  <a:pt x="1151" y="500"/>
                  <a:pt x="1152" y="500"/>
                  <a:pt x="1151" y="501"/>
                </a:cubicBezTo>
                <a:cubicBezTo>
                  <a:pt x="1150" y="500"/>
                  <a:pt x="1151" y="501"/>
                  <a:pt x="1151" y="499"/>
                </a:cubicBezTo>
                <a:close/>
                <a:moveTo>
                  <a:pt x="1152" y="723"/>
                </a:moveTo>
                <a:cubicBezTo>
                  <a:pt x="1151" y="722"/>
                  <a:pt x="1150" y="722"/>
                  <a:pt x="1152" y="723"/>
                </a:cubicBezTo>
                <a:close/>
                <a:moveTo>
                  <a:pt x="1146" y="685"/>
                </a:moveTo>
                <a:cubicBezTo>
                  <a:pt x="1146" y="684"/>
                  <a:pt x="1146" y="685"/>
                  <a:pt x="1147" y="686"/>
                </a:cubicBezTo>
                <a:cubicBezTo>
                  <a:pt x="1146" y="686"/>
                  <a:pt x="1146" y="686"/>
                  <a:pt x="1146" y="685"/>
                </a:cubicBezTo>
                <a:close/>
                <a:moveTo>
                  <a:pt x="1149" y="494"/>
                </a:moveTo>
                <a:cubicBezTo>
                  <a:pt x="1149" y="496"/>
                  <a:pt x="1150" y="497"/>
                  <a:pt x="1147" y="498"/>
                </a:cubicBezTo>
                <a:cubicBezTo>
                  <a:pt x="1147" y="496"/>
                  <a:pt x="1148" y="495"/>
                  <a:pt x="1149" y="494"/>
                </a:cubicBezTo>
                <a:close/>
                <a:moveTo>
                  <a:pt x="1154" y="726"/>
                </a:moveTo>
                <a:cubicBezTo>
                  <a:pt x="1152" y="726"/>
                  <a:pt x="1150" y="726"/>
                  <a:pt x="1148" y="727"/>
                </a:cubicBezTo>
                <a:cubicBezTo>
                  <a:pt x="1150" y="726"/>
                  <a:pt x="1152" y="726"/>
                  <a:pt x="1153" y="726"/>
                </a:cubicBezTo>
                <a:cubicBezTo>
                  <a:pt x="1153" y="726"/>
                  <a:pt x="1154" y="726"/>
                  <a:pt x="1154" y="726"/>
                </a:cubicBezTo>
                <a:cubicBezTo>
                  <a:pt x="1154" y="726"/>
                  <a:pt x="1154" y="726"/>
                  <a:pt x="1154" y="726"/>
                </a:cubicBezTo>
                <a:cubicBezTo>
                  <a:pt x="1155" y="727"/>
                  <a:pt x="1154" y="726"/>
                  <a:pt x="1154" y="726"/>
                </a:cubicBezTo>
                <a:close/>
                <a:moveTo>
                  <a:pt x="1153" y="683"/>
                </a:moveTo>
                <a:cubicBezTo>
                  <a:pt x="1155" y="683"/>
                  <a:pt x="1155" y="682"/>
                  <a:pt x="1157" y="682"/>
                </a:cubicBezTo>
                <a:cubicBezTo>
                  <a:pt x="1155" y="682"/>
                  <a:pt x="1155" y="683"/>
                  <a:pt x="1153" y="683"/>
                </a:cubicBezTo>
                <a:close/>
                <a:moveTo>
                  <a:pt x="1164" y="677"/>
                </a:moveTo>
                <a:cubicBezTo>
                  <a:pt x="1163" y="678"/>
                  <a:pt x="1163" y="679"/>
                  <a:pt x="1163" y="680"/>
                </a:cubicBezTo>
                <a:cubicBezTo>
                  <a:pt x="1159" y="679"/>
                  <a:pt x="1156" y="678"/>
                  <a:pt x="1153" y="677"/>
                </a:cubicBezTo>
                <a:cubicBezTo>
                  <a:pt x="1157" y="673"/>
                  <a:pt x="1162" y="678"/>
                  <a:pt x="1167" y="676"/>
                </a:cubicBezTo>
                <a:cubicBezTo>
                  <a:pt x="1166" y="677"/>
                  <a:pt x="1165" y="677"/>
                  <a:pt x="1164" y="677"/>
                </a:cubicBezTo>
                <a:close/>
                <a:moveTo>
                  <a:pt x="1170" y="623"/>
                </a:moveTo>
                <a:cubicBezTo>
                  <a:pt x="1170" y="623"/>
                  <a:pt x="1170" y="625"/>
                  <a:pt x="1170" y="626"/>
                </a:cubicBezTo>
                <a:cubicBezTo>
                  <a:pt x="1168" y="622"/>
                  <a:pt x="1170" y="624"/>
                  <a:pt x="1167" y="622"/>
                </a:cubicBezTo>
                <a:cubicBezTo>
                  <a:pt x="1168" y="623"/>
                  <a:pt x="1169" y="622"/>
                  <a:pt x="1170" y="623"/>
                </a:cubicBezTo>
                <a:close/>
                <a:moveTo>
                  <a:pt x="1174" y="648"/>
                </a:moveTo>
                <a:cubicBezTo>
                  <a:pt x="1173" y="648"/>
                  <a:pt x="1173" y="648"/>
                  <a:pt x="1173" y="648"/>
                </a:cubicBezTo>
                <a:cubicBezTo>
                  <a:pt x="1171" y="648"/>
                  <a:pt x="1169" y="647"/>
                  <a:pt x="1168" y="646"/>
                </a:cubicBezTo>
                <a:cubicBezTo>
                  <a:pt x="1169" y="647"/>
                  <a:pt x="1171" y="647"/>
                  <a:pt x="1173" y="648"/>
                </a:cubicBezTo>
                <a:cubicBezTo>
                  <a:pt x="1173" y="648"/>
                  <a:pt x="1174" y="648"/>
                  <a:pt x="1175" y="648"/>
                </a:cubicBezTo>
                <a:cubicBezTo>
                  <a:pt x="1175" y="648"/>
                  <a:pt x="1174" y="648"/>
                  <a:pt x="1174" y="648"/>
                </a:cubicBezTo>
                <a:close/>
                <a:moveTo>
                  <a:pt x="1180" y="669"/>
                </a:moveTo>
                <a:cubicBezTo>
                  <a:pt x="1180" y="670"/>
                  <a:pt x="1181" y="671"/>
                  <a:pt x="1181" y="672"/>
                </a:cubicBezTo>
                <a:cubicBezTo>
                  <a:pt x="1181" y="671"/>
                  <a:pt x="1180" y="670"/>
                  <a:pt x="1180" y="669"/>
                </a:cubicBezTo>
                <a:cubicBezTo>
                  <a:pt x="1178" y="670"/>
                  <a:pt x="1176" y="671"/>
                  <a:pt x="1175" y="673"/>
                </a:cubicBezTo>
                <a:cubicBezTo>
                  <a:pt x="1176" y="671"/>
                  <a:pt x="1178" y="670"/>
                  <a:pt x="1180" y="669"/>
                </a:cubicBezTo>
                <a:close/>
                <a:moveTo>
                  <a:pt x="1188" y="699"/>
                </a:moveTo>
                <a:cubicBezTo>
                  <a:pt x="1185" y="699"/>
                  <a:pt x="1182" y="698"/>
                  <a:pt x="1180" y="696"/>
                </a:cubicBezTo>
                <a:cubicBezTo>
                  <a:pt x="1183" y="695"/>
                  <a:pt x="1186" y="696"/>
                  <a:pt x="1188" y="697"/>
                </a:cubicBezTo>
                <a:cubicBezTo>
                  <a:pt x="1188" y="695"/>
                  <a:pt x="1189" y="694"/>
                  <a:pt x="1188" y="691"/>
                </a:cubicBezTo>
                <a:cubicBezTo>
                  <a:pt x="1189" y="692"/>
                  <a:pt x="1189" y="694"/>
                  <a:pt x="1189" y="695"/>
                </a:cubicBezTo>
                <a:cubicBezTo>
                  <a:pt x="1189" y="696"/>
                  <a:pt x="1188" y="698"/>
                  <a:pt x="1188" y="699"/>
                </a:cubicBezTo>
                <a:close/>
                <a:moveTo>
                  <a:pt x="1200" y="720"/>
                </a:moveTo>
                <a:cubicBezTo>
                  <a:pt x="1200" y="721"/>
                  <a:pt x="1200" y="722"/>
                  <a:pt x="1201" y="722"/>
                </a:cubicBezTo>
                <a:cubicBezTo>
                  <a:pt x="1201" y="722"/>
                  <a:pt x="1200" y="721"/>
                  <a:pt x="1200" y="720"/>
                </a:cubicBezTo>
                <a:close/>
                <a:moveTo>
                  <a:pt x="1201" y="698"/>
                </a:moveTo>
                <a:cubicBezTo>
                  <a:pt x="1203" y="699"/>
                  <a:pt x="1202" y="699"/>
                  <a:pt x="1201" y="698"/>
                </a:cubicBezTo>
                <a:close/>
                <a:moveTo>
                  <a:pt x="1201" y="694"/>
                </a:moveTo>
                <a:cubicBezTo>
                  <a:pt x="1202" y="694"/>
                  <a:pt x="1204" y="694"/>
                  <a:pt x="1206" y="694"/>
                </a:cubicBezTo>
                <a:cubicBezTo>
                  <a:pt x="1204" y="694"/>
                  <a:pt x="1202" y="695"/>
                  <a:pt x="1201" y="694"/>
                </a:cubicBezTo>
                <a:close/>
                <a:moveTo>
                  <a:pt x="1205" y="648"/>
                </a:moveTo>
                <a:cubicBezTo>
                  <a:pt x="1204" y="648"/>
                  <a:pt x="1203" y="647"/>
                  <a:pt x="1202" y="647"/>
                </a:cubicBezTo>
                <a:cubicBezTo>
                  <a:pt x="1202" y="647"/>
                  <a:pt x="1205" y="648"/>
                  <a:pt x="1205" y="648"/>
                </a:cubicBezTo>
                <a:cubicBezTo>
                  <a:pt x="1204" y="647"/>
                  <a:pt x="1204" y="645"/>
                  <a:pt x="1204" y="644"/>
                </a:cubicBezTo>
                <a:cubicBezTo>
                  <a:pt x="1205" y="648"/>
                  <a:pt x="1206" y="652"/>
                  <a:pt x="1208" y="657"/>
                </a:cubicBezTo>
                <a:cubicBezTo>
                  <a:pt x="1207" y="654"/>
                  <a:pt x="1206" y="651"/>
                  <a:pt x="1205" y="648"/>
                </a:cubicBezTo>
                <a:close/>
                <a:moveTo>
                  <a:pt x="1209" y="660"/>
                </a:moveTo>
                <a:cubicBezTo>
                  <a:pt x="1209" y="659"/>
                  <a:pt x="1209" y="659"/>
                  <a:pt x="1208" y="660"/>
                </a:cubicBezTo>
                <a:cubicBezTo>
                  <a:pt x="1209" y="660"/>
                  <a:pt x="1209" y="659"/>
                  <a:pt x="1209" y="658"/>
                </a:cubicBezTo>
                <a:cubicBezTo>
                  <a:pt x="1209" y="659"/>
                  <a:pt x="1209" y="659"/>
                  <a:pt x="1209" y="660"/>
                </a:cubicBezTo>
                <a:cubicBezTo>
                  <a:pt x="1209" y="660"/>
                  <a:pt x="1209" y="660"/>
                  <a:pt x="1209" y="660"/>
                </a:cubicBezTo>
                <a:cubicBezTo>
                  <a:pt x="1210" y="661"/>
                  <a:pt x="1210" y="662"/>
                  <a:pt x="1210" y="663"/>
                </a:cubicBezTo>
                <a:cubicBezTo>
                  <a:pt x="1210" y="662"/>
                  <a:pt x="1209" y="661"/>
                  <a:pt x="1209" y="660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292101" y="801012"/>
            <a:ext cx="3312152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Grp="1" noEditPoints="1"/>
          </p:cNvSpPr>
          <p:nvPr>
            <p:ph type="pic" sz="quarter" idx="34"/>
          </p:nvPr>
        </p:nvSpPr>
        <p:spPr bwMode="auto">
          <a:xfrm>
            <a:off x="-16917" y="0"/>
            <a:ext cx="12208917" cy="5558143"/>
          </a:xfrm>
          <a:custGeom>
            <a:avLst/>
            <a:gdLst>
              <a:gd name="T0" fmla="*/ 128 w 13821"/>
              <a:gd name="T1" fmla="*/ 460 h 6901"/>
              <a:gd name="T2" fmla="*/ 910 w 13821"/>
              <a:gd name="T3" fmla="*/ 6699 h 6901"/>
              <a:gd name="T4" fmla="*/ 1375 w 13821"/>
              <a:gd name="T5" fmla="*/ 5653 h 6901"/>
              <a:gd name="T6" fmla="*/ 2164 w 13821"/>
              <a:gd name="T7" fmla="*/ 5193 h 6901"/>
              <a:gd name="T8" fmla="*/ 2207 w 13821"/>
              <a:gd name="T9" fmla="*/ 4059 h 6901"/>
              <a:gd name="T10" fmla="*/ 3390 w 13821"/>
              <a:gd name="T11" fmla="*/ 3832 h 6901"/>
              <a:gd name="T12" fmla="*/ 3925 w 13821"/>
              <a:gd name="T13" fmla="*/ 3725 h 6901"/>
              <a:gd name="T14" fmla="*/ 4091 w 13821"/>
              <a:gd name="T15" fmla="*/ 3028 h 6901"/>
              <a:gd name="T16" fmla="*/ 6544 w 13821"/>
              <a:gd name="T17" fmla="*/ 4030 h 6901"/>
              <a:gd name="T18" fmla="*/ 5741 w 13821"/>
              <a:gd name="T19" fmla="*/ 2020 h 6901"/>
              <a:gd name="T20" fmla="*/ 7341 w 13821"/>
              <a:gd name="T21" fmla="*/ 1893 h 6901"/>
              <a:gd name="T22" fmla="*/ 6989 w 13821"/>
              <a:gd name="T23" fmla="*/ 681 h 6901"/>
              <a:gd name="T24" fmla="*/ 8838 w 13821"/>
              <a:gd name="T25" fmla="*/ 1314 h 6901"/>
              <a:gd name="T26" fmla="*/ 10550 w 13821"/>
              <a:gd name="T27" fmla="*/ 2372 h 6901"/>
              <a:gd name="T28" fmla="*/ 10822 w 13821"/>
              <a:gd name="T29" fmla="*/ 1121 h 6901"/>
              <a:gd name="T30" fmla="*/ 11369 w 13821"/>
              <a:gd name="T31" fmla="*/ 2229 h 6901"/>
              <a:gd name="T32" fmla="*/ 12285 w 13821"/>
              <a:gd name="T33" fmla="*/ 3019 h 6901"/>
              <a:gd name="T34" fmla="*/ 13461 w 13821"/>
              <a:gd name="T35" fmla="*/ 3111 h 6901"/>
              <a:gd name="T36" fmla="*/ 13801 w 13821"/>
              <a:gd name="T37" fmla="*/ 4117 h 6901"/>
              <a:gd name="T38" fmla="*/ 2041 w 13821"/>
              <a:gd name="T39" fmla="*/ 4231 h 6901"/>
              <a:gd name="T40" fmla="*/ 5667 w 13821"/>
              <a:gd name="T41" fmla="*/ 2777 h 6901"/>
              <a:gd name="T42" fmla="*/ 6210 w 13821"/>
              <a:gd name="T43" fmla="*/ 832 h 6901"/>
              <a:gd name="T44" fmla="*/ 5513 w 13821"/>
              <a:gd name="T45" fmla="*/ 1367 h 6901"/>
              <a:gd name="T46" fmla="*/ 4950 w 13821"/>
              <a:gd name="T47" fmla="*/ 2205 h 6901"/>
              <a:gd name="T48" fmla="*/ 4552 w 13821"/>
              <a:gd name="T49" fmla="*/ 469 h 6901"/>
              <a:gd name="T50" fmla="*/ 4234 w 13821"/>
              <a:gd name="T51" fmla="*/ 1179 h 6901"/>
              <a:gd name="T52" fmla="*/ 3616 w 13821"/>
              <a:gd name="T53" fmla="*/ 90 h 6901"/>
              <a:gd name="T54" fmla="*/ 3865 w 13821"/>
              <a:gd name="T55" fmla="*/ 1501 h 6901"/>
              <a:gd name="T56" fmla="*/ 3028 w 13821"/>
              <a:gd name="T57" fmla="*/ 1403 h 6901"/>
              <a:gd name="T58" fmla="*/ 2743 w 13821"/>
              <a:gd name="T59" fmla="*/ 381 h 6901"/>
              <a:gd name="T60" fmla="*/ 2424 w 13821"/>
              <a:gd name="T61" fmla="*/ 883 h 6901"/>
              <a:gd name="T62" fmla="*/ 2247 w 13821"/>
              <a:gd name="T63" fmla="*/ 2582 h 6901"/>
              <a:gd name="T64" fmla="*/ 1844 w 13821"/>
              <a:gd name="T65" fmla="*/ 1470 h 6901"/>
              <a:gd name="T66" fmla="*/ 1446 w 13821"/>
              <a:gd name="T67" fmla="*/ 4511 h 6901"/>
              <a:gd name="T68" fmla="*/ 818 w 13821"/>
              <a:gd name="T69" fmla="*/ 770 h 6901"/>
              <a:gd name="T70" fmla="*/ 867 w 13821"/>
              <a:gd name="T71" fmla="*/ 1933 h 6901"/>
              <a:gd name="T72" fmla="*/ 1110 w 13821"/>
              <a:gd name="T73" fmla="*/ 3538 h 6901"/>
              <a:gd name="T74" fmla="*/ 1242 w 13821"/>
              <a:gd name="T75" fmla="*/ 427 h 6901"/>
              <a:gd name="T76" fmla="*/ 1192 w 13821"/>
              <a:gd name="T77" fmla="*/ 275 h 6901"/>
              <a:gd name="T78" fmla="*/ 210 w 13821"/>
              <a:gd name="T79" fmla="*/ 1582 h 6901"/>
              <a:gd name="T80" fmla="*/ 460 w 13821"/>
              <a:gd name="T81" fmla="*/ 4760 h 6901"/>
              <a:gd name="T82" fmla="*/ 1534 w 13821"/>
              <a:gd name="T83" fmla="*/ 5151 h 6901"/>
              <a:gd name="T84" fmla="*/ 1778 w 13821"/>
              <a:gd name="T85" fmla="*/ 2929 h 6901"/>
              <a:gd name="T86" fmla="*/ 2526 w 13821"/>
              <a:gd name="T87" fmla="*/ 3274 h 6901"/>
              <a:gd name="T88" fmla="*/ 3117 w 13821"/>
              <a:gd name="T89" fmla="*/ 2453 h 6901"/>
              <a:gd name="T90" fmla="*/ 3916 w 13821"/>
              <a:gd name="T91" fmla="*/ 2755 h 6901"/>
              <a:gd name="T92" fmla="*/ 4297 w 13821"/>
              <a:gd name="T93" fmla="*/ 2270 h 6901"/>
              <a:gd name="T94" fmla="*/ 5100 w 13821"/>
              <a:gd name="T95" fmla="*/ 3076 h 6901"/>
              <a:gd name="T96" fmla="*/ 5910 w 13821"/>
              <a:gd name="T97" fmla="*/ 1344 h 6901"/>
              <a:gd name="T98" fmla="*/ 7021 w 13821"/>
              <a:gd name="T99" fmla="*/ 411 h 6901"/>
              <a:gd name="T100" fmla="*/ 7341 w 13821"/>
              <a:gd name="T101" fmla="*/ 732 h 6901"/>
              <a:gd name="T102" fmla="*/ 8550 w 13821"/>
              <a:gd name="T103" fmla="*/ 169 h 6901"/>
              <a:gd name="T104" fmla="*/ 10081 w 13821"/>
              <a:gd name="T105" fmla="*/ 316 h 6901"/>
              <a:gd name="T106" fmla="*/ 9611 w 13821"/>
              <a:gd name="T107" fmla="*/ 1083 h 6901"/>
              <a:gd name="T108" fmla="*/ 10765 w 13821"/>
              <a:gd name="T109" fmla="*/ 424 h 6901"/>
              <a:gd name="T110" fmla="*/ 13214 w 13821"/>
              <a:gd name="T111" fmla="*/ 3945 h 6901"/>
              <a:gd name="T112" fmla="*/ 13199 w 13821"/>
              <a:gd name="T113" fmla="*/ 1149 h 6901"/>
              <a:gd name="T114" fmla="*/ 12532 w 13821"/>
              <a:gd name="T115" fmla="*/ 2160 h 6901"/>
              <a:gd name="T116" fmla="*/ 12645 w 13821"/>
              <a:gd name="T117" fmla="*/ 1111 h 6901"/>
              <a:gd name="T118" fmla="*/ 12319 w 13821"/>
              <a:gd name="T119" fmla="*/ 1033 h 6901"/>
              <a:gd name="T120" fmla="*/ 11264 w 13821"/>
              <a:gd name="T121" fmla="*/ 1536 h 6901"/>
              <a:gd name="T122" fmla="*/ 11594 w 13821"/>
              <a:gd name="T123" fmla="*/ 2291 h 6901"/>
              <a:gd name="T124" fmla="*/ 13269 w 13821"/>
              <a:gd name="T125" fmla="*/ 2845 h 6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821" h="6901">
                <a:moveTo>
                  <a:pt x="13797" y="50"/>
                </a:moveTo>
                <a:cubicBezTo>
                  <a:pt x="13765" y="15"/>
                  <a:pt x="13591" y="44"/>
                  <a:pt x="13545" y="44"/>
                </a:cubicBezTo>
                <a:cubicBezTo>
                  <a:pt x="13500" y="44"/>
                  <a:pt x="13455" y="44"/>
                  <a:pt x="13410" y="44"/>
                </a:cubicBezTo>
                <a:cubicBezTo>
                  <a:pt x="13330" y="44"/>
                  <a:pt x="13250" y="44"/>
                  <a:pt x="13170" y="44"/>
                </a:cubicBezTo>
                <a:cubicBezTo>
                  <a:pt x="13123" y="44"/>
                  <a:pt x="13092" y="53"/>
                  <a:pt x="13048" y="59"/>
                </a:cubicBezTo>
                <a:cubicBezTo>
                  <a:pt x="13007" y="64"/>
                  <a:pt x="12966" y="46"/>
                  <a:pt x="12924" y="44"/>
                </a:cubicBezTo>
                <a:cubicBezTo>
                  <a:pt x="12910" y="43"/>
                  <a:pt x="12816" y="34"/>
                  <a:pt x="12809" y="47"/>
                </a:cubicBezTo>
                <a:cubicBezTo>
                  <a:pt x="12807" y="52"/>
                  <a:pt x="12859" y="124"/>
                  <a:pt x="12833" y="125"/>
                </a:cubicBezTo>
                <a:cubicBezTo>
                  <a:pt x="12798" y="41"/>
                  <a:pt x="12790" y="154"/>
                  <a:pt x="12774" y="149"/>
                </a:cubicBezTo>
                <a:cubicBezTo>
                  <a:pt x="12793" y="86"/>
                  <a:pt x="12735" y="118"/>
                  <a:pt x="12718" y="85"/>
                </a:cubicBezTo>
                <a:cubicBezTo>
                  <a:pt x="12708" y="65"/>
                  <a:pt x="12741" y="60"/>
                  <a:pt x="12723" y="44"/>
                </a:cubicBezTo>
                <a:cubicBezTo>
                  <a:pt x="12709" y="31"/>
                  <a:pt x="12619" y="44"/>
                  <a:pt x="12601" y="44"/>
                </a:cubicBezTo>
                <a:cubicBezTo>
                  <a:pt x="12414" y="44"/>
                  <a:pt x="12227" y="44"/>
                  <a:pt x="12041" y="44"/>
                </a:cubicBezTo>
                <a:cubicBezTo>
                  <a:pt x="11864" y="44"/>
                  <a:pt x="11688" y="44"/>
                  <a:pt x="11512" y="44"/>
                </a:cubicBezTo>
                <a:cubicBezTo>
                  <a:pt x="11494" y="44"/>
                  <a:pt x="11475" y="42"/>
                  <a:pt x="11457" y="44"/>
                </a:cubicBezTo>
                <a:cubicBezTo>
                  <a:pt x="11453" y="44"/>
                  <a:pt x="11421" y="58"/>
                  <a:pt x="11430" y="58"/>
                </a:cubicBezTo>
                <a:cubicBezTo>
                  <a:pt x="11418" y="58"/>
                  <a:pt x="11386" y="46"/>
                  <a:pt x="11359" y="44"/>
                </a:cubicBezTo>
                <a:cubicBezTo>
                  <a:pt x="11001" y="21"/>
                  <a:pt x="10635" y="44"/>
                  <a:pt x="10277" y="44"/>
                </a:cubicBezTo>
                <a:cubicBezTo>
                  <a:pt x="10223" y="44"/>
                  <a:pt x="10153" y="32"/>
                  <a:pt x="10100" y="44"/>
                </a:cubicBezTo>
                <a:cubicBezTo>
                  <a:pt x="10061" y="52"/>
                  <a:pt x="10054" y="85"/>
                  <a:pt x="10019" y="76"/>
                </a:cubicBezTo>
                <a:cubicBezTo>
                  <a:pt x="10008" y="74"/>
                  <a:pt x="10005" y="51"/>
                  <a:pt x="9987" y="44"/>
                </a:cubicBezTo>
                <a:cubicBezTo>
                  <a:pt x="9960" y="34"/>
                  <a:pt x="9911" y="44"/>
                  <a:pt x="9883" y="44"/>
                </a:cubicBezTo>
                <a:cubicBezTo>
                  <a:pt x="9783" y="44"/>
                  <a:pt x="9683" y="44"/>
                  <a:pt x="9582" y="44"/>
                </a:cubicBezTo>
                <a:cubicBezTo>
                  <a:pt x="9543" y="44"/>
                  <a:pt x="9499" y="38"/>
                  <a:pt x="9460" y="44"/>
                </a:cubicBezTo>
                <a:cubicBezTo>
                  <a:pt x="9442" y="47"/>
                  <a:pt x="9408" y="64"/>
                  <a:pt x="9397" y="64"/>
                </a:cubicBezTo>
                <a:cubicBezTo>
                  <a:pt x="9372" y="64"/>
                  <a:pt x="9340" y="46"/>
                  <a:pt x="9310" y="44"/>
                </a:cubicBezTo>
                <a:cubicBezTo>
                  <a:pt x="9256" y="41"/>
                  <a:pt x="9201" y="44"/>
                  <a:pt x="9147" y="44"/>
                </a:cubicBezTo>
                <a:cubicBezTo>
                  <a:pt x="9137" y="44"/>
                  <a:pt x="9096" y="38"/>
                  <a:pt x="9087" y="44"/>
                </a:cubicBezTo>
                <a:cubicBezTo>
                  <a:pt x="9073" y="53"/>
                  <a:pt x="9082" y="76"/>
                  <a:pt x="9075" y="80"/>
                </a:cubicBezTo>
                <a:cubicBezTo>
                  <a:pt x="9063" y="88"/>
                  <a:pt x="9072" y="99"/>
                  <a:pt x="9046" y="74"/>
                </a:cubicBezTo>
                <a:cubicBezTo>
                  <a:pt x="9044" y="72"/>
                  <a:pt x="9068" y="54"/>
                  <a:pt x="9052" y="44"/>
                </a:cubicBezTo>
                <a:cubicBezTo>
                  <a:pt x="9043" y="38"/>
                  <a:pt x="9010" y="42"/>
                  <a:pt x="8999" y="44"/>
                </a:cubicBezTo>
                <a:cubicBezTo>
                  <a:pt x="8937" y="54"/>
                  <a:pt x="8981" y="45"/>
                  <a:pt x="8960" y="90"/>
                </a:cubicBezTo>
                <a:cubicBezTo>
                  <a:pt x="8943" y="126"/>
                  <a:pt x="8913" y="66"/>
                  <a:pt x="8914" y="67"/>
                </a:cubicBezTo>
                <a:cubicBezTo>
                  <a:pt x="8880" y="48"/>
                  <a:pt x="8902" y="51"/>
                  <a:pt x="8858" y="44"/>
                </a:cubicBezTo>
                <a:cubicBezTo>
                  <a:pt x="8763" y="28"/>
                  <a:pt x="8653" y="44"/>
                  <a:pt x="8556" y="44"/>
                </a:cubicBezTo>
                <a:cubicBezTo>
                  <a:pt x="8529" y="44"/>
                  <a:pt x="8472" y="33"/>
                  <a:pt x="8447" y="44"/>
                </a:cubicBezTo>
                <a:cubicBezTo>
                  <a:pt x="8405" y="63"/>
                  <a:pt x="8430" y="69"/>
                  <a:pt x="8437" y="110"/>
                </a:cubicBezTo>
                <a:cubicBezTo>
                  <a:pt x="8435" y="101"/>
                  <a:pt x="8430" y="202"/>
                  <a:pt x="8445" y="178"/>
                </a:cubicBezTo>
                <a:cubicBezTo>
                  <a:pt x="8425" y="209"/>
                  <a:pt x="8429" y="185"/>
                  <a:pt x="8393" y="185"/>
                </a:cubicBezTo>
                <a:cubicBezTo>
                  <a:pt x="8324" y="185"/>
                  <a:pt x="8306" y="178"/>
                  <a:pt x="8322" y="256"/>
                </a:cubicBezTo>
                <a:cubicBezTo>
                  <a:pt x="8244" y="230"/>
                  <a:pt x="8311" y="290"/>
                  <a:pt x="8278" y="331"/>
                </a:cubicBezTo>
                <a:cubicBezTo>
                  <a:pt x="8272" y="338"/>
                  <a:pt x="8258" y="329"/>
                  <a:pt x="8252" y="333"/>
                </a:cubicBezTo>
                <a:cubicBezTo>
                  <a:pt x="8206" y="364"/>
                  <a:pt x="8176" y="350"/>
                  <a:pt x="8153" y="413"/>
                </a:cubicBezTo>
                <a:cubicBezTo>
                  <a:pt x="8147" y="429"/>
                  <a:pt x="8145" y="504"/>
                  <a:pt x="8134" y="502"/>
                </a:cubicBezTo>
                <a:cubicBezTo>
                  <a:pt x="8113" y="498"/>
                  <a:pt x="8122" y="433"/>
                  <a:pt x="8118" y="411"/>
                </a:cubicBezTo>
                <a:cubicBezTo>
                  <a:pt x="8114" y="388"/>
                  <a:pt x="8085" y="320"/>
                  <a:pt x="8086" y="305"/>
                </a:cubicBezTo>
                <a:cubicBezTo>
                  <a:pt x="8088" y="281"/>
                  <a:pt x="8077" y="298"/>
                  <a:pt x="8095" y="276"/>
                </a:cubicBezTo>
                <a:cubicBezTo>
                  <a:pt x="8118" y="247"/>
                  <a:pt x="8115" y="270"/>
                  <a:pt x="8134" y="265"/>
                </a:cubicBezTo>
                <a:cubicBezTo>
                  <a:pt x="8157" y="259"/>
                  <a:pt x="8146" y="280"/>
                  <a:pt x="8174" y="255"/>
                </a:cubicBezTo>
                <a:cubicBezTo>
                  <a:pt x="8202" y="230"/>
                  <a:pt x="8200" y="180"/>
                  <a:pt x="8199" y="150"/>
                </a:cubicBezTo>
                <a:cubicBezTo>
                  <a:pt x="8198" y="143"/>
                  <a:pt x="8225" y="133"/>
                  <a:pt x="8221" y="124"/>
                </a:cubicBezTo>
                <a:cubicBezTo>
                  <a:pt x="8212" y="106"/>
                  <a:pt x="8185" y="123"/>
                  <a:pt x="8172" y="113"/>
                </a:cubicBezTo>
                <a:cubicBezTo>
                  <a:pt x="8138" y="88"/>
                  <a:pt x="8165" y="51"/>
                  <a:pt x="8156" y="44"/>
                </a:cubicBezTo>
                <a:cubicBezTo>
                  <a:pt x="8144" y="35"/>
                  <a:pt x="8093" y="44"/>
                  <a:pt x="8080" y="44"/>
                </a:cubicBezTo>
                <a:cubicBezTo>
                  <a:pt x="8012" y="44"/>
                  <a:pt x="7945" y="44"/>
                  <a:pt x="7878" y="44"/>
                </a:cubicBezTo>
                <a:cubicBezTo>
                  <a:pt x="7742" y="44"/>
                  <a:pt x="7606" y="44"/>
                  <a:pt x="7470" y="44"/>
                </a:cubicBezTo>
                <a:cubicBezTo>
                  <a:pt x="7449" y="44"/>
                  <a:pt x="7427" y="43"/>
                  <a:pt x="7408" y="47"/>
                </a:cubicBezTo>
                <a:cubicBezTo>
                  <a:pt x="7399" y="49"/>
                  <a:pt x="7406" y="81"/>
                  <a:pt x="7389" y="82"/>
                </a:cubicBezTo>
                <a:cubicBezTo>
                  <a:pt x="7366" y="84"/>
                  <a:pt x="7362" y="58"/>
                  <a:pt x="7347" y="51"/>
                </a:cubicBezTo>
                <a:cubicBezTo>
                  <a:pt x="7341" y="49"/>
                  <a:pt x="7338" y="46"/>
                  <a:pt x="7331" y="44"/>
                </a:cubicBezTo>
                <a:cubicBezTo>
                  <a:pt x="7255" y="23"/>
                  <a:pt x="7144" y="44"/>
                  <a:pt x="7066" y="44"/>
                </a:cubicBezTo>
                <a:cubicBezTo>
                  <a:pt x="6920" y="44"/>
                  <a:pt x="6774" y="44"/>
                  <a:pt x="6628" y="44"/>
                </a:cubicBezTo>
                <a:cubicBezTo>
                  <a:pt x="6498" y="44"/>
                  <a:pt x="6367" y="41"/>
                  <a:pt x="6236" y="44"/>
                </a:cubicBezTo>
                <a:cubicBezTo>
                  <a:pt x="6222" y="44"/>
                  <a:pt x="6191" y="37"/>
                  <a:pt x="6183" y="50"/>
                </a:cubicBezTo>
                <a:cubicBezTo>
                  <a:pt x="6169" y="73"/>
                  <a:pt x="6211" y="94"/>
                  <a:pt x="6219" y="104"/>
                </a:cubicBezTo>
                <a:cubicBezTo>
                  <a:pt x="6239" y="102"/>
                  <a:pt x="6251" y="112"/>
                  <a:pt x="6253" y="133"/>
                </a:cubicBezTo>
                <a:cubicBezTo>
                  <a:pt x="6250" y="141"/>
                  <a:pt x="6246" y="150"/>
                  <a:pt x="6243" y="158"/>
                </a:cubicBezTo>
                <a:cubicBezTo>
                  <a:pt x="6252" y="196"/>
                  <a:pt x="6250" y="202"/>
                  <a:pt x="6295" y="209"/>
                </a:cubicBezTo>
                <a:cubicBezTo>
                  <a:pt x="6295" y="211"/>
                  <a:pt x="6295" y="214"/>
                  <a:pt x="6293" y="216"/>
                </a:cubicBezTo>
                <a:cubicBezTo>
                  <a:pt x="6282" y="211"/>
                  <a:pt x="6261" y="202"/>
                  <a:pt x="6249" y="204"/>
                </a:cubicBezTo>
                <a:cubicBezTo>
                  <a:pt x="6182" y="220"/>
                  <a:pt x="6239" y="239"/>
                  <a:pt x="6211" y="277"/>
                </a:cubicBezTo>
                <a:cubicBezTo>
                  <a:pt x="6198" y="293"/>
                  <a:pt x="6168" y="280"/>
                  <a:pt x="6160" y="290"/>
                </a:cubicBezTo>
                <a:cubicBezTo>
                  <a:pt x="6147" y="307"/>
                  <a:pt x="6179" y="331"/>
                  <a:pt x="6171" y="343"/>
                </a:cubicBezTo>
                <a:cubicBezTo>
                  <a:pt x="6171" y="343"/>
                  <a:pt x="6089" y="362"/>
                  <a:pt x="6082" y="353"/>
                </a:cubicBezTo>
                <a:cubicBezTo>
                  <a:pt x="6049" y="311"/>
                  <a:pt x="6159" y="304"/>
                  <a:pt x="6109" y="265"/>
                </a:cubicBezTo>
                <a:cubicBezTo>
                  <a:pt x="6090" y="251"/>
                  <a:pt x="6006" y="273"/>
                  <a:pt x="6040" y="209"/>
                </a:cubicBezTo>
                <a:cubicBezTo>
                  <a:pt x="6050" y="191"/>
                  <a:pt x="6058" y="211"/>
                  <a:pt x="6068" y="203"/>
                </a:cubicBezTo>
                <a:cubicBezTo>
                  <a:pt x="6077" y="195"/>
                  <a:pt x="6104" y="171"/>
                  <a:pt x="6113" y="165"/>
                </a:cubicBezTo>
                <a:cubicBezTo>
                  <a:pt x="6134" y="152"/>
                  <a:pt x="6194" y="154"/>
                  <a:pt x="6205" y="137"/>
                </a:cubicBezTo>
                <a:cubicBezTo>
                  <a:pt x="6228" y="101"/>
                  <a:pt x="6189" y="109"/>
                  <a:pt x="6182" y="105"/>
                </a:cubicBezTo>
                <a:cubicBezTo>
                  <a:pt x="6170" y="96"/>
                  <a:pt x="6154" y="144"/>
                  <a:pt x="6147" y="94"/>
                </a:cubicBezTo>
                <a:cubicBezTo>
                  <a:pt x="6145" y="82"/>
                  <a:pt x="6181" y="60"/>
                  <a:pt x="6174" y="47"/>
                </a:cubicBezTo>
                <a:cubicBezTo>
                  <a:pt x="6166" y="34"/>
                  <a:pt x="6085" y="44"/>
                  <a:pt x="6072" y="44"/>
                </a:cubicBezTo>
                <a:cubicBezTo>
                  <a:pt x="5628" y="44"/>
                  <a:pt x="5184" y="44"/>
                  <a:pt x="4739" y="44"/>
                </a:cubicBezTo>
                <a:cubicBezTo>
                  <a:pt x="4703" y="44"/>
                  <a:pt x="4604" y="25"/>
                  <a:pt x="4572" y="44"/>
                </a:cubicBezTo>
                <a:cubicBezTo>
                  <a:pt x="4547" y="59"/>
                  <a:pt x="4560" y="73"/>
                  <a:pt x="4560" y="103"/>
                </a:cubicBezTo>
                <a:cubicBezTo>
                  <a:pt x="4559" y="135"/>
                  <a:pt x="4549" y="200"/>
                  <a:pt x="4531" y="127"/>
                </a:cubicBezTo>
                <a:cubicBezTo>
                  <a:pt x="4521" y="82"/>
                  <a:pt x="4566" y="63"/>
                  <a:pt x="4528" y="44"/>
                </a:cubicBezTo>
                <a:cubicBezTo>
                  <a:pt x="4505" y="32"/>
                  <a:pt x="4438" y="44"/>
                  <a:pt x="4412" y="44"/>
                </a:cubicBezTo>
                <a:cubicBezTo>
                  <a:pt x="4289" y="44"/>
                  <a:pt x="4166" y="44"/>
                  <a:pt x="4043" y="44"/>
                </a:cubicBezTo>
                <a:cubicBezTo>
                  <a:pt x="3893" y="44"/>
                  <a:pt x="3748" y="44"/>
                  <a:pt x="3593" y="44"/>
                </a:cubicBezTo>
                <a:cubicBezTo>
                  <a:pt x="3574" y="44"/>
                  <a:pt x="3514" y="33"/>
                  <a:pt x="3499" y="44"/>
                </a:cubicBezTo>
                <a:cubicBezTo>
                  <a:pt x="3489" y="51"/>
                  <a:pt x="3504" y="71"/>
                  <a:pt x="3502" y="72"/>
                </a:cubicBezTo>
                <a:cubicBezTo>
                  <a:pt x="3462" y="96"/>
                  <a:pt x="3497" y="91"/>
                  <a:pt x="3467" y="74"/>
                </a:cubicBezTo>
                <a:cubicBezTo>
                  <a:pt x="3440" y="59"/>
                  <a:pt x="3515" y="41"/>
                  <a:pt x="3446" y="44"/>
                </a:cubicBezTo>
                <a:cubicBezTo>
                  <a:pt x="3433" y="45"/>
                  <a:pt x="3421" y="41"/>
                  <a:pt x="3413" y="50"/>
                </a:cubicBezTo>
                <a:cubicBezTo>
                  <a:pt x="3388" y="78"/>
                  <a:pt x="3444" y="107"/>
                  <a:pt x="3420" y="136"/>
                </a:cubicBezTo>
                <a:cubicBezTo>
                  <a:pt x="3382" y="179"/>
                  <a:pt x="3359" y="140"/>
                  <a:pt x="3339" y="106"/>
                </a:cubicBezTo>
                <a:cubicBezTo>
                  <a:pt x="3310" y="57"/>
                  <a:pt x="3329" y="58"/>
                  <a:pt x="3287" y="44"/>
                </a:cubicBezTo>
                <a:cubicBezTo>
                  <a:pt x="3246" y="30"/>
                  <a:pt x="3177" y="44"/>
                  <a:pt x="3133" y="44"/>
                </a:cubicBezTo>
                <a:cubicBezTo>
                  <a:pt x="3062" y="44"/>
                  <a:pt x="2991" y="44"/>
                  <a:pt x="2920" y="44"/>
                </a:cubicBezTo>
                <a:cubicBezTo>
                  <a:pt x="2878" y="44"/>
                  <a:pt x="2819" y="33"/>
                  <a:pt x="2779" y="44"/>
                </a:cubicBezTo>
                <a:cubicBezTo>
                  <a:pt x="2777" y="45"/>
                  <a:pt x="2740" y="62"/>
                  <a:pt x="2752" y="62"/>
                </a:cubicBezTo>
                <a:cubicBezTo>
                  <a:pt x="2722" y="63"/>
                  <a:pt x="2721" y="48"/>
                  <a:pt x="2694" y="44"/>
                </a:cubicBezTo>
                <a:cubicBezTo>
                  <a:pt x="2641" y="36"/>
                  <a:pt x="2581" y="44"/>
                  <a:pt x="2527" y="44"/>
                </a:cubicBezTo>
                <a:cubicBezTo>
                  <a:pt x="2481" y="44"/>
                  <a:pt x="2424" y="23"/>
                  <a:pt x="2433" y="87"/>
                </a:cubicBezTo>
                <a:cubicBezTo>
                  <a:pt x="2419" y="73"/>
                  <a:pt x="2411" y="50"/>
                  <a:pt x="2398" y="44"/>
                </a:cubicBezTo>
                <a:cubicBezTo>
                  <a:pt x="2380" y="36"/>
                  <a:pt x="2312" y="38"/>
                  <a:pt x="2292" y="44"/>
                </a:cubicBezTo>
                <a:cubicBezTo>
                  <a:pt x="2261" y="53"/>
                  <a:pt x="2284" y="75"/>
                  <a:pt x="2243" y="70"/>
                </a:cubicBezTo>
                <a:cubicBezTo>
                  <a:pt x="2236" y="69"/>
                  <a:pt x="2227" y="47"/>
                  <a:pt x="2216" y="44"/>
                </a:cubicBezTo>
                <a:cubicBezTo>
                  <a:pt x="2140" y="21"/>
                  <a:pt x="2018" y="44"/>
                  <a:pt x="1939" y="44"/>
                </a:cubicBezTo>
                <a:cubicBezTo>
                  <a:pt x="1608" y="44"/>
                  <a:pt x="1277" y="44"/>
                  <a:pt x="947" y="44"/>
                </a:cubicBezTo>
                <a:cubicBezTo>
                  <a:pt x="889" y="44"/>
                  <a:pt x="831" y="42"/>
                  <a:pt x="774" y="44"/>
                </a:cubicBezTo>
                <a:cubicBezTo>
                  <a:pt x="722" y="46"/>
                  <a:pt x="707" y="45"/>
                  <a:pt x="749" y="107"/>
                </a:cubicBezTo>
                <a:cubicBezTo>
                  <a:pt x="689" y="144"/>
                  <a:pt x="777" y="167"/>
                  <a:pt x="755" y="189"/>
                </a:cubicBezTo>
                <a:cubicBezTo>
                  <a:pt x="741" y="204"/>
                  <a:pt x="704" y="181"/>
                  <a:pt x="682" y="189"/>
                </a:cubicBezTo>
                <a:cubicBezTo>
                  <a:pt x="664" y="195"/>
                  <a:pt x="635" y="244"/>
                  <a:pt x="628" y="244"/>
                </a:cubicBezTo>
                <a:cubicBezTo>
                  <a:pt x="599" y="243"/>
                  <a:pt x="594" y="192"/>
                  <a:pt x="602" y="172"/>
                </a:cubicBezTo>
                <a:cubicBezTo>
                  <a:pt x="617" y="132"/>
                  <a:pt x="619" y="160"/>
                  <a:pt x="659" y="145"/>
                </a:cubicBezTo>
                <a:cubicBezTo>
                  <a:pt x="692" y="133"/>
                  <a:pt x="736" y="72"/>
                  <a:pt x="675" y="44"/>
                </a:cubicBezTo>
                <a:cubicBezTo>
                  <a:pt x="618" y="18"/>
                  <a:pt x="495" y="44"/>
                  <a:pt x="432" y="44"/>
                </a:cubicBezTo>
                <a:cubicBezTo>
                  <a:pt x="343" y="44"/>
                  <a:pt x="128" y="0"/>
                  <a:pt x="88" y="94"/>
                </a:cubicBezTo>
                <a:cubicBezTo>
                  <a:pt x="84" y="103"/>
                  <a:pt x="86" y="132"/>
                  <a:pt x="88" y="143"/>
                </a:cubicBezTo>
                <a:cubicBezTo>
                  <a:pt x="95" y="190"/>
                  <a:pt x="96" y="186"/>
                  <a:pt x="89" y="233"/>
                </a:cubicBezTo>
                <a:cubicBezTo>
                  <a:pt x="86" y="260"/>
                  <a:pt x="88" y="290"/>
                  <a:pt x="88" y="317"/>
                </a:cubicBezTo>
                <a:cubicBezTo>
                  <a:pt x="88" y="339"/>
                  <a:pt x="75" y="418"/>
                  <a:pt x="88" y="435"/>
                </a:cubicBezTo>
                <a:cubicBezTo>
                  <a:pt x="100" y="452"/>
                  <a:pt x="142" y="420"/>
                  <a:pt x="128" y="460"/>
                </a:cubicBezTo>
                <a:cubicBezTo>
                  <a:pt x="119" y="485"/>
                  <a:pt x="100" y="459"/>
                  <a:pt x="88" y="480"/>
                </a:cubicBezTo>
                <a:cubicBezTo>
                  <a:pt x="75" y="502"/>
                  <a:pt x="88" y="572"/>
                  <a:pt x="88" y="597"/>
                </a:cubicBezTo>
                <a:cubicBezTo>
                  <a:pt x="88" y="654"/>
                  <a:pt x="47" y="887"/>
                  <a:pt x="185" y="814"/>
                </a:cubicBezTo>
                <a:cubicBezTo>
                  <a:pt x="192" y="826"/>
                  <a:pt x="182" y="841"/>
                  <a:pt x="200" y="846"/>
                </a:cubicBezTo>
                <a:cubicBezTo>
                  <a:pt x="157" y="871"/>
                  <a:pt x="0" y="970"/>
                  <a:pt x="145" y="982"/>
                </a:cubicBezTo>
                <a:cubicBezTo>
                  <a:pt x="140" y="993"/>
                  <a:pt x="143" y="1016"/>
                  <a:pt x="127" y="1020"/>
                </a:cubicBezTo>
                <a:cubicBezTo>
                  <a:pt x="81" y="960"/>
                  <a:pt x="84" y="1049"/>
                  <a:pt x="88" y="1075"/>
                </a:cubicBezTo>
                <a:cubicBezTo>
                  <a:pt x="91" y="1096"/>
                  <a:pt x="103" y="1108"/>
                  <a:pt x="106" y="1122"/>
                </a:cubicBezTo>
                <a:cubicBezTo>
                  <a:pt x="112" y="1152"/>
                  <a:pt x="116" y="1147"/>
                  <a:pt x="110" y="1181"/>
                </a:cubicBezTo>
                <a:cubicBezTo>
                  <a:pt x="109" y="1187"/>
                  <a:pt x="92" y="1190"/>
                  <a:pt x="90" y="1196"/>
                </a:cubicBezTo>
                <a:cubicBezTo>
                  <a:pt x="82" y="1228"/>
                  <a:pt x="67" y="1455"/>
                  <a:pt x="89" y="1470"/>
                </a:cubicBezTo>
                <a:cubicBezTo>
                  <a:pt x="106" y="1482"/>
                  <a:pt x="131" y="1452"/>
                  <a:pt x="141" y="1440"/>
                </a:cubicBezTo>
                <a:cubicBezTo>
                  <a:pt x="174" y="1403"/>
                  <a:pt x="145" y="1403"/>
                  <a:pt x="151" y="1368"/>
                </a:cubicBezTo>
                <a:cubicBezTo>
                  <a:pt x="166" y="1280"/>
                  <a:pt x="200" y="1379"/>
                  <a:pt x="192" y="1415"/>
                </a:cubicBezTo>
                <a:cubicBezTo>
                  <a:pt x="190" y="1427"/>
                  <a:pt x="174" y="1415"/>
                  <a:pt x="170" y="1427"/>
                </a:cubicBezTo>
                <a:cubicBezTo>
                  <a:pt x="165" y="1437"/>
                  <a:pt x="158" y="1456"/>
                  <a:pt x="154" y="1466"/>
                </a:cubicBezTo>
                <a:cubicBezTo>
                  <a:pt x="141" y="1496"/>
                  <a:pt x="144" y="1501"/>
                  <a:pt x="124" y="1526"/>
                </a:cubicBezTo>
                <a:cubicBezTo>
                  <a:pt x="103" y="1553"/>
                  <a:pt x="95" y="1531"/>
                  <a:pt x="88" y="1564"/>
                </a:cubicBezTo>
                <a:cubicBezTo>
                  <a:pt x="80" y="1599"/>
                  <a:pt x="102" y="1626"/>
                  <a:pt x="137" y="1635"/>
                </a:cubicBezTo>
                <a:cubicBezTo>
                  <a:pt x="81" y="1665"/>
                  <a:pt x="88" y="1644"/>
                  <a:pt x="88" y="1722"/>
                </a:cubicBezTo>
                <a:cubicBezTo>
                  <a:pt x="88" y="1829"/>
                  <a:pt x="88" y="1937"/>
                  <a:pt x="88" y="2045"/>
                </a:cubicBezTo>
                <a:cubicBezTo>
                  <a:pt x="88" y="2159"/>
                  <a:pt x="88" y="2274"/>
                  <a:pt x="88" y="2388"/>
                </a:cubicBezTo>
                <a:cubicBezTo>
                  <a:pt x="88" y="2422"/>
                  <a:pt x="81" y="2465"/>
                  <a:pt x="88" y="2498"/>
                </a:cubicBezTo>
                <a:cubicBezTo>
                  <a:pt x="94" y="2529"/>
                  <a:pt x="114" y="2540"/>
                  <a:pt x="120" y="2570"/>
                </a:cubicBezTo>
                <a:cubicBezTo>
                  <a:pt x="25" y="2567"/>
                  <a:pt x="154" y="2634"/>
                  <a:pt x="147" y="2645"/>
                </a:cubicBezTo>
                <a:cubicBezTo>
                  <a:pt x="140" y="2656"/>
                  <a:pt x="103" y="2627"/>
                  <a:pt x="88" y="2652"/>
                </a:cubicBezTo>
                <a:cubicBezTo>
                  <a:pt x="79" y="2666"/>
                  <a:pt x="88" y="2713"/>
                  <a:pt x="88" y="2730"/>
                </a:cubicBezTo>
                <a:cubicBezTo>
                  <a:pt x="88" y="2841"/>
                  <a:pt x="88" y="2953"/>
                  <a:pt x="88" y="3065"/>
                </a:cubicBezTo>
                <a:cubicBezTo>
                  <a:pt x="88" y="3169"/>
                  <a:pt x="88" y="3273"/>
                  <a:pt x="88" y="3377"/>
                </a:cubicBezTo>
                <a:cubicBezTo>
                  <a:pt x="88" y="3387"/>
                  <a:pt x="81" y="3433"/>
                  <a:pt x="88" y="3440"/>
                </a:cubicBezTo>
                <a:cubicBezTo>
                  <a:pt x="103" y="3455"/>
                  <a:pt x="132" y="3420"/>
                  <a:pt x="139" y="3429"/>
                </a:cubicBezTo>
                <a:cubicBezTo>
                  <a:pt x="143" y="3434"/>
                  <a:pt x="92" y="3485"/>
                  <a:pt x="105" y="3510"/>
                </a:cubicBezTo>
                <a:cubicBezTo>
                  <a:pt x="67" y="3510"/>
                  <a:pt x="88" y="3657"/>
                  <a:pt x="88" y="3687"/>
                </a:cubicBezTo>
                <a:cubicBezTo>
                  <a:pt x="88" y="3820"/>
                  <a:pt x="141" y="3726"/>
                  <a:pt x="118" y="3684"/>
                </a:cubicBezTo>
                <a:cubicBezTo>
                  <a:pt x="130" y="3678"/>
                  <a:pt x="140" y="3784"/>
                  <a:pt x="141" y="3793"/>
                </a:cubicBezTo>
                <a:cubicBezTo>
                  <a:pt x="149" y="3868"/>
                  <a:pt x="122" y="3822"/>
                  <a:pt x="108" y="3879"/>
                </a:cubicBezTo>
                <a:cubicBezTo>
                  <a:pt x="114" y="3896"/>
                  <a:pt x="125" y="3908"/>
                  <a:pt x="140" y="3917"/>
                </a:cubicBezTo>
                <a:cubicBezTo>
                  <a:pt x="138" y="3929"/>
                  <a:pt x="131" y="3933"/>
                  <a:pt x="120" y="3932"/>
                </a:cubicBezTo>
                <a:cubicBezTo>
                  <a:pt x="119" y="3934"/>
                  <a:pt x="100" y="3929"/>
                  <a:pt x="100" y="3932"/>
                </a:cubicBezTo>
                <a:cubicBezTo>
                  <a:pt x="98" y="3938"/>
                  <a:pt x="91" y="3956"/>
                  <a:pt x="88" y="3972"/>
                </a:cubicBezTo>
                <a:cubicBezTo>
                  <a:pt x="81" y="4009"/>
                  <a:pt x="83" y="4064"/>
                  <a:pt x="88" y="4102"/>
                </a:cubicBezTo>
                <a:cubicBezTo>
                  <a:pt x="91" y="4127"/>
                  <a:pt x="106" y="4153"/>
                  <a:pt x="107" y="4175"/>
                </a:cubicBezTo>
                <a:cubicBezTo>
                  <a:pt x="107" y="4171"/>
                  <a:pt x="88" y="4205"/>
                  <a:pt x="88" y="4221"/>
                </a:cubicBezTo>
                <a:cubicBezTo>
                  <a:pt x="88" y="4237"/>
                  <a:pt x="89" y="4250"/>
                  <a:pt x="91" y="4263"/>
                </a:cubicBezTo>
                <a:cubicBezTo>
                  <a:pt x="104" y="4266"/>
                  <a:pt x="114" y="4273"/>
                  <a:pt x="121" y="4284"/>
                </a:cubicBezTo>
                <a:cubicBezTo>
                  <a:pt x="116" y="4294"/>
                  <a:pt x="112" y="4305"/>
                  <a:pt x="107" y="4316"/>
                </a:cubicBezTo>
                <a:cubicBezTo>
                  <a:pt x="95" y="4271"/>
                  <a:pt x="88" y="4395"/>
                  <a:pt x="88" y="4398"/>
                </a:cubicBezTo>
                <a:cubicBezTo>
                  <a:pt x="88" y="4419"/>
                  <a:pt x="79" y="4459"/>
                  <a:pt x="88" y="4478"/>
                </a:cubicBezTo>
                <a:cubicBezTo>
                  <a:pt x="97" y="4499"/>
                  <a:pt x="116" y="4478"/>
                  <a:pt x="127" y="4494"/>
                </a:cubicBezTo>
                <a:cubicBezTo>
                  <a:pt x="138" y="4511"/>
                  <a:pt x="105" y="4583"/>
                  <a:pt x="119" y="4612"/>
                </a:cubicBezTo>
                <a:cubicBezTo>
                  <a:pt x="83" y="4633"/>
                  <a:pt x="106" y="4564"/>
                  <a:pt x="88" y="4624"/>
                </a:cubicBezTo>
                <a:cubicBezTo>
                  <a:pt x="73" y="4674"/>
                  <a:pt x="88" y="4751"/>
                  <a:pt x="88" y="4803"/>
                </a:cubicBezTo>
                <a:cubicBezTo>
                  <a:pt x="88" y="4863"/>
                  <a:pt x="83" y="4926"/>
                  <a:pt x="88" y="4985"/>
                </a:cubicBezTo>
                <a:cubicBezTo>
                  <a:pt x="94" y="5056"/>
                  <a:pt x="77" y="5016"/>
                  <a:pt x="126" y="4993"/>
                </a:cubicBezTo>
                <a:cubicBezTo>
                  <a:pt x="122" y="5034"/>
                  <a:pt x="100" y="5041"/>
                  <a:pt x="88" y="5073"/>
                </a:cubicBezTo>
                <a:cubicBezTo>
                  <a:pt x="84" y="5083"/>
                  <a:pt x="82" y="5138"/>
                  <a:pt x="88" y="5145"/>
                </a:cubicBezTo>
                <a:cubicBezTo>
                  <a:pt x="104" y="5167"/>
                  <a:pt x="131" y="5140"/>
                  <a:pt x="155" y="5141"/>
                </a:cubicBezTo>
                <a:cubicBezTo>
                  <a:pt x="153" y="5172"/>
                  <a:pt x="125" y="5171"/>
                  <a:pt x="160" y="5201"/>
                </a:cubicBezTo>
                <a:cubicBezTo>
                  <a:pt x="181" y="5219"/>
                  <a:pt x="233" y="5220"/>
                  <a:pt x="252" y="5204"/>
                </a:cubicBezTo>
                <a:cubicBezTo>
                  <a:pt x="302" y="5164"/>
                  <a:pt x="255" y="5136"/>
                  <a:pt x="234" y="5108"/>
                </a:cubicBezTo>
                <a:cubicBezTo>
                  <a:pt x="227" y="5099"/>
                  <a:pt x="181" y="5050"/>
                  <a:pt x="236" y="5050"/>
                </a:cubicBezTo>
                <a:cubicBezTo>
                  <a:pt x="275" y="5051"/>
                  <a:pt x="322" y="5233"/>
                  <a:pt x="306" y="5255"/>
                </a:cubicBezTo>
                <a:cubicBezTo>
                  <a:pt x="303" y="5258"/>
                  <a:pt x="183" y="5325"/>
                  <a:pt x="177" y="5325"/>
                </a:cubicBezTo>
                <a:cubicBezTo>
                  <a:pt x="150" y="5324"/>
                  <a:pt x="144" y="5298"/>
                  <a:pt x="116" y="5298"/>
                </a:cubicBezTo>
                <a:cubicBezTo>
                  <a:pt x="163" y="5276"/>
                  <a:pt x="112" y="5199"/>
                  <a:pt x="89" y="5213"/>
                </a:cubicBezTo>
                <a:cubicBezTo>
                  <a:pt x="77" y="5221"/>
                  <a:pt x="90" y="5290"/>
                  <a:pt x="90" y="5304"/>
                </a:cubicBezTo>
                <a:cubicBezTo>
                  <a:pt x="90" y="5375"/>
                  <a:pt x="88" y="5450"/>
                  <a:pt x="88" y="5522"/>
                </a:cubicBezTo>
                <a:cubicBezTo>
                  <a:pt x="88" y="5574"/>
                  <a:pt x="88" y="5627"/>
                  <a:pt x="88" y="5679"/>
                </a:cubicBezTo>
                <a:cubicBezTo>
                  <a:pt x="88" y="5697"/>
                  <a:pt x="78" y="5757"/>
                  <a:pt x="88" y="5774"/>
                </a:cubicBezTo>
                <a:cubicBezTo>
                  <a:pt x="94" y="5785"/>
                  <a:pt x="112" y="5782"/>
                  <a:pt x="118" y="5790"/>
                </a:cubicBezTo>
                <a:cubicBezTo>
                  <a:pt x="122" y="5797"/>
                  <a:pt x="138" y="5793"/>
                  <a:pt x="142" y="5802"/>
                </a:cubicBezTo>
                <a:cubicBezTo>
                  <a:pt x="146" y="5811"/>
                  <a:pt x="129" y="5818"/>
                  <a:pt x="130" y="5823"/>
                </a:cubicBezTo>
                <a:cubicBezTo>
                  <a:pt x="131" y="5830"/>
                  <a:pt x="139" y="5918"/>
                  <a:pt x="133" y="5918"/>
                </a:cubicBezTo>
                <a:cubicBezTo>
                  <a:pt x="123" y="5918"/>
                  <a:pt x="117" y="5885"/>
                  <a:pt x="94" y="5891"/>
                </a:cubicBezTo>
                <a:cubicBezTo>
                  <a:pt x="81" y="5895"/>
                  <a:pt x="90" y="5922"/>
                  <a:pt x="88" y="5931"/>
                </a:cubicBezTo>
                <a:cubicBezTo>
                  <a:pt x="79" y="5961"/>
                  <a:pt x="68" y="6085"/>
                  <a:pt x="123" y="6060"/>
                </a:cubicBezTo>
                <a:cubicBezTo>
                  <a:pt x="86" y="6085"/>
                  <a:pt x="83" y="6114"/>
                  <a:pt x="88" y="6157"/>
                </a:cubicBezTo>
                <a:cubicBezTo>
                  <a:pt x="95" y="6221"/>
                  <a:pt x="109" y="6210"/>
                  <a:pt x="161" y="6172"/>
                </a:cubicBezTo>
                <a:cubicBezTo>
                  <a:pt x="182" y="6157"/>
                  <a:pt x="179" y="6118"/>
                  <a:pt x="207" y="6159"/>
                </a:cubicBezTo>
                <a:cubicBezTo>
                  <a:pt x="219" y="6177"/>
                  <a:pt x="179" y="6206"/>
                  <a:pt x="222" y="6215"/>
                </a:cubicBezTo>
                <a:cubicBezTo>
                  <a:pt x="320" y="6235"/>
                  <a:pt x="244" y="6080"/>
                  <a:pt x="233" y="6053"/>
                </a:cubicBezTo>
                <a:cubicBezTo>
                  <a:pt x="258" y="6054"/>
                  <a:pt x="272" y="6065"/>
                  <a:pt x="293" y="6044"/>
                </a:cubicBezTo>
                <a:cubicBezTo>
                  <a:pt x="329" y="6009"/>
                  <a:pt x="276" y="5985"/>
                  <a:pt x="288" y="5963"/>
                </a:cubicBezTo>
                <a:cubicBezTo>
                  <a:pt x="307" y="5965"/>
                  <a:pt x="383" y="5960"/>
                  <a:pt x="393" y="5977"/>
                </a:cubicBezTo>
                <a:cubicBezTo>
                  <a:pt x="408" y="6001"/>
                  <a:pt x="373" y="6013"/>
                  <a:pt x="363" y="6022"/>
                </a:cubicBezTo>
                <a:cubicBezTo>
                  <a:pt x="338" y="6045"/>
                  <a:pt x="320" y="6051"/>
                  <a:pt x="302" y="6083"/>
                </a:cubicBezTo>
                <a:cubicBezTo>
                  <a:pt x="293" y="6098"/>
                  <a:pt x="274" y="6091"/>
                  <a:pt x="274" y="6119"/>
                </a:cubicBezTo>
                <a:cubicBezTo>
                  <a:pt x="274" y="6154"/>
                  <a:pt x="305" y="6166"/>
                  <a:pt x="332" y="6158"/>
                </a:cubicBezTo>
                <a:cubicBezTo>
                  <a:pt x="381" y="6143"/>
                  <a:pt x="369" y="6093"/>
                  <a:pt x="440" y="6156"/>
                </a:cubicBezTo>
                <a:cubicBezTo>
                  <a:pt x="430" y="6164"/>
                  <a:pt x="410" y="6189"/>
                  <a:pt x="401" y="6191"/>
                </a:cubicBezTo>
                <a:cubicBezTo>
                  <a:pt x="377" y="6195"/>
                  <a:pt x="353" y="6163"/>
                  <a:pt x="329" y="6170"/>
                </a:cubicBezTo>
                <a:cubicBezTo>
                  <a:pt x="244" y="6194"/>
                  <a:pt x="349" y="6278"/>
                  <a:pt x="389" y="6285"/>
                </a:cubicBezTo>
                <a:cubicBezTo>
                  <a:pt x="419" y="6291"/>
                  <a:pt x="458" y="6248"/>
                  <a:pt x="475" y="6253"/>
                </a:cubicBezTo>
                <a:cubicBezTo>
                  <a:pt x="488" y="6257"/>
                  <a:pt x="488" y="6287"/>
                  <a:pt x="499" y="6297"/>
                </a:cubicBezTo>
                <a:cubicBezTo>
                  <a:pt x="518" y="6316"/>
                  <a:pt x="564" y="6333"/>
                  <a:pt x="591" y="6333"/>
                </a:cubicBezTo>
                <a:cubicBezTo>
                  <a:pt x="535" y="6366"/>
                  <a:pt x="580" y="6393"/>
                  <a:pt x="567" y="6435"/>
                </a:cubicBezTo>
                <a:cubicBezTo>
                  <a:pt x="555" y="6471"/>
                  <a:pt x="560" y="6458"/>
                  <a:pt x="537" y="6447"/>
                </a:cubicBezTo>
                <a:cubicBezTo>
                  <a:pt x="524" y="6441"/>
                  <a:pt x="525" y="6419"/>
                  <a:pt x="503" y="6412"/>
                </a:cubicBezTo>
                <a:cubicBezTo>
                  <a:pt x="491" y="6408"/>
                  <a:pt x="464" y="6423"/>
                  <a:pt x="450" y="6421"/>
                </a:cubicBezTo>
                <a:cubicBezTo>
                  <a:pt x="393" y="6414"/>
                  <a:pt x="364" y="6367"/>
                  <a:pt x="329" y="6452"/>
                </a:cubicBezTo>
                <a:cubicBezTo>
                  <a:pt x="309" y="6500"/>
                  <a:pt x="325" y="6522"/>
                  <a:pt x="359" y="6556"/>
                </a:cubicBezTo>
                <a:cubicBezTo>
                  <a:pt x="362" y="6560"/>
                  <a:pt x="386" y="6566"/>
                  <a:pt x="393" y="6572"/>
                </a:cubicBezTo>
                <a:cubicBezTo>
                  <a:pt x="410" y="6585"/>
                  <a:pt x="396" y="6615"/>
                  <a:pt x="429" y="6614"/>
                </a:cubicBezTo>
                <a:cubicBezTo>
                  <a:pt x="475" y="6612"/>
                  <a:pt x="455" y="6563"/>
                  <a:pt x="452" y="6541"/>
                </a:cubicBezTo>
                <a:cubicBezTo>
                  <a:pt x="447" y="6501"/>
                  <a:pt x="415" y="6534"/>
                  <a:pt x="449" y="6481"/>
                </a:cubicBezTo>
                <a:cubicBezTo>
                  <a:pt x="450" y="6506"/>
                  <a:pt x="451" y="6583"/>
                  <a:pt x="483" y="6595"/>
                </a:cubicBezTo>
                <a:cubicBezTo>
                  <a:pt x="522" y="6609"/>
                  <a:pt x="563" y="6545"/>
                  <a:pt x="553" y="6510"/>
                </a:cubicBezTo>
                <a:cubicBezTo>
                  <a:pt x="576" y="6572"/>
                  <a:pt x="615" y="6524"/>
                  <a:pt x="633" y="6489"/>
                </a:cubicBezTo>
                <a:cubicBezTo>
                  <a:pt x="653" y="6448"/>
                  <a:pt x="632" y="6445"/>
                  <a:pt x="633" y="6403"/>
                </a:cubicBezTo>
                <a:cubicBezTo>
                  <a:pt x="633" y="6379"/>
                  <a:pt x="670" y="6319"/>
                  <a:pt x="610" y="6326"/>
                </a:cubicBezTo>
                <a:cubicBezTo>
                  <a:pt x="612" y="6321"/>
                  <a:pt x="612" y="6316"/>
                  <a:pt x="611" y="6312"/>
                </a:cubicBezTo>
                <a:cubicBezTo>
                  <a:pt x="628" y="6324"/>
                  <a:pt x="656" y="6332"/>
                  <a:pt x="674" y="6318"/>
                </a:cubicBezTo>
                <a:cubicBezTo>
                  <a:pt x="706" y="6294"/>
                  <a:pt x="669" y="6279"/>
                  <a:pt x="681" y="6261"/>
                </a:cubicBezTo>
                <a:cubicBezTo>
                  <a:pt x="709" y="6219"/>
                  <a:pt x="703" y="6289"/>
                  <a:pt x="741" y="6252"/>
                </a:cubicBezTo>
                <a:cubicBezTo>
                  <a:pt x="741" y="6252"/>
                  <a:pt x="761" y="6286"/>
                  <a:pt x="760" y="6284"/>
                </a:cubicBezTo>
                <a:cubicBezTo>
                  <a:pt x="771" y="6306"/>
                  <a:pt x="741" y="6331"/>
                  <a:pt x="760" y="6360"/>
                </a:cubicBezTo>
                <a:cubicBezTo>
                  <a:pt x="713" y="6362"/>
                  <a:pt x="704" y="6424"/>
                  <a:pt x="727" y="6456"/>
                </a:cubicBezTo>
                <a:cubicBezTo>
                  <a:pt x="749" y="6489"/>
                  <a:pt x="789" y="6474"/>
                  <a:pt x="769" y="6509"/>
                </a:cubicBezTo>
                <a:cubicBezTo>
                  <a:pt x="757" y="6530"/>
                  <a:pt x="652" y="6545"/>
                  <a:pt x="710" y="6588"/>
                </a:cubicBezTo>
                <a:cubicBezTo>
                  <a:pt x="737" y="6607"/>
                  <a:pt x="774" y="6567"/>
                  <a:pt x="787" y="6576"/>
                </a:cubicBezTo>
                <a:cubicBezTo>
                  <a:pt x="800" y="6584"/>
                  <a:pt x="761" y="6623"/>
                  <a:pt x="806" y="6631"/>
                </a:cubicBezTo>
                <a:cubicBezTo>
                  <a:pt x="850" y="6640"/>
                  <a:pt x="848" y="6594"/>
                  <a:pt x="848" y="6567"/>
                </a:cubicBezTo>
                <a:cubicBezTo>
                  <a:pt x="848" y="6551"/>
                  <a:pt x="808" y="6506"/>
                  <a:pt x="851" y="6494"/>
                </a:cubicBezTo>
                <a:cubicBezTo>
                  <a:pt x="874" y="6487"/>
                  <a:pt x="863" y="6550"/>
                  <a:pt x="864" y="6556"/>
                </a:cubicBezTo>
                <a:cubicBezTo>
                  <a:pt x="867" y="6563"/>
                  <a:pt x="871" y="6570"/>
                  <a:pt x="875" y="6577"/>
                </a:cubicBezTo>
                <a:cubicBezTo>
                  <a:pt x="885" y="6589"/>
                  <a:pt x="884" y="6600"/>
                  <a:pt x="870" y="6612"/>
                </a:cubicBezTo>
                <a:cubicBezTo>
                  <a:pt x="869" y="6628"/>
                  <a:pt x="858" y="6637"/>
                  <a:pt x="860" y="6656"/>
                </a:cubicBezTo>
                <a:cubicBezTo>
                  <a:pt x="864" y="6695"/>
                  <a:pt x="877" y="6705"/>
                  <a:pt x="910" y="6699"/>
                </a:cubicBezTo>
                <a:cubicBezTo>
                  <a:pt x="944" y="6693"/>
                  <a:pt x="997" y="6582"/>
                  <a:pt x="982" y="6553"/>
                </a:cubicBezTo>
                <a:cubicBezTo>
                  <a:pt x="1012" y="6556"/>
                  <a:pt x="989" y="6524"/>
                  <a:pt x="996" y="6512"/>
                </a:cubicBezTo>
                <a:cubicBezTo>
                  <a:pt x="1028" y="6458"/>
                  <a:pt x="990" y="6505"/>
                  <a:pt x="1065" y="6473"/>
                </a:cubicBezTo>
                <a:cubicBezTo>
                  <a:pt x="1031" y="6500"/>
                  <a:pt x="1043" y="6572"/>
                  <a:pt x="1068" y="6590"/>
                </a:cubicBezTo>
                <a:cubicBezTo>
                  <a:pt x="1093" y="6608"/>
                  <a:pt x="1121" y="6603"/>
                  <a:pt x="1155" y="6595"/>
                </a:cubicBezTo>
                <a:cubicBezTo>
                  <a:pt x="1147" y="6607"/>
                  <a:pt x="1145" y="6620"/>
                  <a:pt x="1149" y="6633"/>
                </a:cubicBezTo>
                <a:cubicBezTo>
                  <a:pt x="1122" y="6611"/>
                  <a:pt x="1096" y="6647"/>
                  <a:pt x="1083" y="6666"/>
                </a:cubicBezTo>
                <a:cubicBezTo>
                  <a:pt x="1109" y="6619"/>
                  <a:pt x="1043" y="6654"/>
                  <a:pt x="1030" y="6671"/>
                </a:cubicBezTo>
                <a:cubicBezTo>
                  <a:pt x="972" y="6741"/>
                  <a:pt x="1050" y="6714"/>
                  <a:pt x="1075" y="6679"/>
                </a:cubicBezTo>
                <a:cubicBezTo>
                  <a:pt x="1061" y="6704"/>
                  <a:pt x="1058" y="6757"/>
                  <a:pt x="1096" y="6763"/>
                </a:cubicBezTo>
                <a:cubicBezTo>
                  <a:pt x="1134" y="6768"/>
                  <a:pt x="1150" y="6685"/>
                  <a:pt x="1158" y="6662"/>
                </a:cubicBezTo>
                <a:cubicBezTo>
                  <a:pt x="1166" y="6677"/>
                  <a:pt x="1248" y="6681"/>
                  <a:pt x="1216" y="6719"/>
                </a:cubicBezTo>
                <a:cubicBezTo>
                  <a:pt x="1213" y="6722"/>
                  <a:pt x="1194" y="6714"/>
                  <a:pt x="1190" y="6717"/>
                </a:cubicBezTo>
                <a:cubicBezTo>
                  <a:pt x="1167" y="6735"/>
                  <a:pt x="1116" y="6753"/>
                  <a:pt x="1169" y="6785"/>
                </a:cubicBezTo>
                <a:cubicBezTo>
                  <a:pt x="1124" y="6786"/>
                  <a:pt x="1081" y="6842"/>
                  <a:pt x="1119" y="6882"/>
                </a:cubicBezTo>
                <a:cubicBezTo>
                  <a:pt x="1137" y="6901"/>
                  <a:pt x="1198" y="6890"/>
                  <a:pt x="1220" y="6888"/>
                </a:cubicBezTo>
                <a:cubicBezTo>
                  <a:pt x="1242" y="6887"/>
                  <a:pt x="1296" y="6898"/>
                  <a:pt x="1261" y="6853"/>
                </a:cubicBezTo>
                <a:cubicBezTo>
                  <a:pt x="1234" y="6817"/>
                  <a:pt x="1214" y="6867"/>
                  <a:pt x="1206" y="6803"/>
                </a:cubicBezTo>
                <a:cubicBezTo>
                  <a:pt x="1235" y="6815"/>
                  <a:pt x="1287" y="6853"/>
                  <a:pt x="1321" y="6837"/>
                </a:cubicBezTo>
                <a:cubicBezTo>
                  <a:pt x="1394" y="6801"/>
                  <a:pt x="1314" y="6757"/>
                  <a:pt x="1293" y="6736"/>
                </a:cubicBezTo>
                <a:cubicBezTo>
                  <a:pt x="1267" y="6709"/>
                  <a:pt x="1264" y="6667"/>
                  <a:pt x="1243" y="6640"/>
                </a:cubicBezTo>
                <a:cubicBezTo>
                  <a:pt x="1235" y="6633"/>
                  <a:pt x="1226" y="6633"/>
                  <a:pt x="1216" y="6639"/>
                </a:cubicBezTo>
                <a:cubicBezTo>
                  <a:pt x="1214" y="6632"/>
                  <a:pt x="1212" y="6626"/>
                  <a:pt x="1209" y="6619"/>
                </a:cubicBezTo>
                <a:cubicBezTo>
                  <a:pt x="1196" y="6610"/>
                  <a:pt x="1194" y="6583"/>
                  <a:pt x="1169" y="6587"/>
                </a:cubicBezTo>
                <a:cubicBezTo>
                  <a:pt x="1178" y="6578"/>
                  <a:pt x="1171" y="6544"/>
                  <a:pt x="1162" y="6536"/>
                </a:cubicBezTo>
                <a:cubicBezTo>
                  <a:pt x="1142" y="6519"/>
                  <a:pt x="1116" y="6542"/>
                  <a:pt x="1098" y="6553"/>
                </a:cubicBezTo>
                <a:cubicBezTo>
                  <a:pt x="1117" y="6533"/>
                  <a:pt x="1130" y="6458"/>
                  <a:pt x="1081" y="6465"/>
                </a:cubicBezTo>
                <a:cubicBezTo>
                  <a:pt x="1133" y="6437"/>
                  <a:pt x="1156" y="6377"/>
                  <a:pt x="1119" y="6331"/>
                </a:cubicBezTo>
                <a:cubicBezTo>
                  <a:pt x="1111" y="6321"/>
                  <a:pt x="1050" y="6284"/>
                  <a:pt x="1037" y="6289"/>
                </a:cubicBezTo>
                <a:cubicBezTo>
                  <a:pt x="964" y="6316"/>
                  <a:pt x="1071" y="6357"/>
                  <a:pt x="1075" y="6362"/>
                </a:cubicBezTo>
                <a:cubicBezTo>
                  <a:pt x="1087" y="6411"/>
                  <a:pt x="1013" y="6390"/>
                  <a:pt x="994" y="6396"/>
                </a:cubicBezTo>
                <a:cubicBezTo>
                  <a:pt x="949" y="6410"/>
                  <a:pt x="917" y="6463"/>
                  <a:pt x="973" y="6462"/>
                </a:cubicBezTo>
                <a:cubicBezTo>
                  <a:pt x="983" y="6467"/>
                  <a:pt x="961" y="6520"/>
                  <a:pt x="963" y="6532"/>
                </a:cubicBezTo>
                <a:cubicBezTo>
                  <a:pt x="948" y="6521"/>
                  <a:pt x="930" y="6515"/>
                  <a:pt x="920" y="6502"/>
                </a:cubicBezTo>
                <a:cubicBezTo>
                  <a:pt x="917" y="6497"/>
                  <a:pt x="932" y="6480"/>
                  <a:pt x="925" y="6468"/>
                </a:cubicBezTo>
                <a:cubicBezTo>
                  <a:pt x="913" y="6447"/>
                  <a:pt x="895" y="6442"/>
                  <a:pt x="872" y="6437"/>
                </a:cubicBezTo>
                <a:cubicBezTo>
                  <a:pt x="844" y="6431"/>
                  <a:pt x="822" y="6449"/>
                  <a:pt x="797" y="6422"/>
                </a:cubicBezTo>
                <a:cubicBezTo>
                  <a:pt x="783" y="6406"/>
                  <a:pt x="797" y="6368"/>
                  <a:pt x="776" y="6362"/>
                </a:cubicBezTo>
                <a:cubicBezTo>
                  <a:pt x="784" y="6346"/>
                  <a:pt x="820" y="6308"/>
                  <a:pt x="835" y="6305"/>
                </a:cubicBezTo>
                <a:cubicBezTo>
                  <a:pt x="844" y="6303"/>
                  <a:pt x="909" y="6325"/>
                  <a:pt x="901" y="6341"/>
                </a:cubicBezTo>
                <a:cubicBezTo>
                  <a:pt x="858" y="6335"/>
                  <a:pt x="763" y="6396"/>
                  <a:pt x="834" y="6429"/>
                </a:cubicBezTo>
                <a:cubicBezTo>
                  <a:pt x="912" y="6466"/>
                  <a:pt x="909" y="6379"/>
                  <a:pt x="928" y="6350"/>
                </a:cubicBezTo>
                <a:cubicBezTo>
                  <a:pt x="927" y="6350"/>
                  <a:pt x="965" y="6351"/>
                  <a:pt x="971" y="6345"/>
                </a:cubicBezTo>
                <a:cubicBezTo>
                  <a:pt x="988" y="6326"/>
                  <a:pt x="965" y="6269"/>
                  <a:pt x="965" y="6247"/>
                </a:cubicBezTo>
                <a:cubicBezTo>
                  <a:pt x="963" y="6187"/>
                  <a:pt x="981" y="6108"/>
                  <a:pt x="925" y="6199"/>
                </a:cubicBezTo>
                <a:cubicBezTo>
                  <a:pt x="916" y="6178"/>
                  <a:pt x="916" y="6163"/>
                  <a:pt x="917" y="6142"/>
                </a:cubicBezTo>
                <a:cubicBezTo>
                  <a:pt x="930" y="6170"/>
                  <a:pt x="991" y="6126"/>
                  <a:pt x="992" y="6121"/>
                </a:cubicBezTo>
                <a:cubicBezTo>
                  <a:pt x="992" y="6121"/>
                  <a:pt x="976" y="6017"/>
                  <a:pt x="974" y="6015"/>
                </a:cubicBezTo>
                <a:cubicBezTo>
                  <a:pt x="938" y="5979"/>
                  <a:pt x="911" y="6090"/>
                  <a:pt x="911" y="6114"/>
                </a:cubicBezTo>
                <a:cubicBezTo>
                  <a:pt x="896" y="6086"/>
                  <a:pt x="875" y="6090"/>
                  <a:pt x="858" y="6078"/>
                </a:cubicBezTo>
                <a:cubicBezTo>
                  <a:pt x="853" y="6074"/>
                  <a:pt x="827" y="6053"/>
                  <a:pt x="815" y="6044"/>
                </a:cubicBezTo>
                <a:cubicBezTo>
                  <a:pt x="896" y="6025"/>
                  <a:pt x="851" y="5892"/>
                  <a:pt x="806" y="5971"/>
                </a:cubicBezTo>
                <a:cubicBezTo>
                  <a:pt x="818" y="5929"/>
                  <a:pt x="756" y="5864"/>
                  <a:pt x="730" y="5926"/>
                </a:cubicBezTo>
                <a:cubicBezTo>
                  <a:pt x="718" y="5955"/>
                  <a:pt x="738" y="6082"/>
                  <a:pt x="783" y="6017"/>
                </a:cubicBezTo>
                <a:cubicBezTo>
                  <a:pt x="784" y="6024"/>
                  <a:pt x="786" y="6030"/>
                  <a:pt x="790" y="6035"/>
                </a:cubicBezTo>
                <a:cubicBezTo>
                  <a:pt x="759" y="6033"/>
                  <a:pt x="732" y="6043"/>
                  <a:pt x="730" y="6074"/>
                </a:cubicBezTo>
                <a:cubicBezTo>
                  <a:pt x="729" y="6088"/>
                  <a:pt x="750" y="6088"/>
                  <a:pt x="751" y="6097"/>
                </a:cubicBezTo>
                <a:cubicBezTo>
                  <a:pt x="751" y="6098"/>
                  <a:pt x="747" y="6146"/>
                  <a:pt x="745" y="6143"/>
                </a:cubicBezTo>
                <a:cubicBezTo>
                  <a:pt x="778" y="6208"/>
                  <a:pt x="812" y="6152"/>
                  <a:pt x="837" y="6115"/>
                </a:cubicBezTo>
                <a:cubicBezTo>
                  <a:pt x="847" y="6140"/>
                  <a:pt x="843" y="6222"/>
                  <a:pt x="895" y="6185"/>
                </a:cubicBezTo>
                <a:cubicBezTo>
                  <a:pt x="880" y="6272"/>
                  <a:pt x="906" y="6197"/>
                  <a:pt x="945" y="6253"/>
                </a:cubicBezTo>
                <a:cubicBezTo>
                  <a:pt x="911" y="6232"/>
                  <a:pt x="877" y="6251"/>
                  <a:pt x="844" y="6245"/>
                </a:cubicBezTo>
                <a:cubicBezTo>
                  <a:pt x="808" y="6238"/>
                  <a:pt x="786" y="6210"/>
                  <a:pt x="751" y="6233"/>
                </a:cubicBezTo>
                <a:cubicBezTo>
                  <a:pt x="756" y="6200"/>
                  <a:pt x="717" y="6204"/>
                  <a:pt x="696" y="6207"/>
                </a:cubicBezTo>
                <a:cubicBezTo>
                  <a:pt x="676" y="6211"/>
                  <a:pt x="593" y="6272"/>
                  <a:pt x="597" y="6294"/>
                </a:cubicBezTo>
                <a:cubicBezTo>
                  <a:pt x="560" y="6271"/>
                  <a:pt x="570" y="6229"/>
                  <a:pt x="514" y="6207"/>
                </a:cubicBezTo>
                <a:cubicBezTo>
                  <a:pt x="484" y="6195"/>
                  <a:pt x="497" y="6224"/>
                  <a:pt x="471" y="6199"/>
                </a:cubicBezTo>
                <a:cubicBezTo>
                  <a:pt x="462" y="6191"/>
                  <a:pt x="463" y="6164"/>
                  <a:pt x="460" y="6154"/>
                </a:cubicBezTo>
                <a:cubicBezTo>
                  <a:pt x="457" y="6144"/>
                  <a:pt x="427" y="6067"/>
                  <a:pt x="469" y="6076"/>
                </a:cubicBezTo>
                <a:cubicBezTo>
                  <a:pt x="494" y="6081"/>
                  <a:pt x="450" y="6172"/>
                  <a:pt x="491" y="6183"/>
                </a:cubicBezTo>
                <a:cubicBezTo>
                  <a:pt x="548" y="6200"/>
                  <a:pt x="533" y="6110"/>
                  <a:pt x="537" y="6094"/>
                </a:cubicBezTo>
                <a:cubicBezTo>
                  <a:pt x="537" y="6097"/>
                  <a:pt x="543" y="6067"/>
                  <a:pt x="542" y="6071"/>
                </a:cubicBezTo>
                <a:cubicBezTo>
                  <a:pt x="554" y="6071"/>
                  <a:pt x="564" y="6067"/>
                  <a:pt x="570" y="6057"/>
                </a:cubicBezTo>
                <a:cubicBezTo>
                  <a:pt x="572" y="6046"/>
                  <a:pt x="569" y="6036"/>
                  <a:pt x="560" y="6027"/>
                </a:cubicBezTo>
                <a:cubicBezTo>
                  <a:pt x="559" y="6030"/>
                  <a:pt x="565" y="6004"/>
                  <a:pt x="564" y="6006"/>
                </a:cubicBezTo>
                <a:cubicBezTo>
                  <a:pt x="586" y="6002"/>
                  <a:pt x="595" y="5989"/>
                  <a:pt x="590" y="5968"/>
                </a:cubicBezTo>
                <a:cubicBezTo>
                  <a:pt x="586" y="5956"/>
                  <a:pt x="579" y="5950"/>
                  <a:pt x="568" y="5950"/>
                </a:cubicBezTo>
                <a:cubicBezTo>
                  <a:pt x="561" y="5942"/>
                  <a:pt x="531" y="5954"/>
                  <a:pt x="531" y="5954"/>
                </a:cubicBezTo>
                <a:cubicBezTo>
                  <a:pt x="517" y="5930"/>
                  <a:pt x="545" y="5910"/>
                  <a:pt x="539" y="5886"/>
                </a:cubicBezTo>
                <a:cubicBezTo>
                  <a:pt x="523" y="5830"/>
                  <a:pt x="448" y="5845"/>
                  <a:pt x="444" y="5782"/>
                </a:cubicBezTo>
                <a:cubicBezTo>
                  <a:pt x="449" y="5765"/>
                  <a:pt x="455" y="5748"/>
                  <a:pt x="461" y="5731"/>
                </a:cubicBezTo>
                <a:cubicBezTo>
                  <a:pt x="454" y="5718"/>
                  <a:pt x="449" y="5704"/>
                  <a:pt x="446" y="5689"/>
                </a:cubicBezTo>
                <a:cubicBezTo>
                  <a:pt x="472" y="5658"/>
                  <a:pt x="445" y="5676"/>
                  <a:pt x="465" y="5674"/>
                </a:cubicBezTo>
                <a:cubicBezTo>
                  <a:pt x="488" y="5672"/>
                  <a:pt x="509" y="5697"/>
                  <a:pt x="517" y="5714"/>
                </a:cubicBezTo>
                <a:cubicBezTo>
                  <a:pt x="557" y="5800"/>
                  <a:pt x="474" y="5751"/>
                  <a:pt x="467" y="5775"/>
                </a:cubicBezTo>
                <a:cubicBezTo>
                  <a:pt x="453" y="5820"/>
                  <a:pt x="537" y="5807"/>
                  <a:pt x="554" y="5821"/>
                </a:cubicBezTo>
                <a:cubicBezTo>
                  <a:pt x="563" y="5828"/>
                  <a:pt x="554" y="5837"/>
                  <a:pt x="560" y="5847"/>
                </a:cubicBezTo>
                <a:cubicBezTo>
                  <a:pt x="567" y="5858"/>
                  <a:pt x="578" y="5916"/>
                  <a:pt x="591" y="5924"/>
                </a:cubicBezTo>
                <a:cubicBezTo>
                  <a:pt x="618" y="5943"/>
                  <a:pt x="653" y="5918"/>
                  <a:pt x="655" y="5877"/>
                </a:cubicBezTo>
                <a:cubicBezTo>
                  <a:pt x="684" y="5910"/>
                  <a:pt x="721" y="5884"/>
                  <a:pt x="732" y="5851"/>
                </a:cubicBezTo>
                <a:cubicBezTo>
                  <a:pt x="782" y="5851"/>
                  <a:pt x="781" y="5945"/>
                  <a:pt x="816" y="5864"/>
                </a:cubicBezTo>
                <a:cubicBezTo>
                  <a:pt x="820" y="5855"/>
                  <a:pt x="832" y="5815"/>
                  <a:pt x="830" y="5805"/>
                </a:cubicBezTo>
                <a:cubicBezTo>
                  <a:pt x="826" y="5788"/>
                  <a:pt x="784" y="5787"/>
                  <a:pt x="793" y="5763"/>
                </a:cubicBezTo>
                <a:cubicBezTo>
                  <a:pt x="839" y="5761"/>
                  <a:pt x="885" y="5663"/>
                  <a:pt x="866" y="5626"/>
                </a:cubicBezTo>
                <a:cubicBezTo>
                  <a:pt x="834" y="5563"/>
                  <a:pt x="712" y="5524"/>
                  <a:pt x="706" y="5626"/>
                </a:cubicBezTo>
                <a:cubicBezTo>
                  <a:pt x="671" y="5596"/>
                  <a:pt x="587" y="5582"/>
                  <a:pt x="596" y="5528"/>
                </a:cubicBezTo>
                <a:cubicBezTo>
                  <a:pt x="600" y="5500"/>
                  <a:pt x="686" y="5466"/>
                  <a:pt x="627" y="5420"/>
                </a:cubicBezTo>
                <a:cubicBezTo>
                  <a:pt x="568" y="5374"/>
                  <a:pt x="571" y="5489"/>
                  <a:pt x="546" y="5489"/>
                </a:cubicBezTo>
                <a:cubicBezTo>
                  <a:pt x="523" y="5489"/>
                  <a:pt x="503" y="5452"/>
                  <a:pt x="476" y="5452"/>
                </a:cubicBezTo>
                <a:cubicBezTo>
                  <a:pt x="506" y="5433"/>
                  <a:pt x="452" y="5399"/>
                  <a:pt x="437" y="5401"/>
                </a:cubicBezTo>
                <a:cubicBezTo>
                  <a:pt x="437" y="5336"/>
                  <a:pt x="488" y="5411"/>
                  <a:pt x="505" y="5416"/>
                </a:cubicBezTo>
                <a:cubicBezTo>
                  <a:pt x="558" y="5431"/>
                  <a:pt x="556" y="5388"/>
                  <a:pt x="587" y="5378"/>
                </a:cubicBezTo>
                <a:cubicBezTo>
                  <a:pt x="622" y="5366"/>
                  <a:pt x="641" y="5401"/>
                  <a:pt x="679" y="5357"/>
                </a:cubicBezTo>
                <a:cubicBezTo>
                  <a:pt x="710" y="5320"/>
                  <a:pt x="703" y="5297"/>
                  <a:pt x="672" y="5275"/>
                </a:cubicBezTo>
                <a:cubicBezTo>
                  <a:pt x="668" y="5273"/>
                  <a:pt x="510" y="5207"/>
                  <a:pt x="573" y="5177"/>
                </a:cubicBezTo>
                <a:cubicBezTo>
                  <a:pt x="585" y="5172"/>
                  <a:pt x="623" y="5232"/>
                  <a:pt x="633" y="5238"/>
                </a:cubicBezTo>
                <a:cubicBezTo>
                  <a:pt x="673" y="5263"/>
                  <a:pt x="679" y="5243"/>
                  <a:pt x="717" y="5236"/>
                </a:cubicBezTo>
                <a:cubicBezTo>
                  <a:pt x="717" y="5236"/>
                  <a:pt x="758" y="5201"/>
                  <a:pt x="755" y="5224"/>
                </a:cubicBezTo>
                <a:cubicBezTo>
                  <a:pt x="752" y="5258"/>
                  <a:pt x="709" y="5255"/>
                  <a:pt x="747" y="5290"/>
                </a:cubicBezTo>
                <a:cubicBezTo>
                  <a:pt x="753" y="5295"/>
                  <a:pt x="775" y="5298"/>
                  <a:pt x="784" y="5305"/>
                </a:cubicBezTo>
                <a:cubicBezTo>
                  <a:pt x="792" y="5312"/>
                  <a:pt x="809" y="5348"/>
                  <a:pt x="809" y="5358"/>
                </a:cubicBezTo>
                <a:cubicBezTo>
                  <a:pt x="813" y="5409"/>
                  <a:pt x="809" y="5388"/>
                  <a:pt x="781" y="5393"/>
                </a:cubicBezTo>
                <a:cubicBezTo>
                  <a:pt x="750" y="5400"/>
                  <a:pt x="729" y="5372"/>
                  <a:pt x="698" y="5404"/>
                </a:cubicBezTo>
                <a:cubicBezTo>
                  <a:pt x="686" y="5417"/>
                  <a:pt x="685" y="5445"/>
                  <a:pt x="681" y="5461"/>
                </a:cubicBezTo>
                <a:cubicBezTo>
                  <a:pt x="674" y="5485"/>
                  <a:pt x="647" y="5553"/>
                  <a:pt x="673" y="5579"/>
                </a:cubicBezTo>
                <a:cubicBezTo>
                  <a:pt x="724" y="5630"/>
                  <a:pt x="801" y="5476"/>
                  <a:pt x="822" y="5450"/>
                </a:cubicBezTo>
                <a:cubicBezTo>
                  <a:pt x="838" y="5497"/>
                  <a:pt x="861" y="5459"/>
                  <a:pt x="887" y="5463"/>
                </a:cubicBezTo>
                <a:cubicBezTo>
                  <a:pt x="903" y="5465"/>
                  <a:pt x="919" y="5484"/>
                  <a:pt x="935" y="5483"/>
                </a:cubicBezTo>
                <a:cubicBezTo>
                  <a:pt x="965" y="5480"/>
                  <a:pt x="1004" y="5351"/>
                  <a:pt x="1046" y="5431"/>
                </a:cubicBezTo>
                <a:cubicBezTo>
                  <a:pt x="1058" y="5454"/>
                  <a:pt x="1018" y="5486"/>
                  <a:pt x="1056" y="5502"/>
                </a:cubicBezTo>
                <a:cubicBezTo>
                  <a:pt x="1087" y="5514"/>
                  <a:pt x="1107" y="5478"/>
                  <a:pt x="1109" y="5452"/>
                </a:cubicBezTo>
                <a:cubicBezTo>
                  <a:pt x="1114" y="5406"/>
                  <a:pt x="1017" y="5348"/>
                  <a:pt x="1071" y="5326"/>
                </a:cubicBezTo>
                <a:cubicBezTo>
                  <a:pt x="1142" y="5298"/>
                  <a:pt x="1118" y="5400"/>
                  <a:pt x="1125" y="5426"/>
                </a:cubicBezTo>
                <a:cubicBezTo>
                  <a:pt x="1144" y="5494"/>
                  <a:pt x="1175" y="5523"/>
                  <a:pt x="1240" y="5510"/>
                </a:cubicBezTo>
                <a:cubicBezTo>
                  <a:pt x="1273" y="5504"/>
                  <a:pt x="1321" y="5480"/>
                  <a:pt x="1345" y="5515"/>
                </a:cubicBezTo>
                <a:cubicBezTo>
                  <a:pt x="1354" y="5529"/>
                  <a:pt x="1358" y="5582"/>
                  <a:pt x="1363" y="5600"/>
                </a:cubicBezTo>
                <a:cubicBezTo>
                  <a:pt x="1380" y="5601"/>
                  <a:pt x="1385" y="5609"/>
                  <a:pt x="1380" y="5624"/>
                </a:cubicBezTo>
                <a:cubicBezTo>
                  <a:pt x="1381" y="5634"/>
                  <a:pt x="1379" y="5644"/>
                  <a:pt x="1375" y="5653"/>
                </a:cubicBezTo>
                <a:cubicBezTo>
                  <a:pt x="1375" y="5676"/>
                  <a:pt x="1369" y="5659"/>
                  <a:pt x="1374" y="5680"/>
                </a:cubicBezTo>
                <a:cubicBezTo>
                  <a:pt x="1356" y="5681"/>
                  <a:pt x="1365" y="5625"/>
                  <a:pt x="1325" y="5626"/>
                </a:cubicBezTo>
                <a:cubicBezTo>
                  <a:pt x="1303" y="5627"/>
                  <a:pt x="1284" y="5655"/>
                  <a:pt x="1277" y="5675"/>
                </a:cubicBezTo>
                <a:cubicBezTo>
                  <a:pt x="1266" y="5713"/>
                  <a:pt x="1283" y="5729"/>
                  <a:pt x="1326" y="5714"/>
                </a:cubicBezTo>
                <a:cubicBezTo>
                  <a:pt x="1306" y="5743"/>
                  <a:pt x="1312" y="5845"/>
                  <a:pt x="1351" y="5851"/>
                </a:cubicBezTo>
                <a:cubicBezTo>
                  <a:pt x="1418" y="5862"/>
                  <a:pt x="1405" y="5772"/>
                  <a:pt x="1397" y="5735"/>
                </a:cubicBezTo>
                <a:cubicBezTo>
                  <a:pt x="1430" y="5751"/>
                  <a:pt x="1431" y="5719"/>
                  <a:pt x="1442" y="5700"/>
                </a:cubicBezTo>
                <a:cubicBezTo>
                  <a:pt x="1448" y="5688"/>
                  <a:pt x="1471" y="5651"/>
                  <a:pt x="1466" y="5635"/>
                </a:cubicBezTo>
                <a:cubicBezTo>
                  <a:pt x="1462" y="5623"/>
                  <a:pt x="1437" y="5622"/>
                  <a:pt x="1433" y="5615"/>
                </a:cubicBezTo>
                <a:cubicBezTo>
                  <a:pt x="1430" y="5610"/>
                  <a:pt x="1373" y="5493"/>
                  <a:pt x="1438" y="5532"/>
                </a:cubicBezTo>
                <a:cubicBezTo>
                  <a:pt x="1445" y="5572"/>
                  <a:pt x="1432" y="5595"/>
                  <a:pt x="1480" y="5613"/>
                </a:cubicBezTo>
                <a:cubicBezTo>
                  <a:pt x="1505" y="5622"/>
                  <a:pt x="1543" y="5600"/>
                  <a:pt x="1564" y="5603"/>
                </a:cubicBezTo>
                <a:cubicBezTo>
                  <a:pt x="1588" y="5606"/>
                  <a:pt x="1617" y="5618"/>
                  <a:pt x="1603" y="5661"/>
                </a:cubicBezTo>
                <a:cubicBezTo>
                  <a:pt x="1592" y="5692"/>
                  <a:pt x="1539" y="5699"/>
                  <a:pt x="1536" y="5733"/>
                </a:cubicBezTo>
                <a:cubicBezTo>
                  <a:pt x="1532" y="5765"/>
                  <a:pt x="1558" y="5775"/>
                  <a:pt x="1592" y="5768"/>
                </a:cubicBezTo>
                <a:cubicBezTo>
                  <a:pt x="1658" y="5756"/>
                  <a:pt x="1615" y="5720"/>
                  <a:pt x="1641" y="5694"/>
                </a:cubicBezTo>
                <a:cubicBezTo>
                  <a:pt x="1670" y="5665"/>
                  <a:pt x="1734" y="5706"/>
                  <a:pt x="1718" y="5730"/>
                </a:cubicBezTo>
                <a:cubicBezTo>
                  <a:pt x="1672" y="5700"/>
                  <a:pt x="1671" y="5745"/>
                  <a:pt x="1656" y="5761"/>
                </a:cubicBezTo>
                <a:cubicBezTo>
                  <a:pt x="1660" y="5775"/>
                  <a:pt x="1656" y="5783"/>
                  <a:pt x="1644" y="5786"/>
                </a:cubicBezTo>
                <a:cubicBezTo>
                  <a:pt x="1636" y="5791"/>
                  <a:pt x="1628" y="5795"/>
                  <a:pt x="1619" y="5797"/>
                </a:cubicBezTo>
                <a:cubicBezTo>
                  <a:pt x="1597" y="5823"/>
                  <a:pt x="1587" y="5817"/>
                  <a:pt x="1590" y="5855"/>
                </a:cubicBezTo>
                <a:cubicBezTo>
                  <a:pt x="1593" y="5905"/>
                  <a:pt x="1655" y="5920"/>
                  <a:pt x="1620" y="5969"/>
                </a:cubicBezTo>
                <a:cubicBezTo>
                  <a:pt x="1599" y="5999"/>
                  <a:pt x="1599" y="5993"/>
                  <a:pt x="1567" y="5979"/>
                </a:cubicBezTo>
                <a:cubicBezTo>
                  <a:pt x="1647" y="5909"/>
                  <a:pt x="1395" y="5899"/>
                  <a:pt x="1511" y="5971"/>
                </a:cubicBezTo>
                <a:cubicBezTo>
                  <a:pt x="1450" y="5987"/>
                  <a:pt x="1489" y="6018"/>
                  <a:pt x="1507" y="6043"/>
                </a:cubicBezTo>
                <a:cubicBezTo>
                  <a:pt x="1512" y="6050"/>
                  <a:pt x="1529" y="6077"/>
                  <a:pt x="1533" y="6079"/>
                </a:cubicBezTo>
                <a:cubicBezTo>
                  <a:pt x="1549" y="6089"/>
                  <a:pt x="1562" y="6083"/>
                  <a:pt x="1573" y="6088"/>
                </a:cubicBezTo>
                <a:cubicBezTo>
                  <a:pt x="1581" y="6081"/>
                  <a:pt x="1589" y="6076"/>
                  <a:pt x="1598" y="6071"/>
                </a:cubicBezTo>
                <a:cubicBezTo>
                  <a:pt x="1602" y="6076"/>
                  <a:pt x="1606" y="6081"/>
                  <a:pt x="1610" y="6086"/>
                </a:cubicBezTo>
                <a:cubicBezTo>
                  <a:pt x="1625" y="6088"/>
                  <a:pt x="1623" y="6113"/>
                  <a:pt x="1647" y="6108"/>
                </a:cubicBezTo>
                <a:cubicBezTo>
                  <a:pt x="1717" y="6097"/>
                  <a:pt x="1641" y="6033"/>
                  <a:pt x="1651" y="6013"/>
                </a:cubicBezTo>
                <a:cubicBezTo>
                  <a:pt x="1655" y="6005"/>
                  <a:pt x="1703" y="6004"/>
                  <a:pt x="1709" y="6001"/>
                </a:cubicBezTo>
                <a:cubicBezTo>
                  <a:pt x="1690" y="6039"/>
                  <a:pt x="1725" y="6117"/>
                  <a:pt x="1772" y="6103"/>
                </a:cubicBezTo>
                <a:cubicBezTo>
                  <a:pt x="1804" y="6095"/>
                  <a:pt x="1806" y="6057"/>
                  <a:pt x="1826" y="6037"/>
                </a:cubicBezTo>
                <a:cubicBezTo>
                  <a:pt x="1843" y="6043"/>
                  <a:pt x="1824" y="6085"/>
                  <a:pt x="1822" y="6094"/>
                </a:cubicBezTo>
                <a:cubicBezTo>
                  <a:pt x="1817" y="6133"/>
                  <a:pt x="1823" y="6133"/>
                  <a:pt x="1828" y="6170"/>
                </a:cubicBezTo>
                <a:cubicBezTo>
                  <a:pt x="1829" y="6179"/>
                  <a:pt x="1842" y="6186"/>
                  <a:pt x="1841" y="6197"/>
                </a:cubicBezTo>
                <a:cubicBezTo>
                  <a:pt x="1840" y="6231"/>
                  <a:pt x="1810" y="6224"/>
                  <a:pt x="1828" y="6260"/>
                </a:cubicBezTo>
                <a:cubicBezTo>
                  <a:pt x="1824" y="6250"/>
                  <a:pt x="1913" y="6304"/>
                  <a:pt x="1896" y="6300"/>
                </a:cubicBezTo>
                <a:cubicBezTo>
                  <a:pt x="1924" y="6307"/>
                  <a:pt x="1936" y="6283"/>
                  <a:pt x="1959" y="6277"/>
                </a:cubicBezTo>
                <a:cubicBezTo>
                  <a:pt x="1983" y="6271"/>
                  <a:pt x="1982" y="6299"/>
                  <a:pt x="2004" y="6279"/>
                </a:cubicBezTo>
                <a:cubicBezTo>
                  <a:pt x="2025" y="6260"/>
                  <a:pt x="1996" y="6181"/>
                  <a:pt x="1961" y="6192"/>
                </a:cubicBezTo>
                <a:cubicBezTo>
                  <a:pt x="1914" y="6206"/>
                  <a:pt x="1956" y="6221"/>
                  <a:pt x="1940" y="6242"/>
                </a:cubicBezTo>
                <a:cubicBezTo>
                  <a:pt x="1928" y="6258"/>
                  <a:pt x="1900" y="6216"/>
                  <a:pt x="1898" y="6210"/>
                </a:cubicBezTo>
                <a:cubicBezTo>
                  <a:pt x="1896" y="6199"/>
                  <a:pt x="1905" y="6138"/>
                  <a:pt x="1907" y="6128"/>
                </a:cubicBezTo>
                <a:cubicBezTo>
                  <a:pt x="1915" y="6122"/>
                  <a:pt x="1942" y="6136"/>
                  <a:pt x="1946" y="6122"/>
                </a:cubicBezTo>
                <a:cubicBezTo>
                  <a:pt x="1955" y="6088"/>
                  <a:pt x="1936" y="6058"/>
                  <a:pt x="1916" y="6026"/>
                </a:cubicBezTo>
                <a:cubicBezTo>
                  <a:pt x="1909" y="6015"/>
                  <a:pt x="1907" y="5993"/>
                  <a:pt x="1893" y="5986"/>
                </a:cubicBezTo>
                <a:cubicBezTo>
                  <a:pt x="1877" y="5978"/>
                  <a:pt x="1861" y="5992"/>
                  <a:pt x="1849" y="5988"/>
                </a:cubicBezTo>
                <a:cubicBezTo>
                  <a:pt x="1829" y="5982"/>
                  <a:pt x="1821" y="6014"/>
                  <a:pt x="1816" y="5972"/>
                </a:cubicBezTo>
                <a:cubicBezTo>
                  <a:pt x="1815" y="5962"/>
                  <a:pt x="1859" y="5959"/>
                  <a:pt x="1842" y="5928"/>
                </a:cubicBezTo>
                <a:cubicBezTo>
                  <a:pt x="1831" y="5905"/>
                  <a:pt x="1803" y="5920"/>
                  <a:pt x="1787" y="5915"/>
                </a:cubicBezTo>
                <a:cubicBezTo>
                  <a:pt x="1777" y="5912"/>
                  <a:pt x="1761" y="5917"/>
                  <a:pt x="1750" y="5913"/>
                </a:cubicBezTo>
                <a:cubicBezTo>
                  <a:pt x="1736" y="5906"/>
                  <a:pt x="1722" y="5873"/>
                  <a:pt x="1719" y="5871"/>
                </a:cubicBezTo>
                <a:cubicBezTo>
                  <a:pt x="1743" y="5871"/>
                  <a:pt x="1795" y="5920"/>
                  <a:pt x="1803" y="5860"/>
                </a:cubicBezTo>
                <a:cubicBezTo>
                  <a:pt x="1807" y="5828"/>
                  <a:pt x="1765" y="5823"/>
                  <a:pt x="1753" y="5796"/>
                </a:cubicBezTo>
                <a:cubicBezTo>
                  <a:pt x="1786" y="5809"/>
                  <a:pt x="1785" y="5774"/>
                  <a:pt x="1791" y="5755"/>
                </a:cubicBezTo>
                <a:cubicBezTo>
                  <a:pt x="1803" y="5718"/>
                  <a:pt x="1805" y="5679"/>
                  <a:pt x="1771" y="5664"/>
                </a:cubicBezTo>
                <a:cubicBezTo>
                  <a:pt x="1759" y="5659"/>
                  <a:pt x="1741" y="5674"/>
                  <a:pt x="1726" y="5668"/>
                </a:cubicBezTo>
                <a:cubicBezTo>
                  <a:pt x="1724" y="5667"/>
                  <a:pt x="1686" y="5619"/>
                  <a:pt x="1686" y="5620"/>
                </a:cubicBezTo>
                <a:cubicBezTo>
                  <a:pt x="1684" y="5607"/>
                  <a:pt x="1711" y="5560"/>
                  <a:pt x="1714" y="5542"/>
                </a:cubicBezTo>
                <a:cubicBezTo>
                  <a:pt x="1721" y="5504"/>
                  <a:pt x="1744" y="5543"/>
                  <a:pt x="1714" y="5497"/>
                </a:cubicBezTo>
                <a:cubicBezTo>
                  <a:pt x="1704" y="5481"/>
                  <a:pt x="1663" y="5456"/>
                  <a:pt x="1645" y="5465"/>
                </a:cubicBezTo>
                <a:cubicBezTo>
                  <a:pt x="1606" y="5486"/>
                  <a:pt x="1649" y="5518"/>
                  <a:pt x="1639" y="5541"/>
                </a:cubicBezTo>
                <a:cubicBezTo>
                  <a:pt x="1608" y="5566"/>
                  <a:pt x="1561" y="5482"/>
                  <a:pt x="1563" y="5466"/>
                </a:cubicBezTo>
                <a:cubicBezTo>
                  <a:pt x="1573" y="5448"/>
                  <a:pt x="1620" y="5470"/>
                  <a:pt x="1615" y="5425"/>
                </a:cubicBezTo>
                <a:cubicBezTo>
                  <a:pt x="1612" y="5394"/>
                  <a:pt x="1592" y="5407"/>
                  <a:pt x="1574" y="5399"/>
                </a:cubicBezTo>
                <a:cubicBezTo>
                  <a:pt x="1550" y="5389"/>
                  <a:pt x="1457" y="5405"/>
                  <a:pt x="1457" y="5405"/>
                </a:cubicBezTo>
                <a:cubicBezTo>
                  <a:pt x="1453" y="5382"/>
                  <a:pt x="1470" y="5387"/>
                  <a:pt x="1449" y="5365"/>
                </a:cubicBezTo>
                <a:cubicBezTo>
                  <a:pt x="1448" y="5364"/>
                  <a:pt x="1429" y="5384"/>
                  <a:pt x="1429" y="5383"/>
                </a:cubicBezTo>
                <a:cubicBezTo>
                  <a:pt x="1421" y="5371"/>
                  <a:pt x="1428" y="5363"/>
                  <a:pt x="1412" y="5354"/>
                </a:cubicBezTo>
                <a:cubicBezTo>
                  <a:pt x="1485" y="5354"/>
                  <a:pt x="1475" y="5282"/>
                  <a:pt x="1462" y="5232"/>
                </a:cubicBezTo>
                <a:cubicBezTo>
                  <a:pt x="1485" y="5245"/>
                  <a:pt x="1493" y="5327"/>
                  <a:pt x="1495" y="5327"/>
                </a:cubicBezTo>
                <a:cubicBezTo>
                  <a:pt x="1533" y="5332"/>
                  <a:pt x="1572" y="5177"/>
                  <a:pt x="1591" y="5160"/>
                </a:cubicBezTo>
                <a:cubicBezTo>
                  <a:pt x="1617" y="5137"/>
                  <a:pt x="1600" y="5147"/>
                  <a:pt x="1624" y="5146"/>
                </a:cubicBezTo>
                <a:cubicBezTo>
                  <a:pt x="1625" y="5146"/>
                  <a:pt x="1637" y="5168"/>
                  <a:pt x="1646" y="5169"/>
                </a:cubicBezTo>
                <a:cubicBezTo>
                  <a:pt x="1665" y="5173"/>
                  <a:pt x="1684" y="5144"/>
                  <a:pt x="1709" y="5150"/>
                </a:cubicBezTo>
                <a:cubicBezTo>
                  <a:pt x="1700" y="5149"/>
                  <a:pt x="1678" y="5155"/>
                  <a:pt x="1682" y="5170"/>
                </a:cubicBezTo>
                <a:cubicBezTo>
                  <a:pt x="1696" y="5214"/>
                  <a:pt x="1702" y="5199"/>
                  <a:pt x="1739" y="5213"/>
                </a:cubicBezTo>
                <a:cubicBezTo>
                  <a:pt x="1763" y="5222"/>
                  <a:pt x="1823" y="5244"/>
                  <a:pt x="1845" y="5217"/>
                </a:cubicBezTo>
                <a:cubicBezTo>
                  <a:pt x="1856" y="5259"/>
                  <a:pt x="1849" y="5251"/>
                  <a:pt x="1830" y="5290"/>
                </a:cubicBezTo>
                <a:cubicBezTo>
                  <a:pt x="1813" y="5325"/>
                  <a:pt x="1804" y="5372"/>
                  <a:pt x="1829" y="5405"/>
                </a:cubicBezTo>
                <a:cubicBezTo>
                  <a:pt x="1746" y="5411"/>
                  <a:pt x="1770" y="5486"/>
                  <a:pt x="1825" y="5507"/>
                </a:cubicBezTo>
                <a:cubicBezTo>
                  <a:pt x="1878" y="5526"/>
                  <a:pt x="1920" y="5510"/>
                  <a:pt x="1878" y="5446"/>
                </a:cubicBezTo>
                <a:cubicBezTo>
                  <a:pt x="1905" y="5477"/>
                  <a:pt x="1931" y="5504"/>
                  <a:pt x="1967" y="5524"/>
                </a:cubicBezTo>
                <a:cubicBezTo>
                  <a:pt x="2028" y="5560"/>
                  <a:pt x="1990" y="5551"/>
                  <a:pt x="2021" y="5601"/>
                </a:cubicBezTo>
                <a:cubicBezTo>
                  <a:pt x="2049" y="5645"/>
                  <a:pt x="2146" y="5628"/>
                  <a:pt x="2137" y="5702"/>
                </a:cubicBezTo>
                <a:cubicBezTo>
                  <a:pt x="2129" y="5761"/>
                  <a:pt x="2097" y="5659"/>
                  <a:pt x="2050" y="5663"/>
                </a:cubicBezTo>
                <a:cubicBezTo>
                  <a:pt x="1985" y="5667"/>
                  <a:pt x="2036" y="5711"/>
                  <a:pt x="2049" y="5735"/>
                </a:cubicBezTo>
                <a:cubicBezTo>
                  <a:pt x="2077" y="5786"/>
                  <a:pt x="2051" y="5780"/>
                  <a:pt x="2107" y="5779"/>
                </a:cubicBezTo>
                <a:cubicBezTo>
                  <a:pt x="2129" y="5778"/>
                  <a:pt x="2189" y="5740"/>
                  <a:pt x="2197" y="5744"/>
                </a:cubicBezTo>
                <a:cubicBezTo>
                  <a:pt x="2205" y="5747"/>
                  <a:pt x="2194" y="5790"/>
                  <a:pt x="2200" y="5799"/>
                </a:cubicBezTo>
                <a:cubicBezTo>
                  <a:pt x="2216" y="5821"/>
                  <a:pt x="2259" y="5809"/>
                  <a:pt x="2284" y="5811"/>
                </a:cubicBezTo>
                <a:cubicBezTo>
                  <a:pt x="2332" y="5814"/>
                  <a:pt x="2320" y="5836"/>
                  <a:pt x="2345" y="5789"/>
                </a:cubicBezTo>
                <a:cubicBezTo>
                  <a:pt x="2346" y="5787"/>
                  <a:pt x="2347" y="5743"/>
                  <a:pt x="2345" y="5749"/>
                </a:cubicBezTo>
                <a:cubicBezTo>
                  <a:pt x="2351" y="5731"/>
                  <a:pt x="2377" y="5729"/>
                  <a:pt x="2383" y="5709"/>
                </a:cubicBezTo>
                <a:cubicBezTo>
                  <a:pt x="2392" y="5676"/>
                  <a:pt x="2373" y="5649"/>
                  <a:pt x="2342" y="5643"/>
                </a:cubicBezTo>
                <a:cubicBezTo>
                  <a:pt x="2315" y="5638"/>
                  <a:pt x="2278" y="5659"/>
                  <a:pt x="2277" y="5687"/>
                </a:cubicBezTo>
                <a:cubicBezTo>
                  <a:pt x="2276" y="5712"/>
                  <a:pt x="2330" y="5723"/>
                  <a:pt x="2323" y="5744"/>
                </a:cubicBezTo>
                <a:cubicBezTo>
                  <a:pt x="2307" y="5739"/>
                  <a:pt x="2290" y="5747"/>
                  <a:pt x="2274" y="5741"/>
                </a:cubicBezTo>
                <a:cubicBezTo>
                  <a:pt x="2249" y="5731"/>
                  <a:pt x="2237" y="5699"/>
                  <a:pt x="2218" y="5681"/>
                </a:cubicBezTo>
                <a:cubicBezTo>
                  <a:pt x="2174" y="5637"/>
                  <a:pt x="2155" y="5654"/>
                  <a:pt x="2173" y="5609"/>
                </a:cubicBezTo>
                <a:cubicBezTo>
                  <a:pt x="2176" y="5601"/>
                  <a:pt x="2206" y="5590"/>
                  <a:pt x="2214" y="5571"/>
                </a:cubicBezTo>
                <a:cubicBezTo>
                  <a:pt x="2216" y="5566"/>
                  <a:pt x="2215" y="5542"/>
                  <a:pt x="2214" y="5534"/>
                </a:cubicBezTo>
                <a:cubicBezTo>
                  <a:pt x="2194" y="5429"/>
                  <a:pt x="2143" y="5544"/>
                  <a:pt x="2108" y="5505"/>
                </a:cubicBezTo>
                <a:cubicBezTo>
                  <a:pt x="2192" y="5498"/>
                  <a:pt x="2127" y="5359"/>
                  <a:pt x="2182" y="5356"/>
                </a:cubicBezTo>
                <a:cubicBezTo>
                  <a:pt x="2204" y="5354"/>
                  <a:pt x="2188" y="5389"/>
                  <a:pt x="2204" y="5401"/>
                </a:cubicBezTo>
                <a:cubicBezTo>
                  <a:pt x="2234" y="5422"/>
                  <a:pt x="2244" y="5389"/>
                  <a:pt x="2273" y="5387"/>
                </a:cubicBezTo>
                <a:cubicBezTo>
                  <a:pt x="2312" y="5384"/>
                  <a:pt x="2296" y="5386"/>
                  <a:pt x="2315" y="5389"/>
                </a:cubicBezTo>
                <a:cubicBezTo>
                  <a:pt x="2319" y="5390"/>
                  <a:pt x="2323" y="5410"/>
                  <a:pt x="2335" y="5413"/>
                </a:cubicBezTo>
                <a:cubicBezTo>
                  <a:pt x="2301" y="5406"/>
                  <a:pt x="2484" y="5447"/>
                  <a:pt x="2365" y="5406"/>
                </a:cubicBezTo>
                <a:cubicBezTo>
                  <a:pt x="2432" y="5429"/>
                  <a:pt x="2364" y="5455"/>
                  <a:pt x="2385" y="5502"/>
                </a:cubicBezTo>
                <a:cubicBezTo>
                  <a:pt x="2400" y="5533"/>
                  <a:pt x="2389" y="5487"/>
                  <a:pt x="2405" y="5505"/>
                </a:cubicBezTo>
                <a:cubicBezTo>
                  <a:pt x="2403" y="5503"/>
                  <a:pt x="2422" y="5527"/>
                  <a:pt x="2426" y="5529"/>
                </a:cubicBezTo>
                <a:cubicBezTo>
                  <a:pt x="2444" y="5535"/>
                  <a:pt x="2456" y="5532"/>
                  <a:pt x="2475" y="5534"/>
                </a:cubicBezTo>
                <a:cubicBezTo>
                  <a:pt x="2491" y="5536"/>
                  <a:pt x="2498" y="5555"/>
                  <a:pt x="2515" y="5545"/>
                </a:cubicBezTo>
                <a:cubicBezTo>
                  <a:pt x="2578" y="5512"/>
                  <a:pt x="2498" y="5470"/>
                  <a:pt x="2479" y="5458"/>
                </a:cubicBezTo>
                <a:cubicBezTo>
                  <a:pt x="2462" y="5448"/>
                  <a:pt x="2444" y="5459"/>
                  <a:pt x="2436" y="5433"/>
                </a:cubicBezTo>
                <a:cubicBezTo>
                  <a:pt x="2429" y="5412"/>
                  <a:pt x="2471" y="5385"/>
                  <a:pt x="2454" y="5357"/>
                </a:cubicBezTo>
                <a:cubicBezTo>
                  <a:pt x="2417" y="5296"/>
                  <a:pt x="2365" y="5389"/>
                  <a:pt x="2324" y="5376"/>
                </a:cubicBezTo>
                <a:cubicBezTo>
                  <a:pt x="2325" y="5368"/>
                  <a:pt x="2334" y="5337"/>
                  <a:pt x="2332" y="5335"/>
                </a:cubicBezTo>
                <a:cubicBezTo>
                  <a:pt x="2329" y="5329"/>
                  <a:pt x="2294" y="5305"/>
                  <a:pt x="2296" y="5309"/>
                </a:cubicBezTo>
                <a:cubicBezTo>
                  <a:pt x="2296" y="5308"/>
                  <a:pt x="2283" y="5310"/>
                  <a:pt x="2281" y="5307"/>
                </a:cubicBezTo>
                <a:cubicBezTo>
                  <a:pt x="2274" y="5296"/>
                  <a:pt x="2287" y="5271"/>
                  <a:pt x="2275" y="5259"/>
                </a:cubicBezTo>
                <a:cubicBezTo>
                  <a:pt x="2236" y="5221"/>
                  <a:pt x="2140" y="5308"/>
                  <a:pt x="2225" y="5324"/>
                </a:cubicBezTo>
                <a:cubicBezTo>
                  <a:pt x="2203" y="5326"/>
                  <a:pt x="2163" y="5291"/>
                  <a:pt x="2161" y="5267"/>
                </a:cubicBezTo>
                <a:cubicBezTo>
                  <a:pt x="2160" y="5256"/>
                  <a:pt x="2190" y="5230"/>
                  <a:pt x="2188" y="5224"/>
                </a:cubicBezTo>
                <a:cubicBezTo>
                  <a:pt x="2182" y="5205"/>
                  <a:pt x="2170" y="5203"/>
                  <a:pt x="2164" y="5193"/>
                </a:cubicBezTo>
                <a:cubicBezTo>
                  <a:pt x="2160" y="5186"/>
                  <a:pt x="2133" y="5209"/>
                  <a:pt x="2133" y="5183"/>
                </a:cubicBezTo>
                <a:cubicBezTo>
                  <a:pt x="2133" y="5160"/>
                  <a:pt x="2199" y="5145"/>
                  <a:pt x="2166" y="5107"/>
                </a:cubicBezTo>
                <a:cubicBezTo>
                  <a:pt x="2159" y="5100"/>
                  <a:pt x="2107" y="5099"/>
                  <a:pt x="2097" y="5094"/>
                </a:cubicBezTo>
                <a:cubicBezTo>
                  <a:pt x="2057" y="5073"/>
                  <a:pt x="2049" y="4991"/>
                  <a:pt x="2002" y="4985"/>
                </a:cubicBezTo>
                <a:cubicBezTo>
                  <a:pt x="1979" y="4983"/>
                  <a:pt x="1940" y="5012"/>
                  <a:pt x="1944" y="5038"/>
                </a:cubicBezTo>
                <a:cubicBezTo>
                  <a:pt x="1950" y="5073"/>
                  <a:pt x="2045" y="5052"/>
                  <a:pt x="2041" y="5077"/>
                </a:cubicBezTo>
                <a:cubicBezTo>
                  <a:pt x="2039" y="5088"/>
                  <a:pt x="1992" y="5077"/>
                  <a:pt x="1984" y="5081"/>
                </a:cubicBezTo>
                <a:cubicBezTo>
                  <a:pt x="1986" y="5080"/>
                  <a:pt x="1920" y="5134"/>
                  <a:pt x="1922" y="5126"/>
                </a:cubicBezTo>
                <a:cubicBezTo>
                  <a:pt x="1915" y="5173"/>
                  <a:pt x="1972" y="5152"/>
                  <a:pt x="2005" y="5168"/>
                </a:cubicBezTo>
                <a:cubicBezTo>
                  <a:pt x="2017" y="5174"/>
                  <a:pt x="2041" y="5199"/>
                  <a:pt x="2054" y="5201"/>
                </a:cubicBezTo>
                <a:cubicBezTo>
                  <a:pt x="2054" y="5201"/>
                  <a:pt x="2112" y="5169"/>
                  <a:pt x="2109" y="5196"/>
                </a:cubicBezTo>
                <a:cubicBezTo>
                  <a:pt x="2108" y="5203"/>
                  <a:pt x="2083" y="5206"/>
                  <a:pt x="2086" y="5216"/>
                </a:cubicBezTo>
                <a:cubicBezTo>
                  <a:pt x="2086" y="5214"/>
                  <a:pt x="2095" y="5237"/>
                  <a:pt x="2095" y="5232"/>
                </a:cubicBezTo>
                <a:cubicBezTo>
                  <a:pt x="2095" y="5230"/>
                  <a:pt x="2113" y="5256"/>
                  <a:pt x="2115" y="5265"/>
                </a:cubicBezTo>
                <a:cubicBezTo>
                  <a:pt x="2117" y="5279"/>
                  <a:pt x="2104" y="5311"/>
                  <a:pt x="2102" y="5324"/>
                </a:cubicBezTo>
                <a:cubicBezTo>
                  <a:pt x="2100" y="5339"/>
                  <a:pt x="2096" y="5354"/>
                  <a:pt x="2099" y="5369"/>
                </a:cubicBezTo>
                <a:cubicBezTo>
                  <a:pt x="2103" y="5385"/>
                  <a:pt x="2126" y="5405"/>
                  <a:pt x="2124" y="5418"/>
                </a:cubicBezTo>
                <a:cubicBezTo>
                  <a:pt x="2119" y="5449"/>
                  <a:pt x="2044" y="5451"/>
                  <a:pt x="2084" y="5494"/>
                </a:cubicBezTo>
                <a:cubicBezTo>
                  <a:pt x="2049" y="5492"/>
                  <a:pt x="2031" y="5488"/>
                  <a:pt x="1998" y="5471"/>
                </a:cubicBezTo>
                <a:cubicBezTo>
                  <a:pt x="2024" y="5460"/>
                  <a:pt x="2022" y="5449"/>
                  <a:pt x="2037" y="5428"/>
                </a:cubicBezTo>
                <a:cubicBezTo>
                  <a:pt x="2034" y="5419"/>
                  <a:pt x="2033" y="5409"/>
                  <a:pt x="2034" y="5398"/>
                </a:cubicBezTo>
                <a:cubicBezTo>
                  <a:pt x="2043" y="5393"/>
                  <a:pt x="2054" y="5388"/>
                  <a:pt x="2064" y="5384"/>
                </a:cubicBezTo>
                <a:cubicBezTo>
                  <a:pt x="2079" y="5352"/>
                  <a:pt x="2101" y="5280"/>
                  <a:pt x="2059" y="5256"/>
                </a:cubicBezTo>
                <a:cubicBezTo>
                  <a:pt x="2043" y="5248"/>
                  <a:pt x="2008" y="5252"/>
                  <a:pt x="2001" y="5269"/>
                </a:cubicBezTo>
                <a:cubicBezTo>
                  <a:pt x="1988" y="5299"/>
                  <a:pt x="2019" y="5292"/>
                  <a:pt x="2021" y="5315"/>
                </a:cubicBezTo>
                <a:cubicBezTo>
                  <a:pt x="2015" y="5330"/>
                  <a:pt x="2008" y="5346"/>
                  <a:pt x="2001" y="5360"/>
                </a:cubicBezTo>
                <a:cubicBezTo>
                  <a:pt x="2003" y="5375"/>
                  <a:pt x="2005" y="5390"/>
                  <a:pt x="2008" y="5405"/>
                </a:cubicBezTo>
                <a:cubicBezTo>
                  <a:pt x="2001" y="5429"/>
                  <a:pt x="1967" y="5431"/>
                  <a:pt x="1978" y="5462"/>
                </a:cubicBezTo>
                <a:cubicBezTo>
                  <a:pt x="1956" y="5456"/>
                  <a:pt x="1927" y="5421"/>
                  <a:pt x="1935" y="5403"/>
                </a:cubicBezTo>
                <a:cubicBezTo>
                  <a:pt x="1946" y="5377"/>
                  <a:pt x="2012" y="5373"/>
                  <a:pt x="1986" y="5319"/>
                </a:cubicBezTo>
                <a:cubicBezTo>
                  <a:pt x="1952" y="5251"/>
                  <a:pt x="1935" y="5332"/>
                  <a:pt x="1919" y="5354"/>
                </a:cubicBezTo>
                <a:cubicBezTo>
                  <a:pt x="1903" y="5377"/>
                  <a:pt x="1929" y="5398"/>
                  <a:pt x="1896" y="5366"/>
                </a:cubicBezTo>
                <a:cubicBezTo>
                  <a:pt x="1846" y="5317"/>
                  <a:pt x="1921" y="5289"/>
                  <a:pt x="1932" y="5252"/>
                </a:cubicBezTo>
                <a:cubicBezTo>
                  <a:pt x="1947" y="5197"/>
                  <a:pt x="1907" y="5170"/>
                  <a:pt x="1874" y="5152"/>
                </a:cubicBezTo>
                <a:cubicBezTo>
                  <a:pt x="1971" y="5206"/>
                  <a:pt x="1730" y="5107"/>
                  <a:pt x="1842" y="5140"/>
                </a:cubicBezTo>
                <a:cubicBezTo>
                  <a:pt x="1820" y="5133"/>
                  <a:pt x="1821" y="5112"/>
                  <a:pt x="1792" y="5124"/>
                </a:cubicBezTo>
                <a:cubicBezTo>
                  <a:pt x="1814" y="5082"/>
                  <a:pt x="1712" y="5046"/>
                  <a:pt x="1727" y="4996"/>
                </a:cubicBezTo>
                <a:cubicBezTo>
                  <a:pt x="1740" y="4953"/>
                  <a:pt x="1754" y="5024"/>
                  <a:pt x="1750" y="5023"/>
                </a:cubicBezTo>
                <a:cubicBezTo>
                  <a:pt x="1806" y="5041"/>
                  <a:pt x="1863" y="4973"/>
                  <a:pt x="1823" y="4930"/>
                </a:cubicBezTo>
                <a:cubicBezTo>
                  <a:pt x="1817" y="4924"/>
                  <a:pt x="1780" y="4914"/>
                  <a:pt x="1771" y="4905"/>
                </a:cubicBezTo>
                <a:cubicBezTo>
                  <a:pt x="1733" y="4868"/>
                  <a:pt x="1752" y="4828"/>
                  <a:pt x="1752" y="4773"/>
                </a:cubicBezTo>
                <a:cubicBezTo>
                  <a:pt x="1752" y="4764"/>
                  <a:pt x="1745" y="4702"/>
                  <a:pt x="1740" y="4696"/>
                </a:cubicBezTo>
                <a:cubicBezTo>
                  <a:pt x="1729" y="4681"/>
                  <a:pt x="1703" y="4689"/>
                  <a:pt x="1694" y="4676"/>
                </a:cubicBezTo>
                <a:cubicBezTo>
                  <a:pt x="1654" y="4621"/>
                  <a:pt x="1716" y="4611"/>
                  <a:pt x="1753" y="4631"/>
                </a:cubicBezTo>
                <a:cubicBezTo>
                  <a:pt x="1765" y="4638"/>
                  <a:pt x="1777" y="4660"/>
                  <a:pt x="1785" y="4664"/>
                </a:cubicBezTo>
                <a:cubicBezTo>
                  <a:pt x="1801" y="4674"/>
                  <a:pt x="1827" y="4678"/>
                  <a:pt x="1841" y="4689"/>
                </a:cubicBezTo>
                <a:cubicBezTo>
                  <a:pt x="1868" y="4709"/>
                  <a:pt x="1866" y="4725"/>
                  <a:pt x="1879" y="4751"/>
                </a:cubicBezTo>
                <a:cubicBezTo>
                  <a:pt x="1874" y="4768"/>
                  <a:pt x="1877" y="4782"/>
                  <a:pt x="1887" y="4794"/>
                </a:cubicBezTo>
                <a:cubicBezTo>
                  <a:pt x="1900" y="4802"/>
                  <a:pt x="1913" y="4808"/>
                  <a:pt x="1926" y="4814"/>
                </a:cubicBezTo>
                <a:cubicBezTo>
                  <a:pt x="1961" y="4866"/>
                  <a:pt x="1916" y="4888"/>
                  <a:pt x="1990" y="4908"/>
                </a:cubicBezTo>
                <a:cubicBezTo>
                  <a:pt x="2012" y="4916"/>
                  <a:pt x="2034" y="4916"/>
                  <a:pt x="2056" y="4909"/>
                </a:cubicBezTo>
                <a:cubicBezTo>
                  <a:pt x="2068" y="4902"/>
                  <a:pt x="2079" y="4894"/>
                  <a:pt x="2089" y="4885"/>
                </a:cubicBezTo>
                <a:cubicBezTo>
                  <a:pt x="2099" y="4888"/>
                  <a:pt x="2107" y="4917"/>
                  <a:pt x="2112" y="4917"/>
                </a:cubicBezTo>
                <a:cubicBezTo>
                  <a:pt x="2175" y="4923"/>
                  <a:pt x="2156" y="4847"/>
                  <a:pt x="2202" y="4836"/>
                </a:cubicBezTo>
                <a:cubicBezTo>
                  <a:pt x="2261" y="4823"/>
                  <a:pt x="2231" y="4889"/>
                  <a:pt x="2268" y="4900"/>
                </a:cubicBezTo>
                <a:cubicBezTo>
                  <a:pt x="2294" y="4908"/>
                  <a:pt x="2314" y="4863"/>
                  <a:pt x="2351" y="4872"/>
                </a:cubicBezTo>
                <a:cubicBezTo>
                  <a:pt x="2401" y="4884"/>
                  <a:pt x="2328" y="4894"/>
                  <a:pt x="2328" y="4926"/>
                </a:cubicBezTo>
                <a:cubicBezTo>
                  <a:pt x="2327" y="4987"/>
                  <a:pt x="2404" y="4911"/>
                  <a:pt x="2419" y="4944"/>
                </a:cubicBezTo>
                <a:cubicBezTo>
                  <a:pt x="2432" y="4972"/>
                  <a:pt x="2359" y="5012"/>
                  <a:pt x="2377" y="5048"/>
                </a:cubicBezTo>
                <a:cubicBezTo>
                  <a:pt x="2398" y="5090"/>
                  <a:pt x="2422" y="5059"/>
                  <a:pt x="2452" y="5050"/>
                </a:cubicBezTo>
                <a:cubicBezTo>
                  <a:pt x="2476" y="5043"/>
                  <a:pt x="2491" y="5048"/>
                  <a:pt x="2514" y="5034"/>
                </a:cubicBezTo>
                <a:cubicBezTo>
                  <a:pt x="2525" y="5027"/>
                  <a:pt x="2525" y="5007"/>
                  <a:pt x="2533" y="5001"/>
                </a:cubicBezTo>
                <a:cubicBezTo>
                  <a:pt x="2534" y="4988"/>
                  <a:pt x="2543" y="4980"/>
                  <a:pt x="2558" y="4977"/>
                </a:cubicBezTo>
                <a:cubicBezTo>
                  <a:pt x="2563" y="4980"/>
                  <a:pt x="2568" y="4983"/>
                  <a:pt x="2573" y="4985"/>
                </a:cubicBezTo>
                <a:cubicBezTo>
                  <a:pt x="2584" y="4979"/>
                  <a:pt x="2651" y="4916"/>
                  <a:pt x="2662" y="4978"/>
                </a:cubicBezTo>
                <a:cubicBezTo>
                  <a:pt x="2669" y="5017"/>
                  <a:pt x="2588" y="4989"/>
                  <a:pt x="2566" y="5010"/>
                </a:cubicBezTo>
                <a:cubicBezTo>
                  <a:pt x="2524" y="5050"/>
                  <a:pt x="2555" y="5110"/>
                  <a:pt x="2605" y="5095"/>
                </a:cubicBezTo>
                <a:cubicBezTo>
                  <a:pt x="2617" y="5091"/>
                  <a:pt x="2657" y="5064"/>
                  <a:pt x="2669" y="5056"/>
                </a:cubicBezTo>
                <a:cubicBezTo>
                  <a:pt x="2712" y="5029"/>
                  <a:pt x="2705" y="5025"/>
                  <a:pt x="2709" y="4974"/>
                </a:cubicBezTo>
                <a:cubicBezTo>
                  <a:pt x="2712" y="4918"/>
                  <a:pt x="2704" y="4928"/>
                  <a:pt x="2672" y="4897"/>
                </a:cubicBezTo>
                <a:cubicBezTo>
                  <a:pt x="2660" y="4885"/>
                  <a:pt x="2663" y="4863"/>
                  <a:pt x="2643" y="4855"/>
                </a:cubicBezTo>
                <a:cubicBezTo>
                  <a:pt x="2619" y="4846"/>
                  <a:pt x="2618" y="4867"/>
                  <a:pt x="2601" y="4865"/>
                </a:cubicBezTo>
                <a:cubicBezTo>
                  <a:pt x="2602" y="4865"/>
                  <a:pt x="2565" y="4859"/>
                  <a:pt x="2562" y="4860"/>
                </a:cubicBezTo>
                <a:cubicBezTo>
                  <a:pt x="2568" y="4821"/>
                  <a:pt x="2522" y="4764"/>
                  <a:pt x="2484" y="4805"/>
                </a:cubicBezTo>
                <a:cubicBezTo>
                  <a:pt x="2457" y="4835"/>
                  <a:pt x="2515" y="4904"/>
                  <a:pt x="2549" y="4881"/>
                </a:cubicBezTo>
                <a:cubicBezTo>
                  <a:pt x="2554" y="4912"/>
                  <a:pt x="2542" y="4942"/>
                  <a:pt x="2525" y="4967"/>
                </a:cubicBezTo>
                <a:cubicBezTo>
                  <a:pt x="2502" y="4938"/>
                  <a:pt x="2473" y="4948"/>
                  <a:pt x="2446" y="4929"/>
                </a:cubicBezTo>
                <a:cubicBezTo>
                  <a:pt x="2398" y="4894"/>
                  <a:pt x="2438" y="4890"/>
                  <a:pt x="2436" y="4851"/>
                </a:cubicBezTo>
                <a:cubicBezTo>
                  <a:pt x="2434" y="4814"/>
                  <a:pt x="2423" y="4836"/>
                  <a:pt x="2409" y="4812"/>
                </a:cubicBezTo>
                <a:cubicBezTo>
                  <a:pt x="2401" y="4797"/>
                  <a:pt x="2407" y="4774"/>
                  <a:pt x="2398" y="4758"/>
                </a:cubicBezTo>
                <a:cubicBezTo>
                  <a:pt x="2381" y="4729"/>
                  <a:pt x="2358" y="4735"/>
                  <a:pt x="2337" y="4715"/>
                </a:cubicBezTo>
                <a:cubicBezTo>
                  <a:pt x="2316" y="4694"/>
                  <a:pt x="2309" y="4664"/>
                  <a:pt x="2300" y="4638"/>
                </a:cubicBezTo>
                <a:cubicBezTo>
                  <a:pt x="2266" y="4536"/>
                  <a:pt x="2321" y="4600"/>
                  <a:pt x="2381" y="4565"/>
                </a:cubicBezTo>
                <a:cubicBezTo>
                  <a:pt x="2413" y="4547"/>
                  <a:pt x="2415" y="4520"/>
                  <a:pt x="2398" y="4488"/>
                </a:cubicBezTo>
                <a:cubicBezTo>
                  <a:pt x="2392" y="4476"/>
                  <a:pt x="2367" y="4465"/>
                  <a:pt x="2365" y="4455"/>
                </a:cubicBezTo>
                <a:cubicBezTo>
                  <a:pt x="2360" y="4433"/>
                  <a:pt x="2374" y="4431"/>
                  <a:pt x="2381" y="4408"/>
                </a:cubicBezTo>
                <a:cubicBezTo>
                  <a:pt x="2404" y="4324"/>
                  <a:pt x="2361" y="4330"/>
                  <a:pt x="2289" y="4333"/>
                </a:cubicBezTo>
                <a:cubicBezTo>
                  <a:pt x="2258" y="4334"/>
                  <a:pt x="2250" y="4334"/>
                  <a:pt x="2242" y="4342"/>
                </a:cubicBezTo>
                <a:cubicBezTo>
                  <a:pt x="2224" y="4361"/>
                  <a:pt x="2237" y="4407"/>
                  <a:pt x="2220" y="4425"/>
                </a:cubicBezTo>
                <a:cubicBezTo>
                  <a:pt x="2226" y="4418"/>
                  <a:pt x="2128" y="4479"/>
                  <a:pt x="2142" y="4479"/>
                </a:cubicBezTo>
                <a:cubicBezTo>
                  <a:pt x="2142" y="4479"/>
                  <a:pt x="2141" y="4479"/>
                  <a:pt x="2140" y="4479"/>
                </a:cubicBezTo>
                <a:cubicBezTo>
                  <a:pt x="2088" y="4405"/>
                  <a:pt x="2259" y="4338"/>
                  <a:pt x="2174" y="4314"/>
                </a:cubicBezTo>
                <a:cubicBezTo>
                  <a:pt x="2121" y="4299"/>
                  <a:pt x="2072" y="4364"/>
                  <a:pt x="2020" y="4379"/>
                </a:cubicBezTo>
                <a:cubicBezTo>
                  <a:pt x="1993" y="4387"/>
                  <a:pt x="1907" y="4403"/>
                  <a:pt x="1942" y="4453"/>
                </a:cubicBezTo>
                <a:cubicBezTo>
                  <a:pt x="1958" y="4476"/>
                  <a:pt x="1969" y="4440"/>
                  <a:pt x="1982" y="4451"/>
                </a:cubicBezTo>
                <a:cubicBezTo>
                  <a:pt x="1995" y="4462"/>
                  <a:pt x="1998" y="4483"/>
                  <a:pt x="2011" y="4492"/>
                </a:cubicBezTo>
                <a:cubicBezTo>
                  <a:pt x="2060" y="4527"/>
                  <a:pt x="2075" y="4494"/>
                  <a:pt x="2104" y="4464"/>
                </a:cubicBezTo>
                <a:cubicBezTo>
                  <a:pt x="2108" y="4525"/>
                  <a:pt x="2151" y="4484"/>
                  <a:pt x="2094" y="4553"/>
                </a:cubicBezTo>
                <a:cubicBezTo>
                  <a:pt x="2082" y="4537"/>
                  <a:pt x="2054" y="4487"/>
                  <a:pt x="2042" y="4530"/>
                </a:cubicBezTo>
                <a:cubicBezTo>
                  <a:pt x="2026" y="4537"/>
                  <a:pt x="1960" y="4467"/>
                  <a:pt x="1949" y="4532"/>
                </a:cubicBezTo>
                <a:cubicBezTo>
                  <a:pt x="1945" y="4560"/>
                  <a:pt x="1971" y="4559"/>
                  <a:pt x="1992" y="4559"/>
                </a:cubicBezTo>
                <a:cubicBezTo>
                  <a:pt x="1922" y="4592"/>
                  <a:pt x="1894" y="4456"/>
                  <a:pt x="1893" y="4404"/>
                </a:cubicBezTo>
                <a:cubicBezTo>
                  <a:pt x="1931" y="4405"/>
                  <a:pt x="1984" y="4377"/>
                  <a:pt x="2019" y="4361"/>
                </a:cubicBezTo>
                <a:cubicBezTo>
                  <a:pt x="2098" y="4326"/>
                  <a:pt x="2045" y="4345"/>
                  <a:pt x="2014" y="4303"/>
                </a:cubicBezTo>
                <a:cubicBezTo>
                  <a:pt x="2077" y="4303"/>
                  <a:pt x="2134" y="4306"/>
                  <a:pt x="2154" y="4248"/>
                </a:cubicBezTo>
                <a:cubicBezTo>
                  <a:pt x="2166" y="4293"/>
                  <a:pt x="2285" y="4362"/>
                  <a:pt x="2286" y="4282"/>
                </a:cubicBezTo>
                <a:cubicBezTo>
                  <a:pt x="2286" y="4228"/>
                  <a:pt x="2166" y="4194"/>
                  <a:pt x="2215" y="4113"/>
                </a:cubicBezTo>
                <a:cubicBezTo>
                  <a:pt x="2217" y="4112"/>
                  <a:pt x="2218" y="4112"/>
                  <a:pt x="2220" y="4113"/>
                </a:cubicBezTo>
                <a:cubicBezTo>
                  <a:pt x="2234" y="4128"/>
                  <a:pt x="2223" y="4152"/>
                  <a:pt x="2249" y="4168"/>
                </a:cubicBezTo>
                <a:cubicBezTo>
                  <a:pt x="2276" y="4184"/>
                  <a:pt x="2287" y="4166"/>
                  <a:pt x="2310" y="4181"/>
                </a:cubicBezTo>
                <a:cubicBezTo>
                  <a:pt x="2329" y="4194"/>
                  <a:pt x="2351" y="4273"/>
                  <a:pt x="2392" y="4249"/>
                </a:cubicBezTo>
                <a:cubicBezTo>
                  <a:pt x="2413" y="4237"/>
                  <a:pt x="2397" y="4200"/>
                  <a:pt x="2386" y="4184"/>
                </a:cubicBezTo>
                <a:cubicBezTo>
                  <a:pt x="2371" y="4162"/>
                  <a:pt x="2290" y="4143"/>
                  <a:pt x="2361" y="4102"/>
                </a:cubicBezTo>
                <a:cubicBezTo>
                  <a:pt x="2408" y="4075"/>
                  <a:pt x="2395" y="4122"/>
                  <a:pt x="2418" y="4117"/>
                </a:cubicBezTo>
                <a:cubicBezTo>
                  <a:pt x="2439" y="4113"/>
                  <a:pt x="2448" y="4079"/>
                  <a:pt x="2471" y="4083"/>
                </a:cubicBezTo>
                <a:cubicBezTo>
                  <a:pt x="2515" y="4090"/>
                  <a:pt x="2498" y="4126"/>
                  <a:pt x="2483" y="4143"/>
                </a:cubicBezTo>
                <a:cubicBezTo>
                  <a:pt x="2463" y="4165"/>
                  <a:pt x="2365" y="4180"/>
                  <a:pt x="2421" y="4237"/>
                </a:cubicBezTo>
                <a:cubicBezTo>
                  <a:pt x="2455" y="4270"/>
                  <a:pt x="2467" y="4233"/>
                  <a:pt x="2495" y="4217"/>
                </a:cubicBezTo>
                <a:cubicBezTo>
                  <a:pt x="2508" y="4209"/>
                  <a:pt x="2553" y="4198"/>
                  <a:pt x="2556" y="4183"/>
                </a:cubicBezTo>
                <a:cubicBezTo>
                  <a:pt x="2564" y="4128"/>
                  <a:pt x="2505" y="4195"/>
                  <a:pt x="2516" y="4144"/>
                </a:cubicBezTo>
                <a:cubicBezTo>
                  <a:pt x="2522" y="4112"/>
                  <a:pt x="2584" y="4128"/>
                  <a:pt x="2553" y="4073"/>
                </a:cubicBezTo>
                <a:cubicBezTo>
                  <a:pt x="2545" y="4058"/>
                  <a:pt x="2536" y="4091"/>
                  <a:pt x="2530" y="4091"/>
                </a:cubicBezTo>
                <a:cubicBezTo>
                  <a:pt x="2523" y="4090"/>
                  <a:pt x="2498" y="4057"/>
                  <a:pt x="2486" y="4050"/>
                </a:cubicBezTo>
                <a:cubicBezTo>
                  <a:pt x="2467" y="4039"/>
                  <a:pt x="2440" y="4030"/>
                  <a:pt x="2417" y="4030"/>
                </a:cubicBezTo>
                <a:cubicBezTo>
                  <a:pt x="2403" y="4030"/>
                  <a:pt x="2390" y="4041"/>
                  <a:pt x="2370" y="4041"/>
                </a:cubicBezTo>
                <a:cubicBezTo>
                  <a:pt x="2365" y="4041"/>
                  <a:pt x="2316" y="4031"/>
                  <a:pt x="2320" y="4030"/>
                </a:cubicBezTo>
                <a:cubicBezTo>
                  <a:pt x="2298" y="4037"/>
                  <a:pt x="2295" y="4067"/>
                  <a:pt x="2273" y="4076"/>
                </a:cubicBezTo>
                <a:cubicBezTo>
                  <a:pt x="2237" y="4091"/>
                  <a:pt x="2228" y="4063"/>
                  <a:pt x="2207" y="4059"/>
                </a:cubicBezTo>
                <a:cubicBezTo>
                  <a:pt x="2229" y="4063"/>
                  <a:pt x="2165" y="4041"/>
                  <a:pt x="2185" y="4052"/>
                </a:cubicBezTo>
                <a:cubicBezTo>
                  <a:pt x="2180" y="4049"/>
                  <a:pt x="2170" y="4064"/>
                  <a:pt x="2165" y="4060"/>
                </a:cubicBezTo>
                <a:cubicBezTo>
                  <a:pt x="2152" y="4050"/>
                  <a:pt x="2166" y="4036"/>
                  <a:pt x="2144" y="4029"/>
                </a:cubicBezTo>
                <a:cubicBezTo>
                  <a:pt x="2163" y="4024"/>
                  <a:pt x="2169" y="3981"/>
                  <a:pt x="2151" y="3975"/>
                </a:cubicBezTo>
                <a:cubicBezTo>
                  <a:pt x="2135" y="3971"/>
                  <a:pt x="2091" y="4011"/>
                  <a:pt x="2124" y="4026"/>
                </a:cubicBezTo>
                <a:cubicBezTo>
                  <a:pt x="2058" y="4026"/>
                  <a:pt x="2010" y="4065"/>
                  <a:pt x="2063" y="4136"/>
                </a:cubicBezTo>
                <a:cubicBezTo>
                  <a:pt x="2032" y="4129"/>
                  <a:pt x="1999" y="4089"/>
                  <a:pt x="1977" y="4064"/>
                </a:cubicBezTo>
                <a:cubicBezTo>
                  <a:pt x="1998" y="4075"/>
                  <a:pt x="2015" y="4031"/>
                  <a:pt x="2032" y="4021"/>
                </a:cubicBezTo>
                <a:cubicBezTo>
                  <a:pt x="2042" y="4016"/>
                  <a:pt x="2114" y="4033"/>
                  <a:pt x="2082" y="3989"/>
                </a:cubicBezTo>
                <a:cubicBezTo>
                  <a:pt x="2079" y="3986"/>
                  <a:pt x="2017" y="3977"/>
                  <a:pt x="2018" y="3977"/>
                </a:cubicBezTo>
                <a:cubicBezTo>
                  <a:pt x="1973" y="3982"/>
                  <a:pt x="1993" y="3994"/>
                  <a:pt x="1964" y="4017"/>
                </a:cubicBezTo>
                <a:cubicBezTo>
                  <a:pt x="1973" y="3962"/>
                  <a:pt x="1970" y="3877"/>
                  <a:pt x="2003" y="3831"/>
                </a:cubicBezTo>
                <a:cubicBezTo>
                  <a:pt x="2030" y="3860"/>
                  <a:pt x="2070" y="3851"/>
                  <a:pt x="2097" y="3883"/>
                </a:cubicBezTo>
                <a:cubicBezTo>
                  <a:pt x="2064" y="3877"/>
                  <a:pt x="1953" y="3875"/>
                  <a:pt x="2023" y="3927"/>
                </a:cubicBezTo>
                <a:cubicBezTo>
                  <a:pt x="2049" y="3946"/>
                  <a:pt x="2067" y="3917"/>
                  <a:pt x="2102" y="3914"/>
                </a:cubicBezTo>
                <a:cubicBezTo>
                  <a:pt x="2126" y="3911"/>
                  <a:pt x="2109" y="3925"/>
                  <a:pt x="2138" y="3928"/>
                </a:cubicBezTo>
                <a:cubicBezTo>
                  <a:pt x="2146" y="3929"/>
                  <a:pt x="2165" y="3911"/>
                  <a:pt x="2172" y="3914"/>
                </a:cubicBezTo>
                <a:cubicBezTo>
                  <a:pt x="2181" y="3918"/>
                  <a:pt x="2209" y="3954"/>
                  <a:pt x="2213" y="3962"/>
                </a:cubicBezTo>
                <a:cubicBezTo>
                  <a:pt x="2229" y="3998"/>
                  <a:pt x="2243" y="4063"/>
                  <a:pt x="2295" y="3991"/>
                </a:cubicBezTo>
                <a:cubicBezTo>
                  <a:pt x="2324" y="3951"/>
                  <a:pt x="2299" y="3901"/>
                  <a:pt x="2315" y="3866"/>
                </a:cubicBezTo>
                <a:cubicBezTo>
                  <a:pt x="2324" y="3847"/>
                  <a:pt x="2358" y="3821"/>
                  <a:pt x="2373" y="3801"/>
                </a:cubicBezTo>
                <a:cubicBezTo>
                  <a:pt x="2383" y="3788"/>
                  <a:pt x="2365" y="3727"/>
                  <a:pt x="2406" y="3763"/>
                </a:cubicBezTo>
                <a:cubicBezTo>
                  <a:pt x="2427" y="3781"/>
                  <a:pt x="2396" y="3787"/>
                  <a:pt x="2409" y="3805"/>
                </a:cubicBezTo>
                <a:cubicBezTo>
                  <a:pt x="2441" y="3855"/>
                  <a:pt x="2592" y="3748"/>
                  <a:pt x="2623" y="3882"/>
                </a:cubicBezTo>
                <a:cubicBezTo>
                  <a:pt x="2580" y="3876"/>
                  <a:pt x="2607" y="3964"/>
                  <a:pt x="2584" y="3931"/>
                </a:cubicBezTo>
                <a:cubicBezTo>
                  <a:pt x="2569" y="3908"/>
                  <a:pt x="2602" y="3846"/>
                  <a:pt x="2578" y="3828"/>
                </a:cubicBezTo>
                <a:cubicBezTo>
                  <a:pt x="2549" y="3806"/>
                  <a:pt x="2512" y="3848"/>
                  <a:pt x="2500" y="3868"/>
                </a:cubicBezTo>
                <a:cubicBezTo>
                  <a:pt x="2492" y="3883"/>
                  <a:pt x="2497" y="3897"/>
                  <a:pt x="2492" y="3912"/>
                </a:cubicBezTo>
                <a:cubicBezTo>
                  <a:pt x="2476" y="3959"/>
                  <a:pt x="2462" y="3932"/>
                  <a:pt x="2503" y="3973"/>
                </a:cubicBezTo>
                <a:cubicBezTo>
                  <a:pt x="2518" y="3987"/>
                  <a:pt x="2617" y="4065"/>
                  <a:pt x="2635" y="4037"/>
                </a:cubicBezTo>
                <a:cubicBezTo>
                  <a:pt x="2653" y="4049"/>
                  <a:pt x="2627" y="4091"/>
                  <a:pt x="2661" y="4099"/>
                </a:cubicBezTo>
                <a:cubicBezTo>
                  <a:pt x="2648" y="4096"/>
                  <a:pt x="2724" y="4063"/>
                  <a:pt x="2727" y="4062"/>
                </a:cubicBezTo>
                <a:cubicBezTo>
                  <a:pt x="2717" y="4075"/>
                  <a:pt x="2687" y="4135"/>
                  <a:pt x="2722" y="4142"/>
                </a:cubicBezTo>
                <a:cubicBezTo>
                  <a:pt x="2740" y="4146"/>
                  <a:pt x="2804" y="4048"/>
                  <a:pt x="2803" y="4040"/>
                </a:cubicBezTo>
                <a:cubicBezTo>
                  <a:pt x="2799" y="4010"/>
                  <a:pt x="2699" y="3988"/>
                  <a:pt x="2670" y="4015"/>
                </a:cubicBezTo>
                <a:cubicBezTo>
                  <a:pt x="2652" y="4001"/>
                  <a:pt x="2683" y="3977"/>
                  <a:pt x="2689" y="3971"/>
                </a:cubicBezTo>
                <a:cubicBezTo>
                  <a:pt x="2743" y="3910"/>
                  <a:pt x="2711" y="3981"/>
                  <a:pt x="2743" y="3954"/>
                </a:cubicBezTo>
                <a:cubicBezTo>
                  <a:pt x="2771" y="3929"/>
                  <a:pt x="2793" y="3848"/>
                  <a:pt x="2766" y="3814"/>
                </a:cubicBezTo>
                <a:cubicBezTo>
                  <a:pt x="2755" y="3800"/>
                  <a:pt x="2737" y="3829"/>
                  <a:pt x="2724" y="3821"/>
                </a:cubicBezTo>
                <a:cubicBezTo>
                  <a:pt x="2708" y="3810"/>
                  <a:pt x="2699" y="3780"/>
                  <a:pt x="2684" y="3765"/>
                </a:cubicBezTo>
                <a:cubicBezTo>
                  <a:pt x="2683" y="3746"/>
                  <a:pt x="2673" y="3736"/>
                  <a:pt x="2654" y="3735"/>
                </a:cubicBezTo>
                <a:cubicBezTo>
                  <a:pt x="2646" y="3736"/>
                  <a:pt x="2637" y="3736"/>
                  <a:pt x="2629" y="3737"/>
                </a:cubicBezTo>
                <a:cubicBezTo>
                  <a:pt x="2619" y="3724"/>
                  <a:pt x="2612" y="3720"/>
                  <a:pt x="2620" y="3694"/>
                </a:cubicBezTo>
                <a:cubicBezTo>
                  <a:pt x="2640" y="3620"/>
                  <a:pt x="2709" y="3792"/>
                  <a:pt x="2755" y="3800"/>
                </a:cubicBezTo>
                <a:cubicBezTo>
                  <a:pt x="2775" y="3803"/>
                  <a:pt x="2757" y="3760"/>
                  <a:pt x="2782" y="3779"/>
                </a:cubicBezTo>
                <a:cubicBezTo>
                  <a:pt x="2800" y="3793"/>
                  <a:pt x="2777" y="3792"/>
                  <a:pt x="2780" y="3798"/>
                </a:cubicBezTo>
                <a:cubicBezTo>
                  <a:pt x="2785" y="3809"/>
                  <a:pt x="2770" y="3833"/>
                  <a:pt x="2791" y="3856"/>
                </a:cubicBezTo>
                <a:cubicBezTo>
                  <a:pt x="2806" y="3873"/>
                  <a:pt x="2841" y="3870"/>
                  <a:pt x="2849" y="3890"/>
                </a:cubicBezTo>
                <a:cubicBezTo>
                  <a:pt x="2807" y="3873"/>
                  <a:pt x="2753" y="3982"/>
                  <a:pt x="2819" y="3990"/>
                </a:cubicBezTo>
                <a:cubicBezTo>
                  <a:pt x="2886" y="3999"/>
                  <a:pt x="2808" y="3913"/>
                  <a:pt x="2861" y="3905"/>
                </a:cubicBezTo>
                <a:cubicBezTo>
                  <a:pt x="2911" y="3897"/>
                  <a:pt x="2897" y="3965"/>
                  <a:pt x="2907" y="3976"/>
                </a:cubicBezTo>
                <a:cubicBezTo>
                  <a:pt x="2930" y="4001"/>
                  <a:pt x="2912" y="3989"/>
                  <a:pt x="2938" y="3989"/>
                </a:cubicBezTo>
                <a:cubicBezTo>
                  <a:pt x="2917" y="3989"/>
                  <a:pt x="2994" y="3950"/>
                  <a:pt x="2975" y="3973"/>
                </a:cubicBezTo>
                <a:cubicBezTo>
                  <a:pt x="2982" y="3965"/>
                  <a:pt x="3006" y="3902"/>
                  <a:pt x="2993" y="3894"/>
                </a:cubicBezTo>
                <a:cubicBezTo>
                  <a:pt x="2984" y="3887"/>
                  <a:pt x="2975" y="3914"/>
                  <a:pt x="2975" y="3913"/>
                </a:cubicBezTo>
                <a:cubicBezTo>
                  <a:pt x="2974" y="3906"/>
                  <a:pt x="2998" y="3832"/>
                  <a:pt x="3010" y="3822"/>
                </a:cubicBezTo>
                <a:cubicBezTo>
                  <a:pt x="3025" y="3829"/>
                  <a:pt x="3095" y="3823"/>
                  <a:pt x="3097" y="3826"/>
                </a:cubicBezTo>
                <a:cubicBezTo>
                  <a:pt x="3099" y="3829"/>
                  <a:pt x="3070" y="3856"/>
                  <a:pt x="3069" y="3859"/>
                </a:cubicBezTo>
                <a:cubicBezTo>
                  <a:pt x="3035" y="3919"/>
                  <a:pt x="3071" y="3906"/>
                  <a:pt x="3069" y="3962"/>
                </a:cubicBezTo>
                <a:cubicBezTo>
                  <a:pt x="3067" y="3996"/>
                  <a:pt x="3004" y="4025"/>
                  <a:pt x="3063" y="4054"/>
                </a:cubicBezTo>
                <a:cubicBezTo>
                  <a:pt x="3076" y="4061"/>
                  <a:pt x="3105" y="4041"/>
                  <a:pt x="3128" y="4052"/>
                </a:cubicBezTo>
                <a:cubicBezTo>
                  <a:pt x="3157" y="4067"/>
                  <a:pt x="3169" y="4094"/>
                  <a:pt x="3165" y="4128"/>
                </a:cubicBezTo>
                <a:cubicBezTo>
                  <a:pt x="3163" y="4143"/>
                  <a:pt x="3146" y="4163"/>
                  <a:pt x="3146" y="4174"/>
                </a:cubicBezTo>
                <a:cubicBezTo>
                  <a:pt x="3143" y="4181"/>
                  <a:pt x="3140" y="4188"/>
                  <a:pt x="3137" y="4195"/>
                </a:cubicBezTo>
                <a:cubicBezTo>
                  <a:pt x="3144" y="4202"/>
                  <a:pt x="3153" y="4206"/>
                  <a:pt x="3162" y="4207"/>
                </a:cubicBezTo>
                <a:cubicBezTo>
                  <a:pt x="3167" y="4238"/>
                  <a:pt x="3171" y="4271"/>
                  <a:pt x="3232" y="4267"/>
                </a:cubicBezTo>
                <a:cubicBezTo>
                  <a:pt x="3208" y="4318"/>
                  <a:pt x="3142" y="4253"/>
                  <a:pt x="3113" y="4262"/>
                </a:cubicBezTo>
                <a:cubicBezTo>
                  <a:pt x="3091" y="4268"/>
                  <a:pt x="3069" y="4293"/>
                  <a:pt x="3070" y="4316"/>
                </a:cubicBezTo>
                <a:cubicBezTo>
                  <a:pt x="2989" y="4273"/>
                  <a:pt x="3070" y="4304"/>
                  <a:pt x="3088" y="4259"/>
                </a:cubicBezTo>
                <a:cubicBezTo>
                  <a:pt x="3100" y="4229"/>
                  <a:pt x="2984" y="4211"/>
                  <a:pt x="3008" y="4259"/>
                </a:cubicBezTo>
                <a:cubicBezTo>
                  <a:pt x="2936" y="4225"/>
                  <a:pt x="3056" y="4130"/>
                  <a:pt x="3038" y="4097"/>
                </a:cubicBezTo>
                <a:cubicBezTo>
                  <a:pt x="3022" y="4067"/>
                  <a:pt x="2954" y="4089"/>
                  <a:pt x="2937" y="4108"/>
                </a:cubicBezTo>
                <a:cubicBezTo>
                  <a:pt x="2916" y="4129"/>
                  <a:pt x="2927" y="4178"/>
                  <a:pt x="2916" y="4190"/>
                </a:cubicBezTo>
                <a:cubicBezTo>
                  <a:pt x="2887" y="4220"/>
                  <a:pt x="2866" y="4179"/>
                  <a:pt x="2835" y="4174"/>
                </a:cubicBezTo>
                <a:cubicBezTo>
                  <a:pt x="2747" y="4159"/>
                  <a:pt x="2811" y="4196"/>
                  <a:pt x="2844" y="4213"/>
                </a:cubicBezTo>
                <a:cubicBezTo>
                  <a:pt x="2849" y="4216"/>
                  <a:pt x="2869" y="4210"/>
                  <a:pt x="2871" y="4216"/>
                </a:cubicBezTo>
                <a:cubicBezTo>
                  <a:pt x="2882" y="4240"/>
                  <a:pt x="2850" y="4219"/>
                  <a:pt x="2846" y="4221"/>
                </a:cubicBezTo>
                <a:cubicBezTo>
                  <a:pt x="2799" y="4252"/>
                  <a:pt x="2753" y="4260"/>
                  <a:pt x="2811" y="4304"/>
                </a:cubicBezTo>
                <a:cubicBezTo>
                  <a:pt x="2840" y="4326"/>
                  <a:pt x="2916" y="4320"/>
                  <a:pt x="2893" y="4382"/>
                </a:cubicBezTo>
                <a:cubicBezTo>
                  <a:pt x="2860" y="4382"/>
                  <a:pt x="2817" y="4311"/>
                  <a:pt x="2774" y="4337"/>
                </a:cubicBezTo>
                <a:cubicBezTo>
                  <a:pt x="2720" y="4369"/>
                  <a:pt x="2827" y="4408"/>
                  <a:pt x="2850" y="4412"/>
                </a:cubicBezTo>
                <a:cubicBezTo>
                  <a:pt x="2827" y="4431"/>
                  <a:pt x="2779" y="4498"/>
                  <a:pt x="2824" y="4521"/>
                </a:cubicBezTo>
                <a:cubicBezTo>
                  <a:pt x="2837" y="4528"/>
                  <a:pt x="2882" y="4502"/>
                  <a:pt x="2896" y="4497"/>
                </a:cubicBezTo>
                <a:cubicBezTo>
                  <a:pt x="2911" y="4493"/>
                  <a:pt x="2973" y="4467"/>
                  <a:pt x="2985" y="4473"/>
                </a:cubicBezTo>
                <a:cubicBezTo>
                  <a:pt x="2992" y="4476"/>
                  <a:pt x="3009" y="4512"/>
                  <a:pt x="3013" y="4517"/>
                </a:cubicBezTo>
                <a:cubicBezTo>
                  <a:pt x="3018" y="4524"/>
                  <a:pt x="3044" y="4527"/>
                  <a:pt x="3047" y="4533"/>
                </a:cubicBezTo>
                <a:cubicBezTo>
                  <a:pt x="3062" y="4573"/>
                  <a:pt x="2986" y="4530"/>
                  <a:pt x="2982" y="4529"/>
                </a:cubicBezTo>
                <a:cubicBezTo>
                  <a:pt x="2926" y="4521"/>
                  <a:pt x="2879" y="4574"/>
                  <a:pt x="2894" y="4629"/>
                </a:cubicBezTo>
                <a:cubicBezTo>
                  <a:pt x="2921" y="4724"/>
                  <a:pt x="2950" y="4596"/>
                  <a:pt x="2997" y="4599"/>
                </a:cubicBezTo>
                <a:cubicBezTo>
                  <a:pt x="3011" y="4600"/>
                  <a:pt x="3013" y="4638"/>
                  <a:pt x="3034" y="4634"/>
                </a:cubicBezTo>
                <a:cubicBezTo>
                  <a:pt x="3048" y="4631"/>
                  <a:pt x="3042" y="4607"/>
                  <a:pt x="3050" y="4598"/>
                </a:cubicBezTo>
                <a:cubicBezTo>
                  <a:pt x="3066" y="4579"/>
                  <a:pt x="3067" y="4521"/>
                  <a:pt x="3104" y="4517"/>
                </a:cubicBezTo>
                <a:cubicBezTo>
                  <a:pt x="3127" y="4515"/>
                  <a:pt x="3137" y="4566"/>
                  <a:pt x="3153" y="4575"/>
                </a:cubicBezTo>
                <a:cubicBezTo>
                  <a:pt x="3184" y="4592"/>
                  <a:pt x="3191" y="4567"/>
                  <a:pt x="3187" y="4531"/>
                </a:cubicBezTo>
                <a:cubicBezTo>
                  <a:pt x="3184" y="4506"/>
                  <a:pt x="3163" y="4494"/>
                  <a:pt x="3154" y="4473"/>
                </a:cubicBezTo>
                <a:cubicBezTo>
                  <a:pt x="3151" y="4468"/>
                  <a:pt x="3141" y="4404"/>
                  <a:pt x="3145" y="4409"/>
                </a:cubicBezTo>
                <a:cubicBezTo>
                  <a:pt x="3137" y="4398"/>
                  <a:pt x="3113" y="4391"/>
                  <a:pt x="3109" y="4382"/>
                </a:cubicBezTo>
                <a:cubicBezTo>
                  <a:pt x="3104" y="4372"/>
                  <a:pt x="3095" y="4341"/>
                  <a:pt x="3090" y="4332"/>
                </a:cubicBezTo>
                <a:cubicBezTo>
                  <a:pt x="3135" y="4356"/>
                  <a:pt x="3131" y="4365"/>
                  <a:pt x="3189" y="4352"/>
                </a:cubicBezTo>
                <a:cubicBezTo>
                  <a:pt x="3223" y="4344"/>
                  <a:pt x="3330" y="4301"/>
                  <a:pt x="3265" y="4255"/>
                </a:cubicBezTo>
                <a:cubicBezTo>
                  <a:pt x="3274" y="4248"/>
                  <a:pt x="3289" y="4241"/>
                  <a:pt x="3293" y="4230"/>
                </a:cubicBezTo>
                <a:cubicBezTo>
                  <a:pt x="3301" y="4239"/>
                  <a:pt x="3320" y="4259"/>
                  <a:pt x="3324" y="4268"/>
                </a:cubicBezTo>
                <a:cubicBezTo>
                  <a:pt x="3332" y="4286"/>
                  <a:pt x="3318" y="4305"/>
                  <a:pt x="3330" y="4327"/>
                </a:cubicBezTo>
                <a:cubicBezTo>
                  <a:pt x="3358" y="4376"/>
                  <a:pt x="3510" y="4414"/>
                  <a:pt x="3437" y="4302"/>
                </a:cubicBezTo>
                <a:cubicBezTo>
                  <a:pt x="3424" y="4282"/>
                  <a:pt x="3396" y="4268"/>
                  <a:pt x="3391" y="4246"/>
                </a:cubicBezTo>
                <a:cubicBezTo>
                  <a:pt x="3380" y="4194"/>
                  <a:pt x="3425" y="4213"/>
                  <a:pt x="3439" y="4172"/>
                </a:cubicBezTo>
                <a:cubicBezTo>
                  <a:pt x="3467" y="4089"/>
                  <a:pt x="3345" y="4142"/>
                  <a:pt x="3364" y="4196"/>
                </a:cubicBezTo>
                <a:cubicBezTo>
                  <a:pt x="3323" y="4193"/>
                  <a:pt x="3275" y="4206"/>
                  <a:pt x="3253" y="4167"/>
                </a:cubicBezTo>
                <a:cubicBezTo>
                  <a:pt x="3242" y="4147"/>
                  <a:pt x="3256" y="4117"/>
                  <a:pt x="3250" y="4095"/>
                </a:cubicBezTo>
                <a:cubicBezTo>
                  <a:pt x="3238" y="4049"/>
                  <a:pt x="3209" y="4036"/>
                  <a:pt x="3178" y="4003"/>
                </a:cubicBezTo>
                <a:cubicBezTo>
                  <a:pt x="3173" y="3998"/>
                  <a:pt x="3116" y="3934"/>
                  <a:pt x="3115" y="3941"/>
                </a:cubicBezTo>
                <a:cubicBezTo>
                  <a:pt x="3115" y="3939"/>
                  <a:pt x="3196" y="3880"/>
                  <a:pt x="3211" y="3898"/>
                </a:cubicBezTo>
                <a:cubicBezTo>
                  <a:pt x="3218" y="3907"/>
                  <a:pt x="3177" y="3936"/>
                  <a:pt x="3197" y="3969"/>
                </a:cubicBezTo>
                <a:cubicBezTo>
                  <a:pt x="3207" y="3986"/>
                  <a:pt x="3227" y="3991"/>
                  <a:pt x="3241" y="4000"/>
                </a:cubicBezTo>
                <a:cubicBezTo>
                  <a:pt x="3252" y="4008"/>
                  <a:pt x="3237" y="4026"/>
                  <a:pt x="3260" y="4032"/>
                </a:cubicBezTo>
                <a:cubicBezTo>
                  <a:pt x="3290" y="4039"/>
                  <a:pt x="3306" y="4001"/>
                  <a:pt x="3308" y="3980"/>
                </a:cubicBezTo>
                <a:cubicBezTo>
                  <a:pt x="3314" y="3920"/>
                  <a:pt x="3247" y="3915"/>
                  <a:pt x="3224" y="3881"/>
                </a:cubicBezTo>
                <a:cubicBezTo>
                  <a:pt x="3209" y="3858"/>
                  <a:pt x="3193" y="3796"/>
                  <a:pt x="3204" y="3773"/>
                </a:cubicBezTo>
                <a:cubicBezTo>
                  <a:pt x="3230" y="3799"/>
                  <a:pt x="3284" y="3902"/>
                  <a:pt x="3331" y="3818"/>
                </a:cubicBezTo>
                <a:cubicBezTo>
                  <a:pt x="3312" y="3783"/>
                  <a:pt x="3365" y="3853"/>
                  <a:pt x="3341" y="3843"/>
                </a:cubicBezTo>
                <a:cubicBezTo>
                  <a:pt x="3324" y="3836"/>
                  <a:pt x="3363" y="3869"/>
                  <a:pt x="3359" y="3861"/>
                </a:cubicBezTo>
                <a:cubicBezTo>
                  <a:pt x="3360" y="3863"/>
                  <a:pt x="3371" y="3859"/>
                  <a:pt x="3372" y="3862"/>
                </a:cubicBezTo>
                <a:cubicBezTo>
                  <a:pt x="3373" y="3863"/>
                  <a:pt x="3385" y="3905"/>
                  <a:pt x="3376" y="3893"/>
                </a:cubicBezTo>
                <a:cubicBezTo>
                  <a:pt x="3414" y="3943"/>
                  <a:pt x="3470" y="4005"/>
                  <a:pt x="3467" y="3879"/>
                </a:cubicBezTo>
                <a:cubicBezTo>
                  <a:pt x="3476" y="3882"/>
                  <a:pt x="3518" y="3921"/>
                  <a:pt x="3528" y="3898"/>
                </a:cubicBezTo>
                <a:cubicBezTo>
                  <a:pt x="3527" y="3884"/>
                  <a:pt x="3518" y="3876"/>
                  <a:pt x="3502" y="3871"/>
                </a:cubicBezTo>
                <a:cubicBezTo>
                  <a:pt x="3531" y="3846"/>
                  <a:pt x="3590" y="3792"/>
                  <a:pt x="3524" y="3781"/>
                </a:cubicBezTo>
                <a:cubicBezTo>
                  <a:pt x="3476" y="3773"/>
                  <a:pt x="3438" y="3872"/>
                  <a:pt x="3390" y="3832"/>
                </a:cubicBezTo>
                <a:cubicBezTo>
                  <a:pt x="3446" y="3799"/>
                  <a:pt x="3350" y="3637"/>
                  <a:pt x="3320" y="3779"/>
                </a:cubicBezTo>
                <a:cubicBezTo>
                  <a:pt x="3298" y="3760"/>
                  <a:pt x="3279" y="3731"/>
                  <a:pt x="3248" y="3728"/>
                </a:cubicBezTo>
                <a:cubicBezTo>
                  <a:pt x="3238" y="3728"/>
                  <a:pt x="3190" y="3730"/>
                  <a:pt x="3220" y="3748"/>
                </a:cubicBezTo>
                <a:cubicBezTo>
                  <a:pt x="3207" y="3761"/>
                  <a:pt x="3187" y="3716"/>
                  <a:pt x="3188" y="3710"/>
                </a:cubicBezTo>
                <a:cubicBezTo>
                  <a:pt x="3190" y="3681"/>
                  <a:pt x="3240" y="3647"/>
                  <a:pt x="3256" y="3628"/>
                </a:cubicBezTo>
                <a:cubicBezTo>
                  <a:pt x="3273" y="3651"/>
                  <a:pt x="3329" y="3686"/>
                  <a:pt x="3361" y="3668"/>
                </a:cubicBezTo>
                <a:cubicBezTo>
                  <a:pt x="3422" y="3635"/>
                  <a:pt x="3349" y="3619"/>
                  <a:pt x="3332" y="3601"/>
                </a:cubicBezTo>
                <a:cubicBezTo>
                  <a:pt x="3319" y="3589"/>
                  <a:pt x="3288" y="3516"/>
                  <a:pt x="3280" y="3512"/>
                </a:cubicBezTo>
                <a:cubicBezTo>
                  <a:pt x="3244" y="3497"/>
                  <a:pt x="3254" y="3577"/>
                  <a:pt x="3251" y="3593"/>
                </a:cubicBezTo>
                <a:cubicBezTo>
                  <a:pt x="3239" y="3584"/>
                  <a:pt x="3202" y="3538"/>
                  <a:pt x="3200" y="3525"/>
                </a:cubicBezTo>
                <a:cubicBezTo>
                  <a:pt x="3197" y="3513"/>
                  <a:pt x="3228" y="3503"/>
                  <a:pt x="3222" y="3487"/>
                </a:cubicBezTo>
                <a:cubicBezTo>
                  <a:pt x="3216" y="3472"/>
                  <a:pt x="3181" y="3479"/>
                  <a:pt x="3179" y="3464"/>
                </a:cubicBezTo>
                <a:cubicBezTo>
                  <a:pt x="3174" y="3432"/>
                  <a:pt x="3214" y="3426"/>
                  <a:pt x="3207" y="3386"/>
                </a:cubicBezTo>
                <a:cubicBezTo>
                  <a:pt x="3260" y="3424"/>
                  <a:pt x="3332" y="3439"/>
                  <a:pt x="3343" y="3337"/>
                </a:cubicBezTo>
                <a:cubicBezTo>
                  <a:pt x="3386" y="3394"/>
                  <a:pt x="3437" y="3360"/>
                  <a:pt x="3370" y="3329"/>
                </a:cubicBezTo>
                <a:cubicBezTo>
                  <a:pt x="3393" y="3318"/>
                  <a:pt x="3416" y="3298"/>
                  <a:pt x="3440" y="3292"/>
                </a:cubicBezTo>
                <a:cubicBezTo>
                  <a:pt x="3471" y="3283"/>
                  <a:pt x="3487" y="3307"/>
                  <a:pt x="3520" y="3274"/>
                </a:cubicBezTo>
                <a:cubicBezTo>
                  <a:pt x="3519" y="3283"/>
                  <a:pt x="3548" y="3307"/>
                  <a:pt x="3556" y="3301"/>
                </a:cubicBezTo>
                <a:cubicBezTo>
                  <a:pt x="3560" y="3298"/>
                  <a:pt x="3579" y="3238"/>
                  <a:pt x="3577" y="3236"/>
                </a:cubicBezTo>
                <a:cubicBezTo>
                  <a:pt x="3571" y="3228"/>
                  <a:pt x="3536" y="3249"/>
                  <a:pt x="3533" y="3251"/>
                </a:cubicBezTo>
                <a:cubicBezTo>
                  <a:pt x="3536" y="3175"/>
                  <a:pt x="3337" y="3273"/>
                  <a:pt x="3309" y="3266"/>
                </a:cubicBezTo>
                <a:cubicBezTo>
                  <a:pt x="3269" y="3257"/>
                  <a:pt x="3311" y="3211"/>
                  <a:pt x="3265" y="3195"/>
                </a:cubicBezTo>
                <a:cubicBezTo>
                  <a:pt x="3209" y="3176"/>
                  <a:pt x="3179" y="3247"/>
                  <a:pt x="3209" y="3284"/>
                </a:cubicBezTo>
                <a:cubicBezTo>
                  <a:pt x="3185" y="3303"/>
                  <a:pt x="3189" y="3320"/>
                  <a:pt x="3175" y="3340"/>
                </a:cubicBezTo>
                <a:cubicBezTo>
                  <a:pt x="3174" y="3341"/>
                  <a:pt x="3144" y="3378"/>
                  <a:pt x="3143" y="3381"/>
                </a:cubicBezTo>
                <a:cubicBezTo>
                  <a:pt x="3129" y="3418"/>
                  <a:pt x="3152" y="3462"/>
                  <a:pt x="3101" y="3463"/>
                </a:cubicBezTo>
                <a:cubicBezTo>
                  <a:pt x="3090" y="3463"/>
                  <a:pt x="3086" y="3429"/>
                  <a:pt x="3073" y="3433"/>
                </a:cubicBezTo>
                <a:cubicBezTo>
                  <a:pt x="3060" y="3437"/>
                  <a:pt x="3075" y="3457"/>
                  <a:pt x="3070" y="3463"/>
                </a:cubicBezTo>
                <a:cubicBezTo>
                  <a:pt x="3050" y="3489"/>
                  <a:pt x="3061" y="3505"/>
                  <a:pt x="3017" y="3513"/>
                </a:cubicBezTo>
                <a:cubicBezTo>
                  <a:pt x="3027" y="3536"/>
                  <a:pt x="3053" y="3409"/>
                  <a:pt x="3043" y="3415"/>
                </a:cubicBezTo>
                <a:cubicBezTo>
                  <a:pt x="3065" y="3402"/>
                  <a:pt x="3085" y="3451"/>
                  <a:pt x="3115" y="3432"/>
                </a:cubicBezTo>
                <a:cubicBezTo>
                  <a:pt x="3113" y="3433"/>
                  <a:pt x="3151" y="3355"/>
                  <a:pt x="3151" y="3356"/>
                </a:cubicBezTo>
                <a:cubicBezTo>
                  <a:pt x="3153" y="3337"/>
                  <a:pt x="3173" y="3312"/>
                  <a:pt x="3139" y="3303"/>
                </a:cubicBezTo>
                <a:cubicBezTo>
                  <a:pt x="3087" y="3291"/>
                  <a:pt x="3082" y="3399"/>
                  <a:pt x="3068" y="3402"/>
                </a:cubicBezTo>
                <a:cubicBezTo>
                  <a:pt x="3061" y="3380"/>
                  <a:pt x="3043" y="3374"/>
                  <a:pt x="3023" y="3389"/>
                </a:cubicBezTo>
                <a:cubicBezTo>
                  <a:pt x="3021" y="3383"/>
                  <a:pt x="3019" y="3378"/>
                  <a:pt x="3018" y="3372"/>
                </a:cubicBezTo>
                <a:cubicBezTo>
                  <a:pt x="3027" y="3361"/>
                  <a:pt x="3051" y="3383"/>
                  <a:pt x="3063" y="3361"/>
                </a:cubicBezTo>
                <a:cubicBezTo>
                  <a:pt x="3074" y="3339"/>
                  <a:pt x="3068" y="3322"/>
                  <a:pt x="3058" y="3302"/>
                </a:cubicBezTo>
                <a:cubicBezTo>
                  <a:pt x="3095" y="3322"/>
                  <a:pt x="3164" y="3294"/>
                  <a:pt x="3135" y="3244"/>
                </a:cubicBezTo>
                <a:cubicBezTo>
                  <a:pt x="3106" y="3193"/>
                  <a:pt x="3061" y="3255"/>
                  <a:pt x="3029" y="3250"/>
                </a:cubicBezTo>
                <a:cubicBezTo>
                  <a:pt x="2954" y="3240"/>
                  <a:pt x="2984" y="2983"/>
                  <a:pt x="2999" y="2921"/>
                </a:cubicBezTo>
                <a:cubicBezTo>
                  <a:pt x="3030" y="2964"/>
                  <a:pt x="3015" y="2979"/>
                  <a:pt x="3061" y="2950"/>
                </a:cubicBezTo>
                <a:cubicBezTo>
                  <a:pt x="3052" y="2956"/>
                  <a:pt x="3091" y="2911"/>
                  <a:pt x="3086" y="2921"/>
                </a:cubicBezTo>
                <a:cubicBezTo>
                  <a:pt x="3089" y="2915"/>
                  <a:pt x="3147" y="2909"/>
                  <a:pt x="3106" y="2880"/>
                </a:cubicBezTo>
                <a:cubicBezTo>
                  <a:pt x="3109" y="2878"/>
                  <a:pt x="3171" y="2876"/>
                  <a:pt x="3175" y="2882"/>
                </a:cubicBezTo>
                <a:cubicBezTo>
                  <a:pt x="3189" y="2899"/>
                  <a:pt x="3129" y="2903"/>
                  <a:pt x="3120" y="2912"/>
                </a:cubicBezTo>
                <a:cubicBezTo>
                  <a:pt x="3106" y="2929"/>
                  <a:pt x="3130" y="2940"/>
                  <a:pt x="3126" y="2958"/>
                </a:cubicBezTo>
                <a:cubicBezTo>
                  <a:pt x="3123" y="2977"/>
                  <a:pt x="3111" y="2991"/>
                  <a:pt x="3108" y="3013"/>
                </a:cubicBezTo>
                <a:cubicBezTo>
                  <a:pt x="3102" y="3054"/>
                  <a:pt x="3123" y="3063"/>
                  <a:pt x="3080" y="3081"/>
                </a:cubicBezTo>
                <a:cubicBezTo>
                  <a:pt x="3072" y="3085"/>
                  <a:pt x="3010" y="3053"/>
                  <a:pt x="3010" y="3086"/>
                </a:cubicBezTo>
                <a:cubicBezTo>
                  <a:pt x="3010" y="3103"/>
                  <a:pt x="3045" y="3105"/>
                  <a:pt x="3054" y="3108"/>
                </a:cubicBezTo>
                <a:cubicBezTo>
                  <a:pt x="2991" y="3153"/>
                  <a:pt x="2990" y="3183"/>
                  <a:pt x="3072" y="3171"/>
                </a:cubicBezTo>
                <a:cubicBezTo>
                  <a:pt x="3083" y="3170"/>
                  <a:pt x="3125" y="3154"/>
                  <a:pt x="3131" y="3155"/>
                </a:cubicBezTo>
                <a:cubicBezTo>
                  <a:pt x="3155" y="3162"/>
                  <a:pt x="3135" y="3207"/>
                  <a:pt x="3178" y="3186"/>
                </a:cubicBezTo>
                <a:cubicBezTo>
                  <a:pt x="3185" y="3183"/>
                  <a:pt x="3200" y="3107"/>
                  <a:pt x="3201" y="3104"/>
                </a:cubicBezTo>
                <a:cubicBezTo>
                  <a:pt x="3210" y="3068"/>
                  <a:pt x="3220" y="3076"/>
                  <a:pt x="3215" y="3036"/>
                </a:cubicBezTo>
                <a:cubicBezTo>
                  <a:pt x="3211" y="3005"/>
                  <a:pt x="3190" y="3000"/>
                  <a:pt x="3204" y="2975"/>
                </a:cubicBezTo>
                <a:cubicBezTo>
                  <a:pt x="3223" y="2942"/>
                  <a:pt x="3264" y="2948"/>
                  <a:pt x="3293" y="2940"/>
                </a:cubicBezTo>
                <a:cubicBezTo>
                  <a:pt x="3321" y="2932"/>
                  <a:pt x="3322" y="2903"/>
                  <a:pt x="3351" y="2942"/>
                </a:cubicBezTo>
                <a:cubicBezTo>
                  <a:pt x="3325" y="2942"/>
                  <a:pt x="3278" y="2994"/>
                  <a:pt x="3283" y="3015"/>
                </a:cubicBezTo>
                <a:cubicBezTo>
                  <a:pt x="3305" y="3122"/>
                  <a:pt x="3354" y="2966"/>
                  <a:pt x="3362" y="2956"/>
                </a:cubicBezTo>
                <a:cubicBezTo>
                  <a:pt x="3406" y="3012"/>
                  <a:pt x="3407" y="2918"/>
                  <a:pt x="3440" y="2916"/>
                </a:cubicBezTo>
                <a:cubicBezTo>
                  <a:pt x="3437" y="2923"/>
                  <a:pt x="3426" y="2949"/>
                  <a:pt x="3430" y="2958"/>
                </a:cubicBezTo>
                <a:cubicBezTo>
                  <a:pt x="3435" y="2970"/>
                  <a:pt x="3432" y="2988"/>
                  <a:pt x="3437" y="3002"/>
                </a:cubicBezTo>
                <a:cubicBezTo>
                  <a:pt x="3447" y="3027"/>
                  <a:pt x="3459" y="3007"/>
                  <a:pt x="3461" y="3012"/>
                </a:cubicBezTo>
                <a:cubicBezTo>
                  <a:pt x="3463" y="3015"/>
                  <a:pt x="3478" y="3062"/>
                  <a:pt x="3475" y="3073"/>
                </a:cubicBezTo>
                <a:cubicBezTo>
                  <a:pt x="3470" y="3093"/>
                  <a:pt x="3422" y="3120"/>
                  <a:pt x="3470" y="3147"/>
                </a:cubicBezTo>
                <a:cubicBezTo>
                  <a:pt x="3505" y="3167"/>
                  <a:pt x="3518" y="3131"/>
                  <a:pt x="3533" y="3107"/>
                </a:cubicBezTo>
                <a:cubicBezTo>
                  <a:pt x="3578" y="3038"/>
                  <a:pt x="3536" y="3041"/>
                  <a:pt x="3503" y="2970"/>
                </a:cubicBezTo>
                <a:cubicBezTo>
                  <a:pt x="3496" y="2956"/>
                  <a:pt x="3488" y="2921"/>
                  <a:pt x="3485" y="2905"/>
                </a:cubicBezTo>
                <a:cubicBezTo>
                  <a:pt x="3484" y="2900"/>
                  <a:pt x="3485" y="2871"/>
                  <a:pt x="3481" y="2865"/>
                </a:cubicBezTo>
                <a:cubicBezTo>
                  <a:pt x="3479" y="2864"/>
                  <a:pt x="3455" y="2841"/>
                  <a:pt x="3456" y="2842"/>
                </a:cubicBezTo>
                <a:cubicBezTo>
                  <a:pt x="3455" y="2840"/>
                  <a:pt x="3437" y="2836"/>
                  <a:pt x="3433" y="2831"/>
                </a:cubicBezTo>
                <a:cubicBezTo>
                  <a:pt x="3435" y="2833"/>
                  <a:pt x="3438" y="2803"/>
                  <a:pt x="3436" y="2798"/>
                </a:cubicBezTo>
                <a:cubicBezTo>
                  <a:pt x="3434" y="2791"/>
                  <a:pt x="3409" y="2785"/>
                  <a:pt x="3410" y="2776"/>
                </a:cubicBezTo>
                <a:cubicBezTo>
                  <a:pt x="3410" y="2781"/>
                  <a:pt x="3443" y="2716"/>
                  <a:pt x="3441" y="2717"/>
                </a:cubicBezTo>
                <a:cubicBezTo>
                  <a:pt x="3447" y="2711"/>
                  <a:pt x="3470" y="2719"/>
                  <a:pt x="3481" y="2708"/>
                </a:cubicBezTo>
                <a:cubicBezTo>
                  <a:pt x="3495" y="2694"/>
                  <a:pt x="3500" y="2678"/>
                  <a:pt x="3506" y="2659"/>
                </a:cubicBezTo>
                <a:cubicBezTo>
                  <a:pt x="3545" y="2709"/>
                  <a:pt x="3573" y="2665"/>
                  <a:pt x="3580" y="2619"/>
                </a:cubicBezTo>
                <a:cubicBezTo>
                  <a:pt x="3639" y="2669"/>
                  <a:pt x="3602" y="2599"/>
                  <a:pt x="3633" y="2576"/>
                </a:cubicBezTo>
                <a:cubicBezTo>
                  <a:pt x="3685" y="2536"/>
                  <a:pt x="3693" y="2629"/>
                  <a:pt x="3746" y="2589"/>
                </a:cubicBezTo>
                <a:cubicBezTo>
                  <a:pt x="3764" y="2626"/>
                  <a:pt x="3775" y="2683"/>
                  <a:pt x="3767" y="2724"/>
                </a:cubicBezTo>
                <a:cubicBezTo>
                  <a:pt x="3753" y="2790"/>
                  <a:pt x="3764" y="2732"/>
                  <a:pt x="3735" y="2758"/>
                </a:cubicBezTo>
                <a:cubicBezTo>
                  <a:pt x="3722" y="2770"/>
                  <a:pt x="3656" y="2804"/>
                  <a:pt x="3673" y="2830"/>
                </a:cubicBezTo>
                <a:cubicBezTo>
                  <a:pt x="3690" y="2856"/>
                  <a:pt x="3723" y="2820"/>
                  <a:pt x="3747" y="2825"/>
                </a:cubicBezTo>
                <a:cubicBezTo>
                  <a:pt x="3780" y="2832"/>
                  <a:pt x="3792" y="2886"/>
                  <a:pt x="3768" y="2917"/>
                </a:cubicBezTo>
                <a:cubicBezTo>
                  <a:pt x="3729" y="2966"/>
                  <a:pt x="3715" y="2823"/>
                  <a:pt x="3649" y="2847"/>
                </a:cubicBezTo>
                <a:cubicBezTo>
                  <a:pt x="3668" y="2814"/>
                  <a:pt x="3649" y="2733"/>
                  <a:pt x="3602" y="2731"/>
                </a:cubicBezTo>
                <a:cubicBezTo>
                  <a:pt x="3545" y="2730"/>
                  <a:pt x="3595" y="2762"/>
                  <a:pt x="3590" y="2775"/>
                </a:cubicBezTo>
                <a:cubicBezTo>
                  <a:pt x="3584" y="2790"/>
                  <a:pt x="3560" y="2821"/>
                  <a:pt x="3546" y="2842"/>
                </a:cubicBezTo>
                <a:cubicBezTo>
                  <a:pt x="3535" y="2859"/>
                  <a:pt x="3498" y="2883"/>
                  <a:pt x="3512" y="2914"/>
                </a:cubicBezTo>
                <a:cubicBezTo>
                  <a:pt x="3527" y="2948"/>
                  <a:pt x="3582" y="2958"/>
                  <a:pt x="3612" y="2953"/>
                </a:cubicBezTo>
                <a:cubicBezTo>
                  <a:pt x="3646" y="2947"/>
                  <a:pt x="3613" y="2913"/>
                  <a:pt x="3672" y="2942"/>
                </a:cubicBezTo>
                <a:cubicBezTo>
                  <a:pt x="3751" y="2980"/>
                  <a:pt x="3658" y="2982"/>
                  <a:pt x="3685" y="3043"/>
                </a:cubicBezTo>
                <a:cubicBezTo>
                  <a:pt x="3702" y="3083"/>
                  <a:pt x="3764" y="3059"/>
                  <a:pt x="3793" y="3040"/>
                </a:cubicBezTo>
                <a:cubicBezTo>
                  <a:pt x="3801" y="3061"/>
                  <a:pt x="3817" y="3082"/>
                  <a:pt x="3814" y="3105"/>
                </a:cubicBezTo>
                <a:cubicBezTo>
                  <a:pt x="3747" y="3087"/>
                  <a:pt x="3728" y="3140"/>
                  <a:pt x="3679" y="3152"/>
                </a:cubicBezTo>
                <a:cubicBezTo>
                  <a:pt x="3629" y="3164"/>
                  <a:pt x="3617" y="3130"/>
                  <a:pt x="3612" y="3205"/>
                </a:cubicBezTo>
                <a:cubicBezTo>
                  <a:pt x="3616" y="3212"/>
                  <a:pt x="3621" y="3218"/>
                  <a:pt x="3626" y="3223"/>
                </a:cubicBezTo>
                <a:cubicBezTo>
                  <a:pt x="3636" y="3232"/>
                  <a:pt x="3632" y="3243"/>
                  <a:pt x="3616" y="3257"/>
                </a:cubicBezTo>
                <a:cubicBezTo>
                  <a:pt x="3618" y="3278"/>
                  <a:pt x="3608" y="3324"/>
                  <a:pt x="3636" y="3337"/>
                </a:cubicBezTo>
                <a:cubicBezTo>
                  <a:pt x="3689" y="3362"/>
                  <a:pt x="3681" y="3241"/>
                  <a:pt x="3701" y="3237"/>
                </a:cubicBezTo>
                <a:cubicBezTo>
                  <a:pt x="3709" y="3266"/>
                  <a:pt x="3678" y="3321"/>
                  <a:pt x="3723" y="3330"/>
                </a:cubicBezTo>
                <a:cubicBezTo>
                  <a:pt x="3737" y="3332"/>
                  <a:pt x="3778" y="3319"/>
                  <a:pt x="3755" y="3299"/>
                </a:cubicBezTo>
                <a:cubicBezTo>
                  <a:pt x="3799" y="3308"/>
                  <a:pt x="3776" y="3229"/>
                  <a:pt x="3755" y="3214"/>
                </a:cubicBezTo>
                <a:cubicBezTo>
                  <a:pt x="3779" y="3189"/>
                  <a:pt x="3809" y="3171"/>
                  <a:pt x="3828" y="3142"/>
                </a:cubicBezTo>
                <a:cubicBezTo>
                  <a:pt x="3839" y="3149"/>
                  <a:pt x="3858" y="3201"/>
                  <a:pt x="3863" y="3211"/>
                </a:cubicBezTo>
                <a:cubicBezTo>
                  <a:pt x="3882" y="3246"/>
                  <a:pt x="3896" y="3280"/>
                  <a:pt x="3911" y="3316"/>
                </a:cubicBezTo>
                <a:cubicBezTo>
                  <a:pt x="3918" y="3333"/>
                  <a:pt x="3955" y="3440"/>
                  <a:pt x="3959" y="3376"/>
                </a:cubicBezTo>
                <a:cubicBezTo>
                  <a:pt x="3978" y="3376"/>
                  <a:pt x="3968" y="3400"/>
                  <a:pt x="3995" y="3403"/>
                </a:cubicBezTo>
                <a:cubicBezTo>
                  <a:pt x="4003" y="3440"/>
                  <a:pt x="3962" y="3400"/>
                  <a:pt x="3958" y="3404"/>
                </a:cubicBezTo>
                <a:cubicBezTo>
                  <a:pt x="3952" y="3410"/>
                  <a:pt x="3971" y="3462"/>
                  <a:pt x="3938" y="3462"/>
                </a:cubicBezTo>
                <a:cubicBezTo>
                  <a:pt x="3929" y="3462"/>
                  <a:pt x="3896" y="3421"/>
                  <a:pt x="3890" y="3415"/>
                </a:cubicBezTo>
                <a:cubicBezTo>
                  <a:pt x="3884" y="3409"/>
                  <a:pt x="3853" y="3384"/>
                  <a:pt x="3843" y="3378"/>
                </a:cubicBezTo>
                <a:cubicBezTo>
                  <a:pt x="3789" y="3345"/>
                  <a:pt x="3792" y="3377"/>
                  <a:pt x="3755" y="3403"/>
                </a:cubicBezTo>
                <a:cubicBezTo>
                  <a:pt x="3725" y="3423"/>
                  <a:pt x="3672" y="3428"/>
                  <a:pt x="3671" y="3484"/>
                </a:cubicBezTo>
                <a:cubicBezTo>
                  <a:pt x="3671" y="3592"/>
                  <a:pt x="3754" y="3444"/>
                  <a:pt x="3761" y="3473"/>
                </a:cubicBezTo>
                <a:cubicBezTo>
                  <a:pt x="3763" y="3482"/>
                  <a:pt x="3730" y="3531"/>
                  <a:pt x="3770" y="3529"/>
                </a:cubicBezTo>
                <a:cubicBezTo>
                  <a:pt x="3806" y="3527"/>
                  <a:pt x="3788" y="3473"/>
                  <a:pt x="3799" y="3457"/>
                </a:cubicBezTo>
                <a:cubicBezTo>
                  <a:pt x="3817" y="3431"/>
                  <a:pt x="3880" y="3449"/>
                  <a:pt x="3874" y="3488"/>
                </a:cubicBezTo>
                <a:cubicBezTo>
                  <a:pt x="3871" y="3505"/>
                  <a:pt x="3795" y="3532"/>
                  <a:pt x="3838" y="3568"/>
                </a:cubicBezTo>
                <a:cubicBezTo>
                  <a:pt x="3877" y="3601"/>
                  <a:pt x="3891" y="3536"/>
                  <a:pt x="3900" y="3530"/>
                </a:cubicBezTo>
                <a:cubicBezTo>
                  <a:pt x="3902" y="3528"/>
                  <a:pt x="3931" y="3529"/>
                  <a:pt x="3933" y="3527"/>
                </a:cubicBezTo>
                <a:cubicBezTo>
                  <a:pt x="3947" y="3513"/>
                  <a:pt x="3949" y="3490"/>
                  <a:pt x="3973" y="3485"/>
                </a:cubicBezTo>
                <a:cubicBezTo>
                  <a:pt x="3968" y="3557"/>
                  <a:pt x="3958" y="3628"/>
                  <a:pt x="3944" y="3700"/>
                </a:cubicBezTo>
                <a:cubicBezTo>
                  <a:pt x="3940" y="3723"/>
                  <a:pt x="3936" y="3749"/>
                  <a:pt x="3924" y="3762"/>
                </a:cubicBezTo>
                <a:cubicBezTo>
                  <a:pt x="3919" y="3767"/>
                  <a:pt x="3889" y="3764"/>
                  <a:pt x="3895" y="3751"/>
                </a:cubicBezTo>
                <a:cubicBezTo>
                  <a:pt x="3903" y="3752"/>
                  <a:pt x="3929" y="3735"/>
                  <a:pt x="3925" y="3725"/>
                </a:cubicBezTo>
                <a:cubicBezTo>
                  <a:pt x="3920" y="3714"/>
                  <a:pt x="3836" y="3685"/>
                  <a:pt x="3826" y="3684"/>
                </a:cubicBezTo>
                <a:cubicBezTo>
                  <a:pt x="3795" y="3680"/>
                  <a:pt x="3744" y="3688"/>
                  <a:pt x="3751" y="3730"/>
                </a:cubicBezTo>
                <a:cubicBezTo>
                  <a:pt x="3756" y="3764"/>
                  <a:pt x="3833" y="3783"/>
                  <a:pt x="3858" y="3786"/>
                </a:cubicBezTo>
                <a:cubicBezTo>
                  <a:pt x="3835" y="3805"/>
                  <a:pt x="3737" y="3828"/>
                  <a:pt x="3765" y="3881"/>
                </a:cubicBezTo>
                <a:cubicBezTo>
                  <a:pt x="3793" y="3932"/>
                  <a:pt x="3861" y="3842"/>
                  <a:pt x="3868" y="3813"/>
                </a:cubicBezTo>
                <a:cubicBezTo>
                  <a:pt x="3880" y="3852"/>
                  <a:pt x="3857" y="3900"/>
                  <a:pt x="3826" y="3919"/>
                </a:cubicBezTo>
                <a:cubicBezTo>
                  <a:pt x="3811" y="3928"/>
                  <a:pt x="3750" y="3927"/>
                  <a:pt x="3743" y="3950"/>
                </a:cubicBezTo>
                <a:cubicBezTo>
                  <a:pt x="3736" y="3972"/>
                  <a:pt x="3802" y="4002"/>
                  <a:pt x="3821" y="4005"/>
                </a:cubicBezTo>
                <a:cubicBezTo>
                  <a:pt x="3795" y="4067"/>
                  <a:pt x="3738" y="4170"/>
                  <a:pt x="3803" y="4231"/>
                </a:cubicBezTo>
                <a:cubicBezTo>
                  <a:pt x="3792" y="4231"/>
                  <a:pt x="3713" y="4249"/>
                  <a:pt x="3712" y="4261"/>
                </a:cubicBezTo>
                <a:cubicBezTo>
                  <a:pt x="3711" y="4278"/>
                  <a:pt x="3754" y="4261"/>
                  <a:pt x="3763" y="4268"/>
                </a:cubicBezTo>
                <a:cubicBezTo>
                  <a:pt x="3767" y="4281"/>
                  <a:pt x="3725" y="4311"/>
                  <a:pt x="3742" y="4339"/>
                </a:cubicBezTo>
                <a:cubicBezTo>
                  <a:pt x="3764" y="4373"/>
                  <a:pt x="3801" y="4343"/>
                  <a:pt x="3821" y="4319"/>
                </a:cubicBezTo>
                <a:cubicBezTo>
                  <a:pt x="3848" y="4287"/>
                  <a:pt x="3839" y="4288"/>
                  <a:pt x="3842" y="4253"/>
                </a:cubicBezTo>
                <a:cubicBezTo>
                  <a:pt x="3847" y="4190"/>
                  <a:pt x="3804" y="4141"/>
                  <a:pt x="3834" y="4082"/>
                </a:cubicBezTo>
                <a:cubicBezTo>
                  <a:pt x="3867" y="4018"/>
                  <a:pt x="3903" y="4048"/>
                  <a:pt x="3957" y="4037"/>
                </a:cubicBezTo>
                <a:cubicBezTo>
                  <a:pt x="3929" y="4092"/>
                  <a:pt x="3975" y="4111"/>
                  <a:pt x="3979" y="4158"/>
                </a:cubicBezTo>
                <a:cubicBezTo>
                  <a:pt x="3949" y="4150"/>
                  <a:pt x="3884" y="4154"/>
                  <a:pt x="3886" y="4199"/>
                </a:cubicBezTo>
                <a:cubicBezTo>
                  <a:pt x="3889" y="4270"/>
                  <a:pt x="3954" y="4196"/>
                  <a:pt x="3973" y="4197"/>
                </a:cubicBezTo>
                <a:cubicBezTo>
                  <a:pt x="3960" y="4205"/>
                  <a:pt x="3897" y="4263"/>
                  <a:pt x="3900" y="4276"/>
                </a:cubicBezTo>
                <a:cubicBezTo>
                  <a:pt x="3912" y="4323"/>
                  <a:pt x="4032" y="4258"/>
                  <a:pt x="4022" y="4245"/>
                </a:cubicBezTo>
                <a:cubicBezTo>
                  <a:pt x="4035" y="4262"/>
                  <a:pt x="4009" y="4274"/>
                  <a:pt x="4045" y="4285"/>
                </a:cubicBezTo>
                <a:cubicBezTo>
                  <a:pt x="4087" y="4298"/>
                  <a:pt x="4112" y="4232"/>
                  <a:pt x="4136" y="4233"/>
                </a:cubicBezTo>
                <a:cubicBezTo>
                  <a:pt x="4160" y="4234"/>
                  <a:pt x="4154" y="4266"/>
                  <a:pt x="4171" y="4268"/>
                </a:cubicBezTo>
                <a:cubicBezTo>
                  <a:pt x="4187" y="4270"/>
                  <a:pt x="4184" y="4256"/>
                  <a:pt x="4192" y="4255"/>
                </a:cubicBezTo>
                <a:cubicBezTo>
                  <a:pt x="4195" y="4255"/>
                  <a:pt x="4196" y="4230"/>
                  <a:pt x="4208" y="4230"/>
                </a:cubicBezTo>
                <a:cubicBezTo>
                  <a:pt x="4215" y="4231"/>
                  <a:pt x="4218" y="4278"/>
                  <a:pt x="4224" y="4285"/>
                </a:cubicBezTo>
                <a:cubicBezTo>
                  <a:pt x="4237" y="4302"/>
                  <a:pt x="4256" y="4323"/>
                  <a:pt x="4272" y="4295"/>
                </a:cubicBezTo>
                <a:cubicBezTo>
                  <a:pt x="4291" y="4261"/>
                  <a:pt x="4228" y="4226"/>
                  <a:pt x="4224" y="4201"/>
                </a:cubicBezTo>
                <a:cubicBezTo>
                  <a:pt x="4252" y="4217"/>
                  <a:pt x="4314" y="4161"/>
                  <a:pt x="4313" y="4130"/>
                </a:cubicBezTo>
                <a:cubicBezTo>
                  <a:pt x="4312" y="4105"/>
                  <a:pt x="4297" y="4093"/>
                  <a:pt x="4268" y="4095"/>
                </a:cubicBezTo>
                <a:cubicBezTo>
                  <a:pt x="4231" y="4098"/>
                  <a:pt x="4245" y="4121"/>
                  <a:pt x="4221" y="4135"/>
                </a:cubicBezTo>
                <a:cubicBezTo>
                  <a:pt x="4203" y="4146"/>
                  <a:pt x="4181" y="4121"/>
                  <a:pt x="4175" y="4151"/>
                </a:cubicBezTo>
                <a:cubicBezTo>
                  <a:pt x="4169" y="4188"/>
                  <a:pt x="4215" y="4165"/>
                  <a:pt x="4214" y="4187"/>
                </a:cubicBezTo>
                <a:cubicBezTo>
                  <a:pt x="4182" y="4194"/>
                  <a:pt x="4171" y="4203"/>
                  <a:pt x="4140" y="4193"/>
                </a:cubicBezTo>
                <a:cubicBezTo>
                  <a:pt x="4141" y="4193"/>
                  <a:pt x="4075" y="4151"/>
                  <a:pt x="4076" y="4155"/>
                </a:cubicBezTo>
                <a:cubicBezTo>
                  <a:pt x="4069" y="4135"/>
                  <a:pt x="4111" y="4136"/>
                  <a:pt x="4107" y="4122"/>
                </a:cubicBezTo>
                <a:cubicBezTo>
                  <a:pt x="4099" y="4091"/>
                  <a:pt x="4025" y="4164"/>
                  <a:pt x="4028" y="4165"/>
                </a:cubicBezTo>
                <a:cubicBezTo>
                  <a:pt x="3994" y="4156"/>
                  <a:pt x="4043" y="4089"/>
                  <a:pt x="4034" y="4065"/>
                </a:cubicBezTo>
                <a:cubicBezTo>
                  <a:pt x="4031" y="4055"/>
                  <a:pt x="4000" y="4035"/>
                  <a:pt x="3991" y="4019"/>
                </a:cubicBezTo>
                <a:cubicBezTo>
                  <a:pt x="3977" y="3994"/>
                  <a:pt x="4000" y="3978"/>
                  <a:pt x="3964" y="3965"/>
                </a:cubicBezTo>
                <a:cubicBezTo>
                  <a:pt x="3943" y="3958"/>
                  <a:pt x="3928" y="3975"/>
                  <a:pt x="3909" y="3978"/>
                </a:cubicBezTo>
                <a:cubicBezTo>
                  <a:pt x="3867" y="3987"/>
                  <a:pt x="3935" y="3994"/>
                  <a:pt x="3857" y="3986"/>
                </a:cubicBezTo>
                <a:cubicBezTo>
                  <a:pt x="3861" y="3977"/>
                  <a:pt x="3881" y="3938"/>
                  <a:pt x="3882" y="3930"/>
                </a:cubicBezTo>
                <a:cubicBezTo>
                  <a:pt x="3885" y="3920"/>
                  <a:pt x="3872" y="3873"/>
                  <a:pt x="3889" y="3866"/>
                </a:cubicBezTo>
                <a:cubicBezTo>
                  <a:pt x="3910" y="3859"/>
                  <a:pt x="3937" y="3908"/>
                  <a:pt x="3957" y="3902"/>
                </a:cubicBezTo>
                <a:cubicBezTo>
                  <a:pt x="4000" y="3889"/>
                  <a:pt x="3988" y="3838"/>
                  <a:pt x="3974" y="3808"/>
                </a:cubicBezTo>
                <a:cubicBezTo>
                  <a:pt x="3951" y="3759"/>
                  <a:pt x="3946" y="3759"/>
                  <a:pt x="3958" y="3703"/>
                </a:cubicBezTo>
                <a:cubicBezTo>
                  <a:pt x="3968" y="3658"/>
                  <a:pt x="3975" y="3613"/>
                  <a:pt x="3981" y="3567"/>
                </a:cubicBezTo>
                <a:cubicBezTo>
                  <a:pt x="3984" y="3536"/>
                  <a:pt x="3981" y="3501"/>
                  <a:pt x="3992" y="3473"/>
                </a:cubicBezTo>
                <a:cubicBezTo>
                  <a:pt x="4012" y="3425"/>
                  <a:pt x="3989" y="3452"/>
                  <a:pt x="4025" y="3441"/>
                </a:cubicBezTo>
                <a:cubicBezTo>
                  <a:pt x="4025" y="3441"/>
                  <a:pt x="4036" y="3445"/>
                  <a:pt x="4038" y="3445"/>
                </a:cubicBezTo>
                <a:cubicBezTo>
                  <a:pt x="4066" y="3443"/>
                  <a:pt x="4062" y="3456"/>
                  <a:pt x="4094" y="3447"/>
                </a:cubicBezTo>
                <a:cubicBezTo>
                  <a:pt x="4117" y="3441"/>
                  <a:pt x="4119" y="3418"/>
                  <a:pt x="4152" y="3424"/>
                </a:cubicBezTo>
                <a:cubicBezTo>
                  <a:pt x="4191" y="3431"/>
                  <a:pt x="4188" y="3446"/>
                  <a:pt x="4185" y="3468"/>
                </a:cubicBezTo>
                <a:cubicBezTo>
                  <a:pt x="4186" y="3464"/>
                  <a:pt x="4165" y="3469"/>
                  <a:pt x="4162" y="3474"/>
                </a:cubicBezTo>
                <a:cubicBezTo>
                  <a:pt x="4154" y="3488"/>
                  <a:pt x="4104" y="3582"/>
                  <a:pt x="4129" y="3604"/>
                </a:cubicBezTo>
                <a:cubicBezTo>
                  <a:pt x="4149" y="3620"/>
                  <a:pt x="4163" y="3582"/>
                  <a:pt x="4184" y="3581"/>
                </a:cubicBezTo>
                <a:cubicBezTo>
                  <a:pt x="4206" y="3580"/>
                  <a:pt x="4197" y="3596"/>
                  <a:pt x="4219" y="3601"/>
                </a:cubicBezTo>
                <a:cubicBezTo>
                  <a:pt x="4192" y="3619"/>
                  <a:pt x="4269" y="3658"/>
                  <a:pt x="4272" y="3685"/>
                </a:cubicBezTo>
                <a:cubicBezTo>
                  <a:pt x="4275" y="3713"/>
                  <a:pt x="4266" y="3695"/>
                  <a:pt x="4259" y="3715"/>
                </a:cubicBezTo>
                <a:cubicBezTo>
                  <a:pt x="4256" y="3722"/>
                  <a:pt x="4241" y="3740"/>
                  <a:pt x="4237" y="3750"/>
                </a:cubicBezTo>
                <a:cubicBezTo>
                  <a:pt x="4236" y="3752"/>
                  <a:pt x="4256" y="3761"/>
                  <a:pt x="4255" y="3763"/>
                </a:cubicBezTo>
                <a:cubicBezTo>
                  <a:pt x="4245" y="3792"/>
                  <a:pt x="4192" y="3780"/>
                  <a:pt x="4256" y="3831"/>
                </a:cubicBezTo>
                <a:cubicBezTo>
                  <a:pt x="4308" y="3873"/>
                  <a:pt x="4306" y="3803"/>
                  <a:pt x="4356" y="3816"/>
                </a:cubicBezTo>
                <a:cubicBezTo>
                  <a:pt x="4333" y="3839"/>
                  <a:pt x="4285" y="3875"/>
                  <a:pt x="4278" y="3907"/>
                </a:cubicBezTo>
                <a:cubicBezTo>
                  <a:pt x="4274" y="3926"/>
                  <a:pt x="4292" y="3934"/>
                  <a:pt x="4292" y="3938"/>
                </a:cubicBezTo>
                <a:cubicBezTo>
                  <a:pt x="4309" y="4015"/>
                  <a:pt x="4332" y="3889"/>
                  <a:pt x="4344" y="3878"/>
                </a:cubicBezTo>
                <a:cubicBezTo>
                  <a:pt x="4356" y="3867"/>
                  <a:pt x="4367" y="3888"/>
                  <a:pt x="4376" y="3882"/>
                </a:cubicBezTo>
                <a:cubicBezTo>
                  <a:pt x="4388" y="3875"/>
                  <a:pt x="4396" y="3875"/>
                  <a:pt x="4410" y="3861"/>
                </a:cubicBezTo>
                <a:cubicBezTo>
                  <a:pt x="4414" y="3857"/>
                  <a:pt x="4398" y="3834"/>
                  <a:pt x="4402" y="3828"/>
                </a:cubicBezTo>
                <a:cubicBezTo>
                  <a:pt x="4415" y="3809"/>
                  <a:pt x="4430" y="3855"/>
                  <a:pt x="4439" y="3809"/>
                </a:cubicBezTo>
                <a:cubicBezTo>
                  <a:pt x="4444" y="3787"/>
                  <a:pt x="4410" y="3754"/>
                  <a:pt x="4405" y="3740"/>
                </a:cubicBezTo>
                <a:cubicBezTo>
                  <a:pt x="4400" y="3726"/>
                  <a:pt x="4397" y="3692"/>
                  <a:pt x="4392" y="3673"/>
                </a:cubicBezTo>
                <a:cubicBezTo>
                  <a:pt x="4405" y="3673"/>
                  <a:pt x="4423" y="3680"/>
                  <a:pt x="4435" y="3671"/>
                </a:cubicBezTo>
                <a:cubicBezTo>
                  <a:pt x="4448" y="3660"/>
                  <a:pt x="4458" y="3623"/>
                  <a:pt x="4475" y="3623"/>
                </a:cubicBezTo>
                <a:cubicBezTo>
                  <a:pt x="4513" y="3623"/>
                  <a:pt x="4484" y="3631"/>
                  <a:pt x="4500" y="3656"/>
                </a:cubicBezTo>
                <a:cubicBezTo>
                  <a:pt x="4510" y="3672"/>
                  <a:pt x="4494" y="3699"/>
                  <a:pt x="4526" y="3702"/>
                </a:cubicBezTo>
                <a:cubicBezTo>
                  <a:pt x="4553" y="3705"/>
                  <a:pt x="4555" y="3653"/>
                  <a:pt x="4573" y="3654"/>
                </a:cubicBezTo>
                <a:cubicBezTo>
                  <a:pt x="4632" y="3660"/>
                  <a:pt x="4567" y="3720"/>
                  <a:pt x="4610" y="3736"/>
                </a:cubicBezTo>
                <a:cubicBezTo>
                  <a:pt x="4525" y="3763"/>
                  <a:pt x="4570" y="3757"/>
                  <a:pt x="4617" y="3793"/>
                </a:cubicBezTo>
                <a:cubicBezTo>
                  <a:pt x="4676" y="3838"/>
                  <a:pt x="4636" y="3832"/>
                  <a:pt x="4702" y="3809"/>
                </a:cubicBezTo>
                <a:cubicBezTo>
                  <a:pt x="4710" y="3807"/>
                  <a:pt x="4716" y="3792"/>
                  <a:pt x="4723" y="3792"/>
                </a:cubicBezTo>
                <a:cubicBezTo>
                  <a:pt x="4724" y="3792"/>
                  <a:pt x="4743" y="3851"/>
                  <a:pt x="4743" y="3850"/>
                </a:cubicBezTo>
                <a:cubicBezTo>
                  <a:pt x="4742" y="3849"/>
                  <a:pt x="4752" y="3903"/>
                  <a:pt x="4751" y="3900"/>
                </a:cubicBezTo>
                <a:cubicBezTo>
                  <a:pt x="4776" y="3940"/>
                  <a:pt x="4779" y="3923"/>
                  <a:pt x="4807" y="3938"/>
                </a:cubicBezTo>
                <a:cubicBezTo>
                  <a:pt x="4818" y="3944"/>
                  <a:pt x="4808" y="3927"/>
                  <a:pt x="4828" y="3944"/>
                </a:cubicBezTo>
                <a:cubicBezTo>
                  <a:pt x="4839" y="3953"/>
                  <a:pt x="4836" y="3980"/>
                  <a:pt x="4852" y="3989"/>
                </a:cubicBezTo>
                <a:cubicBezTo>
                  <a:pt x="4922" y="4025"/>
                  <a:pt x="4889" y="3910"/>
                  <a:pt x="4903" y="3892"/>
                </a:cubicBezTo>
                <a:cubicBezTo>
                  <a:pt x="4909" y="3884"/>
                  <a:pt x="5030" y="3890"/>
                  <a:pt x="4962" y="3850"/>
                </a:cubicBezTo>
                <a:cubicBezTo>
                  <a:pt x="4928" y="3829"/>
                  <a:pt x="4864" y="3886"/>
                  <a:pt x="4829" y="3886"/>
                </a:cubicBezTo>
                <a:cubicBezTo>
                  <a:pt x="4801" y="3886"/>
                  <a:pt x="4849" y="3843"/>
                  <a:pt x="4847" y="3847"/>
                </a:cubicBezTo>
                <a:cubicBezTo>
                  <a:pt x="4874" y="3804"/>
                  <a:pt x="4875" y="3856"/>
                  <a:pt x="4887" y="3785"/>
                </a:cubicBezTo>
                <a:cubicBezTo>
                  <a:pt x="4900" y="3710"/>
                  <a:pt x="4878" y="3699"/>
                  <a:pt x="4834" y="3757"/>
                </a:cubicBezTo>
                <a:cubicBezTo>
                  <a:pt x="4818" y="3778"/>
                  <a:pt x="4815" y="3801"/>
                  <a:pt x="4797" y="3806"/>
                </a:cubicBezTo>
                <a:cubicBezTo>
                  <a:pt x="4783" y="3797"/>
                  <a:pt x="4767" y="3791"/>
                  <a:pt x="4751" y="3788"/>
                </a:cubicBezTo>
                <a:cubicBezTo>
                  <a:pt x="4725" y="3788"/>
                  <a:pt x="4720" y="3775"/>
                  <a:pt x="4737" y="3749"/>
                </a:cubicBezTo>
                <a:cubicBezTo>
                  <a:pt x="4673" y="3710"/>
                  <a:pt x="4690" y="3796"/>
                  <a:pt x="4663" y="3820"/>
                </a:cubicBezTo>
                <a:cubicBezTo>
                  <a:pt x="4644" y="3774"/>
                  <a:pt x="4644" y="3727"/>
                  <a:pt x="4638" y="3684"/>
                </a:cubicBezTo>
                <a:cubicBezTo>
                  <a:pt x="4626" y="3586"/>
                  <a:pt x="4636" y="3678"/>
                  <a:pt x="4689" y="3656"/>
                </a:cubicBezTo>
                <a:cubicBezTo>
                  <a:pt x="4733" y="3637"/>
                  <a:pt x="4687" y="3597"/>
                  <a:pt x="4691" y="3573"/>
                </a:cubicBezTo>
                <a:cubicBezTo>
                  <a:pt x="4692" y="3563"/>
                  <a:pt x="4714" y="3556"/>
                  <a:pt x="4715" y="3548"/>
                </a:cubicBezTo>
                <a:cubicBezTo>
                  <a:pt x="4715" y="3540"/>
                  <a:pt x="4713" y="3505"/>
                  <a:pt x="4714" y="3503"/>
                </a:cubicBezTo>
                <a:cubicBezTo>
                  <a:pt x="4730" y="3453"/>
                  <a:pt x="4736" y="3443"/>
                  <a:pt x="4665" y="3485"/>
                </a:cubicBezTo>
                <a:cubicBezTo>
                  <a:pt x="4653" y="3461"/>
                  <a:pt x="4686" y="3439"/>
                  <a:pt x="4653" y="3418"/>
                </a:cubicBezTo>
                <a:cubicBezTo>
                  <a:pt x="4630" y="3404"/>
                  <a:pt x="4608" y="3434"/>
                  <a:pt x="4589" y="3441"/>
                </a:cubicBezTo>
                <a:cubicBezTo>
                  <a:pt x="4562" y="3451"/>
                  <a:pt x="4535" y="3468"/>
                  <a:pt x="4512" y="3478"/>
                </a:cubicBezTo>
                <a:cubicBezTo>
                  <a:pt x="4464" y="3497"/>
                  <a:pt x="4502" y="3494"/>
                  <a:pt x="4478" y="3454"/>
                </a:cubicBezTo>
                <a:cubicBezTo>
                  <a:pt x="4476" y="3451"/>
                  <a:pt x="4485" y="3409"/>
                  <a:pt x="4459" y="3416"/>
                </a:cubicBezTo>
                <a:cubicBezTo>
                  <a:pt x="4441" y="3421"/>
                  <a:pt x="4450" y="3441"/>
                  <a:pt x="4443" y="3449"/>
                </a:cubicBezTo>
                <a:cubicBezTo>
                  <a:pt x="4437" y="3457"/>
                  <a:pt x="4451" y="3467"/>
                  <a:pt x="4442" y="3475"/>
                </a:cubicBezTo>
                <a:cubicBezTo>
                  <a:pt x="4437" y="3480"/>
                  <a:pt x="4427" y="3473"/>
                  <a:pt x="4423" y="3476"/>
                </a:cubicBezTo>
                <a:cubicBezTo>
                  <a:pt x="4415" y="3482"/>
                  <a:pt x="4351" y="3506"/>
                  <a:pt x="4348" y="3505"/>
                </a:cubicBezTo>
                <a:cubicBezTo>
                  <a:pt x="4273" y="3496"/>
                  <a:pt x="4272" y="3396"/>
                  <a:pt x="4184" y="3405"/>
                </a:cubicBezTo>
                <a:cubicBezTo>
                  <a:pt x="4194" y="3371"/>
                  <a:pt x="4158" y="3303"/>
                  <a:pt x="4117" y="3340"/>
                </a:cubicBezTo>
                <a:cubicBezTo>
                  <a:pt x="4093" y="3361"/>
                  <a:pt x="4150" y="3391"/>
                  <a:pt x="4085" y="3402"/>
                </a:cubicBezTo>
                <a:cubicBezTo>
                  <a:pt x="4052" y="3408"/>
                  <a:pt x="4050" y="3391"/>
                  <a:pt x="4031" y="3372"/>
                </a:cubicBezTo>
                <a:cubicBezTo>
                  <a:pt x="3996" y="3337"/>
                  <a:pt x="4018" y="3337"/>
                  <a:pt x="3965" y="3334"/>
                </a:cubicBezTo>
                <a:cubicBezTo>
                  <a:pt x="3975" y="3311"/>
                  <a:pt x="3977" y="3198"/>
                  <a:pt x="3958" y="3203"/>
                </a:cubicBezTo>
                <a:cubicBezTo>
                  <a:pt x="3964" y="3201"/>
                  <a:pt x="3979" y="3236"/>
                  <a:pt x="3992" y="3240"/>
                </a:cubicBezTo>
                <a:cubicBezTo>
                  <a:pt x="3993" y="3240"/>
                  <a:pt x="4031" y="3224"/>
                  <a:pt x="4034" y="3222"/>
                </a:cubicBezTo>
                <a:cubicBezTo>
                  <a:pt x="4066" y="3208"/>
                  <a:pt x="4108" y="3175"/>
                  <a:pt x="4103" y="3133"/>
                </a:cubicBezTo>
                <a:cubicBezTo>
                  <a:pt x="4101" y="3119"/>
                  <a:pt x="4092" y="3110"/>
                  <a:pt x="4090" y="3102"/>
                </a:cubicBezTo>
                <a:cubicBezTo>
                  <a:pt x="4083" y="3099"/>
                  <a:pt x="4077" y="3097"/>
                  <a:pt x="4070" y="3095"/>
                </a:cubicBezTo>
                <a:cubicBezTo>
                  <a:pt x="4072" y="3083"/>
                  <a:pt x="4074" y="3071"/>
                  <a:pt x="4075" y="3059"/>
                </a:cubicBezTo>
                <a:cubicBezTo>
                  <a:pt x="4087" y="3060"/>
                  <a:pt x="4087" y="3109"/>
                  <a:pt x="4131" y="3103"/>
                </a:cubicBezTo>
                <a:cubicBezTo>
                  <a:pt x="4175" y="3097"/>
                  <a:pt x="4263" y="3007"/>
                  <a:pt x="4162" y="3019"/>
                </a:cubicBezTo>
                <a:cubicBezTo>
                  <a:pt x="4152" y="3020"/>
                  <a:pt x="4095" y="3064"/>
                  <a:pt x="4091" y="3028"/>
                </a:cubicBezTo>
                <a:cubicBezTo>
                  <a:pt x="4090" y="3013"/>
                  <a:pt x="4127" y="3010"/>
                  <a:pt x="4138" y="3007"/>
                </a:cubicBezTo>
                <a:cubicBezTo>
                  <a:pt x="4174" y="2998"/>
                  <a:pt x="4185" y="2999"/>
                  <a:pt x="4229" y="2996"/>
                </a:cubicBezTo>
                <a:cubicBezTo>
                  <a:pt x="4208" y="3102"/>
                  <a:pt x="4309" y="3014"/>
                  <a:pt x="4335" y="3035"/>
                </a:cubicBezTo>
                <a:cubicBezTo>
                  <a:pt x="4356" y="3052"/>
                  <a:pt x="4327" y="3087"/>
                  <a:pt x="4356" y="3109"/>
                </a:cubicBezTo>
                <a:cubicBezTo>
                  <a:pt x="4395" y="3138"/>
                  <a:pt x="4393" y="3092"/>
                  <a:pt x="4418" y="3092"/>
                </a:cubicBezTo>
                <a:cubicBezTo>
                  <a:pt x="4440" y="3092"/>
                  <a:pt x="4432" y="3126"/>
                  <a:pt x="4431" y="3131"/>
                </a:cubicBezTo>
                <a:cubicBezTo>
                  <a:pt x="4427" y="3162"/>
                  <a:pt x="4372" y="3159"/>
                  <a:pt x="4420" y="3207"/>
                </a:cubicBezTo>
                <a:cubicBezTo>
                  <a:pt x="4451" y="3239"/>
                  <a:pt x="4496" y="3229"/>
                  <a:pt x="4500" y="3178"/>
                </a:cubicBezTo>
                <a:cubicBezTo>
                  <a:pt x="4502" y="3157"/>
                  <a:pt x="4475" y="3138"/>
                  <a:pt x="4476" y="3125"/>
                </a:cubicBezTo>
                <a:cubicBezTo>
                  <a:pt x="4478" y="3100"/>
                  <a:pt x="4508" y="3087"/>
                  <a:pt x="4522" y="3066"/>
                </a:cubicBezTo>
                <a:cubicBezTo>
                  <a:pt x="4534" y="3089"/>
                  <a:pt x="4524" y="3147"/>
                  <a:pt x="4575" y="3132"/>
                </a:cubicBezTo>
                <a:cubicBezTo>
                  <a:pt x="4654" y="3109"/>
                  <a:pt x="4517" y="3029"/>
                  <a:pt x="4530" y="3008"/>
                </a:cubicBezTo>
                <a:cubicBezTo>
                  <a:pt x="4535" y="2999"/>
                  <a:pt x="4555" y="3016"/>
                  <a:pt x="4562" y="3010"/>
                </a:cubicBezTo>
                <a:cubicBezTo>
                  <a:pt x="4583" y="2990"/>
                  <a:pt x="4621" y="2983"/>
                  <a:pt x="4638" y="2948"/>
                </a:cubicBezTo>
                <a:cubicBezTo>
                  <a:pt x="4671" y="2882"/>
                  <a:pt x="4608" y="2867"/>
                  <a:pt x="4560" y="2900"/>
                </a:cubicBezTo>
                <a:cubicBezTo>
                  <a:pt x="4552" y="2916"/>
                  <a:pt x="4541" y="2930"/>
                  <a:pt x="4528" y="2942"/>
                </a:cubicBezTo>
                <a:cubicBezTo>
                  <a:pt x="4524" y="2939"/>
                  <a:pt x="4520" y="2936"/>
                  <a:pt x="4517" y="2933"/>
                </a:cubicBezTo>
                <a:cubicBezTo>
                  <a:pt x="4517" y="2933"/>
                  <a:pt x="4513" y="2929"/>
                  <a:pt x="4511" y="2930"/>
                </a:cubicBezTo>
                <a:cubicBezTo>
                  <a:pt x="4501" y="2937"/>
                  <a:pt x="4465" y="2972"/>
                  <a:pt x="4455" y="2967"/>
                </a:cubicBezTo>
                <a:cubicBezTo>
                  <a:pt x="4439" y="2958"/>
                  <a:pt x="4520" y="2833"/>
                  <a:pt x="4546" y="2829"/>
                </a:cubicBezTo>
                <a:cubicBezTo>
                  <a:pt x="4573" y="2825"/>
                  <a:pt x="4589" y="2843"/>
                  <a:pt x="4616" y="2838"/>
                </a:cubicBezTo>
                <a:cubicBezTo>
                  <a:pt x="4614" y="2824"/>
                  <a:pt x="4619" y="2814"/>
                  <a:pt x="4630" y="2809"/>
                </a:cubicBezTo>
                <a:cubicBezTo>
                  <a:pt x="4637" y="2812"/>
                  <a:pt x="4644" y="2814"/>
                  <a:pt x="4652" y="2817"/>
                </a:cubicBezTo>
                <a:cubicBezTo>
                  <a:pt x="4664" y="2815"/>
                  <a:pt x="4673" y="2809"/>
                  <a:pt x="4679" y="2798"/>
                </a:cubicBezTo>
                <a:cubicBezTo>
                  <a:pt x="4702" y="2797"/>
                  <a:pt x="4709" y="2808"/>
                  <a:pt x="4700" y="2831"/>
                </a:cubicBezTo>
                <a:cubicBezTo>
                  <a:pt x="4722" y="2850"/>
                  <a:pt x="4693" y="2854"/>
                  <a:pt x="4732" y="2867"/>
                </a:cubicBezTo>
                <a:cubicBezTo>
                  <a:pt x="4752" y="2874"/>
                  <a:pt x="4864" y="2846"/>
                  <a:pt x="4874" y="2881"/>
                </a:cubicBezTo>
                <a:cubicBezTo>
                  <a:pt x="4861" y="2884"/>
                  <a:pt x="4793" y="2923"/>
                  <a:pt x="4785" y="2934"/>
                </a:cubicBezTo>
                <a:cubicBezTo>
                  <a:pt x="4758" y="2973"/>
                  <a:pt x="4781" y="2959"/>
                  <a:pt x="4802" y="2972"/>
                </a:cubicBezTo>
                <a:cubicBezTo>
                  <a:pt x="4812" y="2978"/>
                  <a:pt x="4828" y="2962"/>
                  <a:pt x="4836" y="2966"/>
                </a:cubicBezTo>
                <a:cubicBezTo>
                  <a:pt x="4855" y="2975"/>
                  <a:pt x="4839" y="2996"/>
                  <a:pt x="4854" y="3009"/>
                </a:cubicBezTo>
                <a:cubicBezTo>
                  <a:pt x="4896" y="3047"/>
                  <a:pt x="4920" y="3020"/>
                  <a:pt x="4971" y="3055"/>
                </a:cubicBezTo>
                <a:cubicBezTo>
                  <a:pt x="4947" y="3061"/>
                  <a:pt x="4909" y="3053"/>
                  <a:pt x="4889" y="3061"/>
                </a:cubicBezTo>
                <a:cubicBezTo>
                  <a:pt x="4869" y="3068"/>
                  <a:pt x="4866" y="3086"/>
                  <a:pt x="4852" y="3095"/>
                </a:cubicBezTo>
                <a:cubicBezTo>
                  <a:pt x="4812" y="3073"/>
                  <a:pt x="4802" y="3026"/>
                  <a:pt x="4751" y="3036"/>
                </a:cubicBezTo>
                <a:cubicBezTo>
                  <a:pt x="4662" y="3054"/>
                  <a:pt x="4750" y="3080"/>
                  <a:pt x="4778" y="3097"/>
                </a:cubicBezTo>
                <a:cubicBezTo>
                  <a:pt x="4791" y="3105"/>
                  <a:pt x="4806" y="3100"/>
                  <a:pt x="4817" y="3124"/>
                </a:cubicBezTo>
                <a:cubicBezTo>
                  <a:pt x="4837" y="3166"/>
                  <a:pt x="4792" y="3135"/>
                  <a:pt x="4771" y="3185"/>
                </a:cubicBezTo>
                <a:cubicBezTo>
                  <a:pt x="4725" y="3297"/>
                  <a:pt x="4869" y="3176"/>
                  <a:pt x="4879" y="3176"/>
                </a:cubicBezTo>
                <a:cubicBezTo>
                  <a:pt x="4889" y="3177"/>
                  <a:pt x="4890" y="3201"/>
                  <a:pt x="4897" y="3202"/>
                </a:cubicBezTo>
                <a:cubicBezTo>
                  <a:pt x="4886" y="3200"/>
                  <a:pt x="4947" y="3220"/>
                  <a:pt x="4935" y="3212"/>
                </a:cubicBezTo>
                <a:cubicBezTo>
                  <a:pt x="4942" y="3212"/>
                  <a:pt x="4950" y="3212"/>
                  <a:pt x="4958" y="3212"/>
                </a:cubicBezTo>
                <a:cubicBezTo>
                  <a:pt x="4960" y="3230"/>
                  <a:pt x="4966" y="3247"/>
                  <a:pt x="4975" y="3263"/>
                </a:cubicBezTo>
                <a:cubicBezTo>
                  <a:pt x="4988" y="3282"/>
                  <a:pt x="5006" y="3303"/>
                  <a:pt x="5032" y="3300"/>
                </a:cubicBezTo>
                <a:cubicBezTo>
                  <a:pt x="5083" y="3296"/>
                  <a:pt x="5068" y="3237"/>
                  <a:pt x="5068" y="3199"/>
                </a:cubicBezTo>
                <a:cubicBezTo>
                  <a:pt x="5129" y="3241"/>
                  <a:pt x="5112" y="3167"/>
                  <a:pt x="5178" y="3159"/>
                </a:cubicBezTo>
                <a:cubicBezTo>
                  <a:pt x="5233" y="3152"/>
                  <a:pt x="5339" y="3227"/>
                  <a:pt x="5306" y="3104"/>
                </a:cubicBezTo>
                <a:cubicBezTo>
                  <a:pt x="5321" y="3124"/>
                  <a:pt x="5366" y="3169"/>
                  <a:pt x="5393" y="3138"/>
                </a:cubicBezTo>
                <a:cubicBezTo>
                  <a:pt x="5411" y="3117"/>
                  <a:pt x="5389" y="3057"/>
                  <a:pt x="5388" y="3032"/>
                </a:cubicBezTo>
                <a:cubicBezTo>
                  <a:pt x="5386" y="2991"/>
                  <a:pt x="5380" y="2965"/>
                  <a:pt x="5403" y="3028"/>
                </a:cubicBezTo>
                <a:cubicBezTo>
                  <a:pt x="5408" y="3042"/>
                  <a:pt x="5401" y="3195"/>
                  <a:pt x="5389" y="3195"/>
                </a:cubicBezTo>
                <a:cubicBezTo>
                  <a:pt x="5365" y="3195"/>
                  <a:pt x="5356" y="3176"/>
                  <a:pt x="5341" y="3207"/>
                </a:cubicBezTo>
                <a:cubicBezTo>
                  <a:pt x="5332" y="3225"/>
                  <a:pt x="5351" y="3263"/>
                  <a:pt x="5368" y="3267"/>
                </a:cubicBezTo>
                <a:cubicBezTo>
                  <a:pt x="5395" y="3275"/>
                  <a:pt x="5383" y="3253"/>
                  <a:pt x="5400" y="3249"/>
                </a:cubicBezTo>
                <a:cubicBezTo>
                  <a:pt x="5364" y="3257"/>
                  <a:pt x="5443" y="3216"/>
                  <a:pt x="5424" y="3229"/>
                </a:cubicBezTo>
                <a:cubicBezTo>
                  <a:pt x="5443" y="3216"/>
                  <a:pt x="5499" y="3205"/>
                  <a:pt x="5478" y="3148"/>
                </a:cubicBezTo>
                <a:cubicBezTo>
                  <a:pt x="5455" y="3085"/>
                  <a:pt x="5411" y="3157"/>
                  <a:pt x="5419" y="3087"/>
                </a:cubicBezTo>
                <a:cubicBezTo>
                  <a:pt x="5475" y="3143"/>
                  <a:pt x="5492" y="3066"/>
                  <a:pt x="5534" y="3070"/>
                </a:cubicBezTo>
                <a:cubicBezTo>
                  <a:pt x="5547" y="3072"/>
                  <a:pt x="5553" y="3099"/>
                  <a:pt x="5565" y="3102"/>
                </a:cubicBezTo>
                <a:cubicBezTo>
                  <a:pt x="5578" y="3105"/>
                  <a:pt x="5570" y="3090"/>
                  <a:pt x="5585" y="3091"/>
                </a:cubicBezTo>
                <a:cubicBezTo>
                  <a:pt x="5591" y="3091"/>
                  <a:pt x="5636" y="3079"/>
                  <a:pt x="5646" y="3076"/>
                </a:cubicBezTo>
                <a:cubicBezTo>
                  <a:pt x="5669" y="3070"/>
                  <a:pt x="5689" y="3086"/>
                  <a:pt x="5695" y="3046"/>
                </a:cubicBezTo>
                <a:cubicBezTo>
                  <a:pt x="5706" y="2980"/>
                  <a:pt x="5615" y="2975"/>
                  <a:pt x="5590" y="3024"/>
                </a:cubicBezTo>
                <a:cubicBezTo>
                  <a:pt x="5546" y="2946"/>
                  <a:pt x="5585" y="2997"/>
                  <a:pt x="5632" y="2937"/>
                </a:cubicBezTo>
                <a:cubicBezTo>
                  <a:pt x="5642" y="2926"/>
                  <a:pt x="5646" y="2887"/>
                  <a:pt x="5657" y="2882"/>
                </a:cubicBezTo>
                <a:cubicBezTo>
                  <a:pt x="5659" y="2881"/>
                  <a:pt x="5682" y="2896"/>
                  <a:pt x="5682" y="2895"/>
                </a:cubicBezTo>
                <a:cubicBezTo>
                  <a:pt x="5705" y="2873"/>
                  <a:pt x="5697" y="2890"/>
                  <a:pt x="5691" y="2856"/>
                </a:cubicBezTo>
                <a:cubicBezTo>
                  <a:pt x="5729" y="2833"/>
                  <a:pt x="5743" y="2897"/>
                  <a:pt x="5756" y="2923"/>
                </a:cubicBezTo>
                <a:cubicBezTo>
                  <a:pt x="5777" y="2968"/>
                  <a:pt x="5809" y="2995"/>
                  <a:pt x="5833" y="3035"/>
                </a:cubicBezTo>
                <a:cubicBezTo>
                  <a:pt x="5813" y="3057"/>
                  <a:pt x="5727" y="3087"/>
                  <a:pt x="5783" y="3124"/>
                </a:cubicBezTo>
                <a:cubicBezTo>
                  <a:pt x="5825" y="3152"/>
                  <a:pt x="5837" y="3088"/>
                  <a:pt x="5867" y="3091"/>
                </a:cubicBezTo>
                <a:cubicBezTo>
                  <a:pt x="5857" y="3112"/>
                  <a:pt x="5897" y="3112"/>
                  <a:pt x="5889" y="3138"/>
                </a:cubicBezTo>
                <a:cubicBezTo>
                  <a:pt x="5886" y="3145"/>
                  <a:pt x="5809" y="3199"/>
                  <a:pt x="5809" y="3198"/>
                </a:cubicBezTo>
                <a:cubicBezTo>
                  <a:pt x="5792" y="3188"/>
                  <a:pt x="5806" y="3139"/>
                  <a:pt x="5766" y="3146"/>
                </a:cubicBezTo>
                <a:cubicBezTo>
                  <a:pt x="5730" y="3151"/>
                  <a:pt x="5738" y="3184"/>
                  <a:pt x="5737" y="3206"/>
                </a:cubicBezTo>
                <a:cubicBezTo>
                  <a:pt x="5743" y="3217"/>
                  <a:pt x="5749" y="3228"/>
                  <a:pt x="5757" y="3237"/>
                </a:cubicBezTo>
                <a:cubicBezTo>
                  <a:pt x="5753" y="3244"/>
                  <a:pt x="5750" y="3251"/>
                  <a:pt x="5746" y="3258"/>
                </a:cubicBezTo>
                <a:cubicBezTo>
                  <a:pt x="5748" y="3269"/>
                  <a:pt x="5747" y="3285"/>
                  <a:pt x="5748" y="3296"/>
                </a:cubicBezTo>
                <a:cubicBezTo>
                  <a:pt x="5750" y="3336"/>
                  <a:pt x="5768" y="3345"/>
                  <a:pt x="5741" y="3379"/>
                </a:cubicBezTo>
                <a:cubicBezTo>
                  <a:pt x="5709" y="3420"/>
                  <a:pt x="5652" y="3429"/>
                  <a:pt x="5716" y="3488"/>
                </a:cubicBezTo>
                <a:cubicBezTo>
                  <a:pt x="5729" y="3500"/>
                  <a:pt x="5803" y="3544"/>
                  <a:pt x="5787" y="3569"/>
                </a:cubicBezTo>
                <a:cubicBezTo>
                  <a:pt x="5780" y="3580"/>
                  <a:pt x="5712" y="3550"/>
                  <a:pt x="5695" y="3598"/>
                </a:cubicBezTo>
                <a:cubicBezTo>
                  <a:pt x="5682" y="3636"/>
                  <a:pt x="5694" y="3627"/>
                  <a:pt x="5722" y="3632"/>
                </a:cubicBezTo>
                <a:cubicBezTo>
                  <a:pt x="5757" y="3638"/>
                  <a:pt x="5790" y="3595"/>
                  <a:pt x="5824" y="3611"/>
                </a:cubicBezTo>
                <a:cubicBezTo>
                  <a:pt x="5866" y="3630"/>
                  <a:pt x="5823" y="3656"/>
                  <a:pt x="5845" y="3691"/>
                </a:cubicBezTo>
                <a:cubicBezTo>
                  <a:pt x="5863" y="3722"/>
                  <a:pt x="5859" y="3708"/>
                  <a:pt x="5880" y="3694"/>
                </a:cubicBezTo>
                <a:cubicBezTo>
                  <a:pt x="5941" y="3652"/>
                  <a:pt x="5916" y="3606"/>
                  <a:pt x="5877" y="3579"/>
                </a:cubicBezTo>
                <a:cubicBezTo>
                  <a:pt x="5878" y="3564"/>
                  <a:pt x="5872" y="3555"/>
                  <a:pt x="5861" y="3552"/>
                </a:cubicBezTo>
                <a:cubicBezTo>
                  <a:pt x="5850" y="3545"/>
                  <a:pt x="5839" y="3548"/>
                  <a:pt x="5828" y="3560"/>
                </a:cubicBezTo>
                <a:cubicBezTo>
                  <a:pt x="5825" y="3558"/>
                  <a:pt x="5818" y="3566"/>
                  <a:pt x="5815" y="3565"/>
                </a:cubicBezTo>
                <a:cubicBezTo>
                  <a:pt x="5786" y="3555"/>
                  <a:pt x="5795" y="3534"/>
                  <a:pt x="5785" y="3516"/>
                </a:cubicBezTo>
                <a:cubicBezTo>
                  <a:pt x="5803" y="3529"/>
                  <a:pt x="5822" y="3545"/>
                  <a:pt x="5843" y="3549"/>
                </a:cubicBezTo>
                <a:cubicBezTo>
                  <a:pt x="5857" y="3552"/>
                  <a:pt x="5927" y="3542"/>
                  <a:pt x="5940" y="3541"/>
                </a:cubicBezTo>
                <a:cubicBezTo>
                  <a:pt x="5952" y="3540"/>
                  <a:pt x="6013" y="3534"/>
                  <a:pt x="6015" y="3522"/>
                </a:cubicBezTo>
                <a:cubicBezTo>
                  <a:pt x="6023" y="3483"/>
                  <a:pt x="5901" y="3518"/>
                  <a:pt x="5918" y="3489"/>
                </a:cubicBezTo>
                <a:cubicBezTo>
                  <a:pt x="5923" y="3480"/>
                  <a:pt x="5953" y="3495"/>
                  <a:pt x="5961" y="3487"/>
                </a:cubicBezTo>
                <a:cubicBezTo>
                  <a:pt x="5951" y="3496"/>
                  <a:pt x="6014" y="3446"/>
                  <a:pt x="5990" y="3457"/>
                </a:cubicBezTo>
                <a:cubicBezTo>
                  <a:pt x="5992" y="3456"/>
                  <a:pt x="5988" y="3446"/>
                  <a:pt x="5991" y="3443"/>
                </a:cubicBezTo>
                <a:cubicBezTo>
                  <a:pt x="6001" y="3437"/>
                  <a:pt x="6023" y="3460"/>
                  <a:pt x="6032" y="3452"/>
                </a:cubicBezTo>
                <a:cubicBezTo>
                  <a:pt x="6059" y="3429"/>
                  <a:pt x="6034" y="3365"/>
                  <a:pt x="6007" y="3349"/>
                </a:cubicBezTo>
                <a:cubicBezTo>
                  <a:pt x="6078" y="3334"/>
                  <a:pt x="6033" y="3288"/>
                  <a:pt x="6069" y="3252"/>
                </a:cubicBezTo>
                <a:cubicBezTo>
                  <a:pt x="6079" y="3242"/>
                  <a:pt x="6161" y="3220"/>
                  <a:pt x="6183" y="3212"/>
                </a:cubicBezTo>
                <a:cubicBezTo>
                  <a:pt x="6192" y="3295"/>
                  <a:pt x="6311" y="3370"/>
                  <a:pt x="6357" y="3428"/>
                </a:cubicBezTo>
                <a:cubicBezTo>
                  <a:pt x="6324" y="3430"/>
                  <a:pt x="6296" y="3453"/>
                  <a:pt x="6327" y="3485"/>
                </a:cubicBezTo>
                <a:cubicBezTo>
                  <a:pt x="6331" y="3489"/>
                  <a:pt x="6440" y="3489"/>
                  <a:pt x="6389" y="3536"/>
                </a:cubicBezTo>
                <a:cubicBezTo>
                  <a:pt x="6390" y="3535"/>
                  <a:pt x="6352" y="3529"/>
                  <a:pt x="6342" y="3534"/>
                </a:cubicBezTo>
                <a:cubicBezTo>
                  <a:pt x="6302" y="3555"/>
                  <a:pt x="6329" y="3555"/>
                  <a:pt x="6333" y="3573"/>
                </a:cubicBezTo>
                <a:cubicBezTo>
                  <a:pt x="6339" y="3596"/>
                  <a:pt x="6364" y="3611"/>
                  <a:pt x="6354" y="3643"/>
                </a:cubicBezTo>
                <a:cubicBezTo>
                  <a:pt x="6350" y="3657"/>
                  <a:pt x="6338" y="3665"/>
                  <a:pt x="6337" y="3683"/>
                </a:cubicBezTo>
                <a:cubicBezTo>
                  <a:pt x="6327" y="3678"/>
                  <a:pt x="6291" y="3655"/>
                  <a:pt x="6280" y="3672"/>
                </a:cubicBezTo>
                <a:cubicBezTo>
                  <a:pt x="6267" y="3692"/>
                  <a:pt x="6296" y="3702"/>
                  <a:pt x="6299" y="3718"/>
                </a:cubicBezTo>
                <a:cubicBezTo>
                  <a:pt x="6307" y="3758"/>
                  <a:pt x="6314" y="3812"/>
                  <a:pt x="6314" y="3843"/>
                </a:cubicBezTo>
                <a:cubicBezTo>
                  <a:pt x="6314" y="3867"/>
                  <a:pt x="6277" y="3868"/>
                  <a:pt x="6301" y="3899"/>
                </a:cubicBezTo>
                <a:cubicBezTo>
                  <a:pt x="6316" y="3919"/>
                  <a:pt x="6352" y="3906"/>
                  <a:pt x="6368" y="3894"/>
                </a:cubicBezTo>
                <a:cubicBezTo>
                  <a:pt x="6409" y="3861"/>
                  <a:pt x="6363" y="3847"/>
                  <a:pt x="6413" y="3847"/>
                </a:cubicBezTo>
                <a:cubicBezTo>
                  <a:pt x="6412" y="3852"/>
                  <a:pt x="6396" y="3946"/>
                  <a:pt x="6395" y="3948"/>
                </a:cubicBezTo>
                <a:cubicBezTo>
                  <a:pt x="6382" y="3964"/>
                  <a:pt x="6388" y="3958"/>
                  <a:pt x="6370" y="3958"/>
                </a:cubicBezTo>
                <a:cubicBezTo>
                  <a:pt x="6340" y="3958"/>
                  <a:pt x="6319" y="3904"/>
                  <a:pt x="6281" y="3921"/>
                </a:cubicBezTo>
                <a:cubicBezTo>
                  <a:pt x="6242" y="3939"/>
                  <a:pt x="6320" y="3963"/>
                  <a:pt x="6328" y="3973"/>
                </a:cubicBezTo>
                <a:cubicBezTo>
                  <a:pt x="6316" y="3994"/>
                  <a:pt x="6272" y="4001"/>
                  <a:pt x="6284" y="4037"/>
                </a:cubicBezTo>
                <a:cubicBezTo>
                  <a:pt x="6297" y="4079"/>
                  <a:pt x="6311" y="4036"/>
                  <a:pt x="6333" y="4046"/>
                </a:cubicBezTo>
                <a:cubicBezTo>
                  <a:pt x="6365" y="4060"/>
                  <a:pt x="6334" y="4041"/>
                  <a:pt x="6353" y="4066"/>
                </a:cubicBezTo>
                <a:cubicBezTo>
                  <a:pt x="6375" y="4093"/>
                  <a:pt x="6337" y="4122"/>
                  <a:pt x="6407" y="4103"/>
                </a:cubicBezTo>
                <a:cubicBezTo>
                  <a:pt x="6459" y="4090"/>
                  <a:pt x="6441" y="4079"/>
                  <a:pt x="6450" y="4046"/>
                </a:cubicBezTo>
                <a:cubicBezTo>
                  <a:pt x="6453" y="4034"/>
                  <a:pt x="6449" y="3976"/>
                  <a:pt x="6456" y="3965"/>
                </a:cubicBezTo>
                <a:cubicBezTo>
                  <a:pt x="6480" y="3927"/>
                  <a:pt x="6480" y="3970"/>
                  <a:pt x="6528" y="3960"/>
                </a:cubicBezTo>
                <a:cubicBezTo>
                  <a:pt x="6523" y="3975"/>
                  <a:pt x="6543" y="3986"/>
                  <a:pt x="6547" y="3997"/>
                </a:cubicBezTo>
                <a:cubicBezTo>
                  <a:pt x="6555" y="4017"/>
                  <a:pt x="6532" y="4012"/>
                  <a:pt x="6544" y="4030"/>
                </a:cubicBezTo>
                <a:cubicBezTo>
                  <a:pt x="6558" y="4053"/>
                  <a:pt x="6624" y="4084"/>
                  <a:pt x="6652" y="4071"/>
                </a:cubicBezTo>
                <a:cubicBezTo>
                  <a:pt x="6724" y="4035"/>
                  <a:pt x="6606" y="4005"/>
                  <a:pt x="6599" y="3980"/>
                </a:cubicBezTo>
                <a:cubicBezTo>
                  <a:pt x="6590" y="3949"/>
                  <a:pt x="6628" y="3911"/>
                  <a:pt x="6565" y="3933"/>
                </a:cubicBezTo>
                <a:cubicBezTo>
                  <a:pt x="6598" y="3850"/>
                  <a:pt x="6410" y="3882"/>
                  <a:pt x="6439" y="3821"/>
                </a:cubicBezTo>
                <a:cubicBezTo>
                  <a:pt x="6451" y="3796"/>
                  <a:pt x="6566" y="3816"/>
                  <a:pt x="6510" y="3752"/>
                </a:cubicBezTo>
                <a:cubicBezTo>
                  <a:pt x="6462" y="3698"/>
                  <a:pt x="6421" y="3792"/>
                  <a:pt x="6370" y="3769"/>
                </a:cubicBezTo>
                <a:cubicBezTo>
                  <a:pt x="6312" y="3742"/>
                  <a:pt x="6366" y="3707"/>
                  <a:pt x="6386" y="3682"/>
                </a:cubicBezTo>
                <a:cubicBezTo>
                  <a:pt x="6411" y="3651"/>
                  <a:pt x="6414" y="3623"/>
                  <a:pt x="6432" y="3594"/>
                </a:cubicBezTo>
                <a:cubicBezTo>
                  <a:pt x="6449" y="3567"/>
                  <a:pt x="6481" y="3553"/>
                  <a:pt x="6499" y="3524"/>
                </a:cubicBezTo>
                <a:cubicBezTo>
                  <a:pt x="6501" y="3541"/>
                  <a:pt x="6532" y="3605"/>
                  <a:pt x="6554" y="3615"/>
                </a:cubicBezTo>
                <a:cubicBezTo>
                  <a:pt x="6605" y="3639"/>
                  <a:pt x="6584" y="3592"/>
                  <a:pt x="6615" y="3574"/>
                </a:cubicBezTo>
                <a:cubicBezTo>
                  <a:pt x="6631" y="3565"/>
                  <a:pt x="6660" y="3585"/>
                  <a:pt x="6672" y="3555"/>
                </a:cubicBezTo>
                <a:cubicBezTo>
                  <a:pt x="6684" y="3525"/>
                  <a:pt x="6632" y="3485"/>
                  <a:pt x="6617" y="3522"/>
                </a:cubicBezTo>
                <a:cubicBezTo>
                  <a:pt x="6615" y="3508"/>
                  <a:pt x="6607" y="3484"/>
                  <a:pt x="6609" y="3471"/>
                </a:cubicBezTo>
                <a:cubicBezTo>
                  <a:pt x="6626" y="3480"/>
                  <a:pt x="6637" y="3492"/>
                  <a:pt x="6662" y="3504"/>
                </a:cubicBezTo>
                <a:cubicBezTo>
                  <a:pt x="6690" y="3517"/>
                  <a:pt x="6708" y="3521"/>
                  <a:pt x="6737" y="3512"/>
                </a:cubicBezTo>
                <a:cubicBezTo>
                  <a:pt x="6742" y="3510"/>
                  <a:pt x="6721" y="3482"/>
                  <a:pt x="6727" y="3481"/>
                </a:cubicBezTo>
                <a:cubicBezTo>
                  <a:pt x="6745" y="3479"/>
                  <a:pt x="6756" y="3499"/>
                  <a:pt x="6772" y="3519"/>
                </a:cubicBezTo>
                <a:cubicBezTo>
                  <a:pt x="6785" y="3534"/>
                  <a:pt x="6802" y="3514"/>
                  <a:pt x="6811" y="3536"/>
                </a:cubicBezTo>
                <a:cubicBezTo>
                  <a:pt x="6815" y="3545"/>
                  <a:pt x="6741" y="3595"/>
                  <a:pt x="6766" y="3609"/>
                </a:cubicBezTo>
                <a:cubicBezTo>
                  <a:pt x="6775" y="3613"/>
                  <a:pt x="6786" y="3590"/>
                  <a:pt x="6789" y="3594"/>
                </a:cubicBezTo>
                <a:cubicBezTo>
                  <a:pt x="6800" y="3605"/>
                  <a:pt x="6802" y="3627"/>
                  <a:pt x="6819" y="3630"/>
                </a:cubicBezTo>
                <a:cubicBezTo>
                  <a:pt x="6845" y="3636"/>
                  <a:pt x="6923" y="3553"/>
                  <a:pt x="6911" y="3523"/>
                </a:cubicBezTo>
                <a:cubicBezTo>
                  <a:pt x="6928" y="3547"/>
                  <a:pt x="7011" y="3578"/>
                  <a:pt x="7007" y="3523"/>
                </a:cubicBezTo>
                <a:cubicBezTo>
                  <a:pt x="7005" y="3486"/>
                  <a:pt x="6938" y="3501"/>
                  <a:pt x="6929" y="3484"/>
                </a:cubicBezTo>
                <a:cubicBezTo>
                  <a:pt x="6910" y="3448"/>
                  <a:pt x="7029" y="3408"/>
                  <a:pt x="6929" y="3410"/>
                </a:cubicBezTo>
                <a:cubicBezTo>
                  <a:pt x="6904" y="3411"/>
                  <a:pt x="6858" y="3467"/>
                  <a:pt x="6848" y="3452"/>
                </a:cubicBezTo>
                <a:cubicBezTo>
                  <a:pt x="6844" y="3446"/>
                  <a:pt x="6856" y="3427"/>
                  <a:pt x="6852" y="3416"/>
                </a:cubicBezTo>
                <a:cubicBezTo>
                  <a:pt x="6842" y="3394"/>
                  <a:pt x="6814" y="3376"/>
                  <a:pt x="6806" y="3356"/>
                </a:cubicBezTo>
                <a:cubicBezTo>
                  <a:pt x="6794" y="3328"/>
                  <a:pt x="6821" y="3344"/>
                  <a:pt x="6820" y="3330"/>
                </a:cubicBezTo>
                <a:cubicBezTo>
                  <a:pt x="6820" y="3329"/>
                  <a:pt x="6775" y="3283"/>
                  <a:pt x="6773" y="3282"/>
                </a:cubicBezTo>
                <a:cubicBezTo>
                  <a:pt x="6754" y="3270"/>
                  <a:pt x="6703" y="3257"/>
                  <a:pt x="6682" y="3273"/>
                </a:cubicBezTo>
                <a:cubicBezTo>
                  <a:pt x="6607" y="3332"/>
                  <a:pt x="6776" y="3344"/>
                  <a:pt x="6779" y="3368"/>
                </a:cubicBezTo>
                <a:cubicBezTo>
                  <a:pt x="6779" y="3366"/>
                  <a:pt x="6768" y="3402"/>
                  <a:pt x="6769" y="3401"/>
                </a:cubicBezTo>
                <a:cubicBezTo>
                  <a:pt x="6763" y="3435"/>
                  <a:pt x="6778" y="3427"/>
                  <a:pt x="6747" y="3443"/>
                </a:cubicBezTo>
                <a:cubicBezTo>
                  <a:pt x="6733" y="3450"/>
                  <a:pt x="6698" y="3444"/>
                  <a:pt x="6691" y="3440"/>
                </a:cubicBezTo>
                <a:cubicBezTo>
                  <a:pt x="6671" y="3427"/>
                  <a:pt x="6694" y="3410"/>
                  <a:pt x="6657" y="3401"/>
                </a:cubicBezTo>
                <a:cubicBezTo>
                  <a:pt x="6655" y="3401"/>
                  <a:pt x="6585" y="3416"/>
                  <a:pt x="6580" y="3417"/>
                </a:cubicBezTo>
                <a:cubicBezTo>
                  <a:pt x="6557" y="3421"/>
                  <a:pt x="6548" y="3453"/>
                  <a:pt x="6515" y="3433"/>
                </a:cubicBezTo>
                <a:cubicBezTo>
                  <a:pt x="6480" y="3412"/>
                  <a:pt x="6512" y="3374"/>
                  <a:pt x="6507" y="3346"/>
                </a:cubicBezTo>
                <a:cubicBezTo>
                  <a:pt x="6478" y="3198"/>
                  <a:pt x="6385" y="3332"/>
                  <a:pt x="6434" y="3384"/>
                </a:cubicBezTo>
                <a:cubicBezTo>
                  <a:pt x="6410" y="3388"/>
                  <a:pt x="6400" y="3401"/>
                  <a:pt x="6383" y="3416"/>
                </a:cubicBezTo>
                <a:cubicBezTo>
                  <a:pt x="6377" y="3378"/>
                  <a:pt x="6364" y="3345"/>
                  <a:pt x="6367" y="3312"/>
                </a:cubicBezTo>
                <a:cubicBezTo>
                  <a:pt x="6367" y="3308"/>
                  <a:pt x="6352" y="3300"/>
                  <a:pt x="6354" y="3296"/>
                </a:cubicBezTo>
                <a:cubicBezTo>
                  <a:pt x="6358" y="3282"/>
                  <a:pt x="6386" y="3279"/>
                  <a:pt x="6391" y="3262"/>
                </a:cubicBezTo>
                <a:cubicBezTo>
                  <a:pt x="6403" y="3218"/>
                  <a:pt x="6373" y="3238"/>
                  <a:pt x="6352" y="3245"/>
                </a:cubicBezTo>
                <a:cubicBezTo>
                  <a:pt x="6329" y="3252"/>
                  <a:pt x="6338" y="3273"/>
                  <a:pt x="6311" y="3273"/>
                </a:cubicBezTo>
                <a:cubicBezTo>
                  <a:pt x="6303" y="3274"/>
                  <a:pt x="6294" y="3274"/>
                  <a:pt x="6286" y="3275"/>
                </a:cubicBezTo>
                <a:cubicBezTo>
                  <a:pt x="6277" y="3233"/>
                  <a:pt x="6279" y="3169"/>
                  <a:pt x="6219" y="3159"/>
                </a:cubicBezTo>
                <a:cubicBezTo>
                  <a:pt x="6194" y="3154"/>
                  <a:pt x="6194" y="3181"/>
                  <a:pt x="6185" y="3183"/>
                </a:cubicBezTo>
                <a:cubicBezTo>
                  <a:pt x="6177" y="3184"/>
                  <a:pt x="6140" y="3185"/>
                  <a:pt x="6127" y="3187"/>
                </a:cubicBezTo>
                <a:cubicBezTo>
                  <a:pt x="6095" y="3192"/>
                  <a:pt x="6058" y="3221"/>
                  <a:pt x="6037" y="3182"/>
                </a:cubicBezTo>
                <a:cubicBezTo>
                  <a:pt x="6039" y="3184"/>
                  <a:pt x="6048" y="3138"/>
                  <a:pt x="6047" y="3130"/>
                </a:cubicBezTo>
                <a:cubicBezTo>
                  <a:pt x="6041" y="3097"/>
                  <a:pt x="6023" y="3074"/>
                  <a:pt x="5988" y="3069"/>
                </a:cubicBezTo>
                <a:cubicBezTo>
                  <a:pt x="5999" y="3037"/>
                  <a:pt x="6048" y="3014"/>
                  <a:pt x="6056" y="2993"/>
                </a:cubicBezTo>
                <a:cubicBezTo>
                  <a:pt x="6064" y="2973"/>
                  <a:pt x="6059" y="2905"/>
                  <a:pt x="6009" y="2918"/>
                </a:cubicBezTo>
                <a:cubicBezTo>
                  <a:pt x="5954" y="2933"/>
                  <a:pt x="6011" y="2962"/>
                  <a:pt x="6009" y="2989"/>
                </a:cubicBezTo>
                <a:cubicBezTo>
                  <a:pt x="6007" y="3007"/>
                  <a:pt x="5988" y="3027"/>
                  <a:pt x="5976" y="3022"/>
                </a:cubicBezTo>
                <a:cubicBezTo>
                  <a:pt x="5952" y="3013"/>
                  <a:pt x="5984" y="2966"/>
                  <a:pt x="5981" y="2956"/>
                </a:cubicBezTo>
                <a:cubicBezTo>
                  <a:pt x="5967" y="2900"/>
                  <a:pt x="5934" y="2934"/>
                  <a:pt x="5898" y="2936"/>
                </a:cubicBezTo>
                <a:cubicBezTo>
                  <a:pt x="5878" y="2937"/>
                  <a:pt x="5863" y="2926"/>
                  <a:pt x="5843" y="2926"/>
                </a:cubicBezTo>
                <a:cubicBezTo>
                  <a:pt x="5840" y="2926"/>
                  <a:pt x="5786" y="2933"/>
                  <a:pt x="5789" y="2935"/>
                </a:cubicBezTo>
                <a:cubicBezTo>
                  <a:pt x="5764" y="2923"/>
                  <a:pt x="5751" y="2866"/>
                  <a:pt x="5741" y="2845"/>
                </a:cubicBezTo>
                <a:cubicBezTo>
                  <a:pt x="5769" y="2862"/>
                  <a:pt x="5783" y="2858"/>
                  <a:pt x="5812" y="2855"/>
                </a:cubicBezTo>
                <a:cubicBezTo>
                  <a:pt x="5846" y="2851"/>
                  <a:pt x="5802" y="2812"/>
                  <a:pt x="5843" y="2830"/>
                </a:cubicBezTo>
                <a:cubicBezTo>
                  <a:pt x="5783" y="2855"/>
                  <a:pt x="5837" y="2898"/>
                  <a:pt x="5873" y="2900"/>
                </a:cubicBezTo>
                <a:cubicBezTo>
                  <a:pt x="5894" y="2902"/>
                  <a:pt x="5912" y="2882"/>
                  <a:pt x="5924" y="2882"/>
                </a:cubicBezTo>
                <a:cubicBezTo>
                  <a:pt x="5949" y="2882"/>
                  <a:pt x="5942" y="2914"/>
                  <a:pt x="5980" y="2896"/>
                </a:cubicBezTo>
                <a:cubicBezTo>
                  <a:pt x="6009" y="2882"/>
                  <a:pt x="6055" y="2811"/>
                  <a:pt x="6032" y="2787"/>
                </a:cubicBezTo>
                <a:cubicBezTo>
                  <a:pt x="5992" y="2747"/>
                  <a:pt x="5950" y="2812"/>
                  <a:pt x="5926" y="2824"/>
                </a:cubicBezTo>
                <a:cubicBezTo>
                  <a:pt x="5912" y="2831"/>
                  <a:pt x="5876" y="2822"/>
                  <a:pt x="5872" y="2844"/>
                </a:cubicBezTo>
                <a:cubicBezTo>
                  <a:pt x="5861" y="2800"/>
                  <a:pt x="5866" y="2804"/>
                  <a:pt x="5836" y="2787"/>
                </a:cubicBezTo>
                <a:cubicBezTo>
                  <a:pt x="5809" y="2772"/>
                  <a:pt x="5728" y="2762"/>
                  <a:pt x="5718" y="2804"/>
                </a:cubicBezTo>
                <a:cubicBezTo>
                  <a:pt x="5702" y="2799"/>
                  <a:pt x="5693" y="2790"/>
                  <a:pt x="5692" y="2777"/>
                </a:cubicBezTo>
                <a:cubicBezTo>
                  <a:pt x="5760" y="2784"/>
                  <a:pt x="5705" y="2727"/>
                  <a:pt x="5695" y="2706"/>
                </a:cubicBezTo>
                <a:cubicBezTo>
                  <a:pt x="5669" y="2654"/>
                  <a:pt x="5708" y="2601"/>
                  <a:pt x="5774" y="2596"/>
                </a:cubicBezTo>
                <a:cubicBezTo>
                  <a:pt x="5774" y="2609"/>
                  <a:pt x="5773" y="2621"/>
                  <a:pt x="5774" y="2633"/>
                </a:cubicBezTo>
                <a:cubicBezTo>
                  <a:pt x="5774" y="2657"/>
                  <a:pt x="5772" y="2650"/>
                  <a:pt x="5768" y="2666"/>
                </a:cubicBezTo>
                <a:cubicBezTo>
                  <a:pt x="5762" y="2684"/>
                  <a:pt x="5720" y="2712"/>
                  <a:pt x="5755" y="2733"/>
                </a:cubicBezTo>
                <a:cubicBezTo>
                  <a:pt x="5785" y="2752"/>
                  <a:pt x="5815" y="2708"/>
                  <a:pt x="5824" y="2687"/>
                </a:cubicBezTo>
                <a:cubicBezTo>
                  <a:pt x="5846" y="2634"/>
                  <a:pt x="5806" y="2621"/>
                  <a:pt x="5808" y="2584"/>
                </a:cubicBezTo>
                <a:cubicBezTo>
                  <a:pt x="5834" y="2583"/>
                  <a:pt x="5841" y="2568"/>
                  <a:pt x="5838" y="2538"/>
                </a:cubicBezTo>
                <a:cubicBezTo>
                  <a:pt x="5846" y="2562"/>
                  <a:pt x="5865" y="2588"/>
                  <a:pt x="5870" y="2612"/>
                </a:cubicBezTo>
                <a:cubicBezTo>
                  <a:pt x="5874" y="2627"/>
                  <a:pt x="5869" y="2659"/>
                  <a:pt x="5873" y="2670"/>
                </a:cubicBezTo>
                <a:cubicBezTo>
                  <a:pt x="5897" y="2727"/>
                  <a:pt x="5933" y="2709"/>
                  <a:pt x="5965" y="2666"/>
                </a:cubicBezTo>
                <a:cubicBezTo>
                  <a:pt x="6045" y="2560"/>
                  <a:pt x="5913" y="2646"/>
                  <a:pt x="5896" y="2572"/>
                </a:cubicBezTo>
                <a:cubicBezTo>
                  <a:pt x="5898" y="2561"/>
                  <a:pt x="6023" y="2544"/>
                  <a:pt x="6039" y="2529"/>
                </a:cubicBezTo>
                <a:cubicBezTo>
                  <a:pt x="6048" y="2520"/>
                  <a:pt x="6044" y="2504"/>
                  <a:pt x="6051" y="2494"/>
                </a:cubicBezTo>
                <a:cubicBezTo>
                  <a:pt x="6058" y="2485"/>
                  <a:pt x="6076" y="2484"/>
                  <a:pt x="6081" y="2471"/>
                </a:cubicBezTo>
                <a:cubicBezTo>
                  <a:pt x="6093" y="2441"/>
                  <a:pt x="6089" y="2424"/>
                  <a:pt x="6065" y="2404"/>
                </a:cubicBezTo>
                <a:cubicBezTo>
                  <a:pt x="6066" y="2402"/>
                  <a:pt x="6066" y="2401"/>
                  <a:pt x="6068" y="2400"/>
                </a:cubicBezTo>
                <a:cubicBezTo>
                  <a:pt x="6087" y="2400"/>
                  <a:pt x="6098" y="2412"/>
                  <a:pt x="6112" y="2420"/>
                </a:cubicBezTo>
                <a:cubicBezTo>
                  <a:pt x="6156" y="2442"/>
                  <a:pt x="6141" y="2453"/>
                  <a:pt x="6196" y="2445"/>
                </a:cubicBezTo>
                <a:cubicBezTo>
                  <a:pt x="6297" y="2428"/>
                  <a:pt x="6258" y="2366"/>
                  <a:pt x="6179" y="2349"/>
                </a:cubicBezTo>
                <a:cubicBezTo>
                  <a:pt x="6205" y="2337"/>
                  <a:pt x="6257" y="2318"/>
                  <a:pt x="6243" y="2281"/>
                </a:cubicBezTo>
                <a:cubicBezTo>
                  <a:pt x="6242" y="2279"/>
                  <a:pt x="6166" y="2243"/>
                  <a:pt x="6157" y="2245"/>
                </a:cubicBezTo>
                <a:cubicBezTo>
                  <a:pt x="6094" y="2254"/>
                  <a:pt x="6153" y="2299"/>
                  <a:pt x="6153" y="2304"/>
                </a:cubicBezTo>
                <a:cubicBezTo>
                  <a:pt x="6151" y="2333"/>
                  <a:pt x="6091" y="2359"/>
                  <a:pt x="6091" y="2349"/>
                </a:cubicBezTo>
                <a:cubicBezTo>
                  <a:pt x="6145" y="2329"/>
                  <a:pt x="6097" y="2293"/>
                  <a:pt x="6090" y="2266"/>
                </a:cubicBezTo>
                <a:cubicBezTo>
                  <a:pt x="6078" y="2223"/>
                  <a:pt x="6095" y="2168"/>
                  <a:pt x="6042" y="2172"/>
                </a:cubicBezTo>
                <a:cubicBezTo>
                  <a:pt x="6025" y="2174"/>
                  <a:pt x="5986" y="2204"/>
                  <a:pt x="5966" y="2210"/>
                </a:cubicBezTo>
                <a:cubicBezTo>
                  <a:pt x="5961" y="2211"/>
                  <a:pt x="5922" y="2218"/>
                  <a:pt x="5923" y="2218"/>
                </a:cubicBezTo>
                <a:cubicBezTo>
                  <a:pt x="5916" y="2217"/>
                  <a:pt x="5891" y="2198"/>
                  <a:pt x="5884" y="2197"/>
                </a:cubicBezTo>
                <a:cubicBezTo>
                  <a:pt x="5886" y="2178"/>
                  <a:pt x="5928" y="2168"/>
                  <a:pt x="5931" y="2149"/>
                </a:cubicBezTo>
                <a:cubicBezTo>
                  <a:pt x="5935" y="2117"/>
                  <a:pt x="5894" y="2109"/>
                  <a:pt x="5868" y="2115"/>
                </a:cubicBezTo>
                <a:cubicBezTo>
                  <a:pt x="5842" y="2121"/>
                  <a:pt x="5804" y="2159"/>
                  <a:pt x="5803" y="2187"/>
                </a:cubicBezTo>
                <a:cubicBezTo>
                  <a:pt x="5803" y="2212"/>
                  <a:pt x="5831" y="2200"/>
                  <a:pt x="5834" y="2209"/>
                </a:cubicBezTo>
                <a:cubicBezTo>
                  <a:pt x="5847" y="2244"/>
                  <a:pt x="5771" y="2180"/>
                  <a:pt x="5773" y="2180"/>
                </a:cubicBezTo>
                <a:cubicBezTo>
                  <a:pt x="5766" y="2177"/>
                  <a:pt x="5750" y="2188"/>
                  <a:pt x="5744" y="2187"/>
                </a:cubicBezTo>
                <a:cubicBezTo>
                  <a:pt x="5720" y="2184"/>
                  <a:pt x="5667" y="2161"/>
                  <a:pt x="5646" y="2191"/>
                </a:cubicBezTo>
                <a:cubicBezTo>
                  <a:pt x="5613" y="2239"/>
                  <a:pt x="5702" y="2228"/>
                  <a:pt x="5714" y="2252"/>
                </a:cubicBezTo>
                <a:cubicBezTo>
                  <a:pt x="5717" y="2259"/>
                  <a:pt x="5703" y="2300"/>
                  <a:pt x="5699" y="2312"/>
                </a:cubicBezTo>
                <a:cubicBezTo>
                  <a:pt x="5691" y="2327"/>
                  <a:pt x="5684" y="2344"/>
                  <a:pt x="5679" y="2361"/>
                </a:cubicBezTo>
                <a:cubicBezTo>
                  <a:pt x="5681" y="2378"/>
                  <a:pt x="5686" y="2395"/>
                  <a:pt x="5692" y="2412"/>
                </a:cubicBezTo>
                <a:cubicBezTo>
                  <a:pt x="5681" y="2463"/>
                  <a:pt x="5627" y="2432"/>
                  <a:pt x="5608" y="2466"/>
                </a:cubicBezTo>
                <a:cubicBezTo>
                  <a:pt x="5573" y="2533"/>
                  <a:pt x="5685" y="2508"/>
                  <a:pt x="5704" y="2517"/>
                </a:cubicBezTo>
                <a:cubicBezTo>
                  <a:pt x="5723" y="2525"/>
                  <a:pt x="5712" y="2535"/>
                  <a:pt x="5708" y="2546"/>
                </a:cubicBezTo>
                <a:cubicBezTo>
                  <a:pt x="5719" y="2519"/>
                  <a:pt x="5653" y="2575"/>
                  <a:pt x="5669" y="2567"/>
                </a:cubicBezTo>
                <a:cubicBezTo>
                  <a:pt x="5679" y="2562"/>
                  <a:pt x="5656" y="2587"/>
                  <a:pt x="5656" y="2586"/>
                </a:cubicBezTo>
                <a:cubicBezTo>
                  <a:pt x="5646" y="2594"/>
                  <a:pt x="5619" y="2589"/>
                  <a:pt x="5603" y="2601"/>
                </a:cubicBezTo>
                <a:cubicBezTo>
                  <a:pt x="5558" y="2512"/>
                  <a:pt x="5543" y="2401"/>
                  <a:pt x="5515" y="2304"/>
                </a:cubicBezTo>
                <a:cubicBezTo>
                  <a:pt x="5522" y="2301"/>
                  <a:pt x="5562" y="2356"/>
                  <a:pt x="5587" y="2351"/>
                </a:cubicBezTo>
                <a:cubicBezTo>
                  <a:pt x="5625" y="2342"/>
                  <a:pt x="5613" y="2287"/>
                  <a:pt x="5617" y="2259"/>
                </a:cubicBezTo>
                <a:cubicBezTo>
                  <a:pt x="5623" y="2214"/>
                  <a:pt x="5677" y="2160"/>
                  <a:pt x="5643" y="2126"/>
                </a:cubicBezTo>
                <a:cubicBezTo>
                  <a:pt x="5598" y="2082"/>
                  <a:pt x="5608" y="2150"/>
                  <a:pt x="5573" y="2139"/>
                </a:cubicBezTo>
                <a:cubicBezTo>
                  <a:pt x="5578" y="2105"/>
                  <a:pt x="5620" y="2058"/>
                  <a:pt x="5652" y="2056"/>
                </a:cubicBezTo>
                <a:cubicBezTo>
                  <a:pt x="5667" y="2054"/>
                  <a:pt x="5689" y="2072"/>
                  <a:pt x="5710" y="2075"/>
                </a:cubicBezTo>
                <a:cubicBezTo>
                  <a:pt x="5786" y="2086"/>
                  <a:pt x="5759" y="2057"/>
                  <a:pt x="5741" y="2020"/>
                </a:cubicBezTo>
                <a:cubicBezTo>
                  <a:pt x="5717" y="1973"/>
                  <a:pt x="5731" y="1960"/>
                  <a:pt x="5770" y="1909"/>
                </a:cubicBezTo>
                <a:cubicBezTo>
                  <a:pt x="5800" y="1870"/>
                  <a:pt x="5798" y="1887"/>
                  <a:pt x="5794" y="1841"/>
                </a:cubicBezTo>
                <a:cubicBezTo>
                  <a:pt x="5789" y="1794"/>
                  <a:pt x="5747" y="1761"/>
                  <a:pt x="5755" y="1722"/>
                </a:cubicBezTo>
                <a:cubicBezTo>
                  <a:pt x="5763" y="1678"/>
                  <a:pt x="5771" y="1693"/>
                  <a:pt x="5785" y="1693"/>
                </a:cubicBezTo>
                <a:cubicBezTo>
                  <a:pt x="5777" y="1693"/>
                  <a:pt x="5826" y="1729"/>
                  <a:pt x="5821" y="1726"/>
                </a:cubicBezTo>
                <a:cubicBezTo>
                  <a:pt x="5847" y="1742"/>
                  <a:pt x="5873" y="1741"/>
                  <a:pt x="5899" y="1764"/>
                </a:cubicBezTo>
                <a:cubicBezTo>
                  <a:pt x="5843" y="1761"/>
                  <a:pt x="5821" y="1789"/>
                  <a:pt x="5821" y="1841"/>
                </a:cubicBezTo>
                <a:cubicBezTo>
                  <a:pt x="5821" y="1892"/>
                  <a:pt x="5841" y="1910"/>
                  <a:pt x="5874" y="1934"/>
                </a:cubicBezTo>
                <a:cubicBezTo>
                  <a:pt x="5902" y="1956"/>
                  <a:pt x="5926" y="1992"/>
                  <a:pt x="5962" y="1953"/>
                </a:cubicBezTo>
                <a:cubicBezTo>
                  <a:pt x="5977" y="1937"/>
                  <a:pt x="5959" y="1856"/>
                  <a:pt x="5998" y="1861"/>
                </a:cubicBezTo>
                <a:cubicBezTo>
                  <a:pt x="5985" y="1868"/>
                  <a:pt x="5982" y="1929"/>
                  <a:pt x="5991" y="1946"/>
                </a:cubicBezTo>
                <a:cubicBezTo>
                  <a:pt x="6001" y="1964"/>
                  <a:pt x="6030" y="1974"/>
                  <a:pt x="6045" y="1987"/>
                </a:cubicBezTo>
                <a:cubicBezTo>
                  <a:pt x="6057" y="1999"/>
                  <a:pt x="6080" y="2036"/>
                  <a:pt x="6088" y="2042"/>
                </a:cubicBezTo>
                <a:cubicBezTo>
                  <a:pt x="6116" y="2062"/>
                  <a:pt x="6091" y="2072"/>
                  <a:pt x="6131" y="2036"/>
                </a:cubicBezTo>
                <a:cubicBezTo>
                  <a:pt x="6142" y="2026"/>
                  <a:pt x="6140" y="2005"/>
                  <a:pt x="6149" y="1997"/>
                </a:cubicBezTo>
                <a:cubicBezTo>
                  <a:pt x="6148" y="1997"/>
                  <a:pt x="6168" y="1988"/>
                  <a:pt x="6176" y="1980"/>
                </a:cubicBezTo>
                <a:cubicBezTo>
                  <a:pt x="6176" y="1980"/>
                  <a:pt x="6215" y="1995"/>
                  <a:pt x="6214" y="1994"/>
                </a:cubicBezTo>
                <a:cubicBezTo>
                  <a:pt x="6232" y="2019"/>
                  <a:pt x="6169" y="2000"/>
                  <a:pt x="6169" y="2001"/>
                </a:cubicBezTo>
                <a:cubicBezTo>
                  <a:pt x="6168" y="2001"/>
                  <a:pt x="6136" y="2068"/>
                  <a:pt x="6136" y="2066"/>
                </a:cubicBezTo>
                <a:cubicBezTo>
                  <a:pt x="6141" y="2110"/>
                  <a:pt x="6221" y="2105"/>
                  <a:pt x="6184" y="2156"/>
                </a:cubicBezTo>
                <a:cubicBezTo>
                  <a:pt x="6172" y="2173"/>
                  <a:pt x="6077" y="2185"/>
                  <a:pt x="6124" y="2236"/>
                </a:cubicBezTo>
                <a:cubicBezTo>
                  <a:pt x="6161" y="2276"/>
                  <a:pt x="6191" y="2206"/>
                  <a:pt x="6213" y="2205"/>
                </a:cubicBezTo>
                <a:cubicBezTo>
                  <a:pt x="6244" y="2204"/>
                  <a:pt x="6260" y="2253"/>
                  <a:pt x="6302" y="2247"/>
                </a:cubicBezTo>
                <a:cubicBezTo>
                  <a:pt x="6390" y="2234"/>
                  <a:pt x="6306" y="2176"/>
                  <a:pt x="6309" y="2142"/>
                </a:cubicBezTo>
                <a:cubicBezTo>
                  <a:pt x="6318" y="2156"/>
                  <a:pt x="6345" y="2165"/>
                  <a:pt x="6352" y="2180"/>
                </a:cubicBezTo>
                <a:cubicBezTo>
                  <a:pt x="6358" y="2191"/>
                  <a:pt x="6351" y="2229"/>
                  <a:pt x="6356" y="2233"/>
                </a:cubicBezTo>
                <a:cubicBezTo>
                  <a:pt x="6365" y="2240"/>
                  <a:pt x="6403" y="2237"/>
                  <a:pt x="6403" y="2239"/>
                </a:cubicBezTo>
                <a:cubicBezTo>
                  <a:pt x="6374" y="2238"/>
                  <a:pt x="6304" y="2265"/>
                  <a:pt x="6324" y="2300"/>
                </a:cubicBezTo>
                <a:cubicBezTo>
                  <a:pt x="6332" y="2313"/>
                  <a:pt x="6377" y="2312"/>
                  <a:pt x="6378" y="2317"/>
                </a:cubicBezTo>
                <a:cubicBezTo>
                  <a:pt x="6388" y="2343"/>
                  <a:pt x="6285" y="2375"/>
                  <a:pt x="6321" y="2424"/>
                </a:cubicBezTo>
                <a:cubicBezTo>
                  <a:pt x="6355" y="2471"/>
                  <a:pt x="6399" y="2388"/>
                  <a:pt x="6425" y="2411"/>
                </a:cubicBezTo>
                <a:cubicBezTo>
                  <a:pt x="6444" y="2429"/>
                  <a:pt x="6416" y="2441"/>
                  <a:pt x="6419" y="2450"/>
                </a:cubicBezTo>
                <a:cubicBezTo>
                  <a:pt x="6414" y="2436"/>
                  <a:pt x="6432" y="2497"/>
                  <a:pt x="6432" y="2476"/>
                </a:cubicBezTo>
                <a:cubicBezTo>
                  <a:pt x="6432" y="2460"/>
                  <a:pt x="6467" y="2502"/>
                  <a:pt x="6435" y="2502"/>
                </a:cubicBezTo>
                <a:cubicBezTo>
                  <a:pt x="6426" y="2502"/>
                  <a:pt x="6417" y="2466"/>
                  <a:pt x="6392" y="2471"/>
                </a:cubicBezTo>
                <a:cubicBezTo>
                  <a:pt x="6347" y="2481"/>
                  <a:pt x="6371" y="2516"/>
                  <a:pt x="6378" y="2541"/>
                </a:cubicBezTo>
                <a:cubicBezTo>
                  <a:pt x="6385" y="2550"/>
                  <a:pt x="6389" y="2560"/>
                  <a:pt x="6391" y="2572"/>
                </a:cubicBezTo>
                <a:cubicBezTo>
                  <a:pt x="6400" y="2588"/>
                  <a:pt x="6395" y="2600"/>
                  <a:pt x="6373" y="2606"/>
                </a:cubicBezTo>
                <a:cubicBezTo>
                  <a:pt x="6370" y="2614"/>
                  <a:pt x="6351" y="2662"/>
                  <a:pt x="6351" y="2663"/>
                </a:cubicBezTo>
                <a:cubicBezTo>
                  <a:pt x="6334" y="2673"/>
                  <a:pt x="6318" y="2668"/>
                  <a:pt x="6296" y="2649"/>
                </a:cubicBezTo>
                <a:cubicBezTo>
                  <a:pt x="6326" y="2631"/>
                  <a:pt x="6376" y="2610"/>
                  <a:pt x="6368" y="2567"/>
                </a:cubicBezTo>
                <a:cubicBezTo>
                  <a:pt x="6357" y="2512"/>
                  <a:pt x="6291" y="2533"/>
                  <a:pt x="6266" y="2566"/>
                </a:cubicBezTo>
                <a:cubicBezTo>
                  <a:pt x="6250" y="2588"/>
                  <a:pt x="6259" y="2612"/>
                  <a:pt x="6249" y="2633"/>
                </a:cubicBezTo>
                <a:cubicBezTo>
                  <a:pt x="6244" y="2642"/>
                  <a:pt x="6220" y="2648"/>
                  <a:pt x="6218" y="2655"/>
                </a:cubicBezTo>
                <a:cubicBezTo>
                  <a:pt x="6207" y="2691"/>
                  <a:pt x="6233" y="2712"/>
                  <a:pt x="6256" y="2737"/>
                </a:cubicBezTo>
                <a:cubicBezTo>
                  <a:pt x="6237" y="2740"/>
                  <a:pt x="6194" y="2736"/>
                  <a:pt x="6183" y="2749"/>
                </a:cubicBezTo>
                <a:cubicBezTo>
                  <a:pt x="6158" y="2778"/>
                  <a:pt x="6206" y="2819"/>
                  <a:pt x="6234" y="2835"/>
                </a:cubicBezTo>
                <a:cubicBezTo>
                  <a:pt x="6203" y="2851"/>
                  <a:pt x="6176" y="2867"/>
                  <a:pt x="6214" y="2890"/>
                </a:cubicBezTo>
                <a:cubicBezTo>
                  <a:pt x="6242" y="2906"/>
                  <a:pt x="6281" y="2864"/>
                  <a:pt x="6298" y="2870"/>
                </a:cubicBezTo>
                <a:cubicBezTo>
                  <a:pt x="6290" y="2867"/>
                  <a:pt x="6364" y="2938"/>
                  <a:pt x="6360" y="2927"/>
                </a:cubicBezTo>
                <a:cubicBezTo>
                  <a:pt x="6367" y="2949"/>
                  <a:pt x="6289" y="3096"/>
                  <a:pt x="6378" y="3074"/>
                </a:cubicBezTo>
                <a:cubicBezTo>
                  <a:pt x="6408" y="3067"/>
                  <a:pt x="6450" y="3002"/>
                  <a:pt x="6444" y="2970"/>
                </a:cubicBezTo>
                <a:cubicBezTo>
                  <a:pt x="6440" y="2949"/>
                  <a:pt x="6411" y="2943"/>
                  <a:pt x="6406" y="2928"/>
                </a:cubicBezTo>
                <a:cubicBezTo>
                  <a:pt x="6407" y="2931"/>
                  <a:pt x="6419" y="2859"/>
                  <a:pt x="6419" y="2860"/>
                </a:cubicBezTo>
                <a:cubicBezTo>
                  <a:pt x="6422" y="2858"/>
                  <a:pt x="6425" y="2858"/>
                  <a:pt x="6428" y="2859"/>
                </a:cubicBezTo>
                <a:cubicBezTo>
                  <a:pt x="6441" y="2918"/>
                  <a:pt x="6450" y="2931"/>
                  <a:pt x="6507" y="2916"/>
                </a:cubicBezTo>
                <a:cubicBezTo>
                  <a:pt x="6562" y="2901"/>
                  <a:pt x="6598" y="2866"/>
                  <a:pt x="6539" y="2825"/>
                </a:cubicBezTo>
                <a:cubicBezTo>
                  <a:pt x="6508" y="2804"/>
                  <a:pt x="6480" y="2804"/>
                  <a:pt x="6459" y="2767"/>
                </a:cubicBezTo>
                <a:cubicBezTo>
                  <a:pt x="6451" y="2752"/>
                  <a:pt x="6459" y="2713"/>
                  <a:pt x="6428" y="2713"/>
                </a:cubicBezTo>
                <a:cubicBezTo>
                  <a:pt x="6426" y="2704"/>
                  <a:pt x="6446" y="2688"/>
                  <a:pt x="6445" y="2677"/>
                </a:cubicBezTo>
                <a:cubicBezTo>
                  <a:pt x="6442" y="2654"/>
                  <a:pt x="6424" y="2640"/>
                  <a:pt x="6424" y="2615"/>
                </a:cubicBezTo>
                <a:cubicBezTo>
                  <a:pt x="6471" y="2620"/>
                  <a:pt x="6468" y="2677"/>
                  <a:pt x="6511" y="2694"/>
                </a:cubicBezTo>
                <a:cubicBezTo>
                  <a:pt x="6549" y="2709"/>
                  <a:pt x="6606" y="2693"/>
                  <a:pt x="6650" y="2706"/>
                </a:cubicBezTo>
                <a:cubicBezTo>
                  <a:pt x="6639" y="2717"/>
                  <a:pt x="6636" y="2734"/>
                  <a:pt x="6630" y="2747"/>
                </a:cubicBezTo>
                <a:cubicBezTo>
                  <a:pt x="6624" y="2763"/>
                  <a:pt x="6603" y="2758"/>
                  <a:pt x="6598" y="2771"/>
                </a:cubicBezTo>
                <a:cubicBezTo>
                  <a:pt x="6593" y="2782"/>
                  <a:pt x="6694" y="2771"/>
                  <a:pt x="6704" y="2759"/>
                </a:cubicBezTo>
                <a:cubicBezTo>
                  <a:pt x="6728" y="2729"/>
                  <a:pt x="6690" y="2721"/>
                  <a:pt x="6685" y="2696"/>
                </a:cubicBezTo>
                <a:cubicBezTo>
                  <a:pt x="6680" y="2669"/>
                  <a:pt x="6710" y="2638"/>
                  <a:pt x="6684" y="2614"/>
                </a:cubicBezTo>
                <a:cubicBezTo>
                  <a:pt x="6697" y="2616"/>
                  <a:pt x="6771" y="2618"/>
                  <a:pt x="6757" y="2645"/>
                </a:cubicBezTo>
                <a:cubicBezTo>
                  <a:pt x="6717" y="2644"/>
                  <a:pt x="6707" y="2690"/>
                  <a:pt x="6715" y="2718"/>
                </a:cubicBezTo>
                <a:cubicBezTo>
                  <a:pt x="6715" y="2719"/>
                  <a:pt x="6738" y="2715"/>
                  <a:pt x="6741" y="2719"/>
                </a:cubicBezTo>
                <a:cubicBezTo>
                  <a:pt x="6760" y="2743"/>
                  <a:pt x="6742" y="2744"/>
                  <a:pt x="6772" y="2756"/>
                </a:cubicBezTo>
                <a:cubicBezTo>
                  <a:pt x="6847" y="2786"/>
                  <a:pt x="6833" y="2736"/>
                  <a:pt x="6865" y="2837"/>
                </a:cubicBezTo>
                <a:cubicBezTo>
                  <a:pt x="6870" y="2856"/>
                  <a:pt x="6857" y="2881"/>
                  <a:pt x="6885" y="2884"/>
                </a:cubicBezTo>
                <a:cubicBezTo>
                  <a:pt x="6923" y="2888"/>
                  <a:pt x="6885" y="2844"/>
                  <a:pt x="6885" y="2840"/>
                </a:cubicBezTo>
                <a:cubicBezTo>
                  <a:pt x="6920" y="2827"/>
                  <a:pt x="6942" y="2871"/>
                  <a:pt x="6946" y="2804"/>
                </a:cubicBezTo>
                <a:cubicBezTo>
                  <a:pt x="6945" y="2811"/>
                  <a:pt x="6913" y="2687"/>
                  <a:pt x="6964" y="2735"/>
                </a:cubicBezTo>
                <a:cubicBezTo>
                  <a:pt x="6975" y="2745"/>
                  <a:pt x="6953" y="2787"/>
                  <a:pt x="6961" y="2809"/>
                </a:cubicBezTo>
                <a:cubicBezTo>
                  <a:pt x="6967" y="2826"/>
                  <a:pt x="6994" y="2819"/>
                  <a:pt x="6995" y="2836"/>
                </a:cubicBezTo>
                <a:cubicBezTo>
                  <a:pt x="6996" y="2885"/>
                  <a:pt x="6950" y="2864"/>
                  <a:pt x="6923" y="2885"/>
                </a:cubicBezTo>
                <a:cubicBezTo>
                  <a:pt x="6902" y="2900"/>
                  <a:pt x="6881" y="2926"/>
                  <a:pt x="6906" y="2955"/>
                </a:cubicBezTo>
                <a:cubicBezTo>
                  <a:pt x="6950" y="3004"/>
                  <a:pt x="6976" y="2943"/>
                  <a:pt x="6995" y="2916"/>
                </a:cubicBezTo>
                <a:cubicBezTo>
                  <a:pt x="7018" y="2880"/>
                  <a:pt x="7011" y="2840"/>
                  <a:pt x="7036" y="2796"/>
                </a:cubicBezTo>
                <a:cubicBezTo>
                  <a:pt x="7033" y="2800"/>
                  <a:pt x="7072" y="2742"/>
                  <a:pt x="7068" y="2758"/>
                </a:cubicBezTo>
                <a:cubicBezTo>
                  <a:pt x="7072" y="2740"/>
                  <a:pt x="7054" y="2722"/>
                  <a:pt x="7057" y="2705"/>
                </a:cubicBezTo>
                <a:cubicBezTo>
                  <a:pt x="7062" y="2675"/>
                  <a:pt x="7099" y="2665"/>
                  <a:pt x="7108" y="2634"/>
                </a:cubicBezTo>
                <a:cubicBezTo>
                  <a:pt x="7119" y="2592"/>
                  <a:pt x="7086" y="2578"/>
                  <a:pt x="7099" y="2547"/>
                </a:cubicBezTo>
                <a:cubicBezTo>
                  <a:pt x="7107" y="2529"/>
                  <a:pt x="7181" y="2527"/>
                  <a:pt x="7112" y="2487"/>
                </a:cubicBezTo>
                <a:cubicBezTo>
                  <a:pt x="7066" y="2460"/>
                  <a:pt x="6991" y="2526"/>
                  <a:pt x="7049" y="2562"/>
                </a:cubicBezTo>
                <a:cubicBezTo>
                  <a:pt x="7024" y="2590"/>
                  <a:pt x="6989" y="2599"/>
                  <a:pt x="6959" y="2598"/>
                </a:cubicBezTo>
                <a:cubicBezTo>
                  <a:pt x="6955" y="2598"/>
                  <a:pt x="6919" y="2600"/>
                  <a:pt x="6915" y="2595"/>
                </a:cubicBezTo>
                <a:cubicBezTo>
                  <a:pt x="6910" y="2589"/>
                  <a:pt x="6910" y="2518"/>
                  <a:pt x="6914" y="2511"/>
                </a:cubicBezTo>
                <a:cubicBezTo>
                  <a:pt x="6947" y="2466"/>
                  <a:pt x="6894" y="2528"/>
                  <a:pt x="6957" y="2503"/>
                </a:cubicBezTo>
                <a:cubicBezTo>
                  <a:pt x="6981" y="2493"/>
                  <a:pt x="6992" y="2468"/>
                  <a:pt x="7012" y="2460"/>
                </a:cubicBezTo>
                <a:cubicBezTo>
                  <a:pt x="7072" y="2435"/>
                  <a:pt x="7104" y="2468"/>
                  <a:pt x="7152" y="2491"/>
                </a:cubicBezTo>
                <a:cubicBezTo>
                  <a:pt x="7188" y="2510"/>
                  <a:pt x="7209" y="2502"/>
                  <a:pt x="7235" y="2526"/>
                </a:cubicBezTo>
                <a:cubicBezTo>
                  <a:pt x="7251" y="2539"/>
                  <a:pt x="7269" y="2563"/>
                  <a:pt x="7263" y="2583"/>
                </a:cubicBezTo>
                <a:cubicBezTo>
                  <a:pt x="7254" y="2615"/>
                  <a:pt x="7237" y="2569"/>
                  <a:pt x="7243" y="2570"/>
                </a:cubicBezTo>
                <a:cubicBezTo>
                  <a:pt x="7230" y="2569"/>
                  <a:pt x="7250" y="2543"/>
                  <a:pt x="7207" y="2569"/>
                </a:cubicBezTo>
                <a:cubicBezTo>
                  <a:pt x="7182" y="2585"/>
                  <a:pt x="7171" y="2646"/>
                  <a:pt x="7213" y="2626"/>
                </a:cubicBezTo>
                <a:cubicBezTo>
                  <a:pt x="7207" y="2644"/>
                  <a:pt x="7239" y="2708"/>
                  <a:pt x="7260" y="2714"/>
                </a:cubicBezTo>
                <a:cubicBezTo>
                  <a:pt x="7314" y="2729"/>
                  <a:pt x="7295" y="2671"/>
                  <a:pt x="7302" y="2641"/>
                </a:cubicBezTo>
                <a:cubicBezTo>
                  <a:pt x="7316" y="2583"/>
                  <a:pt x="7337" y="2598"/>
                  <a:pt x="7400" y="2580"/>
                </a:cubicBezTo>
                <a:cubicBezTo>
                  <a:pt x="7449" y="2565"/>
                  <a:pt x="7519" y="2541"/>
                  <a:pt x="7437" y="2497"/>
                </a:cubicBezTo>
                <a:cubicBezTo>
                  <a:pt x="7387" y="2470"/>
                  <a:pt x="7361" y="2499"/>
                  <a:pt x="7329" y="2519"/>
                </a:cubicBezTo>
                <a:cubicBezTo>
                  <a:pt x="7332" y="2517"/>
                  <a:pt x="7317" y="2574"/>
                  <a:pt x="7316" y="2527"/>
                </a:cubicBezTo>
                <a:cubicBezTo>
                  <a:pt x="7315" y="2472"/>
                  <a:pt x="7349" y="2410"/>
                  <a:pt x="7261" y="2393"/>
                </a:cubicBezTo>
                <a:cubicBezTo>
                  <a:pt x="7209" y="2383"/>
                  <a:pt x="7177" y="2425"/>
                  <a:pt x="7155" y="2468"/>
                </a:cubicBezTo>
                <a:cubicBezTo>
                  <a:pt x="7145" y="2433"/>
                  <a:pt x="7161" y="2277"/>
                  <a:pt x="7089" y="2277"/>
                </a:cubicBezTo>
                <a:cubicBezTo>
                  <a:pt x="7092" y="2265"/>
                  <a:pt x="7144" y="2240"/>
                  <a:pt x="7155" y="2221"/>
                </a:cubicBezTo>
                <a:cubicBezTo>
                  <a:pt x="7164" y="2203"/>
                  <a:pt x="7180" y="2138"/>
                  <a:pt x="7162" y="2122"/>
                </a:cubicBezTo>
                <a:cubicBezTo>
                  <a:pt x="7142" y="2103"/>
                  <a:pt x="7125" y="2135"/>
                  <a:pt x="7107" y="2132"/>
                </a:cubicBezTo>
                <a:cubicBezTo>
                  <a:pt x="7064" y="2123"/>
                  <a:pt x="7117" y="2147"/>
                  <a:pt x="7086" y="2115"/>
                </a:cubicBezTo>
                <a:cubicBezTo>
                  <a:pt x="7073" y="2102"/>
                  <a:pt x="7094" y="2078"/>
                  <a:pt x="7061" y="2073"/>
                </a:cubicBezTo>
                <a:cubicBezTo>
                  <a:pt x="7029" y="2068"/>
                  <a:pt x="7033" y="2106"/>
                  <a:pt x="7015" y="2116"/>
                </a:cubicBezTo>
                <a:cubicBezTo>
                  <a:pt x="7017" y="2115"/>
                  <a:pt x="6972" y="2121"/>
                  <a:pt x="6975" y="2121"/>
                </a:cubicBezTo>
                <a:cubicBezTo>
                  <a:pt x="6932" y="2120"/>
                  <a:pt x="6950" y="2125"/>
                  <a:pt x="6917" y="2086"/>
                </a:cubicBezTo>
                <a:cubicBezTo>
                  <a:pt x="6951" y="2080"/>
                  <a:pt x="7122" y="1926"/>
                  <a:pt x="7157" y="1981"/>
                </a:cubicBezTo>
                <a:cubicBezTo>
                  <a:pt x="7166" y="1997"/>
                  <a:pt x="7152" y="1991"/>
                  <a:pt x="7151" y="2005"/>
                </a:cubicBezTo>
                <a:cubicBezTo>
                  <a:pt x="7151" y="2053"/>
                  <a:pt x="7123" y="2053"/>
                  <a:pt x="7159" y="2104"/>
                </a:cubicBezTo>
                <a:cubicBezTo>
                  <a:pt x="7185" y="2141"/>
                  <a:pt x="7225" y="2161"/>
                  <a:pt x="7257" y="2191"/>
                </a:cubicBezTo>
                <a:cubicBezTo>
                  <a:pt x="7278" y="2211"/>
                  <a:pt x="7285" y="2239"/>
                  <a:pt x="7303" y="2258"/>
                </a:cubicBezTo>
                <a:cubicBezTo>
                  <a:pt x="7336" y="2294"/>
                  <a:pt x="7359" y="2288"/>
                  <a:pt x="7379" y="2236"/>
                </a:cubicBezTo>
                <a:cubicBezTo>
                  <a:pt x="7401" y="2179"/>
                  <a:pt x="7349" y="2157"/>
                  <a:pt x="7362" y="2094"/>
                </a:cubicBezTo>
                <a:cubicBezTo>
                  <a:pt x="7373" y="2038"/>
                  <a:pt x="7346" y="2092"/>
                  <a:pt x="7381" y="2041"/>
                </a:cubicBezTo>
                <a:cubicBezTo>
                  <a:pt x="7393" y="2023"/>
                  <a:pt x="7451" y="2011"/>
                  <a:pt x="7423" y="1976"/>
                </a:cubicBezTo>
                <a:cubicBezTo>
                  <a:pt x="7397" y="1943"/>
                  <a:pt x="7362" y="2025"/>
                  <a:pt x="7329" y="1989"/>
                </a:cubicBezTo>
                <a:cubicBezTo>
                  <a:pt x="7318" y="1976"/>
                  <a:pt x="7343" y="1912"/>
                  <a:pt x="7341" y="1893"/>
                </a:cubicBezTo>
                <a:cubicBezTo>
                  <a:pt x="7340" y="1883"/>
                  <a:pt x="7361" y="1883"/>
                  <a:pt x="7354" y="1872"/>
                </a:cubicBezTo>
                <a:cubicBezTo>
                  <a:pt x="7340" y="1847"/>
                  <a:pt x="7309" y="1856"/>
                  <a:pt x="7289" y="1847"/>
                </a:cubicBezTo>
                <a:cubicBezTo>
                  <a:pt x="7230" y="1818"/>
                  <a:pt x="7281" y="1820"/>
                  <a:pt x="7255" y="1779"/>
                </a:cubicBezTo>
                <a:cubicBezTo>
                  <a:pt x="7212" y="1710"/>
                  <a:pt x="7224" y="1819"/>
                  <a:pt x="7213" y="1828"/>
                </a:cubicBezTo>
                <a:cubicBezTo>
                  <a:pt x="7165" y="1870"/>
                  <a:pt x="7202" y="1782"/>
                  <a:pt x="7202" y="1781"/>
                </a:cubicBezTo>
                <a:cubicBezTo>
                  <a:pt x="7200" y="1774"/>
                  <a:pt x="7145" y="1723"/>
                  <a:pt x="7140" y="1724"/>
                </a:cubicBezTo>
                <a:cubicBezTo>
                  <a:pt x="7129" y="1727"/>
                  <a:pt x="7128" y="1795"/>
                  <a:pt x="7121" y="1813"/>
                </a:cubicBezTo>
                <a:cubicBezTo>
                  <a:pt x="7117" y="1823"/>
                  <a:pt x="7094" y="1891"/>
                  <a:pt x="7081" y="1889"/>
                </a:cubicBezTo>
                <a:cubicBezTo>
                  <a:pt x="7084" y="1863"/>
                  <a:pt x="7097" y="1857"/>
                  <a:pt x="7104" y="1833"/>
                </a:cubicBezTo>
                <a:cubicBezTo>
                  <a:pt x="7112" y="1804"/>
                  <a:pt x="7096" y="1754"/>
                  <a:pt x="7112" y="1728"/>
                </a:cubicBezTo>
                <a:cubicBezTo>
                  <a:pt x="7137" y="1688"/>
                  <a:pt x="7147" y="1713"/>
                  <a:pt x="7187" y="1703"/>
                </a:cubicBezTo>
                <a:cubicBezTo>
                  <a:pt x="7221" y="1695"/>
                  <a:pt x="7230" y="1658"/>
                  <a:pt x="7255" y="1649"/>
                </a:cubicBezTo>
                <a:cubicBezTo>
                  <a:pt x="7284" y="1639"/>
                  <a:pt x="7321" y="1692"/>
                  <a:pt x="7346" y="1656"/>
                </a:cubicBezTo>
                <a:cubicBezTo>
                  <a:pt x="7368" y="1625"/>
                  <a:pt x="7316" y="1605"/>
                  <a:pt x="7305" y="1586"/>
                </a:cubicBezTo>
                <a:cubicBezTo>
                  <a:pt x="7289" y="1560"/>
                  <a:pt x="7290" y="1576"/>
                  <a:pt x="7290" y="1549"/>
                </a:cubicBezTo>
                <a:cubicBezTo>
                  <a:pt x="7290" y="1536"/>
                  <a:pt x="7316" y="1526"/>
                  <a:pt x="7310" y="1508"/>
                </a:cubicBezTo>
                <a:cubicBezTo>
                  <a:pt x="7304" y="1492"/>
                  <a:pt x="7281" y="1499"/>
                  <a:pt x="7273" y="1489"/>
                </a:cubicBezTo>
                <a:cubicBezTo>
                  <a:pt x="7253" y="1463"/>
                  <a:pt x="7242" y="1442"/>
                  <a:pt x="7211" y="1425"/>
                </a:cubicBezTo>
                <a:cubicBezTo>
                  <a:pt x="7201" y="1420"/>
                  <a:pt x="7187" y="1425"/>
                  <a:pt x="7177" y="1418"/>
                </a:cubicBezTo>
                <a:cubicBezTo>
                  <a:pt x="7162" y="1409"/>
                  <a:pt x="7158" y="1388"/>
                  <a:pt x="7147" y="1381"/>
                </a:cubicBezTo>
                <a:cubicBezTo>
                  <a:pt x="7096" y="1346"/>
                  <a:pt x="7077" y="1383"/>
                  <a:pt x="7042" y="1435"/>
                </a:cubicBezTo>
                <a:cubicBezTo>
                  <a:pt x="7023" y="1464"/>
                  <a:pt x="7011" y="1495"/>
                  <a:pt x="6992" y="1523"/>
                </a:cubicBezTo>
                <a:cubicBezTo>
                  <a:pt x="6968" y="1557"/>
                  <a:pt x="6983" y="1567"/>
                  <a:pt x="6939" y="1541"/>
                </a:cubicBezTo>
                <a:cubicBezTo>
                  <a:pt x="6890" y="1513"/>
                  <a:pt x="6914" y="1484"/>
                  <a:pt x="6899" y="1443"/>
                </a:cubicBezTo>
                <a:cubicBezTo>
                  <a:pt x="6884" y="1400"/>
                  <a:pt x="6868" y="1418"/>
                  <a:pt x="6880" y="1367"/>
                </a:cubicBezTo>
                <a:cubicBezTo>
                  <a:pt x="6910" y="1407"/>
                  <a:pt x="6883" y="1458"/>
                  <a:pt x="6946" y="1435"/>
                </a:cubicBezTo>
                <a:cubicBezTo>
                  <a:pt x="6993" y="1417"/>
                  <a:pt x="6993" y="1354"/>
                  <a:pt x="6972" y="1328"/>
                </a:cubicBezTo>
                <a:cubicBezTo>
                  <a:pt x="6966" y="1321"/>
                  <a:pt x="6941" y="1340"/>
                  <a:pt x="6934" y="1330"/>
                </a:cubicBezTo>
                <a:cubicBezTo>
                  <a:pt x="6917" y="1308"/>
                  <a:pt x="6956" y="1315"/>
                  <a:pt x="6958" y="1311"/>
                </a:cubicBezTo>
                <a:cubicBezTo>
                  <a:pt x="6967" y="1295"/>
                  <a:pt x="6988" y="1305"/>
                  <a:pt x="6983" y="1277"/>
                </a:cubicBezTo>
                <a:cubicBezTo>
                  <a:pt x="6980" y="1259"/>
                  <a:pt x="6959" y="1265"/>
                  <a:pt x="6956" y="1255"/>
                </a:cubicBezTo>
                <a:cubicBezTo>
                  <a:pt x="6954" y="1251"/>
                  <a:pt x="6926" y="1243"/>
                  <a:pt x="6938" y="1234"/>
                </a:cubicBezTo>
                <a:cubicBezTo>
                  <a:pt x="6974" y="1249"/>
                  <a:pt x="7058" y="1278"/>
                  <a:pt x="7076" y="1212"/>
                </a:cubicBezTo>
                <a:cubicBezTo>
                  <a:pt x="7089" y="1170"/>
                  <a:pt x="7030" y="1157"/>
                  <a:pt x="6994" y="1164"/>
                </a:cubicBezTo>
                <a:cubicBezTo>
                  <a:pt x="6980" y="1166"/>
                  <a:pt x="6958" y="1214"/>
                  <a:pt x="6934" y="1209"/>
                </a:cubicBezTo>
                <a:cubicBezTo>
                  <a:pt x="6909" y="1203"/>
                  <a:pt x="6931" y="1200"/>
                  <a:pt x="6930" y="1168"/>
                </a:cubicBezTo>
                <a:cubicBezTo>
                  <a:pt x="6954" y="1169"/>
                  <a:pt x="6969" y="1178"/>
                  <a:pt x="6984" y="1154"/>
                </a:cubicBezTo>
                <a:cubicBezTo>
                  <a:pt x="6995" y="1135"/>
                  <a:pt x="6981" y="1096"/>
                  <a:pt x="6963" y="1089"/>
                </a:cubicBezTo>
                <a:cubicBezTo>
                  <a:pt x="6947" y="1082"/>
                  <a:pt x="6937" y="1100"/>
                  <a:pt x="6925" y="1097"/>
                </a:cubicBezTo>
                <a:cubicBezTo>
                  <a:pt x="6901" y="1091"/>
                  <a:pt x="6866" y="1074"/>
                  <a:pt x="6854" y="1103"/>
                </a:cubicBezTo>
                <a:cubicBezTo>
                  <a:pt x="6832" y="1157"/>
                  <a:pt x="6888" y="1155"/>
                  <a:pt x="6915" y="1155"/>
                </a:cubicBezTo>
                <a:cubicBezTo>
                  <a:pt x="6899" y="1155"/>
                  <a:pt x="6824" y="1258"/>
                  <a:pt x="6803" y="1258"/>
                </a:cubicBezTo>
                <a:cubicBezTo>
                  <a:pt x="6789" y="1258"/>
                  <a:pt x="6717" y="1104"/>
                  <a:pt x="6677" y="1181"/>
                </a:cubicBezTo>
                <a:cubicBezTo>
                  <a:pt x="6643" y="1244"/>
                  <a:pt x="6790" y="1303"/>
                  <a:pt x="6782" y="1325"/>
                </a:cubicBezTo>
                <a:cubicBezTo>
                  <a:pt x="6774" y="1349"/>
                  <a:pt x="6676" y="1285"/>
                  <a:pt x="6646" y="1315"/>
                </a:cubicBezTo>
                <a:cubicBezTo>
                  <a:pt x="6613" y="1346"/>
                  <a:pt x="6628" y="1442"/>
                  <a:pt x="6692" y="1399"/>
                </a:cubicBezTo>
                <a:cubicBezTo>
                  <a:pt x="6719" y="1457"/>
                  <a:pt x="6640" y="1413"/>
                  <a:pt x="6615" y="1444"/>
                </a:cubicBezTo>
                <a:cubicBezTo>
                  <a:pt x="6543" y="1532"/>
                  <a:pt x="6707" y="1531"/>
                  <a:pt x="6745" y="1506"/>
                </a:cubicBezTo>
                <a:cubicBezTo>
                  <a:pt x="6748" y="1546"/>
                  <a:pt x="6802" y="1582"/>
                  <a:pt x="6790" y="1627"/>
                </a:cubicBezTo>
                <a:cubicBezTo>
                  <a:pt x="6788" y="1635"/>
                  <a:pt x="6767" y="1628"/>
                  <a:pt x="6765" y="1633"/>
                </a:cubicBezTo>
                <a:cubicBezTo>
                  <a:pt x="6765" y="1636"/>
                  <a:pt x="6759" y="1686"/>
                  <a:pt x="6758" y="1687"/>
                </a:cubicBezTo>
                <a:cubicBezTo>
                  <a:pt x="6748" y="1705"/>
                  <a:pt x="6760" y="1695"/>
                  <a:pt x="6747" y="1711"/>
                </a:cubicBezTo>
                <a:cubicBezTo>
                  <a:pt x="6744" y="1715"/>
                  <a:pt x="6713" y="1714"/>
                  <a:pt x="6706" y="1716"/>
                </a:cubicBezTo>
                <a:cubicBezTo>
                  <a:pt x="6656" y="1738"/>
                  <a:pt x="6666" y="1748"/>
                  <a:pt x="6664" y="1788"/>
                </a:cubicBezTo>
                <a:cubicBezTo>
                  <a:pt x="6663" y="1810"/>
                  <a:pt x="6653" y="1824"/>
                  <a:pt x="6670" y="1844"/>
                </a:cubicBezTo>
                <a:cubicBezTo>
                  <a:pt x="6694" y="1872"/>
                  <a:pt x="6707" y="1846"/>
                  <a:pt x="6723" y="1852"/>
                </a:cubicBezTo>
                <a:cubicBezTo>
                  <a:pt x="6731" y="1854"/>
                  <a:pt x="6738" y="1837"/>
                  <a:pt x="6749" y="1845"/>
                </a:cubicBezTo>
                <a:cubicBezTo>
                  <a:pt x="6753" y="1847"/>
                  <a:pt x="6745" y="1875"/>
                  <a:pt x="6749" y="1881"/>
                </a:cubicBezTo>
                <a:cubicBezTo>
                  <a:pt x="6763" y="1903"/>
                  <a:pt x="6760" y="1908"/>
                  <a:pt x="6783" y="1926"/>
                </a:cubicBezTo>
                <a:cubicBezTo>
                  <a:pt x="6803" y="1942"/>
                  <a:pt x="6831" y="1949"/>
                  <a:pt x="6852" y="1966"/>
                </a:cubicBezTo>
                <a:cubicBezTo>
                  <a:pt x="6853" y="1966"/>
                  <a:pt x="6911" y="2017"/>
                  <a:pt x="6911" y="2013"/>
                </a:cubicBezTo>
                <a:cubicBezTo>
                  <a:pt x="6911" y="2018"/>
                  <a:pt x="6879" y="2020"/>
                  <a:pt x="6875" y="2027"/>
                </a:cubicBezTo>
                <a:cubicBezTo>
                  <a:pt x="6854" y="2063"/>
                  <a:pt x="6874" y="2078"/>
                  <a:pt x="6835" y="2098"/>
                </a:cubicBezTo>
                <a:cubicBezTo>
                  <a:pt x="6783" y="2123"/>
                  <a:pt x="6790" y="2068"/>
                  <a:pt x="6776" y="2133"/>
                </a:cubicBezTo>
                <a:cubicBezTo>
                  <a:pt x="6769" y="2163"/>
                  <a:pt x="6768" y="2185"/>
                  <a:pt x="6758" y="2218"/>
                </a:cubicBezTo>
                <a:cubicBezTo>
                  <a:pt x="6746" y="2213"/>
                  <a:pt x="6775" y="2181"/>
                  <a:pt x="6763" y="2172"/>
                </a:cubicBezTo>
                <a:cubicBezTo>
                  <a:pt x="6742" y="2158"/>
                  <a:pt x="6710" y="2163"/>
                  <a:pt x="6685" y="2178"/>
                </a:cubicBezTo>
                <a:cubicBezTo>
                  <a:pt x="6634" y="2210"/>
                  <a:pt x="6665" y="2198"/>
                  <a:pt x="6687" y="2241"/>
                </a:cubicBezTo>
                <a:cubicBezTo>
                  <a:pt x="6703" y="2272"/>
                  <a:pt x="6702" y="2308"/>
                  <a:pt x="6713" y="2340"/>
                </a:cubicBezTo>
                <a:cubicBezTo>
                  <a:pt x="6719" y="2355"/>
                  <a:pt x="6770" y="2428"/>
                  <a:pt x="6768" y="2430"/>
                </a:cubicBezTo>
                <a:cubicBezTo>
                  <a:pt x="6753" y="2458"/>
                  <a:pt x="6727" y="2413"/>
                  <a:pt x="6705" y="2421"/>
                </a:cubicBezTo>
                <a:cubicBezTo>
                  <a:pt x="6676" y="2432"/>
                  <a:pt x="6681" y="2495"/>
                  <a:pt x="6700" y="2512"/>
                </a:cubicBezTo>
                <a:cubicBezTo>
                  <a:pt x="6721" y="2531"/>
                  <a:pt x="6739" y="2517"/>
                  <a:pt x="6760" y="2520"/>
                </a:cubicBezTo>
                <a:cubicBezTo>
                  <a:pt x="6748" y="2532"/>
                  <a:pt x="6751" y="2549"/>
                  <a:pt x="6750" y="2564"/>
                </a:cubicBezTo>
                <a:cubicBezTo>
                  <a:pt x="6702" y="2556"/>
                  <a:pt x="6691" y="2590"/>
                  <a:pt x="6648" y="2604"/>
                </a:cubicBezTo>
                <a:cubicBezTo>
                  <a:pt x="6604" y="2619"/>
                  <a:pt x="6553" y="2587"/>
                  <a:pt x="6516" y="2618"/>
                </a:cubicBezTo>
                <a:cubicBezTo>
                  <a:pt x="6511" y="2587"/>
                  <a:pt x="6502" y="2555"/>
                  <a:pt x="6472" y="2539"/>
                </a:cubicBezTo>
                <a:cubicBezTo>
                  <a:pt x="6499" y="2530"/>
                  <a:pt x="6554" y="2548"/>
                  <a:pt x="6574" y="2536"/>
                </a:cubicBezTo>
                <a:cubicBezTo>
                  <a:pt x="6593" y="2523"/>
                  <a:pt x="6591" y="2426"/>
                  <a:pt x="6571" y="2409"/>
                </a:cubicBezTo>
                <a:cubicBezTo>
                  <a:pt x="6578" y="2394"/>
                  <a:pt x="6696" y="2419"/>
                  <a:pt x="6700" y="2352"/>
                </a:cubicBezTo>
                <a:cubicBezTo>
                  <a:pt x="6704" y="2291"/>
                  <a:pt x="6625" y="2325"/>
                  <a:pt x="6596" y="2305"/>
                </a:cubicBezTo>
                <a:cubicBezTo>
                  <a:pt x="6548" y="2270"/>
                  <a:pt x="6608" y="2181"/>
                  <a:pt x="6517" y="2173"/>
                </a:cubicBezTo>
                <a:cubicBezTo>
                  <a:pt x="6494" y="2171"/>
                  <a:pt x="6486" y="2188"/>
                  <a:pt x="6457" y="2178"/>
                </a:cubicBezTo>
                <a:cubicBezTo>
                  <a:pt x="6419" y="2166"/>
                  <a:pt x="6453" y="2145"/>
                  <a:pt x="6402" y="2145"/>
                </a:cubicBezTo>
                <a:cubicBezTo>
                  <a:pt x="6421" y="2135"/>
                  <a:pt x="6454" y="2085"/>
                  <a:pt x="6429" y="2066"/>
                </a:cubicBezTo>
                <a:cubicBezTo>
                  <a:pt x="6394" y="2040"/>
                  <a:pt x="6390" y="2100"/>
                  <a:pt x="6371" y="2097"/>
                </a:cubicBezTo>
                <a:cubicBezTo>
                  <a:pt x="6350" y="2093"/>
                  <a:pt x="6350" y="2054"/>
                  <a:pt x="6337" y="2040"/>
                </a:cubicBezTo>
                <a:cubicBezTo>
                  <a:pt x="6318" y="2019"/>
                  <a:pt x="6273" y="2020"/>
                  <a:pt x="6276" y="1974"/>
                </a:cubicBezTo>
                <a:cubicBezTo>
                  <a:pt x="6279" y="1968"/>
                  <a:pt x="6352" y="1991"/>
                  <a:pt x="6356" y="1992"/>
                </a:cubicBezTo>
                <a:cubicBezTo>
                  <a:pt x="6315" y="2005"/>
                  <a:pt x="6383" y="2043"/>
                  <a:pt x="6374" y="2001"/>
                </a:cubicBezTo>
                <a:cubicBezTo>
                  <a:pt x="6381" y="2007"/>
                  <a:pt x="6475" y="2080"/>
                  <a:pt x="6471" y="2011"/>
                </a:cubicBezTo>
                <a:cubicBezTo>
                  <a:pt x="6468" y="1973"/>
                  <a:pt x="6423" y="1999"/>
                  <a:pt x="6415" y="1983"/>
                </a:cubicBezTo>
                <a:cubicBezTo>
                  <a:pt x="6413" y="1979"/>
                  <a:pt x="6446" y="1895"/>
                  <a:pt x="6448" y="1891"/>
                </a:cubicBezTo>
                <a:cubicBezTo>
                  <a:pt x="6453" y="1904"/>
                  <a:pt x="6450" y="1921"/>
                  <a:pt x="6464" y="1919"/>
                </a:cubicBezTo>
                <a:cubicBezTo>
                  <a:pt x="6472" y="1918"/>
                  <a:pt x="6467" y="1894"/>
                  <a:pt x="6477" y="1894"/>
                </a:cubicBezTo>
                <a:cubicBezTo>
                  <a:pt x="6482" y="1894"/>
                  <a:pt x="6494" y="1905"/>
                  <a:pt x="6494" y="1905"/>
                </a:cubicBezTo>
                <a:cubicBezTo>
                  <a:pt x="6510" y="1898"/>
                  <a:pt x="6540" y="1915"/>
                  <a:pt x="6551" y="1875"/>
                </a:cubicBezTo>
                <a:cubicBezTo>
                  <a:pt x="6557" y="1854"/>
                  <a:pt x="6534" y="1831"/>
                  <a:pt x="6535" y="1808"/>
                </a:cubicBezTo>
                <a:cubicBezTo>
                  <a:pt x="6558" y="1829"/>
                  <a:pt x="6576" y="1876"/>
                  <a:pt x="6616" y="1849"/>
                </a:cubicBezTo>
                <a:cubicBezTo>
                  <a:pt x="6632" y="1838"/>
                  <a:pt x="6621" y="1827"/>
                  <a:pt x="6627" y="1815"/>
                </a:cubicBezTo>
                <a:cubicBezTo>
                  <a:pt x="6627" y="1817"/>
                  <a:pt x="6654" y="1749"/>
                  <a:pt x="6654" y="1748"/>
                </a:cubicBezTo>
                <a:cubicBezTo>
                  <a:pt x="6654" y="1725"/>
                  <a:pt x="6628" y="1656"/>
                  <a:pt x="6598" y="1656"/>
                </a:cubicBezTo>
                <a:cubicBezTo>
                  <a:pt x="6549" y="1654"/>
                  <a:pt x="6581" y="1728"/>
                  <a:pt x="6530" y="1737"/>
                </a:cubicBezTo>
                <a:cubicBezTo>
                  <a:pt x="6528" y="1731"/>
                  <a:pt x="6511" y="1678"/>
                  <a:pt x="6512" y="1677"/>
                </a:cubicBezTo>
                <a:cubicBezTo>
                  <a:pt x="6521" y="1680"/>
                  <a:pt x="6543" y="1691"/>
                  <a:pt x="6550" y="1675"/>
                </a:cubicBezTo>
                <a:cubicBezTo>
                  <a:pt x="6577" y="1616"/>
                  <a:pt x="6517" y="1652"/>
                  <a:pt x="6496" y="1613"/>
                </a:cubicBezTo>
                <a:cubicBezTo>
                  <a:pt x="6538" y="1571"/>
                  <a:pt x="6553" y="1575"/>
                  <a:pt x="6498" y="1538"/>
                </a:cubicBezTo>
                <a:cubicBezTo>
                  <a:pt x="6465" y="1516"/>
                  <a:pt x="6444" y="1525"/>
                  <a:pt x="6401" y="1514"/>
                </a:cubicBezTo>
                <a:cubicBezTo>
                  <a:pt x="6406" y="1450"/>
                  <a:pt x="6519" y="1474"/>
                  <a:pt x="6534" y="1438"/>
                </a:cubicBezTo>
                <a:cubicBezTo>
                  <a:pt x="6548" y="1403"/>
                  <a:pt x="6479" y="1374"/>
                  <a:pt x="6453" y="1382"/>
                </a:cubicBezTo>
                <a:cubicBezTo>
                  <a:pt x="6416" y="1394"/>
                  <a:pt x="6421" y="1422"/>
                  <a:pt x="6403" y="1458"/>
                </a:cubicBezTo>
                <a:cubicBezTo>
                  <a:pt x="6385" y="1405"/>
                  <a:pt x="6410" y="1371"/>
                  <a:pt x="6447" y="1334"/>
                </a:cubicBezTo>
                <a:cubicBezTo>
                  <a:pt x="6449" y="1331"/>
                  <a:pt x="6494" y="1311"/>
                  <a:pt x="6494" y="1310"/>
                </a:cubicBezTo>
                <a:cubicBezTo>
                  <a:pt x="6506" y="1279"/>
                  <a:pt x="6469" y="1279"/>
                  <a:pt x="6466" y="1250"/>
                </a:cubicBezTo>
                <a:cubicBezTo>
                  <a:pt x="6462" y="1213"/>
                  <a:pt x="6513" y="1198"/>
                  <a:pt x="6527" y="1178"/>
                </a:cubicBezTo>
                <a:cubicBezTo>
                  <a:pt x="6555" y="1139"/>
                  <a:pt x="6508" y="1138"/>
                  <a:pt x="6516" y="1103"/>
                </a:cubicBezTo>
                <a:cubicBezTo>
                  <a:pt x="6527" y="1055"/>
                  <a:pt x="6608" y="1088"/>
                  <a:pt x="6634" y="1021"/>
                </a:cubicBezTo>
                <a:cubicBezTo>
                  <a:pt x="6645" y="1040"/>
                  <a:pt x="6663" y="1053"/>
                  <a:pt x="6687" y="1046"/>
                </a:cubicBezTo>
                <a:cubicBezTo>
                  <a:pt x="6738" y="1033"/>
                  <a:pt x="6692" y="1005"/>
                  <a:pt x="6696" y="981"/>
                </a:cubicBezTo>
                <a:cubicBezTo>
                  <a:pt x="6705" y="930"/>
                  <a:pt x="6735" y="954"/>
                  <a:pt x="6787" y="945"/>
                </a:cubicBezTo>
                <a:cubicBezTo>
                  <a:pt x="6808" y="942"/>
                  <a:pt x="6841" y="927"/>
                  <a:pt x="6857" y="929"/>
                </a:cubicBezTo>
                <a:cubicBezTo>
                  <a:pt x="6888" y="932"/>
                  <a:pt x="6917" y="984"/>
                  <a:pt x="6955" y="986"/>
                </a:cubicBezTo>
                <a:cubicBezTo>
                  <a:pt x="6993" y="988"/>
                  <a:pt x="7016" y="981"/>
                  <a:pt x="6993" y="935"/>
                </a:cubicBezTo>
                <a:cubicBezTo>
                  <a:pt x="6976" y="902"/>
                  <a:pt x="6946" y="905"/>
                  <a:pt x="6921" y="885"/>
                </a:cubicBezTo>
                <a:cubicBezTo>
                  <a:pt x="7020" y="809"/>
                  <a:pt x="6832" y="859"/>
                  <a:pt x="6843" y="795"/>
                </a:cubicBezTo>
                <a:cubicBezTo>
                  <a:pt x="6849" y="754"/>
                  <a:pt x="6936" y="783"/>
                  <a:pt x="6949" y="781"/>
                </a:cubicBezTo>
                <a:cubicBezTo>
                  <a:pt x="7007" y="768"/>
                  <a:pt x="6988" y="757"/>
                  <a:pt x="6981" y="715"/>
                </a:cubicBezTo>
                <a:cubicBezTo>
                  <a:pt x="6980" y="703"/>
                  <a:pt x="6992" y="694"/>
                  <a:pt x="6989" y="681"/>
                </a:cubicBezTo>
                <a:cubicBezTo>
                  <a:pt x="6987" y="668"/>
                  <a:pt x="6967" y="664"/>
                  <a:pt x="6967" y="653"/>
                </a:cubicBezTo>
                <a:cubicBezTo>
                  <a:pt x="6967" y="609"/>
                  <a:pt x="7022" y="530"/>
                  <a:pt x="6961" y="504"/>
                </a:cubicBezTo>
                <a:cubicBezTo>
                  <a:pt x="6997" y="483"/>
                  <a:pt x="7044" y="528"/>
                  <a:pt x="7087" y="481"/>
                </a:cubicBezTo>
                <a:cubicBezTo>
                  <a:pt x="7102" y="464"/>
                  <a:pt x="7098" y="438"/>
                  <a:pt x="7108" y="425"/>
                </a:cubicBezTo>
                <a:cubicBezTo>
                  <a:pt x="7123" y="417"/>
                  <a:pt x="7116" y="482"/>
                  <a:pt x="7116" y="485"/>
                </a:cubicBezTo>
                <a:cubicBezTo>
                  <a:pt x="7119" y="533"/>
                  <a:pt x="7139" y="523"/>
                  <a:pt x="7111" y="542"/>
                </a:cubicBezTo>
                <a:cubicBezTo>
                  <a:pt x="7093" y="554"/>
                  <a:pt x="6989" y="524"/>
                  <a:pt x="6992" y="581"/>
                </a:cubicBezTo>
                <a:cubicBezTo>
                  <a:pt x="6994" y="605"/>
                  <a:pt x="7073" y="635"/>
                  <a:pt x="7093" y="652"/>
                </a:cubicBezTo>
                <a:cubicBezTo>
                  <a:pt x="7155" y="705"/>
                  <a:pt x="7108" y="682"/>
                  <a:pt x="7114" y="752"/>
                </a:cubicBezTo>
                <a:cubicBezTo>
                  <a:pt x="7121" y="828"/>
                  <a:pt x="7144" y="755"/>
                  <a:pt x="7175" y="750"/>
                </a:cubicBezTo>
                <a:cubicBezTo>
                  <a:pt x="7191" y="747"/>
                  <a:pt x="7202" y="771"/>
                  <a:pt x="7219" y="775"/>
                </a:cubicBezTo>
                <a:cubicBezTo>
                  <a:pt x="7226" y="777"/>
                  <a:pt x="7225" y="745"/>
                  <a:pt x="7234" y="747"/>
                </a:cubicBezTo>
                <a:cubicBezTo>
                  <a:pt x="7250" y="750"/>
                  <a:pt x="7261" y="761"/>
                  <a:pt x="7279" y="761"/>
                </a:cubicBezTo>
                <a:cubicBezTo>
                  <a:pt x="7266" y="795"/>
                  <a:pt x="7219" y="780"/>
                  <a:pt x="7216" y="812"/>
                </a:cubicBezTo>
                <a:cubicBezTo>
                  <a:pt x="7212" y="851"/>
                  <a:pt x="7262" y="843"/>
                  <a:pt x="7262" y="872"/>
                </a:cubicBezTo>
                <a:cubicBezTo>
                  <a:pt x="7263" y="922"/>
                  <a:pt x="7156" y="911"/>
                  <a:pt x="7226" y="949"/>
                </a:cubicBezTo>
                <a:cubicBezTo>
                  <a:pt x="7194" y="973"/>
                  <a:pt x="7087" y="829"/>
                  <a:pt x="7083" y="943"/>
                </a:cubicBezTo>
                <a:cubicBezTo>
                  <a:pt x="7083" y="958"/>
                  <a:pt x="7102" y="970"/>
                  <a:pt x="7098" y="987"/>
                </a:cubicBezTo>
                <a:cubicBezTo>
                  <a:pt x="7096" y="999"/>
                  <a:pt x="7084" y="996"/>
                  <a:pt x="7083" y="1001"/>
                </a:cubicBezTo>
                <a:cubicBezTo>
                  <a:pt x="7079" y="1013"/>
                  <a:pt x="7042" y="1015"/>
                  <a:pt x="7063" y="1045"/>
                </a:cubicBezTo>
                <a:cubicBezTo>
                  <a:pt x="7085" y="1077"/>
                  <a:pt x="7074" y="1049"/>
                  <a:pt x="7095" y="1058"/>
                </a:cubicBezTo>
                <a:cubicBezTo>
                  <a:pt x="7107" y="1063"/>
                  <a:pt x="7128" y="1005"/>
                  <a:pt x="7123" y="1061"/>
                </a:cubicBezTo>
                <a:cubicBezTo>
                  <a:pt x="7121" y="1081"/>
                  <a:pt x="7051" y="1101"/>
                  <a:pt x="7110" y="1124"/>
                </a:cubicBezTo>
                <a:cubicBezTo>
                  <a:pt x="7153" y="1141"/>
                  <a:pt x="7162" y="1074"/>
                  <a:pt x="7174" y="1058"/>
                </a:cubicBezTo>
                <a:cubicBezTo>
                  <a:pt x="7193" y="1035"/>
                  <a:pt x="7163" y="1054"/>
                  <a:pt x="7196" y="1028"/>
                </a:cubicBezTo>
                <a:cubicBezTo>
                  <a:pt x="7193" y="1030"/>
                  <a:pt x="7257" y="1016"/>
                  <a:pt x="7245" y="1021"/>
                </a:cubicBezTo>
                <a:cubicBezTo>
                  <a:pt x="7269" y="1010"/>
                  <a:pt x="7281" y="981"/>
                  <a:pt x="7299" y="968"/>
                </a:cubicBezTo>
                <a:cubicBezTo>
                  <a:pt x="7319" y="952"/>
                  <a:pt x="7339" y="963"/>
                  <a:pt x="7350" y="932"/>
                </a:cubicBezTo>
                <a:cubicBezTo>
                  <a:pt x="7368" y="881"/>
                  <a:pt x="7317" y="867"/>
                  <a:pt x="7301" y="835"/>
                </a:cubicBezTo>
                <a:cubicBezTo>
                  <a:pt x="7245" y="728"/>
                  <a:pt x="7372" y="833"/>
                  <a:pt x="7405" y="807"/>
                </a:cubicBezTo>
                <a:cubicBezTo>
                  <a:pt x="7428" y="789"/>
                  <a:pt x="7380" y="777"/>
                  <a:pt x="7404" y="760"/>
                </a:cubicBezTo>
                <a:cubicBezTo>
                  <a:pt x="7428" y="743"/>
                  <a:pt x="7455" y="835"/>
                  <a:pt x="7477" y="853"/>
                </a:cubicBezTo>
                <a:cubicBezTo>
                  <a:pt x="7517" y="885"/>
                  <a:pt x="7519" y="871"/>
                  <a:pt x="7557" y="853"/>
                </a:cubicBezTo>
                <a:cubicBezTo>
                  <a:pt x="7575" y="845"/>
                  <a:pt x="7569" y="831"/>
                  <a:pt x="7601" y="827"/>
                </a:cubicBezTo>
                <a:cubicBezTo>
                  <a:pt x="7606" y="827"/>
                  <a:pt x="7631" y="831"/>
                  <a:pt x="7632" y="836"/>
                </a:cubicBezTo>
                <a:cubicBezTo>
                  <a:pt x="7633" y="841"/>
                  <a:pt x="7573" y="858"/>
                  <a:pt x="7575" y="887"/>
                </a:cubicBezTo>
                <a:cubicBezTo>
                  <a:pt x="7511" y="856"/>
                  <a:pt x="7512" y="962"/>
                  <a:pt x="7547" y="993"/>
                </a:cubicBezTo>
                <a:cubicBezTo>
                  <a:pt x="7559" y="1004"/>
                  <a:pt x="7590" y="1009"/>
                  <a:pt x="7593" y="1012"/>
                </a:cubicBezTo>
                <a:cubicBezTo>
                  <a:pt x="7597" y="1016"/>
                  <a:pt x="7610" y="1002"/>
                  <a:pt x="7615" y="1011"/>
                </a:cubicBezTo>
                <a:cubicBezTo>
                  <a:pt x="7625" y="1031"/>
                  <a:pt x="7535" y="1052"/>
                  <a:pt x="7565" y="1101"/>
                </a:cubicBezTo>
                <a:cubicBezTo>
                  <a:pt x="7592" y="1145"/>
                  <a:pt x="7636" y="1103"/>
                  <a:pt x="7660" y="1076"/>
                </a:cubicBezTo>
                <a:cubicBezTo>
                  <a:pt x="7665" y="1114"/>
                  <a:pt x="7659" y="1176"/>
                  <a:pt x="7668" y="1210"/>
                </a:cubicBezTo>
                <a:cubicBezTo>
                  <a:pt x="7680" y="1252"/>
                  <a:pt x="7684" y="1250"/>
                  <a:pt x="7733" y="1239"/>
                </a:cubicBezTo>
                <a:cubicBezTo>
                  <a:pt x="7735" y="1255"/>
                  <a:pt x="7747" y="1284"/>
                  <a:pt x="7745" y="1300"/>
                </a:cubicBezTo>
                <a:cubicBezTo>
                  <a:pt x="7709" y="1282"/>
                  <a:pt x="7726" y="1390"/>
                  <a:pt x="7699" y="1393"/>
                </a:cubicBezTo>
                <a:cubicBezTo>
                  <a:pt x="7691" y="1394"/>
                  <a:pt x="7681" y="1360"/>
                  <a:pt x="7670" y="1357"/>
                </a:cubicBezTo>
                <a:cubicBezTo>
                  <a:pt x="7624" y="1347"/>
                  <a:pt x="7608" y="1417"/>
                  <a:pt x="7600" y="1446"/>
                </a:cubicBezTo>
                <a:cubicBezTo>
                  <a:pt x="7599" y="1451"/>
                  <a:pt x="7590" y="1502"/>
                  <a:pt x="7590" y="1502"/>
                </a:cubicBezTo>
                <a:cubicBezTo>
                  <a:pt x="7608" y="1531"/>
                  <a:pt x="7609" y="1502"/>
                  <a:pt x="7631" y="1500"/>
                </a:cubicBezTo>
                <a:cubicBezTo>
                  <a:pt x="7640" y="1500"/>
                  <a:pt x="7689" y="1489"/>
                  <a:pt x="7692" y="1490"/>
                </a:cubicBezTo>
                <a:cubicBezTo>
                  <a:pt x="7714" y="1497"/>
                  <a:pt x="7699" y="1520"/>
                  <a:pt x="7723" y="1535"/>
                </a:cubicBezTo>
                <a:cubicBezTo>
                  <a:pt x="7694" y="1528"/>
                  <a:pt x="7620" y="1515"/>
                  <a:pt x="7593" y="1535"/>
                </a:cubicBezTo>
                <a:cubicBezTo>
                  <a:pt x="7601" y="1530"/>
                  <a:pt x="7572" y="1600"/>
                  <a:pt x="7574" y="1585"/>
                </a:cubicBezTo>
                <a:cubicBezTo>
                  <a:pt x="7574" y="1589"/>
                  <a:pt x="7581" y="1638"/>
                  <a:pt x="7581" y="1638"/>
                </a:cubicBezTo>
                <a:cubicBezTo>
                  <a:pt x="7567" y="1656"/>
                  <a:pt x="7526" y="1608"/>
                  <a:pt x="7514" y="1660"/>
                </a:cubicBezTo>
                <a:cubicBezTo>
                  <a:pt x="7505" y="1698"/>
                  <a:pt x="7592" y="1746"/>
                  <a:pt x="7608" y="1772"/>
                </a:cubicBezTo>
                <a:cubicBezTo>
                  <a:pt x="7617" y="1786"/>
                  <a:pt x="7626" y="1804"/>
                  <a:pt x="7628" y="1820"/>
                </a:cubicBezTo>
                <a:cubicBezTo>
                  <a:pt x="7618" y="1828"/>
                  <a:pt x="7610" y="1837"/>
                  <a:pt x="7603" y="1848"/>
                </a:cubicBezTo>
                <a:cubicBezTo>
                  <a:pt x="7607" y="1856"/>
                  <a:pt x="7611" y="1865"/>
                  <a:pt x="7616" y="1873"/>
                </a:cubicBezTo>
                <a:cubicBezTo>
                  <a:pt x="7614" y="1879"/>
                  <a:pt x="7593" y="1949"/>
                  <a:pt x="7586" y="1927"/>
                </a:cubicBezTo>
                <a:cubicBezTo>
                  <a:pt x="7585" y="1917"/>
                  <a:pt x="7606" y="1904"/>
                  <a:pt x="7604" y="1887"/>
                </a:cubicBezTo>
                <a:cubicBezTo>
                  <a:pt x="7602" y="1873"/>
                  <a:pt x="7587" y="1861"/>
                  <a:pt x="7579" y="1850"/>
                </a:cubicBezTo>
                <a:cubicBezTo>
                  <a:pt x="7561" y="1820"/>
                  <a:pt x="7569" y="1762"/>
                  <a:pt x="7533" y="1738"/>
                </a:cubicBezTo>
                <a:cubicBezTo>
                  <a:pt x="7507" y="1720"/>
                  <a:pt x="7465" y="1731"/>
                  <a:pt x="7464" y="1774"/>
                </a:cubicBezTo>
                <a:cubicBezTo>
                  <a:pt x="7461" y="1843"/>
                  <a:pt x="7544" y="1806"/>
                  <a:pt x="7549" y="1847"/>
                </a:cubicBezTo>
                <a:cubicBezTo>
                  <a:pt x="7459" y="1846"/>
                  <a:pt x="7495" y="1936"/>
                  <a:pt x="7518" y="1986"/>
                </a:cubicBezTo>
                <a:cubicBezTo>
                  <a:pt x="7528" y="2009"/>
                  <a:pt x="7537" y="2075"/>
                  <a:pt x="7565" y="2078"/>
                </a:cubicBezTo>
                <a:cubicBezTo>
                  <a:pt x="7601" y="2082"/>
                  <a:pt x="7627" y="2015"/>
                  <a:pt x="7639" y="1993"/>
                </a:cubicBezTo>
                <a:cubicBezTo>
                  <a:pt x="7665" y="1946"/>
                  <a:pt x="7675" y="1933"/>
                  <a:pt x="7734" y="1941"/>
                </a:cubicBezTo>
                <a:cubicBezTo>
                  <a:pt x="7770" y="1946"/>
                  <a:pt x="7831" y="2010"/>
                  <a:pt x="7842" y="1950"/>
                </a:cubicBezTo>
                <a:cubicBezTo>
                  <a:pt x="7850" y="1904"/>
                  <a:pt x="7753" y="1843"/>
                  <a:pt x="7722" y="1834"/>
                </a:cubicBezTo>
                <a:cubicBezTo>
                  <a:pt x="7703" y="1828"/>
                  <a:pt x="7602" y="1832"/>
                  <a:pt x="7684" y="1804"/>
                </a:cubicBezTo>
                <a:cubicBezTo>
                  <a:pt x="7702" y="1799"/>
                  <a:pt x="7713" y="1837"/>
                  <a:pt x="7745" y="1809"/>
                </a:cubicBezTo>
                <a:cubicBezTo>
                  <a:pt x="7778" y="1782"/>
                  <a:pt x="7757" y="1763"/>
                  <a:pt x="7746" y="1736"/>
                </a:cubicBezTo>
                <a:cubicBezTo>
                  <a:pt x="7741" y="1725"/>
                  <a:pt x="7728" y="1715"/>
                  <a:pt x="7722" y="1702"/>
                </a:cubicBezTo>
                <a:cubicBezTo>
                  <a:pt x="7717" y="1691"/>
                  <a:pt x="7730" y="1669"/>
                  <a:pt x="7721" y="1659"/>
                </a:cubicBezTo>
                <a:cubicBezTo>
                  <a:pt x="7718" y="1655"/>
                  <a:pt x="7640" y="1641"/>
                  <a:pt x="7636" y="1640"/>
                </a:cubicBezTo>
                <a:cubicBezTo>
                  <a:pt x="7666" y="1620"/>
                  <a:pt x="7705" y="1626"/>
                  <a:pt x="7737" y="1639"/>
                </a:cubicBezTo>
                <a:cubicBezTo>
                  <a:pt x="7747" y="1643"/>
                  <a:pt x="7793" y="1686"/>
                  <a:pt x="7803" y="1685"/>
                </a:cubicBezTo>
                <a:cubicBezTo>
                  <a:pt x="7821" y="1681"/>
                  <a:pt x="7856" y="1643"/>
                  <a:pt x="7848" y="1626"/>
                </a:cubicBezTo>
                <a:cubicBezTo>
                  <a:pt x="7842" y="1613"/>
                  <a:pt x="7807" y="1624"/>
                  <a:pt x="7795" y="1622"/>
                </a:cubicBezTo>
                <a:cubicBezTo>
                  <a:pt x="7853" y="1588"/>
                  <a:pt x="7852" y="1604"/>
                  <a:pt x="7827" y="1554"/>
                </a:cubicBezTo>
                <a:cubicBezTo>
                  <a:pt x="7818" y="1536"/>
                  <a:pt x="7813" y="1503"/>
                  <a:pt x="7810" y="1496"/>
                </a:cubicBezTo>
                <a:cubicBezTo>
                  <a:pt x="7808" y="1490"/>
                  <a:pt x="7819" y="1482"/>
                  <a:pt x="7812" y="1471"/>
                </a:cubicBezTo>
                <a:cubicBezTo>
                  <a:pt x="7804" y="1458"/>
                  <a:pt x="7773" y="1471"/>
                  <a:pt x="7769" y="1453"/>
                </a:cubicBezTo>
                <a:cubicBezTo>
                  <a:pt x="7770" y="1457"/>
                  <a:pt x="7852" y="1437"/>
                  <a:pt x="7863" y="1434"/>
                </a:cubicBezTo>
                <a:cubicBezTo>
                  <a:pt x="7893" y="1426"/>
                  <a:pt x="7895" y="1458"/>
                  <a:pt x="7923" y="1420"/>
                </a:cubicBezTo>
                <a:cubicBezTo>
                  <a:pt x="7933" y="1407"/>
                  <a:pt x="7924" y="1361"/>
                  <a:pt x="7941" y="1358"/>
                </a:cubicBezTo>
                <a:cubicBezTo>
                  <a:pt x="7944" y="1357"/>
                  <a:pt x="7979" y="1437"/>
                  <a:pt x="8022" y="1409"/>
                </a:cubicBezTo>
                <a:cubicBezTo>
                  <a:pt x="8050" y="1391"/>
                  <a:pt x="8030" y="1365"/>
                  <a:pt x="8027" y="1347"/>
                </a:cubicBezTo>
                <a:cubicBezTo>
                  <a:pt x="8025" y="1337"/>
                  <a:pt x="8003" y="1351"/>
                  <a:pt x="8000" y="1342"/>
                </a:cubicBezTo>
                <a:cubicBezTo>
                  <a:pt x="7999" y="1338"/>
                  <a:pt x="8012" y="1332"/>
                  <a:pt x="8013" y="1328"/>
                </a:cubicBezTo>
                <a:cubicBezTo>
                  <a:pt x="8023" y="1295"/>
                  <a:pt x="8044" y="1305"/>
                  <a:pt x="8057" y="1307"/>
                </a:cubicBezTo>
                <a:cubicBezTo>
                  <a:pt x="8082" y="1312"/>
                  <a:pt x="8123" y="1378"/>
                  <a:pt x="8152" y="1374"/>
                </a:cubicBezTo>
                <a:cubicBezTo>
                  <a:pt x="8192" y="1369"/>
                  <a:pt x="8189" y="1286"/>
                  <a:pt x="8198" y="1258"/>
                </a:cubicBezTo>
                <a:cubicBezTo>
                  <a:pt x="8215" y="1203"/>
                  <a:pt x="8242" y="1159"/>
                  <a:pt x="8290" y="1128"/>
                </a:cubicBezTo>
                <a:cubicBezTo>
                  <a:pt x="8302" y="1120"/>
                  <a:pt x="8345" y="1091"/>
                  <a:pt x="8355" y="1099"/>
                </a:cubicBezTo>
                <a:cubicBezTo>
                  <a:pt x="8379" y="1120"/>
                  <a:pt x="8334" y="1124"/>
                  <a:pt x="8336" y="1136"/>
                </a:cubicBezTo>
                <a:cubicBezTo>
                  <a:pt x="8338" y="1161"/>
                  <a:pt x="8334" y="1151"/>
                  <a:pt x="8354" y="1175"/>
                </a:cubicBezTo>
                <a:cubicBezTo>
                  <a:pt x="8389" y="1216"/>
                  <a:pt x="8469" y="1221"/>
                  <a:pt x="8516" y="1215"/>
                </a:cubicBezTo>
                <a:cubicBezTo>
                  <a:pt x="8512" y="1227"/>
                  <a:pt x="8488" y="1256"/>
                  <a:pt x="8487" y="1263"/>
                </a:cubicBezTo>
                <a:cubicBezTo>
                  <a:pt x="8486" y="1271"/>
                  <a:pt x="8499" y="1289"/>
                  <a:pt x="8499" y="1291"/>
                </a:cubicBezTo>
                <a:cubicBezTo>
                  <a:pt x="8492" y="1323"/>
                  <a:pt x="8515" y="1294"/>
                  <a:pt x="8499" y="1321"/>
                </a:cubicBezTo>
                <a:cubicBezTo>
                  <a:pt x="8492" y="1332"/>
                  <a:pt x="8462" y="1334"/>
                  <a:pt x="8450" y="1345"/>
                </a:cubicBezTo>
                <a:cubicBezTo>
                  <a:pt x="8430" y="1362"/>
                  <a:pt x="8420" y="1363"/>
                  <a:pt x="8429" y="1378"/>
                </a:cubicBezTo>
                <a:cubicBezTo>
                  <a:pt x="8445" y="1403"/>
                  <a:pt x="8516" y="1386"/>
                  <a:pt x="8521" y="1392"/>
                </a:cubicBezTo>
                <a:cubicBezTo>
                  <a:pt x="8533" y="1405"/>
                  <a:pt x="8508" y="1434"/>
                  <a:pt x="8520" y="1440"/>
                </a:cubicBezTo>
                <a:cubicBezTo>
                  <a:pt x="8544" y="1453"/>
                  <a:pt x="8539" y="1409"/>
                  <a:pt x="8551" y="1404"/>
                </a:cubicBezTo>
                <a:cubicBezTo>
                  <a:pt x="8596" y="1381"/>
                  <a:pt x="8558" y="1553"/>
                  <a:pt x="8658" y="1510"/>
                </a:cubicBezTo>
                <a:cubicBezTo>
                  <a:pt x="8685" y="1498"/>
                  <a:pt x="8674" y="1469"/>
                  <a:pt x="8696" y="1484"/>
                </a:cubicBezTo>
                <a:cubicBezTo>
                  <a:pt x="8711" y="1493"/>
                  <a:pt x="8694" y="1552"/>
                  <a:pt x="8739" y="1548"/>
                </a:cubicBezTo>
                <a:cubicBezTo>
                  <a:pt x="8774" y="1546"/>
                  <a:pt x="8782" y="1442"/>
                  <a:pt x="8823" y="1535"/>
                </a:cubicBezTo>
                <a:cubicBezTo>
                  <a:pt x="8831" y="1554"/>
                  <a:pt x="8814" y="1594"/>
                  <a:pt x="8820" y="1600"/>
                </a:cubicBezTo>
                <a:cubicBezTo>
                  <a:pt x="8842" y="1625"/>
                  <a:pt x="8877" y="1588"/>
                  <a:pt x="8884" y="1574"/>
                </a:cubicBezTo>
                <a:cubicBezTo>
                  <a:pt x="8882" y="1578"/>
                  <a:pt x="8876" y="1534"/>
                  <a:pt x="8876" y="1527"/>
                </a:cubicBezTo>
                <a:cubicBezTo>
                  <a:pt x="8876" y="1511"/>
                  <a:pt x="8893" y="1488"/>
                  <a:pt x="8886" y="1471"/>
                </a:cubicBezTo>
                <a:cubicBezTo>
                  <a:pt x="8875" y="1440"/>
                  <a:pt x="8847" y="1439"/>
                  <a:pt x="8818" y="1434"/>
                </a:cubicBezTo>
                <a:cubicBezTo>
                  <a:pt x="8818" y="1370"/>
                  <a:pt x="8893" y="1440"/>
                  <a:pt x="8908" y="1445"/>
                </a:cubicBezTo>
                <a:cubicBezTo>
                  <a:pt x="8931" y="1452"/>
                  <a:pt x="8993" y="1447"/>
                  <a:pt x="9006" y="1429"/>
                </a:cubicBezTo>
                <a:cubicBezTo>
                  <a:pt x="9020" y="1409"/>
                  <a:pt x="9000" y="1323"/>
                  <a:pt x="8974" y="1318"/>
                </a:cubicBezTo>
                <a:cubicBezTo>
                  <a:pt x="8925" y="1310"/>
                  <a:pt x="8970" y="1355"/>
                  <a:pt x="8935" y="1362"/>
                </a:cubicBezTo>
                <a:cubicBezTo>
                  <a:pt x="8928" y="1363"/>
                  <a:pt x="8925" y="1333"/>
                  <a:pt x="8926" y="1329"/>
                </a:cubicBezTo>
                <a:cubicBezTo>
                  <a:pt x="8934" y="1312"/>
                  <a:pt x="8987" y="1301"/>
                  <a:pt x="9001" y="1277"/>
                </a:cubicBezTo>
                <a:cubicBezTo>
                  <a:pt x="9014" y="1255"/>
                  <a:pt x="9029" y="1237"/>
                  <a:pt x="9003" y="1215"/>
                </a:cubicBezTo>
                <a:cubicBezTo>
                  <a:pt x="8973" y="1191"/>
                  <a:pt x="8980" y="1226"/>
                  <a:pt x="8976" y="1237"/>
                </a:cubicBezTo>
                <a:cubicBezTo>
                  <a:pt x="8970" y="1250"/>
                  <a:pt x="9002" y="1262"/>
                  <a:pt x="8973" y="1277"/>
                </a:cubicBezTo>
                <a:cubicBezTo>
                  <a:pt x="8960" y="1284"/>
                  <a:pt x="8919" y="1262"/>
                  <a:pt x="8897" y="1270"/>
                </a:cubicBezTo>
                <a:cubicBezTo>
                  <a:pt x="8874" y="1278"/>
                  <a:pt x="8862" y="1305"/>
                  <a:pt x="8838" y="1314"/>
                </a:cubicBezTo>
                <a:cubicBezTo>
                  <a:pt x="8812" y="1324"/>
                  <a:pt x="8766" y="1324"/>
                  <a:pt x="8737" y="1330"/>
                </a:cubicBezTo>
                <a:cubicBezTo>
                  <a:pt x="8723" y="1287"/>
                  <a:pt x="8727" y="1312"/>
                  <a:pt x="8693" y="1281"/>
                </a:cubicBezTo>
                <a:cubicBezTo>
                  <a:pt x="8688" y="1277"/>
                  <a:pt x="8650" y="1244"/>
                  <a:pt x="8648" y="1235"/>
                </a:cubicBezTo>
                <a:cubicBezTo>
                  <a:pt x="8648" y="1227"/>
                  <a:pt x="8704" y="1208"/>
                  <a:pt x="8687" y="1210"/>
                </a:cubicBezTo>
                <a:cubicBezTo>
                  <a:pt x="8709" y="1228"/>
                  <a:pt x="8708" y="1258"/>
                  <a:pt x="8743" y="1276"/>
                </a:cubicBezTo>
                <a:cubicBezTo>
                  <a:pt x="8783" y="1297"/>
                  <a:pt x="8829" y="1302"/>
                  <a:pt x="8861" y="1263"/>
                </a:cubicBezTo>
                <a:cubicBezTo>
                  <a:pt x="8930" y="1179"/>
                  <a:pt x="8756" y="1194"/>
                  <a:pt x="8712" y="1191"/>
                </a:cubicBezTo>
                <a:cubicBezTo>
                  <a:pt x="8718" y="1166"/>
                  <a:pt x="8702" y="1155"/>
                  <a:pt x="8705" y="1139"/>
                </a:cubicBezTo>
                <a:cubicBezTo>
                  <a:pt x="8709" y="1115"/>
                  <a:pt x="8728" y="1102"/>
                  <a:pt x="8736" y="1080"/>
                </a:cubicBezTo>
                <a:cubicBezTo>
                  <a:pt x="8745" y="1054"/>
                  <a:pt x="8746" y="1039"/>
                  <a:pt x="8738" y="1012"/>
                </a:cubicBezTo>
                <a:cubicBezTo>
                  <a:pt x="8733" y="996"/>
                  <a:pt x="8700" y="980"/>
                  <a:pt x="8706" y="958"/>
                </a:cubicBezTo>
                <a:cubicBezTo>
                  <a:pt x="8722" y="903"/>
                  <a:pt x="8758" y="1034"/>
                  <a:pt x="8757" y="1031"/>
                </a:cubicBezTo>
                <a:cubicBezTo>
                  <a:pt x="8762" y="1052"/>
                  <a:pt x="8742" y="1115"/>
                  <a:pt x="8793" y="1102"/>
                </a:cubicBezTo>
                <a:cubicBezTo>
                  <a:pt x="8820" y="1096"/>
                  <a:pt x="8821" y="1039"/>
                  <a:pt x="8836" y="1027"/>
                </a:cubicBezTo>
                <a:cubicBezTo>
                  <a:pt x="8862" y="1006"/>
                  <a:pt x="8938" y="1021"/>
                  <a:pt x="8913" y="960"/>
                </a:cubicBezTo>
                <a:cubicBezTo>
                  <a:pt x="8906" y="944"/>
                  <a:pt x="8871" y="942"/>
                  <a:pt x="8870" y="926"/>
                </a:cubicBezTo>
                <a:cubicBezTo>
                  <a:pt x="8892" y="886"/>
                  <a:pt x="8973" y="974"/>
                  <a:pt x="8976" y="885"/>
                </a:cubicBezTo>
                <a:cubicBezTo>
                  <a:pt x="8977" y="846"/>
                  <a:pt x="8918" y="851"/>
                  <a:pt x="8915" y="820"/>
                </a:cubicBezTo>
                <a:cubicBezTo>
                  <a:pt x="8913" y="804"/>
                  <a:pt x="8943" y="784"/>
                  <a:pt x="8942" y="761"/>
                </a:cubicBezTo>
                <a:cubicBezTo>
                  <a:pt x="8934" y="749"/>
                  <a:pt x="8924" y="739"/>
                  <a:pt x="8911" y="732"/>
                </a:cubicBezTo>
                <a:cubicBezTo>
                  <a:pt x="8916" y="726"/>
                  <a:pt x="8920" y="720"/>
                  <a:pt x="8924" y="714"/>
                </a:cubicBezTo>
                <a:cubicBezTo>
                  <a:pt x="8916" y="670"/>
                  <a:pt x="8921" y="619"/>
                  <a:pt x="8848" y="640"/>
                </a:cubicBezTo>
                <a:cubicBezTo>
                  <a:pt x="8846" y="626"/>
                  <a:pt x="8907" y="572"/>
                  <a:pt x="8921" y="567"/>
                </a:cubicBezTo>
                <a:cubicBezTo>
                  <a:pt x="8925" y="566"/>
                  <a:pt x="8977" y="563"/>
                  <a:pt x="8971" y="568"/>
                </a:cubicBezTo>
                <a:cubicBezTo>
                  <a:pt x="8992" y="551"/>
                  <a:pt x="8994" y="525"/>
                  <a:pt x="8964" y="514"/>
                </a:cubicBezTo>
                <a:cubicBezTo>
                  <a:pt x="8948" y="509"/>
                  <a:pt x="8888" y="542"/>
                  <a:pt x="8868" y="547"/>
                </a:cubicBezTo>
                <a:cubicBezTo>
                  <a:pt x="8858" y="550"/>
                  <a:pt x="8806" y="566"/>
                  <a:pt x="8802" y="565"/>
                </a:cubicBezTo>
                <a:cubicBezTo>
                  <a:pt x="8788" y="562"/>
                  <a:pt x="8794" y="532"/>
                  <a:pt x="8780" y="533"/>
                </a:cubicBezTo>
                <a:cubicBezTo>
                  <a:pt x="8776" y="533"/>
                  <a:pt x="8757" y="539"/>
                  <a:pt x="8755" y="539"/>
                </a:cubicBezTo>
                <a:cubicBezTo>
                  <a:pt x="8741" y="538"/>
                  <a:pt x="8741" y="563"/>
                  <a:pt x="8726" y="562"/>
                </a:cubicBezTo>
                <a:cubicBezTo>
                  <a:pt x="8690" y="559"/>
                  <a:pt x="8689" y="495"/>
                  <a:pt x="8666" y="472"/>
                </a:cubicBezTo>
                <a:cubicBezTo>
                  <a:pt x="8696" y="461"/>
                  <a:pt x="8705" y="468"/>
                  <a:pt x="8730" y="477"/>
                </a:cubicBezTo>
                <a:cubicBezTo>
                  <a:pt x="8755" y="485"/>
                  <a:pt x="8784" y="530"/>
                  <a:pt x="8816" y="503"/>
                </a:cubicBezTo>
                <a:cubicBezTo>
                  <a:pt x="8825" y="495"/>
                  <a:pt x="8830" y="429"/>
                  <a:pt x="8836" y="429"/>
                </a:cubicBezTo>
                <a:cubicBezTo>
                  <a:pt x="8850" y="429"/>
                  <a:pt x="8960" y="480"/>
                  <a:pt x="8927" y="407"/>
                </a:cubicBezTo>
                <a:cubicBezTo>
                  <a:pt x="8919" y="390"/>
                  <a:pt x="8859" y="380"/>
                  <a:pt x="8839" y="384"/>
                </a:cubicBezTo>
                <a:cubicBezTo>
                  <a:pt x="8794" y="393"/>
                  <a:pt x="8835" y="389"/>
                  <a:pt x="8793" y="418"/>
                </a:cubicBezTo>
                <a:cubicBezTo>
                  <a:pt x="8730" y="461"/>
                  <a:pt x="8697" y="387"/>
                  <a:pt x="8700" y="335"/>
                </a:cubicBezTo>
                <a:cubicBezTo>
                  <a:pt x="8701" y="329"/>
                  <a:pt x="8725" y="330"/>
                  <a:pt x="8726" y="322"/>
                </a:cubicBezTo>
                <a:cubicBezTo>
                  <a:pt x="8726" y="313"/>
                  <a:pt x="8710" y="306"/>
                  <a:pt x="8711" y="300"/>
                </a:cubicBezTo>
                <a:cubicBezTo>
                  <a:pt x="8711" y="297"/>
                  <a:pt x="8693" y="251"/>
                  <a:pt x="8717" y="251"/>
                </a:cubicBezTo>
                <a:cubicBezTo>
                  <a:pt x="8727" y="251"/>
                  <a:pt x="8717" y="273"/>
                  <a:pt x="8714" y="272"/>
                </a:cubicBezTo>
                <a:cubicBezTo>
                  <a:pt x="8708" y="286"/>
                  <a:pt x="8712" y="295"/>
                  <a:pt x="8724" y="298"/>
                </a:cubicBezTo>
                <a:cubicBezTo>
                  <a:pt x="8731" y="296"/>
                  <a:pt x="8737" y="294"/>
                  <a:pt x="8743" y="291"/>
                </a:cubicBezTo>
                <a:cubicBezTo>
                  <a:pt x="8815" y="307"/>
                  <a:pt x="8828" y="222"/>
                  <a:pt x="8878" y="193"/>
                </a:cubicBezTo>
                <a:cubicBezTo>
                  <a:pt x="8877" y="233"/>
                  <a:pt x="8821" y="262"/>
                  <a:pt x="8884" y="281"/>
                </a:cubicBezTo>
                <a:cubicBezTo>
                  <a:pt x="8895" y="284"/>
                  <a:pt x="8950" y="269"/>
                  <a:pt x="8961" y="263"/>
                </a:cubicBezTo>
                <a:cubicBezTo>
                  <a:pt x="8968" y="260"/>
                  <a:pt x="8982" y="227"/>
                  <a:pt x="8988" y="228"/>
                </a:cubicBezTo>
                <a:cubicBezTo>
                  <a:pt x="8987" y="228"/>
                  <a:pt x="8990" y="292"/>
                  <a:pt x="9000" y="310"/>
                </a:cubicBezTo>
                <a:cubicBezTo>
                  <a:pt x="9051" y="403"/>
                  <a:pt x="9102" y="309"/>
                  <a:pt x="9087" y="240"/>
                </a:cubicBezTo>
                <a:cubicBezTo>
                  <a:pt x="9146" y="275"/>
                  <a:pt x="9078" y="248"/>
                  <a:pt x="9143" y="231"/>
                </a:cubicBezTo>
                <a:cubicBezTo>
                  <a:pt x="9171" y="224"/>
                  <a:pt x="9180" y="239"/>
                  <a:pt x="9195" y="266"/>
                </a:cubicBezTo>
                <a:cubicBezTo>
                  <a:pt x="9216" y="303"/>
                  <a:pt x="9195" y="327"/>
                  <a:pt x="9252" y="345"/>
                </a:cubicBezTo>
                <a:cubicBezTo>
                  <a:pt x="9255" y="346"/>
                  <a:pt x="9321" y="346"/>
                  <a:pt x="9323" y="351"/>
                </a:cubicBezTo>
                <a:cubicBezTo>
                  <a:pt x="9272" y="361"/>
                  <a:pt x="9224" y="410"/>
                  <a:pt x="9227" y="459"/>
                </a:cubicBezTo>
                <a:cubicBezTo>
                  <a:pt x="9200" y="394"/>
                  <a:pt x="9129" y="319"/>
                  <a:pt x="9075" y="391"/>
                </a:cubicBezTo>
                <a:cubicBezTo>
                  <a:pt x="9068" y="400"/>
                  <a:pt x="9068" y="427"/>
                  <a:pt x="9059" y="432"/>
                </a:cubicBezTo>
                <a:cubicBezTo>
                  <a:pt x="9041" y="444"/>
                  <a:pt x="9044" y="426"/>
                  <a:pt x="9028" y="432"/>
                </a:cubicBezTo>
                <a:cubicBezTo>
                  <a:pt x="9009" y="439"/>
                  <a:pt x="9006" y="402"/>
                  <a:pt x="8990" y="437"/>
                </a:cubicBezTo>
                <a:cubicBezTo>
                  <a:pt x="8982" y="455"/>
                  <a:pt x="9020" y="502"/>
                  <a:pt x="9023" y="519"/>
                </a:cubicBezTo>
                <a:cubicBezTo>
                  <a:pt x="9028" y="558"/>
                  <a:pt x="8997" y="598"/>
                  <a:pt x="9009" y="639"/>
                </a:cubicBezTo>
                <a:cubicBezTo>
                  <a:pt x="9027" y="704"/>
                  <a:pt x="9088" y="708"/>
                  <a:pt x="9142" y="706"/>
                </a:cubicBezTo>
                <a:cubicBezTo>
                  <a:pt x="9168" y="731"/>
                  <a:pt x="9168" y="728"/>
                  <a:pt x="9205" y="700"/>
                </a:cubicBezTo>
                <a:cubicBezTo>
                  <a:pt x="9231" y="749"/>
                  <a:pt x="9228" y="822"/>
                  <a:pt x="9159" y="786"/>
                </a:cubicBezTo>
                <a:cubicBezTo>
                  <a:pt x="9121" y="766"/>
                  <a:pt x="9041" y="663"/>
                  <a:pt x="8990" y="728"/>
                </a:cubicBezTo>
                <a:cubicBezTo>
                  <a:pt x="8962" y="763"/>
                  <a:pt x="9002" y="794"/>
                  <a:pt x="9021" y="815"/>
                </a:cubicBezTo>
                <a:cubicBezTo>
                  <a:pt x="9050" y="847"/>
                  <a:pt x="9064" y="839"/>
                  <a:pt x="9044" y="873"/>
                </a:cubicBezTo>
                <a:cubicBezTo>
                  <a:pt x="9011" y="926"/>
                  <a:pt x="8889" y="977"/>
                  <a:pt x="9020" y="994"/>
                </a:cubicBezTo>
                <a:cubicBezTo>
                  <a:pt x="8991" y="1038"/>
                  <a:pt x="8967" y="1094"/>
                  <a:pt x="9033" y="1110"/>
                </a:cubicBezTo>
                <a:cubicBezTo>
                  <a:pt x="9054" y="1115"/>
                  <a:pt x="9149" y="1075"/>
                  <a:pt x="9151" y="1082"/>
                </a:cubicBezTo>
                <a:cubicBezTo>
                  <a:pt x="9156" y="1096"/>
                  <a:pt x="9095" y="1123"/>
                  <a:pt x="9097" y="1150"/>
                </a:cubicBezTo>
                <a:cubicBezTo>
                  <a:pt x="9100" y="1201"/>
                  <a:pt x="9139" y="1169"/>
                  <a:pt x="9159" y="1139"/>
                </a:cubicBezTo>
                <a:cubicBezTo>
                  <a:pt x="9183" y="1104"/>
                  <a:pt x="9172" y="1051"/>
                  <a:pt x="9203" y="1109"/>
                </a:cubicBezTo>
                <a:cubicBezTo>
                  <a:pt x="9227" y="1155"/>
                  <a:pt x="9194" y="1165"/>
                  <a:pt x="9246" y="1179"/>
                </a:cubicBezTo>
                <a:cubicBezTo>
                  <a:pt x="9210" y="1215"/>
                  <a:pt x="9197" y="1207"/>
                  <a:pt x="9149" y="1228"/>
                </a:cubicBezTo>
                <a:cubicBezTo>
                  <a:pt x="9127" y="1238"/>
                  <a:pt x="9109" y="1262"/>
                  <a:pt x="9084" y="1267"/>
                </a:cubicBezTo>
                <a:cubicBezTo>
                  <a:pt x="9072" y="1269"/>
                  <a:pt x="9071" y="1239"/>
                  <a:pt x="9055" y="1248"/>
                </a:cubicBezTo>
                <a:cubicBezTo>
                  <a:pt x="9050" y="1250"/>
                  <a:pt x="9028" y="1315"/>
                  <a:pt x="9031" y="1327"/>
                </a:cubicBezTo>
                <a:cubicBezTo>
                  <a:pt x="9047" y="1395"/>
                  <a:pt x="9162" y="1349"/>
                  <a:pt x="9191" y="1321"/>
                </a:cubicBezTo>
                <a:cubicBezTo>
                  <a:pt x="9206" y="1307"/>
                  <a:pt x="9215" y="1287"/>
                  <a:pt x="9231" y="1273"/>
                </a:cubicBezTo>
                <a:cubicBezTo>
                  <a:pt x="9254" y="1254"/>
                  <a:pt x="9262" y="1260"/>
                  <a:pt x="9286" y="1242"/>
                </a:cubicBezTo>
                <a:cubicBezTo>
                  <a:pt x="9286" y="1242"/>
                  <a:pt x="9322" y="1211"/>
                  <a:pt x="9310" y="1213"/>
                </a:cubicBezTo>
                <a:cubicBezTo>
                  <a:pt x="9347" y="1208"/>
                  <a:pt x="9352" y="1242"/>
                  <a:pt x="9391" y="1254"/>
                </a:cubicBezTo>
                <a:cubicBezTo>
                  <a:pt x="9423" y="1265"/>
                  <a:pt x="9442" y="1241"/>
                  <a:pt x="9468" y="1246"/>
                </a:cubicBezTo>
                <a:cubicBezTo>
                  <a:pt x="9483" y="1249"/>
                  <a:pt x="9496" y="1273"/>
                  <a:pt x="9513" y="1279"/>
                </a:cubicBezTo>
                <a:cubicBezTo>
                  <a:pt x="9574" y="1299"/>
                  <a:pt x="9602" y="1260"/>
                  <a:pt x="9570" y="1348"/>
                </a:cubicBezTo>
                <a:cubicBezTo>
                  <a:pt x="9552" y="1400"/>
                  <a:pt x="9539" y="1465"/>
                  <a:pt x="9615" y="1421"/>
                </a:cubicBezTo>
                <a:cubicBezTo>
                  <a:pt x="9642" y="1405"/>
                  <a:pt x="9702" y="1343"/>
                  <a:pt x="9685" y="1442"/>
                </a:cubicBezTo>
                <a:cubicBezTo>
                  <a:pt x="9680" y="1468"/>
                  <a:pt x="9631" y="1499"/>
                  <a:pt x="9666" y="1523"/>
                </a:cubicBezTo>
                <a:cubicBezTo>
                  <a:pt x="9683" y="1534"/>
                  <a:pt x="9713" y="1525"/>
                  <a:pt x="9732" y="1519"/>
                </a:cubicBezTo>
                <a:cubicBezTo>
                  <a:pt x="9778" y="1503"/>
                  <a:pt x="9797" y="1463"/>
                  <a:pt x="9831" y="1437"/>
                </a:cubicBezTo>
                <a:cubicBezTo>
                  <a:pt x="9868" y="1410"/>
                  <a:pt x="9839" y="1410"/>
                  <a:pt x="9871" y="1436"/>
                </a:cubicBezTo>
                <a:cubicBezTo>
                  <a:pt x="9880" y="1443"/>
                  <a:pt x="9961" y="1533"/>
                  <a:pt x="9961" y="1542"/>
                </a:cubicBezTo>
                <a:cubicBezTo>
                  <a:pt x="9964" y="1572"/>
                  <a:pt x="9925" y="1573"/>
                  <a:pt x="9903" y="1554"/>
                </a:cubicBezTo>
                <a:cubicBezTo>
                  <a:pt x="9879" y="1534"/>
                  <a:pt x="9905" y="1440"/>
                  <a:pt x="9829" y="1471"/>
                </a:cubicBezTo>
                <a:cubicBezTo>
                  <a:pt x="9758" y="1501"/>
                  <a:pt x="9832" y="1566"/>
                  <a:pt x="9847" y="1603"/>
                </a:cubicBezTo>
                <a:cubicBezTo>
                  <a:pt x="9879" y="1679"/>
                  <a:pt x="9812" y="1651"/>
                  <a:pt x="9795" y="1704"/>
                </a:cubicBezTo>
                <a:cubicBezTo>
                  <a:pt x="9787" y="1727"/>
                  <a:pt x="9795" y="1755"/>
                  <a:pt x="9822" y="1761"/>
                </a:cubicBezTo>
                <a:cubicBezTo>
                  <a:pt x="9842" y="1765"/>
                  <a:pt x="9847" y="1744"/>
                  <a:pt x="9863" y="1740"/>
                </a:cubicBezTo>
                <a:cubicBezTo>
                  <a:pt x="9903" y="1729"/>
                  <a:pt x="9964" y="1713"/>
                  <a:pt x="10005" y="1711"/>
                </a:cubicBezTo>
                <a:cubicBezTo>
                  <a:pt x="10029" y="1744"/>
                  <a:pt x="9954" y="1751"/>
                  <a:pt x="9953" y="1752"/>
                </a:cubicBezTo>
                <a:cubicBezTo>
                  <a:pt x="9926" y="1770"/>
                  <a:pt x="9928" y="1749"/>
                  <a:pt x="9920" y="1788"/>
                </a:cubicBezTo>
                <a:cubicBezTo>
                  <a:pt x="9917" y="1804"/>
                  <a:pt x="9952" y="1851"/>
                  <a:pt x="9943" y="1864"/>
                </a:cubicBezTo>
                <a:cubicBezTo>
                  <a:pt x="9934" y="1878"/>
                  <a:pt x="9925" y="1863"/>
                  <a:pt x="9916" y="1871"/>
                </a:cubicBezTo>
                <a:cubicBezTo>
                  <a:pt x="9906" y="1879"/>
                  <a:pt x="9844" y="1882"/>
                  <a:pt x="9837" y="1899"/>
                </a:cubicBezTo>
                <a:cubicBezTo>
                  <a:pt x="9824" y="1929"/>
                  <a:pt x="9855" y="1925"/>
                  <a:pt x="9858" y="1938"/>
                </a:cubicBezTo>
                <a:cubicBezTo>
                  <a:pt x="9863" y="1961"/>
                  <a:pt x="9850" y="1976"/>
                  <a:pt x="9855" y="2002"/>
                </a:cubicBezTo>
                <a:cubicBezTo>
                  <a:pt x="9857" y="2014"/>
                  <a:pt x="9899" y="2051"/>
                  <a:pt x="9892" y="2060"/>
                </a:cubicBezTo>
                <a:cubicBezTo>
                  <a:pt x="9876" y="2079"/>
                  <a:pt x="9726" y="2025"/>
                  <a:pt x="9725" y="2115"/>
                </a:cubicBezTo>
                <a:cubicBezTo>
                  <a:pt x="9724" y="2184"/>
                  <a:pt x="9823" y="2128"/>
                  <a:pt x="9849" y="2148"/>
                </a:cubicBezTo>
                <a:cubicBezTo>
                  <a:pt x="9885" y="2175"/>
                  <a:pt x="9826" y="2198"/>
                  <a:pt x="9849" y="2230"/>
                </a:cubicBezTo>
                <a:cubicBezTo>
                  <a:pt x="9854" y="2236"/>
                  <a:pt x="9924" y="2245"/>
                  <a:pt x="9942" y="2234"/>
                </a:cubicBezTo>
                <a:cubicBezTo>
                  <a:pt x="9966" y="2219"/>
                  <a:pt x="9963" y="2168"/>
                  <a:pt x="9990" y="2161"/>
                </a:cubicBezTo>
                <a:cubicBezTo>
                  <a:pt x="9999" y="2158"/>
                  <a:pt x="10010" y="2185"/>
                  <a:pt x="10031" y="2180"/>
                </a:cubicBezTo>
                <a:cubicBezTo>
                  <a:pt x="10094" y="2162"/>
                  <a:pt x="10018" y="2029"/>
                  <a:pt x="10052" y="2015"/>
                </a:cubicBezTo>
                <a:cubicBezTo>
                  <a:pt x="10088" y="2000"/>
                  <a:pt x="10062" y="2052"/>
                  <a:pt x="10069" y="2062"/>
                </a:cubicBezTo>
                <a:cubicBezTo>
                  <a:pt x="10086" y="2086"/>
                  <a:pt x="10116" y="2106"/>
                  <a:pt x="10147" y="2111"/>
                </a:cubicBezTo>
                <a:cubicBezTo>
                  <a:pt x="10157" y="2113"/>
                  <a:pt x="10244" y="2084"/>
                  <a:pt x="10248" y="2093"/>
                </a:cubicBezTo>
                <a:cubicBezTo>
                  <a:pt x="10258" y="2115"/>
                  <a:pt x="10170" y="2159"/>
                  <a:pt x="10217" y="2185"/>
                </a:cubicBezTo>
                <a:cubicBezTo>
                  <a:pt x="10255" y="2206"/>
                  <a:pt x="10281" y="2143"/>
                  <a:pt x="10288" y="2119"/>
                </a:cubicBezTo>
                <a:cubicBezTo>
                  <a:pt x="10295" y="2126"/>
                  <a:pt x="10336" y="2161"/>
                  <a:pt x="10342" y="2165"/>
                </a:cubicBezTo>
                <a:cubicBezTo>
                  <a:pt x="10342" y="2165"/>
                  <a:pt x="10394" y="2186"/>
                  <a:pt x="10384" y="2170"/>
                </a:cubicBezTo>
                <a:cubicBezTo>
                  <a:pt x="10391" y="2181"/>
                  <a:pt x="10380" y="2190"/>
                  <a:pt x="10399" y="2198"/>
                </a:cubicBezTo>
                <a:cubicBezTo>
                  <a:pt x="10377" y="2212"/>
                  <a:pt x="10251" y="2352"/>
                  <a:pt x="10350" y="2352"/>
                </a:cubicBezTo>
                <a:cubicBezTo>
                  <a:pt x="10390" y="2352"/>
                  <a:pt x="10384" y="2295"/>
                  <a:pt x="10429" y="2299"/>
                </a:cubicBezTo>
                <a:cubicBezTo>
                  <a:pt x="10446" y="2300"/>
                  <a:pt x="10444" y="2314"/>
                  <a:pt x="10454" y="2319"/>
                </a:cubicBezTo>
                <a:cubicBezTo>
                  <a:pt x="10462" y="2322"/>
                  <a:pt x="10483" y="2336"/>
                  <a:pt x="10493" y="2341"/>
                </a:cubicBezTo>
                <a:cubicBezTo>
                  <a:pt x="10507" y="2348"/>
                  <a:pt x="10548" y="2340"/>
                  <a:pt x="10550" y="2372"/>
                </a:cubicBezTo>
                <a:cubicBezTo>
                  <a:pt x="10551" y="2376"/>
                  <a:pt x="10491" y="2432"/>
                  <a:pt x="10485" y="2444"/>
                </a:cubicBezTo>
                <a:cubicBezTo>
                  <a:pt x="10463" y="2488"/>
                  <a:pt x="10459" y="2523"/>
                  <a:pt x="10510" y="2528"/>
                </a:cubicBezTo>
                <a:cubicBezTo>
                  <a:pt x="10533" y="2530"/>
                  <a:pt x="10626" y="2504"/>
                  <a:pt x="10641" y="2485"/>
                </a:cubicBezTo>
                <a:cubicBezTo>
                  <a:pt x="10649" y="2507"/>
                  <a:pt x="10659" y="2529"/>
                  <a:pt x="10668" y="2551"/>
                </a:cubicBezTo>
                <a:cubicBezTo>
                  <a:pt x="10636" y="2559"/>
                  <a:pt x="10622" y="2600"/>
                  <a:pt x="10607" y="2626"/>
                </a:cubicBezTo>
                <a:cubicBezTo>
                  <a:pt x="10581" y="2669"/>
                  <a:pt x="10544" y="2717"/>
                  <a:pt x="10603" y="2754"/>
                </a:cubicBezTo>
                <a:cubicBezTo>
                  <a:pt x="10671" y="2796"/>
                  <a:pt x="10633" y="2714"/>
                  <a:pt x="10666" y="2714"/>
                </a:cubicBezTo>
                <a:cubicBezTo>
                  <a:pt x="10673" y="2714"/>
                  <a:pt x="10675" y="2739"/>
                  <a:pt x="10684" y="2737"/>
                </a:cubicBezTo>
                <a:cubicBezTo>
                  <a:pt x="10691" y="2736"/>
                  <a:pt x="10695" y="2725"/>
                  <a:pt x="10701" y="2725"/>
                </a:cubicBezTo>
                <a:cubicBezTo>
                  <a:pt x="10737" y="2720"/>
                  <a:pt x="10736" y="2697"/>
                  <a:pt x="10747" y="2680"/>
                </a:cubicBezTo>
                <a:cubicBezTo>
                  <a:pt x="10752" y="2674"/>
                  <a:pt x="10748" y="2654"/>
                  <a:pt x="10758" y="2641"/>
                </a:cubicBezTo>
                <a:cubicBezTo>
                  <a:pt x="10741" y="2662"/>
                  <a:pt x="10785" y="2630"/>
                  <a:pt x="10782" y="2637"/>
                </a:cubicBezTo>
                <a:cubicBezTo>
                  <a:pt x="10783" y="2634"/>
                  <a:pt x="10800" y="2631"/>
                  <a:pt x="10801" y="2621"/>
                </a:cubicBezTo>
                <a:cubicBezTo>
                  <a:pt x="10801" y="2624"/>
                  <a:pt x="10740" y="2591"/>
                  <a:pt x="10750" y="2590"/>
                </a:cubicBezTo>
                <a:cubicBezTo>
                  <a:pt x="10737" y="2591"/>
                  <a:pt x="10673" y="2725"/>
                  <a:pt x="10682" y="2627"/>
                </a:cubicBezTo>
                <a:cubicBezTo>
                  <a:pt x="10685" y="2588"/>
                  <a:pt x="10756" y="2493"/>
                  <a:pt x="10797" y="2491"/>
                </a:cubicBezTo>
                <a:cubicBezTo>
                  <a:pt x="10840" y="2517"/>
                  <a:pt x="10798" y="2546"/>
                  <a:pt x="10844" y="2507"/>
                </a:cubicBezTo>
                <a:cubicBezTo>
                  <a:pt x="10872" y="2483"/>
                  <a:pt x="10856" y="2428"/>
                  <a:pt x="10876" y="2410"/>
                </a:cubicBezTo>
                <a:cubicBezTo>
                  <a:pt x="10894" y="2394"/>
                  <a:pt x="10910" y="2409"/>
                  <a:pt x="10928" y="2408"/>
                </a:cubicBezTo>
                <a:cubicBezTo>
                  <a:pt x="10949" y="2407"/>
                  <a:pt x="10988" y="2427"/>
                  <a:pt x="10989" y="2382"/>
                </a:cubicBezTo>
                <a:cubicBezTo>
                  <a:pt x="10990" y="2346"/>
                  <a:pt x="10938" y="2362"/>
                  <a:pt x="10916" y="2363"/>
                </a:cubicBezTo>
                <a:cubicBezTo>
                  <a:pt x="10891" y="2363"/>
                  <a:pt x="10877" y="2356"/>
                  <a:pt x="10853" y="2368"/>
                </a:cubicBezTo>
                <a:cubicBezTo>
                  <a:pt x="10841" y="2374"/>
                  <a:pt x="10828" y="2403"/>
                  <a:pt x="10817" y="2403"/>
                </a:cubicBezTo>
                <a:cubicBezTo>
                  <a:pt x="10817" y="2403"/>
                  <a:pt x="10739" y="2321"/>
                  <a:pt x="10736" y="2318"/>
                </a:cubicBezTo>
                <a:cubicBezTo>
                  <a:pt x="10698" y="2284"/>
                  <a:pt x="10683" y="2274"/>
                  <a:pt x="10635" y="2265"/>
                </a:cubicBezTo>
                <a:cubicBezTo>
                  <a:pt x="10588" y="2256"/>
                  <a:pt x="10563" y="2250"/>
                  <a:pt x="10549" y="2200"/>
                </a:cubicBezTo>
                <a:cubicBezTo>
                  <a:pt x="10558" y="2193"/>
                  <a:pt x="10577" y="2222"/>
                  <a:pt x="10584" y="2224"/>
                </a:cubicBezTo>
                <a:cubicBezTo>
                  <a:pt x="10625" y="2236"/>
                  <a:pt x="10661" y="2243"/>
                  <a:pt x="10699" y="2215"/>
                </a:cubicBezTo>
                <a:cubicBezTo>
                  <a:pt x="10716" y="2202"/>
                  <a:pt x="10752" y="2104"/>
                  <a:pt x="10775" y="2110"/>
                </a:cubicBezTo>
                <a:cubicBezTo>
                  <a:pt x="10765" y="2126"/>
                  <a:pt x="10737" y="2227"/>
                  <a:pt x="10748" y="2243"/>
                </a:cubicBezTo>
                <a:cubicBezTo>
                  <a:pt x="10768" y="2268"/>
                  <a:pt x="10784" y="2253"/>
                  <a:pt x="10806" y="2248"/>
                </a:cubicBezTo>
                <a:cubicBezTo>
                  <a:pt x="10818" y="2239"/>
                  <a:pt x="10831" y="2230"/>
                  <a:pt x="10845" y="2223"/>
                </a:cubicBezTo>
                <a:cubicBezTo>
                  <a:pt x="10857" y="2225"/>
                  <a:pt x="10867" y="2230"/>
                  <a:pt x="10875" y="2239"/>
                </a:cubicBezTo>
                <a:cubicBezTo>
                  <a:pt x="10886" y="2240"/>
                  <a:pt x="10886" y="2265"/>
                  <a:pt x="10905" y="2254"/>
                </a:cubicBezTo>
                <a:cubicBezTo>
                  <a:pt x="10920" y="2245"/>
                  <a:pt x="10912" y="2213"/>
                  <a:pt x="10908" y="2201"/>
                </a:cubicBezTo>
                <a:cubicBezTo>
                  <a:pt x="10898" y="2172"/>
                  <a:pt x="10875" y="2178"/>
                  <a:pt x="10870" y="2141"/>
                </a:cubicBezTo>
                <a:cubicBezTo>
                  <a:pt x="10868" y="2128"/>
                  <a:pt x="10868" y="2115"/>
                  <a:pt x="10866" y="2102"/>
                </a:cubicBezTo>
                <a:cubicBezTo>
                  <a:pt x="10938" y="2110"/>
                  <a:pt x="10861" y="2134"/>
                  <a:pt x="10889" y="2163"/>
                </a:cubicBezTo>
                <a:cubicBezTo>
                  <a:pt x="10916" y="2190"/>
                  <a:pt x="10960" y="2101"/>
                  <a:pt x="10952" y="2083"/>
                </a:cubicBezTo>
                <a:cubicBezTo>
                  <a:pt x="10959" y="2099"/>
                  <a:pt x="10870" y="2057"/>
                  <a:pt x="10921" y="2049"/>
                </a:cubicBezTo>
                <a:cubicBezTo>
                  <a:pt x="10934" y="2047"/>
                  <a:pt x="10947" y="2099"/>
                  <a:pt x="10977" y="2072"/>
                </a:cubicBezTo>
                <a:cubicBezTo>
                  <a:pt x="10991" y="2059"/>
                  <a:pt x="10981" y="2035"/>
                  <a:pt x="10970" y="2024"/>
                </a:cubicBezTo>
                <a:cubicBezTo>
                  <a:pt x="10982" y="2017"/>
                  <a:pt x="11028" y="1990"/>
                  <a:pt x="11026" y="2004"/>
                </a:cubicBezTo>
                <a:cubicBezTo>
                  <a:pt x="11024" y="2017"/>
                  <a:pt x="10999" y="2042"/>
                  <a:pt x="10995" y="2052"/>
                </a:cubicBezTo>
                <a:cubicBezTo>
                  <a:pt x="10983" y="2078"/>
                  <a:pt x="10976" y="2117"/>
                  <a:pt x="11006" y="2147"/>
                </a:cubicBezTo>
                <a:cubicBezTo>
                  <a:pt x="11020" y="2161"/>
                  <a:pt x="11057" y="2179"/>
                  <a:pt x="11076" y="2172"/>
                </a:cubicBezTo>
                <a:cubicBezTo>
                  <a:pt x="11128" y="2151"/>
                  <a:pt x="11076" y="2071"/>
                  <a:pt x="11071" y="2046"/>
                </a:cubicBezTo>
                <a:cubicBezTo>
                  <a:pt x="11060" y="1993"/>
                  <a:pt x="11080" y="1993"/>
                  <a:pt x="11036" y="1958"/>
                </a:cubicBezTo>
                <a:cubicBezTo>
                  <a:pt x="11024" y="1948"/>
                  <a:pt x="11014" y="1934"/>
                  <a:pt x="11002" y="1933"/>
                </a:cubicBezTo>
                <a:cubicBezTo>
                  <a:pt x="10970" y="1929"/>
                  <a:pt x="10871" y="1992"/>
                  <a:pt x="10929" y="2013"/>
                </a:cubicBezTo>
                <a:cubicBezTo>
                  <a:pt x="10921" y="2037"/>
                  <a:pt x="10855" y="1998"/>
                  <a:pt x="10851" y="1982"/>
                </a:cubicBezTo>
                <a:cubicBezTo>
                  <a:pt x="10856" y="1980"/>
                  <a:pt x="10878" y="1984"/>
                  <a:pt x="10881" y="1978"/>
                </a:cubicBezTo>
                <a:cubicBezTo>
                  <a:pt x="10885" y="1968"/>
                  <a:pt x="10738" y="1892"/>
                  <a:pt x="10776" y="1960"/>
                </a:cubicBezTo>
                <a:cubicBezTo>
                  <a:pt x="10757" y="1964"/>
                  <a:pt x="10729" y="1951"/>
                  <a:pt x="10718" y="1975"/>
                </a:cubicBezTo>
                <a:cubicBezTo>
                  <a:pt x="10710" y="1995"/>
                  <a:pt x="10749" y="2028"/>
                  <a:pt x="10746" y="2033"/>
                </a:cubicBezTo>
                <a:cubicBezTo>
                  <a:pt x="10733" y="2053"/>
                  <a:pt x="10652" y="2009"/>
                  <a:pt x="10661" y="2068"/>
                </a:cubicBezTo>
                <a:cubicBezTo>
                  <a:pt x="10667" y="2110"/>
                  <a:pt x="10763" y="2069"/>
                  <a:pt x="10778" y="2087"/>
                </a:cubicBezTo>
                <a:cubicBezTo>
                  <a:pt x="10750" y="2103"/>
                  <a:pt x="10695" y="2107"/>
                  <a:pt x="10663" y="2111"/>
                </a:cubicBezTo>
                <a:cubicBezTo>
                  <a:pt x="10647" y="2114"/>
                  <a:pt x="10617" y="2112"/>
                  <a:pt x="10604" y="2116"/>
                </a:cubicBezTo>
                <a:cubicBezTo>
                  <a:pt x="10578" y="2123"/>
                  <a:pt x="10565" y="2143"/>
                  <a:pt x="10543" y="2152"/>
                </a:cubicBezTo>
                <a:cubicBezTo>
                  <a:pt x="10514" y="2164"/>
                  <a:pt x="10534" y="2172"/>
                  <a:pt x="10509" y="2158"/>
                </a:cubicBezTo>
                <a:cubicBezTo>
                  <a:pt x="10498" y="2152"/>
                  <a:pt x="10481" y="2120"/>
                  <a:pt x="10476" y="2106"/>
                </a:cubicBezTo>
                <a:cubicBezTo>
                  <a:pt x="10514" y="2085"/>
                  <a:pt x="10623" y="2103"/>
                  <a:pt x="10601" y="2030"/>
                </a:cubicBezTo>
                <a:cubicBezTo>
                  <a:pt x="10602" y="2035"/>
                  <a:pt x="10544" y="1989"/>
                  <a:pt x="10555" y="1989"/>
                </a:cubicBezTo>
                <a:cubicBezTo>
                  <a:pt x="10534" y="1990"/>
                  <a:pt x="10527" y="2030"/>
                  <a:pt x="10507" y="2030"/>
                </a:cubicBezTo>
                <a:cubicBezTo>
                  <a:pt x="10483" y="2030"/>
                  <a:pt x="10486" y="1967"/>
                  <a:pt x="10476" y="1961"/>
                </a:cubicBezTo>
                <a:cubicBezTo>
                  <a:pt x="10461" y="1952"/>
                  <a:pt x="10421" y="1961"/>
                  <a:pt x="10404" y="1960"/>
                </a:cubicBezTo>
                <a:cubicBezTo>
                  <a:pt x="10373" y="1959"/>
                  <a:pt x="10383" y="1945"/>
                  <a:pt x="10337" y="1965"/>
                </a:cubicBezTo>
                <a:cubicBezTo>
                  <a:pt x="10321" y="1971"/>
                  <a:pt x="10305" y="1983"/>
                  <a:pt x="10290" y="1989"/>
                </a:cubicBezTo>
                <a:cubicBezTo>
                  <a:pt x="10262" y="1999"/>
                  <a:pt x="10268" y="2019"/>
                  <a:pt x="10235" y="1999"/>
                </a:cubicBezTo>
                <a:cubicBezTo>
                  <a:pt x="10233" y="1998"/>
                  <a:pt x="10247" y="1973"/>
                  <a:pt x="10239" y="1968"/>
                </a:cubicBezTo>
                <a:cubicBezTo>
                  <a:pt x="10212" y="1951"/>
                  <a:pt x="10163" y="1989"/>
                  <a:pt x="10200" y="2005"/>
                </a:cubicBezTo>
                <a:cubicBezTo>
                  <a:pt x="10188" y="2012"/>
                  <a:pt x="10152" y="2017"/>
                  <a:pt x="10139" y="2011"/>
                </a:cubicBezTo>
                <a:cubicBezTo>
                  <a:pt x="10067" y="1979"/>
                  <a:pt x="10142" y="1997"/>
                  <a:pt x="10119" y="1968"/>
                </a:cubicBezTo>
                <a:cubicBezTo>
                  <a:pt x="10124" y="1954"/>
                  <a:pt x="10120" y="1945"/>
                  <a:pt x="10108" y="1943"/>
                </a:cubicBezTo>
                <a:cubicBezTo>
                  <a:pt x="10103" y="1944"/>
                  <a:pt x="10098" y="1945"/>
                  <a:pt x="10093" y="1946"/>
                </a:cubicBezTo>
                <a:cubicBezTo>
                  <a:pt x="10057" y="1909"/>
                  <a:pt x="10040" y="1898"/>
                  <a:pt x="10007" y="1938"/>
                </a:cubicBezTo>
                <a:cubicBezTo>
                  <a:pt x="9992" y="1955"/>
                  <a:pt x="10004" y="1998"/>
                  <a:pt x="9973" y="2002"/>
                </a:cubicBezTo>
                <a:cubicBezTo>
                  <a:pt x="9961" y="2003"/>
                  <a:pt x="9912" y="1975"/>
                  <a:pt x="9920" y="1958"/>
                </a:cubicBezTo>
                <a:cubicBezTo>
                  <a:pt x="9955" y="1952"/>
                  <a:pt x="10027" y="1893"/>
                  <a:pt x="10038" y="1860"/>
                </a:cubicBezTo>
                <a:cubicBezTo>
                  <a:pt x="10046" y="1836"/>
                  <a:pt x="9988" y="1727"/>
                  <a:pt x="10022" y="1727"/>
                </a:cubicBezTo>
                <a:cubicBezTo>
                  <a:pt x="10022" y="1727"/>
                  <a:pt x="10041" y="1763"/>
                  <a:pt x="10046" y="1769"/>
                </a:cubicBezTo>
                <a:cubicBezTo>
                  <a:pt x="10057" y="1783"/>
                  <a:pt x="10070" y="1785"/>
                  <a:pt x="10081" y="1800"/>
                </a:cubicBezTo>
                <a:cubicBezTo>
                  <a:pt x="10095" y="1821"/>
                  <a:pt x="10061" y="1820"/>
                  <a:pt x="10095" y="1844"/>
                </a:cubicBezTo>
                <a:cubicBezTo>
                  <a:pt x="10125" y="1863"/>
                  <a:pt x="10138" y="1836"/>
                  <a:pt x="10160" y="1832"/>
                </a:cubicBezTo>
                <a:cubicBezTo>
                  <a:pt x="10214" y="1821"/>
                  <a:pt x="10231" y="1813"/>
                  <a:pt x="10216" y="1747"/>
                </a:cubicBezTo>
                <a:cubicBezTo>
                  <a:pt x="10260" y="1774"/>
                  <a:pt x="10279" y="1753"/>
                  <a:pt x="10323" y="1748"/>
                </a:cubicBezTo>
                <a:cubicBezTo>
                  <a:pt x="10351" y="1745"/>
                  <a:pt x="10374" y="1763"/>
                  <a:pt x="10399" y="1740"/>
                </a:cubicBezTo>
                <a:cubicBezTo>
                  <a:pt x="10424" y="1786"/>
                  <a:pt x="10359" y="1765"/>
                  <a:pt x="10349" y="1772"/>
                </a:cubicBezTo>
                <a:cubicBezTo>
                  <a:pt x="10326" y="1789"/>
                  <a:pt x="10309" y="1849"/>
                  <a:pt x="10329" y="1874"/>
                </a:cubicBezTo>
                <a:cubicBezTo>
                  <a:pt x="10312" y="1869"/>
                  <a:pt x="10284" y="1900"/>
                  <a:pt x="10276" y="1911"/>
                </a:cubicBezTo>
                <a:cubicBezTo>
                  <a:pt x="10261" y="1929"/>
                  <a:pt x="10222" y="1924"/>
                  <a:pt x="10271" y="1947"/>
                </a:cubicBezTo>
                <a:cubicBezTo>
                  <a:pt x="10309" y="1965"/>
                  <a:pt x="10385" y="1931"/>
                  <a:pt x="10345" y="1884"/>
                </a:cubicBezTo>
                <a:cubicBezTo>
                  <a:pt x="10403" y="1906"/>
                  <a:pt x="10439" y="1794"/>
                  <a:pt x="10502" y="1806"/>
                </a:cubicBezTo>
                <a:cubicBezTo>
                  <a:pt x="10515" y="1809"/>
                  <a:pt x="10591" y="1894"/>
                  <a:pt x="10570" y="1809"/>
                </a:cubicBezTo>
                <a:cubicBezTo>
                  <a:pt x="10557" y="1753"/>
                  <a:pt x="10487" y="1789"/>
                  <a:pt x="10501" y="1750"/>
                </a:cubicBezTo>
                <a:cubicBezTo>
                  <a:pt x="10504" y="1741"/>
                  <a:pt x="10574" y="1722"/>
                  <a:pt x="10521" y="1711"/>
                </a:cubicBezTo>
                <a:cubicBezTo>
                  <a:pt x="10507" y="1676"/>
                  <a:pt x="10536" y="1633"/>
                  <a:pt x="10461" y="1635"/>
                </a:cubicBezTo>
                <a:cubicBezTo>
                  <a:pt x="10415" y="1637"/>
                  <a:pt x="10418" y="1650"/>
                  <a:pt x="10407" y="1694"/>
                </a:cubicBezTo>
                <a:cubicBezTo>
                  <a:pt x="10383" y="1679"/>
                  <a:pt x="10348" y="1675"/>
                  <a:pt x="10329" y="1663"/>
                </a:cubicBezTo>
                <a:cubicBezTo>
                  <a:pt x="10309" y="1651"/>
                  <a:pt x="10301" y="1624"/>
                  <a:pt x="10275" y="1610"/>
                </a:cubicBezTo>
                <a:cubicBezTo>
                  <a:pt x="10269" y="1607"/>
                  <a:pt x="10113" y="1609"/>
                  <a:pt x="10174" y="1560"/>
                </a:cubicBezTo>
                <a:cubicBezTo>
                  <a:pt x="10192" y="1545"/>
                  <a:pt x="10226" y="1594"/>
                  <a:pt x="10266" y="1587"/>
                </a:cubicBezTo>
                <a:cubicBezTo>
                  <a:pt x="10325" y="1578"/>
                  <a:pt x="10297" y="1557"/>
                  <a:pt x="10320" y="1515"/>
                </a:cubicBezTo>
                <a:cubicBezTo>
                  <a:pt x="10337" y="1483"/>
                  <a:pt x="10369" y="1499"/>
                  <a:pt x="10399" y="1463"/>
                </a:cubicBezTo>
                <a:cubicBezTo>
                  <a:pt x="10451" y="1400"/>
                  <a:pt x="10383" y="1368"/>
                  <a:pt x="10481" y="1394"/>
                </a:cubicBezTo>
                <a:cubicBezTo>
                  <a:pt x="10524" y="1406"/>
                  <a:pt x="10569" y="1425"/>
                  <a:pt x="10606" y="1386"/>
                </a:cubicBezTo>
                <a:cubicBezTo>
                  <a:pt x="10633" y="1357"/>
                  <a:pt x="10623" y="1317"/>
                  <a:pt x="10642" y="1287"/>
                </a:cubicBezTo>
                <a:cubicBezTo>
                  <a:pt x="10662" y="1254"/>
                  <a:pt x="10778" y="1196"/>
                  <a:pt x="10690" y="1162"/>
                </a:cubicBezTo>
                <a:cubicBezTo>
                  <a:pt x="10653" y="1147"/>
                  <a:pt x="10629" y="1190"/>
                  <a:pt x="10597" y="1184"/>
                </a:cubicBezTo>
                <a:cubicBezTo>
                  <a:pt x="10571" y="1179"/>
                  <a:pt x="10584" y="1153"/>
                  <a:pt x="10547" y="1149"/>
                </a:cubicBezTo>
                <a:cubicBezTo>
                  <a:pt x="10538" y="1139"/>
                  <a:pt x="10560" y="1119"/>
                  <a:pt x="10548" y="1102"/>
                </a:cubicBezTo>
                <a:cubicBezTo>
                  <a:pt x="10540" y="1090"/>
                  <a:pt x="10524" y="1078"/>
                  <a:pt x="10512" y="1071"/>
                </a:cubicBezTo>
                <a:cubicBezTo>
                  <a:pt x="10501" y="1064"/>
                  <a:pt x="10486" y="1063"/>
                  <a:pt x="10476" y="1056"/>
                </a:cubicBezTo>
                <a:cubicBezTo>
                  <a:pt x="10434" y="1029"/>
                  <a:pt x="10348" y="988"/>
                  <a:pt x="10352" y="922"/>
                </a:cubicBezTo>
                <a:cubicBezTo>
                  <a:pt x="10400" y="948"/>
                  <a:pt x="10402" y="1014"/>
                  <a:pt x="10463" y="1026"/>
                </a:cubicBezTo>
                <a:cubicBezTo>
                  <a:pt x="10514" y="1037"/>
                  <a:pt x="10531" y="997"/>
                  <a:pt x="10544" y="957"/>
                </a:cubicBezTo>
                <a:cubicBezTo>
                  <a:pt x="10548" y="975"/>
                  <a:pt x="10548" y="983"/>
                  <a:pt x="10551" y="1009"/>
                </a:cubicBezTo>
                <a:cubicBezTo>
                  <a:pt x="10552" y="1017"/>
                  <a:pt x="10530" y="1011"/>
                  <a:pt x="10534" y="1028"/>
                </a:cubicBezTo>
                <a:cubicBezTo>
                  <a:pt x="10544" y="1065"/>
                  <a:pt x="10552" y="1030"/>
                  <a:pt x="10558" y="1034"/>
                </a:cubicBezTo>
                <a:cubicBezTo>
                  <a:pt x="10563" y="1037"/>
                  <a:pt x="10560" y="1011"/>
                  <a:pt x="10586" y="1043"/>
                </a:cubicBezTo>
                <a:cubicBezTo>
                  <a:pt x="10607" y="1070"/>
                  <a:pt x="10588" y="1097"/>
                  <a:pt x="10631" y="1104"/>
                </a:cubicBezTo>
                <a:cubicBezTo>
                  <a:pt x="10655" y="1108"/>
                  <a:pt x="10692" y="1082"/>
                  <a:pt x="10713" y="1072"/>
                </a:cubicBezTo>
                <a:cubicBezTo>
                  <a:pt x="10712" y="1088"/>
                  <a:pt x="10712" y="1105"/>
                  <a:pt x="10732" y="1099"/>
                </a:cubicBezTo>
                <a:cubicBezTo>
                  <a:pt x="10725" y="1117"/>
                  <a:pt x="10697" y="1099"/>
                  <a:pt x="10694" y="1105"/>
                </a:cubicBezTo>
                <a:cubicBezTo>
                  <a:pt x="10688" y="1118"/>
                  <a:pt x="10656" y="1162"/>
                  <a:pt x="10707" y="1169"/>
                </a:cubicBezTo>
                <a:cubicBezTo>
                  <a:pt x="10728" y="1171"/>
                  <a:pt x="10733" y="1144"/>
                  <a:pt x="10748" y="1138"/>
                </a:cubicBezTo>
                <a:cubicBezTo>
                  <a:pt x="10772" y="1129"/>
                  <a:pt x="10799" y="1144"/>
                  <a:pt x="10822" y="1121"/>
                </a:cubicBezTo>
                <a:cubicBezTo>
                  <a:pt x="10814" y="1135"/>
                  <a:pt x="10815" y="1141"/>
                  <a:pt x="10814" y="1155"/>
                </a:cubicBezTo>
                <a:cubicBezTo>
                  <a:pt x="10811" y="1191"/>
                  <a:pt x="10814" y="1171"/>
                  <a:pt x="10797" y="1201"/>
                </a:cubicBezTo>
                <a:cubicBezTo>
                  <a:pt x="10789" y="1214"/>
                  <a:pt x="10774" y="1224"/>
                  <a:pt x="10768" y="1237"/>
                </a:cubicBezTo>
                <a:cubicBezTo>
                  <a:pt x="10764" y="1246"/>
                  <a:pt x="10787" y="1255"/>
                  <a:pt x="10789" y="1260"/>
                </a:cubicBezTo>
                <a:cubicBezTo>
                  <a:pt x="10730" y="1284"/>
                  <a:pt x="10683" y="1421"/>
                  <a:pt x="10780" y="1402"/>
                </a:cubicBezTo>
                <a:cubicBezTo>
                  <a:pt x="10765" y="1430"/>
                  <a:pt x="10740" y="1561"/>
                  <a:pt x="10765" y="1585"/>
                </a:cubicBezTo>
                <a:cubicBezTo>
                  <a:pt x="10790" y="1609"/>
                  <a:pt x="10830" y="1578"/>
                  <a:pt x="10859" y="1590"/>
                </a:cubicBezTo>
                <a:cubicBezTo>
                  <a:pt x="10899" y="1605"/>
                  <a:pt x="10881" y="1623"/>
                  <a:pt x="10923" y="1622"/>
                </a:cubicBezTo>
                <a:cubicBezTo>
                  <a:pt x="10946" y="1621"/>
                  <a:pt x="10928" y="1600"/>
                  <a:pt x="10945" y="1597"/>
                </a:cubicBezTo>
                <a:cubicBezTo>
                  <a:pt x="10955" y="1595"/>
                  <a:pt x="10974" y="1614"/>
                  <a:pt x="10981" y="1611"/>
                </a:cubicBezTo>
                <a:cubicBezTo>
                  <a:pt x="11013" y="1597"/>
                  <a:pt x="10982" y="1605"/>
                  <a:pt x="10998" y="1579"/>
                </a:cubicBezTo>
                <a:cubicBezTo>
                  <a:pt x="11009" y="1561"/>
                  <a:pt x="11025" y="1547"/>
                  <a:pt x="11043" y="1526"/>
                </a:cubicBezTo>
                <a:cubicBezTo>
                  <a:pt x="11070" y="1493"/>
                  <a:pt x="11047" y="1466"/>
                  <a:pt x="11060" y="1442"/>
                </a:cubicBezTo>
                <a:cubicBezTo>
                  <a:pt x="11071" y="1432"/>
                  <a:pt x="11103" y="1477"/>
                  <a:pt x="11114" y="1473"/>
                </a:cubicBezTo>
                <a:cubicBezTo>
                  <a:pt x="11135" y="1466"/>
                  <a:pt x="11112" y="1444"/>
                  <a:pt x="11118" y="1433"/>
                </a:cubicBezTo>
                <a:cubicBezTo>
                  <a:pt x="11129" y="1412"/>
                  <a:pt x="11139" y="1422"/>
                  <a:pt x="11160" y="1394"/>
                </a:cubicBezTo>
                <a:cubicBezTo>
                  <a:pt x="11188" y="1358"/>
                  <a:pt x="11172" y="1374"/>
                  <a:pt x="11151" y="1348"/>
                </a:cubicBezTo>
                <a:cubicBezTo>
                  <a:pt x="11147" y="1344"/>
                  <a:pt x="11127" y="1357"/>
                  <a:pt x="11124" y="1354"/>
                </a:cubicBezTo>
                <a:cubicBezTo>
                  <a:pt x="11115" y="1347"/>
                  <a:pt x="11125" y="1343"/>
                  <a:pt x="11117" y="1335"/>
                </a:cubicBezTo>
                <a:cubicBezTo>
                  <a:pt x="11111" y="1330"/>
                  <a:pt x="11109" y="1302"/>
                  <a:pt x="11104" y="1293"/>
                </a:cubicBezTo>
                <a:cubicBezTo>
                  <a:pt x="11094" y="1274"/>
                  <a:pt x="11074" y="1266"/>
                  <a:pt x="11064" y="1250"/>
                </a:cubicBezTo>
                <a:cubicBezTo>
                  <a:pt x="11060" y="1243"/>
                  <a:pt x="11058" y="1210"/>
                  <a:pt x="11048" y="1208"/>
                </a:cubicBezTo>
                <a:cubicBezTo>
                  <a:pt x="10997" y="1197"/>
                  <a:pt x="11014" y="1277"/>
                  <a:pt x="11011" y="1292"/>
                </a:cubicBezTo>
                <a:cubicBezTo>
                  <a:pt x="10991" y="1266"/>
                  <a:pt x="10965" y="1254"/>
                  <a:pt x="10943" y="1233"/>
                </a:cubicBezTo>
                <a:cubicBezTo>
                  <a:pt x="10924" y="1215"/>
                  <a:pt x="10920" y="1205"/>
                  <a:pt x="10905" y="1183"/>
                </a:cubicBezTo>
                <a:cubicBezTo>
                  <a:pt x="10902" y="1180"/>
                  <a:pt x="10887" y="1183"/>
                  <a:pt x="10884" y="1180"/>
                </a:cubicBezTo>
                <a:cubicBezTo>
                  <a:pt x="10877" y="1170"/>
                  <a:pt x="10876" y="1153"/>
                  <a:pt x="10867" y="1141"/>
                </a:cubicBezTo>
                <a:cubicBezTo>
                  <a:pt x="10861" y="1134"/>
                  <a:pt x="10834" y="1114"/>
                  <a:pt x="10826" y="1116"/>
                </a:cubicBezTo>
                <a:cubicBezTo>
                  <a:pt x="10843" y="1097"/>
                  <a:pt x="10846" y="1025"/>
                  <a:pt x="10864" y="1016"/>
                </a:cubicBezTo>
                <a:cubicBezTo>
                  <a:pt x="10908" y="993"/>
                  <a:pt x="10923" y="1071"/>
                  <a:pt x="10968" y="1008"/>
                </a:cubicBezTo>
                <a:cubicBezTo>
                  <a:pt x="10977" y="995"/>
                  <a:pt x="10981" y="925"/>
                  <a:pt x="11001" y="917"/>
                </a:cubicBezTo>
                <a:cubicBezTo>
                  <a:pt x="11009" y="913"/>
                  <a:pt x="11051" y="949"/>
                  <a:pt x="11043" y="965"/>
                </a:cubicBezTo>
                <a:cubicBezTo>
                  <a:pt x="11033" y="986"/>
                  <a:pt x="11002" y="964"/>
                  <a:pt x="10994" y="996"/>
                </a:cubicBezTo>
                <a:cubicBezTo>
                  <a:pt x="10983" y="1038"/>
                  <a:pt x="11008" y="1018"/>
                  <a:pt x="11027" y="1020"/>
                </a:cubicBezTo>
                <a:cubicBezTo>
                  <a:pt x="11056" y="1022"/>
                  <a:pt x="11086" y="993"/>
                  <a:pt x="11107" y="1026"/>
                </a:cubicBezTo>
                <a:cubicBezTo>
                  <a:pt x="11100" y="1016"/>
                  <a:pt x="11106" y="1133"/>
                  <a:pt x="11119" y="1107"/>
                </a:cubicBezTo>
                <a:cubicBezTo>
                  <a:pt x="11107" y="1130"/>
                  <a:pt x="11073" y="1071"/>
                  <a:pt x="11041" y="1115"/>
                </a:cubicBezTo>
                <a:cubicBezTo>
                  <a:pt x="10992" y="1184"/>
                  <a:pt x="11088" y="1148"/>
                  <a:pt x="11115" y="1155"/>
                </a:cubicBezTo>
                <a:cubicBezTo>
                  <a:pt x="11093" y="1234"/>
                  <a:pt x="11181" y="1190"/>
                  <a:pt x="11220" y="1174"/>
                </a:cubicBezTo>
                <a:cubicBezTo>
                  <a:pt x="11289" y="1144"/>
                  <a:pt x="11231" y="1147"/>
                  <a:pt x="11245" y="1123"/>
                </a:cubicBezTo>
                <a:cubicBezTo>
                  <a:pt x="11251" y="1114"/>
                  <a:pt x="11310" y="1063"/>
                  <a:pt x="11310" y="1063"/>
                </a:cubicBezTo>
                <a:cubicBezTo>
                  <a:pt x="11359" y="1066"/>
                  <a:pt x="11298" y="1117"/>
                  <a:pt x="11294" y="1123"/>
                </a:cubicBezTo>
                <a:cubicBezTo>
                  <a:pt x="11282" y="1144"/>
                  <a:pt x="11273" y="1123"/>
                  <a:pt x="11271" y="1153"/>
                </a:cubicBezTo>
                <a:cubicBezTo>
                  <a:pt x="11271" y="1154"/>
                  <a:pt x="11291" y="1204"/>
                  <a:pt x="11293" y="1206"/>
                </a:cubicBezTo>
                <a:cubicBezTo>
                  <a:pt x="11296" y="1210"/>
                  <a:pt x="11316" y="1194"/>
                  <a:pt x="11323" y="1194"/>
                </a:cubicBezTo>
                <a:cubicBezTo>
                  <a:pt x="11333" y="1194"/>
                  <a:pt x="11325" y="1235"/>
                  <a:pt x="11332" y="1241"/>
                </a:cubicBezTo>
                <a:cubicBezTo>
                  <a:pt x="11351" y="1258"/>
                  <a:pt x="11350" y="1243"/>
                  <a:pt x="11369" y="1243"/>
                </a:cubicBezTo>
                <a:cubicBezTo>
                  <a:pt x="11372" y="1246"/>
                  <a:pt x="11373" y="1250"/>
                  <a:pt x="11372" y="1254"/>
                </a:cubicBezTo>
                <a:cubicBezTo>
                  <a:pt x="11356" y="1280"/>
                  <a:pt x="11300" y="1292"/>
                  <a:pt x="11355" y="1325"/>
                </a:cubicBezTo>
                <a:cubicBezTo>
                  <a:pt x="11407" y="1358"/>
                  <a:pt x="11457" y="1289"/>
                  <a:pt x="11464" y="1380"/>
                </a:cubicBezTo>
                <a:cubicBezTo>
                  <a:pt x="11468" y="1422"/>
                  <a:pt x="11480" y="1417"/>
                  <a:pt x="11451" y="1406"/>
                </a:cubicBezTo>
                <a:cubicBezTo>
                  <a:pt x="11451" y="1406"/>
                  <a:pt x="11391" y="1333"/>
                  <a:pt x="11385" y="1376"/>
                </a:cubicBezTo>
                <a:cubicBezTo>
                  <a:pt x="11386" y="1371"/>
                  <a:pt x="11421" y="1414"/>
                  <a:pt x="11423" y="1421"/>
                </a:cubicBezTo>
                <a:cubicBezTo>
                  <a:pt x="11427" y="1435"/>
                  <a:pt x="11389" y="1464"/>
                  <a:pt x="11417" y="1475"/>
                </a:cubicBezTo>
                <a:cubicBezTo>
                  <a:pt x="11392" y="1490"/>
                  <a:pt x="11383" y="1528"/>
                  <a:pt x="11346" y="1528"/>
                </a:cubicBezTo>
                <a:cubicBezTo>
                  <a:pt x="11346" y="1506"/>
                  <a:pt x="11337" y="1419"/>
                  <a:pt x="11316" y="1405"/>
                </a:cubicBezTo>
                <a:cubicBezTo>
                  <a:pt x="11267" y="1374"/>
                  <a:pt x="11272" y="1441"/>
                  <a:pt x="11251" y="1462"/>
                </a:cubicBezTo>
                <a:cubicBezTo>
                  <a:pt x="11244" y="1469"/>
                  <a:pt x="11197" y="1485"/>
                  <a:pt x="11181" y="1494"/>
                </a:cubicBezTo>
                <a:cubicBezTo>
                  <a:pt x="11175" y="1497"/>
                  <a:pt x="11157" y="1480"/>
                  <a:pt x="11153" y="1484"/>
                </a:cubicBezTo>
                <a:cubicBezTo>
                  <a:pt x="11120" y="1510"/>
                  <a:pt x="11150" y="1512"/>
                  <a:pt x="11155" y="1534"/>
                </a:cubicBezTo>
                <a:cubicBezTo>
                  <a:pt x="11169" y="1611"/>
                  <a:pt x="11187" y="1535"/>
                  <a:pt x="11143" y="1574"/>
                </a:cubicBezTo>
                <a:cubicBezTo>
                  <a:pt x="11127" y="1588"/>
                  <a:pt x="11099" y="1599"/>
                  <a:pt x="11082" y="1617"/>
                </a:cubicBezTo>
                <a:cubicBezTo>
                  <a:pt x="11072" y="1627"/>
                  <a:pt x="11054" y="1626"/>
                  <a:pt x="11045" y="1640"/>
                </a:cubicBezTo>
                <a:cubicBezTo>
                  <a:pt x="11039" y="1651"/>
                  <a:pt x="11059" y="1680"/>
                  <a:pt x="11054" y="1687"/>
                </a:cubicBezTo>
                <a:cubicBezTo>
                  <a:pt x="11030" y="1724"/>
                  <a:pt x="11019" y="1683"/>
                  <a:pt x="10987" y="1686"/>
                </a:cubicBezTo>
                <a:cubicBezTo>
                  <a:pt x="10993" y="1685"/>
                  <a:pt x="10914" y="1711"/>
                  <a:pt x="10926" y="1701"/>
                </a:cubicBezTo>
                <a:cubicBezTo>
                  <a:pt x="10913" y="1712"/>
                  <a:pt x="10903" y="1759"/>
                  <a:pt x="10898" y="1761"/>
                </a:cubicBezTo>
                <a:cubicBezTo>
                  <a:pt x="10883" y="1770"/>
                  <a:pt x="10766" y="1715"/>
                  <a:pt x="10821" y="1781"/>
                </a:cubicBezTo>
                <a:cubicBezTo>
                  <a:pt x="10834" y="1796"/>
                  <a:pt x="10872" y="1796"/>
                  <a:pt x="10888" y="1810"/>
                </a:cubicBezTo>
                <a:cubicBezTo>
                  <a:pt x="10902" y="1822"/>
                  <a:pt x="10906" y="1841"/>
                  <a:pt x="10920" y="1854"/>
                </a:cubicBezTo>
                <a:cubicBezTo>
                  <a:pt x="10932" y="1865"/>
                  <a:pt x="10952" y="1859"/>
                  <a:pt x="10959" y="1863"/>
                </a:cubicBezTo>
                <a:cubicBezTo>
                  <a:pt x="10969" y="1870"/>
                  <a:pt x="10989" y="1907"/>
                  <a:pt x="11004" y="1911"/>
                </a:cubicBezTo>
                <a:cubicBezTo>
                  <a:pt x="11031" y="1918"/>
                  <a:pt x="11017" y="1898"/>
                  <a:pt x="11015" y="1888"/>
                </a:cubicBezTo>
                <a:cubicBezTo>
                  <a:pt x="11013" y="1874"/>
                  <a:pt x="10994" y="1853"/>
                  <a:pt x="10991" y="1840"/>
                </a:cubicBezTo>
                <a:cubicBezTo>
                  <a:pt x="10986" y="1820"/>
                  <a:pt x="11006" y="1792"/>
                  <a:pt x="10998" y="1769"/>
                </a:cubicBezTo>
                <a:cubicBezTo>
                  <a:pt x="11014" y="1772"/>
                  <a:pt x="11078" y="1756"/>
                  <a:pt x="11076" y="1754"/>
                </a:cubicBezTo>
                <a:cubicBezTo>
                  <a:pt x="11096" y="1769"/>
                  <a:pt x="11042" y="1827"/>
                  <a:pt x="11077" y="1845"/>
                </a:cubicBezTo>
                <a:cubicBezTo>
                  <a:pt x="11091" y="1853"/>
                  <a:pt x="11089" y="1829"/>
                  <a:pt x="11100" y="1826"/>
                </a:cubicBezTo>
                <a:cubicBezTo>
                  <a:pt x="11212" y="1788"/>
                  <a:pt x="11051" y="1737"/>
                  <a:pt x="11121" y="1684"/>
                </a:cubicBezTo>
                <a:cubicBezTo>
                  <a:pt x="11131" y="1701"/>
                  <a:pt x="11131" y="1746"/>
                  <a:pt x="11155" y="1747"/>
                </a:cubicBezTo>
                <a:cubicBezTo>
                  <a:pt x="11164" y="1747"/>
                  <a:pt x="11180" y="1710"/>
                  <a:pt x="11184" y="1707"/>
                </a:cubicBezTo>
                <a:cubicBezTo>
                  <a:pt x="11213" y="1682"/>
                  <a:pt x="11305" y="1712"/>
                  <a:pt x="11295" y="1763"/>
                </a:cubicBezTo>
                <a:cubicBezTo>
                  <a:pt x="11291" y="1789"/>
                  <a:pt x="11272" y="1789"/>
                  <a:pt x="11259" y="1807"/>
                </a:cubicBezTo>
                <a:cubicBezTo>
                  <a:pt x="11262" y="1814"/>
                  <a:pt x="11265" y="1822"/>
                  <a:pt x="11268" y="1829"/>
                </a:cubicBezTo>
                <a:cubicBezTo>
                  <a:pt x="11272" y="1845"/>
                  <a:pt x="11264" y="1855"/>
                  <a:pt x="11247" y="1862"/>
                </a:cubicBezTo>
                <a:cubicBezTo>
                  <a:pt x="11241" y="1877"/>
                  <a:pt x="11209" y="1881"/>
                  <a:pt x="11222" y="1907"/>
                </a:cubicBezTo>
                <a:cubicBezTo>
                  <a:pt x="11234" y="1928"/>
                  <a:pt x="11286" y="1909"/>
                  <a:pt x="11304" y="1916"/>
                </a:cubicBezTo>
                <a:cubicBezTo>
                  <a:pt x="11327" y="1925"/>
                  <a:pt x="11333" y="1959"/>
                  <a:pt x="11365" y="1961"/>
                </a:cubicBezTo>
                <a:cubicBezTo>
                  <a:pt x="11404" y="1962"/>
                  <a:pt x="11395" y="1935"/>
                  <a:pt x="11422" y="1925"/>
                </a:cubicBezTo>
                <a:cubicBezTo>
                  <a:pt x="11455" y="1913"/>
                  <a:pt x="11493" y="1938"/>
                  <a:pt x="11527" y="1905"/>
                </a:cubicBezTo>
                <a:cubicBezTo>
                  <a:pt x="11534" y="1960"/>
                  <a:pt x="11552" y="1896"/>
                  <a:pt x="11561" y="1892"/>
                </a:cubicBezTo>
                <a:cubicBezTo>
                  <a:pt x="11566" y="1885"/>
                  <a:pt x="11572" y="1880"/>
                  <a:pt x="11579" y="1875"/>
                </a:cubicBezTo>
                <a:cubicBezTo>
                  <a:pt x="11586" y="1865"/>
                  <a:pt x="11594" y="1867"/>
                  <a:pt x="11602" y="1880"/>
                </a:cubicBezTo>
                <a:cubicBezTo>
                  <a:pt x="11631" y="1873"/>
                  <a:pt x="11621" y="1894"/>
                  <a:pt x="11651" y="1871"/>
                </a:cubicBezTo>
                <a:cubicBezTo>
                  <a:pt x="11653" y="1870"/>
                  <a:pt x="11628" y="1840"/>
                  <a:pt x="11667" y="1834"/>
                </a:cubicBezTo>
                <a:cubicBezTo>
                  <a:pt x="11681" y="1832"/>
                  <a:pt x="11755" y="1875"/>
                  <a:pt x="11771" y="1881"/>
                </a:cubicBezTo>
                <a:cubicBezTo>
                  <a:pt x="11756" y="1914"/>
                  <a:pt x="11764" y="1906"/>
                  <a:pt x="11805" y="1906"/>
                </a:cubicBezTo>
                <a:cubicBezTo>
                  <a:pt x="11798" y="1927"/>
                  <a:pt x="11739" y="1892"/>
                  <a:pt x="11745" y="1940"/>
                </a:cubicBezTo>
                <a:cubicBezTo>
                  <a:pt x="11749" y="1979"/>
                  <a:pt x="11795" y="1937"/>
                  <a:pt x="11802" y="1943"/>
                </a:cubicBezTo>
                <a:cubicBezTo>
                  <a:pt x="11822" y="1961"/>
                  <a:pt x="11752" y="2046"/>
                  <a:pt x="11759" y="2072"/>
                </a:cubicBezTo>
                <a:cubicBezTo>
                  <a:pt x="11784" y="2159"/>
                  <a:pt x="11793" y="2022"/>
                  <a:pt x="11786" y="2034"/>
                </a:cubicBezTo>
                <a:cubicBezTo>
                  <a:pt x="11796" y="2030"/>
                  <a:pt x="11858" y="2053"/>
                  <a:pt x="11863" y="2062"/>
                </a:cubicBezTo>
                <a:cubicBezTo>
                  <a:pt x="11867" y="2070"/>
                  <a:pt x="11852" y="2129"/>
                  <a:pt x="11849" y="2139"/>
                </a:cubicBezTo>
                <a:cubicBezTo>
                  <a:pt x="11844" y="2152"/>
                  <a:pt x="11830" y="2158"/>
                  <a:pt x="11824" y="2168"/>
                </a:cubicBezTo>
                <a:cubicBezTo>
                  <a:pt x="11812" y="2191"/>
                  <a:pt x="11795" y="2240"/>
                  <a:pt x="11770" y="2263"/>
                </a:cubicBezTo>
                <a:cubicBezTo>
                  <a:pt x="11747" y="2284"/>
                  <a:pt x="11749" y="2301"/>
                  <a:pt x="11717" y="2270"/>
                </a:cubicBezTo>
                <a:cubicBezTo>
                  <a:pt x="11719" y="2272"/>
                  <a:pt x="11736" y="2250"/>
                  <a:pt x="11732" y="2242"/>
                </a:cubicBezTo>
                <a:cubicBezTo>
                  <a:pt x="11716" y="2212"/>
                  <a:pt x="11667" y="2213"/>
                  <a:pt x="11634" y="2219"/>
                </a:cubicBezTo>
                <a:cubicBezTo>
                  <a:pt x="11643" y="2199"/>
                  <a:pt x="11643" y="2181"/>
                  <a:pt x="11635" y="2161"/>
                </a:cubicBezTo>
                <a:cubicBezTo>
                  <a:pt x="11658" y="2151"/>
                  <a:pt x="11674" y="2184"/>
                  <a:pt x="11699" y="2164"/>
                </a:cubicBezTo>
                <a:cubicBezTo>
                  <a:pt x="11735" y="2136"/>
                  <a:pt x="11616" y="2126"/>
                  <a:pt x="11609" y="2125"/>
                </a:cubicBezTo>
                <a:cubicBezTo>
                  <a:pt x="11581" y="2122"/>
                  <a:pt x="11550" y="2128"/>
                  <a:pt x="11522" y="2128"/>
                </a:cubicBezTo>
                <a:cubicBezTo>
                  <a:pt x="11491" y="2128"/>
                  <a:pt x="11512" y="2141"/>
                  <a:pt x="11510" y="2118"/>
                </a:cubicBezTo>
                <a:cubicBezTo>
                  <a:pt x="11509" y="2102"/>
                  <a:pt x="11565" y="2049"/>
                  <a:pt x="11495" y="2052"/>
                </a:cubicBezTo>
                <a:cubicBezTo>
                  <a:pt x="11468" y="2054"/>
                  <a:pt x="11459" y="2104"/>
                  <a:pt x="11441" y="2103"/>
                </a:cubicBezTo>
                <a:cubicBezTo>
                  <a:pt x="11424" y="2103"/>
                  <a:pt x="11429" y="2070"/>
                  <a:pt x="11417" y="2070"/>
                </a:cubicBezTo>
                <a:cubicBezTo>
                  <a:pt x="11372" y="2067"/>
                  <a:pt x="11392" y="2075"/>
                  <a:pt x="11410" y="2114"/>
                </a:cubicBezTo>
                <a:cubicBezTo>
                  <a:pt x="11379" y="2139"/>
                  <a:pt x="11378" y="2097"/>
                  <a:pt x="11363" y="2087"/>
                </a:cubicBezTo>
                <a:cubicBezTo>
                  <a:pt x="11356" y="2082"/>
                  <a:pt x="11310" y="2058"/>
                  <a:pt x="11309" y="2056"/>
                </a:cubicBezTo>
                <a:cubicBezTo>
                  <a:pt x="11309" y="2045"/>
                  <a:pt x="11346" y="2052"/>
                  <a:pt x="11341" y="2027"/>
                </a:cubicBezTo>
                <a:cubicBezTo>
                  <a:pt x="11331" y="1978"/>
                  <a:pt x="11307" y="2026"/>
                  <a:pt x="11301" y="2027"/>
                </a:cubicBezTo>
                <a:cubicBezTo>
                  <a:pt x="11289" y="2027"/>
                  <a:pt x="11242" y="2033"/>
                  <a:pt x="11236" y="2041"/>
                </a:cubicBezTo>
                <a:cubicBezTo>
                  <a:pt x="11189" y="2098"/>
                  <a:pt x="11275" y="2082"/>
                  <a:pt x="11294" y="2082"/>
                </a:cubicBezTo>
                <a:cubicBezTo>
                  <a:pt x="11298" y="2082"/>
                  <a:pt x="11309" y="2143"/>
                  <a:pt x="11311" y="2146"/>
                </a:cubicBezTo>
                <a:cubicBezTo>
                  <a:pt x="11326" y="2162"/>
                  <a:pt x="11338" y="2162"/>
                  <a:pt x="11358" y="2165"/>
                </a:cubicBezTo>
                <a:cubicBezTo>
                  <a:pt x="11361" y="2193"/>
                  <a:pt x="11335" y="2195"/>
                  <a:pt x="11362" y="2218"/>
                </a:cubicBezTo>
                <a:cubicBezTo>
                  <a:pt x="11371" y="2226"/>
                  <a:pt x="11391" y="2211"/>
                  <a:pt x="11401" y="2217"/>
                </a:cubicBezTo>
                <a:cubicBezTo>
                  <a:pt x="11452" y="2245"/>
                  <a:pt x="11378" y="2227"/>
                  <a:pt x="11369" y="2229"/>
                </a:cubicBezTo>
                <a:cubicBezTo>
                  <a:pt x="11346" y="2235"/>
                  <a:pt x="11313" y="2254"/>
                  <a:pt x="11353" y="2281"/>
                </a:cubicBezTo>
                <a:cubicBezTo>
                  <a:pt x="11380" y="2301"/>
                  <a:pt x="11471" y="2284"/>
                  <a:pt x="11489" y="2265"/>
                </a:cubicBezTo>
                <a:cubicBezTo>
                  <a:pt x="11522" y="2228"/>
                  <a:pt x="11493" y="2196"/>
                  <a:pt x="11532" y="2191"/>
                </a:cubicBezTo>
                <a:cubicBezTo>
                  <a:pt x="11560" y="2188"/>
                  <a:pt x="11595" y="2225"/>
                  <a:pt x="11593" y="2239"/>
                </a:cubicBezTo>
                <a:cubicBezTo>
                  <a:pt x="11585" y="2289"/>
                  <a:pt x="11432" y="2298"/>
                  <a:pt x="11407" y="2318"/>
                </a:cubicBezTo>
                <a:cubicBezTo>
                  <a:pt x="11388" y="2333"/>
                  <a:pt x="11372" y="2362"/>
                  <a:pt x="11414" y="2347"/>
                </a:cubicBezTo>
                <a:cubicBezTo>
                  <a:pt x="11379" y="2369"/>
                  <a:pt x="11361" y="2297"/>
                  <a:pt x="11322" y="2330"/>
                </a:cubicBezTo>
                <a:cubicBezTo>
                  <a:pt x="11300" y="2349"/>
                  <a:pt x="11327" y="2369"/>
                  <a:pt x="11313" y="2387"/>
                </a:cubicBezTo>
                <a:cubicBezTo>
                  <a:pt x="11295" y="2409"/>
                  <a:pt x="11237" y="2392"/>
                  <a:pt x="11237" y="2430"/>
                </a:cubicBezTo>
                <a:cubicBezTo>
                  <a:pt x="11237" y="2426"/>
                  <a:pt x="11293" y="2508"/>
                  <a:pt x="11289" y="2506"/>
                </a:cubicBezTo>
                <a:cubicBezTo>
                  <a:pt x="11311" y="2515"/>
                  <a:pt x="11330" y="2495"/>
                  <a:pt x="11341" y="2480"/>
                </a:cubicBezTo>
                <a:cubicBezTo>
                  <a:pt x="11369" y="2443"/>
                  <a:pt x="11339" y="2412"/>
                  <a:pt x="11393" y="2401"/>
                </a:cubicBezTo>
                <a:cubicBezTo>
                  <a:pt x="11470" y="2386"/>
                  <a:pt x="11394" y="2429"/>
                  <a:pt x="11409" y="2460"/>
                </a:cubicBezTo>
                <a:cubicBezTo>
                  <a:pt x="11426" y="2495"/>
                  <a:pt x="11472" y="2465"/>
                  <a:pt x="11472" y="2432"/>
                </a:cubicBezTo>
                <a:cubicBezTo>
                  <a:pt x="11471" y="2419"/>
                  <a:pt x="11429" y="2361"/>
                  <a:pt x="11466" y="2350"/>
                </a:cubicBezTo>
                <a:cubicBezTo>
                  <a:pt x="11493" y="2342"/>
                  <a:pt x="11482" y="2376"/>
                  <a:pt x="11483" y="2388"/>
                </a:cubicBezTo>
                <a:cubicBezTo>
                  <a:pt x="11489" y="2464"/>
                  <a:pt x="11458" y="2557"/>
                  <a:pt x="11402" y="2608"/>
                </a:cubicBezTo>
                <a:cubicBezTo>
                  <a:pt x="11385" y="2624"/>
                  <a:pt x="11389" y="2636"/>
                  <a:pt x="11362" y="2642"/>
                </a:cubicBezTo>
                <a:cubicBezTo>
                  <a:pt x="11297" y="2656"/>
                  <a:pt x="11450" y="2616"/>
                  <a:pt x="11329" y="2632"/>
                </a:cubicBezTo>
                <a:cubicBezTo>
                  <a:pt x="11301" y="2636"/>
                  <a:pt x="11242" y="2637"/>
                  <a:pt x="11267" y="2689"/>
                </a:cubicBezTo>
                <a:cubicBezTo>
                  <a:pt x="11196" y="2674"/>
                  <a:pt x="11267" y="2751"/>
                  <a:pt x="11201" y="2762"/>
                </a:cubicBezTo>
                <a:cubicBezTo>
                  <a:pt x="11264" y="2705"/>
                  <a:pt x="11191" y="2713"/>
                  <a:pt x="11150" y="2713"/>
                </a:cubicBezTo>
                <a:cubicBezTo>
                  <a:pt x="11137" y="2709"/>
                  <a:pt x="11125" y="2704"/>
                  <a:pt x="11114" y="2697"/>
                </a:cubicBezTo>
                <a:cubicBezTo>
                  <a:pt x="11102" y="2699"/>
                  <a:pt x="11094" y="2705"/>
                  <a:pt x="11089" y="2717"/>
                </a:cubicBezTo>
                <a:cubicBezTo>
                  <a:pt x="11091" y="2716"/>
                  <a:pt x="11040" y="2734"/>
                  <a:pt x="11041" y="2733"/>
                </a:cubicBezTo>
                <a:cubicBezTo>
                  <a:pt x="11023" y="2748"/>
                  <a:pt x="10966" y="2830"/>
                  <a:pt x="10995" y="2858"/>
                </a:cubicBezTo>
                <a:cubicBezTo>
                  <a:pt x="11016" y="2879"/>
                  <a:pt x="11014" y="2857"/>
                  <a:pt x="11034" y="2854"/>
                </a:cubicBezTo>
                <a:cubicBezTo>
                  <a:pt x="11056" y="2851"/>
                  <a:pt x="11063" y="2843"/>
                  <a:pt x="11090" y="2844"/>
                </a:cubicBezTo>
                <a:cubicBezTo>
                  <a:pt x="11069" y="2871"/>
                  <a:pt x="11141" y="2932"/>
                  <a:pt x="11092" y="2919"/>
                </a:cubicBezTo>
                <a:cubicBezTo>
                  <a:pt x="11080" y="2915"/>
                  <a:pt x="11077" y="2888"/>
                  <a:pt x="11062" y="2880"/>
                </a:cubicBezTo>
                <a:cubicBezTo>
                  <a:pt x="11045" y="2872"/>
                  <a:pt x="11021" y="2870"/>
                  <a:pt x="11002" y="2874"/>
                </a:cubicBezTo>
                <a:cubicBezTo>
                  <a:pt x="10957" y="2884"/>
                  <a:pt x="10916" y="2906"/>
                  <a:pt x="10945" y="2938"/>
                </a:cubicBezTo>
                <a:cubicBezTo>
                  <a:pt x="10947" y="2940"/>
                  <a:pt x="11001" y="2972"/>
                  <a:pt x="11002" y="2973"/>
                </a:cubicBezTo>
                <a:cubicBezTo>
                  <a:pt x="11044" y="2985"/>
                  <a:pt x="11031" y="2958"/>
                  <a:pt x="11066" y="2949"/>
                </a:cubicBezTo>
                <a:cubicBezTo>
                  <a:pt x="11076" y="2947"/>
                  <a:pt x="11113" y="2958"/>
                  <a:pt x="11131" y="2956"/>
                </a:cubicBezTo>
                <a:cubicBezTo>
                  <a:pt x="11144" y="2955"/>
                  <a:pt x="11156" y="2946"/>
                  <a:pt x="11170" y="2945"/>
                </a:cubicBezTo>
                <a:cubicBezTo>
                  <a:pt x="11199" y="2943"/>
                  <a:pt x="11310" y="2927"/>
                  <a:pt x="11298" y="2973"/>
                </a:cubicBezTo>
                <a:cubicBezTo>
                  <a:pt x="11290" y="3001"/>
                  <a:pt x="11246" y="2988"/>
                  <a:pt x="11253" y="3037"/>
                </a:cubicBezTo>
                <a:cubicBezTo>
                  <a:pt x="11256" y="3058"/>
                  <a:pt x="11295" y="3110"/>
                  <a:pt x="11320" y="3105"/>
                </a:cubicBezTo>
                <a:cubicBezTo>
                  <a:pt x="11351" y="3099"/>
                  <a:pt x="11346" y="3063"/>
                  <a:pt x="11340" y="3044"/>
                </a:cubicBezTo>
                <a:cubicBezTo>
                  <a:pt x="11335" y="3024"/>
                  <a:pt x="11313" y="3035"/>
                  <a:pt x="11301" y="3029"/>
                </a:cubicBezTo>
                <a:cubicBezTo>
                  <a:pt x="11314" y="3017"/>
                  <a:pt x="11345" y="2967"/>
                  <a:pt x="11348" y="2951"/>
                </a:cubicBezTo>
                <a:cubicBezTo>
                  <a:pt x="11353" y="2919"/>
                  <a:pt x="11311" y="2904"/>
                  <a:pt x="11334" y="2863"/>
                </a:cubicBezTo>
                <a:cubicBezTo>
                  <a:pt x="11348" y="2836"/>
                  <a:pt x="11363" y="2839"/>
                  <a:pt x="11376" y="2808"/>
                </a:cubicBezTo>
                <a:cubicBezTo>
                  <a:pt x="11389" y="2779"/>
                  <a:pt x="11363" y="2793"/>
                  <a:pt x="11371" y="2776"/>
                </a:cubicBezTo>
                <a:cubicBezTo>
                  <a:pt x="11396" y="2722"/>
                  <a:pt x="11433" y="2781"/>
                  <a:pt x="11453" y="2746"/>
                </a:cubicBezTo>
                <a:cubicBezTo>
                  <a:pt x="11469" y="2718"/>
                  <a:pt x="11395" y="2687"/>
                  <a:pt x="11394" y="2666"/>
                </a:cubicBezTo>
                <a:cubicBezTo>
                  <a:pt x="11393" y="2648"/>
                  <a:pt x="11466" y="2656"/>
                  <a:pt x="11478" y="2650"/>
                </a:cubicBezTo>
                <a:cubicBezTo>
                  <a:pt x="11499" y="2641"/>
                  <a:pt x="11547" y="2564"/>
                  <a:pt x="11577" y="2575"/>
                </a:cubicBezTo>
                <a:cubicBezTo>
                  <a:pt x="11584" y="2578"/>
                  <a:pt x="11605" y="2639"/>
                  <a:pt x="11604" y="2649"/>
                </a:cubicBezTo>
                <a:cubicBezTo>
                  <a:pt x="11603" y="2680"/>
                  <a:pt x="11566" y="2706"/>
                  <a:pt x="11594" y="2736"/>
                </a:cubicBezTo>
                <a:cubicBezTo>
                  <a:pt x="11607" y="2749"/>
                  <a:pt x="11634" y="2730"/>
                  <a:pt x="11651" y="2744"/>
                </a:cubicBezTo>
                <a:cubicBezTo>
                  <a:pt x="11670" y="2762"/>
                  <a:pt x="11661" y="2777"/>
                  <a:pt x="11663" y="2793"/>
                </a:cubicBezTo>
                <a:cubicBezTo>
                  <a:pt x="11661" y="2795"/>
                  <a:pt x="11660" y="2798"/>
                  <a:pt x="11658" y="2800"/>
                </a:cubicBezTo>
                <a:cubicBezTo>
                  <a:pt x="11641" y="2814"/>
                  <a:pt x="11643" y="2825"/>
                  <a:pt x="11664" y="2832"/>
                </a:cubicBezTo>
                <a:cubicBezTo>
                  <a:pt x="11657" y="2859"/>
                  <a:pt x="11688" y="2841"/>
                  <a:pt x="11653" y="2858"/>
                </a:cubicBezTo>
                <a:cubicBezTo>
                  <a:pt x="11635" y="2867"/>
                  <a:pt x="11625" y="2845"/>
                  <a:pt x="11610" y="2851"/>
                </a:cubicBezTo>
                <a:cubicBezTo>
                  <a:pt x="11569" y="2866"/>
                  <a:pt x="11615" y="2855"/>
                  <a:pt x="11584" y="2884"/>
                </a:cubicBezTo>
                <a:cubicBezTo>
                  <a:pt x="11579" y="2888"/>
                  <a:pt x="11581" y="2901"/>
                  <a:pt x="11576" y="2907"/>
                </a:cubicBezTo>
                <a:cubicBezTo>
                  <a:pt x="11582" y="2900"/>
                  <a:pt x="11542" y="2924"/>
                  <a:pt x="11553" y="2909"/>
                </a:cubicBezTo>
                <a:cubicBezTo>
                  <a:pt x="11551" y="2912"/>
                  <a:pt x="11530" y="2914"/>
                  <a:pt x="11525" y="2919"/>
                </a:cubicBezTo>
                <a:cubicBezTo>
                  <a:pt x="11512" y="2932"/>
                  <a:pt x="11525" y="2952"/>
                  <a:pt x="11515" y="2968"/>
                </a:cubicBezTo>
                <a:cubicBezTo>
                  <a:pt x="11500" y="2991"/>
                  <a:pt x="11439" y="2999"/>
                  <a:pt x="11436" y="3027"/>
                </a:cubicBezTo>
                <a:cubicBezTo>
                  <a:pt x="11432" y="3061"/>
                  <a:pt x="11519" y="3078"/>
                  <a:pt x="11533" y="3108"/>
                </a:cubicBezTo>
                <a:cubicBezTo>
                  <a:pt x="11569" y="3186"/>
                  <a:pt x="11460" y="3125"/>
                  <a:pt x="11451" y="3185"/>
                </a:cubicBezTo>
                <a:cubicBezTo>
                  <a:pt x="11449" y="3200"/>
                  <a:pt x="11479" y="3225"/>
                  <a:pt x="11494" y="3231"/>
                </a:cubicBezTo>
                <a:cubicBezTo>
                  <a:pt x="11531" y="3246"/>
                  <a:pt x="11559" y="3218"/>
                  <a:pt x="11552" y="3286"/>
                </a:cubicBezTo>
                <a:cubicBezTo>
                  <a:pt x="11550" y="3305"/>
                  <a:pt x="11505" y="3421"/>
                  <a:pt x="11576" y="3368"/>
                </a:cubicBezTo>
                <a:cubicBezTo>
                  <a:pt x="11619" y="3337"/>
                  <a:pt x="11544" y="3292"/>
                  <a:pt x="11605" y="3331"/>
                </a:cubicBezTo>
                <a:cubicBezTo>
                  <a:pt x="11614" y="3337"/>
                  <a:pt x="11615" y="3356"/>
                  <a:pt x="11627" y="3363"/>
                </a:cubicBezTo>
                <a:cubicBezTo>
                  <a:pt x="11647" y="3373"/>
                  <a:pt x="11662" y="3357"/>
                  <a:pt x="11680" y="3361"/>
                </a:cubicBezTo>
                <a:cubicBezTo>
                  <a:pt x="11714" y="3371"/>
                  <a:pt x="11737" y="3418"/>
                  <a:pt x="11780" y="3391"/>
                </a:cubicBezTo>
                <a:cubicBezTo>
                  <a:pt x="11840" y="3355"/>
                  <a:pt x="11765" y="3369"/>
                  <a:pt x="11784" y="3335"/>
                </a:cubicBezTo>
                <a:cubicBezTo>
                  <a:pt x="11787" y="3328"/>
                  <a:pt x="11806" y="3325"/>
                  <a:pt x="11806" y="3322"/>
                </a:cubicBezTo>
                <a:cubicBezTo>
                  <a:pt x="11819" y="3318"/>
                  <a:pt x="11827" y="3310"/>
                  <a:pt x="11829" y="3297"/>
                </a:cubicBezTo>
                <a:cubicBezTo>
                  <a:pt x="11829" y="3286"/>
                  <a:pt x="11825" y="3277"/>
                  <a:pt x="11814" y="3272"/>
                </a:cubicBezTo>
                <a:cubicBezTo>
                  <a:pt x="11814" y="3269"/>
                  <a:pt x="11803" y="3242"/>
                  <a:pt x="11802" y="3235"/>
                </a:cubicBezTo>
                <a:cubicBezTo>
                  <a:pt x="11801" y="3226"/>
                  <a:pt x="11818" y="3209"/>
                  <a:pt x="11815" y="3200"/>
                </a:cubicBezTo>
                <a:cubicBezTo>
                  <a:pt x="11802" y="3162"/>
                  <a:pt x="11787" y="3201"/>
                  <a:pt x="11749" y="3206"/>
                </a:cubicBezTo>
                <a:cubicBezTo>
                  <a:pt x="11728" y="3208"/>
                  <a:pt x="11693" y="3180"/>
                  <a:pt x="11672" y="3208"/>
                </a:cubicBezTo>
                <a:cubicBezTo>
                  <a:pt x="11640" y="3251"/>
                  <a:pt x="11691" y="3240"/>
                  <a:pt x="11697" y="3259"/>
                </a:cubicBezTo>
                <a:cubicBezTo>
                  <a:pt x="11725" y="3346"/>
                  <a:pt x="11657" y="3274"/>
                  <a:pt x="11620" y="3253"/>
                </a:cubicBezTo>
                <a:cubicBezTo>
                  <a:pt x="11592" y="3238"/>
                  <a:pt x="11609" y="3269"/>
                  <a:pt x="11579" y="3240"/>
                </a:cubicBezTo>
                <a:cubicBezTo>
                  <a:pt x="11570" y="3231"/>
                  <a:pt x="11566" y="3206"/>
                  <a:pt x="11565" y="3196"/>
                </a:cubicBezTo>
                <a:cubicBezTo>
                  <a:pt x="11556" y="3096"/>
                  <a:pt x="11559" y="3196"/>
                  <a:pt x="11572" y="3151"/>
                </a:cubicBezTo>
                <a:cubicBezTo>
                  <a:pt x="11577" y="3131"/>
                  <a:pt x="11603" y="3135"/>
                  <a:pt x="11593" y="3103"/>
                </a:cubicBezTo>
                <a:cubicBezTo>
                  <a:pt x="11584" y="3071"/>
                  <a:pt x="11557" y="3088"/>
                  <a:pt x="11540" y="3062"/>
                </a:cubicBezTo>
                <a:cubicBezTo>
                  <a:pt x="11520" y="3033"/>
                  <a:pt x="11537" y="2989"/>
                  <a:pt x="11560" y="2971"/>
                </a:cubicBezTo>
                <a:cubicBezTo>
                  <a:pt x="11579" y="2957"/>
                  <a:pt x="11595" y="2960"/>
                  <a:pt x="11625" y="2972"/>
                </a:cubicBezTo>
                <a:cubicBezTo>
                  <a:pt x="11637" y="2977"/>
                  <a:pt x="11652" y="2983"/>
                  <a:pt x="11665" y="2992"/>
                </a:cubicBezTo>
                <a:cubicBezTo>
                  <a:pt x="11675" y="2999"/>
                  <a:pt x="11674" y="2982"/>
                  <a:pt x="11689" y="3001"/>
                </a:cubicBezTo>
                <a:cubicBezTo>
                  <a:pt x="11698" y="3013"/>
                  <a:pt x="11692" y="3044"/>
                  <a:pt x="11693" y="3045"/>
                </a:cubicBezTo>
                <a:cubicBezTo>
                  <a:pt x="11701" y="3050"/>
                  <a:pt x="11724" y="3042"/>
                  <a:pt x="11726" y="3045"/>
                </a:cubicBezTo>
                <a:cubicBezTo>
                  <a:pt x="11735" y="3062"/>
                  <a:pt x="11747" y="3038"/>
                  <a:pt x="11752" y="3066"/>
                </a:cubicBezTo>
                <a:cubicBezTo>
                  <a:pt x="11759" y="3108"/>
                  <a:pt x="11712" y="3089"/>
                  <a:pt x="11699" y="3105"/>
                </a:cubicBezTo>
                <a:cubicBezTo>
                  <a:pt x="11683" y="3124"/>
                  <a:pt x="11658" y="3171"/>
                  <a:pt x="11710" y="3174"/>
                </a:cubicBezTo>
                <a:cubicBezTo>
                  <a:pt x="11743" y="3176"/>
                  <a:pt x="11737" y="3128"/>
                  <a:pt x="11762" y="3131"/>
                </a:cubicBezTo>
                <a:cubicBezTo>
                  <a:pt x="11780" y="3133"/>
                  <a:pt x="11802" y="3177"/>
                  <a:pt x="11822" y="3187"/>
                </a:cubicBezTo>
                <a:cubicBezTo>
                  <a:pt x="11882" y="3219"/>
                  <a:pt x="11833" y="3191"/>
                  <a:pt x="11859" y="3202"/>
                </a:cubicBezTo>
                <a:cubicBezTo>
                  <a:pt x="11861" y="3203"/>
                  <a:pt x="11871" y="3193"/>
                  <a:pt x="11874" y="3195"/>
                </a:cubicBezTo>
                <a:cubicBezTo>
                  <a:pt x="11911" y="3215"/>
                  <a:pt x="11899" y="3224"/>
                  <a:pt x="11933" y="3227"/>
                </a:cubicBezTo>
                <a:cubicBezTo>
                  <a:pt x="11928" y="3226"/>
                  <a:pt x="12012" y="3201"/>
                  <a:pt x="12013" y="3200"/>
                </a:cubicBezTo>
                <a:cubicBezTo>
                  <a:pt x="12033" y="3170"/>
                  <a:pt x="12009" y="3175"/>
                  <a:pt x="11994" y="3154"/>
                </a:cubicBezTo>
                <a:cubicBezTo>
                  <a:pt x="11992" y="3151"/>
                  <a:pt x="11956" y="3134"/>
                  <a:pt x="11956" y="3135"/>
                </a:cubicBezTo>
                <a:cubicBezTo>
                  <a:pt x="11964" y="3142"/>
                  <a:pt x="11931" y="3081"/>
                  <a:pt x="11938" y="3092"/>
                </a:cubicBezTo>
                <a:cubicBezTo>
                  <a:pt x="11912" y="3055"/>
                  <a:pt x="11841" y="3063"/>
                  <a:pt x="11824" y="3039"/>
                </a:cubicBezTo>
                <a:cubicBezTo>
                  <a:pt x="11798" y="3002"/>
                  <a:pt x="11830" y="3014"/>
                  <a:pt x="11851" y="2987"/>
                </a:cubicBezTo>
                <a:cubicBezTo>
                  <a:pt x="11858" y="2977"/>
                  <a:pt x="11870" y="2984"/>
                  <a:pt x="11874" y="2968"/>
                </a:cubicBezTo>
                <a:cubicBezTo>
                  <a:pt x="11880" y="2943"/>
                  <a:pt x="11844" y="2929"/>
                  <a:pt x="11844" y="2920"/>
                </a:cubicBezTo>
                <a:cubicBezTo>
                  <a:pt x="11845" y="2913"/>
                  <a:pt x="11838" y="2888"/>
                  <a:pt x="11873" y="2899"/>
                </a:cubicBezTo>
                <a:cubicBezTo>
                  <a:pt x="11917" y="2914"/>
                  <a:pt x="11868" y="2945"/>
                  <a:pt x="11900" y="2981"/>
                </a:cubicBezTo>
                <a:cubicBezTo>
                  <a:pt x="11930" y="3014"/>
                  <a:pt x="11947" y="2976"/>
                  <a:pt x="11970" y="2986"/>
                </a:cubicBezTo>
                <a:cubicBezTo>
                  <a:pt x="11982" y="2992"/>
                  <a:pt x="11964" y="3021"/>
                  <a:pt x="11972" y="3024"/>
                </a:cubicBezTo>
                <a:cubicBezTo>
                  <a:pt x="12041" y="3050"/>
                  <a:pt x="12026" y="2989"/>
                  <a:pt x="12078" y="2979"/>
                </a:cubicBezTo>
                <a:cubicBezTo>
                  <a:pt x="12072" y="2980"/>
                  <a:pt x="12145" y="2992"/>
                  <a:pt x="12146" y="2992"/>
                </a:cubicBezTo>
                <a:cubicBezTo>
                  <a:pt x="12170" y="3024"/>
                  <a:pt x="12124" y="3028"/>
                  <a:pt x="12110" y="3041"/>
                </a:cubicBezTo>
                <a:cubicBezTo>
                  <a:pt x="12099" y="3052"/>
                  <a:pt x="12076" y="3046"/>
                  <a:pt x="12072" y="3065"/>
                </a:cubicBezTo>
                <a:cubicBezTo>
                  <a:pt x="12070" y="3073"/>
                  <a:pt x="12131" y="3127"/>
                  <a:pt x="12132" y="3141"/>
                </a:cubicBezTo>
                <a:cubicBezTo>
                  <a:pt x="12136" y="3206"/>
                  <a:pt x="12092" y="3123"/>
                  <a:pt x="12079" y="3121"/>
                </a:cubicBezTo>
                <a:cubicBezTo>
                  <a:pt x="12067" y="3119"/>
                  <a:pt x="12045" y="3140"/>
                  <a:pt x="12043" y="3145"/>
                </a:cubicBezTo>
                <a:cubicBezTo>
                  <a:pt x="12019" y="3190"/>
                  <a:pt x="12056" y="3168"/>
                  <a:pt x="12065" y="3182"/>
                </a:cubicBezTo>
                <a:cubicBezTo>
                  <a:pt x="12062" y="3178"/>
                  <a:pt x="12086" y="3184"/>
                  <a:pt x="12086" y="3184"/>
                </a:cubicBezTo>
                <a:cubicBezTo>
                  <a:pt x="12095" y="3192"/>
                  <a:pt x="12096" y="3224"/>
                  <a:pt x="12106" y="3238"/>
                </a:cubicBezTo>
                <a:cubicBezTo>
                  <a:pt x="12147" y="3297"/>
                  <a:pt x="12199" y="3313"/>
                  <a:pt x="12203" y="3227"/>
                </a:cubicBezTo>
                <a:cubicBezTo>
                  <a:pt x="12204" y="3209"/>
                  <a:pt x="12185" y="3185"/>
                  <a:pt x="12194" y="3167"/>
                </a:cubicBezTo>
                <a:cubicBezTo>
                  <a:pt x="12213" y="3131"/>
                  <a:pt x="12232" y="3177"/>
                  <a:pt x="12251" y="3153"/>
                </a:cubicBezTo>
                <a:cubicBezTo>
                  <a:pt x="12259" y="3142"/>
                  <a:pt x="12173" y="3102"/>
                  <a:pt x="12184" y="3072"/>
                </a:cubicBezTo>
                <a:cubicBezTo>
                  <a:pt x="12195" y="3040"/>
                  <a:pt x="12262" y="3041"/>
                  <a:pt x="12285" y="3019"/>
                </a:cubicBezTo>
                <a:cubicBezTo>
                  <a:pt x="12330" y="2976"/>
                  <a:pt x="12305" y="2979"/>
                  <a:pt x="12270" y="2966"/>
                </a:cubicBezTo>
                <a:cubicBezTo>
                  <a:pt x="12248" y="2957"/>
                  <a:pt x="12237" y="2964"/>
                  <a:pt x="12216" y="2950"/>
                </a:cubicBezTo>
                <a:cubicBezTo>
                  <a:pt x="12197" y="2937"/>
                  <a:pt x="12190" y="2909"/>
                  <a:pt x="12170" y="2895"/>
                </a:cubicBezTo>
                <a:cubicBezTo>
                  <a:pt x="12098" y="2843"/>
                  <a:pt x="12116" y="2910"/>
                  <a:pt x="12069" y="2936"/>
                </a:cubicBezTo>
                <a:cubicBezTo>
                  <a:pt x="11979" y="2984"/>
                  <a:pt x="12075" y="2868"/>
                  <a:pt x="12069" y="2832"/>
                </a:cubicBezTo>
                <a:cubicBezTo>
                  <a:pt x="12109" y="2846"/>
                  <a:pt x="12107" y="2855"/>
                  <a:pt x="12141" y="2814"/>
                </a:cubicBezTo>
                <a:cubicBezTo>
                  <a:pt x="12158" y="2794"/>
                  <a:pt x="12138" y="2782"/>
                  <a:pt x="12166" y="2771"/>
                </a:cubicBezTo>
                <a:cubicBezTo>
                  <a:pt x="12169" y="2770"/>
                  <a:pt x="12190" y="2788"/>
                  <a:pt x="12200" y="2786"/>
                </a:cubicBezTo>
                <a:cubicBezTo>
                  <a:pt x="12214" y="2785"/>
                  <a:pt x="12234" y="2765"/>
                  <a:pt x="12247" y="2766"/>
                </a:cubicBezTo>
                <a:cubicBezTo>
                  <a:pt x="12286" y="2769"/>
                  <a:pt x="12292" y="2814"/>
                  <a:pt x="12295" y="2842"/>
                </a:cubicBezTo>
                <a:cubicBezTo>
                  <a:pt x="12285" y="2845"/>
                  <a:pt x="12259" y="2831"/>
                  <a:pt x="12260" y="2854"/>
                </a:cubicBezTo>
                <a:cubicBezTo>
                  <a:pt x="12262" y="2900"/>
                  <a:pt x="12314" y="2874"/>
                  <a:pt x="12333" y="2887"/>
                </a:cubicBezTo>
                <a:cubicBezTo>
                  <a:pt x="12370" y="2911"/>
                  <a:pt x="12376" y="2940"/>
                  <a:pt x="12395" y="2981"/>
                </a:cubicBezTo>
                <a:cubicBezTo>
                  <a:pt x="12403" y="2998"/>
                  <a:pt x="12417" y="2999"/>
                  <a:pt x="12421" y="3020"/>
                </a:cubicBezTo>
                <a:cubicBezTo>
                  <a:pt x="12421" y="3018"/>
                  <a:pt x="12393" y="3036"/>
                  <a:pt x="12396" y="3030"/>
                </a:cubicBezTo>
                <a:cubicBezTo>
                  <a:pt x="12391" y="3043"/>
                  <a:pt x="12426" y="3083"/>
                  <a:pt x="12433" y="3087"/>
                </a:cubicBezTo>
                <a:cubicBezTo>
                  <a:pt x="12445" y="3092"/>
                  <a:pt x="12458" y="3066"/>
                  <a:pt x="12465" y="3066"/>
                </a:cubicBezTo>
                <a:cubicBezTo>
                  <a:pt x="12474" y="3065"/>
                  <a:pt x="12485" y="3073"/>
                  <a:pt x="12495" y="3070"/>
                </a:cubicBezTo>
                <a:cubicBezTo>
                  <a:pt x="12520" y="3064"/>
                  <a:pt x="12578" y="3059"/>
                  <a:pt x="12600" y="3040"/>
                </a:cubicBezTo>
                <a:cubicBezTo>
                  <a:pt x="12620" y="3023"/>
                  <a:pt x="12647" y="2938"/>
                  <a:pt x="12626" y="2917"/>
                </a:cubicBezTo>
                <a:cubicBezTo>
                  <a:pt x="12568" y="2859"/>
                  <a:pt x="12611" y="2993"/>
                  <a:pt x="12583" y="2971"/>
                </a:cubicBezTo>
                <a:cubicBezTo>
                  <a:pt x="12545" y="2942"/>
                  <a:pt x="12582" y="2914"/>
                  <a:pt x="12579" y="2876"/>
                </a:cubicBezTo>
                <a:cubicBezTo>
                  <a:pt x="12575" y="2823"/>
                  <a:pt x="12526" y="2823"/>
                  <a:pt x="12512" y="2880"/>
                </a:cubicBezTo>
                <a:cubicBezTo>
                  <a:pt x="12451" y="2838"/>
                  <a:pt x="12527" y="2838"/>
                  <a:pt x="12560" y="2833"/>
                </a:cubicBezTo>
                <a:cubicBezTo>
                  <a:pt x="12561" y="2832"/>
                  <a:pt x="12626" y="2820"/>
                  <a:pt x="12623" y="2819"/>
                </a:cubicBezTo>
                <a:cubicBezTo>
                  <a:pt x="12656" y="2832"/>
                  <a:pt x="12640" y="2862"/>
                  <a:pt x="12651" y="2870"/>
                </a:cubicBezTo>
                <a:cubicBezTo>
                  <a:pt x="12640" y="2862"/>
                  <a:pt x="12655" y="2892"/>
                  <a:pt x="12653" y="2890"/>
                </a:cubicBezTo>
                <a:cubicBezTo>
                  <a:pt x="12660" y="2900"/>
                  <a:pt x="12678" y="2868"/>
                  <a:pt x="12681" y="2871"/>
                </a:cubicBezTo>
                <a:cubicBezTo>
                  <a:pt x="12690" y="2882"/>
                  <a:pt x="12716" y="2901"/>
                  <a:pt x="12686" y="2915"/>
                </a:cubicBezTo>
                <a:cubicBezTo>
                  <a:pt x="12664" y="2926"/>
                  <a:pt x="12649" y="2895"/>
                  <a:pt x="12637" y="2903"/>
                </a:cubicBezTo>
                <a:cubicBezTo>
                  <a:pt x="12618" y="2914"/>
                  <a:pt x="12661" y="3017"/>
                  <a:pt x="12684" y="3022"/>
                </a:cubicBezTo>
                <a:cubicBezTo>
                  <a:pt x="12667" y="3019"/>
                  <a:pt x="12804" y="2954"/>
                  <a:pt x="12788" y="3010"/>
                </a:cubicBezTo>
                <a:cubicBezTo>
                  <a:pt x="12783" y="3025"/>
                  <a:pt x="12746" y="3000"/>
                  <a:pt x="12735" y="3006"/>
                </a:cubicBezTo>
                <a:cubicBezTo>
                  <a:pt x="12685" y="3035"/>
                  <a:pt x="12740" y="3043"/>
                  <a:pt x="12756" y="3064"/>
                </a:cubicBezTo>
                <a:cubicBezTo>
                  <a:pt x="12770" y="3084"/>
                  <a:pt x="12775" y="3200"/>
                  <a:pt x="12776" y="3201"/>
                </a:cubicBezTo>
                <a:cubicBezTo>
                  <a:pt x="12796" y="3211"/>
                  <a:pt x="12829" y="3183"/>
                  <a:pt x="12853" y="3183"/>
                </a:cubicBezTo>
                <a:cubicBezTo>
                  <a:pt x="12851" y="3222"/>
                  <a:pt x="12803" y="3231"/>
                  <a:pt x="12783" y="3223"/>
                </a:cubicBezTo>
                <a:cubicBezTo>
                  <a:pt x="12753" y="3212"/>
                  <a:pt x="12736" y="3164"/>
                  <a:pt x="12720" y="3141"/>
                </a:cubicBezTo>
                <a:cubicBezTo>
                  <a:pt x="12704" y="3118"/>
                  <a:pt x="12680" y="3102"/>
                  <a:pt x="12664" y="3080"/>
                </a:cubicBezTo>
                <a:cubicBezTo>
                  <a:pt x="12657" y="3070"/>
                  <a:pt x="12664" y="3039"/>
                  <a:pt x="12654" y="3033"/>
                </a:cubicBezTo>
                <a:cubicBezTo>
                  <a:pt x="12613" y="3013"/>
                  <a:pt x="12611" y="3051"/>
                  <a:pt x="12608" y="3083"/>
                </a:cubicBezTo>
                <a:cubicBezTo>
                  <a:pt x="12605" y="3110"/>
                  <a:pt x="12616" y="3135"/>
                  <a:pt x="12612" y="3164"/>
                </a:cubicBezTo>
                <a:cubicBezTo>
                  <a:pt x="12610" y="3181"/>
                  <a:pt x="12576" y="3192"/>
                  <a:pt x="12594" y="3214"/>
                </a:cubicBezTo>
                <a:cubicBezTo>
                  <a:pt x="12620" y="3245"/>
                  <a:pt x="12646" y="3188"/>
                  <a:pt x="12662" y="3190"/>
                </a:cubicBezTo>
                <a:cubicBezTo>
                  <a:pt x="12661" y="3190"/>
                  <a:pt x="12664" y="3218"/>
                  <a:pt x="12671" y="3226"/>
                </a:cubicBezTo>
                <a:cubicBezTo>
                  <a:pt x="12669" y="3223"/>
                  <a:pt x="12700" y="3231"/>
                  <a:pt x="12703" y="3232"/>
                </a:cubicBezTo>
                <a:cubicBezTo>
                  <a:pt x="12729" y="3244"/>
                  <a:pt x="12750" y="3262"/>
                  <a:pt x="12780" y="3272"/>
                </a:cubicBezTo>
                <a:cubicBezTo>
                  <a:pt x="12776" y="3279"/>
                  <a:pt x="12765" y="3288"/>
                  <a:pt x="12759" y="3292"/>
                </a:cubicBezTo>
                <a:cubicBezTo>
                  <a:pt x="12736" y="3262"/>
                  <a:pt x="12688" y="3229"/>
                  <a:pt x="12654" y="3259"/>
                </a:cubicBezTo>
                <a:cubicBezTo>
                  <a:pt x="12630" y="3280"/>
                  <a:pt x="12645" y="3305"/>
                  <a:pt x="12638" y="3329"/>
                </a:cubicBezTo>
                <a:cubicBezTo>
                  <a:pt x="12640" y="3324"/>
                  <a:pt x="12626" y="3384"/>
                  <a:pt x="12624" y="3370"/>
                </a:cubicBezTo>
                <a:cubicBezTo>
                  <a:pt x="12628" y="3397"/>
                  <a:pt x="12638" y="3390"/>
                  <a:pt x="12649" y="3415"/>
                </a:cubicBezTo>
                <a:cubicBezTo>
                  <a:pt x="12654" y="3425"/>
                  <a:pt x="12635" y="3452"/>
                  <a:pt x="12644" y="3458"/>
                </a:cubicBezTo>
                <a:cubicBezTo>
                  <a:pt x="12653" y="3464"/>
                  <a:pt x="12679" y="3449"/>
                  <a:pt x="12684" y="3456"/>
                </a:cubicBezTo>
                <a:cubicBezTo>
                  <a:pt x="12692" y="3466"/>
                  <a:pt x="12697" y="3476"/>
                  <a:pt x="12705" y="3489"/>
                </a:cubicBezTo>
                <a:cubicBezTo>
                  <a:pt x="12723" y="3516"/>
                  <a:pt x="12687" y="3528"/>
                  <a:pt x="12725" y="3546"/>
                </a:cubicBezTo>
                <a:cubicBezTo>
                  <a:pt x="12733" y="3550"/>
                  <a:pt x="12735" y="3530"/>
                  <a:pt x="12736" y="3531"/>
                </a:cubicBezTo>
                <a:cubicBezTo>
                  <a:pt x="12736" y="3523"/>
                  <a:pt x="12739" y="3517"/>
                  <a:pt x="12744" y="3513"/>
                </a:cubicBezTo>
                <a:cubicBezTo>
                  <a:pt x="12754" y="3516"/>
                  <a:pt x="12764" y="3519"/>
                  <a:pt x="12773" y="3523"/>
                </a:cubicBezTo>
                <a:cubicBezTo>
                  <a:pt x="12800" y="3522"/>
                  <a:pt x="12818" y="3543"/>
                  <a:pt x="12848" y="3532"/>
                </a:cubicBezTo>
                <a:cubicBezTo>
                  <a:pt x="12891" y="3515"/>
                  <a:pt x="12908" y="3461"/>
                  <a:pt x="12848" y="3447"/>
                </a:cubicBezTo>
                <a:cubicBezTo>
                  <a:pt x="12844" y="3446"/>
                  <a:pt x="12782" y="3503"/>
                  <a:pt x="12784" y="3452"/>
                </a:cubicBezTo>
                <a:cubicBezTo>
                  <a:pt x="12785" y="3433"/>
                  <a:pt x="12833" y="3410"/>
                  <a:pt x="12847" y="3401"/>
                </a:cubicBezTo>
                <a:cubicBezTo>
                  <a:pt x="12859" y="3394"/>
                  <a:pt x="12852" y="3378"/>
                  <a:pt x="12869" y="3376"/>
                </a:cubicBezTo>
                <a:cubicBezTo>
                  <a:pt x="12894" y="3373"/>
                  <a:pt x="12900" y="3417"/>
                  <a:pt x="12936" y="3404"/>
                </a:cubicBezTo>
                <a:cubicBezTo>
                  <a:pt x="12959" y="3395"/>
                  <a:pt x="12972" y="3347"/>
                  <a:pt x="12982" y="3336"/>
                </a:cubicBezTo>
                <a:cubicBezTo>
                  <a:pt x="12984" y="3334"/>
                  <a:pt x="13010" y="3327"/>
                  <a:pt x="13018" y="3318"/>
                </a:cubicBezTo>
                <a:cubicBezTo>
                  <a:pt x="13035" y="3301"/>
                  <a:pt x="13027" y="3274"/>
                  <a:pt x="13035" y="3254"/>
                </a:cubicBezTo>
                <a:cubicBezTo>
                  <a:pt x="13069" y="3174"/>
                  <a:pt x="13047" y="3245"/>
                  <a:pt x="13059" y="3266"/>
                </a:cubicBezTo>
                <a:cubicBezTo>
                  <a:pt x="13085" y="3311"/>
                  <a:pt x="13133" y="3273"/>
                  <a:pt x="13163" y="3278"/>
                </a:cubicBezTo>
                <a:cubicBezTo>
                  <a:pt x="13177" y="3281"/>
                  <a:pt x="13203" y="3294"/>
                  <a:pt x="13209" y="3295"/>
                </a:cubicBezTo>
                <a:cubicBezTo>
                  <a:pt x="13218" y="3296"/>
                  <a:pt x="13212" y="3315"/>
                  <a:pt x="13226" y="3312"/>
                </a:cubicBezTo>
                <a:cubicBezTo>
                  <a:pt x="13262" y="3306"/>
                  <a:pt x="13250" y="3236"/>
                  <a:pt x="13247" y="3218"/>
                </a:cubicBezTo>
                <a:cubicBezTo>
                  <a:pt x="13245" y="3198"/>
                  <a:pt x="13209" y="3184"/>
                  <a:pt x="13240" y="3164"/>
                </a:cubicBezTo>
                <a:cubicBezTo>
                  <a:pt x="13263" y="3148"/>
                  <a:pt x="13282" y="3190"/>
                  <a:pt x="13308" y="3189"/>
                </a:cubicBezTo>
                <a:cubicBezTo>
                  <a:pt x="13324" y="3188"/>
                  <a:pt x="13364" y="3163"/>
                  <a:pt x="13361" y="3145"/>
                </a:cubicBezTo>
                <a:cubicBezTo>
                  <a:pt x="13357" y="3123"/>
                  <a:pt x="13290" y="3129"/>
                  <a:pt x="13282" y="3123"/>
                </a:cubicBezTo>
                <a:cubicBezTo>
                  <a:pt x="13232" y="3083"/>
                  <a:pt x="13302" y="3097"/>
                  <a:pt x="13331" y="3088"/>
                </a:cubicBezTo>
                <a:cubicBezTo>
                  <a:pt x="13348" y="3082"/>
                  <a:pt x="13390" y="3052"/>
                  <a:pt x="13394" y="3039"/>
                </a:cubicBezTo>
                <a:cubicBezTo>
                  <a:pt x="13400" y="3020"/>
                  <a:pt x="13367" y="3003"/>
                  <a:pt x="13389" y="2980"/>
                </a:cubicBezTo>
                <a:cubicBezTo>
                  <a:pt x="13422" y="2946"/>
                  <a:pt x="13426" y="3002"/>
                  <a:pt x="13445" y="3007"/>
                </a:cubicBezTo>
                <a:cubicBezTo>
                  <a:pt x="13485" y="3016"/>
                  <a:pt x="13488" y="2987"/>
                  <a:pt x="13511" y="2967"/>
                </a:cubicBezTo>
                <a:cubicBezTo>
                  <a:pt x="13535" y="2945"/>
                  <a:pt x="13508" y="2941"/>
                  <a:pt x="13544" y="2943"/>
                </a:cubicBezTo>
                <a:cubicBezTo>
                  <a:pt x="13548" y="2943"/>
                  <a:pt x="13560" y="2951"/>
                  <a:pt x="13562" y="2951"/>
                </a:cubicBezTo>
                <a:cubicBezTo>
                  <a:pt x="13596" y="2948"/>
                  <a:pt x="13562" y="2977"/>
                  <a:pt x="13602" y="2950"/>
                </a:cubicBezTo>
                <a:cubicBezTo>
                  <a:pt x="13600" y="2951"/>
                  <a:pt x="13634" y="2914"/>
                  <a:pt x="13633" y="2915"/>
                </a:cubicBezTo>
                <a:cubicBezTo>
                  <a:pt x="13635" y="2876"/>
                  <a:pt x="13612" y="2887"/>
                  <a:pt x="13593" y="2873"/>
                </a:cubicBezTo>
                <a:cubicBezTo>
                  <a:pt x="13575" y="2861"/>
                  <a:pt x="13569" y="2868"/>
                  <a:pt x="13547" y="2843"/>
                </a:cubicBezTo>
                <a:cubicBezTo>
                  <a:pt x="13535" y="2830"/>
                  <a:pt x="13523" y="2813"/>
                  <a:pt x="13517" y="2797"/>
                </a:cubicBezTo>
                <a:cubicBezTo>
                  <a:pt x="13520" y="2805"/>
                  <a:pt x="13507" y="2713"/>
                  <a:pt x="13497" y="2733"/>
                </a:cubicBezTo>
                <a:cubicBezTo>
                  <a:pt x="13509" y="2709"/>
                  <a:pt x="13529" y="2731"/>
                  <a:pt x="13553" y="2720"/>
                </a:cubicBezTo>
                <a:cubicBezTo>
                  <a:pt x="13566" y="2714"/>
                  <a:pt x="13566" y="2691"/>
                  <a:pt x="13578" y="2682"/>
                </a:cubicBezTo>
                <a:cubicBezTo>
                  <a:pt x="13575" y="2685"/>
                  <a:pt x="13608" y="2676"/>
                  <a:pt x="13606" y="2679"/>
                </a:cubicBezTo>
                <a:cubicBezTo>
                  <a:pt x="13622" y="2658"/>
                  <a:pt x="13638" y="2624"/>
                  <a:pt x="13595" y="2605"/>
                </a:cubicBezTo>
                <a:cubicBezTo>
                  <a:pt x="13552" y="2586"/>
                  <a:pt x="13563" y="2613"/>
                  <a:pt x="13530" y="2632"/>
                </a:cubicBezTo>
                <a:cubicBezTo>
                  <a:pt x="13499" y="2649"/>
                  <a:pt x="13409" y="2687"/>
                  <a:pt x="13378" y="2679"/>
                </a:cubicBezTo>
                <a:cubicBezTo>
                  <a:pt x="13345" y="2670"/>
                  <a:pt x="13329" y="2650"/>
                  <a:pt x="13346" y="2617"/>
                </a:cubicBezTo>
                <a:cubicBezTo>
                  <a:pt x="13344" y="2620"/>
                  <a:pt x="13381" y="2623"/>
                  <a:pt x="13386" y="2621"/>
                </a:cubicBezTo>
                <a:cubicBezTo>
                  <a:pt x="13393" y="2616"/>
                  <a:pt x="13385" y="2599"/>
                  <a:pt x="13394" y="2594"/>
                </a:cubicBezTo>
                <a:cubicBezTo>
                  <a:pt x="13402" y="2589"/>
                  <a:pt x="13421" y="2589"/>
                  <a:pt x="13426" y="2584"/>
                </a:cubicBezTo>
                <a:cubicBezTo>
                  <a:pt x="13450" y="2559"/>
                  <a:pt x="13454" y="2565"/>
                  <a:pt x="13445" y="2531"/>
                </a:cubicBezTo>
                <a:cubicBezTo>
                  <a:pt x="13467" y="2523"/>
                  <a:pt x="13505" y="2552"/>
                  <a:pt x="13524" y="2559"/>
                </a:cubicBezTo>
                <a:cubicBezTo>
                  <a:pt x="13527" y="2571"/>
                  <a:pt x="13535" y="2578"/>
                  <a:pt x="13546" y="2581"/>
                </a:cubicBezTo>
                <a:cubicBezTo>
                  <a:pt x="13556" y="2578"/>
                  <a:pt x="13562" y="2572"/>
                  <a:pt x="13565" y="2562"/>
                </a:cubicBezTo>
                <a:cubicBezTo>
                  <a:pt x="13569" y="2564"/>
                  <a:pt x="13578" y="2568"/>
                  <a:pt x="13581" y="2569"/>
                </a:cubicBezTo>
                <a:cubicBezTo>
                  <a:pt x="13582" y="2569"/>
                  <a:pt x="13631" y="2595"/>
                  <a:pt x="13627" y="2593"/>
                </a:cubicBezTo>
                <a:cubicBezTo>
                  <a:pt x="13659" y="2617"/>
                  <a:pt x="13611" y="2591"/>
                  <a:pt x="13647" y="2630"/>
                </a:cubicBezTo>
                <a:cubicBezTo>
                  <a:pt x="13652" y="2636"/>
                  <a:pt x="13683" y="2635"/>
                  <a:pt x="13685" y="2639"/>
                </a:cubicBezTo>
                <a:cubicBezTo>
                  <a:pt x="13697" y="2666"/>
                  <a:pt x="13595" y="2686"/>
                  <a:pt x="13590" y="2708"/>
                </a:cubicBezTo>
                <a:cubicBezTo>
                  <a:pt x="13589" y="2715"/>
                  <a:pt x="13616" y="2759"/>
                  <a:pt x="13623" y="2760"/>
                </a:cubicBezTo>
                <a:cubicBezTo>
                  <a:pt x="13648" y="2767"/>
                  <a:pt x="13654" y="2735"/>
                  <a:pt x="13666" y="2727"/>
                </a:cubicBezTo>
                <a:cubicBezTo>
                  <a:pt x="13685" y="2714"/>
                  <a:pt x="13706" y="2703"/>
                  <a:pt x="13724" y="2682"/>
                </a:cubicBezTo>
                <a:cubicBezTo>
                  <a:pt x="13726" y="2680"/>
                  <a:pt x="13729" y="2606"/>
                  <a:pt x="13765" y="2633"/>
                </a:cubicBezTo>
                <a:cubicBezTo>
                  <a:pt x="13781" y="2645"/>
                  <a:pt x="13759" y="2670"/>
                  <a:pt x="13760" y="2683"/>
                </a:cubicBezTo>
                <a:cubicBezTo>
                  <a:pt x="13761" y="2687"/>
                  <a:pt x="13777" y="2738"/>
                  <a:pt x="13777" y="2737"/>
                </a:cubicBezTo>
                <a:cubicBezTo>
                  <a:pt x="13788" y="2779"/>
                  <a:pt x="13788" y="2784"/>
                  <a:pt x="13774" y="2821"/>
                </a:cubicBezTo>
                <a:cubicBezTo>
                  <a:pt x="13771" y="2831"/>
                  <a:pt x="13773" y="2848"/>
                  <a:pt x="13767" y="2855"/>
                </a:cubicBezTo>
                <a:cubicBezTo>
                  <a:pt x="13747" y="2877"/>
                  <a:pt x="13736" y="2853"/>
                  <a:pt x="13719" y="2868"/>
                </a:cubicBezTo>
                <a:cubicBezTo>
                  <a:pt x="13694" y="2891"/>
                  <a:pt x="13717" y="2875"/>
                  <a:pt x="13712" y="2895"/>
                </a:cubicBezTo>
                <a:cubicBezTo>
                  <a:pt x="13710" y="2906"/>
                  <a:pt x="13723" y="2944"/>
                  <a:pt x="13725" y="2956"/>
                </a:cubicBezTo>
                <a:cubicBezTo>
                  <a:pt x="13728" y="2979"/>
                  <a:pt x="13748" y="3036"/>
                  <a:pt x="13725" y="3054"/>
                </a:cubicBezTo>
                <a:cubicBezTo>
                  <a:pt x="13698" y="3073"/>
                  <a:pt x="13666" y="3046"/>
                  <a:pt x="13658" y="3044"/>
                </a:cubicBezTo>
                <a:cubicBezTo>
                  <a:pt x="13642" y="3039"/>
                  <a:pt x="13638" y="3021"/>
                  <a:pt x="13607" y="3031"/>
                </a:cubicBezTo>
                <a:cubicBezTo>
                  <a:pt x="13591" y="3037"/>
                  <a:pt x="13555" y="3069"/>
                  <a:pt x="13565" y="3084"/>
                </a:cubicBezTo>
                <a:cubicBezTo>
                  <a:pt x="13554" y="3079"/>
                  <a:pt x="13544" y="3073"/>
                  <a:pt x="13534" y="3067"/>
                </a:cubicBezTo>
                <a:cubicBezTo>
                  <a:pt x="13575" y="3044"/>
                  <a:pt x="13570" y="2973"/>
                  <a:pt x="13520" y="3003"/>
                </a:cubicBezTo>
                <a:cubicBezTo>
                  <a:pt x="13504" y="3013"/>
                  <a:pt x="13509" y="3034"/>
                  <a:pt x="13500" y="3044"/>
                </a:cubicBezTo>
                <a:cubicBezTo>
                  <a:pt x="13475" y="3070"/>
                  <a:pt x="13438" y="3062"/>
                  <a:pt x="13461" y="3111"/>
                </a:cubicBezTo>
                <a:cubicBezTo>
                  <a:pt x="13436" y="3112"/>
                  <a:pt x="13342" y="3033"/>
                  <a:pt x="13352" y="3123"/>
                </a:cubicBezTo>
                <a:cubicBezTo>
                  <a:pt x="13356" y="3166"/>
                  <a:pt x="13497" y="3186"/>
                  <a:pt x="13486" y="3212"/>
                </a:cubicBezTo>
                <a:cubicBezTo>
                  <a:pt x="13489" y="3205"/>
                  <a:pt x="13432" y="3215"/>
                  <a:pt x="13422" y="3225"/>
                </a:cubicBezTo>
                <a:cubicBezTo>
                  <a:pt x="13390" y="3257"/>
                  <a:pt x="13430" y="3287"/>
                  <a:pt x="13421" y="3306"/>
                </a:cubicBezTo>
                <a:cubicBezTo>
                  <a:pt x="13408" y="3332"/>
                  <a:pt x="13354" y="3277"/>
                  <a:pt x="13371" y="3356"/>
                </a:cubicBezTo>
                <a:cubicBezTo>
                  <a:pt x="13377" y="3387"/>
                  <a:pt x="13444" y="3445"/>
                  <a:pt x="13457" y="3447"/>
                </a:cubicBezTo>
                <a:cubicBezTo>
                  <a:pt x="13455" y="3447"/>
                  <a:pt x="13453" y="3420"/>
                  <a:pt x="13462" y="3419"/>
                </a:cubicBezTo>
                <a:cubicBezTo>
                  <a:pt x="13499" y="3414"/>
                  <a:pt x="13496" y="3435"/>
                  <a:pt x="13491" y="3453"/>
                </a:cubicBezTo>
                <a:cubicBezTo>
                  <a:pt x="13486" y="3471"/>
                  <a:pt x="13444" y="3510"/>
                  <a:pt x="13434" y="3531"/>
                </a:cubicBezTo>
                <a:cubicBezTo>
                  <a:pt x="13432" y="3535"/>
                  <a:pt x="13430" y="3569"/>
                  <a:pt x="13420" y="3569"/>
                </a:cubicBezTo>
                <a:cubicBezTo>
                  <a:pt x="13421" y="3569"/>
                  <a:pt x="13416" y="3568"/>
                  <a:pt x="13416" y="3568"/>
                </a:cubicBezTo>
                <a:cubicBezTo>
                  <a:pt x="13400" y="3529"/>
                  <a:pt x="13431" y="3528"/>
                  <a:pt x="13371" y="3519"/>
                </a:cubicBezTo>
                <a:cubicBezTo>
                  <a:pt x="13347" y="3515"/>
                  <a:pt x="13326" y="3520"/>
                  <a:pt x="13302" y="3514"/>
                </a:cubicBezTo>
                <a:cubicBezTo>
                  <a:pt x="13283" y="3509"/>
                  <a:pt x="13276" y="3495"/>
                  <a:pt x="13254" y="3496"/>
                </a:cubicBezTo>
                <a:cubicBezTo>
                  <a:pt x="13228" y="3497"/>
                  <a:pt x="13226" y="3539"/>
                  <a:pt x="13188" y="3511"/>
                </a:cubicBezTo>
                <a:cubicBezTo>
                  <a:pt x="13169" y="3496"/>
                  <a:pt x="13181" y="3470"/>
                  <a:pt x="13164" y="3453"/>
                </a:cubicBezTo>
                <a:cubicBezTo>
                  <a:pt x="13150" y="3438"/>
                  <a:pt x="13105" y="3440"/>
                  <a:pt x="13089" y="3462"/>
                </a:cubicBezTo>
                <a:cubicBezTo>
                  <a:pt x="13049" y="3516"/>
                  <a:pt x="13151" y="3616"/>
                  <a:pt x="13172" y="3560"/>
                </a:cubicBezTo>
                <a:cubicBezTo>
                  <a:pt x="13174" y="3569"/>
                  <a:pt x="13177" y="3578"/>
                  <a:pt x="13181" y="3587"/>
                </a:cubicBezTo>
                <a:cubicBezTo>
                  <a:pt x="13165" y="3578"/>
                  <a:pt x="13082" y="3601"/>
                  <a:pt x="13071" y="3612"/>
                </a:cubicBezTo>
                <a:cubicBezTo>
                  <a:pt x="13054" y="3629"/>
                  <a:pt x="13066" y="3626"/>
                  <a:pt x="13063" y="3655"/>
                </a:cubicBezTo>
                <a:cubicBezTo>
                  <a:pt x="13045" y="3656"/>
                  <a:pt x="12972" y="3672"/>
                  <a:pt x="12990" y="3709"/>
                </a:cubicBezTo>
                <a:cubicBezTo>
                  <a:pt x="13005" y="3740"/>
                  <a:pt x="13047" y="3706"/>
                  <a:pt x="13061" y="3714"/>
                </a:cubicBezTo>
                <a:cubicBezTo>
                  <a:pt x="13067" y="3718"/>
                  <a:pt x="13078" y="3756"/>
                  <a:pt x="13072" y="3758"/>
                </a:cubicBezTo>
                <a:cubicBezTo>
                  <a:pt x="13042" y="3758"/>
                  <a:pt x="12967" y="3780"/>
                  <a:pt x="12969" y="3817"/>
                </a:cubicBezTo>
                <a:cubicBezTo>
                  <a:pt x="12969" y="3815"/>
                  <a:pt x="13028" y="3836"/>
                  <a:pt x="13030" y="3837"/>
                </a:cubicBezTo>
                <a:cubicBezTo>
                  <a:pt x="13039" y="3840"/>
                  <a:pt x="13078" y="3851"/>
                  <a:pt x="13083" y="3863"/>
                </a:cubicBezTo>
                <a:cubicBezTo>
                  <a:pt x="13086" y="3869"/>
                  <a:pt x="13065" y="3878"/>
                  <a:pt x="13066" y="3880"/>
                </a:cubicBezTo>
                <a:cubicBezTo>
                  <a:pt x="13071" y="3904"/>
                  <a:pt x="13043" y="3899"/>
                  <a:pt x="13072" y="3926"/>
                </a:cubicBezTo>
                <a:cubicBezTo>
                  <a:pt x="13079" y="3933"/>
                  <a:pt x="13104" y="3909"/>
                  <a:pt x="13111" y="3913"/>
                </a:cubicBezTo>
                <a:cubicBezTo>
                  <a:pt x="13142" y="3932"/>
                  <a:pt x="13094" y="3959"/>
                  <a:pt x="13082" y="3982"/>
                </a:cubicBezTo>
                <a:cubicBezTo>
                  <a:pt x="13086" y="3973"/>
                  <a:pt x="13091" y="4006"/>
                  <a:pt x="13088" y="4009"/>
                </a:cubicBezTo>
                <a:cubicBezTo>
                  <a:pt x="13059" y="4039"/>
                  <a:pt x="13078" y="4001"/>
                  <a:pt x="13053" y="4010"/>
                </a:cubicBezTo>
                <a:cubicBezTo>
                  <a:pt x="13034" y="4017"/>
                  <a:pt x="13048" y="4035"/>
                  <a:pt x="13024" y="4031"/>
                </a:cubicBezTo>
                <a:cubicBezTo>
                  <a:pt x="13005" y="4028"/>
                  <a:pt x="12987" y="4008"/>
                  <a:pt x="12980" y="4007"/>
                </a:cubicBezTo>
                <a:cubicBezTo>
                  <a:pt x="12942" y="3999"/>
                  <a:pt x="12912" y="4011"/>
                  <a:pt x="12900" y="4059"/>
                </a:cubicBezTo>
                <a:cubicBezTo>
                  <a:pt x="12897" y="4047"/>
                  <a:pt x="12880" y="4050"/>
                  <a:pt x="12872" y="4045"/>
                </a:cubicBezTo>
                <a:cubicBezTo>
                  <a:pt x="12864" y="4041"/>
                  <a:pt x="12864" y="3999"/>
                  <a:pt x="12844" y="3988"/>
                </a:cubicBezTo>
                <a:cubicBezTo>
                  <a:pt x="12780" y="3950"/>
                  <a:pt x="12819" y="4023"/>
                  <a:pt x="12801" y="4040"/>
                </a:cubicBezTo>
                <a:cubicBezTo>
                  <a:pt x="12774" y="4065"/>
                  <a:pt x="12712" y="3995"/>
                  <a:pt x="12727" y="4066"/>
                </a:cubicBezTo>
                <a:cubicBezTo>
                  <a:pt x="12733" y="4092"/>
                  <a:pt x="12827" y="4149"/>
                  <a:pt x="12818" y="4175"/>
                </a:cubicBezTo>
                <a:cubicBezTo>
                  <a:pt x="12817" y="4177"/>
                  <a:pt x="12763" y="4190"/>
                  <a:pt x="12758" y="4193"/>
                </a:cubicBezTo>
                <a:cubicBezTo>
                  <a:pt x="12718" y="4219"/>
                  <a:pt x="12699" y="4259"/>
                  <a:pt x="12754" y="4270"/>
                </a:cubicBezTo>
                <a:cubicBezTo>
                  <a:pt x="12764" y="4272"/>
                  <a:pt x="12807" y="4263"/>
                  <a:pt x="12818" y="4255"/>
                </a:cubicBezTo>
                <a:cubicBezTo>
                  <a:pt x="12843" y="4235"/>
                  <a:pt x="12830" y="4206"/>
                  <a:pt x="12844" y="4191"/>
                </a:cubicBezTo>
                <a:cubicBezTo>
                  <a:pt x="12850" y="4186"/>
                  <a:pt x="12903" y="4153"/>
                  <a:pt x="12911" y="4173"/>
                </a:cubicBezTo>
                <a:cubicBezTo>
                  <a:pt x="12861" y="4185"/>
                  <a:pt x="12897" y="4290"/>
                  <a:pt x="12935" y="4290"/>
                </a:cubicBezTo>
                <a:cubicBezTo>
                  <a:pt x="12972" y="4291"/>
                  <a:pt x="12977" y="4221"/>
                  <a:pt x="12970" y="4199"/>
                </a:cubicBezTo>
                <a:cubicBezTo>
                  <a:pt x="12958" y="4163"/>
                  <a:pt x="12903" y="4137"/>
                  <a:pt x="12946" y="4097"/>
                </a:cubicBezTo>
                <a:cubicBezTo>
                  <a:pt x="12989" y="4057"/>
                  <a:pt x="13051" y="4117"/>
                  <a:pt x="13098" y="4112"/>
                </a:cubicBezTo>
                <a:cubicBezTo>
                  <a:pt x="13072" y="4148"/>
                  <a:pt x="13068" y="4236"/>
                  <a:pt x="13123" y="4237"/>
                </a:cubicBezTo>
                <a:cubicBezTo>
                  <a:pt x="13162" y="4238"/>
                  <a:pt x="13166" y="4191"/>
                  <a:pt x="13180" y="4169"/>
                </a:cubicBezTo>
                <a:cubicBezTo>
                  <a:pt x="13181" y="4161"/>
                  <a:pt x="13182" y="4152"/>
                  <a:pt x="13183" y="4143"/>
                </a:cubicBezTo>
                <a:cubicBezTo>
                  <a:pt x="13194" y="4145"/>
                  <a:pt x="13205" y="4143"/>
                  <a:pt x="13216" y="4137"/>
                </a:cubicBezTo>
                <a:cubicBezTo>
                  <a:pt x="13224" y="4122"/>
                  <a:pt x="13223" y="4101"/>
                  <a:pt x="13229" y="4085"/>
                </a:cubicBezTo>
                <a:cubicBezTo>
                  <a:pt x="13243" y="4045"/>
                  <a:pt x="13270" y="4020"/>
                  <a:pt x="13201" y="4024"/>
                </a:cubicBezTo>
                <a:cubicBezTo>
                  <a:pt x="13217" y="4000"/>
                  <a:pt x="13252" y="4021"/>
                  <a:pt x="13284" y="4012"/>
                </a:cubicBezTo>
                <a:cubicBezTo>
                  <a:pt x="13339" y="3996"/>
                  <a:pt x="13326" y="3988"/>
                  <a:pt x="13320" y="3941"/>
                </a:cubicBezTo>
                <a:cubicBezTo>
                  <a:pt x="13339" y="3941"/>
                  <a:pt x="13358" y="3944"/>
                  <a:pt x="13377" y="3943"/>
                </a:cubicBezTo>
                <a:cubicBezTo>
                  <a:pt x="13352" y="4009"/>
                  <a:pt x="13409" y="3990"/>
                  <a:pt x="13428" y="3970"/>
                </a:cubicBezTo>
                <a:cubicBezTo>
                  <a:pt x="13432" y="3966"/>
                  <a:pt x="13432" y="3926"/>
                  <a:pt x="13420" y="3938"/>
                </a:cubicBezTo>
                <a:cubicBezTo>
                  <a:pt x="13423" y="3934"/>
                  <a:pt x="13445" y="3928"/>
                  <a:pt x="13451" y="3925"/>
                </a:cubicBezTo>
                <a:cubicBezTo>
                  <a:pt x="13470" y="3915"/>
                  <a:pt x="13511" y="3923"/>
                  <a:pt x="13533" y="3918"/>
                </a:cubicBezTo>
                <a:cubicBezTo>
                  <a:pt x="13564" y="3909"/>
                  <a:pt x="13579" y="3887"/>
                  <a:pt x="13617" y="3891"/>
                </a:cubicBezTo>
                <a:cubicBezTo>
                  <a:pt x="13606" y="3913"/>
                  <a:pt x="13588" y="3907"/>
                  <a:pt x="13590" y="3927"/>
                </a:cubicBezTo>
                <a:cubicBezTo>
                  <a:pt x="13590" y="3924"/>
                  <a:pt x="13645" y="3967"/>
                  <a:pt x="13648" y="3970"/>
                </a:cubicBezTo>
                <a:cubicBezTo>
                  <a:pt x="13664" y="3985"/>
                  <a:pt x="13670" y="3974"/>
                  <a:pt x="13679" y="3997"/>
                </a:cubicBezTo>
                <a:cubicBezTo>
                  <a:pt x="13690" y="4024"/>
                  <a:pt x="13666" y="4054"/>
                  <a:pt x="13661" y="4069"/>
                </a:cubicBezTo>
                <a:cubicBezTo>
                  <a:pt x="13659" y="4073"/>
                  <a:pt x="13640" y="4065"/>
                  <a:pt x="13637" y="4077"/>
                </a:cubicBezTo>
                <a:cubicBezTo>
                  <a:pt x="13634" y="4088"/>
                  <a:pt x="13644" y="4094"/>
                  <a:pt x="13643" y="4104"/>
                </a:cubicBezTo>
                <a:cubicBezTo>
                  <a:pt x="13641" y="4123"/>
                  <a:pt x="13644" y="4171"/>
                  <a:pt x="13645" y="4191"/>
                </a:cubicBezTo>
                <a:cubicBezTo>
                  <a:pt x="13645" y="4228"/>
                  <a:pt x="13651" y="4248"/>
                  <a:pt x="13648" y="4291"/>
                </a:cubicBezTo>
                <a:cubicBezTo>
                  <a:pt x="13646" y="4322"/>
                  <a:pt x="13642" y="4363"/>
                  <a:pt x="13657" y="4392"/>
                </a:cubicBezTo>
                <a:cubicBezTo>
                  <a:pt x="13623" y="4396"/>
                  <a:pt x="13592" y="4405"/>
                  <a:pt x="13572" y="4421"/>
                </a:cubicBezTo>
                <a:cubicBezTo>
                  <a:pt x="13567" y="4425"/>
                  <a:pt x="13592" y="4449"/>
                  <a:pt x="13577" y="4452"/>
                </a:cubicBezTo>
                <a:cubicBezTo>
                  <a:pt x="13539" y="4458"/>
                  <a:pt x="13568" y="4420"/>
                  <a:pt x="13558" y="4409"/>
                </a:cubicBezTo>
                <a:cubicBezTo>
                  <a:pt x="13533" y="4379"/>
                  <a:pt x="13498" y="4382"/>
                  <a:pt x="13462" y="4393"/>
                </a:cubicBezTo>
                <a:cubicBezTo>
                  <a:pt x="13468" y="4348"/>
                  <a:pt x="13347" y="4396"/>
                  <a:pt x="13361" y="4473"/>
                </a:cubicBezTo>
                <a:cubicBezTo>
                  <a:pt x="13358" y="4474"/>
                  <a:pt x="13355" y="4475"/>
                  <a:pt x="13352" y="4476"/>
                </a:cubicBezTo>
                <a:cubicBezTo>
                  <a:pt x="13355" y="4416"/>
                  <a:pt x="13305" y="4389"/>
                  <a:pt x="13276" y="4432"/>
                </a:cubicBezTo>
                <a:cubicBezTo>
                  <a:pt x="13248" y="4473"/>
                  <a:pt x="13331" y="4442"/>
                  <a:pt x="13263" y="4487"/>
                </a:cubicBezTo>
                <a:cubicBezTo>
                  <a:pt x="13240" y="4501"/>
                  <a:pt x="13215" y="4502"/>
                  <a:pt x="13209" y="4482"/>
                </a:cubicBezTo>
                <a:cubicBezTo>
                  <a:pt x="13204" y="4467"/>
                  <a:pt x="13247" y="4379"/>
                  <a:pt x="13191" y="4380"/>
                </a:cubicBezTo>
                <a:cubicBezTo>
                  <a:pt x="13131" y="4381"/>
                  <a:pt x="13169" y="4475"/>
                  <a:pt x="13153" y="4492"/>
                </a:cubicBezTo>
                <a:cubicBezTo>
                  <a:pt x="13094" y="4464"/>
                  <a:pt x="13065" y="4493"/>
                  <a:pt x="13055" y="4531"/>
                </a:cubicBezTo>
                <a:cubicBezTo>
                  <a:pt x="13053" y="4541"/>
                  <a:pt x="13067" y="4605"/>
                  <a:pt x="13045" y="4618"/>
                </a:cubicBezTo>
                <a:cubicBezTo>
                  <a:pt x="13014" y="4636"/>
                  <a:pt x="12958" y="4576"/>
                  <a:pt x="12938" y="4657"/>
                </a:cubicBezTo>
                <a:cubicBezTo>
                  <a:pt x="12916" y="4744"/>
                  <a:pt x="13002" y="4679"/>
                  <a:pt x="13030" y="4655"/>
                </a:cubicBezTo>
                <a:cubicBezTo>
                  <a:pt x="13035" y="4708"/>
                  <a:pt x="13031" y="4676"/>
                  <a:pt x="13067" y="4687"/>
                </a:cubicBezTo>
                <a:cubicBezTo>
                  <a:pt x="13076" y="4690"/>
                  <a:pt x="13094" y="4674"/>
                  <a:pt x="13103" y="4679"/>
                </a:cubicBezTo>
                <a:cubicBezTo>
                  <a:pt x="13118" y="4686"/>
                  <a:pt x="13112" y="4697"/>
                  <a:pt x="13121" y="4704"/>
                </a:cubicBezTo>
                <a:cubicBezTo>
                  <a:pt x="13134" y="4716"/>
                  <a:pt x="13120" y="4738"/>
                  <a:pt x="13148" y="4735"/>
                </a:cubicBezTo>
                <a:cubicBezTo>
                  <a:pt x="13173" y="4731"/>
                  <a:pt x="13161" y="4675"/>
                  <a:pt x="13158" y="4667"/>
                </a:cubicBezTo>
                <a:cubicBezTo>
                  <a:pt x="13168" y="4672"/>
                  <a:pt x="13206" y="4677"/>
                  <a:pt x="13218" y="4669"/>
                </a:cubicBezTo>
                <a:cubicBezTo>
                  <a:pt x="13238" y="4657"/>
                  <a:pt x="13230" y="4637"/>
                  <a:pt x="13235" y="4631"/>
                </a:cubicBezTo>
                <a:cubicBezTo>
                  <a:pt x="13240" y="4627"/>
                  <a:pt x="13275" y="4592"/>
                  <a:pt x="13274" y="4579"/>
                </a:cubicBezTo>
                <a:cubicBezTo>
                  <a:pt x="13268" y="4535"/>
                  <a:pt x="13169" y="4540"/>
                  <a:pt x="13276" y="4526"/>
                </a:cubicBezTo>
                <a:cubicBezTo>
                  <a:pt x="13300" y="4523"/>
                  <a:pt x="13333" y="4524"/>
                  <a:pt x="13356" y="4525"/>
                </a:cubicBezTo>
                <a:cubicBezTo>
                  <a:pt x="13368" y="4525"/>
                  <a:pt x="13399" y="4531"/>
                  <a:pt x="13409" y="4534"/>
                </a:cubicBezTo>
                <a:cubicBezTo>
                  <a:pt x="13418" y="4533"/>
                  <a:pt x="13428" y="4532"/>
                  <a:pt x="13437" y="4531"/>
                </a:cubicBezTo>
                <a:cubicBezTo>
                  <a:pt x="13444" y="4546"/>
                  <a:pt x="13450" y="4562"/>
                  <a:pt x="13453" y="4578"/>
                </a:cubicBezTo>
                <a:cubicBezTo>
                  <a:pt x="13485" y="4618"/>
                  <a:pt x="13523" y="4628"/>
                  <a:pt x="13508" y="4560"/>
                </a:cubicBezTo>
                <a:cubicBezTo>
                  <a:pt x="13544" y="4556"/>
                  <a:pt x="13535" y="4579"/>
                  <a:pt x="13565" y="4594"/>
                </a:cubicBezTo>
                <a:cubicBezTo>
                  <a:pt x="13579" y="4601"/>
                  <a:pt x="13628" y="4598"/>
                  <a:pt x="13637" y="4611"/>
                </a:cubicBezTo>
                <a:cubicBezTo>
                  <a:pt x="13627" y="4595"/>
                  <a:pt x="13550" y="4616"/>
                  <a:pt x="13564" y="4664"/>
                </a:cubicBezTo>
                <a:cubicBezTo>
                  <a:pt x="13570" y="4684"/>
                  <a:pt x="13613" y="4707"/>
                  <a:pt x="13629" y="4716"/>
                </a:cubicBezTo>
                <a:cubicBezTo>
                  <a:pt x="13539" y="4710"/>
                  <a:pt x="13608" y="4769"/>
                  <a:pt x="13661" y="4765"/>
                </a:cubicBezTo>
                <a:cubicBezTo>
                  <a:pt x="13634" y="4782"/>
                  <a:pt x="13590" y="4852"/>
                  <a:pt x="13612" y="4884"/>
                </a:cubicBezTo>
                <a:cubicBezTo>
                  <a:pt x="13646" y="4934"/>
                  <a:pt x="13703" y="4852"/>
                  <a:pt x="13731" y="4837"/>
                </a:cubicBezTo>
                <a:cubicBezTo>
                  <a:pt x="13743" y="4866"/>
                  <a:pt x="13741" y="4911"/>
                  <a:pt x="13791" y="4873"/>
                </a:cubicBezTo>
                <a:cubicBezTo>
                  <a:pt x="13803" y="4863"/>
                  <a:pt x="13794" y="4864"/>
                  <a:pt x="13801" y="4844"/>
                </a:cubicBezTo>
                <a:cubicBezTo>
                  <a:pt x="13805" y="4833"/>
                  <a:pt x="13810" y="4753"/>
                  <a:pt x="13801" y="4741"/>
                </a:cubicBezTo>
                <a:cubicBezTo>
                  <a:pt x="13766" y="4694"/>
                  <a:pt x="13753" y="4786"/>
                  <a:pt x="13745" y="4804"/>
                </a:cubicBezTo>
                <a:cubicBezTo>
                  <a:pt x="13744" y="4793"/>
                  <a:pt x="13743" y="4783"/>
                  <a:pt x="13743" y="4772"/>
                </a:cubicBezTo>
                <a:cubicBezTo>
                  <a:pt x="13740" y="4757"/>
                  <a:pt x="13730" y="4750"/>
                  <a:pt x="13713" y="4751"/>
                </a:cubicBezTo>
                <a:cubicBezTo>
                  <a:pt x="13721" y="4766"/>
                  <a:pt x="13678" y="4734"/>
                  <a:pt x="13686" y="4739"/>
                </a:cubicBezTo>
                <a:cubicBezTo>
                  <a:pt x="13721" y="4744"/>
                  <a:pt x="13724" y="4722"/>
                  <a:pt x="13747" y="4705"/>
                </a:cubicBezTo>
                <a:cubicBezTo>
                  <a:pt x="13738" y="4712"/>
                  <a:pt x="13803" y="4657"/>
                  <a:pt x="13794" y="4672"/>
                </a:cubicBezTo>
                <a:cubicBezTo>
                  <a:pt x="13801" y="4659"/>
                  <a:pt x="13813" y="4607"/>
                  <a:pt x="13797" y="4594"/>
                </a:cubicBezTo>
                <a:cubicBezTo>
                  <a:pt x="13799" y="4596"/>
                  <a:pt x="13711" y="4606"/>
                  <a:pt x="13738" y="4585"/>
                </a:cubicBezTo>
                <a:cubicBezTo>
                  <a:pt x="13757" y="4570"/>
                  <a:pt x="13785" y="4593"/>
                  <a:pt x="13801" y="4577"/>
                </a:cubicBezTo>
                <a:cubicBezTo>
                  <a:pt x="13807" y="4572"/>
                  <a:pt x="13806" y="4460"/>
                  <a:pt x="13801" y="4456"/>
                </a:cubicBezTo>
                <a:cubicBezTo>
                  <a:pt x="13775" y="4436"/>
                  <a:pt x="13724" y="4491"/>
                  <a:pt x="13682" y="4491"/>
                </a:cubicBezTo>
                <a:cubicBezTo>
                  <a:pt x="13589" y="4492"/>
                  <a:pt x="13686" y="4476"/>
                  <a:pt x="13721" y="4463"/>
                </a:cubicBezTo>
                <a:cubicBezTo>
                  <a:pt x="13811" y="4429"/>
                  <a:pt x="13751" y="4389"/>
                  <a:pt x="13680" y="4390"/>
                </a:cubicBezTo>
                <a:cubicBezTo>
                  <a:pt x="13695" y="4360"/>
                  <a:pt x="13671" y="4227"/>
                  <a:pt x="13727" y="4243"/>
                </a:cubicBezTo>
                <a:cubicBezTo>
                  <a:pt x="13755" y="4250"/>
                  <a:pt x="13768" y="4354"/>
                  <a:pt x="13801" y="4284"/>
                </a:cubicBezTo>
                <a:cubicBezTo>
                  <a:pt x="13816" y="4253"/>
                  <a:pt x="13807" y="4151"/>
                  <a:pt x="13801" y="4117"/>
                </a:cubicBezTo>
                <a:cubicBezTo>
                  <a:pt x="13799" y="4106"/>
                  <a:pt x="13795" y="4046"/>
                  <a:pt x="13782" y="4098"/>
                </a:cubicBezTo>
                <a:cubicBezTo>
                  <a:pt x="13768" y="4065"/>
                  <a:pt x="13731" y="4054"/>
                  <a:pt x="13716" y="4022"/>
                </a:cubicBezTo>
                <a:cubicBezTo>
                  <a:pt x="13793" y="4004"/>
                  <a:pt x="13800" y="4072"/>
                  <a:pt x="13801" y="3981"/>
                </a:cubicBezTo>
                <a:cubicBezTo>
                  <a:pt x="13803" y="3893"/>
                  <a:pt x="13801" y="3805"/>
                  <a:pt x="13801" y="3717"/>
                </a:cubicBezTo>
                <a:cubicBezTo>
                  <a:pt x="13801" y="3671"/>
                  <a:pt x="13821" y="3571"/>
                  <a:pt x="13801" y="3530"/>
                </a:cubicBezTo>
                <a:cubicBezTo>
                  <a:pt x="13797" y="3521"/>
                  <a:pt x="13785" y="3509"/>
                  <a:pt x="13776" y="3503"/>
                </a:cubicBezTo>
                <a:cubicBezTo>
                  <a:pt x="13726" y="3466"/>
                  <a:pt x="13702" y="3517"/>
                  <a:pt x="13660" y="3516"/>
                </a:cubicBezTo>
                <a:cubicBezTo>
                  <a:pt x="13651" y="3447"/>
                  <a:pt x="13698" y="3465"/>
                  <a:pt x="13716" y="3416"/>
                </a:cubicBezTo>
                <a:cubicBezTo>
                  <a:pt x="13720" y="3407"/>
                  <a:pt x="13680" y="3386"/>
                  <a:pt x="13706" y="3371"/>
                </a:cubicBezTo>
                <a:cubicBezTo>
                  <a:pt x="13740" y="3351"/>
                  <a:pt x="13776" y="3482"/>
                  <a:pt x="13801" y="3384"/>
                </a:cubicBezTo>
                <a:cubicBezTo>
                  <a:pt x="13807" y="3362"/>
                  <a:pt x="13812" y="3243"/>
                  <a:pt x="13792" y="3235"/>
                </a:cubicBezTo>
                <a:cubicBezTo>
                  <a:pt x="13756" y="3220"/>
                  <a:pt x="13764" y="3276"/>
                  <a:pt x="13747" y="3280"/>
                </a:cubicBezTo>
                <a:cubicBezTo>
                  <a:pt x="13749" y="3280"/>
                  <a:pt x="13688" y="3262"/>
                  <a:pt x="13689" y="3257"/>
                </a:cubicBezTo>
                <a:cubicBezTo>
                  <a:pt x="13691" y="3239"/>
                  <a:pt x="13708" y="3259"/>
                  <a:pt x="13711" y="3251"/>
                </a:cubicBezTo>
                <a:cubicBezTo>
                  <a:pt x="13706" y="3264"/>
                  <a:pt x="13751" y="3202"/>
                  <a:pt x="13738" y="3214"/>
                </a:cubicBezTo>
                <a:cubicBezTo>
                  <a:pt x="13743" y="3209"/>
                  <a:pt x="13796" y="3190"/>
                  <a:pt x="13799" y="3185"/>
                </a:cubicBezTo>
                <a:cubicBezTo>
                  <a:pt x="13814" y="3163"/>
                  <a:pt x="13814" y="3038"/>
                  <a:pt x="13783" y="3043"/>
                </a:cubicBezTo>
                <a:cubicBezTo>
                  <a:pt x="13784" y="3027"/>
                  <a:pt x="13779" y="3010"/>
                  <a:pt x="13781" y="2994"/>
                </a:cubicBezTo>
                <a:cubicBezTo>
                  <a:pt x="13779" y="2985"/>
                  <a:pt x="13778" y="2975"/>
                  <a:pt x="13776" y="2966"/>
                </a:cubicBezTo>
                <a:cubicBezTo>
                  <a:pt x="13783" y="2964"/>
                  <a:pt x="13791" y="2961"/>
                  <a:pt x="13798" y="2959"/>
                </a:cubicBezTo>
                <a:cubicBezTo>
                  <a:pt x="13801" y="2946"/>
                  <a:pt x="13799" y="2933"/>
                  <a:pt x="13801" y="2920"/>
                </a:cubicBezTo>
                <a:cubicBezTo>
                  <a:pt x="13808" y="2881"/>
                  <a:pt x="13801" y="2835"/>
                  <a:pt x="13801" y="2794"/>
                </a:cubicBezTo>
                <a:cubicBezTo>
                  <a:pt x="13801" y="2738"/>
                  <a:pt x="13801" y="2678"/>
                  <a:pt x="13801" y="2621"/>
                </a:cubicBezTo>
                <a:cubicBezTo>
                  <a:pt x="13801" y="2513"/>
                  <a:pt x="13801" y="2405"/>
                  <a:pt x="13801" y="2297"/>
                </a:cubicBezTo>
                <a:cubicBezTo>
                  <a:pt x="13801" y="2277"/>
                  <a:pt x="13810" y="2233"/>
                  <a:pt x="13801" y="2215"/>
                </a:cubicBezTo>
                <a:cubicBezTo>
                  <a:pt x="13789" y="2188"/>
                  <a:pt x="13709" y="2162"/>
                  <a:pt x="13684" y="2190"/>
                </a:cubicBezTo>
                <a:cubicBezTo>
                  <a:pt x="13691" y="2152"/>
                  <a:pt x="13596" y="2142"/>
                  <a:pt x="13592" y="2172"/>
                </a:cubicBezTo>
                <a:cubicBezTo>
                  <a:pt x="13589" y="2199"/>
                  <a:pt x="13661" y="2220"/>
                  <a:pt x="13680" y="2197"/>
                </a:cubicBezTo>
                <a:cubicBezTo>
                  <a:pt x="13679" y="2208"/>
                  <a:pt x="13680" y="2219"/>
                  <a:pt x="13682" y="2229"/>
                </a:cubicBezTo>
                <a:cubicBezTo>
                  <a:pt x="13651" y="2224"/>
                  <a:pt x="13570" y="2269"/>
                  <a:pt x="13548" y="2292"/>
                </a:cubicBezTo>
                <a:cubicBezTo>
                  <a:pt x="13536" y="2288"/>
                  <a:pt x="13551" y="2264"/>
                  <a:pt x="13535" y="2262"/>
                </a:cubicBezTo>
                <a:cubicBezTo>
                  <a:pt x="13529" y="2261"/>
                  <a:pt x="13497" y="2272"/>
                  <a:pt x="13494" y="2270"/>
                </a:cubicBezTo>
                <a:cubicBezTo>
                  <a:pt x="13453" y="2241"/>
                  <a:pt x="13481" y="2241"/>
                  <a:pt x="13516" y="2219"/>
                </a:cubicBezTo>
                <a:cubicBezTo>
                  <a:pt x="13530" y="2211"/>
                  <a:pt x="13532" y="2233"/>
                  <a:pt x="13552" y="2212"/>
                </a:cubicBezTo>
                <a:cubicBezTo>
                  <a:pt x="13559" y="2205"/>
                  <a:pt x="13541" y="2188"/>
                  <a:pt x="13542" y="2185"/>
                </a:cubicBezTo>
                <a:cubicBezTo>
                  <a:pt x="13554" y="2167"/>
                  <a:pt x="13575" y="2151"/>
                  <a:pt x="13595" y="2136"/>
                </a:cubicBezTo>
                <a:cubicBezTo>
                  <a:pt x="13624" y="2116"/>
                  <a:pt x="13722" y="2032"/>
                  <a:pt x="13615" y="2051"/>
                </a:cubicBezTo>
                <a:cubicBezTo>
                  <a:pt x="13581" y="2057"/>
                  <a:pt x="13562" y="2113"/>
                  <a:pt x="13529" y="2063"/>
                </a:cubicBezTo>
                <a:cubicBezTo>
                  <a:pt x="13520" y="2050"/>
                  <a:pt x="13525" y="1992"/>
                  <a:pt x="13553" y="1991"/>
                </a:cubicBezTo>
                <a:cubicBezTo>
                  <a:pt x="13574" y="2008"/>
                  <a:pt x="13587" y="2030"/>
                  <a:pt x="13617" y="2030"/>
                </a:cubicBezTo>
                <a:cubicBezTo>
                  <a:pt x="13630" y="2040"/>
                  <a:pt x="13643" y="2041"/>
                  <a:pt x="13656" y="2034"/>
                </a:cubicBezTo>
                <a:cubicBezTo>
                  <a:pt x="13660" y="2029"/>
                  <a:pt x="13664" y="2024"/>
                  <a:pt x="13667" y="2019"/>
                </a:cubicBezTo>
                <a:cubicBezTo>
                  <a:pt x="13675" y="2018"/>
                  <a:pt x="13680" y="2000"/>
                  <a:pt x="13693" y="2001"/>
                </a:cubicBezTo>
                <a:cubicBezTo>
                  <a:pt x="13700" y="2002"/>
                  <a:pt x="13709" y="2032"/>
                  <a:pt x="13714" y="2037"/>
                </a:cubicBezTo>
                <a:cubicBezTo>
                  <a:pt x="13701" y="2022"/>
                  <a:pt x="13746" y="2096"/>
                  <a:pt x="13742" y="2080"/>
                </a:cubicBezTo>
                <a:cubicBezTo>
                  <a:pt x="13747" y="2101"/>
                  <a:pt x="13730" y="2177"/>
                  <a:pt x="13786" y="2171"/>
                </a:cubicBezTo>
                <a:cubicBezTo>
                  <a:pt x="13821" y="2167"/>
                  <a:pt x="13801" y="1962"/>
                  <a:pt x="13801" y="1919"/>
                </a:cubicBezTo>
                <a:cubicBezTo>
                  <a:pt x="13801" y="1740"/>
                  <a:pt x="13801" y="1560"/>
                  <a:pt x="13801" y="1381"/>
                </a:cubicBezTo>
                <a:cubicBezTo>
                  <a:pt x="13801" y="1338"/>
                  <a:pt x="13816" y="1262"/>
                  <a:pt x="13801" y="1221"/>
                </a:cubicBezTo>
                <a:cubicBezTo>
                  <a:pt x="13799" y="1215"/>
                  <a:pt x="13804" y="1205"/>
                  <a:pt x="13801" y="1199"/>
                </a:cubicBezTo>
                <a:cubicBezTo>
                  <a:pt x="13791" y="1178"/>
                  <a:pt x="13768" y="1202"/>
                  <a:pt x="13761" y="1189"/>
                </a:cubicBezTo>
                <a:cubicBezTo>
                  <a:pt x="13750" y="1169"/>
                  <a:pt x="13797" y="1181"/>
                  <a:pt x="13801" y="1173"/>
                </a:cubicBezTo>
                <a:cubicBezTo>
                  <a:pt x="13809" y="1160"/>
                  <a:pt x="13801" y="1116"/>
                  <a:pt x="13801" y="1101"/>
                </a:cubicBezTo>
                <a:cubicBezTo>
                  <a:pt x="13801" y="980"/>
                  <a:pt x="13801" y="860"/>
                  <a:pt x="13801" y="739"/>
                </a:cubicBezTo>
                <a:cubicBezTo>
                  <a:pt x="13801" y="620"/>
                  <a:pt x="13801" y="501"/>
                  <a:pt x="13801" y="383"/>
                </a:cubicBezTo>
                <a:cubicBezTo>
                  <a:pt x="13801" y="359"/>
                  <a:pt x="13807" y="329"/>
                  <a:pt x="13801" y="306"/>
                </a:cubicBezTo>
                <a:cubicBezTo>
                  <a:pt x="13798" y="291"/>
                  <a:pt x="13775" y="291"/>
                  <a:pt x="13770" y="279"/>
                </a:cubicBezTo>
                <a:cubicBezTo>
                  <a:pt x="13768" y="275"/>
                  <a:pt x="13776" y="212"/>
                  <a:pt x="13775" y="213"/>
                </a:cubicBezTo>
                <a:cubicBezTo>
                  <a:pt x="13788" y="255"/>
                  <a:pt x="13796" y="245"/>
                  <a:pt x="13801" y="213"/>
                </a:cubicBezTo>
                <a:cubicBezTo>
                  <a:pt x="13807" y="179"/>
                  <a:pt x="13791" y="176"/>
                  <a:pt x="13787" y="168"/>
                </a:cubicBezTo>
                <a:cubicBezTo>
                  <a:pt x="13789" y="173"/>
                  <a:pt x="13762" y="168"/>
                  <a:pt x="13757" y="158"/>
                </a:cubicBezTo>
                <a:cubicBezTo>
                  <a:pt x="13753" y="151"/>
                  <a:pt x="13773" y="150"/>
                  <a:pt x="13773" y="150"/>
                </a:cubicBezTo>
                <a:cubicBezTo>
                  <a:pt x="13774" y="146"/>
                  <a:pt x="13797" y="154"/>
                  <a:pt x="13801" y="143"/>
                </a:cubicBezTo>
                <a:cubicBezTo>
                  <a:pt x="13807" y="131"/>
                  <a:pt x="13807" y="60"/>
                  <a:pt x="13797" y="50"/>
                </a:cubicBezTo>
                <a:cubicBezTo>
                  <a:pt x="13792" y="44"/>
                  <a:pt x="13802" y="55"/>
                  <a:pt x="13797" y="50"/>
                </a:cubicBezTo>
                <a:close/>
                <a:moveTo>
                  <a:pt x="448" y="5914"/>
                </a:moveTo>
                <a:cubicBezTo>
                  <a:pt x="453" y="5888"/>
                  <a:pt x="484" y="5903"/>
                  <a:pt x="495" y="5916"/>
                </a:cubicBezTo>
                <a:cubicBezTo>
                  <a:pt x="504" y="5927"/>
                  <a:pt x="496" y="5959"/>
                  <a:pt x="498" y="5973"/>
                </a:cubicBezTo>
                <a:cubicBezTo>
                  <a:pt x="496" y="5957"/>
                  <a:pt x="524" y="6005"/>
                  <a:pt x="524" y="6003"/>
                </a:cubicBezTo>
                <a:cubicBezTo>
                  <a:pt x="524" y="6010"/>
                  <a:pt x="442" y="5953"/>
                  <a:pt x="448" y="5914"/>
                </a:cubicBezTo>
                <a:cubicBezTo>
                  <a:pt x="449" y="5912"/>
                  <a:pt x="446" y="5927"/>
                  <a:pt x="448" y="5914"/>
                </a:cubicBezTo>
                <a:close/>
                <a:moveTo>
                  <a:pt x="763" y="5648"/>
                </a:moveTo>
                <a:cubicBezTo>
                  <a:pt x="760" y="5608"/>
                  <a:pt x="795" y="5687"/>
                  <a:pt x="779" y="5683"/>
                </a:cubicBezTo>
                <a:cubicBezTo>
                  <a:pt x="757" y="5678"/>
                  <a:pt x="765" y="5664"/>
                  <a:pt x="763" y="5648"/>
                </a:cubicBezTo>
                <a:cubicBezTo>
                  <a:pt x="763" y="5645"/>
                  <a:pt x="764" y="5651"/>
                  <a:pt x="763" y="5648"/>
                </a:cubicBezTo>
                <a:close/>
                <a:moveTo>
                  <a:pt x="596" y="5891"/>
                </a:moveTo>
                <a:cubicBezTo>
                  <a:pt x="586" y="5890"/>
                  <a:pt x="583" y="5873"/>
                  <a:pt x="584" y="5865"/>
                </a:cubicBezTo>
                <a:cubicBezTo>
                  <a:pt x="597" y="5864"/>
                  <a:pt x="600" y="5882"/>
                  <a:pt x="596" y="5891"/>
                </a:cubicBezTo>
                <a:cubicBezTo>
                  <a:pt x="595" y="5891"/>
                  <a:pt x="596" y="5891"/>
                  <a:pt x="596" y="5891"/>
                </a:cubicBezTo>
                <a:close/>
                <a:moveTo>
                  <a:pt x="719" y="5783"/>
                </a:moveTo>
                <a:cubicBezTo>
                  <a:pt x="717" y="5784"/>
                  <a:pt x="715" y="5763"/>
                  <a:pt x="722" y="5758"/>
                </a:cubicBezTo>
                <a:cubicBezTo>
                  <a:pt x="734" y="5767"/>
                  <a:pt x="732" y="5775"/>
                  <a:pt x="719" y="5783"/>
                </a:cubicBezTo>
                <a:cubicBezTo>
                  <a:pt x="719" y="5783"/>
                  <a:pt x="729" y="5777"/>
                  <a:pt x="719" y="5783"/>
                </a:cubicBezTo>
                <a:close/>
                <a:moveTo>
                  <a:pt x="487" y="5546"/>
                </a:moveTo>
                <a:cubicBezTo>
                  <a:pt x="490" y="5538"/>
                  <a:pt x="562" y="5618"/>
                  <a:pt x="573" y="5624"/>
                </a:cubicBezTo>
                <a:cubicBezTo>
                  <a:pt x="602" y="5641"/>
                  <a:pt x="681" y="5697"/>
                  <a:pt x="707" y="5654"/>
                </a:cubicBezTo>
                <a:cubicBezTo>
                  <a:pt x="709" y="5668"/>
                  <a:pt x="719" y="5668"/>
                  <a:pt x="730" y="5666"/>
                </a:cubicBezTo>
                <a:cubicBezTo>
                  <a:pt x="722" y="5669"/>
                  <a:pt x="670" y="5747"/>
                  <a:pt x="668" y="5754"/>
                </a:cubicBezTo>
                <a:cubicBezTo>
                  <a:pt x="663" y="5773"/>
                  <a:pt x="689" y="5789"/>
                  <a:pt x="679" y="5809"/>
                </a:cubicBezTo>
                <a:cubicBezTo>
                  <a:pt x="673" y="5823"/>
                  <a:pt x="647" y="5815"/>
                  <a:pt x="640" y="5833"/>
                </a:cubicBezTo>
                <a:cubicBezTo>
                  <a:pt x="622" y="5797"/>
                  <a:pt x="588" y="5840"/>
                  <a:pt x="570" y="5834"/>
                </a:cubicBezTo>
                <a:cubicBezTo>
                  <a:pt x="580" y="5815"/>
                  <a:pt x="718" y="5748"/>
                  <a:pt x="620" y="5742"/>
                </a:cubicBezTo>
                <a:cubicBezTo>
                  <a:pt x="611" y="5741"/>
                  <a:pt x="599" y="5771"/>
                  <a:pt x="581" y="5771"/>
                </a:cubicBezTo>
                <a:cubicBezTo>
                  <a:pt x="558" y="5770"/>
                  <a:pt x="548" y="5740"/>
                  <a:pt x="540" y="5723"/>
                </a:cubicBezTo>
                <a:cubicBezTo>
                  <a:pt x="531" y="5707"/>
                  <a:pt x="482" y="5562"/>
                  <a:pt x="487" y="5546"/>
                </a:cubicBezTo>
                <a:cubicBezTo>
                  <a:pt x="488" y="5545"/>
                  <a:pt x="487" y="5549"/>
                  <a:pt x="487" y="5546"/>
                </a:cubicBezTo>
                <a:close/>
                <a:moveTo>
                  <a:pt x="1684" y="5853"/>
                </a:moveTo>
                <a:cubicBezTo>
                  <a:pt x="1665" y="5857"/>
                  <a:pt x="1663" y="5809"/>
                  <a:pt x="1695" y="5845"/>
                </a:cubicBezTo>
                <a:cubicBezTo>
                  <a:pt x="1691" y="5847"/>
                  <a:pt x="1688" y="5850"/>
                  <a:pt x="1684" y="5853"/>
                </a:cubicBezTo>
                <a:cubicBezTo>
                  <a:pt x="1683" y="5853"/>
                  <a:pt x="1691" y="5852"/>
                  <a:pt x="1684" y="5853"/>
                </a:cubicBezTo>
                <a:close/>
                <a:moveTo>
                  <a:pt x="1726" y="5981"/>
                </a:moveTo>
                <a:cubicBezTo>
                  <a:pt x="1726" y="5969"/>
                  <a:pt x="1727" y="5957"/>
                  <a:pt x="1731" y="5945"/>
                </a:cubicBezTo>
                <a:cubicBezTo>
                  <a:pt x="1735" y="5958"/>
                  <a:pt x="1734" y="5970"/>
                  <a:pt x="1726" y="5981"/>
                </a:cubicBezTo>
                <a:cubicBezTo>
                  <a:pt x="1730" y="5972"/>
                  <a:pt x="1733" y="5975"/>
                  <a:pt x="1726" y="5981"/>
                </a:cubicBezTo>
                <a:close/>
                <a:moveTo>
                  <a:pt x="1426" y="5462"/>
                </a:moveTo>
                <a:cubicBezTo>
                  <a:pt x="1434" y="5433"/>
                  <a:pt x="1514" y="5432"/>
                  <a:pt x="1505" y="5463"/>
                </a:cubicBezTo>
                <a:cubicBezTo>
                  <a:pt x="1492" y="5501"/>
                  <a:pt x="1421" y="5478"/>
                  <a:pt x="1426" y="5462"/>
                </a:cubicBezTo>
                <a:close/>
                <a:moveTo>
                  <a:pt x="2244" y="4512"/>
                </a:moveTo>
                <a:cubicBezTo>
                  <a:pt x="2272" y="4470"/>
                  <a:pt x="2254" y="4475"/>
                  <a:pt x="2296" y="4453"/>
                </a:cubicBezTo>
                <a:cubicBezTo>
                  <a:pt x="2316" y="4517"/>
                  <a:pt x="2230" y="4536"/>
                  <a:pt x="2244" y="4512"/>
                </a:cubicBezTo>
                <a:cubicBezTo>
                  <a:pt x="2249" y="4505"/>
                  <a:pt x="2243" y="4513"/>
                  <a:pt x="2244" y="4512"/>
                </a:cubicBezTo>
                <a:close/>
                <a:moveTo>
                  <a:pt x="2120" y="4713"/>
                </a:moveTo>
                <a:cubicBezTo>
                  <a:pt x="2115" y="4720"/>
                  <a:pt x="2178" y="4706"/>
                  <a:pt x="2169" y="4707"/>
                </a:cubicBezTo>
                <a:cubicBezTo>
                  <a:pt x="2199" y="4704"/>
                  <a:pt x="2213" y="4707"/>
                  <a:pt x="2245" y="4707"/>
                </a:cubicBezTo>
                <a:cubicBezTo>
                  <a:pt x="2215" y="4742"/>
                  <a:pt x="2312" y="4759"/>
                  <a:pt x="2303" y="4797"/>
                </a:cubicBezTo>
                <a:cubicBezTo>
                  <a:pt x="2295" y="4827"/>
                  <a:pt x="2277" y="4808"/>
                  <a:pt x="2254" y="4789"/>
                </a:cubicBezTo>
                <a:cubicBezTo>
                  <a:pt x="2225" y="4766"/>
                  <a:pt x="2216" y="4712"/>
                  <a:pt x="2174" y="4718"/>
                </a:cubicBezTo>
                <a:cubicBezTo>
                  <a:pt x="2158" y="4720"/>
                  <a:pt x="2157" y="4759"/>
                  <a:pt x="2135" y="4751"/>
                </a:cubicBezTo>
                <a:cubicBezTo>
                  <a:pt x="2125" y="4748"/>
                  <a:pt x="2112" y="4724"/>
                  <a:pt x="2120" y="4713"/>
                </a:cubicBezTo>
                <a:cubicBezTo>
                  <a:pt x="2121" y="4713"/>
                  <a:pt x="2119" y="4715"/>
                  <a:pt x="2120" y="4713"/>
                </a:cubicBezTo>
                <a:close/>
                <a:moveTo>
                  <a:pt x="1967" y="4615"/>
                </a:moveTo>
                <a:cubicBezTo>
                  <a:pt x="1978" y="4613"/>
                  <a:pt x="1988" y="4616"/>
                  <a:pt x="1996" y="4624"/>
                </a:cubicBezTo>
                <a:cubicBezTo>
                  <a:pt x="1987" y="4628"/>
                  <a:pt x="1956" y="4617"/>
                  <a:pt x="1967" y="4615"/>
                </a:cubicBezTo>
                <a:cubicBezTo>
                  <a:pt x="1971" y="4615"/>
                  <a:pt x="1966" y="4616"/>
                  <a:pt x="1967" y="4615"/>
                </a:cubicBezTo>
                <a:close/>
                <a:moveTo>
                  <a:pt x="1991" y="4197"/>
                </a:moveTo>
                <a:cubicBezTo>
                  <a:pt x="2005" y="4187"/>
                  <a:pt x="2036" y="4195"/>
                  <a:pt x="2055" y="4195"/>
                </a:cubicBezTo>
                <a:cubicBezTo>
                  <a:pt x="2055" y="4196"/>
                  <a:pt x="2054" y="4297"/>
                  <a:pt x="2026" y="4257"/>
                </a:cubicBezTo>
                <a:cubicBezTo>
                  <a:pt x="2020" y="4248"/>
                  <a:pt x="2049" y="4238"/>
                  <a:pt x="2041" y="4231"/>
                </a:cubicBezTo>
                <a:cubicBezTo>
                  <a:pt x="2035" y="4226"/>
                  <a:pt x="2020" y="4215"/>
                  <a:pt x="2012" y="4208"/>
                </a:cubicBezTo>
                <a:cubicBezTo>
                  <a:pt x="2010" y="4206"/>
                  <a:pt x="1970" y="4212"/>
                  <a:pt x="1991" y="4197"/>
                </a:cubicBezTo>
                <a:cubicBezTo>
                  <a:pt x="1996" y="4193"/>
                  <a:pt x="1986" y="4201"/>
                  <a:pt x="1991" y="4197"/>
                </a:cubicBezTo>
                <a:close/>
                <a:moveTo>
                  <a:pt x="2943" y="4316"/>
                </a:moveTo>
                <a:cubicBezTo>
                  <a:pt x="2934" y="4316"/>
                  <a:pt x="2926" y="4304"/>
                  <a:pt x="2924" y="4297"/>
                </a:cubicBezTo>
                <a:cubicBezTo>
                  <a:pt x="2941" y="4290"/>
                  <a:pt x="2956" y="4316"/>
                  <a:pt x="2943" y="4316"/>
                </a:cubicBezTo>
                <a:close/>
                <a:moveTo>
                  <a:pt x="3058" y="4403"/>
                </a:moveTo>
                <a:cubicBezTo>
                  <a:pt x="3049" y="4401"/>
                  <a:pt x="2994" y="4370"/>
                  <a:pt x="3030" y="4363"/>
                </a:cubicBezTo>
                <a:cubicBezTo>
                  <a:pt x="3035" y="4365"/>
                  <a:pt x="3069" y="4391"/>
                  <a:pt x="3072" y="4399"/>
                </a:cubicBezTo>
                <a:cubicBezTo>
                  <a:pt x="3067" y="4402"/>
                  <a:pt x="3063" y="4403"/>
                  <a:pt x="3058" y="4403"/>
                </a:cubicBezTo>
                <a:cubicBezTo>
                  <a:pt x="3033" y="4399"/>
                  <a:pt x="3068" y="4402"/>
                  <a:pt x="3058" y="4403"/>
                </a:cubicBezTo>
                <a:close/>
                <a:moveTo>
                  <a:pt x="3090" y="3776"/>
                </a:moveTo>
                <a:cubicBezTo>
                  <a:pt x="3076" y="3776"/>
                  <a:pt x="3074" y="3754"/>
                  <a:pt x="3089" y="3754"/>
                </a:cubicBezTo>
                <a:cubicBezTo>
                  <a:pt x="3102" y="3759"/>
                  <a:pt x="3102" y="3767"/>
                  <a:pt x="3090" y="3776"/>
                </a:cubicBezTo>
                <a:close/>
                <a:moveTo>
                  <a:pt x="3110" y="3512"/>
                </a:moveTo>
                <a:cubicBezTo>
                  <a:pt x="3110" y="3490"/>
                  <a:pt x="3136" y="3530"/>
                  <a:pt x="3136" y="3535"/>
                </a:cubicBezTo>
                <a:cubicBezTo>
                  <a:pt x="3136" y="3539"/>
                  <a:pt x="3079" y="3590"/>
                  <a:pt x="3080" y="3590"/>
                </a:cubicBezTo>
                <a:cubicBezTo>
                  <a:pt x="3097" y="3568"/>
                  <a:pt x="3109" y="3541"/>
                  <a:pt x="3110" y="3512"/>
                </a:cubicBezTo>
                <a:cubicBezTo>
                  <a:pt x="3110" y="3508"/>
                  <a:pt x="3109" y="3545"/>
                  <a:pt x="3110" y="3512"/>
                </a:cubicBezTo>
                <a:close/>
                <a:moveTo>
                  <a:pt x="3091" y="3672"/>
                </a:moveTo>
                <a:cubicBezTo>
                  <a:pt x="3100" y="3672"/>
                  <a:pt x="3131" y="3650"/>
                  <a:pt x="3139" y="3674"/>
                </a:cubicBezTo>
                <a:cubicBezTo>
                  <a:pt x="3114" y="3693"/>
                  <a:pt x="3077" y="3701"/>
                  <a:pt x="3069" y="3667"/>
                </a:cubicBezTo>
                <a:cubicBezTo>
                  <a:pt x="3076" y="3669"/>
                  <a:pt x="3084" y="3670"/>
                  <a:pt x="3091" y="3672"/>
                </a:cubicBezTo>
                <a:close/>
                <a:moveTo>
                  <a:pt x="3619" y="2865"/>
                </a:moveTo>
                <a:cubicBezTo>
                  <a:pt x="3619" y="2863"/>
                  <a:pt x="3624" y="2861"/>
                  <a:pt x="3619" y="2865"/>
                </a:cubicBezTo>
                <a:cubicBezTo>
                  <a:pt x="3619" y="2864"/>
                  <a:pt x="3620" y="2864"/>
                  <a:pt x="3619" y="2865"/>
                </a:cubicBezTo>
                <a:close/>
                <a:moveTo>
                  <a:pt x="3738" y="3290"/>
                </a:moveTo>
                <a:cubicBezTo>
                  <a:pt x="3740" y="3290"/>
                  <a:pt x="3742" y="3291"/>
                  <a:pt x="3744" y="3293"/>
                </a:cubicBezTo>
                <a:cubicBezTo>
                  <a:pt x="3742" y="3292"/>
                  <a:pt x="3740" y="3291"/>
                  <a:pt x="3738" y="3290"/>
                </a:cubicBezTo>
                <a:close/>
                <a:moveTo>
                  <a:pt x="3778" y="4263"/>
                </a:moveTo>
                <a:cubicBezTo>
                  <a:pt x="3762" y="4263"/>
                  <a:pt x="3786" y="4263"/>
                  <a:pt x="3778" y="4263"/>
                </a:cubicBezTo>
                <a:cubicBezTo>
                  <a:pt x="3777" y="4263"/>
                  <a:pt x="3779" y="4263"/>
                  <a:pt x="3778" y="4263"/>
                </a:cubicBezTo>
                <a:close/>
                <a:moveTo>
                  <a:pt x="3809" y="4254"/>
                </a:moveTo>
                <a:cubicBezTo>
                  <a:pt x="3804" y="4258"/>
                  <a:pt x="3798" y="4259"/>
                  <a:pt x="3793" y="4255"/>
                </a:cubicBezTo>
                <a:cubicBezTo>
                  <a:pt x="3793" y="4253"/>
                  <a:pt x="3813" y="4252"/>
                  <a:pt x="3809" y="4254"/>
                </a:cubicBezTo>
                <a:cubicBezTo>
                  <a:pt x="3805" y="4256"/>
                  <a:pt x="3809" y="4254"/>
                  <a:pt x="3809" y="4254"/>
                </a:cubicBezTo>
                <a:close/>
                <a:moveTo>
                  <a:pt x="4048" y="4184"/>
                </a:moveTo>
                <a:cubicBezTo>
                  <a:pt x="4057" y="4186"/>
                  <a:pt x="4073" y="4188"/>
                  <a:pt x="4069" y="4201"/>
                </a:cubicBezTo>
                <a:cubicBezTo>
                  <a:pt x="4051" y="4209"/>
                  <a:pt x="4046" y="4202"/>
                  <a:pt x="4048" y="4184"/>
                </a:cubicBezTo>
                <a:cubicBezTo>
                  <a:pt x="4048" y="4184"/>
                  <a:pt x="4047" y="4185"/>
                  <a:pt x="4048" y="4184"/>
                </a:cubicBezTo>
                <a:close/>
                <a:moveTo>
                  <a:pt x="4771" y="3853"/>
                </a:moveTo>
                <a:cubicBezTo>
                  <a:pt x="4776" y="3854"/>
                  <a:pt x="4796" y="3849"/>
                  <a:pt x="4797" y="3857"/>
                </a:cubicBezTo>
                <a:cubicBezTo>
                  <a:pt x="4806" y="3895"/>
                  <a:pt x="4746" y="3849"/>
                  <a:pt x="4771" y="3853"/>
                </a:cubicBezTo>
                <a:cubicBezTo>
                  <a:pt x="4772" y="3853"/>
                  <a:pt x="4769" y="3853"/>
                  <a:pt x="4771" y="3853"/>
                </a:cubicBezTo>
                <a:close/>
                <a:moveTo>
                  <a:pt x="4506" y="3530"/>
                </a:moveTo>
                <a:cubicBezTo>
                  <a:pt x="4519" y="3530"/>
                  <a:pt x="4593" y="3551"/>
                  <a:pt x="4552" y="3568"/>
                </a:cubicBezTo>
                <a:cubicBezTo>
                  <a:pt x="4485" y="3595"/>
                  <a:pt x="4520" y="3530"/>
                  <a:pt x="4506" y="3530"/>
                </a:cubicBezTo>
                <a:close/>
                <a:moveTo>
                  <a:pt x="4343" y="3717"/>
                </a:moveTo>
                <a:cubicBezTo>
                  <a:pt x="4324" y="3722"/>
                  <a:pt x="4317" y="3700"/>
                  <a:pt x="4322" y="3685"/>
                </a:cubicBezTo>
                <a:cubicBezTo>
                  <a:pt x="4333" y="3695"/>
                  <a:pt x="4368" y="3695"/>
                  <a:pt x="4343" y="3717"/>
                </a:cubicBezTo>
                <a:cubicBezTo>
                  <a:pt x="4340" y="3718"/>
                  <a:pt x="4349" y="3712"/>
                  <a:pt x="4343" y="3717"/>
                </a:cubicBezTo>
                <a:close/>
                <a:moveTo>
                  <a:pt x="4326" y="3656"/>
                </a:moveTo>
                <a:cubicBezTo>
                  <a:pt x="4329" y="3654"/>
                  <a:pt x="4338" y="3666"/>
                  <a:pt x="4326" y="3656"/>
                </a:cubicBezTo>
                <a:cubicBezTo>
                  <a:pt x="4327" y="3656"/>
                  <a:pt x="4328" y="3658"/>
                  <a:pt x="4326" y="3656"/>
                </a:cubicBezTo>
                <a:close/>
                <a:moveTo>
                  <a:pt x="4343" y="3680"/>
                </a:moveTo>
                <a:cubicBezTo>
                  <a:pt x="4346" y="3668"/>
                  <a:pt x="4362" y="3691"/>
                  <a:pt x="4343" y="3680"/>
                </a:cubicBezTo>
                <a:cubicBezTo>
                  <a:pt x="4343" y="3679"/>
                  <a:pt x="4345" y="3681"/>
                  <a:pt x="4343" y="3680"/>
                </a:cubicBezTo>
                <a:close/>
                <a:moveTo>
                  <a:pt x="4361" y="3752"/>
                </a:moveTo>
                <a:cubicBezTo>
                  <a:pt x="4357" y="3755"/>
                  <a:pt x="4352" y="3758"/>
                  <a:pt x="4348" y="3761"/>
                </a:cubicBezTo>
                <a:cubicBezTo>
                  <a:pt x="4350" y="3734"/>
                  <a:pt x="4374" y="3745"/>
                  <a:pt x="4361" y="3752"/>
                </a:cubicBezTo>
                <a:cubicBezTo>
                  <a:pt x="4357" y="3754"/>
                  <a:pt x="4365" y="3750"/>
                  <a:pt x="4361" y="3752"/>
                </a:cubicBezTo>
                <a:close/>
                <a:moveTo>
                  <a:pt x="4208" y="3567"/>
                </a:moveTo>
                <a:cubicBezTo>
                  <a:pt x="4211" y="3553"/>
                  <a:pt x="4221" y="3541"/>
                  <a:pt x="4223" y="3523"/>
                </a:cubicBezTo>
                <a:cubicBezTo>
                  <a:pt x="4225" y="3500"/>
                  <a:pt x="4203" y="3500"/>
                  <a:pt x="4216" y="3472"/>
                </a:cubicBezTo>
                <a:cubicBezTo>
                  <a:pt x="4234" y="3516"/>
                  <a:pt x="4303" y="3546"/>
                  <a:pt x="4346" y="3513"/>
                </a:cubicBezTo>
                <a:cubicBezTo>
                  <a:pt x="4338" y="3579"/>
                  <a:pt x="4475" y="3525"/>
                  <a:pt x="4431" y="3593"/>
                </a:cubicBezTo>
                <a:cubicBezTo>
                  <a:pt x="4391" y="3655"/>
                  <a:pt x="4313" y="3583"/>
                  <a:pt x="4304" y="3637"/>
                </a:cubicBezTo>
                <a:cubicBezTo>
                  <a:pt x="4294" y="3624"/>
                  <a:pt x="4206" y="3583"/>
                  <a:pt x="4208" y="3567"/>
                </a:cubicBezTo>
                <a:cubicBezTo>
                  <a:pt x="4208" y="3566"/>
                  <a:pt x="4208" y="3569"/>
                  <a:pt x="4208" y="3567"/>
                </a:cubicBezTo>
                <a:close/>
                <a:moveTo>
                  <a:pt x="6498" y="3464"/>
                </a:moveTo>
                <a:cubicBezTo>
                  <a:pt x="6505" y="3468"/>
                  <a:pt x="6504" y="3476"/>
                  <a:pt x="6496" y="3486"/>
                </a:cubicBezTo>
                <a:cubicBezTo>
                  <a:pt x="6488" y="3481"/>
                  <a:pt x="6495" y="3472"/>
                  <a:pt x="6498" y="3464"/>
                </a:cubicBezTo>
                <a:cubicBezTo>
                  <a:pt x="6498" y="3464"/>
                  <a:pt x="6497" y="3466"/>
                  <a:pt x="6498" y="3464"/>
                </a:cubicBezTo>
                <a:close/>
                <a:moveTo>
                  <a:pt x="6461" y="3398"/>
                </a:moveTo>
                <a:cubicBezTo>
                  <a:pt x="6457" y="3404"/>
                  <a:pt x="6467" y="3426"/>
                  <a:pt x="6463" y="3430"/>
                </a:cubicBezTo>
                <a:cubicBezTo>
                  <a:pt x="6446" y="3423"/>
                  <a:pt x="6434" y="3413"/>
                  <a:pt x="6446" y="3393"/>
                </a:cubicBezTo>
                <a:cubicBezTo>
                  <a:pt x="6451" y="3395"/>
                  <a:pt x="6456" y="3396"/>
                  <a:pt x="6461" y="3398"/>
                </a:cubicBezTo>
                <a:cubicBezTo>
                  <a:pt x="6460" y="3398"/>
                  <a:pt x="6456" y="3397"/>
                  <a:pt x="6461" y="3398"/>
                </a:cubicBezTo>
                <a:close/>
                <a:moveTo>
                  <a:pt x="6021" y="3209"/>
                </a:moveTo>
                <a:cubicBezTo>
                  <a:pt x="6024" y="3207"/>
                  <a:pt x="5960" y="3233"/>
                  <a:pt x="5974" y="3206"/>
                </a:cubicBezTo>
                <a:cubicBezTo>
                  <a:pt x="5980" y="3193"/>
                  <a:pt x="6016" y="3200"/>
                  <a:pt x="6021" y="3209"/>
                </a:cubicBezTo>
                <a:cubicBezTo>
                  <a:pt x="6019" y="3209"/>
                  <a:pt x="6016" y="3201"/>
                  <a:pt x="6021" y="3209"/>
                </a:cubicBezTo>
                <a:close/>
                <a:moveTo>
                  <a:pt x="5966" y="3103"/>
                </a:moveTo>
                <a:cubicBezTo>
                  <a:pt x="5969" y="3096"/>
                  <a:pt x="5972" y="3090"/>
                  <a:pt x="5975" y="3083"/>
                </a:cubicBezTo>
                <a:cubicBezTo>
                  <a:pt x="5972" y="3116"/>
                  <a:pt x="6012" y="3135"/>
                  <a:pt x="6009" y="3161"/>
                </a:cubicBezTo>
                <a:cubicBezTo>
                  <a:pt x="5986" y="3128"/>
                  <a:pt x="5954" y="3160"/>
                  <a:pt x="5966" y="3103"/>
                </a:cubicBezTo>
                <a:cubicBezTo>
                  <a:pt x="5968" y="3094"/>
                  <a:pt x="5965" y="3110"/>
                  <a:pt x="5966" y="3103"/>
                </a:cubicBezTo>
                <a:close/>
                <a:moveTo>
                  <a:pt x="5928" y="3257"/>
                </a:moveTo>
                <a:cubicBezTo>
                  <a:pt x="5922" y="3257"/>
                  <a:pt x="5945" y="3358"/>
                  <a:pt x="5925" y="3381"/>
                </a:cubicBezTo>
                <a:cubicBezTo>
                  <a:pt x="5922" y="3384"/>
                  <a:pt x="5900" y="3385"/>
                  <a:pt x="5896" y="3389"/>
                </a:cubicBezTo>
                <a:cubicBezTo>
                  <a:pt x="5875" y="3406"/>
                  <a:pt x="5863" y="3425"/>
                  <a:pt x="5848" y="3440"/>
                </a:cubicBezTo>
                <a:cubicBezTo>
                  <a:pt x="5844" y="3445"/>
                  <a:pt x="5801" y="3505"/>
                  <a:pt x="5790" y="3477"/>
                </a:cubicBezTo>
                <a:cubicBezTo>
                  <a:pt x="5799" y="3500"/>
                  <a:pt x="5833" y="3369"/>
                  <a:pt x="5812" y="3388"/>
                </a:cubicBezTo>
                <a:cubicBezTo>
                  <a:pt x="5832" y="3369"/>
                  <a:pt x="5858" y="3399"/>
                  <a:pt x="5888" y="3381"/>
                </a:cubicBezTo>
                <a:cubicBezTo>
                  <a:pt x="5912" y="3367"/>
                  <a:pt x="5924" y="3334"/>
                  <a:pt x="5918" y="3307"/>
                </a:cubicBezTo>
                <a:cubicBezTo>
                  <a:pt x="5907" y="3263"/>
                  <a:pt x="5898" y="3284"/>
                  <a:pt x="5871" y="3273"/>
                </a:cubicBezTo>
                <a:cubicBezTo>
                  <a:pt x="5872" y="3273"/>
                  <a:pt x="5844" y="3277"/>
                  <a:pt x="5842" y="3277"/>
                </a:cubicBezTo>
                <a:cubicBezTo>
                  <a:pt x="5836" y="3275"/>
                  <a:pt x="5821" y="3246"/>
                  <a:pt x="5814" y="3240"/>
                </a:cubicBezTo>
                <a:cubicBezTo>
                  <a:pt x="5843" y="3235"/>
                  <a:pt x="5872" y="3229"/>
                  <a:pt x="5897" y="3214"/>
                </a:cubicBezTo>
                <a:cubicBezTo>
                  <a:pt x="5910" y="3228"/>
                  <a:pt x="5899" y="3257"/>
                  <a:pt x="5928" y="3257"/>
                </a:cubicBezTo>
                <a:close/>
                <a:moveTo>
                  <a:pt x="5898" y="3004"/>
                </a:moveTo>
                <a:cubicBezTo>
                  <a:pt x="5909" y="3024"/>
                  <a:pt x="5895" y="3030"/>
                  <a:pt x="5887" y="3050"/>
                </a:cubicBezTo>
                <a:cubicBezTo>
                  <a:pt x="5875" y="3041"/>
                  <a:pt x="5863" y="3031"/>
                  <a:pt x="5851" y="3021"/>
                </a:cubicBezTo>
                <a:cubicBezTo>
                  <a:pt x="5868" y="3018"/>
                  <a:pt x="5883" y="3012"/>
                  <a:pt x="5898" y="3004"/>
                </a:cubicBezTo>
                <a:close/>
                <a:moveTo>
                  <a:pt x="5862" y="2325"/>
                </a:moveTo>
                <a:cubicBezTo>
                  <a:pt x="5887" y="2314"/>
                  <a:pt x="5942" y="2261"/>
                  <a:pt x="5956" y="2296"/>
                </a:cubicBezTo>
                <a:cubicBezTo>
                  <a:pt x="5967" y="2323"/>
                  <a:pt x="5933" y="2318"/>
                  <a:pt x="5933" y="2343"/>
                </a:cubicBezTo>
                <a:cubicBezTo>
                  <a:pt x="5932" y="2368"/>
                  <a:pt x="5976" y="2403"/>
                  <a:pt x="5959" y="2432"/>
                </a:cubicBezTo>
                <a:cubicBezTo>
                  <a:pt x="5945" y="2456"/>
                  <a:pt x="5965" y="2439"/>
                  <a:pt x="5944" y="2447"/>
                </a:cubicBezTo>
                <a:cubicBezTo>
                  <a:pt x="5952" y="2444"/>
                  <a:pt x="5881" y="2430"/>
                  <a:pt x="5883" y="2433"/>
                </a:cubicBezTo>
                <a:cubicBezTo>
                  <a:pt x="5878" y="2427"/>
                  <a:pt x="5869" y="2322"/>
                  <a:pt x="5862" y="2325"/>
                </a:cubicBezTo>
                <a:cubicBezTo>
                  <a:pt x="5866" y="2323"/>
                  <a:pt x="5856" y="2327"/>
                  <a:pt x="5862" y="2325"/>
                </a:cubicBezTo>
                <a:close/>
                <a:moveTo>
                  <a:pt x="5837" y="2472"/>
                </a:moveTo>
                <a:cubicBezTo>
                  <a:pt x="5848" y="2464"/>
                  <a:pt x="5879" y="2504"/>
                  <a:pt x="5892" y="2491"/>
                </a:cubicBezTo>
                <a:cubicBezTo>
                  <a:pt x="5891" y="2490"/>
                  <a:pt x="5838" y="2519"/>
                  <a:pt x="5837" y="2529"/>
                </a:cubicBezTo>
                <a:cubicBezTo>
                  <a:pt x="5838" y="2536"/>
                  <a:pt x="5838" y="2471"/>
                  <a:pt x="5837" y="2472"/>
                </a:cubicBezTo>
                <a:cubicBezTo>
                  <a:pt x="5838" y="2470"/>
                  <a:pt x="5833" y="2474"/>
                  <a:pt x="5837" y="2472"/>
                </a:cubicBezTo>
                <a:close/>
                <a:moveTo>
                  <a:pt x="5769" y="2369"/>
                </a:moveTo>
                <a:cubicBezTo>
                  <a:pt x="5790" y="2349"/>
                  <a:pt x="5780" y="2376"/>
                  <a:pt x="5787" y="2382"/>
                </a:cubicBezTo>
                <a:cubicBezTo>
                  <a:pt x="5794" y="2386"/>
                  <a:pt x="5748" y="2390"/>
                  <a:pt x="5769" y="2369"/>
                </a:cubicBezTo>
                <a:cubicBezTo>
                  <a:pt x="5770" y="2368"/>
                  <a:pt x="5762" y="2376"/>
                  <a:pt x="5769" y="2369"/>
                </a:cubicBezTo>
                <a:close/>
                <a:moveTo>
                  <a:pt x="5765" y="2465"/>
                </a:moveTo>
                <a:cubicBezTo>
                  <a:pt x="5768" y="2460"/>
                  <a:pt x="5772" y="2455"/>
                  <a:pt x="5776" y="2451"/>
                </a:cubicBezTo>
                <a:cubicBezTo>
                  <a:pt x="5771" y="2471"/>
                  <a:pt x="5783" y="2488"/>
                  <a:pt x="5787" y="2508"/>
                </a:cubicBezTo>
                <a:cubicBezTo>
                  <a:pt x="5771" y="2505"/>
                  <a:pt x="5756" y="2502"/>
                  <a:pt x="5741" y="2497"/>
                </a:cubicBezTo>
                <a:cubicBezTo>
                  <a:pt x="5752" y="2489"/>
                  <a:pt x="5760" y="2478"/>
                  <a:pt x="5765" y="2465"/>
                </a:cubicBezTo>
                <a:cubicBezTo>
                  <a:pt x="5768" y="2456"/>
                  <a:pt x="5760" y="2476"/>
                  <a:pt x="5765" y="2465"/>
                </a:cubicBezTo>
                <a:close/>
                <a:moveTo>
                  <a:pt x="5667" y="2777"/>
                </a:moveTo>
                <a:cubicBezTo>
                  <a:pt x="5667" y="2769"/>
                  <a:pt x="5679" y="2793"/>
                  <a:pt x="5680" y="2799"/>
                </a:cubicBezTo>
                <a:cubicBezTo>
                  <a:pt x="5666" y="2800"/>
                  <a:pt x="5662" y="2792"/>
                  <a:pt x="5667" y="2777"/>
                </a:cubicBezTo>
                <a:cubicBezTo>
                  <a:pt x="5667" y="2776"/>
                  <a:pt x="5666" y="2785"/>
                  <a:pt x="5667" y="2777"/>
                </a:cubicBezTo>
                <a:close/>
                <a:moveTo>
                  <a:pt x="6380" y="2860"/>
                </a:moveTo>
                <a:cubicBezTo>
                  <a:pt x="6376" y="2864"/>
                  <a:pt x="6331" y="2829"/>
                  <a:pt x="6336" y="2810"/>
                </a:cubicBezTo>
                <a:cubicBezTo>
                  <a:pt x="6341" y="2835"/>
                  <a:pt x="6412" y="2833"/>
                  <a:pt x="6380" y="2860"/>
                </a:cubicBezTo>
                <a:cubicBezTo>
                  <a:pt x="6380" y="2861"/>
                  <a:pt x="6384" y="2857"/>
                  <a:pt x="6380" y="2860"/>
                </a:cubicBezTo>
                <a:close/>
                <a:moveTo>
                  <a:pt x="7013" y="2697"/>
                </a:moveTo>
                <a:cubicBezTo>
                  <a:pt x="7022" y="2671"/>
                  <a:pt x="7007" y="2658"/>
                  <a:pt x="7044" y="2658"/>
                </a:cubicBezTo>
                <a:cubicBezTo>
                  <a:pt x="7050" y="2680"/>
                  <a:pt x="7031" y="2703"/>
                  <a:pt x="7011" y="2710"/>
                </a:cubicBezTo>
                <a:cubicBezTo>
                  <a:pt x="7012" y="2706"/>
                  <a:pt x="7012" y="2702"/>
                  <a:pt x="7013" y="2697"/>
                </a:cubicBezTo>
                <a:cubicBezTo>
                  <a:pt x="7015" y="2692"/>
                  <a:pt x="7011" y="2703"/>
                  <a:pt x="7013" y="2697"/>
                </a:cubicBezTo>
                <a:close/>
                <a:moveTo>
                  <a:pt x="6993" y="2235"/>
                </a:moveTo>
                <a:cubicBezTo>
                  <a:pt x="7007" y="2248"/>
                  <a:pt x="7021" y="2251"/>
                  <a:pt x="7036" y="2242"/>
                </a:cubicBezTo>
                <a:cubicBezTo>
                  <a:pt x="7037" y="2257"/>
                  <a:pt x="7003" y="2280"/>
                  <a:pt x="6987" y="2275"/>
                </a:cubicBezTo>
                <a:cubicBezTo>
                  <a:pt x="6994" y="2277"/>
                  <a:pt x="6970" y="2218"/>
                  <a:pt x="6993" y="2235"/>
                </a:cubicBezTo>
                <a:cubicBezTo>
                  <a:pt x="7001" y="2241"/>
                  <a:pt x="6990" y="2233"/>
                  <a:pt x="6993" y="2235"/>
                </a:cubicBezTo>
                <a:close/>
                <a:moveTo>
                  <a:pt x="6945" y="2330"/>
                </a:moveTo>
                <a:cubicBezTo>
                  <a:pt x="6971" y="2330"/>
                  <a:pt x="6952" y="2358"/>
                  <a:pt x="6948" y="2366"/>
                </a:cubicBezTo>
                <a:cubicBezTo>
                  <a:pt x="6950" y="2405"/>
                  <a:pt x="6941" y="2330"/>
                  <a:pt x="6945" y="2330"/>
                </a:cubicBezTo>
                <a:close/>
                <a:moveTo>
                  <a:pt x="7246" y="2031"/>
                </a:moveTo>
                <a:cubicBezTo>
                  <a:pt x="7263" y="2038"/>
                  <a:pt x="7254" y="2057"/>
                  <a:pt x="7242" y="2065"/>
                </a:cubicBezTo>
                <a:cubicBezTo>
                  <a:pt x="7223" y="2049"/>
                  <a:pt x="7210" y="2018"/>
                  <a:pt x="7225" y="1999"/>
                </a:cubicBezTo>
                <a:cubicBezTo>
                  <a:pt x="7227" y="2013"/>
                  <a:pt x="7234" y="2024"/>
                  <a:pt x="7246" y="2031"/>
                </a:cubicBezTo>
                <a:cubicBezTo>
                  <a:pt x="7254" y="2035"/>
                  <a:pt x="7232" y="2025"/>
                  <a:pt x="7246" y="2031"/>
                </a:cubicBezTo>
                <a:close/>
                <a:moveTo>
                  <a:pt x="7208" y="1929"/>
                </a:moveTo>
                <a:cubicBezTo>
                  <a:pt x="7246" y="1926"/>
                  <a:pt x="7210" y="1942"/>
                  <a:pt x="7214" y="1960"/>
                </a:cubicBezTo>
                <a:cubicBezTo>
                  <a:pt x="7215" y="1963"/>
                  <a:pt x="7168" y="1931"/>
                  <a:pt x="7208" y="1929"/>
                </a:cubicBezTo>
                <a:cubicBezTo>
                  <a:pt x="7212" y="1928"/>
                  <a:pt x="7196" y="1929"/>
                  <a:pt x="7208" y="1929"/>
                </a:cubicBezTo>
                <a:close/>
                <a:moveTo>
                  <a:pt x="7178" y="1550"/>
                </a:moveTo>
                <a:cubicBezTo>
                  <a:pt x="7180" y="1541"/>
                  <a:pt x="7207" y="1544"/>
                  <a:pt x="7212" y="1545"/>
                </a:cubicBezTo>
                <a:cubicBezTo>
                  <a:pt x="7253" y="1556"/>
                  <a:pt x="7235" y="1595"/>
                  <a:pt x="7236" y="1625"/>
                </a:cubicBezTo>
                <a:cubicBezTo>
                  <a:pt x="7221" y="1617"/>
                  <a:pt x="7176" y="1569"/>
                  <a:pt x="7178" y="1550"/>
                </a:cubicBezTo>
                <a:cubicBezTo>
                  <a:pt x="7179" y="1548"/>
                  <a:pt x="7178" y="1550"/>
                  <a:pt x="7178" y="1550"/>
                </a:cubicBezTo>
                <a:close/>
                <a:moveTo>
                  <a:pt x="6717" y="1367"/>
                </a:moveTo>
                <a:cubicBezTo>
                  <a:pt x="6702" y="1382"/>
                  <a:pt x="6702" y="1345"/>
                  <a:pt x="6711" y="1345"/>
                </a:cubicBezTo>
                <a:cubicBezTo>
                  <a:pt x="6713" y="1348"/>
                  <a:pt x="6722" y="1362"/>
                  <a:pt x="6717" y="1367"/>
                </a:cubicBezTo>
                <a:cubicBezTo>
                  <a:pt x="6716" y="1368"/>
                  <a:pt x="6718" y="1366"/>
                  <a:pt x="6717" y="1367"/>
                </a:cubicBezTo>
                <a:close/>
                <a:moveTo>
                  <a:pt x="6767" y="1797"/>
                </a:moveTo>
                <a:cubicBezTo>
                  <a:pt x="6764" y="1798"/>
                  <a:pt x="6759" y="1758"/>
                  <a:pt x="6767" y="1797"/>
                </a:cubicBezTo>
                <a:cubicBezTo>
                  <a:pt x="6766" y="1798"/>
                  <a:pt x="6767" y="1797"/>
                  <a:pt x="6767" y="1797"/>
                </a:cubicBezTo>
                <a:close/>
                <a:moveTo>
                  <a:pt x="6844" y="1566"/>
                </a:moveTo>
                <a:cubicBezTo>
                  <a:pt x="6832" y="1593"/>
                  <a:pt x="6800" y="1546"/>
                  <a:pt x="6797" y="1542"/>
                </a:cubicBezTo>
                <a:cubicBezTo>
                  <a:pt x="6803" y="1551"/>
                  <a:pt x="6792" y="1477"/>
                  <a:pt x="6792" y="1495"/>
                </a:cubicBezTo>
                <a:cubicBezTo>
                  <a:pt x="6792" y="1471"/>
                  <a:pt x="6766" y="1451"/>
                  <a:pt x="6800" y="1461"/>
                </a:cubicBezTo>
                <a:cubicBezTo>
                  <a:pt x="6833" y="1472"/>
                  <a:pt x="6857" y="1539"/>
                  <a:pt x="6844" y="1566"/>
                </a:cubicBezTo>
                <a:cubicBezTo>
                  <a:pt x="6843" y="1569"/>
                  <a:pt x="6857" y="1539"/>
                  <a:pt x="6844" y="1566"/>
                </a:cubicBezTo>
                <a:close/>
                <a:moveTo>
                  <a:pt x="6920" y="2617"/>
                </a:moveTo>
                <a:cubicBezTo>
                  <a:pt x="6931" y="2617"/>
                  <a:pt x="6915" y="2632"/>
                  <a:pt x="6903" y="2629"/>
                </a:cubicBezTo>
                <a:cubicBezTo>
                  <a:pt x="6909" y="2625"/>
                  <a:pt x="6914" y="2621"/>
                  <a:pt x="6920" y="2617"/>
                </a:cubicBezTo>
                <a:close/>
                <a:moveTo>
                  <a:pt x="6910" y="2216"/>
                </a:moveTo>
                <a:cubicBezTo>
                  <a:pt x="6904" y="2247"/>
                  <a:pt x="6853" y="2250"/>
                  <a:pt x="6873" y="2228"/>
                </a:cubicBezTo>
                <a:cubicBezTo>
                  <a:pt x="6871" y="2230"/>
                  <a:pt x="6918" y="2180"/>
                  <a:pt x="6910" y="2216"/>
                </a:cubicBezTo>
                <a:cubicBezTo>
                  <a:pt x="6908" y="2228"/>
                  <a:pt x="6911" y="2215"/>
                  <a:pt x="6910" y="2216"/>
                </a:cubicBezTo>
                <a:close/>
                <a:moveTo>
                  <a:pt x="6989" y="1613"/>
                </a:moveTo>
                <a:cubicBezTo>
                  <a:pt x="6981" y="1625"/>
                  <a:pt x="7104" y="1614"/>
                  <a:pt x="7092" y="1606"/>
                </a:cubicBezTo>
                <a:cubicBezTo>
                  <a:pt x="7094" y="1607"/>
                  <a:pt x="7095" y="1662"/>
                  <a:pt x="7095" y="1662"/>
                </a:cubicBezTo>
                <a:cubicBezTo>
                  <a:pt x="7082" y="1684"/>
                  <a:pt x="7090" y="1669"/>
                  <a:pt x="7063" y="1663"/>
                </a:cubicBezTo>
                <a:cubicBezTo>
                  <a:pt x="7034" y="1657"/>
                  <a:pt x="6967" y="1644"/>
                  <a:pt x="6989" y="1613"/>
                </a:cubicBezTo>
                <a:cubicBezTo>
                  <a:pt x="6991" y="1611"/>
                  <a:pt x="6981" y="1625"/>
                  <a:pt x="6989" y="1613"/>
                </a:cubicBezTo>
                <a:close/>
                <a:moveTo>
                  <a:pt x="6945" y="1747"/>
                </a:moveTo>
                <a:cubicBezTo>
                  <a:pt x="6974" y="1720"/>
                  <a:pt x="6969" y="1716"/>
                  <a:pt x="7000" y="1728"/>
                </a:cubicBezTo>
                <a:cubicBezTo>
                  <a:pt x="7004" y="1729"/>
                  <a:pt x="7037" y="1760"/>
                  <a:pt x="7037" y="1765"/>
                </a:cubicBezTo>
                <a:cubicBezTo>
                  <a:pt x="7040" y="1784"/>
                  <a:pt x="7030" y="1787"/>
                  <a:pt x="7005" y="1798"/>
                </a:cubicBezTo>
                <a:cubicBezTo>
                  <a:pt x="6946" y="1824"/>
                  <a:pt x="6858" y="1826"/>
                  <a:pt x="6945" y="1747"/>
                </a:cubicBezTo>
                <a:cubicBezTo>
                  <a:pt x="6952" y="1741"/>
                  <a:pt x="6930" y="1760"/>
                  <a:pt x="6945" y="1747"/>
                </a:cubicBezTo>
                <a:close/>
                <a:moveTo>
                  <a:pt x="6875" y="1735"/>
                </a:moveTo>
                <a:cubicBezTo>
                  <a:pt x="6858" y="1777"/>
                  <a:pt x="6864" y="1721"/>
                  <a:pt x="6864" y="1711"/>
                </a:cubicBezTo>
                <a:cubicBezTo>
                  <a:pt x="6865" y="1686"/>
                  <a:pt x="6875" y="1680"/>
                  <a:pt x="6875" y="1659"/>
                </a:cubicBezTo>
                <a:cubicBezTo>
                  <a:pt x="6875" y="1641"/>
                  <a:pt x="6861" y="1625"/>
                  <a:pt x="6862" y="1605"/>
                </a:cubicBezTo>
                <a:cubicBezTo>
                  <a:pt x="6878" y="1619"/>
                  <a:pt x="6915" y="1623"/>
                  <a:pt x="6917" y="1646"/>
                </a:cubicBezTo>
                <a:cubicBezTo>
                  <a:pt x="6917" y="1645"/>
                  <a:pt x="6878" y="1726"/>
                  <a:pt x="6875" y="1735"/>
                </a:cubicBezTo>
                <a:cubicBezTo>
                  <a:pt x="6874" y="1737"/>
                  <a:pt x="6878" y="1727"/>
                  <a:pt x="6875" y="1735"/>
                </a:cubicBezTo>
                <a:close/>
                <a:moveTo>
                  <a:pt x="6908" y="1919"/>
                </a:moveTo>
                <a:cubicBezTo>
                  <a:pt x="6905" y="1921"/>
                  <a:pt x="6886" y="1924"/>
                  <a:pt x="6889" y="1912"/>
                </a:cubicBezTo>
                <a:cubicBezTo>
                  <a:pt x="6892" y="1904"/>
                  <a:pt x="6917" y="1901"/>
                  <a:pt x="6921" y="1908"/>
                </a:cubicBezTo>
                <a:cubicBezTo>
                  <a:pt x="6918" y="1914"/>
                  <a:pt x="6915" y="1914"/>
                  <a:pt x="6908" y="1919"/>
                </a:cubicBezTo>
                <a:cubicBezTo>
                  <a:pt x="6904" y="1921"/>
                  <a:pt x="6911" y="1916"/>
                  <a:pt x="6908" y="1919"/>
                </a:cubicBezTo>
                <a:close/>
                <a:moveTo>
                  <a:pt x="6773" y="2665"/>
                </a:moveTo>
                <a:cubicBezTo>
                  <a:pt x="6775" y="2662"/>
                  <a:pt x="6812" y="2637"/>
                  <a:pt x="6817" y="2634"/>
                </a:cubicBezTo>
                <a:cubicBezTo>
                  <a:pt x="6821" y="2630"/>
                  <a:pt x="6828" y="2582"/>
                  <a:pt x="6844" y="2614"/>
                </a:cubicBezTo>
                <a:cubicBezTo>
                  <a:pt x="6817" y="2629"/>
                  <a:pt x="6819" y="2681"/>
                  <a:pt x="6776" y="2681"/>
                </a:cubicBezTo>
                <a:cubicBezTo>
                  <a:pt x="6771" y="2678"/>
                  <a:pt x="6770" y="2672"/>
                  <a:pt x="6773" y="2665"/>
                </a:cubicBezTo>
                <a:cubicBezTo>
                  <a:pt x="6774" y="2664"/>
                  <a:pt x="6772" y="2667"/>
                  <a:pt x="6773" y="2665"/>
                </a:cubicBezTo>
                <a:close/>
                <a:moveTo>
                  <a:pt x="6467" y="2357"/>
                </a:moveTo>
                <a:cubicBezTo>
                  <a:pt x="6480" y="2356"/>
                  <a:pt x="6494" y="2340"/>
                  <a:pt x="6504" y="2356"/>
                </a:cubicBezTo>
                <a:cubicBezTo>
                  <a:pt x="6496" y="2364"/>
                  <a:pt x="6458" y="2368"/>
                  <a:pt x="6467" y="2357"/>
                </a:cubicBezTo>
                <a:cubicBezTo>
                  <a:pt x="6468" y="2357"/>
                  <a:pt x="6466" y="2359"/>
                  <a:pt x="6467" y="2357"/>
                </a:cubicBezTo>
                <a:close/>
                <a:moveTo>
                  <a:pt x="6530" y="262"/>
                </a:moveTo>
                <a:cubicBezTo>
                  <a:pt x="6535" y="214"/>
                  <a:pt x="6560" y="248"/>
                  <a:pt x="6580" y="254"/>
                </a:cubicBezTo>
                <a:cubicBezTo>
                  <a:pt x="6578" y="266"/>
                  <a:pt x="6530" y="267"/>
                  <a:pt x="6530" y="262"/>
                </a:cubicBezTo>
                <a:cubicBezTo>
                  <a:pt x="6532" y="248"/>
                  <a:pt x="6530" y="265"/>
                  <a:pt x="6530" y="262"/>
                </a:cubicBezTo>
                <a:close/>
                <a:moveTo>
                  <a:pt x="6402" y="196"/>
                </a:moveTo>
                <a:cubicBezTo>
                  <a:pt x="6420" y="193"/>
                  <a:pt x="6423" y="242"/>
                  <a:pt x="6409" y="247"/>
                </a:cubicBezTo>
                <a:cubicBezTo>
                  <a:pt x="6405" y="239"/>
                  <a:pt x="6401" y="197"/>
                  <a:pt x="6402" y="196"/>
                </a:cubicBezTo>
                <a:cubicBezTo>
                  <a:pt x="6402" y="196"/>
                  <a:pt x="6399" y="206"/>
                  <a:pt x="6402" y="196"/>
                </a:cubicBezTo>
                <a:close/>
                <a:moveTo>
                  <a:pt x="6359" y="547"/>
                </a:moveTo>
                <a:cubicBezTo>
                  <a:pt x="6352" y="553"/>
                  <a:pt x="6347" y="535"/>
                  <a:pt x="6359" y="547"/>
                </a:cubicBezTo>
                <a:cubicBezTo>
                  <a:pt x="6358" y="548"/>
                  <a:pt x="6356" y="544"/>
                  <a:pt x="6359" y="547"/>
                </a:cubicBezTo>
                <a:close/>
                <a:moveTo>
                  <a:pt x="6349" y="613"/>
                </a:moveTo>
                <a:cubicBezTo>
                  <a:pt x="6350" y="603"/>
                  <a:pt x="6352" y="594"/>
                  <a:pt x="6354" y="586"/>
                </a:cubicBezTo>
                <a:cubicBezTo>
                  <a:pt x="6350" y="624"/>
                  <a:pt x="6348" y="633"/>
                  <a:pt x="6349" y="613"/>
                </a:cubicBezTo>
                <a:cubicBezTo>
                  <a:pt x="6349" y="605"/>
                  <a:pt x="6349" y="615"/>
                  <a:pt x="6349" y="613"/>
                </a:cubicBezTo>
                <a:close/>
                <a:moveTo>
                  <a:pt x="6327" y="667"/>
                </a:moveTo>
                <a:cubicBezTo>
                  <a:pt x="6341" y="698"/>
                  <a:pt x="6365" y="655"/>
                  <a:pt x="6367" y="705"/>
                </a:cubicBezTo>
                <a:cubicBezTo>
                  <a:pt x="6350" y="706"/>
                  <a:pt x="6300" y="679"/>
                  <a:pt x="6299" y="665"/>
                </a:cubicBezTo>
                <a:cubicBezTo>
                  <a:pt x="6296" y="641"/>
                  <a:pt x="6322" y="649"/>
                  <a:pt x="6334" y="644"/>
                </a:cubicBezTo>
                <a:cubicBezTo>
                  <a:pt x="6328" y="649"/>
                  <a:pt x="6326" y="657"/>
                  <a:pt x="6327" y="667"/>
                </a:cubicBezTo>
                <a:cubicBezTo>
                  <a:pt x="6330" y="673"/>
                  <a:pt x="6325" y="660"/>
                  <a:pt x="6327" y="667"/>
                </a:cubicBezTo>
                <a:close/>
                <a:moveTo>
                  <a:pt x="6305" y="480"/>
                </a:moveTo>
                <a:cubicBezTo>
                  <a:pt x="6305" y="480"/>
                  <a:pt x="6325" y="486"/>
                  <a:pt x="6328" y="486"/>
                </a:cubicBezTo>
                <a:cubicBezTo>
                  <a:pt x="6324" y="496"/>
                  <a:pt x="6327" y="516"/>
                  <a:pt x="6311" y="516"/>
                </a:cubicBezTo>
                <a:cubicBezTo>
                  <a:pt x="6309" y="514"/>
                  <a:pt x="6304" y="483"/>
                  <a:pt x="6305" y="480"/>
                </a:cubicBezTo>
                <a:close/>
                <a:moveTo>
                  <a:pt x="6305" y="565"/>
                </a:moveTo>
                <a:cubicBezTo>
                  <a:pt x="6320" y="563"/>
                  <a:pt x="6329" y="577"/>
                  <a:pt x="6327" y="591"/>
                </a:cubicBezTo>
                <a:cubicBezTo>
                  <a:pt x="6309" y="589"/>
                  <a:pt x="6286" y="585"/>
                  <a:pt x="6305" y="565"/>
                </a:cubicBezTo>
                <a:cubicBezTo>
                  <a:pt x="6306" y="565"/>
                  <a:pt x="6296" y="574"/>
                  <a:pt x="6305" y="565"/>
                </a:cubicBezTo>
                <a:close/>
                <a:moveTo>
                  <a:pt x="6177" y="411"/>
                </a:moveTo>
                <a:cubicBezTo>
                  <a:pt x="6234" y="415"/>
                  <a:pt x="6224" y="498"/>
                  <a:pt x="6184" y="511"/>
                </a:cubicBezTo>
                <a:cubicBezTo>
                  <a:pt x="6194" y="491"/>
                  <a:pt x="6199" y="413"/>
                  <a:pt x="6177" y="411"/>
                </a:cubicBezTo>
                <a:cubicBezTo>
                  <a:pt x="6194" y="413"/>
                  <a:pt x="6176" y="411"/>
                  <a:pt x="6177" y="411"/>
                </a:cubicBezTo>
                <a:close/>
                <a:moveTo>
                  <a:pt x="6206" y="688"/>
                </a:moveTo>
                <a:cubicBezTo>
                  <a:pt x="6204" y="695"/>
                  <a:pt x="6202" y="710"/>
                  <a:pt x="6193" y="712"/>
                </a:cubicBezTo>
                <a:cubicBezTo>
                  <a:pt x="6187" y="701"/>
                  <a:pt x="6189" y="679"/>
                  <a:pt x="6197" y="669"/>
                </a:cubicBezTo>
                <a:cubicBezTo>
                  <a:pt x="6204" y="675"/>
                  <a:pt x="6202" y="681"/>
                  <a:pt x="6206" y="688"/>
                </a:cubicBezTo>
                <a:close/>
                <a:moveTo>
                  <a:pt x="6153" y="925"/>
                </a:moveTo>
                <a:cubicBezTo>
                  <a:pt x="6183" y="858"/>
                  <a:pt x="6196" y="934"/>
                  <a:pt x="6229" y="908"/>
                </a:cubicBezTo>
                <a:cubicBezTo>
                  <a:pt x="6279" y="870"/>
                  <a:pt x="6199" y="864"/>
                  <a:pt x="6210" y="832"/>
                </a:cubicBezTo>
                <a:cubicBezTo>
                  <a:pt x="6205" y="845"/>
                  <a:pt x="6280" y="810"/>
                  <a:pt x="6273" y="811"/>
                </a:cubicBezTo>
                <a:cubicBezTo>
                  <a:pt x="6276" y="810"/>
                  <a:pt x="6319" y="822"/>
                  <a:pt x="6313" y="823"/>
                </a:cubicBezTo>
                <a:cubicBezTo>
                  <a:pt x="6326" y="832"/>
                  <a:pt x="6339" y="833"/>
                  <a:pt x="6353" y="825"/>
                </a:cubicBezTo>
                <a:cubicBezTo>
                  <a:pt x="6361" y="816"/>
                  <a:pt x="6369" y="806"/>
                  <a:pt x="6377" y="797"/>
                </a:cubicBezTo>
                <a:cubicBezTo>
                  <a:pt x="6406" y="797"/>
                  <a:pt x="6412" y="839"/>
                  <a:pt x="6391" y="852"/>
                </a:cubicBezTo>
                <a:cubicBezTo>
                  <a:pt x="6375" y="862"/>
                  <a:pt x="6320" y="836"/>
                  <a:pt x="6301" y="844"/>
                </a:cubicBezTo>
                <a:cubicBezTo>
                  <a:pt x="6289" y="849"/>
                  <a:pt x="6265" y="898"/>
                  <a:pt x="6268" y="905"/>
                </a:cubicBezTo>
                <a:cubicBezTo>
                  <a:pt x="6265" y="898"/>
                  <a:pt x="6306" y="912"/>
                  <a:pt x="6311" y="915"/>
                </a:cubicBezTo>
                <a:cubicBezTo>
                  <a:pt x="6324" y="924"/>
                  <a:pt x="6355" y="948"/>
                  <a:pt x="6328" y="959"/>
                </a:cubicBezTo>
                <a:cubicBezTo>
                  <a:pt x="6294" y="972"/>
                  <a:pt x="6236" y="864"/>
                  <a:pt x="6196" y="953"/>
                </a:cubicBezTo>
                <a:cubicBezTo>
                  <a:pt x="6178" y="995"/>
                  <a:pt x="6229" y="1010"/>
                  <a:pt x="6179" y="1019"/>
                </a:cubicBezTo>
                <a:cubicBezTo>
                  <a:pt x="6123" y="1029"/>
                  <a:pt x="6135" y="962"/>
                  <a:pt x="6153" y="925"/>
                </a:cubicBezTo>
                <a:cubicBezTo>
                  <a:pt x="6153" y="924"/>
                  <a:pt x="6136" y="961"/>
                  <a:pt x="6153" y="925"/>
                </a:cubicBezTo>
                <a:close/>
                <a:moveTo>
                  <a:pt x="6341" y="1547"/>
                </a:moveTo>
                <a:cubicBezTo>
                  <a:pt x="6342" y="1548"/>
                  <a:pt x="6288" y="1563"/>
                  <a:pt x="6309" y="1531"/>
                </a:cubicBezTo>
                <a:cubicBezTo>
                  <a:pt x="6311" y="1529"/>
                  <a:pt x="6373" y="1526"/>
                  <a:pt x="6365" y="1520"/>
                </a:cubicBezTo>
                <a:cubicBezTo>
                  <a:pt x="6382" y="1533"/>
                  <a:pt x="6353" y="1602"/>
                  <a:pt x="6336" y="1592"/>
                </a:cubicBezTo>
                <a:cubicBezTo>
                  <a:pt x="6328" y="1587"/>
                  <a:pt x="6353" y="1554"/>
                  <a:pt x="6341" y="1547"/>
                </a:cubicBezTo>
                <a:cubicBezTo>
                  <a:pt x="6340" y="1546"/>
                  <a:pt x="6343" y="1548"/>
                  <a:pt x="6341" y="1547"/>
                </a:cubicBezTo>
                <a:close/>
                <a:moveTo>
                  <a:pt x="6350" y="1061"/>
                </a:moveTo>
                <a:cubicBezTo>
                  <a:pt x="6351" y="1076"/>
                  <a:pt x="6350" y="1087"/>
                  <a:pt x="6338" y="1093"/>
                </a:cubicBezTo>
                <a:cubicBezTo>
                  <a:pt x="6353" y="1069"/>
                  <a:pt x="6329" y="1051"/>
                  <a:pt x="6333" y="1029"/>
                </a:cubicBezTo>
                <a:cubicBezTo>
                  <a:pt x="6332" y="1030"/>
                  <a:pt x="6346" y="999"/>
                  <a:pt x="6350" y="1010"/>
                </a:cubicBezTo>
                <a:cubicBezTo>
                  <a:pt x="6356" y="1028"/>
                  <a:pt x="6349" y="1039"/>
                  <a:pt x="6350" y="1061"/>
                </a:cubicBezTo>
                <a:cubicBezTo>
                  <a:pt x="6351" y="1069"/>
                  <a:pt x="6349" y="1050"/>
                  <a:pt x="6350" y="1061"/>
                </a:cubicBezTo>
                <a:close/>
                <a:moveTo>
                  <a:pt x="6235" y="1189"/>
                </a:moveTo>
                <a:cubicBezTo>
                  <a:pt x="6215" y="1179"/>
                  <a:pt x="6176" y="1222"/>
                  <a:pt x="6145" y="1197"/>
                </a:cubicBezTo>
                <a:cubicBezTo>
                  <a:pt x="6124" y="1179"/>
                  <a:pt x="6127" y="1099"/>
                  <a:pt x="6145" y="1075"/>
                </a:cubicBezTo>
                <a:cubicBezTo>
                  <a:pt x="6148" y="1098"/>
                  <a:pt x="6143" y="1128"/>
                  <a:pt x="6176" y="1136"/>
                </a:cubicBezTo>
                <a:cubicBezTo>
                  <a:pt x="6205" y="1143"/>
                  <a:pt x="6204" y="1121"/>
                  <a:pt x="6227" y="1119"/>
                </a:cubicBezTo>
                <a:cubicBezTo>
                  <a:pt x="6239" y="1118"/>
                  <a:pt x="6283" y="1121"/>
                  <a:pt x="6291" y="1127"/>
                </a:cubicBezTo>
                <a:cubicBezTo>
                  <a:pt x="6298" y="1134"/>
                  <a:pt x="6294" y="1138"/>
                  <a:pt x="6297" y="1151"/>
                </a:cubicBezTo>
                <a:cubicBezTo>
                  <a:pt x="6307" y="1205"/>
                  <a:pt x="6269" y="1184"/>
                  <a:pt x="6235" y="1189"/>
                </a:cubicBezTo>
                <a:cubicBezTo>
                  <a:pt x="6234" y="1189"/>
                  <a:pt x="6245" y="1188"/>
                  <a:pt x="6235" y="1189"/>
                </a:cubicBezTo>
                <a:close/>
                <a:moveTo>
                  <a:pt x="6261" y="1309"/>
                </a:moveTo>
                <a:cubicBezTo>
                  <a:pt x="6252" y="1320"/>
                  <a:pt x="6256" y="1317"/>
                  <a:pt x="6252" y="1305"/>
                </a:cubicBezTo>
                <a:cubicBezTo>
                  <a:pt x="6257" y="1302"/>
                  <a:pt x="6260" y="1303"/>
                  <a:pt x="6261" y="1309"/>
                </a:cubicBezTo>
                <a:cubicBezTo>
                  <a:pt x="6259" y="1311"/>
                  <a:pt x="6260" y="1307"/>
                  <a:pt x="6261" y="1309"/>
                </a:cubicBezTo>
                <a:close/>
                <a:moveTo>
                  <a:pt x="6233" y="1335"/>
                </a:moveTo>
                <a:cubicBezTo>
                  <a:pt x="6221" y="1353"/>
                  <a:pt x="6249" y="1312"/>
                  <a:pt x="6233" y="1335"/>
                </a:cubicBezTo>
                <a:cubicBezTo>
                  <a:pt x="6233" y="1336"/>
                  <a:pt x="6234" y="1334"/>
                  <a:pt x="6233" y="1335"/>
                </a:cubicBezTo>
                <a:close/>
                <a:moveTo>
                  <a:pt x="6120" y="441"/>
                </a:moveTo>
                <a:cubicBezTo>
                  <a:pt x="6110" y="430"/>
                  <a:pt x="6138" y="443"/>
                  <a:pt x="6127" y="456"/>
                </a:cubicBezTo>
                <a:cubicBezTo>
                  <a:pt x="6127" y="451"/>
                  <a:pt x="6117" y="458"/>
                  <a:pt x="6120" y="441"/>
                </a:cubicBezTo>
                <a:close/>
                <a:moveTo>
                  <a:pt x="6023" y="295"/>
                </a:moveTo>
                <a:cubicBezTo>
                  <a:pt x="6037" y="288"/>
                  <a:pt x="6039" y="329"/>
                  <a:pt x="6039" y="331"/>
                </a:cubicBezTo>
                <a:cubicBezTo>
                  <a:pt x="6030" y="327"/>
                  <a:pt x="6006" y="304"/>
                  <a:pt x="6023" y="295"/>
                </a:cubicBezTo>
                <a:cubicBezTo>
                  <a:pt x="6026" y="294"/>
                  <a:pt x="6018" y="298"/>
                  <a:pt x="6023" y="295"/>
                </a:cubicBezTo>
                <a:close/>
                <a:moveTo>
                  <a:pt x="5918" y="666"/>
                </a:moveTo>
                <a:cubicBezTo>
                  <a:pt x="5961" y="656"/>
                  <a:pt x="5955" y="629"/>
                  <a:pt x="5981" y="609"/>
                </a:cubicBezTo>
                <a:cubicBezTo>
                  <a:pt x="6005" y="591"/>
                  <a:pt x="5976" y="604"/>
                  <a:pt x="6009" y="592"/>
                </a:cubicBezTo>
                <a:cubicBezTo>
                  <a:pt x="6057" y="575"/>
                  <a:pt x="6109" y="608"/>
                  <a:pt x="6149" y="622"/>
                </a:cubicBezTo>
                <a:cubicBezTo>
                  <a:pt x="6115" y="768"/>
                  <a:pt x="6009" y="581"/>
                  <a:pt x="5974" y="670"/>
                </a:cubicBezTo>
                <a:cubicBezTo>
                  <a:pt x="5966" y="693"/>
                  <a:pt x="5994" y="720"/>
                  <a:pt x="5985" y="749"/>
                </a:cubicBezTo>
                <a:cubicBezTo>
                  <a:pt x="5975" y="781"/>
                  <a:pt x="5935" y="819"/>
                  <a:pt x="5908" y="829"/>
                </a:cubicBezTo>
                <a:cubicBezTo>
                  <a:pt x="5961" y="790"/>
                  <a:pt x="5860" y="711"/>
                  <a:pt x="5918" y="666"/>
                </a:cubicBezTo>
                <a:cubicBezTo>
                  <a:pt x="5966" y="655"/>
                  <a:pt x="5910" y="673"/>
                  <a:pt x="5918" y="666"/>
                </a:cubicBezTo>
                <a:close/>
                <a:moveTo>
                  <a:pt x="6043" y="1180"/>
                </a:moveTo>
                <a:cubicBezTo>
                  <a:pt x="6021" y="1167"/>
                  <a:pt x="5996" y="1167"/>
                  <a:pt x="5972" y="1173"/>
                </a:cubicBezTo>
                <a:cubicBezTo>
                  <a:pt x="5972" y="1166"/>
                  <a:pt x="5995" y="1074"/>
                  <a:pt x="6022" y="1085"/>
                </a:cubicBezTo>
                <a:cubicBezTo>
                  <a:pt x="6046" y="1095"/>
                  <a:pt x="6035" y="1142"/>
                  <a:pt x="6052" y="1165"/>
                </a:cubicBezTo>
                <a:cubicBezTo>
                  <a:pt x="6077" y="1200"/>
                  <a:pt x="6101" y="1194"/>
                  <a:pt x="6094" y="1236"/>
                </a:cubicBezTo>
                <a:cubicBezTo>
                  <a:pt x="6085" y="1289"/>
                  <a:pt x="6091" y="1258"/>
                  <a:pt x="6055" y="1262"/>
                </a:cubicBezTo>
                <a:cubicBezTo>
                  <a:pt x="6081" y="1239"/>
                  <a:pt x="6069" y="1196"/>
                  <a:pt x="6043" y="1180"/>
                </a:cubicBezTo>
                <a:cubicBezTo>
                  <a:pt x="6031" y="1173"/>
                  <a:pt x="6064" y="1193"/>
                  <a:pt x="6043" y="1180"/>
                </a:cubicBezTo>
                <a:close/>
                <a:moveTo>
                  <a:pt x="6064" y="1004"/>
                </a:moveTo>
                <a:cubicBezTo>
                  <a:pt x="6043" y="1018"/>
                  <a:pt x="5991" y="1032"/>
                  <a:pt x="6025" y="980"/>
                </a:cubicBezTo>
                <a:cubicBezTo>
                  <a:pt x="6032" y="969"/>
                  <a:pt x="6090" y="953"/>
                  <a:pt x="6103" y="971"/>
                </a:cubicBezTo>
                <a:cubicBezTo>
                  <a:pt x="6115" y="990"/>
                  <a:pt x="6080" y="992"/>
                  <a:pt x="6064" y="1004"/>
                </a:cubicBezTo>
                <a:cubicBezTo>
                  <a:pt x="6054" y="1010"/>
                  <a:pt x="6076" y="995"/>
                  <a:pt x="6064" y="1004"/>
                </a:cubicBezTo>
                <a:close/>
                <a:moveTo>
                  <a:pt x="5875" y="677"/>
                </a:moveTo>
                <a:cubicBezTo>
                  <a:pt x="5879" y="680"/>
                  <a:pt x="5870" y="692"/>
                  <a:pt x="5875" y="677"/>
                </a:cubicBezTo>
                <a:cubicBezTo>
                  <a:pt x="5876" y="678"/>
                  <a:pt x="5874" y="680"/>
                  <a:pt x="5875" y="677"/>
                </a:cubicBezTo>
                <a:close/>
                <a:moveTo>
                  <a:pt x="5860" y="839"/>
                </a:moveTo>
                <a:cubicBezTo>
                  <a:pt x="5872" y="811"/>
                  <a:pt x="5884" y="835"/>
                  <a:pt x="5902" y="832"/>
                </a:cubicBezTo>
                <a:cubicBezTo>
                  <a:pt x="5903" y="831"/>
                  <a:pt x="5842" y="882"/>
                  <a:pt x="5860" y="839"/>
                </a:cubicBezTo>
                <a:cubicBezTo>
                  <a:pt x="5865" y="828"/>
                  <a:pt x="5860" y="841"/>
                  <a:pt x="5860" y="839"/>
                </a:cubicBezTo>
                <a:close/>
                <a:moveTo>
                  <a:pt x="5801" y="758"/>
                </a:moveTo>
                <a:cubicBezTo>
                  <a:pt x="5814" y="694"/>
                  <a:pt x="5835" y="757"/>
                  <a:pt x="5835" y="757"/>
                </a:cubicBezTo>
                <a:cubicBezTo>
                  <a:pt x="5842" y="755"/>
                  <a:pt x="5794" y="794"/>
                  <a:pt x="5801" y="758"/>
                </a:cubicBezTo>
                <a:cubicBezTo>
                  <a:pt x="5804" y="745"/>
                  <a:pt x="5800" y="765"/>
                  <a:pt x="5801" y="758"/>
                </a:cubicBezTo>
                <a:close/>
                <a:moveTo>
                  <a:pt x="5782" y="909"/>
                </a:moveTo>
                <a:cubicBezTo>
                  <a:pt x="5786" y="905"/>
                  <a:pt x="5782" y="888"/>
                  <a:pt x="5791" y="888"/>
                </a:cubicBezTo>
                <a:cubicBezTo>
                  <a:pt x="5831" y="888"/>
                  <a:pt x="5802" y="954"/>
                  <a:pt x="5800" y="948"/>
                </a:cubicBezTo>
                <a:cubicBezTo>
                  <a:pt x="5810" y="973"/>
                  <a:pt x="5800" y="979"/>
                  <a:pt x="5852" y="971"/>
                </a:cubicBezTo>
                <a:cubicBezTo>
                  <a:pt x="5861" y="970"/>
                  <a:pt x="5867" y="974"/>
                  <a:pt x="5876" y="970"/>
                </a:cubicBezTo>
                <a:cubicBezTo>
                  <a:pt x="5897" y="960"/>
                  <a:pt x="5896" y="939"/>
                  <a:pt x="5910" y="932"/>
                </a:cubicBezTo>
                <a:cubicBezTo>
                  <a:pt x="5926" y="923"/>
                  <a:pt x="5966" y="911"/>
                  <a:pt x="5987" y="906"/>
                </a:cubicBezTo>
                <a:cubicBezTo>
                  <a:pt x="5992" y="922"/>
                  <a:pt x="5971" y="952"/>
                  <a:pt x="5963" y="965"/>
                </a:cubicBezTo>
                <a:cubicBezTo>
                  <a:pt x="5959" y="971"/>
                  <a:pt x="5941" y="973"/>
                  <a:pt x="5934" y="980"/>
                </a:cubicBezTo>
                <a:cubicBezTo>
                  <a:pt x="5921" y="993"/>
                  <a:pt x="5940" y="1009"/>
                  <a:pt x="5932" y="1020"/>
                </a:cubicBezTo>
                <a:cubicBezTo>
                  <a:pt x="5932" y="1026"/>
                  <a:pt x="5899" y="982"/>
                  <a:pt x="5892" y="983"/>
                </a:cubicBezTo>
                <a:cubicBezTo>
                  <a:pt x="5879" y="983"/>
                  <a:pt x="5848" y="1031"/>
                  <a:pt x="5840" y="1041"/>
                </a:cubicBezTo>
                <a:cubicBezTo>
                  <a:pt x="5835" y="1047"/>
                  <a:pt x="5838" y="1068"/>
                  <a:pt x="5835" y="1070"/>
                </a:cubicBezTo>
                <a:cubicBezTo>
                  <a:pt x="5805" y="1089"/>
                  <a:pt x="5832" y="1062"/>
                  <a:pt x="5809" y="1064"/>
                </a:cubicBezTo>
                <a:cubicBezTo>
                  <a:pt x="5803" y="1064"/>
                  <a:pt x="5776" y="1059"/>
                  <a:pt x="5763" y="1059"/>
                </a:cubicBezTo>
                <a:cubicBezTo>
                  <a:pt x="5737" y="1060"/>
                  <a:pt x="5714" y="1067"/>
                  <a:pt x="5689" y="1074"/>
                </a:cubicBezTo>
                <a:cubicBezTo>
                  <a:pt x="5690" y="1056"/>
                  <a:pt x="5725" y="1061"/>
                  <a:pt x="5735" y="1051"/>
                </a:cubicBezTo>
                <a:cubicBezTo>
                  <a:pt x="5760" y="1025"/>
                  <a:pt x="5749" y="1033"/>
                  <a:pt x="5758" y="1010"/>
                </a:cubicBezTo>
                <a:cubicBezTo>
                  <a:pt x="5759" y="1007"/>
                  <a:pt x="5748" y="988"/>
                  <a:pt x="5750" y="977"/>
                </a:cubicBezTo>
                <a:cubicBezTo>
                  <a:pt x="5752" y="965"/>
                  <a:pt x="5774" y="920"/>
                  <a:pt x="5782" y="909"/>
                </a:cubicBezTo>
                <a:cubicBezTo>
                  <a:pt x="5785" y="906"/>
                  <a:pt x="5776" y="916"/>
                  <a:pt x="5782" y="909"/>
                </a:cubicBezTo>
                <a:close/>
                <a:moveTo>
                  <a:pt x="5965" y="1049"/>
                </a:moveTo>
                <a:cubicBezTo>
                  <a:pt x="5960" y="1053"/>
                  <a:pt x="5954" y="1056"/>
                  <a:pt x="5949" y="1060"/>
                </a:cubicBezTo>
                <a:cubicBezTo>
                  <a:pt x="5922" y="1039"/>
                  <a:pt x="5972" y="1031"/>
                  <a:pt x="5965" y="1049"/>
                </a:cubicBezTo>
                <a:cubicBezTo>
                  <a:pt x="5963" y="1053"/>
                  <a:pt x="5966" y="1047"/>
                  <a:pt x="5965" y="1049"/>
                </a:cubicBezTo>
                <a:close/>
                <a:moveTo>
                  <a:pt x="5684" y="951"/>
                </a:moveTo>
                <a:cubicBezTo>
                  <a:pt x="5682" y="959"/>
                  <a:pt x="5678" y="933"/>
                  <a:pt x="5678" y="931"/>
                </a:cubicBezTo>
                <a:cubicBezTo>
                  <a:pt x="5683" y="902"/>
                  <a:pt x="5717" y="889"/>
                  <a:pt x="5740" y="883"/>
                </a:cubicBezTo>
                <a:cubicBezTo>
                  <a:pt x="5729" y="912"/>
                  <a:pt x="5695" y="922"/>
                  <a:pt x="5684" y="951"/>
                </a:cubicBezTo>
                <a:cubicBezTo>
                  <a:pt x="5684" y="952"/>
                  <a:pt x="5691" y="934"/>
                  <a:pt x="5684" y="951"/>
                </a:cubicBezTo>
                <a:close/>
                <a:moveTo>
                  <a:pt x="5700" y="396"/>
                </a:moveTo>
                <a:cubicBezTo>
                  <a:pt x="5696" y="399"/>
                  <a:pt x="5756" y="406"/>
                  <a:pt x="5745" y="395"/>
                </a:cubicBezTo>
                <a:cubicBezTo>
                  <a:pt x="5766" y="416"/>
                  <a:pt x="5732" y="449"/>
                  <a:pt x="5732" y="493"/>
                </a:cubicBezTo>
                <a:cubicBezTo>
                  <a:pt x="5721" y="461"/>
                  <a:pt x="5636" y="444"/>
                  <a:pt x="5700" y="396"/>
                </a:cubicBezTo>
                <a:cubicBezTo>
                  <a:pt x="5708" y="390"/>
                  <a:pt x="5683" y="409"/>
                  <a:pt x="5700" y="396"/>
                </a:cubicBezTo>
                <a:close/>
                <a:moveTo>
                  <a:pt x="5644" y="802"/>
                </a:moveTo>
                <a:cubicBezTo>
                  <a:pt x="5652" y="779"/>
                  <a:pt x="5747" y="734"/>
                  <a:pt x="5764" y="756"/>
                </a:cubicBezTo>
                <a:cubicBezTo>
                  <a:pt x="5783" y="780"/>
                  <a:pt x="5743" y="783"/>
                  <a:pt x="5735" y="798"/>
                </a:cubicBezTo>
                <a:cubicBezTo>
                  <a:pt x="5721" y="826"/>
                  <a:pt x="5723" y="823"/>
                  <a:pt x="5725" y="857"/>
                </a:cubicBezTo>
                <a:cubicBezTo>
                  <a:pt x="5700" y="846"/>
                  <a:pt x="5633" y="830"/>
                  <a:pt x="5644" y="802"/>
                </a:cubicBezTo>
                <a:cubicBezTo>
                  <a:pt x="5657" y="766"/>
                  <a:pt x="5638" y="816"/>
                  <a:pt x="5644" y="802"/>
                </a:cubicBezTo>
                <a:close/>
                <a:moveTo>
                  <a:pt x="5346" y="1242"/>
                </a:moveTo>
                <a:cubicBezTo>
                  <a:pt x="5353" y="1239"/>
                  <a:pt x="5363" y="1244"/>
                  <a:pt x="5369" y="1247"/>
                </a:cubicBezTo>
                <a:cubicBezTo>
                  <a:pt x="5340" y="1302"/>
                  <a:pt x="5388" y="1280"/>
                  <a:pt x="5393" y="1309"/>
                </a:cubicBezTo>
                <a:cubicBezTo>
                  <a:pt x="5397" y="1332"/>
                  <a:pt x="5362" y="1371"/>
                  <a:pt x="5371" y="1387"/>
                </a:cubicBezTo>
                <a:cubicBezTo>
                  <a:pt x="5379" y="1401"/>
                  <a:pt x="5434" y="1414"/>
                  <a:pt x="5448" y="1411"/>
                </a:cubicBezTo>
                <a:cubicBezTo>
                  <a:pt x="5476" y="1403"/>
                  <a:pt x="5484" y="1367"/>
                  <a:pt x="5513" y="1367"/>
                </a:cubicBezTo>
                <a:cubicBezTo>
                  <a:pt x="5485" y="1394"/>
                  <a:pt x="5488" y="1427"/>
                  <a:pt x="5456" y="1453"/>
                </a:cubicBezTo>
                <a:cubicBezTo>
                  <a:pt x="5418" y="1484"/>
                  <a:pt x="5403" y="1456"/>
                  <a:pt x="5367" y="1477"/>
                </a:cubicBezTo>
                <a:cubicBezTo>
                  <a:pt x="5364" y="1464"/>
                  <a:pt x="5387" y="1456"/>
                  <a:pt x="5382" y="1439"/>
                </a:cubicBezTo>
                <a:cubicBezTo>
                  <a:pt x="5377" y="1425"/>
                  <a:pt x="5360" y="1425"/>
                  <a:pt x="5356" y="1407"/>
                </a:cubicBezTo>
                <a:cubicBezTo>
                  <a:pt x="5344" y="1363"/>
                  <a:pt x="5338" y="1286"/>
                  <a:pt x="5346" y="1242"/>
                </a:cubicBezTo>
                <a:cubicBezTo>
                  <a:pt x="5348" y="1242"/>
                  <a:pt x="5343" y="1258"/>
                  <a:pt x="5346" y="1242"/>
                </a:cubicBezTo>
                <a:close/>
                <a:moveTo>
                  <a:pt x="5514" y="1512"/>
                </a:moveTo>
                <a:cubicBezTo>
                  <a:pt x="5518" y="1524"/>
                  <a:pt x="5523" y="1536"/>
                  <a:pt x="5527" y="1548"/>
                </a:cubicBezTo>
                <a:cubicBezTo>
                  <a:pt x="5509" y="1536"/>
                  <a:pt x="5490" y="1555"/>
                  <a:pt x="5472" y="1558"/>
                </a:cubicBezTo>
                <a:cubicBezTo>
                  <a:pt x="5473" y="1532"/>
                  <a:pt x="5441" y="1488"/>
                  <a:pt x="5468" y="1471"/>
                </a:cubicBezTo>
                <a:cubicBezTo>
                  <a:pt x="5497" y="1452"/>
                  <a:pt x="5506" y="1496"/>
                  <a:pt x="5514" y="1512"/>
                </a:cubicBezTo>
                <a:cubicBezTo>
                  <a:pt x="5520" y="1524"/>
                  <a:pt x="5510" y="1503"/>
                  <a:pt x="5514" y="1512"/>
                </a:cubicBezTo>
                <a:close/>
                <a:moveTo>
                  <a:pt x="5266" y="1185"/>
                </a:moveTo>
                <a:cubicBezTo>
                  <a:pt x="5268" y="1179"/>
                  <a:pt x="5294" y="1167"/>
                  <a:pt x="5298" y="1161"/>
                </a:cubicBezTo>
                <a:cubicBezTo>
                  <a:pt x="5323" y="1211"/>
                  <a:pt x="5267" y="1183"/>
                  <a:pt x="5266" y="1185"/>
                </a:cubicBezTo>
                <a:cubicBezTo>
                  <a:pt x="5267" y="1184"/>
                  <a:pt x="5266" y="1185"/>
                  <a:pt x="5266" y="1185"/>
                </a:cubicBezTo>
                <a:close/>
                <a:moveTo>
                  <a:pt x="5197" y="1280"/>
                </a:moveTo>
                <a:cubicBezTo>
                  <a:pt x="5225" y="1241"/>
                  <a:pt x="5238" y="1262"/>
                  <a:pt x="5275" y="1266"/>
                </a:cubicBezTo>
                <a:cubicBezTo>
                  <a:pt x="5266" y="1287"/>
                  <a:pt x="5254" y="1302"/>
                  <a:pt x="5269" y="1324"/>
                </a:cubicBezTo>
                <a:cubicBezTo>
                  <a:pt x="5284" y="1347"/>
                  <a:pt x="5313" y="1333"/>
                  <a:pt x="5321" y="1340"/>
                </a:cubicBezTo>
                <a:cubicBezTo>
                  <a:pt x="5337" y="1356"/>
                  <a:pt x="5344" y="1484"/>
                  <a:pt x="5316" y="1466"/>
                </a:cubicBezTo>
                <a:cubicBezTo>
                  <a:pt x="5321" y="1432"/>
                  <a:pt x="5310" y="1365"/>
                  <a:pt x="5278" y="1340"/>
                </a:cubicBezTo>
                <a:cubicBezTo>
                  <a:pt x="5258" y="1325"/>
                  <a:pt x="5229" y="1328"/>
                  <a:pt x="5208" y="1338"/>
                </a:cubicBezTo>
                <a:cubicBezTo>
                  <a:pt x="5198" y="1343"/>
                  <a:pt x="5159" y="1396"/>
                  <a:pt x="5161" y="1396"/>
                </a:cubicBezTo>
                <a:cubicBezTo>
                  <a:pt x="5144" y="1396"/>
                  <a:pt x="5163" y="1356"/>
                  <a:pt x="5163" y="1356"/>
                </a:cubicBezTo>
                <a:cubicBezTo>
                  <a:pt x="5162" y="1294"/>
                  <a:pt x="5159" y="1329"/>
                  <a:pt x="5197" y="1280"/>
                </a:cubicBezTo>
                <a:cubicBezTo>
                  <a:pt x="5199" y="1276"/>
                  <a:pt x="5191" y="1287"/>
                  <a:pt x="5197" y="1280"/>
                </a:cubicBezTo>
                <a:close/>
                <a:moveTo>
                  <a:pt x="5261" y="1445"/>
                </a:moveTo>
                <a:cubicBezTo>
                  <a:pt x="5205" y="1527"/>
                  <a:pt x="5212" y="1397"/>
                  <a:pt x="5268" y="1428"/>
                </a:cubicBezTo>
                <a:cubicBezTo>
                  <a:pt x="5265" y="1433"/>
                  <a:pt x="5262" y="1439"/>
                  <a:pt x="5261" y="1445"/>
                </a:cubicBezTo>
                <a:cubicBezTo>
                  <a:pt x="5261" y="1445"/>
                  <a:pt x="5261" y="1439"/>
                  <a:pt x="5261" y="1445"/>
                </a:cubicBezTo>
                <a:close/>
                <a:moveTo>
                  <a:pt x="5175" y="1440"/>
                </a:moveTo>
                <a:cubicBezTo>
                  <a:pt x="5169" y="1442"/>
                  <a:pt x="5165" y="1441"/>
                  <a:pt x="5161" y="1435"/>
                </a:cubicBezTo>
                <a:cubicBezTo>
                  <a:pt x="5166" y="1435"/>
                  <a:pt x="5170" y="1436"/>
                  <a:pt x="5175" y="1440"/>
                </a:cubicBezTo>
                <a:cubicBezTo>
                  <a:pt x="5173" y="1440"/>
                  <a:pt x="5172" y="1437"/>
                  <a:pt x="5175" y="1440"/>
                </a:cubicBezTo>
                <a:close/>
                <a:moveTo>
                  <a:pt x="5127" y="925"/>
                </a:moveTo>
                <a:cubicBezTo>
                  <a:pt x="5132" y="919"/>
                  <a:pt x="5150" y="928"/>
                  <a:pt x="5158" y="921"/>
                </a:cubicBezTo>
                <a:cubicBezTo>
                  <a:pt x="5169" y="930"/>
                  <a:pt x="5116" y="937"/>
                  <a:pt x="5127" y="925"/>
                </a:cubicBezTo>
                <a:cubicBezTo>
                  <a:pt x="5127" y="925"/>
                  <a:pt x="5126" y="925"/>
                  <a:pt x="5127" y="925"/>
                </a:cubicBezTo>
                <a:close/>
                <a:moveTo>
                  <a:pt x="5104" y="1588"/>
                </a:moveTo>
                <a:cubicBezTo>
                  <a:pt x="5126" y="1570"/>
                  <a:pt x="5151" y="1579"/>
                  <a:pt x="5176" y="1572"/>
                </a:cubicBezTo>
                <a:cubicBezTo>
                  <a:pt x="5188" y="1569"/>
                  <a:pt x="5228" y="1548"/>
                  <a:pt x="5230" y="1548"/>
                </a:cubicBezTo>
                <a:cubicBezTo>
                  <a:pt x="5231" y="1548"/>
                  <a:pt x="5232" y="1548"/>
                  <a:pt x="5233" y="1549"/>
                </a:cubicBezTo>
                <a:cubicBezTo>
                  <a:pt x="5247" y="1583"/>
                  <a:pt x="5201" y="1627"/>
                  <a:pt x="5263" y="1631"/>
                </a:cubicBezTo>
                <a:cubicBezTo>
                  <a:pt x="5339" y="1635"/>
                  <a:pt x="5307" y="1540"/>
                  <a:pt x="5334" y="1510"/>
                </a:cubicBezTo>
                <a:cubicBezTo>
                  <a:pt x="5350" y="1527"/>
                  <a:pt x="5320" y="1610"/>
                  <a:pt x="5348" y="1608"/>
                </a:cubicBezTo>
                <a:cubicBezTo>
                  <a:pt x="5384" y="1606"/>
                  <a:pt x="5348" y="1565"/>
                  <a:pt x="5354" y="1553"/>
                </a:cubicBezTo>
                <a:cubicBezTo>
                  <a:pt x="5362" y="1535"/>
                  <a:pt x="5388" y="1592"/>
                  <a:pt x="5387" y="1591"/>
                </a:cubicBezTo>
                <a:cubicBezTo>
                  <a:pt x="5406" y="1630"/>
                  <a:pt x="5400" y="1669"/>
                  <a:pt x="5399" y="1713"/>
                </a:cubicBezTo>
                <a:cubicBezTo>
                  <a:pt x="5398" y="1763"/>
                  <a:pt x="5424" y="1839"/>
                  <a:pt x="5384" y="1871"/>
                </a:cubicBezTo>
                <a:cubicBezTo>
                  <a:pt x="5362" y="1889"/>
                  <a:pt x="5319" y="1866"/>
                  <a:pt x="5313" y="1910"/>
                </a:cubicBezTo>
                <a:cubicBezTo>
                  <a:pt x="5308" y="1940"/>
                  <a:pt x="5334" y="1944"/>
                  <a:pt x="5360" y="1940"/>
                </a:cubicBezTo>
                <a:cubicBezTo>
                  <a:pt x="5375" y="1938"/>
                  <a:pt x="5440" y="1876"/>
                  <a:pt x="5433" y="1876"/>
                </a:cubicBezTo>
                <a:cubicBezTo>
                  <a:pt x="5447" y="1876"/>
                  <a:pt x="5436" y="1912"/>
                  <a:pt x="5449" y="1913"/>
                </a:cubicBezTo>
                <a:cubicBezTo>
                  <a:pt x="5465" y="1914"/>
                  <a:pt x="5481" y="1889"/>
                  <a:pt x="5497" y="1894"/>
                </a:cubicBezTo>
                <a:cubicBezTo>
                  <a:pt x="5514" y="1898"/>
                  <a:pt x="5508" y="1907"/>
                  <a:pt x="5511" y="1914"/>
                </a:cubicBezTo>
                <a:cubicBezTo>
                  <a:pt x="5509" y="1910"/>
                  <a:pt x="5496" y="1945"/>
                  <a:pt x="5496" y="1952"/>
                </a:cubicBezTo>
                <a:cubicBezTo>
                  <a:pt x="5497" y="1971"/>
                  <a:pt x="5526" y="1988"/>
                  <a:pt x="5527" y="2011"/>
                </a:cubicBezTo>
                <a:cubicBezTo>
                  <a:pt x="5529" y="2078"/>
                  <a:pt x="5511" y="2013"/>
                  <a:pt x="5482" y="2016"/>
                </a:cubicBezTo>
                <a:cubicBezTo>
                  <a:pt x="5414" y="2022"/>
                  <a:pt x="5493" y="2072"/>
                  <a:pt x="5480" y="2098"/>
                </a:cubicBezTo>
                <a:cubicBezTo>
                  <a:pt x="5463" y="2105"/>
                  <a:pt x="5421" y="2087"/>
                  <a:pt x="5412" y="2087"/>
                </a:cubicBezTo>
                <a:cubicBezTo>
                  <a:pt x="5374" y="2085"/>
                  <a:pt x="5372" y="2092"/>
                  <a:pt x="5354" y="2115"/>
                </a:cubicBezTo>
                <a:cubicBezTo>
                  <a:pt x="5353" y="2117"/>
                  <a:pt x="5336" y="2155"/>
                  <a:pt x="5330" y="2165"/>
                </a:cubicBezTo>
                <a:cubicBezTo>
                  <a:pt x="5330" y="2164"/>
                  <a:pt x="5293" y="2209"/>
                  <a:pt x="5299" y="2204"/>
                </a:cubicBezTo>
                <a:cubicBezTo>
                  <a:pt x="5271" y="2223"/>
                  <a:pt x="5225" y="2214"/>
                  <a:pt x="5190" y="2220"/>
                </a:cubicBezTo>
                <a:cubicBezTo>
                  <a:pt x="5195" y="2198"/>
                  <a:pt x="5195" y="2164"/>
                  <a:pt x="5163" y="2163"/>
                </a:cubicBezTo>
                <a:cubicBezTo>
                  <a:pt x="5274" y="2127"/>
                  <a:pt x="5089" y="2058"/>
                  <a:pt x="5178" y="2016"/>
                </a:cubicBezTo>
                <a:cubicBezTo>
                  <a:pt x="5200" y="2006"/>
                  <a:pt x="5232" y="2064"/>
                  <a:pt x="5239" y="1990"/>
                </a:cubicBezTo>
                <a:cubicBezTo>
                  <a:pt x="5242" y="1956"/>
                  <a:pt x="5214" y="1946"/>
                  <a:pt x="5209" y="1923"/>
                </a:cubicBezTo>
                <a:cubicBezTo>
                  <a:pt x="5204" y="1900"/>
                  <a:pt x="5214" y="1925"/>
                  <a:pt x="5212" y="1885"/>
                </a:cubicBezTo>
                <a:cubicBezTo>
                  <a:pt x="5211" y="1875"/>
                  <a:pt x="5198" y="1856"/>
                  <a:pt x="5201" y="1847"/>
                </a:cubicBezTo>
                <a:cubicBezTo>
                  <a:pt x="5207" y="1829"/>
                  <a:pt x="5224" y="1823"/>
                  <a:pt x="5231" y="1803"/>
                </a:cubicBezTo>
                <a:cubicBezTo>
                  <a:pt x="5254" y="1743"/>
                  <a:pt x="5188" y="1671"/>
                  <a:pt x="5121" y="1699"/>
                </a:cubicBezTo>
                <a:cubicBezTo>
                  <a:pt x="5155" y="1663"/>
                  <a:pt x="5071" y="1615"/>
                  <a:pt x="5104" y="1588"/>
                </a:cubicBezTo>
                <a:cubicBezTo>
                  <a:pt x="5117" y="1577"/>
                  <a:pt x="5097" y="1594"/>
                  <a:pt x="5104" y="1588"/>
                </a:cubicBezTo>
                <a:close/>
                <a:moveTo>
                  <a:pt x="5044" y="2678"/>
                </a:moveTo>
                <a:cubicBezTo>
                  <a:pt x="5047" y="2704"/>
                  <a:pt x="5023" y="2706"/>
                  <a:pt x="5006" y="2716"/>
                </a:cubicBezTo>
                <a:cubicBezTo>
                  <a:pt x="5013" y="2697"/>
                  <a:pt x="5039" y="2679"/>
                  <a:pt x="5017" y="2657"/>
                </a:cubicBezTo>
                <a:cubicBezTo>
                  <a:pt x="5031" y="2651"/>
                  <a:pt x="5043" y="2660"/>
                  <a:pt x="5056" y="2660"/>
                </a:cubicBezTo>
                <a:cubicBezTo>
                  <a:pt x="5048" y="2663"/>
                  <a:pt x="5044" y="2668"/>
                  <a:pt x="5044" y="2678"/>
                </a:cubicBezTo>
                <a:cubicBezTo>
                  <a:pt x="5046" y="2698"/>
                  <a:pt x="5044" y="2673"/>
                  <a:pt x="5044" y="2678"/>
                </a:cubicBezTo>
                <a:close/>
                <a:moveTo>
                  <a:pt x="5018" y="2118"/>
                </a:moveTo>
                <a:cubicBezTo>
                  <a:pt x="5018" y="2109"/>
                  <a:pt x="5019" y="2100"/>
                  <a:pt x="5020" y="2091"/>
                </a:cubicBezTo>
                <a:cubicBezTo>
                  <a:pt x="5028" y="2094"/>
                  <a:pt x="5064" y="2109"/>
                  <a:pt x="5071" y="2115"/>
                </a:cubicBezTo>
                <a:cubicBezTo>
                  <a:pt x="5090" y="2131"/>
                  <a:pt x="5102" y="2165"/>
                  <a:pt x="5135" y="2167"/>
                </a:cubicBezTo>
                <a:cubicBezTo>
                  <a:pt x="5120" y="2171"/>
                  <a:pt x="5071" y="2162"/>
                  <a:pt x="5066" y="2180"/>
                </a:cubicBezTo>
                <a:cubicBezTo>
                  <a:pt x="5044" y="2147"/>
                  <a:pt x="5076" y="2122"/>
                  <a:pt x="5018" y="2118"/>
                </a:cubicBezTo>
                <a:close/>
                <a:moveTo>
                  <a:pt x="5011" y="2295"/>
                </a:moveTo>
                <a:cubicBezTo>
                  <a:pt x="5041" y="2295"/>
                  <a:pt x="4974" y="2295"/>
                  <a:pt x="5011" y="2295"/>
                </a:cubicBezTo>
                <a:cubicBezTo>
                  <a:pt x="5014" y="2295"/>
                  <a:pt x="5007" y="2295"/>
                  <a:pt x="5011" y="2295"/>
                </a:cubicBezTo>
                <a:close/>
                <a:moveTo>
                  <a:pt x="4996" y="1879"/>
                </a:moveTo>
                <a:cubicBezTo>
                  <a:pt x="4971" y="1853"/>
                  <a:pt x="5081" y="1857"/>
                  <a:pt x="5063" y="1879"/>
                </a:cubicBezTo>
                <a:cubicBezTo>
                  <a:pt x="5052" y="1878"/>
                  <a:pt x="5003" y="1886"/>
                  <a:pt x="4996" y="1879"/>
                </a:cubicBezTo>
                <a:cubicBezTo>
                  <a:pt x="4995" y="1879"/>
                  <a:pt x="4996" y="1880"/>
                  <a:pt x="4996" y="1879"/>
                </a:cubicBezTo>
                <a:close/>
                <a:moveTo>
                  <a:pt x="5133" y="1914"/>
                </a:moveTo>
                <a:cubicBezTo>
                  <a:pt x="5130" y="1918"/>
                  <a:pt x="5077" y="1922"/>
                  <a:pt x="5077" y="1915"/>
                </a:cubicBezTo>
                <a:cubicBezTo>
                  <a:pt x="5077" y="1916"/>
                  <a:pt x="5138" y="1892"/>
                  <a:pt x="5144" y="1891"/>
                </a:cubicBezTo>
                <a:cubicBezTo>
                  <a:pt x="5148" y="1906"/>
                  <a:pt x="5141" y="1905"/>
                  <a:pt x="5133" y="1914"/>
                </a:cubicBezTo>
                <a:cubicBezTo>
                  <a:pt x="5132" y="1915"/>
                  <a:pt x="5135" y="1911"/>
                  <a:pt x="5133" y="1914"/>
                </a:cubicBezTo>
                <a:close/>
                <a:moveTo>
                  <a:pt x="5102" y="1746"/>
                </a:moveTo>
                <a:cubicBezTo>
                  <a:pt x="5105" y="1727"/>
                  <a:pt x="5119" y="1769"/>
                  <a:pt x="5119" y="1774"/>
                </a:cubicBezTo>
                <a:cubicBezTo>
                  <a:pt x="5102" y="1773"/>
                  <a:pt x="5097" y="1764"/>
                  <a:pt x="5102" y="1746"/>
                </a:cubicBezTo>
                <a:cubicBezTo>
                  <a:pt x="5103" y="1745"/>
                  <a:pt x="5101" y="1755"/>
                  <a:pt x="5102" y="1746"/>
                </a:cubicBezTo>
                <a:close/>
                <a:moveTo>
                  <a:pt x="5087" y="1683"/>
                </a:moveTo>
                <a:cubicBezTo>
                  <a:pt x="5091" y="1689"/>
                  <a:pt x="5101" y="1707"/>
                  <a:pt x="5113" y="1704"/>
                </a:cubicBezTo>
                <a:cubicBezTo>
                  <a:pt x="5104" y="1731"/>
                  <a:pt x="5087" y="1738"/>
                  <a:pt x="5060" y="1726"/>
                </a:cubicBezTo>
                <a:cubicBezTo>
                  <a:pt x="5045" y="1725"/>
                  <a:pt x="5032" y="1729"/>
                  <a:pt x="5021" y="1740"/>
                </a:cubicBezTo>
                <a:cubicBezTo>
                  <a:pt x="5003" y="1760"/>
                  <a:pt x="5020" y="1778"/>
                  <a:pt x="5002" y="1797"/>
                </a:cubicBezTo>
                <a:cubicBezTo>
                  <a:pt x="4963" y="1838"/>
                  <a:pt x="4920" y="1811"/>
                  <a:pt x="4870" y="1838"/>
                </a:cubicBezTo>
                <a:cubicBezTo>
                  <a:pt x="4881" y="1823"/>
                  <a:pt x="4888" y="1762"/>
                  <a:pt x="4906" y="1757"/>
                </a:cubicBezTo>
                <a:cubicBezTo>
                  <a:pt x="4939" y="1747"/>
                  <a:pt x="4935" y="1804"/>
                  <a:pt x="4977" y="1787"/>
                </a:cubicBezTo>
                <a:cubicBezTo>
                  <a:pt x="5009" y="1774"/>
                  <a:pt x="5017" y="1707"/>
                  <a:pt x="4992" y="1684"/>
                </a:cubicBezTo>
                <a:cubicBezTo>
                  <a:pt x="4975" y="1669"/>
                  <a:pt x="4910" y="1670"/>
                  <a:pt x="4892" y="1674"/>
                </a:cubicBezTo>
                <a:cubicBezTo>
                  <a:pt x="4901" y="1664"/>
                  <a:pt x="4922" y="1664"/>
                  <a:pt x="4938" y="1656"/>
                </a:cubicBezTo>
                <a:cubicBezTo>
                  <a:pt x="4951" y="1649"/>
                  <a:pt x="4999" y="1601"/>
                  <a:pt x="5006" y="1599"/>
                </a:cubicBezTo>
                <a:cubicBezTo>
                  <a:pt x="5037" y="1591"/>
                  <a:pt x="5017" y="1605"/>
                  <a:pt x="5034" y="1634"/>
                </a:cubicBezTo>
                <a:cubicBezTo>
                  <a:pt x="5051" y="1662"/>
                  <a:pt x="5071" y="1661"/>
                  <a:pt x="5087" y="1683"/>
                </a:cubicBezTo>
                <a:cubicBezTo>
                  <a:pt x="5097" y="1697"/>
                  <a:pt x="5082" y="1675"/>
                  <a:pt x="5087" y="1683"/>
                </a:cubicBezTo>
                <a:close/>
                <a:moveTo>
                  <a:pt x="4938" y="2283"/>
                </a:moveTo>
                <a:cubicBezTo>
                  <a:pt x="4922" y="2304"/>
                  <a:pt x="4897" y="2307"/>
                  <a:pt x="4873" y="2305"/>
                </a:cubicBezTo>
                <a:cubicBezTo>
                  <a:pt x="4872" y="2286"/>
                  <a:pt x="4900" y="2281"/>
                  <a:pt x="4895" y="2261"/>
                </a:cubicBezTo>
                <a:cubicBezTo>
                  <a:pt x="4891" y="2241"/>
                  <a:pt x="4867" y="2240"/>
                  <a:pt x="4855" y="2229"/>
                </a:cubicBezTo>
                <a:cubicBezTo>
                  <a:pt x="4869" y="2204"/>
                  <a:pt x="4864" y="2198"/>
                  <a:pt x="4874" y="2168"/>
                </a:cubicBezTo>
                <a:cubicBezTo>
                  <a:pt x="4886" y="2154"/>
                  <a:pt x="4895" y="2138"/>
                  <a:pt x="4899" y="2120"/>
                </a:cubicBezTo>
                <a:cubicBezTo>
                  <a:pt x="4892" y="2113"/>
                  <a:pt x="4886" y="2105"/>
                  <a:pt x="4879" y="2098"/>
                </a:cubicBezTo>
                <a:cubicBezTo>
                  <a:pt x="4888" y="2084"/>
                  <a:pt x="4935" y="2083"/>
                  <a:pt x="4942" y="2103"/>
                </a:cubicBezTo>
                <a:cubicBezTo>
                  <a:pt x="4951" y="2128"/>
                  <a:pt x="4879" y="2157"/>
                  <a:pt x="4877" y="2192"/>
                </a:cubicBezTo>
                <a:cubicBezTo>
                  <a:pt x="4872" y="2275"/>
                  <a:pt x="4938" y="2193"/>
                  <a:pt x="4950" y="2205"/>
                </a:cubicBezTo>
                <a:cubicBezTo>
                  <a:pt x="4976" y="2233"/>
                  <a:pt x="4936" y="2264"/>
                  <a:pt x="4938" y="2283"/>
                </a:cubicBezTo>
                <a:cubicBezTo>
                  <a:pt x="4926" y="2299"/>
                  <a:pt x="4937" y="2268"/>
                  <a:pt x="4938" y="2283"/>
                </a:cubicBezTo>
                <a:close/>
                <a:moveTo>
                  <a:pt x="4954" y="2335"/>
                </a:moveTo>
                <a:cubicBezTo>
                  <a:pt x="4946" y="2338"/>
                  <a:pt x="4939" y="2339"/>
                  <a:pt x="4931" y="2339"/>
                </a:cubicBezTo>
                <a:cubicBezTo>
                  <a:pt x="4932" y="2336"/>
                  <a:pt x="4952" y="2335"/>
                  <a:pt x="4954" y="2335"/>
                </a:cubicBezTo>
                <a:cubicBezTo>
                  <a:pt x="4948" y="2337"/>
                  <a:pt x="4952" y="2335"/>
                  <a:pt x="4954" y="2335"/>
                </a:cubicBezTo>
                <a:close/>
                <a:moveTo>
                  <a:pt x="4957" y="2047"/>
                </a:moveTo>
                <a:cubicBezTo>
                  <a:pt x="4960" y="2009"/>
                  <a:pt x="4995" y="1974"/>
                  <a:pt x="4931" y="1959"/>
                </a:cubicBezTo>
                <a:cubicBezTo>
                  <a:pt x="4882" y="1947"/>
                  <a:pt x="4823" y="2015"/>
                  <a:pt x="4780" y="1993"/>
                </a:cubicBezTo>
                <a:cubicBezTo>
                  <a:pt x="4689" y="1946"/>
                  <a:pt x="4824" y="1932"/>
                  <a:pt x="4842" y="1928"/>
                </a:cubicBezTo>
                <a:cubicBezTo>
                  <a:pt x="4863" y="1923"/>
                  <a:pt x="4873" y="1957"/>
                  <a:pt x="4867" y="1918"/>
                </a:cubicBezTo>
                <a:cubicBezTo>
                  <a:pt x="4862" y="1878"/>
                  <a:pt x="4798" y="1889"/>
                  <a:pt x="4802" y="1850"/>
                </a:cubicBezTo>
                <a:cubicBezTo>
                  <a:pt x="4818" y="1853"/>
                  <a:pt x="4842" y="1859"/>
                  <a:pt x="4857" y="1850"/>
                </a:cubicBezTo>
                <a:cubicBezTo>
                  <a:pt x="4830" y="1895"/>
                  <a:pt x="4949" y="1897"/>
                  <a:pt x="4965" y="1917"/>
                </a:cubicBezTo>
                <a:cubicBezTo>
                  <a:pt x="4979" y="1934"/>
                  <a:pt x="4983" y="2055"/>
                  <a:pt x="4957" y="2047"/>
                </a:cubicBezTo>
                <a:cubicBezTo>
                  <a:pt x="4957" y="2046"/>
                  <a:pt x="4957" y="2048"/>
                  <a:pt x="4957" y="2047"/>
                </a:cubicBezTo>
                <a:close/>
                <a:moveTo>
                  <a:pt x="4789" y="1833"/>
                </a:moveTo>
                <a:cubicBezTo>
                  <a:pt x="4791" y="1841"/>
                  <a:pt x="4777" y="1846"/>
                  <a:pt x="4769" y="1846"/>
                </a:cubicBezTo>
                <a:cubicBezTo>
                  <a:pt x="4760" y="1835"/>
                  <a:pt x="4740" y="1789"/>
                  <a:pt x="4749" y="1778"/>
                </a:cubicBezTo>
                <a:cubicBezTo>
                  <a:pt x="4747" y="1780"/>
                  <a:pt x="4806" y="1776"/>
                  <a:pt x="4800" y="1772"/>
                </a:cubicBezTo>
                <a:cubicBezTo>
                  <a:pt x="4829" y="1795"/>
                  <a:pt x="4783" y="1805"/>
                  <a:pt x="4789" y="1833"/>
                </a:cubicBezTo>
                <a:cubicBezTo>
                  <a:pt x="4790" y="1834"/>
                  <a:pt x="4787" y="1823"/>
                  <a:pt x="4789" y="1833"/>
                </a:cubicBezTo>
                <a:close/>
                <a:moveTo>
                  <a:pt x="4856" y="1718"/>
                </a:moveTo>
                <a:cubicBezTo>
                  <a:pt x="4865" y="1720"/>
                  <a:pt x="4878" y="1730"/>
                  <a:pt x="4875" y="1741"/>
                </a:cubicBezTo>
                <a:cubicBezTo>
                  <a:pt x="4874" y="1742"/>
                  <a:pt x="4873" y="1742"/>
                  <a:pt x="4872" y="1742"/>
                </a:cubicBezTo>
                <a:cubicBezTo>
                  <a:pt x="4864" y="1736"/>
                  <a:pt x="4859" y="1728"/>
                  <a:pt x="4856" y="1718"/>
                </a:cubicBezTo>
                <a:cubicBezTo>
                  <a:pt x="4866" y="1721"/>
                  <a:pt x="4860" y="1725"/>
                  <a:pt x="4856" y="1718"/>
                </a:cubicBezTo>
                <a:close/>
                <a:moveTo>
                  <a:pt x="4959" y="1254"/>
                </a:moveTo>
                <a:cubicBezTo>
                  <a:pt x="4962" y="1261"/>
                  <a:pt x="4958" y="1265"/>
                  <a:pt x="4953" y="1268"/>
                </a:cubicBezTo>
                <a:cubicBezTo>
                  <a:pt x="4954" y="1251"/>
                  <a:pt x="4956" y="1243"/>
                  <a:pt x="4950" y="1227"/>
                </a:cubicBezTo>
                <a:cubicBezTo>
                  <a:pt x="4950" y="1227"/>
                  <a:pt x="4959" y="1226"/>
                  <a:pt x="4959" y="1227"/>
                </a:cubicBezTo>
                <a:cubicBezTo>
                  <a:pt x="4962" y="1233"/>
                  <a:pt x="4955" y="1246"/>
                  <a:pt x="4959" y="1254"/>
                </a:cubicBezTo>
                <a:cubicBezTo>
                  <a:pt x="4959" y="1254"/>
                  <a:pt x="4957" y="1250"/>
                  <a:pt x="4959" y="1254"/>
                </a:cubicBezTo>
                <a:close/>
                <a:moveTo>
                  <a:pt x="4969" y="1529"/>
                </a:moveTo>
                <a:cubicBezTo>
                  <a:pt x="4970" y="1529"/>
                  <a:pt x="4992" y="1530"/>
                  <a:pt x="4994" y="1533"/>
                </a:cubicBezTo>
                <a:cubicBezTo>
                  <a:pt x="4987" y="1544"/>
                  <a:pt x="4967" y="1541"/>
                  <a:pt x="4954" y="1541"/>
                </a:cubicBezTo>
                <a:cubicBezTo>
                  <a:pt x="4956" y="1533"/>
                  <a:pt x="4961" y="1529"/>
                  <a:pt x="4969" y="1529"/>
                </a:cubicBezTo>
                <a:close/>
                <a:moveTo>
                  <a:pt x="5027" y="1343"/>
                </a:moveTo>
                <a:cubicBezTo>
                  <a:pt x="5022" y="1359"/>
                  <a:pt x="5055" y="1452"/>
                  <a:pt x="5000" y="1430"/>
                </a:cubicBezTo>
                <a:cubicBezTo>
                  <a:pt x="5019" y="1437"/>
                  <a:pt x="5014" y="1304"/>
                  <a:pt x="5013" y="1292"/>
                </a:cubicBezTo>
                <a:cubicBezTo>
                  <a:pt x="5065" y="1340"/>
                  <a:pt x="5041" y="1305"/>
                  <a:pt x="5027" y="1343"/>
                </a:cubicBezTo>
                <a:cubicBezTo>
                  <a:pt x="5024" y="1353"/>
                  <a:pt x="5030" y="1337"/>
                  <a:pt x="5027" y="1343"/>
                </a:cubicBezTo>
                <a:close/>
                <a:moveTo>
                  <a:pt x="5030" y="942"/>
                </a:moveTo>
                <a:cubicBezTo>
                  <a:pt x="5032" y="953"/>
                  <a:pt x="5035" y="964"/>
                  <a:pt x="5039" y="975"/>
                </a:cubicBezTo>
                <a:cubicBezTo>
                  <a:pt x="5017" y="976"/>
                  <a:pt x="5025" y="957"/>
                  <a:pt x="5030" y="942"/>
                </a:cubicBezTo>
                <a:cubicBezTo>
                  <a:pt x="5031" y="947"/>
                  <a:pt x="5025" y="956"/>
                  <a:pt x="5030" y="942"/>
                </a:cubicBezTo>
                <a:close/>
                <a:moveTo>
                  <a:pt x="4984" y="1030"/>
                </a:moveTo>
                <a:cubicBezTo>
                  <a:pt x="4976" y="993"/>
                  <a:pt x="5009" y="1064"/>
                  <a:pt x="4990" y="1051"/>
                </a:cubicBezTo>
                <a:cubicBezTo>
                  <a:pt x="4994" y="1053"/>
                  <a:pt x="5036" y="1064"/>
                  <a:pt x="5033" y="1060"/>
                </a:cubicBezTo>
                <a:cubicBezTo>
                  <a:pt x="5066" y="1103"/>
                  <a:pt x="4971" y="1157"/>
                  <a:pt x="4936" y="1119"/>
                </a:cubicBezTo>
                <a:cubicBezTo>
                  <a:pt x="4950" y="1082"/>
                  <a:pt x="4994" y="1077"/>
                  <a:pt x="4984" y="1030"/>
                </a:cubicBezTo>
                <a:cubicBezTo>
                  <a:pt x="4983" y="1023"/>
                  <a:pt x="4990" y="1058"/>
                  <a:pt x="4984" y="1030"/>
                </a:cubicBezTo>
                <a:close/>
                <a:moveTo>
                  <a:pt x="4950" y="864"/>
                </a:moveTo>
                <a:cubicBezTo>
                  <a:pt x="4969" y="845"/>
                  <a:pt x="4959" y="888"/>
                  <a:pt x="4952" y="894"/>
                </a:cubicBezTo>
                <a:cubicBezTo>
                  <a:pt x="4927" y="917"/>
                  <a:pt x="4904" y="907"/>
                  <a:pt x="4887" y="882"/>
                </a:cubicBezTo>
                <a:cubicBezTo>
                  <a:pt x="4909" y="885"/>
                  <a:pt x="4933" y="880"/>
                  <a:pt x="4950" y="864"/>
                </a:cubicBezTo>
                <a:cubicBezTo>
                  <a:pt x="4953" y="860"/>
                  <a:pt x="4937" y="877"/>
                  <a:pt x="4950" y="864"/>
                </a:cubicBezTo>
                <a:close/>
                <a:moveTo>
                  <a:pt x="4878" y="500"/>
                </a:moveTo>
                <a:cubicBezTo>
                  <a:pt x="4886" y="483"/>
                  <a:pt x="4897" y="511"/>
                  <a:pt x="4890" y="524"/>
                </a:cubicBezTo>
                <a:cubicBezTo>
                  <a:pt x="4883" y="521"/>
                  <a:pt x="4874" y="507"/>
                  <a:pt x="4878" y="500"/>
                </a:cubicBezTo>
                <a:cubicBezTo>
                  <a:pt x="4880" y="497"/>
                  <a:pt x="4875" y="506"/>
                  <a:pt x="4878" y="500"/>
                </a:cubicBezTo>
                <a:close/>
                <a:moveTo>
                  <a:pt x="4871" y="577"/>
                </a:moveTo>
                <a:cubicBezTo>
                  <a:pt x="4865" y="594"/>
                  <a:pt x="4854" y="604"/>
                  <a:pt x="4839" y="605"/>
                </a:cubicBezTo>
                <a:cubicBezTo>
                  <a:pt x="4852" y="599"/>
                  <a:pt x="4862" y="588"/>
                  <a:pt x="4871" y="577"/>
                </a:cubicBezTo>
                <a:close/>
                <a:moveTo>
                  <a:pt x="4830" y="482"/>
                </a:moveTo>
                <a:cubicBezTo>
                  <a:pt x="4857" y="457"/>
                  <a:pt x="4839" y="522"/>
                  <a:pt x="4826" y="537"/>
                </a:cubicBezTo>
                <a:cubicBezTo>
                  <a:pt x="4820" y="518"/>
                  <a:pt x="4813" y="499"/>
                  <a:pt x="4830" y="482"/>
                </a:cubicBezTo>
                <a:cubicBezTo>
                  <a:pt x="4837" y="476"/>
                  <a:pt x="4813" y="498"/>
                  <a:pt x="4830" y="482"/>
                </a:cubicBezTo>
                <a:close/>
                <a:moveTo>
                  <a:pt x="4755" y="1018"/>
                </a:moveTo>
                <a:cubicBezTo>
                  <a:pt x="4755" y="1006"/>
                  <a:pt x="4754" y="995"/>
                  <a:pt x="4753" y="984"/>
                </a:cubicBezTo>
                <a:cubicBezTo>
                  <a:pt x="4773" y="1010"/>
                  <a:pt x="4786" y="960"/>
                  <a:pt x="4804" y="957"/>
                </a:cubicBezTo>
                <a:cubicBezTo>
                  <a:pt x="4885" y="945"/>
                  <a:pt x="4839" y="1058"/>
                  <a:pt x="4925" y="1021"/>
                </a:cubicBezTo>
                <a:cubicBezTo>
                  <a:pt x="4916" y="1046"/>
                  <a:pt x="4898" y="1153"/>
                  <a:pt x="4843" y="1128"/>
                </a:cubicBezTo>
                <a:cubicBezTo>
                  <a:pt x="4841" y="1090"/>
                  <a:pt x="4899" y="1075"/>
                  <a:pt x="4839" y="1041"/>
                </a:cubicBezTo>
                <a:cubicBezTo>
                  <a:pt x="4809" y="1024"/>
                  <a:pt x="4760" y="1034"/>
                  <a:pt x="4753" y="1060"/>
                </a:cubicBezTo>
                <a:cubicBezTo>
                  <a:pt x="4744" y="1043"/>
                  <a:pt x="4759" y="1035"/>
                  <a:pt x="4755" y="1018"/>
                </a:cubicBezTo>
                <a:cubicBezTo>
                  <a:pt x="4759" y="1006"/>
                  <a:pt x="4757" y="1026"/>
                  <a:pt x="4755" y="1018"/>
                </a:cubicBezTo>
                <a:close/>
                <a:moveTo>
                  <a:pt x="4880" y="1368"/>
                </a:moveTo>
                <a:cubicBezTo>
                  <a:pt x="4863" y="1396"/>
                  <a:pt x="4828" y="1331"/>
                  <a:pt x="4852" y="1342"/>
                </a:cubicBezTo>
                <a:cubicBezTo>
                  <a:pt x="4857" y="1345"/>
                  <a:pt x="4893" y="1346"/>
                  <a:pt x="4880" y="1368"/>
                </a:cubicBezTo>
                <a:cubicBezTo>
                  <a:pt x="4880" y="1368"/>
                  <a:pt x="4883" y="1362"/>
                  <a:pt x="4880" y="1368"/>
                </a:cubicBezTo>
                <a:close/>
                <a:moveTo>
                  <a:pt x="4712" y="884"/>
                </a:moveTo>
                <a:cubicBezTo>
                  <a:pt x="4718" y="884"/>
                  <a:pt x="4723" y="883"/>
                  <a:pt x="4729" y="880"/>
                </a:cubicBezTo>
                <a:cubicBezTo>
                  <a:pt x="4721" y="886"/>
                  <a:pt x="4712" y="890"/>
                  <a:pt x="4702" y="892"/>
                </a:cubicBezTo>
                <a:cubicBezTo>
                  <a:pt x="4701" y="884"/>
                  <a:pt x="4706" y="884"/>
                  <a:pt x="4712" y="884"/>
                </a:cubicBezTo>
                <a:cubicBezTo>
                  <a:pt x="4713" y="884"/>
                  <a:pt x="4711" y="884"/>
                  <a:pt x="4712" y="884"/>
                </a:cubicBezTo>
                <a:close/>
                <a:moveTo>
                  <a:pt x="4700" y="326"/>
                </a:moveTo>
                <a:cubicBezTo>
                  <a:pt x="4704" y="320"/>
                  <a:pt x="4709" y="331"/>
                  <a:pt x="4692" y="339"/>
                </a:cubicBezTo>
                <a:cubicBezTo>
                  <a:pt x="4695" y="334"/>
                  <a:pt x="4697" y="330"/>
                  <a:pt x="4700" y="326"/>
                </a:cubicBezTo>
                <a:cubicBezTo>
                  <a:pt x="4701" y="325"/>
                  <a:pt x="4697" y="330"/>
                  <a:pt x="4700" y="326"/>
                </a:cubicBezTo>
                <a:close/>
                <a:moveTo>
                  <a:pt x="4664" y="679"/>
                </a:moveTo>
                <a:cubicBezTo>
                  <a:pt x="4666" y="693"/>
                  <a:pt x="4615" y="704"/>
                  <a:pt x="4608" y="677"/>
                </a:cubicBezTo>
                <a:cubicBezTo>
                  <a:pt x="4600" y="648"/>
                  <a:pt x="4663" y="672"/>
                  <a:pt x="4664" y="679"/>
                </a:cubicBezTo>
                <a:cubicBezTo>
                  <a:pt x="4664" y="679"/>
                  <a:pt x="4664" y="678"/>
                  <a:pt x="4664" y="679"/>
                </a:cubicBezTo>
                <a:close/>
                <a:moveTo>
                  <a:pt x="4628" y="1486"/>
                </a:moveTo>
                <a:cubicBezTo>
                  <a:pt x="4617" y="1496"/>
                  <a:pt x="4594" y="1526"/>
                  <a:pt x="4580" y="1526"/>
                </a:cubicBezTo>
                <a:cubicBezTo>
                  <a:pt x="4578" y="1524"/>
                  <a:pt x="4577" y="1522"/>
                  <a:pt x="4577" y="1520"/>
                </a:cubicBezTo>
                <a:cubicBezTo>
                  <a:pt x="4581" y="1500"/>
                  <a:pt x="4637" y="1477"/>
                  <a:pt x="4628" y="1486"/>
                </a:cubicBezTo>
                <a:cubicBezTo>
                  <a:pt x="4626" y="1487"/>
                  <a:pt x="4632" y="1483"/>
                  <a:pt x="4628" y="1486"/>
                </a:cubicBezTo>
                <a:close/>
                <a:moveTo>
                  <a:pt x="4643" y="1573"/>
                </a:moveTo>
                <a:cubicBezTo>
                  <a:pt x="4670" y="1576"/>
                  <a:pt x="4627" y="1615"/>
                  <a:pt x="4631" y="1606"/>
                </a:cubicBezTo>
                <a:cubicBezTo>
                  <a:pt x="4637" y="1593"/>
                  <a:pt x="4600" y="1575"/>
                  <a:pt x="4643" y="1573"/>
                </a:cubicBezTo>
                <a:cubicBezTo>
                  <a:pt x="4644" y="1573"/>
                  <a:pt x="4637" y="1573"/>
                  <a:pt x="4643" y="1573"/>
                </a:cubicBezTo>
                <a:close/>
                <a:moveTo>
                  <a:pt x="4562" y="666"/>
                </a:moveTo>
                <a:cubicBezTo>
                  <a:pt x="4545" y="667"/>
                  <a:pt x="4558" y="651"/>
                  <a:pt x="4556" y="637"/>
                </a:cubicBezTo>
                <a:cubicBezTo>
                  <a:pt x="4554" y="619"/>
                  <a:pt x="4600" y="662"/>
                  <a:pt x="4562" y="666"/>
                </a:cubicBezTo>
                <a:cubicBezTo>
                  <a:pt x="4560" y="666"/>
                  <a:pt x="4569" y="665"/>
                  <a:pt x="4562" y="666"/>
                </a:cubicBezTo>
                <a:close/>
                <a:moveTo>
                  <a:pt x="4563" y="1346"/>
                </a:moveTo>
                <a:cubicBezTo>
                  <a:pt x="4556" y="1354"/>
                  <a:pt x="4555" y="1298"/>
                  <a:pt x="4557" y="1290"/>
                </a:cubicBezTo>
                <a:cubicBezTo>
                  <a:pt x="4559" y="1301"/>
                  <a:pt x="4571" y="1337"/>
                  <a:pt x="4563" y="1346"/>
                </a:cubicBezTo>
                <a:cubicBezTo>
                  <a:pt x="4563" y="1347"/>
                  <a:pt x="4564" y="1345"/>
                  <a:pt x="4563" y="1346"/>
                </a:cubicBezTo>
                <a:close/>
                <a:moveTo>
                  <a:pt x="4573" y="1091"/>
                </a:moveTo>
                <a:cubicBezTo>
                  <a:pt x="4583" y="1079"/>
                  <a:pt x="4600" y="1099"/>
                  <a:pt x="4596" y="1109"/>
                </a:cubicBezTo>
                <a:cubicBezTo>
                  <a:pt x="4589" y="1111"/>
                  <a:pt x="4561" y="1105"/>
                  <a:pt x="4573" y="1091"/>
                </a:cubicBezTo>
                <a:cubicBezTo>
                  <a:pt x="4575" y="1089"/>
                  <a:pt x="4571" y="1093"/>
                  <a:pt x="4573" y="1091"/>
                </a:cubicBezTo>
                <a:close/>
                <a:moveTo>
                  <a:pt x="4610" y="223"/>
                </a:moveTo>
                <a:cubicBezTo>
                  <a:pt x="4634" y="221"/>
                  <a:pt x="4634" y="199"/>
                  <a:pt x="4653" y="211"/>
                </a:cubicBezTo>
                <a:cubicBezTo>
                  <a:pt x="4670" y="222"/>
                  <a:pt x="4602" y="277"/>
                  <a:pt x="4610" y="223"/>
                </a:cubicBezTo>
                <a:cubicBezTo>
                  <a:pt x="4621" y="222"/>
                  <a:pt x="4609" y="229"/>
                  <a:pt x="4610" y="223"/>
                </a:cubicBezTo>
                <a:close/>
                <a:moveTo>
                  <a:pt x="4598" y="492"/>
                </a:moveTo>
                <a:cubicBezTo>
                  <a:pt x="4611" y="472"/>
                  <a:pt x="4627" y="472"/>
                  <a:pt x="4647" y="481"/>
                </a:cubicBezTo>
                <a:cubicBezTo>
                  <a:pt x="4643" y="485"/>
                  <a:pt x="4609" y="527"/>
                  <a:pt x="4601" y="529"/>
                </a:cubicBezTo>
                <a:cubicBezTo>
                  <a:pt x="4595" y="531"/>
                  <a:pt x="4550" y="520"/>
                  <a:pt x="4562" y="514"/>
                </a:cubicBezTo>
                <a:cubicBezTo>
                  <a:pt x="4576" y="501"/>
                  <a:pt x="4585" y="515"/>
                  <a:pt x="4598" y="492"/>
                </a:cubicBezTo>
                <a:cubicBezTo>
                  <a:pt x="4608" y="476"/>
                  <a:pt x="4590" y="506"/>
                  <a:pt x="4598" y="492"/>
                </a:cubicBezTo>
                <a:close/>
                <a:moveTo>
                  <a:pt x="4561" y="449"/>
                </a:moveTo>
                <a:cubicBezTo>
                  <a:pt x="4572" y="436"/>
                  <a:pt x="4573" y="447"/>
                  <a:pt x="4581" y="457"/>
                </a:cubicBezTo>
                <a:cubicBezTo>
                  <a:pt x="4572" y="463"/>
                  <a:pt x="4562" y="466"/>
                  <a:pt x="4552" y="469"/>
                </a:cubicBezTo>
                <a:cubicBezTo>
                  <a:pt x="4555" y="462"/>
                  <a:pt x="4558" y="455"/>
                  <a:pt x="4561" y="449"/>
                </a:cubicBezTo>
                <a:cubicBezTo>
                  <a:pt x="4563" y="446"/>
                  <a:pt x="4555" y="456"/>
                  <a:pt x="4561" y="449"/>
                </a:cubicBezTo>
                <a:close/>
                <a:moveTo>
                  <a:pt x="4553" y="959"/>
                </a:moveTo>
                <a:cubicBezTo>
                  <a:pt x="4546" y="953"/>
                  <a:pt x="4489" y="996"/>
                  <a:pt x="4483" y="1020"/>
                </a:cubicBezTo>
                <a:cubicBezTo>
                  <a:pt x="4475" y="1019"/>
                  <a:pt x="4474" y="886"/>
                  <a:pt x="4553" y="959"/>
                </a:cubicBezTo>
                <a:cubicBezTo>
                  <a:pt x="4554" y="960"/>
                  <a:pt x="4540" y="947"/>
                  <a:pt x="4553" y="959"/>
                </a:cubicBezTo>
                <a:close/>
                <a:moveTo>
                  <a:pt x="4550" y="2042"/>
                </a:moveTo>
                <a:cubicBezTo>
                  <a:pt x="4535" y="2078"/>
                  <a:pt x="4507" y="2037"/>
                  <a:pt x="4507" y="2037"/>
                </a:cubicBezTo>
                <a:cubicBezTo>
                  <a:pt x="4526" y="2045"/>
                  <a:pt x="4533" y="2039"/>
                  <a:pt x="4550" y="2042"/>
                </a:cubicBezTo>
                <a:cubicBezTo>
                  <a:pt x="4547" y="2051"/>
                  <a:pt x="4549" y="2042"/>
                  <a:pt x="4550" y="2042"/>
                </a:cubicBezTo>
                <a:close/>
                <a:moveTo>
                  <a:pt x="4446" y="1888"/>
                </a:moveTo>
                <a:cubicBezTo>
                  <a:pt x="4458" y="1889"/>
                  <a:pt x="4466" y="1917"/>
                  <a:pt x="4453" y="1929"/>
                </a:cubicBezTo>
                <a:cubicBezTo>
                  <a:pt x="4452" y="1915"/>
                  <a:pt x="4434" y="1903"/>
                  <a:pt x="4446" y="1888"/>
                </a:cubicBezTo>
                <a:cubicBezTo>
                  <a:pt x="4446" y="1888"/>
                  <a:pt x="4439" y="1897"/>
                  <a:pt x="4446" y="1888"/>
                </a:cubicBezTo>
                <a:close/>
                <a:moveTo>
                  <a:pt x="4442" y="1838"/>
                </a:moveTo>
                <a:cubicBezTo>
                  <a:pt x="4429" y="1838"/>
                  <a:pt x="4444" y="1827"/>
                  <a:pt x="4449" y="1827"/>
                </a:cubicBezTo>
                <a:cubicBezTo>
                  <a:pt x="4449" y="1831"/>
                  <a:pt x="4444" y="1838"/>
                  <a:pt x="4442" y="1838"/>
                </a:cubicBezTo>
                <a:close/>
                <a:moveTo>
                  <a:pt x="4452" y="1953"/>
                </a:moveTo>
                <a:cubicBezTo>
                  <a:pt x="4458" y="1970"/>
                  <a:pt x="4449" y="1947"/>
                  <a:pt x="4452" y="1953"/>
                </a:cubicBezTo>
                <a:cubicBezTo>
                  <a:pt x="4453" y="1955"/>
                  <a:pt x="4451" y="1952"/>
                  <a:pt x="4452" y="1953"/>
                </a:cubicBezTo>
                <a:close/>
                <a:moveTo>
                  <a:pt x="4453" y="2198"/>
                </a:moveTo>
                <a:cubicBezTo>
                  <a:pt x="4453" y="2197"/>
                  <a:pt x="4481" y="2201"/>
                  <a:pt x="4482" y="2204"/>
                </a:cubicBezTo>
                <a:cubicBezTo>
                  <a:pt x="4469" y="2233"/>
                  <a:pt x="4445" y="2206"/>
                  <a:pt x="4453" y="2198"/>
                </a:cubicBezTo>
                <a:cubicBezTo>
                  <a:pt x="4453" y="2197"/>
                  <a:pt x="4452" y="2198"/>
                  <a:pt x="4453" y="2198"/>
                </a:cubicBezTo>
                <a:close/>
                <a:moveTo>
                  <a:pt x="4476" y="2253"/>
                </a:moveTo>
                <a:cubicBezTo>
                  <a:pt x="4517" y="2224"/>
                  <a:pt x="4491" y="2269"/>
                  <a:pt x="4492" y="2270"/>
                </a:cubicBezTo>
                <a:cubicBezTo>
                  <a:pt x="4496" y="2272"/>
                  <a:pt x="4456" y="2267"/>
                  <a:pt x="4476" y="2253"/>
                </a:cubicBezTo>
                <a:cubicBezTo>
                  <a:pt x="4483" y="2248"/>
                  <a:pt x="4475" y="2253"/>
                  <a:pt x="4476" y="2253"/>
                </a:cubicBezTo>
                <a:close/>
                <a:moveTo>
                  <a:pt x="4489" y="668"/>
                </a:moveTo>
                <a:cubicBezTo>
                  <a:pt x="4494" y="693"/>
                  <a:pt x="4515" y="699"/>
                  <a:pt x="4536" y="693"/>
                </a:cubicBezTo>
                <a:cubicBezTo>
                  <a:pt x="4530" y="737"/>
                  <a:pt x="4469" y="681"/>
                  <a:pt x="4460" y="673"/>
                </a:cubicBezTo>
                <a:cubicBezTo>
                  <a:pt x="4467" y="670"/>
                  <a:pt x="4487" y="656"/>
                  <a:pt x="4489" y="668"/>
                </a:cubicBezTo>
                <a:cubicBezTo>
                  <a:pt x="4494" y="691"/>
                  <a:pt x="4488" y="664"/>
                  <a:pt x="4489" y="668"/>
                </a:cubicBezTo>
                <a:close/>
                <a:moveTo>
                  <a:pt x="4450" y="389"/>
                </a:moveTo>
                <a:cubicBezTo>
                  <a:pt x="4459" y="374"/>
                  <a:pt x="4481" y="402"/>
                  <a:pt x="4485" y="408"/>
                </a:cubicBezTo>
                <a:cubicBezTo>
                  <a:pt x="4482" y="427"/>
                  <a:pt x="4437" y="408"/>
                  <a:pt x="4450" y="389"/>
                </a:cubicBezTo>
                <a:cubicBezTo>
                  <a:pt x="4451" y="387"/>
                  <a:pt x="4449" y="390"/>
                  <a:pt x="4450" y="389"/>
                </a:cubicBezTo>
                <a:close/>
                <a:moveTo>
                  <a:pt x="4426" y="546"/>
                </a:moveTo>
                <a:cubicBezTo>
                  <a:pt x="4455" y="564"/>
                  <a:pt x="4408" y="542"/>
                  <a:pt x="4404" y="526"/>
                </a:cubicBezTo>
                <a:cubicBezTo>
                  <a:pt x="4412" y="532"/>
                  <a:pt x="4419" y="539"/>
                  <a:pt x="4426" y="546"/>
                </a:cubicBezTo>
                <a:cubicBezTo>
                  <a:pt x="4430" y="548"/>
                  <a:pt x="4418" y="540"/>
                  <a:pt x="4426" y="546"/>
                </a:cubicBezTo>
                <a:close/>
                <a:moveTo>
                  <a:pt x="4402" y="493"/>
                </a:moveTo>
                <a:cubicBezTo>
                  <a:pt x="4408" y="493"/>
                  <a:pt x="4408" y="497"/>
                  <a:pt x="4402" y="506"/>
                </a:cubicBezTo>
                <a:cubicBezTo>
                  <a:pt x="4396" y="496"/>
                  <a:pt x="4396" y="492"/>
                  <a:pt x="4402" y="493"/>
                </a:cubicBezTo>
                <a:cubicBezTo>
                  <a:pt x="4403" y="493"/>
                  <a:pt x="4401" y="493"/>
                  <a:pt x="4402" y="493"/>
                </a:cubicBezTo>
                <a:close/>
                <a:moveTo>
                  <a:pt x="4399" y="1090"/>
                </a:moveTo>
                <a:cubicBezTo>
                  <a:pt x="4399" y="1086"/>
                  <a:pt x="4456" y="1083"/>
                  <a:pt x="4463" y="1085"/>
                </a:cubicBezTo>
                <a:cubicBezTo>
                  <a:pt x="4462" y="1112"/>
                  <a:pt x="4396" y="1107"/>
                  <a:pt x="4399" y="1090"/>
                </a:cubicBezTo>
                <a:cubicBezTo>
                  <a:pt x="4400" y="1085"/>
                  <a:pt x="4398" y="1094"/>
                  <a:pt x="4399" y="1090"/>
                </a:cubicBezTo>
                <a:close/>
                <a:moveTo>
                  <a:pt x="4394" y="1318"/>
                </a:moveTo>
                <a:cubicBezTo>
                  <a:pt x="4434" y="1318"/>
                  <a:pt x="4402" y="1319"/>
                  <a:pt x="4417" y="1341"/>
                </a:cubicBezTo>
                <a:cubicBezTo>
                  <a:pt x="4428" y="1357"/>
                  <a:pt x="4426" y="1381"/>
                  <a:pt x="4442" y="1402"/>
                </a:cubicBezTo>
                <a:cubicBezTo>
                  <a:pt x="4458" y="1422"/>
                  <a:pt x="4484" y="1397"/>
                  <a:pt x="4476" y="1446"/>
                </a:cubicBezTo>
                <a:cubicBezTo>
                  <a:pt x="4475" y="1453"/>
                  <a:pt x="4415" y="1533"/>
                  <a:pt x="4405" y="1543"/>
                </a:cubicBezTo>
                <a:cubicBezTo>
                  <a:pt x="4382" y="1566"/>
                  <a:pt x="4436" y="1539"/>
                  <a:pt x="4380" y="1563"/>
                </a:cubicBezTo>
                <a:cubicBezTo>
                  <a:pt x="4370" y="1568"/>
                  <a:pt x="4328" y="1562"/>
                  <a:pt x="4315" y="1564"/>
                </a:cubicBezTo>
                <a:cubicBezTo>
                  <a:pt x="4305" y="1566"/>
                  <a:pt x="4292" y="1575"/>
                  <a:pt x="4279" y="1577"/>
                </a:cubicBezTo>
                <a:cubicBezTo>
                  <a:pt x="4261" y="1580"/>
                  <a:pt x="4233" y="1580"/>
                  <a:pt x="4220" y="1569"/>
                </a:cubicBezTo>
                <a:cubicBezTo>
                  <a:pt x="4190" y="1544"/>
                  <a:pt x="4220" y="1478"/>
                  <a:pt x="4238" y="1453"/>
                </a:cubicBezTo>
                <a:cubicBezTo>
                  <a:pt x="4261" y="1420"/>
                  <a:pt x="4290" y="1391"/>
                  <a:pt x="4317" y="1362"/>
                </a:cubicBezTo>
                <a:cubicBezTo>
                  <a:pt x="4317" y="1357"/>
                  <a:pt x="4321" y="1396"/>
                  <a:pt x="4330" y="1380"/>
                </a:cubicBezTo>
                <a:cubicBezTo>
                  <a:pt x="4338" y="1367"/>
                  <a:pt x="4330" y="1344"/>
                  <a:pt x="4341" y="1328"/>
                </a:cubicBezTo>
                <a:cubicBezTo>
                  <a:pt x="4348" y="1319"/>
                  <a:pt x="4366" y="1311"/>
                  <a:pt x="4374" y="1301"/>
                </a:cubicBezTo>
                <a:cubicBezTo>
                  <a:pt x="4377" y="1310"/>
                  <a:pt x="4384" y="1316"/>
                  <a:pt x="4394" y="1318"/>
                </a:cubicBezTo>
                <a:close/>
                <a:moveTo>
                  <a:pt x="4112" y="1753"/>
                </a:moveTo>
                <a:cubicBezTo>
                  <a:pt x="4111" y="1758"/>
                  <a:pt x="4109" y="1764"/>
                  <a:pt x="4105" y="1768"/>
                </a:cubicBezTo>
                <a:cubicBezTo>
                  <a:pt x="4084" y="1748"/>
                  <a:pt x="4107" y="1692"/>
                  <a:pt x="4125" y="1675"/>
                </a:cubicBezTo>
                <a:cubicBezTo>
                  <a:pt x="4130" y="1670"/>
                  <a:pt x="4156" y="1658"/>
                  <a:pt x="4153" y="1681"/>
                </a:cubicBezTo>
                <a:cubicBezTo>
                  <a:pt x="4150" y="1707"/>
                  <a:pt x="4096" y="1718"/>
                  <a:pt x="4112" y="1753"/>
                </a:cubicBezTo>
                <a:cubicBezTo>
                  <a:pt x="4112" y="1754"/>
                  <a:pt x="4108" y="1744"/>
                  <a:pt x="4112" y="1753"/>
                </a:cubicBezTo>
                <a:close/>
                <a:moveTo>
                  <a:pt x="3950" y="1609"/>
                </a:moveTo>
                <a:cubicBezTo>
                  <a:pt x="3936" y="1587"/>
                  <a:pt x="3964" y="1540"/>
                  <a:pt x="3970" y="1517"/>
                </a:cubicBezTo>
                <a:cubicBezTo>
                  <a:pt x="3964" y="1541"/>
                  <a:pt x="3963" y="1415"/>
                  <a:pt x="3986" y="1457"/>
                </a:cubicBezTo>
                <a:cubicBezTo>
                  <a:pt x="3979" y="1445"/>
                  <a:pt x="3922" y="1439"/>
                  <a:pt x="3900" y="1434"/>
                </a:cubicBezTo>
                <a:cubicBezTo>
                  <a:pt x="3892" y="1415"/>
                  <a:pt x="3973" y="1347"/>
                  <a:pt x="3983" y="1339"/>
                </a:cubicBezTo>
                <a:cubicBezTo>
                  <a:pt x="4034" y="1299"/>
                  <a:pt x="4064" y="1326"/>
                  <a:pt x="4124" y="1306"/>
                </a:cubicBezTo>
                <a:cubicBezTo>
                  <a:pt x="4120" y="1308"/>
                  <a:pt x="4150" y="1285"/>
                  <a:pt x="4151" y="1284"/>
                </a:cubicBezTo>
                <a:cubicBezTo>
                  <a:pt x="4199" y="1246"/>
                  <a:pt x="4208" y="1223"/>
                  <a:pt x="4272" y="1238"/>
                </a:cubicBezTo>
                <a:cubicBezTo>
                  <a:pt x="4272" y="1252"/>
                  <a:pt x="4242" y="1263"/>
                  <a:pt x="4236" y="1277"/>
                </a:cubicBezTo>
                <a:cubicBezTo>
                  <a:pt x="4229" y="1292"/>
                  <a:pt x="4235" y="1308"/>
                  <a:pt x="4232" y="1323"/>
                </a:cubicBezTo>
                <a:cubicBezTo>
                  <a:pt x="4230" y="1336"/>
                  <a:pt x="4239" y="1379"/>
                  <a:pt x="4217" y="1379"/>
                </a:cubicBezTo>
                <a:cubicBezTo>
                  <a:pt x="4204" y="1369"/>
                  <a:pt x="4220" y="1337"/>
                  <a:pt x="4193" y="1329"/>
                </a:cubicBezTo>
                <a:cubicBezTo>
                  <a:pt x="4181" y="1326"/>
                  <a:pt x="4160" y="1351"/>
                  <a:pt x="4149" y="1353"/>
                </a:cubicBezTo>
                <a:cubicBezTo>
                  <a:pt x="4143" y="1355"/>
                  <a:pt x="4138" y="1317"/>
                  <a:pt x="4125" y="1329"/>
                </a:cubicBezTo>
                <a:cubicBezTo>
                  <a:pt x="4118" y="1337"/>
                  <a:pt x="4136" y="1349"/>
                  <a:pt x="4135" y="1356"/>
                </a:cubicBezTo>
                <a:cubicBezTo>
                  <a:pt x="4135" y="1374"/>
                  <a:pt x="4142" y="1392"/>
                  <a:pt x="4141" y="1410"/>
                </a:cubicBezTo>
                <a:cubicBezTo>
                  <a:pt x="4129" y="1422"/>
                  <a:pt x="4123" y="1437"/>
                  <a:pt x="4123" y="1455"/>
                </a:cubicBezTo>
                <a:cubicBezTo>
                  <a:pt x="4122" y="1472"/>
                  <a:pt x="4126" y="1488"/>
                  <a:pt x="4137" y="1501"/>
                </a:cubicBezTo>
                <a:cubicBezTo>
                  <a:pt x="4134" y="1524"/>
                  <a:pt x="4092" y="1622"/>
                  <a:pt x="4055" y="1638"/>
                </a:cubicBezTo>
                <a:cubicBezTo>
                  <a:pt x="4051" y="1639"/>
                  <a:pt x="4023" y="1618"/>
                  <a:pt x="4013" y="1618"/>
                </a:cubicBezTo>
                <a:cubicBezTo>
                  <a:pt x="3986" y="1617"/>
                  <a:pt x="3962" y="1632"/>
                  <a:pt x="3935" y="1631"/>
                </a:cubicBezTo>
                <a:cubicBezTo>
                  <a:pt x="3941" y="1627"/>
                  <a:pt x="3956" y="1618"/>
                  <a:pt x="3950" y="1609"/>
                </a:cubicBezTo>
                <a:cubicBezTo>
                  <a:pt x="3940" y="1592"/>
                  <a:pt x="3952" y="1611"/>
                  <a:pt x="3950" y="1609"/>
                </a:cubicBezTo>
                <a:close/>
                <a:moveTo>
                  <a:pt x="3929" y="712"/>
                </a:moveTo>
                <a:cubicBezTo>
                  <a:pt x="3926" y="709"/>
                  <a:pt x="4041" y="646"/>
                  <a:pt x="4048" y="655"/>
                </a:cubicBezTo>
                <a:cubicBezTo>
                  <a:pt x="4060" y="671"/>
                  <a:pt x="4025" y="781"/>
                  <a:pt x="4018" y="799"/>
                </a:cubicBezTo>
                <a:cubicBezTo>
                  <a:pt x="4009" y="774"/>
                  <a:pt x="3965" y="711"/>
                  <a:pt x="3941" y="756"/>
                </a:cubicBezTo>
                <a:cubicBezTo>
                  <a:pt x="3943" y="740"/>
                  <a:pt x="3939" y="725"/>
                  <a:pt x="3929" y="712"/>
                </a:cubicBezTo>
                <a:cubicBezTo>
                  <a:pt x="3928" y="711"/>
                  <a:pt x="3941" y="725"/>
                  <a:pt x="3929" y="712"/>
                </a:cubicBezTo>
                <a:close/>
                <a:moveTo>
                  <a:pt x="4068" y="1166"/>
                </a:moveTo>
                <a:cubicBezTo>
                  <a:pt x="4082" y="1163"/>
                  <a:pt x="4079" y="1185"/>
                  <a:pt x="4078" y="1195"/>
                </a:cubicBezTo>
                <a:cubicBezTo>
                  <a:pt x="4075" y="1223"/>
                  <a:pt x="4060" y="1206"/>
                  <a:pt x="4047" y="1226"/>
                </a:cubicBezTo>
                <a:cubicBezTo>
                  <a:pt x="4046" y="1204"/>
                  <a:pt x="4042" y="1170"/>
                  <a:pt x="4068" y="1166"/>
                </a:cubicBezTo>
                <a:cubicBezTo>
                  <a:pt x="4071" y="1165"/>
                  <a:pt x="4053" y="1168"/>
                  <a:pt x="4068" y="1166"/>
                </a:cubicBezTo>
                <a:close/>
                <a:moveTo>
                  <a:pt x="4052" y="794"/>
                </a:moveTo>
                <a:cubicBezTo>
                  <a:pt x="4053" y="782"/>
                  <a:pt x="4056" y="769"/>
                  <a:pt x="4060" y="756"/>
                </a:cubicBezTo>
                <a:cubicBezTo>
                  <a:pt x="4058" y="770"/>
                  <a:pt x="4057" y="783"/>
                  <a:pt x="4052" y="794"/>
                </a:cubicBezTo>
                <a:close/>
                <a:moveTo>
                  <a:pt x="3965" y="1086"/>
                </a:moveTo>
                <a:cubicBezTo>
                  <a:pt x="3972" y="1064"/>
                  <a:pt x="3985" y="1072"/>
                  <a:pt x="3999" y="1083"/>
                </a:cubicBezTo>
                <a:cubicBezTo>
                  <a:pt x="4049" y="1123"/>
                  <a:pt x="3950" y="1125"/>
                  <a:pt x="3965" y="1086"/>
                </a:cubicBezTo>
                <a:cubicBezTo>
                  <a:pt x="3966" y="1082"/>
                  <a:pt x="3962" y="1092"/>
                  <a:pt x="3965" y="1086"/>
                </a:cubicBezTo>
                <a:close/>
                <a:moveTo>
                  <a:pt x="4089" y="1026"/>
                </a:moveTo>
                <a:cubicBezTo>
                  <a:pt x="4090" y="1019"/>
                  <a:pt x="4140" y="1037"/>
                  <a:pt x="4149" y="1039"/>
                </a:cubicBezTo>
                <a:cubicBezTo>
                  <a:pt x="4145" y="1049"/>
                  <a:pt x="4141" y="1060"/>
                  <a:pt x="4138" y="1070"/>
                </a:cubicBezTo>
                <a:cubicBezTo>
                  <a:pt x="4113" y="1057"/>
                  <a:pt x="4088" y="1063"/>
                  <a:pt x="4089" y="1026"/>
                </a:cubicBezTo>
                <a:cubicBezTo>
                  <a:pt x="4090" y="1022"/>
                  <a:pt x="4089" y="1035"/>
                  <a:pt x="4089" y="1026"/>
                </a:cubicBezTo>
                <a:close/>
                <a:moveTo>
                  <a:pt x="4194" y="1149"/>
                </a:moveTo>
                <a:cubicBezTo>
                  <a:pt x="4182" y="1153"/>
                  <a:pt x="4167" y="1141"/>
                  <a:pt x="4156" y="1137"/>
                </a:cubicBezTo>
                <a:cubicBezTo>
                  <a:pt x="4166" y="1135"/>
                  <a:pt x="4194" y="1137"/>
                  <a:pt x="4194" y="1149"/>
                </a:cubicBezTo>
                <a:cubicBezTo>
                  <a:pt x="4192" y="1149"/>
                  <a:pt x="4194" y="1145"/>
                  <a:pt x="4194" y="1149"/>
                </a:cubicBezTo>
                <a:close/>
                <a:moveTo>
                  <a:pt x="4211" y="1191"/>
                </a:moveTo>
                <a:cubicBezTo>
                  <a:pt x="4195" y="1201"/>
                  <a:pt x="4186" y="1199"/>
                  <a:pt x="4182" y="1179"/>
                </a:cubicBezTo>
                <a:cubicBezTo>
                  <a:pt x="4192" y="1183"/>
                  <a:pt x="4201" y="1187"/>
                  <a:pt x="4211" y="1191"/>
                </a:cubicBezTo>
                <a:cubicBezTo>
                  <a:pt x="4204" y="1195"/>
                  <a:pt x="4203" y="1188"/>
                  <a:pt x="4211" y="1191"/>
                </a:cubicBezTo>
                <a:close/>
                <a:moveTo>
                  <a:pt x="4234" y="1179"/>
                </a:moveTo>
                <a:cubicBezTo>
                  <a:pt x="4233" y="1173"/>
                  <a:pt x="4244" y="1180"/>
                  <a:pt x="4244" y="1182"/>
                </a:cubicBezTo>
                <a:cubicBezTo>
                  <a:pt x="4244" y="1183"/>
                  <a:pt x="4234" y="1200"/>
                  <a:pt x="4234" y="1179"/>
                </a:cubicBezTo>
                <a:cubicBezTo>
                  <a:pt x="4234" y="1179"/>
                  <a:pt x="4234" y="1182"/>
                  <a:pt x="4234" y="1179"/>
                </a:cubicBezTo>
                <a:close/>
                <a:moveTo>
                  <a:pt x="4285" y="1341"/>
                </a:moveTo>
                <a:cubicBezTo>
                  <a:pt x="4290" y="1338"/>
                  <a:pt x="4295" y="1336"/>
                  <a:pt x="4301" y="1333"/>
                </a:cubicBezTo>
                <a:cubicBezTo>
                  <a:pt x="4282" y="1370"/>
                  <a:pt x="4250" y="1402"/>
                  <a:pt x="4220" y="1429"/>
                </a:cubicBezTo>
                <a:cubicBezTo>
                  <a:pt x="4224" y="1389"/>
                  <a:pt x="4248" y="1356"/>
                  <a:pt x="4285" y="1341"/>
                </a:cubicBezTo>
                <a:cubicBezTo>
                  <a:pt x="4290" y="1338"/>
                  <a:pt x="4265" y="1349"/>
                  <a:pt x="4285" y="1341"/>
                </a:cubicBezTo>
                <a:close/>
                <a:moveTo>
                  <a:pt x="4202" y="1419"/>
                </a:moveTo>
                <a:cubicBezTo>
                  <a:pt x="4199" y="1430"/>
                  <a:pt x="4195" y="1442"/>
                  <a:pt x="4192" y="1454"/>
                </a:cubicBezTo>
                <a:cubicBezTo>
                  <a:pt x="4161" y="1391"/>
                  <a:pt x="4204" y="1413"/>
                  <a:pt x="4202" y="1419"/>
                </a:cubicBezTo>
                <a:cubicBezTo>
                  <a:pt x="4199" y="1429"/>
                  <a:pt x="4205" y="1411"/>
                  <a:pt x="4202" y="1419"/>
                </a:cubicBezTo>
                <a:close/>
                <a:moveTo>
                  <a:pt x="4076" y="1667"/>
                </a:moveTo>
                <a:cubicBezTo>
                  <a:pt x="4109" y="1642"/>
                  <a:pt x="4117" y="1584"/>
                  <a:pt x="4151" y="1564"/>
                </a:cubicBezTo>
                <a:cubicBezTo>
                  <a:pt x="4152" y="1590"/>
                  <a:pt x="4120" y="1642"/>
                  <a:pt x="4106" y="1663"/>
                </a:cubicBezTo>
                <a:cubicBezTo>
                  <a:pt x="4075" y="1711"/>
                  <a:pt x="4046" y="1689"/>
                  <a:pt x="4076" y="1667"/>
                </a:cubicBezTo>
                <a:cubicBezTo>
                  <a:pt x="4096" y="1651"/>
                  <a:pt x="4068" y="1673"/>
                  <a:pt x="4076" y="1667"/>
                </a:cubicBezTo>
                <a:close/>
                <a:moveTo>
                  <a:pt x="4152" y="1645"/>
                </a:moveTo>
                <a:cubicBezTo>
                  <a:pt x="4130" y="1641"/>
                  <a:pt x="4175" y="1527"/>
                  <a:pt x="4190" y="1527"/>
                </a:cubicBezTo>
                <a:cubicBezTo>
                  <a:pt x="4217" y="1527"/>
                  <a:pt x="4210" y="1656"/>
                  <a:pt x="4152" y="1645"/>
                </a:cubicBezTo>
                <a:cubicBezTo>
                  <a:pt x="4150" y="1645"/>
                  <a:pt x="4155" y="1646"/>
                  <a:pt x="4152" y="1645"/>
                </a:cubicBezTo>
                <a:close/>
                <a:moveTo>
                  <a:pt x="4349" y="1086"/>
                </a:moveTo>
                <a:cubicBezTo>
                  <a:pt x="4350" y="1076"/>
                  <a:pt x="4372" y="1079"/>
                  <a:pt x="4374" y="1085"/>
                </a:cubicBezTo>
                <a:cubicBezTo>
                  <a:pt x="4378" y="1094"/>
                  <a:pt x="4356" y="1106"/>
                  <a:pt x="4350" y="1112"/>
                </a:cubicBezTo>
                <a:cubicBezTo>
                  <a:pt x="4350" y="1104"/>
                  <a:pt x="4349" y="1095"/>
                  <a:pt x="4349" y="1086"/>
                </a:cubicBezTo>
                <a:cubicBezTo>
                  <a:pt x="4349" y="1084"/>
                  <a:pt x="4349" y="1093"/>
                  <a:pt x="4349" y="1086"/>
                </a:cubicBezTo>
                <a:close/>
                <a:moveTo>
                  <a:pt x="4328" y="309"/>
                </a:moveTo>
                <a:cubicBezTo>
                  <a:pt x="4332" y="315"/>
                  <a:pt x="4335" y="322"/>
                  <a:pt x="4338" y="328"/>
                </a:cubicBezTo>
                <a:cubicBezTo>
                  <a:pt x="4312" y="331"/>
                  <a:pt x="4303" y="329"/>
                  <a:pt x="4328" y="309"/>
                </a:cubicBezTo>
                <a:close/>
                <a:moveTo>
                  <a:pt x="4247" y="758"/>
                </a:moveTo>
                <a:cubicBezTo>
                  <a:pt x="4259" y="767"/>
                  <a:pt x="4258" y="741"/>
                  <a:pt x="4261" y="741"/>
                </a:cubicBezTo>
                <a:cubicBezTo>
                  <a:pt x="4289" y="809"/>
                  <a:pt x="4354" y="745"/>
                  <a:pt x="4372" y="790"/>
                </a:cubicBezTo>
                <a:cubicBezTo>
                  <a:pt x="4307" y="797"/>
                  <a:pt x="4374" y="871"/>
                  <a:pt x="4371" y="904"/>
                </a:cubicBezTo>
                <a:cubicBezTo>
                  <a:pt x="4366" y="961"/>
                  <a:pt x="4347" y="901"/>
                  <a:pt x="4303" y="902"/>
                </a:cubicBezTo>
                <a:cubicBezTo>
                  <a:pt x="4281" y="902"/>
                  <a:pt x="4267" y="939"/>
                  <a:pt x="4245" y="922"/>
                </a:cubicBezTo>
                <a:cubicBezTo>
                  <a:pt x="4231" y="910"/>
                  <a:pt x="4242" y="857"/>
                  <a:pt x="4245" y="842"/>
                </a:cubicBezTo>
                <a:cubicBezTo>
                  <a:pt x="4247" y="831"/>
                  <a:pt x="4265" y="823"/>
                  <a:pt x="4265" y="810"/>
                </a:cubicBezTo>
                <a:cubicBezTo>
                  <a:pt x="4264" y="800"/>
                  <a:pt x="4252" y="794"/>
                  <a:pt x="4251" y="785"/>
                </a:cubicBezTo>
                <a:cubicBezTo>
                  <a:pt x="4250" y="779"/>
                  <a:pt x="4228" y="745"/>
                  <a:pt x="4247" y="758"/>
                </a:cubicBezTo>
                <a:cubicBezTo>
                  <a:pt x="4248" y="759"/>
                  <a:pt x="4244" y="756"/>
                  <a:pt x="4247" y="758"/>
                </a:cubicBezTo>
                <a:close/>
                <a:moveTo>
                  <a:pt x="4248" y="1041"/>
                </a:moveTo>
                <a:cubicBezTo>
                  <a:pt x="4250" y="1021"/>
                  <a:pt x="4253" y="1001"/>
                  <a:pt x="4258" y="981"/>
                </a:cubicBezTo>
                <a:cubicBezTo>
                  <a:pt x="4306" y="1008"/>
                  <a:pt x="4269" y="1018"/>
                  <a:pt x="4262" y="1054"/>
                </a:cubicBezTo>
                <a:cubicBezTo>
                  <a:pt x="4258" y="1079"/>
                  <a:pt x="4265" y="1077"/>
                  <a:pt x="4269" y="1100"/>
                </a:cubicBezTo>
                <a:cubicBezTo>
                  <a:pt x="4262" y="1103"/>
                  <a:pt x="4231" y="1109"/>
                  <a:pt x="4225" y="1109"/>
                </a:cubicBezTo>
                <a:cubicBezTo>
                  <a:pt x="4246" y="1091"/>
                  <a:pt x="4258" y="1070"/>
                  <a:pt x="4248" y="1041"/>
                </a:cubicBezTo>
                <a:cubicBezTo>
                  <a:pt x="4244" y="1033"/>
                  <a:pt x="4260" y="1076"/>
                  <a:pt x="4248" y="1041"/>
                </a:cubicBezTo>
                <a:close/>
                <a:moveTo>
                  <a:pt x="4186" y="728"/>
                </a:moveTo>
                <a:cubicBezTo>
                  <a:pt x="4195" y="732"/>
                  <a:pt x="4200" y="728"/>
                  <a:pt x="4214" y="756"/>
                </a:cubicBezTo>
                <a:cubicBezTo>
                  <a:pt x="4198" y="753"/>
                  <a:pt x="4172" y="750"/>
                  <a:pt x="4186" y="728"/>
                </a:cubicBezTo>
                <a:close/>
                <a:moveTo>
                  <a:pt x="4108" y="545"/>
                </a:moveTo>
                <a:cubicBezTo>
                  <a:pt x="4107" y="547"/>
                  <a:pt x="4104" y="549"/>
                  <a:pt x="4101" y="550"/>
                </a:cubicBezTo>
                <a:cubicBezTo>
                  <a:pt x="4104" y="548"/>
                  <a:pt x="4106" y="546"/>
                  <a:pt x="4108" y="545"/>
                </a:cubicBezTo>
                <a:close/>
                <a:moveTo>
                  <a:pt x="4115" y="835"/>
                </a:moveTo>
                <a:cubicBezTo>
                  <a:pt x="4165" y="839"/>
                  <a:pt x="4195" y="804"/>
                  <a:pt x="4218" y="771"/>
                </a:cubicBezTo>
                <a:cubicBezTo>
                  <a:pt x="4221" y="786"/>
                  <a:pt x="4234" y="898"/>
                  <a:pt x="4219" y="908"/>
                </a:cubicBezTo>
                <a:cubicBezTo>
                  <a:pt x="4203" y="919"/>
                  <a:pt x="4174" y="882"/>
                  <a:pt x="4143" y="896"/>
                </a:cubicBezTo>
                <a:cubicBezTo>
                  <a:pt x="4141" y="877"/>
                  <a:pt x="4142" y="847"/>
                  <a:pt x="4117" y="844"/>
                </a:cubicBezTo>
                <a:cubicBezTo>
                  <a:pt x="4083" y="839"/>
                  <a:pt x="4083" y="900"/>
                  <a:pt x="4074" y="900"/>
                </a:cubicBezTo>
                <a:cubicBezTo>
                  <a:pt x="4072" y="900"/>
                  <a:pt x="4070" y="899"/>
                  <a:pt x="4069" y="899"/>
                </a:cubicBezTo>
                <a:cubicBezTo>
                  <a:pt x="4037" y="857"/>
                  <a:pt x="4080" y="831"/>
                  <a:pt x="4115" y="835"/>
                </a:cubicBezTo>
                <a:cubicBezTo>
                  <a:pt x="4117" y="835"/>
                  <a:pt x="4103" y="834"/>
                  <a:pt x="4115" y="835"/>
                </a:cubicBezTo>
                <a:close/>
                <a:moveTo>
                  <a:pt x="3998" y="551"/>
                </a:moveTo>
                <a:cubicBezTo>
                  <a:pt x="4028" y="551"/>
                  <a:pt x="4051" y="552"/>
                  <a:pt x="4083" y="555"/>
                </a:cubicBezTo>
                <a:cubicBezTo>
                  <a:pt x="4067" y="569"/>
                  <a:pt x="4073" y="602"/>
                  <a:pt x="4048" y="608"/>
                </a:cubicBezTo>
                <a:cubicBezTo>
                  <a:pt x="4028" y="613"/>
                  <a:pt x="4011" y="551"/>
                  <a:pt x="3998" y="551"/>
                </a:cubicBezTo>
                <a:close/>
                <a:moveTo>
                  <a:pt x="3971" y="558"/>
                </a:moveTo>
                <a:cubicBezTo>
                  <a:pt x="3975" y="565"/>
                  <a:pt x="3980" y="573"/>
                  <a:pt x="3984" y="581"/>
                </a:cubicBezTo>
                <a:cubicBezTo>
                  <a:pt x="3977" y="574"/>
                  <a:pt x="3963" y="569"/>
                  <a:pt x="3971" y="558"/>
                </a:cubicBezTo>
                <a:cubicBezTo>
                  <a:pt x="3975" y="565"/>
                  <a:pt x="3969" y="561"/>
                  <a:pt x="3971" y="558"/>
                </a:cubicBezTo>
                <a:close/>
                <a:moveTo>
                  <a:pt x="3957" y="627"/>
                </a:moveTo>
                <a:cubicBezTo>
                  <a:pt x="3971" y="622"/>
                  <a:pt x="4000" y="610"/>
                  <a:pt x="3991" y="590"/>
                </a:cubicBezTo>
                <a:cubicBezTo>
                  <a:pt x="4017" y="622"/>
                  <a:pt x="4047" y="639"/>
                  <a:pt x="3982" y="650"/>
                </a:cubicBezTo>
                <a:cubicBezTo>
                  <a:pt x="3964" y="653"/>
                  <a:pt x="3908" y="642"/>
                  <a:pt x="3957" y="627"/>
                </a:cubicBezTo>
                <a:cubicBezTo>
                  <a:pt x="3960" y="626"/>
                  <a:pt x="3950" y="629"/>
                  <a:pt x="3957" y="627"/>
                </a:cubicBezTo>
                <a:close/>
                <a:moveTo>
                  <a:pt x="3915" y="134"/>
                </a:moveTo>
                <a:cubicBezTo>
                  <a:pt x="3923" y="117"/>
                  <a:pt x="3926" y="100"/>
                  <a:pt x="3926" y="82"/>
                </a:cubicBezTo>
                <a:cubicBezTo>
                  <a:pt x="3962" y="112"/>
                  <a:pt x="3911" y="143"/>
                  <a:pt x="3915" y="134"/>
                </a:cubicBezTo>
                <a:cubicBezTo>
                  <a:pt x="3921" y="119"/>
                  <a:pt x="3914" y="137"/>
                  <a:pt x="3915" y="134"/>
                </a:cubicBezTo>
                <a:close/>
                <a:moveTo>
                  <a:pt x="3913" y="561"/>
                </a:moveTo>
                <a:cubicBezTo>
                  <a:pt x="3967" y="561"/>
                  <a:pt x="3884" y="632"/>
                  <a:pt x="3884" y="632"/>
                </a:cubicBezTo>
                <a:cubicBezTo>
                  <a:pt x="3871" y="623"/>
                  <a:pt x="3899" y="561"/>
                  <a:pt x="3913" y="561"/>
                </a:cubicBezTo>
                <a:close/>
                <a:moveTo>
                  <a:pt x="3904" y="1086"/>
                </a:moveTo>
                <a:cubicBezTo>
                  <a:pt x="3904" y="1103"/>
                  <a:pt x="3889" y="1066"/>
                  <a:pt x="3894" y="1077"/>
                </a:cubicBezTo>
                <a:cubicBezTo>
                  <a:pt x="3898" y="1079"/>
                  <a:pt x="3904" y="1079"/>
                  <a:pt x="3904" y="1086"/>
                </a:cubicBezTo>
                <a:cubicBezTo>
                  <a:pt x="3904" y="1086"/>
                  <a:pt x="3904" y="1085"/>
                  <a:pt x="3904" y="1086"/>
                </a:cubicBezTo>
                <a:close/>
                <a:moveTo>
                  <a:pt x="3889" y="1069"/>
                </a:moveTo>
                <a:cubicBezTo>
                  <a:pt x="3882" y="1063"/>
                  <a:pt x="3875" y="1056"/>
                  <a:pt x="3869" y="1049"/>
                </a:cubicBezTo>
                <a:cubicBezTo>
                  <a:pt x="3888" y="1042"/>
                  <a:pt x="3886" y="1053"/>
                  <a:pt x="3889" y="1069"/>
                </a:cubicBezTo>
                <a:cubicBezTo>
                  <a:pt x="3886" y="1066"/>
                  <a:pt x="3888" y="1068"/>
                  <a:pt x="3889" y="1069"/>
                </a:cubicBezTo>
                <a:close/>
                <a:moveTo>
                  <a:pt x="3886" y="364"/>
                </a:moveTo>
                <a:cubicBezTo>
                  <a:pt x="3894" y="363"/>
                  <a:pt x="3907" y="375"/>
                  <a:pt x="3898" y="382"/>
                </a:cubicBezTo>
                <a:cubicBezTo>
                  <a:pt x="3908" y="382"/>
                  <a:pt x="3874" y="365"/>
                  <a:pt x="3886" y="364"/>
                </a:cubicBezTo>
                <a:cubicBezTo>
                  <a:pt x="3887" y="364"/>
                  <a:pt x="3885" y="364"/>
                  <a:pt x="3886" y="364"/>
                </a:cubicBezTo>
                <a:close/>
                <a:moveTo>
                  <a:pt x="3869" y="465"/>
                </a:moveTo>
                <a:cubicBezTo>
                  <a:pt x="3878" y="457"/>
                  <a:pt x="3888" y="455"/>
                  <a:pt x="3899" y="460"/>
                </a:cubicBezTo>
                <a:cubicBezTo>
                  <a:pt x="3883" y="478"/>
                  <a:pt x="3889" y="502"/>
                  <a:pt x="3884" y="520"/>
                </a:cubicBezTo>
                <a:cubicBezTo>
                  <a:pt x="3878" y="504"/>
                  <a:pt x="3857" y="484"/>
                  <a:pt x="3869" y="465"/>
                </a:cubicBezTo>
                <a:cubicBezTo>
                  <a:pt x="3873" y="459"/>
                  <a:pt x="3861" y="478"/>
                  <a:pt x="3869" y="465"/>
                </a:cubicBezTo>
                <a:close/>
                <a:moveTo>
                  <a:pt x="3778" y="434"/>
                </a:moveTo>
                <a:cubicBezTo>
                  <a:pt x="3786" y="420"/>
                  <a:pt x="3797" y="422"/>
                  <a:pt x="3807" y="435"/>
                </a:cubicBezTo>
                <a:cubicBezTo>
                  <a:pt x="3803" y="445"/>
                  <a:pt x="3775" y="439"/>
                  <a:pt x="3778" y="434"/>
                </a:cubicBezTo>
                <a:cubicBezTo>
                  <a:pt x="3780" y="432"/>
                  <a:pt x="3778" y="435"/>
                  <a:pt x="3778" y="434"/>
                </a:cubicBezTo>
                <a:close/>
                <a:moveTo>
                  <a:pt x="3765" y="377"/>
                </a:moveTo>
                <a:cubicBezTo>
                  <a:pt x="3763" y="381"/>
                  <a:pt x="3760" y="385"/>
                  <a:pt x="3758" y="390"/>
                </a:cubicBezTo>
                <a:cubicBezTo>
                  <a:pt x="3733" y="369"/>
                  <a:pt x="3697" y="362"/>
                  <a:pt x="3692" y="323"/>
                </a:cubicBezTo>
                <a:cubicBezTo>
                  <a:pt x="3713" y="318"/>
                  <a:pt x="3764" y="362"/>
                  <a:pt x="3765" y="377"/>
                </a:cubicBezTo>
                <a:cubicBezTo>
                  <a:pt x="3765" y="381"/>
                  <a:pt x="3765" y="376"/>
                  <a:pt x="3765" y="377"/>
                </a:cubicBezTo>
                <a:close/>
                <a:moveTo>
                  <a:pt x="3724" y="457"/>
                </a:moveTo>
                <a:cubicBezTo>
                  <a:pt x="3701" y="457"/>
                  <a:pt x="3738" y="441"/>
                  <a:pt x="3737" y="440"/>
                </a:cubicBezTo>
                <a:cubicBezTo>
                  <a:pt x="3744" y="447"/>
                  <a:pt x="3723" y="457"/>
                  <a:pt x="3724" y="457"/>
                </a:cubicBezTo>
                <a:close/>
                <a:moveTo>
                  <a:pt x="3734" y="502"/>
                </a:moveTo>
                <a:cubicBezTo>
                  <a:pt x="3732" y="513"/>
                  <a:pt x="3702" y="534"/>
                  <a:pt x="3690" y="531"/>
                </a:cubicBezTo>
                <a:cubicBezTo>
                  <a:pt x="3682" y="508"/>
                  <a:pt x="3718" y="503"/>
                  <a:pt x="3734" y="502"/>
                </a:cubicBezTo>
                <a:cubicBezTo>
                  <a:pt x="3734" y="503"/>
                  <a:pt x="3721" y="503"/>
                  <a:pt x="3734" y="502"/>
                </a:cubicBezTo>
                <a:close/>
                <a:moveTo>
                  <a:pt x="3674" y="116"/>
                </a:moveTo>
                <a:cubicBezTo>
                  <a:pt x="3685" y="112"/>
                  <a:pt x="3727" y="123"/>
                  <a:pt x="3712" y="141"/>
                </a:cubicBezTo>
                <a:cubicBezTo>
                  <a:pt x="3709" y="144"/>
                  <a:pt x="3672" y="117"/>
                  <a:pt x="3674" y="116"/>
                </a:cubicBezTo>
                <a:cubicBezTo>
                  <a:pt x="3679" y="114"/>
                  <a:pt x="3673" y="116"/>
                  <a:pt x="3674" y="116"/>
                </a:cubicBezTo>
                <a:close/>
                <a:moveTo>
                  <a:pt x="3645" y="237"/>
                </a:moveTo>
                <a:cubicBezTo>
                  <a:pt x="3673" y="230"/>
                  <a:pt x="3713" y="120"/>
                  <a:pt x="3744" y="203"/>
                </a:cubicBezTo>
                <a:cubicBezTo>
                  <a:pt x="3757" y="236"/>
                  <a:pt x="3742" y="213"/>
                  <a:pt x="3723" y="227"/>
                </a:cubicBezTo>
                <a:cubicBezTo>
                  <a:pt x="3697" y="246"/>
                  <a:pt x="3691" y="247"/>
                  <a:pt x="3669" y="275"/>
                </a:cubicBezTo>
                <a:cubicBezTo>
                  <a:pt x="3663" y="271"/>
                  <a:pt x="3625" y="248"/>
                  <a:pt x="3625" y="244"/>
                </a:cubicBezTo>
                <a:cubicBezTo>
                  <a:pt x="3631" y="240"/>
                  <a:pt x="3638" y="238"/>
                  <a:pt x="3645" y="237"/>
                </a:cubicBezTo>
                <a:cubicBezTo>
                  <a:pt x="3670" y="231"/>
                  <a:pt x="3643" y="237"/>
                  <a:pt x="3645" y="237"/>
                </a:cubicBezTo>
                <a:close/>
                <a:moveTo>
                  <a:pt x="3678" y="475"/>
                </a:moveTo>
                <a:cubicBezTo>
                  <a:pt x="3679" y="496"/>
                  <a:pt x="3637" y="477"/>
                  <a:pt x="3632" y="469"/>
                </a:cubicBezTo>
                <a:cubicBezTo>
                  <a:pt x="3626" y="457"/>
                  <a:pt x="3678" y="460"/>
                  <a:pt x="3678" y="475"/>
                </a:cubicBezTo>
                <a:cubicBezTo>
                  <a:pt x="3678" y="477"/>
                  <a:pt x="3678" y="466"/>
                  <a:pt x="3678" y="475"/>
                </a:cubicBezTo>
                <a:close/>
                <a:moveTo>
                  <a:pt x="3616" y="90"/>
                </a:moveTo>
                <a:cubicBezTo>
                  <a:pt x="3621" y="89"/>
                  <a:pt x="3625" y="92"/>
                  <a:pt x="3629" y="97"/>
                </a:cubicBezTo>
                <a:cubicBezTo>
                  <a:pt x="3626" y="97"/>
                  <a:pt x="3615" y="93"/>
                  <a:pt x="3616" y="90"/>
                </a:cubicBezTo>
                <a:cubicBezTo>
                  <a:pt x="3617" y="90"/>
                  <a:pt x="3616" y="90"/>
                  <a:pt x="3616" y="90"/>
                </a:cubicBezTo>
                <a:close/>
                <a:moveTo>
                  <a:pt x="3523" y="91"/>
                </a:moveTo>
                <a:cubicBezTo>
                  <a:pt x="3535" y="95"/>
                  <a:pt x="3545" y="120"/>
                  <a:pt x="3557" y="125"/>
                </a:cubicBezTo>
                <a:cubicBezTo>
                  <a:pt x="3575" y="133"/>
                  <a:pt x="3599" y="117"/>
                  <a:pt x="3608" y="127"/>
                </a:cubicBezTo>
                <a:cubicBezTo>
                  <a:pt x="3613" y="131"/>
                  <a:pt x="3571" y="229"/>
                  <a:pt x="3578" y="229"/>
                </a:cubicBezTo>
                <a:cubicBezTo>
                  <a:pt x="3574" y="229"/>
                  <a:pt x="3557" y="216"/>
                  <a:pt x="3549" y="214"/>
                </a:cubicBezTo>
                <a:cubicBezTo>
                  <a:pt x="3553" y="213"/>
                  <a:pt x="3522" y="111"/>
                  <a:pt x="3523" y="91"/>
                </a:cubicBezTo>
                <a:cubicBezTo>
                  <a:pt x="3525" y="91"/>
                  <a:pt x="3521" y="135"/>
                  <a:pt x="3523" y="91"/>
                </a:cubicBezTo>
                <a:close/>
                <a:moveTo>
                  <a:pt x="3559" y="295"/>
                </a:moveTo>
                <a:cubicBezTo>
                  <a:pt x="3556" y="299"/>
                  <a:pt x="3552" y="302"/>
                  <a:pt x="3547" y="302"/>
                </a:cubicBezTo>
                <a:cubicBezTo>
                  <a:pt x="3547" y="302"/>
                  <a:pt x="3538" y="286"/>
                  <a:pt x="3548" y="286"/>
                </a:cubicBezTo>
                <a:cubicBezTo>
                  <a:pt x="3556" y="286"/>
                  <a:pt x="3560" y="289"/>
                  <a:pt x="3559" y="295"/>
                </a:cubicBezTo>
                <a:cubicBezTo>
                  <a:pt x="3558" y="298"/>
                  <a:pt x="3560" y="294"/>
                  <a:pt x="3559" y="295"/>
                </a:cubicBezTo>
                <a:close/>
                <a:moveTo>
                  <a:pt x="3543" y="211"/>
                </a:moveTo>
                <a:cubicBezTo>
                  <a:pt x="3540" y="209"/>
                  <a:pt x="3541" y="209"/>
                  <a:pt x="3543" y="211"/>
                </a:cubicBezTo>
                <a:cubicBezTo>
                  <a:pt x="3542" y="211"/>
                  <a:pt x="3542" y="211"/>
                  <a:pt x="3543" y="211"/>
                </a:cubicBezTo>
                <a:close/>
                <a:moveTo>
                  <a:pt x="3527" y="402"/>
                </a:moveTo>
                <a:cubicBezTo>
                  <a:pt x="3558" y="402"/>
                  <a:pt x="3498" y="402"/>
                  <a:pt x="3527" y="402"/>
                </a:cubicBezTo>
                <a:cubicBezTo>
                  <a:pt x="3530" y="402"/>
                  <a:pt x="3524" y="402"/>
                  <a:pt x="3527" y="402"/>
                </a:cubicBezTo>
                <a:close/>
                <a:moveTo>
                  <a:pt x="3467" y="650"/>
                </a:moveTo>
                <a:cubicBezTo>
                  <a:pt x="3474" y="639"/>
                  <a:pt x="3499" y="637"/>
                  <a:pt x="3510" y="620"/>
                </a:cubicBezTo>
                <a:cubicBezTo>
                  <a:pt x="3518" y="629"/>
                  <a:pt x="3519" y="689"/>
                  <a:pt x="3505" y="695"/>
                </a:cubicBezTo>
                <a:cubicBezTo>
                  <a:pt x="3497" y="695"/>
                  <a:pt x="3458" y="665"/>
                  <a:pt x="3467" y="650"/>
                </a:cubicBezTo>
                <a:cubicBezTo>
                  <a:pt x="3468" y="649"/>
                  <a:pt x="3465" y="653"/>
                  <a:pt x="3467" y="650"/>
                </a:cubicBezTo>
                <a:close/>
                <a:moveTo>
                  <a:pt x="3472" y="842"/>
                </a:moveTo>
                <a:cubicBezTo>
                  <a:pt x="3468" y="840"/>
                  <a:pt x="3602" y="727"/>
                  <a:pt x="3610" y="715"/>
                </a:cubicBezTo>
                <a:cubicBezTo>
                  <a:pt x="3665" y="638"/>
                  <a:pt x="3566" y="660"/>
                  <a:pt x="3561" y="624"/>
                </a:cubicBezTo>
                <a:cubicBezTo>
                  <a:pt x="3563" y="634"/>
                  <a:pt x="3601" y="557"/>
                  <a:pt x="3589" y="565"/>
                </a:cubicBezTo>
                <a:cubicBezTo>
                  <a:pt x="3601" y="557"/>
                  <a:pt x="3681" y="565"/>
                  <a:pt x="3691" y="579"/>
                </a:cubicBezTo>
                <a:cubicBezTo>
                  <a:pt x="3704" y="597"/>
                  <a:pt x="3691" y="624"/>
                  <a:pt x="3700" y="645"/>
                </a:cubicBezTo>
                <a:cubicBezTo>
                  <a:pt x="3714" y="679"/>
                  <a:pt x="3763" y="684"/>
                  <a:pt x="3772" y="720"/>
                </a:cubicBezTo>
                <a:cubicBezTo>
                  <a:pt x="3745" y="729"/>
                  <a:pt x="3691" y="794"/>
                  <a:pt x="3740" y="804"/>
                </a:cubicBezTo>
                <a:cubicBezTo>
                  <a:pt x="3774" y="810"/>
                  <a:pt x="3791" y="748"/>
                  <a:pt x="3811" y="748"/>
                </a:cubicBezTo>
                <a:cubicBezTo>
                  <a:pt x="3815" y="749"/>
                  <a:pt x="3818" y="751"/>
                  <a:pt x="3820" y="755"/>
                </a:cubicBezTo>
                <a:cubicBezTo>
                  <a:pt x="3812" y="778"/>
                  <a:pt x="3784" y="807"/>
                  <a:pt x="3795" y="840"/>
                </a:cubicBezTo>
                <a:cubicBezTo>
                  <a:pt x="3802" y="861"/>
                  <a:pt x="3799" y="877"/>
                  <a:pt x="3829" y="872"/>
                </a:cubicBezTo>
                <a:cubicBezTo>
                  <a:pt x="3841" y="871"/>
                  <a:pt x="3872" y="846"/>
                  <a:pt x="3851" y="837"/>
                </a:cubicBezTo>
                <a:cubicBezTo>
                  <a:pt x="3862" y="831"/>
                  <a:pt x="3873" y="842"/>
                  <a:pt x="3874" y="852"/>
                </a:cubicBezTo>
                <a:cubicBezTo>
                  <a:pt x="3877" y="888"/>
                  <a:pt x="3861" y="875"/>
                  <a:pt x="3846" y="897"/>
                </a:cubicBezTo>
                <a:cubicBezTo>
                  <a:pt x="3834" y="917"/>
                  <a:pt x="3848" y="913"/>
                  <a:pt x="3829" y="929"/>
                </a:cubicBezTo>
                <a:cubicBezTo>
                  <a:pt x="3816" y="940"/>
                  <a:pt x="3796" y="920"/>
                  <a:pt x="3782" y="953"/>
                </a:cubicBezTo>
                <a:cubicBezTo>
                  <a:pt x="3771" y="978"/>
                  <a:pt x="3790" y="977"/>
                  <a:pt x="3788" y="998"/>
                </a:cubicBezTo>
                <a:cubicBezTo>
                  <a:pt x="3786" y="1030"/>
                  <a:pt x="3776" y="1051"/>
                  <a:pt x="3760" y="1086"/>
                </a:cubicBezTo>
                <a:cubicBezTo>
                  <a:pt x="3732" y="1150"/>
                  <a:pt x="3739" y="1145"/>
                  <a:pt x="3797" y="1171"/>
                </a:cubicBezTo>
                <a:cubicBezTo>
                  <a:pt x="3838" y="1190"/>
                  <a:pt x="3839" y="1216"/>
                  <a:pt x="3852" y="1230"/>
                </a:cubicBezTo>
                <a:cubicBezTo>
                  <a:pt x="3844" y="1221"/>
                  <a:pt x="3891" y="1237"/>
                  <a:pt x="3889" y="1236"/>
                </a:cubicBezTo>
                <a:cubicBezTo>
                  <a:pt x="3902" y="1243"/>
                  <a:pt x="3917" y="1269"/>
                  <a:pt x="3931" y="1278"/>
                </a:cubicBezTo>
                <a:cubicBezTo>
                  <a:pt x="3947" y="1287"/>
                  <a:pt x="3976" y="1278"/>
                  <a:pt x="3977" y="1303"/>
                </a:cubicBezTo>
                <a:cubicBezTo>
                  <a:pt x="3978" y="1319"/>
                  <a:pt x="3916" y="1359"/>
                  <a:pt x="3902" y="1371"/>
                </a:cubicBezTo>
                <a:cubicBezTo>
                  <a:pt x="3849" y="1421"/>
                  <a:pt x="3796" y="1476"/>
                  <a:pt x="3715" y="1450"/>
                </a:cubicBezTo>
                <a:cubicBezTo>
                  <a:pt x="3737" y="1440"/>
                  <a:pt x="3817" y="1378"/>
                  <a:pt x="3753" y="1373"/>
                </a:cubicBezTo>
                <a:cubicBezTo>
                  <a:pt x="3686" y="1367"/>
                  <a:pt x="3688" y="1503"/>
                  <a:pt x="3641" y="1501"/>
                </a:cubicBezTo>
                <a:cubicBezTo>
                  <a:pt x="3647" y="1458"/>
                  <a:pt x="3629" y="1428"/>
                  <a:pt x="3660" y="1391"/>
                </a:cubicBezTo>
                <a:cubicBezTo>
                  <a:pt x="3673" y="1376"/>
                  <a:pt x="3699" y="1385"/>
                  <a:pt x="3706" y="1362"/>
                </a:cubicBezTo>
                <a:cubicBezTo>
                  <a:pt x="3709" y="1350"/>
                  <a:pt x="3687" y="1336"/>
                  <a:pt x="3685" y="1326"/>
                </a:cubicBezTo>
                <a:cubicBezTo>
                  <a:pt x="3678" y="1286"/>
                  <a:pt x="3694" y="1276"/>
                  <a:pt x="3646" y="1279"/>
                </a:cubicBezTo>
                <a:cubicBezTo>
                  <a:pt x="3592" y="1283"/>
                  <a:pt x="3594" y="1335"/>
                  <a:pt x="3583" y="1266"/>
                </a:cubicBezTo>
                <a:cubicBezTo>
                  <a:pt x="3572" y="1192"/>
                  <a:pt x="3619" y="1107"/>
                  <a:pt x="3626" y="1035"/>
                </a:cubicBezTo>
                <a:cubicBezTo>
                  <a:pt x="3631" y="972"/>
                  <a:pt x="3625" y="915"/>
                  <a:pt x="3646" y="853"/>
                </a:cubicBezTo>
                <a:cubicBezTo>
                  <a:pt x="3647" y="849"/>
                  <a:pt x="3699" y="736"/>
                  <a:pt x="3711" y="754"/>
                </a:cubicBezTo>
                <a:cubicBezTo>
                  <a:pt x="3681" y="708"/>
                  <a:pt x="3627" y="844"/>
                  <a:pt x="3624" y="851"/>
                </a:cubicBezTo>
                <a:cubicBezTo>
                  <a:pt x="3621" y="858"/>
                  <a:pt x="3597" y="867"/>
                  <a:pt x="3596" y="871"/>
                </a:cubicBezTo>
                <a:cubicBezTo>
                  <a:pt x="3594" y="883"/>
                  <a:pt x="3612" y="889"/>
                  <a:pt x="3612" y="887"/>
                </a:cubicBezTo>
                <a:cubicBezTo>
                  <a:pt x="3610" y="905"/>
                  <a:pt x="3619" y="994"/>
                  <a:pt x="3605" y="1004"/>
                </a:cubicBezTo>
                <a:cubicBezTo>
                  <a:pt x="3588" y="1017"/>
                  <a:pt x="3584" y="992"/>
                  <a:pt x="3570" y="986"/>
                </a:cubicBezTo>
                <a:cubicBezTo>
                  <a:pt x="3504" y="960"/>
                  <a:pt x="3542" y="957"/>
                  <a:pt x="3509" y="991"/>
                </a:cubicBezTo>
                <a:cubicBezTo>
                  <a:pt x="3498" y="1002"/>
                  <a:pt x="3488" y="1034"/>
                  <a:pt x="3476" y="1048"/>
                </a:cubicBezTo>
                <a:cubicBezTo>
                  <a:pt x="3475" y="1062"/>
                  <a:pt x="3469" y="1072"/>
                  <a:pt x="3458" y="1078"/>
                </a:cubicBezTo>
                <a:cubicBezTo>
                  <a:pt x="3450" y="1082"/>
                  <a:pt x="3440" y="1083"/>
                  <a:pt x="3431" y="1081"/>
                </a:cubicBezTo>
                <a:cubicBezTo>
                  <a:pt x="3418" y="1096"/>
                  <a:pt x="3394" y="1125"/>
                  <a:pt x="3415" y="1155"/>
                </a:cubicBezTo>
                <a:cubicBezTo>
                  <a:pt x="3433" y="1181"/>
                  <a:pt x="3470" y="1178"/>
                  <a:pt x="3495" y="1169"/>
                </a:cubicBezTo>
                <a:cubicBezTo>
                  <a:pt x="3510" y="1164"/>
                  <a:pt x="3547" y="1113"/>
                  <a:pt x="3548" y="1113"/>
                </a:cubicBezTo>
                <a:cubicBezTo>
                  <a:pt x="3561" y="1112"/>
                  <a:pt x="3586" y="1133"/>
                  <a:pt x="3579" y="1148"/>
                </a:cubicBezTo>
                <a:cubicBezTo>
                  <a:pt x="3551" y="1162"/>
                  <a:pt x="3539" y="1123"/>
                  <a:pt x="3508" y="1173"/>
                </a:cubicBezTo>
                <a:cubicBezTo>
                  <a:pt x="3475" y="1226"/>
                  <a:pt x="3498" y="1270"/>
                  <a:pt x="3535" y="1313"/>
                </a:cubicBezTo>
                <a:cubicBezTo>
                  <a:pt x="3508" y="1324"/>
                  <a:pt x="3391" y="1291"/>
                  <a:pt x="3385" y="1302"/>
                </a:cubicBezTo>
                <a:cubicBezTo>
                  <a:pt x="3376" y="1317"/>
                  <a:pt x="3465" y="1399"/>
                  <a:pt x="3489" y="1383"/>
                </a:cubicBezTo>
                <a:cubicBezTo>
                  <a:pt x="3491" y="1401"/>
                  <a:pt x="3464" y="1420"/>
                  <a:pt x="3468" y="1447"/>
                </a:cubicBezTo>
                <a:cubicBezTo>
                  <a:pt x="3470" y="1461"/>
                  <a:pt x="3506" y="1503"/>
                  <a:pt x="3505" y="1510"/>
                </a:cubicBezTo>
                <a:cubicBezTo>
                  <a:pt x="3504" y="1511"/>
                  <a:pt x="3453" y="1538"/>
                  <a:pt x="3444" y="1535"/>
                </a:cubicBezTo>
                <a:cubicBezTo>
                  <a:pt x="3421" y="1527"/>
                  <a:pt x="3405" y="1471"/>
                  <a:pt x="3401" y="1449"/>
                </a:cubicBezTo>
                <a:cubicBezTo>
                  <a:pt x="3400" y="1440"/>
                  <a:pt x="3401" y="1400"/>
                  <a:pt x="3401" y="1399"/>
                </a:cubicBezTo>
                <a:cubicBezTo>
                  <a:pt x="3389" y="1383"/>
                  <a:pt x="3352" y="1402"/>
                  <a:pt x="3338" y="1374"/>
                </a:cubicBezTo>
                <a:cubicBezTo>
                  <a:pt x="3376" y="1362"/>
                  <a:pt x="3395" y="1387"/>
                  <a:pt x="3392" y="1348"/>
                </a:cubicBezTo>
                <a:cubicBezTo>
                  <a:pt x="3385" y="1277"/>
                  <a:pt x="3320" y="1304"/>
                  <a:pt x="3293" y="1317"/>
                </a:cubicBezTo>
                <a:cubicBezTo>
                  <a:pt x="3274" y="1327"/>
                  <a:pt x="3290" y="1341"/>
                  <a:pt x="3263" y="1351"/>
                </a:cubicBezTo>
                <a:cubicBezTo>
                  <a:pt x="3217" y="1367"/>
                  <a:pt x="3240" y="1336"/>
                  <a:pt x="3209" y="1335"/>
                </a:cubicBezTo>
                <a:cubicBezTo>
                  <a:pt x="3169" y="1334"/>
                  <a:pt x="3175" y="1340"/>
                  <a:pt x="3142" y="1358"/>
                </a:cubicBezTo>
                <a:cubicBezTo>
                  <a:pt x="3132" y="1363"/>
                  <a:pt x="3138" y="1386"/>
                  <a:pt x="3121" y="1384"/>
                </a:cubicBezTo>
                <a:cubicBezTo>
                  <a:pt x="3116" y="1361"/>
                  <a:pt x="3138" y="1337"/>
                  <a:pt x="3135" y="1320"/>
                </a:cubicBezTo>
                <a:cubicBezTo>
                  <a:pt x="3131" y="1297"/>
                  <a:pt x="3112" y="1300"/>
                  <a:pt x="3107" y="1288"/>
                </a:cubicBezTo>
                <a:cubicBezTo>
                  <a:pt x="3092" y="1244"/>
                  <a:pt x="3109" y="1211"/>
                  <a:pt x="3103" y="1171"/>
                </a:cubicBezTo>
                <a:cubicBezTo>
                  <a:pt x="3097" y="1127"/>
                  <a:pt x="3041" y="1081"/>
                  <a:pt x="3042" y="1038"/>
                </a:cubicBezTo>
                <a:cubicBezTo>
                  <a:pt x="3042" y="1013"/>
                  <a:pt x="3077" y="963"/>
                  <a:pt x="3085" y="940"/>
                </a:cubicBezTo>
                <a:cubicBezTo>
                  <a:pt x="3115" y="944"/>
                  <a:pt x="3177" y="957"/>
                  <a:pt x="3182" y="992"/>
                </a:cubicBezTo>
                <a:cubicBezTo>
                  <a:pt x="3184" y="1003"/>
                  <a:pt x="3138" y="1077"/>
                  <a:pt x="3139" y="1080"/>
                </a:cubicBezTo>
                <a:cubicBezTo>
                  <a:pt x="3151" y="1132"/>
                  <a:pt x="3194" y="1101"/>
                  <a:pt x="3229" y="1088"/>
                </a:cubicBezTo>
                <a:cubicBezTo>
                  <a:pt x="3268" y="1073"/>
                  <a:pt x="3277" y="1062"/>
                  <a:pt x="3322" y="1077"/>
                </a:cubicBezTo>
                <a:cubicBezTo>
                  <a:pt x="3335" y="1081"/>
                  <a:pt x="3369" y="1105"/>
                  <a:pt x="3377" y="1103"/>
                </a:cubicBezTo>
                <a:cubicBezTo>
                  <a:pt x="3384" y="1102"/>
                  <a:pt x="3390" y="1083"/>
                  <a:pt x="3396" y="1079"/>
                </a:cubicBezTo>
                <a:cubicBezTo>
                  <a:pt x="3415" y="1064"/>
                  <a:pt x="3465" y="985"/>
                  <a:pt x="3418" y="968"/>
                </a:cubicBezTo>
                <a:cubicBezTo>
                  <a:pt x="3402" y="963"/>
                  <a:pt x="3395" y="993"/>
                  <a:pt x="3398" y="1005"/>
                </a:cubicBezTo>
                <a:cubicBezTo>
                  <a:pt x="3365" y="1003"/>
                  <a:pt x="3366" y="919"/>
                  <a:pt x="3305" y="951"/>
                </a:cubicBezTo>
                <a:cubicBezTo>
                  <a:pt x="3296" y="955"/>
                  <a:pt x="3297" y="993"/>
                  <a:pt x="3294" y="994"/>
                </a:cubicBezTo>
                <a:cubicBezTo>
                  <a:pt x="3272" y="996"/>
                  <a:pt x="3272" y="961"/>
                  <a:pt x="3253" y="952"/>
                </a:cubicBezTo>
                <a:cubicBezTo>
                  <a:pt x="3224" y="939"/>
                  <a:pt x="3182" y="955"/>
                  <a:pt x="3149" y="932"/>
                </a:cubicBezTo>
                <a:cubicBezTo>
                  <a:pt x="3137" y="924"/>
                  <a:pt x="3130" y="945"/>
                  <a:pt x="3119" y="925"/>
                </a:cubicBezTo>
                <a:cubicBezTo>
                  <a:pt x="3118" y="925"/>
                  <a:pt x="3125" y="878"/>
                  <a:pt x="3122" y="866"/>
                </a:cubicBezTo>
                <a:cubicBezTo>
                  <a:pt x="3111" y="813"/>
                  <a:pt x="3077" y="833"/>
                  <a:pt x="3113" y="786"/>
                </a:cubicBezTo>
                <a:cubicBezTo>
                  <a:pt x="3127" y="768"/>
                  <a:pt x="3207" y="723"/>
                  <a:pt x="3230" y="721"/>
                </a:cubicBezTo>
                <a:cubicBezTo>
                  <a:pt x="3249" y="720"/>
                  <a:pt x="3290" y="726"/>
                  <a:pt x="3298" y="759"/>
                </a:cubicBezTo>
                <a:cubicBezTo>
                  <a:pt x="3304" y="781"/>
                  <a:pt x="3272" y="793"/>
                  <a:pt x="3277" y="811"/>
                </a:cubicBezTo>
                <a:cubicBezTo>
                  <a:pt x="3286" y="845"/>
                  <a:pt x="3335" y="836"/>
                  <a:pt x="3367" y="846"/>
                </a:cubicBezTo>
                <a:cubicBezTo>
                  <a:pt x="3396" y="855"/>
                  <a:pt x="3375" y="870"/>
                  <a:pt x="3411" y="867"/>
                </a:cubicBezTo>
                <a:cubicBezTo>
                  <a:pt x="3434" y="864"/>
                  <a:pt x="3447" y="826"/>
                  <a:pt x="3472" y="842"/>
                </a:cubicBezTo>
                <a:cubicBezTo>
                  <a:pt x="3473" y="843"/>
                  <a:pt x="3467" y="839"/>
                  <a:pt x="3472" y="842"/>
                </a:cubicBezTo>
                <a:close/>
                <a:moveTo>
                  <a:pt x="3822" y="1510"/>
                </a:moveTo>
                <a:cubicBezTo>
                  <a:pt x="3818" y="1493"/>
                  <a:pt x="3825" y="1481"/>
                  <a:pt x="3842" y="1476"/>
                </a:cubicBezTo>
                <a:cubicBezTo>
                  <a:pt x="3863" y="1508"/>
                  <a:pt x="3848" y="1559"/>
                  <a:pt x="3831" y="1587"/>
                </a:cubicBezTo>
                <a:cubicBezTo>
                  <a:pt x="3815" y="1613"/>
                  <a:pt x="3800" y="1648"/>
                  <a:pt x="3783" y="1660"/>
                </a:cubicBezTo>
                <a:cubicBezTo>
                  <a:pt x="3780" y="1662"/>
                  <a:pt x="3721" y="1679"/>
                  <a:pt x="3720" y="1678"/>
                </a:cubicBezTo>
                <a:cubicBezTo>
                  <a:pt x="3694" y="1660"/>
                  <a:pt x="3726" y="1614"/>
                  <a:pt x="3735" y="1590"/>
                </a:cubicBezTo>
                <a:cubicBezTo>
                  <a:pt x="3747" y="1559"/>
                  <a:pt x="3750" y="1552"/>
                  <a:pt x="3771" y="1535"/>
                </a:cubicBezTo>
                <a:cubicBezTo>
                  <a:pt x="3781" y="1525"/>
                  <a:pt x="3833" y="1554"/>
                  <a:pt x="3822" y="1510"/>
                </a:cubicBezTo>
                <a:cubicBezTo>
                  <a:pt x="3817" y="1490"/>
                  <a:pt x="3825" y="1519"/>
                  <a:pt x="3822" y="1510"/>
                </a:cubicBezTo>
                <a:close/>
                <a:moveTo>
                  <a:pt x="3865" y="1501"/>
                </a:moveTo>
                <a:cubicBezTo>
                  <a:pt x="3858" y="1488"/>
                  <a:pt x="3851" y="1480"/>
                  <a:pt x="3862" y="1462"/>
                </a:cubicBezTo>
                <a:cubicBezTo>
                  <a:pt x="3866" y="1474"/>
                  <a:pt x="3876" y="1489"/>
                  <a:pt x="3865" y="1501"/>
                </a:cubicBezTo>
                <a:cubicBezTo>
                  <a:pt x="3865" y="1500"/>
                  <a:pt x="3874" y="1492"/>
                  <a:pt x="3865" y="1501"/>
                </a:cubicBezTo>
                <a:close/>
                <a:moveTo>
                  <a:pt x="3666" y="1531"/>
                </a:moveTo>
                <a:cubicBezTo>
                  <a:pt x="3699" y="1522"/>
                  <a:pt x="3701" y="1546"/>
                  <a:pt x="3697" y="1572"/>
                </a:cubicBezTo>
                <a:cubicBezTo>
                  <a:pt x="3698" y="1554"/>
                  <a:pt x="3683" y="1536"/>
                  <a:pt x="3666" y="1531"/>
                </a:cubicBezTo>
                <a:cubicBezTo>
                  <a:pt x="3668" y="1531"/>
                  <a:pt x="3685" y="1536"/>
                  <a:pt x="3666" y="1531"/>
                </a:cubicBezTo>
                <a:close/>
                <a:moveTo>
                  <a:pt x="3615" y="1955"/>
                </a:moveTo>
                <a:cubicBezTo>
                  <a:pt x="3620" y="1975"/>
                  <a:pt x="3644" y="1977"/>
                  <a:pt x="3643" y="2004"/>
                </a:cubicBezTo>
                <a:cubicBezTo>
                  <a:pt x="3643" y="2004"/>
                  <a:pt x="3615" y="2046"/>
                  <a:pt x="3622" y="2045"/>
                </a:cubicBezTo>
                <a:cubicBezTo>
                  <a:pt x="3591" y="2050"/>
                  <a:pt x="3594" y="1998"/>
                  <a:pt x="3588" y="1979"/>
                </a:cubicBezTo>
                <a:cubicBezTo>
                  <a:pt x="3578" y="1944"/>
                  <a:pt x="3541" y="1818"/>
                  <a:pt x="3628" y="1851"/>
                </a:cubicBezTo>
                <a:cubicBezTo>
                  <a:pt x="3707" y="1882"/>
                  <a:pt x="3605" y="1914"/>
                  <a:pt x="3615" y="1955"/>
                </a:cubicBezTo>
                <a:cubicBezTo>
                  <a:pt x="3616" y="1960"/>
                  <a:pt x="3613" y="1945"/>
                  <a:pt x="3615" y="1955"/>
                </a:cubicBezTo>
                <a:close/>
                <a:moveTo>
                  <a:pt x="3583" y="1654"/>
                </a:moveTo>
                <a:cubicBezTo>
                  <a:pt x="3592" y="1695"/>
                  <a:pt x="3618" y="1677"/>
                  <a:pt x="3648" y="1682"/>
                </a:cubicBezTo>
                <a:cubicBezTo>
                  <a:pt x="3644" y="1735"/>
                  <a:pt x="3557" y="1710"/>
                  <a:pt x="3532" y="1697"/>
                </a:cubicBezTo>
                <a:cubicBezTo>
                  <a:pt x="3498" y="1679"/>
                  <a:pt x="3488" y="1699"/>
                  <a:pt x="3494" y="1656"/>
                </a:cubicBezTo>
                <a:cubicBezTo>
                  <a:pt x="3498" y="1624"/>
                  <a:pt x="3534" y="1619"/>
                  <a:pt x="3543" y="1595"/>
                </a:cubicBezTo>
                <a:cubicBezTo>
                  <a:pt x="3571" y="1516"/>
                  <a:pt x="3472" y="1605"/>
                  <a:pt x="3459" y="1586"/>
                </a:cubicBezTo>
                <a:cubicBezTo>
                  <a:pt x="3435" y="1552"/>
                  <a:pt x="3621" y="1542"/>
                  <a:pt x="3636" y="1539"/>
                </a:cubicBezTo>
                <a:cubicBezTo>
                  <a:pt x="3602" y="1592"/>
                  <a:pt x="3679" y="1631"/>
                  <a:pt x="3696" y="1581"/>
                </a:cubicBezTo>
                <a:cubicBezTo>
                  <a:pt x="3681" y="1659"/>
                  <a:pt x="3658" y="1596"/>
                  <a:pt x="3615" y="1602"/>
                </a:cubicBezTo>
                <a:cubicBezTo>
                  <a:pt x="3595" y="1605"/>
                  <a:pt x="3547" y="1633"/>
                  <a:pt x="3583" y="1654"/>
                </a:cubicBezTo>
                <a:cubicBezTo>
                  <a:pt x="3584" y="1655"/>
                  <a:pt x="3575" y="1649"/>
                  <a:pt x="3583" y="1654"/>
                </a:cubicBezTo>
                <a:close/>
                <a:moveTo>
                  <a:pt x="3556" y="1832"/>
                </a:moveTo>
                <a:cubicBezTo>
                  <a:pt x="3554" y="1838"/>
                  <a:pt x="3553" y="1844"/>
                  <a:pt x="3551" y="1850"/>
                </a:cubicBezTo>
                <a:cubicBezTo>
                  <a:pt x="3534" y="1850"/>
                  <a:pt x="3540" y="1816"/>
                  <a:pt x="3543" y="1812"/>
                </a:cubicBezTo>
                <a:cubicBezTo>
                  <a:pt x="3548" y="1818"/>
                  <a:pt x="3552" y="1825"/>
                  <a:pt x="3556" y="1832"/>
                </a:cubicBezTo>
                <a:cubicBezTo>
                  <a:pt x="3555" y="1835"/>
                  <a:pt x="3553" y="1829"/>
                  <a:pt x="3556" y="1832"/>
                </a:cubicBezTo>
                <a:close/>
                <a:moveTo>
                  <a:pt x="3390" y="1894"/>
                </a:moveTo>
                <a:cubicBezTo>
                  <a:pt x="3446" y="1931"/>
                  <a:pt x="3407" y="1945"/>
                  <a:pt x="3489" y="1942"/>
                </a:cubicBezTo>
                <a:cubicBezTo>
                  <a:pt x="3474" y="1986"/>
                  <a:pt x="3428" y="2073"/>
                  <a:pt x="3387" y="2100"/>
                </a:cubicBezTo>
                <a:cubicBezTo>
                  <a:pt x="3365" y="2114"/>
                  <a:pt x="3343" y="2119"/>
                  <a:pt x="3318" y="2104"/>
                </a:cubicBezTo>
                <a:cubicBezTo>
                  <a:pt x="3302" y="2096"/>
                  <a:pt x="3302" y="2064"/>
                  <a:pt x="3285" y="2060"/>
                </a:cubicBezTo>
                <a:cubicBezTo>
                  <a:pt x="3217" y="2044"/>
                  <a:pt x="3185" y="2256"/>
                  <a:pt x="3283" y="2188"/>
                </a:cubicBezTo>
                <a:cubicBezTo>
                  <a:pt x="3252" y="2218"/>
                  <a:pt x="3242" y="2259"/>
                  <a:pt x="3189" y="2229"/>
                </a:cubicBezTo>
                <a:cubicBezTo>
                  <a:pt x="3193" y="2226"/>
                  <a:pt x="3237" y="2216"/>
                  <a:pt x="3224" y="2203"/>
                </a:cubicBezTo>
                <a:cubicBezTo>
                  <a:pt x="3207" y="2186"/>
                  <a:pt x="3187" y="2218"/>
                  <a:pt x="3165" y="2197"/>
                </a:cubicBezTo>
                <a:cubicBezTo>
                  <a:pt x="3135" y="2167"/>
                  <a:pt x="3154" y="2061"/>
                  <a:pt x="3153" y="2029"/>
                </a:cubicBezTo>
                <a:cubicBezTo>
                  <a:pt x="3192" y="2039"/>
                  <a:pt x="3213" y="1990"/>
                  <a:pt x="3239" y="1994"/>
                </a:cubicBezTo>
                <a:cubicBezTo>
                  <a:pt x="3240" y="2002"/>
                  <a:pt x="3248" y="2027"/>
                  <a:pt x="3258" y="2030"/>
                </a:cubicBezTo>
                <a:cubicBezTo>
                  <a:pt x="3255" y="2029"/>
                  <a:pt x="3330" y="2044"/>
                  <a:pt x="3329" y="2044"/>
                </a:cubicBezTo>
                <a:cubicBezTo>
                  <a:pt x="3363" y="2045"/>
                  <a:pt x="3385" y="2026"/>
                  <a:pt x="3383" y="1983"/>
                </a:cubicBezTo>
                <a:cubicBezTo>
                  <a:pt x="3382" y="1961"/>
                  <a:pt x="3345" y="1927"/>
                  <a:pt x="3345" y="1929"/>
                </a:cubicBezTo>
                <a:cubicBezTo>
                  <a:pt x="3320" y="1880"/>
                  <a:pt x="3396" y="1877"/>
                  <a:pt x="3337" y="1825"/>
                </a:cubicBezTo>
                <a:cubicBezTo>
                  <a:pt x="3234" y="1735"/>
                  <a:pt x="3283" y="1921"/>
                  <a:pt x="3246" y="1929"/>
                </a:cubicBezTo>
                <a:cubicBezTo>
                  <a:pt x="3211" y="1914"/>
                  <a:pt x="3258" y="1811"/>
                  <a:pt x="3189" y="1798"/>
                </a:cubicBezTo>
                <a:cubicBezTo>
                  <a:pt x="3174" y="1795"/>
                  <a:pt x="3155" y="1815"/>
                  <a:pt x="3140" y="1832"/>
                </a:cubicBezTo>
                <a:cubicBezTo>
                  <a:pt x="3128" y="1786"/>
                  <a:pt x="3130" y="1732"/>
                  <a:pt x="3125" y="1684"/>
                </a:cubicBezTo>
                <a:cubicBezTo>
                  <a:pt x="3145" y="1692"/>
                  <a:pt x="3130" y="1727"/>
                  <a:pt x="3144" y="1740"/>
                </a:cubicBezTo>
                <a:cubicBezTo>
                  <a:pt x="3158" y="1755"/>
                  <a:pt x="3171" y="1752"/>
                  <a:pt x="3188" y="1758"/>
                </a:cubicBezTo>
                <a:cubicBezTo>
                  <a:pt x="3203" y="1759"/>
                  <a:pt x="3217" y="1760"/>
                  <a:pt x="3231" y="1761"/>
                </a:cubicBezTo>
                <a:cubicBezTo>
                  <a:pt x="3247" y="1763"/>
                  <a:pt x="3257" y="1772"/>
                  <a:pt x="3263" y="1787"/>
                </a:cubicBezTo>
                <a:cubicBezTo>
                  <a:pt x="3280" y="1790"/>
                  <a:pt x="3284" y="1802"/>
                  <a:pt x="3303" y="1790"/>
                </a:cubicBezTo>
                <a:cubicBezTo>
                  <a:pt x="3361" y="1753"/>
                  <a:pt x="3249" y="1716"/>
                  <a:pt x="3244" y="1692"/>
                </a:cubicBezTo>
                <a:cubicBezTo>
                  <a:pt x="3229" y="1626"/>
                  <a:pt x="3328" y="1613"/>
                  <a:pt x="3366" y="1638"/>
                </a:cubicBezTo>
                <a:cubicBezTo>
                  <a:pt x="3406" y="1665"/>
                  <a:pt x="3407" y="1728"/>
                  <a:pt x="3425" y="1765"/>
                </a:cubicBezTo>
                <a:cubicBezTo>
                  <a:pt x="3426" y="1768"/>
                  <a:pt x="3449" y="1793"/>
                  <a:pt x="3451" y="1796"/>
                </a:cubicBezTo>
                <a:cubicBezTo>
                  <a:pt x="3454" y="1811"/>
                  <a:pt x="3461" y="1823"/>
                  <a:pt x="3473" y="1832"/>
                </a:cubicBezTo>
                <a:cubicBezTo>
                  <a:pt x="3482" y="1836"/>
                  <a:pt x="3490" y="1837"/>
                  <a:pt x="3499" y="1835"/>
                </a:cubicBezTo>
                <a:cubicBezTo>
                  <a:pt x="3500" y="1837"/>
                  <a:pt x="3547" y="1873"/>
                  <a:pt x="3526" y="1889"/>
                </a:cubicBezTo>
                <a:cubicBezTo>
                  <a:pt x="3508" y="1901"/>
                  <a:pt x="3495" y="1865"/>
                  <a:pt x="3483" y="1858"/>
                </a:cubicBezTo>
                <a:cubicBezTo>
                  <a:pt x="3461" y="1845"/>
                  <a:pt x="3434" y="1827"/>
                  <a:pt x="3407" y="1839"/>
                </a:cubicBezTo>
                <a:cubicBezTo>
                  <a:pt x="3387" y="1848"/>
                  <a:pt x="3352" y="1880"/>
                  <a:pt x="3390" y="1894"/>
                </a:cubicBezTo>
                <a:cubicBezTo>
                  <a:pt x="3399" y="1900"/>
                  <a:pt x="3384" y="1892"/>
                  <a:pt x="3390" y="1894"/>
                </a:cubicBezTo>
                <a:close/>
                <a:moveTo>
                  <a:pt x="3361" y="2148"/>
                </a:moveTo>
                <a:cubicBezTo>
                  <a:pt x="3335" y="2183"/>
                  <a:pt x="3349" y="2156"/>
                  <a:pt x="3302" y="2175"/>
                </a:cubicBezTo>
                <a:cubicBezTo>
                  <a:pt x="3313" y="2169"/>
                  <a:pt x="3334" y="2132"/>
                  <a:pt x="3343" y="2132"/>
                </a:cubicBezTo>
                <a:cubicBezTo>
                  <a:pt x="3353" y="2132"/>
                  <a:pt x="3372" y="2134"/>
                  <a:pt x="3361" y="2148"/>
                </a:cubicBezTo>
                <a:cubicBezTo>
                  <a:pt x="3359" y="2151"/>
                  <a:pt x="3364" y="2145"/>
                  <a:pt x="3361" y="2148"/>
                </a:cubicBezTo>
                <a:close/>
                <a:moveTo>
                  <a:pt x="3289" y="2182"/>
                </a:moveTo>
                <a:cubicBezTo>
                  <a:pt x="3285" y="2185"/>
                  <a:pt x="3289" y="2183"/>
                  <a:pt x="3289" y="2182"/>
                </a:cubicBezTo>
                <a:cubicBezTo>
                  <a:pt x="3289" y="2183"/>
                  <a:pt x="3289" y="2183"/>
                  <a:pt x="3289" y="2182"/>
                </a:cubicBezTo>
                <a:close/>
                <a:moveTo>
                  <a:pt x="3049" y="1816"/>
                </a:moveTo>
                <a:cubicBezTo>
                  <a:pt x="3019" y="1816"/>
                  <a:pt x="2990" y="1774"/>
                  <a:pt x="2962" y="1775"/>
                </a:cubicBezTo>
                <a:cubicBezTo>
                  <a:pt x="2961" y="1775"/>
                  <a:pt x="2931" y="1785"/>
                  <a:pt x="2938" y="1786"/>
                </a:cubicBezTo>
                <a:cubicBezTo>
                  <a:pt x="2921" y="1784"/>
                  <a:pt x="2937" y="1795"/>
                  <a:pt x="2910" y="1788"/>
                </a:cubicBezTo>
                <a:cubicBezTo>
                  <a:pt x="2901" y="1786"/>
                  <a:pt x="2897" y="1778"/>
                  <a:pt x="2886" y="1776"/>
                </a:cubicBezTo>
                <a:cubicBezTo>
                  <a:pt x="2894" y="1746"/>
                  <a:pt x="2956" y="1731"/>
                  <a:pt x="2982" y="1725"/>
                </a:cubicBezTo>
                <a:cubicBezTo>
                  <a:pt x="2993" y="1718"/>
                  <a:pt x="3005" y="1711"/>
                  <a:pt x="3016" y="1704"/>
                </a:cubicBezTo>
                <a:cubicBezTo>
                  <a:pt x="3026" y="1698"/>
                  <a:pt x="3032" y="1703"/>
                  <a:pt x="3032" y="1718"/>
                </a:cubicBezTo>
                <a:cubicBezTo>
                  <a:pt x="3060" y="1727"/>
                  <a:pt x="3128" y="1816"/>
                  <a:pt x="3049" y="1816"/>
                </a:cubicBezTo>
                <a:close/>
                <a:moveTo>
                  <a:pt x="3055" y="1982"/>
                </a:moveTo>
                <a:cubicBezTo>
                  <a:pt x="3050" y="1992"/>
                  <a:pt x="3047" y="1987"/>
                  <a:pt x="3046" y="1967"/>
                </a:cubicBezTo>
                <a:cubicBezTo>
                  <a:pt x="3055" y="1968"/>
                  <a:pt x="3061" y="1973"/>
                  <a:pt x="3055" y="1982"/>
                </a:cubicBezTo>
                <a:cubicBezTo>
                  <a:pt x="3054" y="1983"/>
                  <a:pt x="3058" y="1977"/>
                  <a:pt x="3055" y="1982"/>
                </a:cubicBezTo>
                <a:close/>
                <a:moveTo>
                  <a:pt x="3008" y="2097"/>
                </a:moveTo>
                <a:cubicBezTo>
                  <a:pt x="3009" y="2095"/>
                  <a:pt x="2972" y="2105"/>
                  <a:pt x="2967" y="2105"/>
                </a:cubicBezTo>
                <a:cubicBezTo>
                  <a:pt x="2908" y="2097"/>
                  <a:pt x="3030" y="2052"/>
                  <a:pt x="3008" y="2097"/>
                </a:cubicBezTo>
                <a:cubicBezTo>
                  <a:pt x="3007" y="2099"/>
                  <a:pt x="3010" y="2094"/>
                  <a:pt x="3008" y="2097"/>
                </a:cubicBezTo>
                <a:close/>
                <a:moveTo>
                  <a:pt x="2835" y="1542"/>
                </a:moveTo>
                <a:cubicBezTo>
                  <a:pt x="2831" y="1526"/>
                  <a:pt x="2829" y="1510"/>
                  <a:pt x="2822" y="1494"/>
                </a:cubicBezTo>
                <a:cubicBezTo>
                  <a:pt x="2854" y="1494"/>
                  <a:pt x="2853" y="1543"/>
                  <a:pt x="2876" y="1547"/>
                </a:cubicBezTo>
                <a:cubicBezTo>
                  <a:pt x="2906" y="1552"/>
                  <a:pt x="2900" y="1491"/>
                  <a:pt x="2942" y="1522"/>
                </a:cubicBezTo>
                <a:cubicBezTo>
                  <a:pt x="2912" y="1558"/>
                  <a:pt x="2871" y="1580"/>
                  <a:pt x="2842" y="1617"/>
                </a:cubicBezTo>
                <a:cubicBezTo>
                  <a:pt x="2841" y="1617"/>
                  <a:pt x="2811" y="1594"/>
                  <a:pt x="2811" y="1593"/>
                </a:cubicBezTo>
                <a:cubicBezTo>
                  <a:pt x="2811" y="1574"/>
                  <a:pt x="2845" y="1577"/>
                  <a:pt x="2835" y="1542"/>
                </a:cubicBezTo>
                <a:cubicBezTo>
                  <a:pt x="2834" y="1536"/>
                  <a:pt x="2840" y="1558"/>
                  <a:pt x="2835" y="1542"/>
                </a:cubicBezTo>
                <a:close/>
                <a:moveTo>
                  <a:pt x="2932" y="1472"/>
                </a:moveTo>
                <a:cubicBezTo>
                  <a:pt x="2941" y="1444"/>
                  <a:pt x="2952" y="1475"/>
                  <a:pt x="2945" y="1498"/>
                </a:cubicBezTo>
                <a:cubicBezTo>
                  <a:pt x="2925" y="1497"/>
                  <a:pt x="2928" y="1486"/>
                  <a:pt x="2932" y="1472"/>
                </a:cubicBezTo>
                <a:cubicBezTo>
                  <a:pt x="2933" y="1469"/>
                  <a:pt x="2930" y="1480"/>
                  <a:pt x="2932" y="1472"/>
                </a:cubicBezTo>
                <a:close/>
                <a:moveTo>
                  <a:pt x="2849" y="1723"/>
                </a:moveTo>
                <a:cubicBezTo>
                  <a:pt x="2887" y="1680"/>
                  <a:pt x="2994" y="1641"/>
                  <a:pt x="2959" y="1579"/>
                </a:cubicBezTo>
                <a:cubicBezTo>
                  <a:pt x="2974" y="1584"/>
                  <a:pt x="2996" y="1591"/>
                  <a:pt x="3011" y="1589"/>
                </a:cubicBezTo>
                <a:cubicBezTo>
                  <a:pt x="3033" y="1586"/>
                  <a:pt x="3041" y="1564"/>
                  <a:pt x="3060" y="1565"/>
                </a:cubicBezTo>
                <a:cubicBezTo>
                  <a:pt x="3105" y="1567"/>
                  <a:pt x="3032" y="1605"/>
                  <a:pt x="3046" y="1585"/>
                </a:cubicBezTo>
                <a:cubicBezTo>
                  <a:pt x="3026" y="1614"/>
                  <a:pt x="3022" y="1661"/>
                  <a:pt x="3010" y="1678"/>
                </a:cubicBezTo>
                <a:cubicBezTo>
                  <a:pt x="2995" y="1698"/>
                  <a:pt x="2945" y="1710"/>
                  <a:pt x="2924" y="1719"/>
                </a:cubicBezTo>
                <a:cubicBezTo>
                  <a:pt x="2920" y="1720"/>
                  <a:pt x="2813" y="1763"/>
                  <a:pt x="2849" y="1723"/>
                </a:cubicBezTo>
                <a:cubicBezTo>
                  <a:pt x="2854" y="1718"/>
                  <a:pt x="2844" y="1728"/>
                  <a:pt x="2849" y="1723"/>
                </a:cubicBezTo>
                <a:close/>
                <a:moveTo>
                  <a:pt x="2948" y="1241"/>
                </a:moveTo>
                <a:cubicBezTo>
                  <a:pt x="2926" y="1223"/>
                  <a:pt x="2968" y="1205"/>
                  <a:pt x="2984" y="1204"/>
                </a:cubicBezTo>
                <a:cubicBezTo>
                  <a:pt x="2987" y="1217"/>
                  <a:pt x="2966" y="1237"/>
                  <a:pt x="2969" y="1253"/>
                </a:cubicBezTo>
                <a:cubicBezTo>
                  <a:pt x="2973" y="1279"/>
                  <a:pt x="3008" y="1289"/>
                  <a:pt x="3011" y="1324"/>
                </a:cubicBezTo>
                <a:cubicBezTo>
                  <a:pt x="3015" y="1402"/>
                  <a:pt x="2973" y="1313"/>
                  <a:pt x="2955" y="1326"/>
                </a:cubicBezTo>
                <a:cubicBezTo>
                  <a:pt x="2973" y="1297"/>
                  <a:pt x="2977" y="1263"/>
                  <a:pt x="2948" y="1241"/>
                </a:cubicBezTo>
                <a:cubicBezTo>
                  <a:pt x="2939" y="1234"/>
                  <a:pt x="2975" y="1262"/>
                  <a:pt x="2948" y="1241"/>
                </a:cubicBezTo>
                <a:close/>
                <a:moveTo>
                  <a:pt x="3001" y="876"/>
                </a:moveTo>
                <a:cubicBezTo>
                  <a:pt x="3004" y="871"/>
                  <a:pt x="3008" y="866"/>
                  <a:pt x="3011" y="860"/>
                </a:cubicBezTo>
                <a:cubicBezTo>
                  <a:pt x="3020" y="871"/>
                  <a:pt x="3028" y="883"/>
                  <a:pt x="3036" y="895"/>
                </a:cubicBezTo>
                <a:cubicBezTo>
                  <a:pt x="3022" y="892"/>
                  <a:pt x="3011" y="886"/>
                  <a:pt x="3001" y="876"/>
                </a:cubicBezTo>
                <a:cubicBezTo>
                  <a:pt x="3000" y="873"/>
                  <a:pt x="3003" y="883"/>
                  <a:pt x="3001" y="876"/>
                </a:cubicBezTo>
                <a:close/>
                <a:moveTo>
                  <a:pt x="3028" y="1403"/>
                </a:moveTo>
                <a:cubicBezTo>
                  <a:pt x="3029" y="1411"/>
                  <a:pt x="3023" y="1418"/>
                  <a:pt x="3012" y="1422"/>
                </a:cubicBezTo>
                <a:cubicBezTo>
                  <a:pt x="3018" y="1416"/>
                  <a:pt x="3023" y="1409"/>
                  <a:pt x="3028" y="1403"/>
                </a:cubicBezTo>
                <a:cubicBezTo>
                  <a:pt x="3029" y="1403"/>
                  <a:pt x="3026" y="1407"/>
                  <a:pt x="3028" y="1403"/>
                </a:cubicBezTo>
                <a:close/>
                <a:moveTo>
                  <a:pt x="3084" y="1554"/>
                </a:moveTo>
                <a:cubicBezTo>
                  <a:pt x="3090" y="1544"/>
                  <a:pt x="3097" y="1534"/>
                  <a:pt x="3102" y="1523"/>
                </a:cubicBezTo>
                <a:cubicBezTo>
                  <a:pt x="3101" y="1504"/>
                  <a:pt x="3096" y="1486"/>
                  <a:pt x="3087" y="1470"/>
                </a:cubicBezTo>
                <a:cubicBezTo>
                  <a:pt x="3076" y="1436"/>
                  <a:pt x="3060" y="1418"/>
                  <a:pt x="3058" y="1381"/>
                </a:cubicBezTo>
                <a:cubicBezTo>
                  <a:pt x="3089" y="1407"/>
                  <a:pt x="3099" y="1444"/>
                  <a:pt x="3104" y="1483"/>
                </a:cubicBezTo>
                <a:cubicBezTo>
                  <a:pt x="3106" y="1498"/>
                  <a:pt x="3122" y="1538"/>
                  <a:pt x="3104" y="1550"/>
                </a:cubicBezTo>
                <a:cubicBezTo>
                  <a:pt x="3102" y="1552"/>
                  <a:pt x="3086" y="1565"/>
                  <a:pt x="3084" y="1554"/>
                </a:cubicBezTo>
                <a:cubicBezTo>
                  <a:pt x="3083" y="1552"/>
                  <a:pt x="3084" y="1555"/>
                  <a:pt x="3084" y="1554"/>
                </a:cubicBezTo>
                <a:close/>
                <a:moveTo>
                  <a:pt x="3123" y="2006"/>
                </a:moveTo>
                <a:cubicBezTo>
                  <a:pt x="3120" y="2016"/>
                  <a:pt x="3110" y="2018"/>
                  <a:pt x="3099" y="2016"/>
                </a:cubicBezTo>
                <a:cubicBezTo>
                  <a:pt x="3099" y="2015"/>
                  <a:pt x="3099" y="2014"/>
                  <a:pt x="3099" y="2013"/>
                </a:cubicBezTo>
                <a:cubicBezTo>
                  <a:pt x="3112" y="2008"/>
                  <a:pt x="3101" y="2024"/>
                  <a:pt x="3123" y="2006"/>
                </a:cubicBezTo>
                <a:cubicBezTo>
                  <a:pt x="3122" y="2009"/>
                  <a:pt x="3118" y="2009"/>
                  <a:pt x="3123" y="2006"/>
                </a:cubicBezTo>
                <a:close/>
                <a:moveTo>
                  <a:pt x="3088" y="2102"/>
                </a:moveTo>
                <a:cubicBezTo>
                  <a:pt x="3103" y="2096"/>
                  <a:pt x="3117" y="2089"/>
                  <a:pt x="3131" y="2081"/>
                </a:cubicBezTo>
                <a:cubicBezTo>
                  <a:pt x="3134" y="2096"/>
                  <a:pt x="3136" y="2111"/>
                  <a:pt x="3138" y="2127"/>
                </a:cubicBezTo>
                <a:cubicBezTo>
                  <a:pt x="3134" y="2121"/>
                  <a:pt x="3080" y="2105"/>
                  <a:pt x="3088" y="2102"/>
                </a:cubicBezTo>
                <a:cubicBezTo>
                  <a:pt x="3098" y="2099"/>
                  <a:pt x="3086" y="2103"/>
                  <a:pt x="3088" y="2102"/>
                </a:cubicBezTo>
                <a:close/>
                <a:moveTo>
                  <a:pt x="3142" y="1628"/>
                </a:moveTo>
                <a:cubicBezTo>
                  <a:pt x="3144" y="1624"/>
                  <a:pt x="3152" y="1600"/>
                  <a:pt x="3157" y="1622"/>
                </a:cubicBezTo>
                <a:cubicBezTo>
                  <a:pt x="3154" y="1631"/>
                  <a:pt x="3148" y="1629"/>
                  <a:pt x="3142" y="1628"/>
                </a:cubicBezTo>
                <a:cubicBezTo>
                  <a:pt x="3143" y="1625"/>
                  <a:pt x="3143" y="1628"/>
                  <a:pt x="3142" y="1628"/>
                </a:cubicBezTo>
                <a:close/>
                <a:moveTo>
                  <a:pt x="3162" y="1568"/>
                </a:moveTo>
                <a:cubicBezTo>
                  <a:pt x="3175" y="1565"/>
                  <a:pt x="3188" y="1591"/>
                  <a:pt x="3175" y="1599"/>
                </a:cubicBezTo>
                <a:cubicBezTo>
                  <a:pt x="3163" y="1592"/>
                  <a:pt x="3158" y="1582"/>
                  <a:pt x="3162" y="1568"/>
                </a:cubicBezTo>
                <a:cubicBezTo>
                  <a:pt x="3164" y="1567"/>
                  <a:pt x="3161" y="1584"/>
                  <a:pt x="3162" y="1568"/>
                </a:cubicBezTo>
                <a:close/>
                <a:moveTo>
                  <a:pt x="3310" y="1494"/>
                </a:moveTo>
                <a:cubicBezTo>
                  <a:pt x="3313" y="1496"/>
                  <a:pt x="3216" y="1535"/>
                  <a:pt x="3217" y="1515"/>
                </a:cubicBezTo>
                <a:cubicBezTo>
                  <a:pt x="3217" y="1516"/>
                  <a:pt x="3276" y="1448"/>
                  <a:pt x="3282" y="1448"/>
                </a:cubicBezTo>
                <a:cubicBezTo>
                  <a:pt x="3306" y="1446"/>
                  <a:pt x="3285" y="1467"/>
                  <a:pt x="3301" y="1481"/>
                </a:cubicBezTo>
                <a:cubicBezTo>
                  <a:pt x="3324" y="1500"/>
                  <a:pt x="3376" y="1508"/>
                  <a:pt x="3363" y="1543"/>
                </a:cubicBezTo>
                <a:cubicBezTo>
                  <a:pt x="3362" y="1545"/>
                  <a:pt x="3313" y="1575"/>
                  <a:pt x="3309" y="1575"/>
                </a:cubicBezTo>
                <a:cubicBezTo>
                  <a:pt x="3307" y="1559"/>
                  <a:pt x="3320" y="1502"/>
                  <a:pt x="3310" y="1494"/>
                </a:cubicBezTo>
                <a:cubicBezTo>
                  <a:pt x="3309" y="1494"/>
                  <a:pt x="3312" y="1495"/>
                  <a:pt x="3310" y="1494"/>
                </a:cubicBezTo>
                <a:close/>
                <a:moveTo>
                  <a:pt x="3559" y="1420"/>
                </a:moveTo>
                <a:cubicBezTo>
                  <a:pt x="3561" y="1429"/>
                  <a:pt x="3575" y="1462"/>
                  <a:pt x="3567" y="1472"/>
                </a:cubicBezTo>
                <a:cubicBezTo>
                  <a:pt x="3564" y="1473"/>
                  <a:pt x="3561" y="1474"/>
                  <a:pt x="3558" y="1473"/>
                </a:cubicBezTo>
                <a:cubicBezTo>
                  <a:pt x="3551" y="1455"/>
                  <a:pt x="3552" y="1438"/>
                  <a:pt x="3559" y="1420"/>
                </a:cubicBezTo>
                <a:cubicBezTo>
                  <a:pt x="3559" y="1420"/>
                  <a:pt x="3552" y="1437"/>
                  <a:pt x="3559" y="1420"/>
                </a:cubicBezTo>
                <a:close/>
                <a:moveTo>
                  <a:pt x="3042" y="953"/>
                </a:moveTo>
                <a:cubicBezTo>
                  <a:pt x="3076" y="890"/>
                  <a:pt x="3061" y="993"/>
                  <a:pt x="3043" y="995"/>
                </a:cubicBezTo>
                <a:cubicBezTo>
                  <a:pt x="3043" y="981"/>
                  <a:pt x="3041" y="967"/>
                  <a:pt x="3042" y="953"/>
                </a:cubicBezTo>
                <a:close/>
                <a:moveTo>
                  <a:pt x="3367" y="406"/>
                </a:moveTo>
                <a:cubicBezTo>
                  <a:pt x="3404" y="422"/>
                  <a:pt x="3396" y="389"/>
                  <a:pt x="3427" y="389"/>
                </a:cubicBezTo>
                <a:cubicBezTo>
                  <a:pt x="3423" y="389"/>
                  <a:pt x="3452" y="439"/>
                  <a:pt x="3454" y="436"/>
                </a:cubicBezTo>
                <a:cubicBezTo>
                  <a:pt x="3451" y="440"/>
                  <a:pt x="3364" y="405"/>
                  <a:pt x="3367" y="406"/>
                </a:cubicBezTo>
                <a:cubicBezTo>
                  <a:pt x="3373" y="409"/>
                  <a:pt x="3366" y="406"/>
                  <a:pt x="3367" y="406"/>
                </a:cubicBezTo>
                <a:close/>
                <a:moveTo>
                  <a:pt x="3381" y="682"/>
                </a:moveTo>
                <a:cubicBezTo>
                  <a:pt x="3396" y="680"/>
                  <a:pt x="3411" y="682"/>
                  <a:pt x="3426" y="688"/>
                </a:cubicBezTo>
                <a:cubicBezTo>
                  <a:pt x="3396" y="708"/>
                  <a:pt x="3415" y="760"/>
                  <a:pt x="3419" y="789"/>
                </a:cubicBezTo>
                <a:cubicBezTo>
                  <a:pt x="3410" y="800"/>
                  <a:pt x="3327" y="704"/>
                  <a:pt x="3341" y="684"/>
                </a:cubicBezTo>
                <a:cubicBezTo>
                  <a:pt x="3343" y="680"/>
                  <a:pt x="3380" y="682"/>
                  <a:pt x="3381" y="682"/>
                </a:cubicBezTo>
                <a:cubicBezTo>
                  <a:pt x="3387" y="682"/>
                  <a:pt x="3375" y="683"/>
                  <a:pt x="3381" y="682"/>
                </a:cubicBezTo>
                <a:close/>
                <a:moveTo>
                  <a:pt x="3306" y="353"/>
                </a:moveTo>
                <a:cubicBezTo>
                  <a:pt x="3330" y="364"/>
                  <a:pt x="3342" y="361"/>
                  <a:pt x="3360" y="343"/>
                </a:cubicBezTo>
                <a:cubicBezTo>
                  <a:pt x="3406" y="397"/>
                  <a:pt x="3257" y="361"/>
                  <a:pt x="3260" y="361"/>
                </a:cubicBezTo>
                <a:cubicBezTo>
                  <a:pt x="3264" y="333"/>
                  <a:pt x="3288" y="346"/>
                  <a:pt x="3306" y="353"/>
                </a:cubicBezTo>
                <a:cubicBezTo>
                  <a:pt x="3314" y="357"/>
                  <a:pt x="3304" y="352"/>
                  <a:pt x="3306" y="353"/>
                </a:cubicBezTo>
                <a:close/>
                <a:moveTo>
                  <a:pt x="3238" y="140"/>
                </a:moveTo>
                <a:cubicBezTo>
                  <a:pt x="3244" y="126"/>
                  <a:pt x="3261" y="120"/>
                  <a:pt x="3273" y="113"/>
                </a:cubicBezTo>
                <a:cubicBezTo>
                  <a:pt x="3280" y="143"/>
                  <a:pt x="3240" y="137"/>
                  <a:pt x="3238" y="140"/>
                </a:cubicBezTo>
                <a:cubicBezTo>
                  <a:pt x="3243" y="129"/>
                  <a:pt x="3238" y="140"/>
                  <a:pt x="3238" y="140"/>
                </a:cubicBezTo>
                <a:close/>
                <a:moveTo>
                  <a:pt x="3077" y="164"/>
                </a:moveTo>
                <a:cubicBezTo>
                  <a:pt x="3087" y="158"/>
                  <a:pt x="3104" y="154"/>
                  <a:pt x="3115" y="150"/>
                </a:cubicBezTo>
                <a:cubicBezTo>
                  <a:pt x="3124" y="174"/>
                  <a:pt x="3098" y="192"/>
                  <a:pt x="3081" y="201"/>
                </a:cubicBezTo>
                <a:cubicBezTo>
                  <a:pt x="3068" y="190"/>
                  <a:pt x="3067" y="178"/>
                  <a:pt x="3077" y="164"/>
                </a:cubicBezTo>
                <a:close/>
                <a:moveTo>
                  <a:pt x="2983" y="483"/>
                </a:moveTo>
                <a:cubicBezTo>
                  <a:pt x="2984" y="475"/>
                  <a:pt x="2981" y="472"/>
                  <a:pt x="2987" y="468"/>
                </a:cubicBezTo>
                <a:cubicBezTo>
                  <a:pt x="3010" y="468"/>
                  <a:pt x="2979" y="502"/>
                  <a:pt x="2983" y="483"/>
                </a:cubicBezTo>
                <a:cubicBezTo>
                  <a:pt x="2983" y="480"/>
                  <a:pt x="2982" y="485"/>
                  <a:pt x="2983" y="483"/>
                </a:cubicBezTo>
                <a:close/>
                <a:moveTo>
                  <a:pt x="2965" y="730"/>
                </a:moveTo>
                <a:cubicBezTo>
                  <a:pt x="2958" y="754"/>
                  <a:pt x="3106" y="734"/>
                  <a:pt x="3130" y="710"/>
                </a:cubicBezTo>
                <a:cubicBezTo>
                  <a:pt x="3187" y="652"/>
                  <a:pt x="3149" y="600"/>
                  <a:pt x="3238" y="587"/>
                </a:cubicBezTo>
                <a:cubicBezTo>
                  <a:pt x="3265" y="583"/>
                  <a:pt x="3267" y="559"/>
                  <a:pt x="3296" y="591"/>
                </a:cubicBezTo>
                <a:cubicBezTo>
                  <a:pt x="3299" y="595"/>
                  <a:pt x="3313" y="621"/>
                  <a:pt x="3312" y="628"/>
                </a:cubicBezTo>
                <a:cubicBezTo>
                  <a:pt x="3310" y="640"/>
                  <a:pt x="3250" y="659"/>
                  <a:pt x="3236" y="669"/>
                </a:cubicBezTo>
                <a:cubicBezTo>
                  <a:pt x="3198" y="697"/>
                  <a:pt x="3158" y="722"/>
                  <a:pt x="3115" y="748"/>
                </a:cubicBezTo>
                <a:cubicBezTo>
                  <a:pt x="3102" y="756"/>
                  <a:pt x="3076" y="782"/>
                  <a:pt x="3058" y="781"/>
                </a:cubicBezTo>
                <a:cubicBezTo>
                  <a:pt x="3047" y="781"/>
                  <a:pt x="3049" y="764"/>
                  <a:pt x="3041" y="762"/>
                </a:cubicBezTo>
                <a:cubicBezTo>
                  <a:pt x="3014" y="758"/>
                  <a:pt x="2993" y="753"/>
                  <a:pt x="2964" y="758"/>
                </a:cubicBezTo>
                <a:cubicBezTo>
                  <a:pt x="2964" y="748"/>
                  <a:pt x="2965" y="739"/>
                  <a:pt x="2965" y="730"/>
                </a:cubicBezTo>
                <a:cubicBezTo>
                  <a:pt x="2965" y="729"/>
                  <a:pt x="2962" y="739"/>
                  <a:pt x="2965" y="730"/>
                </a:cubicBezTo>
                <a:close/>
                <a:moveTo>
                  <a:pt x="2958" y="1054"/>
                </a:moveTo>
                <a:cubicBezTo>
                  <a:pt x="2937" y="1084"/>
                  <a:pt x="2903" y="1080"/>
                  <a:pt x="2874" y="1076"/>
                </a:cubicBezTo>
                <a:cubicBezTo>
                  <a:pt x="2886" y="1068"/>
                  <a:pt x="2927" y="1058"/>
                  <a:pt x="2934" y="1045"/>
                </a:cubicBezTo>
                <a:cubicBezTo>
                  <a:pt x="2954" y="1009"/>
                  <a:pt x="2920" y="1015"/>
                  <a:pt x="2914" y="996"/>
                </a:cubicBezTo>
                <a:cubicBezTo>
                  <a:pt x="2911" y="987"/>
                  <a:pt x="2874" y="977"/>
                  <a:pt x="2906" y="962"/>
                </a:cubicBezTo>
                <a:cubicBezTo>
                  <a:pt x="2950" y="942"/>
                  <a:pt x="2977" y="1027"/>
                  <a:pt x="2958" y="1054"/>
                </a:cubicBezTo>
                <a:cubicBezTo>
                  <a:pt x="2947" y="1071"/>
                  <a:pt x="2971" y="1035"/>
                  <a:pt x="2958" y="1054"/>
                </a:cubicBezTo>
                <a:close/>
                <a:moveTo>
                  <a:pt x="2880" y="821"/>
                </a:moveTo>
                <a:cubicBezTo>
                  <a:pt x="2884" y="823"/>
                  <a:pt x="2909" y="833"/>
                  <a:pt x="2901" y="844"/>
                </a:cubicBezTo>
                <a:cubicBezTo>
                  <a:pt x="2900" y="845"/>
                  <a:pt x="2898" y="845"/>
                  <a:pt x="2897" y="846"/>
                </a:cubicBezTo>
                <a:cubicBezTo>
                  <a:pt x="2893" y="837"/>
                  <a:pt x="2887" y="828"/>
                  <a:pt x="2880" y="821"/>
                </a:cubicBezTo>
                <a:cubicBezTo>
                  <a:pt x="2883" y="823"/>
                  <a:pt x="2886" y="827"/>
                  <a:pt x="2880" y="821"/>
                </a:cubicBezTo>
                <a:close/>
                <a:moveTo>
                  <a:pt x="2948" y="453"/>
                </a:moveTo>
                <a:cubicBezTo>
                  <a:pt x="2959" y="441"/>
                  <a:pt x="2955" y="465"/>
                  <a:pt x="2956" y="467"/>
                </a:cubicBezTo>
                <a:cubicBezTo>
                  <a:pt x="2961" y="476"/>
                  <a:pt x="2931" y="471"/>
                  <a:pt x="2948" y="453"/>
                </a:cubicBezTo>
                <a:cubicBezTo>
                  <a:pt x="2949" y="451"/>
                  <a:pt x="2946" y="455"/>
                  <a:pt x="2948" y="453"/>
                </a:cubicBezTo>
                <a:close/>
                <a:moveTo>
                  <a:pt x="2886" y="668"/>
                </a:moveTo>
                <a:cubicBezTo>
                  <a:pt x="2908" y="657"/>
                  <a:pt x="2921" y="635"/>
                  <a:pt x="2929" y="613"/>
                </a:cubicBezTo>
                <a:cubicBezTo>
                  <a:pt x="2932" y="613"/>
                  <a:pt x="2934" y="614"/>
                  <a:pt x="2937" y="616"/>
                </a:cubicBezTo>
                <a:cubicBezTo>
                  <a:pt x="2936" y="658"/>
                  <a:pt x="2885" y="669"/>
                  <a:pt x="2886" y="668"/>
                </a:cubicBezTo>
                <a:cubicBezTo>
                  <a:pt x="2911" y="656"/>
                  <a:pt x="2883" y="669"/>
                  <a:pt x="2886" y="668"/>
                </a:cubicBezTo>
                <a:close/>
                <a:moveTo>
                  <a:pt x="2868" y="705"/>
                </a:moveTo>
                <a:cubicBezTo>
                  <a:pt x="2858" y="707"/>
                  <a:pt x="2905" y="732"/>
                  <a:pt x="2907" y="734"/>
                </a:cubicBezTo>
                <a:cubicBezTo>
                  <a:pt x="2925" y="749"/>
                  <a:pt x="2957" y="749"/>
                  <a:pt x="2929" y="793"/>
                </a:cubicBezTo>
                <a:cubicBezTo>
                  <a:pt x="2925" y="790"/>
                  <a:pt x="2889" y="715"/>
                  <a:pt x="2886" y="751"/>
                </a:cubicBezTo>
                <a:cubicBezTo>
                  <a:pt x="2877" y="738"/>
                  <a:pt x="2867" y="722"/>
                  <a:pt x="2868" y="705"/>
                </a:cubicBezTo>
                <a:cubicBezTo>
                  <a:pt x="2870" y="705"/>
                  <a:pt x="2867" y="721"/>
                  <a:pt x="2868" y="705"/>
                </a:cubicBezTo>
                <a:close/>
                <a:moveTo>
                  <a:pt x="2834" y="781"/>
                </a:moveTo>
                <a:cubicBezTo>
                  <a:pt x="2895" y="766"/>
                  <a:pt x="2850" y="785"/>
                  <a:pt x="2874" y="815"/>
                </a:cubicBezTo>
                <a:cubicBezTo>
                  <a:pt x="2872" y="814"/>
                  <a:pt x="2815" y="785"/>
                  <a:pt x="2834" y="781"/>
                </a:cubicBezTo>
                <a:cubicBezTo>
                  <a:pt x="2838" y="779"/>
                  <a:pt x="2827" y="782"/>
                  <a:pt x="2834" y="781"/>
                </a:cubicBezTo>
                <a:close/>
                <a:moveTo>
                  <a:pt x="2821" y="382"/>
                </a:moveTo>
                <a:cubicBezTo>
                  <a:pt x="2825" y="376"/>
                  <a:pt x="2828" y="403"/>
                  <a:pt x="2810" y="399"/>
                </a:cubicBezTo>
                <a:cubicBezTo>
                  <a:pt x="2814" y="393"/>
                  <a:pt x="2817" y="387"/>
                  <a:pt x="2821" y="382"/>
                </a:cubicBezTo>
                <a:cubicBezTo>
                  <a:pt x="2822" y="381"/>
                  <a:pt x="2816" y="387"/>
                  <a:pt x="2821" y="382"/>
                </a:cubicBezTo>
                <a:close/>
                <a:moveTo>
                  <a:pt x="2790" y="652"/>
                </a:moveTo>
                <a:cubicBezTo>
                  <a:pt x="2791" y="652"/>
                  <a:pt x="2833" y="667"/>
                  <a:pt x="2788" y="670"/>
                </a:cubicBezTo>
                <a:cubicBezTo>
                  <a:pt x="2787" y="664"/>
                  <a:pt x="2788" y="658"/>
                  <a:pt x="2790" y="652"/>
                </a:cubicBezTo>
                <a:cubicBezTo>
                  <a:pt x="2791" y="651"/>
                  <a:pt x="2787" y="654"/>
                  <a:pt x="2790" y="652"/>
                </a:cubicBezTo>
                <a:close/>
                <a:moveTo>
                  <a:pt x="2803" y="1136"/>
                </a:moveTo>
                <a:cubicBezTo>
                  <a:pt x="2812" y="1130"/>
                  <a:pt x="2812" y="1184"/>
                  <a:pt x="2805" y="1197"/>
                </a:cubicBezTo>
                <a:cubicBezTo>
                  <a:pt x="2789" y="1164"/>
                  <a:pt x="2756" y="1167"/>
                  <a:pt x="2803" y="1136"/>
                </a:cubicBezTo>
                <a:cubicBezTo>
                  <a:pt x="2804" y="1135"/>
                  <a:pt x="2792" y="1143"/>
                  <a:pt x="2803" y="1136"/>
                </a:cubicBezTo>
                <a:close/>
                <a:moveTo>
                  <a:pt x="2743" y="381"/>
                </a:moveTo>
                <a:cubicBezTo>
                  <a:pt x="2750" y="381"/>
                  <a:pt x="2788" y="395"/>
                  <a:pt x="2776" y="410"/>
                </a:cubicBezTo>
                <a:cubicBezTo>
                  <a:pt x="2770" y="418"/>
                  <a:pt x="2712" y="381"/>
                  <a:pt x="2743" y="381"/>
                </a:cubicBezTo>
                <a:close/>
                <a:moveTo>
                  <a:pt x="2707" y="473"/>
                </a:moveTo>
                <a:cubicBezTo>
                  <a:pt x="2706" y="454"/>
                  <a:pt x="2718" y="504"/>
                  <a:pt x="2720" y="506"/>
                </a:cubicBezTo>
                <a:cubicBezTo>
                  <a:pt x="2704" y="506"/>
                  <a:pt x="2708" y="483"/>
                  <a:pt x="2707" y="473"/>
                </a:cubicBezTo>
                <a:cubicBezTo>
                  <a:pt x="2707" y="471"/>
                  <a:pt x="2708" y="476"/>
                  <a:pt x="2707" y="473"/>
                </a:cubicBezTo>
                <a:close/>
                <a:moveTo>
                  <a:pt x="2727" y="1291"/>
                </a:moveTo>
                <a:cubicBezTo>
                  <a:pt x="2771" y="1291"/>
                  <a:pt x="2758" y="1257"/>
                  <a:pt x="2792" y="1247"/>
                </a:cubicBezTo>
                <a:cubicBezTo>
                  <a:pt x="2816" y="1240"/>
                  <a:pt x="2880" y="1250"/>
                  <a:pt x="2906" y="1252"/>
                </a:cubicBezTo>
                <a:cubicBezTo>
                  <a:pt x="2880" y="1297"/>
                  <a:pt x="2911" y="1395"/>
                  <a:pt x="2953" y="1329"/>
                </a:cubicBezTo>
                <a:cubicBezTo>
                  <a:pt x="2935" y="1413"/>
                  <a:pt x="2915" y="1337"/>
                  <a:pt x="2856" y="1363"/>
                </a:cubicBezTo>
                <a:cubicBezTo>
                  <a:pt x="2800" y="1387"/>
                  <a:pt x="2874" y="1468"/>
                  <a:pt x="2815" y="1470"/>
                </a:cubicBezTo>
                <a:cubicBezTo>
                  <a:pt x="2746" y="1472"/>
                  <a:pt x="2797" y="1420"/>
                  <a:pt x="2788" y="1387"/>
                </a:cubicBezTo>
                <a:cubicBezTo>
                  <a:pt x="2769" y="1315"/>
                  <a:pt x="2723" y="1360"/>
                  <a:pt x="2685" y="1355"/>
                </a:cubicBezTo>
                <a:cubicBezTo>
                  <a:pt x="2703" y="1303"/>
                  <a:pt x="2676" y="1260"/>
                  <a:pt x="2630" y="1275"/>
                </a:cubicBezTo>
                <a:cubicBezTo>
                  <a:pt x="2605" y="1196"/>
                  <a:pt x="2699" y="1291"/>
                  <a:pt x="2727" y="1291"/>
                </a:cubicBezTo>
                <a:close/>
                <a:moveTo>
                  <a:pt x="2709" y="1662"/>
                </a:moveTo>
                <a:cubicBezTo>
                  <a:pt x="2715" y="1669"/>
                  <a:pt x="2734" y="1726"/>
                  <a:pt x="2710" y="1712"/>
                </a:cubicBezTo>
                <a:cubicBezTo>
                  <a:pt x="2692" y="1702"/>
                  <a:pt x="2701" y="1640"/>
                  <a:pt x="2658" y="1662"/>
                </a:cubicBezTo>
                <a:cubicBezTo>
                  <a:pt x="2633" y="1675"/>
                  <a:pt x="2659" y="1713"/>
                  <a:pt x="2641" y="1723"/>
                </a:cubicBezTo>
                <a:cubicBezTo>
                  <a:pt x="2628" y="1730"/>
                  <a:pt x="2570" y="1713"/>
                  <a:pt x="2554" y="1711"/>
                </a:cubicBezTo>
                <a:cubicBezTo>
                  <a:pt x="2564" y="1697"/>
                  <a:pt x="2606" y="1660"/>
                  <a:pt x="2580" y="1643"/>
                </a:cubicBezTo>
                <a:cubicBezTo>
                  <a:pt x="2616" y="1631"/>
                  <a:pt x="2647" y="1602"/>
                  <a:pt x="2657" y="1565"/>
                </a:cubicBezTo>
                <a:cubicBezTo>
                  <a:pt x="2665" y="1532"/>
                  <a:pt x="2632" y="1484"/>
                  <a:pt x="2639" y="1464"/>
                </a:cubicBezTo>
                <a:cubicBezTo>
                  <a:pt x="2640" y="1461"/>
                  <a:pt x="2690" y="1482"/>
                  <a:pt x="2696" y="1490"/>
                </a:cubicBezTo>
                <a:cubicBezTo>
                  <a:pt x="2712" y="1509"/>
                  <a:pt x="2720" y="1524"/>
                  <a:pt x="2721" y="1552"/>
                </a:cubicBezTo>
                <a:cubicBezTo>
                  <a:pt x="2722" y="1570"/>
                  <a:pt x="2695" y="1644"/>
                  <a:pt x="2709" y="1662"/>
                </a:cubicBezTo>
                <a:close/>
                <a:moveTo>
                  <a:pt x="2687" y="1934"/>
                </a:moveTo>
                <a:cubicBezTo>
                  <a:pt x="2684" y="1920"/>
                  <a:pt x="2670" y="1908"/>
                  <a:pt x="2657" y="1903"/>
                </a:cubicBezTo>
                <a:cubicBezTo>
                  <a:pt x="2661" y="1893"/>
                  <a:pt x="2683" y="1895"/>
                  <a:pt x="2688" y="1904"/>
                </a:cubicBezTo>
                <a:cubicBezTo>
                  <a:pt x="2691" y="1909"/>
                  <a:pt x="2706" y="1908"/>
                  <a:pt x="2709" y="1915"/>
                </a:cubicBezTo>
                <a:cubicBezTo>
                  <a:pt x="2710" y="1916"/>
                  <a:pt x="2692" y="1959"/>
                  <a:pt x="2687" y="1934"/>
                </a:cubicBezTo>
                <a:cubicBezTo>
                  <a:pt x="2686" y="1927"/>
                  <a:pt x="2688" y="1938"/>
                  <a:pt x="2687" y="1934"/>
                </a:cubicBezTo>
                <a:close/>
                <a:moveTo>
                  <a:pt x="2688" y="2009"/>
                </a:moveTo>
                <a:cubicBezTo>
                  <a:pt x="2670" y="2035"/>
                  <a:pt x="2644" y="2005"/>
                  <a:pt x="2685" y="1977"/>
                </a:cubicBezTo>
                <a:cubicBezTo>
                  <a:pt x="2688" y="1987"/>
                  <a:pt x="2689" y="1998"/>
                  <a:pt x="2688" y="2009"/>
                </a:cubicBezTo>
                <a:cubicBezTo>
                  <a:pt x="2685" y="2013"/>
                  <a:pt x="2692" y="2003"/>
                  <a:pt x="2688" y="2009"/>
                </a:cubicBezTo>
                <a:close/>
                <a:moveTo>
                  <a:pt x="2583" y="2021"/>
                </a:moveTo>
                <a:cubicBezTo>
                  <a:pt x="2583" y="2032"/>
                  <a:pt x="2524" y="2009"/>
                  <a:pt x="2516" y="2004"/>
                </a:cubicBezTo>
                <a:cubicBezTo>
                  <a:pt x="2502" y="1993"/>
                  <a:pt x="2523" y="1980"/>
                  <a:pt x="2519" y="1977"/>
                </a:cubicBezTo>
                <a:cubicBezTo>
                  <a:pt x="2512" y="1972"/>
                  <a:pt x="2487" y="1989"/>
                  <a:pt x="2486" y="1988"/>
                </a:cubicBezTo>
                <a:cubicBezTo>
                  <a:pt x="2475" y="1957"/>
                  <a:pt x="2510" y="1939"/>
                  <a:pt x="2544" y="1940"/>
                </a:cubicBezTo>
                <a:cubicBezTo>
                  <a:pt x="2550" y="1941"/>
                  <a:pt x="2580" y="1952"/>
                  <a:pt x="2586" y="1959"/>
                </a:cubicBezTo>
                <a:cubicBezTo>
                  <a:pt x="2620" y="1997"/>
                  <a:pt x="2579" y="1976"/>
                  <a:pt x="2583" y="2021"/>
                </a:cubicBezTo>
                <a:cubicBezTo>
                  <a:pt x="2583" y="2021"/>
                  <a:pt x="2582" y="2012"/>
                  <a:pt x="2583" y="2021"/>
                </a:cubicBezTo>
                <a:close/>
                <a:moveTo>
                  <a:pt x="2524" y="2108"/>
                </a:moveTo>
                <a:cubicBezTo>
                  <a:pt x="2529" y="2116"/>
                  <a:pt x="2534" y="2124"/>
                  <a:pt x="2539" y="2132"/>
                </a:cubicBezTo>
                <a:cubicBezTo>
                  <a:pt x="2523" y="2134"/>
                  <a:pt x="2528" y="2118"/>
                  <a:pt x="2524" y="2108"/>
                </a:cubicBezTo>
                <a:cubicBezTo>
                  <a:pt x="2531" y="2116"/>
                  <a:pt x="2526" y="2114"/>
                  <a:pt x="2524" y="2108"/>
                </a:cubicBezTo>
                <a:close/>
                <a:moveTo>
                  <a:pt x="2493" y="2058"/>
                </a:moveTo>
                <a:cubicBezTo>
                  <a:pt x="2505" y="2059"/>
                  <a:pt x="2502" y="2078"/>
                  <a:pt x="2508" y="2088"/>
                </a:cubicBezTo>
                <a:cubicBezTo>
                  <a:pt x="2497" y="2079"/>
                  <a:pt x="2495" y="2073"/>
                  <a:pt x="2493" y="2058"/>
                </a:cubicBezTo>
                <a:cubicBezTo>
                  <a:pt x="2493" y="2058"/>
                  <a:pt x="2493" y="2061"/>
                  <a:pt x="2493" y="2058"/>
                </a:cubicBezTo>
                <a:close/>
                <a:moveTo>
                  <a:pt x="2598" y="1774"/>
                </a:moveTo>
                <a:cubicBezTo>
                  <a:pt x="2539" y="1774"/>
                  <a:pt x="2570" y="1756"/>
                  <a:pt x="2540" y="1804"/>
                </a:cubicBezTo>
                <a:cubicBezTo>
                  <a:pt x="2528" y="1802"/>
                  <a:pt x="2475" y="1769"/>
                  <a:pt x="2476" y="1751"/>
                </a:cubicBezTo>
                <a:cubicBezTo>
                  <a:pt x="2479" y="1702"/>
                  <a:pt x="2588" y="1735"/>
                  <a:pt x="2623" y="1747"/>
                </a:cubicBezTo>
                <a:cubicBezTo>
                  <a:pt x="2620" y="1762"/>
                  <a:pt x="2612" y="1771"/>
                  <a:pt x="2598" y="1774"/>
                </a:cubicBezTo>
                <a:close/>
                <a:moveTo>
                  <a:pt x="2442" y="1822"/>
                </a:moveTo>
                <a:cubicBezTo>
                  <a:pt x="2462" y="1792"/>
                  <a:pt x="2454" y="1824"/>
                  <a:pt x="2475" y="1828"/>
                </a:cubicBezTo>
                <a:cubicBezTo>
                  <a:pt x="2471" y="1827"/>
                  <a:pt x="2446" y="1854"/>
                  <a:pt x="2442" y="1822"/>
                </a:cubicBezTo>
                <a:close/>
                <a:moveTo>
                  <a:pt x="2444" y="2020"/>
                </a:moveTo>
                <a:cubicBezTo>
                  <a:pt x="2434" y="2036"/>
                  <a:pt x="2409" y="2041"/>
                  <a:pt x="2392" y="2039"/>
                </a:cubicBezTo>
                <a:cubicBezTo>
                  <a:pt x="2400" y="2025"/>
                  <a:pt x="2450" y="2009"/>
                  <a:pt x="2444" y="2020"/>
                </a:cubicBezTo>
                <a:cubicBezTo>
                  <a:pt x="2439" y="2029"/>
                  <a:pt x="2444" y="2019"/>
                  <a:pt x="2444" y="2020"/>
                </a:cubicBezTo>
                <a:close/>
                <a:moveTo>
                  <a:pt x="2465" y="1552"/>
                </a:moveTo>
                <a:cubicBezTo>
                  <a:pt x="2483" y="1529"/>
                  <a:pt x="2448" y="1527"/>
                  <a:pt x="2449" y="1505"/>
                </a:cubicBezTo>
                <a:cubicBezTo>
                  <a:pt x="2451" y="1468"/>
                  <a:pt x="2469" y="1461"/>
                  <a:pt x="2500" y="1449"/>
                </a:cubicBezTo>
                <a:cubicBezTo>
                  <a:pt x="2527" y="1439"/>
                  <a:pt x="2535" y="1442"/>
                  <a:pt x="2560" y="1441"/>
                </a:cubicBezTo>
                <a:cubicBezTo>
                  <a:pt x="2562" y="1447"/>
                  <a:pt x="2531" y="1456"/>
                  <a:pt x="2530" y="1460"/>
                </a:cubicBezTo>
                <a:cubicBezTo>
                  <a:pt x="2519" y="1496"/>
                  <a:pt x="2524" y="1509"/>
                  <a:pt x="2530" y="1552"/>
                </a:cubicBezTo>
                <a:cubicBezTo>
                  <a:pt x="2533" y="1572"/>
                  <a:pt x="2562" y="1606"/>
                  <a:pt x="2524" y="1603"/>
                </a:cubicBezTo>
                <a:cubicBezTo>
                  <a:pt x="2535" y="1604"/>
                  <a:pt x="2466" y="1553"/>
                  <a:pt x="2465" y="1552"/>
                </a:cubicBezTo>
                <a:cubicBezTo>
                  <a:pt x="2466" y="1551"/>
                  <a:pt x="2470" y="1556"/>
                  <a:pt x="2465" y="1552"/>
                </a:cubicBezTo>
                <a:close/>
                <a:moveTo>
                  <a:pt x="2580" y="1355"/>
                </a:moveTo>
                <a:cubicBezTo>
                  <a:pt x="2596" y="1343"/>
                  <a:pt x="2597" y="1293"/>
                  <a:pt x="2618" y="1293"/>
                </a:cubicBezTo>
                <a:cubicBezTo>
                  <a:pt x="2621" y="1293"/>
                  <a:pt x="2635" y="1385"/>
                  <a:pt x="2641" y="1382"/>
                </a:cubicBezTo>
                <a:cubicBezTo>
                  <a:pt x="2615" y="1369"/>
                  <a:pt x="2575" y="1361"/>
                  <a:pt x="2549" y="1378"/>
                </a:cubicBezTo>
                <a:cubicBezTo>
                  <a:pt x="2550" y="1370"/>
                  <a:pt x="2572" y="1360"/>
                  <a:pt x="2580" y="1355"/>
                </a:cubicBezTo>
                <a:cubicBezTo>
                  <a:pt x="2594" y="1344"/>
                  <a:pt x="2578" y="1356"/>
                  <a:pt x="2580" y="1355"/>
                </a:cubicBezTo>
                <a:close/>
                <a:moveTo>
                  <a:pt x="2575" y="1152"/>
                </a:moveTo>
                <a:cubicBezTo>
                  <a:pt x="2575" y="1139"/>
                  <a:pt x="2593" y="1133"/>
                  <a:pt x="2601" y="1126"/>
                </a:cubicBezTo>
                <a:cubicBezTo>
                  <a:pt x="2610" y="1141"/>
                  <a:pt x="2611" y="1167"/>
                  <a:pt x="2615" y="1185"/>
                </a:cubicBezTo>
                <a:cubicBezTo>
                  <a:pt x="2600" y="1180"/>
                  <a:pt x="2576" y="1172"/>
                  <a:pt x="2575" y="1152"/>
                </a:cubicBezTo>
                <a:cubicBezTo>
                  <a:pt x="2575" y="1144"/>
                  <a:pt x="2575" y="1163"/>
                  <a:pt x="2575" y="1152"/>
                </a:cubicBezTo>
                <a:close/>
                <a:moveTo>
                  <a:pt x="2587" y="1077"/>
                </a:moveTo>
                <a:cubicBezTo>
                  <a:pt x="2586" y="1100"/>
                  <a:pt x="2441" y="1121"/>
                  <a:pt x="2514" y="1029"/>
                </a:cubicBezTo>
                <a:cubicBezTo>
                  <a:pt x="2521" y="1047"/>
                  <a:pt x="2537" y="1086"/>
                  <a:pt x="2565" y="1081"/>
                </a:cubicBezTo>
                <a:cubicBezTo>
                  <a:pt x="2600" y="1075"/>
                  <a:pt x="2583" y="1015"/>
                  <a:pt x="2618" y="1013"/>
                </a:cubicBezTo>
                <a:cubicBezTo>
                  <a:pt x="2601" y="1031"/>
                  <a:pt x="2589" y="1052"/>
                  <a:pt x="2587" y="1077"/>
                </a:cubicBezTo>
                <a:cubicBezTo>
                  <a:pt x="2587" y="1090"/>
                  <a:pt x="2589" y="1050"/>
                  <a:pt x="2587" y="1077"/>
                </a:cubicBezTo>
                <a:close/>
                <a:moveTo>
                  <a:pt x="2651" y="690"/>
                </a:moveTo>
                <a:cubicBezTo>
                  <a:pt x="2661" y="683"/>
                  <a:pt x="2670" y="727"/>
                  <a:pt x="2670" y="727"/>
                </a:cubicBezTo>
                <a:cubicBezTo>
                  <a:pt x="2663" y="726"/>
                  <a:pt x="2645" y="694"/>
                  <a:pt x="2651" y="690"/>
                </a:cubicBezTo>
                <a:cubicBezTo>
                  <a:pt x="2653" y="689"/>
                  <a:pt x="2649" y="691"/>
                  <a:pt x="2651" y="690"/>
                </a:cubicBezTo>
                <a:close/>
                <a:moveTo>
                  <a:pt x="2662" y="549"/>
                </a:moveTo>
                <a:cubicBezTo>
                  <a:pt x="2661" y="560"/>
                  <a:pt x="2643" y="555"/>
                  <a:pt x="2642" y="547"/>
                </a:cubicBezTo>
                <a:cubicBezTo>
                  <a:pt x="2641" y="535"/>
                  <a:pt x="2660" y="543"/>
                  <a:pt x="2662" y="549"/>
                </a:cubicBezTo>
                <a:cubicBezTo>
                  <a:pt x="2662" y="555"/>
                  <a:pt x="2660" y="541"/>
                  <a:pt x="2662" y="549"/>
                </a:cubicBezTo>
                <a:close/>
                <a:moveTo>
                  <a:pt x="2635" y="384"/>
                </a:moveTo>
                <a:cubicBezTo>
                  <a:pt x="2642" y="396"/>
                  <a:pt x="2647" y="409"/>
                  <a:pt x="2650" y="423"/>
                </a:cubicBezTo>
                <a:cubicBezTo>
                  <a:pt x="2636" y="424"/>
                  <a:pt x="2629" y="393"/>
                  <a:pt x="2635" y="384"/>
                </a:cubicBezTo>
                <a:close/>
                <a:moveTo>
                  <a:pt x="2611" y="453"/>
                </a:moveTo>
                <a:cubicBezTo>
                  <a:pt x="2631" y="444"/>
                  <a:pt x="2603" y="491"/>
                  <a:pt x="2599" y="466"/>
                </a:cubicBezTo>
                <a:cubicBezTo>
                  <a:pt x="2603" y="462"/>
                  <a:pt x="2607" y="458"/>
                  <a:pt x="2611" y="453"/>
                </a:cubicBezTo>
                <a:cubicBezTo>
                  <a:pt x="2612" y="453"/>
                  <a:pt x="2602" y="458"/>
                  <a:pt x="2611" y="453"/>
                </a:cubicBezTo>
                <a:close/>
                <a:moveTo>
                  <a:pt x="2509" y="654"/>
                </a:moveTo>
                <a:cubicBezTo>
                  <a:pt x="2568" y="636"/>
                  <a:pt x="2503" y="549"/>
                  <a:pt x="2545" y="550"/>
                </a:cubicBezTo>
                <a:cubicBezTo>
                  <a:pt x="2583" y="551"/>
                  <a:pt x="2569" y="591"/>
                  <a:pt x="2593" y="606"/>
                </a:cubicBezTo>
                <a:cubicBezTo>
                  <a:pt x="2613" y="620"/>
                  <a:pt x="2666" y="596"/>
                  <a:pt x="2674" y="630"/>
                </a:cubicBezTo>
                <a:cubicBezTo>
                  <a:pt x="2647" y="630"/>
                  <a:pt x="2621" y="650"/>
                  <a:pt x="2597" y="656"/>
                </a:cubicBezTo>
                <a:cubicBezTo>
                  <a:pt x="2589" y="658"/>
                  <a:pt x="2545" y="653"/>
                  <a:pt x="2538" y="664"/>
                </a:cubicBezTo>
                <a:cubicBezTo>
                  <a:pt x="2525" y="682"/>
                  <a:pt x="2579" y="746"/>
                  <a:pt x="2520" y="738"/>
                </a:cubicBezTo>
                <a:cubicBezTo>
                  <a:pt x="2532" y="707"/>
                  <a:pt x="2505" y="685"/>
                  <a:pt x="2509" y="654"/>
                </a:cubicBezTo>
                <a:cubicBezTo>
                  <a:pt x="2513" y="653"/>
                  <a:pt x="2507" y="665"/>
                  <a:pt x="2509" y="654"/>
                </a:cubicBezTo>
                <a:close/>
                <a:moveTo>
                  <a:pt x="2438" y="544"/>
                </a:moveTo>
                <a:cubicBezTo>
                  <a:pt x="2443" y="541"/>
                  <a:pt x="2450" y="533"/>
                  <a:pt x="2456" y="538"/>
                </a:cubicBezTo>
                <a:cubicBezTo>
                  <a:pt x="2454" y="549"/>
                  <a:pt x="2451" y="559"/>
                  <a:pt x="2439" y="559"/>
                </a:cubicBezTo>
                <a:cubicBezTo>
                  <a:pt x="2433" y="554"/>
                  <a:pt x="2433" y="549"/>
                  <a:pt x="2438" y="544"/>
                </a:cubicBezTo>
                <a:cubicBezTo>
                  <a:pt x="2439" y="543"/>
                  <a:pt x="2433" y="548"/>
                  <a:pt x="2438" y="544"/>
                </a:cubicBezTo>
                <a:close/>
                <a:moveTo>
                  <a:pt x="2454" y="770"/>
                </a:moveTo>
                <a:cubicBezTo>
                  <a:pt x="2465" y="763"/>
                  <a:pt x="2476" y="763"/>
                  <a:pt x="2486" y="770"/>
                </a:cubicBezTo>
                <a:cubicBezTo>
                  <a:pt x="2468" y="787"/>
                  <a:pt x="2450" y="793"/>
                  <a:pt x="2426" y="783"/>
                </a:cubicBezTo>
                <a:cubicBezTo>
                  <a:pt x="2435" y="778"/>
                  <a:pt x="2445" y="774"/>
                  <a:pt x="2454" y="770"/>
                </a:cubicBezTo>
                <a:cubicBezTo>
                  <a:pt x="2460" y="767"/>
                  <a:pt x="2445" y="776"/>
                  <a:pt x="2454" y="770"/>
                </a:cubicBezTo>
                <a:close/>
                <a:moveTo>
                  <a:pt x="2424" y="883"/>
                </a:moveTo>
                <a:cubicBezTo>
                  <a:pt x="2431" y="875"/>
                  <a:pt x="2438" y="867"/>
                  <a:pt x="2446" y="859"/>
                </a:cubicBezTo>
                <a:cubicBezTo>
                  <a:pt x="2463" y="878"/>
                  <a:pt x="2487" y="889"/>
                  <a:pt x="2503" y="904"/>
                </a:cubicBezTo>
                <a:cubicBezTo>
                  <a:pt x="2510" y="911"/>
                  <a:pt x="2529" y="900"/>
                  <a:pt x="2533" y="907"/>
                </a:cubicBezTo>
                <a:cubicBezTo>
                  <a:pt x="2550" y="936"/>
                  <a:pt x="2413" y="896"/>
                  <a:pt x="2424" y="883"/>
                </a:cubicBezTo>
                <a:cubicBezTo>
                  <a:pt x="2429" y="877"/>
                  <a:pt x="2421" y="886"/>
                  <a:pt x="2424" y="883"/>
                </a:cubicBezTo>
                <a:close/>
                <a:moveTo>
                  <a:pt x="2470" y="1186"/>
                </a:moveTo>
                <a:cubicBezTo>
                  <a:pt x="2470" y="1212"/>
                  <a:pt x="2454" y="1204"/>
                  <a:pt x="2441" y="1216"/>
                </a:cubicBezTo>
                <a:cubicBezTo>
                  <a:pt x="2444" y="1205"/>
                  <a:pt x="2431" y="1200"/>
                  <a:pt x="2422" y="1203"/>
                </a:cubicBezTo>
                <a:cubicBezTo>
                  <a:pt x="2414" y="1154"/>
                  <a:pt x="2470" y="1129"/>
                  <a:pt x="2470" y="1186"/>
                </a:cubicBezTo>
                <a:cubicBezTo>
                  <a:pt x="2470" y="1187"/>
                  <a:pt x="2470" y="1181"/>
                  <a:pt x="2470" y="1186"/>
                </a:cubicBezTo>
                <a:close/>
                <a:moveTo>
                  <a:pt x="2402" y="1217"/>
                </a:moveTo>
                <a:cubicBezTo>
                  <a:pt x="2420" y="1222"/>
                  <a:pt x="2511" y="1238"/>
                  <a:pt x="2513" y="1260"/>
                </a:cubicBezTo>
                <a:cubicBezTo>
                  <a:pt x="2514" y="1267"/>
                  <a:pt x="2493" y="1288"/>
                  <a:pt x="2494" y="1306"/>
                </a:cubicBezTo>
                <a:cubicBezTo>
                  <a:pt x="2467" y="1303"/>
                  <a:pt x="2463" y="1279"/>
                  <a:pt x="2450" y="1265"/>
                </a:cubicBezTo>
                <a:cubicBezTo>
                  <a:pt x="2441" y="1256"/>
                  <a:pt x="2399" y="1233"/>
                  <a:pt x="2402" y="1217"/>
                </a:cubicBezTo>
                <a:cubicBezTo>
                  <a:pt x="2403" y="1218"/>
                  <a:pt x="2401" y="1222"/>
                  <a:pt x="2402" y="1217"/>
                </a:cubicBezTo>
                <a:close/>
                <a:moveTo>
                  <a:pt x="2402" y="1621"/>
                </a:moveTo>
                <a:cubicBezTo>
                  <a:pt x="2403" y="1621"/>
                  <a:pt x="2441" y="1641"/>
                  <a:pt x="2442" y="1643"/>
                </a:cubicBezTo>
                <a:cubicBezTo>
                  <a:pt x="2456" y="1684"/>
                  <a:pt x="2373" y="1635"/>
                  <a:pt x="2377" y="1637"/>
                </a:cubicBezTo>
                <a:cubicBezTo>
                  <a:pt x="2386" y="1632"/>
                  <a:pt x="2394" y="1627"/>
                  <a:pt x="2402" y="1621"/>
                </a:cubicBezTo>
                <a:cubicBezTo>
                  <a:pt x="2406" y="1621"/>
                  <a:pt x="2398" y="1626"/>
                  <a:pt x="2402" y="1621"/>
                </a:cubicBezTo>
                <a:close/>
                <a:moveTo>
                  <a:pt x="2381" y="1016"/>
                </a:moveTo>
                <a:cubicBezTo>
                  <a:pt x="2383" y="1050"/>
                  <a:pt x="2337" y="1043"/>
                  <a:pt x="2335" y="1033"/>
                </a:cubicBezTo>
                <a:cubicBezTo>
                  <a:pt x="2340" y="1030"/>
                  <a:pt x="2381" y="1013"/>
                  <a:pt x="2381" y="1016"/>
                </a:cubicBezTo>
                <a:cubicBezTo>
                  <a:pt x="2381" y="1017"/>
                  <a:pt x="2381" y="1016"/>
                  <a:pt x="2381" y="1016"/>
                </a:cubicBezTo>
                <a:close/>
                <a:moveTo>
                  <a:pt x="2400" y="2760"/>
                </a:moveTo>
                <a:cubicBezTo>
                  <a:pt x="2407" y="2757"/>
                  <a:pt x="2454" y="2882"/>
                  <a:pt x="2511" y="2874"/>
                </a:cubicBezTo>
                <a:cubicBezTo>
                  <a:pt x="2476" y="2897"/>
                  <a:pt x="2400" y="2989"/>
                  <a:pt x="2350" y="2980"/>
                </a:cubicBezTo>
                <a:cubicBezTo>
                  <a:pt x="2308" y="2972"/>
                  <a:pt x="2292" y="2883"/>
                  <a:pt x="2290" y="2839"/>
                </a:cubicBezTo>
                <a:cubicBezTo>
                  <a:pt x="2313" y="2866"/>
                  <a:pt x="2280" y="2911"/>
                  <a:pt x="2323" y="2922"/>
                </a:cubicBezTo>
                <a:cubicBezTo>
                  <a:pt x="2370" y="2935"/>
                  <a:pt x="2353" y="2867"/>
                  <a:pt x="2361" y="2852"/>
                </a:cubicBezTo>
                <a:cubicBezTo>
                  <a:pt x="2380" y="2815"/>
                  <a:pt x="2404" y="2811"/>
                  <a:pt x="2400" y="2760"/>
                </a:cubicBezTo>
                <a:cubicBezTo>
                  <a:pt x="2401" y="2760"/>
                  <a:pt x="2403" y="2794"/>
                  <a:pt x="2400" y="2760"/>
                </a:cubicBezTo>
                <a:close/>
                <a:moveTo>
                  <a:pt x="2366" y="2695"/>
                </a:moveTo>
                <a:cubicBezTo>
                  <a:pt x="2367" y="2685"/>
                  <a:pt x="2368" y="2675"/>
                  <a:pt x="2368" y="2665"/>
                </a:cubicBezTo>
                <a:cubicBezTo>
                  <a:pt x="2392" y="2672"/>
                  <a:pt x="2394" y="2692"/>
                  <a:pt x="2366" y="2695"/>
                </a:cubicBezTo>
                <a:cubicBezTo>
                  <a:pt x="2367" y="2689"/>
                  <a:pt x="2376" y="2694"/>
                  <a:pt x="2366" y="2695"/>
                </a:cubicBezTo>
                <a:close/>
                <a:moveTo>
                  <a:pt x="2497" y="2689"/>
                </a:moveTo>
                <a:cubicBezTo>
                  <a:pt x="2485" y="2704"/>
                  <a:pt x="2467" y="2691"/>
                  <a:pt x="2454" y="2688"/>
                </a:cubicBezTo>
                <a:cubicBezTo>
                  <a:pt x="2461" y="2673"/>
                  <a:pt x="2485" y="2678"/>
                  <a:pt x="2498" y="2675"/>
                </a:cubicBezTo>
                <a:cubicBezTo>
                  <a:pt x="2497" y="2680"/>
                  <a:pt x="2497" y="2684"/>
                  <a:pt x="2497" y="2689"/>
                </a:cubicBezTo>
                <a:cubicBezTo>
                  <a:pt x="2491" y="2696"/>
                  <a:pt x="2496" y="2686"/>
                  <a:pt x="2497" y="2689"/>
                </a:cubicBezTo>
                <a:close/>
                <a:moveTo>
                  <a:pt x="2510" y="2642"/>
                </a:moveTo>
                <a:cubicBezTo>
                  <a:pt x="2515" y="2621"/>
                  <a:pt x="2531" y="2641"/>
                  <a:pt x="2531" y="2641"/>
                </a:cubicBezTo>
                <a:cubicBezTo>
                  <a:pt x="2531" y="2641"/>
                  <a:pt x="2505" y="2668"/>
                  <a:pt x="2510" y="2642"/>
                </a:cubicBezTo>
                <a:cubicBezTo>
                  <a:pt x="2511" y="2638"/>
                  <a:pt x="2509" y="2646"/>
                  <a:pt x="2510" y="2642"/>
                </a:cubicBezTo>
                <a:close/>
                <a:moveTo>
                  <a:pt x="2245" y="3455"/>
                </a:moveTo>
                <a:cubicBezTo>
                  <a:pt x="2248" y="3461"/>
                  <a:pt x="2252" y="3468"/>
                  <a:pt x="2255" y="3475"/>
                </a:cubicBezTo>
                <a:cubicBezTo>
                  <a:pt x="2247" y="3484"/>
                  <a:pt x="2185" y="3465"/>
                  <a:pt x="2163" y="3473"/>
                </a:cubicBezTo>
                <a:cubicBezTo>
                  <a:pt x="2168" y="3461"/>
                  <a:pt x="2205" y="3380"/>
                  <a:pt x="2224" y="3383"/>
                </a:cubicBezTo>
                <a:cubicBezTo>
                  <a:pt x="2228" y="3384"/>
                  <a:pt x="2243" y="3450"/>
                  <a:pt x="2245" y="3455"/>
                </a:cubicBezTo>
                <a:cubicBezTo>
                  <a:pt x="2249" y="3462"/>
                  <a:pt x="2235" y="3435"/>
                  <a:pt x="2245" y="3455"/>
                </a:cubicBezTo>
                <a:close/>
                <a:moveTo>
                  <a:pt x="2222" y="2791"/>
                </a:moveTo>
                <a:cubicBezTo>
                  <a:pt x="2201" y="2760"/>
                  <a:pt x="2117" y="2767"/>
                  <a:pt x="2094" y="2788"/>
                </a:cubicBezTo>
                <a:cubicBezTo>
                  <a:pt x="2102" y="2754"/>
                  <a:pt x="2140" y="2708"/>
                  <a:pt x="2156" y="2677"/>
                </a:cubicBezTo>
                <a:cubicBezTo>
                  <a:pt x="2167" y="2656"/>
                  <a:pt x="2176" y="2634"/>
                  <a:pt x="2192" y="2616"/>
                </a:cubicBezTo>
                <a:cubicBezTo>
                  <a:pt x="2186" y="2643"/>
                  <a:pt x="2241" y="2686"/>
                  <a:pt x="2249" y="2725"/>
                </a:cubicBezTo>
                <a:cubicBezTo>
                  <a:pt x="2256" y="2759"/>
                  <a:pt x="2281" y="2880"/>
                  <a:pt x="2263" y="2901"/>
                </a:cubicBezTo>
                <a:cubicBezTo>
                  <a:pt x="2261" y="2902"/>
                  <a:pt x="2260" y="2902"/>
                  <a:pt x="2258" y="2902"/>
                </a:cubicBezTo>
                <a:cubicBezTo>
                  <a:pt x="2225" y="2870"/>
                  <a:pt x="2242" y="2820"/>
                  <a:pt x="2222" y="2791"/>
                </a:cubicBezTo>
                <a:cubicBezTo>
                  <a:pt x="2215" y="2781"/>
                  <a:pt x="2227" y="2798"/>
                  <a:pt x="2222" y="2791"/>
                </a:cubicBezTo>
                <a:close/>
                <a:moveTo>
                  <a:pt x="2123" y="2912"/>
                </a:moveTo>
                <a:cubicBezTo>
                  <a:pt x="2128" y="2919"/>
                  <a:pt x="2134" y="2925"/>
                  <a:pt x="2141" y="2929"/>
                </a:cubicBezTo>
                <a:cubicBezTo>
                  <a:pt x="2126" y="2947"/>
                  <a:pt x="2155" y="2992"/>
                  <a:pt x="2105" y="2953"/>
                </a:cubicBezTo>
                <a:cubicBezTo>
                  <a:pt x="2125" y="2944"/>
                  <a:pt x="2124" y="2856"/>
                  <a:pt x="2131" y="2842"/>
                </a:cubicBezTo>
                <a:cubicBezTo>
                  <a:pt x="2184" y="2871"/>
                  <a:pt x="2117" y="2878"/>
                  <a:pt x="2123" y="2912"/>
                </a:cubicBezTo>
                <a:cubicBezTo>
                  <a:pt x="2124" y="2918"/>
                  <a:pt x="2122" y="2904"/>
                  <a:pt x="2123" y="2912"/>
                </a:cubicBezTo>
                <a:close/>
                <a:moveTo>
                  <a:pt x="2089" y="1908"/>
                </a:moveTo>
                <a:cubicBezTo>
                  <a:pt x="2093" y="1895"/>
                  <a:pt x="2127" y="1892"/>
                  <a:pt x="2135" y="1887"/>
                </a:cubicBezTo>
                <a:cubicBezTo>
                  <a:pt x="2127" y="1902"/>
                  <a:pt x="2126" y="1921"/>
                  <a:pt x="2108" y="1921"/>
                </a:cubicBezTo>
                <a:cubicBezTo>
                  <a:pt x="2103" y="1921"/>
                  <a:pt x="2087" y="1915"/>
                  <a:pt x="2089" y="1908"/>
                </a:cubicBezTo>
                <a:cubicBezTo>
                  <a:pt x="2091" y="1900"/>
                  <a:pt x="2088" y="1910"/>
                  <a:pt x="2089" y="1908"/>
                </a:cubicBezTo>
                <a:close/>
                <a:moveTo>
                  <a:pt x="2087" y="1234"/>
                </a:moveTo>
                <a:cubicBezTo>
                  <a:pt x="2076" y="1223"/>
                  <a:pt x="2114" y="1202"/>
                  <a:pt x="2119" y="1206"/>
                </a:cubicBezTo>
                <a:cubicBezTo>
                  <a:pt x="2117" y="1212"/>
                  <a:pt x="2094" y="1229"/>
                  <a:pt x="2087" y="1234"/>
                </a:cubicBezTo>
                <a:cubicBezTo>
                  <a:pt x="2087" y="1234"/>
                  <a:pt x="2088" y="1234"/>
                  <a:pt x="2087" y="1234"/>
                </a:cubicBezTo>
                <a:close/>
                <a:moveTo>
                  <a:pt x="2096" y="2350"/>
                </a:moveTo>
                <a:cubicBezTo>
                  <a:pt x="2102" y="2350"/>
                  <a:pt x="2114" y="2347"/>
                  <a:pt x="2119" y="2349"/>
                </a:cubicBezTo>
                <a:cubicBezTo>
                  <a:pt x="2117" y="2391"/>
                  <a:pt x="2077" y="2350"/>
                  <a:pt x="2096" y="2350"/>
                </a:cubicBezTo>
                <a:close/>
                <a:moveTo>
                  <a:pt x="2291" y="2352"/>
                </a:moveTo>
                <a:cubicBezTo>
                  <a:pt x="2295" y="2371"/>
                  <a:pt x="2311" y="2443"/>
                  <a:pt x="2305" y="2463"/>
                </a:cubicBezTo>
                <a:cubicBezTo>
                  <a:pt x="2298" y="2459"/>
                  <a:pt x="2284" y="2437"/>
                  <a:pt x="2275" y="2453"/>
                </a:cubicBezTo>
                <a:cubicBezTo>
                  <a:pt x="2276" y="2424"/>
                  <a:pt x="2282" y="2384"/>
                  <a:pt x="2277" y="2352"/>
                </a:cubicBezTo>
                <a:cubicBezTo>
                  <a:pt x="2274" y="2333"/>
                  <a:pt x="2251" y="2331"/>
                  <a:pt x="2254" y="2314"/>
                </a:cubicBezTo>
                <a:cubicBezTo>
                  <a:pt x="2257" y="2295"/>
                  <a:pt x="2280" y="2288"/>
                  <a:pt x="2283" y="2269"/>
                </a:cubicBezTo>
                <a:cubicBezTo>
                  <a:pt x="2282" y="2278"/>
                  <a:pt x="2258" y="2128"/>
                  <a:pt x="2311" y="2199"/>
                </a:cubicBezTo>
                <a:cubicBezTo>
                  <a:pt x="2339" y="2237"/>
                  <a:pt x="2284" y="2312"/>
                  <a:pt x="2291" y="2352"/>
                </a:cubicBezTo>
                <a:cubicBezTo>
                  <a:pt x="2292" y="2359"/>
                  <a:pt x="2286" y="2326"/>
                  <a:pt x="2291" y="2352"/>
                </a:cubicBezTo>
                <a:close/>
                <a:moveTo>
                  <a:pt x="2275" y="3191"/>
                </a:moveTo>
                <a:cubicBezTo>
                  <a:pt x="2283" y="3212"/>
                  <a:pt x="2330" y="3202"/>
                  <a:pt x="2335" y="3213"/>
                </a:cubicBezTo>
                <a:cubicBezTo>
                  <a:pt x="2340" y="3227"/>
                  <a:pt x="2267" y="3277"/>
                  <a:pt x="2258" y="3277"/>
                </a:cubicBezTo>
                <a:cubicBezTo>
                  <a:pt x="2265" y="3239"/>
                  <a:pt x="2250" y="3170"/>
                  <a:pt x="2277" y="3146"/>
                </a:cubicBezTo>
                <a:cubicBezTo>
                  <a:pt x="2278" y="3145"/>
                  <a:pt x="2289" y="3146"/>
                  <a:pt x="2290" y="3147"/>
                </a:cubicBezTo>
                <a:cubicBezTo>
                  <a:pt x="2295" y="3157"/>
                  <a:pt x="2268" y="3175"/>
                  <a:pt x="2275" y="3191"/>
                </a:cubicBezTo>
                <a:cubicBezTo>
                  <a:pt x="2278" y="3200"/>
                  <a:pt x="2271" y="3182"/>
                  <a:pt x="2275" y="3191"/>
                </a:cubicBezTo>
                <a:close/>
                <a:moveTo>
                  <a:pt x="2236" y="1106"/>
                </a:moveTo>
                <a:cubicBezTo>
                  <a:pt x="2208" y="1106"/>
                  <a:pt x="2191" y="1094"/>
                  <a:pt x="2188" y="1067"/>
                </a:cubicBezTo>
                <a:cubicBezTo>
                  <a:pt x="2194" y="1068"/>
                  <a:pt x="2271" y="1085"/>
                  <a:pt x="2272" y="1086"/>
                </a:cubicBezTo>
                <a:cubicBezTo>
                  <a:pt x="2277" y="1097"/>
                  <a:pt x="2237" y="1106"/>
                  <a:pt x="2236" y="1106"/>
                </a:cubicBezTo>
                <a:close/>
                <a:moveTo>
                  <a:pt x="2237" y="2088"/>
                </a:moveTo>
                <a:cubicBezTo>
                  <a:pt x="2230" y="2089"/>
                  <a:pt x="2224" y="2088"/>
                  <a:pt x="2219" y="2083"/>
                </a:cubicBezTo>
                <a:cubicBezTo>
                  <a:pt x="2222" y="2079"/>
                  <a:pt x="2225" y="2075"/>
                  <a:pt x="2229" y="2072"/>
                </a:cubicBezTo>
                <a:cubicBezTo>
                  <a:pt x="2231" y="2077"/>
                  <a:pt x="2234" y="2083"/>
                  <a:pt x="2237" y="2088"/>
                </a:cubicBezTo>
                <a:close/>
                <a:moveTo>
                  <a:pt x="2192" y="1354"/>
                </a:moveTo>
                <a:cubicBezTo>
                  <a:pt x="2182" y="1353"/>
                  <a:pt x="2176" y="1348"/>
                  <a:pt x="2175" y="1339"/>
                </a:cubicBezTo>
                <a:cubicBezTo>
                  <a:pt x="2183" y="1337"/>
                  <a:pt x="2191" y="1336"/>
                  <a:pt x="2199" y="1334"/>
                </a:cubicBezTo>
                <a:cubicBezTo>
                  <a:pt x="2202" y="1342"/>
                  <a:pt x="2199" y="1349"/>
                  <a:pt x="2192" y="1354"/>
                </a:cubicBezTo>
                <a:cubicBezTo>
                  <a:pt x="2180" y="1352"/>
                  <a:pt x="2200" y="1346"/>
                  <a:pt x="2192" y="1354"/>
                </a:cubicBezTo>
                <a:close/>
                <a:moveTo>
                  <a:pt x="2288" y="1630"/>
                </a:moveTo>
                <a:cubicBezTo>
                  <a:pt x="2292" y="1621"/>
                  <a:pt x="2297" y="1614"/>
                  <a:pt x="2303" y="1607"/>
                </a:cubicBezTo>
                <a:cubicBezTo>
                  <a:pt x="2333" y="1614"/>
                  <a:pt x="2302" y="1653"/>
                  <a:pt x="2284" y="1653"/>
                </a:cubicBezTo>
                <a:cubicBezTo>
                  <a:pt x="2273" y="1653"/>
                  <a:pt x="2289" y="1628"/>
                  <a:pt x="2288" y="1630"/>
                </a:cubicBezTo>
                <a:cubicBezTo>
                  <a:pt x="2294" y="1619"/>
                  <a:pt x="2285" y="1635"/>
                  <a:pt x="2288" y="1630"/>
                </a:cubicBezTo>
                <a:close/>
                <a:moveTo>
                  <a:pt x="2284" y="1441"/>
                </a:moveTo>
                <a:cubicBezTo>
                  <a:pt x="2297" y="1407"/>
                  <a:pt x="2303" y="1454"/>
                  <a:pt x="2297" y="1454"/>
                </a:cubicBezTo>
                <a:cubicBezTo>
                  <a:pt x="2283" y="1454"/>
                  <a:pt x="2291" y="1444"/>
                  <a:pt x="2284" y="1441"/>
                </a:cubicBezTo>
                <a:close/>
                <a:moveTo>
                  <a:pt x="2327" y="1851"/>
                </a:moveTo>
                <a:cubicBezTo>
                  <a:pt x="2331" y="1860"/>
                  <a:pt x="2325" y="1884"/>
                  <a:pt x="2333" y="1890"/>
                </a:cubicBezTo>
                <a:cubicBezTo>
                  <a:pt x="2322" y="1885"/>
                  <a:pt x="2303" y="1840"/>
                  <a:pt x="2327" y="1851"/>
                </a:cubicBezTo>
                <a:cubicBezTo>
                  <a:pt x="2328" y="1852"/>
                  <a:pt x="2323" y="1849"/>
                  <a:pt x="2327" y="1851"/>
                </a:cubicBezTo>
                <a:close/>
                <a:moveTo>
                  <a:pt x="2323" y="1554"/>
                </a:moveTo>
                <a:cubicBezTo>
                  <a:pt x="2328" y="1550"/>
                  <a:pt x="2325" y="1545"/>
                  <a:pt x="2333" y="1544"/>
                </a:cubicBezTo>
                <a:cubicBezTo>
                  <a:pt x="2337" y="1550"/>
                  <a:pt x="2328" y="1566"/>
                  <a:pt x="2323" y="1554"/>
                </a:cubicBezTo>
                <a:close/>
                <a:moveTo>
                  <a:pt x="2287" y="1796"/>
                </a:moveTo>
                <a:cubicBezTo>
                  <a:pt x="2292" y="1798"/>
                  <a:pt x="2297" y="1797"/>
                  <a:pt x="2303" y="1795"/>
                </a:cubicBezTo>
                <a:cubicBezTo>
                  <a:pt x="2299" y="1808"/>
                  <a:pt x="2300" y="1821"/>
                  <a:pt x="2306" y="1834"/>
                </a:cubicBezTo>
                <a:cubicBezTo>
                  <a:pt x="2289" y="1823"/>
                  <a:pt x="2248" y="1845"/>
                  <a:pt x="2249" y="1812"/>
                </a:cubicBezTo>
                <a:cubicBezTo>
                  <a:pt x="2268" y="1809"/>
                  <a:pt x="2268" y="1815"/>
                  <a:pt x="2287" y="1796"/>
                </a:cubicBezTo>
                <a:cubicBezTo>
                  <a:pt x="2289" y="1797"/>
                  <a:pt x="2281" y="1801"/>
                  <a:pt x="2287" y="1796"/>
                </a:cubicBezTo>
                <a:close/>
                <a:moveTo>
                  <a:pt x="2259" y="2573"/>
                </a:moveTo>
                <a:cubicBezTo>
                  <a:pt x="2263" y="2576"/>
                  <a:pt x="2267" y="2579"/>
                  <a:pt x="2271" y="2582"/>
                </a:cubicBezTo>
                <a:cubicBezTo>
                  <a:pt x="2263" y="2588"/>
                  <a:pt x="2255" y="2588"/>
                  <a:pt x="2247" y="2582"/>
                </a:cubicBezTo>
                <a:cubicBezTo>
                  <a:pt x="2251" y="2579"/>
                  <a:pt x="2255" y="2576"/>
                  <a:pt x="2259" y="2573"/>
                </a:cubicBezTo>
                <a:close/>
                <a:moveTo>
                  <a:pt x="2281" y="2511"/>
                </a:moveTo>
                <a:cubicBezTo>
                  <a:pt x="2299" y="2487"/>
                  <a:pt x="2257" y="2481"/>
                  <a:pt x="2273" y="2458"/>
                </a:cubicBezTo>
                <a:cubicBezTo>
                  <a:pt x="2268" y="2485"/>
                  <a:pt x="2305" y="2478"/>
                  <a:pt x="2281" y="2511"/>
                </a:cubicBezTo>
                <a:cubicBezTo>
                  <a:pt x="2281" y="2511"/>
                  <a:pt x="2288" y="2502"/>
                  <a:pt x="2281" y="2511"/>
                </a:cubicBezTo>
                <a:close/>
                <a:moveTo>
                  <a:pt x="2304" y="2053"/>
                </a:moveTo>
                <a:cubicBezTo>
                  <a:pt x="2286" y="2044"/>
                  <a:pt x="2344" y="2042"/>
                  <a:pt x="2349" y="2055"/>
                </a:cubicBezTo>
                <a:cubicBezTo>
                  <a:pt x="2335" y="2067"/>
                  <a:pt x="2320" y="2067"/>
                  <a:pt x="2304" y="2053"/>
                </a:cubicBezTo>
                <a:cubicBezTo>
                  <a:pt x="2303" y="2053"/>
                  <a:pt x="2314" y="2059"/>
                  <a:pt x="2304" y="2053"/>
                </a:cubicBezTo>
                <a:close/>
                <a:moveTo>
                  <a:pt x="2340" y="1893"/>
                </a:moveTo>
                <a:cubicBezTo>
                  <a:pt x="2344" y="1893"/>
                  <a:pt x="2352" y="1897"/>
                  <a:pt x="2340" y="1893"/>
                </a:cubicBezTo>
                <a:cubicBezTo>
                  <a:pt x="2342" y="1893"/>
                  <a:pt x="2342" y="1893"/>
                  <a:pt x="2340" y="1893"/>
                </a:cubicBezTo>
                <a:close/>
                <a:moveTo>
                  <a:pt x="2341" y="1254"/>
                </a:moveTo>
                <a:cubicBezTo>
                  <a:pt x="2336" y="1257"/>
                  <a:pt x="2319" y="1222"/>
                  <a:pt x="2313" y="1221"/>
                </a:cubicBezTo>
                <a:cubicBezTo>
                  <a:pt x="2291" y="1215"/>
                  <a:pt x="2274" y="1239"/>
                  <a:pt x="2255" y="1250"/>
                </a:cubicBezTo>
                <a:cubicBezTo>
                  <a:pt x="2255" y="1241"/>
                  <a:pt x="2320" y="1186"/>
                  <a:pt x="2326" y="1185"/>
                </a:cubicBezTo>
                <a:cubicBezTo>
                  <a:pt x="2361" y="1185"/>
                  <a:pt x="2366" y="1237"/>
                  <a:pt x="2341" y="1254"/>
                </a:cubicBezTo>
                <a:cubicBezTo>
                  <a:pt x="2340" y="1255"/>
                  <a:pt x="2351" y="1247"/>
                  <a:pt x="2341" y="1254"/>
                </a:cubicBezTo>
                <a:close/>
                <a:moveTo>
                  <a:pt x="2282" y="457"/>
                </a:moveTo>
                <a:cubicBezTo>
                  <a:pt x="2262" y="498"/>
                  <a:pt x="2242" y="433"/>
                  <a:pt x="2248" y="436"/>
                </a:cubicBezTo>
                <a:cubicBezTo>
                  <a:pt x="2255" y="439"/>
                  <a:pt x="2299" y="423"/>
                  <a:pt x="2282" y="457"/>
                </a:cubicBezTo>
                <a:cubicBezTo>
                  <a:pt x="2281" y="460"/>
                  <a:pt x="2284" y="454"/>
                  <a:pt x="2282" y="457"/>
                </a:cubicBezTo>
                <a:close/>
                <a:moveTo>
                  <a:pt x="2249" y="614"/>
                </a:moveTo>
                <a:cubicBezTo>
                  <a:pt x="2249" y="625"/>
                  <a:pt x="2241" y="636"/>
                  <a:pt x="2242" y="649"/>
                </a:cubicBezTo>
                <a:cubicBezTo>
                  <a:pt x="2222" y="634"/>
                  <a:pt x="2190" y="610"/>
                  <a:pt x="2175" y="591"/>
                </a:cubicBezTo>
                <a:cubicBezTo>
                  <a:pt x="2176" y="590"/>
                  <a:pt x="2178" y="588"/>
                  <a:pt x="2178" y="585"/>
                </a:cubicBezTo>
                <a:cubicBezTo>
                  <a:pt x="2194" y="592"/>
                  <a:pt x="2240" y="601"/>
                  <a:pt x="2249" y="614"/>
                </a:cubicBezTo>
                <a:cubicBezTo>
                  <a:pt x="2249" y="614"/>
                  <a:pt x="2249" y="613"/>
                  <a:pt x="2249" y="614"/>
                </a:cubicBezTo>
                <a:close/>
                <a:moveTo>
                  <a:pt x="2179" y="1949"/>
                </a:moveTo>
                <a:cubicBezTo>
                  <a:pt x="2193" y="1946"/>
                  <a:pt x="2208" y="1942"/>
                  <a:pt x="2221" y="1936"/>
                </a:cubicBezTo>
                <a:cubicBezTo>
                  <a:pt x="2233" y="1936"/>
                  <a:pt x="2187" y="1993"/>
                  <a:pt x="2164" y="1988"/>
                </a:cubicBezTo>
                <a:cubicBezTo>
                  <a:pt x="2122" y="1980"/>
                  <a:pt x="2154" y="1949"/>
                  <a:pt x="2179" y="1949"/>
                </a:cubicBezTo>
                <a:close/>
                <a:moveTo>
                  <a:pt x="2180" y="2305"/>
                </a:moveTo>
                <a:cubicBezTo>
                  <a:pt x="2180" y="2299"/>
                  <a:pt x="2179" y="2296"/>
                  <a:pt x="2180" y="2291"/>
                </a:cubicBezTo>
                <a:cubicBezTo>
                  <a:pt x="2183" y="2300"/>
                  <a:pt x="2202" y="2310"/>
                  <a:pt x="2181" y="2318"/>
                </a:cubicBezTo>
                <a:cubicBezTo>
                  <a:pt x="2181" y="2313"/>
                  <a:pt x="2180" y="2309"/>
                  <a:pt x="2180" y="2305"/>
                </a:cubicBezTo>
                <a:cubicBezTo>
                  <a:pt x="2180" y="2303"/>
                  <a:pt x="2181" y="2307"/>
                  <a:pt x="2180" y="2305"/>
                </a:cubicBezTo>
                <a:close/>
                <a:moveTo>
                  <a:pt x="2255" y="3377"/>
                </a:moveTo>
                <a:cubicBezTo>
                  <a:pt x="2254" y="3380"/>
                  <a:pt x="2307" y="3346"/>
                  <a:pt x="2316" y="3351"/>
                </a:cubicBezTo>
                <a:cubicBezTo>
                  <a:pt x="2311" y="3348"/>
                  <a:pt x="2332" y="3412"/>
                  <a:pt x="2335" y="3419"/>
                </a:cubicBezTo>
                <a:cubicBezTo>
                  <a:pt x="2349" y="3449"/>
                  <a:pt x="2368" y="3424"/>
                  <a:pt x="2359" y="3459"/>
                </a:cubicBezTo>
                <a:cubicBezTo>
                  <a:pt x="2334" y="3560"/>
                  <a:pt x="2254" y="3410"/>
                  <a:pt x="2255" y="3377"/>
                </a:cubicBezTo>
                <a:cubicBezTo>
                  <a:pt x="2255" y="3377"/>
                  <a:pt x="2254" y="3408"/>
                  <a:pt x="2255" y="3377"/>
                </a:cubicBezTo>
                <a:close/>
                <a:moveTo>
                  <a:pt x="2349" y="3016"/>
                </a:moveTo>
                <a:cubicBezTo>
                  <a:pt x="2341" y="2999"/>
                  <a:pt x="2386" y="2984"/>
                  <a:pt x="2397" y="2985"/>
                </a:cubicBezTo>
                <a:cubicBezTo>
                  <a:pt x="2397" y="3023"/>
                  <a:pt x="2371" y="3060"/>
                  <a:pt x="2349" y="3016"/>
                </a:cubicBezTo>
                <a:close/>
                <a:moveTo>
                  <a:pt x="2336" y="381"/>
                </a:moveTo>
                <a:cubicBezTo>
                  <a:pt x="2345" y="384"/>
                  <a:pt x="2328" y="429"/>
                  <a:pt x="2314" y="416"/>
                </a:cubicBezTo>
                <a:cubicBezTo>
                  <a:pt x="2320" y="402"/>
                  <a:pt x="2328" y="396"/>
                  <a:pt x="2336" y="381"/>
                </a:cubicBezTo>
                <a:cubicBezTo>
                  <a:pt x="2336" y="381"/>
                  <a:pt x="2335" y="382"/>
                  <a:pt x="2336" y="381"/>
                </a:cubicBezTo>
                <a:close/>
                <a:moveTo>
                  <a:pt x="2285" y="195"/>
                </a:moveTo>
                <a:cubicBezTo>
                  <a:pt x="2340" y="188"/>
                  <a:pt x="2294" y="220"/>
                  <a:pt x="2300" y="238"/>
                </a:cubicBezTo>
                <a:cubicBezTo>
                  <a:pt x="2303" y="246"/>
                  <a:pt x="2348" y="251"/>
                  <a:pt x="2327" y="267"/>
                </a:cubicBezTo>
                <a:cubicBezTo>
                  <a:pt x="2303" y="259"/>
                  <a:pt x="2280" y="251"/>
                  <a:pt x="2256" y="243"/>
                </a:cubicBezTo>
                <a:cubicBezTo>
                  <a:pt x="2284" y="216"/>
                  <a:pt x="2216" y="200"/>
                  <a:pt x="2238" y="239"/>
                </a:cubicBezTo>
                <a:cubicBezTo>
                  <a:pt x="2230" y="238"/>
                  <a:pt x="2222" y="238"/>
                  <a:pt x="2214" y="239"/>
                </a:cubicBezTo>
                <a:cubicBezTo>
                  <a:pt x="2214" y="231"/>
                  <a:pt x="2213" y="221"/>
                  <a:pt x="2214" y="213"/>
                </a:cubicBezTo>
                <a:cubicBezTo>
                  <a:pt x="2240" y="222"/>
                  <a:pt x="2260" y="195"/>
                  <a:pt x="2285" y="195"/>
                </a:cubicBezTo>
                <a:close/>
                <a:moveTo>
                  <a:pt x="2160" y="105"/>
                </a:moveTo>
                <a:cubicBezTo>
                  <a:pt x="2161" y="105"/>
                  <a:pt x="2187" y="125"/>
                  <a:pt x="2187" y="125"/>
                </a:cubicBezTo>
                <a:cubicBezTo>
                  <a:pt x="2184" y="124"/>
                  <a:pt x="2185" y="87"/>
                  <a:pt x="2231" y="116"/>
                </a:cubicBezTo>
                <a:cubicBezTo>
                  <a:pt x="2240" y="122"/>
                  <a:pt x="2250" y="118"/>
                  <a:pt x="2241" y="137"/>
                </a:cubicBezTo>
                <a:cubicBezTo>
                  <a:pt x="2245" y="130"/>
                  <a:pt x="2192" y="155"/>
                  <a:pt x="2194" y="155"/>
                </a:cubicBezTo>
                <a:cubicBezTo>
                  <a:pt x="2186" y="158"/>
                  <a:pt x="2180" y="186"/>
                  <a:pt x="2173" y="190"/>
                </a:cubicBezTo>
                <a:cubicBezTo>
                  <a:pt x="2171" y="181"/>
                  <a:pt x="2151" y="107"/>
                  <a:pt x="2160" y="105"/>
                </a:cubicBezTo>
                <a:cubicBezTo>
                  <a:pt x="2161" y="105"/>
                  <a:pt x="2156" y="106"/>
                  <a:pt x="2160" y="105"/>
                </a:cubicBezTo>
                <a:close/>
                <a:moveTo>
                  <a:pt x="2142" y="544"/>
                </a:moveTo>
                <a:cubicBezTo>
                  <a:pt x="2165" y="522"/>
                  <a:pt x="2215" y="530"/>
                  <a:pt x="2187" y="557"/>
                </a:cubicBezTo>
                <a:cubicBezTo>
                  <a:pt x="2171" y="573"/>
                  <a:pt x="2126" y="559"/>
                  <a:pt x="2142" y="544"/>
                </a:cubicBezTo>
                <a:cubicBezTo>
                  <a:pt x="2148" y="538"/>
                  <a:pt x="2139" y="547"/>
                  <a:pt x="2142" y="544"/>
                </a:cubicBezTo>
                <a:close/>
                <a:moveTo>
                  <a:pt x="2069" y="429"/>
                </a:moveTo>
                <a:cubicBezTo>
                  <a:pt x="2103" y="429"/>
                  <a:pt x="2141" y="470"/>
                  <a:pt x="2096" y="492"/>
                </a:cubicBezTo>
                <a:cubicBezTo>
                  <a:pt x="2080" y="471"/>
                  <a:pt x="2106" y="429"/>
                  <a:pt x="2069" y="429"/>
                </a:cubicBezTo>
                <a:close/>
                <a:moveTo>
                  <a:pt x="2033" y="478"/>
                </a:moveTo>
                <a:cubicBezTo>
                  <a:pt x="2034" y="457"/>
                  <a:pt x="2134" y="566"/>
                  <a:pt x="2143" y="601"/>
                </a:cubicBezTo>
                <a:cubicBezTo>
                  <a:pt x="2084" y="660"/>
                  <a:pt x="2083" y="578"/>
                  <a:pt x="2074" y="539"/>
                </a:cubicBezTo>
                <a:cubicBezTo>
                  <a:pt x="2066" y="498"/>
                  <a:pt x="2084" y="520"/>
                  <a:pt x="2066" y="494"/>
                </a:cubicBezTo>
                <a:cubicBezTo>
                  <a:pt x="2052" y="473"/>
                  <a:pt x="2030" y="532"/>
                  <a:pt x="2033" y="478"/>
                </a:cubicBezTo>
                <a:cubicBezTo>
                  <a:pt x="2033" y="475"/>
                  <a:pt x="2032" y="487"/>
                  <a:pt x="2033" y="478"/>
                </a:cubicBezTo>
                <a:close/>
                <a:moveTo>
                  <a:pt x="1934" y="2381"/>
                </a:moveTo>
                <a:cubicBezTo>
                  <a:pt x="1939" y="2384"/>
                  <a:pt x="1944" y="2388"/>
                  <a:pt x="1949" y="2391"/>
                </a:cubicBezTo>
                <a:cubicBezTo>
                  <a:pt x="1935" y="2397"/>
                  <a:pt x="1911" y="2372"/>
                  <a:pt x="1934" y="2381"/>
                </a:cubicBezTo>
                <a:cubicBezTo>
                  <a:pt x="1941" y="2384"/>
                  <a:pt x="1931" y="2380"/>
                  <a:pt x="1934" y="2381"/>
                </a:cubicBezTo>
                <a:close/>
                <a:moveTo>
                  <a:pt x="1921" y="2355"/>
                </a:moveTo>
                <a:cubicBezTo>
                  <a:pt x="1919" y="2349"/>
                  <a:pt x="1917" y="2343"/>
                  <a:pt x="1914" y="2337"/>
                </a:cubicBezTo>
                <a:cubicBezTo>
                  <a:pt x="1931" y="2332"/>
                  <a:pt x="1932" y="2347"/>
                  <a:pt x="1921" y="2355"/>
                </a:cubicBezTo>
                <a:cubicBezTo>
                  <a:pt x="1920" y="2348"/>
                  <a:pt x="1923" y="2354"/>
                  <a:pt x="1921" y="2355"/>
                </a:cubicBezTo>
                <a:close/>
                <a:moveTo>
                  <a:pt x="1922" y="2296"/>
                </a:moveTo>
                <a:cubicBezTo>
                  <a:pt x="1903" y="2288"/>
                  <a:pt x="1882" y="2281"/>
                  <a:pt x="1861" y="2278"/>
                </a:cubicBezTo>
                <a:cubicBezTo>
                  <a:pt x="1861" y="2256"/>
                  <a:pt x="1892" y="2259"/>
                  <a:pt x="1897" y="2246"/>
                </a:cubicBezTo>
                <a:cubicBezTo>
                  <a:pt x="1901" y="2235"/>
                  <a:pt x="1906" y="2215"/>
                  <a:pt x="1911" y="2205"/>
                </a:cubicBezTo>
                <a:cubicBezTo>
                  <a:pt x="1930" y="2168"/>
                  <a:pt x="1937" y="2154"/>
                  <a:pt x="1970" y="2119"/>
                </a:cubicBezTo>
                <a:cubicBezTo>
                  <a:pt x="1990" y="2162"/>
                  <a:pt x="1916" y="2165"/>
                  <a:pt x="1924" y="2201"/>
                </a:cubicBezTo>
                <a:cubicBezTo>
                  <a:pt x="1935" y="2250"/>
                  <a:pt x="1963" y="2209"/>
                  <a:pt x="1982" y="2206"/>
                </a:cubicBezTo>
                <a:cubicBezTo>
                  <a:pt x="1979" y="2207"/>
                  <a:pt x="2068" y="2172"/>
                  <a:pt x="2047" y="2205"/>
                </a:cubicBezTo>
                <a:cubicBezTo>
                  <a:pt x="2044" y="2209"/>
                  <a:pt x="2016" y="2208"/>
                  <a:pt x="2010" y="2213"/>
                </a:cubicBezTo>
                <a:cubicBezTo>
                  <a:pt x="2001" y="2221"/>
                  <a:pt x="1999" y="2240"/>
                  <a:pt x="1987" y="2250"/>
                </a:cubicBezTo>
                <a:cubicBezTo>
                  <a:pt x="1966" y="2268"/>
                  <a:pt x="1936" y="2266"/>
                  <a:pt x="1922" y="2296"/>
                </a:cubicBezTo>
                <a:cubicBezTo>
                  <a:pt x="1905" y="2288"/>
                  <a:pt x="1931" y="2277"/>
                  <a:pt x="1922" y="2296"/>
                </a:cubicBezTo>
                <a:close/>
                <a:moveTo>
                  <a:pt x="1800" y="1748"/>
                </a:moveTo>
                <a:cubicBezTo>
                  <a:pt x="1795" y="1759"/>
                  <a:pt x="1791" y="1771"/>
                  <a:pt x="1787" y="1782"/>
                </a:cubicBezTo>
                <a:cubicBezTo>
                  <a:pt x="1789" y="1754"/>
                  <a:pt x="1797" y="1721"/>
                  <a:pt x="1811" y="1694"/>
                </a:cubicBezTo>
                <a:cubicBezTo>
                  <a:pt x="1806" y="1712"/>
                  <a:pt x="1796" y="1729"/>
                  <a:pt x="1800" y="1748"/>
                </a:cubicBezTo>
                <a:cubicBezTo>
                  <a:pt x="1796" y="1754"/>
                  <a:pt x="1797" y="1734"/>
                  <a:pt x="1800" y="1748"/>
                </a:cubicBezTo>
                <a:close/>
                <a:moveTo>
                  <a:pt x="1746" y="1222"/>
                </a:moveTo>
                <a:cubicBezTo>
                  <a:pt x="1739" y="1210"/>
                  <a:pt x="1719" y="1223"/>
                  <a:pt x="1717" y="1214"/>
                </a:cubicBezTo>
                <a:cubicBezTo>
                  <a:pt x="1716" y="1207"/>
                  <a:pt x="1741" y="1191"/>
                  <a:pt x="1746" y="1198"/>
                </a:cubicBezTo>
                <a:cubicBezTo>
                  <a:pt x="1751" y="1205"/>
                  <a:pt x="1745" y="1212"/>
                  <a:pt x="1746" y="1222"/>
                </a:cubicBezTo>
                <a:cubicBezTo>
                  <a:pt x="1744" y="1218"/>
                  <a:pt x="1746" y="1220"/>
                  <a:pt x="1746" y="1222"/>
                </a:cubicBezTo>
                <a:close/>
                <a:moveTo>
                  <a:pt x="1687" y="1167"/>
                </a:moveTo>
                <a:cubicBezTo>
                  <a:pt x="1703" y="1127"/>
                  <a:pt x="1750" y="1177"/>
                  <a:pt x="1687" y="1167"/>
                </a:cubicBezTo>
                <a:cubicBezTo>
                  <a:pt x="1694" y="1151"/>
                  <a:pt x="1687" y="1167"/>
                  <a:pt x="1687" y="1167"/>
                </a:cubicBezTo>
                <a:close/>
                <a:moveTo>
                  <a:pt x="1764" y="1234"/>
                </a:moveTo>
                <a:cubicBezTo>
                  <a:pt x="1771" y="1236"/>
                  <a:pt x="1778" y="1237"/>
                  <a:pt x="1786" y="1238"/>
                </a:cubicBezTo>
                <a:cubicBezTo>
                  <a:pt x="1757" y="1247"/>
                  <a:pt x="1758" y="1256"/>
                  <a:pt x="1749" y="1228"/>
                </a:cubicBezTo>
                <a:cubicBezTo>
                  <a:pt x="1754" y="1230"/>
                  <a:pt x="1759" y="1232"/>
                  <a:pt x="1764" y="1234"/>
                </a:cubicBezTo>
                <a:close/>
                <a:moveTo>
                  <a:pt x="1749" y="1642"/>
                </a:moveTo>
                <a:cubicBezTo>
                  <a:pt x="1755" y="1625"/>
                  <a:pt x="1759" y="1607"/>
                  <a:pt x="1781" y="1609"/>
                </a:cubicBezTo>
                <a:cubicBezTo>
                  <a:pt x="1777" y="1617"/>
                  <a:pt x="1778" y="1624"/>
                  <a:pt x="1785" y="1632"/>
                </a:cubicBezTo>
                <a:cubicBezTo>
                  <a:pt x="1778" y="1634"/>
                  <a:pt x="1748" y="1645"/>
                  <a:pt x="1749" y="1642"/>
                </a:cubicBezTo>
                <a:cubicBezTo>
                  <a:pt x="1752" y="1634"/>
                  <a:pt x="1749" y="1643"/>
                  <a:pt x="1749" y="1642"/>
                </a:cubicBezTo>
                <a:close/>
                <a:moveTo>
                  <a:pt x="1765" y="2014"/>
                </a:moveTo>
                <a:cubicBezTo>
                  <a:pt x="1772" y="1973"/>
                  <a:pt x="1795" y="2037"/>
                  <a:pt x="1795" y="2037"/>
                </a:cubicBezTo>
                <a:cubicBezTo>
                  <a:pt x="1786" y="2021"/>
                  <a:pt x="1761" y="2040"/>
                  <a:pt x="1765" y="2014"/>
                </a:cubicBezTo>
                <a:cubicBezTo>
                  <a:pt x="1767" y="2005"/>
                  <a:pt x="1763" y="2024"/>
                  <a:pt x="1765" y="2014"/>
                </a:cubicBezTo>
                <a:close/>
                <a:moveTo>
                  <a:pt x="1864" y="1458"/>
                </a:moveTo>
                <a:cubicBezTo>
                  <a:pt x="1900" y="1458"/>
                  <a:pt x="1906" y="1459"/>
                  <a:pt x="1883" y="1487"/>
                </a:cubicBezTo>
                <a:cubicBezTo>
                  <a:pt x="1846" y="1531"/>
                  <a:pt x="1886" y="1480"/>
                  <a:pt x="1844" y="1470"/>
                </a:cubicBezTo>
                <a:cubicBezTo>
                  <a:pt x="1851" y="1466"/>
                  <a:pt x="1857" y="1462"/>
                  <a:pt x="1864" y="1458"/>
                </a:cubicBezTo>
                <a:close/>
                <a:moveTo>
                  <a:pt x="1849" y="836"/>
                </a:moveTo>
                <a:cubicBezTo>
                  <a:pt x="1865" y="834"/>
                  <a:pt x="1875" y="853"/>
                  <a:pt x="1880" y="873"/>
                </a:cubicBezTo>
                <a:cubicBezTo>
                  <a:pt x="1861" y="868"/>
                  <a:pt x="1853" y="855"/>
                  <a:pt x="1849" y="836"/>
                </a:cubicBezTo>
                <a:cubicBezTo>
                  <a:pt x="1854" y="836"/>
                  <a:pt x="1854" y="859"/>
                  <a:pt x="1849" y="836"/>
                </a:cubicBezTo>
                <a:close/>
                <a:moveTo>
                  <a:pt x="1839" y="1283"/>
                </a:moveTo>
                <a:cubicBezTo>
                  <a:pt x="1812" y="1302"/>
                  <a:pt x="1787" y="1292"/>
                  <a:pt x="1803" y="1285"/>
                </a:cubicBezTo>
                <a:cubicBezTo>
                  <a:pt x="1804" y="1284"/>
                  <a:pt x="1871" y="1262"/>
                  <a:pt x="1839" y="1283"/>
                </a:cubicBezTo>
                <a:cubicBezTo>
                  <a:pt x="1828" y="1291"/>
                  <a:pt x="1842" y="1281"/>
                  <a:pt x="1839" y="1283"/>
                </a:cubicBezTo>
                <a:close/>
                <a:moveTo>
                  <a:pt x="1804" y="1795"/>
                </a:moveTo>
                <a:cubicBezTo>
                  <a:pt x="1807" y="1774"/>
                  <a:pt x="1811" y="1754"/>
                  <a:pt x="1821" y="1735"/>
                </a:cubicBezTo>
                <a:cubicBezTo>
                  <a:pt x="1836" y="1744"/>
                  <a:pt x="1818" y="1762"/>
                  <a:pt x="1825" y="1768"/>
                </a:cubicBezTo>
                <a:cubicBezTo>
                  <a:pt x="1843" y="1782"/>
                  <a:pt x="1847" y="1786"/>
                  <a:pt x="1866" y="1795"/>
                </a:cubicBezTo>
                <a:cubicBezTo>
                  <a:pt x="1871" y="1798"/>
                  <a:pt x="1968" y="1819"/>
                  <a:pt x="1959" y="1838"/>
                </a:cubicBezTo>
                <a:cubicBezTo>
                  <a:pt x="1956" y="1843"/>
                  <a:pt x="1867" y="1822"/>
                  <a:pt x="1857" y="1821"/>
                </a:cubicBezTo>
                <a:cubicBezTo>
                  <a:pt x="1828" y="1816"/>
                  <a:pt x="1799" y="1842"/>
                  <a:pt x="1804" y="1795"/>
                </a:cubicBezTo>
                <a:cubicBezTo>
                  <a:pt x="1805" y="1789"/>
                  <a:pt x="1802" y="1809"/>
                  <a:pt x="1804" y="1795"/>
                </a:cubicBezTo>
                <a:close/>
                <a:moveTo>
                  <a:pt x="1949" y="1441"/>
                </a:moveTo>
                <a:cubicBezTo>
                  <a:pt x="1958" y="1420"/>
                  <a:pt x="1995" y="1476"/>
                  <a:pt x="1998" y="1484"/>
                </a:cubicBezTo>
                <a:cubicBezTo>
                  <a:pt x="1984" y="1476"/>
                  <a:pt x="1939" y="1467"/>
                  <a:pt x="1949" y="1441"/>
                </a:cubicBezTo>
                <a:cubicBezTo>
                  <a:pt x="1951" y="1437"/>
                  <a:pt x="1947" y="1447"/>
                  <a:pt x="1949" y="1441"/>
                </a:cubicBezTo>
                <a:close/>
                <a:moveTo>
                  <a:pt x="1946" y="2018"/>
                </a:moveTo>
                <a:cubicBezTo>
                  <a:pt x="1947" y="2026"/>
                  <a:pt x="1905" y="2009"/>
                  <a:pt x="1901" y="2005"/>
                </a:cubicBezTo>
                <a:cubicBezTo>
                  <a:pt x="1922" y="1978"/>
                  <a:pt x="1935" y="1994"/>
                  <a:pt x="1946" y="2018"/>
                </a:cubicBezTo>
                <a:cubicBezTo>
                  <a:pt x="1946" y="2020"/>
                  <a:pt x="1937" y="1999"/>
                  <a:pt x="1946" y="2018"/>
                </a:cubicBezTo>
                <a:close/>
                <a:moveTo>
                  <a:pt x="1841" y="2020"/>
                </a:moveTo>
                <a:cubicBezTo>
                  <a:pt x="1838" y="2024"/>
                  <a:pt x="1834" y="2027"/>
                  <a:pt x="1830" y="2030"/>
                </a:cubicBezTo>
                <a:cubicBezTo>
                  <a:pt x="1813" y="2030"/>
                  <a:pt x="1854" y="1967"/>
                  <a:pt x="1830" y="1959"/>
                </a:cubicBezTo>
                <a:cubicBezTo>
                  <a:pt x="1885" y="1947"/>
                  <a:pt x="1896" y="1987"/>
                  <a:pt x="1841" y="2020"/>
                </a:cubicBezTo>
                <a:cubicBezTo>
                  <a:pt x="1839" y="2022"/>
                  <a:pt x="1854" y="2013"/>
                  <a:pt x="1841" y="2020"/>
                </a:cubicBezTo>
                <a:close/>
                <a:moveTo>
                  <a:pt x="1835" y="2123"/>
                </a:moveTo>
                <a:cubicBezTo>
                  <a:pt x="1817" y="2117"/>
                  <a:pt x="1822" y="2086"/>
                  <a:pt x="1835" y="2088"/>
                </a:cubicBezTo>
                <a:cubicBezTo>
                  <a:pt x="1837" y="2100"/>
                  <a:pt x="1851" y="2115"/>
                  <a:pt x="1835" y="2123"/>
                </a:cubicBezTo>
                <a:cubicBezTo>
                  <a:pt x="1826" y="2120"/>
                  <a:pt x="1847" y="2117"/>
                  <a:pt x="1835" y="2123"/>
                </a:cubicBezTo>
                <a:close/>
                <a:moveTo>
                  <a:pt x="1856" y="2051"/>
                </a:moveTo>
                <a:cubicBezTo>
                  <a:pt x="1863" y="2060"/>
                  <a:pt x="1864" y="2070"/>
                  <a:pt x="1858" y="2080"/>
                </a:cubicBezTo>
                <a:cubicBezTo>
                  <a:pt x="1843" y="2072"/>
                  <a:pt x="1836" y="2073"/>
                  <a:pt x="1856" y="2051"/>
                </a:cubicBezTo>
                <a:cubicBezTo>
                  <a:pt x="1864" y="2058"/>
                  <a:pt x="1850" y="2058"/>
                  <a:pt x="1856" y="2051"/>
                </a:cubicBezTo>
                <a:close/>
                <a:moveTo>
                  <a:pt x="1993" y="2582"/>
                </a:moveTo>
                <a:cubicBezTo>
                  <a:pt x="1998" y="2573"/>
                  <a:pt x="2048" y="2538"/>
                  <a:pt x="2059" y="2549"/>
                </a:cubicBezTo>
                <a:cubicBezTo>
                  <a:pt x="2050" y="2574"/>
                  <a:pt x="1994" y="2580"/>
                  <a:pt x="1993" y="2582"/>
                </a:cubicBezTo>
                <a:cubicBezTo>
                  <a:pt x="1994" y="2581"/>
                  <a:pt x="1993" y="2582"/>
                  <a:pt x="1993" y="2582"/>
                </a:cubicBezTo>
                <a:close/>
                <a:moveTo>
                  <a:pt x="2054" y="1503"/>
                </a:moveTo>
                <a:cubicBezTo>
                  <a:pt x="2026" y="1503"/>
                  <a:pt x="2067" y="1490"/>
                  <a:pt x="2068" y="1498"/>
                </a:cubicBezTo>
                <a:cubicBezTo>
                  <a:pt x="2063" y="1499"/>
                  <a:pt x="2059" y="1501"/>
                  <a:pt x="2054" y="1503"/>
                </a:cubicBezTo>
                <a:close/>
                <a:moveTo>
                  <a:pt x="2017" y="871"/>
                </a:moveTo>
                <a:cubicBezTo>
                  <a:pt x="2039" y="873"/>
                  <a:pt x="2030" y="862"/>
                  <a:pt x="2049" y="879"/>
                </a:cubicBezTo>
                <a:cubicBezTo>
                  <a:pt x="2045" y="881"/>
                  <a:pt x="2006" y="877"/>
                  <a:pt x="2017" y="871"/>
                </a:cubicBezTo>
                <a:close/>
                <a:moveTo>
                  <a:pt x="2009" y="1541"/>
                </a:moveTo>
                <a:cubicBezTo>
                  <a:pt x="2021" y="1541"/>
                  <a:pt x="2003" y="1566"/>
                  <a:pt x="1989" y="1554"/>
                </a:cubicBezTo>
                <a:cubicBezTo>
                  <a:pt x="1996" y="1549"/>
                  <a:pt x="2002" y="1545"/>
                  <a:pt x="2009" y="1541"/>
                </a:cubicBezTo>
                <a:close/>
                <a:moveTo>
                  <a:pt x="1975" y="1131"/>
                </a:moveTo>
                <a:cubicBezTo>
                  <a:pt x="1959" y="1143"/>
                  <a:pt x="1976" y="1088"/>
                  <a:pt x="1999" y="1088"/>
                </a:cubicBezTo>
                <a:cubicBezTo>
                  <a:pt x="1997" y="1106"/>
                  <a:pt x="1990" y="1120"/>
                  <a:pt x="1975" y="1131"/>
                </a:cubicBezTo>
                <a:cubicBezTo>
                  <a:pt x="1975" y="1131"/>
                  <a:pt x="1990" y="1120"/>
                  <a:pt x="1975" y="1131"/>
                </a:cubicBezTo>
                <a:close/>
                <a:moveTo>
                  <a:pt x="1953" y="504"/>
                </a:moveTo>
                <a:cubicBezTo>
                  <a:pt x="1965" y="442"/>
                  <a:pt x="1975" y="505"/>
                  <a:pt x="1988" y="522"/>
                </a:cubicBezTo>
                <a:cubicBezTo>
                  <a:pt x="1977" y="533"/>
                  <a:pt x="1952" y="516"/>
                  <a:pt x="1953" y="504"/>
                </a:cubicBezTo>
                <a:close/>
                <a:moveTo>
                  <a:pt x="1905" y="663"/>
                </a:moveTo>
                <a:cubicBezTo>
                  <a:pt x="1926" y="663"/>
                  <a:pt x="1967" y="695"/>
                  <a:pt x="1973" y="710"/>
                </a:cubicBezTo>
                <a:cubicBezTo>
                  <a:pt x="1974" y="713"/>
                  <a:pt x="1966" y="824"/>
                  <a:pt x="1967" y="823"/>
                </a:cubicBezTo>
                <a:cubicBezTo>
                  <a:pt x="1912" y="823"/>
                  <a:pt x="1910" y="727"/>
                  <a:pt x="1841" y="797"/>
                </a:cubicBezTo>
                <a:cubicBezTo>
                  <a:pt x="1831" y="759"/>
                  <a:pt x="1831" y="742"/>
                  <a:pt x="1853" y="708"/>
                </a:cubicBezTo>
                <a:cubicBezTo>
                  <a:pt x="1880" y="666"/>
                  <a:pt x="1849" y="663"/>
                  <a:pt x="1905" y="663"/>
                </a:cubicBezTo>
                <a:close/>
                <a:moveTo>
                  <a:pt x="1798" y="591"/>
                </a:moveTo>
                <a:cubicBezTo>
                  <a:pt x="1830" y="590"/>
                  <a:pt x="1854" y="551"/>
                  <a:pt x="1879" y="573"/>
                </a:cubicBezTo>
                <a:cubicBezTo>
                  <a:pt x="1852" y="549"/>
                  <a:pt x="1878" y="641"/>
                  <a:pt x="1877" y="638"/>
                </a:cubicBezTo>
                <a:cubicBezTo>
                  <a:pt x="1849" y="644"/>
                  <a:pt x="1848" y="622"/>
                  <a:pt x="1827" y="616"/>
                </a:cubicBezTo>
                <a:cubicBezTo>
                  <a:pt x="1807" y="609"/>
                  <a:pt x="1804" y="626"/>
                  <a:pt x="1785" y="624"/>
                </a:cubicBezTo>
                <a:cubicBezTo>
                  <a:pt x="1788" y="613"/>
                  <a:pt x="1780" y="592"/>
                  <a:pt x="1798" y="591"/>
                </a:cubicBezTo>
                <a:cubicBezTo>
                  <a:pt x="1819" y="590"/>
                  <a:pt x="1786" y="592"/>
                  <a:pt x="1798" y="591"/>
                </a:cubicBezTo>
                <a:close/>
                <a:moveTo>
                  <a:pt x="1765" y="159"/>
                </a:moveTo>
                <a:cubicBezTo>
                  <a:pt x="1766" y="151"/>
                  <a:pt x="1780" y="143"/>
                  <a:pt x="1783" y="138"/>
                </a:cubicBezTo>
                <a:cubicBezTo>
                  <a:pt x="1803" y="138"/>
                  <a:pt x="1760" y="186"/>
                  <a:pt x="1765" y="159"/>
                </a:cubicBezTo>
                <a:cubicBezTo>
                  <a:pt x="1767" y="147"/>
                  <a:pt x="1764" y="163"/>
                  <a:pt x="1765" y="159"/>
                </a:cubicBezTo>
                <a:close/>
                <a:moveTo>
                  <a:pt x="1678" y="655"/>
                </a:moveTo>
                <a:cubicBezTo>
                  <a:pt x="1691" y="644"/>
                  <a:pt x="1698" y="687"/>
                  <a:pt x="1659" y="686"/>
                </a:cubicBezTo>
                <a:cubicBezTo>
                  <a:pt x="1660" y="672"/>
                  <a:pt x="1666" y="662"/>
                  <a:pt x="1678" y="655"/>
                </a:cubicBezTo>
                <a:cubicBezTo>
                  <a:pt x="1680" y="653"/>
                  <a:pt x="1667" y="664"/>
                  <a:pt x="1678" y="655"/>
                </a:cubicBezTo>
                <a:close/>
                <a:moveTo>
                  <a:pt x="1640" y="896"/>
                </a:moveTo>
                <a:cubicBezTo>
                  <a:pt x="1650" y="884"/>
                  <a:pt x="1668" y="891"/>
                  <a:pt x="1679" y="876"/>
                </a:cubicBezTo>
                <a:cubicBezTo>
                  <a:pt x="1690" y="895"/>
                  <a:pt x="1734" y="887"/>
                  <a:pt x="1755" y="899"/>
                </a:cubicBezTo>
                <a:cubicBezTo>
                  <a:pt x="1783" y="916"/>
                  <a:pt x="1783" y="912"/>
                  <a:pt x="1786" y="952"/>
                </a:cubicBezTo>
                <a:cubicBezTo>
                  <a:pt x="1764" y="959"/>
                  <a:pt x="1744" y="907"/>
                  <a:pt x="1717" y="905"/>
                </a:cubicBezTo>
                <a:cubicBezTo>
                  <a:pt x="1730" y="906"/>
                  <a:pt x="1583" y="962"/>
                  <a:pt x="1640" y="896"/>
                </a:cubicBezTo>
                <a:cubicBezTo>
                  <a:pt x="1641" y="894"/>
                  <a:pt x="1638" y="898"/>
                  <a:pt x="1640" y="896"/>
                </a:cubicBezTo>
                <a:close/>
                <a:moveTo>
                  <a:pt x="1652" y="2413"/>
                </a:moveTo>
                <a:cubicBezTo>
                  <a:pt x="1673" y="2399"/>
                  <a:pt x="1679" y="2367"/>
                  <a:pt x="1706" y="2386"/>
                </a:cubicBezTo>
                <a:cubicBezTo>
                  <a:pt x="1694" y="2377"/>
                  <a:pt x="1702" y="2473"/>
                  <a:pt x="1702" y="2479"/>
                </a:cubicBezTo>
                <a:cubicBezTo>
                  <a:pt x="1701" y="2537"/>
                  <a:pt x="1596" y="2615"/>
                  <a:pt x="1630" y="2656"/>
                </a:cubicBezTo>
                <a:cubicBezTo>
                  <a:pt x="1712" y="2753"/>
                  <a:pt x="1736" y="2504"/>
                  <a:pt x="1759" y="2493"/>
                </a:cubicBezTo>
                <a:cubicBezTo>
                  <a:pt x="1792" y="2478"/>
                  <a:pt x="1824" y="2521"/>
                  <a:pt x="1851" y="2513"/>
                </a:cubicBezTo>
                <a:cubicBezTo>
                  <a:pt x="1894" y="2500"/>
                  <a:pt x="1851" y="2480"/>
                  <a:pt x="1858" y="2464"/>
                </a:cubicBezTo>
                <a:cubicBezTo>
                  <a:pt x="1875" y="2465"/>
                  <a:pt x="1948" y="2418"/>
                  <a:pt x="1952" y="2437"/>
                </a:cubicBezTo>
                <a:cubicBezTo>
                  <a:pt x="1956" y="2451"/>
                  <a:pt x="1897" y="2490"/>
                  <a:pt x="1894" y="2508"/>
                </a:cubicBezTo>
                <a:cubicBezTo>
                  <a:pt x="1888" y="2554"/>
                  <a:pt x="1920" y="2539"/>
                  <a:pt x="1950" y="2566"/>
                </a:cubicBezTo>
                <a:cubicBezTo>
                  <a:pt x="1915" y="2579"/>
                  <a:pt x="1880" y="2718"/>
                  <a:pt x="1895" y="2718"/>
                </a:cubicBezTo>
                <a:cubicBezTo>
                  <a:pt x="1861" y="2718"/>
                  <a:pt x="1887" y="2671"/>
                  <a:pt x="1884" y="2655"/>
                </a:cubicBezTo>
                <a:cubicBezTo>
                  <a:pt x="1878" y="2621"/>
                  <a:pt x="1855" y="2595"/>
                  <a:pt x="1820" y="2604"/>
                </a:cubicBezTo>
                <a:cubicBezTo>
                  <a:pt x="1790" y="2612"/>
                  <a:pt x="1813" y="2617"/>
                  <a:pt x="1798" y="2628"/>
                </a:cubicBezTo>
                <a:cubicBezTo>
                  <a:pt x="1795" y="2630"/>
                  <a:pt x="1769" y="2646"/>
                  <a:pt x="1763" y="2652"/>
                </a:cubicBezTo>
                <a:cubicBezTo>
                  <a:pt x="1751" y="2667"/>
                  <a:pt x="1741" y="2715"/>
                  <a:pt x="1731" y="2723"/>
                </a:cubicBezTo>
                <a:cubicBezTo>
                  <a:pt x="1706" y="2743"/>
                  <a:pt x="1682" y="2689"/>
                  <a:pt x="1652" y="2719"/>
                </a:cubicBezTo>
                <a:cubicBezTo>
                  <a:pt x="1628" y="2742"/>
                  <a:pt x="1648" y="2770"/>
                  <a:pt x="1655" y="2794"/>
                </a:cubicBezTo>
                <a:cubicBezTo>
                  <a:pt x="1649" y="2795"/>
                  <a:pt x="1627" y="2795"/>
                  <a:pt x="1625" y="2798"/>
                </a:cubicBezTo>
                <a:cubicBezTo>
                  <a:pt x="1617" y="2803"/>
                  <a:pt x="1609" y="2808"/>
                  <a:pt x="1602" y="2812"/>
                </a:cubicBezTo>
                <a:cubicBezTo>
                  <a:pt x="1601" y="2824"/>
                  <a:pt x="1601" y="2836"/>
                  <a:pt x="1603" y="2847"/>
                </a:cubicBezTo>
                <a:cubicBezTo>
                  <a:pt x="1586" y="2868"/>
                  <a:pt x="1582" y="2871"/>
                  <a:pt x="1548" y="2883"/>
                </a:cubicBezTo>
                <a:cubicBezTo>
                  <a:pt x="1557" y="2874"/>
                  <a:pt x="1582" y="2813"/>
                  <a:pt x="1582" y="2806"/>
                </a:cubicBezTo>
                <a:cubicBezTo>
                  <a:pt x="1585" y="2770"/>
                  <a:pt x="1591" y="2794"/>
                  <a:pt x="1574" y="2761"/>
                </a:cubicBezTo>
                <a:cubicBezTo>
                  <a:pt x="1574" y="2761"/>
                  <a:pt x="1545" y="2725"/>
                  <a:pt x="1542" y="2721"/>
                </a:cubicBezTo>
                <a:cubicBezTo>
                  <a:pt x="1536" y="2714"/>
                  <a:pt x="1525" y="2732"/>
                  <a:pt x="1520" y="2734"/>
                </a:cubicBezTo>
                <a:cubicBezTo>
                  <a:pt x="1520" y="2717"/>
                  <a:pt x="1545" y="2702"/>
                  <a:pt x="1551" y="2689"/>
                </a:cubicBezTo>
                <a:cubicBezTo>
                  <a:pt x="1548" y="2695"/>
                  <a:pt x="1553" y="2649"/>
                  <a:pt x="1553" y="2651"/>
                </a:cubicBezTo>
                <a:cubicBezTo>
                  <a:pt x="1555" y="2636"/>
                  <a:pt x="1578" y="2571"/>
                  <a:pt x="1587" y="2564"/>
                </a:cubicBezTo>
                <a:cubicBezTo>
                  <a:pt x="1592" y="2560"/>
                  <a:pt x="1723" y="2587"/>
                  <a:pt x="1665" y="2518"/>
                </a:cubicBezTo>
                <a:cubicBezTo>
                  <a:pt x="1655" y="2505"/>
                  <a:pt x="1615" y="2514"/>
                  <a:pt x="1609" y="2504"/>
                </a:cubicBezTo>
                <a:cubicBezTo>
                  <a:pt x="1593" y="2478"/>
                  <a:pt x="1633" y="2426"/>
                  <a:pt x="1652" y="2413"/>
                </a:cubicBezTo>
                <a:cubicBezTo>
                  <a:pt x="1663" y="2406"/>
                  <a:pt x="1624" y="2432"/>
                  <a:pt x="1652" y="2413"/>
                </a:cubicBezTo>
                <a:close/>
                <a:moveTo>
                  <a:pt x="1389" y="4529"/>
                </a:moveTo>
                <a:cubicBezTo>
                  <a:pt x="1406" y="4568"/>
                  <a:pt x="1357" y="4654"/>
                  <a:pt x="1319" y="4603"/>
                </a:cubicBezTo>
                <a:cubicBezTo>
                  <a:pt x="1312" y="4592"/>
                  <a:pt x="1325" y="4564"/>
                  <a:pt x="1324" y="4551"/>
                </a:cubicBezTo>
                <a:cubicBezTo>
                  <a:pt x="1321" y="4515"/>
                  <a:pt x="1300" y="4523"/>
                  <a:pt x="1302" y="4490"/>
                </a:cubicBezTo>
                <a:cubicBezTo>
                  <a:pt x="1347" y="4559"/>
                  <a:pt x="1385" y="4484"/>
                  <a:pt x="1374" y="4435"/>
                </a:cubicBezTo>
                <a:cubicBezTo>
                  <a:pt x="1382" y="4434"/>
                  <a:pt x="1412" y="4444"/>
                  <a:pt x="1413" y="4443"/>
                </a:cubicBezTo>
                <a:cubicBezTo>
                  <a:pt x="1420" y="4439"/>
                  <a:pt x="1445" y="4414"/>
                  <a:pt x="1447" y="4414"/>
                </a:cubicBezTo>
                <a:cubicBezTo>
                  <a:pt x="1467" y="4413"/>
                  <a:pt x="1488" y="4408"/>
                  <a:pt x="1491" y="4433"/>
                </a:cubicBezTo>
                <a:cubicBezTo>
                  <a:pt x="1491" y="4441"/>
                  <a:pt x="1448" y="4509"/>
                  <a:pt x="1446" y="4511"/>
                </a:cubicBezTo>
                <a:cubicBezTo>
                  <a:pt x="1434" y="4522"/>
                  <a:pt x="1389" y="4529"/>
                  <a:pt x="1389" y="4529"/>
                </a:cubicBezTo>
                <a:cubicBezTo>
                  <a:pt x="1405" y="4566"/>
                  <a:pt x="1388" y="4527"/>
                  <a:pt x="1389" y="4529"/>
                </a:cubicBezTo>
                <a:close/>
                <a:moveTo>
                  <a:pt x="1333" y="4778"/>
                </a:moveTo>
                <a:cubicBezTo>
                  <a:pt x="1361" y="4780"/>
                  <a:pt x="1348" y="4837"/>
                  <a:pt x="1327" y="4837"/>
                </a:cubicBezTo>
                <a:cubicBezTo>
                  <a:pt x="1318" y="4837"/>
                  <a:pt x="1336" y="4786"/>
                  <a:pt x="1333" y="4778"/>
                </a:cubicBezTo>
                <a:cubicBezTo>
                  <a:pt x="1340" y="4778"/>
                  <a:pt x="1337" y="4790"/>
                  <a:pt x="1333" y="4778"/>
                </a:cubicBezTo>
                <a:close/>
                <a:moveTo>
                  <a:pt x="1351" y="4734"/>
                </a:moveTo>
                <a:cubicBezTo>
                  <a:pt x="1336" y="4733"/>
                  <a:pt x="1328" y="4666"/>
                  <a:pt x="1328" y="4666"/>
                </a:cubicBezTo>
                <a:cubicBezTo>
                  <a:pt x="1337" y="4671"/>
                  <a:pt x="1392" y="4739"/>
                  <a:pt x="1351" y="4734"/>
                </a:cubicBezTo>
                <a:cubicBezTo>
                  <a:pt x="1347" y="4734"/>
                  <a:pt x="1351" y="4734"/>
                  <a:pt x="1351" y="4734"/>
                </a:cubicBezTo>
                <a:close/>
                <a:moveTo>
                  <a:pt x="1026" y="3687"/>
                </a:moveTo>
                <a:cubicBezTo>
                  <a:pt x="1006" y="3717"/>
                  <a:pt x="985" y="3684"/>
                  <a:pt x="956" y="3702"/>
                </a:cubicBezTo>
                <a:cubicBezTo>
                  <a:pt x="956" y="3698"/>
                  <a:pt x="956" y="3695"/>
                  <a:pt x="956" y="3691"/>
                </a:cubicBezTo>
                <a:cubicBezTo>
                  <a:pt x="968" y="3691"/>
                  <a:pt x="1054" y="3669"/>
                  <a:pt x="1026" y="3687"/>
                </a:cubicBezTo>
                <a:close/>
                <a:moveTo>
                  <a:pt x="1017" y="4680"/>
                </a:moveTo>
                <a:cubicBezTo>
                  <a:pt x="1013" y="4688"/>
                  <a:pt x="1009" y="4696"/>
                  <a:pt x="1004" y="4704"/>
                </a:cubicBezTo>
                <a:cubicBezTo>
                  <a:pt x="985" y="4660"/>
                  <a:pt x="1002" y="4685"/>
                  <a:pt x="1014" y="4647"/>
                </a:cubicBezTo>
                <a:cubicBezTo>
                  <a:pt x="1031" y="4656"/>
                  <a:pt x="1032" y="4667"/>
                  <a:pt x="1017" y="4680"/>
                </a:cubicBezTo>
                <a:cubicBezTo>
                  <a:pt x="1010" y="4687"/>
                  <a:pt x="1025" y="4672"/>
                  <a:pt x="1017" y="4680"/>
                </a:cubicBezTo>
                <a:close/>
                <a:moveTo>
                  <a:pt x="880" y="3982"/>
                </a:moveTo>
                <a:cubicBezTo>
                  <a:pt x="902" y="4013"/>
                  <a:pt x="840" y="3976"/>
                  <a:pt x="837" y="3974"/>
                </a:cubicBezTo>
                <a:cubicBezTo>
                  <a:pt x="812" y="3956"/>
                  <a:pt x="762" y="3903"/>
                  <a:pt x="798" y="3869"/>
                </a:cubicBezTo>
                <a:cubicBezTo>
                  <a:pt x="798" y="3869"/>
                  <a:pt x="881" y="3872"/>
                  <a:pt x="887" y="3876"/>
                </a:cubicBezTo>
                <a:cubicBezTo>
                  <a:pt x="899" y="3883"/>
                  <a:pt x="860" y="3910"/>
                  <a:pt x="911" y="3924"/>
                </a:cubicBezTo>
                <a:cubicBezTo>
                  <a:pt x="897" y="3945"/>
                  <a:pt x="851" y="3944"/>
                  <a:pt x="880" y="3982"/>
                </a:cubicBezTo>
                <a:cubicBezTo>
                  <a:pt x="886" y="3991"/>
                  <a:pt x="872" y="3973"/>
                  <a:pt x="880" y="3982"/>
                </a:cubicBezTo>
                <a:close/>
                <a:moveTo>
                  <a:pt x="657" y="4014"/>
                </a:moveTo>
                <a:cubicBezTo>
                  <a:pt x="650" y="4010"/>
                  <a:pt x="621" y="3988"/>
                  <a:pt x="622" y="3979"/>
                </a:cubicBezTo>
                <a:cubicBezTo>
                  <a:pt x="636" y="3962"/>
                  <a:pt x="661" y="3946"/>
                  <a:pt x="678" y="3962"/>
                </a:cubicBezTo>
                <a:cubicBezTo>
                  <a:pt x="682" y="3966"/>
                  <a:pt x="636" y="3992"/>
                  <a:pt x="657" y="4014"/>
                </a:cubicBezTo>
                <a:cubicBezTo>
                  <a:pt x="657" y="4013"/>
                  <a:pt x="652" y="4009"/>
                  <a:pt x="657" y="4014"/>
                </a:cubicBezTo>
                <a:close/>
                <a:moveTo>
                  <a:pt x="481" y="4086"/>
                </a:moveTo>
                <a:cubicBezTo>
                  <a:pt x="506" y="4060"/>
                  <a:pt x="488" y="4110"/>
                  <a:pt x="481" y="4118"/>
                </a:cubicBezTo>
                <a:cubicBezTo>
                  <a:pt x="481" y="4108"/>
                  <a:pt x="481" y="4097"/>
                  <a:pt x="481" y="4086"/>
                </a:cubicBezTo>
                <a:cubicBezTo>
                  <a:pt x="484" y="4084"/>
                  <a:pt x="482" y="4092"/>
                  <a:pt x="481" y="4086"/>
                </a:cubicBezTo>
                <a:close/>
                <a:moveTo>
                  <a:pt x="497" y="3762"/>
                </a:moveTo>
                <a:cubicBezTo>
                  <a:pt x="469" y="3762"/>
                  <a:pt x="425" y="3726"/>
                  <a:pt x="442" y="3695"/>
                </a:cubicBezTo>
                <a:cubicBezTo>
                  <a:pt x="467" y="3651"/>
                  <a:pt x="482" y="3713"/>
                  <a:pt x="488" y="3716"/>
                </a:cubicBezTo>
                <a:cubicBezTo>
                  <a:pt x="501" y="3723"/>
                  <a:pt x="540" y="3720"/>
                  <a:pt x="533" y="3742"/>
                </a:cubicBezTo>
                <a:cubicBezTo>
                  <a:pt x="529" y="3753"/>
                  <a:pt x="509" y="3762"/>
                  <a:pt x="497" y="3762"/>
                </a:cubicBezTo>
                <a:close/>
                <a:moveTo>
                  <a:pt x="356" y="2602"/>
                </a:moveTo>
                <a:cubicBezTo>
                  <a:pt x="312" y="2628"/>
                  <a:pt x="284" y="2554"/>
                  <a:pt x="272" y="2517"/>
                </a:cubicBezTo>
                <a:cubicBezTo>
                  <a:pt x="276" y="2515"/>
                  <a:pt x="354" y="2590"/>
                  <a:pt x="356" y="2602"/>
                </a:cubicBezTo>
                <a:cubicBezTo>
                  <a:pt x="347" y="2607"/>
                  <a:pt x="355" y="2598"/>
                  <a:pt x="356" y="2602"/>
                </a:cubicBezTo>
                <a:close/>
                <a:moveTo>
                  <a:pt x="239" y="3887"/>
                </a:moveTo>
                <a:cubicBezTo>
                  <a:pt x="235" y="3880"/>
                  <a:pt x="231" y="3874"/>
                  <a:pt x="228" y="3867"/>
                </a:cubicBezTo>
                <a:cubicBezTo>
                  <a:pt x="234" y="3865"/>
                  <a:pt x="248" y="3866"/>
                  <a:pt x="252" y="3862"/>
                </a:cubicBezTo>
                <a:cubicBezTo>
                  <a:pt x="250" y="3880"/>
                  <a:pt x="272" y="3924"/>
                  <a:pt x="264" y="3941"/>
                </a:cubicBezTo>
                <a:cubicBezTo>
                  <a:pt x="252" y="3941"/>
                  <a:pt x="245" y="3894"/>
                  <a:pt x="239" y="3887"/>
                </a:cubicBezTo>
                <a:cubicBezTo>
                  <a:pt x="233" y="3880"/>
                  <a:pt x="246" y="3896"/>
                  <a:pt x="239" y="3887"/>
                </a:cubicBezTo>
                <a:close/>
                <a:moveTo>
                  <a:pt x="253" y="3852"/>
                </a:moveTo>
                <a:cubicBezTo>
                  <a:pt x="244" y="3814"/>
                  <a:pt x="281" y="3796"/>
                  <a:pt x="237" y="3778"/>
                </a:cubicBezTo>
                <a:cubicBezTo>
                  <a:pt x="185" y="3757"/>
                  <a:pt x="195" y="3824"/>
                  <a:pt x="169" y="3824"/>
                </a:cubicBezTo>
                <a:cubicBezTo>
                  <a:pt x="147" y="3824"/>
                  <a:pt x="146" y="3697"/>
                  <a:pt x="178" y="3695"/>
                </a:cubicBezTo>
                <a:cubicBezTo>
                  <a:pt x="196" y="3693"/>
                  <a:pt x="226" y="3745"/>
                  <a:pt x="266" y="3743"/>
                </a:cubicBezTo>
                <a:cubicBezTo>
                  <a:pt x="285" y="3741"/>
                  <a:pt x="282" y="3736"/>
                  <a:pt x="291" y="3721"/>
                </a:cubicBezTo>
                <a:cubicBezTo>
                  <a:pt x="295" y="3721"/>
                  <a:pt x="312" y="3728"/>
                  <a:pt x="309" y="3734"/>
                </a:cubicBezTo>
                <a:cubicBezTo>
                  <a:pt x="292" y="3733"/>
                  <a:pt x="256" y="3837"/>
                  <a:pt x="253" y="3852"/>
                </a:cubicBezTo>
                <a:cubicBezTo>
                  <a:pt x="253" y="3851"/>
                  <a:pt x="255" y="3842"/>
                  <a:pt x="253" y="3852"/>
                </a:cubicBezTo>
                <a:close/>
                <a:moveTo>
                  <a:pt x="169" y="3554"/>
                </a:moveTo>
                <a:cubicBezTo>
                  <a:pt x="194" y="3577"/>
                  <a:pt x="203" y="3627"/>
                  <a:pt x="192" y="3656"/>
                </a:cubicBezTo>
                <a:cubicBezTo>
                  <a:pt x="165" y="3724"/>
                  <a:pt x="171" y="3568"/>
                  <a:pt x="169" y="3554"/>
                </a:cubicBezTo>
                <a:close/>
                <a:moveTo>
                  <a:pt x="266" y="1620"/>
                </a:moveTo>
                <a:cubicBezTo>
                  <a:pt x="273" y="1622"/>
                  <a:pt x="279" y="1625"/>
                  <a:pt x="284" y="1631"/>
                </a:cubicBezTo>
                <a:cubicBezTo>
                  <a:pt x="263" y="1643"/>
                  <a:pt x="231" y="1610"/>
                  <a:pt x="222" y="1593"/>
                </a:cubicBezTo>
                <a:cubicBezTo>
                  <a:pt x="257" y="1595"/>
                  <a:pt x="236" y="1610"/>
                  <a:pt x="266" y="1620"/>
                </a:cubicBezTo>
                <a:cubicBezTo>
                  <a:pt x="270" y="1621"/>
                  <a:pt x="256" y="1617"/>
                  <a:pt x="266" y="1620"/>
                </a:cubicBezTo>
                <a:close/>
                <a:moveTo>
                  <a:pt x="223" y="1910"/>
                </a:moveTo>
                <a:cubicBezTo>
                  <a:pt x="238" y="1891"/>
                  <a:pt x="239" y="1869"/>
                  <a:pt x="247" y="1918"/>
                </a:cubicBezTo>
                <a:cubicBezTo>
                  <a:pt x="232" y="1921"/>
                  <a:pt x="212" y="1926"/>
                  <a:pt x="223" y="1910"/>
                </a:cubicBezTo>
                <a:cubicBezTo>
                  <a:pt x="223" y="1910"/>
                  <a:pt x="221" y="1914"/>
                  <a:pt x="223" y="1910"/>
                </a:cubicBezTo>
                <a:close/>
                <a:moveTo>
                  <a:pt x="282" y="3278"/>
                </a:moveTo>
                <a:cubicBezTo>
                  <a:pt x="290" y="3279"/>
                  <a:pt x="295" y="3285"/>
                  <a:pt x="296" y="3294"/>
                </a:cubicBezTo>
                <a:cubicBezTo>
                  <a:pt x="293" y="3309"/>
                  <a:pt x="255" y="3278"/>
                  <a:pt x="282" y="3278"/>
                </a:cubicBezTo>
                <a:close/>
                <a:moveTo>
                  <a:pt x="278" y="2679"/>
                </a:moveTo>
                <a:cubicBezTo>
                  <a:pt x="319" y="2696"/>
                  <a:pt x="313" y="2652"/>
                  <a:pt x="336" y="2637"/>
                </a:cubicBezTo>
                <a:cubicBezTo>
                  <a:pt x="342" y="2655"/>
                  <a:pt x="325" y="2692"/>
                  <a:pt x="320" y="2709"/>
                </a:cubicBezTo>
                <a:cubicBezTo>
                  <a:pt x="309" y="2706"/>
                  <a:pt x="260" y="2695"/>
                  <a:pt x="278" y="2679"/>
                </a:cubicBezTo>
                <a:cubicBezTo>
                  <a:pt x="285" y="2682"/>
                  <a:pt x="273" y="2683"/>
                  <a:pt x="278" y="2679"/>
                </a:cubicBezTo>
                <a:close/>
                <a:moveTo>
                  <a:pt x="307" y="3614"/>
                </a:moveTo>
                <a:cubicBezTo>
                  <a:pt x="306" y="3599"/>
                  <a:pt x="317" y="3579"/>
                  <a:pt x="336" y="3579"/>
                </a:cubicBezTo>
                <a:cubicBezTo>
                  <a:pt x="342" y="3579"/>
                  <a:pt x="338" y="3620"/>
                  <a:pt x="307" y="3614"/>
                </a:cubicBezTo>
                <a:close/>
                <a:moveTo>
                  <a:pt x="325" y="3834"/>
                </a:moveTo>
                <a:cubicBezTo>
                  <a:pt x="346" y="3807"/>
                  <a:pt x="341" y="3851"/>
                  <a:pt x="341" y="3851"/>
                </a:cubicBezTo>
                <a:cubicBezTo>
                  <a:pt x="338" y="3848"/>
                  <a:pt x="311" y="3852"/>
                  <a:pt x="325" y="3834"/>
                </a:cubicBezTo>
                <a:cubicBezTo>
                  <a:pt x="327" y="3831"/>
                  <a:pt x="323" y="3836"/>
                  <a:pt x="325" y="3834"/>
                </a:cubicBezTo>
                <a:close/>
                <a:moveTo>
                  <a:pt x="341" y="1656"/>
                </a:moveTo>
                <a:cubicBezTo>
                  <a:pt x="299" y="1656"/>
                  <a:pt x="327" y="1680"/>
                  <a:pt x="314" y="1700"/>
                </a:cubicBezTo>
                <a:cubicBezTo>
                  <a:pt x="313" y="1700"/>
                  <a:pt x="313" y="1700"/>
                  <a:pt x="312" y="1700"/>
                </a:cubicBezTo>
                <a:cubicBezTo>
                  <a:pt x="257" y="1700"/>
                  <a:pt x="363" y="1598"/>
                  <a:pt x="362" y="1624"/>
                </a:cubicBezTo>
                <a:cubicBezTo>
                  <a:pt x="363" y="1602"/>
                  <a:pt x="335" y="1614"/>
                  <a:pt x="345" y="1583"/>
                </a:cubicBezTo>
                <a:cubicBezTo>
                  <a:pt x="346" y="1581"/>
                  <a:pt x="382" y="1599"/>
                  <a:pt x="382" y="1606"/>
                </a:cubicBezTo>
                <a:cubicBezTo>
                  <a:pt x="382" y="1617"/>
                  <a:pt x="358" y="1619"/>
                  <a:pt x="375" y="1629"/>
                </a:cubicBezTo>
                <a:cubicBezTo>
                  <a:pt x="392" y="1638"/>
                  <a:pt x="414" y="1622"/>
                  <a:pt x="431" y="1632"/>
                </a:cubicBezTo>
                <a:cubicBezTo>
                  <a:pt x="459" y="1649"/>
                  <a:pt x="467" y="1776"/>
                  <a:pt x="435" y="1796"/>
                </a:cubicBezTo>
                <a:cubicBezTo>
                  <a:pt x="423" y="1762"/>
                  <a:pt x="385" y="1656"/>
                  <a:pt x="341" y="1656"/>
                </a:cubicBezTo>
                <a:close/>
                <a:moveTo>
                  <a:pt x="398" y="1220"/>
                </a:moveTo>
                <a:cubicBezTo>
                  <a:pt x="373" y="1195"/>
                  <a:pt x="373" y="1157"/>
                  <a:pt x="413" y="1148"/>
                </a:cubicBezTo>
                <a:cubicBezTo>
                  <a:pt x="414" y="1189"/>
                  <a:pt x="439" y="1270"/>
                  <a:pt x="392" y="1289"/>
                </a:cubicBezTo>
                <a:cubicBezTo>
                  <a:pt x="365" y="1301"/>
                  <a:pt x="410" y="1233"/>
                  <a:pt x="398" y="1220"/>
                </a:cubicBezTo>
                <a:cubicBezTo>
                  <a:pt x="397" y="1219"/>
                  <a:pt x="401" y="1224"/>
                  <a:pt x="398" y="1220"/>
                </a:cubicBezTo>
                <a:close/>
                <a:moveTo>
                  <a:pt x="480" y="954"/>
                </a:moveTo>
                <a:cubicBezTo>
                  <a:pt x="511" y="1013"/>
                  <a:pt x="508" y="1014"/>
                  <a:pt x="573" y="1003"/>
                </a:cubicBezTo>
                <a:cubicBezTo>
                  <a:pt x="555" y="1039"/>
                  <a:pt x="514" y="1043"/>
                  <a:pt x="488" y="1013"/>
                </a:cubicBezTo>
                <a:cubicBezTo>
                  <a:pt x="480" y="1004"/>
                  <a:pt x="489" y="981"/>
                  <a:pt x="481" y="970"/>
                </a:cubicBezTo>
                <a:cubicBezTo>
                  <a:pt x="470" y="957"/>
                  <a:pt x="456" y="958"/>
                  <a:pt x="445" y="946"/>
                </a:cubicBezTo>
                <a:cubicBezTo>
                  <a:pt x="430" y="932"/>
                  <a:pt x="377" y="855"/>
                  <a:pt x="455" y="883"/>
                </a:cubicBezTo>
                <a:cubicBezTo>
                  <a:pt x="476" y="890"/>
                  <a:pt x="469" y="933"/>
                  <a:pt x="480" y="954"/>
                </a:cubicBezTo>
                <a:cubicBezTo>
                  <a:pt x="484" y="961"/>
                  <a:pt x="473" y="941"/>
                  <a:pt x="480" y="954"/>
                </a:cubicBezTo>
                <a:close/>
                <a:moveTo>
                  <a:pt x="549" y="550"/>
                </a:moveTo>
                <a:cubicBezTo>
                  <a:pt x="604" y="550"/>
                  <a:pt x="584" y="515"/>
                  <a:pt x="590" y="564"/>
                </a:cubicBezTo>
                <a:cubicBezTo>
                  <a:pt x="594" y="595"/>
                  <a:pt x="557" y="603"/>
                  <a:pt x="599" y="618"/>
                </a:cubicBezTo>
                <a:cubicBezTo>
                  <a:pt x="651" y="636"/>
                  <a:pt x="649" y="548"/>
                  <a:pt x="706" y="575"/>
                </a:cubicBezTo>
                <a:cubicBezTo>
                  <a:pt x="768" y="604"/>
                  <a:pt x="765" y="675"/>
                  <a:pt x="693" y="674"/>
                </a:cubicBezTo>
                <a:cubicBezTo>
                  <a:pt x="678" y="674"/>
                  <a:pt x="669" y="653"/>
                  <a:pt x="651" y="652"/>
                </a:cubicBezTo>
                <a:cubicBezTo>
                  <a:pt x="623" y="650"/>
                  <a:pt x="600" y="681"/>
                  <a:pt x="571" y="662"/>
                </a:cubicBezTo>
                <a:cubicBezTo>
                  <a:pt x="559" y="653"/>
                  <a:pt x="509" y="538"/>
                  <a:pt x="513" y="538"/>
                </a:cubicBezTo>
                <a:cubicBezTo>
                  <a:pt x="524" y="538"/>
                  <a:pt x="535" y="550"/>
                  <a:pt x="549" y="550"/>
                </a:cubicBezTo>
                <a:close/>
                <a:moveTo>
                  <a:pt x="542" y="392"/>
                </a:moveTo>
                <a:cubicBezTo>
                  <a:pt x="551" y="402"/>
                  <a:pt x="597" y="442"/>
                  <a:pt x="587" y="457"/>
                </a:cubicBezTo>
                <a:cubicBezTo>
                  <a:pt x="568" y="488"/>
                  <a:pt x="543" y="407"/>
                  <a:pt x="542" y="392"/>
                </a:cubicBezTo>
                <a:cubicBezTo>
                  <a:pt x="546" y="397"/>
                  <a:pt x="543" y="406"/>
                  <a:pt x="542" y="392"/>
                </a:cubicBezTo>
                <a:close/>
                <a:moveTo>
                  <a:pt x="618" y="495"/>
                </a:moveTo>
                <a:cubicBezTo>
                  <a:pt x="617" y="487"/>
                  <a:pt x="621" y="483"/>
                  <a:pt x="629" y="484"/>
                </a:cubicBezTo>
                <a:cubicBezTo>
                  <a:pt x="629" y="492"/>
                  <a:pt x="619" y="515"/>
                  <a:pt x="618" y="495"/>
                </a:cubicBezTo>
                <a:cubicBezTo>
                  <a:pt x="618" y="491"/>
                  <a:pt x="618" y="499"/>
                  <a:pt x="618" y="495"/>
                </a:cubicBezTo>
                <a:close/>
                <a:moveTo>
                  <a:pt x="843" y="783"/>
                </a:moveTo>
                <a:cubicBezTo>
                  <a:pt x="833" y="781"/>
                  <a:pt x="825" y="777"/>
                  <a:pt x="818" y="770"/>
                </a:cubicBezTo>
                <a:cubicBezTo>
                  <a:pt x="816" y="758"/>
                  <a:pt x="857" y="732"/>
                  <a:pt x="866" y="724"/>
                </a:cubicBezTo>
                <a:cubicBezTo>
                  <a:pt x="881" y="725"/>
                  <a:pt x="859" y="764"/>
                  <a:pt x="863" y="767"/>
                </a:cubicBezTo>
                <a:cubicBezTo>
                  <a:pt x="873" y="774"/>
                  <a:pt x="883" y="763"/>
                  <a:pt x="888" y="766"/>
                </a:cubicBezTo>
                <a:cubicBezTo>
                  <a:pt x="896" y="769"/>
                  <a:pt x="908" y="729"/>
                  <a:pt x="923" y="760"/>
                </a:cubicBezTo>
                <a:cubicBezTo>
                  <a:pt x="938" y="792"/>
                  <a:pt x="872" y="804"/>
                  <a:pt x="904" y="846"/>
                </a:cubicBezTo>
                <a:cubicBezTo>
                  <a:pt x="897" y="845"/>
                  <a:pt x="879" y="835"/>
                  <a:pt x="871" y="840"/>
                </a:cubicBezTo>
                <a:cubicBezTo>
                  <a:pt x="849" y="840"/>
                  <a:pt x="832" y="848"/>
                  <a:pt x="819" y="865"/>
                </a:cubicBezTo>
                <a:cubicBezTo>
                  <a:pt x="811" y="875"/>
                  <a:pt x="808" y="886"/>
                  <a:pt x="810" y="898"/>
                </a:cubicBezTo>
                <a:cubicBezTo>
                  <a:pt x="803" y="906"/>
                  <a:pt x="780" y="914"/>
                  <a:pt x="772" y="928"/>
                </a:cubicBezTo>
                <a:cubicBezTo>
                  <a:pt x="761" y="946"/>
                  <a:pt x="770" y="967"/>
                  <a:pt x="762" y="986"/>
                </a:cubicBezTo>
                <a:cubicBezTo>
                  <a:pt x="759" y="996"/>
                  <a:pt x="715" y="1067"/>
                  <a:pt x="702" y="1074"/>
                </a:cubicBezTo>
                <a:cubicBezTo>
                  <a:pt x="683" y="1086"/>
                  <a:pt x="701" y="1091"/>
                  <a:pt x="670" y="1067"/>
                </a:cubicBezTo>
                <a:cubicBezTo>
                  <a:pt x="657" y="1057"/>
                  <a:pt x="657" y="1063"/>
                  <a:pt x="650" y="1042"/>
                </a:cubicBezTo>
                <a:cubicBezTo>
                  <a:pt x="657" y="1064"/>
                  <a:pt x="670" y="1000"/>
                  <a:pt x="668" y="1016"/>
                </a:cubicBezTo>
                <a:cubicBezTo>
                  <a:pt x="671" y="994"/>
                  <a:pt x="661" y="971"/>
                  <a:pt x="667" y="949"/>
                </a:cubicBezTo>
                <a:cubicBezTo>
                  <a:pt x="681" y="902"/>
                  <a:pt x="716" y="899"/>
                  <a:pt x="750" y="872"/>
                </a:cubicBezTo>
                <a:cubicBezTo>
                  <a:pt x="753" y="870"/>
                  <a:pt x="852" y="787"/>
                  <a:pt x="843" y="783"/>
                </a:cubicBezTo>
                <a:cubicBezTo>
                  <a:pt x="840" y="782"/>
                  <a:pt x="846" y="784"/>
                  <a:pt x="843" y="783"/>
                </a:cubicBezTo>
                <a:close/>
                <a:moveTo>
                  <a:pt x="843" y="1828"/>
                </a:moveTo>
                <a:cubicBezTo>
                  <a:pt x="825" y="1838"/>
                  <a:pt x="841" y="1851"/>
                  <a:pt x="832" y="1861"/>
                </a:cubicBezTo>
                <a:cubicBezTo>
                  <a:pt x="823" y="1872"/>
                  <a:pt x="791" y="1875"/>
                  <a:pt x="780" y="1881"/>
                </a:cubicBezTo>
                <a:cubicBezTo>
                  <a:pt x="750" y="1898"/>
                  <a:pt x="724" y="1955"/>
                  <a:pt x="713" y="1875"/>
                </a:cubicBezTo>
                <a:cubicBezTo>
                  <a:pt x="708" y="1838"/>
                  <a:pt x="729" y="1815"/>
                  <a:pt x="768" y="1819"/>
                </a:cubicBezTo>
                <a:cubicBezTo>
                  <a:pt x="785" y="1820"/>
                  <a:pt x="778" y="1852"/>
                  <a:pt x="811" y="1848"/>
                </a:cubicBezTo>
                <a:cubicBezTo>
                  <a:pt x="824" y="1846"/>
                  <a:pt x="850" y="1806"/>
                  <a:pt x="862" y="1798"/>
                </a:cubicBezTo>
                <a:cubicBezTo>
                  <a:pt x="856" y="1808"/>
                  <a:pt x="850" y="1819"/>
                  <a:pt x="843" y="1828"/>
                </a:cubicBezTo>
                <a:close/>
                <a:moveTo>
                  <a:pt x="846" y="3701"/>
                </a:moveTo>
                <a:cubicBezTo>
                  <a:pt x="841" y="3716"/>
                  <a:pt x="812" y="3713"/>
                  <a:pt x="807" y="3701"/>
                </a:cubicBezTo>
                <a:cubicBezTo>
                  <a:pt x="801" y="3686"/>
                  <a:pt x="839" y="3644"/>
                  <a:pt x="846" y="3701"/>
                </a:cubicBezTo>
                <a:cubicBezTo>
                  <a:pt x="845" y="3703"/>
                  <a:pt x="844" y="3684"/>
                  <a:pt x="846" y="3701"/>
                </a:cubicBezTo>
                <a:close/>
                <a:moveTo>
                  <a:pt x="799" y="3150"/>
                </a:moveTo>
                <a:cubicBezTo>
                  <a:pt x="791" y="3149"/>
                  <a:pt x="778" y="3159"/>
                  <a:pt x="769" y="3160"/>
                </a:cubicBezTo>
                <a:cubicBezTo>
                  <a:pt x="775" y="3150"/>
                  <a:pt x="781" y="3142"/>
                  <a:pt x="789" y="3135"/>
                </a:cubicBezTo>
                <a:cubicBezTo>
                  <a:pt x="793" y="3140"/>
                  <a:pt x="796" y="3145"/>
                  <a:pt x="799" y="3150"/>
                </a:cubicBezTo>
                <a:cubicBezTo>
                  <a:pt x="799" y="3150"/>
                  <a:pt x="798" y="3148"/>
                  <a:pt x="799" y="3150"/>
                </a:cubicBezTo>
                <a:close/>
                <a:moveTo>
                  <a:pt x="745" y="2986"/>
                </a:moveTo>
                <a:cubicBezTo>
                  <a:pt x="746" y="2982"/>
                  <a:pt x="747" y="2968"/>
                  <a:pt x="750" y="2964"/>
                </a:cubicBezTo>
                <a:cubicBezTo>
                  <a:pt x="751" y="2963"/>
                  <a:pt x="752" y="2963"/>
                  <a:pt x="752" y="2964"/>
                </a:cubicBezTo>
                <a:cubicBezTo>
                  <a:pt x="761" y="2965"/>
                  <a:pt x="748" y="3000"/>
                  <a:pt x="746" y="3002"/>
                </a:cubicBezTo>
                <a:cubicBezTo>
                  <a:pt x="745" y="2997"/>
                  <a:pt x="745" y="2991"/>
                  <a:pt x="745" y="2986"/>
                </a:cubicBezTo>
                <a:cubicBezTo>
                  <a:pt x="745" y="2985"/>
                  <a:pt x="746" y="2989"/>
                  <a:pt x="745" y="2986"/>
                </a:cubicBezTo>
                <a:close/>
                <a:moveTo>
                  <a:pt x="676" y="3226"/>
                </a:moveTo>
                <a:cubicBezTo>
                  <a:pt x="675" y="3197"/>
                  <a:pt x="697" y="3239"/>
                  <a:pt x="695" y="3242"/>
                </a:cubicBezTo>
                <a:cubicBezTo>
                  <a:pt x="684" y="3258"/>
                  <a:pt x="677" y="3233"/>
                  <a:pt x="676" y="3226"/>
                </a:cubicBezTo>
                <a:cubicBezTo>
                  <a:pt x="676" y="3220"/>
                  <a:pt x="676" y="3228"/>
                  <a:pt x="676" y="3226"/>
                </a:cubicBezTo>
                <a:close/>
                <a:moveTo>
                  <a:pt x="669" y="2713"/>
                </a:moveTo>
                <a:cubicBezTo>
                  <a:pt x="658" y="2722"/>
                  <a:pt x="593" y="2657"/>
                  <a:pt x="620" y="2621"/>
                </a:cubicBezTo>
                <a:cubicBezTo>
                  <a:pt x="641" y="2593"/>
                  <a:pt x="652" y="2605"/>
                  <a:pt x="666" y="2618"/>
                </a:cubicBezTo>
                <a:cubicBezTo>
                  <a:pt x="666" y="2618"/>
                  <a:pt x="707" y="2689"/>
                  <a:pt x="708" y="2691"/>
                </a:cubicBezTo>
                <a:cubicBezTo>
                  <a:pt x="692" y="2694"/>
                  <a:pt x="680" y="2702"/>
                  <a:pt x="669" y="2713"/>
                </a:cubicBezTo>
                <a:cubicBezTo>
                  <a:pt x="668" y="2714"/>
                  <a:pt x="680" y="2703"/>
                  <a:pt x="669" y="2713"/>
                </a:cubicBezTo>
                <a:close/>
                <a:moveTo>
                  <a:pt x="675" y="3396"/>
                </a:moveTo>
                <a:cubicBezTo>
                  <a:pt x="672" y="3403"/>
                  <a:pt x="669" y="3410"/>
                  <a:pt x="666" y="3417"/>
                </a:cubicBezTo>
                <a:cubicBezTo>
                  <a:pt x="633" y="3401"/>
                  <a:pt x="659" y="3375"/>
                  <a:pt x="675" y="3396"/>
                </a:cubicBezTo>
                <a:close/>
                <a:moveTo>
                  <a:pt x="588" y="2227"/>
                </a:moveTo>
                <a:cubicBezTo>
                  <a:pt x="593" y="2222"/>
                  <a:pt x="597" y="2216"/>
                  <a:pt x="601" y="2211"/>
                </a:cubicBezTo>
                <a:cubicBezTo>
                  <a:pt x="619" y="2229"/>
                  <a:pt x="614" y="2238"/>
                  <a:pt x="593" y="2248"/>
                </a:cubicBezTo>
                <a:cubicBezTo>
                  <a:pt x="591" y="2241"/>
                  <a:pt x="590" y="2234"/>
                  <a:pt x="588" y="2227"/>
                </a:cubicBezTo>
                <a:close/>
                <a:moveTo>
                  <a:pt x="596" y="3222"/>
                </a:moveTo>
                <a:cubicBezTo>
                  <a:pt x="597" y="3227"/>
                  <a:pt x="599" y="3238"/>
                  <a:pt x="591" y="3240"/>
                </a:cubicBezTo>
                <a:cubicBezTo>
                  <a:pt x="574" y="3230"/>
                  <a:pt x="595" y="3202"/>
                  <a:pt x="596" y="3222"/>
                </a:cubicBezTo>
                <a:cubicBezTo>
                  <a:pt x="596" y="3223"/>
                  <a:pt x="596" y="3215"/>
                  <a:pt x="596" y="3222"/>
                </a:cubicBezTo>
                <a:close/>
                <a:moveTo>
                  <a:pt x="607" y="2187"/>
                </a:moveTo>
                <a:cubicBezTo>
                  <a:pt x="593" y="2193"/>
                  <a:pt x="602" y="2196"/>
                  <a:pt x="592" y="2189"/>
                </a:cubicBezTo>
                <a:cubicBezTo>
                  <a:pt x="602" y="2172"/>
                  <a:pt x="622" y="2181"/>
                  <a:pt x="607" y="2187"/>
                </a:cubicBezTo>
                <a:cubicBezTo>
                  <a:pt x="603" y="2189"/>
                  <a:pt x="610" y="2186"/>
                  <a:pt x="607" y="2187"/>
                </a:cubicBezTo>
                <a:close/>
                <a:moveTo>
                  <a:pt x="575" y="1957"/>
                </a:moveTo>
                <a:cubicBezTo>
                  <a:pt x="563" y="1966"/>
                  <a:pt x="554" y="1964"/>
                  <a:pt x="548" y="1954"/>
                </a:cubicBezTo>
                <a:cubicBezTo>
                  <a:pt x="547" y="1949"/>
                  <a:pt x="628" y="1899"/>
                  <a:pt x="645" y="1906"/>
                </a:cubicBezTo>
                <a:cubicBezTo>
                  <a:pt x="615" y="1933"/>
                  <a:pt x="641" y="1946"/>
                  <a:pt x="636" y="1976"/>
                </a:cubicBezTo>
                <a:cubicBezTo>
                  <a:pt x="616" y="1970"/>
                  <a:pt x="597" y="1957"/>
                  <a:pt x="575" y="1957"/>
                </a:cubicBezTo>
                <a:close/>
                <a:moveTo>
                  <a:pt x="617" y="1749"/>
                </a:moveTo>
                <a:cubicBezTo>
                  <a:pt x="633" y="1749"/>
                  <a:pt x="692" y="1737"/>
                  <a:pt x="677" y="1775"/>
                </a:cubicBezTo>
                <a:cubicBezTo>
                  <a:pt x="664" y="1809"/>
                  <a:pt x="623" y="1775"/>
                  <a:pt x="600" y="1771"/>
                </a:cubicBezTo>
                <a:cubicBezTo>
                  <a:pt x="600" y="1756"/>
                  <a:pt x="606" y="1748"/>
                  <a:pt x="617" y="1749"/>
                </a:cubicBezTo>
                <a:close/>
                <a:moveTo>
                  <a:pt x="613" y="1004"/>
                </a:moveTo>
                <a:cubicBezTo>
                  <a:pt x="616" y="960"/>
                  <a:pt x="648" y="1001"/>
                  <a:pt x="641" y="1003"/>
                </a:cubicBezTo>
                <a:cubicBezTo>
                  <a:pt x="646" y="1001"/>
                  <a:pt x="611" y="1032"/>
                  <a:pt x="613" y="1004"/>
                </a:cubicBezTo>
                <a:cubicBezTo>
                  <a:pt x="614" y="996"/>
                  <a:pt x="613" y="1009"/>
                  <a:pt x="613" y="1004"/>
                </a:cubicBezTo>
                <a:close/>
                <a:moveTo>
                  <a:pt x="721" y="1698"/>
                </a:moveTo>
                <a:cubicBezTo>
                  <a:pt x="745" y="1692"/>
                  <a:pt x="733" y="1710"/>
                  <a:pt x="736" y="1710"/>
                </a:cubicBezTo>
                <a:cubicBezTo>
                  <a:pt x="721" y="1710"/>
                  <a:pt x="673" y="1712"/>
                  <a:pt x="685" y="1687"/>
                </a:cubicBezTo>
                <a:cubicBezTo>
                  <a:pt x="699" y="1686"/>
                  <a:pt x="706" y="1701"/>
                  <a:pt x="721" y="1698"/>
                </a:cubicBezTo>
                <a:cubicBezTo>
                  <a:pt x="725" y="1697"/>
                  <a:pt x="719" y="1698"/>
                  <a:pt x="721" y="1698"/>
                </a:cubicBezTo>
                <a:close/>
                <a:moveTo>
                  <a:pt x="719" y="1342"/>
                </a:moveTo>
                <a:cubicBezTo>
                  <a:pt x="728" y="1340"/>
                  <a:pt x="754" y="1316"/>
                  <a:pt x="762" y="1322"/>
                </a:cubicBezTo>
                <a:cubicBezTo>
                  <a:pt x="757" y="1341"/>
                  <a:pt x="739" y="1348"/>
                  <a:pt x="719" y="1342"/>
                </a:cubicBezTo>
                <a:cubicBezTo>
                  <a:pt x="733" y="1339"/>
                  <a:pt x="723" y="1343"/>
                  <a:pt x="719" y="1342"/>
                </a:cubicBezTo>
                <a:close/>
                <a:moveTo>
                  <a:pt x="691" y="2325"/>
                </a:moveTo>
                <a:cubicBezTo>
                  <a:pt x="695" y="2330"/>
                  <a:pt x="698" y="2334"/>
                  <a:pt x="702" y="2339"/>
                </a:cubicBezTo>
                <a:cubicBezTo>
                  <a:pt x="677" y="2351"/>
                  <a:pt x="628" y="2262"/>
                  <a:pt x="691" y="2325"/>
                </a:cubicBezTo>
                <a:cubicBezTo>
                  <a:pt x="696" y="2330"/>
                  <a:pt x="684" y="2318"/>
                  <a:pt x="691" y="2325"/>
                </a:cubicBezTo>
                <a:close/>
                <a:moveTo>
                  <a:pt x="694" y="2498"/>
                </a:moveTo>
                <a:cubicBezTo>
                  <a:pt x="693" y="2512"/>
                  <a:pt x="674" y="2510"/>
                  <a:pt x="665" y="2508"/>
                </a:cubicBezTo>
                <a:cubicBezTo>
                  <a:pt x="669" y="2502"/>
                  <a:pt x="680" y="2488"/>
                  <a:pt x="684" y="2484"/>
                </a:cubicBezTo>
                <a:cubicBezTo>
                  <a:pt x="680" y="2484"/>
                  <a:pt x="694" y="2496"/>
                  <a:pt x="694" y="2498"/>
                </a:cubicBezTo>
                <a:cubicBezTo>
                  <a:pt x="694" y="2506"/>
                  <a:pt x="694" y="2497"/>
                  <a:pt x="694" y="2498"/>
                </a:cubicBezTo>
                <a:close/>
                <a:moveTo>
                  <a:pt x="650" y="2122"/>
                </a:moveTo>
                <a:cubicBezTo>
                  <a:pt x="651" y="2113"/>
                  <a:pt x="662" y="2113"/>
                  <a:pt x="661" y="2122"/>
                </a:cubicBezTo>
                <a:cubicBezTo>
                  <a:pt x="654" y="2131"/>
                  <a:pt x="651" y="2131"/>
                  <a:pt x="650" y="2122"/>
                </a:cubicBezTo>
                <a:cubicBezTo>
                  <a:pt x="650" y="2115"/>
                  <a:pt x="650" y="2127"/>
                  <a:pt x="650" y="2122"/>
                </a:cubicBezTo>
                <a:close/>
                <a:moveTo>
                  <a:pt x="652" y="2021"/>
                </a:moveTo>
                <a:cubicBezTo>
                  <a:pt x="661" y="2022"/>
                  <a:pt x="674" y="2023"/>
                  <a:pt x="679" y="2034"/>
                </a:cubicBezTo>
                <a:cubicBezTo>
                  <a:pt x="665" y="2051"/>
                  <a:pt x="644" y="2041"/>
                  <a:pt x="652" y="2021"/>
                </a:cubicBezTo>
                <a:cubicBezTo>
                  <a:pt x="652" y="2021"/>
                  <a:pt x="650" y="2027"/>
                  <a:pt x="652" y="2021"/>
                </a:cubicBezTo>
                <a:close/>
                <a:moveTo>
                  <a:pt x="706" y="3343"/>
                </a:moveTo>
                <a:cubicBezTo>
                  <a:pt x="707" y="3333"/>
                  <a:pt x="719" y="3346"/>
                  <a:pt x="720" y="3347"/>
                </a:cubicBezTo>
                <a:cubicBezTo>
                  <a:pt x="713" y="3356"/>
                  <a:pt x="705" y="3352"/>
                  <a:pt x="706" y="3343"/>
                </a:cubicBezTo>
                <a:cubicBezTo>
                  <a:pt x="706" y="3339"/>
                  <a:pt x="705" y="3351"/>
                  <a:pt x="706" y="3343"/>
                </a:cubicBezTo>
                <a:close/>
                <a:moveTo>
                  <a:pt x="712" y="2461"/>
                </a:moveTo>
                <a:cubicBezTo>
                  <a:pt x="690" y="2461"/>
                  <a:pt x="720" y="2441"/>
                  <a:pt x="726" y="2448"/>
                </a:cubicBezTo>
                <a:cubicBezTo>
                  <a:pt x="729" y="2457"/>
                  <a:pt x="725" y="2461"/>
                  <a:pt x="712" y="2461"/>
                </a:cubicBezTo>
                <a:close/>
                <a:moveTo>
                  <a:pt x="723" y="2351"/>
                </a:moveTo>
                <a:cubicBezTo>
                  <a:pt x="734" y="2333"/>
                  <a:pt x="743" y="2365"/>
                  <a:pt x="745" y="2373"/>
                </a:cubicBezTo>
                <a:cubicBezTo>
                  <a:pt x="732" y="2381"/>
                  <a:pt x="723" y="2360"/>
                  <a:pt x="723" y="2351"/>
                </a:cubicBezTo>
                <a:cubicBezTo>
                  <a:pt x="725" y="2347"/>
                  <a:pt x="723" y="2363"/>
                  <a:pt x="723" y="2351"/>
                </a:cubicBezTo>
                <a:close/>
                <a:moveTo>
                  <a:pt x="860" y="2791"/>
                </a:moveTo>
                <a:cubicBezTo>
                  <a:pt x="857" y="2785"/>
                  <a:pt x="856" y="2779"/>
                  <a:pt x="858" y="2773"/>
                </a:cubicBezTo>
                <a:cubicBezTo>
                  <a:pt x="863" y="2777"/>
                  <a:pt x="862" y="2782"/>
                  <a:pt x="860" y="2791"/>
                </a:cubicBezTo>
                <a:close/>
                <a:moveTo>
                  <a:pt x="853" y="3770"/>
                </a:moveTo>
                <a:cubicBezTo>
                  <a:pt x="855" y="3766"/>
                  <a:pt x="858" y="3761"/>
                  <a:pt x="860" y="3757"/>
                </a:cubicBezTo>
                <a:cubicBezTo>
                  <a:pt x="863" y="3763"/>
                  <a:pt x="866" y="3768"/>
                  <a:pt x="869" y="3773"/>
                </a:cubicBezTo>
                <a:cubicBezTo>
                  <a:pt x="867" y="3779"/>
                  <a:pt x="852" y="3776"/>
                  <a:pt x="853" y="3770"/>
                </a:cubicBezTo>
                <a:cubicBezTo>
                  <a:pt x="854" y="3762"/>
                  <a:pt x="853" y="3771"/>
                  <a:pt x="853" y="3770"/>
                </a:cubicBezTo>
                <a:close/>
                <a:moveTo>
                  <a:pt x="867" y="1933"/>
                </a:moveTo>
                <a:cubicBezTo>
                  <a:pt x="862" y="1912"/>
                  <a:pt x="925" y="1887"/>
                  <a:pt x="929" y="1903"/>
                </a:cubicBezTo>
                <a:cubicBezTo>
                  <a:pt x="920" y="1914"/>
                  <a:pt x="871" y="1951"/>
                  <a:pt x="867" y="1933"/>
                </a:cubicBezTo>
                <a:cubicBezTo>
                  <a:pt x="866" y="1929"/>
                  <a:pt x="867" y="1936"/>
                  <a:pt x="867" y="1933"/>
                </a:cubicBezTo>
                <a:close/>
                <a:moveTo>
                  <a:pt x="465" y="1316"/>
                </a:moveTo>
                <a:cubicBezTo>
                  <a:pt x="469" y="1383"/>
                  <a:pt x="436" y="1235"/>
                  <a:pt x="435" y="1216"/>
                </a:cubicBezTo>
                <a:cubicBezTo>
                  <a:pt x="434" y="1174"/>
                  <a:pt x="419" y="1113"/>
                  <a:pt x="483" y="1119"/>
                </a:cubicBezTo>
                <a:cubicBezTo>
                  <a:pt x="482" y="1143"/>
                  <a:pt x="457" y="1153"/>
                  <a:pt x="453" y="1174"/>
                </a:cubicBezTo>
                <a:cubicBezTo>
                  <a:pt x="450" y="1198"/>
                  <a:pt x="466" y="1197"/>
                  <a:pt x="465" y="1215"/>
                </a:cubicBezTo>
                <a:cubicBezTo>
                  <a:pt x="470" y="1221"/>
                  <a:pt x="474" y="1227"/>
                  <a:pt x="478" y="1233"/>
                </a:cubicBezTo>
                <a:cubicBezTo>
                  <a:pt x="472" y="1237"/>
                  <a:pt x="467" y="1242"/>
                  <a:pt x="461" y="1246"/>
                </a:cubicBezTo>
                <a:cubicBezTo>
                  <a:pt x="466" y="1279"/>
                  <a:pt x="444" y="1275"/>
                  <a:pt x="465" y="1316"/>
                </a:cubicBezTo>
                <a:close/>
                <a:moveTo>
                  <a:pt x="437" y="1064"/>
                </a:moveTo>
                <a:cubicBezTo>
                  <a:pt x="437" y="1067"/>
                  <a:pt x="464" y="1090"/>
                  <a:pt x="474" y="1090"/>
                </a:cubicBezTo>
                <a:cubicBezTo>
                  <a:pt x="474" y="1097"/>
                  <a:pt x="441" y="1114"/>
                  <a:pt x="435" y="1112"/>
                </a:cubicBezTo>
                <a:cubicBezTo>
                  <a:pt x="440" y="1096"/>
                  <a:pt x="441" y="1080"/>
                  <a:pt x="437" y="1064"/>
                </a:cubicBezTo>
                <a:cubicBezTo>
                  <a:pt x="436" y="1063"/>
                  <a:pt x="439" y="1079"/>
                  <a:pt x="437" y="1064"/>
                </a:cubicBezTo>
                <a:close/>
                <a:moveTo>
                  <a:pt x="472" y="1614"/>
                </a:moveTo>
                <a:cubicBezTo>
                  <a:pt x="490" y="1583"/>
                  <a:pt x="496" y="1582"/>
                  <a:pt x="513" y="1613"/>
                </a:cubicBezTo>
                <a:cubicBezTo>
                  <a:pt x="525" y="1634"/>
                  <a:pt x="499" y="1620"/>
                  <a:pt x="496" y="1630"/>
                </a:cubicBezTo>
                <a:cubicBezTo>
                  <a:pt x="492" y="1645"/>
                  <a:pt x="507" y="1641"/>
                  <a:pt x="509" y="1655"/>
                </a:cubicBezTo>
                <a:cubicBezTo>
                  <a:pt x="498" y="1663"/>
                  <a:pt x="486" y="1668"/>
                  <a:pt x="473" y="1672"/>
                </a:cubicBezTo>
                <a:cubicBezTo>
                  <a:pt x="465" y="1652"/>
                  <a:pt x="482" y="1634"/>
                  <a:pt x="472" y="1614"/>
                </a:cubicBezTo>
                <a:cubicBezTo>
                  <a:pt x="473" y="1612"/>
                  <a:pt x="478" y="1625"/>
                  <a:pt x="472" y="1614"/>
                </a:cubicBezTo>
                <a:close/>
                <a:moveTo>
                  <a:pt x="476" y="2053"/>
                </a:moveTo>
                <a:cubicBezTo>
                  <a:pt x="504" y="2042"/>
                  <a:pt x="501" y="2017"/>
                  <a:pt x="505" y="1993"/>
                </a:cubicBezTo>
                <a:cubicBezTo>
                  <a:pt x="532" y="1996"/>
                  <a:pt x="514" y="2067"/>
                  <a:pt x="519" y="2086"/>
                </a:cubicBezTo>
                <a:cubicBezTo>
                  <a:pt x="503" y="2080"/>
                  <a:pt x="474" y="2072"/>
                  <a:pt x="476" y="2053"/>
                </a:cubicBezTo>
                <a:cubicBezTo>
                  <a:pt x="500" y="2044"/>
                  <a:pt x="476" y="2055"/>
                  <a:pt x="476" y="2053"/>
                </a:cubicBezTo>
                <a:close/>
                <a:moveTo>
                  <a:pt x="501" y="3275"/>
                </a:moveTo>
                <a:cubicBezTo>
                  <a:pt x="509" y="3284"/>
                  <a:pt x="518" y="3299"/>
                  <a:pt x="520" y="3310"/>
                </a:cubicBezTo>
                <a:cubicBezTo>
                  <a:pt x="509" y="3301"/>
                  <a:pt x="493" y="3293"/>
                  <a:pt x="501" y="3275"/>
                </a:cubicBezTo>
                <a:cubicBezTo>
                  <a:pt x="506" y="3281"/>
                  <a:pt x="494" y="3291"/>
                  <a:pt x="501" y="3275"/>
                </a:cubicBezTo>
                <a:close/>
                <a:moveTo>
                  <a:pt x="420" y="1919"/>
                </a:moveTo>
                <a:cubicBezTo>
                  <a:pt x="367" y="1919"/>
                  <a:pt x="431" y="1867"/>
                  <a:pt x="430" y="1842"/>
                </a:cubicBezTo>
                <a:cubicBezTo>
                  <a:pt x="451" y="1841"/>
                  <a:pt x="444" y="1919"/>
                  <a:pt x="420" y="1919"/>
                </a:cubicBezTo>
                <a:close/>
                <a:moveTo>
                  <a:pt x="425" y="2930"/>
                </a:moveTo>
                <a:cubicBezTo>
                  <a:pt x="425" y="2937"/>
                  <a:pt x="412" y="2946"/>
                  <a:pt x="425" y="2930"/>
                </a:cubicBezTo>
                <a:cubicBezTo>
                  <a:pt x="425" y="2933"/>
                  <a:pt x="424" y="2932"/>
                  <a:pt x="425" y="2930"/>
                </a:cubicBezTo>
                <a:close/>
                <a:moveTo>
                  <a:pt x="410" y="2947"/>
                </a:moveTo>
                <a:cubicBezTo>
                  <a:pt x="404" y="2958"/>
                  <a:pt x="404" y="2950"/>
                  <a:pt x="410" y="2947"/>
                </a:cubicBezTo>
                <a:cubicBezTo>
                  <a:pt x="409" y="2948"/>
                  <a:pt x="409" y="2947"/>
                  <a:pt x="410" y="2947"/>
                </a:cubicBezTo>
                <a:close/>
                <a:moveTo>
                  <a:pt x="376" y="4047"/>
                </a:moveTo>
                <a:cubicBezTo>
                  <a:pt x="379" y="4043"/>
                  <a:pt x="457" y="4029"/>
                  <a:pt x="460" y="4028"/>
                </a:cubicBezTo>
                <a:cubicBezTo>
                  <a:pt x="450" y="4063"/>
                  <a:pt x="363" y="4062"/>
                  <a:pt x="376" y="4047"/>
                </a:cubicBezTo>
                <a:cubicBezTo>
                  <a:pt x="377" y="4046"/>
                  <a:pt x="374" y="4049"/>
                  <a:pt x="376" y="4047"/>
                </a:cubicBezTo>
                <a:close/>
                <a:moveTo>
                  <a:pt x="531" y="4073"/>
                </a:moveTo>
                <a:cubicBezTo>
                  <a:pt x="537" y="4066"/>
                  <a:pt x="548" y="4091"/>
                  <a:pt x="548" y="4092"/>
                </a:cubicBezTo>
                <a:cubicBezTo>
                  <a:pt x="545" y="4090"/>
                  <a:pt x="523" y="4083"/>
                  <a:pt x="531" y="4073"/>
                </a:cubicBezTo>
                <a:cubicBezTo>
                  <a:pt x="533" y="4071"/>
                  <a:pt x="530" y="4075"/>
                  <a:pt x="531" y="4073"/>
                </a:cubicBezTo>
                <a:close/>
                <a:moveTo>
                  <a:pt x="541" y="4274"/>
                </a:moveTo>
                <a:cubicBezTo>
                  <a:pt x="562" y="4252"/>
                  <a:pt x="558" y="4315"/>
                  <a:pt x="549" y="4328"/>
                </a:cubicBezTo>
                <a:cubicBezTo>
                  <a:pt x="536" y="4321"/>
                  <a:pt x="530" y="4285"/>
                  <a:pt x="541" y="4274"/>
                </a:cubicBezTo>
                <a:cubicBezTo>
                  <a:pt x="543" y="4272"/>
                  <a:pt x="538" y="4277"/>
                  <a:pt x="541" y="4274"/>
                </a:cubicBezTo>
                <a:close/>
                <a:moveTo>
                  <a:pt x="561" y="2961"/>
                </a:moveTo>
                <a:cubicBezTo>
                  <a:pt x="533" y="2961"/>
                  <a:pt x="565" y="2947"/>
                  <a:pt x="567" y="2940"/>
                </a:cubicBezTo>
                <a:cubicBezTo>
                  <a:pt x="565" y="2947"/>
                  <a:pt x="580" y="2961"/>
                  <a:pt x="561" y="2961"/>
                </a:cubicBezTo>
                <a:cubicBezTo>
                  <a:pt x="558" y="2961"/>
                  <a:pt x="568" y="2961"/>
                  <a:pt x="561" y="2961"/>
                </a:cubicBezTo>
                <a:close/>
                <a:moveTo>
                  <a:pt x="591" y="3346"/>
                </a:moveTo>
                <a:cubicBezTo>
                  <a:pt x="581" y="3348"/>
                  <a:pt x="573" y="3346"/>
                  <a:pt x="565" y="3338"/>
                </a:cubicBezTo>
                <a:cubicBezTo>
                  <a:pt x="573" y="3341"/>
                  <a:pt x="582" y="3343"/>
                  <a:pt x="591" y="3346"/>
                </a:cubicBezTo>
                <a:cubicBezTo>
                  <a:pt x="588" y="3347"/>
                  <a:pt x="584" y="3339"/>
                  <a:pt x="591" y="3346"/>
                </a:cubicBezTo>
                <a:close/>
                <a:moveTo>
                  <a:pt x="605" y="4896"/>
                </a:moveTo>
                <a:cubicBezTo>
                  <a:pt x="588" y="4916"/>
                  <a:pt x="587" y="4873"/>
                  <a:pt x="589" y="4867"/>
                </a:cubicBezTo>
                <a:cubicBezTo>
                  <a:pt x="597" y="4875"/>
                  <a:pt x="603" y="4884"/>
                  <a:pt x="605" y="4896"/>
                </a:cubicBezTo>
                <a:cubicBezTo>
                  <a:pt x="603" y="4898"/>
                  <a:pt x="603" y="4885"/>
                  <a:pt x="605" y="4896"/>
                </a:cubicBezTo>
                <a:close/>
                <a:moveTo>
                  <a:pt x="596" y="2932"/>
                </a:moveTo>
                <a:cubicBezTo>
                  <a:pt x="579" y="2929"/>
                  <a:pt x="651" y="2914"/>
                  <a:pt x="648" y="2915"/>
                </a:cubicBezTo>
                <a:cubicBezTo>
                  <a:pt x="656" y="2927"/>
                  <a:pt x="649" y="2954"/>
                  <a:pt x="642" y="2962"/>
                </a:cubicBezTo>
                <a:cubicBezTo>
                  <a:pt x="625" y="2954"/>
                  <a:pt x="616" y="2936"/>
                  <a:pt x="596" y="2932"/>
                </a:cubicBezTo>
                <a:cubicBezTo>
                  <a:pt x="595" y="2932"/>
                  <a:pt x="609" y="2935"/>
                  <a:pt x="596" y="2932"/>
                </a:cubicBezTo>
                <a:close/>
                <a:moveTo>
                  <a:pt x="675" y="4123"/>
                </a:moveTo>
                <a:cubicBezTo>
                  <a:pt x="692" y="4115"/>
                  <a:pt x="700" y="4149"/>
                  <a:pt x="702" y="4161"/>
                </a:cubicBezTo>
                <a:cubicBezTo>
                  <a:pt x="700" y="4148"/>
                  <a:pt x="656" y="4132"/>
                  <a:pt x="675" y="4123"/>
                </a:cubicBezTo>
                <a:cubicBezTo>
                  <a:pt x="680" y="4120"/>
                  <a:pt x="669" y="4126"/>
                  <a:pt x="675" y="4123"/>
                </a:cubicBezTo>
                <a:close/>
                <a:moveTo>
                  <a:pt x="700" y="3676"/>
                </a:moveTo>
                <a:cubicBezTo>
                  <a:pt x="703" y="3676"/>
                  <a:pt x="693" y="3650"/>
                  <a:pt x="689" y="3644"/>
                </a:cubicBezTo>
                <a:cubicBezTo>
                  <a:pt x="686" y="3640"/>
                  <a:pt x="656" y="3674"/>
                  <a:pt x="656" y="3646"/>
                </a:cubicBezTo>
                <a:cubicBezTo>
                  <a:pt x="656" y="3619"/>
                  <a:pt x="679" y="3637"/>
                  <a:pt x="693" y="3617"/>
                </a:cubicBezTo>
                <a:cubicBezTo>
                  <a:pt x="703" y="3602"/>
                  <a:pt x="724" y="3531"/>
                  <a:pt x="737" y="3594"/>
                </a:cubicBezTo>
                <a:cubicBezTo>
                  <a:pt x="740" y="3611"/>
                  <a:pt x="728" y="3676"/>
                  <a:pt x="700" y="3676"/>
                </a:cubicBezTo>
                <a:close/>
                <a:moveTo>
                  <a:pt x="742" y="4049"/>
                </a:moveTo>
                <a:cubicBezTo>
                  <a:pt x="765" y="4011"/>
                  <a:pt x="764" y="4066"/>
                  <a:pt x="758" y="4085"/>
                </a:cubicBezTo>
                <a:cubicBezTo>
                  <a:pt x="735" y="4085"/>
                  <a:pt x="735" y="4061"/>
                  <a:pt x="742" y="4049"/>
                </a:cubicBezTo>
                <a:cubicBezTo>
                  <a:pt x="743" y="4047"/>
                  <a:pt x="738" y="4056"/>
                  <a:pt x="742" y="4049"/>
                </a:cubicBezTo>
                <a:close/>
                <a:moveTo>
                  <a:pt x="759" y="3373"/>
                </a:moveTo>
                <a:cubicBezTo>
                  <a:pt x="731" y="3370"/>
                  <a:pt x="758" y="3356"/>
                  <a:pt x="751" y="3347"/>
                </a:cubicBezTo>
                <a:cubicBezTo>
                  <a:pt x="788" y="3348"/>
                  <a:pt x="796" y="3357"/>
                  <a:pt x="809" y="3307"/>
                </a:cubicBezTo>
                <a:cubicBezTo>
                  <a:pt x="815" y="3365"/>
                  <a:pt x="794" y="3347"/>
                  <a:pt x="759" y="3373"/>
                </a:cubicBezTo>
                <a:cubicBezTo>
                  <a:pt x="753" y="3372"/>
                  <a:pt x="770" y="3365"/>
                  <a:pt x="759" y="3373"/>
                </a:cubicBezTo>
                <a:close/>
                <a:moveTo>
                  <a:pt x="792" y="3810"/>
                </a:moveTo>
                <a:cubicBezTo>
                  <a:pt x="805" y="3794"/>
                  <a:pt x="818" y="3791"/>
                  <a:pt x="836" y="3789"/>
                </a:cubicBezTo>
                <a:cubicBezTo>
                  <a:pt x="834" y="3819"/>
                  <a:pt x="793" y="3810"/>
                  <a:pt x="792" y="3810"/>
                </a:cubicBezTo>
                <a:close/>
                <a:moveTo>
                  <a:pt x="909" y="2692"/>
                </a:moveTo>
                <a:cubicBezTo>
                  <a:pt x="922" y="2661"/>
                  <a:pt x="960" y="2689"/>
                  <a:pt x="938" y="2716"/>
                </a:cubicBezTo>
                <a:cubicBezTo>
                  <a:pt x="929" y="2708"/>
                  <a:pt x="919" y="2700"/>
                  <a:pt x="909" y="2692"/>
                </a:cubicBezTo>
                <a:close/>
                <a:moveTo>
                  <a:pt x="984" y="1413"/>
                </a:moveTo>
                <a:cubicBezTo>
                  <a:pt x="980" y="1394"/>
                  <a:pt x="975" y="1377"/>
                  <a:pt x="968" y="1358"/>
                </a:cubicBezTo>
                <a:cubicBezTo>
                  <a:pt x="996" y="1359"/>
                  <a:pt x="1021" y="1346"/>
                  <a:pt x="1045" y="1333"/>
                </a:cubicBezTo>
                <a:cubicBezTo>
                  <a:pt x="1046" y="1333"/>
                  <a:pt x="1046" y="1334"/>
                  <a:pt x="1047" y="1335"/>
                </a:cubicBezTo>
                <a:cubicBezTo>
                  <a:pt x="1037" y="1354"/>
                  <a:pt x="1021" y="1354"/>
                  <a:pt x="1032" y="1376"/>
                </a:cubicBezTo>
                <a:cubicBezTo>
                  <a:pt x="1044" y="1399"/>
                  <a:pt x="1117" y="1403"/>
                  <a:pt x="1136" y="1397"/>
                </a:cubicBezTo>
                <a:cubicBezTo>
                  <a:pt x="1130" y="1412"/>
                  <a:pt x="1137" y="1449"/>
                  <a:pt x="1125" y="1455"/>
                </a:cubicBezTo>
                <a:cubicBezTo>
                  <a:pt x="1106" y="1465"/>
                  <a:pt x="1087" y="1435"/>
                  <a:pt x="1070" y="1431"/>
                </a:cubicBezTo>
                <a:cubicBezTo>
                  <a:pt x="1013" y="1417"/>
                  <a:pt x="1007" y="1457"/>
                  <a:pt x="986" y="1506"/>
                </a:cubicBezTo>
                <a:cubicBezTo>
                  <a:pt x="984" y="1494"/>
                  <a:pt x="948" y="1454"/>
                  <a:pt x="937" y="1448"/>
                </a:cubicBezTo>
                <a:cubicBezTo>
                  <a:pt x="949" y="1442"/>
                  <a:pt x="989" y="1435"/>
                  <a:pt x="984" y="1413"/>
                </a:cubicBezTo>
                <a:cubicBezTo>
                  <a:pt x="983" y="1411"/>
                  <a:pt x="987" y="1425"/>
                  <a:pt x="984" y="1413"/>
                </a:cubicBezTo>
                <a:close/>
                <a:moveTo>
                  <a:pt x="1032" y="748"/>
                </a:moveTo>
                <a:cubicBezTo>
                  <a:pt x="1048" y="744"/>
                  <a:pt x="1068" y="743"/>
                  <a:pt x="1065" y="719"/>
                </a:cubicBezTo>
                <a:cubicBezTo>
                  <a:pt x="1091" y="771"/>
                  <a:pt x="1211" y="715"/>
                  <a:pt x="1126" y="763"/>
                </a:cubicBezTo>
                <a:cubicBezTo>
                  <a:pt x="1116" y="768"/>
                  <a:pt x="1105" y="743"/>
                  <a:pt x="1088" y="754"/>
                </a:cubicBezTo>
                <a:cubicBezTo>
                  <a:pt x="1072" y="764"/>
                  <a:pt x="1092" y="794"/>
                  <a:pt x="1082" y="801"/>
                </a:cubicBezTo>
                <a:cubicBezTo>
                  <a:pt x="1035" y="835"/>
                  <a:pt x="1033" y="783"/>
                  <a:pt x="1032" y="748"/>
                </a:cubicBezTo>
                <a:cubicBezTo>
                  <a:pt x="1033" y="748"/>
                  <a:pt x="1032" y="754"/>
                  <a:pt x="1032" y="748"/>
                </a:cubicBezTo>
                <a:close/>
                <a:moveTo>
                  <a:pt x="1132" y="2263"/>
                </a:moveTo>
                <a:cubicBezTo>
                  <a:pt x="1115" y="2251"/>
                  <a:pt x="1145" y="2220"/>
                  <a:pt x="1157" y="2276"/>
                </a:cubicBezTo>
                <a:cubicBezTo>
                  <a:pt x="1149" y="2272"/>
                  <a:pt x="1141" y="2267"/>
                  <a:pt x="1132" y="2263"/>
                </a:cubicBezTo>
                <a:cubicBezTo>
                  <a:pt x="1124" y="2257"/>
                  <a:pt x="1141" y="2269"/>
                  <a:pt x="1132" y="2263"/>
                </a:cubicBezTo>
                <a:close/>
                <a:moveTo>
                  <a:pt x="1157" y="3272"/>
                </a:moveTo>
                <a:cubicBezTo>
                  <a:pt x="1153" y="3293"/>
                  <a:pt x="1126" y="3268"/>
                  <a:pt x="1119" y="3266"/>
                </a:cubicBezTo>
                <a:cubicBezTo>
                  <a:pt x="1136" y="3271"/>
                  <a:pt x="1141" y="3234"/>
                  <a:pt x="1157" y="3272"/>
                </a:cubicBezTo>
                <a:cubicBezTo>
                  <a:pt x="1156" y="3277"/>
                  <a:pt x="1156" y="3270"/>
                  <a:pt x="1157" y="3272"/>
                </a:cubicBezTo>
                <a:close/>
                <a:moveTo>
                  <a:pt x="1136" y="1197"/>
                </a:moveTo>
                <a:cubicBezTo>
                  <a:pt x="1123" y="1190"/>
                  <a:pt x="1112" y="1188"/>
                  <a:pt x="1106" y="1174"/>
                </a:cubicBezTo>
                <a:cubicBezTo>
                  <a:pt x="1128" y="1150"/>
                  <a:pt x="1137" y="1197"/>
                  <a:pt x="1136" y="1197"/>
                </a:cubicBezTo>
                <a:cubicBezTo>
                  <a:pt x="1133" y="1195"/>
                  <a:pt x="1137" y="1197"/>
                  <a:pt x="1136" y="1197"/>
                </a:cubicBezTo>
                <a:close/>
                <a:moveTo>
                  <a:pt x="1110" y="3538"/>
                </a:moveTo>
                <a:cubicBezTo>
                  <a:pt x="1106" y="3541"/>
                  <a:pt x="1103" y="3544"/>
                  <a:pt x="1100" y="3547"/>
                </a:cubicBezTo>
                <a:cubicBezTo>
                  <a:pt x="1095" y="3536"/>
                  <a:pt x="1088" y="3528"/>
                  <a:pt x="1080" y="3520"/>
                </a:cubicBezTo>
                <a:cubicBezTo>
                  <a:pt x="1077" y="3519"/>
                  <a:pt x="1111" y="3533"/>
                  <a:pt x="1110" y="3538"/>
                </a:cubicBezTo>
                <a:cubicBezTo>
                  <a:pt x="1108" y="3543"/>
                  <a:pt x="1110" y="3537"/>
                  <a:pt x="1110" y="3538"/>
                </a:cubicBezTo>
                <a:close/>
                <a:moveTo>
                  <a:pt x="1059" y="2797"/>
                </a:moveTo>
                <a:cubicBezTo>
                  <a:pt x="1059" y="2805"/>
                  <a:pt x="1043" y="2805"/>
                  <a:pt x="1043" y="2791"/>
                </a:cubicBezTo>
                <a:cubicBezTo>
                  <a:pt x="1044" y="2778"/>
                  <a:pt x="1060" y="2806"/>
                  <a:pt x="1059" y="2797"/>
                </a:cubicBezTo>
                <a:cubicBezTo>
                  <a:pt x="1059" y="2798"/>
                  <a:pt x="1058" y="2792"/>
                  <a:pt x="1059" y="2797"/>
                </a:cubicBezTo>
                <a:close/>
                <a:moveTo>
                  <a:pt x="972" y="2121"/>
                </a:moveTo>
                <a:cubicBezTo>
                  <a:pt x="976" y="2118"/>
                  <a:pt x="1019" y="2086"/>
                  <a:pt x="1016" y="2085"/>
                </a:cubicBezTo>
                <a:cubicBezTo>
                  <a:pt x="1021" y="2086"/>
                  <a:pt x="1043" y="2133"/>
                  <a:pt x="1039" y="2143"/>
                </a:cubicBezTo>
                <a:cubicBezTo>
                  <a:pt x="1028" y="2169"/>
                  <a:pt x="977" y="2149"/>
                  <a:pt x="972" y="2121"/>
                </a:cubicBezTo>
                <a:cubicBezTo>
                  <a:pt x="975" y="2120"/>
                  <a:pt x="974" y="2135"/>
                  <a:pt x="972" y="2121"/>
                </a:cubicBezTo>
                <a:close/>
                <a:moveTo>
                  <a:pt x="990" y="2272"/>
                </a:moveTo>
                <a:cubicBezTo>
                  <a:pt x="986" y="2311"/>
                  <a:pt x="948" y="2294"/>
                  <a:pt x="943" y="2276"/>
                </a:cubicBezTo>
                <a:cubicBezTo>
                  <a:pt x="940" y="2265"/>
                  <a:pt x="969" y="2244"/>
                  <a:pt x="973" y="2237"/>
                </a:cubicBezTo>
                <a:cubicBezTo>
                  <a:pt x="978" y="2249"/>
                  <a:pt x="984" y="2261"/>
                  <a:pt x="990" y="2272"/>
                </a:cubicBezTo>
                <a:cubicBezTo>
                  <a:pt x="988" y="2286"/>
                  <a:pt x="988" y="2267"/>
                  <a:pt x="990" y="2272"/>
                </a:cubicBezTo>
                <a:close/>
                <a:moveTo>
                  <a:pt x="975" y="1757"/>
                </a:moveTo>
                <a:cubicBezTo>
                  <a:pt x="976" y="1724"/>
                  <a:pt x="995" y="1744"/>
                  <a:pt x="995" y="1743"/>
                </a:cubicBezTo>
                <a:cubicBezTo>
                  <a:pt x="996" y="1743"/>
                  <a:pt x="974" y="1788"/>
                  <a:pt x="975" y="1757"/>
                </a:cubicBezTo>
                <a:cubicBezTo>
                  <a:pt x="976" y="1743"/>
                  <a:pt x="975" y="1763"/>
                  <a:pt x="975" y="1757"/>
                </a:cubicBezTo>
                <a:close/>
                <a:moveTo>
                  <a:pt x="946" y="3218"/>
                </a:moveTo>
                <a:cubicBezTo>
                  <a:pt x="955" y="3209"/>
                  <a:pt x="979" y="3153"/>
                  <a:pt x="986" y="3156"/>
                </a:cubicBezTo>
                <a:cubicBezTo>
                  <a:pt x="1020" y="3172"/>
                  <a:pt x="954" y="3228"/>
                  <a:pt x="947" y="3234"/>
                </a:cubicBezTo>
                <a:cubicBezTo>
                  <a:pt x="947" y="3229"/>
                  <a:pt x="946" y="3223"/>
                  <a:pt x="946" y="3218"/>
                </a:cubicBezTo>
                <a:cubicBezTo>
                  <a:pt x="964" y="3199"/>
                  <a:pt x="943" y="3221"/>
                  <a:pt x="946" y="3218"/>
                </a:cubicBezTo>
                <a:close/>
                <a:moveTo>
                  <a:pt x="948" y="3457"/>
                </a:moveTo>
                <a:cubicBezTo>
                  <a:pt x="953" y="3452"/>
                  <a:pt x="991" y="3474"/>
                  <a:pt x="991" y="3483"/>
                </a:cubicBezTo>
                <a:cubicBezTo>
                  <a:pt x="992" y="3514"/>
                  <a:pt x="942" y="3492"/>
                  <a:pt x="948" y="3457"/>
                </a:cubicBezTo>
                <a:cubicBezTo>
                  <a:pt x="951" y="3454"/>
                  <a:pt x="945" y="3472"/>
                  <a:pt x="948" y="3457"/>
                </a:cubicBezTo>
                <a:close/>
                <a:moveTo>
                  <a:pt x="1029" y="3478"/>
                </a:moveTo>
                <a:cubicBezTo>
                  <a:pt x="995" y="3478"/>
                  <a:pt x="984" y="3435"/>
                  <a:pt x="985" y="3412"/>
                </a:cubicBezTo>
                <a:cubicBezTo>
                  <a:pt x="985" y="3409"/>
                  <a:pt x="1008" y="3408"/>
                  <a:pt x="1009" y="3405"/>
                </a:cubicBezTo>
                <a:cubicBezTo>
                  <a:pt x="1014" y="3392"/>
                  <a:pt x="994" y="3380"/>
                  <a:pt x="999" y="3370"/>
                </a:cubicBezTo>
                <a:cubicBezTo>
                  <a:pt x="1009" y="3353"/>
                  <a:pt x="1096" y="3372"/>
                  <a:pt x="1098" y="3397"/>
                </a:cubicBezTo>
                <a:cubicBezTo>
                  <a:pt x="1098" y="3402"/>
                  <a:pt x="1036" y="3478"/>
                  <a:pt x="1029" y="3478"/>
                </a:cubicBezTo>
                <a:close/>
                <a:moveTo>
                  <a:pt x="1059" y="3570"/>
                </a:moveTo>
                <a:cubicBezTo>
                  <a:pt x="1063" y="3566"/>
                  <a:pt x="1072" y="3572"/>
                  <a:pt x="1074" y="3575"/>
                </a:cubicBezTo>
                <a:cubicBezTo>
                  <a:pt x="1073" y="3583"/>
                  <a:pt x="1068" y="3586"/>
                  <a:pt x="1060" y="3585"/>
                </a:cubicBezTo>
                <a:cubicBezTo>
                  <a:pt x="1057" y="3580"/>
                  <a:pt x="1056" y="3575"/>
                  <a:pt x="1059" y="3570"/>
                </a:cubicBezTo>
                <a:cubicBezTo>
                  <a:pt x="1059" y="3569"/>
                  <a:pt x="1059" y="3570"/>
                  <a:pt x="1059" y="3570"/>
                </a:cubicBezTo>
                <a:close/>
                <a:moveTo>
                  <a:pt x="1070" y="4371"/>
                </a:moveTo>
                <a:cubicBezTo>
                  <a:pt x="1092" y="4371"/>
                  <a:pt x="1139" y="4434"/>
                  <a:pt x="1121" y="4446"/>
                </a:cubicBezTo>
                <a:cubicBezTo>
                  <a:pt x="1094" y="4464"/>
                  <a:pt x="1065" y="4392"/>
                  <a:pt x="1070" y="4371"/>
                </a:cubicBezTo>
                <a:close/>
                <a:moveTo>
                  <a:pt x="1121" y="4190"/>
                </a:moveTo>
                <a:cubicBezTo>
                  <a:pt x="1128" y="4174"/>
                  <a:pt x="1211" y="4176"/>
                  <a:pt x="1193" y="4204"/>
                </a:cubicBezTo>
                <a:cubicBezTo>
                  <a:pt x="1196" y="4201"/>
                  <a:pt x="1124" y="4193"/>
                  <a:pt x="1121" y="4190"/>
                </a:cubicBezTo>
                <a:cubicBezTo>
                  <a:pt x="1121" y="4189"/>
                  <a:pt x="1124" y="4193"/>
                  <a:pt x="1121" y="4190"/>
                </a:cubicBezTo>
                <a:close/>
                <a:moveTo>
                  <a:pt x="1186" y="2515"/>
                </a:moveTo>
                <a:cubicBezTo>
                  <a:pt x="1198" y="2395"/>
                  <a:pt x="1168" y="2483"/>
                  <a:pt x="1237" y="2478"/>
                </a:cubicBezTo>
                <a:cubicBezTo>
                  <a:pt x="1246" y="2467"/>
                  <a:pt x="1180" y="2575"/>
                  <a:pt x="1186" y="2515"/>
                </a:cubicBezTo>
                <a:cubicBezTo>
                  <a:pt x="1186" y="2512"/>
                  <a:pt x="1185" y="2523"/>
                  <a:pt x="1186" y="2515"/>
                </a:cubicBezTo>
                <a:close/>
                <a:moveTo>
                  <a:pt x="1189" y="2286"/>
                </a:moveTo>
                <a:cubicBezTo>
                  <a:pt x="1197" y="2290"/>
                  <a:pt x="1205" y="2294"/>
                  <a:pt x="1214" y="2298"/>
                </a:cubicBezTo>
                <a:cubicBezTo>
                  <a:pt x="1209" y="2307"/>
                  <a:pt x="1178" y="2303"/>
                  <a:pt x="1189" y="2286"/>
                </a:cubicBezTo>
                <a:cubicBezTo>
                  <a:pt x="1198" y="2286"/>
                  <a:pt x="1187" y="2288"/>
                  <a:pt x="1189" y="2286"/>
                </a:cubicBezTo>
                <a:close/>
                <a:moveTo>
                  <a:pt x="1272" y="1526"/>
                </a:moveTo>
                <a:cubicBezTo>
                  <a:pt x="1281" y="1517"/>
                  <a:pt x="1271" y="1578"/>
                  <a:pt x="1272" y="1576"/>
                </a:cubicBezTo>
                <a:cubicBezTo>
                  <a:pt x="1253" y="1566"/>
                  <a:pt x="1276" y="1541"/>
                  <a:pt x="1272" y="1526"/>
                </a:cubicBezTo>
                <a:cubicBezTo>
                  <a:pt x="1273" y="1525"/>
                  <a:pt x="1274" y="1534"/>
                  <a:pt x="1272" y="1526"/>
                </a:cubicBezTo>
                <a:close/>
                <a:moveTo>
                  <a:pt x="1292" y="1703"/>
                </a:moveTo>
                <a:cubicBezTo>
                  <a:pt x="1306" y="1710"/>
                  <a:pt x="1327" y="1735"/>
                  <a:pt x="1332" y="1750"/>
                </a:cubicBezTo>
                <a:cubicBezTo>
                  <a:pt x="1331" y="1759"/>
                  <a:pt x="1259" y="1739"/>
                  <a:pt x="1247" y="1729"/>
                </a:cubicBezTo>
                <a:cubicBezTo>
                  <a:pt x="1261" y="1719"/>
                  <a:pt x="1274" y="1704"/>
                  <a:pt x="1292" y="1703"/>
                </a:cubicBezTo>
                <a:cubicBezTo>
                  <a:pt x="1299" y="1707"/>
                  <a:pt x="1278" y="1704"/>
                  <a:pt x="1292" y="1703"/>
                </a:cubicBezTo>
                <a:close/>
                <a:moveTo>
                  <a:pt x="1304" y="940"/>
                </a:moveTo>
                <a:cubicBezTo>
                  <a:pt x="1303" y="924"/>
                  <a:pt x="1345" y="947"/>
                  <a:pt x="1330" y="958"/>
                </a:cubicBezTo>
                <a:cubicBezTo>
                  <a:pt x="1323" y="953"/>
                  <a:pt x="1305" y="952"/>
                  <a:pt x="1304" y="940"/>
                </a:cubicBezTo>
                <a:cubicBezTo>
                  <a:pt x="1304" y="937"/>
                  <a:pt x="1305" y="948"/>
                  <a:pt x="1304" y="940"/>
                </a:cubicBezTo>
                <a:close/>
                <a:moveTo>
                  <a:pt x="1286" y="2429"/>
                </a:moveTo>
                <a:cubicBezTo>
                  <a:pt x="1293" y="2452"/>
                  <a:pt x="1288" y="2467"/>
                  <a:pt x="1259" y="2467"/>
                </a:cubicBezTo>
                <a:cubicBezTo>
                  <a:pt x="1262" y="2458"/>
                  <a:pt x="1276" y="2397"/>
                  <a:pt x="1281" y="2397"/>
                </a:cubicBezTo>
                <a:cubicBezTo>
                  <a:pt x="1293" y="2397"/>
                  <a:pt x="1284" y="2423"/>
                  <a:pt x="1286" y="2429"/>
                </a:cubicBezTo>
                <a:close/>
                <a:moveTo>
                  <a:pt x="1276" y="2595"/>
                </a:moveTo>
                <a:cubicBezTo>
                  <a:pt x="1307" y="2595"/>
                  <a:pt x="1325" y="2621"/>
                  <a:pt x="1300" y="2637"/>
                </a:cubicBezTo>
                <a:cubicBezTo>
                  <a:pt x="1304" y="2600"/>
                  <a:pt x="1254" y="2638"/>
                  <a:pt x="1244" y="2628"/>
                </a:cubicBezTo>
                <a:cubicBezTo>
                  <a:pt x="1226" y="2610"/>
                  <a:pt x="1267" y="2595"/>
                  <a:pt x="1276" y="2595"/>
                </a:cubicBezTo>
                <a:close/>
                <a:moveTo>
                  <a:pt x="1342" y="2855"/>
                </a:moveTo>
                <a:cubicBezTo>
                  <a:pt x="1349" y="2867"/>
                  <a:pt x="1372" y="2850"/>
                  <a:pt x="1387" y="2868"/>
                </a:cubicBezTo>
                <a:cubicBezTo>
                  <a:pt x="1410" y="2895"/>
                  <a:pt x="1392" y="2916"/>
                  <a:pt x="1374" y="2943"/>
                </a:cubicBezTo>
                <a:cubicBezTo>
                  <a:pt x="1366" y="2862"/>
                  <a:pt x="1335" y="2939"/>
                  <a:pt x="1307" y="2932"/>
                </a:cubicBezTo>
                <a:cubicBezTo>
                  <a:pt x="1272" y="2923"/>
                  <a:pt x="1283" y="2855"/>
                  <a:pt x="1278" y="2828"/>
                </a:cubicBezTo>
                <a:cubicBezTo>
                  <a:pt x="1273" y="2803"/>
                  <a:pt x="1229" y="2709"/>
                  <a:pt x="1283" y="2704"/>
                </a:cubicBezTo>
                <a:cubicBezTo>
                  <a:pt x="1298" y="2703"/>
                  <a:pt x="1316" y="2753"/>
                  <a:pt x="1320" y="2758"/>
                </a:cubicBezTo>
                <a:cubicBezTo>
                  <a:pt x="1328" y="2770"/>
                  <a:pt x="1345" y="2789"/>
                  <a:pt x="1349" y="2803"/>
                </a:cubicBezTo>
                <a:cubicBezTo>
                  <a:pt x="1355" y="2826"/>
                  <a:pt x="1334" y="2839"/>
                  <a:pt x="1342" y="2855"/>
                </a:cubicBezTo>
                <a:cubicBezTo>
                  <a:pt x="1345" y="2860"/>
                  <a:pt x="1339" y="2848"/>
                  <a:pt x="1342" y="2855"/>
                </a:cubicBezTo>
                <a:close/>
                <a:moveTo>
                  <a:pt x="1371" y="3839"/>
                </a:moveTo>
                <a:cubicBezTo>
                  <a:pt x="1367" y="3815"/>
                  <a:pt x="1332" y="3793"/>
                  <a:pt x="1381" y="3780"/>
                </a:cubicBezTo>
                <a:cubicBezTo>
                  <a:pt x="1406" y="3774"/>
                  <a:pt x="1446" y="3800"/>
                  <a:pt x="1451" y="3825"/>
                </a:cubicBezTo>
                <a:cubicBezTo>
                  <a:pt x="1458" y="3858"/>
                  <a:pt x="1416" y="3898"/>
                  <a:pt x="1383" y="3893"/>
                </a:cubicBezTo>
                <a:cubicBezTo>
                  <a:pt x="1330" y="3885"/>
                  <a:pt x="1378" y="3876"/>
                  <a:pt x="1371" y="3839"/>
                </a:cubicBezTo>
                <a:cubicBezTo>
                  <a:pt x="1371" y="3834"/>
                  <a:pt x="1373" y="3845"/>
                  <a:pt x="1371" y="3839"/>
                </a:cubicBezTo>
                <a:close/>
                <a:moveTo>
                  <a:pt x="1349" y="3220"/>
                </a:moveTo>
                <a:cubicBezTo>
                  <a:pt x="1327" y="3220"/>
                  <a:pt x="1299" y="3149"/>
                  <a:pt x="1299" y="3133"/>
                </a:cubicBezTo>
                <a:cubicBezTo>
                  <a:pt x="1299" y="3086"/>
                  <a:pt x="1336" y="3090"/>
                  <a:pt x="1348" y="3042"/>
                </a:cubicBezTo>
                <a:cubicBezTo>
                  <a:pt x="1351" y="3053"/>
                  <a:pt x="1396" y="3093"/>
                  <a:pt x="1397" y="3096"/>
                </a:cubicBezTo>
                <a:cubicBezTo>
                  <a:pt x="1398" y="3111"/>
                  <a:pt x="1370" y="3126"/>
                  <a:pt x="1370" y="3144"/>
                </a:cubicBezTo>
                <a:cubicBezTo>
                  <a:pt x="1370" y="3178"/>
                  <a:pt x="1371" y="3151"/>
                  <a:pt x="1396" y="3151"/>
                </a:cubicBezTo>
                <a:cubicBezTo>
                  <a:pt x="1413" y="3151"/>
                  <a:pt x="1359" y="3220"/>
                  <a:pt x="1349" y="3220"/>
                </a:cubicBezTo>
                <a:close/>
                <a:moveTo>
                  <a:pt x="1341" y="4167"/>
                </a:moveTo>
                <a:cubicBezTo>
                  <a:pt x="1326" y="4160"/>
                  <a:pt x="1327" y="4151"/>
                  <a:pt x="1346" y="4140"/>
                </a:cubicBezTo>
                <a:cubicBezTo>
                  <a:pt x="1346" y="4144"/>
                  <a:pt x="1349" y="4170"/>
                  <a:pt x="1341" y="4167"/>
                </a:cubicBezTo>
                <a:cubicBezTo>
                  <a:pt x="1337" y="4165"/>
                  <a:pt x="1343" y="4167"/>
                  <a:pt x="1341" y="4167"/>
                </a:cubicBezTo>
                <a:close/>
                <a:moveTo>
                  <a:pt x="1331" y="3465"/>
                </a:moveTo>
                <a:cubicBezTo>
                  <a:pt x="1324" y="3468"/>
                  <a:pt x="1317" y="3468"/>
                  <a:pt x="1310" y="3465"/>
                </a:cubicBezTo>
                <a:cubicBezTo>
                  <a:pt x="1312" y="3457"/>
                  <a:pt x="1313" y="3455"/>
                  <a:pt x="1318" y="3449"/>
                </a:cubicBezTo>
                <a:cubicBezTo>
                  <a:pt x="1322" y="3454"/>
                  <a:pt x="1327" y="3460"/>
                  <a:pt x="1331" y="3465"/>
                </a:cubicBezTo>
                <a:cubicBezTo>
                  <a:pt x="1327" y="3467"/>
                  <a:pt x="1329" y="3459"/>
                  <a:pt x="1331" y="3465"/>
                </a:cubicBezTo>
                <a:close/>
                <a:moveTo>
                  <a:pt x="1343" y="3021"/>
                </a:moveTo>
                <a:cubicBezTo>
                  <a:pt x="1344" y="3023"/>
                  <a:pt x="1346" y="3029"/>
                  <a:pt x="1343" y="3021"/>
                </a:cubicBezTo>
                <a:cubicBezTo>
                  <a:pt x="1344" y="3022"/>
                  <a:pt x="1344" y="3022"/>
                  <a:pt x="1343" y="3021"/>
                </a:cubicBezTo>
                <a:close/>
                <a:moveTo>
                  <a:pt x="1278" y="2982"/>
                </a:moveTo>
                <a:cubicBezTo>
                  <a:pt x="1272" y="2982"/>
                  <a:pt x="1262" y="2985"/>
                  <a:pt x="1260" y="2977"/>
                </a:cubicBezTo>
                <a:cubicBezTo>
                  <a:pt x="1258" y="2970"/>
                  <a:pt x="1276" y="2962"/>
                  <a:pt x="1278" y="2982"/>
                </a:cubicBezTo>
                <a:cubicBezTo>
                  <a:pt x="1276" y="2982"/>
                  <a:pt x="1278" y="2980"/>
                  <a:pt x="1278" y="2982"/>
                </a:cubicBezTo>
                <a:close/>
                <a:moveTo>
                  <a:pt x="1265" y="4110"/>
                </a:moveTo>
                <a:cubicBezTo>
                  <a:pt x="1272" y="4116"/>
                  <a:pt x="1296" y="4151"/>
                  <a:pt x="1280" y="4162"/>
                </a:cubicBezTo>
                <a:cubicBezTo>
                  <a:pt x="1240" y="4189"/>
                  <a:pt x="1229" y="4083"/>
                  <a:pt x="1265" y="4110"/>
                </a:cubicBezTo>
                <a:cubicBezTo>
                  <a:pt x="1268" y="4113"/>
                  <a:pt x="1261" y="4107"/>
                  <a:pt x="1265" y="4110"/>
                </a:cubicBezTo>
                <a:close/>
                <a:moveTo>
                  <a:pt x="1329" y="2348"/>
                </a:moveTo>
                <a:cubicBezTo>
                  <a:pt x="1324" y="2353"/>
                  <a:pt x="1319" y="2358"/>
                  <a:pt x="1313" y="2363"/>
                </a:cubicBezTo>
                <a:cubicBezTo>
                  <a:pt x="1301" y="2346"/>
                  <a:pt x="1331" y="2344"/>
                  <a:pt x="1329" y="2348"/>
                </a:cubicBezTo>
                <a:cubicBezTo>
                  <a:pt x="1324" y="2353"/>
                  <a:pt x="1329" y="2347"/>
                  <a:pt x="1329" y="2348"/>
                </a:cubicBezTo>
                <a:close/>
                <a:moveTo>
                  <a:pt x="1231" y="2372"/>
                </a:moveTo>
                <a:cubicBezTo>
                  <a:pt x="1223" y="2370"/>
                  <a:pt x="1229" y="2351"/>
                  <a:pt x="1231" y="2372"/>
                </a:cubicBezTo>
                <a:cubicBezTo>
                  <a:pt x="1230" y="2372"/>
                  <a:pt x="1231" y="2372"/>
                  <a:pt x="1231" y="2372"/>
                </a:cubicBezTo>
                <a:close/>
                <a:moveTo>
                  <a:pt x="1242" y="427"/>
                </a:moveTo>
                <a:cubicBezTo>
                  <a:pt x="1228" y="423"/>
                  <a:pt x="1217" y="417"/>
                  <a:pt x="1207" y="407"/>
                </a:cubicBezTo>
                <a:cubicBezTo>
                  <a:pt x="1198" y="375"/>
                  <a:pt x="1265" y="436"/>
                  <a:pt x="1242" y="427"/>
                </a:cubicBezTo>
                <a:cubicBezTo>
                  <a:pt x="1232" y="423"/>
                  <a:pt x="1243" y="427"/>
                  <a:pt x="1242" y="427"/>
                </a:cubicBezTo>
                <a:close/>
                <a:moveTo>
                  <a:pt x="1215" y="4490"/>
                </a:moveTo>
                <a:cubicBezTo>
                  <a:pt x="1230" y="4463"/>
                  <a:pt x="1219" y="4448"/>
                  <a:pt x="1248" y="4451"/>
                </a:cubicBezTo>
                <a:cubicBezTo>
                  <a:pt x="1272" y="4453"/>
                  <a:pt x="1281" y="4484"/>
                  <a:pt x="1287" y="4502"/>
                </a:cubicBezTo>
                <a:cubicBezTo>
                  <a:pt x="1253" y="4477"/>
                  <a:pt x="1254" y="4505"/>
                  <a:pt x="1216" y="4505"/>
                </a:cubicBezTo>
                <a:cubicBezTo>
                  <a:pt x="1210" y="4502"/>
                  <a:pt x="1209" y="4497"/>
                  <a:pt x="1215" y="4490"/>
                </a:cubicBezTo>
                <a:cubicBezTo>
                  <a:pt x="1216" y="4487"/>
                  <a:pt x="1210" y="4498"/>
                  <a:pt x="1215" y="4490"/>
                </a:cubicBezTo>
                <a:close/>
                <a:moveTo>
                  <a:pt x="1287" y="4330"/>
                </a:moveTo>
                <a:cubicBezTo>
                  <a:pt x="1275" y="4323"/>
                  <a:pt x="1253" y="4362"/>
                  <a:pt x="1238" y="4332"/>
                </a:cubicBezTo>
                <a:cubicBezTo>
                  <a:pt x="1270" y="4315"/>
                  <a:pt x="1234" y="4268"/>
                  <a:pt x="1256" y="4245"/>
                </a:cubicBezTo>
                <a:cubicBezTo>
                  <a:pt x="1264" y="4238"/>
                  <a:pt x="1292" y="4245"/>
                  <a:pt x="1307" y="4243"/>
                </a:cubicBezTo>
                <a:cubicBezTo>
                  <a:pt x="1311" y="4260"/>
                  <a:pt x="1301" y="4345"/>
                  <a:pt x="1323" y="4345"/>
                </a:cubicBezTo>
                <a:cubicBezTo>
                  <a:pt x="1313" y="4345"/>
                  <a:pt x="1296" y="4334"/>
                  <a:pt x="1287" y="4330"/>
                </a:cubicBezTo>
                <a:cubicBezTo>
                  <a:pt x="1284" y="4329"/>
                  <a:pt x="1289" y="4331"/>
                  <a:pt x="1287" y="4330"/>
                </a:cubicBezTo>
                <a:close/>
                <a:moveTo>
                  <a:pt x="1427" y="4296"/>
                </a:moveTo>
                <a:cubicBezTo>
                  <a:pt x="1454" y="4287"/>
                  <a:pt x="1446" y="4370"/>
                  <a:pt x="1442" y="4377"/>
                </a:cubicBezTo>
                <a:cubicBezTo>
                  <a:pt x="1442" y="4369"/>
                  <a:pt x="1418" y="4300"/>
                  <a:pt x="1427" y="4296"/>
                </a:cubicBezTo>
                <a:cubicBezTo>
                  <a:pt x="1428" y="4296"/>
                  <a:pt x="1423" y="4298"/>
                  <a:pt x="1427" y="4296"/>
                </a:cubicBezTo>
                <a:close/>
                <a:moveTo>
                  <a:pt x="1443" y="4091"/>
                </a:moveTo>
                <a:cubicBezTo>
                  <a:pt x="1432" y="4095"/>
                  <a:pt x="1432" y="4102"/>
                  <a:pt x="1422" y="4103"/>
                </a:cubicBezTo>
                <a:cubicBezTo>
                  <a:pt x="1388" y="4109"/>
                  <a:pt x="1371" y="4063"/>
                  <a:pt x="1350" y="4123"/>
                </a:cubicBezTo>
                <a:cubicBezTo>
                  <a:pt x="1355" y="4078"/>
                  <a:pt x="1367" y="4056"/>
                  <a:pt x="1407" y="4042"/>
                </a:cubicBezTo>
                <a:cubicBezTo>
                  <a:pt x="1414" y="4040"/>
                  <a:pt x="1410" y="4020"/>
                  <a:pt x="1425" y="4023"/>
                </a:cubicBezTo>
                <a:cubicBezTo>
                  <a:pt x="1451" y="4028"/>
                  <a:pt x="1423" y="4045"/>
                  <a:pt x="1440" y="4053"/>
                </a:cubicBezTo>
                <a:cubicBezTo>
                  <a:pt x="1482" y="4072"/>
                  <a:pt x="1546" y="4076"/>
                  <a:pt x="1532" y="4008"/>
                </a:cubicBezTo>
                <a:cubicBezTo>
                  <a:pt x="1548" y="4031"/>
                  <a:pt x="1571" y="4004"/>
                  <a:pt x="1588" y="4013"/>
                </a:cubicBezTo>
                <a:cubicBezTo>
                  <a:pt x="1603" y="4022"/>
                  <a:pt x="1601" y="4057"/>
                  <a:pt x="1629" y="4068"/>
                </a:cubicBezTo>
                <a:cubicBezTo>
                  <a:pt x="1601" y="4067"/>
                  <a:pt x="1567" y="4112"/>
                  <a:pt x="1552" y="4112"/>
                </a:cubicBezTo>
                <a:cubicBezTo>
                  <a:pt x="1545" y="4112"/>
                  <a:pt x="1549" y="4089"/>
                  <a:pt x="1536" y="4089"/>
                </a:cubicBezTo>
                <a:cubicBezTo>
                  <a:pt x="1529" y="4089"/>
                  <a:pt x="1506" y="4093"/>
                  <a:pt x="1499" y="4092"/>
                </a:cubicBezTo>
                <a:cubicBezTo>
                  <a:pt x="1480" y="4090"/>
                  <a:pt x="1462" y="4079"/>
                  <a:pt x="1443" y="4091"/>
                </a:cubicBezTo>
                <a:cubicBezTo>
                  <a:pt x="1442" y="4092"/>
                  <a:pt x="1450" y="4087"/>
                  <a:pt x="1443" y="4091"/>
                </a:cubicBezTo>
                <a:close/>
                <a:moveTo>
                  <a:pt x="1574" y="3806"/>
                </a:moveTo>
                <a:cubicBezTo>
                  <a:pt x="1559" y="3805"/>
                  <a:pt x="1545" y="3800"/>
                  <a:pt x="1534" y="3789"/>
                </a:cubicBezTo>
                <a:cubicBezTo>
                  <a:pt x="1541" y="3783"/>
                  <a:pt x="1604" y="3797"/>
                  <a:pt x="1625" y="3785"/>
                </a:cubicBezTo>
                <a:cubicBezTo>
                  <a:pt x="1610" y="3797"/>
                  <a:pt x="1593" y="3804"/>
                  <a:pt x="1574" y="3806"/>
                </a:cubicBezTo>
                <a:close/>
                <a:moveTo>
                  <a:pt x="1543" y="3839"/>
                </a:moveTo>
                <a:cubicBezTo>
                  <a:pt x="1556" y="3839"/>
                  <a:pt x="1574" y="3850"/>
                  <a:pt x="1589" y="3851"/>
                </a:cubicBezTo>
                <a:cubicBezTo>
                  <a:pt x="1573" y="3889"/>
                  <a:pt x="1543" y="3892"/>
                  <a:pt x="1533" y="3934"/>
                </a:cubicBezTo>
                <a:cubicBezTo>
                  <a:pt x="1528" y="3953"/>
                  <a:pt x="1532" y="3981"/>
                  <a:pt x="1530" y="4001"/>
                </a:cubicBezTo>
                <a:cubicBezTo>
                  <a:pt x="1522" y="3976"/>
                  <a:pt x="1476" y="3839"/>
                  <a:pt x="1543" y="3839"/>
                </a:cubicBezTo>
                <a:close/>
                <a:moveTo>
                  <a:pt x="1526" y="3319"/>
                </a:moveTo>
                <a:cubicBezTo>
                  <a:pt x="1498" y="3339"/>
                  <a:pt x="1434" y="3374"/>
                  <a:pt x="1400" y="3375"/>
                </a:cubicBezTo>
                <a:cubicBezTo>
                  <a:pt x="1329" y="3377"/>
                  <a:pt x="1379" y="3351"/>
                  <a:pt x="1394" y="3314"/>
                </a:cubicBezTo>
                <a:cubicBezTo>
                  <a:pt x="1403" y="3291"/>
                  <a:pt x="1399" y="3212"/>
                  <a:pt x="1414" y="3196"/>
                </a:cubicBezTo>
                <a:cubicBezTo>
                  <a:pt x="1451" y="3158"/>
                  <a:pt x="1446" y="3220"/>
                  <a:pt x="1464" y="3240"/>
                </a:cubicBezTo>
                <a:cubicBezTo>
                  <a:pt x="1494" y="3275"/>
                  <a:pt x="1536" y="3255"/>
                  <a:pt x="1526" y="3319"/>
                </a:cubicBezTo>
                <a:cubicBezTo>
                  <a:pt x="1516" y="3326"/>
                  <a:pt x="1527" y="3312"/>
                  <a:pt x="1526" y="3319"/>
                </a:cubicBezTo>
                <a:close/>
                <a:moveTo>
                  <a:pt x="1438" y="2885"/>
                </a:moveTo>
                <a:cubicBezTo>
                  <a:pt x="1439" y="2862"/>
                  <a:pt x="1443" y="2912"/>
                  <a:pt x="1442" y="2915"/>
                </a:cubicBezTo>
                <a:cubicBezTo>
                  <a:pt x="1441" y="2905"/>
                  <a:pt x="1439" y="2895"/>
                  <a:pt x="1438" y="2885"/>
                </a:cubicBezTo>
                <a:cubicBezTo>
                  <a:pt x="1438" y="2882"/>
                  <a:pt x="1437" y="2897"/>
                  <a:pt x="1438" y="2885"/>
                </a:cubicBezTo>
                <a:close/>
                <a:moveTo>
                  <a:pt x="1490" y="2550"/>
                </a:moveTo>
                <a:cubicBezTo>
                  <a:pt x="1502" y="2550"/>
                  <a:pt x="1558" y="2523"/>
                  <a:pt x="1565" y="2533"/>
                </a:cubicBezTo>
                <a:cubicBezTo>
                  <a:pt x="1578" y="2550"/>
                  <a:pt x="1539" y="2639"/>
                  <a:pt x="1526" y="2653"/>
                </a:cubicBezTo>
                <a:cubicBezTo>
                  <a:pt x="1521" y="2605"/>
                  <a:pt x="1422" y="2532"/>
                  <a:pt x="1453" y="2500"/>
                </a:cubicBezTo>
                <a:cubicBezTo>
                  <a:pt x="1467" y="2521"/>
                  <a:pt x="1445" y="2550"/>
                  <a:pt x="1490" y="2550"/>
                </a:cubicBezTo>
                <a:close/>
                <a:moveTo>
                  <a:pt x="1477" y="1941"/>
                </a:moveTo>
                <a:cubicBezTo>
                  <a:pt x="1475" y="1940"/>
                  <a:pt x="1444" y="1918"/>
                  <a:pt x="1461" y="1907"/>
                </a:cubicBezTo>
                <a:cubicBezTo>
                  <a:pt x="1472" y="1913"/>
                  <a:pt x="1485" y="1927"/>
                  <a:pt x="1477" y="1941"/>
                </a:cubicBezTo>
                <a:cubicBezTo>
                  <a:pt x="1470" y="1939"/>
                  <a:pt x="1484" y="1930"/>
                  <a:pt x="1477" y="1941"/>
                </a:cubicBezTo>
                <a:close/>
                <a:moveTo>
                  <a:pt x="1471" y="1658"/>
                </a:moveTo>
                <a:cubicBezTo>
                  <a:pt x="1472" y="1643"/>
                  <a:pt x="1481" y="1669"/>
                  <a:pt x="1482" y="1672"/>
                </a:cubicBezTo>
                <a:cubicBezTo>
                  <a:pt x="1474" y="1671"/>
                  <a:pt x="1470" y="1666"/>
                  <a:pt x="1471" y="1658"/>
                </a:cubicBezTo>
                <a:cubicBezTo>
                  <a:pt x="1471" y="1655"/>
                  <a:pt x="1470" y="1666"/>
                  <a:pt x="1471" y="1658"/>
                </a:cubicBezTo>
                <a:close/>
                <a:moveTo>
                  <a:pt x="1504" y="3034"/>
                </a:moveTo>
                <a:cubicBezTo>
                  <a:pt x="1457" y="3034"/>
                  <a:pt x="1462" y="3078"/>
                  <a:pt x="1448" y="3037"/>
                </a:cubicBezTo>
                <a:cubicBezTo>
                  <a:pt x="1442" y="3021"/>
                  <a:pt x="1458" y="2923"/>
                  <a:pt x="1468" y="2912"/>
                </a:cubicBezTo>
                <a:cubicBezTo>
                  <a:pt x="1469" y="2911"/>
                  <a:pt x="1532" y="2891"/>
                  <a:pt x="1540" y="2888"/>
                </a:cubicBezTo>
                <a:cubicBezTo>
                  <a:pt x="1514" y="2914"/>
                  <a:pt x="1488" y="3039"/>
                  <a:pt x="1542" y="2999"/>
                </a:cubicBezTo>
                <a:cubicBezTo>
                  <a:pt x="1547" y="3026"/>
                  <a:pt x="1526" y="3033"/>
                  <a:pt x="1504" y="3034"/>
                </a:cubicBezTo>
                <a:cubicBezTo>
                  <a:pt x="1504" y="3034"/>
                  <a:pt x="1522" y="3033"/>
                  <a:pt x="1504" y="3034"/>
                </a:cubicBezTo>
                <a:close/>
                <a:moveTo>
                  <a:pt x="1576" y="710"/>
                </a:moveTo>
                <a:cubicBezTo>
                  <a:pt x="1583" y="704"/>
                  <a:pt x="1591" y="682"/>
                  <a:pt x="1604" y="688"/>
                </a:cubicBezTo>
                <a:cubicBezTo>
                  <a:pt x="1602" y="690"/>
                  <a:pt x="1557" y="725"/>
                  <a:pt x="1576" y="710"/>
                </a:cubicBezTo>
                <a:cubicBezTo>
                  <a:pt x="1580" y="707"/>
                  <a:pt x="1573" y="713"/>
                  <a:pt x="1576" y="710"/>
                </a:cubicBezTo>
                <a:close/>
                <a:moveTo>
                  <a:pt x="1580" y="2311"/>
                </a:moveTo>
                <a:cubicBezTo>
                  <a:pt x="1579" y="2302"/>
                  <a:pt x="1577" y="2294"/>
                  <a:pt x="1574" y="2286"/>
                </a:cubicBezTo>
                <a:cubicBezTo>
                  <a:pt x="1580" y="2291"/>
                  <a:pt x="1601" y="2339"/>
                  <a:pt x="1591" y="2333"/>
                </a:cubicBezTo>
                <a:cubicBezTo>
                  <a:pt x="1574" y="2324"/>
                  <a:pt x="1591" y="2323"/>
                  <a:pt x="1580" y="2311"/>
                </a:cubicBezTo>
                <a:cubicBezTo>
                  <a:pt x="1579" y="2308"/>
                  <a:pt x="1583" y="2314"/>
                  <a:pt x="1580" y="2311"/>
                </a:cubicBezTo>
                <a:close/>
                <a:moveTo>
                  <a:pt x="1604" y="2424"/>
                </a:moveTo>
                <a:cubicBezTo>
                  <a:pt x="1601" y="2439"/>
                  <a:pt x="1603" y="2447"/>
                  <a:pt x="1589" y="2452"/>
                </a:cubicBezTo>
                <a:cubicBezTo>
                  <a:pt x="1605" y="2446"/>
                  <a:pt x="1524" y="2409"/>
                  <a:pt x="1526" y="2413"/>
                </a:cubicBezTo>
                <a:cubicBezTo>
                  <a:pt x="1520" y="2404"/>
                  <a:pt x="1548" y="2385"/>
                  <a:pt x="1550" y="2385"/>
                </a:cubicBezTo>
                <a:cubicBezTo>
                  <a:pt x="1553" y="2384"/>
                  <a:pt x="1589" y="2421"/>
                  <a:pt x="1604" y="2424"/>
                </a:cubicBezTo>
                <a:cubicBezTo>
                  <a:pt x="1604" y="2425"/>
                  <a:pt x="1579" y="2419"/>
                  <a:pt x="1604" y="2424"/>
                </a:cubicBezTo>
                <a:close/>
                <a:moveTo>
                  <a:pt x="1555" y="467"/>
                </a:moveTo>
                <a:cubicBezTo>
                  <a:pt x="1550" y="486"/>
                  <a:pt x="1558" y="513"/>
                  <a:pt x="1529" y="502"/>
                </a:cubicBezTo>
                <a:cubicBezTo>
                  <a:pt x="1533" y="495"/>
                  <a:pt x="1543" y="470"/>
                  <a:pt x="1555" y="467"/>
                </a:cubicBezTo>
                <a:cubicBezTo>
                  <a:pt x="1554" y="472"/>
                  <a:pt x="1547" y="469"/>
                  <a:pt x="1555" y="467"/>
                </a:cubicBezTo>
                <a:close/>
                <a:moveTo>
                  <a:pt x="1527" y="1769"/>
                </a:moveTo>
                <a:cubicBezTo>
                  <a:pt x="1526" y="1784"/>
                  <a:pt x="1522" y="1799"/>
                  <a:pt x="1516" y="1813"/>
                </a:cubicBezTo>
                <a:cubicBezTo>
                  <a:pt x="1501" y="1805"/>
                  <a:pt x="1476" y="1738"/>
                  <a:pt x="1493" y="1730"/>
                </a:cubicBezTo>
                <a:cubicBezTo>
                  <a:pt x="1496" y="1737"/>
                  <a:pt x="1527" y="1775"/>
                  <a:pt x="1527" y="1769"/>
                </a:cubicBezTo>
                <a:cubicBezTo>
                  <a:pt x="1526" y="1782"/>
                  <a:pt x="1528" y="1766"/>
                  <a:pt x="1527" y="1769"/>
                </a:cubicBezTo>
                <a:close/>
                <a:moveTo>
                  <a:pt x="1506" y="914"/>
                </a:moveTo>
                <a:cubicBezTo>
                  <a:pt x="1511" y="910"/>
                  <a:pt x="1517" y="910"/>
                  <a:pt x="1523" y="914"/>
                </a:cubicBezTo>
                <a:cubicBezTo>
                  <a:pt x="1529" y="943"/>
                  <a:pt x="1468" y="948"/>
                  <a:pt x="1471" y="927"/>
                </a:cubicBezTo>
                <a:cubicBezTo>
                  <a:pt x="1482" y="922"/>
                  <a:pt x="1494" y="918"/>
                  <a:pt x="1506" y="914"/>
                </a:cubicBezTo>
                <a:cubicBezTo>
                  <a:pt x="1508" y="913"/>
                  <a:pt x="1498" y="918"/>
                  <a:pt x="1506" y="914"/>
                </a:cubicBezTo>
                <a:close/>
                <a:moveTo>
                  <a:pt x="1455" y="631"/>
                </a:moveTo>
                <a:cubicBezTo>
                  <a:pt x="1473" y="631"/>
                  <a:pt x="1480" y="661"/>
                  <a:pt x="1476" y="673"/>
                </a:cubicBezTo>
                <a:cubicBezTo>
                  <a:pt x="1457" y="675"/>
                  <a:pt x="1455" y="651"/>
                  <a:pt x="1438" y="647"/>
                </a:cubicBezTo>
                <a:cubicBezTo>
                  <a:pt x="1441" y="639"/>
                  <a:pt x="1447" y="634"/>
                  <a:pt x="1455" y="631"/>
                </a:cubicBezTo>
                <a:close/>
                <a:moveTo>
                  <a:pt x="1435" y="2207"/>
                </a:moveTo>
                <a:cubicBezTo>
                  <a:pt x="1438" y="2210"/>
                  <a:pt x="1441" y="2214"/>
                  <a:pt x="1443" y="2218"/>
                </a:cubicBezTo>
                <a:cubicBezTo>
                  <a:pt x="1436" y="2248"/>
                  <a:pt x="1380" y="2173"/>
                  <a:pt x="1378" y="2170"/>
                </a:cubicBezTo>
                <a:cubicBezTo>
                  <a:pt x="1352" y="2121"/>
                  <a:pt x="1423" y="2192"/>
                  <a:pt x="1435" y="2207"/>
                </a:cubicBezTo>
                <a:cubicBezTo>
                  <a:pt x="1436" y="2209"/>
                  <a:pt x="1432" y="2204"/>
                  <a:pt x="1435" y="2207"/>
                </a:cubicBezTo>
                <a:close/>
                <a:moveTo>
                  <a:pt x="1424" y="2065"/>
                </a:moveTo>
                <a:cubicBezTo>
                  <a:pt x="1412" y="2069"/>
                  <a:pt x="1395" y="2061"/>
                  <a:pt x="1386" y="2064"/>
                </a:cubicBezTo>
                <a:cubicBezTo>
                  <a:pt x="1368" y="2071"/>
                  <a:pt x="1370" y="2078"/>
                  <a:pt x="1358" y="2087"/>
                </a:cubicBezTo>
                <a:cubicBezTo>
                  <a:pt x="1357" y="2095"/>
                  <a:pt x="1357" y="2102"/>
                  <a:pt x="1357" y="2110"/>
                </a:cubicBezTo>
                <a:cubicBezTo>
                  <a:pt x="1344" y="2115"/>
                  <a:pt x="1332" y="2120"/>
                  <a:pt x="1320" y="2127"/>
                </a:cubicBezTo>
                <a:cubicBezTo>
                  <a:pt x="1295" y="2143"/>
                  <a:pt x="1277" y="2156"/>
                  <a:pt x="1252" y="2171"/>
                </a:cubicBezTo>
                <a:cubicBezTo>
                  <a:pt x="1243" y="2129"/>
                  <a:pt x="1325" y="2107"/>
                  <a:pt x="1248" y="2079"/>
                </a:cubicBezTo>
                <a:cubicBezTo>
                  <a:pt x="1267" y="2057"/>
                  <a:pt x="1426" y="2047"/>
                  <a:pt x="1424" y="2065"/>
                </a:cubicBezTo>
                <a:cubicBezTo>
                  <a:pt x="1423" y="2066"/>
                  <a:pt x="1425" y="2059"/>
                  <a:pt x="1424" y="2065"/>
                </a:cubicBezTo>
                <a:close/>
                <a:moveTo>
                  <a:pt x="1295" y="716"/>
                </a:moveTo>
                <a:cubicBezTo>
                  <a:pt x="1285" y="724"/>
                  <a:pt x="1375" y="728"/>
                  <a:pt x="1379" y="729"/>
                </a:cubicBezTo>
                <a:cubicBezTo>
                  <a:pt x="1395" y="733"/>
                  <a:pt x="1408" y="708"/>
                  <a:pt x="1408" y="744"/>
                </a:cubicBezTo>
                <a:cubicBezTo>
                  <a:pt x="1408" y="766"/>
                  <a:pt x="1354" y="799"/>
                  <a:pt x="1335" y="794"/>
                </a:cubicBezTo>
                <a:cubicBezTo>
                  <a:pt x="1350" y="761"/>
                  <a:pt x="1271" y="736"/>
                  <a:pt x="1295" y="716"/>
                </a:cubicBezTo>
                <a:cubicBezTo>
                  <a:pt x="1297" y="715"/>
                  <a:pt x="1291" y="720"/>
                  <a:pt x="1295" y="716"/>
                </a:cubicBezTo>
                <a:close/>
                <a:moveTo>
                  <a:pt x="1192" y="275"/>
                </a:moveTo>
                <a:cubicBezTo>
                  <a:pt x="1214" y="275"/>
                  <a:pt x="1268" y="280"/>
                  <a:pt x="1282" y="293"/>
                </a:cubicBezTo>
                <a:cubicBezTo>
                  <a:pt x="1268" y="294"/>
                  <a:pt x="1228" y="301"/>
                  <a:pt x="1219" y="298"/>
                </a:cubicBezTo>
                <a:cubicBezTo>
                  <a:pt x="1220" y="299"/>
                  <a:pt x="1171" y="275"/>
                  <a:pt x="1192" y="275"/>
                </a:cubicBezTo>
                <a:close/>
                <a:moveTo>
                  <a:pt x="1211" y="2070"/>
                </a:moveTo>
                <a:cubicBezTo>
                  <a:pt x="1205" y="2076"/>
                  <a:pt x="1191" y="2137"/>
                  <a:pt x="1201" y="2146"/>
                </a:cubicBezTo>
                <a:cubicBezTo>
                  <a:pt x="1196" y="2150"/>
                  <a:pt x="1157" y="2127"/>
                  <a:pt x="1155" y="2125"/>
                </a:cubicBezTo>
                <a:cubicBezTo>
                  <a:pt x="1140" y="2095"/>
                  <a:pt x="1186" y="2093"/>
                  <a:pt x="1211" y="2070"/>
                </a:cubicBezTo>
                <a:cubicBezTo>
                  <a:pt x="1211" y="2070"/>
                  <a:pt x="1200" y="2080"/>
                  <a:pt x="1211" y="2070"/>
                </a:cubicBezTo>
                <a:close/>
                <a:moveTo>
                  <a:pt x="1031" y="473"/>
                </a:moveTo>
                <a:cubicBezTo>
                  <a:pt x="1071" y="493"/>
                  <a:pt x="1092" y="505"/>
                  <a:pt x="1128" y="477"/>
                </a:cubicBezTo>
                <a:cubicBezTo>
                  <a:pt x="1138" y="470"/>
                  <a:pt x="1153" y="424"/>
                  <a:pt x="1169" y="432"/>
                </a:cubicBezTo>
                <a:cubicBezTo>
                  <a:pt x="1154" y="476"/>
                  <a:pt x="1147" y="497"/>
                  <a:pt x="1123" y="539"/>
                </a:cubicBezTo>
                <a:cubicBezTo>
                  <a:pt x="1116" y="551"/>
                  <a:pt x="1129" y="565"/>
                  <a:pt x="1113" y="575"/>
                </a:cubicBezTo>
                <a:cubicBezTo>
                  <a:pt x="1097" y="586"/>
                  <a:pt x="1087" y="571"/>
                  <a:pt x="1072" y="582"/>
                </a:cubicBezTo>
                <a:cubicBezTo>
                  <a:pt x="1077" y="537"/>
                  <a:pt x="1033" y="538"/>
                  <a:pt x="1020" y="512"/>
                </a:cubicBezTo>
                <a:cubicBezTo>
                  <a:pt x="1009" y="489"/>
                  <a:pt x="999" y="458"/>
                  <a:pt x="1031" y="473"/>
                </a:cubicBezTo>
                <a:cubicBezTo>
                  <a:pt x="1033" y="474"/>
                  <a:pt x="1031" y="473"/>
                  <a:pt x="1031" y="473"/>
                </a:cubicBezTo>
                <a:close/>
                <a:moveTo>
                  <a:pt x="1002" y="128"/>
                </a:moveTo>
                <a:cubicBezTo>
                  <a:pt x="1010" y="118"/>
                  <a:pt x="1015" y="108"/>
                  <a:pt x="1017" y="96"/>
                </a:cubicBezTo>
                <a:cubicBezTo>
                  <a:pt x="1049" y="148"/>
                  <a:pt x="989" y="147"/>
                  <a:pt x="1002" y="128"/>
                </a:cubicBezTo>
                <a:cubicBezTo>
                  <a:pt x="1008" y="120"/>
                  <a:pt x="1000" y="132"/>
                  <a:pt x="1002" y="128"/>
                </a:cubicBezTo>
                <a:close/>
                <a:moveTo>
                  <a:pt x="990" y="979"/>
                </a:moveTo>
                <a:cubicBezTo>
                  <a:pt x="1017" y="969"/>
                  <a:pt x="1066" y="947"/>
                  <a:pt x="1052" y="999"/>
                </a:cubicBezTo>
                <a:cubicBezTo>
                  <a:pt x="965" y="954"/>
                  <a:pt x="1007" y="1065"/>
                  <a:pt x="979" y="1100"/>
                </a:cubicBezTo>
                <a:cubicBezTo>
                  <a:pt x="957" y="1127"/>
                  <a:pt x="961" y="1038"/>
                  <a:pt x="971" y="1056"/>
                </a:cubicBezTo>
                <a:cubicBezTo>
                  <a:pt x="966" y="1046"/>
                  <a:pt x="911" y="1019"/>
                  <a:pt x="912" y="1015"/>
                </a:cubicBezTo>
                <a:cubicBezTo>
                  <a:pt x="933" y="1009"/>
                  <a:pt x="986" y="1028"/>
                  <a:pt x="990" y="979"/>
                </a:cubicBezTo>
                <a:close/>
                <a:moveTo>
                  <a:pt x="970" y="856"/>
                </a:moveTo>
                <a:cubicBezTo>
                  <a:pt x="979" y="869"/>
                  <a:pt x="948" y="850"/>
                  <a:pt x="951" y="854"/>
                </a:cubicBezTo>
                <a:cubicBezTo>
                  <a:pt x="958" y="849"/>
                  <a:pt x="964" y="850"/>
                  <a:pt x="970" y="856"/>
                </a:cubicBezTo>
                <a:cubicBezTo>
                  <a:pt x="971" y="858"/>
                  <a:pt x="966" y="852"/>
                  <a:pt x="970" y="856"/>
                </a:cubicBezTo>
                <a:close/>
                <a:moveTo>
                  <a:pt x="806" y="271"/>
                </a:moveTo>
                <a:cubicBezTo>
                  <a:pt x="814" y="275"/>
                  <a:pt x="796" y="289"/>
                  <a:pt x="793" y="293"/>
                </a:cubicBezTo>
                <a:cubicBezTo>
                  <a:pt x="786" y="279"/>
                  <a:pt x="783" y="263"/>
                  <a:pt x="781" y="247"/>
                </a:cubicBezTo>
                <a:cubicBezTo>
                  <a:pt x="787" y="257"/>
                  <a:pt x="795" y="265"/>
                  <a:pt x="806" y="271"/>
                </a:cubicBezTo>
                <a:cubicBezTo>
                  <a:pt x="809" y="273"/>
                  <a:pt x="793" y="263"/>
                  <a:pt x="806" y="271"/>
                </a:cubicBezTo>
                <a:close/>
                <a:moveTo>
                  <a:pt x="766" y="462"/>
                </a:moveTo>
                <a:cubicBezTo>
                  <a:pt x="769" y="432"/>
                  <a:pt x="805" y="428"/>
                  <a:pt x="826" y="411"/>
                </a:cubicBezTo>
                <a:cubicBezTo>
                  <a:pt x="844" y="437"/>
                  <a:pt x="766" y="461"/>
                  <a:pt x="766" y="462"/>
                </a:cubicBezTo>
                <a:cubicBezTo>
                  <a:pt x="768" y="439"/>
                  <a:pt x="765" y="464"/>
                  <a:pt x="766" y="462"/>
                </a:cubicBezTo>
                <a:close/>
                <a:moveTo>
                  <a:pt x="715" y="485"/>
                </a:moveTo>
                <a:cubicBezTo>
                  <a:pt x="723" y="478"/>
                  <a:pt x="731" y="476"/>
                  <a:pt x="740" y="477"/>
                </a:cubicBezTo>
                <a:cubicBezTo>
                  <a:pt x="740" y="477"/>
                  <a:pt x="757" y="551"/>
                  <a:pt x="750" y="546"/>
                </a:cubicBezTo>
                <a:cubicBezTo>
                  <a:pt x="771" y="563"/>
                  <a:pt x="812" y="530"/>
                  <a:pt x="836" y="533"/>
                </a:cubicBezTo>
                <a:cubicBezTo>
                  <a:pt x="855" y="535"/>
                  <a:pt x="911" y="564"/>
                  <a:pt x="920" y="575"/>
                </a:cubicBezTo>
                <a:cubicBezTo>
                  <a:pt x="919" y="573"/>
                  <a:pt x="950" y="633"/>
                  <a:pt x="950" y="633"/>
                </a:cubicBezTo>
                <a:cubicBezTo>
                  <a:pt x="952" y="670"/>
                  <a:pt x="926" y="692"/>
                  <a:pt x="885" y="672"/>
                </a:cubicBezTo>
                <a:cubicBezTo>
                  <a:pt x="868" y="663"/>
                  <a:pt x="851" y="629"/>
                  <a:pt x="833" y="616"/>
                </a:cubicBezTo>
                <a:cubicBezTo>
                  <a:pt x="813" y="602"/>
                  <a:pt x="790" y="595"/>
                  <a:pt x="769" y="584"/>
                </a:cubicBezTo>
                <a:cubicBezTo>
                  <a:pt x="721" y="558"/>
                  <a:pt x="709" y="543"/>
                  <a:pt x="688" y="493"/>
                </a:cubicBezTo>
                <a:cubicBezTo>
                  <a:pt x="695" y="497"/>
                  <a:pt x="722" y="481"/>
                  <a:pt x="715" y="485"/>
                </a:cubicBezTo>
                <a:cubicBezTo>
                  <a:pt x="722" y="480"/>
                  <a:pt x="707" y="489"/>
                  <a:pt x="715" y="485"/>
                </a:cubicBezTo>
                <a:close/>
                <a:moveTo>
                  <a:pt x="574" y="323"/>
                </a:moveTo>
                <a:cubicBezTo>
                  <a:pt x="598" y="323"/>
                  <a:pt x="604" y="353"/>
                  <a:pt x="610" y="364"/>
                </a:cubicBezTo>
                <a:cubicBezTo>
                  <a:pt x="624" y="389"/>
                  <a:pt x="599" y="392"/>
                  <a:pt x="632" y="421"/>
                </a:cubicBezTo>
                <a:cubicBezTo>
                  <a:pt x="644" y="431"/>
                  <a:pt x="679" y="441"/>
                  <a:pt x="692" y="445"/>
                </a:cubicBezTo>
                <a:cubicBezTo>
                  <a:pt x="682" y="457"/>
                  <a:pt x="679" y="472"/>
                  <a:pt x="684" y="487"/>
                </a:cubicBezTo>
                <a:cubicBezTo>
                  <a:pt x="672" y="474"/>
                  <a:pt x="654" y="482"/>
                  <a:pt x="640" y="474"/>
                </a:cubicBezTo>
                <a:cubicBezTo>
                  <a:pt x="629" y="467"/>
                  <a:pt x="598" y="420"/>
                  <a:pt x="588" y="408"/>
                </a:cubicBezTo>
                <a:cubicBezTo>
                  <a:pt x="578" y="397"/>
                  <a:pt x="514" y="323"/>
                  <a:pt x="574" y="323"/>
                </a:cubicBezTo>
                <a:close/>
                <a:moveTo>
                  <a:pt x="530" y="149"/>
                </a:moveTo>
                <a:cubicBezTo>
                  <a:pt x="535" y="143"/>
                  <a:pt x="546" y="148"/>
                  <a:pt x="543" y="166"/>
                </a:cubicBezTo>
                <a:cubicBezTo>
                  <a:pt x="536" y="166"/>
                  <a:pt x="524" y="156"/>
                  <a:pt x="530" y="149"/>
                </a:cubicBezTo>
                <a:cubicBezTo>
                  <a:pt x="531" y="148"/>
                  <a:pt x="529" y="150"/>
                  <a:pt x="530" y="149"/>
                </a:cubicBezTo>
                <a:close/>
                <a:moveTo>
                  <a:pt x="504" y="290"/>
                </a:moveTo>
                <a:cubicBezTo>
                  <a:pt x="513" y="290"/>
                  <a:pt x="555" y="284"/>
                  <a:pt x="554" y="302"/>
                </a:cubicBezTo>
                <a:cubicBezTo>
                  <a:pt x="540" y="307"/>
                  <a:pt x="532" y="308"/>
                  <a:pt x="521" y="322"/>
                </a:cubicBezTo>
                <a:cubicBezTo>
                  <a:pt x="518" y="320"/>
                  <a:pt x="485" y="290"/>
                  <a:pt x="504" y="290"/>
                </a:cubicBezTo>
                <a:cubicBezTo>
                  <a:pt x="509" y="290"/>
                  <a:pt x="502" y="290"/>
                  <a:pt x="504" y="290"/>
                </a:cubicBezTo>
                <a:close/>
                <a:moveTo>
                  <a:pt x="507" y="653"/>
                </a:moveTo>
                <a:cubicBezTo>
                  <a:pt x="578" y="653"/>
                  <a:pt x="538" y="728"/>
                  <a:pt x="479" y="695"/>
                </a:cubicBezTo>
                <a:cubicBezTo>
                  <a:pt x="422" y="662"/>
                  <a:pt x="464" y="653"/>
                  <a:pt x="507" y="653"/>
                </a:cubicBezTo>
                <a:close/>
                <a:moveTo>
                  <a:pt x="442" y="517"/>
                </a:moveTo>
                <a:cubicBezTo>
                  <a:pt x="442" y="511"/>
                  <a:pt x="445" y="506"/>
                  <a:pt x="449" y="501"/>
                </a:cubicBezTo>
                <a:cubicBezTo>
                  <a:pt x="453" y="501"/>
                  <a:pt x="483" y="556"/>
                  <a:pt x="486" y="560"/>
                </a:cubicBezTo>
                <a:cubicBezTo>
                  <a:pt x="472" y="543"/>
                  <a:pt x="436" y="539"/>
                  <a:pt x="442" y="517"/>
                </a:cubicBezTo>
                <a:close/>
                <a:moveTo>
                  <a:pt x="414" y="125"/>
                </a:moveTo>
                <a:cubicBezTo>
                  <a:pt x="448" y="138"/>
                  <a:pt x="398" y="161"/>
                  <a:pt x="402" y="145"/>
                </a:cubicBezTo>
                <a:cubicBezTo>
                  <a:pt x="404" y="140"/>
                  <a:pt x="394" y="123"/>
                  <a:pt x="414" y="125"/>
                </a:cubicBezTo>
                <a:cubicBezTo>
                  <a:pt x="419" y="127"/>
                  <a:pt x="413" y="125"/>
                  <a:pt x="414" y="125"/>
                </a:cubicBezTo>
                <a:close/>
                <a:moveTo>
                  <a:pt x="391" y="70"/>
                </a:moveTo>
                <a:cubicBezTo>
                  <a:pt x="395" y="65"/>
                  <a:pt x="400" y="60"/>
                  <a:pt x="404" y="55"/>
                </a:cubicBezTo>
                <a:cubicBezTo>
                  <a:pt x="407" y="70"/>
                  <a:pt x="415" y="95"/>
                  <a:pt x="389" y="86"/>
                </a:cubicBezTo>
                <a:cubicBezTo>
                  <a:pt x="389" y="81"/>
                  <a:pt x="390" y="76"/>
                  <a:pt x="391" y="70"/>
                </a:cubicBezTo>
                <a:close/>
                <a:moveTo>
                  <a:pt x="384" y="439"/>
                </a:moveTo>
                <a:cubicBezTo>
                  <a:pt x="390" y="430"/>
                  <a:pt x="409" y="423"/>
                  <a:pt x="420" y="419"/>
                </a:cubicBezTo>
                <a:cubicBezTo>
                  <a:pt x="428" y="430"/>
                  <a:pt x="399" y="455"/>
                  <a:pt x="393" y="468"/>
                </a:cubicBezTo>
                <a:cubicBezTo>
                  <a:pt x="375" y="461"/>
                  <a:pt x="369" y="463"/>
                  <a:pt x="384" y="439"/>
                </a:cubicBezTo>
                <a:cubicBezTo>
                  <a:pt x="385" y="438"/>
                  <a:pt x="380" y="446"/>
                  <a:pt x="384" y="439"/>
                </a:cubicBezTo>
                <a:close/>
                <a:moveTo>
                  <a:pt x="363" y="620"/>
                </a:moveTo>
                <a:cubicBezTo>
                  <a:pt x="351" y="624"/>
                  <a:pt x="350" y="638"/>
                  <a:pt x="337" y="633"/>
                </a:cubicBezTo>
                <a:cubicBezTo>
                  <a:pt x="349" y="609"/>
                  <a:pt x="340" y="565"/>
                  <a:pt x="340" y="539"/>
                </a:cubicBezTo>
                <a:cubicBezTo>
                  <a:pt x="357" y="556"/>
                  <a:pt x="413" y="602"/>
                  <a:pt x="363" y="620"/>
                </a:cubicBezTo>
                <a:cubicBezTo>
                  <a:pt x="357" y="622"/>
                  <a:pt x="366" y="619"/>
                  <a:pt x="363" y="620"/>
                </a:cubicBezTo>
                <a:close/>
                <a:moveTo>
                  <a:pt x="364" y="652"/>
                </a:moveTo>
                <a:cubicBezTo>
                  <a:pt x="354" y="657"/>
                  <a:pt x="356" y="651"/>
                  <a:pt x="364" y="652"/>
                </a:cubicBezTo>
                <a:cubicBezTo>
                  <a:pt x="361" y="653"/>
                  <a:pt x="363" y="652"/>
                  <a:pt x="364" y="652"/>
                </a:cubicBezTo>
                <a:close/>
                <a:moveTo>
                  <a:pt x="341" y="663"/>
                </a:moveTo>
                <a:cubicBezTo>
                  <a:pt x="340" y="671"/>
                  <a:pt x="320" y="700"/>
                  <a:pt x="314" y="675"/>
                </a:cubicBezTo>
                <a:cubicBezTo>
                  <a:pt x="320" y="672"/>
                  <a:pt x="334" y="663"/>
                  <a:pt x="341" y="663"/>
                </a:cubicBezTo>
                <a:cubicBezTo>
                  <a:pt x="339" y="675"/>
                  <a:pt x="341" y="663"/>
                  <a:pt x="341" y="663"/>
                </a:cubicBezTo>
                <a:close/>
                <a:moveTo>
                  <a:pt x="334" y="289"/>
                </a:moveTo>
                <a:cubicBezTo>
                  <a:pt x="385" y="267"/>
                  <a:pt x="376" y="471"/>
                  <a:pt x="320" y="405"/>
                </a:cubicBezTo>
                <a:cubicBezTo>
                  <a:pt x="327" y="413"/>
                  <a:pt x="327" y="343"/>
                  <a:pt x="327" y="348"/>
                </a:cubicBezTo>
                <a:cubicBezTo>
                  <a:pt x="327" y="338"/>
                  <a:pt x="289" y="308"/>
                  <a:pt x="334" y="289"/>
                </a:cubicBezTo>
                <a:cubicBezTo>
                  <a:pt x="335" y="289"/>
                  <a:pt x="325" y="293"/>
                  <a:pt x="334" y="289"/>
                </a:cubicBezTo>
                <a:close/>
                <a:moveTo>
                  <a:pt x="315" y="162"/>
                </a:moveTo>
                <a:cubicBezTo>
                  <a:pt x="323" y="165"/>
                  <a:pt x="308" y="171"/>
                  <a:pt x="301" y="159"/>
                </a:cubicBezTo>
                <a:cubicBezTo>
                  <a:pt x="306" y="160"/>
                  <a:pt x="310" y="161"/>
                  <a:pt x="315" y="162"/>
                </a:cubicBezTo>
                <a:cubicBezTo>
                  <a:pt x="317" y="163"/>
                  <a:pt x="310" y="161"/>
                  <a:pt x="315" y="162"/>
                </a:cubicBezTo>
                <a:close/>
                <a:moveTo>
                  <a:pt x="152" y="474"/>
                </a:moveTo>
                <a:cubicBezTo>
                  <a:pt x="154" y="463"/>
                  <a:pt x="155" y="452"/>
                  <a:pt x="157" y="441"/>
                </a:cubicBezTo>
                <a:cubicBezTo>
                  <a:pt x="196" y="514"/>
                  <a:pt x="258" y="426"/>
                  <a:pt x="299" y="435"/>
                </a:cubicBezTo>
                <a:cubicBezTo>
                  <a:pt x="325" y="560"/>
                  <a:pt x="152" y="474"/>
                  <a:pt x="152" y="474"/>
                </a:cubicBezTo>
                <a:cubicBezTo>
                  <a:pt x="153" y="463"/>
                  <a:pt x="152" y="478"/>
                  <a:pt x="152" y="474"/>
                </a:cubicBezTo>
                <a:close/>
                <a:moveTo>
                  <a:pt x="177" y="611"/>
                </a:moveTo>
                <a:cubicBezTo>
                  <a:pt x="165" y="614"/>
                  <a:pt x="119" y="637"/>
                  <a:pt x="109" y="625"/>
                </a:cubicBezTo>
                <a:cubicBezTo>
                  <a:pt x="97" y="612"/>
                  <a:pt x="111" y="573"/>
                  <a:pt x="121" y="564"/>
                </a:cubicBezTo>
                <a:cubicBezTo>
                  <a:pt x="148" y="541"/>
                  <a:pt x="207" y="569"/>
                  <a:pt x="219" y="600"/>
                </a:cubicBezTo>
                <a:cubicBezTo>
                  <a:pt x="205" y="604"/>
                  <a:pt x="191" y="608"/>
                  <a:pt x="177" y="611"/>
                </a:cubicBezTo>
                <a:cubicBezTo>
                  <a:pt x="159" y="615"/>
                  <a:pt x="191" y="608"/>
                  <a:pt x="177" y="611"/>
                </a:cubicBezTo>
                <a:close/>
                <a:moveTo>
                  <a:pt x="190" y="1037"/>
                </a:moveTo>
                <a:cubicBezTo>
                  <a:pt x="212" y="1024"/>
                  <a:pt x="265" y="1065"/>
                  <a:pt x="298" y="1059"/>
                </a:cubicBezTo>
                <a:cubicBezTo>
                  <a:pt x="294" y="1060"/>
                  <a:pt x="339" y="1038"/>
                  <a:pt x="342" y="1037"/>
                </a:cubicBezTo>
                <a:cubicBezTo>
                  <a:pt x="347" y="1034"/>
                  <a:pt x="401" y="1000"/>
                  <a:pt x="399" y="1000"/>
                </a:cubicBezTo>
                <a:cubicBezTo>
                  <a:pt x="399" y="1000"/>
                  <a:pt x="415" y="1068"/>
                  <a:pt x="415" y="1075"/>
                </a:cubicBezTo>
                <a:cubicBezTo>
                  <a:pt x="414" y="1129"/>
                  <a:pt x="392" y="1131"/>
                  <a:pt x="342" y="1146"/>
                </a:cubicBezTo>
                <a:cubicBezTo>
                  <a:pt x="294" y="1160"/>
                  <a:pt x="301" y="1171"/>
                  <a:pt x="268" y="1133"/>
                </a:cubicBezTo>
                <a:cubicBezTo>
                  <a:pt x="245" y="1106"/>
                  <a:pt x="246" y="1056"/>
                  <a:pt x="203" y="1079"/>
                </a:cubicBezTo>
                <a:cubicBezTo>
                  <a:pt x="199" y="1066"/>
                  <a:pt x="192" y="1051"/>
                  <a:pt x="190" y="1037"/>
                </a:cubicBezTo>
                <a:close/>
                <a:moveTo>
                  <a:pt x="210" y="1582"/>
                </a:moveTo>
                <a:cubicBezTo>
                  <a:pt x="204" y="1581"/>
                  <a:pt x="195" y="1574"/>
                  <a:pt x="196" y="1568"/>
                </a:cubicBezTo>
                <a:cubicBezTo>
                  <a:pt x="202" y="1559"/>
                  <a:pt x="209" y="1576"/>
                  <a:pt x="210" y="1582"/>
                </a:cubicBezTo>
                <a:cubicBezTo>
                  <a:pt x="208" y="1581"/>
                  <a:pt x="210" y="1580"/>
                  <a:pt x="210" y="1582"/>
                </a:cubicBezTo>
                <a:close/>
                <a:moveTo>
                  <a:pt x="205" y="3387"/>
                </a:moveTo>
                <a:cubicBezTo>
                  <a:pt x="228" y="3387"/>
                  <a:pt x="224" y="3401"/>
                  <a:pt x="221" y="3418"/>
                </a:cubicBezTo>
                <a:cubicBezTo>
                  <a:pt x="220" y="3424"/>
                  <a:pt x="182" y="3414"/>
                  <a:pt x="179" y="3414"/>
                </a:cubicBezTo>
                <a:cubicBezTo>
                  <a:pt x="180" y="3396"/>
                  <a:pt x="189" y="3387"/>
                  <a:pt x="205" y="3387"/>
                </a:cubicBezTo>
                <a:close/>
                <a:moveTo>
                  <a:pt x="137" y="2050"/>
                </a:moveTo>
                <a:cubicBezTo>
                  <a:pt x="120" y="2050"/>
                  <a:pt x="126" y="1993"/>
                  <a:pt x="134" y="1985"/>
                </a:cubicBezTo>
                <a:cubicBezTo>
                  <a:pt x="164" y="1951"/>
                  <a:pt x="170" y="2050"/>
                  <a:pt x="137" y="2050"/>
                </a:cubicBezTo>
                <a:close/>
                <a:moveTo>
                  <a:pt x="148" y="2126"/>
                </a:moveTo>
                <a:cubicBezTo>
                  <a:pt x="150" y="2116"/>
                  <a:pt x="160" y="2107"/>
                  <a:pt x="164" y="2100"/>
                </a:cubicBezTo>
                <a:cubicBezTo>
                  <a:pt x="194" y="2134"/>
                  <a:pt x="144" y="2143"/>
                  <a:pt x="148" y="2126"/>
                </a:cubicBezTo>
                <a:cubicBezTo>
                  <a:pt x="150" y="2116"/>
                  <a:pt x="147" y="2131"/>
                  <a:pt x="148" y="2126"/>
                </a:cubicBezTo>
                <a:close/>
                <a:moveTo>
                  <a:pt x="162" y="4886"/>
                </a:moveTo>
                <a:cubicBezTo>
                  <a:pt x="143" y="4884"/>
                  <a:pt x="111" y="4862"/>
                  <a:pt x="112" y="4840"/>
                </a:cubicBezTo>
                <a:cubicBezTo>
                  <a:pt x="141" y="4833"/>
                  <a:pt x="166" y="4855"/>
                  <a:pt x="162" y="4886"/>
                </a:cubicBezTo>
                <a:cubicBezTo>
                  <a:pt x="161" y="4886"/>
                  <a:pt x="164" y="4869"/>
                  <a:pt x="162" y="4886"/>
                </a:cubicBezTo>
                <a:close/>
                <a:moveTo>
                  <a:pt x="154" y="4107"/>
                </a:moveTo>
                <a:cubicBezTo>
                  <a:pt x="150" y="4041"/>
                  <a:pt x="159" y="4075"/>
                  <a:pt x="184" y="4056"/>
                </a:cubicBezTo>
                <a:cubicBezTo>
                  <a:pt x="186" y="4055"/>
                  <a:pt x="249" y="4018"/>
                  <a:pt x="241" y="4017"/>
                </a:cubicBezTo>
                <a:cubicBezTo>
                  <a:pt x="268" y="4021"/>
                  <a:pt x="260" y="4056"/>
                  <a:pt x="254" y="4068"/>
                </a:cubicBezTo>
                <a:cubicBezTo>
                  <a:pt x="252" y="4072"/>
                  <a:pt x="160" y="4105"/>
                  <a:pt x="154" y="4107"/>
                </a:cubicBezTo>
                <a:cubicBezTo>
                  <a:pt x="154" y="4103"/>
                  <a:pt x="159" y="4106"/>
                  <a:pt x="154" y="4107"/>
                </a:cubicBezTo>
                <a:close/>
                <a:moveTo>
                  <a:pt x="257" y="4375"/>
                </a:moveTo>
                <a:cubicBezTo>
                  <a:pt x="247" y="4373"/>
                  <a:pt x="238" y="4380"/>
                  <a:pt x="229" y="4379"/>
                </a:cubicBezTo>
                <a:cubicBezTo>
                  <a:pt x="237" y="4375"/>
                  <a:pt x="251" y="4362"/>
                  <a:pt x="257" y="4375"/>
                </a:cubicBezTo>
                <a:cubicBezTo>
                  <a:pt x="256" y="4374"/>
                  <a:pt x="256" y="4373"/>
                  <a:pt x="257" y="4375"/>
                </a:cubicBezTo>
                <a:close/>
                <a:moveTo>
                  <a:pt x="192" y="4953"/>
                </a:moveTo>
                <a:cubicBezTo>
                  <a:pt x="185" y="4957"/>
                  <a:pt x="182" y="4950"/>
                  <a:pt x="183" y="4933"/>
                </a:cubicBezTo>
                <a:cubicBezTo>
                  <a:pt x="186" y="4939"/>
                  <a:pt x="189" y="4946"/>
                  <a:pt x="192" y="4953"/>
                </a:cubicBezTo>
                <a:cubicBezTo>
                  <a:pt x="192" y="4953"/>
                  <a:pt x="193" y="4946"/>
                  <a:pt x="192" y="4953"/>
                </a:cubicBezTo>
                <a:close/>
                <a:moveTo>
                  <a:pt x="238" y="4574"/>
                </a:moveTo>
                <a:cubicBezTo>
                  <a:pt x="217" y="4574"/>
                  <a:pt x="190" y="4562"/>
                  <a:pt x="191" y="4537"/>
                </a:cubicBezTo>
                <a:cubicBezTo>
                  <a:pt x="194" y="4502"/>
                  <a:pt x="188" y="4536"/>
                  <a:pt x="211" y="4516"/>
                </a:cubicBezTo>
                <a:cubicBezTo>
                  <a:pt x="223" y="4505"/>
                  <a:pt x="246" y="4513"/>
                  <a:pt x="260" y="4496"/>
                </a:cubicBezTo>
                <a:cubicBezTo>
                  <a:pt x="273" y="4480"/>
                  <a:pt x="269" y="4458"/>
                  <a:pt x="274" y="4440"/>
                </a:cubicBezTo>
                <a:cubicBezTo>
                  <a:pt x="282" y="4446"/>
                  <a:pt x="324" y="4530"/>
                  <a:pt x="324" y="4533"/>
                </a:cubicBezTo>
                <a:cubicBezTo>
                  <a:pt x="325" y="4524"/>
                  <a:pt x="239" y="4574"/>
                  <a:pt x="238" y="4574"/>
                </a:cubicBezTo>
                <a:close/>
                <a:moveTo>
                  <a:pt x="328" y="4788"/>
                </a:moveTo>
                <a:cubicBezTo>
                  <a:pt x="327" y="4815"/>
                  <a:pt x="281" y="4773"/>
                  <a:pt x="286" y="4765"/>
                </a:cubicBezTo>
                <a:cubicBezTo>
                  <a:pt x="296" y="4750"/>
                  <a:pt x="329" y="4769"/>
                  <a:pt x="328" y="4788"/>
                </a:cubicBezTo>
                <a:cubicBezTo>
                  <a:pt x="328" y="4791"/>
                  <a:pt x="328" y="4775"/>
                  <a:pt x="328" y="4788"/>
                </a:cubicBezTo>
                <a:close/>
                <a:moveTo>
                  <a:pt x="290" y="5073"/>
                </a:moveTo>
                <a:cubicBezTo>
                  <a:pt x="282" y="5057"/>
                  <a:pt x="277" y="5029"/>
                  <a:pt x="276" y="5022"/>
                </a:cubicBezTo>
                <a:cubicBezTo>
                  <a:pt x="274" y="5015"/>
                  <a:pt x="293" y="5026"/>
                  <a:pt x="294" y="5032"/>
                </a:cubicBezTo>
                <a:cubicBezTo>
                  <a:pt x="296" y="5040"/>
                  <a:pt x="289" y="5071"/>
                  <a:pt x="290" y="5073"/>
                </a:cubicBezTo>
                <a:cubicBezTo>
                  <a:pt x="290" y="5073"/>
                  <a:pt x="287" y="5067"/>
                  <a:pt x="290" y="5073"/>
                </a:cubicBezTo>
                <a:close/>
                <a:moveTo>
                  <a:pt x="316" y="5114"/>
                </a:moveTo>
                <a:cubicBezTo>
                  <a:pt x="310" y="5101"/>
                  <a:pt x="301" y="5089"/>
                  <a:pt x="293" y="5077"/>
                </a:cubicBezTo>
                <a:cubicBezTo>
                  <a:pt x="305" y="5090"/>
                  <a:pt x="346" y="5090"/>
                  <a:pt x="316" y="5114"/>
                </a:cubicBezTo>
                <a:cubicBezTo>
                  <a:pt x="310" y="5101"/>
                  <a:pt x="317" y="5113"/>
                  <a:pt x="316" y="5114"/>
                </a:cubicBezTo>
                <a:close/>
                <a:moveTo>
                  <a:pt x="282" y="5351"/>
                </a:moveTo>
                <a:cubicBezTo>
                  <a:pt x="287" y="5303"/>
                  <a:pt x="357" y="5344"/>
                  <a:pt x="316" y="5355"/>
                </a:cubicBezTo>
                <a:cubicBezTo>
                  <a:pt x="310" y="5356"/>
                  <a:pt x="281" y="5360"/>
                  <a:pt x="282" y="5351"/>
                </a:cubicBezTo>
                <a:cubicBezTo>
                  <a:pt x="283" y="5338"/>
                  <a:pt x="282" y="5355"/>
                  <a:pt x="282" y="5351"/>
                </a:cubicBezTo>
                <a:close/>
                <a:moveTo>
                  <a:pt x="288" y="5426"/>
                </a:moveTo>
                <a:cubicBezTo>
                  <a:pt x="304" y="5416"/>
                  <a:pt x="350" y="5538"/>
                  <a:pt x="339" y="5550"/>
                </a:cubicBezTo>
                <a:cubicBezTo>
                  <a:pt x="325" y="5542"/>
                  <a:pt x="334" y="5522"/>
                  <a:pt x="326" y="5513"/>
                </a:cubicBezTo>
                <a:cubicBezTo>
                  <a:pt x="344" y="5533"/>
                  <a:pt x="296" y="5476"/>
                  <a:pt x="307" y="5492"/>
                </a:cubicBezTo>
                <a:cubicBezTo>
                  <a:pt x="300" y="5481"/>
                  <a:pt x="235" y="5462"/>
                  <a:pt x="288" y="5426"/>
                </a:cubicBezTo>
                <a:cubicBezTo>
                  <a:pt x="288" y="5426"/>
                  <a:pt x="274" y="5436"/>
                  <a:pt x="288" y="5426"/>
                </a:cubicBezTo>
                <a:close/>
                <a:moveTo>
                  <a:pt x="176" y="6093"/>
                </a:moveTo>
                <a:cubicBezTo>
                  <a:pt x="169" y="6098"/>
                  <a:pt x="153" y="6048"/>
                  <a:pt x="129" y="6057"/>
                </a:cubicBezTo>
                <a:cubicBezTo>
                  <a:pt x="155" y="6041"/>
                  <a:pt x="176" y="6093"/>
                  <a:pt x="176" y="6093"/>
                </a:cubicBezTo>
                <a:cubicBezTo>
                  <a:pt x="173" y="6095"/>
                  <a:pt x="177" y="6092"/>
                  <a:pt x="176" y="6093"/>
                </a:cubicBezTo>
                <a:close/>
                <a:moveTo>
                  <a:pt x="219" y="5980"/>
                </a:moveTo>
                <a:cubicBezTo>
                  <a:pt x="213" y="5983"/>
                  <a:pt x="195" y="5978"/>
                  <a:pt x="206" y="5964"/>
                </a:cubicBezTo>
                <a:cubicBezTo>
                  <a:pt x="211" y="5965"/>
                  <a:pt x="227" y="5964"/>
                  <a:pt x="229" y="5971"/>
                </a:cubicBezTo>
                <a:cubicBezTo>
                  <a:pt x="229" y="5976"/>
                  <a:pt x="226" y="5979"/>
                  <a:pt x="219" y="5980"/>
                </a:cubicBezTo>
                <a:cubicBezTo>
                  <a:pt x="219" y="5980"/>
                  <a:pt x="228" y="5976"/>
                  <a:pt x="219" y="5980"/>
                </a:cubicBezTo>
                <a:close/>
                <a:moveTo>
                  <a:pt x="391" y="5817"/>
                </a:moveTo>
                <a:cubicBezTo>
                  <a:pt x="383" y="5839"/>
                  <a:pt x="312" y="5820"/>
                  <a:pt x="296" y="5851"/>
                </a:cubicBezTo>
                <a:cubicBezTo>
                  <a:pt x="283" y="5877"/>
                  <a:pt x="314" y="5880"/>
                  <a:pt x="304" y="5904"/>
                </a:cubicBezTo>
                <a:cubicBezTo>
                  <a:pt x="298" y="5896"/>
                  <a:pt x="269" y="5884"/>
                  <a:pt x="269" y="5882"/>
                </a:cubicBezTo>
                <a:cubicBezTo>
                  <a:pt x="266" y="5869"/>
                  <a:pt x="298" y="5822"/>
                  <a:pt x="299" y="5798"/>
                </a:cubicBezTo>
                <a:cubicBezTo>
                  <a:pt x="303" y="5728"/>
                  <a:pt x="289" y="5762"/>
                  <a:pt x="228" y="5757"/>
                </a:cubicBezTo>
                <a:cubicBezTo>
                  <a:pt x="265" y="5732"/>
                  <a:pt x="255" y="5687"/>
                  <a:pt x="232" y="5655"/>
                </a:cubicBezTo>
                <a:cubicBezTo>
                  <a:pt x="207" y="5620"/>
                  <a:pt x="189" y="5636"/>
                  <a:pt x="162" y="5617"/>
                </a:cubicBezTo>
                <a:cubicBezTo>
                  <a:pt x="144" y="5604"/>
                  <a:pt x="123" y="5569"/>
                  <a:pt x="128" y="5546"/>
                </a:cubicBezTo>
                <a:cubicBezTo>
                  <a:pt x="129" y="5540"/>
                  <a:pt x="187" y="5505"/>
                  <a:pt x="185" y="5505"/>
                </a:cubicBezTo>
                <a:cubicBezTo>
                  <a:pt x="219" y="5502"/>
                  <a:pt x="221" y="5550"/>
                  <a:pt x="242" y="5582"/>
                </a:cubicBezTo>
                <a:cubicBezTo>
                  <a:pt x="246" y="5587"/>
                  <a:pt x="252" y="5609"/>
                  <a:pt x="256" y="5618"/>
                </a:cubicBezTo>
                <a:cubicBezTo>
                  <a:pt x="258" y="5621"/>
                  <a:pt x="277" y="5628"/>
                  <a:pt x="282" y="5634"/>
                </a:cubicBezTo>
                <a:cubicBezTo>
                  <a:pt x="290" y="5644"/>
                  <a:pt x="303" y="5669"/>
                  <a:pt x="311" y="5681"/>
                </a:cubicBezTo>
                <a:cubicBezTo>
                  <a:pt x="316" y="5689"/>
                  <a:pt x="339" y="5684"/>
                  <a:pt x="342" y="5691"/>
                </a:cubicBezTo>
                <a:cubicBezTo>
                  <a:pt x="345" y="5699"/>
                  <a:pt x="326" y="5714"/>
                  <a:pt x="328" y="5720"/>
                </a:cubicBezTo>
                <a:cubicBezTo>
                  <a:pt x="334" y="5734"/>
                  <a:pt x="337" y="5748"/>
                  <a:pt x="346" y="5763"/>
                </a:cubicBezTo>
                <a:cubicBezTo>
                  <a:pt x="353" y="5776"/>
                  <a:pt x="395" y="5804"/>
                  <a:pt x="391" y="5817"/>
                </a:cubicBezTo>
                <a:cubicBezTo>
                  <a:pt x="389" y="5822"/>
                  <a:pt x="392" y="5813"/>
                  <a:pt x="391" y="5817"/>
                </a:cubicBezTo>
                <a:close/>
                <a:moveTo>
                  <a:pt x="388" y="4559"/>
                </a:moveTo>
                <a:cubicBezTo>
                  <a:pt x="386" y="4533"/>
                  <a:pt x="407" y="4526"/>
                  <a:pt x="403" y="4498"/>
                </a:cubicBezTo>
                <a:cubicBezTo>
                  <a:pt x="401" y="4479"/>
                  <a:pt x="368" y="4438"/>
                  <a:pt x="358" y="4422"/>
                </a:cubicBezTo>
                <a:cubicBezTo>
                  <a:pt x="351" y="4410"/>
                  <a:pt x="301" y="4344"/>
                  <a:pt x="300" y="4346"/>
                </a:cubicBezTo>
                <a:cubicBezTo>
                  <a:pt x="315" y="4296"/>
                  <a:pt x="363" y="4374"/>
                  <a:pt x="368" y="4381"/>
                </a:cubicBezTo>
                <a:cubicBezTo>
                  <a:pt x="389" y="4409"/>
                  <a:pt x="411" y="4459"/>
                  <a:pt x="443" y="4470"/>
                </a:cubicBezTo>
                <a:cubicBezTo>
                  <a:pt x="465" y="4477"/>
                  <a:pt x="489" y="4457"/>
                  <a:pt x="507" y="4466"/>
                </a:cubicBezTo>
                <a:cubicBezTo>
                  <a:pt x="552" y="4486"/>
                  <a:pt x="521" y="4528"/>
                  <a:pt x="534" y="4554"/>
                </a:cubicBezTo>
                <a:cubicBezTo>
                  <a:pt x="554" y="4596"/>
                  <a:pt x="576" y="4577"/>
                  <a:pt x="568" y="4629"/>
                </a:cubicBezTo>
                <a:cubicBezTo>
                  <a:pt x="556" y="4604"/>
                  <a:pt x="538" y="4572"/>
                  <a:pt x="506" y="4576"/>
                </a:cubicBezTo>
                <a:cubicBezTo>
                  <a:pt x="451" y="4583"/>
                  <a:pt x="477" y="4616"/>
                  <a:pt x="471" y="4643"/>
                </a:cubicBezTo>
                <a:cubicBezTo>
                  <a:pt x="400" y="4657"/>
                  <a:pt x="440" y="4579"/>
                  <a:pt x="388" y="4559"/>
                </a:cubicBezTo>
                <a:cubicBezTo>
                  <a:pt x="388" y="4557"/>
                  <a:pt x="413" y="4569"/>
                  <a:pt x="388" y="4559"/>
                </a:cubicBezTo>
                <a:close/>
                <a:moveTo>
                  <a:pt x="462" y="5457"/>
                </a:moveTo>
                <a:cubicBezTo>
                  <a:pt x="454" y="5462"/>
                  <a:pt x="454" y="5458"/>
                  <a:pt x="462" y="5457"/>
                </a:cubicBezTo>
                <a:cubicBezTo>
                  <a:pt x="460" y="5458"/>
                  <a:pt x="460" y="5457"/>
                  <a:pt x="462" y="5457"/>
                </a:cubicBezTo>
                <a:close/>
                <a:moveTo>
                  <a:pt x="462" y="5544"/>
                </a:moveTo>
                <a:cubicBezTo>
                  <a:pt x="465" y="5555"/>
                  <a:pt x="469" y="5566"/>
                  <a:pt x="473" y="5576"/>
                </a:cubicBezTo>
                <a:cubicBezTo>
                  <a:pt x="420" y="5571"/>
                  <a:pt x="437" y="5595"/>
                  <a:pt x="444" y="5629"/>
                </a:cubicBezTo>
                <a:cubicBezTo>
                  <a:pt x="371" y="5641"/>
                  <a:pt x="437" y="5558"/>
                  <a:pt x="462" y="5544"/>
                </a:cubicBezTo>
                <a:cubicBezTo>
                  <a:pt x="468" y="5554"/>
                  <a:pt x="441" y="5555"/>
                  <a:pt x="462" y="5544"/>
                </a:cubicBezTo>
                <a:close/>
                <a:moveTo>
                  <a:pt x="458" y="5135"/>
                </a:moveTo>
                <a:cubicBezTo>
                  <a:pt x="456" y="5135"/>
                  <a:pt x="443" y="5139"/>
                  <a:pt x="442" y="5139"/>
                </a:cubicBezTo>
                <a:cubicBezTo>
                  <a:pt x="446" y="5126"/>
                  <a:pt x="450" y="5113"/>
                  <a:pt x="456" y="5101"/>
                </a:cubicBezTo>
                <a:cubicBezTo>
                  <a:pt x="447" y="5085"/>
                  <a:pt x="441" y="5068"/>
                  <a:pt x="439" y="5050"/>
                </a:cubicBezTo>
                <a:cubicBezTo>
                  <a:pt x="446" y="5034"/>
                  <a:pt x="466" y="5024"/>
                  <a:pt x="481" y="5030"/>
                </a:cubicBezTo>
                <a:cubicBezTo>
                  <a:pt x="533" y="5051"/>
                  <a:pt x="511" y="5135"/>
                  <a:pt x="458" y="5135"/>
                </a:cubicBezTo>
                <a:close/>
                <a:moveTo>
                  <a:pt x="463" y="4896"/>
                </a:moveTo>
                <a:cubicBezTo>
                  <a:pt x="470" y="4889"/>
                  <a:pt x="483" y="4905"/>
                  <a:pt x="489" y="4907"/>
                </a:cubicBezTo>
                <a:cubicBezTo>
                  <a:pt x="482" y="4917"/>
                  <a:pt x="456" y="4902"/>
                  <a:pt x="463" y="4896"/>
                </a:cubicBezTo>
                <a:cubicBezTo>
                  <a:pt x="465" y="4894"/>
                  <a:pt x="462" y="4897"/>
                  <a:pt x="463" y="4896"/>
                </a:cubicBezTo>
                <a:close/>
                <a:moveTo>
                  <a:pt x="498" y="5270"/>
                </a:moveTo>
                <a:cubicBezTo>
                  <a:pt x="486" y="5253"/>
                  <a:pt x="495" y="5238"/>
                  <a:pt x="502" y="5223"/>
                </a:cubicBezTo>
                <a:cubicBezTo>
                  <a:pt x="504" y="5224"/>
                  <a:pt x="507" y="5224"/>
                  <a:pt x="510" y="5224"/>
                </a:cubicBezTo>
                <a:cubicBezTo>
                  <a:pt x="522" y="5292"/>
                  <a:pt x="496" y="5226"/>
                  <a:pt x="519" y="5284"/>
                </a:cubicBezTo>
                <a:cubicBezTo>
                  <a:pt x="512" y="5279"/>
                  <a:pt x="505" y="5275"/>
                  <a:pt x="498" y="5270"/>
                </a:cubicBezTo>
                <a:close/>
                <a:moveTo>
                  <a:pt x="524" y="4753"/>
                </a:moveTo>
                <a:cubicBezTo>
                  <a:pt x="524" y="4757"/>
                  <a:pt x="473" y="4751"/>
                  <a:pt x="460" y="4760"/>
                </a:cubicBezTo>
                <a:cubicBezTo>
                  <a:pt x="434" y="4779"/>
                  <a:pt x="458" y="4829"/>
                  <a:pt x="441" y="4846"/>
                </a:cubicBezTo>
                <a:cubicBezTo>
                  <a:pt x="438" y="4849"/>
                  <a:pt x="424" y="4768"/>
                  <a:pt x="441" y="4753"/>
                </a:cubicBezTo>
                <a:cubicBezTo>
                  <a:pt x="446" y="4748"/>
                  <a:pt x="526" y="4731"/>
                  <a:pt x="524" y="4753"/>
                </a:cubicBezTo>
                <a:cubicBezTo>
                  <a:pt x="524" y="4755"/>
                  <a:pt x="525" y="4745"/>
                  <a:pt x="524" y="4753"/>
                </a:cubicBezTo>
                <a:close/>
                <a:moveTo>
                  <a:pt x="568" y="5104"/>
                </a:moveTo>
                <a:cubicBezTo>
                  <a:pt x="565" y="5110"/>
                  <a:pt x="559" y="5102"/>
                  <a:pt x="559" y="5099"/>
                </a:cubicBezTo>
                <a:cubicBezTo>
                  <a:pt x="559" y="5101"/>
                  <a:pt x="584" y="5078"/>
                  <a:pt x="568" y="5104"/>
                </a:cubicBezTo>
                <a:cubicBezTo>
                  <a:pt x="567" y="5106"/>
                  <a:pt x="571" y="5101"/>
                  <a:pt x="568" y="5104"/>
                </a:cubicBezTo>
                <a:close/>
                <a:moveTo>
                  <a:pt x="578" y="4988"/>
                </a:moveTo>
                <a:cubicBezTo>
                  <a:pt x="563" y="5029"/>
                  <a:pt x="525" y="5015"/>
                  <a:pt x="541" y="4991"/>
                </a:cubicBezTo>
                <a:cubicBezTo>
                  <a:pt x="557" y="4968"/>
                  <a:pt x="582" y="4988"/>
                  <a:pt x="582" y="4943"/>
                </a:cubicBezTo>
                <a:cubicBezTo>
                  <a:pt x="618" y="4934"/>
                  <a:pt x="580" y="4982"/>
                  <a:pt x="578" y="4988"/>
                </a:cubicBezTo>
                <a:cubicBezTo>
                  <a:pt x="575" y="4996"/>
                  <a:pt x="581" y="4979"/>
                  <a:pt x="578" y="4988"/>
                </a:cubicBezTo>
                <a:close/>
                <a:moveTo>
                  <a:pt x="613" y="5078"/>
                </a:moveTo>
                <a:cubicBezTo>
                  <a:pt x="611" y="5091"/>
                  <a:pt x="602" y="5086"/>
                  <a:pt x="591" y="5088"/>
                </a:cubicBezTo>
                <a:cubicBezTo>
                  <a:pt x="591" y="5088"/>
                  <a:pt x="615" y="5064"/>
                  <a:pt x="613" y="5078"/>
                </a:cubicBezTo>
                <a:cubicBezTo>
                  <a:pt x="612" y="5086"/>
                  <a:pt x="613" y="5076"/>
                  <a:pt x="613" y="5078"/>
                </a:cubicBezTo>
                <a:close/>
                <a:moveTo>
                  <a:pt x="661" y="4805"/>
                </a:moveTo>
                <a:cubicBezTo>
                  <a:pt x="655" y="4805"/>
                  <a:pt x="617" y="4841"/>
                  <a:pt x="627" y="4793"/>
                </a:cubicBezTo>
                <a:cubicBezTo>
                  <a:pt x="635" y="4800"/>
                  <a:pt x="664" y="4787"/>
                  <a:pt x="661" y="4805"/>
                </a:cubicBezTo>
                <a:cubicBezTo>
                  <a:pt x="661" y="4805"/>
                  <a:pt x="662" y="4801"/>
                  <a:pt x="661" y="4805"/>
                </a:cubicBezTo>
                <a:close/>
                <a:moveTo>
                  <a:pt x="656" y="4708"/>
                </a:moveTo>
                <a:cubicBezTo>
                  <a:pt x="622" y="4723"/>
                  <a:pt x="642" y="4689"/>
                  <a:pt x="636" y="4682"/>
                </a:cubicBezTo>
                <a:cubicBezTo>
                  <a:pt x="631" y="4677"/>
                  <a:pt x="686" y="4696"/>
                  <a:pt x="656" y="4708"/>
                </a:cubicBezTo>
                <a:cubicBezTo>
                  <a:pt x="652" y="4710"/>
                  <a:pt x="665" y="4705"/>
                  <a:pt x="656" y="4708"/>
                </a:cubicBezTo>
                <a:close/>
                <a:moveTo>
                  <a:pt x="668" y="4407"/>
                </a:moveTo>
                <a:cubicBezTo>
                  <a:pt x="669" y="4420"/>
                  <a:pt x="675" y="4429"/>
                  <a:pt x="660" y="4442"/>
                </a:cubicBezTo>
                <a:cubicBezTo>
                  <a:pt x="648" y="4434"/>
                  <a:pt x="664" y="4411"/>
                  <a:pt x="668" y="4407"/>
                </a:cubicBezTo>
                <a:close/>
                <a:moveTo>
                  <a:pt x="680" y="4631"/>
                </a:moveTo>
                <a:cubicBezTo>
                  <a:pt x="657" y="4655"/>
                  <a:pt x="666" y="4584"/>
                  <a:pt x="669" y="4595"/>
                </a:cubicBezTo>
                <a:cubicBezTo>
                  <a:pt x="668" y="4594"/>
                  <a:pt x="704" y="4607"/>
                  <a:pt x="680" y="4631"/>
                </a:cubicBezTo>
                <a:cubicBezTo>
                  <a:pt x="680" y="4632"/>
                  <a:pt x="684" y="4628"/>
                  <a:pt x="680" y="4631"/>
                </a:cubicBezTo>
                <a:close/>
                <a:moveTo>
                  <a:pt x="756" y="5051"/>
                </a:moveTo>
                <a:cubicBezTo>
                  <a:pt x="755" y="5050"/>
                  <a:pt x="725" y="5016"/>
                  <a:pt x="762" y="4994"/>
                </a:cubicBezTo>
                <a:cubicBezTo>
                  <a:pt x="747" y="5011"/>
                  <a:pt x="745" y="5031"/>
                  <a:pt x="756" y="5051"/>
                </a:cubicBezTo>
                <a:cubicBezTo>
                  <a:pt x="756" y="5052"/>
                  <a:pt x="741" y="5028"/>
                  <a:pt x="756" y="5051"/>
                </a:cubicBezTo>
                <a:close/>
                <a:moveTo>
                  <a:pt x="766" y="4363"/>
                </a:moveTo>
                <a:cubicBezTo>
                  <a:pt x="719" y="4311"/>
                  <a:pt x="708" y="4370"/>
                  <a:pt x="668" y="4350"/>
                </a:cubicBezTo>
                <a:cubicBezTo>
                  <a:pt x="638" y="4334"/>
                  <a:pt x="668" y="4273"/>
                  <a:pt x="664" y="4268"/>
                </a:cubicBezTo>
                <a:cubicBezTo>
                  <a:pt x="657" y="4260"/>
                  <a:pt x="629" y="4267"/>
                  <a:pt x="628" y="4265"/>
                </a:cubicBezTo>
                <a:cubicBezTo>
                  <a:pt x="634" y="4275"/>
                  <a:pt x="588" y="4223"/>
                  <a:pt x="617" y="4223"/>
                </a:cubicBezTo>
                <a:cubicBezTo>
                  <a:pt x="665" y="4223"/>
                  <a:pt x="708" y="4241"/>
                  <a:pt x="702" y="4164"/>
                </a:cubicBezTo>
                <a:cubicBezTo>
                  <a:pt x="706" y="4208"/>
                  <a:pt x="731" y="4188"/>
                  <a:pt x="747" y="4210"/>
                </a:cubicBezTo>
                <a:cubicBezTo>
                  <a:pt x="773" y="4247"/>
                  <a:pt x="753" y="4304"/>
                  <a:pt x="825" y="4293"/>
                </a:cubicBezTo>
                <a:cubicBezTo>
                  <a:pt x="886" y="4284"/>
                  <a:pt x="902" y="4200"/>
                  <a:pt x="915" y="4306"/>
                </a:cubicBezTo>
                <a:cubicBezTo>
                  <a:pt x="888" y="4309"/>
                  <a:pt x="839" y="4304"/>
                  <a:pt x="885" y="4339"/>
                </a:cubicBezTo>
                <a:cubicBezTo>
                  <a:pt x="859" y="4351"/>
                  <a:pt x="851" y="4363"/>
                  <a:pt x="823" y="4365"/>
                </a:cubicBezTo>
                <a:cubicBezTo>
                  <a:pt x="809" y="4367"/>
                  <a:pt x="776" y="4357"/>
                  <a:pt x="766" y="4363"/>
                </a:cubicBezTo>
                <a:cubicBezTo>
                  <a:pt x="748" y="4343"/>
                  <a:pt x="770" y="4360"/>
                  <a:pt x="766" y="4363"/>
                </a:cubicBezTo>
                <a:close/>
                <a:moveTo>
                  <a:pt x="918" y="4979"/>
                </a:moveTo>
                <a:cubicBezTo>
                  <a:pt x="903" y="4986"/>
                  <a:pt x="871" y="4958"/>
                  <a:pt x="859" y="4976"/>
                </a:cubicBezTo>
                <a:cubicBezTo>
                  <a:pt x="848" y="4948"/>
                  <a:pt x="927" y="4925"/>
                  <a:pt x="918" y="4979"/>
                </a:cubicBezTo>
                <a:cubicBezTo>
                  <a:pt x="915" y="4981"/>
                  <a:pt x="920" y="4965"/>
                  <a:pt x="918" y="4979"/>
                </a:cubicBezTo>
                <a:close/>
                <a:moveTo>
                  <a:pt x="818" y="4630"/>
                </a:moveTo>
                <a:cubicBezTo>
                  <a:pt x="815" y="4656"/>
                  <a:pt x="770" y="4614"/>
                  <a:pt x="787" y="4607"/>
                </a:cubicBezTo>
                <a:cubicBezTo>
                  <a:pt x="806" y="4599"/>
                  <a:pt x="810" y="4614"/>
                  <a:pt x="818" y="4630"/>
                </a:cubicBezTo>
                <a:cubicBezTo>
                  <a:pt x="817" y="4633"/>
                  <a:pt x="816" y="4627"/>
                  <a:pt x="818" y="4630"/>
                </a:cubicBezTo>
                <a:close/>
                <a:moveTo>
                  <a:pt x="817" y="4923"/>
                </a:moveTo>
                <a:cubicBezTo>
                  <a:pt x="776" y="4932"/>
                  <a:pt x="821" y="4955"/>
                  <a:pt x="789" y="4967"/>
                </a:cubicBezTo>
                <a:cubicBezTo>
                  <a:pt x="797" y="4946"/>
                  <a:pt x="770" y="4913"/>
                  <a:pt x="790" y="4898"/>
                </a:cubicBezTo>
                <a:cubicBezTo>
                  <a:pt x="802" y="4889"/>
                  <a:pt x="835" y="4903"/>
                  <a:pt x="833" y="4918"/>
                </a:cubicBezTo>
                <a:cubicBezTo>
                  <a:pt x="832" y="4924"/>
                  <a:pt x="821" y="4921"/>
                  <a:pt x="817" y="4923"/>
                </a:cubicBezTo>
                <a:close/>
                <a:moveTo>
                  <a:pt x="840" y="5325"/>
                </a:moveTo>
                <a:cubicBezTo>
                  <a:pt x="834" y="5316"/>
                  <a:pt x="848" y="5312"/>
                  <a:pt x="853" y="5311"/>
                </a:cubicBezTo>
                <a:cubicBezTo>
                  <a:pt x="852" y="5319"/>
                  <a:pt x="848" y="5324"/>
                  <a:pt x="840" y="5325"/>
                </a:cubicBezTo>
                <a:cubicBezTo>
                  <a:pt x="839" y="5324"/>
                  <a:pt x="847" y="5325"/>
                  <a:pt x="840" y="5325"/>
                </a:cubicBezTo>
                <a:close/>
                <a:moveTo>
                  <a:pt x="931" y="5380"/>
                </a:moveTo>
                <a:cubicBezTo>
                  <a:pt x="919" y="5396"/>
                  <a:pt x="907" y="5411"/>
                  <a:pt x="894" y="5426"/>
                </a:cubicBezTo>
                <a:cubicBezTo>
                  <a:pt x="881" y="5413"/>
                  <a:pt x="932" y="5366"/>
                  <a:pt x="939" y="5363"/>
                </a:cubicBezTo>
                <a:cubicBezTo>
                  <a:pt x="945" y="5368"/>
                  <a:pt x="942" y="5374"/>
                  <a:pt x="931" y="5380"/>
                </a:cubicBezTo>
                <a:cubicBezTo>
                  <a:pt x="918" y="5396"/>
                  <a:pt x="934" y="5375"/>
                  <a:pt x="931" y="5380"/>
                </a:cubicBezTo>
                <a:close/>
                <a:moveTo>
                  <a:pt x="942" y="5193"/>
                </a:moveTo>
                <a:cubicBezTo>
                  <a:pt x="929" y="5204"/>
                  <a:pt x="930" y="5231"/>
                  <a:pt x="917" y="5234"/>
                </a:cubicBezTo>
                <a:cubicBezTo>
                  <a:pt x="921" y="5233"/>
                  <a:pt x="865" y="5202"/>
                  <a:pt x="870" y="5204"/>
                </a:cubicBezTo>
                <a:cubicBezTo>
                  <a:pt x="858" y="5200"/>
                  <a:pt x="841" y="5219"/>
                  <a:pt x="830" y="5215"/>
                </a:cubicBezTo>
                <a:cubicBezTo>
                  <a:pt x="833" y="5192"/>
                  <a:pt x="858" y="5202"/>
                  <a:pt x="864" y="5178"/>
                </a:cubicBezTo>
                <a:cubicBezTo>
                  <a:pt x="873" y="5145"/>
                  <a:pt x="851" y="5118"/>
                  <a:pt x="817" y="5120"/>
                </a:cubicBezTo>
                <a:cubicBezTo>
                  <a:pt x="835" y="5107"/>
                  <a:pt x="850" y="5058"/>
                  <a:pt x="871" y="5058"/>
                </a:cubicBezTo>
                <a:cubicBezTo>
                  <a:pt x="880" y="5089"/>
                  <a:pt x="939" y="5139"/>
                  <a:pt x="955" y="5077"/>
                </a:cubicBezTo>
                <a:cubicBezTo>
                  <a:pt x="954" y="5140"/>
                  <a:pt x="1000" y="5145"/>
                  <a:pt x="942" y="5193"/>
                </a:cubicBezTo>
                <a:cubicBezTo>
                  <a:pt x="934" y="5199"/>
                  <a:pt x="944" y="5191"/>
                  <a:pt x="942" y="5193"/>
                </a:cubicBezTo>
                <a:close/>
                <a:moveTo>
                  <a:pt x="987" y="5297"/>
                </a:moveTo>
                <a:cubicBezTo>
                  <a:pt x="973" y="5306"/>
                  <a:pt x="959" y="5319"/>
                  <a:pt x="951" y="5334"/>
                </a:cubicBezTo>
                <a:cubicBezTo>
                  <a:pt x="947" y="5277"/>
                  <a:pt x="1005" y="5285"/>
                  <a:pt x="987" y="5297"/>
                </a:cubicBezTo>
                <a:cubicBezTo>
                  <a:pt x="986" y="5298"/>
                  <a:pt x="994" y="5292"/>
                  <a:pt x="987" y="5297"/>
                </a:cubicBezTo>
                <a:close/>
                <a:moveTo>
                  <a:pt x="1002" y="5004"/>
                </a:moveTo>
                <a:cubicBezTo>
                  <a:pt x="982" y="5022"/>
                  <a:pt x="967" y="5037"/>
                  <a:pt x="958" y="5063"/>
                </a:cubicBezTo>
                <a:cubicBezTo>
                  <a:pt x="960" y="5041"/>
                  <a:pt x="954" y="4994"/>
                  <a:pt x="985" y="4987"/>
                </a:cubicBezTo>
                <a:cubicBezTo>
                  <a:pt x="994" y="4984"/>
                  <a:pt x="1020" y="4978"/>
                  <a:pt x="1002" y="5004"/>
                </a:cubicBezTo>
                <a:cubicBezTo>
                  <a:pt x="999" y="5007"/>
                  <a:pt x="1005" y="5000"/>
                  <a:pt x="1002" y="5004"/>
                </a:cubicBezTo>
                <a:close/>
                <a:moveTo>
                  <a:pt x="1065" y="4834"/>
                </a:moveTo>
                <a:cubicBezTo>
                  <a:pt x="1047" y="4831"/>
                  <a:pt x="1032" y="4823"/>
                  <a:pt x="1023" y="4840"/>
                </a:cubicBezTo>
                <a:cubicBezTo>
                  <a:pt x="993" y="4825"/>
                  <a:pt x="988" y="4810"/>
                  <a:pt x="986" y="4781"/>
                </a:cubicBezTo>
                <a:cubicBezTo>
                  <a:pt x="982" y="4747"/>
                  <a:pt x="993" y="4755"/>
                  <a:pt x="1005" y="4722"/>
                </a:cubicBezTo>
                <a:cubicBezTo>
                  <a:pt x="1019" y="4774"/>
                  <a:pt x="1095" y="4724"/>
                  <a:pt x="1106" y="4693"/>
                </a:cubicBezTo>
                <a:cubicBezTo>
                  <a:pt x="1119" y="4654"/>
                  <a:pt x="1066" y="4619"/>
                  <a:pt x="1116" y="4620"/>
                </a:cubicBezTo>
                <a:cubicBezTo>
                  <a:pt x="1122" y="4620"/>
                  <a:pt x="1146" y="4643"/>
                  <a:pt x="1152" y="4650"/>
                </a:cubicBezTo>
                <a:cubicBezTo>
                  <a:pt x="1182" y="4681"/>
                  <a:pt x="1185" y="4660"/>
                  <a:pt x="1156" y="4708"/>
                </a:cubicBezTo>
                <a:cubicBezTo>
                  <a:pt x="1131" y="4750"/>
                  <a:pt x="1071" y="4784"/>
                  <a:pt x="1065" y="4834"/>
                </a:cubicBezTo>
                <a:cubicBezTo>
                  <a:pt x="1062" y="4834"/>
                  <a:pt x="1069" y="4799"/>
                  <a:pt x="1065" y="4834"/>
                </a:cubicBezTo>
                <a:close/>
                <a:moveTo>
                  <a:pt x="1145" y="4920"/>
                </a:moveTo>
                <a:cubicBezTo>
                  <a:pt x="1142" y="4931"/>
                  <a:pt x="1128" y="4947"/>
                  <a:pt x="1115" y="4950"/>
                </a:cubicBezTo>
                <a:cubicBezTo>
                  <a:pt x="1096" y="4908"/>
                  <a:pt x="1150" y="4906"/>
                  <a:pt x="1145" y="4920"/>
                </a:cubicBezTo>
                <a:cubicBezTo>
                  <a:pt x="1141" y="4934"/>
                  <a:pt x="1146" y="4918"/>
                  <a:pt x="1145" y="4920"/>
                </a:cubicBezTo>
                <a:close/>
                <a:moveTo>
                  <a:pt x="1092" y="4866"/>
                </a:moveTo>
                <a:cubicBezTo>
                  <a:pt x="1084" y="4882"/>
                  <a:pt x="1075" y="4852"/>
                  <a:pt x="1076" y="4845"/>
                </a:cubicBezTo>
                <a:cubicBezTo>
                  <a:pt x="1083" y="4847"/>
                  <a:pt x="1094" y="4862"/>
                  <a:pt x="1092" y="4866"/>
                </a:cubicBezTo>
                <a:cubicBezTo>
                  <a:pt x="1091" y="4869"/>
                  <a:pt x="1095" y="4861"/>
                  <a:pt x="1092" y="4866"/>
                </a:cubicBezTo>
                <a:close/>
                <a:moveTo>
                  <a:pt x="1257" y="5204"/>
                </a:moveTo>
                <a:cubicBezTo>
                  <a:pt x="1203" y="5179"/>
                  <a:pt x="1149" y="5136"/>
                  <a:pt x="1114" y="5199"/>
                </a:cubicBezTo>
                <a:cubicBezTo>
                  <a:pt x="1088" y="5152"/>
                  <a:pt x="1140" y="5053"/>
                  <a:pt x="1182" y="5089"/>
                </a:cubicBezTo>
                <a:cubicBezTo>
                  <a:pt x="1199" y="5104"/>
                  <a:pt x="1185" y="5123"/>
                  <a:pt x="1195" y="5135"/>
                </a:cubicBezTo>
                <a:cubicBezTo>
                  <a:pt x="1205" y="5146"/>
                  <a:pt x="1218" y="5151"/>
                  <a:pt x="1229" y="5160"/>
                </a:cubicBezTo>
                <a:cubicBezTo>
                  <a:pt x="1236" y="5167"/>
                  <a:pt x="1298" y="5201"/>
                  <a:pt x="1257" y="5204"/>
                </a:cubicBezTo>
                <a:close/>
                <a:moveTo>
                  <a:pt x="1396" y="5193"/>
                </a:moveTo>
                <a:cubicBezTo>
                  <a:pt x="1313" y="5234"/>
                  <a:pt x="1395" y="5228"/>
                  <a:pt x="1399" y="5258"/>
                </a:cubicBezTo>
                <a:cubicBezTo>
                  <a:pt x="1402" y="5277"/>
                  <a:pt x="1324" y="5266"/>
                  <a:pt x="1306" y="5293"/>
                </a:cubicBezTo>
                <a:cubicBezTo>
                  <a:pt x="1290" y="5319"/>
                  <a:pt x="1299" y="5406"/>
                  <a:pt x="1335" y="5421"/>
                </a:cubicBezTo>
                <a:cubicBezTo>
                  <a:pt x="1284" y="5464"/>
                  <a:pt x="1289" y="5439"/>
                  <a:pt x="1279" y="5390"/>
                </a:cubicBezTo>
                <a:cubicBezTo>
                  <a:pt x="1269" y="5334"/>
                  <a:pt x="1261" y="5375"/>
                  <a:pt x="1279" y="5322"/>
                </a:cubicBezTo>
                <a:cubicBezTo>
                  <a:pt x="1294" y="5280"/>
                  <a:pt x="1304" y="5294"/>
                  <a:pt x="1321" y="5267"/>
                </a:cubicBezTo>
                <a:cubicBezTo>
                  <a:pt x="1338" y="5239"/>
                  <a:pt x="1329" y="5228"/>
                  <a:pt x="1337" y="5198"/>
                </a:cubicBezTo>
                <a:cubicBezTo>
                  <a:pt x="1340" y="5188"/>
                  <a:pt x="1349" y="5159"/>
                  <a:pt x="1356" y="5153"/>
                </a:cubicBezTo>
                <a:cubicBezTo>
                  <a:pt x="1391" y="5121"/>
                  <a:pt x="1443" y="5170"/>
                  <a:pt x="1396" y="5193"/>
                </a:cubicBezTo>
                <a:cubicBezTo>
                  <a:pt x="1389" y="5196"/>
                  <a:pt x="1411" y="5185"/>
                  <a:pt x="1396" y="5193"/>
                </a:cubicBezTo>
                <a:close/>
                <a:moveTo>
                  <a:pt x="1674" y="5086"/>
                </a:moveTo>
                <a:cubicBezTo>
                  <a:pt x="1627" y="5148"/>
                  <a:pt x="1627" y="5017"/>
                  <a:pt x="1585" y="5016"/>
                </a:cubicBezTo>
                <a:cubicBezTo>
                  <a:pt x="1535" y="5016"/>
                  <a:pt x="1543" y="5125"/>
                  <a:pt x="1534" y="5151"/>
                </a:cubicBezTo>
                <a:cubicBezTo>
                  <a:pt x="1530" y="5164"/>
                  <a:pt x="1515" y="5207"/>
                  <a:pt x="1495" y="5202"/>
                </a:cubicBezTo>
                <a:cubicBezTo>
                  <a:pt x="1458" y="5192"/>
                  <a:pt x="1502" y="5159"/>
                  <a:pt x="1506" y="5150"/>
                </a:cubicBezTo>
                <a:cubicBezTo>
                  <a:pt x="1516" y="5124"/>
                  <a:pt x="1549" y="5101"/>
                  <a:pt x="1504" y="5075"/>
                </a:cubicBezTo>
                <a:cubicBezTo>
                  <a:pt x="1471" y="5055"/>
                  <a:pt x="1430" y="5111"/>
                  <a:pt x="1401" y="5071"/>
                </a:cubicBezTo>
                <a:cubicBezTo>
                  <a:pt x="1387" y="5052"/>
                  <a:pt x="1415" y="5039"/>
                  <a:pt x="1406" y="5013"/>
                </a:cubicBezTo>
                <a:cubicBezTo>
                  <a:pt x="1389" y="4965"/>
                  <a:pt x="1345" y="5001"/>
                  <a:pt x="1323" y="4992"/>
                </a:cubicBezTo>
                <a:cubicBezTo>
                  <a:pt x="1302" y="4983"/>
                  <a:pt x="1280" y="4958"/>
                  <a:pt x="1299" y="4946"/>
                </a:cubicBezTo>
                <a:cubicBezTo>
                  <a:pt x="1325" y="4929"/>
                  <a:pt x="1362" y="4960"/>
                  <a:pt x="1397" y="4940"/>
                </a:cubicBezTo>
                <a:cubicBezTo>
                  <a:pt x="1422" y="4926"/>
                  <a:pt x="1396" y="4906"/>
                  <a:pt x="1428" y="4901"/>
                </a:cubicBezTo>
                <a:cubicBezTo>
                  <a:pt x="1462" y="4895"/>
                  <a:pt x="1461" y="4930"/>
                  <a:pt x="1490" y="4936"/>
                </a:cubicBezTo>
                <a:cubicBezTo>
                  <a:pt x="1525" y="4944"/>
                  <a:pt x="1529" y="4900"/>
                  <a:pt x="1545" y="4900"/>
                </a:cubicBezTo>
                <a:cubicBezTo>
                  <a:pt x="1559" y="4900"/>
                  <a:pt x="1562" y="4961"/>
                  <a:pt x="1564" y="4964"/>
                </a:cubicBezTo>
                <a:cubicBezTo>
                  <a:pt x="1586" y="4989"/>
                  <a:pt x="1592" y="4970"/>
                  <a:pt x="1609" y="4981"/>
                </a:cubicBezTo>
                <a:cubicBezTo>
                  <a:pt x="1640" y="5000"/>
                  <a:pt x="1621" y="4985"/>
                  <a:pt x="1642" y="5027"/>
                </a:cubicBezTo>
                <a:cubicBezTo>
                  <a:pt x="1647" y="5036"/>
                  <a:pt x="1680" y="5079"/>
                  <a:pt x="1674" y="5086"/>
                </a:cubicBezTo>
                <a:cubicBezTo>
                  <a:pt x="1667" y="5097"/>
                  <a:pt x="1676" y="5085"/>
                  <a:pt x="1674" y="5086"/>
                </a:cubicBezTo>
                <a:close/>
                <a:moveTo>
                  <a:pt x="1588" y="4494"/>
                </a:moveTo>
                <a:cubicBezTo>
                  <a:pt x="1589" y="4498"/>
                  <a:pt x="1591" y="4502"/>
                  <a:pt x="1592" y="4506"/>
                </a:cubicBezTo>
                <a:cubicBezTo>
                  <a:pt x="1588" y="4517"/>
                  <a:pt x="1504" y="4519"/>
                  <a:pt x="1506" y="4500"/>
                </a:cubicBezTo>
                <a:cubicBezTo>
                  <a:pt x="1539" y="4498"/>
                  <a:pt x="1565" y="4454"/>
                  <a:pt x="1585" y="4454"/>
                </a:cubicBezTo>
                <a:cubicBezTo>
                  <a:pt x="1589" y="4454"/>
                  <a:pt x="1584" y="4488"/>
                  <a:pt x="1588" y="4494"/>
                </a:cubicBezTo>
                <a:cubicBezTo>
                  <a:pt x="1590" y="4498"/>
                  <a:pt x="1583" y="4486"/>
                  <a:pt x="1588" y="4494"/>
                </a:cubicBezTo>
                <a:close/>
                <a:moveTo>
                  <a:pt x="1507" y="4558"/>
                </a:moveTo>
                <a:cubicBezTo>
                  <a:pt x="1528" y="4558"/>
                  <a:pt x="1512" y="4576"/>
                  <a:pt x="1512" y="4578"/>
                </a:cubicBezTo>
                <a:cubicBezTo>
                  <a:pt x="1513" y="4586"/>
                  <a:pt x="1483" y="4558"/>
                  <a:pt x="1507" y="4558"/>
                </a:cubicBezTo>
                <a:close/>
                <a:moveTo>
                  <a:pt x="1655" y="4887"/>
                </a:moveTo>
                <a:cubicBezTo>
                  <a:pt x="1665" y="4890"/>
                  <a:pt x="1669" y="4895"/>
                  <a:pt x="1667" y="4900"/>
                </a:cubicBezTo>
                <a:cubicBezTo>
                  <a:pt x="1648" y="4899"/>
                  <a:pt x="1613" y="4883"/>
                  <a:pt x="1637" y="4864"/>
                </a:cubicBezTo>
                <a:cubicBezTo>
                  <a:pt x="1640" y="4873"/>
                  <a:pt x="1646" y="4881"/>
                  <a:pt x="1655" y="4887"/>
                </a:cubicBezTo>
                <a:cubicBezTo>
                  <a:pt x="1662" y="4891"/>
                  <a:pt x="1649" y="4882"/>
                  <a:pt x="1655" y="4887"/>
                </a:cubicBezTo>
                <a:close/>
                <a:moveTo>
                  <a:pt x="1640" y="4726"/>
                </a:moveTo>
                <a:cubicBezTo>
                  <a:pt x="1643" y="4714"/>
                  <a:pt x="1650" y="4703"/>
                  <a:pt x="1660" y="4695"/>
                </a:cubicBezTo>
                <a:cubicBezTo>
                  <a:pt x="1658" y="4706"/>
                  <a:pt x="1655" y="4733"/>
                  <a:pt x="1640" y="4726"/>
                </a:cubicBezTo>
                <a:cubicBezTo>
                  <a:pt x="1643" y="4713"/>
                  <a:pt x="1643" y="4728"/>
                  <a:pt x="1640" y="4726"/>
                </a:cubicBezTo>
                <a:close/>
                <a:moveTo>
                  <a:pt x="1784" y="4376"/>
                </a:moveTo>
                <a:cubicBezTo>
                  <a:pt x="1774" y="4380"/>
                  <a:pt x="1801" y="4348"/>
                  <a:pt x="1790" y="4330"/>
                </a:cubicBezTo>
                <a:cubicBezTo>
                  <a:pt x="1776" y="4308"/>
                  <a:pt x="1746" y="4321"/>
                  <a:pt x="1725" y="4323"/>
                </a:cubicBezTo>
                <a:cubicBezTo>
                  <a:pt x="1700" y="4325"/>
                  <a:pt x="1658" y="4327"/>
                  <a:pt x="1637" y="4342"/>
                </a:cubicBezTo>
                <a:cubicBezTo>
                  <a:pt x="1626" y="4350"/>
                  <a:pt x="1626" y="4389"/>
                  <a:pt x="1609" y="4392"/>
                </a:cubicBezTo>
                <a:cubicBezTo>
                  <a:pt x="1601" y="4392"/>
                  <a:pt x="1650" y="4329"/>
                  <a:pt x="1584" y="4330"/>
                </a:cubicBezTo>
                <a:cubicBezTo>
                  <a:pt x="1559" y="4307"/>
                  <a:pt x="1608" y="4265"/>
                  <a:pt x="1541" y="4256"/>
                </a:cubicBezTo>
                <a:cubicBezTo>
                  <a:pt x="1535" y="4255"/>
                  <a:pt x="1534" y="4279"/>
                  <a:pt x="1520" y="4281"/>
                </a:cubicBezTo>
                <a:cubicBezTo>
                  <a:pt x="1525" y="4281"/>
                  <a:pt x="1458" y="4260"/>
                  <a:pt x="1466" y="4275"/>
                </a:cubicBezTo>
                <a:cubicBezTo>
                  <a:pt x="1452" y="4249"/>
                  <a:pt x="1477" y="4266"/>
                  <a:pt x="1491" y="4251"/>
                </a:cubicBezTo>
                <a:cubicBezTo>
                  <a:pt x="1499" y="4243"/>
                  <a:pt x="1521" y="4219"/>
                  <a:pt x="1529" y="4216"/>
                </a:cubicBezTo>
                <a:cubicBezTo>
                  <a:pt x="1568" y="4201"/>
                  <a:pt x="1561" y="4226"/>
                  <a:pt x="1599" y="4241"/>
                </a:cubicBezTo>
                <a:cubicBezTo>
                  <a:pt x="1626" y="4252"/>
                  <a:pt x="1670" y="4256"/>
                  <a:pt x="1696" y="4248"/>
                </a:cubicBezTo>
                <a:cubicBezTo>
                  <a:pt x="1767" y="4228"/>
                  <a:pt x="1743" y="4169"/>
                  <a:pt x="1818" y="4200"/>
                </a:cubicBezTo>
                <a:cubicBezTo>
                  <a:pt x="1847" y="4212"/>
                  <a:pt x="1876" y="4194"/>
                  <a:pt x="1851" y="4243"/>
                </a:cubicBezTo>
                <a:cubicBezTo>
                  <a:pt x="1825" y="4291"/>
                  <a:pt x="1747" y="4297"/>
                  <a:pt x="1832" y="4349"/>
                </a:cubicBezTo>
                <a:cubicBezTo>
                  <a:pt x="1819" y="4362"/>
                  <a:pt x="1802" y="4369"/>
                  <a:pt x="1784" y="4376"/>
                </a:cubicBezTo>
                <a:cubicBezTo>
                  <a:pt x="1782" y="4377"/>
                  <a:pt x="1800" y="4370"/>
                  <a:pt x="1784" y="4376"/>
                </a:cubicBezTo>
                <a:close/>
                <a:moveTo>
                  <a:pt x="1645" y="4072"/>
                </a:moveTo>
                <a:cubicBezTo>
                  <a:pt x="1691" y="4078"/>
                  <a:pt x="1689" y="3991"/>
                  <a:pt x="1725" y="4023"/>
                </a:cubicBezTo>
                <a:cubicBezTo>
                  <a:pt x="1698" y="4079"/>
                  <a:pt x="1703" y="4098"/>
                  <a:pt x="1645" y="4072"/>
                </a:cubicBezTo>
                <a:cubicBezTo>
                  <a:pt x="1647" y="4073"/>
                  <a:pt x="1650" y="4075"/>
                  <a:pt x="1645" y="4072"/>
                </a:cubicBezTo>
                <a:close/>
                <a:moveTo>
                  <a:pt x="1834" y="4551"/>
                </a:moveTo>
                <a:cubicBezTo>
                  <a:pt x="1830" y="4552"/>
                  <a:pt x="1795" y="4558"/>
                  <a:pt x="1799" y="4548"/>
                </a:cubicBezTo>
                <a:cubicBezTo>
                  <a:pt x="1800" y="4546"/>
                  <a:pt x="1824" y="4518"/>
                  <a:pt x="1826" y="4515"/>
                </a:cubicBezTo>
                <a:cubicBezTo>
                  <a:pt x="1834" y="4522"/>
                  <a:pt x="1839" y="4540"/>
                  <a:pt x="1848" y="4549"/>
                </a:cubicBezTo>
                <a:cubicBezTo>
                  <a:pt x="1843" y="4550"/>
                  <a:pt x="1838" y="4550"/>
                  <a:pt x="1834" y="4551"/>
                </a:cubicBezTo>
                <a:close/>
                <a:moveTo>
                  <a:pt x="1882" y="4483"/>
                </a:moveTo>
                <a:cubicBezTo>
                  <a:pt x="1868" y="4487"/>
                  <a:pt x="1850" y="4486"/>
                  <a:pt x="1836" y="4488"/>
                </a:cubicBezTo>
                <a:cubicBezTo>
                  <a:pt x="1850" y="4461"/>
                  <a:pt x="1845" y="4465"/>
                  <a:pt x="1880" y="4457"/>
                </a:cubicBezTo>
                <a:cubicBezTo>
                  <a:pt x="1880" y="4466"/>
                  <a:pt x="1881" y="4474"/>
                  <a:pt x="1882" y="4483"/>
                </a:cubicBezTo>
                <a:close/>
                <a:moveTo>
                  <a:pt x="1885" y="3871"/>
                </a:moveTo>
                <a:cubicBezTo>
                  <a:pt x="1882" y="3871"/>
                  <a:pt x="1850" y="3840"/>
                  <a:pt x="1877" y="3840"/>
                </a:cubicBezTo>
                <a:cubicBezTo>
                  <a:pt x="1881" y="3840"/>
                  <a:pt x="1889" y="3871"/>
                  <a:pt x="1885" y="3871"/>
                </a:cubicBezTo>
                <a:close/>
                <a:moveTo>
                  <a:pt x="1919" y="4313"/>
                </a:moveTo>
                <a:cubicBezTo>
                  <a:pt x="1910" y="4318"/>
                  <a:pt x="1902" y="4320"/>
                  <a:pt x="1893" y="4320"/>
                </a:cubicBezTo>
                <a:cubicBezTo>
                  <a:pt x="1891" y="4303"/>
                  <a:pt x="1893" y="4286"/>
                  <a:pt x="1898" y="4270"/>
                </a:cubicBezTo>
                <a:cubicBezTo>
                  <a:pt x="1911" y="4279"/>
                  <a:pt x="1942" y="4286"/>
                  <a:pt x="1919" y="4313"/>
                </a:cubicBezTo>
                <a:cubicBezTo>
                  <a:pt x="1914" y="4318"/>
                  <a:pt x="1923" y="4308"/>
                  <a:pt x="1919" y="4313"/>
                </a:cubicBezTo>
                <a:close/>
                <a:moveTo>
                  <a:pt x="1909" y="4116"/>
                </a:moveTo>
                <a:cubicBezTo>
                  <a:pt x="1912" y="4128"/>
                  <a:pt x="1910" y="4139"/>
                  <a:pt x="1902" y="4151"/>
                </a:cubicBezTo>
                <a:cubicBezTo>
                  <a:pt x="1897" y="4132"/>
                  <a:pt x="1903" y="4072"/>
                  <a:pt x="1909" y="4116"/>
                </a:cubicBezTo>
                <a:cubicBezTo>
                  <a:pt x="1910" y="4118"/>
                  <a:pt x="1908" y="4104"/>
                  <a:pt x="1909" y="4116"/>
                </a:cubicBezTo>
                <a:close/>
                <a:moveTo>
                  <a:pt x="1912" y="3706"/>
                </a:moveTo>
                <a:cubicBezTo>
                  <a:pt x="1928" y="3730"/>
                  <a:pt x="1919" y="3758"/>
                  <a:pt x="1912" y="3784"/>
                </a:cubicBezTo>
                <a:cubicBezTo>
                  <a:pt x="1904" y="3759"/>
                  <a:pt x="1905" y="3731"/>
                  <a:pt x="1912" y="3706"/>
                </a:cubicBezTo>
                <a:cubicBezTo>
                  <a:pt x="1927" y="3728"/>
                  <a:pt x="1906" y="3729"/>
                  <a:pt x="1912" y="3706"/>
                </a:cubicBezTo>
                <a:close/>
                <a:moveTo>
                  <a:pt x="1944" y="3994"/>
                </a:moveTo>
                <a:cubicBezTo>
                  <a:pt x="1940" y="4023"/>
                  <a:pt x="1918" y="3983"/>
                  <a:pt x="1919" y="3983"/>
                </a:cubicBezTo>
                <a:cubicBezTo>
                  <a:pt x="1928" y="3986"/>
                  <a:pt x="1945" y="3978"/>
                  <a:pt x="1944" y="3994"/>
                </a:cubicBezTo>
                <a:cubicBezTo>
                  <a:pt x="1944" y="3995"/>
                  <a:pt x="1945" y="3988"/>
                  <a:pt x="1944" y="3994"/>
                </a:cubicBezTo>
                <a:close/>
                <a:moveTo>
                  <a:pt x="1964" y="3628"/>
                </a:moveTo>
                <a:cubicBezTo>
                  <a:pt x="1964" y="3627"/>
                  <a:pt x="1845" y="3659"/>
                  <a:pt x="1832" y="3657"/>
                </a:cubicBezTo>
                <a:cubicBezTo>
                  <a:pt x="1799" y="3651"/>
                  <a:pt x="1787" y="3606"/>
                  <a:pt x="1751" y="3608"/>
                </a:cubicBezTo>
                <a:cubicBezTo>
                  <a:pt x="1707" y="3610"/>
                  <a:pt x="1719" y="3646"/>
                  <a:pt x="1702" y="3671"/>
                </a:cubicBezTo>
                <a:cubicBezTo>
                  <a:pt x="1633" y="3772"/>
                  <a:pt x="1643" y="3536"/>
                  <a:pt x="1603" y="3571"/>
                </a:cubicBezTo>
                <a:cubicBezTo>
                  <a:pt x="1598" y="3555"/>
                  <a:pt x="1594" y="3538"/>
                  <a:pt x="1590" y="3522"/>
                </a:cubicBezTo>
                <a:cubicBezTo>
                  <a:pt x="1651" y="3533"/>
                  <a:pt x="1660" y="3467"/>
                  <a:pt x="1701" y="3464"/>
                </a:cubicBezTo>
                <a:cubicBezTo>
                  <a:pt x="1709" y="3464"/>
                  <a:pt x="1762" y="3503"/>
                  <a:pt x="1781" y="3507"/>
                </a:cubicBezTo>
                <a:cubicBezTo>
                  <a:pt x="1801" y="3511"/>
                  <a:pt x="1824" y="3502"/>
                  <a:pt x="1844" y="3510"/>
                </a:cubicBezTo>
                <a:cubicBezTo>
                  <a:pt x="1774" y="3594"/>
                  <a:pt x="1970" y="3611"/>
                  <a:pt x="1964" y="3628"/>
                </a:cubicBezTo>
                <a:cubicBezTo>
                  <a:pt x="1962" y="3632"/>
                  <a:pt x="1965" y="3624"/>
                  <a:pt x="1964" y="3628"/>
                </a:cubicBezTo>
                <a:close/>
                <a:moveTo>
                  <a:pt x="1648" y="3426"/>
                </a:moveTo>
                <a:cubicBezTo>
                  <a:pt x="1654" y="3413"/>
                  <a:pt x="1719" y="3358"/>
                  <a:pt x="1729" y="3391"/>
                </a:cubicBezTo>
                <a:cubicBezTo>
                  <a:pt x="1735" y="3408"/>
                  <a:pt x="1664" y="3440"/>
                  <a:pt x="1648" y="3426"/>
                </a:cubicBezTo>
                <a:cubicBezTo>
                  <a:pt x="1658" y="3404"/>
                  <a:pt x="1651" y="3429"/>
                  <a:pt x="1648" y="3426"/>
                </a:cubicBezTo>
                <a:close/>
                <a:moveTo>
                  <a:pt x="1869" y="3194"/>
                </a:moveTo>
                <a:cubicBezTo>
                  <a:pt x="1878" y="3229"/>
                  <a:pt x="1918" y="3217"/>
                  <a:pt x="1904" y="3257"/>
                </a:cubicBezTo>
                <a:cubicBezTo>
                  <a:pt x="1905" y="3253"/>
                  <a:pt x="1859" y="3295"/>
                  <a:pt x="1859" y="3295"/>
                </a:cubicBezTo>
                <a:cubicBezTo>
                  <a:pt x="1813" y="3308"/>
                  <a:pt x="1858" y="3292"/>
                  <a:pt x="1828" y="3272"/>
                </a:cubicBezTo>
                <a:cubicBezTo>
                  <a:pt x="1811" y="3260"/>
                  <a:pt x="1790" y="3255"/>
                  <a:pt x="1776" y="3239"/>
                </a:cubicBezTo>
                <a:cubicBezTo>
                  <a:pt x="1742" y="3201"/>
                  <a:pt x="1746" y="3204"/>
                  <a:pt x="1786" y="3181"/>
                </a:cubicBezTo>
                <a:cubicBezTo>
                  <a:pt x="1816" y="3163"/>
                  <a:pt x="1856" y="3148"/>
                  <a:pt x="1869" y="3194"/>
                </a:cubicBezTo>
                <a:cubicBezTo>
                  <a:pt x="1873" y="3209"/>
                  <a:pt x="1860" y="3165"/>
                  <a:pt x="1869" y="3194"/>
                </a:cubicBezTo>
                <a:close/>
                <a:moveTo>
                  <a:pt x="1846" y="3050"/>
                </a:moveTo>
                <a:cubicBezTo>
                  <a:pt x="1854" y="3043"/>
                  <a:pt x="1999" y="3101"/>
                  <a:pt x="1941" y="3136"/>
                </a:cubicBezTo>
                <a:cubicBezTo>
                  <a:pt x="1937" y="3138"/>
                  <a:pt x="1917" y="3127"/>
                  <a:pt x="1911" y="3126"/>
                </a:cubicBezTo>
                <a:cubicBezTo>
                  <a:pt x="1861" y="3120"/>
                  <a:pt x="1857" y="3095"/>
                  <a:pt x="1846" y="3050"/>
                </a:cubicBezTo>
                <a:cubicBezTo>
                  <a:pt x="1849" y="3048"/>
                  <a:pt x="1847" y="3054"/>
                  <a:pt x="1846" y="3050"/>
                </a:cubicBezTo>
                <a:close/>
                <a:moveTo>
                  <a:pt x="1847" y="3394"/>
                </a:moveTo>
                <a:cubicBezTo>
                  <a:pt x="1843" y="3391"/>
                  <a:pt x="1816" y="3401"/>
                  <a:pt x="1824" y="3384"/>
                </a:cubicBezTo>
                <a:cubicBezTo>
                  <a:pt x="1830" y="3369"/>
                  <a:pt x="1851" y="3381"/>
                  <a:pt x="1847" y="3394"/>
                </a:cubicBezTo>
                <a:close/>
                <a:moveTo>
                  <a:pt x="1969" y="3417"/>
                </a:moveTo>
                <a:cubicBezTo>
                  <a:pt x="1971" y="3434"/>
                  <a:pt x="1929" y="3417"/>
                  <a:pt x="1928" y="3389"/>
                </a:cubicBezTo>
                <a:cubicBezTo>
                  <a:pt x="1983" y="3386"/>
                  <a:pt x="1961" y="3357"/>
                  <a:pt x="1969" y="3417"/>
                </a:cubicBezTo>
                <a:cubicBezTo>
                  <a:pt x="1969" y="3418"/>
                  <a:pt x="1969" y="3414"/>
                  <a:pt x="1969" y="3417"/>
                </a:cubicBezTo>
                <a:close/>
                <a:moveTo>
                  <a:pt x="2017" y="2898"/>
                </a:moveTo>
                <a:cubicBezTo>
                  <a:pt x="2016" y="2910"/>
                  <a:pt x="1986" y="2994"/>
                  <a:pt x="1978" y="2997"/>
                </a:cubicBezTo>
                <a:cubicBezTo>
                  <a:pt x="1963" y="3003"/>
                  <a:pt x="1969" y="2990"/>
                  <a:pt x="1957" y="2986"/>
                </a:cubicBezTo>
                <a:cubicBezTo>
                  <a:pt x="1950" y="2984"/>
                  <a:pt x="1939" y="2962"/>
                  <a:pt x="1930" y="2957"/>
                </a:cubicBezTo>
                <a:cubicBezTo>
                  <a:pt x="1919" y="2950"/>
                  <a:pt x="1911" y="2956"/>
                  <a:pt x="1899" y="2952"/>
                </a:cubicBezTo>
                <a:cubicBezTo>
                  <a:pt x="1891" y="2949"/>
                  <a:pt x="1845" y="2947"/>
                  <a:pt x="1841" y="2933"/>
                </a:cubicBezTo>
                <a:cubicBezTo>
                  <a:pt x="1915" y="2912"/>
                  <a:pt x="1870" y="2800"/>
                  <a:pt x="1811" y="2839"/>
                </a:cubicBezTo>
                <a:cubicBezTo>
                  <a:pt x="1793" y="2852"/>
                  <a:pt x="1786" y="2909"/>
                  <a:pt x="1778" y="2929"/>
                </a:cubicBezTo>
                <a:cubicBezTo>
                  <a:pt x="1769" y="2951"/>
                  <a:pt x="1763" y="2968"/>
                  <a:pt x="1746" y="2987"/>
                </a:cubicBezTo>
                <a:cubicBezTo>
                  <a:pt x="1733" y="2991"/>
                  <a:pt x="1721" y="2997"/>
                  <a:pt x="1710" y="3005"/>
                </a:cubicBezTo>
                <a:cubicBezTo>
                  <a:pt x="1698" y="3015"/>
                  <a:pt x="1692" y="3028"/>
                  <a:pt x="1691" y="3045"/>
                </a:cubicBezTo>
                <a:cubicBezTo>
                  <a:pt x="1686" y="3047"/>
                  <a:pt x="1658" y="3047"/>
                  <a:pt x="1658" y="3048"/>
                </a:cubicBezTo>
                <a:cubicBezTo>
                  <a:pt x="1683" y="3010"/>
                  <a:pt x="1610" y="3103"/>
                  <a:pt x="1646" y="3071"/>
                </a:cubicBezTo>
                <a:cubicBezTo>
                  <a:pt x="1653" y="3065"/>
                  <a:pt x="1638" y="3095"/>
                  <a:pt x="1632" y="3100"/>
                </a:cubicBezTo>
                <a:cubicBezTo>
                  <a:pt x="1642" y="3092"/>
                  <a:pt x="1602" y="3087"/>
                  <a:pt x="1597" y="3090"/>
                </a:cubicBezTo>
                <a:cubicBezTo>
                  <a:pt x="1525" y="3142"/>
                  <a:pt x="1643" y="3191"/>
                  <a:pt x="1663" y="3223"/>
                </a:cubicBezTo>
                <a:cubicBezTo>
                  <a:pt x="1682" y="3253"/>
                  <a:pt x="1646" y="3268"/>
                  <a:pt x="1665" y="3308"/>
                </a:cubicBezTo>
                <a:cubicBezTo>
                  <a:pt x="1680" y="3341"/>
                  <a:pt x="1783" y="3341"/>
                  <a:pt x="1770" y="3359"/>
                </a:cubicBezTo>
                <a:cubicBezTo>
                  <a:pt x="1754" y="3380"/>
                  <a:pt x="1620" y="3386"/>
                  <a:pt x="1606" y="3382"/>
                </a:cubicBezTo>
                <a:cubicBezTo>
                  <a:pt x="1583" y="3375"/>
                  <a:pt x="1556" y="3375"/>
                  <a:pt x="1561" y="3342"/>
                </a:cubicBezTo>
                <a:cubicBezTo>
                  <a:pt x="1563" y="3331"/>
                  <a:pt x="1661" y="3321"/>
                  <a:pt x="1646" y="3250"/>
                </a:cubicBezTo>
                <a:cubicBezTo>
                  <a:pt x="1639" y="3214"/>
                  <a:pt x="1592" y="3194"/>
                  <a:pt x="1571" y="3175"/>
                </a:cubicBezTo>
                <a:cubicBezTo>
                  <a:pt x="1591" y="3193"/>
                  <a:pt x="1543" y="3125"/>
                  <a:pt x="1550" y="3139"/>
                </a:cubicBezTo>
                <a:cubicBezTo>
                  <a:pt x="1541" y="3120"/>
                  <a:pt x="1528" y="3147"/>
                  <a:pt x="1525" y="3127"/>
                </a:cubicBezTo>
                <a:cubicBezTo>
                  <a:pt x="1519" y="3075"/>
                  <a:pt x="1561" y="3100"/>
                  <a:pt x="1573" y="3089"/>
                </a:cubicBezTo>
                <a:cubicBezTo>
                  <a:pt x="1599" y="3063"/>
                  <a:pt x="1597" y="3069"/>
                  <a:pt x="1610" y="3031"/>
                </a:cubicBezTo>
                <a:cubicBezTo>
                  <a:pt x="1615" y="3014"/>
                  <a:pt x="1619" y="2991"/>
                  <a:pt x="1630" y="2977"/>
                </a:cubicBezTo>
                <a:cubicBezTo>
                  <a:pt x="1653" y="2945"/>
                  <a:pt x="1676" y="2955"/>
                  <a:pt x="1703" y="2936"/>
                </a:cubicBezTo>
                <a:cubicBezTo>
                  <a:pt x="1752" y="2902"/>
                  <a:pt x="1724" y="2919"/>
                  <a:pt x="1718" y="2886"/>
                </a:cubicBezTo>
                <a:cubicBezTo>
                  <a:pt x="1713" y="2864"/>
                  <a:pt x="1703" y="2823"/>
                  <a:pt x="1687" y="2805"/>
                </a:cubicBezTo>
                <a:cubicBezTo>
                  <a:pt x="1726" y="2797"/>
                  <a:pt x="1707" y="2878"/>
                  <a:pt x="1756" y="2876"/>
                </a:cubicBezTo>
                <a:cubicBezTo>
                  <a:pt x="1781" y="2875"/>
                  <a:pt x="1791" y="2853"/>
                  <a:pt x="1796" y="2832"/>
                </a:cubicBezTo>
                <a:cubicBezTo>
                  <a:pt x="1800" y="2812"/>
                  <a:pt x="1781" y="2781"/>
                  <a:pt x="1784" y="2773"/>
                </a:cubicBezTo>
                <a:cubicBezTo>
                  <a:pt x="1798" y="2738"/>
                  <a:pt x="1825" y="2791"/>
                  <a:pt x="1851" y="2797"/>
                </a:cubicBezTo>
                <a:cubicBezTo>
                  <a:pt x="1877" y="2802"/>
                  <a:pt x="1963" y="2773"/>
                  <a:pt x="1975" y="2751"/>
                </a:cubicBezTo>
                <a:cubicBezTo>
                  <a:pt x="1986" y="2732"/>
                  <a:pt x="1967" y="2644"/>
                  <a:pt x="2013" y="2685"/>
                </a:cubicBezTo>
                <a:cubicBezTo>
                  <a:pt x="2028" y="2698"/>
                  <a:pt x="2018" y="2710"/>
                  <a:pt x="2011" y="2731"/>
                </a:cubicBezTo>
                <a:cubicBezTo>
                  <a:pt x="2000" y="2765"/>
                  <a:pt x="1993" y="2753"/>
                  <a:pt x="1975" y="2778"/>
                </a:cubicBezTo>
                <a:cubicBezTo>
                  <a:pt x="1963" y="2796"/>
                  <a:pt x="1927" y="2800"/>
                  <a:pt x="1939" y="2834"/>
                </a:cubicBezTo>
                <a:cubicBezTo>
                  <a:pt x="1958" y="2886"/>
                  <a:pt x="2022" y="2819"/>
                  <a:pt x="2017" y="2898"/>
                </a:cubicBezTo>
                <a:cubicBezTo>
                  <a:pt x="2016" y="2917"/>
                  <a:pt x="2017" y="2894"/>
                  <a:pt x="2017" y="2898"/>
                </a:cubicBezTo>
                <a:close/>
                <a:moveTo>
                  <a:pt x="2048" y="3606"/>
                </a:moveTo>
                <a:cubicBezTo>
                  <a:pt x="2039" y="3624"/>
                  <a:pt x="2029" y="3629"/>
                  <a:pt x="2018" y="3619"/>
                </a:cubicBezTo>
                <a:cubicBezTo>
                  <a:pt x="2017" y="3611"/>
                  <a:pt x="2077" y="3577"/>
                  <a:pt x="2076" y="3577"/>
                </a:cubicBezTo>
                <a:cubicBezTo>
                  <a:pt x="2070" y="3590"/>
                  <a:pt x="2061" y="3600"/>
                  <a:pt x="2048" y="3606"/>
                </a:cubicBezTo>
                <a:cubicBezTo>
                  <a:pt x="2040" y="3611"/>
                  <a:pt x="2061" y="3598"/>
                  <a:pt x="2048" y="3606"/>
                </a:cubicBezTo>
                <a:close/>
                <a:moveTo>
                  <a:pt x="2120" y="3306"/>
                </a:moveTo>
                <a:cubicBezTo>
                  <a:pt x="2118" y="3306"/>
                  <a:pt x="2076" y="3326"/>
                  <a:pt x="2071" y="3312"/>
                </a:cubicBezTo>
                <a:cubicBezTo>
                  <a:pt x="2066" y="3301"/>
                  <a:pt x="2120" y="3270"/>
                  <a:pt x="2126" y="3265"/>
                </a:cubicBezTo>
                <a:cubicBezTo>
                  <a:pt x="2149" y="3246"/>
                  <a:pt x="2144" y="3265"/>
                  <a:pt x="2161" y="3223"/>
                </a:cubicBezTo>
                <a:cubicBezTo>
                  <a:pt x="2184" y="3167"/>
                  <a:pt x="2149" y="3111"/>
                  <a:pt x="2232" y="3102"/>
                </a:cubicBezTo>
                <a:cubicBezTo>
                  <a:pt x="2228" y="3142"/>
                  <a:pt x="2235" y="3183"/>
                  <a:pt x="2233" y="3223"/>
                </a:cubicBezTo>
                <a:cubicBezTo>
                  <a:pt x="2231" y="3281"/>
                  <a:pt x="2198" y="3286"/>
                  <a:pt x="2188" y="3330"/>
                </a:cubicBezTo>
                <a:cubicBezTo>
                  <a:pt x="2185" y="3342"/>
                  <a:pt x="2226" y="3396"/>
                  <a:pt x="2174" y="3398"/>
                </a:cubicBezTo>
                <a:cubicBezTo>
                  <a:pt x="2122" y="3399"/>
                  <a:pt x="2202" y="3306"/>
                  <a:pt x="2120" y="3306"/>
                </a:cubicBezTo>
                <a:close/>
                <a:moveTo>
                  <a:pt x="2154" y="3686"/>
                </a:moveTo>
                <a:cubicBezTo>
                  <a:pt x="2154" y="3661"/>
                  <a:pt x="2109" y="3542"/>
                  <a:pt x="2132" y="3531"/>
                </a:cubicBezTo>
                <a:cubicBezTo>
                  <a:pt x="2143" y="3527"/>
                  <a:pt x="2192" y="3556"/>
                  <a:pt x="2210" y="3556"/>
                </a:cubicBezTo>
                <a:cubicBezTo>
                  <a:pt x="2242" y="3555"/>
                  <a:pt x="2262" y="3543"/>
                  <a:pt x="2282" y="3520"/>
                </a:cubicBezTo>
                <a:cubicBezTo>
                  <a:pt x="2283" y="3544"/>
                  <a:pt x="2324" y="3549"/>
                  <a:pt x="2279" y="3560"/>
                </a:cubicBezTo>
                <a:cubicBezTo>
                  <a:pt x="2282" y="3509"/>
                  <a:pt x="2239" y="3564"/>
                  <a:pt x="2223" y="3573"/>
                </a:cubicBezTo>
                <a:cubicBezTo>
                  <a:pt x="2157" y="3611"/>
                  <a:pt x="2159" y="3615"/>
                  <a:pt x="2168" y="3700"/>
                </a:cubicBezTo>
                <a:cubicBezTo>
                  <a:pt x="2163" y="3695"/>
                  <a:pt x="2158" y="3691"/>
                  <a:pt x="2154" y="3686"/>
                </a:cubicBezTo>
                <a:cubicBezTo>
                  <a:pt x="2154" y="3656"/>
                  <a:pt x="2158" y="3688"/>
                  <a:pt x="2154" y="3686"/>
                </a:cubicBezTo>
                <a:close/>
                <a:moveTo>
                  <a:pt x="2354" y="3701"/>
                </a:moveTo>
                <a:cubicBezTo>
                  <a:pt x="2359" y="3749"/>
                  <a:pt x="2317" y="3709"/>
                  <a:pt x="2306" y="3727"/>
                </a:cubicBezTo>
                <a:cubicBezTo>
                  <a:pt x="2300" y="3737"/>
                  <a:pt x="2303" y="3760"/>
                  <a:pt x="2301" y="3763"/>
                </a:cubicBezTo>
                <a:cubicBezTo>
                  <a:pt x="2300" y="3765"/>
                  <a:pt x="2284" y="3794"/>
                  <a:pt x="2284" y="3795"/>
                </a:cubicBezTo>
                <a:cubicBezTo>
                  <a:pt x="2279" y="3817"/>
                  <a:pt x="2275" y="3818"/>
                  <a:pt x="2273" y="3846"/>
                </a:cubicBezTo>
                <a:cubicBezTo>
                  <a:pt x="2272" y="3863"/>
                  <a:pt x="2281" y="3882"/>
                  <a:pt x="2275" y="3899"/>
                </a:cubicBezTo>
                <a:cubicBezTo>
                  <a:pt x="2271" y="3909"/>
                  <a:pt x="2273" y="3921"/>
                  <a:pt x="2259" y="3921"/>
                </a:cubicBezTo>
                <a:cubicBezTo>
                  <a:pt x="2239" y="3892"/>
                  <a:pt x="2249" y="3889"/>
                  <a:pt x="2212" y="3873"/>
                </a:cubicBezTo>
                <a:cubicBezTo>
                  <a:pt x="2206" y="3871"/>
                  <a:pt x="2150" y="3884"/>
                  <a:pt x="2161" y="3854"/>
                </a:cubicBezTo>
                <a:cubicBezTo>
                  <a:pt x="2163" y="3849"/>
                  <a:pt x="2211" y="3839"/>
                  <a:pt x="2220" y="3833"/>
                </a:cubicBezTo>
                <a:cubicBezTo>
                  <a:pt x="2225" y="3830"/>
                  <a:pt x="2266" y="3780"/>
                  <a:pt x="2269" y="3774"/>
                </a:cubicBezTo>
                <a:cubicBezTo>
                  <a:pt x="2285" y="3733"/>
                  <a:pt x="2254" y="3730"/>
                  <a:pt x="2245" y="3699"/>
                </a:cubicBezTo>
                <a:cubicBezTo>
                  <a:pt x="2244" y="3697"/>
                  <a:pt x="2235" y="3638"/>
                  <a:pt x="2235" y="3638"/>
                </a:cubicBezTo>
                <a:cubicBezTo>
                  <a:pt x="2237" y="3627"/>
                  <a:pt x="2211" y="3613"/>
                  <a:pt x="2240" y="3607"/>
                </a:cubicBezTo>
                <a:cubicBezTo>
                  <a:pt x="2253" y="3604"/>
                  <a:pt x="2251" y="3625"/>
                  <a:pt x="2262" y="3627"/>
                </a:cubicBezTo>
                <a:cubicBezTo>
                  <a:pt x="2271" y="3629"/>
                  <a:pt x="2277" y="3641"/>
                  <a:pt x="2289" y="3643"/>
                </a:cubicBezTo>
                <a:cubicBezTo>
                  <a:pt x="2304" y="3645"/>
                  <a:pt x="2324" y="3622"/>
                  <a:pt x="2335" y="3625"/>
                </a:cubicBezTo>
                <a:cubicBezTo>
                  <a:pt x="2343" y="3627"/>
                  <a:pt x="2379" y="3662"/>
                  <a:pt x="2383" y="3671"/>
                </a:cubicBezTo>
                <a:cubicBezTo>
                  <a:pt x="2367" y="3674"/>
                  <a:pt x="2353" y="3682"/>
                  <a:pt x="2354" y="3701"/>
                </a:cubicBezTo>
                <a:cubicBezTo>
                  <a:pt x="2355" y="3710"/>
                  <a:pt x="2352" y="3678"/>
                  <a:pt x="2354" y="3701"/>
                </a:cubicBezTo>
                <a:close/>
                <a:moveTo>
                  <a:pt x="2412" y="3666"/>
                </a:moveTo>
                <a:cubicBezTo>
                  <a:pt x="2404" y="3657"/>
                  <a:pt x="2396" y="3647"/>
                  <a:pt x="2389" y="3637"/>
                </a:cubicBezTo>
                <a:cubicBezTo>
                  <a:pt x="2398" y="3596"/>
                  <a:pt x="2419" y="3675"/>
                  <a:pt x="2412" y="3666"/>
                </a:cubicBezTo>
                <a:cubicBezTo>
                  <a:pt x="2406" y="3662"/>
                  <a:pt x="2408" y="3661"/>
                  <a:pt x="2412" y="3666"/>
                </a:cubicBezTo>
                <a:close/>
                <a:moveTo>
                  <a:pt x="2421" y="3263"/>
                </a:moveTo>
                <a:cubicBezTo>
                  <a:pt x="2415" y="3295"/>
                  <a:pt x="2390" y="3313"/>
                  <a:pt x="2360" y="3323"/>
                </a:cubicBezTo>
                <a:cubicBezTo>
                  <a:pt x="2362" y="3337"/>
                  <a:pt x="2422" y="3240"/>
                  <a:pt x="2413" y="3240"/>
                </a:cubicBezTo>
                <a:cubicBezTo>
                  <a:pt x="2423" y="3240"/>
                  <a:pt x="2422" y="3260"/>
                  <a:pt x="2421" y="3263"/>
                </a:cubicBezTo>
                <a:cubicBezTo>
                  <a:pt x="2414" y="3300"/>
                  <a:pt x="2423" y="3252"/>
                  <a:pt x="2421" y="3263"/>
                </a:cubicBezTo>
                <a:close/>
                <a:moveTo>
                  <a:pt x="2442" y="3313"/>
                </a:moveTo>
                <a:cubicBezTo>
                  <a:pt x="2429" y="3315"/>
                  <a:pt x="2443" y="3303"/>
                  <a:pt x="2449" y="3302"/>
                </a:cubicBezTo>
                <a:cubicBezTo>
                  <a:pt x="2456" y="3309"/>
                  <a:pt x="2449" y="3312"/>
                  <a:pt x="2442" y="3313"/>
                </a:cubicBezTo>
                <a:cubicBezTo>
                  <a:pt x="2441" y="3313"/>
                  <a:pt x="2444" y="3313"/>
                  <a:pt x="2442" y="3313"/>
                </a:cubicBezTo>
                <a:close/>
                <a:moveTo>
                  <a:pt x="2459" y="3492"/>
                </a:moveTo>
                <a:cubicBezTo>
                  <a:pt x="2437" y="3494"/>
                  <a:pt x="2465" y="3472"/>
                  <a:pt x="2467" y="3467"/>
                </a:cubicBezTo>
                <a:cubicBezTo>
                  <a:pt x="2464" y="3475"/>
                  <a:pt x="2493" y="3490"/>
                  <a:pt x="2459" y="3492"/>
                </a:cubicBezTo>
                <a:cubicBezTo>
                  <a:pt x="2458" y="3493"/>
                  <a:pt x="2473" y="3491"/>
                  <a:pt x="2459" y="3492"/>
                </a:cubicBezTo>
                <a:close/>
                <a:moveTo>
                  <a:pt x="2586" y="3486"/>
                </a:moveTo>
                <a:cubicBezTo>
                  <a:pt x="2584" y="3489"/>
                  <a:pt x="2569" y="3496"/>
                  <a:pt x="2562" y="3493"/>
                </a:cubicBezTo>
                <a:cubicBezTo>
                  <a:pt x="2583" y="3461"/>
                  <a:pt x="2490" y="3330"/>
                  <a:pt x="2576" y="3375"/>
                </a:cubicBezTo>
                <a:cubicBezTo>
                  <a:pt x="2539" y="3404"/>
                  <a:pt x="2562" y="3410"/>
                  <a:pt x="2584" y="3435"/>
                </a:cubicBezTo>
                <a:cubicBezTo>
                  <a:pt x="2569" y="3461"/>
                  <a:pt x="2595" y="3465"/>
                  <a:pt x="2586" y="3486"/>
                </a:cubicBezTo>
                <a:cubicBezTo>
                  <a:pt x="2583" y="3490"/>
                  <a:pt x="2587" y="3482"/>
                  <a:pt x="2586" y="3486"/>
                </a:cubicBezTo>
                <a:close/>
                <a:moveTo>
                  <a:pt x="2625" y="3377"/>
                </a:moveTo>
                <a:cubicBezTo>
                  <a:pt x="2624" y="3381"/>
                  <a:pt x="2602" y="3387"/>
                  <a:pt x="2602" y="3386"/>
                </a:cubicBezTo>
                <a:cubicBezTo>
                  <a:pt x="2602" y="3386"/>
                  <a:pt x="2627" y="3363"/>
                  <a:pt x="2625" y="3377"/>
                </a:cubicBezTo>
                <a:cubicBezTo>
                  <a:pt x="2624" y="3382"/>
                  <a:pt x="2625" y="3375"/>
                  <a:pt x="2625" y="3377"/>
                </a:cubicBezTo>
                <a:close/>
                <a:moveTo>
                  <a:pt x="3002" y="3621"/>
                </a:moveTo>
                <a:cubicBezTo>
                  <a:pt x="3066" y="3621"/>
                  <a:pt x="2999" y="3629"/>
                  <a:pt x="2975" y="3648"/>
                </a:cubicBezTo>
                <a:cubicBezTo>
                  <a:pt x="2881" y="3723"/>
                  <a:pt x="3007" y="3655"/>
                  <a:pt x="3006" y="3655"/>
                </a:cubicBezTo>
                <a:cubicBezTo>
                  <a:pt x="3011" y="3656"/>
                  <a:pt x="3022" y="3717"/>
                  <a:pt x="3016" y="3730"/>
                </a:cubicBezTo>
                <a:cubicBezTo>
                  <a:pt x="3005" y="3756"/>
                  <a:pt x="2975" y="3749"/>
                  <a:pt x="2965" y="3776"/>
                </a:cubicBezTo>
                <a:cubicBezTo>
                  <a:pt x="2958" y="3795"/>
                  <a:pt x="2992" y="3804"/>
                  <a:pt x="2991" y="3811"/>
                </a:cubicBezTo>
                <a:cubicBezTo>
                  <a:pt x="2990" y="3829"/>
                  <a:pt x="2985" y="3839"/>
                  <a:pt x="2977" y="3855"/>
                </a:cubicBezTo>
                <a:cubicBezTo>
                  <a:pt x="2952" y="3836"/>
                  <a:pt x="2936" y="3838"/>
                  <a:pt x="2909" y="3827"/>
                </a:cubicBezTo>
                <a:cubicBezTo>
                  <a:pt x="2902" y="3824"/>
                  <a:pt x="2880" y="3839"/>
                  <a:pt x="2874" y="3835"/>
                </a:cubicBezTo>
                <a:cubicBezTo>
                  <a:pt x="2856" y="3823"/>
                  <a:pt x="2867" y="3787"/>
                  <a:pt x="2867" y="3783"/>
                </a:cubicBezTo>
                <a:cubicBezTo>
                  <a:pt x="2871" y="3753"/>
                  <a:pt x="2897" y="3781"/>
                  <a:pt x="2881" y="3737"/>
                </a:cubicBezTo>
                <a:cubicBezTo>
                  <a:pt x="2876" y="3724"/>
                  <a:pt x="2836" y="3698"/>
                  <a:pt x="2825" y="3694"/>
                </a:cubicBezTo>
                <a:cubicBezTo>
                  <a:pt x="2776" y="3676"/>
                  <a:pt x="2765" y="3707"/>
                  <a:pt x="2713" y="3714"/>
                </a:cubicBezTo>
                <a:cubicBezTo>
                  <a:pt x="2743" y="3686"/>
                  <a:pt x="2772" y="3632"/>
                  <a:pt x="2794" y="3597"/>
                </a:cubicBezTo>
                <a:cubicBezTo>
                  <a:pt x="2800" y="3588"/>
                  <a:pt x="2816" y="3611"/>
                  <a:pt x="2819" y="3594"/>
                </a:cubicBezTo>
                <a:cubicBezTo>
                  <a:pt x="2826" y="3552"/>
                  <a:pt x="2769" y="3529"/>
                  <a:pt x="2749" y="3511"/>
                </a:cubicBezTo>
                <a:cubicBezTo>
                  <a:pt x="2736" y="3499"/>
                  <a:pt x="2719" y="3494"/>
                  <a:pt x="2716" y="3474"/>
                </a:cubicBezTo>
                <a:cubicBezTo>
                  <a:pt x="2713" y="3457"/>
                  <a:pt x="2742" y="3443"/>
                  <a:pt x="2738" y="3432"/>
                </a:cubicBezTo>
                <a:cubicBezTo>
                  <a:pt x="2729" y="3413"/>
                  <a:pt x="2659" y="3405"/>
                  <a:pt x="2680" y="3359"/>
                </a:cubicBezTo>
                <a:cubicBezTo>
                  <a:pt x="2739" y="3389"/>
                  <a:pt x="2784" y="3279"/>
                  <a:pt x="2752" y="3257"/>
                </a:cubicBezTo>
                <a:cubicBezTo>
                  <a:pt x="2706" y="3225"/>
                  <a:pt x="2696" y="3322"/>
                  <a:pt x="2690" y="3336"/>
                </a:cubicBezTo>
                <a:cubicBezTo>
                  <a:pt x="2688" y="3343"/>
                  <a:pt x="2666" y="3332"/>
                  <a:pt x="2661" y="3339"/>
                </a:cubicBezTo>
                <a:cubicBezTo>
                  <a:pt x="2656" y="3349"/>
                  <a:pt x="2683" y="3388"/>
                  <a:pt x="2649" y="3379"/>
                </a:cubicBezTo>
                <a:cubicBezTo>
                  <a:pt x="2633" y="3375"/>
                  <a:pt x="2606" y="3304"/>
                  <a:pt x="2583" y="3291"/>
                </a:cubicBezTo>
                <a:cubicBezTo>
                  <a:pt x="2572" y="3284"/>
                  <a:pt x="2535" y="3283"/>
                  <a:pt x="2526" y="3274"/>
                </a:cubicBezTo>
                <a:cubicBezTo>
                  <a:pt x="2539" y="3242"/>
                  <a:pt x="2579" y="3238"/>
                  <a:pt x="2583" y="3207"/>
                </a:cubicBezTo>
                <a:cubicBezTo>
                  <a:pt x="2589" y="3155"/>
                  <a:pt x="2541" y="3198"/>
                  <a:pt x="2532" y="3195"/>
                </a:cubicBezTo>
                <a:cubicBezTo>
                  <a:pt x="2509" y="3189"/>
                  <a:pt x="2499" y="3168"/>
                  <a:pt x="2474" y="3164"/>
                </a:cubicBezTo>
                <a:cubicBezTo>
                  <a:pt x="2429" y="3158"/>
                  <a:pt x="2416" y="3221"/>
                  <a:pt x="2390" y="3203"/>
                </a:cubicBezTo>
                <a:cubicBezTo>
                  <a:pt x="2399" y="3192"/>
                  <a:pt x="2424" y="3134"/>
                  <a:pt x="2401" y="3134"/>
                </a:cubicBezTo>
                <a:cubicBezTo>
                  <a:pt x="2410" y="3134"/>
                  <a:pt x="2419" y="3170"/>
                  <a:pt x="2432" y="3163"/>
                </a:cubicBezTo>
                <a:cubicBezTo>
                  <a:pt x="2470" y="3142"/>
                  <a:pt x="2463" y="3141"/>
                  <a:pt x="2436" y="3106"/>
                </a:cubicBezTo>
                <a:cubicBezTo>
                  <a:pt x="2379" y="3034"/>
                  <a:pt x="2438" y="3089"/>
                  <a:pt x="2496" y="3050"/>
                </a:cubicBezTo>
                <a:cubicBezTo>
                  <a:pt x="2562" y="3007"/>
                  <a:pt x="2555" y="2955"/>
                  <a:pt x="2475" y="2962"/>
                </a:cubicBezTo>
                <a:cubicBezTo>
                  <a:pt x="2451" y="2964"/>
                  <a:pt x="2438" y="2979"/>
                  <a:pt x="2409" y="2976"/>
                </a:cubicBezTo>
                <a:cubicBezTo>
                  <a:pt x="2490" y="2902"/>
                  <a:pt x="2558" y="2898"/>
                  <a:pt x="2662" y="2875"/>
                </a:cubicBezTo>
                <a:cubicBezTo>
                  <a:pt x="2678" y="2873"/>
                  <a:pt x="2693" y="2869"/>
                  <a:pt x="2707" y="2864"/>
                </a:cubicBezTo>
                <a:cubicBezTo>
                  <a:pt x="2729" y="2840"/>
                  <a:pt x="2743" y="2843"/>
                  <a:pt x="2749" y="2873"/>
                </a:cubicBezTo>
                <a:cubicBezTo>
                  <a:pt x="2766" y="2885"/>
                  <a:pt x="2779" y="2902"/>
                  <a:pt x="2787" y="2921"/>
                </a:cubicBezTo>
                <a:cubicBezTo>
                  <a:pt x="2803" y="2963"/>
                  <a:pt x="2769" y="3001"/>
                  <a:pt x="2833" y="3017"/>
                </a:cubicBezTo>
                <a:cubicBezTo>
                  <a:pt x="2802" y="3026"/>
                  <a:pt x="2769" y="3007"/>
                  <a:pt x="2736" y="3012"/>
                </a:cubicBezTo>
                <a:cubicBezTo>
                  <a:pt x="2716" y="3015"/>
                  <a:pt x="2694" y="3019"/>
                  <a:pt x="2684" y="3038"/>
                </a:cubicBezTo>
                <a:cubicBezTo>
                  <a:pt x="2682" y="3042"/>
                  <a:pt x="2697" y="3046"/>
                  <a:pt x="2697" y="3047"/>
                </a:cubicBezTo>
                <a:cubicBezTo>
                  <a:pt x="2686" y="3092"/>
                  <a:pt x="2712" y="3136"/>
                  <a:pt x="2779" y="3106"/>
                </a:cubicBezTo>
                <a:cubicBezTo>
                  <a:pt x="2789" y="3101"/>
                  <a:pt x="2814" y="3092"/>
                  <a:pt x="2820" y="3082"/>
                </a:cubicBezTo>
                <a:cubicBezTo>
                  <a:pt x="2826" y="3073"/>
                  <a:pt x="2819" y="3051"/>
                  <a:pt x="2822" y="3048"/>
                </a:cubicBezTo>
                <a:cubicBezTo>
                  <a:pt x="2832" y="3036"/>
                  <a:pt x="2845" y="3043"/>
                  <a:pt x="2856" y="3036"/>
                </a:cubicBezTo>
                <a:cubicBezTo>
                  <a:pt x="2859" y="3033"/>
                  <a:pt x="2874" y="3035"/>
                  <a:pt x="2881" y="3028"/>
                </a:cubicBezTo>
                <a:cubicBezTo>
                  <a:pt x="2895" y="3015"/>
                  <a:pt x="2878" y="3000"/>
                  <a:pt x="2884" y="2990"/>
                </a:cubicBezTo>
                <a:cubicBezTo>
                  <a:pt x="2888" y="2985"/>
                  <a:pt x="2890" y="2972"/>
                  <a:pt x="2894" y="2967"/>
                </a:cubicBezTo>
                <a:cubicBezTo>
                  <a:pt x="2904" y="2957"/>
                  <a:pt x="2956" y="2950"/>
                  <a:pt x="2971" y="2941"/>
                </a:cubicBezTo>
                <a:cubicBezTo>
                  <a:pt x="2978" y="2961"/>
                  <a:pt x="2968" y="2996"/>
                  <a:pt x="2966" y="3017"/>
                </a:cubicBezTo>
                <a:cubicBezTo>
                  <a:pt x="2962" y="3060"/>
                  <a:pt x="2971" y="3099"/>
                  <a:pt x="2970" y="3140"/>
                </a:cubicBezTo>
                <a:cubicBezTo>
                  <a:pt x="2968" y="3202"/>
                  <a:pt x="2905" y="3216"/>
                  <a:pt x="2897" y="3271"/>
                </a:cubicBezTo>
                <a:cubicBezTo>
                  <a:pt x="2850" y="3251"/>
                  <a:pt x="2860" y="3197"/>
                  <a:pt x="2835" y="3166"/>
                </a:cubicBezTo>
                <a:cubicBezTo>
                  <a:pt x="2818" y="3144"/>
                  <a:pt x="2784" y="3120"/>
                  <a:pt x="2764" y="3149"/>
                </a:cubicBezTo>
                <a:cubicBezTo>
                  <a:pt x="2735" y="3193"/>
                  <a:pt x="2812" y="3213"/>
                  <a:pt x="2815" y="3240"/>
                </a:cubicBezTo>
                <a:cubicBezTo>
                  <a:pt x="2815" y="3242"/>
                  <a:pt x="2784" y="3253"/>
                  <a:pt x="2784" y="3272"/>
                </a:cubicBezTo>
                <a:cubicBezTo>
                  <a:pt x="2784" y="3299"/>
                  <a:pt x="2823" y="3310"/>
                  <a:pt x="2811" y="3342"/>
                </a:cubicBezTo>
                <a:cubicBezTo>
                  <a:pt x="2802" y="3364"/>
                  <a:pt x="2712" y="3395"/>
                  <a:pt x="2765" y="3438"/>
                </a:cubicBezTo>
                <a:cubicBezTo>
                  <a:pt x="2797" y="3465"/>
                  <a:pt x="2807" y="3377"/>
                  <a:pt x="2833" y="3363"/>
                </a:cubicBezTo>
                <a:cubicBezTo>
                  <a:pt x="2855" y="3351"/>
                  <a:pt x="2847" y="3377"/>
                  <a:pt x="2844" y="3387"/>
                </a:cubicBezTo>
                <a:cubicBezTo>
                  <a:pt x="2830" y="3431"/>
                  <a:pt x="2762" y="3450"/>
                  <a:pt x="2776" y="3506"/>
                </a:cubicBezTo>
                <a:cubicBezTo>
                  <a:pt x="2781" y="3527"/>
                  <a:pt x="2837" y="3571"/>
                  <a:pt x="2855" y="3577"/>
                </a:cubicBezTo>
                <a:cubicBezTo>
                  <a:pt x="2881" y="3586"/>
                  <a:pt x="2908" y="3571"/>
                  <a:pt x="2932" y="3580"/>
                </a:cubicBezTo>
                <a:cubicBezTo>
                  <a:pt x="2957" y="3590"/>
                  <a:pt x="2973" y="3621"/>
                  <a:pt x="3002" y="3621"/>
                </a:cubicBezTo>
                <a:close/>
                <a:moveTo>
                  <a:pt x="2710" y="2745"/>
                </a:moveTo>
                <a:cubicBezTo>
                  <a:pt x="2693" y="2783"/>
                  <a:pt x="2679" y="2733"/>
                  <a:pt x="2645" y="2747"/>
                </a:cubicBezTo>
                <a:cubicBezTo>
                  <a:pt x="2606" y="2763"/>
                  <a:pt x="2643" y="2795"/>
                  <a:pt x="2592" y="2821"/>
                </a:cubicBezTo>
                <a:cubicBezTo>
                  <a:pt x="2590" y="2819"/>
                  <a:pt x="2596" y="2760"/>
                  <a:pt x="2595" y="2751"/>
                </a:cubicBezTo>
                <a:cubicBezTo>
                  <a:pt x="2592" y="2723"/>
                  <a:pt x="2599" y="2721"/>
                  <a:pt x="2577" y="2692"/>
                </a:cubicBezTo>
                <a:cubicBezTo>
                  <a:pt x="2602" y="2682"/>
                  <a:pt x="2672" y="2684"/>
                  <a:pt x="2701" y="2693"/>
                </a:cubicBezTo>
                <a:cubicBezTo>
                  <a:pt x="2748" y="2707"/>
                  <a:pt x="2736" y="2689"/>
                  <a:pt x="2710" y="2745"/>
                </a:cubicBezTo>
                <a:cubicBezTo>
                  <a:pt x="2708" y="2751"/>
                  <a:pt x="2716" y="2733"/>
                  <a:pt x="2710" y="2745"/>
                </a:cubicBezTo>
                <a:close/>
                <a:moveTo>
                  <a:pt x="2756" y="2800"/>
                </a:moveTo>
                <a:cubicBezTo>
                  <a:pt x="2753" y="2811"/>
                  <a:pt x="2724" y="2836"/>
                  <a:pt x="2711" y="2835"/>
                </a:cubicBezTo>
                <a:cubicBezTo>
                  <a:pt x="2718" y="2814"/>
                  <a:pt x="2735" y="2803"/>
                  <a:pt x="2756" y="2800"/>
                </a:cubicBezTo>
                <a:cubicBezTo>
                  <a:pt x="2755" y="2806"/>
                  <a:pt x="2732" y="2803"/>
                  <a:pt x="2756" y="2800"/>
                </a:cubicBezTo>
                <a:close/>
                <a:moveTo>
                  <a:pt x="2872" y="2859"/>
                </a:moveTo>
                <a:cubicBezTo>
                  <a:pt x="2889" y="2870"/>
                  <a:pt x="2896" y="2885"/>
                  <a:pt x="2877" y="2900"/>
                </a:cubicBezTo>
                <a:cubicBezTo>
                  <a:pt x="2865" y="2884"/>
                  <a:pt x="2855" y="2867"/>
                  <a:pt x="2841" y="2854"/>
                </a:cubicBezTo>
                <a:cubicBezTo>
                  <a:pt x="2829" y="2843"/>
                  <a:pt x="2815" y="2868"/>
                  <a:pt x="2808" y="2854"/>
                </a:cubicBezTo>
                <a:cubicBezTo>
                  <a:pt x="2800" y="2838"/>
                  <a:pt x="2846" y="2796"/>
                  <a:pt x="2804" y="2791"/>
                </a:cubicBezTo>
                <a:cubicBezTo>
                  <a:pt x="2843" y="2769"/>
                  <a:pt x="2845" y="2839"/>
                  <a:pt x="2872" y="2859"/>
                </a:cubicBezTo>
                <a:close/>
                <a:moveTo>
                  <a:pt x="2922" y="3502"/>
                </a:moveTo>
                <a:cubicBezTo>
                  <a:pt x="2926" y="3509"/>
                  <a:pt x="2929" y="3515"/>
                  <a:pt x="2933" y="3521"/>
                </a:cubicBezTo>
                <a:cubicBezTo>
                  <a:pt x="2919" y="3520"/>
                  <a:pt x="2859" y="3506"/>
                  <a:pt x="2852" y="3500"/>
                </a:cubicBezTo>
                <a:cubicBezTo>
                  <a:pt x="2907" y="3457"/>
                  <a:pt x="2886" y="3451"/>
                  <a:pt x="2922" y="3502"/>
                </a:cubicBezTo>
                <a:cubicBezTo>
                  <a:pt x="2926" y="3509"/>
                  <a:pt x="2914" y="3491"/>
                  <a:pt x="2922" y="3502"/>
                </a:cubicBezTo>
                <a:close/>
                <a:moveTo>
                  <a:pt x="2993" y="2812"/>
                </a:moveTo>
                <a:cubicBezTo>
                  <a:pt x="2977" y="2893"/>
                  <a:pt x="2923" y="2852"/>
                  <a:pt x="2926" y="2800"/>
                </a:cubicBezTo>
                <a:cubicBezTo>
                  <a:pt x="2928" y="2755"/>
                  <a:pt x="2947" y="2709"/>
                  <a:pt x="2892" y="2777"/>
                </a:cubicBezTo>
                <a:cubicBezTo>
                  <a:pt x="2879" y="2750"/>
                  <a:pt x="2855" y="2723"/>
                  <a:pt x="2870" y="2697"/>
                </a:cubicBezTo>
                <a:cubicBezTo>
                  <a:pt x="2873" y="2691"/>
                  <a:pt x="2912" y="2675"/>
                  <a:pt x="2916" y="2670"/>
                </a:cubicBezTo>
                <a:cubicBezTo>
                  <a:pt x="2935" y="2653"/>
                  <a:pt x="2935" y="2619"/>
                  <a:pt x="2949" y="2605"/>
                </a:cubicBezTo>
                <a:cubicBezTo>
                  <a:pt x="2976" y="2579"/>
                  <a:pt x="2970" y="2569"/>
                  <a:pt x="2991" y="2601"/>
                </a:cubicBezTo>
                <a:cubicBezTo>
                  <a:pt x="3018" y="2643"/>
                  <a:pt x="3002" y="2765"/>
                  <a:pt x="2993" y="2812"/>
                </a:cubicBezTo>
                <a:cubicBezTo>
                  <a:pt x="2992" y="2815"/>
                  <a:pt x="3005" y="2748"/>
                  <a:pt x="2993" y="2812"/>
                </a:cubicBezTo>
                <a:close/>
                <a:moveTo>
                  <a:pt x="2990" y="2547"/>
                </a:moveTo>
                <a:cubicBezTo>
                  <a:pt x="2983" y="2551"/>
                  <a:pt x="2975" y="2554"/>
                  <a:pt x="2968" y="2558"/>
                </a:cubicBezTo>
                <a:cubicBezTo>
                  <a:pt x="2971" y="2530"/>
                  <a:pt x="2946" y="2526"/>
                  <a:pt x="2947" y="2507"/>
                </a:cubicBezTo>
                <a:cubicBezTo>
                  <a:pt x="2947" y="2498"/>
                  <a:pt x="2957" y="2486"/>
                  <a:pt x="2958" y="2478"/>
                </a:cubicBezTo>
                <a:cubicBezTo>
                  <a:pt x="2958" y="2466"/>
                  <a:pt x="2975" y="2384"/>
                  <a:pt x="2965" y="2376"/>
                </a:cubicBezTo>
                <a:cubicBezTo>
                  <a:pt x="2947" y="2364"/>
                  <a:pt x="2913" y="2403"/>
                  <a:pt x="2903" y="2412"/>
                </a:cubicBezTo>
                <a:cubicBezTo>
                  <a:pt x="2893" y="2421"/>
                  <a:pt x="2896" y="2441"/>
                  <a:pt x="2884" y="2448"/>
                </a:cubicBezTo>
                <a:cubicBezTo>
                  <a:pt x="2878" y="2452"/>
                  <a:pt x="2866" y="2438"/>
                  <a:pt x="2863" y="2441"/>
                </a:cubicBezTo>
                <a:cubicBezTo>
                  <a:pt x="2858" y="2444"/>
                  <a:pt x="2847" y="2440"/>
                  <a:pt x="2835" y="2449"/>
                </a:cubicBezTo>
                <a:cubicBezTo>
                  <a:pt x="2818" y="2463"/>
                  <a:pt x="2834" y="2524"/>
                  <a:pt x="2826" y="2531"/>
                </a:cubicBezTo>
                <a:cubicBezTo>
                  <a:pt x="2801" y="2552"/>
                  <a:pt x="2790" y="2518"/>
                  <a:pt x="2763" y="2522"/>
                </a:cubicBezTo>
                <a:cubicBezTo>
                  <a:pt x="2729" y="2526"/>
                  <a:pt x="2712" y="2574"/>
                  <a:pt x="2685" y="2589"/>
                </a:cubicBezTo>
                <a:cubicBezTo>
                  <a:pt x="2675" y="2595"/>
                  <a:pt x="2598" y="2624"/>
                  <a:pt x="2590" y="2623"/>
                </a:cubicBezTo>
                <a:cubicBezTo>
                  <a:pt x="2603" y="2587"/>
                  <a:pt x="2623" y="2547"/>
                  <a:pt x="2593" y="2514"/>
                </a:cubicBezTo>
                <a:cubicBezTo>
                  <a:pt x="2559" y="2476"/>
                  <a:pt x="2557" y="2500"/>
                  <a:pt x="2526" y="2513"/>
                </a:cubicBezTo>
                <a:cubicBezTo>
                  <a:pt x="2465" y="2539"/>
                  <a:pt x="2425" y="2571"/>
                  <a:pt x="2383" y="2621"/>
                </a:cubicBezTo>
                <a:cubicBezTo>
                  <a:pt x="2380" y="2620"/>
                  <a:pt x="2377" y="2618"/>
                  <a:pt x="2374" y="2616"/>
                </a:cubicBezTo>
                <a:cubicBezTo>
                  <a:pt x="2385" y="2591"/>
                  <a:pt x="2437" y="2551"/>
                  <a:pt x="2419" y="2511"/>
                </a:cubicBezTo>
                <a:cubicBezTo>
                  <a:pt x="2403" y="2477"/>
                  <a:pt x="2388" y="2487"/>
                  <a:pt x="2364" y="2510"/>
                </a:cubicBezTo>
                <a:cubicBezTo>
                  <a:pt x="2362" y="2508"/>
                  <a:pt x="2378" y="2441"/>
                  <a:pt x="2380" y="2430"/>
                </a:cubicBezTo>
                <a:cubicBezTo>
                  <a:pt x="2393" y="2375"/>
                  <a:pt x="2389" y="2399"/>
                  <a:pt x="2426" y="2381"/>
                </a:cubicBezTo>
                <a:cubicBezTo>
                  <a:pt x="2483" y="2352"/>
                  <a:pt x="2473" y="2357"/>
                  <a:pt x="2465" y="2295"/>
                </a:cubicBezTo>
                <a:cubicBezTo>
                  <a:pt x="2462" y="2268"/>
                  <a:pt x="2453" y="2260"/>
                  <a:pt x="2465" y="2229"/>
                </a:cubicBezTo>
                <a:cubicBezTo>
                  <a:pt x="2489" y="2229"/>
                  <a:pt x="2478" y="2260"/>
                  <a:pt x="2511" y="2252"/>
                </a:cubicBezTo>
                <a:cubicBezTo>
                  <a:pt x="2527" y="2248"/>
                  <a:pt x="2541" y="2203"/>
                  <a:pt x="2547" y="2193"/>
                </a:cubicBezTo>
                <a:cubicBezTo>
                  <a:pt x="2534" y="2274"/>
                  <a:pt x="2629" y="2149"/>
                  <a:pt x="2637" y="2139"/>
                </a:cubicBezTo>
                <a:cubicBezTo>
                  <a:pt x="2653" y="2120"/>
                  <a:pt x="2659" y="2095"/>
                  <a:pt x="2671" y="2078"/>
                </a:cubicBezTo>
                <a:cubicBezTo>
                  <a:pt x="2684" y="2059"/>
                  <a:pt x="2715" y="2080"/>
                  <a:pt x="2710" y="2037"/>
                </a:cubicBezTo>
                <a:cubicBezTo>
                  <a:pt x="2772" y="2037"/>
                  <a:pt x="2712" y="2123"/>
                  <a:pt x="2706" y="2132"/>
                </a:cubicBezTo>
                <a:cubicBezTo>
                  <a:pt x="2713" y="2145"/>
                  <a:pt x="2711" y="2156"/>
                  <a:pt x="2700" y="2163"/>
                </a:cubicBezTo>
                <a:cubicBezTo>
                  <a:pt x="2692" y="2164"/>
                  <a:pt x="2685" y="2168"/>
                  <a:pt x="2679" y="2172"/>
                </a:cubicBezTo>
                <a:cubicBezTo>
                  <a:pt x="2667" y="2203"/>
                  <a:pt x="2681" y="2218"/>
                  <a:pt x="2677" y="2240"/>
                </a:cubicBezTo>
                <a:cubicBezTo>
                  <a:pt x="2669" y="2281"/>
                  <a:pt x="2686" y="2247"/>
                  <a:pt x="2644" y="2258"/>
                </a:cubicBezTo>
                <a:cubicBezTo>
                  <a:pt x="2587" y="2271"/>
                  <a:pt x="2528" y="2329"/>
                  <a:pt x="2622" y="2359"/>
                </a:cubicBezTo>
                <a:cubicBezTo>
                  <a:pt x="2521" y="2399"/>
                  <a:pt x="2618" y="2496"/>
                  <a:pt x="2689" y="2429"/>
                </a:cubicBezTo>
                <a:cubicBezTo>
                  <a:pt x="2694" y="2424"/>
                  <a:pt x="2710" y="2391"/>
                  <a:pt x="2712" y="2385"/>
                </a:cubicBezTo>
                <a:cubicBezTo>
                  <a:pt x="2714" y="2381"/>
                  <a:pt x="2779" y="2364"/>
                  <a:pt x="2718" y="2343"/>
                </a:cubicBezTo>
                <a:cubicBezTo>
                  <a:pt x="2780" y="2312"/>
                  <a:pt x="2731" y="2305"/>
                  <a:pt x="2744" y="2265"/>
                </a:cubicBezTo>
                <a:cubicBezTo>
                  <a:pt x="2805" y="2263"/>
                  <a:pt x="2829" y="2303"/>
                  <a:pt x="2831" y="2347"/>
                </a:cubicBezTo>
                <a:cubicBezTo>
                  <a:pt x="2832" y="2382"/>
                  <a:pt x="2802" y="2419"/>
                  <a:pt x="2855" y="2417"/>
                </a:cubicBezTo>
                <a:cubicBezTo>
                  <a:pt x="2869" y="2417"/>
                  <a:pt x="2909" y="2384"/>
                  <a:pt x="2917" y="2377"/>
                </a:cubicBezTo>
                <a:cubicBezTo>
                  <a:pt x="2927" y="2369"/>
                  <a:pt x="2942" y="2366"/>
                  <a:pt x="2948" y="2354"/>
                </a:cubicBezTo>
                <a:cubicBezTo>
                  <a:pt x="2957" y="2338"/>
                  <a:pt x="2941" y="2319"/>
                  <a:pt x="2947" y="2307"/>
                </a:cubicBezTo>
                <a:cubicBezTo>
                  <a:pt x="2952" y="2296"/>
                  <a:pt x="2973" y="2272"/>
                  <a:pt x="2981" y="2270"/>
                </a:cubicBezTo>
                <a:cubicBezTo>
                  <a:pt x="3004" y="2264"/>
                  <a:pt x="3026" y="2289"/>
                  <a:pt x="3052" y="2284"/>
                </a:cubicBezTo>
                <a:cubicBezTo>
                  <a:pt x="3087" y="2278"/>
                  <a:pt x="3096" y="2250"/>
                  <a:pt x="3115" y="2224"/>
                </a:cubicBezTo>
                <a:cubicBezTo>
                  <a:pt x="3127" y="2207"/>
                  <a:pt x="3130" y="2166"/>
                  <a:pt x="3153" y="2200"/>
                </a:cubicBezTo>
                <a:cubicBezTo>
                  <a:pt x="3172" y="2228"/>
                  <a:pt x="3147" y="2214"/>
                  <a:pt x="3145" y="2232"/>
                </a:cubicBezTo>
                <a:cubicBezTo>
                  <a:pt x="3142" y="2250"/>
                  <a:pt x="3122" y="2290"/>
                  <a:pt x="3146" y="2310"/>
                </a:cubicBezTo>
                <a:cubicBezTo>
                  <a:pt x="3170" y="2329"/>
                  <a:pt x="3196" y="2301"/>
                  <a:pt x="3214" y="2311"/>
                </a:cubicBezTo>
                <a:cubicBezTo>
                  <a:pt x="3279" y="2345"/>
                  <a:pt x="3216" y="2418"/>
                  <a:pt x="3172" y="2430"/>
                </a:cubicBezTo>
                <a:cubicBezTo>
                  <a:pt x="3176" y="2383"/>
                  <a:pt x="3224" y="2342"/>
                  <a:pt x="3161" y="2323"/>
                </a:cubicBezTo>
                <a:cubicBezTo>
                  <a:pt x="3148" y="2319"/>
                  <a:pt x="3129" y="2334"/>
                  <a:pt x="3116" y="2332"/>
                </a:cubicBezTo>
                <a:cubicBezTo>
                  <a:pt x="3094" y="2330"/>
                  <a:pt x="3091" y="2320"/>
                  <a:pt x="3075" y="2317"/>
                </a:cubicBezTo>
                <a:cubicBezTo>
                  <a:pt x="2953" y="2294"/>
                  <a:pt x="3055" y="2431"/>
                  <a:pt x="3117" y="2453"/>
                </a:cubicBezTo>
                <a:cubicBezTo>
                  <a:pt x="3071" y="2479"/>
                  <a:pt x="3030" y="2512"/>
                  <a:pt x="2990" y="2547"/>
                </a:cubicBezTo>
                <a:cubicBezTo>
                  <a:pt x="2982" y="2554"/>
                  <a:pt x="3038" y="2505"/>
                  <a:pt x="2990" y="2547"/>
                </a:cubicBezTo>
                <a:close/>
                <a:moveTo>
                  <a:pt x="3255" y="2565"/>
                </a:moveTo>
                <a:cubicBezTo>
                  <a:pt x="3250" y="2567"/>
                  <a:pt x="3163" y="2589"/>
                  <a:pt x="3173" y="2577"/>
                </a:cubicBezTo>
                <a:cubicBezTo>
                  <a:pt x="3140" y="2621"/>
                  <a:pt x="3213" y="2645"/>
                  <a:pt x="3219" y="2676"/>
                </a:cubicBezTo>
                <a:cubicBezTo>
                  <a:pt x="3229" y="2728"/>
                  <a:pt x="3115" y="2743"/>
                  <a:pt x="3167" y="2788"/>
                </a:cubicBezTo>
                <a:cubicBezTo>
                  <a:pt x="3106" y="2781"/>
                  <a:pt x="3053" y="2810"/>
                  <a:pt x="3010" y="2851"/>
                </a:cubicBezTo>
                <a:cubicBezTo>
                  <a:pt x="3002" y="2827"/>
                  <a:pt x="3024" y="2794"/>
                  <a:pt x="3027" y="2771"/>
                </a:cubicBezTo>
                <a:cubicBezTo>
                  <a:pt x="3032" y="2728"/>
                  <a:pt x="3021" y="2683"/>
                  <a:pt x="3018" y="2641"/>
                </a:cubicBezTo>
                <a:cubicBezTo>
                  <a:pt x="3011" y="2558"/>
                  <a:pt x="3058" y="2494"/>
                  <a:pt x="3147" y="2479"/>
                </a:cubicBezTo>
                <a:cubicBezTo>
                  <a:pt x="3149" y="2490"/>
                  <a:pt x="3186" y="2539"/>
                  <a:pt x="3201" y="2548"/>
                </a:cubicBezTo>
                <a:cubicBezTo>
                  <a:pt x="3293" y="2599"/>
                  <a:pt x="3225" y="2522"/>
                  <a:pt x="3206" y="2484"/>
                </a:cubicBezTo>
                <a:cubicBezTo>
                  <a:pt x="3245" y="2490"/>
                  <a:pt x="3235" y="2447"/>
                  <a:pt x="3270" y="2479"/>
                </a:cubicBezTo>
                <a:cubicBezTo>
                  <a:pt x="3200" y="2479"/>
                  <a:pt x="3251" y="2524"/>
                  <a:pt x="3284" y="2537"/>
                </a:cubicBezTo>
                <a:cubicBezTo>
                  <a:pt x="3282" y="2545"/>
                  <a:pt x="3263" y="2561"/>
                  <a:pt x="3255" y="2565"/>
                </a:cubicBezTo>
                <a:close/>
                <a:moveTo>
                  <a:pt x="3317" y="2752"/>
                </a:moveTo>
                <a:cubicBezTo>
                  <a:pt x="3303" y="2768"/>
                  <a:pt x="3265" y="2754"/>
                  <a:pt x="3263" y="2735"/>
                </a:cubicBezTo>
                <a:cubicBezTo>
                  <a:pt x="3272" y="2734"/>
                  <a:pt x="3341" y="2725"/>
                  <a:pt x="3317" y="2752"/>
                </a:cubicBezTo>
                <a:cubicBezTo>
                  <a:pt x="3314" y="2756"/>
                  <a:pt x="3318" y="2751"/>
                  <a:pt x="3317" y="2752"/>
                </a:cubicBezTo>
                <a:close/>
                <a:moveTo>
                  <a:pt x="3386" y="2766"/>
                </a:moveTo>
                <a:cubicBezTo>
                  <a:pt x="3343" y="2780"/>
                  <a:pt x="3353" y="2740"/>
                  <a:pt x="3367" y="2746"/>
                </a:cubicBezTo>
                <a:cubicBezTo>
                  <a:pt x="3368" y="2747"/>
                  <a:pt x="3389" y="2765"/>
                  <a:pt x="3386" y="2766"/>
                </a:cubicBezTo>
                <a:cubicBezTo>
                  <a:pt x="3380" y="2768"/>
                  <a:pt x="3386" y="2766"/>
                  <a:pt x="3386" y="2766"/>
                </a:cubicBezTo>
                <a:close/>
                <a:moveTo>
                  <a:pt x="3415" y="2560"/>
                </a:moveTo>
                <a:cubicBezTo>
                  <a:pt x="3413" y="2554"/>
                  <a:pt x="3445" y="2561"/>
                  <a:pt x="3452" y="2560"/>
                </a:cubicBezTo>
                <a:cubicBezTo>
                  <a:pt x="3445" y="2566"/>
                  <a:pt x="3419" y="2576"/>
                  <a:pt x="3415" y="2560"/>
                </a:cubicBezTo>
                <a:cubicBezTo>
                  <a:pt x="3415" y="2560"/>
                  <a:pt x="3415" y="2562"/>
                  <a:pt x="3415" y="2560"/>
                </a:cubicBezTo>
                <a:close/>
                <a:moveTo>
                  <a:pt x="3529" y="2445"/>
                </a:moveTo>
                <a:cubicBezTo>
                  <a:pt x="3518" y="2391"/>
                  <a:pt x="3518" y="2391"/>
                  <a:pt x="3518" y="2391"/>
                </a:cubicBezTo>
                <a:cubicBezTo>
                  <a:pt x="3536" y="2402"/>
                  <a:pt x="3538" y="2410"/>
                  <a:pt x="3529" y="2445"/>
                </a:cubicBezTo>
                <a:close/>
                <a:moveTo>
                  <a:pt x="3599" y="2366"/>
                </a:moveTo>
                <a:cubicBezTo>
                  <a:pt x="3600" y="2373"/>
                  <a:pt x="3565" y="2367"/>
                  <a:pt x="3601" y="2352"/>
                </a:cubicBezTo>
                <a:cubicBezTo>
                  <a:pt x="3600" y="2357"/>
                  <a:pt x="3600" y="2361"/>
                  <a:pt x="3599" y="2366"/>
                </a:cubicBezTo>
                <a:cubicBezTo>
                  <a:pt x="3600" y="2369"/>
                  <a:pt x="3598" y="2360"/>
                  <a:pt x="3599" y="2366"/>
                </a:cubicBezTo>
                <a:close/>
                <a:moveTo>
                  <a:pt x="3617" y="2263"/>
                </a:moveTo>
                <a:cubicBezTo>
                  <a:pt x="3572" y="2263"/>
                  <a:pt x="3547" y="2291"/>
                  <a:pt x="3515" y="2315"/>
                </a:cubicBezTo>
                <a:cubicBezTo>
                  <a:pt x="3509" y="2319"/>
                  <a:pt x="3490" y="2342"/>
                  <a:pt x="3488" y="2344"/>
                </a:cubicBezTo>
                <a:cubicBezTo>
                  <a:pt x="3484" y="2347"/>
                  <a:pt x="3467" y="2338"/>
                  <a:pt x="3458" y="2348"/>
                </a:cubicBezTo>
                <a:cubicBezTo>
                  <a:pt x="3457" y="2349"/>
                  <a:pt x="3434" y="2426"/>
                  <a:pt x="3434" y="2429"/>
                </a:cubicBezTo>
                <a:cubicBezTo>
                  <a:pt x="3440" y="2475"/>
                  <a:pt x="3486" y="2473"/>
                  <a:pt x="3507" y="2491"/>
                </a:cubicBezTo>
                <a:cubicBezTo>
                  <a:pt x="3508" y="2492"/>
                  <a:pt x="3543" y="2499"/>
                  <a:pt x="3511" y="2505"/>
                </a:cubicBezTo>
                <a:cubicBezTo>
                  <a:pt x="3493" y="2509"/>
                  <a:pt x="3456" y="2495"/>
                  <a:pt x="3435" y="2493"/>
                </a:cubicBezTo>
                <a:cubicBezTo>
                  <a:pt x="3427" y="2493"/>
                  <a:pt x="3417" y="2497"/>
                  <a:pt x="3409" y="2497"/>
                </a:cubicBezTo>
                <a:cubicBezTo>
                  <a:pt x="3409" y="2489"/>
                  <a:pt x="3406" y="2484"/>
                  <a:pt x="3399" y="2481"/>
                </a:cubicBezTo>
                <a:cubicBezTo>
                  <a:pt x="3391" y="2474"/>
                  <a:pt x="3383" y="2478"/>
                  <a:pt x="3376" y="2494"/>
                </a:cubicBezTo>
                <a:cubicBezTo>
                  <a:pt x="3364" y="2492"/>
                  <a:pt x="3312" y="2492"/>
                  <a:pt x="3306" y="2489"/>
                </a:cubicBezTo>
                <a:cubicBezTo>
                  <a:pt x="3385" y="2418"/>
                  <a:pt x="3323" y="2354"/>
                  <a:pt x="3349" y="2293"/>
                </a:cubicBezTo>
                <a:cubicBezTo>
                  <a:pt x="3416" y="2317"/>
                  <a:pt x="3428" y="2193"/>
                  <a:pt x="3366" y="2236"/>
                </a:cubicBezTo>
                <a:cubicBezTo>
                  <a:pt x="3376" y="2192"/>
                  <a:pt x="3520" y="1911"/>
                  <a:pt x="3547" y="1922"/>
                </a:cubicBezTo>
                <a:cubicBezTo>
                  <a:pt x="3573" y="1932"/>
                  <a:pt x="3587" y="2095"/>
                  <a:pt x="3601" y="2126"/>
                </a:cubicBezTo>
                <a:cubicBezTo>
                  <a:pt x="3621" y="2173"/>
                  <a:pt x="3682" y="2234"/>
                  <a:pt x="3642" y="2279"/>
                </a:cubicBezTo>
                <a:cubicBezTo>
                  <a:pt x="3637" y="2268"/>
                  <a:pt x="3629" y="2263"/>
                  <a:pt x="3617" y="2263"/>
                </a:cubicBezTo>
                <a:close/>
                <a:moveTo>
                  <a:pt x="3648" y="2431"/>
                </a:moveTo>
                <a:cubicBezTo>
                  <a:pt x="3644" y="2420"/>
                  <a:pt x="3655" y="2365"/>
                  <a:pt x="3677" y="2359"/>
                </a:cubicBezTo>
                <a:cubicBezTo>
                  <a:pt x="3709" y="2350"/>
                  <a:pt x="3661" y="2425"/>
                  <a:pt x="3648" y="2431"/>
                </a:cubicBezTo>
                <a:close/>
                <a:moveTo>
                  <a:pt x="3710" y="2481"/>
                </a:moveTo>
                <a:cubicBezTo>
                  <a:pt x="3708" y="2488"/>
                  <a:pt x="3662" y="2531"/>
                  <a:pt x="3658" y="2508"/>
                </a:cubicBezTo>
                <a:cubicBezTo>
                  <a:pt x="3656" y="2509"/>
                  <a:pt x="3726" y="2427"/>
                  <a:pt x="3710" y="2481"/>
                </a:cubicBezTo>
                <a:cubicBezTo>
                  <a:pt x="3709" y="2483"/>
                  <a:pt x="3713" y="2470"/>
                  <a:pt x="3710" y="2481"/>
                </a:cubicBezTo>
                <a:close/>
                <a:moveTo>
                  <a:pt x="3808" y="2879"/>
                </a:moveTo>
                <a:cubicBezTo>
                  <a:pt x="3787" y="2879"/>
                  <a:pt x="3798" y="2834"/>
                  <a:pt x="3807" y="2829"/>
                </a:cubicBezTo>
                <a:cubicBezTo>
                  <a:pt x="3830" y="2816"/>
                  <a:pt x="3887" y="2856"/>
                  <a:pt x="3887" y="2878"/>
                </a:cubicBezTo>
                <a:cubicBezTo>
                  <a:pt x="3873" y="2871"/>
                  <a:pt x="3859" y="2858"/>
                  <a:pt x="3842" y="2861"/>
                </a:cubicBezTo>
                <a:cubicBezTo>
                  <a:pt x="3827" y="2864"/>
                  <a:pt x="3819" y="2879"/>
                  <a:pt x="3808" y="2879"/>
                </a:cubicBezTo>
                <a:close/>
                <a:moveTo>
                  <a:pt x="3831" y="2794"/>
                </a:moveTo>
                <a:cubicBezTo>
                  <a:pt x="3834" y="2791"/>
                  <a:pt x="3851" y="2789"/>
                  <a:pt x="3854" y="2788"/>
                </a:cubicBezTo>
                <a:cubicBezTo>
                  <a:pt x="3855" y="2832"/>
                  <a:pt x="3841" y="2794"/>
                  <a:pt x="3831" y="2794"/>
                </a:cubicBezTo>
                <a:cubicBezTo>
                  <a:pt x="3832" y="2793"/>
                  <a:pt x="3831" y="2794"/>
                  <a:pt x="3831" y="2794"/>
                </a:cubicBezTo>
                <a:close/>
                <a:moveTo>
                  <a:pt x="3888" y="2902"/>
                </a:moveTo>
                <a:cubicBezTo>
                  <a:pt x="3968" y="2966"/>
                  <a:pt x="3836" y="2975"/>
                  <a:pt x="3888" y="2902"/>
                </a:cubicBezTo>
                <a:cubicBezTo>
                  <a:pt x="3902" y="2913"/>
                  <a:pt x="3886" y="2905"/>
                  <a:pt x="3888" y="2902"/>
                </a:cubicBezTo>
                <a:close/>
                <a:moveTo>
                  <a:pt x="4007" y="3116"/>
                </a:moveTo>
                <a:cubicBezTo>
                  <a:pt x="3990" y="3127"/>
                  <a:pt x="3998" y="3152"/>
                  <a:pt x="3981" y="3160"/>
                </a:cubicBezTo>
                <a:cubicBezTo>
                  <a:pt x="3964" y="3168"/>
                  <a:pt x="3952" y="3143"/>
                  <a:pt x="3932" y="3153"/>
                </a:cubicBezTo>
                <a:cubicBezTo>
                  <a:pt x="3909" y="3164"/>
                  <a:pt x="3933" y="3252"/>
                  <a:pt x="3879" y="3209"/>
                </a:cubicBezTo>
                <a:cubicBezTo>
                  <a:pt x="3850" y="3186"/>
                  <a:pt x="3802" y="3041"/>
                  <a:pt x="3821" y="3009"/>
                </a:cubicBezTo>
                <a:cubicBezTo>
                  <a:pt x="3826" y="3000"/>
                  <a:pt x="3880" y="2965"/>
                  <a:pt x="3885" y="2971"/>
                </a:cubicBezTo>
                <a:cubicBezTo>
                  <a:pt x="3887" y="2973"/>
                  <a:pt x="3769" y="3100"/>
                  <a:pt x="3880" y="3096"/>
                </a:cubicBezTo>
                <a:cubicBezTo>
                  <a:pt x="3900" y="3095"/>
                  <a:pt x="3910" y="3067"/>
                  <a:pt x="3926" y="3066"/>
                </a:cubicBezTo>
                <a:cubicBezTo>
                  <a:pt x="3958" y="3065"/>
                  <a:pt x="3931" y="3075"/>
                  <a:pt x="3957" y="3089"/>
                </a:cubicBezTo>
                <a:cubicBezTo>
                  <a:pt x="3965" y="3094"/>
                  <a:pt x="4022" y="3107"/>
                  <a:pt x="4007" y="3116"/>
                </a:cubicBezTo>
                <a:cubicBezTo>
                  <a:pt x="4007" y="3117"/>
                  <a:pt x="4013" y="3112"/>
                  <a:pt x="4007" y="3116"/>
                </a:cubicBezTo>
                <a:close/>
                <a:moveTo>
                  <a:pt x="3961" y="3016"/>
                </a:moveTo>
                <a:cubicBezTo>
                  <a:pt x="3981" y="3013"/>
                  <a:pt x="3965" y="3025"/>
                  <a:pt x="3961" y="3016"/>
                </a:cubicBezTo>
                <a:cubicBezTo>
                  <a:pt x="3964" y="3015"/>
                  <a:pt x="3961" y="3017"/>
                  <a:pt x="3961" y="3016"/>
                </a:cubicBezTo>
                <a:close/>
                <a:moveTo>
                  <a:pt x="3973" y="2988"/>
                </a:moveTo>
                <a:cubicBezTo>
                  <a:pt x="3968" y="2982"/>
                  <a:pt x="4008" y="3004"/>
                  <a:pt x="4008" y="3005"/>
                </a:cubicBezTo>
                <a:cubicBezTo>
                  <a:pt x="4000" y="3008"/>
                  <a:pt x="3987" y="3004"/>
                  <a:pt x="3977" y="3008"/>
                </a:cubicBezTo>
                <a:cubicBezTo>
                  <a:pt x="3981" y="3002"/>
                  <a:pt x="3976" y="2993"/>
                  <a:pt x="3973" y="2988"/>
                </a:cubicBezTo>
                <a:cubicBezTo>
                  <a:pt x="3972" y="2987"/>
                  <a:pt x="3977" y="2993"/>
                  <a:pt x="3973" y="2988"/>
                </a:cubicBezTo>
                <a:close/>
                <a:moveTo>
                  <a:pt x="4301" y="2729"/>
                </a:moveTo>
                <a:cubicBezTo>
                  <a:pt x="4259" y="2727"/>
                  <a:pt x="4297" y="2712"/>
                  <a:pt x="4291" y="2697"/>
                </a:cubicBezTo>
                <a:cubicBezTo>
                  <a:pt x="4296" y="2710"/>
                  <a:pt x="4324" y="2714"/>
                  <a:pt x="4301" y="2729"/>
                </a:cubicBezTo>
                <a:close/>
                <a:moveTo>
                  <a:pt x="4366" y="2828"/>
                </a:moveTo>
                <a:cubicBezTo>
                  <a:pt x="4365" y="2827"/>
                  <a:pt x="4373" y="2810"/>
                  <a:pt x="4366" y="2828"/>
                </a:cubicBezTo>
                <a:cubicBezTo>
                  <a:pt x="4366" y="2828"/>
                  <a:pt x="4366" y="2828"/>
                  <a:pt x="4366" y="2828"/>
                </a:cubicBezTo>
                <a:close/>
                <a:moveTo>
                  <a:pt x="4422" y="2522"/>
                </a:moveTo>
                <a:cubicBezTo>
                  <a:pt x="4394" y="2555"/>
                  <a:pt x="4390" y="2588"/>
                  <a:pt x="4393" y="2621"/>
                </a:cubicBezTo>
                <a:cubicBezTo>
                  <a:pt x="4396" y="2650"/>
                  <a:pt x="4396" y="2642"/>
                  <a:pt x="4409" y="2666"/>
                </a:cubicBezTo>
                <a:cubicBezTo>
                  <a:pt x="4416" y="2680"/>
                  <a:pt x="4432" y="2709"/>
                  <a:pt x="4443" y="2722"/>
                </a:cubicBezTo>
                <a:cubicBezTo>
                  <a:pt x="4480" y="2765"/>
                  <a:pt x="4522" y="2763"/>
                  <a:pt x="4501" y="2834"/>
                </a:cubicBezTo>
                <a:cubicBezTo>
                  <a:pt x="4491" y="2868"/>
                  <a:pt x="4465" y="2936"/>
                  <a:pt x="4421" y="2907"/>
                </a:cubicBezTo>
                <a:cubicBezTo>
                  <a:pt x="4423" y="2861"/>
                  <a:pt x="4504" y="2840"/>
                  <a:pt x="4443" y="2793"/>
                </a:cubicBezTo>
                <a:cubicBezTo>
                  <a:pt x="4465" y="2785"/>
                  <a:pt x="4468" y="2739"/>
                  <a:pt x="4442" y="2736"/>
                </a:cubicBezTo>
                <a:cubicBezTo>
                  <a:pt x="4422" y="2734"/>
                  <a:pt x="4402" y="2790"/>
                  <a:pt x="4385" y="2805"/>
                </a:cubicBezTo>
                <a:cubicBezTo>
                  <a:pt x="4384" y="2741"/>
                  <a:pt x="4427" y="2751"/>
                  <a:pt x="4386" y="2691"/>
                </a:cubicBezTo>
                <a:cubicBezTo>
                  <a:pt x="4372" y="2670"/>
                  <a:pt x="4354" y="2640"/>
                  <a:pt x="4329" y="2633"/>
                </a:cubicBezTo>
                <a:cubicBezTo>
                  <a:pt x="4307" y="2627"/>
                  <a:pt x="4301" y="2643"/>
                  <a:pt x="4283" y="2643"/>
                </a:cubicBezTo>
                <a:cubicBezTo>
                  <a:pt x="4280" y="2642"/>
                  <a:pt x="4279" y="2639"/>
                  <a:pt x="4278" y="2637"/>
                </a:cubicBezTo>
                <a:cubicBezTo>
                  <a:pt x="4280" y="2632"/>
                  <a:pt x="4315" y="2621"/>
                  <a:pt x="4310" y="2610"/>
                </a:cubicBezTo>
                <a:cubicBezTo>
                  <a:pt x="4302" y="2592"/>
                  <a:pt x="4281" y="2564"/>
                  <a:pt x="4257" y="2565"/>
                </a:cubicBezTo>
                <a:cubicBezTo>
                  <a:pt x="4231" y="2565"/>
                  <a:pt x="4239" y="2580"/>
                  <a:pt x="4225" y="2589"/>
                </a:cubicBezTo>
                <a:cubicBezTo>
                  <a:pt x="4236" y="2582"/>
                  <a:pt x="4200" y="2615"/>
                  <a:pt x="4202" y="2613"/>
                </a:cubicBezTo>
                <a:cubicBezTo>
                  <a:pt x="4178" y="2639"/>
                  <a:pt x="4140" y="2636"/>
                  <a:pt x="4177" y="2672"/>
                </a:cubicBezTo>
                <a:cubicBezTo>
                  <a:pt x="4199" y="2693"/>
                  <a:pt x="4244" y="2681"/>
                  <a:pt x="4268" y="2675"/>
                </a:cubicBezTo>
                <a:cubicBezTo>
                  <a:pt x="4263" y="2722"/>
                  <a:pt x="4250" y="2738"/>
                  <a:pt x="4259" y="2780"/>
                </a:cubicBezTo>
                <a:cubicBezTo>
                  <a:pt x="4258" y="2778"/>
                  <a:pt x="4277" y="2884"/>
                  <a:pt x="4265" y="2868"/>
                </a:cubicBezTo>
                <a:cubicBezTo>
                  <a:pt x="4249" y="2847"/>
                  <a:pt x="4262" y="2759"/>
                  <a:pt x="4205" y="2793"/>
                </a:cubicBezTo>
                <a:cubicBezTo>
                  <a:pt x="4137" y="2835"/>
                  <a:pt x="4255" y="2915"/>
                  <a:pt x="4256" y="2929"/>
                </a:cubicBezTo>
                <a:cubicBezTo>
                  <a:pt x="4250" y="2931"/>
                  <a:pt x="4145" y="2938"/>
                  <a:pt x="4146" y="2938"/>
                </a:cubicBezTo>
                <a:cubicBezTo>
                  <a:pt x="4125" y="2923"/>
                  <a:pt x="4122" y="2818"/>
                  <a:pt x="4070" y="2822"/>
                </a:cubicBezTo>
                <a:cubicBezTo>
                  <a:pt x="4010" y="2825"/>
                  <a:pt x="4070" y="2928"/>
                  <a:pt x="4058" y="2946"/>
                </a:cubicBezTo>
                <a:cubicBezTo>
                  <a:pt x="4023" y="2921"/>
                  <a:pt x="3978" y="2857"/>
                  <a:pt x="3930" y="2853"/>
                </a:cubicBezTo>
                <a:cubicBezTo>
                  <a:pt x="3931" y="2854"/>
                  <a:pt x="3965" y="2796"/>
                  <a:pt x="3968" y="2782"/>
                </a:cubicBezTo>
                <a:cubicBezTo>
                  <a:pt x="3970" y="2766"/>
                  <a:pt x="3951" y="2765"/>
                  <a:pt x="3957" y="2746"/>
                </a:cubicBezTo>
                <a:cubicBezTo>
                  <a:pt x="3963" y="2728"/>
                  <a:pt x="4000" y="2724"/>
                  <a:pt x="4004" y="2712"/>
                </a:cubicBezTo>
                <a:cubicBezTo>
                  <a:pt x="4010" y="2691"/>
                  <a:pt x="3991" y="2676"/>
                  <a:pt x="3958" y="2685"/>
                </a:cubicBezTo>
                <a:cubicBezTo>
                  <a:pt x="3917" y="2696"/>
                  <a:pt x="3921" y="2724"/>
                  <a:pt x="3916" y="2755"/>
                </a:cubicBezTo>
                <a:cubicBezTo>
                  <a:pt x="3888" y="2755"/>
                  <a:pt x="3917" y="2723"/>
                  <a:pt x="3898" y="2716"/>
                </a:cubicBezTo>
                <a:cubicBezTo>
                  <a:pt x="3879" y="2709"/>
                  <a:pt x="3857" y="2712"/>
                  <a:pt x="3840" y="2723"/>
                </a:cubicBezTo>
                <a:cubicBezTo>
                  <a:pt x="3834" y="2728"/>
                  <a:pt x="3811" y="2773"/>
                  <a:pt x="3812" y="2773"/>
                </a:cubicBezTo>
                <a:cubicBezTo>
                  <a:pt x="3786" y="2773"/>
                  <a:pt x="3764" y="2589"/>
                  <a:pt x="3771" y="2567"/>
                </a:cubicBezTo>
                <a:cubicBezTo>
                  <a:pt x="3792" y="2507"/>
                  <a:pt x="3827" y="2582"/>
                  <a:pt x="3885" y="2557"/>
                </a:cubicBezTo>
                <a:cubicBezTo>
                  <a:pt x="3896" y="2601"/>
                  <a:pt x="3855" y="2621"/>
                  <a:pt x="3895" y="2642"/>
                </a:cubicBezTo>
                <a:cubicBezTo>
                  <a:pt x="3920" y="2656"/>
                  <a:pt x="3991" y="2617"/>
                  <a:pt x="4008" y="2598"/>
                </a:cubicBezTo>
                <a:cubicBezTo>
                  <a:pt x="4117" y="2477"/>
                  <a:pt x="3913" y="2583"/>
                  <a:pt x="3915" y="2584"/>
                </a:cubicBezTo>
                <a:cubicBezTo>
                  <a:pt x="3905" y="2574"/>
                  <a:pt x="3898" y="2547"/>
                  <a:pt x="3886" y="2532"/>
                </a:cubicBezTo>
                <a:cubicBezTo>
                  <a:pt x="3863" y="2503"/>
                  <a:pt x="3843" y="2475"/>
                  <a:pt x="3801" y="2485"/>
                </a:cubicBezTo>
                <a:cubicBezTo>
                  <a:pt x="3800" y="2449"/>
                  <a:pt x="3748" y="2487"/>
                  <a:pt x="3743" y="2451"/>
                </a:cubicBezTo>
                <a:cubicBezTo>
                  <a:pt x="3746" y="2471"/>
                  <a:pt x="3776" y="2433"/>
                  <a:pt x="3778" y="2426"/>
                </a:cubicBezTo>
                <a:cubicBezTo>
                  <a:pt x="3795" y="2480"/>
                  <a:pt x="3854" y="2450"/>
                  <a:pt x="3888" y="2428"/>
                </a:cubicBezTo>
                <a:cubicBezTo>
                  <a:pt x="3974" y="2372"/>
                  <a:pt x="3896" y="2308"/>
                  <a:pt x="3817" y="2339"/>
                </a:cubicBezTo>
                <a:cubicBezTo>
                  <a:pt x="3831" y="2319"/>
                  <a:pt x="3909" y="2285"/>
                  <a:pt x="3863" y="2253"/>
                </a:cubicBezTo>
                <a:cubicBezTo>
                  <a:pt x="3838" y="2236"/>
                  <a:pt x="3803" y="2278"/>
                  <a:pt x="3783" y="2266"/>
                </a:cubicBezTo>
                <a:cubicBezTo>
                  <a:pt x="3758" y="2251"/>
                  <a:pt x="3776" y="2184"/>
                  <a:pt x="3741" y="2170"/>
                </a:cubicBezTo>
                <a:cubicBezTo>
                  <a:pt x="3699" y="2153"/>
                  <a:pt x="3692" y="2202"/>
                  <a:pt x="3681" y="2232"/>
                </a:cubicBezTo>
                <a:cubicBezTo>
                  <a:pt x="3663" y="2197"/>
                  <a:pt x="3680" y="2184"/>
                  <a:pt x="3679" y="2155"/>
                </a:cubicBezTo>
                <a:cubicBezTo>
                  <a:pt x="3679" y="2133"/>
                  <a:pt x="3665" y="2080"/>
                  <a:pt x="3631" y="2122"/>
                </a:cubicBezTo>
                <a:cubicBezTo>
                  <a:pt x="3598" y="2098"/>
                  <a:pt x="3666" y="2090"/>
                  <a:pt x="3681" y="2074"/>
                </a:cubicBezTo>
                <a:cubicBezTo>
                  <a:pt x="3699" y="2056"/>
                  <a:pt x="3701" y="2031"/>
                  <a:pt x="3706" y="2007"/>
                </a:cubicBezTo>
                <a:cubicBezTo>
                  <a:pt x="3713" y="1974"/>
                  <a:pt x="3691" y="1894"/>
                  <a:pt x="3733" y="1883"/>
                </a:cubicBezTo>
                <a:cubicBezTo>
                  <a:pt x="3762" y="1875"/>
                  <a:pt x="3790" y="1939"/>
                  <a:pt x="3816" y="1874"/>
                </a:cubicBezTo>
                <a:cubicBezTo>
                  <a:pt x="3804" y="1904"/>
                  <a:pt x="3662" y="1750"/>
                  <a:pt x="3654" y="1747"/>
                </a:cubicBezTo>
                <a:cubicBezTo>
                  <a:pt x="3678" y="1713"/>
                  <a:pt x="3752" y="1691"/>
                  <a:pt x="3792" y="1685"/>
                </a:cubicBezTo>
                <a:cubicBezTo>
                  <a:pt x="3740" y="1741"/>
                  <a:pt x="3819" y="1749"/>
                  <a:pt x="3857" y="1718"/>
                </a:cubicBezTo>
                <a:cubicBezTo>
                  <a:pt x="3857" y="1718"/>
                  <a:pt x="3858" y="1736"/>
                  <a:pt x="3865" y="1735"/>
                </a:cubicBezTo>
                <a:cubicBezTo>
                  <a:pt x="3893" y="1734"/>
                  <a:pt x="3852" y="1660"/>
                  <a:pt x="3911" y="1668"/>
                </a:cubicBezTo>
                <a:cubicBezTo>
                  <a:pt x="3876" y="1734"/>
                  <a:pt x="3915" y="1721"/>
                  <a:pt x="3948" y="1715"/>
                </a:cubicBezTo>
                <a:cubicBezTo>
                  <a:pt x="3968" y="1711"/>
                  <a:pt x="3952" y="1680"/>
                  <a:pt x="3973" y="1679"/>
                </a:cubicBezTo>
                <a:cubicBezTo>
                  <a:pt x="4018" y="1675"/>
                  <a:pt x="4012" y="1705"/>
                  <a:pt x="4007" y="1728"/>
                </a:cubicBezTo>
                <a:cubicBezTo>
                  <a:pt x="4007" y="1727"/>
                  <a:pt x="3953" y="1834"/>
                  <a:pt x="3978" y="1838"/>
                </a:cubicBezTo>
                <a:cubicBezTo>
                  <a:pt x="4010" y="1844"/>
                  <a:pt x="3988" y="1787"/>
                  <a:pt x="4035" y="1808"/>
                </a:cubicBezTo>
                <a:cubicBezTo>
                  <a:pt x="4035" y="1809"/>
                  <a:pt x="3978" y="1907"/>
                  <a:pt x="4043" y="1884"/>
                </a:cubicBezTo>
                <a:cubicBezTo>
                  <a:pt x="4057" y="1879"/>
                  <a:pt x="4031" y="1851"/>
                  <a:pt x="4042" y="1841"/>
                </a:cubicBezTo>
                <a:cubicBezTo>
                  <a:pt x="4061" y="1824"/>
                  <a:pt x="4086" y="1822"/>
                  <a:pt x="4103" y="1801"/>
                </a:cubicBezTo>
                <a:cubicBezTo>
                  <a:pt x="4107" y="1835"/>
                  <a:pt x="4060" y="1853"/>
                  <a:pt x="4050" y="1879"/>
                </a:cubicBezTo>
                <a:cubicBezTo>
                  <a:pt x="4039" y="1908"/>
                  <a:pt x="4070" y="1900"/>
                  <a:pt x="4073" y="1917"/>
                </a:cubicBezTo>
                <a:cubicBezTo>
                  <a:pt x="4011" y="1912"/>
                  <a:pt x="3985" y="1893"/>
                  <a:pt x="3956" y="1950"/>
                </a:cubicBezTo>
                <a:cubicBezTo>
                  <a:pt x="3922" y="2015"/>
                  <a:pt x="3961" y="1985"/>
                  <a:pt x="3996" y="2024"/>
                </a:cubicBezTo>
                <a:cubicBezTo>
                  <a:pt x="3990" y="2028"/>
                  <a:pt x="3962" y="2082"/>
                  <a:pt x="3958" y="2083"/>
                </a:cubicBezTo>
                <a:cubicBezTo>
                  <a:pt x="3939" y="2088"/>
                  <a:pt x="3939" y="2056"/>
                  <a:pt x="3920" y="2061"/>
                </a:cubicBezTo>
                <a:cubicBezTo>
                  <a:pt x="3861" y="2075"/>
                  <a:pt x="3878" y="2088"/>
                  <a:pt x="3872" y="2136"/>
                </a:cubicBezTo>
                <a:cubicBezTo>
                  <a:pt x="3870" y="2152"/>
                  <a:pt x="3842" y="2194"/>
                  <a:pt x="3852" y="2206"/>
                </a:cubicBezTo>
                <a:cubicBezTo>
                  <a:pt x="3874" y="2231"/>
                  <a:pt x="3929" y="2175"/>
                  <a:pt x="3938" y="2164"/>
                </a:cubicBezTo>
                <a:cubicBezTo>
                  <a:pt x="3957" y="2210"/>
                  <a:pt x="4001" y="2209"/>
                  <a:pt x="4013" y="2164"/>
                </a:cubicBezTo>
                <a:cubicBezTo>
                  <a:pt x="4020" y="2138"/>
                  <a:pt x="4005" y="2114"/>
                  <a:pt x="4012" y="2087"/>
                </a:cubicBezTo>
                <a:cubicBezTo>
                  <a:pt x="4014" y="2080"/>
                  <a:pt x="4032" y="2072"/>
                  <a:pt x="4035" y="2062"/>
                </a:cubicBezTo>
                <a:cubicBezTo>
                  <a:pt x="4042" y="2045"/>
                  <a:pt x="4022" y="2037"/>
                  <a:pt x="4025" y="2023"/>
                </a:cubicBezTo>
                <a:cubicBezTo>
                  <a:pt x="4031" y="1998"/>
                  <a:pt x="4054" y="1968"/>
                  <a:pt x="4067" y="1955"/>
                </a:cubicBezTo>
                <a:cubicBezTo>
                  <a:pt x="4066" y="1956"/>
                  <a:pt x="4091" y="1958"/>
                  <a:pt x="4097" y="1953"/>
                </a:cubicBezTo>
                <a:cubicBezTo>
                  <a:pt x="4103" y="1949"/>
                  <a:pt x="4093" y="1927"/>
                  <a:pt x="4097" y="1923"/>
                </a:cubicBezTo>
                <a:cubicBezTo>
                  <a:pt x="4110" y="1910"/>
                  <a:pt x="4130" y="1913"/>
                  <a:pt x="4141" y="1896"/>
                </a:cubicBezTo>
                <a:cubicBezTo>
                  <a:pt x="4153" y="1876"/>
                  <a:pt x="4135" y="1844"/>
                  <a:pt x="4140" y="1835"/>
                </a:cubicBezTo>
                <a:cubicBezTo>
                  <a:pt x="4158" y="1809"/>
                  <a:pt x="4141" y="1848"/>
                  <a:pt x="4186" y="1833"/>
                </a:cubicBezTo>
                <a:cubicBezTo>
                  <a:pt x="4219" y="1822"/>
                  <a:pt x="4260" y="1772"/>
                  <a:pt x="4201" y="1752"/>
                </a:cubicBezTo>
                <a:cubicBezTo>
                  <a:pt x="4208" y="1753"/>
                  <a:pt x="4283" y="1769"/>
                  <a:pt x="4279" y="1748"/>
                </a:cubicBezTo>
                <a:cubicBezTo>
                  <a:pt x="4274" y="1721"/>
                  <a:pt x="4183" y="1741"/>
                  <a:pt x="4197" y="1751"/>
                </a:cubicBezTo>
                <a:cubicBezTo>
                  <a:pt x="4193" y="1750"/>
                  <a:pt x="4189" y="1749"/>
                  <a:pt x="4186" y="1748"/>
                </a:cubicBezTo>
                <a:cubicBezTo>
                  <a:pt x="4198" y="1712"/>
                  <a:pt x="4208" y="1666"/>
                  <a:pt x="4225" y="1656"/>
                </a:cubicBezTo>
                <a:cubicBezTo>
                  <a:pt x="4210" y="1665"/>
                  <a:pt x="4264" y="1655"/>
                  <a:pt x="4249" y="1649"/>
                </a:cubicBezTo>
                <a:cubicBezTo>
                  <a:pt x="4285" y="1663"/>
                  <a:pt x="4252" y="1675"/>
                  <a:pt x="4273" y="1698"/>
                </a:cubicBezTo>
                <a:cubicBezTo>
                  <a:pt x="4327" y="1756"/>
                  <a:pt x="4312" y="1684"/>
                  <a:pt x="4341" y="1665"/>
                </a:cubicBezTo>
                <a:cubicBezTo>
                  <a:pt x="4362" y="1650"/>
                  <a:pt x="4432" y="1642"/>
                  <a:pt x="4449" y="1676"/>
                </a:cubicBezTo>
                <a:cubicBezTo>
                  <a:pt x="4473" y="1726"/>
                  <a:pt x="4426" y="1706"/>
                  <a:pt x="4414" y="1739"/>
                </a:cubicBezTo>
                <a:cubicBezTo>
                  <a:pt x="4398" y="1783"/>
                  <a:pt x="4413" y="1792"/>
                  <a:pt x="4380" y="1822"/>
                </a:cubicBezTo>
                <a:cubicBezTo>
                  <a:pt x="4445" y="1764"/>
                  <a:pt x="4266" y="1890"/>
                  <a:pt x="4332" y="1846"/>
                </a:cubicBezTo>
                <a:cubicBezTo>
                  <a:pt x="4342" y="1839"/>
                  <a:pt x="4298" y="1878"/>
                  <a:pt x="4299" y="1871"/>
                </a:cubicBezTo>
                <a:cubicBezTo>
                  <a:pt x="4298" y="1876"/>
                  <a:pt x="4338" y="2022"/>
                  <a:pt x="4338" y="2022"/>
                </a:cubicBezTo>
                <a:cubicBezTo>
                  <a:pt x="4365" y="2056"/>
                  <a:pt x="4392" y="2019"/>
                  <a:pt x="4433" y="2007"/>
                </a:cubicBezTo>
                <a:cubicBezTo>
                  <a:pt x="4435" y="2022"/>
                  <a:pt x="4360" y="2094"/>
                  <a:pt x="4351" y="2111"/>
                </a:cubicBezTo>
                <a:cubicBezTo>
                  <a:pt x="4343" y="2123"/>
                  <a:pt x="4329" y="2176"/>
                  <a:pt x="4323" y="2181"/>
                </a:cubicBezTo>
                <a:cubicBezTo>
                  <a:pt x="4307" y="2193"/>
                  <a:pt x="4242" y="2184"/>
                  <a:pt x="4224" y="2185"/>
                </a:cubicBezTo>
                <a:cubicBezTo>
                  <a:pt x="4298" y="2126"/>
                  <a:pt x="4205" y="2090"/>
                  <a:pt x="4155" y="2129"/>
                </a:cubicBezTo>
                <a:cubicBezTo>
                  <a:pt x="4101" y="2171"/>
                  <a:pt x="4145" y="2225"/>
                  <a:pt x="4168" y="2264"/>
                </a:cubicBezTo>
                <a:cubicBezTo>
                  <a:pt x="4147" y="2262"/>
                  <a:pt x="4146" y="2233"/>
                  <a:pt x="4130" y="2228"/>
                </a:cubicBezTo>
                <a:cubicBezTo>
                  <a:pt x="4080" y="2215"/>
                  <a:pt x="4075" y="2255"/>
                  <a:pt x="4082" y="2293"/>
                </a:cubicBezTo>
                <a:cubicBezTo>
                  <a:pt x="4083" y="2305"/>
                  <a:pt x="4100" y="2313"/>
                  <a:pt x="4102" y="2324"/>
                </a:cubicBezTo>
                <a:cubicBezTo>
                  <a:pt x="4102" y="2330"/>
                  <a:pt x="4095" y="2352"/>
                  <a:pt x="4096" y="2356"/>
                </a:cubicBezTo>
                <a:cubicBezTo>
                  <a:pt x="4097" y="2358"/>
                  <a:pt x="4097" y="2386"/>
                  <a:pt x="4097" y="2390"/>
                </a:cubicBezTo>
                <a:cubicBezTo>
                  <a:pt x="4099" y="2403"/>
                  <a:pt x="4130" y="2397"/>
                  <a:pt x="4134" y="2408"/>
                </a:cubicBezTo>
                <a:cubicBezTo>
                  <a:pt x="4096" y="2435"/>
                  <a:pt x="3981" y="2374"/>
                  <a:pt x="4031" y="2465"/>
                </a:cubicBezTo>
                <a:cubicBezTo>
                  <a:pt x="4045" y="2491"/>
                  <a:pt x="4092" y="2495"/>
                  <a:pt x="4103" y="2512"/>
                </a:cubicBezTo>
                <a:cubicBezTo>
                  <a:pt x="4126" y="2548"/>
                  <a:pt x="4104" y="2510"/>
                  <a:pt x="4096" y="2560"/>
                </a:cubicBezTo>
                <a:cubicBezTo>
                  <a:pt x="4092" y="2585"/>
                  <a:pt x="4076" y="2629"/>
                  <a:pt x="4107" y="2639"/>
                </a:cubicBezTo>
                <a:cubicBezTo>
                  <a:pt x="4163" y="2658"/>
                  <a:pt x="4155" y="2551"/>
                  <a:pt x="4163" y="2532"/>
                </a:cubicBezTo>
                <a:cubicBezTo>
                  <a:pt x="4174" y="2507"/>
                  <a:pt x="4212" y="2459"/>
                  <a:pt x="4243" y="2464"/>
                </a:cubicBezTo>
                <a:cubicBezTo>
                  <a:pt x="4288" y="2472"/>
                  <a:pt x="4234" y="2502"/>
                  <a:pt x="4233" y="2500"/>
                </a:cubicBezTo>
                <a:cubicBezTo>
                  <a:pt x="4237" y="2526"/>
                  <a:pt x="4230" y="2524"/>
                  <a:pt x="4263" y="2518"/>
                </a:cubicBezTo>
                <a:cubicBezTo>
                  <a:pt x="4311" y="2509"/>
                  <a:pt x="4321" y="2451"/>
                  <a:pt x="4334" y="2419"/>
                </a:cubicBezTo>
                <a:cubicBezTo>
                  <a:pt x="4365" y="2423"/>
                  <a:pt x="4384" y="2487"/>
                  <a:pt x="4432" y="2459"/>
                </a:cubicBezTo>
                <a:cubicBezTo>
                  <a:pt x="4449" y="2450"/>
                  <a:pt x="4466" y="2413"/>
                  <a:pt x="4458" y="2398"/>
                </a:cubicBezTo>
                <a:cubicBezTo>
                  <a:pt x="4451" y="2383"/>
                  <a:pt x="4423" y="2384"/>
                  <a:pt x="4409" y="2371"/>
                </a:cubicBezTo>
                <a:cubicBezTo>
                  <a:pt x="4392" y="2356"/>
                  <a:pt x="4368" y="2283"/>
                  <a:pt x="4424" y="2302"/>
                </a:cubicBezTo>
                <a:cubicBezTo>
                  <a:pt x="4439" y="2307"/>
                  <a:pt x="4458" y="2410"/>
                  <a:pt x="4476" y="2413"/>
                </a:cubicBezTo>
                <a:cubicBezTo>
                  <a:pt x="4524" y="2422"/>
                  <a:pt x="4590" y="2269"/>
                  <a:pt x="4631" y="2340"/>
                </a:cubicBezTo>
                <a:cubicBezTo>
                  <a:pt x="4565" y="2322"/>
                  <a:pt x="4607" y="2420"/>
                  <a:pt x="4593" y="2443"/>
                </a:cubicBezTo>
                <a:cubicBezTo>
                  <a:pt x="4580" y="2401"/>
                  <a:pt x="4486" y="2450"/>
                  <a:pt x="4471" y="2462"/>
                </a:cubicBezTo>
                <a:cubicBezTo>
                  <a:pt x="4445" y="2482"/>
                  <a:pt x="4445" y="2497"/>
                  <a:pt x="4422" y="2522"/>
                </a:cubicBezTo>
                <a:cubicBezTo>
                  <a:pt x="4414" y="2532"/>
                  <a:pt x="4433" y="2511"/>
                  <a:pt x="4422" y="2522"/>
                </a:cubicBezTo>
                <a:close/>
                <a:moveTo>
                  <a:pt x="3776" y="2370"/>
                </a:moveTo>
                <a:cubicBezTo>
                  <a:pt x="3773" y="2358"/>
                  <a:pt x="3769" y="2346"/>
                  <a:pt x="3767" y="2333"/>
                </a:cubicBezTo>
                <a:cubicBezTo>
                  <a:pt x="3812" y="2306"/>
                  <a:pt x="3777" y="2368"/>
                  <a:pt x="3776" y="2370"/>
                </a:cubicBezTo>
                <a:cubicBezTo>
                  <a:pt x="3775" y="2366"/>
                  <a:pt x="3778" y="2367"/>
                  <a:pt x="3776" y="2370"/>
                </a:cubicBezTo>
                <a:close/>
                <a:moveTo>
                  <a:pt x="3912" y="2181"/>
                </a:moveTo>
                <a:cubicBezTo>
                  <a:pt x="3909" y="2177"/>
                  <a:pt x="3885" y="2151"/>
                  <a:pt x="3886" y="2148"/>
                </a:cubicBezTo>
                <a:cubicBezTo>
                  <a:pt x="3886" y="2147"/>
                  <a:pt x="3901" y="2135"/>
                  <a:pt x="3899" y="2141"/>
                </a:cubicBezTo>
                <a:cubicBezTo>
                  <a:pt x="3898" y="2145"/>
                  <a:pt x="3904" y="2191"/>
                  <a:pt x="3912" y="2181"/>
                </a:cubicBezTo>
                <a:cubicBezTo>
                  <a:pt x="3910" y="2179"/>
                  <a:pt x="3912" y="2180"/>
                  <a:pt x="3912" y="2181"/>
                </a:cubicBezTo>
                <a:close/>
                <a:moveTo>
                  <a:pt x="4427" y="1850"/>
                </a:moveTo>
                <a:cubicBezTo>
                  <a:pt x="4411" y="1852"/>
                  <a:pt x="4428" y="1840"/>
                  <a:pt x="4427" y="1850"/>
                </a:cubicBezTo>
                <a:cubicBezTo>
                  <a:pt x="4427" y="1850"/>
                  <a:pt x="4427" y="1849"/>
                  <a:pt x="4427" y="1850"/>
                </a:cubicBezTo>
                <a:close/>
                <a:moveTo>
                  <a:pt x="4354" y="1994"/>
                </a:moveTo>
                <a:cubicBezTo>
                  <a:pt x="4356" y="1987"/>
                  <a:pt x="4410" y="1988"/>
                  <a:pt x="4410" y="1997"/>
                </a:cubicBezTo>
                <a:cubicBezTo>
                  <a:pt x="4399" y="1997"/>
                  <a:pt x="4346" y="2019"/>
                  <a:pt x="4354" y="1994"/>
                </a:cubicBezTo>
                <a:cubicBezTo>
                  <a:pt x="4355" y="1989"/>
                  <a:pt x="4353" y="1997"/>
                  <a:pt x="4354" y="1994"/>
                </a:cubicBezTo>
                <a:close/>
                <a:moveTo>
                  <a:pt x="4340" y="1944"/>
                </a:moveTo>
                <a:cubicBezTo>
                  <a:pt x="4336" y="1933"/>
                  <a:pt x="4333" y="1922"/>
                  <a:pt x="4332" y="1910"/>
                </a:cubicBezTo>
                <a:cubicBezTo>
                  <a:pt x="4355" y="1920"/>
                  <a:pt x="4375" y="1899"/>
                  <a:pt x="4401" y="1903"/>
                </a:cubicBezTo>
                <a:cubicBezTo>
                  <a:pt x="4401" y="1908"/>
                  <a:pt x="4347" y="1937"/>
                  <a:pt x="4340" y="1944"/>
                </a:cubicBezTo>
                <a:cubicBezTo>
                  <a:pt x="4340" y="1943"/>
                  <a:pt x="4358" y="1926"/>
                  <a:pt x="4340" y="1944"/>
                </a:cubicBezTo>
                <a:close/>
                <a:moveTo>
                  <a:pt x="4297" y="2270"/>
                </a:moveTo>
                <a:cubicBezTo>
                  <a:pt x="4319" y="2235"/>
                  <a:pt x="4403" y="2237"/>
                  <a:pt x="4412" y="2208"/>
                </a:cubicBezTo>
                <a:cubicBezTo>
                  <a:pt x="4418" y="2226"/>
                  <a:pt x="4422" y="2245"/>
                  <a:pt x="4425" y="2264"/>
                </a:cubicBezTo>
                <a:cubicBezTo>
                  <a:pt x="4413" y="2270"/>
                  <a:pt x="4389" y="2249"/>
                  <a:pt x="4372" y="2258"/>
                </a:cubicBezTo>
                <a:cubicBezTo>
                  <a:pt x="4346" y="2271"/>
                  <a:pt x="4362" y="2306"/>
                  <a:pt x="4342" y="2319"/>
                </a:cubicBezTo>
                <a:cubicBezTo>
                  <a:pt x="4332" y="2293"/>
                  <a:pt x="4324" y="2280"/>
                  <a:pt x="4297" y="2270"/>
                </a:cubicBezTo>
                <a:cubicBezTo>
                  <a:pt x="4300" y="2264"/>
                  <a:pt x="4316" y="2277"/>
                  <a:pt x="4297" y="2270"/>
                </a:cubicBezTo>
                <a:close/>
                <a:moveTo>
                  <a:pt x="4306" y="2364"/>
                </a:moveTo>
                <a:cubicBezTo>
                  <a:pt x="4300" y="2360"/>
                  <a:pt x="4294" y="2356"/>
                  <a:pt x="4288" y="2352"/>
                </a:cubicBezTo>
                <a:cubicBezTo>
                  <a:pt x="4295" y="2353"/>
                  <a:pt x="4301" y="2357"/>
                  <a:pt x="4306" y="2364"/>
                </a:cubicBezTo>
                <a:cubicBezTo>
                  <a:pt x="4304" y="2363"/>
                  <a:pt x="4302" y="2358"/>
                  <a:pt x="4306" y="2364"/>
                </a:cubicBezTo>
                <a:close/>
                <a:moveTo>
                  <a:pt x="4208" y="2312"/>
                </a:moveTo>
                <a:cubicBezTo>
                  <a:pt x="4228" y="2329"/>
                  <a:pt x="4244" y="2342"/>
                  <a:pt x="4270" y="2348"/>
                </a:cubicBezTo>
                <a:cubicBezTo>
                  <a:pt x="4263" y="2349"/>
                  <a:pt x="4187" y="2332"/>
                  <a:pt x="4208" y="2312"/>
                </a:cubicBezTo>
                <a:cubicBezTo>
                  <a:pt x="4209" y="2312"/>
                  <a:pt x="4208" y="2313"/>
                  <a:pt x="4208" y="2312"/>
                </a:cubicBezTo>
                <a:close/>
                <a:moveTo>
                  <a:pt x="4194" y="2251"/>
                </a:moveTo>
                <a:cubicBezTo>
                  <a:pt x="4211" y="2233"/>
                  <a:pt x="4211" y="2217"/>
                  <a:pt x="4234" y="2235"/>
                </a:cubicBezTo>
                <a:cubicBezTo>
                  <a:pt x="4238" y="2259"/>
                  <a:pt x="4207" y="2254"/>
                  <a:pt x="4194" y="2251"/>
                </a:cubicBezTo>
                <a:cubicBezTo>
                  <a:pt x="4198" y="2246"/>
                  <a:pt x="4199" y="2252"/>
                  <a:pt x="4194" y="2251"/>
                </a:cubicBezTo>
                <a:close/>
                <a:moveTo>
                  <a:pt x="4546" y="2529"/>
                </a:moveTo>
                <a:cubicBezTo>
                  <a:pt x="4523" y="2486"/>
                  <a:pt x="4592" y="2501"/>
                  <a:pt x="4584" y="2508"/>
                </a:cubicBezTo>
                <a:cubicBezTo>
                  <a:pt x="4584" y="2507"/>
                  <a:pt x="4556" y="2548"/>
                  <a:pt x="4546" y="2529"/>
                </a:cubicBezTo>
                <a:cubicBezTo>
                  <a:pt x="4539" y="2516"/>
                  <a:pt x="4547" y="2531"/>
                  <a:pt x="4546" y="2529"/>
                </a:cubicBezTo>
                <a:close/>
                <a:moveTo>
                  <a:pt x="4635" y="2703"/>
                </a:moveTo>
                <a:cubicBezTo>
                  <a:pt x="4611" y="2734"/>
                  <a:pt x="4590" y="2768"/>
                  <a:pt x="4563" y="2729"/>
                </a:cubicBezTo>
                <a:cubicBezTo>
                  <a:pt x="4568" y="2724"/>
                  <a:pt x="4613" y="2720"/>
                  <a:pt x="4602" y="2703"/>
                </a:cubicBezTo>
                <a:cubicBezTo>
                  <a:pt x="4597" y="2696"/>
                  <a:pt x="4566" y="2707"/>
                  <a:pt x="4560" y="2709"/>
                </a:cubicBezTo>
                <a:cubicBezTo>
                  <a:pt x="4548" y="2659"/>
                  <a:pt x="4627" y="2679"/>
                  <a:pt x="4649" y="2675"/>
                </a:cubicBezTo>
                <a:cubicBezTo>
                  <a:pt x="4644" y="2685"/>
                  <a:pt x="4640" y="2694"/>
                  <a:pt x="4635" y="2703"/>
                </a:cubicBezTo>
                <a:cubicBezTo>
                  <a:pt x="4634" y="2704"/>
                  <a:pt x="4642" y="2694"/>
                  <a:pt x="4635" y="2703"/>
                </a:cubicBezTo>
                <a:close/>
                <a:moveTo>
                  <a:pt x="4701" y="1241"/>
                </a:moveTo>
                <a:cubicBezTo>
                  <a:pt x="4696" y="1194"/>
                  <a:pt x="4661" y="1184"/>
                  <a:pt x="4624" y="1204"/>
                </a:cubicBezTo>
                <a:cubicBezTo>
                  <a:pt x="4624" y="1164"/>
                  <a:pt x="4640" y="1185"/>
                  <a:pt x="4656" y="1171"/>
                </a:cubicBezTo>
                <a:cubicBezTo>
                  <a:pt x="4658" y="1169"/>
                  <a:pt x="4693" y="1128"/>
                  <a:pt x="4694" y="1128"/>
                </a:cubicBezTo>
                <a:cubicBezTo>
                  <a:pt x="4703" y="1128"/>
                  <a:pt x="4730" y="1177"/>
                  <a:pt x="4743" y="1183"/>
                </a:cubicBezTo>
                <a:cubicBezTo>
                  <a:pt x="4750" y="1186"/>
                  <a:pt x="4772" y="1177"/>
                  <a:pt x="4783" y="1181"/>
                </a:cubicBezTo>
                <a:cubicBezTo>
                  <a:pt x="4798" y="1187"/>
                  <a:pt x="4827" y="1216"/>
                  <a:pt x="4836" y="1216"/>
                </a:cubicBezTo>
                <a:cubicBezTo>
                  <a:pt x="4831" y="1227"/>
                  <a:pt x="4792" y="1226"/>
                  <a:pt x="4785" y="1233"/>
                </a:cubicBezTo>
                <a:cubicBezTo>
                  <a:pt x="4752" y="1262"/>
                  <a:pt x="4781" y="1313"/>
                  <a:pt x="4740" y="1336"/>
                </a:cubicBezTo>
                <a:cubicBezTo>
                  <a:pt x="4751" y="1307"/>
                  <a:pt x="4718" y="1277"/>
                  <a:pt x="4711" y="1326"/>
                </a:cubicBezTo>
                <a:cubicBezTo>
                  <a:pt x="4678" y="1328"/>
                  <a:pt x="4702" y="1248"/>
                  <a:pt x="4701" y="1241"/>
                </a:cubicBezTo>
                <a:cubicBezTo>
                  <a:pt x="4698" y="1210"/>
                  <a:pt x="4701" y="1242"/>
                  <a:pt x="4701" y="1241"/>
                </a:cubicBezTo>
                <a:close/>
                <a:moveTo>
                  <a:pt x="4691" y="1580"/>
                </a:moveTo>
                <a:cubicBezTo>
                  <a:pt x="4678" y="1556"/>
                  <a:pt x="4729" y="1552"/>
                  <a:pt x="4706" y="1522"/>
                </a:cubicBezTo>
                <a:cubicBezTo>
                  <a:pt x="4736" y="1517"/>
                  <a:pt x="4805" y="1513"/>
                  <a:pt x="4811" y="1476"/>
                </a:cubicBezTo>
                <a:cubicBezTo>
                  <a:pt x="4852" y="1524"/>
                  <a:pt x="4865" y="1449"/>
                  <a:pt x="4873" y="1449"/>
                </a:cubicBezTo>
                <a:cubicBezTo>
                  <a:pt x="4880" y="1485"/>
                  <a:pt x="4881" y="1492"/>
                  <a:pt x="4911" y="1508"/>
                </a:cubicBezTo>
                <a:cubicBezTo>
                  <a:pt x="4900" y="1520"/>
                  <a:pt x="4879" y="1509"/>
                  <a:pt x="4865" y="1523"/>
                </a:cubicBezTo>
                <a:cubicBezTo>
                  <a:pt x="4854" y="1534"/>
                  <a:pt x="4847" y="1551"/>
                  <a:pt x="4838" y="1562"/>
                </a:cubicBezTo>
                <a:cubicBezTo>
                  <a:pt x="4821" y="1585"/>
                  <a:pt x="4805" y="1632"/>
                  <a:pt x="4775" y="1648"/>
                </a:cubicBezTo>
                <a:cubicBezTo>
                  <a:pt x="4765" y="1641"/>
                  <a:pt x="4761" y="1629"/>
                  <a:pt x="4750" y="1622"/>
                </a:cubicBezTo>
                <a:cubicBezTo>
                  <a:pt x="4750" y="1622"/>
                  <a:pt x="4690" y="1579"/>
                  <a:pt x="4691" y="1580"/>
                </a:cubicBezTo>
                <a:cubicBezTo>
                  <a:pt x="4689" y="1576"/>
                  <a:pt x="4692" y="1582"/>
                  <a:pt x="4691" y="1580"/>
                </a:cubicBezTo>
                <a:close/>
                <a:moveTo>
                  <a:pt x="4723" y="2049"/>
                </a:moveTo>
                <a:cubicBezTo>
                  <a:pt x="4720" y="2054"/>
                  <a:pt x="4717" y="2059"/>
                  <a:pt x="4713" y="2063"/>
                </a:cubicBezTo>
                <a:cubicBezTo>
                  <a:pt x="4697" y="2063"/>
                  <a:pt x="4724" y="2028"/>
                  <a:pt x="4723" y="2049"/>
                </a:cubicBezTo>
                <a:cubicBezTo>
                  <a:pt x="4721" y="2051"/>
                  <a:pt x="4723" y="2048"/>
                  <a:pt x="4723" y="2049"/>
                </a:cubicBezTo>
                <a:close/>
                <a:moveTo>
                  <a:pt x="4922" y="2747"/>
                </a:moveTo>
                <a:cubicBezTo>
                  <a:pt x="4920" y="2751"/>
                  <a:pt x="4920" y="2762"/>
                  <a:pt x="4916" y="2765"/>
                </a:cubicBezTo>
                <a:cubicBezTo>
                  <a:pt x="4911" y="2765"/>
                  <a:pt x="4880" y="2742"/>
                  <a:pt x="4877" y="2738"/>
                </a:cubicBezTo>
                <a:cubicBezTo>
                  <a:pt x="4890" y="2734"/>
                  <a:pt x="4907" y="2731"/>
                  <a:pt x="4923" y="2731"/>
                </a:cubicBezTo>
                <a:cubicBezTo>
                  <a:pt x="4924" y="2737"/>
                  <a:pt x="4923" y="2742"/>
                  <a:pt x="4922" y="2747"/>
                </a:cubicBezTo>
                <a:close/>
                <a:moveTo>
                  <a:pt x="4824" y="2718"/>
                </a:moveTo>
                <a:cubicBezTo>
                  <a:pt x="4819" y="2728"/>
                  <a:pt x="4806" y="2745"/>
                  <a:pt x="4816" y="2751"/>
                </a:cubicBezTo>
                <a:cubicBezTo>
                  <a:pt x="4744" y="2759"/>
                  <a:pt x="4709" y="2637"/>
                  <a:pt x="4717" y="2582"/>
                </a:cubicBezTo>
                <a:cubicBezTo>
                  <a:pt x="4768" y="2609"/>
                  <a:pt x="4745" y="2745"/>
                  <a:pt x="4815" y="2661"/>
                </a:cubicBezTo>
                <a:cubicBezTo>
                  <a:pt x="4846" y="2624"/>
                  <a:pt x="4834" y="2618"/>
                  <a:pt x="4815" y="2588"/>
                </a:cubicBezTo>
                <a:cubicBezTo>
                  <a:pt x="4801" y="2567"/>
                  <a:pt x="4761" y="2529"/>
                  <a:pt x="4730" y="2547"/>
                </a:cubicBezTo>
                <a:cubicBezTo>
                  <a:pt x="4731" y="2530"/>
                  <a:pt x="4706" y="2475"/>
                  <a:pt x="4716" y="2462"/>
                </a:cubicBezTo>
                <a:cubicBezTo>
                  <a:pt x="4718" y="2460"/>
                  <a:pt x="4720" y="2460"/>
                  <a:pt x="4722" y="2460"/>
                </a:cubicBezTo>
                <a:cubicBezTo>
                  <a:pt x="4733" y="2475"/>
                  <a:pt x="4718" y="2497"/>
                  <a:pt x="4741" y="2515"/>
                </a:cubicBezTo>
                <a:cubicBezTo>
                  <a:pt x="4767" y="2535"/>
                  <a:pt x="4805" y="2522"/>
                  <a:pt x="4830" y="2501"/>
                </a:cubicBezTo>
                <a:cubicBezTo>
                  <a:pt x="4839" y="2493"/>
                  <a:pt x="4916" y="2350"/>
                  <a:pt x="4928" y="2368"/>
                </a:cubicBezTo>
                <a:cubicBezTo>
                  <a:pt x="4931" y="2372"/>
                  <a:pt x="4879" y="2444"/>
                  <a:pt x="4917" y="2453"/>
                </a:cubicBezTo>
                <a:cubicBezTo>
                  <a:pt x="4941" y="2458"/>
                  <a:pt x="4941" y="2405"/>
                  <a:pt x="4942" y="2392"/>
                </a:cubicBezTo>
                <a:cubicBezTo>
                  <a:pt x="5077" y="2445"/>
                  <a:pt x="4898" y="2460"/>
                  <a:pt x="4883" y="2511"/>
                </a:cubicBezTo>
                <a:cubicBezTo>
                  <a:pt x="4875" y="2537"/>
                  <a:pt x="4884" y="2539"/>
                  <a:pt x="4899" y="2558"/>
                </a:cubicBezTo>
                <a:cubicBezTo>
                  <a:pt x="4912" y="2559"/>
                  <a:pt x="4924" y="2562"/>
                  <a:pt x="4936" y="2567"/>
                </a:cubicBezTo>
                <a:cubicBezTo>
                  <a:pt x="4941" y="2576"/>
                  <a:pt x="4943" y="2585"/>
                  <a:pt x="4944" y="2594"/>
                </a:cubicBezTo>
                <a:cubicBezTo>
                  <a:pt x="4968" y="2616"/>
                  <a:pt x="4940" y="2628"/>
                  <a:pt x="4979" y="2630"/>
                </a:cubicBezTo>
                <a:cubicBezTo>
                  <a:pt x="5005" y="2631"/>
                  <a:pt x="5036" y="2606"/>
                  <a:pt x="5033" y="2579"/>
                </a:cubicBezTo>
                <a:cubicBezTo>
                  <a:pt x="5034" y="2578"/>
                  <a:pt x="5036" y="2578"/>
                  <a:pt x="5038" y="2578"/>
                </a:cubicBezTo>
                <a:cubicBezTo>
                  <a:pt x="5038" y="2695"/>
                  <a:pt x="4871" y="2623"/>
                  <a:pt x="4824" y="2718"/>
                </a:cubicBezTo>
                <a:cubicBezTo>
                  <a:pt x="4822" y="2723"/>
                  <a:pt x="4833" y="2700"/>
                  <a:pt x="4824" y="2718"/>
                </a:cubicBezTo>
                <a:close/>
                <a:moveTo>
                  <a:pt x="4988" y="3170"/>
                </a:moveTo>
                <a:cubicBezTo>
                  <a:pt x="4996" y="3113"/>
                  <a:pt x="4940" y="3161"/>
                  <a:pt x="4932" y="3128"/>
                </a:cubicBezTo>
                <a:cubicBezTo>
                  <a:pt x="4959" y="3121"/>
                  <a:pt x="4986" y="3105"/>
                  <a:pt x="5006" y="3129"/>
                </a:cubicBezTo>
                <a:cubicBezTo>
                  <a:pt x="5023" y="3149"/>
                  <a:pt x="5013" y="3163"/>
                  <a:pt x="4988" y="3170"/>
                </a:cubicBezTo>
                <a:close/>
                <a:moveTo>
                  <a:pt x="5027" y="3022"/>
                </a:moveTo>
                <a:cubicBezTo>
                  <a:pt x="5019" y="3023"/>
                  <a:pt x="5042" y="3021"/>
                  <a:pt x="5027" y="3022"/>
                </a:cubicBezTo>
                <a:cubicBezTo>
                  <a:pt x="5027" y="3022"/>
                  <a:pt x="5029" y="3022"/>
                  <a:pt x="5027" y="3022"/>
                </a:cubicBezTo>
                <a:close/>
                <a:moveTo>
                  <a:pt x="5286" y="3081"/>
                </a:moveTo>
                <a:cubicBezTo>
                  <a:pt x="5267" y="3081"/>
                  <a:pt x="5262" y="3104"/>
                  <a:pt x="5242" y="3088"/>
                </a:cubicBezTo>
                <a:cubicBezTo>
                  <a:pt x="5233" y="3081"/>
                  <a:pt x="5259" y="3066"/>
                  <a:pt x="5262" y="3065"/>
                </a:cubicBezTo>
                <a:cubicBezTo>
                  <a:pt x="5281" y="3060"/>
                  <a:pt x="5300" y="3081"/>
                  <a:pt x="5286" y="3081"/>
                </a:cubicBezTo>
                <a:close/>
                <a:moveTo>
                  <a:pt x="5287" y="3039"/>
                </a:moveTo>
                <a:cubicBezTo>
                  <a:pt x="5281" y="3026"/>
                  <a:pt x="5284" y="3006"/>
                  <a:pt x="5302" y="3018"/>
                </a:cubicBezTo>
                <a:cubicBezTo>
                  <a:pt x="5297" y="3025"/>
                  <a:pt x="5292" y="3032"/>
                  <a:pt x="5287" y="3039"/>
                </a:cubicBezTo>
                <a:cubicBezTo>
                  <a:pt x="5286" y="3038"/>
                  <a:pt x="5289" y="3032"/>
                  <a:pt x="5287" y="3039"/>
                </a:cubicBezTo>
                <a:close/>
                <a:moveTo>
                  <a:pt x="5392" y="2887"/>
                </a:moveTo>
                <a:cubicBezTo>
                  <a:pt x="5395" y="2885"/>
                  <a:pt x="5427" y="2873"/>
                  <a:pt x="5428" y="2896"/>
                </a:cubicBezTo>
                <a:cubicBezTo>
                  <a:pt x="5415" y="2899"/>
                  <a:pt x="5403" y="2895"/>
                  <a:pt x="5392" y="2887"/>
                </a:cubicBezTo>
                <a:close/>
                <a:moveTo>
                  <a:pt x="5440" y="3035"/>
                </a:moveTo>
                <a:cubicBezTo>
                  <a:pt x="5436" y="3043"/>
                  <a:pt x="5430" y="3049"/>
                  <a:pt x="5421" y="3052"/>
                </a:cubicBezTo>
                <a:cubicBezTo>
                  <a:pt x="5420" y="3042"/>
                  <a:pt x="5419" y="3032"/>
                  <a:pt x="5418" y="3022"/>
                </a:cubicBezTo>
                <a:cubicBezTo>
                  <a:pt x="5422" y="3022"/>
                  <a:pt x="5442" y="3028"/>
                  <a:pt x="5440" y="3035"/>
                </a:cubicBezTo>
                <a:cubicBezTo>
                  <a:pt x="5438" y="3042"/>
                  <a:pt x="5441" y="3030"/>
                  <a:pt x="5440" y="3035"/>
                </a:cubicBezTo>
                <a:close/>
                <a:moveTo>
                  <a:pt x="5604" y="2720"/>
                </a:moveTo>
                <a:cubicBezTo>
                  <a:pt x="5618" y="2707"/>
                  <a:pt x="5622" y="2693"/>
                  <a:pt x="5632" y="2719"/>
                </a:cubicBezTo>
                <a:cubicBezTo>
                  <a:pt x="5613" y="2719"/>
                  <a:pt x="5598" y="2764"/>
                  <a:pt x="5578" y="2741"/>
                </a:cubicBezTo>
                <a:cubicBezTo>
                  <a:pt x="5582" y="2731"/>
                  <a:pt x="5598" y="2727"/>
                  <a:pt x="5604" y="2720"/>
                </a:cubicBezTo>
                <a:close/>
                <a:moveTo>
                  <a:pt x="5516" y="2406"/>
                </a:moveTo>
                <a:cubicBezTo>
                  <a:pt x="5535" y="2433"/>
                  <a:pt x="5516" y="2429"/>
                  <a:pt x="5523" y="2449"/>
                </a:cubicBezTo>
                <a:cubicBezTo>
                  <a:pt x="5524" y="2452"/>
                  <a:pt x="5543" y="2472"/>
                  <a:pt x="5542" y="2471"/>
                </a:cubicBezTo>
                <a:cubicBezTo>
                  <a:pt x="5558" y="2520"/>
                  <a:pt x="5571" y="2569"/>
                  <a:pt x="5583" y="2619"/>
                </a:cubicBezTo>
                <a:cubicBezTo>
                  <a:pt x="5524" y="2560"/>
                  <a:pt x="5482" y="2651"/>
                  <a:pt x="5555" y="2680"/>
                </a:cubicBezTo>
                <a:cubicBezTo>
                  <a:pt x="5525" y="2682"/>
                  <a:pt x="5369" y="2714"/>
                  <a:pt x="5454" y="2782"/>
                </a:cubicBezTo>
                <a:cubicBezTo>
                  <a:pt x="5502" y="2820"/>
                  <a:pt x="5522" y="2747"/>
                  <a:pt x="5508" y="2712"/>
                </a:cubicBezTo>
                <a:cubicBezTo>
                  <a:pt x="5533" y="2719"/>
                  <a:pt x="5527" y="2790"/>
                  <a:pt x="5553" y="2811"/>
                </a:cubicBezTo>
                <a:cubicBezTo>
                  <a:pt x="5560" y="2817"/>
                  <a:pt x="5615" y="2801"/>
                  <a:pt x="5600" y="2826"/>
                </a:cubicBezTo>
                <a:cubicBezTo>
                  <a:pt x="5568" y="2822"/>
                  <a:pt x="5585" y="2848"/>
                  <a:pt x="5569" y="2850"/>
                </a:cubicBezTo>
                <a:cubicBezTo>
                  <a:pt x="5537" y="2854"/>
                  <a:pt x="5530" y="2822"/>
                  <a:pt x="5509" y="2817"/>
                </a:cubicBezTo>
                <a:cubicBezTo>
                  <a:pt x="5422" y="2794"/>
                  <a:pt x="5519" y="2919"/>
                  <a:pt x="5499" y="2919"/>
                </a:cubicBezTo>
                <a:cubicBezTo>
                  <a:pt x="5522" y="2919"/>
                  <a:pt x="5445" y="2858"/>
                  <a:pt x="5452" y="2868"/>
                </a:cubicBezTo>
                <a:cubicBezTo>
                  <a:pt x="5427" y="2832"/>
                  <a:pt x="5421" y="2802"/>
                  <a:pt x="5372" y="2783"/>
                </a:cubicBezTo>
                <a:cubicBezTo>
                  <a:pt x="5423" y="2740"/>
                  <a:pt x="5371" y="2769"/>
                  <a:pt x="5357" y="2775"/>
                </a:cubicBezTo>
                <a:cubicBezTo>
                  <a:pt x="5328" y="2787"/>
                  <a:pt x="5267" y="2827"/>
                  <a:pt x="5278" y="2869"/>
                </a:cubicBezTo>
                <a:cubicBezTo>
                  <a:pt x="5287" y="2907"/>
                  <a:pt x="5313" y="2887"/>
                  <a:pt x="5333" y="2910"/>
                </a:cubicBezTo>
                <a:cubicBezTo>
                  <a:pt x="5339" y="2917"/>
                  <a:pt x="5366" y="2941"/>
                  <a:pt x="5331" y="2939"/>
                </a:cubicBezTo>
                <a:cubicBezTo>
                  <a:pt x="5302" y="2938"/>
                  <a:pt x="5280" y="2894"/>
                  <a:pt x="5253" y="2880"/>
                </a:cubicBezTo>
                <a:cubicBezTo>
                  <a:pt x="5226" y="2866"/>
                  <a:pt x="5124" y="2865"/>
                  <a:pt x="5175" y="2918"/>
                </a:cubicBezTo>
                <a:cubicBezTo>
                  <a:pt x="5199" y="2943"/>
                  <a:pt x="5267" y="2900"/>
                  <a:pt x="5265" y="2954"/>
                </a:cubicBezTo>
                <a:cubicBezTo>
                  <a:pt x="5262" y="3025"/>
                  <a:pt x="5177" y="2977"/>
                  <a:pt x="5153" y="2987"/>
                </a:cubicBezTo>
                <a:cubicBezTo>
                  <a:pt x="5125" y="2999"/>
                  <a:pt x="5107" y="3050"/>
                  <a:pt x="5100" y="3076"/>
                </a:cubicBezTo>
                <a:cubicBezTo>
                  <a:pt x="5098" y="3083"/>
                  <a:pt x="5127" y="3090"/>
                  <a:pt x="5125" y="3103"/>
                </a:cubicBezTo>
                <a:cubicBezTo>
                  <a:pt x="5105" y="3127"/>
                  <a:pt x="5095" y="3060"/>
                  <a:pt x="5091" y="3056"/>
                </a:cubicBezTo>
                <a:cubicBezTo>
                  <a:pt x="5064" y="3022"/>
                  <a:pt x="5060" y="3035"/>
                  <a:pt x="5063" y="3002"/>
                </a:cubicBezTo>
                <a:cubicBezTo>
                  <a:pt x="5059" y="3044"/>
                  <a:pt x="5104" y="2943"/>
                  <a:pt x="5087" y="2962"/>
                </a:cubicBezTo>
                <a:cubicBezTo>
                  <a:pt x="5102" y="2945"/>
                  <a:pt x="5120" y="2944"/>
                  <a:pt x="5131" y="2919"/>
                </a:cubicBezTo>
                <a:cubicBezTo>
                  <a:pt x="5153" y="2873"/>
                  <a:pt x="5137" y="2830"/>
                  <a:pt x="5086" y="2853"/>
                </a:cubicBezTo>
                <a:cubicBezTo>
                  <a:pt x="5051" y="2868"/>
                  <a:pt x="5064" y="2905"/>
                  <a:pt x="5041" y="2924"/>
                </a:cubicBezTo>
                <a:cubicBezTo>
                  <a:pt x="5056" y="2912"/>
                  <a:pt x="4968" y="2975"/>
                  <a:pt x="5003" y="2932"/>
                </a:cubicBezTo>
                <a:cubicBezTo>
                  <a:pt x="5006" y="2929"/>
                  <a:pt x="4975" y="2970"/>
                  <a:pt x="4987" y="2966"/>
                </a:cubicBezTo>
                <a:cubicBezTo>
                  <a:pt x="4982" y="2968"/>
                  <a:pt x="4969" y="2998"/>
                  <a:pt x="4942" y="2967"/>
                </a:cubicBezTo>
                <a:cubicBezTo>
                  <a:pt x="4926" y="2947"/>
                  <a:pt x="4958" y="2874"/>
                  <a:pt x="4953" y="2839"/>
                </a:cubicBezTo>
                <a:cubicBezTo>
                  <a:pt x="4950" y="2809"/>
                  <a:pt x="4933" y="2795"/>
                  <a:pt x="4955" y="2779"/>
                </a:cubicBezTo>
                <a:cubicBezTo>
                  <a:pt x="4981" y="2760"/>
                  <a:pt x="5061" y="2779"/>
                  <a:pt x="5084" y="2774"/>
                </a:cubicBezTo>
                <a:cubicBezTo>
                  <a:pt x="5137" y="2763"/>
                  <a:pt x="5144" y="2716"/>
                  <a:pt x="5159" y="2678"/>
                </a:cubicBezTo>
                <a:cubicBezTo>
                  <a:pt x="5171" y="2648"/>
                  <a:pt x="5157" y="2657"/>
                  <a:pt x="5180" y="2636"/>
                </a:cubicBezTo>
                <a:cubicBezTo>
                  <a:pt x="5185" y="2631"/>
                  <a:pt x="5206" y="2642"/>
                  <a:pt x="5212" y="2635"/>
                </a:cubicBezTo>
                <a:cubicBezTo>
                  <a:pt x="5259" y="2581"/>
                  <a:pt x="5150" y="2565"/>
                  <a:pt x="5117" y="2533"/>
                </a:cubicBezTo>
                <a:cubicBezTo>
                  <a:pt x="5093" y="2511"/>
                  <a:pt x="5069" y="2478"/>
                  <a:pt x="5075" y="2448"/>
                </a:cubicBezTo>
                <a:cubicBezTo>
                  <a:pt x="5077" y="2439"/>
                  <a:pt x="5102" y="2419"/>
                  <a:pt x="5107" y="2402"/>
                </a:cubicBezTo>
                <a:cubicBezTo>
                  <a:pt x="5114" y="2374"/>
                  <a:pt x="5096" y="2343"/>
                  <a:pt x="5086" y="2319"/>
                </a:cubicBezTo>
                <a:cubicBezTo>
                  <a:pt x="5159" y="2355"/>
                  <a:pt x="5159" y="2394"/>
                  <a:pt x="5159" y="2298"/>
                </a:cubicBezTo>
                <a:cubicBezTo>
                  <a:pt x="5159" y="2255"/>
                  <a:pt x="5134" y="2268"/>
                  <a:pt x="5183" y="2244"/>
                </a:cubicBezTo>
                <a:cubicBezTo>
                  <a:pt x="5209" y="2232"/>
                  <a:pt x="5236" y="2239"/>
                  <a:pt x="5262" y="2236"/>
                </a:cubicBezTo>
                <a:cubicBezTo>
                  <a:pt x="5302" y="2233"/>
                  <a:pt x="5338" y="2220"/>
                  <a:pt x="5373" y="2237"/>
                </a:cubicBezTo>
                <a:cubicBezTo>
                  <a:pt x="5433" y="2266"/>
                  <a:pt x="5413" y="2305"/>
                  <a:pt x="5485" y="2284"/>
                </a:cubicBezTo>
                <a:cubicBezTo>
                  <a:pt x="5506" y="2324"/>
                  <a:pt x="5408" y="2324"/>
                  <a:pt x="5384" y="2347"/>
                </a:cubicBezTo>
                <a:cubicBezTo>
                  <a:pt x="5363" y="2368"/>
                  <a:pt x="5341" y="2408"/>
                  <a:pt x="5392" y="2403"/>
                </a:cubicBezTo>
                <a:cubicBezTo>
                  <a:pt x="5389" y="2413"/>
                  <a:pt x="5363" y="2524"/>
                  <a:pt x="5383" y="2525"/>
                </a:cubicBezTo>
                <a:cubicBezTo>
                  <a:pt x="5403" y="2525"/>
                  <a:pt x="5394" y="2391"/>
                  <a:pt x="5434" y="2375"/>
                </a:cubicBezTo>
                <a:cubicBezTo>
                  <a:pt x="5451" y="2422"/>
                  <a:pt x="5487" y="2484"/>
                  <a:pt x="5516" y="2406"/>
                </a:cubicBezTo>
                <a:cubicBezTo>
                  <a:pt x="5527" y="2422"/>
                  <a:pt x="5515" y="2410"/>
                  <a:pt x="5516" y="2406"/>
                </a:cubicBezTo>
                <a:close/>
                <a:moveTo>
                  <a:pt x="5530" y="2179"/>
                </a:moveTo>
                <a:cubicBezTo>
                  <a:pt x="5526" y="2189"/>
                  <a:pt x="5522" y="2199"/>
                  <a:pt x="5518" y="2209"/>
                </a:cubicBezTo>
                <a:cubicBezTo>
                  <a:pt x="5519" y="2210"/>
                  <a:pt x="5498" y="2134"/>
                  <a:pt x="5502" y="2129"/>
                </a:cubicBezTo>
                <a:cubicBezTo>
                  <a:pt x="5511" y="2143"/>
                  <a:pt x="5525" y="2152"/>
                  <a:pt x="5541" y="2147"/>
                </a:cubicBezTo>
                <a:cubicBezTo>
                  <a:pt x="5537" y="2157"/>
                  <a:pt x="5534" y="2168"/>
                  <a:pt x="5530" y="2179"/>
                </a:cubicBezTo>
                <a:cubicBezTo>
                  <a:pt x="5525" y="2189"/>
                  <a:pt x="5535" y="2168"/>
                  <a:pt x="5530" y="2179"/>
                </a:cubicBezTo>
                <a:close/>
                <a:moveTo>
                  <a:pt x="5541" y="1867"/>
                </a:moveTo>
                <a:cubicBezTo>
                  <a:pt x="5450" y="1877"/>
                  <a:pt x="5538" y="1810"/>
                  <a:pt x="5566" y="1846"/>
                </a:cubicBezTo>
                <a:cubicBezTo>
                  <a:pt x="5561" y="1857"/>
                  <a:pt x="5553" y="1864"/>
                  <a:pt x="5541" y="1867"/>
                </a:cubicBezTo>
                <a:cubicBezTo>
                  <a:pt x="5540" y="1868"/>
                  <a:pt x="5551" y="1866"/>
                  <a:pt x="5541" y="1867"/>
                </a:cubicBezTo>
                <a:close/>
                <a:moveTo>
                  <a:pt x="5592" y="1749"/>
                </a:moveTo>
                <a:cubicBezTo>
                  <a:pt x="5595" y="1724"/>
                  <a:pt x="5583" y="1738"/>
                  <a:pt x="5572" y="1741"/>
                </a:cubicBezTo>
                <a:cubicBezTo>
                  <a:pt x="5566" y="1742"/>
                  <a:pt x="5569" y="1762"/>
                  <a:pt x="5548" y="1769"/>
                </a:cubicBezTo>
                <a:cubicBezTo>
                  <a:pt x="5524" y="1777"/>
                  <a:pt x="5514" y="1765"/>
                  <a:pt x="5503" y="1764"/>
                </a:cubicBezTo>
                <a:cubicBezTo>
                  <a:pt x="5497" y="1763"/>
                  <a:pt x="5495" y="1745"/>
                  <a:pt x="5484" y="1745"/>
                </a:cubicBezTo>
                <a:cubicBezTo>
                  <a:pt x="5472" y="1746"/>
                  <a:pt x="5443" y="1785"/>
                  <a:pt x="5427" y="1789"/>
                </a:cubicBezTo>
                <a:cubicBezTo>
                  <a:pt x="5427" y="1763"/>
                  <a:pt x="5407" y="1582"/>
                  <a:pt x="5423" y="1581"/>
                </a:cubicBezTo>
                <a:cubicBezTo>
                  <a:pt x="5437" y="1580"/>
                  <a:pt x="5423" y="1613"/>
                  <a:pt x="5429" y="1618"/>
                </a:cubicBezTo>
                <a:cubicBezTo>
                  <a:pt x="5438" y="1625"/>
                  <a:pt x="5444" y="1613"/>
                  <a:pt x="5447" y="1615"/>
                </a:cubicBezTo>
                <a:cubicBezTo>
                  <a:pt x="5453" y="1619"/>
                  <a:pt x="5559" y="1655"/>
                  <a:pt x="5559" y="1656"/>
                </a:cubicBezTo>
                <a:cubicBezTo>
                  <a:pt x="5542" y="1660"/>
                  <a:pt x="5473" y="1680"/>
                  <a:pt x="5499" y="1714"/>
                </a:cubicBezTo>
                <a:cubicBezTo>
                  <a:pt x="5524" y="1746"/>
                  <a:pt x="5555" y="1684"/>
                  <a:pt x="5574" y="1681"/>
                </a:cubicBezTo>
                <a:cubicBezTo>
                  <a:pt x="5581" y="1708"/>
                  <a:pt x="5600" y="1731"/>
                  <a:pt x="5612" y="1756"/>
                </a:cubicBezTo>
                <a:cubicBezTo>
                  <a:pt x="5605" y="1756"/>
                  <a:pt x="5596" y="1757"/>
                  <a:pt x="5592" y="1749"/>
                </a:cubicBezTo>
                <a:cubicBezTo>
                  <a:pt x="5592" y="1749"/>
                  <a:pt x="5595" y="1755"/>
                  <a:pt x="5592" y="1749"/>
                </a:cubicBezTo>
                <a:close/>
                <a:moveTo>
                  <a:pt x="5630" y="1947"/>
                </a:moveTo>
                <a:cubicBezTo>
                  <a:pt x="5628" y="1952"/>
                  <a:pt x="5626" y="1958"/>
                  <a:pt x="5625" y="1964"/>
                </a:cubicBezTo>
                <a:cubicBezTo>
                  <a:pt x="5610" y="1937"/>
                  <a:pt x="5632" y="1940"/>
                  <a:pt x="5630" y="1947"/>
                </a:cubicBezTo>
                <a:cubicBezTo>
                  <a:pt x="5628" y="1953"/>
                  <a:pt x="5630" y="1945"/>
                  <a:pt x="5630" y="1947"/>
                </a:cubicBezTo>
                <a:close/>
                <a:moveTo>
                  <a:pt x="5658" y="1870"/>
                </a:moveTo>
                <a:cubicBezTo>
                  <a:pt x="5628" y="1870"/>
                  <a:pt x="5571" y="1892"/>
                  <a:pt x="5608" y="1822"/>
                </a:cubicBezTo>
                <a:cubicBezTo>
                  <a:pt x="5621" y="1838"/>
                  <a:pt x="5649" y="1870"/>
                  <a:pt x="5658" y="1870"/>
                </a:cubicBezTo>
                <a:close/>
                <a:moveTo>
                  <a:pt x="5789" y="1479"/>
                </a:moveTo>
                <a:cubicBezTo>
                  <a:pt x="5776" y="1546"/>
                  <a:pt x="5705" y="1504"/>
                  <a:pt x="5695" y="1558"/>
                </a:cubicBezTo>
                <a:cubicBezTo>
                  <a:pt x="5686" y="1610"/>
                  <a:pt x="5741" y="1599"/>
                  <a:pt x="5770" y="1585"/>
                </a:cubicBezTo>
                <a:cubicBezTo>
                  <a:pt x="5765" y="1635"/>
                  <a:pt x="5743" y="1680"/>
                  <a:pt x="5717" y="1722"/>
                </a:cubicBezTo>
                <a:cubicBezTo>
                  <a:pt x="5702" y="1715"/>
                  <a:pt x="5690" y="1694"/>
                  <a:pt x="5672" y="1710"/>
                </a:cubicBezTo>
                <a:cubicBezTo>
                  <a:pt x="5666" y="1689"/>
                  <a:pt x="5662" y="1666"/>
                  <a:pt x="5644" y="1651"/>
                </a:cubicBezTo>
                <a:cubicBezTo>
                  <a:pt x="5658" y="1642"/>
                  <a:pt x="5674" y="1632"/>
                  <a:pt x="5661" y="1612"/>
                </a:cubicBezTo>
                <a:cubicBezTo>
                  <a:pt x="5638" y="1578"/>
                  <a:pt x="5629" y="1597"/>
                  <a:pt x="5605" y="1592"/>
                </a:cubicBezTo>
                <a:cubicBezTo>
                  <a:pt x="5591" y="1590"/>
                  <a:pt x="5586" y="1607"/>
                  <a:pt x="5560" y="1582"/>
                </a:cubicBezTo>
                <a:cubicBezTo>
                  <a:pt x="5545" y="1567"/>
                  <a:pt x="5516" y="1488"/>
                  <a:pt x="5521" y="1469"/>
                </a:cubicBezTo>
                <a:cubicBezTo>
                  <a:pt x="5525" y="1458"/>
                  <a:pt x="5556" y="1431"/>
                  <a:pt x="5565" y="1424"/>
                </a:cubicBezTo>
                <a:cubicBezTo>
                  <a:pt x="5610" y="1389"/>
                  <a:pt x="5607" y="1407"/>
                  <a:pt x="5654" y="1401"/>
                </a:cubicBezTo>
                <a:cubicBezTo>
                  <a:pt x="5667" y="1400"/>
                  <a:pt x="5688" y="1400"/>
                  <a:pt x="5699" y="1390"/>
                </a:cubicBezTo>
                <a:cubicBezTo>
                  <a:pt x="5718" y="1372"/>
                  <a:pt x="5701" y="1367"/>
                  <a:pt x="5710" y="1351"/>
                </a:cubicBezTo>
                <a:cubicBezTo>
                  <a:pt x="5707" y="1357"/>
                  <a:pt x="5714" y="1317"/>
                  <a:pt x="5723" y="1328"/>
                </a:cubicBezTo>
                <a:cubicBezTo>
                  <a:pt x="5719" y="1324"/>
                  <a:pt x="5740" y="1423"/>
                  <a:pt x="5742" y="1414"/>
                </a:cubicBezTo>
                <a:cubicBezTo>
                  <a:pt x="5698" y="1358"/>
                  <a:pt x="5600" y="1457"/>
                  <a:pt x="5652" y="1501"/>
                </a:cubicBezTo>
                <a:cubicBezTo>
                  <a:pt x="5642" y="1516"/>
                  <a:pt x="5597" y="1531"/>
                  <a:pt x="5620" y="1559"/>
                </a:cubicBezTo>
                <a:cubicBezTo>
                  <a:pt x="5648" y="1593"/>
                  <a:pt x="5673" y="1535"/>
                  <a:pt x="5684" y="1526"/>
                </a:cubicBezTo>
                <a:cubicBezTo>
                  <a:pt x="5711" y="1505"/>
                  <a:pt x="5752" y="1496"/>
                  <a:pt x="5754" y="1457"/>
                </a:cubicBezTo>
                <a:cubicBezTo>
                  <a:pt x="5763" y="1460"/>
                  <a:pt x="5791" y="1469"/>
                  <a:pt x="5789" y="1479"/>
                </a:cubicBezTo>
                <a:cubicBezTo>
                  <a:pt x="5785" y="1498"/>
                  <a:pt x="5790" y="1476"/>
                  <a:pt x="5789" y="1479"/>
                </a:cubicBezTo>
                <a:close/>
                <a:moveTo>
                  <a:pt x="5803" y="1660"/>
                </a:moveTo>
                <a:cubicBezTo>
                  <a:pt x="5815" y="1660"/>
                  <a:pt x="5813" y="1673"/>
                  <a:pt x="5814" y="1681"/>
                </a:cubicBezTo>
                <a:cubicBezTo>
                  <a:pt x="5810" y="1674"/>
                  <a:pt x="5806" y="1667"/>
                  <a:pt x="5803" y="1660"/>
                </a:cubicBezTo>
                <a:cubicBezTo>
                  <a:pt x="5812" y="1660"/>
                  <a:pt x="5805" y="1671"/>
                  <a:pt x="5803" y="1660"/>
                </a:cubicBezTo>
                <a:close/>
                <a:moveTo>
                  <a:pt x="5826" y="1438"/>
                </a:moveTo>
                <a:cubicBezTo>
                  <a:pt x="5822" y="1464"/>
                  <a:pt x="5801" y="1414"/>
                  <a:pt x="5813" y="1399"/>
                </a:cubicBezTo>
                <a:cubicBezTo>
                  <a:pt x="5824" y="1384"/>
                  <a:pt x="5827" y="1437"/>
                  <a:pt x="5826" y="1438"/>
                </a:cubicBezTo>
                <a:cubicBezTo>
                  <a:pt x="5825" y="1446"/>
                  <a:pt x="5827" y="1435"/>
                  <a:pt x="5826" y="1438"/>
                </a:cubicBezTo>
                <a:close/>
                <a:moveTo>
                  <a:pt x="5759" y="1284"/>
                </a:moveTo>
                <a:cubicBezTo>
                  <a:pt x="5676" y="1356"/>
                  <a:pt x="5676" y="1210"/>
                  <a:pt x="5608" y="1259"/>
                </a:cubicBezTo>
                <a:cubicBezTo>
                  <a:pt x="5573" y="1284"/>
                  <a:pt x="5635" y="1362"/>
                  <a:pt x="5551" y="1347"/>
                </a:cubicBezTo>
                <a:cubicBezTo>
                  <a:pt x="5569" y="1310"/>
                  <a:pt x="5576" y="1290"/>
                  <a:pt x="5579" y="1254"/>
                </a:cubicBezTo>
                <a:cubicBezTo>
                  <a:pt x="5581" y="1236"/>
                  <a:pt x="5571" y="1225"/>
                  <a:pt x="5581" y="1203"/>
                </a:cubicBezTo>
                <a:cubicBezTo>
                  <a:pt x="5616" y="1129"/>
                  <a:pt x="5629" y="1253"/>
                  <a:pt x="5683" y="1245"/>
                </a:cubicBezTo>
                <a:cubicBezTo>
                  <a:pt x="5725" y="1239"/>
                  <a:pt x="5717" y="1215"/>
                  <a:pt x="5714" y="1184"/>
                </a:cubicBezTo>
                <a:cubicBezTo>
                  <a:pt x="5713" y="1174"/>
                  <a:pt x="5687" y="1113"/>
                  <a:pt x="5686" y="1115"/>
                </a:cubicBezTo>
                <a:cubicBezTo>
                  <a:pt x="5689" y="1106"/>
                  <a:pt x="5714" y="1111"/>
                  <a:pt x="5721" y="1106"/>
                </a:cubicBezTo>
                <a:cubicBezTo>
                  <a:pt x="5786" y="1058"/>
                  <a:pt x="5788" y="1113"/>
                  <a:pt x="5844" y="1127"/>
                </a:cubicBezTo>
                <a:cubicBezTo>
                  <a:pt x="5888" y="1137"/>
                  <a:pt x="5897" y="1116"/>
                  <a:pt x="5927" y="1088"/>
                </a:cubicBezTo>
                <a:cubicBezTo>
                  <a:pt x="5957" y="1110"/>
                  <a:pt x="5938" y="1167"/>
                  <a:pt x="5922" y="1190"/>
                </a:cubicBezTo>
                <a:cubicBezTo>
                  <a:pt x="5914" y="1202"/>
                  <a:pt x="5893" y="1208"/>
                  <a:pt x="5887" y="1219"/>
                </a:cubicBezTo>
                <a:cubicBezTo>
                  <a:pt x="5878" y="1234"/>
                  <a:pt x="5897" y="1240"/>
                  <a:pt x="5892" y="1252"/>
                </a:cubicBezTo>
                <a:cubicBezTo>
                  <a:pt x="5889" y="1259"/>
                  <a:pt x="5778" y="1268"/>
                  <a:pt x="5759" y="1284"/>
                </a:cubicBezTo>
                <a:cubicBezTo>
                  <a:pt x="5751" y="1292"/>
                  <a:pt x="5783" y="1264"/>
                  <a:pt x="5759" y="1284"/>
                </a:cubicBezTo>
                <a:close/>
                <a:moveTo>
                  <a:pt x="5881" y="1298"/>
                </a:moveTo>
                <a:cubicBezTo>
                  <a:pt x="5872" y="1292"/>
                  <a:pt x="5863" y="1286"/>
                  <a:pt x="5854" y="1279"/>
                </a:cubicBezTo>
                <a:cubicBezTo>
                  <a:pt x="5872" y="1278"/>
                  <a:pt x="5884" y="1276"/>
                  <a:pt x="5881" y="1298"/>
                </a:cubicBezTo>
                <a:cubicBezTo>
                  <a:pt x="5871" y="1293"/>
                  <a:pt x="5882" y="1291"/>
                  <a:pt x="5881" y="1298"/>
                </a:cubicBezTo>
                <a:close/>
                <a:moveTo>
                  <a:pt x="5908" y="1814"/>
                </a:moveTo>
                <a:cubicBezTo>
                  <a:pt x="5921" y="1806"/>
                  <a:pt x="5865" y="1846"/>
                  <a:pt x="5861" y="1844"/>
                </a:cubicBezTo>
                <a:cubicBezTo>
                  <a:pt x="5857" y="1843"/>
                  <a:pt x="5850" y="1832"/>
                  <a:pt x="5858" y="1828"/>
                </a:cubicBezTo>
                <a:cubicBezTo>
                  <a:pt x="5859" y="1828"/>
                  <a:pt x="5925" y="1803"/>
                  <a:pt x="5908" y="1814"/>
                </a:cubicBezTo>
                <a:cubicBezTo>
                  <a:pt x="5898" y="1822"/>
                  <a:pt x="5910" y="1813"/>
                  <a:pt x="5908" y="1814"/>
                </a:cubicBezTo>
                <a:close/>
                <a:moveTo>
                  <a:pt x="5949" y="1637"/>
                </a:moveTo>
                <a:cubicBezTo>
                  <a:pt x="5912" y="1656"/>
                  <a:pt x="5911" y="1695"/>
                  <a:pt x="5903" y="1730"/>
                </a:cubicBezTo>
                <a:cubicBezTo>
                  <a:pt x="5882" y="1719"/>
                  <a:pt x="5861" y="1708"/>
                  <a:pt x="5840" y="1698"/>
                </a:cubicBezTo>
                <a:cubicBezTo>
                  <a:pt x="5872" y="1697"/>
                  <a:pt x="5910" y="1693"/>
                  <a:pt x="5914" y="1659"/>
                </a:cubicBezTo>
                <a:cubicBezTo>
                  <a:pt x="5915" y="1642"/>
                  <a:pt x="5887" y="1626"/>
                  <a:pt x="5892" y="1615"/>
                </a:cubicBezTo>
                <a:cubicBezTo>
                  <a:pt x="5910" y="1567"/>
                  <a:pt x="5965" y="1628"/>
                  <a:pt x="5949" y="1637"/>
                </a:cubicBezTo>
                <a:cubicBezTo>
                  <a:pt x="5916" y="1653"/>
                  <a:pt x="5952" y="1635"/>
                  <a:pt x="5949" y="1637"/>
                </a:cubicBezTo>
                <a:close/>
                <a:moveTo>
                  <a:pt x="5973" y="1317"/>
                </a:moveTo>
                <a:cubicBezTo>
                  <a:pt x="5976" y="1316"/>
                  <a:pt x="5944" y="1380"/>
                  <a:pt x="5952" y="1360"/>
                </a:cubicBezTo>
                <a:cubicBezTo>
                  <a:pt x="5943" y="1347"/>
                  <a:pt x="5925" y="1343"/>
                  <a:pt x="5910" y="1344"/>
                </a:cubicBezTo>
                <a:cubicBezTo>
                  <a:pt x="5912" y="1327"/>
                  <a:pt x="5916" y="1310"/>
                  <a:pt x="5922" y="1294"/>
                </a:cubicBezTo>
                <a:cubicBezTo>
                  <a:pt x="5925" y="1270"/>
                  <a:pt x="5937" y="1265"/>
                  <a:pt x="5959" y="1279"/>
                </a:cubicBezTo>
                <a:cubicBezTo>
                  <a:pt x="5983" y="1274"/>
                  <a:pt x="6007" y="1282"/>
                  <a:pt x="6033" y="1273"/>
                </a:cubicBezTo>
                <a:cubicBezTo>
                  <a:pt x="6013" y="1288"/>
                  <a:pt x="5997" y="1309"/>
                  <a:pt x="5973" y="1317"/>
                </a:cubicBezTo>
                <a:cubicBezTo>
                  <a:pt x="5968" y="1319"/>
                  <a:pt x="5989" y="1312"/>
                  <a:pt x="5973" y="1317"/>
                </a:cubicBezTo>
                <a:close/>
                <a:moveTo>
                  <a:pt x="6463" y="1840"/>
                </a:moveTo>
                <a:cubicBezTo>
                  <a:pt x="6453" y="1847"/>
                  <a:pt x="6449" y="1840"/>
                  <a:pt x="6449" y="1819"/>
                </a:cubicBezTo>
                <a:cubicBezTo>
                  <a:pt x="6456" y="1824"/>
                  <a:pt x="6461" y="1831"/>
                  <a:pt x="6463" y="1840"/>
                </a:cubicBezTo>
                <a:cubicBezTo>
                  <a:pt x="6462" y="1841"/>
                  <a:pt x="6466" y="1834"/>
                  <a:pt x="6463" y="1840"/>
                </a:cubicBezTo>
                <a:close/>
                <a:moveTo>
                  <a:pt x="6430" y="1624"/>
                </a:moveTo>
                <a:cubicBezTo>
                  <a:pt x="6419" y="1662"/>
                  <a:pt x="6441" y="1694"/>
                  <a:pt x="6463" y="1722"/>
                </a:cubicBezTo>
                <a:cubicBezTo>
                  <a:pt x="6428" y="1763"/>
                  <a:pt x="6397" y="1685"/>
                  <a:pt x="6366" y="1694"/>
                </a:cubicBezTo>
                <a:cubicBezTo>
                  <a:pt x="6312" y="1710"/>
                  <a:pt x="6363" y="1752"/>
                  <a:pt x="6367" y="1775"/>
                </a:cubicBezTo>
                <a:cubicBezTo>
                  <a:pt x="6371" y="1795"/>
                  <a:pt x="6357" y="1780"/>
                  <a:pt x="6358" y="1798"/>
                </a:cubicBezTo>
                <a:cubicBezTo>
                  <a:pt x="6358" y="1819"/>
                  <a:pt x="6327" y="1849"/>
                  <a:pt x="6374" y="1862"/>
                </a:cubicBezTo>
                <a:cubicBezTo>
                  <a:pt x="6360" y="1878"/>
                  <a:pt x="6348" y="1915"/>
                  <a:pt x="6322" y="1913"/>
                </a:cubicBezTo>
                <a:cubicBezTo>
                  <a:pt x="6270" y="1910"/>
                  <a:pt x="6320" y="1873"/>
                  <a:pt x="6302" y="1856"/>
                </a:cubicBezTo>
                <a:cubicBezTo>
                  <a:pt x="6278" y="1832"/>
                  <a:pt x="6185" y="1889"/>
                  <a:pt x="6184" y="1888"/>
                </a:cubicBezTo>
                <a:cubicBezTo>
                  <a:pt x="6179" y="1875"/>
                  <a:pt x="6236" y="1835"/>
                  <a:pt x="6238" y="1827"/>
                </a:cubicBezTo>
                <a:cubicBezTo>
                  <a:pt x="6252" y="1786"/>
                  <a:pt x="6195" y="1778"/>
                  <a:pt x="6197" y="1759"/>
                </a:cubicBezTo>
                <a:cubicBezTo>
                  <a:pt x="6200" y="1735"/>
                  <a:pt x="6292" y="1777"/>
                  <a:pt x="6263" y="1690"/>
                </a:cubicBezTo>
                <a:cubicBezTo>
                  <a:pt x="6246" y="1637"/>
                  <a:pt x="6178" y="1651"/>
                  <a:pt x="6144" y="1691"/>
                </a:cubicBezTo>
                <a:cubicBezTo>
                  <a:pt x="6100" y="1742"/>
                  <a:pt x="6158" y="1791"/>
                  <a:pt x="6179" y="1842"/>
                </a:cubicBezTo>
                <a:cubicBezTo>
                  <a:pt x="6154" y="1842"/>
                  <a:pt x="6156" y="1818"/>
                  <a:pt x="6138" y="1815"/>
                </a:cubicBezTo>
                <a:cubicBezTo>
                  <a:pt x="6105" y="1808"/>
                  <a:pt x="6132" y="1819"/>
                  <a:pt x="6104" y="1833"/>
                </a:cubicBezTo>
                <a:cubicBezTo>
                  <a:pt x="6092" y="1839"/>
                  <a:pt x="6059" y="1870"/>
                  <a:pt x="6035" y="1856"/>
                </a:cubicBezTo>
                <a:cubicBezTo>
                  <a:pt x="6004" y="1839"/>
                  <a:pt x="6028" y="1822"/>
                  <a:pt x="6030" y="1809"/>
                </a:cubicBezTo>
                <a:cubicBezTo>
                  <a:pt x="6046" y="1803"/>
                  <a:pt x="6055" y="1790"/>
                  <a:pt x="6056" y="1772"/>
                </a:cubicBezTo>
                <a:cubicBezTo>
                  <a:pt x="6056" y="1751"/>
                  <a:pt x="6054" y="1730"/>
                  <a:pt x="6050" y="1709"/>
                </a:cubicBezTo>
                <a:cubicBezTo>
                  <a:pt x="6049" y="1664"/>
                  <a:pt x="6030" y="1672"/>
                  <a:pt x="6067" y="1634"/>
                </a:cubicBezTo>
                <a:cubicBezTo>
                  <a:pt x="6123" y="1702"/>
                  <a:pt x="6269" y="1639"/>
                  <a:pt x="6149" y="1588"/>
                </a:cubicBezTo>
                <a:cubicBezTo>
                  <a:pt x="6124" y="1577"/>
                  <a:pt x="6114" y="1582"/>
                  <a:pt x="6085" y="1575"/>
                </a:cubicBezTo>
                <a:cubicBezTo>
                  <a:pt x="6052" y="1566"/>
                  <a:pt x="6040" y="1549"/>
                  <a:pt x="6010" y="1530"/>
                </a:cubicBezTo>
                <a:cubicBezTo>
                  <a:pt x="6035" y="1501"/>
                  <a:pt x="6004" y="1493"/>
                  <a:pt x="5990" y="1469"/>
                </a:cubicBezTo>
                <a:cubicBezTo>
                  <a:pt x="6024" y="1469"/>
                  <a:pt x="6096" y="1458"/>
                  <a:pt x="6073" y="1407"/>
                </a:cubicBezTo>
                <a:cubicBezTo>
                  <a:pt x="6056" y="1371"/>
                  <a:pt x="5990" y="1398"/>
                  <a:pt x="5981" y="1382"/>
                </a:cubicBezTo>
                <a:cubicBezTo>
                  <a:pt x="5976" y="1372"/>
                  <a:pt x="5994" y="1357"/>
                  <a:pt x="5999" y="1354"/>
                </a:cubicBezTo>
                <a:cubicBezTo>
                  <a:pt x="5988" y="1360"/>
                  <a:pt x="6063" y="1359"/>
                  <a:pt x="6051" y="1358"/>
                </a:cubicBezTo>
                <a:cubicBezTo>
                  <a:pt x="6058" y="1358"/>
                  <a:pt x="6069" y="1334"/>
                  <a:pt x="6075" y="1329"/>
                </a:cubicBezTo>
                <a:cubicBezTo>
                  <a:pt x="6077" y="1421"/>
                  <a:pt x="6152" y="1405"/>
                  <a:pt x="6151" y="1335"/>
                </a:cubicBezTo>
                <a:cubicBezTo>
                  <a:pt x="6185" y="1355"/>
                  <a:pt x="6123" y="1427"/>
                  <a:pt x="6199" y="1423"/>
                </a:cubicBezTo>
                <a:cubicBezTo>
                  <a:pt x="6227" y="1422"/>
                  <a:pt x="6241" y="1403"/>
                  <a:pt x="6247" y="1378"/>
                </a:cubicBezTo>
                <a:cubicBezTo>
                  <a:pt x="6268" y="1421"/>
                  <a:pt x="6314" y="1389"/>
                  <a:pt x="6302" y="1459"/>
                </a:cubicBezTo>
                <a:cubicBezTo>
                  <a:pt x="6287" y="1546"/>
                  <a:pt x="6280" y="1440"/>
                  <a:pt x="6229" y="1457"/>
                </a:cubicBezTo>
                <a:cubicBezTo>
                  <a:pt x="6181" y="1473"/>
                  <a:pt x="6180" y="1624"/>
                  <a:pt x="6229" y="1639"/>
                </a:cubicBezTo>
                <a:cubicBezTo>
                  <a:pt x="6245" y="1644"/>
                  <a:pt x="6279" y="1619"/>
                  <a:pt x="6283" y="1622"/>
                </a:cubicBezTo>
                <a:cubicBezTo>
                  <a:pt x="6283" y="1622"/>
                  <a:pt x="6278" y="1673"/>
                  <a:pt x="6282" y="1682"/>
                </a:cubicBezTo>
                <a:cubicBezTo>
                  <a:pt x="6298" y="1729"/>
                  <a:pt x="6261" y="1699"/>
                  <a:pt x="6313" y="1691"/>
                </a:cubicBezTo>
                <a:cubicBezTo>
                  <a:pt x="6330" y="1688"/>
                  <a:pt x="6354" y="1689"/>
                  <a:pt x="6369" y="1682"/>
                </a:cubicBezTo>
                <a:cubicBezTo>
                  <a:pt x="6393" y="1669"/>
                  <a:pt x="6400" y="1637"/>
                  <a:pt x="6430" y="1624"/>
                </a:cubicBezTo>
                <a:cubicBezTo>
                  <a:pt x="6419" y="1664"/>
                  <a:pt x="6409" y="1633"/>
                  <a:pt x="6430" y="1624"/>
                </a:cubicBezTo>
                <a:close/>
                <a:moveTo>
                  <a:pt x="6448" y="1101"/>
                </a:moveTo>
                <a:cubicBezTo>
                  <a:pt x="6422" y="1125"/>
                  <a:pt x="6418" y="1167"/>
                  <a:pt x="6383" y="1182"/>
                </a:cubicBezTo>
                <a:cubicBezTo>
                  <a:pt x="6380" y="1172"/>
                  <a:pt x="6409" y="1098"/>
                  <a:pt x="6417" y="1092"/>
                </a:cubicBezTo>
                <a:cubicBezTo>
                  <a:pt x="6426" y="1086"/>
                  <a:pt x="6464" y="1087"/>
                  <a:pt x="6448" y="1101"/>
                </a:cubicBezTo>
                <a:cubicBezTo>
                  <a:pt x="6437" y="1111"/>
                  <a:pt x="6450" y="1099"/>
                  <a:pt x="6448" y="1101"/>
                </a:cubicBezTo>
                <a:close/>
                <a:moveTo>
                  <a:pt x="6437" y="1013"/>
                </a:moveTo>
                <a:cubicBezTo>
                  <a:pt x="6447" y="999"/>
                  <a:pt x="6443" y="1010"/>
                  <a:pt x="6451" y="1023"/>
                </a:cubicBezTo>
                <a:cubicBezTo>
                  <a:pt x="6446" y="1020"/>
                  <a:pt x="6442" y="1017"/>
                  <a:pt x="6437" y="1013"/>
                </a:cubicBezTo>
                <a:cubicBezTo>
                  <a:pt x="6437" y="1013"/>
                  <a:pt x="6439" y="1020"/>
                  <a:pt x="6437" y="1013"/>
                </a:cubicBezTo>
                <a:close/>
                <a:moveTo>
                  <a:pt x="6462" y="755"/>
                </a:moveTo>
                <a:cubicBezTo>
                  <a:pt x="6459" y="767"/>
                  <a:pt x="6452" y="775"/>
                  <a:pt x="6440" y="779"/>
                </a:cubicBezTo>
                <a:cubicBezTo>
                  <a:pt x="6419" y="701"/>
                  <a:pt x="6477" y="708"/>
                  <a:pt x="6462" y="755"/>
                </a:cubicBezTo>
                <a:cubicBezTo>
                  <a:pt x="6460" y="762"/>
                  <a:pt x="6464" y="748"/>
                  <a:pt x="6462" y="755"/>
                </a:cubicBezTo>
                <a:close/>
                <a:moveTo>
                  <a:pt x="6473" y="555"/>
                </a:moveTo>
                <a:cubicBezTo>
                  <a:pt x="6455" y="555"/>
                  <a:pt x="6433" y="593"/>
                  <a:pt x="6420" y="589"/>
                </a:cubicBezTo>
                <a:cubicBezTo>
                  <a:pt x="6391" y="579"/>
                  <a:pt x="6390" y="522"/>
                  <a:pt x="6412" y="504"/>
                </a:cubicBezTo>
                <a:cubicBezTo>
                  <a:pt x="6419" y="515"/>
                  <a:pt x="6583" y="555"/>
                  <a:pt x="6473" y="555"/>
                </a:cubicBezTo>
                <a:close/>
                <a:moveTo>
                  <a:pt x="6495" y="667"/>
                </a:moveTo>
                <a:cubicBezTo>
                  <a:pt x="6475" y="680"/>
                  <a:pt x="6490" y="637"/>
                  <a:pt x="6500" y="633"/>
                </a:cubicBezTo>
                <a:cubicBezTo>
                  <a:pt x="6492" y="657"/>
                  <a:pt x="6511" y="656"/>
                  <a:pt x="6495" y="667"/>
                </a:cubicBezTo>
                <a:cubicBezTo>
                  <a:pt x="6494" y="668"/>
                  <a:pt x="6502" y="662"/>
                  <a:pt x="6495" y="667"/>
                </a:cubicBezTo>
                <a:close/>
                <a:moveTo>
                  <a:pt x="6530" y="838"/>
                </a:moveTo>
                <a:cubicBezTo>
                  <a:pt x="6523" y="846"/>
                  <a:pt x="6504" y="858"/>
                  <a:pt x="6497" y="843"/>
                </a:cubicBezTo>
                <a:cubicBezTo>
                  <a:pt x="6501" y="830"/>
                  <a:pt x="6545" y="824"/>
                  <a:pt x="6552" y="819"/>
                </a:cubicBezTo>
                <a:cubicBezTo>
                  <a:pt x="6557" y="830"/>
                  <a:pt x="6540" y="829"/>
                  <a:pt x="6530" y="838"/>
                </a:cubicBezTo>
                <a:cubicBezTo>
                  <a:pt x="6528" y="840"/>
                  <a:pt x="6536" y="833"/>
                  <a:pt x="6530" y="838"/>
                </a:cubicBezTo>
                <a:close/>
                <a:moveTo>
                  <a:pt x="6567" y="948"/>
                </a:moveTo>
                <a:cubicBezTo>
                  <a:pt x="6537" y="948"/>
                  <a:pt x="6554" y="928"/>
                  <a:pt x="6553" y="927"/>
                </a:cubicBezTo>
                <a:cubicBezTo>
                  <a:pt x="6556" y="930"/>
                  <a:pt x="6578" y="948"/>
                  <a:pt x="6567" y="948"/>
                </a:cubicBezTo>
                <a:close/>
                <a:moveTo>
                  <a:pt x="6567" y="714"/>
                </a:moveTo>
                <a:cubicBezTo>
                  <a:pt x="6551" y="735"/>
                  <a:pt x="6556" y="688"/>
                  <a:pt x="6555" y="684"/>
                </a:cubicBezTo>
                <a:cubicBezTo>
                  <a:pt x="6555" y="683"/>
                  <a:pt x="6605" y="666"/>
                  <a:pt x="6567" y="714"/>
                </a:cubicBezTo>
                <a:cubicBezTo>
                  <a:pt x="6566" y="716"/>
                  <a:pt x="6579" y="699"/>
                  <a:pt x="6567" y="714"/>
                </a:cubicBezTo>
                <a:close/>
                <a:moveTo>
                  <a:pt x="6631" y="655"/>
                </a:moveTo>
                <a:cubicBezTo>
                  <a:pt x="6626" y="660"/>
                  <a:pt x="6621" y="664"/>
                  <a:pt x="6614" y="667"/>
                </a:cubicBezTo>
                <a:cubicBezTo>
                  <a:pt x="6603" y="667"/>
                  <a:pt x="6601" y="611"/>
                  <a:pt x="6587" y="603"/>
                </a:cubicBezTo>
                <a:cubicBezTo>
                  <a:pt x="6573" y="595"/>
                  <a:pt x="6532" y="603"/>
                  <a:pt x="6515" y="612"/>
                </a:cubicBezTo>
                <a:cubicBezTo>
                  <a:pt x="6516" y="584"/>
                  <a:pt x="6540" y="565"/>
                  <a:pt x="6546" y="539"/>
                </a:cubicBezTo>
                <a:cubicBezTo>
                  <a:pt x="6553" y="510"/>
                  <a:pt x="6539" y="490"/>
                  <a:pt x="6554" y="460"/>
                </a:cubicBezTo>
                <a:cubicBezTo>
                  <a:pt x="6558" y="465"/>
                  <a:pt x="6618" y="535"/>
                  <a:pt x="6618" y="535"/>
                </a:cubicBezTo>
                <a:cubicBezTo>
                  <a:pt x="6637" y="532"/>
                  <a:pt x="6634" y="499"/>
                  <a:pt x="6644" y="497"/>
                </a:cubicBezTo>
                <a:cubicBezTo>
                  <a:pt x="6647" y="495"/>
                  <a:pt x="6663" y="489"/>
                  <a:pt x="6666" y="488"/>
                </a:cubicBezTo>
                <a:cubicBezTo>
                  <a:pt x="6672" y="486"/>
                  <a:pt x="6723" y="544"/>
                  <a:pt x="6716" y="480"/>
                </a:cubicBezTo>
                <a:cubicBezTo>
                  <a:pt x="6708" y="421"/>
                  <a:pt x="6650" y="468"/>
                  <a:pt x="6653" y="412"/>
                </a:cubicBezTo>
                <a:cubicBezTo>
                  <a:pt x="6688" y="434"/>
                  <a:pt x="6713" y="409"/>
                  <a:pt x="6739" y="419"/>
                </a:cubicBezTo>
                <a:cubicBezTo>
                  <a:pt x="6750" y="424"/>
                  <a:pt x="6748" y="447"/>
                  <a:pt x="6764" y="452"/>
                </a:cubicBezTo>
                <a:cubicBezTo>
                  <a:pt x="6849" y="479"/>
                  <a:pt x="6782" y="438"/>
                  <a:pt x="6801" y="406"/>
                </a:cubicBezTo>
                <a:cubicBezTo>
                  <a:pt x="6855" y="426"/>
                  <a:pt x="6834" y="486"/>
                  <a:pt x="6791" y="503"/>
                </a:cubicBezTo>
                <a:cubicBezTo>
                  <a:pt x="6771" y="512"/>
                  <a:pt x="6715" y="473"/>
                  <a:pt x="6721" y="531"/>
                </a:cubicBezTo>
                <a:cubicBezTo>
                  <a:pt x="6726" y="577"/>
                  <a:pt x="6782" y="566"/>
                  <a:pt x="6739" y="623"/>
                </a:cubicBezTo>
                <a:cubicBezTo>
                  <a:pt x="6712" y="658"/>
                  <a:pt x="6694" y="639"/>
                  <a:pt x="6676" y="682"/>
                </a:cubicBezTo>
                <a:cubicBezTo>
                  <a:pt x="6672" y="685"/>
                  <a:pt x="6675" y="613"/>
                  <a:pt x="6631" y="655"/>
                </a:cubicBezTo>
                <a:cubicBezTo>
                  <a:pt x="6628" y="657"/>
                  <a:pt x="6640" y="646"/>
                  <a:pt x="6631" y="655"/>
                </a:cubicBezTo>
                <a:close/>
                <a:moveTo>
                  <a:pt x="6725" y="806"/>
                </a:moveTo>
                <a:cubicBezTo>
                  <a:pt x="6715" y="821"/>
                  <a:pt x="6674" y="884"/>
                  <a:pt x="6651" y="868"/>
                </a:cubicBezTo>
                <a:cubicBezTo>
                  <a:pt x="6636" y="857"/>
                  <a:pt x="6644" y="796"/>
                  <a:pt x="6649" y="791"/>
                </a:cubicBezTo>
                <a:cubicBezTo>
                  <a:pt x="6662" y="777"/>
                  <a:pt x="6749" y="768"/>
                  <a:pt x="6725" y="806"/>
                </a:cubicBezTo>
                <a:cubicBezTo>
                  <a:pt x="6723" y="808"/>
                  <a:pt x="6730" y="798"/>
                  <a:pt x="6725" y="806"/>
                </a:cubicBezTo>
                <a:close/>
                <a:moveTo>
                  <a:pt x="6887" y="642"/>
                </a:moveTo>
                <a:cubicBezTo>
                  <a:pt x="6875" y="717"/>
                  <a:pt x="6814" y="649"/>
                  <a:pt x="6777" y="668"/>
                </a:cubicBezTo>
                <a:cubicBezTo>
                  <a:pt x="6750" y="682"/>
                  <a:pt x="6790" y="723"/>
                  <a:pt x="6739" y="716"/>
                </a:cubicBezTo>
                <a:cubicBezTo>
                  <a:pt x="6674" y="707"/>
                  <a:pt x="6757" y="671"/>
                  <a:pt x="6770" y="665"/>
                </a:cubicBezTo>
                <a:cubicBezTo>
                  <a:pt x="6790" y="656"/>
                  <a:pt x="6885" y="604"/>
                  <a:pt x="6802" y="588"/>
                </a:cubicBezTo>
                <a:cubicBezTo>
                  <a:pt x="6822" y="584"/>
                  <a:pt x="6825" y="557"/>
                  <a:pt x="6842" y="559"/>
                </a:cubicBezTo>
                <a:cubicBezTo>
                  <a:pt x="6847" y="559"/>
                  <a:pt x="6836" y="571"/>
                  <a:pt x="6841" y="571"/>
                </a:cubicBezTo>
                <a:cubicBezTo>
                  <a:pt x="6804" y="568"/>
                  <a:pt x="6914" y="615"/>
                  <a:pt x="6892" y="597"/>
                </a:cubicBezTo>
                <a:cubicBezTo>
                  <a:pt x="6895" y="600"/>
                  <a:pt x="6907" y="583"/>
                  <a:pt x="6913" y="582"/>
                </a:cubicBezTo>
                <a:cubicBezTo>
                  <a:pt x="6896" y="597"/>
                  <a:pt x="6891" y="620"/>
                  <a:pt x="6887" y="642"/>
                </a:cubicBezTo>
                <a:cubicBezTo>
                  <a:pt x="6886" y="651"/>
                  <a:pt x="6891" y="620"/>
                  <a:pt x="6887" y="642"/>
                </a:cubicBezTo>
                <a:close/>
                <a:moveTo>
                  <a:pt x="7081" y="225"/>
                </a:moveTo>
                <a:cubicBezTo>
                  <a:pt x="7063" y="225"/>
                  <a:pt x="7056" y="192"/>
                  <a:pt x="7039" y="201"/>
                </a:cubicBezTo>
                <a:cubicBezTo>
                  <a:pt x="7002" y="221"/>
                  <a:pt x="7070" y="258"/>
                  <a:pt x="7072" y="273"/>
                </a:cubicBezTo>
                <a:cubicBezTo>
                  <a:pt x="7064" y="287"/>
                  <a:pt x="7036" y="274"/>
                  <a:pt x="7032" y="278"/>
                </a:cubicBezTo>
                <a:cubicBezTo>
                  <a:pt x="7028" y="282"/>
                  <a:pt x="7021" y="301"/>
                  <a:pt x="7021" y="301"/>
                </a:cubicBezTo>
                <a:cubicBezTo>
                  <a:pt x="7024" y="299"/>
                  <a:pt x="7006" y="321"/>
                  <a:pt x="7000" y="325"/>
                </a:cubicBezTo>
                <a:cubicBezTo>
                  <a:pt x="6989" y="333"/>
                  <a:pt x="6966" y="322"/>
                  <a:pt x="6952" y="333"/>
                </a:cubicBezTo>
                <a:cubicBezTo>
                  <a:pt x="6865" y="403"/>
                  <a:pt x="7021" y="406"/>
                  <a:pt x="7021" y="411"/>
                </a:cubicBezTo>
                <a:cubicBezTo>
                  <a:pt x="7021" y="408"/>
                  <a:pt x="6955" y="459"/>
                  <a:pt x="6964" y="459"/>
                </a:cubicBezTo>
                <a:cubicBezTo>
                  <a:pt x="6962" y="459"/>
                  <a:pt x="6888" y="358"/>
                  <a:pt x="6886" y="354"/>
                </a:cubicBezTo>
                <a:cubicBezTo>
                  <a:pt x="6878" y="329"/>
                  <a:pt x="6874" y="324"/>
                  <a:pt x="6895" y="308"/>
                </a:cubicBezTo>
                <a:cubicBezTo>
                  <a:pt x="6921" y="288"/>
                  <a:pt x="6947" y="317"/>
                  <a:pt x="6978" y="298"/>
                </a:cubicBezTo>
                <a:cubicBezTo>
                  <a:pt x="7007" y="279"/>
                  <a:pt x="7023" y="203"/>
                  <a:pt x="7031" y="179"/>
                </a:cubicBezTo>
                <a:cubicBezTo>
                  <a:pt x="7032" y="176"/>
                  <a:pt x="7011" y="172"/>
                  <a:pt x="7014" y="163"/>
                </a:cubicBezTo>
                <a:cubicBezTo>
                  <a:pt x="7022" y="138"/>
                  <a:pt x="7018" y="178"/>
                  <a:pt x="7043" y="140"/>
                </a:cubicBezTo>
                <a:cubicBezTo>
                  <a:pt x="7054" y="121"/>
                  <a:pt x="7063" y="90"/>
                  <a:pt x="7079" y="75"/>
                </a:cubicBezTo>
                <a:cubicBezTo>
                  <a:pt x="7077" y="89"/>
                  <a:pt x="7088" y="126"/>
                  <a:pt x="7082" y="137"/>
                </a:cubicBezTo>
                <a:cubicBezTo>
                  <a:pt x="7075" y="149"/>
                  <a:pt x="7044" y="139"/>
                  <a:pt x="7041" y="152"/>
                </a:cubicBezTo>
                <a:cubicBezTo>
                  <a:pt x="7042" y="146"/>
                  <a:pt x="7136" y="225"/>
                  <a:pt x="7081" y="225"/>
                </a:cubicBezTo>
                <a:close/>
                <a:moveTo>
                  <a:pt x="7173" y="991"/>
                </a:moveTo>
                <a:cubicBezTo>
                  <a:pt x="7154" y="990"/>
                  <a:pt x="7179" y="969"/>
                  <a:pt x="7179" y="968"/>
                </a:cubicBezTo>
                <a:cubicBezTo>
                  <a:pt x="7178" y="971"/>
                  <a:pt x="7190" y="986"/>
                  <a:pt x="7173" y="991"/>
                </a:cubicBezTo>
                <a:cubicBezTo>
                  <a:pt x="7171" y="990"/>
                  <a:pt x="7178" y="989"/>
                  <a:pt x="7173" y="991"/>
                </a:cubicBezTo>
                <a:close/>
                <a:moveTo>
                  <a:pt x="7695" y="1702"/>
                </a:moveTo>
                <a:cubicBezTo>
                  <a:pt x="7703" y="1704"/>
                  <a:pt x="7712" y="1705"/>
                  <a:pt x="7711" y="1716"/>
                </a:cubicBezTo>
                <a:cubicBezTo>
                  <a:pt x="7709" y="1733"/>
                  <a:pt x="7681" y="1698"/>
                  <a:pt x="7695" y="1702"/>
                </a:cubicBezTo>
                <a:cubicBezTo>
                  <a:pt x="7696" y="1702"/>
                  <a:pt x="7695" y="1702"/>
                  <a:pt x="7695" y="1702"/>
                </a:cubicBezTo>
                <a:close/>
                <a:moveTo>
                  <a:pt x="8116" y="726"/>
                </a:moveTo>
                <a:cubicBezTo>
                  <a:pt x="8135" y="689"/>
                  <a:pt x="8092" y="670"/>
                  <a:pt x="8108" y="641"/>
                </a:cubicBezTo>
                <a:cubicBezTo>
                  <a:pt x="8114" y="630"/>
                  <a:pt x="8170" y="600"/>
                  <a:pt x="8179" y="617"/>
                </a:cubicBezTo>
                <a:cubicBezTo>
                  <a:pt x="8201" y="661"/>
                  <a:pt x="8103" y="699"/>
                  <a:pt x="8128" y="739"/>
                </a:cubicBezTo>
                <a:cubicBezTo>
                  <a:pt x="8122" y="730"/>
                  <a:pt x="8249" y="757"/>
                  <a:pt x="8175" y="779"/>
                </a:cubicBezTo>
                <a:cubicBezTo>
                  <a:pt x="8137" y="790"/>
                  <a:pt x="8119" y="732"/>
                  <a:pt x="8082" y="774"/>
                </a:cubicBezTo>
                <a:cubicBezTo>
                  <a:pt x="8057" y="753"/>
                  <a:pt x="8109" y="740"/>
                  <a:pt x="8116" y="726"/>
                </a:cubicBezTo>
                <a:cubicBezTo>
                  <a:pt x="8123" y="711"/>
                  <a:pt x="8109" y="739"/>
                  <a:pt x="8116" y="726"/>
                </a:cubicBezTo>
                <a:close/>
                <a:moveTo>
                  <a:pt x="8065" y="193"/>
                </a:moveTo>
                <a:cubicBezTo>
                  <a:pt x="8075" y="195"/>
                  <a:pt x="8079" y="199"/>
                  <a:pt x="8078" y="205"/>
                </a:cubicBezTo>
                <a:cubicBezTo>
                  <a:pt x="8077" y="206"/>
                  <a:pt x="8059" y="193"/>
                  <a:pt x="8065" y="193"/>
                </a:cubicBezTo>
                <a:close/>
                <a:moveTo>
                  <a:pt x="7979" y="310"/>
                </a:moveTo>
                <a:cubicBezTo>
                  <a:pt x="7983" y="309"/>
                  <a:pt x="7980" y="332"/>
                  <a:pt x="7976" y="335"/>
                </a:cubicBezTo>
                <a:cubicBezTo>
                  <a:pt x="7965" y="334"/>
                  <a:pt x="7972" y="312"/>
                  <a:pt x="7979" y="310"/>
                </a:cubicBezTo>
                <a:cubicBezTo>
                  <a:pt x="7980" y="310"/>
                  <a:pt x="7976" y="311"/>
                  <a:pt x="7979" y="310"/>
                </a:cubicBezTo>
                <a:close/>
                <a:moveTo>
                  <a:pt x="7917" y="174"/>
                </a:moveTo>
                <a:cubicBezTo>
                  <a:pt x="7958" y="116"/>
                  <a:pt x="7954" y="149"/>
                  <a:pt x="7940" y="195"/>
                </a:cubicBezTo>
                <a:cubicBezTo>
                  <a:pt x="7937" y="189"/>
                  <a:pt x="7918" y="172"/>
                  <a:pt x="7917" y="174"/>
                </a:cubicBezTo>
                <a:cubicBezTo>
                  <a:pt x="7920" y="170"/>
                  <a:pt x="7917" y="175"/>
                  <a:pt x="7917" y="174"/>
                </a:cubicBezTo>
                <a:close/>
                <a:moveTo>
                  <a:pt x="7860" y="322"/>
                </a:moveTo>
                <a:cubicBezTo>
                  <a:pt x="7896" y="322"/>
                  <a:pt x="7914" y="407"/>
                  <a:pt x="7930" y="426"/>
                </a:cubicBezTo>
                <a:cubicBezTo>
                  <a:pt x="7968" y="469"/>
                  <a:pt x="7973" y="455"/>
                  <a:pt x="8026" y="435"/>
                </a:cubicBezTo>
                <a:cubicBezTo>
                  <a:pt x="8009" y="465"/>
                  <a:pt x="7963" y="510"/>
                  <a:pt x="8017" y="532"/>
                </a:cubicBezTo>
                <a:cubicBezTo>
                  <a:pt x="8015" y="531"/>
                  <a:pt x="8063" y="519"/>
                  <a:pt x="8068" y="517"/>
                </a:cubicBezTo>
                <a:cubicBezTo>
                  <a:pt x="8065" y="510"/>
                  <a:pt x="8043" y="585"/>
                  <a:pt x="8046" y="578"/>
                </a:cubicBezTo>
                <a:cubicBezTo>
                  <a:pt x="8035" y="602"/>
                  <a:pt x="8025" y="624"/>
                  <a:pt x="8006" y="643"/>
                </a:cubicBezTo>
                <a:cubicBezTo>
                  <a:pt x="8001" y="632"/>
                  <a:pt x="8021" y="616"/>
                  <a:pt x="8018" y="603"/>
                </a:cubicBezTo>
                <a:cubicBezTo>
                  <a:pt x="8015" y="588"/>
                  <a:pt x="7998" y="577"/>
                  <a:pt x="7996" y="568"/>
                </a:cubicBezTo>
                <a:cubicBezTo>
                  <a:pt x="7987" y="527"/>
                  <a:pt x="8007" y="535"/>
                  <a:pt x="7973" y="504"/>
                </a:cubicBezTo>
                <a:cubicBezTo>
                  <a:pt x="7934" y="468"/>
                  <a:pt x="7844" y="448"/>
                  <a:pt x="7875" y="524"/>
                </a:cubicBezTo>
                <a:cubicBezTo>
                  <a:pt x="7857" y="519"/>
                  <a:pt x="7839" y="510"/>
                  <a:pt x="7820" y="516"/>
                </a:cubicBezTo>
                <a:cubicBezTo>
                  <a:pt x="7813" y="507"/>
                  <a:pt x="7826" y="482"/>
                  <a:pt x="7819" y="472"/>
                </a:cubicBezTo>
                <a:cubicBezTo>
                  <a:pt x="7812" y="462"/>
                  <a:pt x="7785" y="443"/>
                  <a:pt x="7783" y="440"/>
                </a:cubicBezTo>
                <a:cubicBezTo>
                  <a:pt x="7778" y="432"/>
                  <a:pt x="7751" y="328"/>
                  <a:pt x="7768" y="328"/>
                </a:cubicBezTo>
                <a:cubicBezTo>
                  <a:pt x="7777" y="328"/>
                  <a:pt x="7779" y="380"/>
                  <a:pt x="7812" y="378"/>
                </a:cubicBezTo>
                <a:cubicBezTo>
                  <a:pt x="7841" y="376"/>
                  <a:pt x="7845" y="322"/>
                  <a:pt x="7860" y="322"/>
                </a:cubicBezTo>
                <a:close/>
                <a:moveTo>
                  <a:pt x="8038" y="828"/>
                </a:moveTo>
                <a:cubicBezTo>
                  <a:pt x="8021" y="860"/>
                  <a:pt x="8000" y="809"/>
                  <a:pt x="8013" y="795"/>
                </a:cubicBezTo>
                <a:cubicBezTo>
                  <a:pt x="8020" y="803"/>
                  <a:pt x="8048" y="810"/>
                  <a:pt x="8038" y="828"/>
                </a:cubicBezTo>
                <a:cubicBezTo>
                  <a:pt x="8035" y="834"/>
                  <a:pt x="8042" y="821"/>
                  <a:pt x="8038" y="828"/>
                </a:cubicBezTo>
                <a:close/>
                <a:moveTo>
                  <a:pt x="7994" y="728"/>
                </a:moveTo>
                <a:cubicBezTo>
                  <a:pt x="7948" y="711"/>
                  <a:pt x="7970" y="562"/>
                  <a:pt x="7994" y="728"/>
                </a:cubicBezTo>
                <a:cubicBezTo>
                  <a:pt x="7994" y="728"/>
                  <a:pt x="7994" y="723"/>
                  <a:pt x="7994" y="728"/>
                </a:cubicBezTo>
                <a:close/>
                <a:moveTo>
                  <a:pt x="7883" y="584"/>
                </a:moveTo>
                <a:cubicBezTo>
                  <a:pt x="7868" y="592"/>
                  <a:pt x="7873" y="554"/>
                  <a:pt x="7883" y="550"/>
                </a:cubicBezTo>
                <a:cubicBezTo>
                  <a:pt x="7884" y="563"/>
                  <a:pt x="7873" y="571"/>
                  <a:pt x="7883" y="584"/>
                </a:cubicBezTo>
                <a:cubicBezTo>
                  <a:pt x="7882" y="585"/>
                  <a:pt x="7877" y="575"/>
                  <a:pt x="7883" y="584"/>
                </a:cubicBezTo>
                <a:close/>
                <a:moveTo>
                  <a:pt x="7716" y="608"/>
                </a:moveTo>
                <a:cubicBezTo>
                  <a:pt x="7688" y="587"/>
                  <a:pt x="7698" y="626"/>
                  <a:pt x="7673" y="615"/>
                </a:cubicBezTo>
                <a:cubicBezTo>
                  <a:pt x="7628" y="595"/>
                  <a:pt x="7715" y="546"/>
                  <a:pt x="7734" y="551"/>
                </a:cubicBezTo>
                <a:cubicBezTo>
                  <a:pt x="7747" y="555"/>
                  <a:pt x="7779" y="609"/>
                  <a:pt x="7778" y="615"/>
                </a:cubicBezTo>
                <a:cubicBezTo>
                  <a:pt x="7767" y="674"/>
                  <a:pt x="7740" y="626"/>
                  <a:pt x="7716" y="608"/>
                </a:cubicBezTo>
                <a:cubicBezTo>
                  <a:pt x="7713" y="606"/>
                  <a:pt x="7727" y="616"/>
                  <a:pt x="7716" y="608"/>
                </a:cubicBezTo>
                <a:close/>
                <a:moveTo>
                  <a:pt x="7740" y="742"/>
                </a:moveTo>
                <a:cubicBezTo>
                  <a:pt x="7730" y="757"/>
                  <a:pt x="7722" y="723"/>
                  <a:pt x="7725" y="723"/>
                </a:cubicBezTo>
                <a:cubicBezTo>
                  <a:pt x="7728" y="725"/>
                  <a:pt x="7743" y="737"/>
                  <a:pt x="7740" y="742"/>
                </a:cubicBezTo>
                <a:cubicBezTo>
                  <a:pt x="7739" y="743"/>
                  <a:pt x="7741" y="741"/>
                  <a:pt x="7740" y="742"/>
                </a:cubicBezTo>
                <a:close/>
                <a:moveTo>
                  <a:pt x="7713" y="469"/>
                </a:moveTo>
                <a:cubicBezTo>
                  <a:pt x="7714" y="460"/>
                  <a:pt x="7715" y="451"/>
                  <a:pt x="7716" y="442"/>
                </a:cubicBezTo>
                <a:cubicBezTo>
                  <a:pt x="7716" y="447"/>
                  <a:pt x="7756" y="478"/>
                  <a:pt x="7743" y="495"/>
                </a:cubicBezTo>
                <a:cubicBezTo>
                  <a:pt x="7737" y="504"/>
                  <a:pt x="7712" y="477"/>
                  <a:pt x="7713" y="469"/>
                </a:cubicBezTo>
                <a:cubicBezTo>
                  <a:pt x="7714" y="464"/>
                  <a:pt x="7711" y="483"/>
                  <a:pt x="7713" y="469"/>
                </a:cubicBezTo>
                <a:close/>
                <a:moveTo>
                  <a:pt x="7776" y="740"/>
                </a:moveTo>
                <a:cubicBezTo>
                  <a:pt x="7783" y="731"/>
                  <a:pt x="7801" y="730"/>
                  <a:pt x="7809" y="736"/>
                </a:cubicBezTo>
                <a:cubicBezTo>
                  <a:pt x="7805" y="741"/>
                  <a:pt x="7769" y="753"/>
                  <a:pt x="7776" y="740"/>
                </a:cubicBezTo>
                <a:cubicBezTo>
                  <a:pt x="7780" y="735"/>
                  <a:pt x="7776" y="741"/>
                  <a:pt x="7776" y="740"/>
                </a:cubicBezTo>
                <a:close/>
                <a:moveTo>
                  <a:pt x="7516" y="389"/>
                </a:moveTo>
                <a:cubicBezTo>
                  <a:pt x="7530" y="359"/>
                  <a:pt x="7528" y="333"/>
                  <a:pt x="7560" y="347"/>
                </a:cubicBezTo>
                <a:cubicBezTo>
                  <a:pt x="7607" y="366"/>
                  <a:pt x="7550" y="412"/>
                  <a:pt x="7564" y="450"/>
                </a:cubicBezTo>
                <a:cubicBezTo>
                  <a:pt x="7515" y="442"/>
                  <a:pt x="7488" y="448"/>
                  <a:pt x="7516" y="389"/>
                </a:cubicBezTo>
                <a:cubicBezTo>
                  <a:pt x="7520" y="381"/>
                  <a:pt x="7508" y="406"/>
                  <a:pt x="7516" y="389"/>
                </a:cubicBezTo>
                <a:close/>
                <a:moveTo>
                  <a:pt x="7421" y="291"/>
                </a:moveTo>
                <a:cubicBezTo>
                  <a:pt x="7496" y="275"/>
                  <a:pt x="7489" y="335"/>
                  <a:pt x="7485" y="393"/>
                </a:cubicBezTo>
                <a:cubicBezTo>
                  <a:pt x="7483" y="377"/>
                  <a:pt x="7486" y="327"/>
                  <a:pt x="7473" y="316"/>
                </a:cubicBezTo>
                <a:cubicBezTo>
                  <a:pt x="7459" y="303"/>
                  <a:pt x="7436" y="314"/>
                  <a:pt x="7431" y="310"/>
                </a:cubicBezTo>
                <a:cubicBezTo>
                  <a:pt x="7427" y="307"/>
                  <a:pt x="7380" y="309"/>
                  <a:pt x="7421" y="291"/>
                </a:cubicBezTo>
                <a:close/>
                <a:moveTo>
                  <a:pt x="7480" y="427"/>
                </a:moveTo>
                <a:cubicBezTo>
                  <a:pt x="7476" y="444"/>
                  <a:pt x="7474" y="438"/>
                  <a:pt x="7480" y="427"/>
                </a:cubicBezTo>
                <a:cubicBezTo>
                  <a:pt x="7479" y="431"/>
                  <a:pt x="7479" y="430"/>
                  <a:pt x="7480" y="427"/>
                </a:cubicBezTo>
                <a:close/>
                <a:moveTo>
                  <a:pt x="7361" y="411"/>
                </a:moveTo>
                <a:cubicBezTo>
                  <a:pt x="7373" y="398"/>
                  <a:pt x="7418" y="379"/>
                  <a:pt x="7431" y="400"/>
                </a:cubicBezTo>
                <a:cubicBezTo>
                  <a:pt x="7431" y="407"/>
                  <a:pt x="7422" y="404"/>
                  <a:pt x="7422" y="405"/>
                </a:cubicBezTo>
                <a:cubicBezTo>
                  <a:pt x="7426" y="382"/>
                  <a:pt x="7370" y="459"/>
                  <a:pt x="7379" y="450"/>
                </a:cubicBezTo>
                <a:cubicBezTo>
                  <a:pt x="7372" y="458"/>
                  <a:pt x="7382" y="488"/>
                  <a:pt x="7361" y="465"/>
                </a:cubicBezTo>
                <a:cubicBezTo>
                  <a:pt x="7350" y="454"/>
                  <a:pt x="7349" y="423"/>
                  <a:pt x="7361" y="411"/>
                </a:cubicBezTo>
                <a:cubicBezTo>
                  <a:pt x="7372" y="400"/>
                  <a:pt x="7357" y="415"/>
                  <a:pt x="7361" y="411"/>
                </a:cubicBezTo>
                <a:close/>
                <a:moveTo>
                  <a:pt x="7283" y="326"/>
                </a:moveTo>
                <a:cubicBezTo>
                  <a:pt x="7308" y="326"/>
                  <a:pt x="7338" y="372"/>
                  <a:pt x="7302" y="382"/>
                </a:cubicBezTo>
                <a:cubicBezTo>
                  <a:pt x="7264" y="393"/>
                  <a:pt x="7240" y="326"/>
                  <a:pt x="7283" y="326"/>
                </a:cubicBezTo>
                <a:close/>
                <a:moveTo>
                  <a:pt x="7315" y="472"/>
                </a:moveTo>
                <a:cubicBezTo>
                  <a:pt x="7293" y="510"/>
                  <a:pt x="7295" y="466"/>
                  <a:pt x="7317" y="440"/>
                </a:cubicBezTo>
                <a:cubicBezTo>
                  <a:pt x="7326" y="451"/>
                  <a:pt x="7325" y="461"/>
                  <a:pt x="7315" y="472"/>
                </a:cubicBezTo>
                <a:cubicBezTo>
                  <a:pt x="7312" y="477"/>
                  <a:pt x="7324" y="458"/>
                  <a:pt x="7315" y="472"/>
                </a:cubicBezTo>
                <a:close/>
                <a:moveTo>
                  <a:pt x="7246" y="482"/>
                </a:moveTo>
                <a:cubicBezTo>
                  <a:pt x="7250" y="513"/>
                  <a:pt x="7180" y="497"/>
                  <a:pt x="7198" y="464"/>
                </a:cubicBezTo>
                <a:cubicBezTo>
                  <a:pt x="7207" y="472"/>
                  <a:pt x="7245" y="478"/>
                  <a:pt x="7246" y="482"/>
                </a:cubicBezTo>
                <a:cubicBezTo>
                  <a:pt x="7246" y="485"/>
                  <a:pt x="7246" y="481"/>
                  <a:pt x="7246" y="482"/>
                </a:cubicBezTo>
                <a:close/>
                <a:moveTo>
                  <a:pt x="7237" y="256"/>
                </a:moveTo>
                <a:cubicBezTo>
                  <a:pt x="7240" y="263"/>
                  <a:pt x="7237" y="267"/>
                  <a:pt x="7230" y="268"/>
                </a:cubicBezTo>
                <a:cubicBezTo>
                  <a:pt x="7232" y="264"/>
                  <a:pt x="7235" y="260"/>
                  <a:pt x="7237" y="256"/>
                </a:cubicBezTo>
                <a:close/>
                <a:moveTo>
                  <a:pt x="7188" y="370"/>
                </a:moveTo>
                <a:cubicBezTo>
                  <a:pt x="7192" y="370"/>
                  <a:pt x="7241" y="462"/>
                  <a:pt x="7165" y="380"/>
                </a:cubicBezTo>
                <a:cubicBezTo>
                  <a:pt x="7172" y="375"/>
                  <a:pt x="7179" y="372"/>
                  <a:pt x="7188" y="370"/>
                </a:cubicBezTo>
                <a:close/>
                <a:moveTo>
                  <a:pt x="7108" y="183"/>
                </a:moveTo>
                <a:cubicBezTo>
                  <a:pt x="7111" y="90"/>
                  <a:pt x="7191" y="163"/>
                  <a:pt x="7108" y="183"/>
                </a:cubicBezTo>
                <a:cubicBezTo>
                  <a:pt x="7108" y="183"/>
                  <a:pt x="7123" y="179"/>
                  <a:pt x="7108" y="183"/>
                </a:cubicBezTo>
                <a:close/>
                <a:moveTo>
                  <a:pt x="7341" y="732"/>
                </a:moveTo>
                <a:cubicBezTo>
                  <a:pt x="7336" y="729"/>
                  <a:pt x="7333" y="725"/>
                  <a:pt x="7332" y="720"/>
                </a:cubicBezTo>
                <a:cubicBezTo>
                  <a:pt x="7342" y="725"/>
                  <a:pt x="7345" y="728"/>
                  <a:pt x="7341" y="732"/>
                </a:cubicBezTo>
                <a:cubicBezTo>
                  <a:pt x="7336" y="731"/>
                  <a:pt x="7341" y="732"/>
                  <a:pt x="7341" y="732"/>
                </a:cubicBezTo>
                <a:close/>
                <a:moveTo>
                  <a:pt x="7461" y="563"/>
                </a:moveTo>
                <a:cubicBezTo>
                  <a:pt x="7428" y="560"/>
                  <a:pt x="7388" y="619"/>
                  <a:pt x="7358" y="632"/>
                </a:cubicBezTo>
                <a:cubicBezTo>
                  <a:pt x="7339" y="640"/>
                  <a:pt x="7334" y="621"/>
                  <a:pt x="7311" y="640"/>
                </a:cubicBezTo>
                <a:cubicBezTo>
                  <a:pt x="7291" y="656"/>
                  <a:pt x="7300" y="687"/>
                  <a:pt x="7288" y="700"/>
                </a:cubicBezTo>
                <a:cubicBezTo>
                  <a:pt x="7274" y="715"/>
                  <a:pt x="7261" y="726"/>
                  <a:pt x="7229" y="702"/>
                </a:cubicBezTo>
                <a:cubicBezTo>
                  <a:pt x="7184" y="670"/>
                  <a:pt x="7207" y="666"/>
                  <a:pt x="7208" y="631"/>
                </a:cubicBezTo>
                <a:cubicBezTo>
                  <a:pt x="7208" y="623"/>
                  <a:pt x="7245" y="591"/>
                  <a:pt x="7211" y="581"/>
                </a:cubicBezTo>
                <a:cubicBezTo>
                  <a:pt x="7226" y="585"/>
                  <a:pt x="7075" y="630"/>
                  <a:pt x="7134" y="571"/>
                </a:cubicBezTo>
                <a:cubicBezTo>
                  <a:pt x="7140" y="565"/>
                  <a:pt x="7218" y="569"/>
                  <a:pt x="7235" y="577"/>
                </a:cubicBezTo>
                <a:cubicBezTo>
                  <a:pt x="7250" y="585"/>
                  <a:pt x="7248" y="613"/>
                  <a:pt x="7268" y="618"/>
                </a:cubicBezTo>
                <a:cubicBezTo>
                  <a:pt x="7322" y="630"/>
                  <a:pt x="7292" y="589"/>
                  <a:pt x="7300" y="574"/>
                </a:cubicBezTo>
                <a:cubicBezTo>
                  <a:pt x="7307" y="558"/>
                  <a:pt x="7272" y="559"/>
                  <a:pt x="7314" y="545"/>
                </a:cubicBezTo>
                <a:cubicBezTo>
                  <a:pt x="7339" y="602"/>
                  <a:pt x="7320" y="563"/>
                  <a:pt x="7366" y="544"/>
                </a:cubicBezTo>
                <a:cubicBezTo>
                  <a:pt x="7392" y="533"/>
                  <a:pt x="7414" y="558"/>
                  <a:pt x="7432" y="551"/>
                </a:cubicBezTo>
                <a:cubicBezTo>
                  <a:pt x="7460" y="541"/>
                  <a:pt x="7453" y="511"/>
                  <a:pt x="7473" y="495"/>
                </a:cubicBezTo>
                <a:cubicBezTo>
                  <a:pt x="7473" y="518"/>
                  <a:pt x="7464" y="541"/>
                  <a:pt x="7461" y="563"/>
                </a:cubicBezTo>
                <a:cubicBezTo>
                  <a:pt x="7461" y="563"/>
                  <a:pt x="7463" y="554"/>
                  <a:pt x="7461" y="563"/>
                </a:cubicBezTo>
                <a:close/>
                <a:moveTo>
                  <a:pt x="7557" y="812"/>
                </a:moveTo>
                <a:cubicBezTo>
                  <a:pt x="7551" y="830"/>
                  <a:pt x="7542" y="804"/>
                  <a:pt x="7542" y="804"/>
                </a:cubicBezTo>
                <a:cubicBezTo>
                  <a:pt x="7544" y="806"/>
                  <a:pt x="7566" y="788"/>
                  <a:pt x="7557" y="812"/>
                </a:cubicBezTo>
                <a:cubicBezTo>
                  <a:pt x="7556" y="814"/>
                  <a:pt x="7558" y="809"/>
                  <a:pt x="7557" y="812"/>
                </a:cubicBezTo>
                <a:close/>
                <a:moveTo>
                  <a:pt x="7589" y="540"/>
                </a:moveTo>
                <a:cubicBezTo>
                  <a:pt x="7577" y="549"/>
                  <a:pt x="7561" y="523"/>
                  <a:pt x="7551" y="524"/>
                </a:cubicBezTo>
                <a:cubicBezTo>
                  <a:pt x="7513" y="524"/>
                  <a:pt x="7542" y="531"/>
                  <a:pt x="7521" y="552"/>
                </a:cubicBezTo>
                <a:cubicBezTo>
                  <a:pt x="7508" y="567"/>
                  <a:pt x="7481" y="601"/>
                  <a:pt x="7489" y="625"/>
                </a:cubicBezTo>
                <a:cubicBezTo>
                  <a:pt x="7445" y="632"/>
                  <a:pt x="7481" y="502"/>
                  <a:pt x="7496" y="495"/>
                </a:cubicBezTo>
                <a:cubicBezTo>
                  <a:pt x="7511" y="488"/>
                  <a:pt x="7605" y="526"/>
                  <a:pt x="7589" y="540"/>
                </a:cubicBezTo>
                <a:cubicBezTo>
                  <a:pt x="7587" y="541"/>
                  <a:pt x="7590" y="539"/>
                  <a:pt x="7589" y="540"/>
                </a:cubicBezTo>
                <a:close/>
                <a:moveTo>
                  <a:pt x="7597" y="215"/>
                </a:moveTo>
                <a:cubicBezTo>
                  <a:pt x="7570" y="240"/>
                  <a:pt x="7545" y="188"/>
                  <a:pt x="7569" y="174"/>
                </a:cubicBezTo>
                <a:cubicBezTo>
                  <a:pt x="7598" y="157"/>
                  <a:pt x="7626" y="217"/>
                  <a:pt x="7657" y="146"/>
                </a:cubicBezTo>
                <a:cubicBezTo>
                  <a:pt x="7659" y="141"/>
                  <a:pt x="7660" y="109"/>
                  <a:pt x="7653" y="115"/>
                </a:cubicBezTo>
                <a:cubicBezTo>
                  <a:pt x="7654" y="114"/>
                  <a:pt x="7646" y="107"/>
                  <a:pt x="7658" y="101"/>
                </a:cubicBezTo>
                <a:cubicBezTo>
                  <a:pt x="7676" y="91"/>
                  <a:pt x="7668" y="125"/>
                  <a:pt x="7678" y="130"/>
                </a:cubicBezTo>
                <a:cubicBezTo>
                  <a:pt x="7701" y="143"/>
                  <a:pt x="7778" y="140"/>
                  <a:pt x="7793" y="154"/>
                </a:cubicBezTo>
                <a:cubicBezTo>
                  <a:pt x="7812" y="171"/>
                  <a:pt x="7821" y="228"/>
                  <a:pt x="7826" y="250"/>
                </a:cubicBezTo>
                <a:cubicBezTo>
                  <a:pt x="7827" y="257"/>
                  <a:pt x="7860" y="264"/>
                  <a:pt x="7846" y="281"/>
                </a:cubicBezTo>
                <a:cubicBezTo>
                  <a:pt x="7837" y="292"/>
                  <a:pt x="7792" y="274"/>
                  <a:pt x="7777" y="276"/>
                </a:cubicBezTo>
                <a:cubicBezTo>
                  <a:pt x="7777" y="272"/>
                  <a:pt x="7804" y="245"/>
                  <a:pt x="7798" y="233"/>
                </a:cubicBezTo>
                <a:cubicBezTo>
                  <a:pt x="7787" y="208"/>
                  <a:pt x="7754" y="181"/>
                  <a:pt x="7729" y="169"/>
                </a:cubicBezTo>
                <a:cubicBezTo>
                  <a:pt x="7664" y="140"/>
                  <a:pt x="7646" y="172"/>
                  <a:pt x="7597" y="215"/>
                </a:cubicBezTo>
                <a:cubicBezTo>
                  <a:pt x="7594" y="218"/>
                  <a:pt x="7603" y="210"/>
                  <a:pt x="7597" y="215"/>
                </a:cubicBezTo>
                <a:close/>
                <a:moveTo>
                  <a:pt x="7622" y="383"/>
                </a:moveTo>
                <a:cubicBezTo>
                  <a:pt x="7624" y="335"/>
                  <a:pt x="7692" y="284"/>
                  <a:pt x="7701" y="357"/>
                </a:cubicBezTo>
                <a:cubicBezTo>
                  <a:pt x="7708" y="414"/>
                  <a:pt x="7620" y="440"/>
                  <a:pt x="7622" y="383"/>
                </a:cubicBezTo>
                <a:cubicBezTo>
                  <a:pt x="7623" y="354"/>
                  <a:pt x="7622" y="384"/>
                  <a:pt x="7622" y="383"/>
                </a:cubicBezTo>
                <a:close/>
                <a:moveTo>
                  <a:pt x="7762" y="1545"/>
                </a:moveTo>
                <a:cubicBezTo>
                  <a:pt x="7750" y="1553"/>
                  <a:pt x="7755" y="1545"/>
                  <a:pt x="7734" y="1538"/>
                </a:cubicBezTo>
                <a:cubicBezTo>
                  <a:pt x="7728" y="1538"/>
                  <a:pt x="7793" y="1521"/>
                  <a:pt x="7762" y="1545"/>
                </a:cubicBezTo>
                <a:cubicBezTo>
                  <a:pt x="7760" y="1546"/>
                  <a:pt x="7763" y="1543"/>
                  <a:pt x="7762" y="1545"/>
                </a:cubicBezTo>
                <a:close/>
                <a:moveTo>
                  <a:pt x="7864" y="1347"/>
                </a:moveTo>
                <a:cubicBezTo>
                  <a:pt x="7879" y="1313"/>
                  <a:pt x="7874" y="1346"/>
                  <a:pt x="7864" y="1347"/>
                </a:cubicBezTo>
                <a:cubicBezTo>
                  <a:pt x="7864" y="1347"/>
                  <a:pt x="7875" y="1346"/>
                  <a:pt x="7864" y="1347"/>
                </a:cubicBezTo>
                <a:close/>
                <a:moveTo>
                  <a:pt x="8003" y="1026"/>
                </a:moveTo>
                <a:cubicBezTo>
                  <a:pt x="7987" y="1027"/>
                  <a:pt x="7973" y="1031"/>
                  <a:pt x="7960" y="1040"/>
                </a:cubicBezTo>
                <a:cubicBezTo>
                  <a:pt x="7952" y="1019"/>
                  <a:pt x="7934" y="971"/>
                  <a:pt x="7903" y="999"/>
                </a:cubicBezTo>
                <a:cubicBezTo>
                  <a:pt x="7886" y="1014"/>
                  <a:pt x="7909" y="1040"/>
                  <a:pt x="7894" y="1065"/>
                </a:cubicBezTo>
                <a:cubicBezTo>
                  <a:pt x="7873" y="1099"/>
                  <a:pt x="7811" y="1062"/>
                  <a:pt x="7799" y="1028"/>
                </a:cubicBezTo>
                <a:cubicBezTo>
                  <a:pt x="7787" y="994"/>
                  <a:pt x="7887" y="874"/>
                  <a:pt x="7792" y="874"/>
                </a:cubicBezTo>
                <a:cubicBezTo>
                  <a:pt x="7729" y="874"/>
                  <a:pt x="7766" y="920"/>
                  <a:pt x="7751" y="949"/>
                </a:cubicBezTo>
                <a:cubicBezTo>
                  <a:pt x="7730" y="991"/>
                  <a:pt x="7662" y="987"/>
                  <a:pt x="7658" y="1034"/>
                </a:cubicBezTo>
                <a:cubicBezTo>
                  <a:pt x="7626" y="1006"/>
                  <a:pt x="7683" y="945"/>
                  <a:pt x="7636" y="927"/>
                </a:cubicBezTo>
                <a:cubicBezTo>
                  <a:pt x="7688" y="914"/>
                  <a:pt x="7688" y="932"/>
                  <a:pt x="7731" y="901"/>
                </a:cubicBezTo>
                <a:cubicBezTo>
                  <a:pt x="7769" y="874"/>
                  <a:pt x="7784" y="851"/>
                  <a:pt x="7834" y="842"/>
                </a:cubicBezTo>
                <a:cubicBezTo>
                  <a:pt x="7845" y="840"/>
                  <a:pt x="7903" y="826"/>
                  <a:pt x="7911" y="831"/>
                </a:cubicBezTo>
                <a:cubicBezTo>
                  <a:pt x="7895" y="822"/>
                  <a:pt x="7960" y="931"/>
                  <a:pt x="7961" y="913"/>
                </a:cubicBezTo>
                <a:cubicBezTo>
                  <a:pt x="7960" y="932"/>
                  <a:pt x="7905" y="932"/>
                  <a:pt x="7921" y="963"/>
                </a:cubicBezTo>
                <a:cubicBezTo>
                  <a:pt x="7924" y="969"/>
                  <a:pt x="7940" y="960"/>
                  <a:pt x="7946" y="963"/>
                </a:cubicBezTo>
                <a:cubicBezTo>
                  <a:pt x="7971" y="975"/>
                  <a:pt x="8042" y="979"/>
                  <a:pt x="8056" y="957"/>
                </a:cubicBezTo>
                <a:cubicBezTo>
                  <a:pt x="8079" y="968"/>
                  <a:pt x="8077" y="998"/>
                  <a:pt x="8107" y="1007"/>
                </a:cubicBezTo>
                <a:cubicBezTo>
                  <a:pt x="8047" y="1058"/>
                  <a:pt x="8077" y="1026"/>
                  <a:pt x="8003" y="1026"/>
                </a:cubicBezTo>
                <a:close/>
                <a:moveTo>
                  <a:pt x="8063" y="1241"/>
                </a:moveTo>
                <a:cubicBezTo>
                  <a:pt x="8055" y="1243"/>
                  <a:pt x="8048" y="1245"/>
                  <a:pt x="8041" y="1249"/>
                </a:cubicBezTo>
                <a:cubicBezTo>
                  <a:pt x="8026" y="1241"/>
                  <a:pt x="8064" y="1241"/>
                  <a:pt x="8063" y="1241"/>
                </a:cubicBezTo>
                <a:cubicBezTo>
                  <a:pt x="8058" y="1241"/>
                  <a:pt x="8063" y="1241"/>
                  <a:pt x="8063" y="1241"/>
                </a:cubicBezTo>
                <a:close/>
                <a:moveTo>
                  <a:pt x="8125" y="1076"/>
                </a:moveTo>
                <a:cubicBezTo>
                  <a:pt x="8124" y="1084"/>
                  <a:pt x="8054" y="1106"/>
                  <a:pt x="8055" y="1091"/>
                </a:cubicBezTo>
                <a:cubicBezTo>
                  <a:pt x="8056" y="1074"/>
                  <a:pt x="8126" y="1067"/>
                  <a:pt x="8125" y="1076"/>
                </a:cubicBezTo>
                <a:cubicBezTo>
                  <a:pt x="8125" y="1077"/>
                  <a:pt x="8125" y="1076"/>
                  <a:pt x="8125" y="1076"/>
                </a:cubicBezTo>
                <a:close/>
                <a:moveTo>
                  <a:pt x="8123" y="929"/>
                </a:moveTo>
                <a:cubicBezTo>
                  <a:pt x="8095" y="945"/>
                  <a:pt x="8093" y="902"/>
                  <a:pt x="8080" y="886"/>
                </a:cubicBezTo>
                <a:cubicBezTo>
                  <a:pt x="8147" y="859"/>
                  <a:pt x="8151" y="891"/>
                  <a:pt x="8176" y="931"/>
                </a:cubicBezTo>
                <a:cubicBezTo>
                  <a:pt x="8158" y="918"/>
                  <a:pt x="8141" y="918"/>
                  <a:pt x="8123" y="929"/>
                </a:cubicBezTo>
                <a:cubicBezTo>
                  <a:pt x="8117" y="932"/>
                  <a:pt x="8133" y="924"/>
                  <a:pt x="8123" y="929"/>
                </a:cubicBezTo>
                <a:close/>
                <a:moveTo>
                  <a:pt x="8179" y="1239"/>
                </a:moveTo>
                <a:cubicBezTo>
                  <a:pt x="8169" y="1239"/>
                  <a:pt x="8139" y="1221"/>
                  <a:pt x="8156" y="1210"/>
                </a:cubicBezTo>
                <a:cubicBezTo>
                  <a:pt x="8158" y="1211"/>
                  <a:pt x="8185" y="1239"/>
                  <a:pt x="8179" y="1239"/>
                </a:cubicBezTo>
                <a:close/>
                <a:moveTo>
                  <a:pt x="8254" y="1049"/>
                </a:moveTo>
                <a:cubicBezTo>
                  <a:pt x="8222" y="1069"/>
                  <a:pt x="8199" y="1096"/>
                  <a:pt x="8171" y="1057"/>
                </a:cubicBezTo>
                <a:cubicBezTo>
                  <a:pt x="8156" y="1037"/>
                  <a:pt x="8176" y="977"/>
                  <a:pt x="8175" y="976"/>
                </a:cubicBezTo>
                <a:cubicBezTo>
                  <a:pt x="8180" y="987"/>
                  <a:pt x="8166" y="1018"/>
                  <a:pt x="8171" y="1026"/>
                </a:cubicBezTo>
                <a:cubicBezTo>
                  <a:pt x="8192" y="1057"/>
                  <a:pt x="8231" y="1027"/>
                  <a:pt x="8266" y="1041"/>
                </a:cubicBezTo>
                <a:cubicBezTo>
                  <a:pt x="8262" y="1044"/>
                  <a:pt x="8258" y="1047"/>
                  <a:pt x="8254" y="1049"/>
                </a:cubicBezTo>
                <a:cubicBezTo>
                  <a:pt x="8248" y="1053"/>
                  <a:pt x="8258" y="1047"/>
                  <a:pt x="8254" y="1049"/>
                </a:cubicBezTo>
                <a:close/>
                <a:moveTo>
                  <a:pt x="8218" y="544"/>
                </a:moveTo>
                <a:cubicBezTo>
                  <a:pt x="8221" y="537"/>
                  <a:pt x="8225" y="531"/>
                  <a:pt x="8229" y="524"/>
                </a:cubicBezTo>
                <a:cubicBezTo>
                  <a:pt x="8247" y="525"/>
                  <a:pt x="8234" y="546"/>
                  <a:pt x="8218" y="544"/>
                </a:cubicBezTo>
                <a:close/>
                <a:moveTo>
                  <a:pt x="8266" y="421"/>
                </a:moveTo>
                <a:cubicBezTo>
                  <a:pt x="8290" y="409"/>
                  <a:pt x="8211" y="408"/>
                  <a:pt x="8220" y="418"/>
                </a:cubicBezTo>
                <a:cubicBezTo>
                  <a:pt x="8175" y="370"/>
                  <a:pt x="8279" y="368"/>
                  <a:pt x="8302" y="383"/>
                </a:cubicBezTo>
                <a:cubicBezTo>
                  <a:pt x="8297" y="402"/>
                  <a:pt x="8285" y="415"/>
                  <a:pt x="8266" y="421"/>
                </a:cubicBezTo>
                <a:cubicBezTo>
                  <a:pt x="8264" y="422"/>
                  <a:pt x="8284" y="412"/>
                  <a:pt x="8266" y="421"/>
                </a:cubicBezTo>
                <a:close/>
                <a:moveTo>
                  <a:pt x="8783" y="689"/>
                </a:moveTo>
                <a:cubicBezTo>
                  <a:pt x="8805" y="674"/>
                  <a:pt x="8786" y="657"/>
                  <a:pt x="8813" y="666"/>
                </a:cubicBezTo>
                <a:cubicBezTo>
                  <a:pt x="8806" y="664"/>
                  <a:pt x="8826" y="724"/>
                  <a:pt x="8828" y="727"/>
                </a:cubicBezTo>
                <a:cubicBezTo>
                  <a:pt x="8816" y="726"/>
                  <a:pt x="8780" y="699"/>
                  <a:pt x="8783" y="689"/>
                </a:cubicBezTo>
                <a:cubicBezTo>
                  <a:pt x="8789" y="686"/>
                  <a:pt x="8783" y="690"/>
                  <a:pt x="8783" y="689"/>
                </a:cubicBezTo>
                <a:close/>
                <a:moveTo>
                  <a:pt x="8770" y="875"/>
                </a:moveTo>
                <a:cubicBezTo>
                  <a:pt x="8786" y="862"/>
                  <a:pt x="8775" y="901"/>
                  <a:pt x="8767" y="901"/>
                </a:cubicBezTo>
                <a:cubicBezTo>
                  <a:pt x="8748" y="901"/>
                  <a:pt x="8768" y="877"/>
                  <a:pt x="8770" y="875"/>
                </a:cubicBezTo>
                <a:cubicBezTo>
                  <a:pt x="8771" y="874"/>
                  <a:pt x="8762" y="882"/>
                  <a:pt x="8770" y="875"/>
                </a:cubicBezTo>
                <a:close/>
                <a:moveTo>
                  <a:pt x="8643" y="295"/>
                </a:moveTo>
                <a:cubicBezTo>
                  <a:pt x="8650" y="286"/>
                  <a:pt x="8666" y="318"/>
                  <a:pt x="8664" y="319"/>
                </a:cubicBezTo>
                <a:cubicBezTo>
                  <a:pt x="8661" y="318"/>
                  <a:pt x="8637" y="303"/>
                  <a:pt x="8643" y="295"/>
                </a:cubicBezTo>
                <a:cubicBezTo>
                  <a:pt x="8644" y="294"/>
                  <a:pt x="8643" y="295"/>
                  <a:pt x="8643" y="295"/>
                </a:cubicBezTo>
                <a:close/>
                <a:moveTo>
                  <a:pt x="8602" y="498"/>
                </a:moveTo>
                <a:cubicBezTo>
                  <a:pt x="8603" y="516"/>
                  <a:pt x="8654" y="551"/>
                  <a:pt x="8646" y="568"/>
                </a:cubicBezTo>
                <a:cubicBezTo>
                  <a:pt x="8644" y="573"/>
                  <a:pt x="8577" y="497"/>
                  <a:pt x="8573" y="486"/>
                </a:cubicBezTo>
                <a:cubicBezTo>
                  <a:pt x="8572" y="485"/>
                  <a:pt x="8600" y="479"/>
                  <a:pt x="8602" y="498"/>
                </a:cubicBezTo>
                <a:cubicBezTo>
                  <a:pt x="8602" y="499"/>
                  <a:pt x="8600" y="484"/>
                  <a:pt x="8602" y="498"/>
                </a:cubicBezTo>
                <a:close/>
                <a:moveTo>
                  <a:pt x="8594" y="338"/>
                </a:moveTo>
                <a:cubicBezTo>
                  <a:pt x="8593" y="339"/>
                  <a:pt x="8572" y="368"/>
                  <a:pt x="8567" y="368"/>
                </a:cubicBezTo>
                <a:cubicBezTo>
                  <a:pt x="8562" y="368"/>
                  <a:pt x="8564" y="335"/>
                  <a:pt x="8566" y="328"/>
                </a:cubicBezTo>
                <a:cubicBezTo>
                  <a:pt x="8568" y="320"/>
                  <a:pt x="8553" y="315"/>
                  <a:pt x="8563" y="309"/>
                </a:cubicBezTo>
                <a:cubicBezTo>
                  <a:pt x="8577" y="300"/>
                  <a:pt x="8604" y="321"/>
                  <a:pt x="8594" y="338"/>
                </a:cubicBezTo>
                <a:cubicBezTo>
                  <a:pt x="8591" y="343"/>
                  <a:pt x="8599" y="330"/>
                  <a:pt x="8594" y="338"/>
                </a:cubicBezTo>
                <a:close/>
                <a:moveTo>
                  <a:pt x="8550" y="169"/>
                </a:moveTo>
                <a:cubicBezTo>
                  <a:pt x="8565" y="175"/>
                  <a:pt x="8584" y="169"/>
                  <a:pt x="8574" y="194"/>
                </a:cubicBezTo>
                <a:cubicBezTo>
                  <a:pt x="8560" y="188"/>
                  <a:pt x="8546" y="181"/>
                  <a:pt x="8537" y="170"/>
                </a:cubicBezTo>
                <a:cubicBezTo>
                  <a:pt x="8541" y="169"/>
                  <a:pt x="8546" y="169"/>
                  <a:pt x="8550" y="169"/>
                </a:cubicBezTo>
                <a:close/>
                <a:moveTo>
                  <a:pt x="8364" y="324"/>
                </a:moveTo>
                <a:cubicBezTo>
                  <a:pt x="8414" y="342"/>
                  <a:pt x="8318" y="435"/>
                  <a:pt x="8364" y="324"/>
                </a:cubicBezTo>
                <a:cubicBezTo>
                  <a:pt x="8379" y="329"/>
                  <a:pt x="8363" y="326"/>
                  <a:pt x="8364" y="324"/>
                </a:cubicBezTo>
                <a:close/>
                <a:moveTo>
                  <a:pt x="8353" y="293"/>
                </a:moveTo>
                <a:cubicBezTo>
                  <a:pt x="8341" y="296"/>
                  <a:pt x="8335" y="282"/>
                  <a:pt x="8336" y="272"/>
                </a:cubicBezTo>
                <a:cubicBezTo>
                  <a:pt x="8347" y="275"/>
                  <a:pt x="8352" y="281"/>
                  <a:pt x="8353" y="293"/>
                </a:cubicBezTo>
                <a:cubicBezTo>
                  <a:pt x="8351" y="293"/>
                  <a:pt x="8353" y="281"/>
                  <a:pt x="8353" y="293"/>
                </a:cubicBezTo>
                <a:close/>
                <a:moveTo>
                  <a:pt x="8324" y="446"/>
                </a:moveTo>
                <a:cubicBezTo>
                  <a:pt x="8313" y="413"/>
                  <a:pt x="8436" y="401"/>
                  <a:pt x="8435" y="412"/>
                </a:cubicBezTo>
                <a:cubicBezTo>
                  <a:pt x="8404" y="480"/>
                  <a:pt x="8369" y="432"/>
                  <a:pt x="8324" y="446"/>
                </a:cubicBezTo>
                <a:close/>
                <a:moveTo>
                  <a:pt x="8397" y="1032"/>
                </a:moveTo>
                <a:cubicBezTo>
                  <a:pt x="8395" y="1037"/>
                  <a:pt x="8342" y="1085"/>
                  <a:pt x="8338" y="1064"/>
                </a:cubicBezTo>
                <a:cubicBezTo>
                  <a:pt x="8338" y="1057"/>
                  <a:pt x="8406" y="1013"/>
                  <a:pt x="8397" y="1032"/>
                </a:cubicBezTo>
                <a:cubicBezTo>
                  <a:pt x="8397" y="1033"/>
                  <a:pt x="8400" y="1026"/>
                  <a:pt x="8397" y="1032"/>
                </a:cubicBezTo>
                <a:close/>
                <a:moveTo>
                  <a:pt x="8447" y="751"/>
                </a:moveTo>
                <a:cubicBezTo>
                  <a:pt x="8440" y="751"/>
                  <a:pt x="8446" y="710"/>
                  <a:pt x="8448" y="707"/>
                </a:cubicBezTo>
                <a:cubicBezTo>
                  <a:pt x="8451" y="705"/>
                  <a:pt x="8453" y="704"/>
                  <a:pt x="8456" y="704"/>
                </a:cubicBezTo>
                <a:cubicBezTo>
                  <a:pt x="8457" y="705"/>
                  <a:pt x="8450" y="751"/>
                  <a:pt x="8447" y="751"/>
                </a:cubicBezTo>
                <a:close/>
                <a:moveTo>
                  <a:pt x="8530" y="1111"/>
                </a:moveTo>
                <a:cubicBezTo>
                  <a:pt x="8521" y="1122"/>
                  <a:pt x="8519" y="1121"/>
                  <a:pt x="8512" y="1135"/>
                </a:cubicBezTo>
                <a:cubicBezTo>
                  <a:pt x="8509" y="1141"/>
                  <a:pt x="8524" y="1188"/>
                  <a:pt x="8475" y="1182"/>
                </a:cubicBezTo>
                <a:cubicBezTo>
                  <a:pt x="8427" y="1176"/>
                  <a:pt x="8449" y="1097"/>
                  <a:pt x="8491" y="1092"/>
                </a:cubicBezTo>
                <a:cubicBezTo>
                  <a:pt x="8496" y="1092"/>
                  <a:pt x="8540" y="1101"/>
                  <a:pt x="8530" y="1111"/>
                </a:cubicBezTo>
                <a:close/>
                <a:moveTo>
                  <a:pt x="8459" y="906"/>
                </a:moveTo>
                <a:cubicBezTo>
                  <a:pt x="8466" y="894"/>
                  <a:pt x="8469" y="894"/>
                  <a:pt x="8466" y="905"/>
                </a:cubicBezTo>
                <a:cubicBezTo>
                  <a:pt x="8467" y="914"/>
                  <a:pt x="8465" y="915"/>
                  <a:pt x="8459" y="906"/>
                </a:cubicBezTo>
                <a:cubicBezTo>
                  <a:pt x="8459" y="904"/>
                  <a:pt x="8459" y="907"/>
                  <a:pt x="8459" y="906"/>
                </a:cubicBezTo>
                <a:close/>
                <a:moveTo>
                  <a:pt x="8525" y="830"/>
                </a:moveTo>
                <a:cubicBezTo>
                  <a:pt x="8522" y="828"/>
                  <a:pt x="8507" y="809"/>
                  <a:pt x="8519" y="807"/>
                </a:cubicBezTo>
                <a:cubicBezTo>
                  <a:pt x="8528" y="818"/>
                  <a:pt x="8526" y="832"/>
                  <a:pt x="8525" y="830"/>
                </a:cubicBezTo>
                <a:close/>
                <a:moveTo>
                  <a:pt x="8487" y="616"/>
                </a:moveTo>
                <a:cubicBezTo>
                  <a:pt x="8485" y="610"/>
                  <a:pt x="8442" y="594"/>
                  <a:pt x="8434" y="588"/>
                </a:cubicBezTo>
                <a:cubicBezTo>
                  <a:pt x="8431" y="586"/>
                  <a:pt x="8376" y="538"/>
                  <a:pt x="8377" y="543"/>
                </a:cubicBezTo>
                <a:cubicBezTo>
                  <a:pt x="8378" y="547"/>
                  <a:pt x="8550" y="475"/>
                  <a:pt x="8549" y="475"/>
                </a:cubicBezTo>
                <a:cubicBezTo>
                  <a:pt x="8529" y="521"/>
                  <a:pt x="8535" y="553"/>
                  <a:pt x="8531" y="598"/>
                </a:cubicBezTo>
                <a:cubicBezTo>
                  <a:pt x="8530" y="609"/>
                  <a:pt x="8558" y="625"/>
                  <a:pt x="8544" y="636"/>
                </a:cubicBezTo>
                <a:cubicBezTo>
                  <a:pt x="8534" y="645"/>
                  <a:pt x="8493" y="627"/>
                  <a:pt x="8487" y="616"/>
                </a:cubicBezTo>
                <a:cubicBezTo>
                  <a:pt x="8483" y="607"/>
                  <a:pt x="8491" y="624"/>
                  <a:pt x="8487" y="616"/>
                </a:cubicBezTo>
                <a:close/>
                <a:moveTo>
                  <a:pt x="8643" y="1318"/>
                </a:moveTo>
                <a:cubicBezTo>
                  <a:pt x="8641" y="1325"/>
                  <a:pt x="8640" y="1395"/>
                  <a:pt x="8625" y="1395"/>
                </a:cubicBezTo>
                <a:cubicBezTo>
                  <a:pt x="8624" y="1395"/>
                  <a:pt x="8622" y="1394"/>
                  <a:pt x="8621" y="1394"/>
                </a:cubicBezTo>
                <a:cubicBezTo>
                  <a:pt x="8603" y="1372"/>
                  <a:pt x="8640" y="1327"/>
                  <a:pt x="8643" y="1318"/>
                </a:cubicBezTo>
                <a:cubicBezTo>
                  <a:pt x="8639" y="1329"/>
                  <a:pt x="8643" y="1318"/>
                  <a:pt x="8643" y="1318"/>
                </a:cubicBezTo>
                <a:close/>
                <a:moveTo>
                  <a:pt x="8682" y="597"/>
                </a:moveTo>
                <a:cubicBezTo>
                  <a:pt x="8682" y="592"/>
                  <a:pt x="8712" y="588"/>
                  <a:pt x="8722" y="585"/>
                </a:cubicBezTo>
                <a:cubicBezTo>
                  <a:pt x="8729" y="636"/>
                  <a:pt x="8682" y="608"/>
                  <a:pt x="8682" y="597"/>
                </a:cubicBezTo>
                <a:cubicBezTo>
                  <a:pt x="8682" y="596"/>
                  <a:pt x="8682" y="598"/>
                  <a:pt x="8682" y="597"/>
                </a:cubicBezTo>
                <a:close/>
                <a:moveTo>
                  <a:pt x="8677" y="785"/>
                </a:moveTo>
                <a:cubicBezTo>
                  <a:pt x="8677" y="790"/>
                  <a:pt x="8651" y="820"/>
                  <a:pt x="8644" y="825"/>
                </a:cubicBezTo>
                <a:cubicBezTo>
                  <a:pt x="8602" y="851"/>
                  <a:pt x="8627" y="831"/>
                  <a:pt x="8590" y="814"/>
                </a:cubicBezTo>
                <a:cubicBezTo>
                  <a:pt x="8575" y="807"/>
                  <a:pt x="8494" y="786"/>
                  <a:pt x="8565" y="764"/>
                </a:cubicBezTo>
                <a:cubicBezTo>
                  <a:pt x="8571" y="762"/>
                  <a:pt x="8589" y="782"/>
                  <a:pt x="8593" y="780"/>
                </a:cubicBezTo>
                <a:cubicBezTo>
                  <a:pt x="8624" y="764"/>
                  <a:pt x="8599" y="772"/>
                  <a:pt x="8603" y="735"/>
                </a:cubicBezTo>
                <a:cubicBezTo>
                  <a:pt x="8611" y="669"/>
                  <a:pt x="8619" y="700"/>
                  <a:pt x="8665" y="677"/>
                </a:cubicBezTo>
                <a:cubicBezTo>
                  <a:pt x="8659" y="715"/>
                  <a:pt x="8628" y="710"/>
                  <a:pt x="8644" y="750"/>
                </a:cubicBezTo>
                <a:cubicBezTo>
                  <a:pt x="8650" y="763"/>
                  <a:pt x="8677" y="769"/>
                  <a:pt x="8677" y="785"/>
                </a:cubicBezTo>
                <a:cubicBezTo>
                  <a:pt x="8677" y="790"/>
                  <a:pt x="8677" y="779"/>
                  <a:pt x="8677" y="785"/>
                </a:cubicBezTo>
                <a:close/>
                <a:moveTo>
                  <a:pt x="8940" y="145"/>
                </a:moveTo>
                <a:cubicBezTo>
                  <a:pt x="8933" y="157"/>
                  <a:pt x="8925" y="155"/>
                  <a:pt x="8923" y="144"/>
                </a:cubicBezTo>
                <a:cubicBezTo>
                  <a:pt x="8931" y="142"/>
                  <a:pt x="8950" y="128"/>
                  <a:pt x="8940" y="145"/>
                </a:cubicBezTo>
                <a:cubicBezTo>
                  <a:pt x="8937" y="151"/>
                  <a:pt x="8941" y="143"/>
                  <a:pt x="8940" y="145"/>
                </a:cubicBezTo>
                <a:close/>
                <a:moveTo>
                  <a:pt x="9166" y="602"/>
                </a:moveTo>
                <a:cubicBezTo>
                  <a:pt x="9158" y="601"/>
                  <a:pt x="9083" y="605"/>
                  <a:pt x="9087" y="611"/>
                </a:cubicBezTo>
                <a:cubicBezTo>
                  <a:pt x="9089" y="614"/>
                  <a:pt x="9091" y="571"/>
                  <a:pt x="9094" y="569"/>
                </a:cubicBezTo>
                <a:cubicBezTo>
                  <a:pt x="9121" y="555"/>
                  <a:pt x="9157" y="600"/>
                  <a:pt x="9166" y="602"/>
                </a:cubicBezTo>
                <a:cubicBezTo>
                  <a:pt x="9155" y="600"/>
                  <a:pt x="9167" y="602"/>
                  <a:pt x="9166" y="602"/>
                </a:cubicBezTo>
                <a:close/>
                <a:moveTo>
                  <a:pt x="9187" y="677"/>
                </a:moveTo>
                <a:cubicBezTo>
                  <a:pt x="9163" y="675"/>
                  <a:pt x="9182" y="660"/>
                  <a:pt x="9182" y="660"/>
                </a:cubicBezTo>
                <a:cubicBezTo>
                  <a:pt x="9184" y="664"/>
                  <a:pt x="9204" y="678"/>
                  <a:pt x="9187" y="677"/>
                </a:cubicBezTo>
                <a:cubicBezTo>
                  <a:pt x="9177" y="676"/>
                  <a:pt x="9189" y="677"/>
                  <a:pt x="9187" y="677"/>
                </a:cubicBezTo>
                <a:close/>
                <a:moveTo>
                  <a:pt x="9153" y="866"/>
                </a:moveTo>
                <a:cubicBezTo>
                  <a:pt x="9149" y="868"/>
                  <a:pt x="9144" y="870"/>
                  <a:pt x="9140" y="872"/>
                </a:cubicBezTo>
                <a:cubicBezTo>
                  <a:pt x="9137" y="866"/>
                  <a:pt x="9154" y="856"/>
                  <a:pt x="9157" y="853"/>
                </a:cubicBezTo>
                <a:cubicBezTo>
                  <a:pt x="9166" y="860"/>
                  <a:pt x="9165" y="864"/>
                  <a:pt x="9153" y="866"/>
                </a:cubicBezTo>
                <a:cubicBezTo>
                  <a:pt x="9149" y="868"/>
                  <a:pt x="9156" y="865"/>
                  <a:pt x="9153" y="866"/>
                </a:cubicBezTo>
                <a:close/>
                <a:moveTo>
                  <a:pt x="10623" y="2669"/>
                </a:moveTo>
                <a:cubicBezTo>
                  <a:pt x="10622" y="2669"/>
                  <a:pt x="10603" y="2654"/>
                  <a:pt x="10617" y="2654"/>
                </a:cubicBezTo>
                <a:cubicBezTo>
                  <a:pt x="10625" y="2654"/>
                  <a:pt x="10626" y="2663"/>
                  <a:pt x="10623" y="2669"/>
                </a:cubicBezTo>
                <a:cubicBezTo>
                  <a:pt x="10618" y="2668"/>
                  <a:pt x="10625" y="2665"/>
                  <a:pt x="10623" y="2669"/>
                </a:cubicBezTo>
                <a:close/>
                <a:moveTo>
                  <a:pt x="10727" y="2424"/>
                </a:moveTo>
                <a:cubicBezTo>
                  <a:pt x="10736" y="2424"/>
                  <a:pt x="10753" y="2519"/>
                  <a:pt x="10697" y="2430"/>
                </a:cubicBezTo>
                <a:cubicBezTo>
                  <a:pt x="10707" y="2427"/>
                  <a:pt x="10717" y="2425"/>
                  <a:pt x="10727" y="2424"/>
                </a:cubicBezTo>
                <a:close/>
                <a:moveTo>
                  <a:pt x="10579" y="2362"/>
                </a:moveTo>
                <a:cubicBezTo>
                  <a:pt x="10626" y="2331"/>
                  <a:pt x="10628" y="2362"/>
                  <a:pt x="10636" y="2404"/>
                </a:cubicBezTo>
                <a:cubicBezTo>
                  <a:pt x="10622" y="2401"/>
                  <a:pt x="10556" y="2378"/>
                  <a:pt x="10579" y="2362"/>
                </a:cubicBezTo>
                <a:cubicBezTo>
                  <a:pt x="10586" y="2358"/>
                  <a:pt x="10574" y="2366"/>
                  <a:pt x="10579" y="2362"/>
                </a:cubicBezTo>
                <a:close/>
                <a:moveTo>
                  <a:pt x="10422" y="2066"/>
                </a:moveTo>
                <a:cubicBezTo>
                  <a:pt x="10419" y="2083"/>
                  <a:pt x="10399" y="2077"/>
                  <a:pt x="10387" y="2074"/>
                </a:cubicBezTo>
                <a:cubicBezTo>
                  <a:pt x="10399" y="2072"/>
                  <a:pt x="10411" y="2068"/>
                  <a:pt x="10422" y="2066"/>
                </a:cubicBezTo>
                <a:close/>
                <a:moveTo>
                  <a:pt x="10371" y="2050"/>
                </a:moveTo>
                <a:cubicBezTo>
                  <a:pt x="10377" y="2044"/>
                  <a:pt x="10385" y="2071"/>
                  <a:pt x="10360" y="2069"/>
                </a:cubicBezTo>
                <a:cubicBezTo>
                  <a:pt x="10364" y="2063"/>
                  <a:pt x="10367" y="2056"/>
                  <a:pt x="10371" y="2050"/>
                </a:cubicBezTo>
                <a:cubicBezTo>
                  <a:pt x="10372" y="2049"/>
                  <a:pt x="10364" y="2057"/>
                  <a:pt x="10371" y="2050"/>
                </a:cubicBezTo>
                <a:close/>
                <a:moveTo>
                  <a:pt x="9987" y="2089"/>
                </a:moveTo>
                <a:cubicBezTo>
                  <a:pt x="9993" y="2086"/>
                  <a:pt x="10006" y="2073"/>
                  <a:pt x="10013" y="2082"/>
                </a:cubicBezTo>
                <a:cubicBezTo>
                  <a:pt x="10045" y="2123"/>
                  <a:pt x="9944" y="2112"/>
                  <a:pt x="9987" y="2089"/>
                </a:cubicBezTo>
                <a:cubicBezTo>
                  <a:pt x="9991" y="2087"/>
                  <a:pt x="9979" y="2093"/>
                  <a:pt x="9987" y="2089"/>
                </a:cubicBezTo>
                <a:close/>
                <a:moveTo>
                  <a:pt x="10267" y="964"/>
                </a:moveTo>
                <a:cubicBezTo>
                  <a:pt x="10284" y="964"/>
                  <a:pt x="10283" y="992"/>
                  <a:pt x="10261" y="992"/>
                </a:cubicBezTo>
                <a:cubicBezTo>
                  <a:pt x="10259" y="987"/>
                  <a:pt x="10261" y="964"/>
                  <a:pt x="10267" y="964"/>
                </a:cubicBezTo>
                <a:close/>
                <a:moveTo>
                  <a:pt x="10151" y="99"/>
                </a:moveTo>
                <a:cubicBezTo>
                  <a:pt x="10173" y="76"/>
                  <a:pt x="10186" y="152"/>
                  <a:pt x="10191" y="157"/>
                </a:cubicBezTo>
                <a:cubicBezTo>
                  <a:pt x="10205" y="168"/>
                  <a:pt x="10250" y="150"/>
                  <a:pt x="10261" y="162"/>
                </a:cubicBezTo>
                <a:cubicBezTo>
                  <a:pt x="10289" y="193"/>
                  <a:pt x="10238" y="188"/>
                  <a:pt x="10228" y="190"/>
                </a:cubicBezTo>
                <a:cubicBezTo>
                  <a:pt x="10142" y="207"/>
                  <a:pt x="10189" y="99"/>
                  <a:pt x="10151" y="99"/>
                </a:cubicBezTo>
                <a:cubicBezTo>
                  <a:pt x="10153" y="97"/>
                  <a:pt x="10151" y="99"/>
                  <a:pt x="10151" y="99"/>
                </a:cubicBezTo>
                <a:close/>
                <a:moveTo>
                  <a:pt x="10217" y="541"/>
                </a:moveTo>
                <a:cubicBezTo>
                  <a:pt x="10232" y="582"/>
                  <a:pt x="10179" y="556"/>
                  <a:pt x="10165" y="528"/>
                </a:cubicBezTo>
                <a:cubicBezTo>
                  <a:pt x="10137" y="474"/>
                  <a:pt x="10178" y="506"/>
                  <a:pt x="10226" y="478"/>
                </a:cubicBezTo>
                <a:cubicBezTo>
                  <a:pt x="10215" y="504"/>
                  <a:pt x="10189" y="511"/>
                  <a:pt x="10217" y="541"/>
                </a:cubicBezTo>
                <a:close/>
                <a:moveTo>
                  <a:pt x="10150" y="755"/>
                </a:moveTo>
                <a:cubicBezTo>
                  <a:pt x="10159" y="751"/>
                  <a:pt x="10155" y="741"/>
                  <a:pt x="10153" y="734"/>
                </a:cubicBezTo>
                <a:cubicBezTo>
                  <a:pt x="10165" y="737"/>
                  <a:pt x="10175" y="735"/>
                  <a:pt x="10187" y="738"/>
                </a:cubicBezTo>
                <a:cubicBezTo>
                  <a:pt x="10186" y="738"/>
                  <a:pt x="10247" y="805"/>
                  <a:pt x="10247" y="805"/>
                </a:cubicBezTo>
                <a:cubicBezTo>
                  <a:pt x="10221" y="790"/>
                  <a:pt x="10157" y="783"/>
                  <a:pt x="10140" y="768"/>
                </a:cubicBezTo>
                <a:cubicBezTo>
                  <a:pt x="10143" y="763"/>
                  <a:pt x="10146" y="759"/>
                  <a:pt x="10150" y="755"/>
                </a:cubicBezTo>
                <a:cubicBezTo>
                  <a:pt x="10158" y="751"/>
                  <a:pt x="10147" y="757"/>
                  <a:pt x="10150" y="755"/>
                </a:cubicBezTo>
                <a:close/>
                <a:moveTo>
                  <a:pt x="10164" y="232"/>
                </a:moveTo>
                <a:cubicBezTo>
                  <a:pt x="10163" y="232"/>
                  <a:pt x="10174" y="222"/>
                  <a:pt x="10177" y="225"/>
                </a:cubicBezTo>
                <a:cubicBezTo>
                  <a:pt x="10177" y="243"/>
                  <a:pt x="10162" y="257"/>
                  <a:pt x="10188" y="268"/>
                </a:cubicBezTo>
                <a:cubicBezTo>
                  <a:pt x="10173" y="264"/>
                  <a:pt x="10155" y="253"/>
                  <a:pt x="10139" y="255"/>
                </a:cubicBezTo>
                <a:cubicBezTo>
                  <a:pt x="10145" y="245"/>
                  <a:pt x="10154" y="237"/>
                  <a:pt x="10164" y="232"/>
                </a:cubicBezTo>
                <a:cubicBezTo>
                  <a:pt x="10167" y="230"/>
                  <a:pt x="10154" y="238"/>
                  <a:pt x="10164" y="232"/>
                </a:cubicBezTo>
                <a:close/>
                <a:moveTo>
                  <a:pt x="10059" y="325"/>
                </a:moveTo>
                <a:cubicBezTo>
                  <a:pt x="10060" y="315"/>
                  <a:pt x="10075" y="316"/>
                  <a:pt x="10081" y="316"/>
                </a:cubicBezTo>
                <a:cubicBezTo>
                  <a:pt x="10098" y="317"/>
                  <a:pt x="10084" y="342"/>
                  <a:pt x="10084" y="350"/>
                </a:cubicBezTo>
                <a:cubicBezTo>
                  <a:pt x="10068" y="348"/>
                  <a:pt x="10059" y="340"/>
                  <a:pt x="10059" y="325"/>
                </a:cubicBezTo>
                <a:cubicBezTo>
                  <a:pt x="10059" y="320"/>
                  <a:pt x="10057" y="337"/>
                  <a:pt x="10059" y="325"/>
                </a:cubicBezTo>
                <a:close/>
                <a:moveTo>
                  <a:pt x="10050" y="1118"/>
                </a:moveTo>
                <a:cubicBezTo>
                  <a:pt x="10061" y="1108"/>
                  <a:pt x="10061" y="1099"/>
                  <a:pt x="10057" y="1086"/>
                </a:cubicBezTo>
                <a:cubicBezTo>
                  <a:pt x="10116" y="1061"/>
                  <a:pt x="10055" y="1196"/>
                  <a:pt x="10035" y="1138"/>
                </a:cubicBezTo>
                <a:cubicBezTo>
                  <a:pt x="10037" y="1129"/>
                  <a:pt x="10042" y="1123"/>
                  <a:pt x="10050" y="1118"/>
                </a:cubicBezTo>
                <a:cubicBezTo>
                  <a:pt x="10055" y="1113"/>
                  <a:pt x="10048" y="1120"/>
                  <a:pt x="10050" y="1118"/>
                </a:cubicBezTo>
                <a:close/>
                <a:moveTo>
                  <a:pt x="9982" y="445"/>
                </a:moveTo>
                <a:cubicBezTo>
                  <a:pt x="9983" y="438"/>
                  <a:pt x="10011" y="351"/>
                  <a:pt x="10029" y="355"/>
                </a:cubicBezTo>
                <a:cubicBezTo>
                  <a:pt x="10089" y="367"/>
                  <a:pt x="9978" y="476"/>
                  <a:pt x="9982" y="445"/>
                </a:cubicBezTo>
                <a:cubicBezTo>
                  <a:pt x="9984" y="429"/>
                  <a:pt x="9982" y="448"/>
                  <a:pt x="9982" y="445"/>
                </a:cubicBezTo>
                <a:close/>
                <a:moveTo>
                  <a:pt x="9962" y="726"/>
                </a:moveTo>
                <a:cubicBezTo>
                  <a:pt x="9969" y="726"/>
                  <a:pt x="9976" y="755"/>
                  <a:pt x="9974" y="759"/>
                </a:cubicBezTo>
                <a:cubicBezTo>
                  <a:pt x="9960" y="776"/>
                  <a:pt x="9935" y="729"/>
                  <a:pt x="9962" y="726"/>
                </a:cubicBezTo>
                <a:cubicBezTo>
                  <a:pt x="9962" y="726"/>
                  <a:pt x="9956" y="727"/>
                  <a:pt x="9962" y="726"/>
                </a:cubicBezTo>
                <a:close/>
                <a:moveTo>
                  <a:pt x="9948" y="138"/>
                </a:moveTo>
                <a:cubicBezTo>
                  <a:pt x="9953" y="147"/>
                  <a:pt x="9950" y="151"/>
                  <a:pt x="9939" y="152"/>
                </a:cubicBezTo>
                <a:cubicBezTo>
                  <a:pt x="9942" y="148"/>
                  <a:pt x="9945" y="143"/>
                  <a:pt x="9948" y="138"/>
                </a:cubicBezTo>
                <a:close/>
                <a:moveTo>
                  <a:pt x="9769" y="753"/>
                </a:moveTo>
                <a:cubicBezTo>
                  <a:pt x="9779" y="737"/>
                  <a:pt x="9857" y="761"/>
                  <a:pt x="9867" y="769"/>
                </a:cubicBezTo>
                <a:cubicBezTo>
                  <a:pt x="9847" y="778"/>
                  <a:pt x="9813" y="797"/>
                  <a:pt x="9798" y="792"/>
                </a:cubicBezTo>
                <a:cubicBezTo>
                  <a:pt x="9787" y="788"/>
                  <a:pt x="9760" y="767"/>
                  <a:pt x="9769" y="753"/>
                </a:cubicBezTo>
                <a:cubicBezTo>
                  <a:pt x="9772" y="748"/>
                  <a:pt x="9767" y="756"/>
                  <a:pt x="9769" y="753"/>
                </a:cubicBezTo>
                <a:close/>
                <a:moveTo>
                  <a:pt x="9693" y="441"/>
                </a:moveTo>
                <a:cubicBezTo>
                  <a:pt x="9685" y="436"/>
                  <a:pt x="9663" y="430"/>
                  <a:pt x="9649" y="424"/>
                </a:cubicBezTo>
                <a:cubicBezTo>
                  <a:pt x="9676" y="336"/>
                  <a:pt x="9714" y="423"/>
                  <a:pt x="9693" y="441"/>
                </a:cubicBezTo>
                <a:close/>
                <a:moveTo>
                  <a:pt x="9655" y="652"/>
                </a:moveTo>
                <a:cubicBezTo>
                  <a:pt x="9633" y="662"/>
                  <a:pt x="9640" y="638"/>
                  <a:pt x="9619" y="637"/>
                </a:cubicBezTo>
                <a:cubicBezTo>
                  <a:pt x="9653" y="583"/>
                  <a:pt x="9690" y="636"/>
                  <a:pt x="9655" y="652"/>
                </a:cubicBezTo>
                <a:cubicBezTo>
                  <a:pt x="9653" y="653"/>
                  <a:pt x="9667" y="647"/>
                  <a:pt x="9655" y="652"/>
                </a:cubicBezTo>
                <a:close/>
                <a:moveTo>
                  <a:pt x="9550" y="107"/>
                </a:moveTo>
                <a:cubicBezTo>
                  <a:pt x="9557" y="95"/>
                  <a:pt x="9562" y="82"/>
                  <a:pt x="9566" y="69"/>
                </a:cubicBezTo>
                <a:cubicBezTo>
                  <a:pt x="9605" y="111"/>
                  <a:pt x="9644" y="97"/>
                  <a:pt x="9691" y="111"/>
                </a:cubicBezTo>
                <a:cubicBezTo>
                  <a:pt x="9674" y="129"/>
                  <a:pt x="9653" y="171"/>
                  <a:pt x="9661" y="192"/>
                </a:cubicBezTo>
                <a:cubicBezTo>
                  <a:pt x="9671" y="216"/>
                  <a:pt x="9721" y="209"/>
                  <a:pt x="9694" y="243"/>
                </a:cubicBezTo>
                <a:cubicBezTo>
                  <a:pt x="9670" y="206"/>
                  <a:pt x="9644" y="187"/>
                  <a:pt x="9608" y="170"/>
                </a:cubicBezTo>
                <a:cubicBezTo>
                  <a:pt x="9587" y="161"/>
                  <a:pt x="9520" y="155"/>
                  <a:pt x="9550" y="107"/>
                </a:cubicBezTo>
                <a:cubicBezTo>
                  <a:pt x="9557" y="97"/>
                  <a:pt x="9544" y="117"/>
                  <a:pt x="9550" y="107"/>
                </a:cubicBezTo>
                <a:close/>
                <a:moveTo>
                  <a:pt x="9539" y="342"/>
                </a:moveTo>
                <a:cubicBezTo>
                  <a:pt x="9544" y="341"/>
                  <a:pt x="9557" y="420"/>
                  <a:pt x="9556" y="423"/>
                </a:cubicBezTo>
                <a:cubicBezTo>
                  <a:pt x="9557" y="420"/>
                  <a:pt x="9536" y="354"/>
                  <a:pt x="9516" y="350"/>
                </a:cubicBezTo>
                <a:cubicBezTo>
                  <a:pt x="9523" y="345"/>
                  <a:pt x="9531" y="342"/>
                  <a:pt x="9539" y="342"/>
                </a:cubicBezTo>
                <a:cubicBezTo>
                  <a:pt x="9539" y="342"/>
                  <a:pt x="9538" y="342"/>
                  <a:pt x="9539" y="342"/>
                </a:cubicBezTo>
                <a:close/>
                <a:moveTo>
                  <a:pt x="9466" y="225"/>
                </a:moveTo>
                <a:cubicBezTo>
                  <a:pt x="9474" y="217"/>
                  <a:pt x="9515" y="250"/>
                  <a:pt x="9518" y="254"/>
                </a:cubicBezTo>
                <a:cubicBezTo>
                  <a:pt x="9522" y="260"/>
                  <a:pt x="9441" y="251"/>
                  <a:pt x="9466" y="225"/>
                </a:cubicBezTo>
                <a:close/>
                <a:moveTo>
                  <a:pt x="9449" y="463"/>
                </a:moveTo>
                <a:cubicBezTo>
                  <a:pt x="9454" y="457"/>
                  <a:pt x="9468" y="462"/>
                  <a:pt x="9469" y="469"/>
                </a:cubicBezTo>
                <a:cubicBezTo>
                  <a:pt x="9468" y="476"/>
                  <a:pt x="9442" y="471"/>
                  <a:pt x="9449" y="463"/>
                </a:cubicBezTo>
                <a:cubicBezTo>
                  <a:pt x="9450" y="461"/>
                  <a:pt x="9448" y="464"/>
                  <a:pt x="9449" y="463"/>
                </a:cubicBezTo>
                <a:close/>
                <a:moveTo>
                  <a:pt x="9417" y="241"/>
                </a:moveTo>
                <a:cubicBezTo>
                  <a:pt x="9423" y="227"/>
                  <a:pt x="9431" y="215"/>
                  <a:pt x="9440" y="203"/>
                </a:cubicBezTo>
                <a:cubicBezTo>
                  <a:pt x="9442" y="214"/>
                  <a:pt x="9436" y="287"/>
                  <a:pt x="9411" y="253"/>
                </a:cubicBezTo>
                <a:cubicBezTo>
                  <a:pt x="9411" y="248"/>
                  <a:pt x="9414" y="244"/>
                  <a:pt x="9417" y="241"/>
                </a:cubicBezTo>
                <a:cubicBezTo>
                  <a:pt x="9421" y="236"/>
                  <a:pt x="9410" y="250"/>
                  <a:pt x="9417" y="241"/>
                </a:cubicBezTo>
                <a:close/>
                <a:moveTo>
                  <a:pt x="9380" y="292"/>
                </a:moveTo>
                <a:cubicBezTo>
                  <a:pt x="9389" y="293"/>
                  <a:pt x="9424" y="301"/>
                  <a:pt x="9420" y="317"/>
                </a:cubicBezTo>
                <a:cubicBezTo>
                  <a:pt x="9402" y="320"/>
                  <a:pt x="9371" y="319"/>
                  <a:pt x="9380" y="292"/>
                </a:cubicBezTo>
                <a:cubicBezTo>
                  <a:pt x="9380" y="292"/>
                  <a:pt x="9379" y="294"/>
                  <a:pt x="9380" y="292"/>
                </a:cubicBezTo>
                <a:close/>
                <a:moveTo>
                  <a:pt x="9366" y="623"/>
                </a:moveTo>
                <a:cubicBezTo>
                  <a:pt x="9383" y="637"/>
                  <a:pt x="9401" y="667"/>
                  <a:pt x="9418" y="679"/>
                </a:cubicBezTo>
                <a:cubicBezTo>
                  <a:pt x="9429" y="686"/>
                  <a:pt x="9454" y="694"/>
                  <a:pt x="9460" y="698"/>
                </a:cubicBezTo>
                <a:cubicBezTo>
                  <a:pt x="9468" y="705"/>
                  <a:pt x="9485" y="714"/>
                  <a:pt x="9496" y="725"/>
                </a:cubicBezTo>
                <a:cubicBezTo>
                  <a:pt x="9514" y="740"/>
                  <a:pt x="9528" y="784"/>
                  <a:pt x="9551" y="794"/>
                </a:cubicBezTo>
                <a:cubicBezTo>
                  <a:pt x="9555" y="796"/>
                  <a:pt x="9591" y="799"/>
                  <a:pt x="9584" y="792"/>
                </a:cubicBezTo>
                <a:cubicBezTo>
                  <a:pt x="9598" y="805"/>
                  <a:pt x="9620" y="793"/>
                  <a:pt x="9591" y="818"/>
                </a:cubicBezTo>
                <a:cubicBezTo>
                  <a:pt x="9594" y="816"/>
                  <a:pt x="9527" y="831"/>
                  <a:pt x="9537" y="833"/>
                </a:cubicBezTo>
                <a:cubicBezTo>
                  <a:pt x="9522" y="830"/>
                  <a:pt x="9507" y="792"/>
                  <a:pt x="9496" y="772"/>
                </a:cubicBezTo>
                <a:cubicBezTo>
                  <a:pt x="9475" y="733"/>
                  <a:pt x="9476" y="733"/>
                  <a:pt x="9434" y="704"/>
                </a:cubicBezTo>
                <a:cubicBezTo>
                  <a:pt x="9415" y="691"/>
                  <a:pt x="9395" y="660"/>
                  <a:pt x="9371" y="657"/>
                </a:cubicBezTo>
                <a:cubicBezTo>
                  <a:pt x="9354" y="655"/>
                  <a:pt x="9333" y="686"/>
                  <a:pt x="9323" y="676"/>
                </a:cubicBezTo>
                <a:cubicBezTo>
                  <a:pt x="9336" y="689"/>
                  <a:pt x="9332" y="595"/>
                  <a:pt x="9366" y="623"/>
                </a:cubicBezTo>
                <a:cubicBezTo>
                  <a:pt x="9394" y="646"/>
                  <a:pt x="9364" y="621"/>
                  <a:pt x="9366" y="623"/>
                </a:cubicBezTo>
                <a:close/>
                <a:moveTo>
                  <a:pt x="9574" y="928"/>
                </a:moveTo>
                <a:cubicBezTo>
                  <a:pt x="9570" y="938"/>
                  <a:pt x="9567" y="949"/>
                  <a:pt x="9563" y="959"/>
                </a:cubicBezTo>
                <a:cubicBezTo>
                  <a:pt x="9560" y="956"/>
                  <a:pt x="9550" y="929"/>
                  <a:pt x="9552" y="920"/>
                </a:cubicBezTo>
                <a:cubicBezTo>
                  <a:pt x="9560" y="916"/>
                  <a:pt x="9580" y="914"/>
                  <a:pt x="9574" y="928"/>
                </a:cubicBezTo>
                <a:cubicBezTo>
                  <a:pt x="9572" y="932"/>
                  <a:pt x="9575" y="924"/>
                  <a:pt x="9574" y="928"/>
                </a:cubicBezTo>
                <a:close/>
                <a:moveTo>
                  <a:pt x="9355" y="411"/>
                </a:moveTo>
                <a:cubicBezTo>
                  <a:pt x="9364" y="401"/>
                  <a:pt x="9353" y="430"/>
                  <a:pt x="9350" y="434"/>
                </a:cubicBezTo>
                <a:cubicBezTo>
                  <a:pt x="9343" y="423"/>
                  <a:pt x="9348" y="418"/>
                  <a:pt x="9355" y="411"/>
                </a:cubicBezTo>
                <a:cubicBezTo>
                  <a:pt x="9356" y="410"/>
                  <a:pt x="9352" y="413"/>
                  <a:pt x="9355" y="411"/>
                </a:cubicBezTo>
                <a:close/>
                <a:moveTo>
                  <a:pt x="9311" y="481"/>
                </a:moveTo>
                <a:cubicBezTo>
                  <a:pt x="9352" y="486"/>
                  <a:pt x="9377" y="562"/>
                  <a:pt x="9327" y="558"/>
                </a:cubicBezTo>
                <a:cubicBezTo>
                  <a:pt x="9297" y="555"/>
                  <a:pt x="9339" y="484"/>
                  <a:pt x="9311" y="481"/>
                </a:cubicBezTo>
                <a:cubicBezTo>
                  <a:pt x="9313" y="481"/>
                  <a:pt x="9311" y="481"/>
                  <a:pt x="9311" y="481"/>
                </a:cubicBezTo>
                <a:close/>
                <a:moveTo>
                  <a:pt x="9263" y="866"/>
                </a:moveTo>
                <a:cubicBezTo>
                  <a:pt x="9254" y="866"/>
                  <a:pt x="9251" y="861"/>
                  <a:pt x="9255" y="851"/>
                </a:cubicBezTo>
                <a:cubicBezTo>
                  <a:pt x="9266" y="849"/>
                  <a:pt x="9276" y="851"/>
                  <a:pt x="9276" y="864"/>
                </a:cubicBezTo>
                <a:cubicBezTo>
                  <a:pt x="9271" y="865"/>
                  <a:pt x="9267" y="865"/>
                  <a:pt x="9263" y="866"/>
                </a:cubicBezTo>
                <a:close/>
                <a:moveTo>
                  <a:pt x="9290" y="762"/>
                </a:moveTo>
                <a:cubicBezTo>
                  <a:pt x="9269" y="762"/>
                  <a:pt x="9268" y="736"/>
                  <a:pt x="9252" y="727"/>
                </a:cubicBezTo>
                <a:cubicBezTo>
                  <a:pt x="9264" y="710"/>
                  <a:pt x="9291" y="686"/>
                  <a:pt x="9312" y="703"/>
                </a:cubicBezTo>
                <a:cubicBezTo>
                  <a:pt x="9310" y="708"/>
                  <a:pt x="9276" y="762"/>
                  <a:pt x="9290" y="762"/>
                </a:cubicBezTo>
                <a:close/>
                <a:moveTo>
                  <a:pt x="9356" y="1045"/>
                </a:moveTo>
                <a:cubicBezTo>
                  <a:pt x="9338" y="1045"/>
                  <a:pt x="9313" y="1068"/>
                  <a:pt x="9302" y="1042"/>
                </a:cubicBezTo>
                <a:cubicBezTo>
                  <a:pt x="9327" y="1026"/>
                  <a:pt x="9350" y="1029"/>
                  <a:pt x="9369" y="1048"/>
                </a:cubicBezTo>
                <a:cubicBezTo>
                  <a:pt x="9365" y="1047"/>
                  <a:pt x="9361" y="1046"/>
                  <a:pt x="9356" y="1045"/>
                </a:cubicBezTo>
                <a:close/>
                <a:moveTo>
                  <a:pt x="9371" y="794"/>
                </a:moveTo>
                <a:cubicBezTo>
                  <a:pt x="9350" y="789"/>
                  <a:pt x="9403" y="788"/>
                  <a:pt x="9404" y="788"/>
                </a:cubicBezTo>
                <a:cubicBezTo>
                  <a:pt x="9400" y="790"/>
                  <a:pt x="9450" y="730"/>
                  <a:pt x="9453" y="772"/>
                </a:cubicBezTo>
                <a:cubicBezTo>
                  <a:pt x="9455" y="808"/>
                  <a:pt x="9368" y="808"/>
                  <a:pt x="9415" y="856"/>
                </a:cubicBezTo>
                <a:cubicBezTo>
                  <a:pt x="9387" y="858"/>
                  <a:pt x="9399" y="810"/>
                  <a:pt x="9371" y="794"/>
                </a:cubicBezTo>
                <a:close/>
                <a:moveTo>
                  <a:pt x="9551" y="1180"/>
                </a:moveTo>
                <a:cubicBezTo>
                  <a:pt x="9549" y="1197"/>
                  <a:pt x="9484" y="1232"/>
                  <a:pt x="9468" y="1222"/>
                </a:cubicBezTo>
                <a:cubicBezTo>
                  <a:pt x="9448" y="1209"/>
                  <a:pt x="9471" y="1170"/>
                  <a:pt x="9448" y="1152"/>
                </a:cubicBezTo>
                <a:cubicBezTo>
                  <a:pt x="9419" y="1130"/>
                  <a:pt x="9383" y="1187"/>
                  <a:pt x="9375" y="1135"/>
                </a:cubicBezTo>
                <a:cubicBezTo>
                  <a:pt x="9369" y="1093"/>
                  <a:pt x="9424" y="1095"/>
                  <a:pt x="9375" y="1052"/>
                </a:cubicBezTo>
                <a:cubicBezTo>
                  <a:pt x="9400" y="1064"/>
                  <a:pt x="9419" y="1037"/>
                  <a:pt x="9440" y="1037"/>
                </a:cubicBezTo>
                <a:cubicBezTo>
                  <a:pt x="9458" y="1048"/>
                  <a:pt x="9436" y="1068"/>
                  <a:pt x="9468" y="1052"/>
                </a:cubicBezTo>
                <a:cubicBezTo>
                  <a:pt x="9392" y="1171"/>
                  <a:pt x="9554" y="1138"/>
                  <a:pt x="9551" y="1180"/>
                </a:cubicBezTo>
                <a:cubicBezTo>
                  <a:pt x="9550" y="1190"/>
                  <a:pt x="9551" y="1173"/>
                  <a:pt x="9551" y="1180"/>
                </a:cubicBezTo>
                <a:close/>
                <a:moveTo>
                  <a:pt x="9689" y="1327"/>
                </a:moveTo>
                <a:cubicBezTo>
                  <a:pt x="9650" y="1304"/>
                  <a:pt x="9693" y="1300"/>
                  <a:pt x="9689" y="1327"/>
                </a:cubicBezTo>
                <a:cubicBezTo>
                  <a:pt x="9689" y="1327"/>
                  <a:pt x="9690" y="1317"/>
                  <a:pt x="9689" y="1327"/>
                </a:cubicBezTo>
                <a:close/>
                <a:moveTo>
                  <a:pt x="9889" y="1072"/>
                </a:moveTo>
                <a:cubicBezTo>
                  <a:pt x="9813" y="1042"/>
                  <a:pt x="9805" y="1120"/>
                  <a:pt x="9772" y="1010"/>
                </a:cubicBezTo>
                <a:cubicBezTo>
                  <a:pt x="9761" y="971"/>
                  <a:pt x="9705" y="898"/>
                  <a:pt x="9678" y="985"/>
                </a:cubicBezTo>
                <a:cubicBezTo>
                  <a:pt x="9680" y="978"/>
                  <a:pt x="9692" y="1029"/>
                  <a:pt x="9692" y="1027"/>
                </a:cubicBezTo>
                <a:cubicBezTo>
                  <a:pt x="9693" y="1059"/>
                  <a:pt x="9674" y="1079"/>
                  <a:pt x="9689" y="1115"/>
                </a:cubicBezTo>
                <a:cubicBezTo>
                  <a:pt x="9686" y="1108"/>
                  <a:pt x="9739" y="1171"/>
                  <a:pt x="9717" y="1171"/>
                </a:cubicBezTo>
                <a:cubicBezTo>
                  <a:pt x="9703" y="1171"/>
                  <a:pt x="9682" y="1127"/>
                  <a:pt x="9647" y="1138"/>
                </a:cubicBezTo>
                <a:cubicBezTo>
                  <a:pt x="9626" y="1145"/>
                  <a:pt x="9627" y="1200"/>
                  <a:pt x="9593" y="1177"/>
                </a:cubicBezTo>
                <a:cubicBezTo>
                  <a:pt x="9611" y="1164"/>
                  <a:pt x="9603" y="1142"/>
                  <a:pt x="9616" y="1126"/>
                </a:cubicBezTo>
                <a:cubicBezTo>
                  <a:pt x="9617" y="1125"/>
                  <a:pt x="9634" y="1134"/>
                  <a:pt x="9635" y="1131"/>
                </a:cubicBezTo>
                <a:cubicBezTo>
                  <a:pt x="9642" y="1119"/>
                  <a:pt x="9678" y="1098"/>
                  <a:pt x="9647" y="1077"/>
                </a:cubicBezTo>
                <a:cubicBezTo>
                  <a:pt x="9630" y="1066"/>
                  <a:pt x="9628" y="1083"/>
                  <a:pt x="9611" y="1083"/>
                </a:cubicBezTo>
                <a:cubicBezTo>
                  <a:pt x="9595" y="1083"/>
                  <a:pt x="9576" y="1106"/>
                  <a:pt x="9558" y="1094"/>
                </a:cubicBezTo>
                <a:cubicBezTo>
                  <a:pt x="9536" y="1079"/>
                  <a:pt x="9570" y="1047"/>
                  <a:pt x="9561" y="1019"/>
                </a:cubicBezTo>
                <a:cubicBezTo>
                  <a:pt x="9643" y="1056"/>
                  <a:pt x="9728" y="887"/>
                  <a:pt x="9693" y="828"/>
                </a:cubicBezTo>
                <a:cubicBezTo>
                  <a:pt x="9678" y="802"/>
                  <a:pt x="9656" y="807"/>
                  <a:pt x="9639" y="790"/>
                </a:cubicBezTo>
                <a:cubicBezTo>
                  <a:pt x="9626" y="778"/>
                  <a:pt x="9640" y="758"/>
                  <a:pt x="9612" y="742"/>
                </a:cubicBezTo>
                <a:cubicBezTo>
                  <a:pt x="9591" y="729"/>
                  <a:pt x="9583" y="762"/>
                  <a:pt x="9568" y="737"/>
                </a:cubicBezTo>
                <a:cubicBezTo>
                  <a:pt x="9561" y="724"/>
                  <a:pt x="9584" y="689"/>
                  <a:pt x="9590" y="681"/>
                </a:cubicBezTo>
                <a:cubicBezTo>
                  <a:pt x="9640" y="694"/>
                  <a:pt x="9647" y="680"/>
                  <a:pt x="9671" y="742"/>
                </a:cubicBezTo>
                <a:cubicBezTo>
                  <a:pt x="9684" y="776"/>
                  <a:pt x="9678" y="808"/>
                  <a:pt x="9720" y="808"/>
                </a:cubicBezTo>
                <a:cubicBezTo>
                  <a:pt x="9715" y="853"/>
                  <a:pt x="9747" y="815"/>
                  <a:pt x="9758" y="835"/>
                </a:cubicBezTo>
                <a:cubicBezTo>
                  <a:pt x="9763" y="844"/>
                  <a:pt x="9754" y="865"/>
                  <a:pt x="9759" y="872"/>
                </a:cubicBezTo>
                <a:cubicBezTo>
                  <a:pt x="9780" y="902"/>
                  <a:pt x="9783" y="894"/>
                  <a:pt x="9812" y="912"/>
                </a:cubicBezTo>
                <a:cubicBezTo>
                  <a:pt x="9814" y="912"/>
                  <a:pt x="9842" y="919"/>
                  <a:pt x="9841" y="919"/>
                </a:cubicBezTo>
                <a:cubicBezTo>
                  <a:pt x="9836" y="917"/>
                  <a:pt x="9830" y="948"/>
                  <a:pt x="9841" y="945"/>
                </a:cubicBezTo>
                <a:cubicBezTo>
                  <a:pt x="9863" y="938"/>
                  <a:pt x="9872" y="892"/>
                  <a:pt x="9852" y="904"/>
                </a:cubicBezTo>
                <a:cubicBezTo>
                  <a:pt x="9856" y="898"/>
                  <a:pt x="9893" y="816"/>
                  <a:pt x="9919" y="873"/>
                </a:cubicBezTo>
                <a:cubicBezTo>
                  <a:pt x="9921" y="878"/>
                  <a:pt x="9810" y="1020"/>
                  <a:pt x="9890" y="1010"/>
                </a:cubicBezTo>
                <a:cubicBezTo>
                  <a:pt x="9917" y="1007"/>
                  <a:pt x="9899" y="974"/>
                  <a:pt x="9907" y="971"/>
                </a:cubicBezTo>
                <a:cubicBezTo>
                  <a:pt x="9932" y="960"/>
                  <a:pt x="9976" y="951"/>
                  <a:pt x="10007" y="963"/>
                </a:cubicBezTo>
                <a:cubicBezTo>
                  <a:pt x="9997" y="999"/>
                  <a:pt x="9953" y="989"/>
                  <a:pt x="9933" y="1019"/>
                </a:cubicBezTo>
                <a:cubicBezTo>
                  <a:pt x="9922" y="1036"/>
                  <a:pt x="9949" y="1095"/>
                  <a:pt x="9889" y="1072"/>
                </a:cubicBezTo>
                <a:cubicBezTo>
                  <a:pt x="9883" y="1070"/>
                  <a:pt x="9894" y="1074"/>
                  <a:pt x="9889" y="1072"/>
                </a:cubicBezTo>
                <a:close/>
                <a:moveTo>
                  <a:pt x="9644" y="847"/>
                </a:moveTo>
                <a:cubicBezTo>
                  <a:pt x="9654" y="845"/>
                  <a:pt x="9667" y="858"/>
                  <a:pt x="9650" y="860"/>
                </a:cubicBezTo>
                <a:cubicBezTo>
                  <a:pt x="9648" y="855"/>
                  <a:pt x="9646" y="851"/>
                  <a:pt x="9644" y="847"/>
                </a:cubicBezTo>
                <a:close/>
                <a:moveTo>
                  <a:pt x="9942" y="1158"/>
                </a:moveTo>
                <a:cubicBezTo>
                  <a:pt x="9937" y="1158"/>
                  <a:pt x="9913" y="1172"/>
                  <a:pt x="9909" y="1157"/>
                </a:cubicBezTo>
                <a:cubicBezTo>
                  <a:pt x="9906" y="1143"/>
                  <a:pt x="9975" y="1133"/>
                  <a:pt x="9985" y="1141"/>
                </a:cubicBezTo>
                <a:cubicBezTo>
                  <a:pt x="9981" y="1137"/>
                  <a:pt x="9997" y="1174"/>
                  <a:pt x="9991" y="1176"/>
                </a:cubicBezTo>
                <a:cubicBezTo>
                  <a:pt x="9976" y="1181"/>
                  <a:pt x="9959" y="1158"/>
                  <a:pt x="9942" y="1158"/>
                </a:cubicBezTo>
                <a:close/>
                <a:moveTo>
                  <a:pt x="10035" y="1663"/>
                </a:moveTo>
                <a:cubicBezTo>
                  <a:pt x="10028" y="1653"/>
                  <a:pt x="10022" y="1642"/>
                  <a:pt x="10016" y="1632"/>
                </a:cubicBezTo>
                <a:cubicBezTo>
                  <a:pt x="10022" y="1626"/>
                  <a:pt x="10050" y="1648"/>
                  <a:pt x="10053" y="1649"/>
                </a:cubicBezTo>
                <a:cubicBezTo>
                  <a:pt x="10047" y="1654"/>
                  <a:pt x="10041" y="1658"/>
                  <a:pt x="10035" y="1663"/>
                </a:cubicBezTo>
                <a:cubicBezTo>
                  <a:pt x="10033" y="1656"/>
                  <a:pt x="10044" y="1662"/>
                  <a:pt x="10035" y="1663"/>
                </a:cubicBezTo>
                <a:close/>
                <a:moveTo>
                  <a:pt x="10056" y="1384"/>
                </a:moveTo>
                <a:cubicBezTo>
                  <a:pt x="10055" y="1389"/>
                  <a:pt x="9979" y="1355"/>
                  <a:pt x="9971" y="1335"/>
                </a:cubicBezTo>
                <a:cubicBezTo>
                  <a:pt x="9958" y="1302"/>
                  <a:pt x="10066" y="1335"/>
                  <a:pt x="10056" y="1384"/>
                </a:cubicBezTo>
                <a:cubicBezTo>
                  <a:pt x="10056" y="1386"/>
                  <a:pt x="10057" y="1382"/>
                  <a:pt x="10056" y="1384"/>
                </a:cubicBezTo>
                <a:close/>
                <a:moveTo>
                  <a:pt x="10066" y="1240"/>
                </a:moveTo>
                <a:cubicBezTo>
                  <a:pt x="10052" y="1246"/>
                  <a:pt x="10060" y="1205"/>
                  <a:pt x="10061" y="1203"/>
                </a:cubicBezTo>
                <a:cubicBezTo>
                  <a:pt x="10066" y="1205"/>
                  <a:pt x="10072" y="1237"/>
                  <a:pt x="10066" y="1240"/>
                </a:cubicBezTo>
                <a:cubicBezTo>
                  <a:pt x="10066" y="1240"/>
                  <a:pt x="10069" y="1239"/>
                  <a:pt x="10066" y="1240"/>
                </a:cubicBezTo>
                <a:close/>
                <a:moveTo>
                  <a:pt x="10090" y="1521"/>
                </a:moveTo>
                <a:cubicBezTo>
                  <a:pt x="10079" y="1533"/>
                  <a:pt x="10070" y="1511"/>
                  <a:pt x="10070" y="1511"/>
                </a:cubicBezTo>
                <a:cubicBezTo>
                  <a:pt x="10056" y="1500"/>
                  <a:pt x="10113" y="1496"/>
                  <a:pt x="10090" y="1521"/>
                </a:cubicBezTo>
                <a:cubicBezTo>
                  <a:pt x="10090" y="1522"/>
                  <a:pt x="10091" y="1520"/>
                  <a:pt x="10090" y="1521"/>
                </a:cubicBezTo>
                <a:close/>
                <a:moveTo>
                  <a:pt x="10104" y="749"/>
                </a:moveTo>
                <a:cubicBezTo>
                  <a:pt x="10102" y="782"/>
                  <a:pt x="10083" y="756"/>
                  <a:pt x="10071" y="760"/>
                </a:cubicBezTo>
                <a:cubicBezTo>
                  <a:pt x="10061" y="763"/>
                  <a:pt x="10106" y="723"/>
                  <a:pt x="10104" y="749"/>
                </a:cubicBezTo>
                <a:cubicBezTo>
                  <a:pt x="10104" y="750"/>
                  <a:pt x="10105" y="745"/>
                  <a:pt x="10104" y="749"/>
                </a:cubicBezTo>
                <a:close/>
                <a:moveTo>
                  <a:pt x="10123" y="424"/>
                </a:moveTo>
                <a:cubicBezTo>
                  <a:pt x="10099" y="425"/>
                  <a:pt x="10112" y="386"/>
                  <a:pt x="10123" y="381"/>
                </a:cubicBezTo>
                <a:cubicBezTo>
                  <a:pt x="10164" y="361"/>
                  <a:pt x="10176" y="421"/>
                  <a:pt x="10123" y="424"/>
                </a:cubicBezTo>
                <a:cubicBezTo>
                  <a:pt x="10122" y="424"/>
                  <a:pt x="10139" y="423"/>
                  <a:pt x="10123" y="424"/>
                </a:cubicBezTo>
                <a:close/>
                <a:moveTo>
                  <a:pt x="10169" y="1694"/>
                </a:moveTo>
                <a:cubicBezTo>
                  <a:pt x="10175" y="1697"/>
                  <a:pt x="10178" y="1701"/>
                  <a:pt x="10177" y="1706"/>
                </a:cubicBezTo>
                <a:cubicBezTo>
                  <a:pt x="10167" y="1701"/>
                  <a:pt x="10153" y="1695"/>
                  <a:pt x="10142" y="1700"/>
                </a:cubicBezTo>
                <a:cubicBezTo>
                  <a:pt x="10143" y="1680"/>
                  <a:pt x="10158" y="1679"/>
                  <a:pt x="10169" y="1694"/>
                </a:cubicBezTo>
                <a:cubicBezTo>
                  <a:pt x="10172" y="1697"/>
                  <a:pt x="10165" y="1688"/>
                  <a:pt x="10169" y="1694"/>
                </a:cubicBezTo>
                <a:close/>
                <a:moveTo>
                  <a:pt x="10241" y="1357"/>
                </a:moveTo>
                <a:cubicBezTo>
                  <a:pt x="10238" y="1394"/>
                  <a:pt x="10204" y="1421"/>
                  <a:pt x="10164" y="1421"/>
                </a:cubicBezTo>
                <a:cubicBezTo>
                  <a:pt x="10164" y="1420"/>
                  <a:pt x="10152" y="1381"/>
                  <a:pt x="10152" y="1375"/>
                </a:cubicBezTo>
                <a:cubicBezTo>
                  <a:pt x="10179" y="1388"/>
                  <a:pt x="10199" y="1355"/>
                  <a:pt x="10183" y="1336"/>
                </a:cubicBezTo>
                <a:cubicBezTo>
                  <a:pt x="10185" y="1339"/>
                  <a:pt x="10123" y="1367"/>
                  <a:pt x="10129" y="1328"/>
                </a:cubicBezTo>
                <a:cubicBezTo>
                  <a:pt x="10138" y="1273"/>
                  <a:pt x="10184" y="1339"/>
                  <a:pt x="10195" y="1345"/>
                </a:cubicBezTo>
                <a:cubicBezTo>
                  <a:pt x="10207" y="1351"/>
                  <a:pt x="10242" y="1345"/>
                  <a:pt x="10241" y="1357"/>
                </a:cubicBezTo>
                <a:cubicBezTo>
                  <a:pt x="10241" y="1360"/>
                  <a:pt x="10241" y="1351"/>
                  <a:pt x="10241" y="1357"/>
                </a:cubicBezTo>
                <a:close/>
                <a:moveTo>
                  <a:pt x="10322" y="1166"/>
                </a:moveTo>
                <a:cubicBezTo>
                  <a:pt x="10283" y="1168"/>
                  <a:pt x="10280" y="1182"/>
                  <a:pt x="10248" y="1197"/>
                </a:cubicBezTo>
                <a:cubicBezTo>
                  <a:pt x="10234" y="1203"/>
                  <a:pt x="10212" y="1203"/>
                  <a:pt x="10200" y="1213"/>
                </a:cubicBezTo>
                <a:cubicBezTo>
                  <a:pt x="10187" y="1225"/>
                  <a:pt x="10184" y="1256"/>
                  <a:pt x="10182" y="1257"/>
                </a:cubicBezTo>
                <a:cubicBezTo>
                  <a:pt x="10135" y="1284"/>
                  <a:pt x="10158" y="1242"/>
                  <a:pt x="10172" y="1217"/>
                </a:cubicBezTo>
                <a:cubicBezTo>
                  <a:pt x="10193" y="1177"/>
                  <a:pt x="10247" y="1152"/>
                  <a:pt x="10200" y="1106"/>
                </a:cubicBezTo>
                <a:cubicBezTo>
                  <a:pt x="10214" y="1102"/>
                  <a:pt x="10229" y="1097"/>
                  <a:pt x="10238" y="1085"/>
                </a:cubicBezTo>
                <a:cubicBezTo>
                  <a:pt x="10238" y="1107"/>
                  <a:pt x="10308" y="1174"/>
                  <a:pt x="10322" y="1166"/>
                </a:cubicBezTo>
                <a:cubicBezTo>
                  <a:pt x="10320" y="1166"/>
                  <a:pt x="10324" y="1165"/>
                  <a:pt x="10322" y="1166"/>
                </a:cubicBezTo>
                <a:close/>
                <a:moveTo>
                  <a:pt x="10329" y="821"/>
                </a:moveTo>
                <a:cubicBezTo>
                  <a:pt x="10326" y="824"/>
                  <a:pt x="10322" y="827"/>
                  <a:pt x="10319" y="830"/>
                </a:cubicBezTo>
                <a:cubicBezTo>
                  <a:pt x="10312" y="820"/>
                  <a:pt x="10331" y="805"/>
                  <a:pt x="10336" y="800"/>
                </a:cubicBezTo>
                <a:cubicBezTo>
                  <a:pt x="10334" y="804"/>
                  <a:pt x="10335" y="806"/>
                  <a:pt x="10338" y="806"/>
                </a:cubicBezTo>
                <a:cubicBezTo>
                  <a:pt x="10335" y="811"/>
                  <a:pt x="10332" y="816"/>
                  <a:pt x="10329" y="821"/>
                </a:cubicBezTo>
                <a:close/>
                <a:moveTo>
                  <a:pt x="10385" y="1194"/>
                </a:moveTo>
                <a:cubicBezTo>
                  <a:pt x="10400" y="1194"/>
                  <a:pt x="10414" y="1187"/>
                  <a:pt x="10427" y="1201"/>
                </a:cubicBezTo>
                <a:cubicBezTo>
                  <a:pt x="10348" y="1185"/>
                  <a:pt x="10398" y="1237"/>
                  <a:pt x="10383" y="1276"/>
                </a:cubicBezTo>
                <a:cubicBezTo>
                  <a:pt x="10376" y="1261"/>
                  <a:pt x="10345" y="1191"/>
                  <a:pt x="10345" y="1176"/>
                </a:cubicBezTo>
                <a:cubicBezTo>
                  <a:pt x="10355" y="1188"/>
                  <a:pt x="10369" y="1194"/>
                  <a:pt x="10385" y="1194"/>
                </a:cubicBezTo>
                <a:close/>
                <a:moveTo>
                  <a:pt x="10477" y="696"/>
                </a:moveTo>
                <a:cubicBezTo>
                  <a:pt x="10478" y="702"/>
                  <a:pt x="10480" y="708"/>
                  <a:pt x="10481" y="715"/>
                </a:cubicBezTo>
                <a:cubicBezTo>
                  <a:pt x="10469" y="729"/>
                  <a:pt x="10466" y="694"/>
                  <a:pt x="10464" y="689"/>
                </a:cubicBezTo>
                <a:cubicBezTo>
                  <a:pt x="10468" y="691"/>
                  <a:pt x="10473" y="693"/>
                  <a:pt x="10477" y="696"/>
                </a:cubicBezTo>
                <a:cubicBezTo>
                  <a:pt x="10480" y="700"/>
                  <a:pt x="10474" y="692"/>
                  <a:pt x="10477" y="696"/>
                </a:cubicBezTo>
                <a:close/>
                <a:moveTo>
                  <a:pt x="10414" y="248"/>
                </a:moveTo>
                <a:cubicBezTo>
                  <a:pt x="10420" y="232"/>
                  <a:pt x="10431" y="221"/>
                  <a:pt x="10448" y="229"/>
                </a:cubicBezTo>
                <a:cubicBezTo>
                  <a:pt x="10444" y="241"/>
                  <a:pt x="10411" y="253"/>
                  <a:pt x="10414" y="248"/>
                </a:cubicBezTo>
                <a:cubicBezTo>
                  <a:pt x="10420" y="233"/>
                  <a:pt x="10413" y="249"/>
                  <a:pt x="10414" y="248"/>
                </a:cubicBezTo>
                <a:close/>
                <a:moveTo>
                  <a:pt x="10425" y="843"/>
                </a:moveTo>
                <a:cubicBezTo>
                  <a:pt x="10429" y="803"/>
                  <a:pt x="10377" y="802"/>
                  <a:pt x="10377" y="788"/>
                </a:cubicBezTo>
                <a:cubicBezTo>
                  <a:pt x="10377" y="781"/>
                  <a:pt x="10408" y="786"/>
                  <a:pt x="10409" y="782"/>
                </a:cubicBezTo>
                <a:cubicBezTo>
                  <a:pt x="10408" y="785"/>
                  <a:pt x="10427" y="767"/>
                  <a:pt x="10427" y="767"/>
                </a:cubicBezTo>
                <a:cubicBezTo>
                  <a:pt x="10424" y="769"/>
                  <a:pt x="10394" y="742"/>
                  <a:pt x="10395" y="733"/>
                </a:cubicBezTo>
                <a:cubicBezTo>
                  <a:pt x="10420" y="740"/>
                  <a:pt x="10442" y="760"/>
                  <a:pt x="10466" y="766"/>
                </a:cubicBezTo>
                <a:cubicBezTo>
                  <a:pt x="10461" y="765"/>
                  <a:pt x="10517" y="719"/>
                  <a:pt x="10512" y="779"/>
                </a:cubicBezTo>
                <a:cubicBezTo>
                  <a:pt x="10510" y="811"/>
                  <a:pt x="10446" y="824"/>
                  <a:pt x="10425" y="843"/>
                </a:cubicBezTo>
                <a:cubicBezTo>
                  <a:pt x="10427" y="829"/>
                  <a:pt x="10443" y="827"/>
                  <a:pt x="10425" y="843"/>
                </a:cubicBezTo>
                <a:close/>
                <a:moveTo>
                  <a:pt x="10552" y="942"/>
                </a:moveTo>
                <a:cubicBezTo>
                  <a:pt x="10548" y="945"/>
                  <a:pt x="10546" y="949"/>
                  <a:pt x="10544" y="953"/>
                </a:cubicBezTo>
                <a:cubicBezTo>
                  <a:pt x="10541" y="944"/>
                  <a:pt x="10476" y="923"/>
                  <a:pt x="10501" y="907"/>
                </a:cubicBezTo>
                <a:cubicBezTo>
                  <a:pt x="10509" y="902"/>
                  <a:pt x="10559" y="930"/>
                  <a:pt x="10552" y="942"/>
                </a:cubicBezTo>
                <a:cubicBezTo>
                  <a:pt x="10551" y="943"/>
                  <a:pt x="10554" y="939"/>
                  <a:pt x="10552" y="942"/>
                </a:cubicBezTo>
                <a:close/>
                <a:moveTo>
                  <a:pt x="10660" y="493"/>
                </a:moveTo>
                <a:cubicBezTo>
                  <a:pt x="10656" y="506"/>
                  <a:pt x="10630" y="509"/>
                  <a:pt x="10621" y="502"/>
                </a:cubicBezTo>
                <a:cubicBezTo>
                  <a:pt x="10626" y="494"/>
                  <a:pt x="10670" y="462"/>
                  <a:pt x="10660" y="493"/>
                </a:cubicBezTo>
                <a:cubicBezTo>
                  <a:pt x="10659" y="496"/>
                  <a:pt x="10661" y="490"/>
                  <a:pt x="10660" y="493"/>
                </a:cubicBezTo>
                <a:close/>
                <a:moveTo>
                  <a:pt x="10723" y="383"/>
                </a:moveTo>
                <a:cubicBezTo>
                  <a:pt x="10708" y="383"/>
                  <a:pt x="10695" y="381"/>
                  <a:pt x="10690" y="380"/>
                </a:cubicBezTo>
                <a:cubicBezTo>
                  <a:pt x="10694" y="381"/>
                  <a:pt x="10697" y="365"/>
                  <a:pt x="10703" y="366"/>
                </a:cubicBezTo>
                <a:cubicBezTo>
                  <a:pt x="10711" y="367"/>
                  <a:pt x="10716" y="383"/>
                  <a:pt x="10723" y="383"/>
                </a:cubicBezTo>
                <a:close/>
                <a:moveTo>
                  <a:pt x="10774" y="365"/>
                </a:moveTo>
                <a:cubicBezTo>
                  <a:pt x="10777" y="378"/>
                  <a:pt x="10779" y="390"/>
                  <a:pt x="10781" y="403"/>
                </a:cubicBezTo>
                <a:cubicBezTo>
                  <a:pt x="10775" y="392"/>
                  <a:pt x="10760" y="377"/>
                  <a:pt x="10774" y="365"/>
                </a:cubicBezTo>
                <a:cubicBezTo>
                  <a:pt x="10776" y="370"/>
                  <a:pt x="10763" y="375"/>
                  <a:pt x="10774" y="365"/>
                </a:cubicBezTo>
                <a:close/>
                <a:moveTo>
                  <a:pt x="10765" y="424"/>
                </a:moveTo>
                <a:cubicBezTo>
                  <a:pt x="10744" y="415"/>
                  <a:pt x="10741" y="408"/>
                  <a:pt x="10733" y="390"/>
                </a:cubicBezTo>
                <a:cubicBezTo>
                  <a:pt x="10738" y="393"/>
                  <a:pt x="10795" y="449"/>
                  <a:pt x="10787" y="417"/>
                </a:cubicBezTo>
                <a:cubicBezTo>
                  <a:pt x="10802" y="422"/>
                  <a:pt x="10807" y="429"/>
                  <a:pt x="10802" y="439"/>
                </a:cubicBezTo>
                <a:cubicBezTo>
                  <a:pt x="10793" y="451"/>
                  <a:pt x="10759" y="421"/>
                  <a:pt x="10765" y="424"/>
                </a:cubicBezTo>
                <a:cubicBezTo>
                  <a:pt x="10750" y="418"/>
                  <a:pt x="10775" y="428"/>
                  <a:pt x="10765" y="424"/>
                </a:cubicBezTo>
                <a:close/>
                <a:moveTo>
                  <a:pt x="10803" y="653"/>
                </a:moveTo>
                <a:cubicBezTo>
                  <a:pt x="10804" y="652"/>
                  <a:pt x="10782" y="664"/>
                  <a:pt x="10779" y="660"/>
                </a:cubicBezTo>
                <a:cubicBezTo>
                  <a:pt x="10768" y="643"/>
                  <a:pt x="10798" y="631"/>
                  <a:pt x="10803" y="626"/>
                </a:cubicBezTo>
                <a:cubicBezTo>
                  <a:pt x="10805" y="629"/>
                  <a:pt x="10805" y="650"/>
                  <a:pt x="10803" y="653"/>
                </a:cubicBezTo>
                <a:cubicBezTo>
                  <a:pt x="10802" y="656"/>
                  <a:pt x="10804" y="652"/>
                  <a:pt x="10803" y="653"/>
                </a:cubicBezTo>
                <a:close/>
                <a:moveTo>
                  <a:pt x="10980" y="1468"/>
                </a:moveTo>
                <a:cubicBezTo>
                  <a:pt x="11061" y="1483"/>
                  <a:pt x="10923" y="1536"/>
                  <a:pt x="10980" y="1468"/>
                </a:cubicBezTo>
                <a:cubicBezTo>
                  <a:pt x="10992" y="1470"/>
                  <a:pt x="10980" y="1468"/>
                  <a:pt x="10980" y="1468"/>
                </a:cubicBezTo>
                <a:close/>
                <a:moveTo>
                  <a:pt x="10931" y="1548"/>
                </a:moveTo>
                <a:cubicBezTo>
                  <a:pt x="10982" y="1510"/>
                  <a:pt x="10940" y="1591"/>
                  <a:pt x="10931" y="1548"/>
                </a:cubicBezTo>
                <a:cubicBezTo>
                  <a:pt x="10936" y="1545"/>
                  <a:pt x="10931" y="1548"/>
                  <a:pt x="10931" y="1548"/>
                </a:cubicBezTo>
                <a:close/>
                <a:moveTo>
                  <a:pt x="10878" y="1505"/>
                </a:moveTo>
                <a:cubicBezTo>
                  <a:pt x="10866" y="1505"/>
                  <a:pt x="10807" y="1570"/>
                  <a:pt x="10821" y="1520"/>
                </a:cubicBezTo>
                <a:cubicBezTo>
                  <a:pt x="10821" y="1519"/>
                  <a:pt x="10867" y="1465"/>
                  <a:pt x="10864" y="1465"/>
                </a:cubicBezTo>
                <a:cubicBezTo>
                  <a:pt x="10882" y="1463"/>
                  <a:pt x="10886" y="1481"/>
                  <a:pt x="10895" y="1498"/>
                </a:cubicBezTo>
                <a:cubicBezTo>
                  <a:pt x="10889" y="1500"/>
                  <a:pt x="10883" y="1503"/>
                  <a:pt x="10878" y="1505"/>
                </a:cubicBezTo>
                <a:close/>
                <a:moveTo>
                  <a:pt x="10870" y="1337"/>
                </a:moveTo>
                <a:cubicBezTo>
                  <a:pt x="10873" y="1332"/>
                  <a:pt x="10876" y="1328"/>
                  <a:pt x="10880" y="1323"/>
                </a:cubicBezTo>
                <a:cubicBezTo>
                  <a:pt x="10889" y="1365"/>
                  <a:pt x="10921" y="1429"/>
                  <a:pt x="10844" y="1398"/>
                </a:cubicBezTo>
                <a:cubicBezTo>
                  <a:pt x="10857" y="1380"/>
                  <a:pt x="10863" y="1358"/>
                  <a:pt x="10870" y="1337"/>
                </a:cubicBezTo>
                <a:cubicBezTo>
                  <a:pt x="10872" y="1335"/>
                  <a:pt x="10869" y="1340"/>
                  <a:pt x="10870" y="1337"/>
                </a:cubicBezTo>
                <a:close/>
                <a:moveTo>
                  <a:pt x="10853" y="1258"/>
                </a:moveTo>
                <a:cubicBezTo>
                  <a:pt x="10854" y="1262"/>
                  <a:pt x="10879" y="1298"/>
                  <a:pt x="10838" y="1265"/>
                </a:cubicBezTo>
                <a:cubicBezTo>
                  <a:pt x="10843" y="1263"/>
                  <a:pt x="10848" y="1261"/>
                  <a:pt x="10853" y="1258"/>
                </a:cubicBezTo>
                <a:close/>
                <a:moveTo>
                  <a:pt x="10834" y="1368"/>
                </a:moveTo>
                <a:cubicBezTo>
                  <a:pt x="10831" y="1390"/>
                  <a:pt x="10828" y="1400"/>
                  <a:pt x="10804" y="1391"/>
                </a:cubicBezTo>
                <a:cubicBezTo>
                  <a:pt x="10812" y="1382"/>
                  <a:pt x="10823" y="1373"/>
                  <a:pt x="10834" y="1368"/>
                </a:cubicBezTo>
                <a:cubicBezTo>
                  <a:pt x="10834" y="1371"/>
                  <a:pt x="10823" y="1373"/>
                  <a:pt x="10834" y="1368"/>
                </a:cubicBezTo>
                <a:close/>
                <a:moveTo>
                  <a:pt x="11193" y="106"/>
                </a:moveTo>
                <a:cubicBezTo>
                  <a:pt x="11204" y="85"/>
                  <a:pt x="11231" y="122"/>
                  <a:pt x="11235" y="128"/>
                </a:cubicBezTo>
                <a:cubicBezTo>
                  <a:pt x="11226" y="123"/>
                  <a:pt x="11192" y="108"/>
                  <a:pt x="11193" y="106"/>
                </a:cubicBezTo>
                <a:cubicBezTo>
                  <a:pt x="11194" y="104"/>
                  <a:pt x="11193" y="106"/>
                  <a:pt x="11193" y="106"/>
                </a:cubicBezTo>
                <a:close/>
                <a:moveTo>
                  <a:pt x="11187" y="669"/>
                </a:moveTo>
                <a:cubicBezTo>
                  <a:pt x="11203" y="646"/>
                  <a:pt x="11250" y="676"/>
                  <a:pt x="11223" y="706"/>
                </a:cubicBezTo>
                <a:cubicBezTo>
                  <a:pt x="11202" y="729"/>
                  <a:pt x="11174" y="688"/>
                  <a:pt x="11187" y="669"/>
                </a:cubicBezTo>
                <a:cubicBezTo>
                  <a:pt x="11191" y="664"/>
                  <a:pt x="11186" y="671"/>
                  <a:pt x="11187" y="669"/>
                </a:cubicBezTo>
                <a:close/>
                <a:moveTo>
                  <a:pt x="11151" y="902"/>
                </a:moveTo>
                <a:cubicBezTo>
                  <a:pt x="11141" y="903"/>
                  <a:pt x="11141" y="842"/>
                  <a:pt x="11136" y="832"/>
                </a:cubicBezTo>
                <a:cubicBezTo>
                  <a:pt x="11113" y="783"/>
                  <a:pt x="11089" y="799"/>
                  <a:pt x="11095" y="746"/>
                </a:cubicBezTo>
                <a:cubicBezTo>
                  <a:pt x="11124" y="766"/>
                  <a:pt x="11160" y="766"/>
                  <a:pt x="11192" y="755"/>
                </a:cubicBezTo>
                <a:cubicBezTo>
                  <a:pt x="11183" y="767"/>
                  <a:pt x="11180" y="780"/>
                  <a:pt x="11183" y="795"/>
                </a:cubicBezTo>
                <a:cubicBezTo>
                  <a:pt x="11110" y="760"/>
                  <a:pt x="11249" y="888"/>
                  <a:pt x="11151" y="902"/>
                </a:cubicBezTo>
                <a:cubicBezTo>
                  <a:pt x="11150" y="902"/>
                  <a:pt x="11168" y="899"/>
                  <a:pt x="11151" y="902"/>
                </a:cubicBezTo>
                <a:close/>
                <a:moveTo>
                  <a:pt x="11193" y="1055"/>
                </a:moveTo>
                <a:cubicBezTo>
                  <a:pt x="11184" y="1055"/>
                  <a:pt x="11174" y="972"/>
                  <a:pt x="11181" y="967"/>
                </a:cubicBezTo>
                <a:cubicBezTo>
                  <a:pt x="11221" y="942"/>
                  <a:pt x="11217" y="1027"/>
                  <a:pt x="11238" y="1032"/>
                </a:cubicBezTo>
                <a:cubicBezTo>
                  <a:pt x="11226" y="1046"/>
                  <a:pt x="11211" y="1054"/>
                  <a:pt x="11193" y="1055"/>
                </a:cubicBezTo>
                <a:close/>
                <a:moveTo>
                  <a:pt x="11462" y="2118"/>
                </a:moveTo>
                <a:cubicBezTo>
                  <a:pt x="11445" y="2129"/>
                  <a:pt x="11473" y="2102"/>
                  <a:pt x="11462" y="2118"/>
                </a:cubicBezTo>
                <a:cubicBezTo>
                  <a:pt x="11462" y="2118"/>
                  <a:pt x="11462" y="2118"/>
                  <a:pt x="11462" y="2118"/>
                </a:cubicBezTo>
                <a:close/>
                <a:moveTo>
                  <a:pt x="11136" y="2742"/>
                </a:moveTo>
                <a:cubicBezTo>
                  <a:pt x="11156" y="2738"/>
                  <a:pt x="11135" y="2760"/>
                  <a:pt x="11135" y="2760"/>
                </a:cubicBezTo>
                <a:cubicBezTo>
                  <a:pt x="11136" y="2756"/>
                  <a:pt x="11109" y="2747"/>
                  <a:pt x="11136" y="2742"/>
                </a:cubicBezTo>
                <a:cubicBezTo>
                  <a:pt x="11137" y="2742"/>
                  <a:pt x="11124" y="2744"/>
                  <a:pt x="11136" y="2742"/>
                </a:cubicBezTo>
                <a:close/>
                <a:moveTo>
                  <a:pt x="11164" y="2832"/>
                </a:moveTo>
                <a:cubicBezTo>
                  <a:pt x="11160" y="2834"/>
                  <a:pt x="11139" y="2871"/>
                  <a:pt x="11133" y="2869"/>
                </a:cubicBezTo>
                <a:cubicBezTo>
                  <a:pt x="11118" y="2864"/>
                  <a:pt x="11146" y="2826"/>
                  <a:pt x="11109" y="2831"/>
                </a:cubicBezTo>
                <a:cubicBezTo>
                  <a:pt x="11121" y="2822"/>
                  <a:pt x="11127" y="2797"/>
                  <a:pt x="11144" y="2795"/>
                </a:cubicBezTo>
                <a:cubicBezTo>
                  <a:pt x="11135" y="2808"/>
                  <a:pt x="11177" y="2823"/>
                  <a:pt x="11164" y="2832"/>
                </a:cubicBezTo>
                <a:cubicBezTo>
                  <a:pt x="11152" y="2839"/>
                  <a:pt x="11166" y="2831"/>
                  <a:pt x="11164" y="2832"/>
                </a:cubicBezTo>
                <a:close/>
                <a:moveTo>
                  <a:pt x="11282" y="2893"/>
                </a:moveTo>
                <a:cubicBezTo>
                  <a:pt x="11261" y="2915"/>
                  <a:pt x="11266" y="2934"/>
                  <a:pt x="11234" y="2922"/>
                </a:cubicBezTo>
                <a:cubicBezTo>
                  <a:pt x="11204" y="2911"/>
                  <a:pt x="11197" y="2854"/>
                  <a:pt x="11210" y="2828"/>
                </a:cubicBezTo>
                <a:cubicBezTo>
                  <a:pt x="11243" y="2760"/>
                  <a:pt x="11329" y="2843"/>
                  <a:pt x="11282" y="2893"/>
                </a:cubicBezTo>
                <a:cubicBezTo>
                  <a:pt x="11278" y="2898"/>
                  <a:pt x="11295" y="2879"/>
                  <a:pt x="11282" y="2893"/>
                </a:cubicBezTo>
                <a:close/>
                <a:moveTo>
                  <a:pt x="12716" y="3401"/>
                </a:moveTo>
                <a:cubicBezTo>
                  <a:pt x="12686" y="3401"/>
                  <a:pt x="12735" y="3375"/>
                  <a:pt x="12730" y="3381"/>
                </a:cubicBezTo>
                <a:cubicBezTo>
                  <a:pt x="12729" y="3384"/>
                  <a:pt x="12734" y="3401"/>
                  <a:pt x="12716" y="3401"/>
                </a:cubicBezTo>
                <a:close/>
                <a:moveTo>
                  <a:pt x="13461" y="2906"/>
                </a:moveTo>
                <a:cubicBezTo>
                  <a:pt x="13467" y="2915"/>
                  <a:pt x="13458" y="2954"/>
                  <a:pt x="13444" y="2954"/>
                </a:cubicBezTo>
                <a:cubicBezTo>
                  <a:pt x="13437" y="2954"/>
                  <a:pt x="13447" y="2885"/>
                  <a:pt x="13461" y="2906"/>
                </a:cubicBezTo>
                <a:cubicBezTo>
                  <a:pt x="13463" y="2909"/>
                  <a:pt x="13459" y="2904"/>
                  <a:pt x="13461" y="2906"/>
                </a:cubicBezTo>
                <a:close/>
                <a:moveTo>
                  <a:pt x="13419" y="2707"/>
                </a:moveTo>
                <a:cubicBezTo>
                  <a:pt x="13429" y="2707"/>
                  <a:pt x="13429" y="2721"/>
                  <a:pt x="13430" y="2727"/>
                </a:cubicBezTo>
                <a:cubicBezTo>
                  <a:pt x="13433" y="2728"/>
                  <a:pt x="13403" y="2707"/>
                  <a:pt x="13419" y="2707"/>
                </a:cubicBezTo>
                <a:close/>
                <a:moveTo>
                  <a:pt x="13389" y="2778"/>
                </a:moveTo>
                <a:cubicBezTo>
                  <a:pt x="13407" y="2762"/>
                  <a:pt x="13460" y="2778"/>
                  <a:pt x="13432" y="2807"/>
                </a:cubicBezTo>
                <a:cubicBezTo>
                  <a:pt x="13408" y="2832"/>
                  <a:pt x="13359" y="2803"/>
                  <a:pt x="13389" y="2778"/>
                </a:cubicBezTo>
                <a:cubicBezTo>
                  <a:pt x="13392" y="2775"/>
                  <a:pt x="13384" y="2782"/>
                  <a:pt x="13389" y="2778"/>
                </a:cubicBezTo>
                <a:close/>
                <a:moveTo>
                  <a:pt x="13354" y="2730"/>
                </a:moveTo>
                <a:cubicBezTo>
                  <a:pt x="13365" y="2719"/>
                  <a:pt x="13372" y="2745"/>
                  <a:pt x="13364" y="2745"/>
                </a:cubicBezTo>
                <a:cubicBezTo>
                  <a:pt x="13357" y="2745"/>
                  <a:pt x="13348" y="2736"/>
                  <a:pt x="13354" y="2730"/>
                </a:cubicBezTo>
                <a:cubicBezTo>
                  <a:pt x="13355" y="2729"/>
                  <a:pt x="13353" y="2731"/>
                  <a:pt x="13354" y="2730"/>
                </a:cubicBezTo>
                <a:close/>
                <a:moveTo>
                  <a:pt x="13159" y="4601"/>
                </a:moveTo>
                <a:cubicBezTo>
                  <a:pt x="13096" y="4634"/>
                  <a:pt x="13147" y="4607"/>
                  <a:pt x="13128" y="4596"/>
                </a:cubicBezTo>
                <a:cubicBezTo>
                  <a:pt x="13129" y="4596"/>
                  <a:pt x="13097" y="4574"/>
                  <a:pt x="13097" y="4580"/>
                </a:cubicBezTo>
                <a:cubicBezTo>
                  <a:pt x="13097" y="4546"/>
                  <a:pt x="13165" y="4560"/>
                  <a:pt x="13160" y="4504"/>
                </a:cubicBezTo>
                <a:cubicBezTo>
                  <a:pt x="13201" y="4500"/>
                  <a:pt x="13183" y="4589"/>
                  <a:pt x="13159" y="4601"/>
                </a:cubicBezTo>
                <a:cubicBezTo>
                  <a:pt x="13151" y="4606"/>
                  <a:pt x="13184" y="4589"/>
                  <a:pt x="13159" y="4601"/>
                </a:cubicBezTo>
                <a:close/>
                <a:moveTo>
                  <a:pt x="13472" y="4485"/>
                </a:moveTo>
                <a:cubicBezTo>
                  <a:pt x="13454" y="4481"/>
                  <a:pt x="13441" y="4468"/>
                  <a:pt x="13424" y="4464"/>
                </a:cubicBezTo>
                <a:cubicBezTo>
                  <a:pt x="13436" y="4457"/>
                  <a:pt x="13480" y="4447"/>
                  <a:pt x="13472" y="4485"/>
                </a:cubicBezTo>
                <a:cubicBezTo>
                  <a:pt x="13470" y="4485"/>
                  <a:pt x="13475" y="4470"/>
                  <a:pt x="13472" y="4485"/>
                </a:cubicBezTo>
                <a:close/>
                <a:moveTo>
                  <a:pt x="13477" y="4513"/>
                </a:moveTo>
                <a:cubicBezTo>
                  <a:pt x="13477" y="4519"/>
                  <a:pt x="13455" y="4528"/>
                  <a:pt x="13477" y="4513"/>
                </a:cubicBezTo>
                <a:cubicBezTo>
                  <a:pt x="13477" y="4515"/>
                  <a:pt x="13473" y="4515"/>
                  <a:pt x="13477" y="4513"/>
                </a:cubicBezTo>
                <a:close/>
                <a:moveTo>
                  <a:pt x="13563" y="3154"/>
                </a:moveTo>
                <a:cubicBezTo>
                  <a:pt x="13583" y="3157"/>
                  <a:pt x="13585" y="3127"/>
                  <a:pt x="13600" y="3128"/>
                </a:cubicBezTo>
                <a:cubicBezTo>
                  <a:pt x="13609" y="3128"/>
                  <a:pt x="13641" y="3161"/>
                  <a:pt x="13639" y="3168"/>
                </a:cubicBezTo>
                <a:cubicBezTo>
                  <a:pt x="13635" y="3187"/>
                  <a:pt x="13559" y="3162"/>
                  <a:pt x="13563" y="3154"/>
                </a:cubicBezTo>
                <a:cubicBezTo>
                  <a:pt x="13564" y="3154"/>
                  <a:pt x="13561" y="3159"/>
                  <a:pt x="13563" y="3154"/>
                </a:cubicBezTo>
                <a:close/>
                <a:moveTo>
                  <a:pt x="13629" y="3499"/>
                </a:moveTo>
                <a:cubicBezTo>
                  <a:pt x="13628" y="3504"/>
                  <a:pt x="13620" y="3513"/>
                  <a:pt x="13618" y="3500"/>
                </a:cubicBezTo>
                <a:cubicBezTo>
                  <a:pt x="13617" y="3494"/>
                  <a:pt x="13628" y="3492"/>
                  <a:pt x="13629" y="3499"/>
                </a:cubicBezTo>
                <a:cubicBezTo>
                  <a:pt x="13628" y="3506"/>
                  <a:pt x="13629" y="3495"/>
                  <a:pt x="13629" y="3499"/>
                </a:cubicBezTo>
                <a:close/>
                <a:moveTo>
                  <a:pt x="13612" y="3454"/>
                </a:moveTo>
                <a:cubicBezTo>
                  <a:pt x="13601" y="3469"/>
                  <a:pt x="13588" y="3446"/>
                  <a:pt x="13605" y="3431"/>
                </a:cubicBezTo>
                <a:cubicBezTo>
                  <a:pt x="13607" y="3432"/>
                  <a:pt x="13617" y="3448"/>
                  <a:pt x="13612" y="3454"/>
                </a:cubicBezTo>
                <a:cubicBezTo>
                  <a:pt x="13610" y="3457"/>
                  <a:pt x="13613" y="3453"/>
                  <a:pt x="13612" y="3454"/>
                </a:cubicBezTo>
                <a:close/>
                <a:moveTo>
                  <a:pt x="13358" y="3594"/>
                </a:moveTo>
                <a:cubicBezTo>
                  <a:pt x="13368" y="3589"/>
                  <a:pt x="13369" y="3593"/>
                  <a:pt x="13359" y="3606"/>
                </a:cubicBezTo>
                <a:cubicBezTo>
                  <a:pt x="13351" y="3605"/>
                  <a:pt x="13356" y="3597"/>
                  <a:pt x="13358" y="3594"/>
                </a:cubicBezTo>
                <a:close/>
                <a:moveTo>
                  <a:pt x="13300" y="3731"/>
                </a:moveTo>
                <a:cubicBezTo>
                  <a:pt x="13301" y="3714"/>
                  <a:pt x="13319" y="3722"/>
                  <a:pt x="13326" y="3724"/>
                </a:cubicBezTo>
                <a:cubicBezTo>
                  <a:pt x="13345" y="3729"/>
                  <a:pt x="13298" y="3775"/>
                  <a:pt x="13300" y="3731"/>
                </a:cubicBezTo>
                <a:cubicBezTo>
                  <a:pt x="13300" y="3730"/>
                  <a:pt x="13300" y="3741"/>
                  <a:pt x="13300" y="3731"/>
                </a:cubicBezTo>
                <a:close/>
                <a:moveTo>
                  <a:pt x="13249" y="3585"/>
                </a:moveTo>
                <a:cubicBezTo>
                  <a:pt x="13254" y="3582"/>
                  <a:pt x="13290" y="3555"/>
                  <a:pt x="13287" y="3587"/>
                </a:cubicBezTo>
                <a:cubicBezTo>
                  <a:pt x="13278" y="3591"/>
                  <a:pt x="13229" y="3593"/>
                  <a:pt x="13249" y="3585"/>
                </a:cubicBezTo>
                <a:cubicBezTo>
                  <a:pt x="13250" y="3584"/>
                  <a:pt x="13243" y="3587"/>
                  <a:pt x="13249" y="3585"/>
                </a:cubicBezTo>
                <a:close/>
                <a:moveTo>
                  <a:pt x="13267" y="3662"/>
                </a:moveTo>
                <a:cubicBezTo>
                  <a:pt x="13265" y="3663"/>
                  <a:pt x="13263" y="3663"/>
                  <a:pt x="13260" y="3663"/>
                </a:cubicBezTo>
                <a:cubicBezTo>
                  <a:pt x="13262" y="3663"/>
                  <a:pt x="13265" y="3662"/>
                  <a:pt x="13267" y="3662"/>
                </a:cubicBezTo>
                <a:close/>
                <a:moveTo>
                  <a:pt x="13216" y="3895"/>
                </a:moveTo>
                <a:cubicBezTo>
                  <a:pt x="13214" y="3878"/>
                  <a:pt x="13228" y="3890"/>
                  <a:pt x="13216" y="3895"/>
                </a:cubicBezTo>
                <a:cubicBezTo>
                  <a:pt x="13215" y="3892"/>
                  <a:pt x="13218" y="3895"/>
                  <a:pt x="13216" y="3895"/>
                </a:cubicBezTo>
                <a:close/>
                <a:moveTo>
                  <a:pt x="13234" y="3973"/>
                </a:moveTo>
                <a:cubicBezTo>
                  <a:pt x="13198" y="3976"/>
                  <a:pt x="13208" y="3985"/>
                  <a:pt x="13214" y="3945"/>
                </a:cubicBezTo>
                <a:cubicBezTo>
                  <a:pt x="13216" y="3945"/>
                  <a:pt x="13258" y="3960"/>
                  <a:pt x="13256" y="3969"/>
                </a:cubicBezTo>
                <a:cubicBezTo>
                  <a:pt x="13249" y="3972"/>
                  <a:pt x="13242" y="3973"/>
                  <a:pt x="13234" y="3973"/>
                </a:cubicBezTo>
                <a:cubicBezTo>
                  <a:pt x="13225" y="3974"/>
                  <a:pt x="13253" y="3972"/>
                  <a:pt x="13234" y="3973"/>
                </a:cubicBezTo>
                <a:close/>
                <a:moveTo>
                  <a:pt x="13764" y="3673"/>
                </a:moveTo>
                <a:cubicBezTo>
                  <a:pt x="13772" y="3670"/>
                  <a:pt x="13776" y="3678"/>
                  <a:pt x="13775" y="3685"/>
                </a:cubicBezTo>
                <a:cubicBezTo>
                  <a:pt x="13767" y="3685"/>
                  <a:pt x="13763" y="3681"/>
                  <a:pt x="13764" y="3673"/>
                </a:cubicBezTo>
                <a:cubicBezTo>
                  <a:pt x="13765" y="3673"/>
                  <a:pt x="13764" y="3676"/>
                  <a:pt x="13764" y="3673"/>
                </a:cubicBezTo>
                <a:close/>
                <a:moveTo>
                  <a:pt x="13752" y="3849"/>
                </a:moveTo>
                <a:cubicBezTo>
                  <a:pt x="13759" y="3849"/>
                  <a:pt x="13752" y="3874"/>
                  <a:pt x="13757" y="3868"/>
                </a:cubicBezTo>
                <a:cubicBezTo>
                  <a:pt x="13757" y="3868"/>
                  <a:pt x="13726" y="3859"/>
                  <a:pt x="13729" y="3859"/>
                </a:cubicBezTo>
                <a:cubicBezTo>
                  <a:pt x="13735" y="3856"/>
                  <a:pt x="13745" y="3849"/>
                  <a:pt x="13752" y="3849"/>
                </a:cubicBezTo>
                <a:close/>
                <a:moveTo>
                  <a:pt x="13721" y="3749"/>
                </a:moveTo>
                <a:cubicBezTo>
                  <a:pt x="13721" y="3743"/>
                  <a:pt x="13721" y="3727"/>
                  <a:pt x="13732" y="3728"/>
                </a:cubicBezTo>
                <a:cubicBezTo>
                  <a:pt x="13735" y="3740"/>
                  <a:pt x="13737" y="3753"/>
                  <a:pt x="13740" y="3765"/>
                </a:cubicBezTo>
                <a:cubicBezTo>
                  <a:pt x="13726" y="3769"/>
                  <a:pt x="13720" y="3763"/>
                  <a:pt x="13721" y="3749"/>
                </a:cubicBezTo>
                <a:cubicBezTo>
                  <a:pt x="13721" y="3737"/>
                  <a:pt x="13720" y="3753"/>
                  <a:pt x="13721" y="3749"/>
                </a:cubicBezTo>
                <a:close/>
                <a:moveTo>
                  <a:pt x="13709" y="3864"/>
                </a:moveTo>
                <a:cubicBezTo>
                  <a:pt x="13727" y="3864"/>
                  <a:pt x="13720" y="3881"/>
                  <a:pt x="13709" y="3886"/>
                </a:cubicBezTo>
                <a:cubicBezTo>
                  <a:pt x="13701" y="3890"/>
                  <a:pt x="13666" y="3866"/>
                  <a:pt x="13669" y="3863"/>
                </a:cubicBezTo>
                <a:cubicBezTo>
                  <a:pt x="13674" y="3858"/>
                  <a:pt x="13706" y="3864"/>
                  <a:pt x="13709" y="3864"/>
                </a:cubicBezTo>
                <a:close/>
                <a:moveTo>
                  <a:pt x="13688" y="3740"/>
                </a:moveTo>
                <a:cubicBezTo>
                  <a:pt x="13676" y="3754"/>
                  <a:pt x="13662" y="3758"/>
                  <a:pt x="13647" y="3750"/>
                </a:cubicBezTo>
                <a:cubicBezTo>
                  <a:pt x="13660" y="3744"/>
                  <a:pt x="13674" y="3741"/>
                  <a:pt x="13688" y="3740"/>
                </a:cubicBezTo>
                <a:cubicBezTo>
                  <a:pt x="13679" y="3748"/>
                  <a:pt x="13673" y="3741"/>
                  <a:pt x="13688" y="3740"/>
                </a:cubicBezTo>
                <a:close/>
                <a:moveTo>
                  <a:pt x="13651" y="3664"/>
                </a:moveTo>
                <a:cubicBezTo>
                  <a:pt x="13605" y="3697"/>
                  <a:pt x="13549" y="3657"/>
                  <a:pt x="13586" y="3729"/>
                </a:cubicBezTo>
                <a:cubicBezTo>
                  <a:pt x="13586" y="3735"/>
                  <a:pt x="13549" y="3721"/>
                  <a:pt x="13545" y="3733"/>
                </a:cubicBezTo>
                <a:cubicBezTo>
                  <a:pt x="13528" y="3774"/>
                  <a:pt x="13573" y="3805"/>
                  <a:pt x="13548" y="3845"/>
                </a:cubicBezTo>
                <a:cubicBezTo>
                  <a:pt x="13544" y="3851"/>
                  <a:pt x="13496" y="3866"/>
                  <a:pt x="13494" y="3866"/>
                </a:cubicBezTo>
                <a:cubicBezTo>
                  <a:pt x="13473" y="3867"/>
                  <a:pt x="13458" y="3858"/>
                  <a:pt x="13434" y="3861"/>
                </a:cubicBezTo>
                <a:cubicBezTo>
                  <a:pt x="13420" y="3862"/>
                  <a:pt x="13427" y="3884"/>
                  <a:pt x="13405" y="3886"/>
                </a:cubicBezTo>
                <a:cubicBezTo>
                  <a:pt x="13363" y="3889"/>
                  <a:pt x="13332" y="3837"/>
                  <a:pt x="13292" y="3824"/>
                </a:cubicBezTo>
                <a:cubicBezTo>
                  <a:pt x="13274" y="3819"/>
                  <a:pt x="13249" y="3819"/>
                  <a:pt x="13239" y="3812"/>
                </a:cubicBezTo>
                <a:cubicBezTo>
                  <a:pt x="13231" y="3807"/>
                  <a:pt x="13225" y="3786"/>
                  <a:pt x="13216" y="3778"/>
                </a:cubicBezTo>
                <a:cubicBezTo>
                  <a:pt x="13199" y="3765"/>
                  <a:pt x="13206" y="3726"/>
                  <a:pt x="13171" y="3757"/>
                </a:cubicBezTo>
                <a:cubicBezTo>
                  <a:pt x="13145" y="3779"/>
                  <a:pt x="13162" y="3830"/>
                  <a:pt x="13193" y="3837"/>
                </a:cubicBezTo>
                <a:cubicBezTo>
                  <a:pt x="13180" y="3844"/>
                  <a:pt x="13155" y="3876"/>
                  <a:pt x="13138" y="3869"/>
                </a:cubicBezTo>
                <a:cubicBezTo>
                  <a:pt x="13150" y="3874"/>
                  <a:pt x="13126" y="3790"/>
                  <a:pt x="13126" y="3789"/>
                </a:cubicBezTo>
                <a:cubicBezTo>
                  <a:pt x="13117" y="3751"/>
                  <a:pt x="13104" y="3698"/>
                  <a:pt x="13136" y="3671"/>
                </a:cubicBezTo>
                <a:cubicBezTo>
                  <a:pt x="13175" y="3639"/>
                  <a:pt x="13187" y="3673"/>
                  <a:pt x="13225" y="3670"/>
                </a:cubicBezTo>
                <a:cubicBezTo>
                  <a:pt x="13175" y="3708"/>
                  <a:pt x="13271" y="3722"/>
                  <a:pt x="13297" y="3710"/>
                </a:cubicBezTo>
                <a:cubicBezTo>
                  <a:pt x="13250" y="3737"/>
                  <a:pt x="13279" y="3801"/>
                  <a:pt x="13332" y="3797"/>
                </a:cubicBezTo>
                <a:cubicBezTo>
                  <a:pt x="13370" y="3793"/>
                  <a:pt x="13356" y="3765"/>
                  <a:pt x="13380" y="3751"/>
                </a:cubicBezTo>
                <a:cubicBezTo>
                  <a:pt x="13399" y="3740"/>
                  <a:pt x="13416" y="3759"/>
                  <a:pt x="13434" y="3737"/>
                </a:cubicBezTo>
                <a:cubicBezTo>
                  <a:pt x="13448" y="3720"/>
                  <a:pt x="13430" y="3703"/>
                  <a:pt x="13438" y="3689"/>
                </a:cubicBezTo>
                <a:cubicBezTo>
                  <a:pt x="13438" y="3689"/>
                  <a:pt x="13463" y="3662"/>
                  <a:pt x="13459" y="3680"/>
                </a:cubicBezTo>
                <a:cubicBezTo>
                  <a:pt x="13468" y="3644"/>
                  <a:pt x="13462" y="3608"/>
                  <a:pt x="13485" y="3579"/>
                </a:cubicBezTo>
                <a:cubicBezTo>
                  <a:pt x="13512" y="3545"/>
                  <a:pt x="13530" y="3559"/>
                  <a:pt x="13544" y="3509"/>
                </a:cubicBezTo>
                <a:cubicBezTo>
                  <a:pt x="13550" y="3486"/>
                  <a:pt x="13525" y="3444"/>
                  <a:pt x="13575" y="3489"/>
                </a:cubicBezTo>
                <a:cubicBezTo>
                  <a:pt x="13590" y="3502"/>
                  <a:pt x="13633" y="3564"/>
                  <a:pt x="13635" y="3575"/>
                </a:cubicBezTo>
                <a:cubicBezTo>
                  <a:pt x="13631" y="3589"/>
                  <a:pt x="13626" y="3601"/>
                  <a:pt x="13619" y="3613"/>
                </a:cubicBezTo>
                <a:cubicBezTo>
                  <a:pt x="13616" y="3626"/>
                  <a:pt x="13621" y="3632"/>
                  <a:pt x="13635" y="3633"/>
                </a:cubicBezTo>
                <a:cubicBezTo>
                  <a:pt x="13635" y="3632"/>
                  <a:pt x="13685" y="3640"/>
                  <a:pt x="13651" y="3664"/>
                </a:cubicBezTo>
                <a:cubicBezTo>
                  <a:pt x="13640" y="3672"/>
                  <a:pt x="13658" y="3660"/>
                  <a:pt x="13651" y="3664"/>
                </a:cubicBezTo>
                <a:close/>
                <a:moveTo>
                  <a:pt x="13781" y="3142"/>
                </a:moveTo>
                <a:cubicBezTo>
                  <a:pt x="13774" y="3155"/>
                  <a:pt x="13645" y="3191"/>
                  <a:pt x="13677" y="3144"/>
                </a:cubicBezTo>
                <a:cubicBezTo>
                  <a:pt x="13699" y="3111"/>
                  <a:pt x="13783" y="3137"/>
                  <a:pt x="13781" y="3142"/>
                </a:cubicBezTo>
                <a:cubicBezTo>
                  <a:pt x="13779" y="3145"/>
                  <a:pt x="13781" y="3141"/>
                  <a:pt x="13781" y="3142"/>
                </a:cubicBezTo>
                <a:close/>
                <a:moveTo>
                  <a:pt x="13440" y="1533"/>
                </a:moveTo>
                <a:cubicBezTo>
                  <a:pt x="13446" y="1578"/>
                  <a:pt x="13391" y="1565"/>
                  <a:pt x="13416" y="1517"/>
                </a:cubicBezTo>
                <a:cubicBezTo>
                  <a:pt x="13432" y="1488"/>
                  <a:pt x="13498" y="1484"/>
                  <a:pt x="13517" y="1495"/>
                </a:cubicBezTo>
                <a:cubicBezTo>
                  <a:pt x="13494" y="1496"/>
                  <a:pt x="13435" y="1496"/>
                  <a:pt x="13440" y="1533"/>
                </a:cubicBezTo>
                <a:cubicBezTo>
                  <a:pt x="13441" y="1534"/>
                  <a:pt x="13440" y="1529"/>
                  <a:pt x="13440" y="1533"/>
                </a:cubicBezTo>
                <a:close/>
                <a:moveTo>
                  <a:pt x="13384" y="1289"/>
                </a:moveTo>
                <a:cubicBezTo>
                  <a:pt x="13393" y="1289"/>
                  <a:pt x="13433" y="1314"/>
                  <a:pt x="13425" y="1321"/>
                </a:cubicBezTo>
                <a:cubicBezTo>
                  <a:pt x="13408" y="1335"/>
                  <a:pt x="13380" y="1289"/>
                  <a:pt x="13384" y="1289"/>
                </a:cubicBezTo>
                <a:close/>
                <a:moveTo>
                  <a:pt x="13367" y="787"/>
                </a:moveTo>
                <a:cubicBezTo>
                  <a:pt x="13346" y="765"/>
                  <a:pt x="13386" y="732"/>
                  <a:pt x="13410" y="759"/>
                </a:cubicBezTo>
                <a:cubicBezTo>
                  <a:pt x="13443" y="794"/>
                  <a:pt x="13386" y="807"/>
                  <a:pt x="13367" y="787"/>
                </a:cubicBezTo>
                <a:cubicBezTo>
                  <a:pt x="13365" y="785"/>
                  <a:pt x="13373" y="793"/>
                  <a:pt x="13367" y="787"/>
                </a:cubicBezTo>
                <a:close/>
                <a:moveTo>
                  <a:pt x="13492" y="622"/>
                </a:moveTo>
                <a:cubicBezTo>
                  <a:pt x="13483" y="602"/>
                  <a:pt x="13505" y="603"/>
                  <a:pt x="13513" y="613"/>
                </a:cubicBezTo>
                <a:cubicBezTo>
                  <a:pt x="13510" y="609"/>
                  <a:pt x="13502" y="645"/>
                  <a:pt x="13505" y="654"/>
                </a:cubicBezTo>
                <a:cubicBezTo>
                  <a:pt x="13500" y="655"/>
                  <a:pt x="13476" y="659"/>
                  <a:pt x="13475" y="656"/>
                </a:cubicBezTo>
                <a:cubicBezTo>
                  <a:pt x="13470" y="644"/>
                  <a:pt x="13503" y="647"/>
                  <a:pt x="13492" y="622"/>
                </a:cubicBezTo>
                <a:cubicBezTo>
                  <a:pt x="13489" y="614"/>
                  <a:pt x="13494" y="627"/>
                  <a:pt x="13492" y="622"/>
                </a:cubicBezTo>
                <a:close/>
                <a:moveTo>
                  <a:pt x="13465" y="188"/>
                </a:moveTo>
                <a:cubicBezTo>
                  <a:pt x="13519" y="233"/>
                  <a:pt x="13398" y="201"/>
                  <a:pt x="13465" y="188"/>
                </a:cubicBezTo>
                <a:cubicBezTo>
                  <a:pt x="13465" y="188"/>
                  <a:pt x="13451" y="191"/>
                  <a:pt x="13465" y="188"/>
                </a:cubicBezTo>
                <a:close/>
                <a:moveTo>
                  <a:pt x="13447" y="1158"/>
                </a:moveTo>
                <a:cubicBezTo>
                  <a:pt x="13457" y="1181"/>
                  <a:pt x="13425" y="1164"/>
                  <a:pt x="13432" y="1145"/>
                </a:cubicBezTo>
                <a:cubicBezTo>
                  <a:pt x="13439" y="1144"/>
                  <a:pt x="13444" y="1149"/>
                  <a:pt x="13447" y="1158"/>
                </a:cubicBezTo>
                <a:cubicBezTo>
                  <a:pt x="13448" y="1161"/>
                  <a:pt x="13443" y="1150"/>
                  <a:pt x="13447" y="1158"/>
                </a:cubicBezTo>
                <a:close/>
                <a:moveTo>
                  <a:pt x="13428" y="515"/>
                </a:moveTo>
                <a:cubicBezTo>
                  <a:pt x="13433" y="518"/>
                  <a:pt x="13436" y="522"/>
                  <a:pt x="13437" y="529"/>
                </a:cubicBezTo>
                <a:cubicBezTo>
                  <a:pt x="13434" y="530"/>
                  <a:pt x="13430" y="530"/>
                  <a:pt x="13426" y="529"/>
                </a:cubicBezTo>
                <a:cubicBezTo>
                  <a:pt x="13418" y="522"/>
                  <a:pt x="13419" y="518"/>
                  <a:pt x="13428" y="515"/>
                </a:cubicBezTo>
                <a:close/>
                <a:moveTo>
                  <a:pt x="13421" y="579"/>
                </a:moveTo>
                <a:cubicBezTo>
                  <a:pt x="13416" y="587"/>
                  <a:pt x="13400" y="595"/>
                  <a:pt x="13389" y="593"/>
                </a:cubicBezTo>
                <a:cubicBezTo>
                  <a:pt x="13393" y="574"/>
                  <a:pt x="13395" y="567"/>
                  <a:pt x="13372" y="565"/>
                </a:cubicBezTo>
                <a:cubicBezTo>
                  <a:pt x="13385" y="551"/>
                  <a:pt x="13404" y="573"/>
                  <a:pt x="13421" y="579"/>
                </a:cubicBezTo>
                <a:cubicBezTo>
                  <a:pt x="13416" y="588"/>
                  <a:pt x="13419" y="578"/>
                  <a:pt x="13421" y="579"/>
                </a:cubicBezTo>
                <a:close/>
                <a:moveTo>
                  <a:pt x="13362" y="294"/>
                </a:moveTo>
                <a:cubicBezTo>
                  <a:pt x="13387" y="282"/>
                  <a:pt x="13430" y="329"/>
                  <a:pt x="13387" y="341"/>
                </a:cubicBezTo>
                <a:cubicBezTo>
                  <a:pt x="13388" y="332"/>
                  <a:pt x="13359" y="296"/>
                  <a:pt x="13362" y="294"/>
                </a:cubicBezTo>
                <a:cubicBezTo>
                  <a:pt x="13367" y="292"/>
                  <a:pt x="13360" y="295"/>
                  <a:pt x="13362" y="294"/>
                </a:cubicBezTo>
                <a:close/>
                <a:moveTo>
                  <a:pt x="13309" y="753"/>
                </a:moveTo>
                <a:cubicBezTo>
                  <a:pt x="13336" y="753"/>
                  <a:pt x="13276" y="753"/>
                  <a:pt x="13309" y="753"/>
                </a:cubicBezTo>
                <a:cubicBezTo>
                  <a:pt x="13311" y="753"/>
                  <a:pt x="13306" y="753"/>
                  <a:pt x="13309" y="753"/>
                </a:cubicBezTo>
                <a:close/>
                <a:moveTo>
                  <a:pt x="13299" y="1135"/>
                </a:moveTo>
                <a:cubicBezTo>
                  <a:pt x="13306" y="1122"/>
                  <a:pt x="13313" y="1103"/>
                  <a:pt x="13329" y="1099"/>
                </a:cubicBezTo>
                <a:cubicBezTo>
                  <a:pt x="13344" y="1128"/>
                  <a:pt x="13300" y="1134"/>
                  <a:pt x="13299" y="1135"/>
                </a:cubicBezTo>
                <a:cubicBezTo>
                  <a:pt x="13300" y="1133"/>
                  <a:pt x="13299" y="1136"/>
                  <a:pt x="13299" y="1135"/>
                </a:cubicBezTo>
                <a:close/>
                <a:moveTo>
                  <a:pt x="13274" y="1258"/>
                </a:moveTo>
                <a:cubicBezTo>
                  <a:pt x="13260" y="1232"/>
                  <a:pt x="13284" y="1216"/>
                  <a:pt x="13308" y="1240"/>
                </a:cubicBezTo>
                <a:cubicBezTo>
                  <a:pt x="13334" y="1268"/>
                  <a:pt x="13289" y="1287"/>
                  <a:pt x="13274" y="1258"/>
                </a:cubicBezTo>
                <a:cubicBezTo>
                  <a:pt x="13272" y="1254"/>
                  <a:pt x="13279" y="1268"/>
                  <a:pt x="13274" y="1258"/>
                </a:cubicBezTo>
                <a:close/>
                <a:moveTo>
                  <a:pt x="13284" y="1724"/>
                </a:moveTo>
                <a:cubicBezTo>
                  <a:pt x="13283" y="1729"/>
                  <a:pt x="13281" y="1735"/>
                  <a:pt x="13279" y="1740"/>
                </a:cubicBezTo>
                <a:cubicBezTo>
                  <a:pt x="13254" y="1725"/>
                  <a:pt x="13271" y="1719"/>
                  <a:pt x="13289" y="1705"/>
                </a:cubicBezTo>
                <a:cubicBezTo>
                  <a:pt x="13287" y="1712"/>
                  <a:pt x="13286" y="1718"/>
                  <a:pt x="13284" y="1724"/>
                </a:cubicBezTo>
                <a:cubicBezTo>
                  <a:pt x="13282" y="1729"/>
                  <a:pt x="13287" y="1718"/>
                  <a:pt x="13284" y="1724"/>
                </a:cubicBezTo>
                <a:close/>
                <a:moveTo>
                  <a:pt x="13291" y="562"/>
                </a:moveTo>
                <a:cubicBezTo>
                  <a:pt x="13279" y="569"/>
                  <a:pt x="13268" y="527"/>
                  <a:pt x="13243" y="540"/>
                </a:cubicBezTo>
                <a:cubicBezTo>
                  <a:pt x="13221" y="515"/>
                  <a:pt x="13319" y="534"/>
                  <a:pt x="13291" y="562"/>
                </a:cubicBezTo>
                <a:cubicBezTo>
                  <a:pt x="13290" y="562"/>
                  <a:pt x="13292" y="561"/>
                  <a:pt x="13291" y="562"/>
                </a:cubicBezTo>
                <a:close/>
                <a:moveTo>
                  <a:pt x="13257" y="1212"/>
                </a:moveTo>
                <a:cubicBezTo>
                  <a:pt x="13248" y="1222"/>
                  <a:pt x="13210" y="1192"/>
                  <a:pt x="13220" y="1200"/>
                </a:cubicBezTo>
                <a:cubicBezTo>
                  <a:pt x="13222" y="1200"/>
                  <a:pt x="13258" y="1211"/>
                  <a:pt x="13257" y="1212"/>
                </a:cubicBezTo>
                <a:cubicBezTo>
                  <a:pt x="13256" y="1213"/>
                  <a:pt x="13257" y="1212"/>
                  <a:pt x="13257" y="1212"/>
                </a:cubicBezTo>
                <a:close/>
                <a:moveTo>
                  <a:pt x="13253" y="418"/>
                </a:moveTo>
                <a:cubicBezTo>
                  <a:pt x="13268" y="419"/>
                  <a:pt x="13281" y="426"/>
                  <a:pt x="13289" y="439"/>
                </a:cubicBezTo>
                <a:cubicBezTo>
                  <a:pt x="13272" y="433"/>
                  <a:pt x="13255" y="426"/>
                  <a:pt x="13238" y="420"/>
                </a:cubicBezTo>
                <a:cubicBezTo>
                  <a:pt x="13243" y="419"/>
                  <a:pt x="13248" y="418"/>
                  <a:pt x="13253" y="418"/>
                </a:cubicBezTo>
                <a:close/>
                <a:moveTo>
                  <a:pt x="13199" y="1149"/>
                </a:moveTo>
                <a:cubicBezTo>
                  <a:pt x="13204" y="1136"/>
                  <a:pt x="13213" y="1128"/>
                  <a:pt x="13226" y="1126"/>
                </a:cubicBezTo>
                <a:cubicBezTo>
                  <a:pt x="13233" y="1160"/>
                  <a:pt x="13188" y="1166"/>
                  <a:pt x="13199" y="1149"/>
                </a:cubicBezTo>
                <a:cubicBezTo>
                  <a:pt x="13206" y="1136"/>
                  <a:pt x="13195" y="1154"/>
                  <a:pt x="13199" y="1149"/>
                </a:cubicBezTo>
                <a:close/>
                <a:moveTo>
                  <a:pt x="13092" y="221"/>
                </a:moveTo>
                <a:cubicBezTo>
                  <a:pt x="13123" y="204"/>
                  <a:pt x="13154" y="184"/>
                  <a:pt x="13191" y="184"/>
                </a:cubicBezTo>
                <a:cubicBezTo>
                  <a:pt x="13170" y="199"/>
                  <a:pt x="13133" y="216"/>
                  <a:pt x="13119" y="238"/>
                </a:cubicBezTo>
                <a:cubicBezTo>
                  <a:pt x="13102" y="263"/>
                  <a:pt x="13119" y="283"/>
                  <a:pt x="13112" y="297"/>
                </a:cubicBezTo>
                <a:cubicBezTo>
                  <a:pt x="13109" y="304"/>
                  <a:pt x="13081" y="296"/>
                  <a:pt x="13084" y="296"/>
                </a:cubicBezTo>
                <a:cubicBezTo>
                  <a:pt x="13130" y="260"/>
                  <a:pt x="13026" y="257"/>
                  <a:pt x="13092" y="221"/>
                </a:cubicBezTo>
                <a:cubicBezTo>
                  <a:pt x="13097" y="218"/>
                  <a:pt x="13075" y="230"/>
                  <a:pt x="13092" y="221"/>
                </a:cubicBezTo>
                <a:close/>
                <a:moveTo>
                  <a:pt x="13149" y="1083"/>
                </a:moveTo>
                <a:cubicBezTo>
                  <a:pt x="13126" y="1086"/>
                  <a:pt x="13165" y="1060"/>
                  <a:pt x="13174" y="1062"/>
                </a:cubicBezTo>
                <a:cubicBezTo>
                  <a:pt x="13166" y="1070"/>
                  <a:pt x="13158" y="1077"/>
                  <a:pt x="13149" y="1083"/>
                </a:cubicBezTo>
                <a:cubicBezTo>
                  <a:pt x="13148" y="1083"/>
                  <a:pt x="13154" y="1082"/>
                  <a:pt x="13149" y="1083"/>
                </a:cubicBezTo>
                <a:close/>
                <a:moveTo>
                  <a:pt x="13157" y="1129"/>
                </a:moveTo>
                <a:cubicBezTo>
                  <a:pt x="13151" y="1142"/>
                  <a:pt x="13150" y="1154"/>
                  <a:pt x="13136" y="1139"/>
                </a:cubicBezTo>
                <a:cubicBezTo>
                  <a:pt x="13141" y="1126"/>
                  <a:pt x="13148" y="1123"/>
                  <a:pt x="13157" y="1129"/>
                </a:cubicBezTo>
                <a:cubicBezTo>
                  <a:pt x="13156" y="1130"/>
                  <a:pt x="13154" y="1127"/>
                  <a:pt x="13157" y="1129"/>
                </a:cubicBezTo>
                <a:close/>
                <a:moveTo>
                  <a:pt x="13140" y="289"/>
                </a:moveTo>
                <a:cubicBezTo>
                  <a:pt x="13143" y="277"/>
                  <a:pt x="13150" y="268"/>
                  <a:pt x="13160" y="261"/>
                </a:cubicBezTo>
                <a:cubicBezTo>
                  <a:pt x="13161" y="277"/>
                  <a:pt x="13160" y="293"/>
                  <a:pt x="13156" y="309"/>
                </a:cubicBezTo>
                <a:cubicBezTo>
                  <a:pt x="13151" y="302"/>
                  <a:pt x="13145" y="296"/>
                  <a:pt x="13140" y="289"/>
                </a:cubicBezTo>
                <a:cubicBezTo>
                  <a:pt x="13139" y="282"/>
                  <a:pt x="13140" y="295"/>
                  <a:pt x="13140" y="289"/>
                </a:cubicBezTo>
                <a:close/>
                <a:moveTo>
                  <a:pt x="13089" y="1101"/>
                </a:moveTo>
                <a:cubicBezTo>
                  <a:pt x="13082" y="1109"/>
                  <a:pt x="13075" y="1112"/>
                  <a:pt x="13066" y="1110"/>
                </a:cubicBezTo>
                <a:cubicBezTo>
                  <a:pt x="13082" y="1090"/>
                  <a:pt x="13075" y="1072"/>
                  <a:pt x="13101" y="1060"/>
                </a:cubicBezTo>
                <a:cubicBezTo>
                  <a:pt x="13133" y="1045"/>
                  <a:pt x="13094" y="1097"/>
                  <a:pt x="13089" y="1101"/>
                </a:cubicBezTo>
                <a:cubicBezTo>
                  <a:pt x="13082" y="1107"/>
                  <a:pt x="13112" y="1084"/>
                  <a:pt x="13089" y="1101"/>
                </a:cubicBezTo>
                <a:close/>
                <a:moveTo>
                  <a:pt x="13056" y="575"/>
                </a:moveTo>
                <a:cubicBezTo>
                  <a:pt x="13086" y="543"/>
                  <a:pt x="13100" y="634"/>
                  <a:pt x="13068" y="605"/>
                </a:cubicBezTo>
                <a:cubicBezTo>
                  <a:pt x="13064" y="601"/>
                  <a:pt x="13042" y="589"/>
                  <a:pt x="13056" y="575"/>
                </a:cubicBezTo>
                <a:cubicBezTo>
                  <a:pt x="13057" y="574"/>
                  <a:pt x="13054" y="577"/>
                  <a:pt x="13056" y="575"/>
                </a:cubicBezTo>
                <a:close/>
                <a:moveTo>
                  <a:pt x="13006" y="1247"/>
                </a:moveTo>
                <a:cubicBezTo>
                  <a:pt x="13008" y="1265"/>
                  <a:pt x="13076" y="1294"/>
                  <a:pt x="13100" y="1302"/>
                </a:cubicBezTo>
                <a:cubicBezTo>
                  <a:pt x="13133" y="1315"/>
                  <a:pt x="13184" y="1312"/>
                  <a:pt x="13194" y="1353"/>
                </a:cubicBezTo>
                <a:cubicBezTo>
                  <a:pt x="13171" y="1364"/>
                  <a:pt x="13167" y="1394"/>
                  <a:pt x="13140" y="1395"/>
                </a:cubicBezTo>
                <a:cubicBezTo>
                  <a:pt x="13145" y="1387"/>
                  <a:pt x="13140" y="1362"/>
                  <a:pt x="13127" y="1373"/>
                </a:cubicBezTo>
                <a:cubicBezTo>
                  <a:pt x="13105" y="1392"/>
                  <a:pt x="13134" y="1402"/>
                  <a:pt x="13125" y="1414"/>
                </a:cubicBezTo>
                <a:cubicBezTo>
                  <a:pt x="13113" y="1429"/>
                  <a:pt x="13065" y="1454"/>
                  <a:pt x="13046" y="1441"/>
                </a:cubicBezTo>
                <a:cubicBezTo>
                  <a:pt x="13005" y="1414"/>
                  <a:pt x="13072" y="1364"/>
                  <a:pt x="13064" y="1347"/>
                </a:cubicBezTo>
                <a:cubicBezTo>
                  <a:pt x="13058" y="1333"/>
                  <a:pt x="13026" y="1360"/>
                  <a:pt x="13018" y="1350"/>
                </a:cubicBezTo>
                <a:cubicBezTo>
                  <a:pt x="13010" y="1340"/>
                  <a:pt x="13032" y="1317"/>
                  <a:pt x="13015" y="1313"/>
                </a:cubicBezTo>
                <a:cubicBezTo>
                  <a:pt x="12981" y="1308"/>
                  <a:pt x="12965" y="1358"/>
                  <a:pt x="12948" y="1371"/>
                </a:cubicBezTo>
                <a:cubicBezTo>
                  <a:pt x="12928" y="1386"/>
                  <a:pt x="12914" y="1396"/>
                  <a:pt x="12898" y="1385"/>
                </a:cubicBezTo>
                <a:cubicBezTo>
                  <a:pt x="12909" y="1392"/>
                  <a:pt x="12876" y="1293"/>
                  <a:pt x="12874" y="1306"/>
                </a:cubicBezTo>
                <a:cubicBezTo>
                  <a:pt x="12873" y="1312"/>
                  <a:pt x="12945" y="1247"/>
                  <a:pt x="12947" y="1245"/>
                </a:cubicBezTo>
                <a:cubicBezTo>
                  <a:pt x="12965" y="1232"/>
                  <a:pt x="13003" y="1207"/>
                  <a:pt x="13006" y="1247"/>
                </a:cubicBezTo>
                <a:cubicBezTo>
                  <a:pt x="13008" y="1259"/>
                  <a:pt x="13004" y="1225"/>
                  <a:pt x="13006" y="1247"/>
                </a:cubicBezTo>
                <a:close/>
                <a:moveTo>
                  <a:pt x="13184" y="1496"/>
                </a:moveTo>
                <a:cubicBezTo>
                  <a:pt x="13185" y="1508"/>
                  <a:pt x="13163" y="1490"/>
                  <a:pt x="13168" y="1483"/>
                </a:cubicBezTo>
                <a:cubicBezTo>
                  <a:pt x="13174" y="1475"/>
                  <a:pt x="13184" y="1494"/>
                  <a:pt x="13184" y="1496"/>
                </a:cubicBezTo>
                <a:cubicBezTo>
                  <a:pt x="13184" y="1497"/>
                  <a:pt x="13181" y="1485"/>
                  <a:pt x="13184" y="1496"/>
                </a:cubicBezTo>
                <a:close/>
                <a:moveTo>
                  <a:pt x="13256" y="2442"/>
                </a:moveTo>
                <a:cubicBezTo>
                  <a:pt x="13305" y="2442"/>
                  <a:pt x="13270" y="2516"/>
                  <a:pt x="13273" y="2526"/>
                </a:cubicBezTo>
                <a:cubicBezTo>
                  <a:pt x="13255" y="2520"/>
                  <a:pt x="13226" y="2524"/>
                  <a:pt x="13208" y="2530"/>
                </a:cubicBezTo>
                <a:cubicBezTo>
                  <a:pt x="13234" y="2515"/>
                  <a:pt x="13236" y="2442"/>
                  <a:pt x="13256" y="2442"/>
                </a:cubicBezTo>
                <a:close/>
                <a:moveTo>
                  <a:pt x="13253" y="2357"/>
                </a:moveTo>
                <a:cubicBezTo>
                  <a:pt x="13271" y="2354"/>
                  <a:pt x="13313" y="2326"/>
                  <a:pt x="13314" y="2368"/>
                </a:cubicBezTo>
                <a:cubicBezTo>
                  <a:pt x="13315" y="2423"/>
                  <a:pt x="13246" y="2356"/>
                  <a:pt x="13253" y="2357"/>
                </a:cubicBezTo>
                <a:cubicBezTo>
                  <a:pt x="13259" y="2356"/>
                  <a:pt x="13262" y="2358"/>
                  <a:pt x="13253" y="2357"/>
                </a:cubicBezTo>
                <a:close/>
                <a:moveTo>
                  <a:pt x="13247" y="2357"/>
                </a:moveTo>
                <a:cubicBezTo>
                  <a:pt x="13207" y="2358"/>
                  <a:pt x="13101" y="2324"/>
                  <a:pt x="13108" y="2388"/>
                </a:cubicBezTo>
                <a:cubicBezTo>
                  <a:pt x="13112" y="2432"/>
                  <a:pt x="13168" y="2405"/>
                  <a:pt x="13183" y="2435"/>
                </a:cubicBezTo>
                <a:cubicBezTo>
                  <a:pt x="13187" y="2445"/>
                  <a:pt x="13137" y="2552"/>
                  <a:pt x="13200" y="2533"/>
                </a:cubicBezTo>
                <a:cubicBezTo>
                  <a:pt x="13131" y="2577"/>
                  <a:pt x="13239" y="2589"/>
                  <a:pt x="13240" y="2589"/>
                </a:cubicBezTo>
                <a:cubicBezTo>
                  <a:pt x="13262" y="2605"/>
                  <a:pt x="13253" y="2567"/>
                  <a:pt x="13267" y="2595"/>
                </a:cubicBezTo>
                <a:cubicBezTo>
                  <a:pt x="13283" y="2627"/>
                  <a:pt x="13242" y="2633"/>
                  <a:pt x="13229" y="2645"/>
                </a:cubicBezTo>
                <a:cubicBezTo>
                  <a:pt x="13219" y="2653"/>
                  <a:pt x="13173" y="2673"/>
                  <a:pt x="13184" y="2697"/>
                </a:cubicBezTo>
                <a:cubicBezTo>
                  <a:pt x="13191" y="2712"/>
                  <a:pt x="13206" y="2698"/>
                  <a:pt x="13210" y="2702"/>
                </a:cubicBezTo>
                <a:cubicBezTo>
                  <a:pt x="13209" y="2701"/>
                  <a:pt x="13231" y="2696"/>
                  <a:pt x="13237" y="2700"/>
                </a:cubicBezTo>
                <a:cubicBezTo>
                  <a:pt x="13237" y="2700"/>
                  <a:pt x="13267" y="2784"/>
                  <a:pt x="13268" y="2784"/>
                </a:cubicBezTo>
                <a:cubicBezTo>
                  <a:pt x="13255" y="2804"/>
                  <a:pt x="13072" y="2751"/>
                  <a:pt x="13072" y="2720"/>
                </a:cubicBezTo>
                <a:cubicBezTo>
                  <a:pt x="13113" y="2732"/>
                  <a:pt x="13116" y="2756"/>
                  <a:pt x="13140" y="2715"/>
                </a:cubicBezTo>
                <a:cubicBezTo>
                  <a:pt x="13142" y="2710"/>
                  <a:pt x="13147" y="2661"/>
                  <a:pt x="13146" y="2658"/>
                </a:cubicBezTo>
                <a:cubicBezTo>
                  <a:pt x="13141" y="2642"/>
                  <a:pt x="13120" y="2633"/>
                  <a:pt x="13111" y="2619"/>
                </a:cubicBezTo>
                <a:cubicBezTo>
                  <a:pt x="13107" y="2613"/>
                  <a:pt x="13094" y="2589"/>
                  <a:pt x="13090" y="2584"/>
                </a:cubicBezTo>
                <a:cubicBezTo>
                  <a:pt x="13082" y="2572"/>
                  <a:pt x="13074" y="2568"/>
                  <a:pt x="13063" y="2555"/>
                </a:cubicBezTo>
                <a:cubicBezTo>
                  <a:pt x="13055" y="2544"/>
                  <a:pt x="13013" y="2515"/>
                  <a:pt x="13011" y="2508"/>
                </a:cubicBezTo>
                <a:cubicBezTo>
                  <a:pt x="13007" y="2485"/>
                  <a:pt x="13051" y="2489"/>
                  <a:pt x="13039" y="2470"/>
                </a:cubicBezTo>
                <a:cubicBezTo>
                  <a:pt x="13033" y="2459"/>
                  <a:pt x="12985" y="2457"/>
                  <a:pt x="12973" y="2447"/>
                </a:cubicBezTo>
                <a:cubicBezTo>
                  <a:pt x="12923" y="2403"/>
                  <a:pt x="12966" y="2379"/>
                  <a:pt x="12969" y="2333"/>
                </a:cubicBezTo>
                <a:cubicBezTo>
                  <a:pt x="13013" y="2425"/>
                  <a:pt x="13064" y="2288"/>
                  <a:pt x="13093" y="2288"/>
                </a:cubicBezTo>
                <a:cubicBezTo>
                  <a:pt x="13101" y="2288"/>
                  <a:pt x="13100" y="2308"/>
                  <a:pt x="13106" y="2309"/>
                </a:cubicBezTo>
                <a:cubicBezTo>
                  <a:pt x="13127" y="2312"/>
                  <a:pt x="13131" y="2335"/>
                  <a:pt x="13158" y="2336"/>
                </a:cubicBezTo>
                <a:cubicBezTo>
                  <a:pt x="13186" y="2338"/>
                  <a:pt x="13183" y="2302"/>
                  <a:pt x="13227" y="2333"/>
                </a:cubicBezTo>
                <a:cubicBezTo>
                  <a:pt x="13236" y="2339"/>
                  <a:pt x="13232" y="2358"/>
                  <a:pt x="13247" y="2357"/>
                </a:cubicBezTo>
                <a:close/>
                <a:moveTo>
                  <a:pt x="13060" y="2699"/>
                </a:moveTo>
                <a:cubicBezTo>
                  <a:pt x="13062" y="2722"/>
                  <a:pt x="12992" y="2731"/>
                  <a:pt x="12995" y="2685"/>
                </a:cubicBezTo>
                <a:cubicBezTo>
                  <a:pt x="12995" y="2671"/>
                  <a:pt x="13037" y="2656"/>
                  <a:pt x="13037" y="2638"/>
                </a:cubicBezTo>
                <a:cubicBezTo>
                  <a:pt x="13039" y="2617"/>
                  <a:pt x="12999" y="2619"/>
                  <a:pt x="13001" y="2598"/>
                </a:cubicBezTo>
                <a:cubicBezTo>
                  <a:pt x="13001" y="2594"/>
                  <a:pt x="13058" y="2634"/>
                  <a:pt x="13068" y="2632"/>
                </a:cubicBezTo>
                <a:cubicBezTo>
                  <a:pt x="13067" y="2632"/>
                  <a:pt x="13059" y="2698"/>
                  <a:pt x="13060" y="2699"/>
                </a:cubicBezTo>
                <a:cubicBezTo>
                  <a:pt x="13060" y="2702"/>
                  <a:pt x="13058" y="2680"/>
                  <a:pt x="13060" y="2699"/>
                </a:cubicBezTo>
                <a:close/>
                <a:moveTo>
                  <a:pt x="13104" y="2178"/>
                </a:moveTo>
                <a:cubicBezTo>
                  <a:pt x="13102" y="2169"/>
                  <a:pt x="13109" y="2140"/>
                  <a:pt x="13125" y="2152"/>
                </a:cubicBezTo>
                <a:cubicBezTo>
                  <a:pt x="13121" y="2160"/>
                  <a:pt x="13108" y="2195"/>
                  <a:pt x="13104" y="2178"/>
                </a:cubicBezTo>
                <a:cubicBezTo>
                  <a:pt x="13102" y="2168"/>
                  <a:pt x="13105" y="2179"/>
                  <a:pt x="13104" y="2178"/>
                </a:cubicBezTo>
                <a:close/>
                <a:moveTo>
                  <a:pt x="13106" y="2103"/>
                </a:moveTo>
                <a:cubicBezTo>
                  <a:pt x="13065" y="2139"/>
                  <a:pt x="13018" y="2094"/>
                  <a:pt x="12995" y="2149"/>
                </a:cubicBezTo>
                <a:cubicBezTo>
                  <a:pt x="12991" y="2157"/>
                  <a:pt x="13015" y="2214"/>
                  <a:pt x="12988" y="2211"/>
                </a:cubicBezTo>
                <a:cubicBezTo>
                  <a:pt x="12982" y="2211"/>
                  <a:pt x="12982" y="2196"/>
                  <a:pt x="12983" y="2196"/>
                </a:cubicBezTo>
                <a:cubicBezTo>
                  <a:pt x="12986" y="2195"/>
                  <a:pt x="12977" y="2171"/>
                  <a:pt x="12967" y="2170"/>
                </a:cubicBezTo>
                <a:cubicBezTo>
                  <a:pt x="12945" y="2167"/>
                  <a:pt x="12929" y="2227"/>
                  <a:pt x="12920" y="2237"/>
                </a:cubicBezTo>
                <a:cubicBezTo>
                  <a:pt x="12901" y="2256"/>
                  <a:pt x="12838" y="2276"/>
                  <a:pt x="12859" y="2219"/>
                </a:cubicBezTo>
                <a:cubicBezTo>
                  <a:pt x="12868" y="2193"/>
                  <a:pt x="12939" y="2188"/>
                  <a:pt x="12960" y="2167"/>
                </a:cubicBezTo>
                <a:cubicBezTo>
                  <a:pt x="12968" y="2160"/>
                  <a:pt x="12961" y="2138"/>
                  <a:pt x="12966" y="2130"/>
                </a:cubicBezTo>
                <a:cubicBezTo>
                  <a:pt x="12977" y="2111"/>
                  <a:pt x="12996" y="2138"/>
                  <a:pt x="13003" y="2096"/>
                </a:cubicBezTo>
                <a:cubicBezTo>
                  <a:pt x="13004" y="2086"/>
                  <a:pt x="12958" y="2021"/>
                  <a:pt x="12956" y="2010"/>
                </a:cubicBezTo>
                <a:cubicBezTo>
                  <a:pt x="12953" y="1992"/>
                  <a:pt x="12908" y="1969"/>
                  <a:pt x="12964" y="1955"/>
                </a:cubicBezTo>
                <a:cubicBezTo>
                  <a:pt x="12969" y="1960"/>
                  <a:pt x="12962" y="1979"/>
                  <a:pt x="12965" y="1982"/>
                </a:cubicBezTo>
                <a:cubicBezTo>
                  <a:pt x="12963" y="1980"/>
                  <a:pt x="12988" y="2015"/>
                  <a:pt x="12989" y="2015"/>
                </a:cubicBezTo>
                <a:cubicBezTo>
                  <a:pt x="12993" y="2021"/>
                  <a:pt x="13007" y="2052"/>
                  <a:pt x="13022" y="2052"/>
                </a:cubicBezTo>
                <a:cubicBezTo>
                  <a:pt x="13056" y="2051"/>
                  <a:pt x="13041" y="2007"/>
                  <a:pt x="13013" y="2011"/>
                </a:cubicBezTo>
                <a:cubicBezTo>
                  <a:pt x="13034" y="1979"/>
                  <a:pt x="13090" y="1998"/>
                  <a:pt x="13056" y="1953"/>
                </a:cubicBezTo>
                <a:cubicBezTo>
                  <a:pt x="13053" y="1947"/>
                  <a:pt x="13031" y="1954"/>
                  <a:pt x="13026" y="1949"/>
                </a:cubicBezTo>
                <a:cubicBezTo>
                  <a:pt x="13006" y="1925"/>
                  <a:pt x="13020" y="1935"/>
                  <a:pt x="13013" y="1919"/>
                </a:cubicBezTo>
                <a:cubicBezTo>
                  <a:pt x="13007" y="1903"/>
                  <a:pt x="13047" y="1875"/>
                  <a:pt x="12997" y="1882"/>
                </a:cubicBezTo>
                <a:cubicBezTo>
                  <a:pt x="12994" y="1867"/>
                  <a:pt x="13036" y="1856"/>
                  <a:pt x="13048" y="1861"/>
                </a:cubicBezTo>
                <a:cubicBezTo>
                  <a:pt x="13050" y="1862"/>
                  <a:pt x="13091" y="1950"/>
                  <a:pt x="13095" y="1957"/>
                </a:cubicBezTo>
                <a:cubicBezTo>
                  <a:pt x="13103" y="1972"/>
                  <a:pt x="13128" y="2011"/>
                  <a:pt x="13134" y="2029"/>
                </a:cubicBezTo>
                <a:cubicBezTo>
                  <a:pt x="13155" y="2085"/>
                  <a:pt x="13160" y="2057"/>
                  <a:pt x="13106" y="2103"/>
                </a:cubicBezTo>
                <a:cubicBezTo>
                  <a:pt x="13093" y="2115"/>
                  <a:pt x="13121" y="2091"/>
                  <a:pt x="13106" y="2103"/>
                </a:cubicBezTo>
                <a:close/>
                <a:moveTo>
                  <a:pt x="12888" y="2480"/>
                </a:moveTo>
                <a:cubicBezTo>
                  <a:pt x="12891" y="2486"/>
                  <a:pt x="12747" y="2521"/>
                  <a:pt x="12736" y="2431"/>
                </a:cubicBezTo>
                <a:cubicBezTo>
                  <a:pt x="12731" y="2389"/>
                  <a:pt x="12774" y="2355"/>
                  <a:pt x="12806" y="2372"/>
                </a:cubicBezTo>
                <a:cubicBezTo>
                  <a:pt x="12827" y="2384"/>
                  <a:pt x="12812" y="2424"/>
                  <a:pt x="12847" y="2425"/>
                </a:cubicBezTo>
                <a:cubicBezTo>
                  <a:pt x="12876" y="2426"/>
                  <a:pt x="12870" y="2390"/>
                  <a:pt x="12887" y="2382"/>
                </a:cubicBezTo>
                <a:cubicBezTo>
                  <a:pt x="12921" y="2366"/>
                  <a:pt x="12872" y="2443"/>
                  <a:pt x="12888" y="2480"/>
                </a:cubicBezTo>
                <a:cubicBezTo>
                  <a:pt x="12889" y="2482"/>
                  <a:pt x="12876" y="2452"/>
                  <a:pt x="12888" y="2480"/>
                </a:cubicBezTo>
                <a:close/>
                <a:moveTo>
                  <a:pt x="12580" y="2187"/>
                </a:moveTo>
                <a:cubicBezTo>
                  <a:pt x="12586" y="2214"/>
                  <a:pt x="12526" y="2226"/>
                  <a:pt x="12532" y="2160"/>
                </a:cubicBezTo>
                <a:cubicBezTo>
                  <a:pt x="12539" y="2086"/>
                  <a:pt x="12568" y="2006"/>
                  <a:pt x="12578" y="1931"/>
                </a:cubicBezTo>
                <a:cubicBezTo>
                  <a:pt x="12604" y="1948"/>
                  <a:pt x="12644" y="1909"/>
                  <a:pt x="12674" y="1950"/>
                </a:cubicBezTo>
                <a:cubicBezTo>
                  <a:pt x="12699" y="1983"/>
                  <a:pt x="12650" y="2009"/>
                  <a:pt x="12666" y="2033"/>
                </a:cubicBezTo>
                <a:cubicBezTo>
                  <a:pt x="12663" y="2029"/>
                  <a:pt x="12751" y="2015"/>
                  <a:pt x="12753" y="2013"/>
                </a:cubicBezTo>
                <a:cubicBezTo>
                  <a:pt x="12779" y="1971"/>
                  <a:pt x="12727" y="1997"/>
                  <a:pt x="12730" y="1947"/>
                </a:cubicBezTo>
                <a:cubicBezTo>
                  <a:pt x="12758" y="1936"/>
                  <a:pt x="12757" y="1980"/>
                  <a:pt x="12781" y="1974"/>
                </a:cubicBezTo>
                <a:cubicBezTo>
                  <a:pt x="12826" y="1963"/>
                  <a:pt x="12789" y="1921"/>
                  <a:pt x="12820" y="1911"/>
                </a:cubicBezTo>
                <a:cubicBezTo>
                  <a:pt x="12826" y="1910"/>
                  <a:pt x="12861" y="1911"/>
                  <a:pt x="12864" y="1914"/>
                </a:cubicBezTo>
                <a:cubicBezTo>
                  <a:pt x="12893" y="1934"/>
                  <a:pt x="12873" y="1934"/>
                  <a:pt x="12860" y="1957"/>
                </a:cubicBezTo>
                <a:cubicBezTo>
                  <a:pt x="12853" y="1972"/>
                  <a:pt x="12836" y="1981"/>
                  <a:pt x="12828" y="2001"/>
                </a:cubicBezTo>
                <a:cubicBezTo>
                  <a:pt x="12819" y="2022"/>
                  <a:pt x="12835" y="2048"/>
                  <a:pt x="12818" y="2071"/>
                </a:cubicBezTo>
                <a:cubicBezTo>
                  <a:pt x="12781" y="2119"/>
                  <a:pt x="12786" y="2070"/>
                  <a:pt x="12762" y="2068"/>
                </a:cubicBezTo>
                <a:cubicBezTo>
                  <a:pt x="12716" y="2065"/>
                  <a:pt x="12713" y="2084"/>
                  <a:pt x="12681" y="2118"/>
                </a:cubicBezTo>
                <a:cubicBezTo>
                  <a:pt x="12652" y="2147"/>
                  <a:pt x="12572" y="2146"/>
                  <a:pt x="12580" y="2187"/>
                </a:cubicBezTo>
                <a:cubicBezTo>
                  <a:pt x="12582" y="2197"/>
                  <a:pt x="12577" y="2170"/>
                  <a:pt x="12580" y="2187"/>
                </a:cubicBezTo>
                <a:close/>
                <a:moveTo>
                  <a:pt x="12515" y="2291"/>
                </a:moveTo>
                <a:cubicBezTo>
                  <a:pt x="12498" y="2295"/>
                  <a:pt x="12464" y="2308"/>
                  <a:pt x="12467" y="2278"/>
                </a:cubicBezTo>
                <a:cubicBezTo>
                  <a:pt x="12469" y="2265"/>
                  <a:pt x="12489" y="2245"/>
                  <a:pt x="12504" y="2251"/>
                </a:cubicBezTo>
                <a:cubicBezTo>
                  <a:pt x="12521" y="2258"/>
                  <a:pt x="12503" y="2266"/>
                  <a:pt x="12515" y="2291"/>
                </a:cubicBezTo>
                <a:cubicBezTo>
                  <a:pt x="12515" y="2291"/>
                  <a:pt x="12511" y="2281"/>
                  <a:pt x="12515" y="2291"/>
                </a:cubicBezTo>
                <a:close/>
                <a:moveTo>
                  <a:pt x="12511" y="2010"/>
                </a:moveTo>
                <a:cubicBezTo>
                  <a:pt x="12496" y="1997"/>
                  <a:pt x="12526" y="1931"/>
                  <a:pt x="12475" y="1966"/>
                </a:cubicBezTo>
                <a:cubicBezTo>
                  <a:pt x="12465" y="1956"/>
                  <a:pt x="12461" y="1926"/>
                  <a:pt x="12472" y="1915"/>
                </a:cubicBezTo>
                <a:cubicBezTo>
                  <a:pt x="12503" y="1943"/>
                  <a:pt x="12530" y="1918"/>
                  <a:pt x="12538" y="1880"/>
                </a:cubicBezTo>
                <a:cubicBezTo>
                  <a:pt x="12543" y="1859"/>
                  <a:pt x="12535" y="1842"/>
                  <a:pt x="12528" y="1823"/>
                </a:cubicBezTo>
                <a:cubicBezTo>
                  <a:pt x="12534" y="1809"/>
                  <a:pt x="12533" y="1799"/>
                  <a:pt x="12523" y="1793"/>
                </a:cubicBezTo>
                <a:cubicBezTo>
                  <a:pt x="12517" y="1787"/>
                  <a:pt x="12510" y="1784"/>
                  <a:pt x="12501" y="1784"/>
                </a:cubicBezTo>
                <a:cubicBezTo>
                  <a:pt x="12477" y="1726"/>
                  <a:pt x="12515" y="1730"/>
                  <a:pt x="12578" y="1753"/>
                </a:cubicBezTo>
                <a:cubicBezTo>
                  <a:pt x="12558" y="1777"/>
                  <a:pt x="12553" y="1809"/>
                  <a:pt x="12551" y="1837"/>
                </a:cubicBezTo>
                <a:cubicBezTo>
                  <a:pt x="12557" y="1772"/>
                  <a:pt x="12566" y="1905"/>
                  <a:pt x="12565" y="1873"/>
                </a:cubicBezTo>
                <a:cubicBezTo>
                  <a:pt x="12565" y="1874"/>
                  <a:pt x="12552" y="1904"/>
                  <a:pt x="12551" y="1908"/>
                </a:cubicBezTo>
                <a:cubicBezTo>
                  <a:pt x="12545" y="1933"/>
                  <a:pt x="12569" y="2015"/>
                  <a:pt x="12548" y="2032"/>
                </a:cubicBezTo>
                <a:cubicBezTo>
                  <a:pt x="12522" y="2054"/>
                  <a:pt x="12536" y="2033"/>
                  <a:pt x="12511" y="2010"/>
                </a:cubicBezTo>
                <a:cubicBezTo>
                  <a:pt x="12507" y="2007"/>
                  <a:pt x="12520" y="2018"/>
                  <a:pt x="12511" y="2010"/>
                </a:cubicBezTo>
                <a:close/>
                <a:moveTo>
                  <a:pt x="12515" y="1604"/>
                </a:moveTo>
                <a:cubicBezTo>
                  <a:pt x="12545" y="1610"/>
                  <a:pt x="12504" y="1638"/>
                  <a:pt x="12502" y="1638"/>
                </a:cubicBezTo>
                <a:cubicBezTo>
                  <a:pt x="12504" y="1637"/>
                  <a:pt x="12499" y="1619"/>
                  <a:pt x="12491" y="1617"/>
                </a:cubicBezTo>
                <a:cubicBezTo>
                  <a:pt x="12454" y="1609"/>
                  <a:pt x="12440" y="1631"/>
                  <a:pt x="12434" y="1577"/>
                </a:cubicBezTo>
                <a:cubicBezTo>
                  <a:pt x="12450" y="1594"/>
                  <a:pt x="12484" y="1559"/>
                  <a:pt x="12494" y="1553"/>
                </a:cubicBezTo>
                <a:cubicBezTo>
                  <a:pt x="12518" y="1563"/>
                  <a:pt x="12479" y="1598"/>
                  <a:pt x="12515" y="1604"/>
                </a:cubicBezTo>
                <a:cubicBezTo>
                  <a:pt x="12518" y="1605"/>
                  <a:pt x="12497" y="1601"/>
                  <a:pt x="12515" y="1604"/>
                </a:cubicBezTo>
                <a:close/>
                <a:moveTo>
                  <a:pt x="12506" y="1715"/>
                </a:moveTo>
                <a:cubicBezTo>
                  <a:pt x="12497" y="1716"/>
                  <a:pt x="12486" y="1719"/>
                  <a:pt x="12479" y="1714"/>
                </a:cubicBezTo>
                <a:cubicBezTo>
                  <a:pt x="12497" y="1696"/>
                  <a:pt x="12496" y="1707"/>
                  <a:pt x="12506" y="1715"/>
                </a:cubicBezTo>
                <a:close/>
                <a:moveTo>
                  <a:pt x="12464" y="1830"/>
                </a:moveTo>
                <a:cubicBezTo>
                  <a:pt x="12475" y="1811"/>
                  <a:pt x="12483" y="1807"/>
                  <a:pt x="12504" y="1826"/>
                </a:cubicBezTo>
                <a:cubicBezTo>
                  <a:pt x="12494" y="1856"/>
                  <a:pt x="12446" y="1857"/>
                  <a:pt x="12464" y="1830"/>
                </a:cubicBezTo>
                <a:cubicBezTo>
                  <a:pt x="12465" y="1827"/>
                  <a:pt x="12461" y="1833"/>
                  <a:pt x="12464" y="1830"/>
                </a:cubicBezTo>
                <a:close/>
                <a:moveTo>
                  <a:pt x="12667" y="1497"/>
                </a:moveTo>
                <a:cubicBezTo>
                  <a:pt x="12668" y="1498"/>
                  <a:pt x="12702" y="1515"/>
                  <a:pt x="12701" y="1513"/>
                </a:cubicBezTo>
                <a:cubicBezTo>
                  <a:pt x="12716" y="1531"/>
                  <a:pt x="12702" y="1561"/>
                  <a:pt x="12719" y="1583"/>
                </a:cubicBezTo>
                <a:cubicBezTo>
                  <a:pt x="12733" y="1602"/>
                  <a:pt x="12758" y="1569"/>
                  <a:pt x="12758" y="1601"/>
                </a:cubicBezTo>
                <a:cubicBezTo>
                  <a:pt x="12758" y="1608"/>
                  <a:pt x="12718" y="1631"/>
                  <a:pt x="12722" y="1627"/>
                </a:cubicBezTo>
                <a:cubicBezTo>
                  <a:pt x="12712" y="1636"/>
                  <a:pt x="12624" y="1735"/>
                  <a:pt x="12610" y="1725"/>
                </a:cubicBezTo>
                <a:cubicBezTo>
                  <a:pt x="12607" y="1723"/>
                  <a:pt x="12610" y="1680"/>
                  <a:pt x="12607" y="1670"/>
                </a:cubicBezTo>
                <a:cubicBezTo>
                  <a:pt x="12597" y="1633"/>
                  <a:pt x="12554" y="1618"/>
                  <a:pt x="12573" y="1579"/>
                </a:cubicBezTo>
                <a:cubicBezTo>
                  <a:pt x="12599" y="1593"/>
                  <a:pt x="12628" y="1667"/>
                  <a:pt x="12648" y="1633"/>
                </a:cubicBezTo>
                <a:cubicBezTo>
                  <a:pt x="12664" y="1605"/>
                  <a:pt x="12621" y="1538"/>
                  <a:pt x="12596" y="1537"/>
                </a:cubicBezTo>
                <a:cubicBezTo>
                  <a:pt x="12576" y="1536"/>
                  <a:pt x="12549" y="1605"/>
                  <a:pt x="12539" y="1555"/>
                </a:cubicBezTo>
                <a:cubicBezTo>
                  <a:pt x="12533" y="1528"/>
                  <a:pt x="12578" y="1486"/>
                  <a:pt x="12601" y="1478"/>
                </a:cubicBezTo>
                <a:cubicBezTo>
                  <a:pt x="12643" y="1466"/>
                  <a:pt x="12627" y="1480"/>
                  <a:pt x="12667" y="1497"/>
                </a:cubicBezTo>
                <a:cubicBezTo>
                  <a:pt x="12668" y="1498"/>
                  <a:pt x="12659" y="1494"/>
                  <a:pt x="12667" y="1497"/>
                </a:cubicBezTo>
                <a:close/>
                <a:moveTo>
                  <a:pt x="12654" y="1376"/>
                </a:moveTo>
                <a:cubicBezTo>
                  <a:pt x="12659" y="1357"/>
                  <a:pt x="12671" y="1362"/>
                  <a:pt x="12679" y="1376"/>
                </a:cubicBezTo>
                <a:cubicBezTo>
                  <a:pt x="12676" y="1380"/>
                  <a:pt x="12649" y="1390"/>
                  <a:pt x="12654" y="1376"/>
                </a:cubicBezTo>
                <a:cubicBezTo>
                  <a:pt x="12655" y="1370"/>
                  <a:pt x="12653" y="1379"/>
                  <a:pt x="12654" y="1376"/>
                </a:cubicBezTo>
                <a:close/>
                <a:moveTo>
                  <a:pt x="12777" y="1689"/>
                </a:moveTo>
                <a:cubicBezTo>
                  <a:pt x="12795" y="1711"/>
                  <a:pt x="12678" y="1714"/>
                  <a:pt x="12682" y="1734"/>
                </a:cubicBezTo>
                <a:cubicBezTo>
                  <a:pt x="12684" y="1746"/>
                  <a:pt x="12716" y="1732"/>
                  <a:pt x="12712" y="1747"/>
                </a:cubicBezTo>
                <a:cubicBezTo>
                  <a:pt x="12705" y="1774"/>
                  <a:pt x="12710" y="1781"/>
                  <a:pt x="12677" y="1784"/>
                </a:cubicBezTo>
                <a:cubicBezTo>
                  <a:pt x="12662" y="1785"/>
                  <a:pt x="12629" y="1769"/>
                  <a:pt x="12625" y="1754"/>
                </a:cubicBezTo>
                <a:cubicBezTo>
                  <a:pt x="12621" y="1732"/>
                  <a:pt x="12738" y="1628"/>
                  <a:pt x="12763" y="1615"/>
                </a:cubicBezTo>
                <a:cubicBezTo>
                  <a:pt x="12777" y="1641"/>
                  <a:pt x="12751" y="1659"/>
                  <a:pt x="12777" y="1689"/>
                </a:cubicBezTo>
                <a:cubicBezTo>
                  <a:pt x="12781" y="1695"/>
                  <a:pt x="12762" y="1672"/>
                  <a:pt x="12777" y="1689"/>
                </a:cubicBezTo>
                <a:close/>
                <a:moveTo>
                  <a:pt x="12721" y="1919"/>
                </a:moveTo>
                <a:cubicBezTo>
                  <a:pt x="12721" y="1925"/>
                  <a:pt x="12722" y="1932"/>
                  <a:pt x="12722" y="1938"/>
                </a:cubicBezTo>
                <a:cubicBezTo>
                  <a:pt x="12716" y="1938"/>
                  <a:pt x="12648" y="1898"/>
                  <a:pt x="12648" y="1893"/>
                </a:cubicBezTo>
                <a:cubicBezTo>
                  <a:pt x="12647" y="1888"/>
                  <a:pt x="12696" y="1849"/>
                  <a:pt x="12703" y="1842"/>
                </a:cubicBezTo>
                <a:cubicBezTo>
                  <a:pt x="12713" y="1829"/>
                  <a:pt x="12704" y="1786"/>
                  <a:pt x="12735" y="1800"/>
                </a:cubicBezTo>
                <a:cubicBezTo>
                  <a:pt x="12770" y="1816"/>
                  <a:pt x="12719" y="1897"/>
                  <a:pt x="12721" y="1919"/>
                </a:cubicBezTo>
                <a:cubicBezTo>
                  <a:pt x="12722" y="1926"/>
                  <a:pt x="12720" y="1904"/>
                  <a:pt x="12721" y="1919"/>
                </a:cubicBezTo>
                <a:close/>
                <a:moveTo>
                  <a:pt x="12550" y="1450"/>
                </a:moveTo>
                <a:cubicBezTo>
                  <a:pt x="12545" y="1452"/>
                  <a:pt x="12540" y="1454"/>
                  <a:pt x="12535" y="1456"/>
                </a:cubicBezTo>
                <a:cubicBezTo>
                  <a:pt x="12533" y="1442"/>
                  <a:pt x="12530" y="1427"/>
                  <a:pt x="12527" y="1413"/>
                </a:cubicBezTo>
                <a:cubicBezTo>
                  <a:pt x="12543" y="1415"/>
                  <a:pt x="12585" y="1440"/>
                  <a:pt x="12550" y="1450"/>
                </a:cubicBezTo>
                <a:cubicBezTo>
                  <a:pt x="12546" y="1451"/>
                  <a:pt x="12561" y="1447"/>
                  <a:pt x="12550" y="1450"/>
                </a:cubicBezTo>
                <a:close/>
                <a:moveTo>
                  <a:pt x="13088" y="1633"/>
                </a:moveTo>
                <a:cubicBezTo>
                  <a:pt x="13015" y="1625"/>
                  <a:pt x="13013" y="1638"/>
                  <a:pt x="12996" y="1571"/>
                </a:cubicBezTo>
                <a:cubicBezTo>
                  <a:pt x="12983" y="1514"/>
                  <a:pt x="12986" y="1518"/>
                  <a:pt x="12945" y="1534"/>
                </a:cubicBezTo>
                <a:cubicBezTo>
                  <a:pt x="12919" y="1545"/>
                  <a:pt x="12849" y="1592"/>
                  <a:pt x="12816" y="1560"/>
                </a:cubicBezTo>
                <a:cubicBezTo>
                  <a:pt x="12815" y="1559"/>
                  <a:pt x="12840" y="1543"/>
                  <a:pt x="12839" y="1538"/>
                </a:cubicBezTo>
                <a:cubicBezTo>
                  <a:pt x="12838" y="1533"/>
                  <a:pt x="12825" y="1523"/>
                  <a:pt x="12825" y="1524"/>
                </a:cubicBezTo>
                <a:cubicBezTo>
                  <a:pt x="12814" y="1468"/>
                  <a:pt x="12756" y="1480"/>
                  <a:pt x="12742" y="1433"/>
                </a:cubicBezTo>
                <a:cubicBezTo>
                  <a:pt x="12729" y="1385"/>
                  <a:pt x="12763" y="1415"/>
                  <a:pt x="12762" y="1415"/>
                </a:cubicBezTo>
                <a:cubicBezTo>
                  <a:pt x="12796" y="1426"/>
                  <a:pt x="12805" y="1536"/>
                  <a:pt x="12867" y="1485"/>
                </a:cubicBezTo>
                <a:cubicBezTo>
                  <a:pt x="12859" y="1498"/>
                  <a:pt x="12856" y="1502"/>
                  <a:pt x="12872" y="1506"/>
                </a:cubicBezTo>
                <a:cubicBezTo>
                  <a:pt x="12879" y="1508"/>
                  <a:pt x="12890" y="1493"/>
                  <a:pt x="12896" y="1494"/>
                </a:cubicBezTo>
                <a:cubicBezTo>
                  <a:pt x="12909" y="1497"/>
                  <a:pt x="12909" y="1519"/>
                  <a:pt x="12930" y="1513"/>
                </a:cubicBezTo>
                <a:cubicBezTo>
                  <a:pt x="12946" y="1508"/>
                  <a:pt x="13004" y="1420"/>
                  <a:pt x="13016" y="1454"/>
                </a:cubicBezTo>
                <a:cubicBezTo>
                  <a:pt x="12986" y="1541"/>
                  <a:pt x="13228" y="1501"/>
                  <a:pt x="13088" y="1633"/>
                </a:cubicBezTo>
                <a:close/>
                <a:moveTo>
                  <a:pt x="12878" y="1453"/>
                </a:moveTo>
                <a:cubicBezTo>
                  <a:pt x="12884" y="1442"/>
                  <a:pt x="12889" y="1425"/>
                  <a:pt x="12904" y="1422"/>
                </a:cubicBezTo>
                <a:cubicBezTo>
                  <a:pt x="12914" y="1429"/>
                  <a:pt x="12882" y="1462"/>
                  <a:pt x="12878" y="1468"/>
                </a:cubicBezTo>
                <a:cubicBezTo>
                  <a:pt x="12878" y="1463"/>
                  <a:pt x="12878" y="1458"/>
                  <a:pt x="12878" y="1453"/>
                </a:cubicBezTo>
                <a:cubicBezTo>
                  <a:pt x="12880" y="1450"/>
                  <a:pt x="12879" y="1458"/>
                  <a:pt x="12878" y="1453"/>
                </a:cubicBezTo>
                <a:close/>
                <a:moveTo>
                  <a:pt x="12939" y="1047"/>
                </a:moveTo>
                <a:cubicBezTo>
                  <a:pt x="12926" y="1050"/>
                  <a:pt x="12920" y="1079"/>
                  <a:pt x="12896" y="1065"/>
                </a:cubicBezTo>
                <a:cubicBezTo>
                  <a:pt x="12882" y="1056"/>
                  <a:pt x="12943" y="1046"/>
                  <a:pt x="12939" y="1047"/>
                </a:cubicBezTo>
                <a:cubicBezTo>
                  <a:pt x="12939" y="1047"/>
                  <a:pt x="12932" y="1049"/>
                  <a:pt x="12939" y="1047"/>
                </a:cubicBezTo>
                <a:close/>
                <a:moveTo>
                  <a:pt x="12929" y="472"/>
                </a:moveTo>
                <a:cubicBezTo>
                  <a:pt x="12935" y="462"/>
                  <a:pt x="12941" y="451"/>
                  <a:pt x="12946" y="441"/>
                </a:cubicBezTo>
                <a:cubicBezTo>
                  <a:pt x="12979" y="508"/>
                  <a:pt x="12922" y="484"/>
                  <a:pt x="12929" y="472"/>
                </a:cubicBezTo>
                <a:cubicBezTo>
                  <a:pt x="12930" y="470"/>
                  <a:pt x="12925" y="480"/>
                  <a:pt x="12929" y="472"/>
                </a:cubicBezTo>
                <a:close/>
                <a:moveTo>
                  <a:pt x="12910" y="1167"/>
                </a:moveTo>
                <a:cubicBezTo>
                  <a:pt x="12918" y="1160"/>
                  <a:pt x="12926" y="1152"/>
                  <a:pt x="12934" y="1145"/>
                </a:cubicBezTo>
                <a:cubicBezTo>
                  <a:pt x="12949" y="1173"/>
                  <a:pt x="12979" y="1215"/>
                  <a:pt x="12923" y="1222"/>
                </a:cubicBezTo>
                <a:cubicBezTo>
                  <a:pt x="12878" y="1228"/>
                  <a:pt x="12876" y="1190"/>
                  <a:pt x="12910" y="1167"/>
                </a:cubicBezTo>
                <a:cubicBezTo>
                  <a:pt x="12918" y="1161"/>
                  <a:pt x="12900" y="1174"/>
                  <a:pt x="12910" y="1167"/>
                </a:cubicBezTo>
                <a:close/>
                <a:moveTo>
                  <a:pt x="12851" y="179"/>
                </a:moveTo>
                <a:cubicBezTo>
                  <a:pt x="12851" y="175"/>
                  <a:pt x="12949" y="142"/>
                  <a:pt x="12963" y="150"/>
                </a:cubicBezTo>
                <a:cubicBezTo>
                  <a:pt x="13027" y="188"/>
                  <a:pt x="12900" y="227"/>
                  <a:pt x="12872" y="228"/>
                </a:cubicBezTo>
                <a:cubicBezTo>
                  <a:pt x="12895" y="182"/>
                  <a:pt x="12846" y="204"/>
                  <a:pt x="12851" y="179"/>
                </a:cubicBezTo>
                <a:cubicBezTo>
                  <a:pt x="12852" y="174"/>
                  <a:pt x="12850" y="182"/>
                  <a:pt x="12851" y="179"/>
                </a:cubicBezTo>
                <a:close/>
                <a:moveTo>
                  <a:pt x="12532" y="1196"/>
                </a:moveTo>
                <a:cubicBezTo>
                  <a:pt x="12549" y="1195"/>
                  <a:pt x="12560" y="1187"/>
                  <a:pt x="12566" y="1170"/>
                </a:cubicBezTo>
                <a:cubicBezTo>
                  <a:pt x="12587" y="1191"/>
                  <a:pt x="12656" y="1216"/>
                  <a:pt x="12667" y="1172"/>
                </a:cubicBezTo>
                <a:cubicBezTo>
                  <a:pt x="12672" y="1151"/>
                  <a:pt x="12616" y="1117"/>
                  <a:pt x="12603" y="1101"/>
                </a:cubicBezTo>
                <a:cubicBezTo>
                  <a:pt x="12624" y="1093"/>
                  <a:pt x="12631" y="1099"/>
                  <a:pt x="12645" y="1111"/>
                </a:cubicBezTo>
                <a:cubicBezTo>
                  <a:pt x="12684" y="1142"/>
                  <a:pt x="12653" y="1156"/>
                  <a:pt x="12712" y="1158"/>
                </a:cubicBezTo>
                <a:cubicBezTo>
                  <a:pt x="12757" y="1159"/>
                  <a:pt x="12810" y="1116"/>
                  <a:pt x="12851" y="1150"/>
                </a:cubicBezTo>
                <a:cubicBezTo>
                  <a:pt x="12839" y="1171"/>
                  <a:pt x="12801" y="1197"/>
                  <a:pt x="12796" y="1215"/>
                </a:cubicBezTo>
                <a:cubicBezTo>
                  <a:pt x="12785" y="1261"/>
                  <a:pt x="12835" y="1243"/>
                  <a:pt x="12837" y="1272"/>
                </a:cubicBezTo>
                <a:cubicBezTo>
                  <a:pt x="12837" y="1280"/>
                  <a:pt x="12773" y="1327"/>
                  <a:pt x="12763" y="1329"/>
                </a:cubicBezTo>
                <a:cubicBezTo>
                  <a:pt x="12721" y="1339"/>
                  <a:pt x="12725" y="1282"/>
                  <a:pt x="12681" y="1270"/>
                </a:cubicBezTo>
                <a:cubicBezTo>
                  <a:pt x="12646" y="1261"/>
                  <a:pt x="12620" y="1288"/>
                  <a:pt x="12588" y="1305"/>
                </a:cubicBezTo>
                <a:cubicBezTo>
                  <a:pt x="12559" y="1319"/>
                  <a:pt x="12531" y="1338"/>
                  <a:pt x="12500" y="1338"/>
                </a:cubicBezTo>
                <a:cubicBezTo>
                  <a:pt x="12493" y="1339"/>
                  <a:pt x="12422" y="1327"/>
                  <a:pt x="12423" y="1319"/>
                </a:cubicBezTo>
                <a:cubicBezTo>
                  <a:pt x="12427" y="1272"/>
                  <a:pt x="12525" y="1317"/>
                  <a:pt x="12559" y="1283"/>
                </a:cubicBezTo>
                <a:cubicBezTo>
                  <a:pt x="12592" y="1248"/>
                  <a:pt x="12568" y="1191"/>
                  <a:pt x="12516" y="1211"/>
                </a:cubicBezTo>
                <a:cubicBezTo>
                  <a:pt x="12511" y="1194"/>
                  <a:pt x="12521" y="1196"/>
                  <a:pt x="12532" y="1196"/>
                </a:cubicBezTo>
                <a:close/>
                <a:moveTo>
                  <a:pt x="12453" y="577"/>
                </a:moveTo>
                <a:cubicBezTo>
                  <a:pt x="12468" y="573"/>
                  <a:pt x="12494" y="566"/>
                  <a:pt x="12499" y="592"/>
                </a:cubicBezTo>
                <a:cubicBezTo>
                  <a:pt x="12507" y="631"/>
                  <a:pt x="12461" y="602"/>
                  <a:pt x="12445" y="611"/>
                </a:cubicBezTo>
                <a:cubicBezTo>
                  <a:pt x="12449" y="600"/>
                  <a:pt x="12452" y="589"/>
                  <a:pt x="12453" y="577"/>
                </a:cubicBezTo>
                <a:cubicBezTo>
                  <a:pt x="12456" y="576"/>
                  <a:pt x="12454" y="587"/>
                  <a:pt x="12453" y="577"/>
                </a:cubicBezTo>
                <a:close/>
                <a:moveTo>
                  <a:pt x="12470" y="1128"/>
                </a:moveTo>
                <a:cubicBezTo>
                  <a:pt x="12457" y="1124"/>
                  <a:pt x="12441" y="1129"/>
                  <a:pt x="12441" y="1110"/>
                </a:cubicBezTo>
                <a:cubicBezTo>
                  <a:pt x="12451" y="1115"/>
                  <a:pt x="12460" y="1121"/>
                  <a:pt x="12470" y="1128"/>
                </a:cubicBezTo>
                <a:cubicBezTo>
                  <a:pt x="12465" y="1127"/>
                  <a:pt x="12462" y="1122"/>
                  <a:pt x="12470" y="1128"/>
                </a:cubicBezTo>
                <a:close/>
                <a:moveTo>
                  <a:pt x="12525" y="850"/>
                </a:moveTo>
                <a:cubicBezTo>
                  <a:pt x="12521" y="855"/>
                  <a:pt x="12485" y="812"/>
                  <a:pt x="12482" y="805"/>
                </a:cubicBezTo>
                <a:cubicBezTo>
                  <a:pt x="12474" y="782"/>
                  <a:pt x="12475" y="798"/>
                  <a:pt x="12476" y="775"/>
                </a:cubicBezTo>
                <a:cubicBezTo>
                  <a:pt x="12476" y="770"/>
                  <a:pt x="12501" y="744"/>
                  <a:pt x="12510" y="750"/>
                </a:cubicBezTo>
                <a:cubicBezTo>
                  <a:pt x="12497" y="777"/>
                  <a:pt x="12536" y="837"/>
                  <a:pt x="12525" y="850"/>
                </a:cubicBezTo>
                <a:cubicBezTo>
                  <a:pt x="12525" y="850"/>
                  <a:pt x="12525" y="850"/>
                  <a:pt x="12525" y="850"/>
                </a:cubicBezTo>
                <a:close/>
                <a:moveTo>
                  <a:pt x="12458" y="248"/>
                </a:moveTo>
                <a:cubicBezTo>
                  <a:pt x="12494" y="221"/>
                  <a:pt x="12483" y="246"/>
                  <a:pt x="12523" y="254"/>
                </a:cubicBezTo>
                <a:cubicBezTo>
                  <a:pt x="12511" y="256"/>
                  <a:pt x="12458" y="248"/>
                  <a:pt x="12458" y="248"/>
                </a:cubicBezTo>
                <a:cubicBezTo>
                  <a:pt x="12458" y="248"/>
                  <a:pt x="12457" y="249"/>
                  <a:pt x="12458" y="248"/>
                </a:cubicBezTo>
                <a:close/>
                <a:moveTo>
                  <a:pt x="12420" y="486"/>
                </a:moveTo>
                <a:cubicBezTo>
                  <a:pt x="12436" y="439"/>
                  <a:pt x="12492" y="479"/>
                  <a:pt x="12481" y="511"/>
                </a:cubicBezTo>
                <a:cubicBezTo>
                  <a:pt x="12466" y="554"/>
                  <a:pt x="12407" y="525"/>
                  <a:pt x="12420" y="486"/>
                </a:cubicBezTo>
                <a:cubicBezTo>
                  <a:pt x="12424" y="477"/>
                  <a:pt x="12420" y="488"/>
                  <a:pt x="12420" y="486"/>
                </a:cubicBezTo>
                <a:close/>
                <a:moveTo>
                  <a:pt x="12420" y="724"/>
                </a:moveTo>
                <a:cubicBezTo>
                  <a:pt x="12447" y="695"/>
                  <a:pt x="12436" y="749"/>
                  <a:pt x="12438" y="752"/>
                </a:cubicBezTo>
                <a:cubicBezTo>
                  <a:pt x="12435" y="747"/>
                  <a:pt x="12396" y="752"/>
                  <a:pt x="12420" y="724"/>
                </a:cubicBezTo>
                <a:cubicBezTo>
                  <a:pt x="12423" y="721"/>
                  <a:pt x="12417" y="728"/>
                  <a:pt x="12420" y="724"/>
                </a:cubicBezTo>
                <a:close/>
                <a:moveTo>
                  <a:pt x="12406" y="1410"/>
                </a:moveTo>
                <a:cubicBezTo>
                  <a:pt x="12410" y="1404"/>
                  <a:pt x="12461" y="1399"/>
                  <a:pt x="12461" y="1400"/>
                </a:cubicBezTo>
                <a:cubicBezTo>
                  <a:pt x="12483" y="1417"/>
                  <a:pt x="12411" y="1481"/>
                  <a:pt x="12493" y="1486"/>
                </a:cubicBezTo>
                <a:cubicBezTo>
                  <a:pt x="12478" y="1505"/>
                  <a:pt x="12443" y="1499"/>
                  <a:pt x="12429" y="1521"/>
                </a:cubicBezTo>
                <a:cubicBezTo>
                  <a:pt x="12421" y="1533"/>
                  <a:pt x="12455" y="1538"/>
                  <a:pt x="12451" y="1544"/>
                </a:cubicBezTo>
                <a:cubicBezTo>
                  <a:pt x="12429" y="1574"/>
                  <a:pt x="12430" y="1561"/>
                  <a:pt x="12401" y="1577"/>
                </a:cubicBezTo>
                <a:cubicBezTo>
                  <a:pt x="12268" y="1653"/>
                  <a:pt x="12497" y="1490"/>
                  <a:pt x="12371" y="1526"/>
                </a:cubicBezTo>
                <a:cubicBezTo>
                  <a:pt x="12370" y="1517"/>
                  <a:pt x="12400" y="1420"/>
                  <a:pt x="12406" y="1410"/>
                </a:cubicBezTo>
                <a:cubicBezTo>
                  <a:pt x="12407" y="1408"/>
                  <a:pt x="12403" y="1415"/>
                  <a:pt x="12406" y="1410"/>
                </a:cubicBezTo>
                <a:close/>
                <a:moveTo>
                  <a:pt x="12374" y="2003"/>
                </a:moveTo>
                <a:cubicBezTo>
                  <a:pt x="12331" y="1964"/>
                  <a:pt x="12423" y="1957"/>
                  <a:pt x="12421" y="2008"/>
                </a:cubicBezTo>
                <a:cubicBezTo>
                  <a:pt x="12406" y="2007"/>
                  <a:pt x="12389" y="2007"/>
                  <a:pt x="12374" y="2003"/>
                </a:cubicBezTo>
                <a:close/>
                <a:moveTo>
                  <a:pt x="12385" y="2117"/>
                </a:moveTo>
                <a:cubicBezTo>
                  <a:pt x="12359" y="2144"/>
                  <a:pt x="12355" y="2064"/>
                  <a:pt x="12367" y="2077"/>
                </a:cubicBezTo>
                <a:cubicBezTo>
                  <a:pt x="12375" y="2086"/>
                  <a:pt x="12400" y="2102"/>
                  <a:pt x="12385" y="2117"/>
                </a:cubicBezTo>
                <a:cubicBezTo>
                  <a:pt x="12385" y="2117"/>
                  <a:pt x="12387" y="2115"/>
                  <a:pt x="12385" y="2117"/>
                </a:cubicBezTo>
                <a:close/>
                <a:moveTo>
                  <a:pt x="12302" y="1468"/>
                </a:moveTo>
                <a:cubicBezTo>
                  <a:pt x="12310" y="1533"/>
                  <a:pt x="12351" y="1459"/>
                  <a:pt x="12345" y="1460"/>
                </a:cubicBezTo>
                <a:cubicBezTo>
                  <a:pt x="12335" y="1459"/>
                  <a:pt x="12316" y="1707"/>
                  <a:pt x="12206" y="1703"/>
                </a:cubicBezTo>
                <a:cubicBezTo>
                  <a:pt x="12211" y="1673"/>
                  <a:pt x="12249" y="1663"/>
                  <a:pt x="12254" y="1628"/>
                </a:cubicBezTo>
                <a:cubicBezTo>
                  <a:pt x="12257" y="1598"/>
                  <a:pt x="12239" y="1589"/>
                  <a:pt x="12239" y="1564"/>
                </a:cubicBezTo>
                <a:cubicBezTo>
                  <a:pt x="12239" y="1553"/>
                  <a:pt x="12258" y="1535"/>
                  <a:pt x="12262" y="1521"/>
                </a:cubicBezTo>
                <a:cubicBezTo>
                  <a:pt x="12268" y="1499"/>
                  <a:pt x="12257" y="1452"/>
                  <a:pt x="12276" y="1430"/>
                </a:cubicBezTo>
                <a:cubicBezTo>
                  <a:pt x="12293" y="1409"/>
                  <a:pt x="12318" y="1415"/>
                  <a:pt x="12337" y="1393"/>
                </a:cubicBezTo>
                <a:cubicBezTo>
                  <a:pt x="12342" y="1388"/>
                  <a:pt x="12337" y="1361"/>
                  <a:pt x="12346" y="1348"/>
                </a:cubicBezTo>
                <a:cubicBezTo>
                  <a:pt x="12349" y="1344"/>
                  <a:pt x="12384" y="1297"/>
                  <a:pt x="12386" y="1325"/>
                </a:cubicBezTo>
                <a:cubicBezTo>
                  <a:pt x="12386" y="1325"/>
                  <a:pt x="12354" y="1398"/>
                  <a:pt x="12348" y="1407"/>
                </a:cubicBezTo>
                <a:cubicBezTo>
                  <a:pt x="12331" y="1431"/>
                  <a:pt x="12297" y="1432"/>
                  <a:pt x="12302" y="1468"/>
                </a:cubicBezTo>
                <a:cubicBezTo>
                  <a:pt x="12304" y="1480"/>
                  <a:pt x="12301" y="1461"/>
                  <a:pt x="12302" y="1468"/>
                </a:cubicBezTo>
                <a:close/>
                <a:moveTo>
                  <a:pt x="12114" y="1899"/>
                </a:moveTo>
                <a:cubicBezTo>
                  <a:pt x="12132" y="1907"/>
                  <a:pt x="12109" y="1896"/>
                  <a:pt x="12107" y="1895"/>
                </a:cubicBezTo>
                <a:cubicBezTo>
                  <a:pt x="12092" y="1891"/>
                  <a:pt x="12051" y="1895"/>
                  <a:pt x="12043" y="1891"/>
                </a:cubicBezTo>
                <a:cubicBezTo>
                  <a:pt x="12002" y="1870"/>
                  <a:pt x="12066" y="1870"/>
                  <a:pt x="12082" y="1861"/>
                </a:cubicBezTo>
                <a:cubicBezTo>
                  <a:pt x="12111" y="1846"/>
                  <a:pt x="12110" y="1804"/>
                  <a:pt x="12147" y="1800"/>
                </a:cubicBezTo>
                <a:cubicBezTo>
                  <a:pt x="12166" y="1798"/>
                  <a:pt x="12192" y="1810"/>
                  <a:pt x="12183" y="1829"/>
                </a:cubicBezTo>
                <a:cubicBezTo>
                  <a:pt x="12181" y="1833"/>
                  <a:pt x="12043" y="1866"/>
                  <a:pt x="12114" y="1899"/>
                </a:cubicBezTo>
                <a:cubicBezTo>
                  <a:pt x="12116" y="1900"/>
                  <a:pt x="12106" y="1895"/>
                  <a:pt x="12114" y="1899"/>
                </a:cubicBezTo>
                <a:close/>
                <a:moveTo>
                  <a:pt x="12013" y="1983"/>
                </a:moveTo>
                <a:cubicBezTo>
                  <a:pt x="12006" y="1976"/>
                  <a:pt x="12048" y="1996"/>
                  <a:pt x="12049" y="1996"/>
                </a:cubicBezTo>
                <a:cubicBezTo>
                  <a:pt x="12050" y="2009"/>
                  <a:pt x="12036" y="2013"/>
                  <a:pt x="12028" y="2018"/>
                </a:cubicBezTo>
                <a:cubicBezTo>
                  <a:pt x="12026" y="2006"/>
                  <a:pt x="12022" y="1992"/>
                  <a:pt x="12013" y="1983"/>
                </a:cubicBezTo>
                <a:cubicBezTo>
                  <a:pt x="12012" y="1982"/>
                  <a:pt x="12019" y="1990"/>
                  <a:pt x="12013" y="1983"/>
                </a:cubicBezTo>
                <a:close/>
                <a:moveTo>
                  <a:pt x="12154" y="1614"/>
                </a:moveTo>
                <a:cubicBezTo>
                  <a:pt x="12163" y="1609"/>
                  <a:pt x="12180" y="1561"/>
                  <a:pt x="12186" y="1561"/>
                </a:cubicBezTo>
                <a:cubicBezTo>
                  <a:pt x="12186" y="1561"/>
                  <a:pt x="12221" y="1610"/>
                  <a:pt x="12221" y="1612"/>
                </a:cubicBezTo>
                <a:cubicBezTo>
                  <a:pt x="12223" y="1653"/>
                  <a:pt x="12130" y="1697"/>
                  <a:pt x="12093" y="1670"/>
                </a:cubicBezTo>
                <a:cubicBezTo>
                  <a:pt x="12113" y="1652"/>
                  <a:pt x="12129" y="1627"/>
                  <a:pt x="12154" y="1614"/>
                </a:cubicBezTo>
                <a:cubicBezTo>
                  <a:pt x="12164" y="1608"/>
                  <a:pt x="12138" y="1622"/>
                  <a:pt x="12154" y="1614"/>
                </a:cubicBezTo>
                <a:close/>
                <a:moveTo>
                  <a:pt x="12154" y="1498"/>
                </a:moveTo>
                <a:cubicBezTo>
                  <a:pt x="12160" y="1489"/>
                  <a:pt x="12164" y="1496"/>
                  <a:pt x="12167" y="1519"/>
                </a:cubicBezTo>
                <a:cubicBezTo>
                  <a:pt x="12161" y="1513"/>
                  <a:pt x="12150" y="1508"/>
                  <a:pt x="12154" y="1498"/>
                </a:cubicBezTo>
                <a:cubicBezTo>
                  <a:pt x="12155" y="1497"/>
                  <a:pt x="12151" y="1506"/>
                  <a:pt x="12154" y="1498"/>
                </a:cubicBezTo>
                <a:close/>
                <a:moveTo>
                  <a:pt x="12203" y="1747"/>
                </a:moveTo>
                <a:cubicBezTo>
                  <a:pt x="12208" y="1765"/>
                  <a:pt x="12214" y="1773"/>
                  <a:pt x="12211" y="1791"/>
                </a:cubicBezTo>
                <a:cubicBezTo>
                  <a:pt x="12195" y="1792"/>
                  <a:pt x="12183" y="1775"/>
                  <a:pt x="12173" y="1766"/>
                </a:cubicBezTo>
                <a:cubicBezTo>
                  <a:pt x="12181" y="1759"/>
                  <a:pt x="12199" y="1731"/>
                  <a:pt x="12203" y="1747"/>
                </a:cubicBezTo>
                <a:cubicBezTo>
                  <a:pt x="12205" y="1754"/>
                  <a:pt x="12202" y="1743"/>
                  <a:pt x="12203" y="1747"/>
                </a:cubicBezTo>
                <a:close/>
                <a:moveTo>
                  <a:pt x="12093" y="1429"/>
                </a:moveTo>
                <a:cubicBezTo>
                  <a:pt x="12107" y="1412"/>
                  <a:pt x="11988" y="1465"/>
                  <a:pt x="12034" y="1465"/>
                </a:cubicBezTo>
                <a:cubicBezTo>
                  <a:pt x="12019" y="1473"/>
                  <a:pt x="12016" y="1427"/>
                  <a:pt x="12017" y="1424"/>
                </a:cubicBezTo>
                <a:cubicBezTo>
                  <a:pt x="12030" y="1395"/>
                  <a:pt x="12115" y="1403"/>
                  <a:pt x="12093" y="1429"/>
                </a:cubicBezTo>
                <a:cubicBezTo>
                  <a:pt x="12091" y="1431"/>
                  <a:pt x="12096" y="1425"/>
                  <a:pt x="12093" y="1429"/>
                </a:cubicBezTo>
                <a:close/>
                <a:moveTo>
                  <a:pt x="12044" y="1704"/>
                </a:moveTo>
                <a:cubicBezTo>
                  <a:pt x="12042" y="1721"/>
                  <a:pt x="12026" y="1700"/>
                  <a:pt x="12029" y="1696"/>
                </a:cubicBezTo>
                <a:cubicBezTo>
                  <a:pt x="12033" y="1692"/>
                  <a:pt x="12043" y="1698"/>
                  <a:pt x="12044" y="1704"/>
                </a:cubicBezTo>
                <a:cubicBezTo>
                  <a:pt x="12043" y="1711"/>
                  <a:pt x="12043" y="1701"/>
                  <a:pt x="12044" y="1704"/>
                </a:cubicBezTo>
                <a:close/>
                <a:moveTo>
                  <a:pt x="12239" y="1909"/>
                </a:moveTo>
                <a:cubicBezTo>
                  <a:pt x="12250" y="1905"/>
                  <a:pt x="12266" y="1895"/>
                  <a:pt x="12277" y="1896"/>
                </a:cubicBezTo>
                <a:cubicBezTo>
                  <a:pt x="12297" y="1936"/>
                  <a:pt x="12257" y="1941"/>
                  <a:pt x="12307" y="1952"/>
                </a:cubicBezTo>
                <a:cubicBezTo>
                  <a:pt x="12322" y="1955"/>
                  <a:pt x="12330" y="1909"/>
                  <a:pt x="12345" y="1946"/>
                </a:cubicBezTo>
                <a:cubicBezTo>
                  <a:pt x="12360" y="1981"/>
                  <a:pt x="12323" y="1969"/>
                  <a:pt x="12313" y="1977"/>
                </a:cubicBezTo>
                <a:cubicBezTo>
                  <a:pt x="12309" y="1979"/>
                  <a:pt x="12273" y="1998"/>
                  <a:pt x="12265" y="2001"/>
                </a:cubicBezTo>
                <a:cubicBezTo>
                  <a:pt x="12263" y="2016"/>
                  <a:pt x="12257" y="2023"/>
                  <a:pt x="12246" y="2020"/>
                </a:cubicBezTo>
                <a:cubicBezTo>
                  <a:pt x="12238" y="2016"/>
                  <a:pt x="12229" y="2013"/>
                  <a:pt x="12220" y="2010"/>
                </a:cubicBezTo>
                <a:cubicBezTo>
                  <a:pt x="12199" y="2014"/>
                  <a:pt x="12183" y="2012"/>
                  <a:pt x="12163" y="2022"/>
                </a:cubicBezTo>
                <a:cubicBezTo>
                  <a:pt x="12150" y="1965"/>
                  <a:pt x="12187" y="1925"/>
                  <a:pt x="12239" y="1909"/>
                </a:cubicBezTo>
                <a:cubicBezTo>
                  <a:pt x="12240" y="1908"/>
                  <a:pt x="12196" y="1922"/>
                  <a:pt x="12239" y="1909"/>
                </a:cubicBezTo>
                <a:close/>
                <a:moveTo>
                  <a:pt x="12357" y="637"/>
                </a:moveTo>
                <a:cubicBezTo>
                  <a:pt x="12367" y="613"/>
                  <a:pt x="12410" y="720"/>
                  <a:pt x="12326" y="686"/>
                </a:cubicBezTo>
                <a:cubicBezTo>
                  <a:pt x="12352" y="679"/>
                  <a:pt x="12372" y="669"/>
                  <a:pt x="12357" y="637"/>
                </a:cubicBezTo>
                <a:cubicBezTo>
                  <a:pt x="12359" y="631"/>
                  <a:pt x="12362" y="649"/>
                  <a:pt x="12357" y="637"/>
                </a:cubicBezTo>
                <a:close/>
                <a:moveTo>
                  <a:pt x="12329" y="1235"/>
                </a:moveTo>
                <a:cubicBezTo>
                  <a:pt x="12335" y="1234"/>
                  <a:pt x="12342" y="1232"/>
                  <a:pt x="12349" y="1231"/>
                </a:cubicBezTo>
                <a:cubicBezTo>
                  <a:pt x="12351" y="1240"/>
                  <a:pt x="12323" y="1305"/>
                  <a:pt x="12316" y="1303"/>
                </a:cubicBezTo>
                <a:cubicBezTo>
                  <a:pt x="12306" y="1299"/>
                  <a:pt x="12292" y="1261"/>
                  <a:pt x="12297" y="1251"/>
                </a:cubicBezTo>
                <a:cubicBezTo>
                  <a:pt x="12303" y="1237"/>
                  <a:pt x="12318" y="1250"/>
                  <a:pt x="12329" y="1235"/>
                </a:cubicBezTo>
                <a:close/>
                <a:moveTo>
                  <a:pt x="12319" y="1033"/>
                </a:moveTo>
                <a:cubicBezTo>
                  <a:pt x="12311" y="1041"/>
                  <a:pt x="12300" y="1020"/>
                  <a:pt x="12296" y="1014"/>
                </a:cubicBezTo>
                <a:cubicBezTo>
                  <a:pt x="12303" y="1002"/>
                  <a:pt x="12327" y="1024"/>
                  <a:pt x="12319" y="1033"/>
                </a:cubicBezTo>
                <a:cubicBezTo>
                  <a:pt x="12318" y="1033"/>
                  <a:pt x="12320" y="1032"/>
                  <a:pt x="12319" y="1033"/>
                </a:cubicBezTo>
                <a:close/>
                <a:moveTo>
                  <a:pt x="12389" y="490"/>
                </a:moveTo>
                <a:cubicBezTo>
                  <a:pt x="12396" y="507"/>
                  <a:pt x="12365" y="577"/>
                  <a:pt x="12340" y="549"/>
                </a:cubicBezTo>
                <a:cubicBezTo>
                  <a:pt x="12345" y="523"/>
                  <a:pt x="12370" y="507"/>
                  <a:pt x="12389" y="490"/>
                </a:cubicBezTo>
                <a:cubicBezTo>
                  <a:pt x="12396" y="507"/>
                  <a:pt x="12384" y="494"/>
                  <a:pt x="12389" y="490"/>
                </a:cubicBezTo>
                <a:close/>
                <a:moveTo>
                  <a:pt x="12230" y="489"/>
                </a:moveTo>
                <a:cubicBezTo>
                  <a:pt x="12249" y="488"/>
                  <a:pt x="12252" y="464"/>
                  <a:pt x="12267" y="457"/>
                </a:cubicBezTo>
                <a:cubicBezTo>
                  <a:pt x="12284" y="450"/>
                  <a:pt x="12301" y="456"/>
                  <a:pt x="12316" y="450"/>
                </a:cubicBezTo>
                <a:cubicBezTo>
                  <a:pt x="12336" y="443"/>
                  <a:pt x="12350" y="441"/>
                  <a:pt x="12366" y="422"/>
                </a:cubicBezTo>
                <a:cubicBezTo>
                  <a:pt x="12347" y="472"/>
                  <a:pt x="12383" y="440"/>
                  <a:pt x="12333" y="469"/>
                </a:cubicBezTo>
                <a:cubicBezTo>
                  <a:pt x="12260" y="510"/>
                  <a:pt x="12260" y="498"/>
                  <a:pt x="12222" y="570"/>
                </a:cubicBezTo>
                <a:cubicBezTo>
                  <a:pt x="12222" y="564"/>
                  <a:pt x="12211" y="491"/>
                  <a:pt x="12230" y="489"/>
                </a:cubicBezTo>
                <a:cubicBezTo>
                  <a:pt x="12238" y="489"/>
                  <a:pt x="12222" y="490"/>
                  <a:pt x="12230" y="489"/>
                </a:cubicBezTo>
                <a:close/>
                <a:moveTo>
                  <a:pt x="12208" y="601"/>
                </a:moveTo>
                <a:cubicBezTo>
                  <a:pt x="12237" y="591"/>
                  <a:pt x="12224" y="595"/>
                  <a:pt x="12263" y="598"/>
                </a:cubicBezTo>
                <a:cubicBezTo>
                  <a:pt x="12256" y="604"/>
                  <a:pt x="12231" y="630"/>
                  <a:pt x="12223" y="630"/>
                </a:cubicBezTo>
                <a:cubicBezTo>
                  <a:pt x="12214" y="629"/>
                  <a:pt x="12187" y="608"/>
                  <a:pt x="12208" y="601"/>
                </a:cubicBezTo>
                <a:cubicBezTo>
                  <a:pt x="12216" y="599"/>
                  <a:pt x="12203" y="603"/>
                  <a:pt x="12208" y="601"/>
                </a:cubicBezTo>
                <a:close/>
                <a:moveTo>
                  <a:pt x="12179" y="1121"/>
                </a:moveTo>
                <a:cubicBezTo>
                  <a:pt x="12199" y="1094"/>
                  <a:pt x="12190" y="1169"/>
                  <a:pt x="12189" y="1176"/>
                </a:cubicBezTo>
                <a:cubicBezTo>
                  <a:pt x="12184" y="1205"/>
                  <a:pt x="12154" y="1235"/>
                  <a:pt x="12196" y="1243"/>
                </a:cubicBezTo>
                <a:cubicBezTo>
                  <a:pt x="12223" y="1249"/>
                  <a:pt x="12269" y="1194"/>
                  <a:pt x="12295" y="1181"/>
                </a:cubicBezTo>
                <a:cubicBezTo>
                  <a:pt x="12298" y="1203"/>
                  <a:pt x="12239" y="1207"/>
                  <a:pt x="12274" y="1237"/>
                </a:cubicBezTo>
                <a:cubicBezTo>
                  <a:pt x="12225" y="1248"/>
                  <a:pt x="12145" y="1250"/>
                  <a:pt x="12160" y="1295"/>
                </a:cubicBezTo>
                <a:cubicBezTo>
                  <a:pt x="12166" y="1316"/>
                  <a:pt x="12202" y="1328"/>
                  <a:pt x="12206" y="1346"/>
                </a:cubicBezTo>
                <a:cubicBezTo>
                  <a:pt x="12208" y="1355"/>
                  <a:pt x="12170" y="1449"/>
                  <a:pt x="12155" y="1449"/>
                </a:cubicBezTo>
                <a:cubicBezTo>
                  <a:pt x="12122" y="1449"/>
                  <a:pt x="12138" y="1360"/>
                  <a:pt x="12135" y="1348"/>
                </a:cubicBezTo>
                <a:cubicBezTo>
                  <a:pt x="12132" y="1332"/>
                  <a:pt x="12110" y="1327"/>
                  <a:pt x="12111" y="1309"/>
                </a:cubicBezTo>
                <a:cubicBezTo>
                  <a:pt x="12112" y="1283"/>
                  <a:pt x="12122" y="1312"/>
                  <a:pt x="12128" y="1275"/>
                </a:cubicBezTo>
                <a:cubicBezTo>
                  <a:pt x="12129" y="1266"/>
                  <a:pt x="12148" y="1252"/>
                  <a:pt x="12151" y="1239"/>
                </a:cubicBezTo>
                <a:cubicBezTo>
                  <a:pt x="12147" y="1253"/>
                  <a:pt x="12143" y="1194"/>
                  <a:pt x="12143" y="1192"/>
                </a:cubicBezTo>
                <a:cubicBezTo>
                  <a:pt x="12148" y="1162"/>
                  <a:pt x="12162" y="1146"/>
                  <a:pt x="12179" y="1121"/>
                </a:cubicBezTo>
                <a:cubicBezTo>
                  <a:pt x="12182" y="1117"/>
                  <a:pt x="12177" y="1125"/>
                  <a:pt x="12179" y="1121"/>
                </a:cubicBezTo>
                <a:close/>
                <a:moveTo>
                  <a:pt x="12058" y="300"/>
                </a:moveTo>
                <a:cubicBezTo>
                  <a:pt x="12074" y="294"/>
                  <a:pt x="12069" y="355"/>
                  <a:pt x="12070" y="360"/>
                </a:cubicBezTo>
                <a:cubicBezTo>
                  <a:pt x="12045" y="377"/>
                  <a:pt x="12037" y="309"/>
                  <a:pt x="12058" y="300"/>
                </a:cubicBezTo>
                <a:cubicBezTo>
                  <a:pt x="12059" y="300"/>
                  <a:pt x="12057" y="301"/>
                  <a:pt x="12058" y="300"/>
                </a:cubicBezTo>
                <a:close/>
                <a:moveTo>
                  <a:pt x="12024" y="184"/>
                </a:moveTo>
                <a:cubicBezTo>
                  <a:pt x="12029" y="171"/>
                  <a:pt x="12034" y="164"/>
                  <a:pt x="12048" y="170"/>
                </a:cubicBezTo>
                <a:cubicBezTo>
                  <a:pt x="12046" y="173"/>
                  <a:pt x="12014" y="210"/>
                  <a:pt x="12024" y="184"/>
                </a:cubicBezTo>
                <a:cubicBezTo>
                  <a:pt x="12028" y="172"/>
                  <a:pt x="12023" y="187"/>
                  <a:pt x="12024" y="184"/>
                </a:cubicBezTo>
                <a:close/>
                <a:moveTo>
                  <a:pt x="11971" y="110"/>
                </a:moveTo>
                <a:cubicBezTo>
                  <a:pt x="11973" y="88"/>
                  <a:pt x="11997" y="104"/>
                  <a:pt x="11994" y="105"/>
                </a:cubicBezTo>
                <a:cubicBezTo>
                  <a:pt x="11996" y="104"/>
                  <a:pt x="11969" y="124"/>
                  <a:pt x="11971" y="110"/>
                </a:cubicBezTo>
                <a:cubicBezTo>
                  <a:pt x="11972" y="102"/>
                  <a:pt x="11971" y="111"/>
                  <a:pt x="11971" y="110"/>
                </a:cubicBezTo>
                <a:close/>
                <a:moveTo>
                  <a:pt x="11931" y="215"/>
                </a:moveTo>
                <a:cubicBezTo>
                  <a:pt x="11934" y="212"/>
                  <a:pt x="11974" y="129"/>
                  <a:pt x="11992" y="164"/>
                </a:cubicBezTo>
                <a:cubicBezTo>
                  <a:pt x="12003" y="184"/>
                  <a:pt x="11994" y="205"/>
                  <a:pt x="12007" y="226"/>
                </a:cubicBezTo>
                <a:cubicBezTo>
                  <a:pt x="12011" y="231"/>
                  <a:pt x="12058" y="232"/>
                  <a:pt x="12044" y="257"/>
                </a:cubicBezTo>
                <a:cubicBezTo>
                  <a:pt x="12037" y="271"/>
                  <a:pt x="11990" y="227"/>
                  <a:pt x="11991" y="227"/>
                </a:cubicBezTo>
                <a:cubicBezTo>
                  <a:pt x="11984" y="222"/>
                  <a:pt x="12004" y="204"/>
                  <a:pt x="11986" y="200"/>
                </a:cubicBezTo>
                <a:cubicBezTo>
                  <a:pt x="11978" y="198"/>
                  <a:pt x="11927" y="219"/>
                  <a:pt x="11931" y="215"/>
                </a:cubicBezTo>
                <a:cubicBezTo>
                  <a:pt x="11937" y="209"/>
                  <a:pt x="11930" y="216"/>
                  <a:pt x="11931" y="215"/>
                </a:cubicBezTo>
                <a:close/>
                <a:moveTo>
                  <a:pt x="11878" y="1184"/>
                </a:moveTo>
                <a:cubicBezTo>
                  <a:pt x="11912" y="1189"/>
                  <a:pt x="11911" y="1157"/>
                  <a:pt x="11916" y="1134"/>
                </a:cubicBezTo>
                <a:cubicBezTo>
                  <a:pt x="11921" y="1107"/>
                  <a:pt x="11927" y="1106"/>
                  <a:pt x="11919" y="1076"/>
                </a:cubicBezTo>
                <a:cubicBezTo>
                  <a:pt x="11917" y="1069"/>
                  <a:pt x="11888" y="1045"/>
                  <a:pt x="11890" y="1040"/>
                </a:cubicBezTo>
                <a:cubicBezTo>
                  <a:pt x="11895" y="1024"/>
                  <a:pt x="11923" y="1043"/>
                  <a:pt x="11931" y="1016"/>
                </a:cubicBezTo>
                <a:cubicBezTo>
                  <a:pt x="11936" y="998"/>
                  <a:pt x="11898" y="1013"/>
                  <a:pt x="11896" y="1004"/>
                </a:cubicBezTo>
                <a:cubicBezTo>
                  <a:pt x="11895" y="989"/>
                  <a:pt x="11920" y="1001"/>
                  <a:pt x="11923" y="995"/>
                </a:cubicBezTo>
                <a:cubicBezTo>
                  <a:pt x="11925" y="991"/>
                  <a:pt x="11950" y="986"/>
                  <a:pt x="11952" y="983"/>
                </a:cubicBezTo>
                <a:cubicBezTo>
                  <a:pt x="11966" y="967"/>
                  <a:pt x="11942" y="948"/>
                  <a:pt x="11948" y="940"/>
                </a:cubicBezTo>
                <a:cubicBezTo>
                  <a:pt x="11938" y="952"/>
                  <a:pt x="12019" y="918"/>
                  <a:pt x="12001" y="918"/>
                </a:cubicBezTo>
                <a:cubicBezTo>
                  <a:pt x="12004" y="918"/>
                  <a:pt x="12023" y="941"/>
                  <a:pt x="12035" y="942"/>
                </a:cubicBezTo>
                <a:cubicBezTo>
                  <a:pt x="12051" y="944"/>
                  <a:pt x="12072" y="937"/>
                  <a:pt x="12087" y="940"/>
                </a:cubicBezTo>
                <a:cubicBezTo>
                  <a:pt x="12137" y="951"/>
                  <a:pt x="12099" y="947"/>
                  <a:pt x="12107" y="993"/>
                </a:cubicBezTo>
                <a:cubicBezTo>
                  <a:pt x="12112" y="1028"/>
                  <a:pt x="12159" y="1034"/>
                  <a:pt x="12157" y="1057"/>
                </a:cubicBezTo>
                <a:cubicBezTo>
                  <a:pt x="12150" y="1126"/>
                  <a:pt x="12027" y="1096"/>
                  <a:pt x="12020" y="1153"/>
                </a:cubicBezTo>
                <a:cubicBezTo>
                  <a:pt x="12019" y="1161"/>
                  <a:pt x="12048" y="1219"/>
                  <a:pt x="12055" y="1224"/>
                </a:cubicBezTo>
                <a:cubicBezTo>
                  <a:pt x="12043" y="1215"/>
                  <a:pt x="12124" y="1197"/>
                  <a:pt x="12102" y="1221"/>
                </a:cubicBezTo>
                <a:cubicBezTo>
                  <a:pt x="12092" y="1223"/>
                  <a:pt x="12067" y="1232"/>
                  <a:pt x="12063" y="1240"/>
                </a:cubicBezTo>
                <a:cubicBezTo>
                  <a:pt x="12050" y="1266"/>
                  <a:pt x="12076" y="1293"/>
                  <a:pt x="12072" y="1302"/>
                </a:cubicBezTo>
                <a:cubicBezTo>
                  <a:pt x="12064" y="1317"/>
                  <a:pt x="12042" y="1315"/>
                  <a:pt x="12029" y="1309"/>
                </a:cubicBezTo>
                <a:cubicBezTo>
                  <a:pt x="12002" y="1296"/>
                  <a:pt x="12010" y="1255"/>
                  <a:pt x="12005" y="1228"/>
                </a:cubicBezTo>
                <a:cubicBezTo>
                  <a:pt x="12001" y="1205"/>
                  <a:pt x="11968" y="1121"/>
                  <a:pt x="11942" y="1121"/>
                </a:cubicBezTo>
                <a:cubicBezTo>
                  <a:pt x="11906" y="1121"/>
                  <a:pt x="11947" y="1251"/>
                  <a:pt x="11858" y="1255"/>
                </a:cubicBezTo>
                <a:cubicBezTo>
                  <a:pt x="11874" y="1227"/>
                  <a:pt x="11901" y="1232"/>
                  <a:pt x="11877" y="1202"/>
                </a:cubicBezTo>
                <a:cubicBezTo>
                  <a:pt x="11872" y="1196"/>
                  <a:pt x="11841" y="1218"/>
                  <a:pt x="11832" y="1213"/>
                </a:cubicBezTo>
                <a:cubicBezTo>
                  <a:pt x="11851" y="1198"/>
                  <a:pt x="11854" y="1180"/>
                  <a:pt x="11878" y="1184"/>
                </a:cubicBezTo>
                <a:cubicBezTo>
                  <a:pt x="11880" y="1184"/>
                  <a:pt x="11875" y="1183"/>
                  <a:pt x="11878" y="1184"/>
                </a:cubicBezTo>
                <a:close/>
                <a:moveTo>
                  <a:pt x="11922" y="1507"/>
                </a:moveTo>
                <a:cubicBezTo>
                  <a:pt x="11920" y="1509"/>
                  <a:pt x="11874" y="1487"/>
                  <a:pt x="11875" y="1480"/>
                </a:cubicBezTo>
                <a:cubicBezTo>
                  <a:pt x="11875" y="1461"/>
                  <a:pt x="11953" y="1486"/>
                  <a:pt x="11922" y="1507"/>
                </a:cubicBezTo>
                <a:cubicBezTo>
                  <a:pt x="11919" y="1509"/>
                  <a:pt x="11930" y="1501"/>
                  <a:pt x="11922" y="1507"/>
                </a:cubicBezTo>
                <a:close/>
                <a:moveTo>
                  <a:pt x="11769" y="943"/>
                </a:moveTo>
                <a:cubicBezTo>
                  <a:pt x="11787" y="920"/>
                  <a:pt x="11810" y="1013"/>
                  <a:pt x="11808" y="1011"/>
                </a:cubicBezTo>
                <a:cubicBezTo>
                  <a:pt x="11824" y="1026"/>
                  <a:pt x="11858" y="1013"/>
                  <a:pt x="11865" y="1022"/>
                </a:cubicBezTo>
                <a:cubicBezTo>
                  <a:pt x="11902" y="1061"/>
                  <a:pt x="11790" y="1021"/>
                  <a:pt x="11809" y="1029"/>
                </a:cubicBezTo>
                <a:cubicBezTo>
                  <a:pt x="11771" y="1012"/>
                  <a:pt x="11756" y="1000"/>
                  <a:pt x="11769" y="943"/>
                </a:cubicBezTo>
                <a:cubicBezTo>
                  <a:pt x="11771" y="940"/>
                  <a:pt x="11766" y="955"/>
                  <a:pt x="11769" y="943"/>
                </a:cubicBezTo>
                <a:close/>
                <a:moveTo>
                  <a:pt x="11739" y="583"/>
                </a:moveTo>
                <a:cubicBezTo>
                  <a:pt x="11745" y="576"/>
                  <a:pt x="11751" y="570"/>
                  <a:pt x="11757" y="563"/>
                </a:cubicBezTo>
                <a:cubicBezTo>
                  <a:pt x="11768" y="576"/>
                  <a:pt x="11739" y="582"/>
                  <a:pt x="11739" y="583"/>
                </a:cubicBezTo>
                <a:cubicBezTo>
                  <a:pt x="11744" y="572"/>
                  <a:pt x="11739" y="583"/>
                  <a:pt x="11739" y="583"/>
                </a:cubicBezTo>
                <a:close/>
                <a:moveTo>
                  <a:pt x="11717" y="653"/>
                </a:moveTo>
                <a:cubicBezTo>
                  <a:pt x="11724" y="643"/>
                  <a:pt x="11747" y="645"/>
                  <a:pt x="11751" y="658"/>
                </a:cubicBezTo>
                <a:cubicBezTo>
                  <a:pt x="11744" y="659"/>
                  <a:pt x="11711" y="661"/>
                  <a:pt x="11717" y="653"/>
                </a:cubicBezTo>
                <a:cubicBezTo>
                  <a:pt x="11719" y="650"/>
                  <a:pt x="11716" y="654"/>
                  <a:pt x="11717" y="653"/>
                </a:cubicBezTo>
                <a:close/>
                <a:moveTo>
                  <a:pt x="11661" y="1027"/>
                </a:moveTo>
                <a:cubicBezTo>
                  <a:pt x="11659" y="1033"/>
                  <a:pt x="11640" y="996"/>
                  <a:pt x="11651" y="1017"/>
                </a:cubicBezTo>
                <a:cubicBezTo>
                  <a:pt x="11654" y="1020"/>
                  <a:pt x="11658" y="1024"/>
                  <a:pt x="11661" y="1027"/>
                </a:cubicBezTo>
                <a:cubicBezTo>
                  <a:pt x="11661" y="1027"/>
                  <a:pt x="11657" y="1024"/>
                  <a:pt x="11661" y="1027"/>
                </a:cubicBezTo>
                <a:close/>
                <a:moveTo>
                  <a:pt x="11577" y="1114"/>
                </a:moveTo>
                <a:cubicBezTo>
                  <a:pt x="11586" y="1105"/>
                  <a:pt x="11583" y="1100"/>
                  <a:pt x="11590" y="1094"/>
                </a:cubicBezTo>
                <a:cubicBezTo>
                  <a:pt x="11605" y="1082"/>
                  <a:pt x="11628" y="1115"/>
                  <a:pt x="11639" y="1080"/>
                </a:cubicBezTo>
                <a:cubicBezTo>
                  <a:pt x="11677" y="1142"/>
                  <a:pt x="11704" y="1102"/>
                  <a:pt x="11760" y="1106"/>
                </a:cubicBezTo>
                <a:cubicBezTo>
                  <a:pt x="11759" y="1106"/>
                  <a:pt x="11813" y="1122"/>
                  <a:pt x="11812" y="1129"/>
                </a:cubicBezTo>
                <a:cubicBezTo>
                  <a:pt x="11809" y="1200"/>
                  <a:pt x="11601" y="1089"/>
                  <a:pt x="11577" y="1114"/>
                </a:cubicBezTo>
                <a:cubicBezTo>
                  <a:pt x="11580" y="1112"/>
                  <a:pt x="11577" y="1115"/>
                  <a:pt x="11577" y="1114"/>
                </a:cubicBezTo>
                <a:close/>
                <a:moveTo>
                  <a:pt x="11532" y="1126"/>
                </a:moveTo>
                <a:cubicBezTo>
                  <a:pt x="11543" y="1114"/>
                  <a:pt x="11561" y="1123"/>
                  <a:pt x="11574" y="1117"/>
                </a:cubicBezTo>
                <a:cubicBezTo>
                  <a:pt x="11555" y="1129"/>
                  <a:pt x="11577" y="1158"/>
                  <a:pt x="11546" y="1155"/>
                </a:cubicBezTo>
                <a:cubicBezTo>
                  <a:pt x="11528" y="1154"/>
                  <a:pt x="11517" y="1143"/>
                  <a:pt x="11532" y="1126"/>
                </a:cubicBezTo>
                <a:cubicBezTo>
                  <a:pt x="11537" y="1121"/>
                  <a:pt x="11528" y="1130"/>
                  <a:pt x="11532" y="1126"/>
                </a:cubicBezTo>
                <a:close/>
                <a:moveTo>
                  <a:pt x="11461" y="1302"/>
                </a:moveTo>
                <a:cubicBezTo>
                  <a:pt x="11427" y="1302"/>
                  <a:pt x="11390" y="1271"/>
                  <a:pt x="11410" y="1232"/>
                </a:cubicBezTo>
                <a:cubicBezTo>
                  <a:pt x="11427" y="1198"/>
                  <a:pt x="11428" y="1226"/>
                  <a:pt x="11455" y="1229"/>
                </a:cubicBezTo>
                <a:cubicBezTo>
                  <a:pt x="11476" y="1231"/>
                  <a:pt x="11541" y="1236"/>
                  <a:pt x="11558" y="1239"/>
                </a:cubicBezTo>
                <a:cubicBezTo>
                  <a:pt x="11577" y="1244"/>
                  <a:pt x="11566" y="1245"/>
                  <a:pt x="11562" y="1252"/>
                </a:cubicBezTo>
                <a:cubicBezTo>
                  <a:pt x="11570" y="1239"/>
                  <a:pt x="11491" y="1279"/>
                  <a:pt x="11496" y="1275"/>
                </a:cubicBezTo>
                <a:cubicBezTo>
                  <a:pt x="11474" y="1290"/>
                  <a:pt x="11492" y="1302"/>
                  <a:pt x="11461" y="1302"/>
                </a:cubicBezTo>
                <a:close/>
                <a:moveTo>
                  <a:pt x="11562" y="1442"/>
                </a:moveTo>
                <a:cubicBezTo>
                  <a:pt x="11562" y="1459"/>
                  <a:pt x="11518" y="1457"/>
                  <a:pt x="11512" y="1448"/>
                </a:cubicBezTo>
                <a:cubicBezTo>
                  <a:pt x="11495" y="1423"/>
                  <a:pt x="11556" y="1390"/>
                  <a:pt x="11570" y="1377"/>
                </a:cubicBezTo>
                <a:cubicBezTo>
                  <a:pt x="11567" y="1399"/>
                  <a:pt x="11565" y="1420"/>
                  <a:pt x="11562" y="1442"/>
                </a:cubicBezTo>
                <a:cubicBezTo>
                  <a:pt x="11562" y="1449"/>
                  <a:pt x="11562" y="1432"/>
                  <a:pt x="11562" y="1442"/>
                </a:cubicBezTo>
                <a:close/>
                <a:moveTo>
                  <a:pt x="11292" y="1555"/>
                </a:moveTo>
                <a:cubicBezTo>
                  <a:pt x="11274" y="1557"/>
                  <a:pt x="11225" y="1601"/>
                  <a:pt x="11264" y="1536"/>
                </a:cubicBezTo>
                <a:cubicBezTo>
                  <a:pt x="11293" y="1488"/>
                  <a:pt x="11334" y="1522"/>
                  <a:pt x="11292" y="1555"/>
                </a:cubicBezTo>
                <a:cubicBezTo>
                  <a:pt x="11287" y="1555"/>
                  <a:pt x="11295" y="1553"/>
                  <a:pt x="11292" y="1555"/>
                </a:cubicBezTo>
                <a:close/>
                <a:moveTo>
                  <a:pt x="11433" y="1849"/>
                </a:moveTo>
                <a:cubicBezTo>
                  <a:pt x="11390" y="1849"/>
                  <a:pt x="11356" y="1709"/>
                  <a:pt x="11404" y="1754"/>
                </a:cubicBezTo>
                <a:cubicBezTo>
                  <a:pt x="11422" y="1772"/>
                  <a:pt x="11412" y="1789"/>
                  <a:pt x="11425" y="1807"/>
                </a:cubicBezTo>
                <a:cubicBezTo>
                  <a:pt x="11437" y="1823"/>
                  <a:pt x="11461" y="1823"/>
                  <a:pt x="11476" y="1841"/>
                </a:cubicBezTo>
                <a:cubicBezTo>
                  <a:pt x="11463" y="1847"/>
                  <a:pt x="11448" y="1850"/>
                  <a:pt x="11433" y="1849"/>
                </a:cubicBezTo>
                <a:close/>
                <a:moveTo>
                  <a:pt x="11548" y="1724"/>
                </a:moveTo>
                <a:cubicBezTo>
                  <a:pt x="11542" y="1735"/>
                  <a:pt x="11495" y="1702"/>
                  <a:pt x="11484" y="1701"/>
                </a:cubicBezTo>
                <a:cubicBezTo>
                  <a:pt x="11452" y="1701"/>
                  <a:pt x="11459" y="1727"/>
                  <a:pt x="11421" y="1719"/>
                </a:cubicBezTo>
                <a:cubicBezTo>
                  <a:pt x="11410" y="1716"/>
                  <a:pt x="11402" y="1691"/>
                  <a:pt x="11389" y="1686"/>
                </a:cubicBezTo>
                <a:cubicBezTo>
                  <a:pt x="11380" y="1683"/>
                  <a:pt x="11371" y="1688"/>
                  <a:pt x="11364" y="1686"/>
                </a:cubicBezTo>
                <a:cubicBezTo>
                  <a:pt x="11345" y="1680"/>
                  <a:pt x="11303" y="1703"/>
                  <a:pt x="11303" y="1663"/>
                </a:cubicBezTo>
                <a:cubicBezTo>
                  <a:pt x="11303" y="1637"/>
                  <a:pt x="11457" y="1610"/>
                  <a:pt x="11475" y="1616"/>
                </a:cubicBezTo>
                <a:cubicBezTo>
                  <a:pt x="11472" y="1615"/>
                  <a:pt x="11544" y="1731"/>
                  <a:pt x="11548" y="1724"/>
                </a:cubicBezTo>
                <a:cubicBezTo>
                  <a:pt x="11547" y="1725"/>
                  <a:pt x="11549" y="1722"/>
                  <a:pt x="11548" y="1724"/>
                </a:cubicBezTo>
                <a:close/>
                <a:moveTo>
                  <a:pt x="11850" y="1790"/>
                </a:moveTo>
                <a:cubicBezTo>
                  <a:pt x="11821" y="1786"/>
                  <a:pt x="11783" y="1769"/>
                  <a:pt x="11755" y="1769"/>
                </a:cubicBezTo>
                <a:cubicBezTo>
                  <a:pt x="11741" y="1770"/>
                  <a:pt x="11732" y="1792"/>
                  <a:pt x="11719" y="1790"/>
                </a:cubicBezTo>
                <a:cubicBezTo>
                  <a:pt x="11693" y="1787"/>
                  <a:pt x="11665" y="1770"/>
                  <a:pt x="11643" y="1768"/>
                </a:cubicBezTo>
                <a:cubicBezTo>
                  <a:pt x="11675" y="1742"/>
                  <a:pt x="11706" y="1738"/>
                  <a:pt x="11732" y="1706"/>
                </a:cubicBezTo>
                <a:cubicBezTo>
                  <a:pt x="11763" y="1667"/>
                  <a:pt x="11776" y="1575"/>
                  <a:pt x="11702" y="1570"/>
                </a:cubicBezTo>
                <a:cubicBezTo>
                  <a:pt x="11688" y="1568"/>
                  <a:pt x="11662" y="1608"/>
                  <a:pt x="11644" y="1602"/>
                </a:cubicBezTo>
                <a:cubicBezTo>
                  <a:pt x="11623" y="1595"/>
                  <a:pt x="11635" y="1570"/>
                  <a:pt x="11619" y="1558"/>
                </a:cubicBezTo>
                <a:cubicBezTo>
                  <a:pt x="11620" y="1559"/>
                  <a:pt x="11500" y="1537"/>
                  <a:pt x="11537" y="1523"/>
                </a:cubicBezTo>
                <a:cubicBezTo>
                  <a:pt x="11550" y="1518"/>
                  <a:pt x="11607" y="1548"/>
                  <a:pt x="11626" y="1536"/>
                </a:cubicBezTo>
                <a:cubicBezTo>
                  <a:pt x="11671" y="1507"/>
                  <a:pt x="11623" y="1490"/>
                  <a:pt x="11632" y="1458"/>
                </a:cubicBezTo>
                <a:cubicBezTo>
                  <a:pt x="11643" y="1422"/>
                  <a:pt x="11662" y="1432"/>
                  <a:pt x="11684" y="1404"/>
                </a:cubicBezTo>
                <a:cubicBezTo>
                  <a:pt x="11698" y="1387"/>
                  <a:pt x="11690" y="1350"/>
                  <a:pt x="11722" y="1339"/>
                </a:cubicBezTo>
                <a:cubicBezTo>
                  <a:pt x="11761" y="1325"/>
                  <a:pt x="11758" y="1364"/>
                  <a:pt x="11791" y="1379"/>
                </a:cubicBezTo>
                <a:cubicBezTo>
                  <a:pt x="11807" y="1386"/>
                  <a:pt x="11904" y="1390"/>
                  <a:pt x="11893" y="1431"/>
                </a:cubicBezTo>
                <a:cubicBezTo>
                  <a:pt x="11824" y="1428"/>
                  <a:pt x="11868" y="1453"/>
                  <a:pt x="11840" y="1485"/>
                </a:cubicBezTo>
                <a:cubicBezTo>
                  <a:pt x="11821" y="1507"/>
                  <a:pt x="11758" y="1488"/>
                  <a:pt x="11737" y="1503"/>
                </a:cubicBezTo>
                <a:cubicBezTo>
                  <a:pt x="11673" y="1552"/>
                  <a:pt x="11757" y="1581"/>
                  <a:pt x="11782" y="1614"/>
                </a:cubicBezTo>
                <a:cubicBezTo>
                  <a:pt x="11790" y="1625"/>
                  <a:pt x="11784" y="1635"/>
                  <a:pt x="11786" y="1638"/>
                </a:cubicBezTo>
                <a:cubicBezTo>
                  <a:pt x="11785" y="1637"/>
                  <a:pt x="11816" y="1677"/>
                  <a:pt x="11816" y="1677"/>
                </a:cubicBezTo>
                <a:cubicBezTo>
                  <a:pt x="11803" y="1677"/>
                  <a:pt x="11771" y="1643"/>
                  <a:pt x="11762" y="1660"/>
                </a:cubicBezTo>
                <a:cubicBezTo>
                  <a:pt x="11748" y="1687"/>
                  <a:pt x="11846" y="1742"/>
                  <a:pt x="11848" y="1637"/>
                </a:cubicBezTo>
                <a:cubicBezTo>
                  <a:pt x="11848" y="1613"/>
                  <a:pt x="11809" y="1587"/>
                  <a:pt x="11851" y="1586"/>
                </a:cubicBezTo>
                <a:cubicBezTo>
                  <a:pt x="11874" y="1585"/>
                  <a:pt x="11893" y="1608"/>
                  <a:pt x="11901" y="1625"/>
                </a:cubicBezTo>
                <a:cubicBezTo>
                  <a:pt x="11894" y="1627"/>
                  <a:pt x="11865" y="1608"/>
                  <a:pt x="11862" y="1625"/>
                </a:cubicBezTo>
                <a:cubicBezTo>
                  <a:pt x="11857" y="1649"/>
                  <a:pt x="11850" y="1663"/>
                  <a:pt x="11884" y="1675"/>
                </a:cubicBezTo>
                <a:cubicBezTo>
                  <a:pt x="11915" y="1686"/>
                  <a:pt x="11938" y="1662"/>
                  <a:pt x="11954" y="1644"/>
                </a:cubicBezTo>
                <a:cubicBezTo>
                  <a:pt x="11990" y="1607"/>
                  <a:pt x="11991" y="1580"/>
                  <a:pt x="11990" y="1527"/>
                </a:cubicBezTo>
                <a:cubicBezTo>
                  <a:pt x="12004" y="1533"/>
                  <a:pt x="12013" y="1550"/>
                  <a:pt x="12032" y="1546"/>
                </a:cubicBezTo>
                <a:cubicBezTo>
                  <a:pt x="12019" y="1531"/>
                  <a:pt x="12003" y="1669"/>
                  <a:pt x="11999" y="1673"/>
                </a:cubicBezTo>
                <a:cubicBezTo>
                  <a:pt x="11992" y="1682"/>
                  <a:pt x="11969" y="1671"/>
                  <a:pt x="11961" y="1677"/>
                </a:cubicBezTo>
                <a:cubicBezTo>
                  <a:pt x="11907" y="1712"/>
                  <a:pt x="11921" y="1712"/>
                  <a:pt x="11955" y="1751"/>
                </a:cubicBezTo>
                <a:cubicBezTo>
                  <a:pt x="11965" y="1763"/>
                  <a:pt x="11965" y="1781"/>
                  <a:pt x="11981" y="1789"/>
                </a:cubicBezTo>
                <a:cubicBezTo>
                  <a:pt x="11993" y="1794"/>
                  <a:pt x="12025" y="1787"/>
                  <a:pt x="12029" y="1791"/>
                </a:cubicBezTo>
                <a:cubicBezTo>
                  <a:pt x="12031" y="1793"/>
                  <a:pt x="12013" y="1854"/>
                  <a:pt x="12004" y="1858"/>
                </a:cubicBezTo>
                <a:cubicBezTo>
                  <a:pt x="11981" y="1871"/>
                  <a:pt x="11975" y="1841"/>
                  <a:pt x="11952" y="1833"/>
                </a:cubicBezTo>
                <a:cubicBezTo>
                  <a:pt x="11935" y="1827"/>
                  <a:pt x="11896" y="1841"/>
                  <a:pt x="11884" y="1834"/>
                </a:cubicBezTo>
                <a:cubicBezTo>
                  <a:pt x="11873" y="1828"/>
                  <a:pt x="11885" y="1809"/>
                  <a:pt x="11874" y="1799"/>
                </a:cubicBezTo>
                <a:cubicBezTo>
                  <a:pt x="11912" y="1825"/>
                  <a:pt x="11920" y="1676"/>
                  <a:pt x="11859" y="1679"/>
                </a:cubicBezTo>
                <a:cubicBezTo>
                  <a:pt x="11803" y="1682"/>
                  <a:pt x="11847" y="1776"/>
                  <a:pt x="11871" y="1797"/>
                </a:cubicBezTo>
                <a:cubicBezTo>
                  <a:pt x="11864" y="1795"/>
                  <a:pt x="11857" y="1792"/>
                  <a:pt x="11850" y="1790"/>
                </a:cubicBezTo>
                <a:cubicBezTo>
                  <a:pt x="11844" y="1789"/>
                  <a:pt x="11854" y="1790"/>
                  <a:pt x="11850" y="1790"/>
                </a:cubicBezTo>
                <a:close/>
                <a:moveTo>
                  <a:pt x="11643" y="2553"/>
                </a:moveTo>
                <a:cubicBezTo>
                  <a:pt x="11637" y="2497"/>
                  <a:pt x="11664" y="2549"/>
                  <a:pt x="11643" y="2553"/>
                </a:cubicBezTo>
                <a:cubicBezTo>
                  <a:pt x="11643" y="2553"/>
                  <a:pt x="11653" y="2551"/>
                  <a:pt x="11643" y="2553"/>
                </a:cubicBezTo>
                <a:close/>
                <a:moveTo>
                  <a:pt x="11731" y="2932"/>
                </a:moveTo>
                <a:cubicBezTo>
                  <a:pt x="11716" y="2946"/>
                  <a:pt x="11718" y="2962"/>
                  <a:pt x="11702" y="2961"/>
                </a:cubicBezTo>
                <a:cubicBezTo>
                  <a:pt x="11699" y="2961"/>
                  <a:pt x="11665" y="2918"/>
                  <a:pt x="11669" y="2912"/>
                </a:cubicBezTo>
                <a:cubicBezTo>
                  <a:pt x="11674" y="2902"/>
                  <a:pt x="11735" y="2907"/>
                  <a:pt x="11739" y="2917"/>
                </a:cubicBezTo>
                <a:cubicBezTo>
                  <a:pt x="11736" y="2922"/>
                  <a:pt x="11733" y="2927"/>
                  <a:pt x="11731" y="2932"/>
                </a:cubicBezTo>
                <a:cubicBezTo>
                  <a:pt x="11725" y="2937"/>
                  <a:pt x="11738" y="2925"/>
                  <a:pt x="11731" y="2932"/>
                </a:cubicBezTo>
                <a:close/>
                <a:moveTo>
                  <a:pt x="11794" y="2904"/>
                </a:moveTo>
                <a:cubicBezTo>
                  <a:pt x="11777" y="2905"/>
                  <a:pt x="11775" y="2903"/>
                  <a:pt x="11768" y="2893"/>
                </a:cubicBezTo>
                <a:cubicBezTo>
                  <a:pt x="11747" y="2858"/>
                  <a:pt x="11860" y="2864"/>
                  <a:pt x="11794" y="2904"/>
                </a:cubicBezTo>
                <a:close/>
                <a:moveTo>
                  <a:pt x="11999" y="2805"/>
                </a:moveTo>
                <a:cubicBezTo>
                  <a:pt x="11993" y="2820"/>
                  <a:pt x="11885" y="2863"/>
                  <a:pt x="11862" y="2867"/>
                </a:cubicBezTo>
                <a:cubicBezTo>
                  <a:pt x="11812" y="2854"/>
                  <a:pt x="11902" y="2768"/>
                  <a:pt x="11911" y="2765"/>
                </a:cubicBezTo>
                <a:cubicBezTo>
                  <a:pt x="11931" y="2759"/>
                  <a:pt x="12004" y="2771"/>
                  <a:pt x="11999" y="2805"/>
                </a:cubicBezTo>
                <a:close/>
                <a:moveTo>
                  <a:pt x="12382" y="2852"/>
                </a:moveTo>
                <a:cubicBezTo>
                  <a:pt x="12370" y="2869"/>
                  <a:pt x="12351" y="2850"/>
                  <a:pt x="12338" y="2850"/>
                </a:cubicBezTo>
                <a:cubicBezTo>
                  <a:pt x="12344" y="2846"/>
                  <a:pt x="12391" y="2837"/>
                  <a:pt x="12382" y="2852"/>
                </a:cubicBezTo>
                <a:cubicBezTo>
                  <a:pt x="12379" y="2856"/>
                  <a:pt x="12383" y="2851"/>
                  <a:pt x="12382" y="2852"/>
                </a:cubicBezTo>
                <a:close/>
                <a:moveTo>
                  <a:pt x="12384" y="2230"/>
                </a:moveTo>
                <a:cubicBezTo>
                  <a:pt x="12365" y="2230"/>
                  <a:pt x="12370" y="2206"/>
                  <a:pt x="12356" y="2199"/>
                </a:cubicBezTo>
                <a:cubicBezTo>
                  <a:pt x="12350" y="2196"/>
                  <a:pt x="12338" y="2214"/>
                  <a:pt x="12336" y="2213"/>
                </a:cubicBezTo>
                <a:cubicBezTo>
                  <a:pt x="12335" y="2212"/>
                  <a:pt x="12310" y="2199"/>
                  <a:pt x="12306" y="2197"/>
                </a:cubicBezTo>
                <a:cubicBezTo>
                  <a:pt x="12292" y="2191"/>
                  <a:pt x="12225" y="2102"/>
                  <a:pt x="12206" y="2152"/>
                </a:cubicBezTo>
                <a:cubicBezTo>
                  <a:pt x="12199" y="2170"/>
                  <a:pt x="12244" y="2183"/>
                  <a:pt x="12228" y="2214"/>
                </a:cubicBezTo>
                <a:cubicBezTo>
                  <a:pt x="12213" y="2244"/>
                  <a:pt x="12199" y="2230"/>
                  <a:pt x="12177" y="2237"/>
                </a:cubicBezTo>
                <a:cubicBezTo>
                  <a:pt x="12152" y="2244"/>
                  <a:pt x="12130" y="2238"/>
                  <a:pt x="12113" y="2264"/>
                </a:cubicBezTo>
                <a:cubicBezTo>
                  <a:pt x="12075" y="2327"/>
                  <a:pt x="12123" y="2289"/>
                  <a:pt x="12145" y="2305"/>
                </a:cubicBezTo>
                <a:cubicBezTo>
                  <a:pt x="12164" y="2319"/>
                  <a:pt x="12212" y="2383"/>
                  <a:pt x="12244" y="2374"/>
                </a:cubicBezTo>
                <a:cubicBezTo>
                  <a:pt x="12294" y="2359"/>
                  <a:pt x="12231" y="2333"/>
                  <a:pt x="12227" y="2316"/>
                </a:cubicBezTo>
                <a:cubicBezTo>
                  <a:pt x="12226" y="2311"/>
                  <a:pt x="12252" y="2220"/>
                  <a:pt x="12276" y="2224"/>
                </a:cubicBezTo>
                <a:cubicBezTo>
                  <a:pt x="12305" y="2229"/>
                  <a:pt x="12279" y="2288"/>
                  <a:pt x="12320" y="2306"/>
                </a:cubicBezTo>
                <a:cubicBezTo>
                  <a:pt x="12343" y="2316"/>
                  <a:pt x="12336" y="2292"/>
                  <a:pt x="12355" y="2291"/>
                </a:cubicBezTo>
                <a:cubicBezTo>
                  <a:pt x="12364" y="2320"/>
                  <a:pt x="12376" y="2342"/>
                  <a:pt x="12376" y="2367"/>
                </a:cubicBezTo>
                <a:cubicBezTo>
                  <a:pt x="12376" y="2376"/>
                  <a:pt x="12349" y="2372"/>
                  <a:pt x="12349" y="2381"/>
                </a:cubicBezTo>
                <a:cubicBezTo>
                  <a:pt x="12349" y="2389"/>
                  <a:pt x="12365" y="2393"/>
                  <a:pt x="12364" y="2397"/>
                </a:cubicBezTo>
                <a:cubicBezTo>
                  <a:pt x="12367" y="2374"/>
                  <a:pt x="12372" y="2442"/>
                  <a:pt x="12369" y="2434"/>
                </a:cubicBezTo>
                <a:cubicBezTo>
                  <a:pt x="12378" y="2459"/>
                  <a:pt x="12388" y="2485"/>
                  <a:pt x="12396" y="2511"/>
                </a:cubicBezTo>
                <a:cubicBezTo>
                  <a:pt x="12438" y="2659"/>
                  <a:pt x="12233" y="2485"/>
                  <a:pt x="12258" y="2585"/>
                </a:cubicBezTo>
                <a:cubicBezTo>
                  <a:pt x="12249" y="2587"/>
                  <a:pt x="12221" y="2589"/>
                  <a:pt x="12215" y="2595"/>
                </a:cubicBezTo>
                <a:cubicBezTo>
                  <a:pt x="12202" y="2609"/>
                  <a:pt x="12211" y="2626"/>
                  <a:pt x="12193" y="2638"/>
                </a:cubicBezTo>
                <a:cubicBezTo>
                  <a:pt x="12184" y="2644"/>
                  <a:pt x="12167" y="2630"/>
                  <a:pt x="12155" y="2635"/>
                </a:cubicBezTo>
                <a:cubicBezTo>
                  <a:pt x="12119" y="2649"/>
                  <a:pt x="12125" y="2651"/>
                  <a:pt x="12114" y="2682"/>
                </a:cubicBezTo>
                <a:cubicBezTo>
                  <a:pt x="12103" y="2713"/>
                  <a:pt x="12122" y="2712"/>
                  <a:pt x="12090" y="2734"/>
                </a:cubicBezTo>
                <a:cubicBezTo>
                  <a:pt x="12064" y="2752"/>
                  <a:pt x="12020" y="2755"/>
                  <a:pt x="11991" y="2744"/>
                </a:cubicBezTo>
                <a:cubicBezTo>
                  <a:pt x="11961" y="2732"/>
                  <a:pt x="11973" y="2717"/>
                  <a:pt x="11953" y="2703"/>
                </a:cubicBezTo>
                <a:cubicBezTo>
                  <a:pt x="11940" y="2694"/>
                  <a:pt x="11920" y="2698"/>
                  <a:pt x="11905" y="2689"/>
                </a:cubicBezTo>
                <a:cubicBezTo>
                  <a:pt x="11889" y="2679"/>
                  <a:pt x="11883" y="2650"/>
                  <a:pt x="11861" y="2656"/>
                </a:cubicBezTo>
                <a:cubicBezTo>
                  <a:pt x="11850" y="2659"/>
                  <a:pt x="11813" y="2722"/>
                  <a:pt x="11794" y="2732"/>
                </a:cubicBezTo>
                <a:cubicBezTo>
                  <a:pt x="11778" y="2741"/>
                  <a:pt x="11761" y="2772"/>
                  <a:pt x="11731" y="2746"/>
                </a:cubicBezTo>
                <a:cubicBezTo>
                  <a:pt x="11690" y="2710"/>
                  <a:pt x="11774" y="2638"/>
                  <a:pt x="11665" y="2681"/>
                </a:cubicBezTo>
                <a:cubicBezTo>
                  <a:pt x="11641" y="2648"/>
                  <a:pt x="11662" y="2636"/>
                  <a:pt x="11676" y="2613"/>
                </a:cubicBezTo>
                <a:cubicBezTo>
                  <a:pt x="11672" y="2619"/>
                  <a:pt x="11727" y="2590"/>
                  <a:pt x="11706" y="2606"/>
                </a:cubicBezTo>
                <a:cubicBezTo>
                  <a:pt x="11703" y="2594"/>
                  <a:pt x="11705" y="2584"/>
                  <a:pt x="11713" y="2576"/>
                </a:cubicBezTo>
                <a:cubicBezTo>
                  <a:pt x="11721" y="2573"/>
                  <a:pt x="11728" y="2571"/>
                  <a:pt x="11735" y="2569"/>
                </a:cubicBezTo>
                <a:cubicBezTo>
                  <a:pt x="11748" y="2557"/>
                  <a:pt x="11782" y="2519"/>
                  <a:pt x="11797" y="2513"/>
                </a:cubicBezTo>
                <a:cubicBezTo>
                  <a:pt x="11811" y="2509"/>
                  <a:pt x="11824" y="2521"/>
                  <a:pt x="11835" y="2519"/>
                </a:cubicBezTo>
                <a:cubicBezTo>
                  <a:pt x="11847" y="2516"/>
                  <a:pt x="11883" y="2488"/>
                  <a:pt x="11893" y="2488"/>
                </a:cubicBezTo>
                <a:cubicBezTo>
                  <a:pt x="11907" y="2488"/>
                  <a:pt x="11905" y="2529"/>
                  <a:pt x="11923" y="2530"/>
                </a:cubicBezTo>
                <a:cubicBezTo>
                  <a:pt x="11952" y="2530"/>
                  <a:pt x="11958" y="2457"/>
                  <a:pt x="11957" y="2442"/>
                </a:cubicBezTo>
                <a:cubicBezTo>
                  <a:pt x="11955" y="2414"/>
                  <a:pt x="11953" y="2384"/>
                  <a:pt x="11918" y="2377"/>
                </a:cubicBezTo>
                <a:cubicBezTo>
                  <a:pt x="11883" y="2370"/>
                  <a:pt x="11883" y="2408"/>
                  <a:pt x="11863" y="2411"/>
                </a:cubicBezTo>
                <a:cubicBezTo>
                  <a:pt x="11840" y="2359"/>
                  <a:pt x="11778" y="2443"/>
                  <a:pt x="11735" y="2452"/>
                </a:cubicBezTo>
                <a:cubicBezTo>
                  <a:pt x="11692" y="2460"/>
                  <a:pt x="11733" y="2439"/>
                  <a:pt x="11694" y="2441"/>
                </a:cubicBezTo>
                <a:cubicBezTo>
                  <a:pt x="11684" y="2441"/>
                  <a:pt x="11611" y="2480"/>
                  <a:pt x="11607" y="2474"/>
                </a:cubicBezTo>
                <a:cubicBezTo>
                  <a:pt x="11627" y="2445"/>
                  <a:pt x="11590" y="2413"/>
                  <a:pt x="11573" y="2393"/>
                </a:cubicBezTo>
                <a:cubicBezTo>
                  <a:pt x="11561" y="2379"/>
                  <a:pt x="11568" y="2369"/>
                  <a:pt x="11556" y="2356"/>
                </a:cubicBezTo>
                <a:cubicBezTo>
                  <a:pt x="11560" y="2360"/>
                  <a:pt x="11527" y="2358"/>
                  <a:pt x="11528" y="2362"/>
                </a:cubicBezTo>
                <a:cubicBezTo>
                  <a:pt x="11520" y="2326"/>
                  <a:pt x="11556" y="2300"/>
                  <a:pt x="11594" y="2291"/>
                </a:cubicBezTo>
                <a:cubicBezTo>
                  <a:pt x="11609" y="2287"/>
                  <a:pt x="11678" y="2284"/>
                  <a:pt x="11683" y="2293"/>
                </a:cubicBezTo>
                <a:cubicBezTo>
                  <a:pt x="11691" y="2310"/>
                  <a:pt x="11647" y="2329"/>
                  <a:pt x="11647" y="2348"/>
                </a:cubicBezTo>
                <a:cubicBezTo>
                  <a:pt x="11648" y="2395"/>
                  <a:pt x="11681" y="2369"/>
                  <a:pt x="11701" y="2380"/>
                </a:cubicBezTo>
                <a:cubicBezTo>
                  <a:pt x="11721" y="2390"/>
                  <a:pt x="11705" y="2408"/>
                  <a:pt x="11734" y="2408"/>
                </a:cubicBezTo>
                <a:cubicBezTo>
                  <a:pt x="11764" y="2409"/>
                  <a:pt x="11792" y="2359"/>
                  <a:pt x="11811" y="2343"/>
                </a:cubicBezTo>
                <a:cubicBezTo>
                  <a:pt x="11826" y="2330"/>
                  <a:pt x="11841" y="2326"/>
                  <a:pt x="11854" y="2311"/>
                </a:cubicBezTo>
                <a:cubicBezTo>
                  <a:pt x="11873" y="2291"/>
                  <a:pt x="11836" y="2292"/>
                  <a:pt x="11863" y="2275"/>
                </a:cubicBezTo>
                <a:cubicBezTo>
                  <a:pt x="11915" y="2244"/>
                  <a:pt x="11913" y="2354"/>
                  <a:pt x="11980" y="2326"/>
                </a:cubicBezTo>
                <a:cubicBezTo>
                  <a:pt x="11985" y="2325"/>
                  <a:pt x="12052" y="2273"/>
                  <a:pt x="12052" y="2278"/>
                </a:cubicBezTo>
                <a:cubicBezTo>
                  <a:pt x="12057" y="2216"/>
                  <a:pt x="11952" y="2260"/>
                  <a:pt x="11942" y="2239"/>
                </a:cubicBezTo>
                <a:cubicBezTo>
                  <a:pt x="11947" y="2250"/>
                  <a:pt x="12034" y="2131"/>
                  <a:pt x="12031" y="2132"/>
                </a:cubicBezTo>
                <a:cubicBezTo>
                  <a:pt x="12059" y="2119"/>
                  <a:pt x="12129" y="2196"/>
                  <a:pt x="12164" y="2190"/>
                </a:cubicBezTo>
                <a:cubicBezTo>
                  <a:pt x="12232" y="2178"/>
                  <a:pt x="12170" y="2115"/>
                  <a:pt x="12183" y="2093"/>
                </a:cubicBezTo>
                <a:cubicBezTo>
                  <a:pt x="12198" y="2070"/>
                  <a:pt x="12194" y="2098"/>
                  <a:pt x="12219" y="2094"/>
                </a:cubicBezTo>
                <a:cubicBezTo>
                  <a:pt x="12223" y="2093"/>
                  <a:pt x="12281" y="2083"/>
                  <a:pt x="12278" y="2081"/>
                </a:cubicBezTo>
                <a:cubicBezTo>
                  <a:pt x="12321" y="2106"/>
                  <a:pt x="12287" y="2196"/>
                  <a:pt x="12367" y="2198"/>
                </a:cubicBezTo>
                <a:cubicBezTo>
                  <a:pt x="12426" y="2199"/>
                  <a:pt x="12407" y="2164"/>
                  <a:pt x="12417" y="2127"/>
                </a:cubicBezTo>
                <a:cubicBezTo>
                  <a:pt x="12429" y="2085"/>
                  <a:pt x="12432" y="2097"/>
                  <a:pt x="12457" y="2132"/>
                </a:cubicBezTo>
                <a:cubicBezTo>
                  <a:pt x="12469" y="2148"/>
                  <a:pt x="12486" y="2156"/>
                  <a:pt x="12481" y="2178"/>
                </a:cubicBezTo>
                <a:cubicBezTo>
                  <a:pt x="12476" y="2205"/>
                  <a:pt x="12407" y="2230"/>
                  <a:pt x="12384" y="2230"/>
                </a:cubicBezTo>
                <a:cubicBezTo>
                  <a:pt x="12384" y="2230"/>
                  <a:pt x="12420" y="2229"/>
                  <a:pt x="12384" y="2230"/>
                </a:cubicBezTo>
                <a:close/>
                <a:moveTo>
                  <a:pt x="12459" y="2704"/>
                </a:moveTo>
                <a:cubicBezTo>
                  <a:pt x="12439" y="2724"/>
                  <a:pt x="12420" y="2669"/>
                  <a:pt x="12425" y="2654"/>
                </a:cubicBezTo>
                <a:cubicBezTo>
                  <a:pt x="12430" y="2637"/>
                  <a:pt x="12465" y="2655"/>
                  <a:pt x="12459" y="2626"/>
                </a:cubicBezTo>
                <a:cubicBezTo>
                  <a:pt x="12486" y="2634"/>
                  <a:pt x="12473" y="2690"/>
                  <a:pt x="12459" y="2704"/>
                </a:cubicBezTo>
                <a:cubicBezTo>
                  <a:pt x="12457" y="2705"/>
                  <a:pt x="12471" y="2692"/>
                  <a:pt x="12459" y="2704"/>
                </a:cubicBezTo>
                <a:close/>
                <a:moveTo>
                  <a:pt x="12473" y="2374"/>
                </a:moveTo>
                <a:cubicBezTo>
                  <a:pt x="12443" y="2373"/>
                  <a:pt x="12451" y="2356"/>
                  <a:pt x="12467" y="2344"/>
                </a:cubicBezTo>
                <a:cubicBezTo>
                  <a:pt x="12474" y="2349"/>
                  <a:pt x="12501" y="2374"/>
                  <a:pt x="12473" y="2374"/>
                </a:cubicBezTo>
                <a:cubicBezTo>
                  <a:pt x="12472" y="2374"/>
                  <a:pt x="12474" y="2374"/>
                  <a:pt x="12473" y="2374"/>
                </a:cubicBezTo>
                <a:close/>
                <a:moveTo>
                  <a:pt x="12581" y="2642"/>
                </a:moveTo>
                <a:cubicBezTo>
                  <a:pt x="12542" y="2697"/>
                  <a:pt x="12603" y="2739"/>
                  <a:pt x="12522" y="2754"/>
                </a:cubicBezTo>
                <a:cubicBezTo>
                  <a:pt x="12511" y="2756"/>
                  <a:pt x="12454" y="2775"/>
                  <a:pt x="12481" y="2734"/>
                </a:cubicBezTo>
                <a:cubicBezTo>
                  <a:pt x="12499" y="2707"/>
                  <a:pt x="12524" y="2739"/>
                  <a:pt x="12543" y="2725"/>
                </a:cubicBezTo>
                <a:cubicBezTo>
                  <a:pt x="12575" y="2701"/>
                  <a:pt x="12548" y="2703"/>
                  <a:pt x="12544" y="2677"/>
                </a:cubicBezTo>
                <a:cubicBezTo>
                  <a:pt x="12542" y="2661"/>
                  <a:pt x="12528" y="2666"/>
                  <a:pt x="12530" y="2648"/>
                </a:cubicBezTo>
                <a:cubicBezTo>
                  <a:pt x="12533" y="2625"/>
                  <a:pt x="12559" y="2639"/>
                  <a:pt x="12563" y="2629"/>
                </a:cubicBezTo>
                <a:cubicBezTo>
                  <a:pt x="12578" y="2579"/>
                  <a:pt x="12538" y="2602"/>
                  <a:pt x="12534" y="2563"/>
                </a:cubicBezTo>
                <a:cubicBezTo>
                  <a:pt x="12533" y="2545"/>
                  <a:pt x="12560" y="2535"/>
                  <a:pt x="12561" y="2523"/>
                </a:cubicBezTo>
                <a:cubicBezTo>
                  <a:pt x="12564" y="2504"/>
                  <a:pt x="12549" y="2477"/>
                  <a:pt x="12554" y="2459"/>
                </a:cubicBezTo>
                <a:cubicBezTo>
                  <a:pt x="12578" y="2457"/>
                  <a:pt x="12593" y="2625"/>
                  <a:pt x="12581" y="2642"/>
                </a:cubicBezTo>
                <a:cubicBezTo>
                  <a:pt x="12581" y="2643"/>
                  <a:pt x="12596" y="2621"/>
                  <a:pt x="12581" y="2642"/>
                </a:cubicBezTo>
                <a:close/>
                <a:moveTo>
                  <a:pt x="12608" y="2738"/>
                </a:moveTo>
                <a:cubicBezTo>
                  <a:pt x="12600" y="2742"/>
                  <a:pt x="12598" y="2717"/>
                  <a:pt x="12611" y="2716"/>
                </a:cubicBezTo>
                <a:cubicBezTo>
                  <a:pt x="12612" y="2723"/>
                  <a:pt x="12616" y="2733"/>
                  <a:pt x="12608" y="2738"/>
                </a:cubicBezTo>
                <a:cubicBezTo>
                  <a:pt x="12607" y="2738"/>
                  <a:pt x="12614" y="2734"/>
                  <a:pt x="12608" y="2738"/>
                </a:cubicBezTo>
                <a:close/>
                <a:moveTo>
                  <a:pt x="12607" y="2318"/>
                </a:moveTo>
                <a:cubicBezTo>
                  <a:pt x="12631" y="2281"/>
                  <a:pt x="12586" y="2262"/>
                  <a:pt x="12605" y="2233"/>
                </a:cubicBezTo>
                <a:cubicBezTo>
                  <a:pt x="12602" y="2237"/>
                  <a:pt x="12702" y="2181"/>
                  <a:pt x="12715" y="2175"/>
                </a:cubicBezTo>
                <a:cubicBezTo>
                  <a:pt x="12757" y="2156"/>
                  <a:pt x="12742" y="2161"/>
                  <a:pt x="12760" y="2183"/>
                </a:cubicBezTo>
                <a:cubicBezTo>
                  <a:pt x="12760" y="2183"/>
                  <a:pt x="12757" y="2212"/>
                  <a:pt x="12759" y="2220"/>
                </a:cubicBezTo>
                <a:cubicBezTo>
                  <a:pt x="12763" y="2235"/>
                  <a:pt x="12796" y="2226"/>
                  <a:pt x="12800" y="2246"/>
                </a:cubicBezTo>
                <a:cubicBezTo>
                  <a:pt x="12758" y="2257"/>
                  <a:pt x="12814" y="2280"/>
                  <a:pt x="12800" y="2307"/>
                </a:cubicBezTo>
                <a:cubicBezTo>
                  <a:pt x="12783" y="2341"/>
                  <a:pt x="12773" y="2260"/>
                  <a:pt x="12771" y="2259"/>
                </a:cubicBezTo>
                <a:cubicBezTo>
                  <a:pt x="12766" y="2257"/>
                  <a:pt x="12726" y="2286"/>
                  <a:pt x="12718" y="2287"/>
                </a:cubicBezTo>
                <a:cubicBezTo>
                  <a:pt x="12702" y="2289"/>
                  <a:pt x="12698" y="2264"/>
                  <a:pt x="12670" y="2273"/>
                </a:cubicBezTo>
                <a:cubicBezTo>
                  <a:pt x="12644" y="2281"/>
                  <a:pt x="12644" y="2322"/>
                  <a:pt x="12607" y="2318"/>
                </a:cubicBezTo>
                <a:cubicBezTo>
                  <a:pt x="12624" y="2292"/>
                  <a:pt x="12609" y="2318"/>
                  <a:pt x="12607" y="2318"/>
                </a:cubicBezTo>
                <a:close/>
                <a:moveTo>
                  <a:pt x="12642" y="2401"/>
                </a:moveTo>
                <a:cubicBezTo>
                  <a:pt x="12583" y="2401"/>
                  <a:pt x="12641" y="2356"/>
                  <a:pt x="12682" y="2358"/>
                </a:cubicBezTo>
                <a:cubicBezTo>
                  <a:pt x="12682" y="2376"/>
                  <a:pt x="12661" y="2401"/>
                  <a:pt x="12642" y="2401"/>
                </a:cubicBezTo>
                <a:close/>
                <a:moveTo>
                  <a:pt x="12825" y="2983"/>
                </a:moveTo>
                <a:cubicBezTo>
                  <a:pt x="12825" y="2991"/>
                  <a:pt x="12822" y="2994"/>
                  <a:pt x="12816" y="2993"/>
                </a:cubicBezTo>
                <a:cubicBezTo>
                  <a:pt x="12815" y="2992"/>
                  <a:pt x="12825" y="2956"/>
                  <a:pt x="12825" y="2983"/>
                </a:cubicBezTo>
                <a:cubicBezTo>
                  <a:pt x="12825" y="2990"/>
                  <a:pt x="12825" y="2981"/>
                  <a:pt x="12825" y="2983"/>
                </a:cubicBezTo>
                <a:close/>
                <a:moveTo>
                  <a:pt x="12984" y="3249"/>
                </a:moveTo>
                <a:cubicBezTo>
                  <a:pt x="12962" y="3254"/>
                  <a:pt x="12900" y="3349"/>
                  <a:pt x="12871" y="3339"/>
                </a:cubicBezTo>
                <a:cubicBezTo>
                  <a:pt x="12892" y="3346"/>
                  <a:pt x="12814" y="3238"/>
                  <a:pt x="12807" y="3263"/>
                </a:cubicBezTo>
                <a:cubicBezTo>
                  <a:pt x="12813" y="3242"/>
                  <a:pt x="12868" y="3271"/>
                  <a:pt x="12875" y="3269"/>
                </a:cubicBezTo>
                <a:cubicBezTo>
                  <a:pt x="12901" y="3261"/>
                  <a:pt x="12902" y="3240"/>
                  <a:pt x="12917" y="3222"/>
                </a:cubicBezTo>
                <a:cubicBezTo>
                  <a:pt x="12925" y="3211"/>
                  <a:pt x="12915" y="3192"/>
                  <a:pt x="12929" y="3189"/>
                </a:cubicBezTo>
                <a:cubicBezTo>
                  <a:pt x="12934" y="3188"/>
                  <a:pt x="12998" y="3245"/>
                  <a:pt x="12984" y="3249"/>
                </a:cubicBezTo>
                <a:cubicBezTo>
                  <a:pt x="12959" y="3255"/>
                  <a:pt x="12990" y="3247"/>
                  <a:pt x="12984" y="3249"/>
                </a:cubicBezTo>
                <a:close/>
                <a:moveTo>
                  <a:pt x="13038" y="3148"/>
                </a:moveTo>
                <a:cubicBezTo>
                  <a:pt x="13029" y="3156"/>
                  <a:pt x="13019" y="3157"/>
                  <a:pt x="13008" y="3150"/>
                </a:cubicBezTo>
                <a:cubicBezTo>
                  <a:pt x="13032" y="3092"/>
                  <a:pt x="12966" y="3115"/>
                  <a:pt x="12936" y="3115"/>
                </a:cubicBezTo>
                <a:cubicBezTo>
                  <a:pt x="12862" y="3115"/>
                  <a:pt x="12935" y="3115"/>
                  <a:pt x="12884" y="3083"/>
                </a:cubicBezTo>
                <a:cubicBezTo>
                  <a:pt x="12912" y="3053"/>
                  <a:pt x="13065" y="3111"/>
                  <a:pt x="13038" y="3148"/>
                </a:cubicBezTo>
                <a:cubicBezTo>
                  <a:pt x="13034" y="3153"/>
                  <a:pt x="13042" y="3142"/>
                  <a:pt x="13038" y="3148"/>
                </a:cubicBezTo>
                <a:close/>
                <a:moveTo>
                  <a:pt x="13078" y="3147"/>
                </a:moveTo>
                <a:cubicBezTo>
                  <a:pt x="13073" y="3145"/>
                  <a:pt x="13088" y="3135"/>
                  <a:pt x="13086" y="3136"/>
                </a:cubicBezTo>
                <a:cubicBezTo>
                  <a:pt x="13088" y="3141"/>
                  <a:pt x="13090" y="3146"/>
                  <a:pt x="13091" y="3152"/>
                </a:cubicBezTo>
                <a:cubicBezTo>
                  <a:pt x="13087" y="3150"/>
                  <a:pt x="13083" y="3149"/>
                  <a:pt x="13078" y="3147"/>
                </a:cubicBezTo>
                <a:cubicBezTo>
                  <a:pt x="13078" y="3147"/>
                  <a:pt x="13082" y="3149"/>
                  <a:pt x="13078" y="3147"/>
                </a:cubicBezTo>
                <a:close/>
                <a:moveTo>
                  <a:pt x="13193" y="3107"/>
                </a:moveTo>
                <a:cubicBezTo>
                  <a:pt x="13160" y="3106"/>
                  <a:pt x="13183" y="3125"/>
                  <a:pt x="13167" y="3138"/>
                </a:cubicBezTo>
                <a:cubicBezTo>
                  <a:pt x="13153" y="3150"/>
                  <a:pt x="13144" y="3144"/>
                  <a:pt x="13123" y="3160"/>
                </a:cubicBezTo>
                <a:cubicBezTo>
                  <a:pt x="13131" y="3127"/>
                  <a:pt x="13167" y="3113"/>
                  <a:pt x="13187" y="3090"/>
                </a:cubicBezTo>
                <a:cubicBezTo>
                  <a:pt x="13189" y="3096"/>
                  <a:pt x="13191" y="3101"/>
                  <a:pt x="13193" y="3107"/>
                </a:cubicBezTo>
                <a:cubicBezTo>
                  <a:pt x="13192" y="3107"/>
                  <a:pt x="13195" y="3100"/>
                  <a:pt x="13193" y="3107"/>
                </a:cubicBezTo>
                <a:close/>
                <a:moveTo>
                  <a:pt x="13308" y="2835"/>
                </a:moveTo>
                <a:cubicBezTo>
                  <a:pt x="13302" y="2837"/>
                  <a:pt x="13274" y="2850"/>
                  <a:pt x="13271" y="2855"/>
                </a:cubicBezTo>
                <a:cubicBezTo>
                  <a:pt x="13263" y="2868"/>
                  <a:pt x="13291" y="2928"/>
                  <a:pt x="13285" y="2937"/>
                </a:cubicBezTo>
                <a:cubicBezTo>
                  <a:pt x="13266" y="2966"/>
                  <a:pt x="13190" y="2937"/>
                  <a:pt x="13199" y="2984"/>
                </a:cubicBezTo>
                <a:cubicBezTo>
                  <a:pt x="13201" y="2995"/>
                  <a:pt x="13239" y="2984"/>
                  <a:pt x="13239" y="3007"/>
                </a:cubicBezTo>
                <a:cubicBezTo>
                  <a:pt x="13241" y="3052"/>
                  <a:pt x="13195" y="3005"/>
                  <a:pt x="13186" y="3005"/>
                </a:cubicBezTo>
                <a:cubicBezTo>
                  <a:pt x="13158" y="3004"/>
                  <a:pt x="13139" y="3009"/>
                  <a:pt x="13113" y="3016"/>
                </a:cubicBezTo>
                <a:cubicBezTo>
                  <a:pt x="13035" y="3035"/>
                  <a:pt x="13057" y="3027"/>
                  <a:pt x="13025" y="2967"/>
                </a:cubicBezTo>
                <a:cubicBezTo>
                  <a:pt x="13013" y="2944"/>
                  <a:pt x="12996" y="2924"/>
                  <a:pt x="12971" y="2913"/>
                </a:cubicBezTo>
                <a:cubicBezTo>
                  <a:pt x="12931" y="2896"/>
                  <a:pt x="12925" y="2925"/>
                  <a:pt x="12897" y="2918"/>
                </a:cubicBezTo>
                <a:cubicBezTo>
                  <a:pt x="12884" y="2915"/>
                  <a:pt x="12867" y="2929"/>
                  <a:pt x="12855" y="2922"/>
                </a:cubicBezTo>
                <a:cubicBezTo>
                  <a:pt x="12845" y="2916"/>
                  <a:pt x="12839" y="2846"/>
                  <a:pt x="12825" y="2832"/>
                </a:cubicBezTo>
                <a:cubicBezTo>
                  <a:pt x="12794" y="2803"/>
                  <a:pt x="12756" y="2822"/>
                  <a:pt x="12712" y="2813"/>
                </a:cubicBezTo>
                <a:cubicBezTo>
                  <a:pt x="12669" y="2805"/>
                  <a:pt x="12618" y="2793"/>
                  <a:pt x="12671" y="2745"/>
                </a:cubicBezTo>
                <a:cubicBezTo>
                  <a:pt x="12677" y="2740"/>
                  <a:pt x="12720" y="2725"/>
                  <a:pt x="12724" y="2720"/>
                </a:cubicBezTo>
                <a:cubicBezTo>
                  <a:pt x="12761" y="2661"/>
                  <a:pt x="12714" y="2734"/>
                  <a:pt x="12716" y="2693"/>
                </a:cubicBezTo>
                <a:cubicBezTo>
                  <a:pt x="12717" y="2679"/>
                  <a:pt x="12720" y="2653"/>
                  <a:pt x="12706" y="2639"/>
                </a:cubicBezTo>
                <a:cubicBezTo>
                  <a:pt x="12703" y="2636"/>
                  <a:pt x="12680" y="2649"/>
                  <a:pt x="12665" y="2637"/>
                </a:cubicBezTo>
                <a:cubicBezTo>
                  <a:pt x="12642" y="2618"/>
                  <a:pt x="12645" y="2604"/>
                  <a:pt x="12656" y="2579"/>
                </a:cubicBezTo>
                <a:cubicBezTo>
                  <a:pt x="12679" y="2528"/>
                  <a:pt x="12671" y="2592"/>
                  <a:pt x="12704" y="2608"/>
                </a:cubicBezTo>
                <a:cubicBezTo>
                  <a:pt x="12732" y="2621"/>
                  <a:pt x="12726" y="2602"/>
                  <a:pt x="12743" y="2606"/>
                </a:cubicBezTo>
                <a:cubicBezTo>
                  <a:pt x="12736" y="2605"/>
                  <a:pt x="12775" y="2606"/>
                  <a:pt x="12770" y="2606"/>
                </a:cubicBezTo>
                <a:cubicBezTo>
                  <a:pt x="12804" y="2606"/>
                  <a:pt x="12821" y="2655"/>
                  <a:pt x="12856" y="2658"/>
                </a:cubicBezTo>
                <a:cubicBezTo>
                  <a:pt x="12931" y="2667"/>
                  <a:pt x="12907" y="2572"/>
                  <a:pt x="12910" y="2536"/>
                </a:cubicBezTo>
                <a:cubicBezTo>
                  <a:pt x="12931" y="2548"/>
                  <a:pt x="12953" y="2549"/>
                  <a:pt x="12976" y="2538"/>
                </a:cubicBezTo>
                <a:cubicBezTo>
                  <a:pt x="12966" y="2548"/>
                  <a:pt x="12955" y="2558"/>
                  <a:pt x="12944" y="2566"/>
                </a:cubicBezTo>
                <a:cubicBezTo>
                  <a:pt x="12929" y="2578"/>
                  <a:pt x="12928" y="2588"/>
                  <a:pt x="12944" y="2599"/>
                </a:cubicBezTo>
                <a:cubicBezTo>
                  <a:pt x="12938" y="2622"/>
                  <a:pt x="12970" y="2606"/>
                  <a:pt x="12943" y="2642"/>
                </a:cubicBezTo>
                <a:cubicBezTo>
                  <a:pt x="12931" y="2659"/>
                  <a:pt x="12886" y="2676"/>
                  <a:pt x="12867" y="2683"/>
                </a:cubicBezTo>
                <a:cubicBezTo>
                  <a:pt x="12836" y="2693"/>
                  <a:pt x="12798" y="2694"/>
                  <a:pt x="12790" y="2734"/>
                </a:cubicBezTo>
                <a:cubicBezTo>
                  <a:pt x="12782" y="2774"/>
                  <a:pt x="12856" y="2849"/>
                  <a:pt x="12898" y="2823"/>
                </a:cubicBezTo>
                <a:cubicBezTo>
                  <a:pt x="12917" y="2812"/>
                  <a:pt x="12906" y="2717"/>
                  <a:pt x="12960" y="2744"/>
                </a:cubicBezTo>
                <a:cubicBezTo>
                  <a:pt x="12992" y="2760"/>
                  <a:pt x="12955" y="2798"/>
                  <a:pt x="12962" y="2819"/>
                </a:cubicBezTo>
                <a:cubicBezTo>
                  <a:pt x="12972" y="2847"/>
                  <a:pt x="13027" y="2855"/>
                  <a:pt x="13049" y="2843"/>
                </a:cubicBezTo>
                <a:cubicBezTo>
                  <a:pt x="13040" y="2848"/>
                  <a:pt x="13094" y="2765"/>
                  <a:pt x="13098" y="2799"/>
                </a:cubicBezTo>
                <a:cubicBezTo>
                  <a:pt x="13099" y="2811"/>
                  <a:pt x="13040" y="2811"/>
                  <a:pt x="13070" y="2845"/>
                </a:cubicBezTo>
                <a:cubicBezTo>
                  <a:pt x="13099" y="2879"/>
                  <a:pt x="13139" y="2803"/>
                  <a:pt x="13176" y="2807"/>
                </a:cubicBezTo>
                <a:cubicBezTo>
                  <a:pt x="13206" y="2811"/>
                  <a:pt x="13224" y="2859"/>
                  <a:pt x="13269" y="2845"/>
                </a:cubicBezTo>
                <a:cubicBezTo>
                  <a:pt x="13282" y="2841"/>
                  <a:pt x="13293" y="2814"/>
                  <a:pt x="13302" y="2813"/>
                </a:cubicBezTo>
                <a:cubicBezTo>
                  <a:pt x="13304" y="2813"/>
                  <a:pt x="13355" y="2812"/>
                  <a:pt x="13308" y="2835"/>
                </a:cubicBezTo>
                <a:cubicBezTo>
                  <a:pt x="13305" y="2836"/>
                  <a:pt x="13317" y="2830"/>
                  <a:pt x="13308" y="2835"/>
                </a:cubicBezTo>
                <a:close/>
                <a:moveTo>
                  <a:pt x="13420" y="2266"/>
                </a:moveTo>
                <a:cubicBezTo>
                  <a:pt x="13400" y="2262"/>
                  <a:pt x="13415" y="2232"/>
                  <a:pt x="13427" y="2225"/>
                </a:cubicBezTo>
                <a:cubicBezTo>
                  <a:pt x="13436" y="2235"/>
                  <a:pt x="13440" y="2254"/>
                  <a:pt x="13440" y="2267"/>
                </a:cubicBezTo>
                <a:cubicBezTo>
                  <a:pt x="13433" y="2269"/>
                  <a:pt x="13427" y="2268"/>
                  <a:pt x="13420" y="2266"/>
                </a:cubicBezTo>
                <a:cubicBezTo>
                  <a:pt x="13418" y="2266"/>
                  <a:pt x="13425" y="2267"/>
                  <a:pt x="13420" y="2266"/>
                </a:cubicBezTo>
                <a:close/>
                <a:moveTo>
                  <a:pt x="13613" y="2479"/>
                </a:moveTo>
                <a:cubicBezTo>
                  <a:pt x="13660" y="2458"/>
                  <a:pt x="13660" y="2521"/>
                  <a:pt x="13606" y="2522"/>
                </a:cubicBezTo>
                <a:cubicBezTo>
                  <a:pt x="13582" y="2522"/>
                  <a:pt x="13557" y="2516"/>
                  <a:pt x="13573" y="2481"/>
                </a:cubicBezTo>
                <a:cubicBezTo>
                  <a:pt x="13594" y="2490"/>
                  <a:pt x="13590" y="2489"/>
                  <a:pt x="13613" y="2479"/>
                </a:cubicBezTo>
                <a:cubicBezTo>
                  <a:pt x="13619" y="2476"/>
                  <a:pt x="13611" y="2480"/>
                  <a:pt x="13613" y="2479"/>
                </a:cubicBezTo>
                <a:close/>
                <a:moveTo>
                  <a:pt x="13495" y="2330"/>
                </a:moveTo>
                <a:cubicBezTo>
                  <a:pt x="13560" y="2330"/>
                  <a:pt x="13577" y="2348"/>
                  <a:pt x="13599" y="2422"/>
                </a:cubicBezTo>
                <a:cubicBezTo>
                  <a:pt x="13547" y="2430"/>
                  <a:pt x="13530" y="2382"/>
                  <a:pt x="13471" y="2371"/>
                </a:cubicBezTo>
                <a:cubicBezTo>
                  <a:pt x="13435" y="2365"/>
                  <a:pt x="13422" y="2427"/>
                  <a:pt x="13442" y="2339"/>
                </a:cubicBezTo>
                <a:cubicBezTo>
                  <a:pt x="13444" y="2327"/>
                  <a:pt x="13427" y="2309"/>
                  <a:pt x="13438" y="2302"/>
                </a:cubicBezTo>
                <a:cubicBezTo>
                  <a:pt x="13466" y="2284"/>
                  <a:pt x="13469" y="2330"/>
                  <a:pt x="13495" y="2330"/>
                </a:cubicBezTo>
                <a:close/>
                <a:moveTo>
                  <a:pt x="13495" y="2104"/>
                </a:moveTo>
                <a:cubicBezTo>
                  <a:pt x="13488" y="2109"/>
                  <a:pt x="13474" y="2101"/>
                  <a:pt x="13466" y="2106"/>
                </a:cubicBezTo>
                <a:cubicBezTo>
                  <a:pt x="13438" y="2123"/>
                  <a:pt x="13480" y="2121"/>
                  <a:pt x="13475" y="2140"/>
                </a:cubicBezTo>
                <a:cubicBezTo>
                  <a:pt x="13467" y="2168"/>
                  <a:pt x="13479" y="2180"/>
                  <a:pt x="13447" y="2188"/>
                </a:cubicBezTo>
                <a:cubicBezTo>
                  <a:pt x="13425" y="2193"/>
                  <a:pt x="13404" y="2170"/>
                  <a:pt x="13383" y="2167"/>
                </a:cubicBezTo>
                <a:cubicBezTo>
                  <a:pt x="13330" y="2160"/>
                  <a:pt x="13363" y="2170"/>
                  <a:pt x="13333" y="2204"/>
                </a:cubicBezTo>
                <a:cubicBezTo>
                  <a:pt x="13310" y="2230"/>
                  <a:pt x="13273" y="2239"/>
                  <a:pt x="13232" y="2257"/>
                </a:cubicBezTo>
                <a:cubicBezTo>
                  <a:pt x="13206" y="2268"/>
                  <a:pt x="13108" y="2283"/>
                  <a:pt x="13174" y="2235"/>
                </a:cubicBezTo>
                <a:cubicBezTo>
                  <a:pt x="13170" y="2238"/>
                  <a:pt x="13233" y="2243"/>
                  <a:pt x="13240" y="2242"/>
                </a:cubicBezTo>
                <a:cubicBezTo>
                  <a:pt x="13247" y="2241"/>
                  <a:pt x="13327" y="2210"/>
                  <a:pt x="13329" y="2200"/>
                </a:cubicBezTo>
                <a:cubicBezTo>
                  <a:pt x="13340" y="2156"/>
                  <a:pt x="13238" y="2139"/>
                  <a:pt x="13217" y="2117"/>
                </a:cubicBezTo>
                <a:cubicBezTo>
                  <a:pt x="13242" y="2112"/>
                  <a:pt x="13275" y="2088"/>
                  <a:pt x="13297" y="2087"/>
                </a:cubicBezTo>
                <a:cubicBezTo>
                  <a:pt x="13331" y="2085"/>
                  <a:pt x="13340" y="2108"/>
                  <a:pt x="13373" y="2108"/>
                </a:cubicBezTo>
                <a:cubicBezTo>
                  <a:pt x="13394" y="2108"/>
                  <a:pt x="13413" y="2087"/>
                  <a:pt x="13432" y="2083"/>
                </a:cubicBezTo>
                <a:cubicBezTo>
                  <a:pt x="13473" y="2076"/>
                  <a:pt x="13468" y="2097"/>
                  <a:pt x="13495" y="2104"/>
                </a:cubicBezTo>
                <a:cubicBezTo>
                  <a:pt x="13495" y="2104"/>
                  <a:pt x="13495" y="2104"/>
                  <a:pt x="13495" y="2104"/>
                </a:cubicBezTo>
                <a:close/>
                <a:moveTo>
                  <a:pt x="13496" y="1918"/>
                </a:moveTo>
                <a:cubicBezTo>
                  <a:pt x="13489" y="1948"/>
                  <a:pt x="13433" y="1950"/>
                  <a:pt x="13423" y="1973"/>
                </a:cubicBezTo>
                <a:cubicBezTo>
                  <a:pt x="13415" y="1991"/>
                  <a:pt x="13431" y="1998"/>
                  <a:pt x="13430" y="2001"/>
                </a:cubicBezTo>
                <a:cubicBezTo>
                  <a:pt x="13432" y="1994"/>
                  <a:pt x="13468" y="2026"/>
                  <a:pt x="13435" y="2030"/>
                </a:cubicBezTo>
                <a:cubicBezTo>
                  <a:pt x="13410" y="2032"/>
                  <a:pt x="13425" y="2017"/>
                  <a:pt x="13403" y="2006"/>
                </a:cubicBezTo>
                <a:cubicBezTo>
                  <a:pt x="13256" y="1929"/>
                  <a:pt x="13538" y="1981"/>
                  <a:pt x="13439" y="1889"/>
                </a:cubicBezTo>
                <a:cubicBezTo>
                  <a:pt x="13458" y="1882"/>
                  <a:pt x="13449" y="1861"/>
                  <a:pt x="13468" y="1868"/>
                </a:cubicBezTo>
                <a:cubicBezTo>
                  <a:pt x="13479" y="1871"/>
                  <a:pt x="13499" y="1906"/>
                  <a:pt x="13496" y="1918"/>
                </a:cubicBezTo>
                <a:cubicBezTo>
                  <a:pt x="13494" y="1926"/>
                  <a:pt x="13498" y="1911"/>
                  <a:pt x="13496" y="1918"/>
                </a:cubicBezTo>
                <a:close/>
                <a:moveTo>
                  <a:pt x="13517" y="1796"/>
                </a:moveTo>
                <a:cubicBezTo>
                  <a:pt x="13495" y="1796"/>
                  <a:pt x="13486" y="1778"/>
                  <a:pt x="13460" y="1783"/>
                </a:cubicBezTo>
                <a:cubicBezTo>
                  <a:pt x="13426" y="1789"/>
                  <a:pt x="13405" y="1825"/>
                  <a:pt x="13389" y="1849"/>
                </a:cubicBezTo>
                <a:cubicBezTo>
                  <a:pt x="13372" y="1875"/>
                  <a:pt x="13358" y="1938"/>
                  <a:pt x="13330" y="1941"/>
                </a:cubicBezTo>
                <a:cubicBezTo>
                  <a:pt x="13319" y="1922"/>
                  <a:pt x="13352" y="1903"/>
                  <a:pt x="13330" y="1881"/>
                </a:cubicBezTo>
                <a:cubicBezTo>
                  <a:pt x="13308" y="1858"/>
                  <a:pt x="13291" y="1895"/>
                  <a:pt x="13285" y="1915"/>
                </a:cubicBezTo>
                <a:cubicBezTo>
                  <a:pt x="13271" y="1960"/>
                  <a:pt x="13310" y="2009"/>
                  <a:pt x="13248" y="2033"/>
                </a:cubicBezTo>
                <a:cubicBezTo>
                  <a:pt x="13190" y="2056"/>
                  <a:pt x="13192" y="1999"/>
                  <a:pt x="13160" y="1971"/>
                </a:cubicBezTo>
                <a:cubicBezTo>
                  <a:pt x="13145" y="1957"/>
                  <a:pt x="13105" y="1956"/>
                  <a:pt x="13102" y="1931"/>
                </a:cubicBezTo>
                <a:cubicBezTo>
                  <a:pt x="13090" y="1832"/>
                  <a:pt x="13181" y="1912"/>
                  <a:pt x="13222" y="1903"/>
                </a:cubicBezTo>
                <a:cubicBezTo>
                  <a:pt x="13258" y="1894"/>
                  <a:pt x="13241" y="1890"/>
                  <a:pt x="13266" y="1866"/>
                </a:cubicBezTo>
                <a:cubicBezTo>
                  <a:pt x="13272" y="1861"/>
                  <a:pt x="13288" y="1847"/>
                  <a:pt x="13292" y="1842"/>
                </a:cubicBezTo>
                <a:cubicBezTo>
                  <a:pt x="13294" y="1840"/>
                  <a:pt x="13320" y="1802"/>
                  <a:pt x="13312" y="1806"/>
                </a:cubicBezTo>
                <a:cubicBezTo>
                  <a:pt x="13323" y="1800"/>
                  <a:pt x="13390" y="1816"/>
                  <a:pt x="13402" y="1784"/>
                </a:cubicBezTo>
                <a:cubicBezTo>
                  <a:pt x="13407" y="1770"/>
                  <a:pt x="13396" y="1740"/>
                  <a:pt x="13377" y="1740"/>
                </a:cubicBezTo>
                <a:cubicBezTo>
                  <a:pt x="13386" y="1714"/>
                  <a:pt x="13420" y="1735"/>
                  <a:pt x="13427" y="1734"/>
                </a:cubicBezTo>
                <a:cubicBezTo>
                  <a:pt x="13452" y="1733"/>
                  <a:pt x="13448" y="1751"/>
                  <a:pt x="13478" y="1727"/>
                </a:cubicBezTo>
                <a:cubicBezTo>
                  <a:pt x="13480" y="1739"/>
                  <a:pt x="13537" y="1796"/>
                  <a:pt x="13517" y="1796"/>
                </a:cubicBezTo>
                <a:close/>
                <a:moveTo>
                  <a:pt x="13587" y="1822"/>
                </a:moveTo>
                <a:cubicBezTo>
                  <a:pt x="13553" y="1804"/>
                  <a:pt x="13565" y="1757"/>
                  <a:pt x="13567" y="1724"/>
                </a:cubicBezTo>
                <a:cubicBezTo>
                  <a:pt x="13605" y="1710"/>
                  <a:pt x="13596" y="1808"/>
                  <a:pt x="13587" y="1822"/>
                </a:cubicBezTo>
                <a:close/>
                <a:moveTo>
                  <a:pt x="13550" y="108"/>
                </a:moveTo>
                <a:cubicBezTo>
                  <a:pt x="13529" y="108"/>
                  <a:pt x="13580" y="69"/>
                  <a:pt x="13602" y="79"/>
                </a:cubicBezTo>
                <a:cubicBezTo>
                  <a:pt x="13598" y="94"/>
                  <a:pt x="13562" y="108"/>
                  <a:pt x="13550" y="108"/>
                </a:cubicBezTo>
                <a:close/>
                <a:moveTo>
                  <a:pt x="13659" y="379"/>
                </a:moveTo>
                <a:cubicBezTo>
                  <a:pt x="13668" y="353"/>
                  <a:pt x="13658" y="325"/>
                  <a:pt x="13690" y="317"/>
                </a:cubicBezTo>
                <a:cubicBezTo>
                  <a:pt x="13721" y="309"/>
                  <a:pt x="13701" y="330"/>
                  <a:pt x="13698" y="348"/>
                </a:cubicBezTo>
                <a:cubicBezTo>
                  <a:pt x="13693" y="372"/>
                  <a:pt x="13649" y="406"/>
                  <a:pt x="13659" y="379"/>
                </a:cubicBezTo>
                <a:cubicBezTo>
                  <a:pt x="13659" y="378"/>
                  <a:pt x="13658" y="383"/>
                  <a:pt x="13659" y="379"/>
                </a:cubicBezTo>
                <a:close/>
                <a:moveTo>
                  <a:pt x="13655" y="1052"/>
                </a:moveTo>
                <a:cubicBezTo>
                  <a:pt x="13667" y="1017"/>
                  <a:pt x="13674" y="1049"/>
                  <a:pt x="13688" y="1065"/>
                </a:cubicBezTo>
                <a:cubicBezTo>
                  <a:pt x="13674" y="1053"/>
                  <a:pt x="13650" y="1067"/>
                  <a:pt x="13655" y="1052"/>
                </a:cubicBezTo>
                <a:cubicBezTo>
                  <a:pt x="13656" y="1050"/>
                  <a:pt x="13655" y="1054"/>
                  <a:pt x="13655" y="1052"/>
                </a:cubicBezTo>
                <a:close/>
                <a:moveTo>
                  <a:pt x="13629" y="656"/>
                </a:moveTo>
                <a:cubicBezTo>
                  <a:pt x="13628" y="661"/>
                  <a:pt x="13652" y="633"/>
                  <a:pt x="13653" y="652"/>
                </a:cubicBezTo>
                <a:cubicBezTo>
                  <a:pt x="13646" y="658"/>
                  <a:pt x="13626" y="672"/>
                  <a:pt x="13629" y="656"/>
                </a:cubicBezTo>
                <a:cubicBezTo>
                  <a:pt x="13631" y="650"/>
                  <a:pt x="13629" y="660"/>
                  <a:pt x="13629" y="656"/>
                </a:cubicBezTo>
                <a:close/>
                <a:moveTo>
                  <a:pt x="13616" y="916"/>
                </a:moveTo>
                <a:cubicBezTo>
                  <a:pt x="13612" y="917"/>
                  <a:pt x="13607" y="917"/>
                  <a:pt x="13603" y="918"/>
                </a:cubicBezTo>
                <a:cubicBezTo>
                  <a:pt x="13639" y="861"/>
                  <a:pt x="13666" y="913"/>
                  <a:pt x="13616" y="916"/>
                </a:cubicBezTo>
                <a:cubicBezTo>
                  <a:pt x="13612" y="917"/>
                  <a:pt x="13633" y="915"/>
                  <a:pt x="13616" y="916"/>
                </a:cubicBezTo>
                <a:close/>
                <a:moveTo>
                  <a:pt x="13701" y="1518"/>
                </a:moveTo>
                <a:cubicBezTo>
                  <a:pt x="13701" y="1517"/>
                  <a:pt x="13645" y="1527"/>
                  <a:pt x="13642" y="1528"/>
                </a:cubicBezTo>
                <a:cubicBezTo>
                  <a:pt x="13651" y="1502"/>
                  <a:pt x="13626" y="1457"/>
                  <a:pt x="13648" y="1444"/>
                </a:cubicBezTo>
                <a:cubicBezTo>
                  <a:pt x="13649" y="1443"/>
                  <a:pt x="13704" y="1511"/>
                  <a:pt x="13701" y="1518"/>
                </a:cubicBezTo>
                <a:cubicBezTo>
                  <a:pt x="13701" y="1518"/>
                  <a:pt x="13702" y="1514"/>
                  <a:pt x="13701" y="1518"/>
                </a:cubicBezTo>
                <a:close/>
                <a:moveTo>
                  <a:pt x="13711" y="704"/>
                </a:moveTo>
                <a:cubicBezTo>
                  <a:pt x="13700" y="704"/>
                  <a:pt x="13685" y="687"/>
                  <a:pt x="13695" y="687"/>
                </a:cubicBezTo>
                <a:cubicBezTo>
                  <a:pt x="13703" y="687"/>
                  <a:pt x="13739" y="671"/>
                  <a:pt x="13738" y="670"/>
                </a:cubicBezTo>
                <a:cubicBezTo>
                  <a:pt x="13771" y="685"/>
                  <a:pt x="13730" y="704"/>
                  <a:pt x="13711" y="704"/>
                </a:cubicBezTo>
                <a:close/>
                <a:moveTo>
                  <a:pt x="13761" y="981"/>
                </a:moveTo>
                <a:cubicBezTo>
                  <a:pt x="13762" y="994"/>
                  <a:pt x="13698" y="973"/>
                  <a:pt x="13746" y="939"/>
                </a:cubicBezTo>
                <a:cubicBezTo>
                  <a:pt x="13749" y="945"/>
                  <a:pt x="13754" y="975"/>
                  <a:pt x="13761" y="981"/>
                </a:cubicBezTo>
                <a:cubicBezTo>
                  <a:pt x="13762" y="985"/>
                  <a:pt x="13754" y="976"/>
                  <a:pt x="13761" y="981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5879990" y="3824998"/>
            <a:ext cx="4932227" cy="2519988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4"/>
          <p:cNvSpPr>
            <a:spLocks noGrp="1" noEditPoints="1"/>
          </p:cNvSpPr>
          <p:nvPr>
            <p:ph type="pic" sz="quarter" idx="34"/>
          </p:nvPr>
        </p:nvSpPr>
        <p:spPr bwMode="auto">
          <a:xfrm flipH="1">
            <a:off x="4187912" y="225015"/>
            <a:ext cx="8004088" cy="5183976"/>
          </a:xfrm>
          <a:custGeom>
            <a:avLst/>
            <a:gdLst>
              <a:gd name="T0" fmla="*/ 920 w 1010"/>
              <a:gd name="T1" fmla="*/ 378 h 610"/>
              <a:gd name="T2" fmla="*/ 652 w 1010"/>
              <a:gd name="T3" fmla="*/ 252 h 610"/>
              <a:gd name="T4" fmla="*/ 731 w 1010"/>
              <a:gd name="T5" fmla="*/ 211 h 610"/>
              <a:gd name="T6" fmla="*/ 842 w 1010"/>
              <a:gd name="T7" fmla="*/ 245 h 610"/>
              <a:gd name="T8" fmla="*/ 766 w 1010"/>
              <a:gd name="T9" fmla="*/ 171 h 610"/>
              <a:gd name="T10" fmla="*/ 562 w 1010"/>
              <a:gd name="T11" fmla="*/ 148 h 610"/>
              <a:gd name="T12" fmla="*/ 405 w 1010"/>
              <a:gd name="T13" fmla="*/ 129 h 610"/>
              <a:gd name="T14" fmla="*/ 257 w 1010"/>
              <a:gd name="T15" fmla="*/ 154 h 610"/>
              <a:gd name="T16" fmla="*/ 321 w 1010"/>
              <a:gd name="T17" fmla="*/ 94 h 610"/>
              <a:gd name="T18" fmla="*/ 138 w 1010"/>
              <a:gd name="T19" fmla="*/ 59 h 610"/>
              <a:gd name="T20" fmla="*/ 77 w 1010"/>
              <a:gd name="T21" fmla="*/ 103 h 610"/>
              <a:gd name="T22" fmla="*/ 159 w 1010"/>
              <a:gd name="T23" fmla="*/ 142 h 610"/>
              <a:gd name="T24" fmla="*/ 2 w 1010"/>
              <a:gd name="T25" fmla="*/ 319 h 610"/>
              <a:gd name="T26" fmla="*/ 70 w 1010"/>
              <a:gd name="T27" fmla="*/ 399 h 610"/>
              <a:gd name="T28" fmla="*/ 302 w 1010"/>
              <a:gd name="T29" fmla="*/ 491 h 610"/>
              <a:gd name="T30" fmla="*/ 329 w 1010"/>
              <a:gd name="T31" fmla="*/ 565 h 610"/>
              <a:gd name="T32" fmla="*/ 374 w 1010"/>
              <a:gd name="T33" fmla="*/ 499 h 610"/>
              <a:gd name="T34" fmla="*/ 209 w 1010"/>
              <a:gd name="T35" fmla="*/ 377 h 610"/>
              <a:gd name="T36" fmla="*/ 258 w 1010"/>
              <a:gd name="T37" fmla="*/ 393 h 610"/>
              <a:gd name="T38" fmla="*/ 448 w 1010"/>
              <a:gd name="T39" fmla="*/ 464 h 610"/>
              <a:gd name="T40" fmla="*/ 392 w 1010"/>
              <a:gd name="T41" fmla="*/ 305 h 610"/>
              <a:gd name="T42" fmla="*/ 404 w 1010"/>
              <a:gd name="T43" fmla="*/ 244 h 610"/>
              <a:gd name="T44" fmla="*/ 553 w 1010"/>
              <a:gd name="T45" fmla="*/ 425 h 610"/>
              <a:gd name="T46" fmla="*/ 618 w 1010"/>
              <a:gd name="T47" fmla="*/ 473 h 610"/>
              <a:gd name="T48" fmla="*/ 589 w 1010"/>
              <a:gd name="T49" fmla="*/ 259 h 610"/>
              <a:gd name="T50" fmla="*/ 765 w 1010"/>
              <a:gd name="T51" fmla="*/ 385 h 610"/>
              <a:gd name="T52" fmla="*/ 823 w 1010"/>
              <a:gd name="T53" fmla="*/ 468 h 610"/>
              <a:gd name="T54" fmla="*/ 929 w 1010"/>
              <a:gd name="T55" fmla="*/ 559 h 610"/>
              <a:gd name="T56" fmla="*/ 891 w 1010"/>
              <a:gd name="T57" fmla="*/ 378 h 610"/>
              <a:gd name="T58" fmla="*/ 865 w 1010"/>
              <a:gd name="T59" fmla="*/ 268 h 610"/>
              <a:gd name="T60" fmla="*/ 745 w 1010"/>
              <a:gd name="T61" fmla="*/ 200 h 610"/>
              <a:gd name="T62" fmla="*/ 696 w 1010"/>
              <a:gd name="T63" fmla="*/ 203 h 610"/>
              <a:gd name="T64" fmla="*/ 329 w 1010"/>
              <a:gd name="T65" fmla="*/ 176 h 610"/>
              <a:gd name="T66" fmla="*/ 291 w 1010"/>
              <a:gd name="T67" fmla="*/ 52 h 610"/>
              <a:gd name="T68" fmla="*/ 100 w 1010"/>
              <a:gd name="T69" fmla="*/ 25 h 610"/>
              <a:gd name="T70" fmla="*/ 155 w 1010"/>
              <a:gd name="T71" fmla="*/ 120 h 610"/>
              <a:gd name="T72" fmla="*/ 138 w 1010"/>
              <a:gd name="T73" fmla="*/ 405 h 610"/>
              <a:gd name="T74" fmla="*/ 326 w 1010"/>
              <a:gd name="T75" fmla="*/ 543 h 610"/>
              <a:gd name="T76" fmla="*/ 353 w 1010"/>
              <a:gd name="T77" fmla="*/ 515 h 610"/>
              <a:gd name="T78" fmla="*/ 278 w 1010"/>
              <a:gd name="T79" fmla="*/ 506 h 610"/>
              <a:gd name="T80" fmla="*/ 245 w 1010"/>
              <a:gd name="T81" fmla="*/ 492 h 610"/>
              <a:gd name="T82" fmla="*/ 445 w 1010"/>
              <a:gd name="T83" fmla="*/ 455 h 610"/>
              <a:gd name="T84" fmla="*/ 385 w 1010"/>
              <a:gd name="T85" fmla="*/ 340 h 610"/>
              <a:gd name="T86" fmla="*/ 287 w 1010"/>
              <a:gd name="T87" fmla="*/ 395 h 610"/>
              <a:gd name="T88" fmla="*/ 282 w 1010"/>
              <a:gd name="T89" fmla="*/ 336 h 610"/>
              <a:gd name="T90" fmla="*/ 257 w 1010"/>
              <a:gd name="T91" fmla="*/ 244 h 610"/>
              <a:gd name="T92" fmla="*/ 195 w 1010"/>
              <a:gd name="T93" fmla="*/ 312 h 610"/>
              <a:gd name="T94" fmla="*/ 235 w 1010"/>
              <a:gd name="T95" fmla="*/ 246 h 610"/>
              <a:gd name="T96" fmla="*/ 353 w 1010"/>
              <a:gd name="T97" fmla="*/ 263 h 610"/>
              <a:gd name="T98" fmla="*/ 369 w 1010"/>
              <a:gd name="T99" fmla="*/ 265 h 610"/>
              <a:gd name="T100" fmla="*/ 396 w 1010"/>
              <a:gd name="T101" fmla="*/ 199 h 610"/>
              <a:gd name="T102" fmla="*/ 475 w 1010"/>
              <a:gd name="T103" fmla="*/ 227 h 610"/>
              <a:gd name="T104" fmla="*/ 578 w 1010"/>
              <a:gd name="T105" fmla="*/ 459 h 610"/>
              <a:gd name="T106" fmla="*/ 550 w 1010"/>
              <a:gd name="T107" fmla="*/ 356 h 610"/>
              <a:gd name="T108" fmla="*/ 542 w 1010"/>
              <a:gd name="T109" fmla="*/ 183 h 610"/>
              <a:gd name="T110" fmla="*/ 596 w 1010"/>
              <a:gd name="T111" fmla="*/ 229 h 610"/>
              <a:gd name="T112" fmla="*/ 731 w 1010"/>
              <a:gd name="T113" fmla="*/ 329 h 610"/>
              <a:gd name="T114" fmla="*/ 780 w 1010"/>
              <a:gd name="T115" fmla="*/ 471 h 610"/>
              <a:gd name="T116" fmla="*/ 825 w 1010"/>
              <a:gd name="T117" fmla="*/ 459 h 610"/>
              <a:gd name="T118" fmla="*/ 899 w 1010"/>
              <a:gd name="T119" fmla="*/ 438 h 610"/>
              <a:gd name="T120" fmla="*/ 948 w 1010"/>
              <a:gd name="T121" fmla="*/ 470 h 610"/>
              <a:gd name="T122" fmla="*/ 954 w 1010"/>
              <a:gd name="T123" fmla="*/ 562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10" h="610">
                <a:moveTo>
                  <a:pt x="991" y="552"/>
                </a:moveTo>
                <a:cubicBezTo>
                  <a:pt x="997" y="551"/>
                  <a:pt x="997" y="547"/>
                  <a:pt x="991" y="545"/>
                </a:cubicBezTo>
                <a:cubicBezTo>
                  <a:pt x="991" y="547"/>
                  <a:pt x="990" y="547"/>
                  <a:pt x="989" y="547"/>
                </a:cubicBezTo>
                <a:cubicBezTo>
                  <a:pt x="990" y="546"/>
                  <a:pt x="990" y="539"/>
                  <a:pt x="991" y="534"/>
                </a:cubicBezTo>
                <a:cubicBezTo>
                  <a:pt x="989" y="537"/>
                  <a:pt x="987" y="538"/>
                  <a:pt x="985" y="535"/>
                </a:cubicBezTo>
                <a:cubicBezTo>
                  <a:pt x="984" y="536"/>
                  <a:pt x="983" y="537"/>
                  <a:pt x="983" y="537"/>
                </a:cubicBezTo>
                <a:cubicBezTo>
                  <a:pt x="984" y="536"/>
                  <a:pt x="984" y="536"/>
                  <a:pt x="985" y="535"/>
                </a:cubicBezTo>
                <a:cubicBezTo>
                  <a:pt x="986" y="535"/>
                  <a:pt x="983" y="533"/>
                  <a:pt x="985" y="532"/>
                </a:cubicBezTo>
                <a:cubicBezTo>
                  <a:pt x="989" y="530"/>
                  <a:pt x="995" y="531"/>
                  <a:pt x="998" y="528"/>
                </a:cubicBezTo>
                <a:cubicBezTo>
                  <a:pt x="994" y="525"/>
                  <a:pt x="994" y="524"/>
                  <a:pt x="992" y="520"/>
                </a:cubicBezTo>
                <a:cubicBezTo>
                  <a:pt x="990" y="518"/>
                  <a:pt x="990" y="515"/>
                  <a:pt x="988" y="514"/>
                </a:cubicBezTo>
                <a:cubicBezTo>
                  <a:pt x="988" y="513"/>
                  <a:pt x="988" y="513"/>
                  <a:pt x="987" y="513"/>
                </a:cubicBezTo>
                <a:cubicBezTo>
                  <a:pt x="985" y="514"/>
                  <a:pt x="983" y="514"/>
                  <a:pt x="980" y="511"/>
                </a:cubicBezTo>
                <a:cubicBezTo>
                  <a:pt x="983" y="514"/>
                  <a:pt x="985" y="513"/>
                  <a:pt x="987" y="513"/>
                </a:cubicBezTo>
                <a:cubicBezTo>
                  <a:pt x="994" y="511"/>
                  <a:pt x="999" y="501"/>
                  <a:pt x="1003" y="496"/>
                </a:cubicBezTo>
                <a:cubicBezTo>
                  <a:pt x="997" y="493"/>
                  <a:pt x="982" y="493"/>
                  <a:pt x="980" y="487"/>
                </a:cubicBezTo>
                <a:cubicBezTo>
                  <a:pt x="994" y="489"/>
                  <a:pt x="989" y="470"/>
                  <a:pt x="978" y="464"/>
                </a:cubicBezTo>
                <a:cubicBezTo>
                  <a:pt x="981" y="459"/>
                  <a:pt x="987" y="457"/>
                  <a:pt x="981" y="455"/>
                </a:cubicBezTo>
                <a:cubicBezTo>
                  <a:pt x="974" y="452"/>
                  <a:pt x="967" y="456"/>
                  <a:pt x="963" y="460"/>
                </a:cubicBezTo>
                <a:cubicBezTo>
                  <a:pt x="962" y="452"/>
                  <a:pt x="964" y="446"/>
                  <a:pt x="960" y="439"/>
                </a:cubicBezTo>
                <a:cubicBezTo>
                  <a:pt x="958" y="434"/>
                  <a:pt x="956" y="433"/>
                  <a:pt x="953" y="431"/>
                </a:cubicBezTo>
                <a:cubicBezTo>
                  <a:pt x="951" y="430"/>
                  <a:pt x="950" y="433"/>
                  <a:pt x="949" y="433"/>
                </a:cubicBezTo>
                <a:cubicBezTo>
                  <a:pt x="947" y="433"/>
                  <a:pt x="948" y="430"/>
                  <a:pt x="946" y="430"/>
                </a:cubicBezTo>
                <a:cubicBezTo>
                  <a:pt x="937" y="430"/>
                  <a:pt x="935" y="440"/>
                  <a:pt x="929" y="441"/>
                </a:cubicBezTo>
                <a:cubicBezTo>
                  <a:pt x="924" y="443"/>
                  <a:pt x="919" y="434"/>
                  <a:pt x="916" y="430"/>
                </a:cubicBezTo>
                <a:cubicBezTo>
                  <a:pt x="919" y="429"/>
                  <a:pt x="922" y="428"/>
                  <a:pt x="925" y="426"/>
                </a:cubicBezTo>
                <a:cubicBezTo>
                  <a:pt x="917" y="420"/>
                  <a:pt x="914" y="413"/>
                  <a:pt x="904" y="415"/>
                </a:cubicBezTo>
                <a:cubicBezTo>
                  <a:pt x="895" y="418"/>
                  <a:pt x="894" y="424"/>
                  <a:pt x="889" y="431"/>
                </a:cubicBezTo>
                <a:cubicBezTo>
                  <a:pt x="886" y="425"/>
                  <a:pt x="873" y="416"/>
                  <a:pt x="867" y="408"/>
                </a:cubicBezTo>
                <a:cubicBezTo>
                  <a:pt x="874" y="410"/>
                  <a:pt x="877" y="406"/>
                  <a:pt x="883" y="405"/>
                </a:cubicBezTo>
                <a:cubicBezTo>
                  <a:pt x="886" y="404"/>
                  <a:pt x="891" y="406"/>
                  <a:pt x="895" y="404"/>
                </a:cubicBezTo>
                <a:cubicBezTo>
                  <a:pt x="902" y="399"/>
                  <a:pt x="897" y="391"/>
                  <a:pt x="890" y="388"/>
                </a:cubicBezTo>
                <a:cubicBezTo>
                  <a:pt x="899" y="388"/>
                  <a:pt x="906" y="397"/>
                  <a:pt x="913" y="403"/>
                </a:cubicBezTo>
                <a:cubicBezTo>
                  <a:pt x="913" y="403"/>
                  <a:pt x="913" y="402"/>
                  <a:pt x="913" y="402"/>
                </a:cubicBezTo>
                <a:cubicBezTo>
                  <a:pt x="915" y="405"/>
                  <a:pt x="918" y="406"/>
                  <a:pt x="923" y="405"/>
                </a:cubicBezTo>
                <a:cubicBezTo>
                  <a:pt x="930" y="402"/>
                  <a:pt x="926" y="403"/>
                  <a:pt x="925" y="399"/>
                </a:cubicBezTo>
                <a:cubicBezTo>
                  <a:pt x="924" y="397"/>
                  <a:pt x="920" y="397"/>
                  <a:pt x="920" y="395"/>
                </a:cubicBezTo>
                <a:cubicBezTo>
                  <a:pt x="920" y="391"/>
                  <a:pt x="924" y="394"/>
                  <a:pt x="926" y="392"/>
                </a:cubicBezTo>
                <a:cubicBezTo>
                  <a:pt x="929" y="388"/>
                  <a:pt x="931" y="382"/>
                  <a:pt x="926" y="377"/>
                </a:cubicBezTo>
                <a:cubicBezTo>
                  <a:pt x="924" y="379"/>
                  <a:pt x="922" y="379"/>
                  <a:pt x="920" y="378"/>
                </a:cubicBezTo>
                <a:cubicBezTo>
                  <a:pt x="921" y="378"/>
                  <a:pt x="921" y="377"/>
                  <a:pt x="922" y="377"/>
                </a:cubicBezTo>
                <a:cubicBezTo>
                  <a:pt x="920" y="377"/>
                  <a:pt x="917" y="376"/>
                  <a:pt x="916" y="376"/>
                </a:cubicBezTo>
                <a:cubicBezTo>
                  <a:pt x="915" y="376"/>
                  <a:pt x="914" y="376"/>
                  <a:pt x="912" y="377"/>
                </a:cubicBezTo>
                <a:cubicBezTo>
                  <a:pt x="916" y="373"/>
                  <a:pt x="921" y="369"/>
                  <a:pt x="925" y="372"/>
                </a:cubicBezTo>
                <a:cubicBezTo>
                  <a:pt x="931" y="363"/>
                  <a:pt x="917" y="372"/>
                  <a:pt x="913" y="373"/>
                </a:cubicBezTo>
                <a:cubicBezTo>
                  <a:pt x="914" y="370"/>
                  <a:pt x="915" y="369"/>
                  <a:pt x="916" y="368"/>
                </a:cubicBezTo>
                <a:cubicBezTo>
                  <a:pt x="921" y="368"/>
                  <a:pt x="923" y="364"/>
                  <a:pt x="917" y="366"/>
                </a:cubicBezTo>
                <a:cubicBezTo>
                  <a:pt x="917" y="361"/>
                  <a:pt x="921" y="357"/>
                  <a:pt x="923" y="353"/>
                </a:cubicBezTo>
                <a:cubicBezTo>
                  <a:pt x="923" y="354"/>
                  <a:pt x="926" y="343"/>
                  <a:pt x="928" y="345"/>
                </a:cubicBezTo>
                <a:cubicBezTo>
                  <a:pt x="926" y="343"/>
                  <a:pt x="921" y="343"/>
                  <a:pt x="918" y="344"/>
                </a:cubicBezTo>
                <a:cubicBezTo>
                  <a:pt x="911" y="345"/>
                  <a:pt x="912" y="346"/>
                  <a:pt x="906" y="350"/>
                </a:cubicBezTo>
                <a:cubicBezTo>
                  <a:pt x="903" y="352"/>
                  <a:pt x="902" y="355"/>
                  <a:pt x="896" y="353"/>
                </a:cubicBezTo>
                <a:cubicBezTo>
                  <a:pt x="892" y="352"/>
                  <a:pt x="888" y="344"/>
                  <a:pt x="883" y="342"/>
                </a:cubicBezTo>
                <a:cubicBezTo>
                  <a:pt x="879" y="341"/>
                  <a:pt x="873" y="345"/>
                  <a:pt x="869" y="344"/>
                </a:cubicBezTo>
                <a:cubicBezTo>
                  <a:pt x="863" y="343"/>
                  <a:pt x="867" y="341"/>
                  <a:pt x="863" y="338"/>
                </a:cubicBezTo>
                <a:cubicBezTo>
                  <a:pt x="862" y="336"/>
                  <a:pt x="857" y="335"/>
                  <a:pt x="855" y="334"/>
                </a:cubicBezTo>
                <a:cubicBezTo>
                  <a:pt x="848" y="331"/>
                  <a:pt x="849" y="331"/>
                  <a:pt x="843" y="336"/>
                </a:cubicBezTo>
                <a:cubicBezTo>
                  <a:pt x="836" y="340"/>
                  <a:pt x="825" y="349"/>
                  <a:pt x="823" y="356"/>
                </a:cubicBezTo>
                <a:cubicBezTo>
                  <a:pt x="823" y="357"/>
                  <a:pt x="823" y="364"/>
                  <a:pt x="823" y="366"/>
                </a:cubicBezTo>
                <a:cubicBezTo>
                  <a:pt x="823" y="369"/>
                  <a:pt x="822" y="374"/>
                  <a:pt x="821" y="378"/>
                </a:cubicBezTo>
                <a:cubicBezTo>
                  <a:pt x="810" y="373"/>
                  <a:pt x="801" y="369"/>
                  <a:pt x="790" y="363"/>
                </a:cubicBezTo>
                <a:cubicBezTo>
                  <a:pt x="787" y="363"/>
                  <a:pt x="772" y="358"/>
                  <a:pt x="775" y="353"/>
                </a:cubicBezTo>
                <a:cubicBezTo>
                  <a:pt x="777" y="351"/>
                  <a:pt x="781" y="355"/>
                  <a:pt x="783" y="354"/>
                </a:cubicBezTo>
                <a:cubicBezTo>
                  <a:pt x="785" y="353"/>
                  <a:pt x="787" y="349"/>
                  <a:pt x="788" y="347"/>
                </a:cubicBezTo>
                <a:cubicBezTo>
                  <a:pt x="797" y="325"/>
                  <a:pt x="756" y="301"/>
                  <a:pt x="737" y="309"/>
                </a:cubicBezTo>
                <a:cubicBezTo>
                  <a:pt x="737" y="310"/>
                  <a:pt x="738" y="310"/>
                  <a:pt x="738" y="310"/>
                </a:cubicBezTo>
                <a:cubicBezTo>
                  <a:pt x="739" y="310"/>
                  <a:pt x="741" y="310"/>
                  <a:pt x="742" y="312"/>
                </a:cubicBezTo>
                <a:cubicBezTo>
                  <a:pt x="741" y="311"/>
                  <a:pt x="739" y="311"/>
                  <a:pt x="738" y="310"/>
                </a:cubicBezTo>
                <a:cubicBezTo>
                  <a:pt x="735" y="310"/>
                  <a:pt x="732" y="311"/>
                  <a:pt x="730" y="312"/>
                </a:cubicBezTo>
                <a:cubicBezTo>
                  <a:pt x="731" y="302"/>
                  <a:pt x="718" y="306"/>
                  <a:pt x="713" y="302"/>
                </a:cubicBezTo>
                <a:cubicBezTo>
                  <a:pt x="710" y="299"/>
                  <a:pt x="709" y="292"/>
                  <a:pt x="706" y="288"/>
                </a:cubicBezTo>
                <a:cubicBezTo>
                  <a:pt x="700" y="281"/>
                  <a:pt x="698" y="283"/>
                  <a:pt x="691" y="284"/>
                </a:cubicBezTo>
                <a:cubicBezTo>
                  <a:pt x="686" y="285"/>
                  <a:pt x="687" y="283"/>
                  <a:pt x="682" y="287"/>
                </a:cubicBezTo>
                <a:cubicBezTo>
                  <a:pt x="681" y="288"/>
                  <a:pt x="679" y="292"/>
                  <a:pt x="679" y="293"/>
                </a:cubicBezTo>
                <a:cubicBezTo>
                  <a:pt x="675" y="301"/>
                  <a:pt x="677" y="302"/>
                  <a:pt x="668" y="301"/>
                </a:cubicBezTo>
                <a:cubicBezTo>
                  <a:pt x="659" y="301"/>
                  <a:pt x="657" y="296"/>
                  <a:pt x="650" y="291"/>
                </a:cubicBezTo>
                <a:cubicBezTo>
                  <a:pt x="644" y="286"/>
                  <a:pt x="636" y="285"/>
                  <a:pt x="629" y="279"/>
                </a:cubicBezTo>
                <a:cubicBezTo>
                  <a:pt x="623" y="274"/>
                  <a:pt x="618" y="266"/>
                  <a:pt x="611" y="261"/>
                </a:cubicBezTo>
                <a:cubicBezTo>
                  <a:pt x="626" y="260"/>
                  <a:pt x="625" y="282"/>
                  <a:pt x="638" y="282"/>
                </a:cubicBezTo>
                <a:cubicBezTo>
                  <a:pt x="634" y="266"/>
                  <a:pt x="643" y="262"/>
                  <a:pt x="652" y="252"/>
                </a:cubicBezTo>
                <a:cubicBezTo>
                  <a:pt x="647" y="250"/>
                  <a:pt x="643" y="248"/>
                  <a:pt x="639" y="245"/>
                </a:cubicBezTo>
                <a:cubicBezTo>
                  <a:pt x="640" y="243"/>
                  <a:pt x="642" y="241"/>
                  <a:pt x="644" y="239"/>
                </a:cubicBezTo>
                <a:cubicBezTo>
                  <a:pt x="640" y="238"/>
                  <a:pt x="621" y="236"/>
                  <a:pt x="622" y="233"/>
                </a:cubicBezTo>
                <a:cubicBezTo>
                  <a:pt x="622" y="231"/>
                  <a:pt x="631" y="229"/>
                  <a:pt x="633" y="227"/>
                </a:cubicBezTo>
                <a:cubicBezTo>
                  <a:pt x="636" y="221"/>
                  <a:pt x="633" y="216"/>
                  <a:pt x="629" y="213"/>
                </a:cubicBezTo>
                <a:cubicBezTo>
                  <a:pt x="625" y="209"/>
                  <a:pt x="618" y="210"/>
                  <a:pt x="615" y="208"/>
                </a:cubicBezTo>
                <a:cubicBezTo>
                  <a:pt x="611" y="204"/>
                  <a:pt x="614" y="205"/>
                  <a:pt x="614" y="200"/>
                </a:cubicBezTo>
                <a:cubicBezTo>
                  <a:pt x="615" y="194"/>
                  <a:pt x="617" y="192"/>
                  <a:pt x="612" y="190"/>
                </a:cubicBezTo>
                <a:cubicBezTo>
                  <a:pt x="607" y="188"/>
                  <a:pt x="600" y="193"/>
                  <a:pt x="596" y="196"/>
                </a:cubicBezTo>
                <a:cubicBezTo>
                  <a:pt x="597" y="194"/>
                  <a:pt x="596" y="193"/>
                  <a:pt x="597" y="192"/>
                </a:cubicBezTo>
                <a:cubicBezTo>
                  <a:pt x="594" y="190"/>
                  <a:pt x="594" y="192"/>
                  <a:pt x="590" y="193"/>
                </a:cubicBezTo>
                <a:cubicBezTo>
                  <a:pt x="589" y="193"/>
                  <a:pt x="589" y="195"/>
                  <a:pt x="587" y="195"/>
                </a:cubicBezTo>
                <a:cubicBezTo>
                  <a:pt x="585" y="194"/>
                  <a:pt x="582" y="189"/>
                  <a:pt x="581" y="188"/>
                </a:cubicBezTo>
                <a:cubicBezTo>
                  <a:pt x="589" y="185"/>
                  <a:pt x="612" y="179"/>
                  <a:pt x="617" y="187"/>
                </a:cubicBezTo>
                <a:cubicBezTo>
                  <a:pt x="622" y="171"/>
                  <a:pt x="653" y="186"/>
                  <a:pt x="663" y="181"/>
                </a:cubicBezTo>
                <a:cubicBezTo>
                  <a:pt x="657" y="182"/>
                  <a:pt x="659" y="190"/>
                  <a:pt x="657" y="195"/>
                </a:cubicBezTo>
                <a:cubicBezTo>
                  <a:pt x="653" y="192"/>
                  <a:pt x="652" y="192"/>
                  <a:pt x="649" y="193"/>
                </a:cubicBezTo>
                <a:cubicBezTo>
                  <a:pt x="646" y="195"/>
                  <a:pt x="643" y="199"/>
                  <a:pt x="645" y="203"/>
                </a:cubicBezTo>
                <a:cubicBezTo>
                  <a:pt x="646" y="197"/>
                  <a:pt x="650" y="198"/>
                  <a:pt x="653" y="202"/>
                </a:cubicBezTo>
                <a:cubicBezTo>
                  <a:pt x="656" y="206"/>
                  <a:pt x="653" y="207"/>
                  <a:pt x="654" y="211"/>
                </a:cubicBezTo>
                <a:cubicBezTo>
                  <a:pt x="654" y="213"/>
                  <a:pt x="656" y="217"/>
                  <a:pt x="656" y="218"/>
                </a:cubicBezTo>
                <a:cubicBezTo>
                  <a:pt x="656" y="222"/>
                  <a:pt x="649" y="226"/>
                  <a:pt x="650" y="231"/>
                </a:cubicBezTo>
                <a:cubicBezTo>
                  <a:pt x="651" y="233"/>
                  <a:pt x="658" y="242"/>
                  <a:pt x="659" y="243"/>
                </a:cubicBezTo>
                <a:cubicBezTo>
                  <a:pt x="666" y="252"/>
                  <a:pt x="677" y="253"/>
                  <a:pt x="686" y="245"/>
                </a:cubicBezTo>
                <a:cubicBezTo>
                  <a:pt x="689" y="243"/>
                  <a:pt x="690" y="235"/>
                  <a:pt x="693" y="234"/>
                </a:cubicBezTo>
                <a:cubicBezTo>
                  <a:pt x="696" y="232"/>
                  <a:pt x="695" y="237"/>
                  <a:pt x="694" y="239"/>
                </a:cubicBezTo>
                <a:cubicBezTo>
                  <a:pt x="695" y="239"/>
                  <a:pt x="697" y="238"/>
                  <a:pt x="697" y="237"/>
                </a:cubicBezTo>
                <a:cubicBezTo>
                  <a:pt x="703" y="240"/>
                  <a:pt x="705" y="250"/>
                  <a:pt x="712" y="249"/>
                </a:cubicBezTo>
                <a:cubicBezTo>
                  <a:pt x="715" y="248"/>
                  <a:pt x="718" y="242"/>
                  <a:pt x="719" y="240"/>
                </a:cubicBezTo>
                <a:cubicBezTo>
                  <a:pt x="721" y="235"/>
                  <a:pt x="719" y="231"/>
                  <a:pt x="720" y="228"/>
                </a:cubicBezTo>
                <a:cubicBezTo>
                  <a:pt x="721" y="224"/>
                  <a:pt x="731" y="221"/>
                  <a:pt x="729" y="217"/>
                </a:cubicBezTo>
                <a:cubicBezTo>
                  <a:pt x="728" y="211"/>
                  <a:pt x="715" y="216"/>
                  <a:pt x="716" y="206"/>
                </a:cubicBezTo>
                <a:cubicBezTo>
                  <a:pt x="719" y="208"/>
                  <a:pt x="723" y="207"/>
                  <a:pt x="723" y="203"/>
                </a:cubicBezTo>
                <a:cubicBezTo>
                  <a:pt x="723" y="201"/>
                  <a:pt x="717" y="194"/>
                  <a:pt x="716" y="193"/>
                </a:cubicBezTo>
                <a:cubicBezTo>
                  <a:pt x="718" y="194"/>
                  <a:pt x="724" y="199"/>
                  <a:pt x="727" y="195"/>
                </a:cubicBezTo>
                <a:cubicBezTo>
                  <a:pt x="726" y="194"/>
                  <a:pt x="726" y="194"/>
                  <a:pt x="725" y="194"/>
                </a:cubicBezTo>
                <a:cubicBezTo>
                  <a:pt x="724" y="194"/>
                  <a:pt x="727" y="194"/>
                  <a:pt x="727" y="194"/>
                </a:cubicBezTo>
                <a:cubicBezTo>
                  <a:pt x="727" y="194"/>
                  <a:pt x="727" y="194"/>
                  <a:pt x="727" y="195"/>
                </a:cubicBezTo>
                <a:cubicBezTo>
                  <a:pt x="730" y="196"/>
                  <a:pt x="735" y="202"/>
                  <a:pt x="735" y="205"/>
                </a:cubicBezTo>
                <a:cubicBezTo>
                  <a:pt x="735" y="207"/>
                  <a:pt x="732" y="209"/>
                  <a:pt x="731" y="211"/>
                </a:cubicBezTo>
                <a:cubicBezTo>
                  <a:pt x="731" y="212"/>
                  <a:pt x="733" y="221"/>
                  <a:pt x="733" y="223"/>
                </a:cubicBezTo>
                <a:cubicBezTo>
                  <a:pt x="734" y="226"/>
                  <a:pt x="740" y="231"/>
                  <a:pt x="740" y="234"/>
                </a:cubicBezTo>
                <a:cubicBezTo>
                  <a:pt x="740" y="239"/>
                  <a:pt x="736" y="236"/>
                  <a:pt x="736" y="239"/>
                </a:cubicBezTo>
                <a:cubicBezTo>
                  <a:pt x="736" y="240"/>
                  <a:pt x="740" y="242"/>
                  <a:pt x="740" y="244"/>
                </a:cubicBezTo>
                <a:cubicBezTo>
                  <a:pt x="740" y="245"/>
                  <a:pt x="739" y="247"/>
                  <a:pt x="740" y="249"/>
                </a:cubicBezTo>
                <a:cubicBezTo>
                  <a:pt x="740" y="253"/>
                  <a:pt x="739" y="256"/>
                  <a:pt x="742" y="258"/>
                </a:cubicBezTo>
                <a:cubicBezTo>
                  <a:pt x="745" y="253"/>
                  <a:pt x="746" y="244"/>
                  <a:pt x="751" y="251"/>
                </a:cubicBezTo>
                <a:cubicBezTo>
                  <a:pt x="751" y="251"/>
                  <a:pt x="751" y="251"/>
                  <a:pt x="750" y="251"/>
                </a:cubicBezTo>
                <a:cubicBezTo>
                  <a:pt x="752" y="254"/>
                  <a:pt x="758" y="263"/>
                  <a:pt x="761" y="259"/>
                </a:cubicBezTo>
                <a:cubicBezTo>
                  <a:pt x="761" y="259"/>
                  <a:pt x="761" y="259"/>
                  <a:pt x="760" y="259"/>
                </a:cubicBezTo>
                <a:cubicBezTo>
                  <a:pt x="756" y="257"/>
                  <a:pt x="755" y="252"/>
                  <a:pt x="754" y="249"/>
                </a:cubicBezTo>
                <a:cubicBezTo>
                  <a:pt x="756" y="251"/>
                  <a:pt x="758" y="255"/>
                  <a:pt x="760" y="259"/>
                </a:cubicBezTo>
                <a:cubicBezTo>
                  <a:pt x="761" y="259"/>
                  <a:pt x="761" y="259"/>
                  <a:pt x="761" y="259"/>
                </a:cubicBezTo>
                <a:cubicBezTo>
                  <a:pt x="761" y="259"/>
                  <a:pt x="761" y="259"/>
                  <a:pt x="761" y="259"/>
                </a:cubicBezTo>
                <a:cubicBezTo>
                  <a:pt x="762" y="260"/>
                  <a:pt x="762" y="261"/>
                  <a:pt x="763" y="261"/>
                </a:cubicBezTo>
                <a:cubicBezTo>
                  <a:pt x="768" y="266"/>
                  <a:pt x="764" y="257"/>
                  <a:pt x="762" y="256"/>
                </a:cubicBezTo>
                <a:cubicBezTo>
                  <a:pt x="761" y="254"/>
                  <a:pt x="761" y="255"/>
                  <a:pt x="762" y="256"/>
                </a:cubicBezTo>
                <a:cubicBezTo>
                  <a:pt x="770" y="254"/>
                  <a:pt x="761" y="248"/>
                  <a:pt x="763" y="244"/>
                </a:cubicBezTo>
                <a:cubicBezTo>
                  <a:pt x="765" y="246"/>
                  <a:pt x="769" y="250"/>
                  <a:pt x="772" y="252"/>
                </a:cubicBezTo>
                <a:cubicBezTo>
                  <a:pt x="771" y="250"/>
                  <a:pt x="770" y="248"/>
                  <a:pt x="772" y="245"/>
                </a:cubicBezTo>
                <a:cubicBezTo>
                  <a:pt x="772" y="247"/>
                  <a:pt x="772" y="247"/>
                  <a:pt x="773" y="249"/>
                </a:cubicBezTo>
                <a:cubicBezTo>
                  <a:pt x="784" y="246"/>
                  <a:pt x="771" y="245"/>
                  <a:pt x="769" y="240"/>
                </a:cubicBezTo>
                <a:cubicBezTo>
                  <a:pt x="767" y="234"/>
                  <a:pt x="777" y="235"/>
                  <a:pt x="777" y="229"/>
                </a:cubicBezTo>
                <a:cubicBezTo>
                  <a:pt x="772" y="230"/>
                  <a:pt x="766" y="230"/>
                  <a:pt x="761" y="230"/>
                </a:cubicBezTo>
                <a:cubicBezTo>
                  <a:pt x="763" y="227"/>
                  <a:pt x="763" y="226"/>
                  <a:pt x="766" y="225"/>
                </a:cubicBezTo>
                <a:cubicBezTo>
                  <a:pt x="759" y="221"/>
                  <a:pt x="756" y="229"/>
                  <a:pt x="750" y="227"/>
                </a:cubicBezTo>
                <a:cubicBezTo>
                  <a:pt x="744" y="225"/>
                  <a:pt x="744" y="218"/>
                  <a:pt x="736" y="217"/>
                </a:cubicBezTo>
                <a:cubicBezTo>
                  <a:pt x="741" y="216"/>
                  <a:pt x="748" y="217"/>
                  <a:pt x="754" y="217"/>
                </a:cubicBezTo>
                <a:cubicBezTo>
                  <a:pt x="753" y="214"/>
                  <a:pt x="753" y="211"/>
                  <a:pt x="751" y="208"/>
                </a:cubicBezTo>
                <a:cubicBezTo>
                  <a:pt x="760" y="209"/>
                  <a:pt x="770" y="209"/>
                  <a:pt x="778" y="213"/>
                </a:cubicBezTo>
                <a:cubicBezTo>
                  <a:pt x="783" y="215"/>
                  <a:pt x="786" y="218"/>
                  <a:pt x="790" y="219"/>
                </a:cubicBezTo>
                <a:cubicBezTo>
                  <a:pt x="794" y="220"/>
                  <a:pt x="799" y="218"/>
                  <a:pt x="802" y="221"/>
                </a:cubicBezTo>
                <a:cubicBezTo>
                  <a:pt x="806" y="224"/>
                  <a:pt x="808" y="234"/>
                  <a:pt x="810" y="239"/>
                </a:cubicBezTo>
                <a:cubicBezTo>
                  <a:pt x="815" y="247"/>
                  <a:pt x="822" y="252"/>
                  <a:pt x="829" y="257"/>
                </a:cubicBezTo>
                <a:cubicBezTo>
                  <a:pt x="830" y="249"/>
                  <a:pt x="832" y="242"/>
                  <a:pt x="835" y="234"/>
                </a:cubicBezTo>
                <a:cubicBezTo>
                  <a:pt x="838" y="236"/>
                  <a:pt x="840" y="239"/>
                  <a:pt x="841" y="243"/>
                </a:cubicBezTo>
                <a:cubicBezTo>
                  <a:pt x="841" y="243"/>
                  <a:pt x="841" y="243"/>
                  <a:pt x="842" y="243"/>
                </a:cubicBezTo>
                <a:cubicBezTo>
                  <a:pt x="842" y="242"/>
                  <a:pt x="843" y="241"/>
                  <a:pt x="845" y="241"/>
                </a:cubicBezTo>
                <a:cubicBezTo>
                  <a:pt x="844" y="242"/>
                  <a:pt x="843" y="242"/>
                  <a:pt x="842" y="243"/>
                </a:cubicBezTo>
                <a:cubicBezTo>
                  <a:pt x="842" y="243"/>
                  <a:pt x="842" y="244"/>
                  <a:pt x="842" y="245"/>
                </a:cubicBezTo>
                <a:cubicBezTo>
                  <a:pt x="844" y="250"/>
                  <a:pt x="848" y="247"/>
                  <a:pt x="846" y="253"/>
                </a:cubicBezTo>
                <a:cubicBezTo>
                  <a:pt x="844" y="258"/>
                  <a:pt x="839" y="259"/>
                  <a:pt x="837" y="263"/>
                </a:cubicBezTo>
                <a:cubicBezTo>
                  <a:pt x="835" y="269"/>
                  <a:pt x="839" y="270"/>
                  <a:pt x="840" y="273"/>
                </a:cubicBezTo>
                <a:cubicBezTo>
                  <a:pt x="841" y="281"/>
                  <a:pt x="836" y="290"/>
                  <a:pt x="844" y="297"/>
                </a:cubicBezTo>
                <a:cubicBezTo>
                  <a:pt x="849" y="302"/>
                  <a:pt x="851" y="300"/>
                  <a:pt x="849" y="295"/>
                </a:cubicBezTo>
                <a:cubicBezTo>
                  <a:pt x="853" y="298"/>
                  <a:pt x="850" y="293"/>
                  <a:pt x="853" y="291"/>
                </a:cubicBezTo>
                <a:cubicBezTo>
                  <a:pt x="856" y="289"/>
                  <a:pt x="858" y="288"/>
                  <a:pt x="862" y="283"/>
                </a:cubicBezTo>
                <a:cubicBezTo>
                  <a:pt x="865" y="293"/>
                  <a:pt x="879" y="297"/>
                  <a:pt x="887" y="293"/>
                </a:cubicBezTo>
                <a:cubicBezTo>
                  <a:pt x="888" y="292"/>
                  <a:pt x="893" y="286"/>
                  <a:pt x="893" y="286"/>
                </a:cubicBezTo>
                <a:cubicBezTo>
                  <a:pt x="895" y="281"/>
                  <a:pt x="891" y="275"/>
                  <a:pt x="889" y="270"/>
                </a:cubicBezTo>
                <a:cubicBezTo>
                  <a:pt x="893" y="272"/>
                  <a:pt x="899" y="270"/>
                  <a:pt x="900" y="266"/>
                </a:cubicBezTo>
                <a:cubicBezTo>
                  <a:pt x="903" y="261"/>
                  <a:pt x="898" y="254"/>
                  <a:pt x="895" y="250"/>
                </a:cubicBezTo>
                <a:cubicBezTo>
                  <a:pt x="892" y="246"/>
                  <a:pt x="887" y="242"/>
                  <a:pt x="882" y="239"/>
                </a:cubicBezTo>
                <a:cubicBezTo>
                  <a:pt x="878" y="237"/>
                  <a:pt x="874" y="238"/>
                  <a:pt x="877" y="233"/>
                </a:cubicBezTo>
                <a:cubicBezTo>
                  <a:pt x="879" y="236"/>
                  <a:pt x="880" y="236"/>
                  <a:pt x="882" y="237"/>
                </a:cubicBezTo>
                <a:cubicBezTo>
                  <a:pt x="881" y="233"/>
                  <a:pt x="879" y="233"/>
                  <a:pt x="878" y="229"/>
                </a:cubicBezTo>
                <a:cubicBezTo>
                  <a:pt x="882" y="230"/>
                  <a:pt x="884" y="232"/>
                  <a:pt x="886" y="236"/>
                </a:cubicBezTo>
                <a:cubicBezTo>
                  <a:pt x="892" y="232"/>
                  <a:pt x="880" y="229"/>
                  <a:pt x="877" y="224"/>
                </a:cubicBezTo>
                <a:cubicBezTo>
                  <a:pt x="880" y="224"/>
                  <a:pt x="884" y="226"/>
                  <a:pt x="886" y="226"/>
                </a:cubicBezTo>
                <a:cubicBezTo>
                  <a:pt x="886" y="226"/>
                  <a:pt x="886" y="229"/>
                  <a:pt x="887" y="229"/>
                </a:cubicBezTo>
                <a:cubicBezTo>
                  <a:pt x="889" y="228"/>
                  <a:pt x="888" y="220"/>
                  <a:pt x="893" y="225"/>
                </a:cubicBezTo>
                <a:cubicBezTo>
                  <a:pt x="894" y="222"/>
                  <a:pt x="896" y="218"/>
                  <a:pt x="895" y="215"/>
                </a:cubicBezTo>
                <a:cubicBezTo>
                  <a:pt x="894" y="214"/>
                  <a:pt x="890" y="209"/>
                  <a:pt x="890" y="211"/>
                </a:cubicBezTo>
                <a:cubicBezTo>
                  <a:pt x="890" y="204"/>
                  <a:pt x="895" y="206"/>
                  <a:pt x="900" y="203"/>
                </a:cubicBezTo>
                <a:cubicBezTo>
                  <a:pt x="891" y="193"/>
                  <a:pt x="867" y="200"/>
                  <a:pt x="859" y="212"/>
                </a:cubicBezTo>
                <a:cubicBezTo>
                  <a:pt x="858" y="214"/>
                  <a:pt x="857" y="216"/>
                  <a:pt x="856" y="218"/>
                </a:cubicBezTo>
                <a:cubicBezTo>
                  <a:pt x="856" y="216"/>
                  <a:pt x="857" y="214"/>
                  <a:pt x="859" y="212"/>
                </a:cubicBezTo>
                <a:cubicBezTo>
                  <a:pt x="859" y="212"/>
                  <a:pt x="859" y="212"/>
                  <a:pt x="859" y="212"/>
                </a:cubicBezTo>
                <a:cubicBezTo>
                  <a:pt x="844" y="206"/>
                  <a:pt x="823" y="210"/>
                  <a:pt x="810" y="202"/>
                </a:cubicBezTo>
                <a:cubicBezTo>
                  <a:pt x="810" y="202"/>
                  <a:pt x="808" y="199"/>
                  <a:pt x="806" y="198"/>
                </a:cubicBezTo>
                <a:cubicBezTo>
                  <a:pt x="802" y="196"/>
                  <a:pt x="796" y="198"/>
                  <a:pt x="792" y="199"/>
                </a:cubicBezTo>
                <a:cubicBezTo>
                  <a:pt x="788" y="201"/>
                  <a:pt x="784" y="204"/>
                  <a:pt x="779" y="205"/>
                </a:cubicBezTo>
                <a:cubicBezTo>
                  <a:pt x="775" y="206"/>
                  <a:pt x="770" y="204"/>
                  <a:pt x="766" y="204"/>
                </a:cubicBezTo>
                <a:cubicBezTo>
                  <a:pt x="769" y="200"/>
                  <a:pt x="773" y="202"/>
                  <a:pt x="778" y="200"/>
                </a:cubicBezTo>
                <a:cubicBezTo>
                  <a:pt x="782" y="198"/>
                  <a:pt x="789" y="192"/>
                  <a:pt x="790" y="186"/>
                </a:cubicBezTo>
                <a:cubicBezTo>
                  <a:pt x="785" y="188"/>
                  <a:pt x="782" y="184"/>
                  <a:pt x="777" y="183"/>
                </a:cubicBezTo>
                <a:cubicBezTo>
                  <a:pt x="773" y="182"/>
                  <a:pt x="768" y="186"/>
                  <a:pt x="765" y="183"/>
                </a:cubicBezTo>
                <a:cubicBezTo>
                  <a:pt x="767" y="182"/>
                  <a:pt x="770" y="180"/>
                  <a:pt x="769" y="177"/>
                </a:cubicBezTo>
                <a:cubicBezTo>
                  <a:pt x="767" y="179"/>
                  <a:pt x="765" y="180"/>
                  <a:pt x="762" y="181"/>
                </a:cubicBezTo>
                <a:cubicBezTo>
                  <a:pt x="761" y="175"/>
                  <a:pt x="776" y="174"/>
                  <a:pt x="766" y="171"/>
                </a:cubicBezTo>
                <a:cubicBezTo>
                  <a:pt x="767" y="177"/>
                  <a:pt x="760" y="177"/>
                  <a:pt x="755" y="179"/>
                </a:cubicBezTo>
                <a:cubicBezTo>
                  <a:pt x="756" y="178"/>
                  <a:pt x="756" y="178"/>
                  <a:pt x="756" y="177"/>
                </a:cubicBezTo>
                <a:cubicBezTo>
                  <a:pt x="757" y="176"/>
                  <a:pt x="756" y="176"/>
                  <a:pt x="756" y="175"/>
                </a:cubicBezTo>
                <a:cubicBezTo>
                  <a:pt x="758" y="173"/>
                  <a:pt x="762" y="173"/>
                  <a:pt x="762" y="170"/>
                </a:cubicBezTo>
                <a:cubicBezTo>
                  <a:pt x="759" y="171"/>
                  <a:pt x="761" y="170"/>
                  <a:pt x="760" y="168"/>
                </a:cubicBezTo>
                <a:cubicBezTo>
                  <a:pt x="758" y="165"/>
                  <a:pt x="762" y="165"/>
                  <a:pt x="759" y="161"/>
                </a:cubicBezTo>
                <a:cubicBezTo>
                  <a:pt x="758" y="160"/>
                  <a:pt x="757" y="160"/>
                  <a:pt x="756" y="159"/>
                </a:cubicBezTo>
                <a:cubicBezTo>
                  <a:pt x="753" y="157"/>
                  <a:pt x="743" y="156"/>
                  <a:pt x="744" y="150"/>
                </a:cubicBezTo>
                <a:cubicBezTo>
                  <a:pt x="738" y="151"/>
                  <a:pt x="728" y="158"/>
                  <a:pt x="725" y="160"/>
                </a:cubicBezTo>
                <a:cubicBezTo>
                  <a:pt x="725" y="153"/>
                  <a:pt x="725" y="145"/>
                  <a:pt x="720" y="139"/>
                </a:cubicBezTo>
                <a:cubicBezTo>
                  <a:pt x="717" y="134"/>
                  <a:pt x="713" y="133"/>
                  <a:pt x="708" y="132"/>
                </a:cubicBezTo>
                <a:cubicBezTo>
                  <a:pt x="709" y="132"/>
                  <a:pt x="698" y="133"/>
                  <a:pt x="700" y="132"/>
                </a:cubicBezTo>
                <a:cubicBezTo>
                  <a:pt x="694" y="135"/>
                  <a:pt x="695" y="142"/>
                  <a:pt x="691" y="145"/>
                </a:cubicBezTo>
                <a:cubicBezTo>
                  <a:pt x="686" y="150"/>
                  <a:pt x="688" y="145"/>
                  <a:pt x="682" y="147"/>
                </a:cubicBezTo>
                <a:cubicBezTo>
                  <a:pt x="673" y="148"/>
                  <a:pt x="667" y="152"/>
                  <a:pt x="669" y="162"/>
                </a:cubicBezTo>
                <a:cubicBezTo>
                  <a:pt x="657" y="156"/>
                  <a:pt x="662" y="168"/>
                  <a:pt x="661" y="177"/>
                </a:cubicBezTo>
                <a:cubicBezTo>
                  <a:pt x="654" y="175"/>
                  <a:pt x="638" y="175"/>
                  <a:pt x="633" y="171"/>
                </a:cubicBezTo>
                <a:cubicBezTo>
                  <a:pt x="632" y="170"/>
                  <a:pt x="625" y="162"/>
                  <a:pt x="624" y="160"/>
                </a:cubicBezTo>
                <a:cubicBezTo>
                  <a:pt x="622" y="156"/>
                  <a:pt x="624" y="154"/>
                  <a:pt x="623" y="149"/>
                </a:cubicBezTo>
                <a:cubicBezTo>
                  <a:pt x="623" y="147"/>
                  <a:pt x="621" y="135"/>
                  <a:pt x="619" y="133"/>
                </a:cubicBezTo>
                <a:cubicBezTo>
                  <a:pt x="616" y="129"/>
                  <a:pt x="615" y="132"/>
                  <a:pt x="610" y="136"/>
                </a:cubicBezTo>
                <a:cubicBezTo>
                  <a:pt x="606" y="139"/>
                  <a:pt x="601" y="142"/>
                  <a:pt x="599" y="148"/>
                </a:cubicBezTo>
                <a:cubicBezTo>
                  <a:pt x="596" y="156"/>
                  <a:pt x="601" y="157"/>
                  <a:pt x="603" y="164"/>
                </a:cubicBezTo>
                <a:cubicBezTo>
                  <a:pt x="594" y="166"/>
                  <a:pt x="591" y="178"/>
                  <a:pt x="581" y="177"/>
                </a:cubicBezTo>
                <a:cubicBezTo>
                  <a:pt x="570" y="177"/>
                  <a:pt x="584" y="173"/>
                  <a:pt x="587" y="170"/>
                </a:cubicBezTo>
                <a:cubicBezTo>
                  <a:pt x="589" y="168"/>
                  <a:pt x="594" y="160"/>
                  <a:pt x="594" y="157"/>
                </a:cubicBezTo>
                <a:cubicBezTo>
                  <a:pt x="594" y="151"/>
                  <a:pt x="595" y="155"/>
                  <a:pt x="592" y="153"/>
                </a:cubicBezTo>
                <a:cubicBezTo>
                  <a:pt x="583" y="150"/>
                  <a:pt x="576" y="159"/>
                  <a:pt x="569" y="157"/>
                </a:cubicBezTo>
                <a:cubicBezTo>
                  <a:pt x="567" y="160"/>
                  <a:pt x="564" y="161"/>
                  <a:pt x="560" y="162"/>
                </a:cubicBezTo>
                <a:cubicBezTo>
                  <a:pt x="561" y="162"/>
                  <a:pt x="562" y="161"/>
                  <a:pt x="563" y="160"/>
                </a:cubicBezTo>
                <a:cubicBezTo>
                  <a:pt x="565" y="159"/>
                  <a:pt x="566" y="157"/>
                  <a:pt x="568" y="157"/>
                </a:cubicBezTo>
                <a:cubicBezTo>
                  <a:pt x="568" y="157"/>
                  <a:pt x="568" y="157"/>
                  <a:pt x="568" y="157"/>
                </a:cubicBezTo>
                <a:cubicBezTo>
                  <a:pt x="568" y="156"/>
                  <a:pt x="569" y="154"/>
                  <a:pt x="569" y="153"/>
                </a:cubicBezTo>
                <a:cubicBezTo>
                  <a:pt x="568" y="156"/>
                  <a:pt x="565" y="158"/>
                  <a:pt x="563" y="155"/>
                </a:cubicBezTo>
                <a:cubicBezTo>
                  <a:pt x="563" y="155"/>
                  <a:pt x="563" y="155"/>
                  <a:pt x="562" y="155"/>
                </a:cubicBezTo>
                <a:cubicBezTo>
                  <a:pt x="562" y="156"/>
                  <a:pt x="561" y="157"/>
                  <a:pt x="559" y="158"/>
                </a:cubicBezTo>
                <a:cubicBezTo>
                  <a:pt x="560" y="157"/>
                  <a:pt x="561" y="156"/>
                  <a:pt x="562" y="155"/>
                </a:cubicBezTo>
                <a:cubicBezTo>
                  <a:pt x="563" y="154"/>
                  <a:pt x="563" y="153"/>
                  <a:pt x="563" y="152"/>
                </a:cubicBezTo>
                <a:cubicBezTo>
                  <a:pt x="563" y="153"/>
                  <a:pt x="559" y="158"/>
                  <a:pt x="557" y="156"/>
                </a:cubicBezTo>
                <a:cubicBezTo>
                  <a:pt x="555" y="152"/>
                  <a:pt x="562" y="149"/>
                  <a:pt x="562" y="148"/>
                </a:cubicBezTo>
                <a:cubicBezTo>
                  <a:pt x="562" y="146"/>
                  <a:pt x="561" y="145"/>
                  <a:pt x="561" y="146"/>
                </a:cubicBezTo>
                <a:cubicBezTo>
                  <a:pt x="562" y="151"/>
                  <a:pt x="557" y="145"/>
                  <a:pt x="557" y="145"/>
                </a:cubicBezTo>
                <a:cubicBezTo>
                  <a:pt x="555" y="144"/>
                  <a:pt x="559" y="141"/>
                  <a:pt x="556" y="139"/>
                </a:cubicBezTo>
                <a:cubicBezTo>
                  <a:pt x="554" y="137"/>
                  <a:pt x="549" y="137"/>
                  <a:pt x="546" y="138"/>
                </a:cubicBezTo>
                <a:cubicBezTo>
                  <a:pt x="543" y="139"/>
                  <a:pt x="545" y="145"/>
                  <a:pt x="539" y="143"/>
                </a:cubicBezTo>
                <a:cubicBezTo>
                  <a:pt x="538" y="142"/>
                  <a:pt x="537" y="133"/>
                  <a:pt x="536" y="132"/>
                </a:cubicBezTo>
                <a:cubicBezTo>
                  <a:pt x="528" y="140"/>
                  <a:pt x="528" y="154"/>
                  <a:pt x="517" y="158"/>
                </a:cubicBezTo>
                <a:cubicBezTo>
                  <a:pt x="515" y="149"/>
                  <a:pt x="500" y="144"/>
                  <a:pt x="493" y="147"/>
                </a:cubicBezTo>
                <a:cubicBezTo>
                  <a:pt x="492" y="147"/>
                  <a:pt x="487" y="152"/>
                  <a:pt x="487" y="153"/>
                </a:cubicBezTo>
                <a:cubicBezTo>
                  <a:pt x="485" y="158"/>
                  <a:pt x="488" y="164"/>
                  <a:pt x="488" y="169"/>
                </a:cubicBezTo>
                <a:cubicBezTo>
                  <a:pt x="480" y="164"/>
                  <a:pt x="475" y="176"/>
                  <a:pt x="478" y="183"/>
                </a:cubicBezTo>
                <a:cubicBezTo>
                  <a:pt x="484" y="196"/>
                  <a:pt x="487" y="179"/>
                  <a:pt x="492" y="184"/>
                </a:cubicBezTo>
                <a:cubicBezTo>
                  <a:pt x="492" y="185"/>
                  <a:pt x="490" y="189"/>
                  <a:pt x="490" y="190"/>
                </a:cubicBezTo>
                <a:cubicBezTo>
                  <a:pt x="491" y="192"/>
                  <a:pt x="494" y="193"/>
                  <a:pt x="494" y="194"/>
                </a:cubicBezTo>
                <a:cubicBezTo>
                  <a:pt x="495" y="197"/>
                  <a:pt x="498" y="201"/>
                  <a:pt x="494" y="203"/>
                </a:cubicBezTo>
                <a:cubicBezTo>
                  <a:pt x="492" y="204"/>
                  <a:pt x="489" y="200"/>
                  <a:pt x="487" y="201"/>
                </a:cubicBezTo>
                <a:cubicBezTo>
                  <a:pt x="483" y="202"/>
                  <a:pt x="484" y="209"/>
                  <a:pt x="486" y="213"/>
                </a:cubicBezTo>
                <a:cubicBezTo>
                  <a:pt x="483" y="214"/>
                  <a:pt x="483" y="214"/>
                  <a:pt x="481" y="217"/>
                </a:cubicBezTo>
                <a:cubicBezTo>
                  <a:pt x="467" y="210"/>
                  <a:pt x="441" y="222"/>
                  <a:pt x="429" y="211"/>
                </a:cubicBezTo>
                <a:cubicBezTo>
                  <a:pt x="440" y="209"/>
                  <a:pt x="451" y="209"/>
                  <a:pt x="462" y="208"/>
                </a:cubicBezTo>
                <a:cubicBezTo>
                  <a:pt x="465" y="207"/>
                  <a:pt x="475" y="208"/>
                  <a:pt x="477" y="206"/>
                </a:cubicBezTo>
                <a:cubicBezTo>
                  <a:pt x="479" y="204"/>
                  <a:pt x="479" y="198"/>
                  <a:pt x="481" y="194"/>
                </a:cubicBezTo>
                <a:cubicBezTo>
                  <a:pt x="470" y="195"/>
                  <a:pt x="455" y="202"/>
                  <a:pt x="445" y="199"/>
                </a:cubicBezTo>
                <a:cubicBezTo>
                  <a:pt x="433" y="196"/>
                  <a:pt x="443" y="178"/>
                  <a:pt x="446" y="169"/>
                </a:cubicBezTo>
                <a:cubicBezTo>
                  <a:pt x="440" y="169"/>
                  <a:pt x="434" y="169"/>
                  <a:pt x="428" y="169"/>
                </a:cubicBezTo>
                <a:cubicBezTo>
                  <a:pt x="430" y="166"/>
                  <a:pt x="430" y="163"/>
                  <a:pt x="431" y="160"/>
                </a:cubicBezTo>
                <a:cubicBezTo>
                  <a:pt x="424" y="161"/>
                  <a:pt x="414" y="161"/>
                  <a:pt x="410" y="167"/>
                </a:cubicBezTo>
                <a:cubicBezTo>
                  <a:pt x="407" y="168"/>
                  <a:pt x="404" y="169"/>
                  <a:pt x="403" y="166"/>
                </a:cubicBezTo>
                <a:cubicBezTo>
                  <a:pt x="403" y="166"/>
                  <a:pt x="403" y="166"/>
                  <a:pt x="403" y="166"/>
                </a:cubicBezTo>
                <a:cubicBezTo>
                  <a:pt x="407" y="154"/>
                  <a:pt x="418" y="160"/>
                  <a:pt x="428" y="157"/>
                </a:cubicBezTo>
                <a:cubicBezTo>
                  <a:pt x="428" y="157"/>
                  <a:pt x="427" y="156"/>
                  <a:pt x="427" y="156"/>
                </a:cubicBezTo>
                <a:cubicBezTo>
                  <a:pt x="434" y="160"/>
                  <a:pt x="448" y="138"/>
                  <a:pt x="428" y="148"/>
                </a:cubicBezTo>
                <a:cubicBezTo>
                  <a:pt x="426" y="142"/>
                  <a:pt x="432" y="138"/>
                  <a:pt x="427" y="133"/>
                </a:cubicBezTo>
                <a:cubicBezTo>
                  <a:pt x="422" y="128"/>
                  <a:pt x="419" y="131"/>
                  <a:pt x="417" y="135"/>
                </a:cubicBezTo>
                <a:cubicBezTo>
                  <a:pt x="417" y="133"/>
                  <a:pt x="416" y="131"/>
                  <a:pt x="416" y="130"/>
                </a:cubicBezTo>
                <a:cubicBezTo>
                  <a:pt x="414" y="132"/>
                  <a:pt x="413" y="138"/>
                  <a:pt x="410" y="139"/>
                </a:cubicBezTo>
                <a:cubicBezTo>
                  <a:pt x="408" y="133"/>
                  <a:pt x="415" y="130"/>
                  <a:pt x="414" y="125"/>
                </a:cubicBezTo>
                <a:cubicBezTo>
                  <a:pt x="414" y="120"/>
                  <a:pt x="408" y="133"/>
                  <a:pt x="408" y="133"/>
                </a:cubicBezTo>
                <a:cubicBezTo>
                  <a:pt x="407" y="130"/>
                  <a:pt x="407" y="128"/>
                  <a:pt x="408" y="125"/>
                </a:cubicBezTo>
                <a:cubicBezTo>
                  <a:pt x="407" y="127"/>
                  <a:pt x="406" y="127"/>
                  <a:pt x="405" y="129"/>
                </a:cubicBezTo>
                <a:cubicBezTo>
                  <a:pt x="400" y="124"/>
                  <a:pt x="403" y="117"/>
                  <a:pt x="397" y="114"/>
                </a:cubicBezTo>
                <a:cubicBezTo>
                  <a:pt x="397" y="115"/>
                  <a:pt x="397" y="117"/>
                  <a:pt x="397" y="119"/>
                </a:cubicBezTo>
                <a:cubicBezTo>
                  <a:pt x="397" y="114"/>
                  <a:pt x="396" y="111"/>
                  <a:pt x="396" y="107"/>
                </a:cubicBezTo>
                <a:cubicBezTo>
                  <a:pt x="389" y="110"/>
                  <a:pt x="386" y="116"/>
                  <a:pt x="385" y="124"/>
                </a:cubicBezTo>
                <a:cubicBezTo>
                  <a:pt x="385" y="129"/>
                  <a:pt x="385" y="128"/>
                  <a:pt x="383" y="133"/>
                </a:cubicBezTo>
                <a:cubicBezTo>
                  <a:pt x="382" y="138"/>
                  <a:pt x="380" y="141"/>
                  <a:pt x="383" y="146"/>
                </a:cubicBezTo>
                <a:cubicBezTo>
                  <a:pt x="387" y="151"/>
                  <a:pt x="397" y="153"/>
                  <a:pt x="398" y="160"/>
                </a:cubicBezTo>
                <a:cubicBezTo>
                  <a:pt x="395" y="159"/>
                  <a:pt x="391" y="155"/>
                  <a:pt x="388" y="155"/>
                </a:cubicBezTo>
                <a:cubicBezTo>
                  <a:pt x="384" y="154"/>
                  <a:pt x="382" y="160"/>
                  <a:pt x="378" y="160"/>
                </a:cubicBezTo>
                <a:cubicBezTo>
                  <a:pt x="373" y="160"/>
                  <a:pt x="363" y="154"/>
                  <a:pt x="360" y="151"/>
                </a:cubicBezTo>
                <a:cubicBezTo>
                  <a:pt x="357" y="147"/>
                  <a:pt x="356" y="139"/>
                  <a:pt x="350" y="136"/>
                </a:cubicBezTo>
                <a:cubicBezTo>
                  <a:pt x="346" y="134"/>
                  <a:pt x="335" y="135"/>
                  <a:pt x="331" y="137"/>
                </a:cubicBezTo>
                <a:cubicBezTo>
                  <a:pt x="327" y="141"/>
                  <a:pt x="327" y="152"/>
                  <a:pt x="323" y="154"/>
                </a:cubicBezTo>
                <a:cubicBezTo>
                  <a:pt x="321" y="155"/>
                  <a:pt x="316" y="153"/>
                  <a:pt x="312" y="155"/>
                </a:cubicBezTo>
                <a:cubicBezTo>
                  <a:pt x="309" y="157"/>
                  <a:pt x="307" y="163"/>
                  <a:pt x="306" y="167"/>
                </a:cubicBezTo>
                <a:cubicBezTo>
                  <a:pt x="304" y="176"/>
                  <a:pt x="305" y="182"/>
                  <a:pt x="313" y="187"/>
                </a:cubicBezTo>
                <a:cubicBezTo>
                  <a:pt x="318" y="189"/>
                  <a:pt x="324" y="188"/>
                  <a:pt x="329" y="192"/>
                </a:cubicBezTo>
                <a:cubicBezTo>
                  <a:pt x="322" y="193"/>
                  <a:pt x="329" y="207"/>
                  <a:pt x="332" y="212"/>
                </a:cubicBezTo>
                <a:cubicBezTo>
                  <a:pt x="329" y="213"/>
                  <a:pt x="328" y="214"/>
                  <a:pt x="326" y="215"/>
                </a:cubicBezTo>
                <a:cubicBezTo>
                  <a:pt x="327" y="214"/>
                  <a:pt x="328" y="213"/>
                  <a:pt x="329" y="213"/>
                </a:cubicBezTo>
                <a:cubicBezTo>
                  <a:pt x="321" y="208"/>
                  <a:pt x="317" y="201"/>
                  <a:pt x="311" y="198"/>
                </a:cubicBezTo>
                <a:cubicBezTo>
                  <a:pt x="305" y="196"/>
                  <a:pt x="302" y="198"/>
                  <a:pt x="299" y="191"/>
                </a:cubicBezTo>
                <a:cubicBezTo>
                  <a:pt x="298" y="189"/>
                  <a:pt x="298" y="187"/>
                  <a:pt x="299" y="185"/>
                </a:cubicBezTo>
                <a:cubicBezTo>
                  <a:pt x="300" y="177"/>
                  <a:pt x="299" y="169"/>
                  <a:pt x="298" y="161"/>
                </a:cubicBezTo>
                <a:cubicBezTo>
                  <a:pt x="291" y="163"/>
                  <a:pt x="276" y="171"/>
                  <a:pt x="272" y="178"/>
                </a:cubicBezTo>
                <a:cubicBezTo>
                  <a:pt x="271" y="180"/>
                  <a:pt x="273" y="183"/>
                  <a:pt x="272" y="184"/>
                </a:cubicBezTo>
                <a:cubicBezTo>
                  <a:pt x="269" y="189"/>
                  <a:pt x="271" y="186"/>
                  <a:pt x="267" y="189"/>
                </a:cubicBezTo>
                <a:cubicBezTo>
                  <a:pt x="263" y="191"/>
                  <a:pt x="259" y="194"/>
                  <a:pt x="254" y="190"/>
                </a:cubicBezTo>
                <a:cubicBezTo>
                  <a:pt x="259" y="199"/>
                  <a:pt x="248" y="198"/>
                  <a:pt x="241" y="199"/>
                </a:cubicBezTo>
                <a:cubicBezTo>
                  <a:pt x="233" y="201"/>
                  <a:pt x="225" y="203"/>
                  <a:pt x="217" y="206"/>
                </a:cubicBezTo>
                <a:cubicBezTo>
                  <a:pt x="217" y="196"/>
                  <a:pt x="225" y="192"/>
                  <a:pt x="232" y="187"/>
                </a:cubicBezTo>
                <a:cubicBezTo>
                  <a:pt x="234" y="190"/>
                  <a:pt x="235" y="193"/>
                  <a:pt x="238" y="195"/>
                </a:cubicBezTo>
                <a:cubicBezTo>
                  <a:pt x="237" y="174"/>
                  <a:pt x="256" y="193"/>
                  <a:pt x="260" y="188"/>
                </a:cubicBezTo>
                <a:cubicBezTo>
                  <a:pt x="264" y="185"/>
                  <a:pt x="248" y="178"/>
                  <a:pt x="262" y="175"/>
                </a:cubicBezTo>
                <a:cubicBezTo>
                  <a:pt x="259" y="176"/>
                  <a:pt x="256" y="177"/>
                  <a:pt x="253" y="177"/>
                </a:cubicBezTo>
                <a:cubicBezTo>
                  <a:pt x="254" y="176"/>
                  <a:pt x="266" y="168"/>
                  <a:pt x="263" y="167"/>
                </a:cubicBezTo>
                <a:cubicBezTo>
                  <a:pt x="262" y="167"/>
                  <a:pt x="254" y="173"/>
                  <a:pt x="252" y="174"/>
                </a:cubicBezTo>
                <a:cubicBezTo>
                  <a:pt x="253" y="170"/>
                  <a:pt x="257" y="167"/>
                  <a:pt x="259" y="165"/>
                </a:cubicBezTo>
                <a:cubicBezTo>
                  <a:pt x="258" y="165"/>
                  <a:pt x="258" y="166"/>
                  <a:pt x="258" y="166"/>
                </a:cubicBezTo>
                <a:cubicBezTo>
                  <a:pt x="257" y="163"/>
                  <a:pt x="259" y="156"/>
                  <a:pt x="257" y="154"/>
                </a:cubicBezTo>
                <a:cubicBezTo>
                  <a:pt x="254" y="151"/>
                  <a:pt x="254" y="157"/>
                  <a:pt x="254" y="158"/>
                </a:cubicBezTo>
                <a:cubicBezTo>
                  <a:pt x="251" y="158"/>
                  <a:pt x="249" y="158"/>
                  <a:pt x="247" y="160"/>
                </a:cubicBezTo>
                <a:cubicBezTo>
                  <a:pt x="248" y="159"/>
                  <a:pt x="249" y="159"/>
                  <a:pt x="250" y="158"/>
                </a:cubicBezTo>
                <a:cubicBezTo>
                  <a:pt x="246" y="156"/>
                  <a:pt x="243" y="159"/>
                  <a:pt x="240" y="161"/>
                </a:cubicBezTo>
                <a:cubicBezTo>
                  <a:pt x="241" y="160"/>
                  <a:pt x="241" y="159"/>
                  <a:pt x="241" y="158"/>
                </a:cubicBezTo>
                <a:cubicBezTo>
                  <a:pt x="237" y="159"/>
                  <a:pt x="234" y="149"/>
                  <a:pt x="229" y="146"/>
                </a:cubicBezTo>
                <a:cubicBezTo>
                  <a:pt x="229" y="150"/>
                  <a:pt x="231" y="161"/>
                  <a:pt x="230" y="165"/>
                </a:cubicBezTo>
                <a:cubicBezTo>
                  <a:pt x="228" y="169"/>
                  <a:pt x="225" y="168"/>
                  <a:pt x="221" y="170"/>
                </a:cubicBezTo>
                <a:cubicBezTo>
                  <a:pt x="221" y="170"/>
                  <a:pt x="223" y="169"/>
                  <a:pt x="223" y="169"/>
                </a:cubicBezTo>
                <a:cubicBezTo>
                  <a:pt x="221" y="169"/>
                  <a:pt x="212" y="171"/>
                  <a:pt x="212" y="173"/>
                </a:cubicBezTo>
                <a:cubicBezTo>
                  <a:pt x="211" y="176"/>
                  <a:pt x="222" y="176"/>
                  <a:pt x="225" y="179"/>
                </a:cubicBezTo>
                <a:cubicBezTo>
                  <a:pt x="221" y="185"/>
                  <a:pt x="222" y="190"/>
                  <a:pt x="216" y="194"/>
                </a:cubicBezTo>
                <a:cubicBezTo>
                  <a:pt x="211" y="197"/>
                  <a:pt x="203" y="199"/>
                  <a:pt x="198" y="199"/>
                </a:cubicBezTo>
                <a:cubicBezTo>
                  <a:pt x="199" y="192"/>
                  <a:pt x="203" y="181"/>
                  <a:pt x="206" y="175"/>
                </a:cubicBezTo>
                <a:cubicBezTo>
                  <a:pt x="208" y="170"/>
                  <a:pt x="211" y="157"/>
                  <a:pt x="218" y="161"/>
                </a:cubicBezTo>
                <a:cubicBezTo>
                  <a:pt x="215" y="152"/>
                  <a:pt x="224" y="153"/>
                  <a:pt x="227" y="149"/>
                </a:cubicBezTo>
                <a:cubicBezTo>
                  <a:pt x="232" y="141"/>
                  <a:pt x="224" y="146"/>
                  <a:pt x="219" y="146"/>
                </a:cubicBezTo>
                <a:cubicBezTo>
                  <a:pt x="219" y="146"/>
                  <a:pt x="219" y="146"/>
                  <a:pt x="219" y="146"/>
                </a:cubicBezTo>
                <a:cubicBezTo>
                  <a:pt x="218" y="146"/>
                  <a:pt x="218" y="146"/>
                  <a:pt x="217" y="146"/>
                </a:cubicBezTo>
                <a:cubicBezTo>
                  <a:pt x="218" y="146"/>
                  <a:pt x="218" y="146"/>
                  <a:pt x="219" y="146"/>
                </a:cubicBezTo>
                <a:cubicBezTo>
                  <a:pt x="218" y="143"/>
                  <a:pt x="221" y="140"/>
                  <a:pt x="217" y="138"/>
                </a:cubicBezTo>
                <a:cubicBezTo>
                  <a:pt x="216" y="140"/>
                  <a:pt x="215" y="141"/>
                  <a:pt x="214" y="142"/>
                </a:cubicBezTo>
                <a:cubicBezTo>
                  <a:pt x="215" y="141"/>
                  <a:pt x="216" y="140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ubicBezTo>
                  <a:pt x="220" y="135"/>
                  <a:pt x="221" y="131"/>
                  <a:pt x="220" y="127"/>
                </a:cubicBezTo>
                <a:cubicBezTo>
                  <a:pt x="220" y="127"/>
                  <a:pt x="219" y="128"/>
                  <a:pt x="218" y="128"/>
                </a:cubicBezTo>
                <a:cubicBezTo>
                  <a:pt x="222" y="124"/>
                  <a:pt x="227" y="120"/>
                  <a:pt x="232" y="117"/>
                </a:cubicBezTo>
                <a:cubicBezTo>
                  <a:pt x="235" y="123"/>
                  <a:pt x="237" y="128"/>
                  <a:pt x="244" y="131"/>
                </a:cubicBezTo>
                <a:cubicBezTo>
                  <a:pt x="250" y="134"/>
                  <a:pt x="251" y="133"/>
                  <a:pt x="255" y="131"/>
                </a:cubicBezTo>
                <a:cubicBezTo>
                  <a:pt x="265" y="127"/>
                  <a:pt x="264" y="120"/>
                  <a:pt x="264" y="111"/>
                </a:cubicBezTo>
                <a:cubicBezTo>
                  <a:pt x="271" y="115"/>
                  <a:pt x="276" y="108"/>
                  <a:pt x="276" y="101"/>
                </a:cubicBezTo>
                <a:cubicBezTo>
                  <a:pt x="276" y="93"/>
                  <a:pt x="268" y="84"/>
                  <a:pt x="264" y="77"/>
                </a:cubicBezTo>
                <a:cubicBezTo>
                  <a:pt x="266" y="75"/>
                  <a:pt x="270" y="74"/>
                  <a:pt x="272" y="74"/>
                </a:cubicBezTo>
                <a:cubicBezTo>
                  <a:pt x="271" y="72"/>
                  <a:pt x="270" y="70"/>
                  <a:pt x="269" y="68"/>
                </a:cubicBezTo>
                <a:cubicBezTo>
                  <a:pt x="267" y="66"/>
                  <a:pt x="263" y="65"/>
                  <a:pt x="262" y="62"/>
                </a:cubicBezTo>
                <a:cubicBezTo>
                  <a:pt x="267" y="62"/>
                  <a:pt x="271" y="61"/>
                  <a:pt x="276" y="62"/>
                </a:cubicBezTo>
                <a:cubicBezTo>
                  <a:pt x="278" y="62"/>
                  <a:pt x="290" y="63"/>
                  <a:pt x="290" y="63"/>
                </a:cubicBezTo>
                <a:cubicBezTo>
                  <a:pt x="293" y="66"/>
                  <a:pt x="289" y="74"/>
                  <a:pt x="289" y="76"/>
                </a:cubicBezTo>
                <a:cubicBezTo>
                  <a:pt x="290" y="79"/>
                  <a:pt x="295" y="82"/>
                  <a:pt x="298" y="84"/>
                </a:cubicBezTo>
                <a:cubicBezTo>
                  <a:pt x="301" y="86"/>
                  <a:pt x="316" y="99"/>
                  <a:pt x="321" y="94"/>
                </a:cubicBezTo>
                <a:cubicBezTo>
                  <a:pt x="324" y="92"/>
                  <a:pt x="321" y="79"/>
                  <a:pt x="319" y="76"/>
                </a:cubicBezTo>
                <a:cubicBezTo>
                  <a:pt x="328" y="78"/>
                  <a:pt x="339" y="71"/>
                  <a:pt x="340" y="63"/>
                </a:cubicBezTo>
                <a:cubicBezTo>
                  <a:pt x="341" y="53"/>
                  <a:pt x="332" y="56"/>
                  <a:pt x="329" y="50"/>
                </a:cubicBezTo>
                <a:cubicBezTo>
                  <a:pt x="328" y="48"/>
                  <a:pt x="333" y="45"/>
                  <a:pt x="332" y="41"/>
                </a:cubicBezTo>
                <a:cubicBezTo>
                  <a:pt x="331" y="37"/>
                  <a:pt x="327" y="36"/>
                  <a:pt x="325" y="35"/>
                </a:cubicBezTo>
                <a:cubicBezTo>
                  <a:pt x="314" y="31"/>
                  <a:pt x="305" y="38"/>
                  <a:pt x="295" y="38"/>
                </a:cubicBezTo>
                <a:cubicBezTo>
                  <a:pt x="296" y="37"/>
                  <a:pt x="297" y="36"/>
                  <a:pt x="298" y="35"/>
                </a:cubicBezTo>
                <a:cubicBezTo>
                  <a:pt x="296" y="35"/>
                  <a:pt x="293" y="34"/>
                  <a:pt x="291" y="34"/>
                </a:cubicBezTo>
                <a:cubicBezTo>
                  <a:pt x="298" y="34"/>
                  <a:pt x="307" y="32"/>
                  <a:pt x="295" y="31"/>
                </a:cubicBezTo>
                <a:cubicBezTo>
                  <a:pt x="296" y="31"/>
                  <a:pt x="308" y="29"/>
                  <a:pt x="303" y="27"/>
                </a:cubicBezTo>
                <a:cubicBezTo>
                  <a:pt x="301" y="26"/>
                  <a:pt x="294" y="29"/>
                  <a:pt x="291" y="29"/>
                </a:cubicBezTo>
                <a:cubicBezTo>
                  <a:pt x="293" y="24"/>
                  <a:pt x="297" y="27"/>
                  <a:pt x="298" y="25"/>
                </a:cubicBezTo>
                <a:cubicBezTo>
                  <a:pt x="298" y="25"/>
                  <a:pt x="300" y="19"/>
                  <a:pt x="300" y="19"/>
                </a:cubicBezTo>
                <a:cubicBezTo>
                  <a:pt x="299" y="15"/>
                  <a:pt x="299" y="13"/>
                  <a:pt x="295" y="11"/>
                </a:cubicBezTo>
                <a:cubicBezTo>
                  <a:pt x="294" y="11"/>
                  <a:pt x="289" y="12"/>
                  <a:pt x="289" y="12"/>
                </a:cubicBezTo>
                <a:cubicBezTo>
                  <a:pt x="286" y="9"/>
                  <a:pt x="290" y="5"/>
                  <a:pt x="292" y="1"/>
                </a:cubicBezTo>
                <a:cubicBezTo>
                  <a:pt x="287" y="1"/>
                  <a:pt x="283" y="3"/>
                  <a:pt x="280" y="6"/>
                </a:cubicBezTo>
                <a:cubicBezTo>
                  <a:pt x="281" y="6"/>
                  <a:pt x="282" y="6"/>
                  <a:pt x="283" y="5"/>
                </a:cubicBezTo>
                <a:cubicBezTo>
                  <a:pt x="272" y="7"/>
                  <a:pt x="276" y="26"/>
                  <a:pt x="271" y="33"/>
                </a:cubicBezTo>
                <a:cubicBezTo>
                  <a:pt x="269" y="35"/>
                  <a:pt x="263" y="38"/>
                  <a:pt x="260" y="40"/>
                </a:cubicBezTo>
                <a:cubicBezTo>
                  <a:pt x="255" y="44"/>
                  <a:pt x="249" y="49"/>
                  <a:pt x="243" y="53"/>
                </a:cubicBezTo>
                <a:cubicBezTo>
                  <a:pt x="241" y="55"/>
                  <a:pt x="236" y="62"/>
                  <a:pt x="232" y="62"/>
                </a:cubicBezTo>
                <a:cubicBezTo>
                  <a:pt x="229" y="63"/>
                  <a:pt x="230" y="59"/>
                  <a:pt x="226" y="60"/>
                </a:cubicBezTo>
                <a:cubicBezTo>
                  <a:pt x="224" y="61"/>
                  <a:pt x="222" y="63"/>
                  <a:pt x="221" y="65"/>
                </a:cubicBezTo>
                <a:cubicBezTo>
                  <a:pt x="217" y="73"/>
                  <a:pt x="220" y="77"/>
                  <a:pt x="210" y="80"/>
                </a:cubicBezTo>
                <a:cubicBezTo>
                  <a:pt x="204" y="81"/>
                  <a:pt x="197" y="81"/>
                  <a:pt x="194" y="74"/>
                </a:cubicBezTo>
                <a:cubicBezTo>
                  <a:pt x="203" y="73"/>
                  <a:pt x="196" y="61"/>
                  <a:pt x="191" y="59"/>
                </a:cubicBezTo>
                <a:cubicBezTo>
                  <a:pt x="185" y="57"/>
                  <a:pt x="173" y="57"/>
                  <a:pt x="167" y="58"/>
                </a:cubicBezTo>
                <a:cubicBezTo>
                  <a:pt x="163" y="60"/>
                  <a:pt x="156" y="64"/>
                  <a:pt x="153" y="68"/>
                </a:cubicBezTo>
                <a:cubicBezTo>
                  <a:pt x="147" y="74"/>
                  <a:pt x="151" y="78"/>
                  <a:pt x="149" y="83"/>
                </a:cubicBezTo>
                <a:cubicBezTo>
                  <a:pt x="150" y="83"/>
                  <a:pt x="151" y="84"/>
                  <a:pt x="151" y="84"/>
                </a:cubicBezTo>
                <a:cubicBezTo>
                  <a:pt x="150" y="84"/>
                  <a:pt x="150" y="84"/>
                  <a:pt x="149" y="83"/>
                </a:cubicBezTo>
                <a:cubicBezTo>
                  <a:pt x="149" y="83"/>
                  <a:pt x="149" y="83"/>
                  <a:pt x="149" y="83"/>
                </a:cubicBezTo>
                <a:cubicBezTo>
                  <a:pt x="143" y="82"/>
                  <a:pt x="137" y="83"/>
                  <a:pt x="130" y="84"/>
                </a:cubicBezTo>
                <a:cubicBezTo>
                  <a:pt x="130" y="78"/>
                  <a:pt x="139" y="70"/>
                  <a:pt x="144" y="77"/>
                </a:cubicBezTo>
                <a:cubicBezTo>
                  <a:pt x="143" y="72"/>
                  <a:pt x="139" y="65"/>
                  <a:pt x="144" y="63"/>
                </a:cubicBezTo>
                <a:cubicBezTo>
                  <a:pt x="144" y="63"/>
                  <a:pt x="143" y="62"/>
                  <a:pt x="143" y="62"/>
                </a:cubicBezTo>
                <a:cubicBezTo>
                  <a:pt x="145" y="62"/>
                  <a:pt x="152" y="61"/>
                  <a:pt x="151" y="58"/>
                </a:cubicBezTo>
                <a:cubicBezTo>
                  <a:pt x="151" y="55"/>
                  <a:pt x="141" y="60"/>
                  <a:pt x="145" y="53"/>
                </a:cubicBezTo>
                <a:cubicBezTo>
                  <a:pt x="143" y="55"/>
                  <a:pt x="141" y="57"/>
                  <a:pt x="138" y="59"/>
                </a:cubicBezTo>
                <a:cubicBezTo>
                  <a:pt x="136" y="54"/>
                  <a:pt x="139" y="54"/>
                  <a:pt x="141" y="52"/>
                </a:cubicBezTo>
                <a:cubicBezTo>
                  <a:pt x="142" y="50"/>
                  <a:pt x="148" y="48"/>
                  <a:pt x="149" y="48"/>
                </a:cubicBezTo>
                <a:cubicBezTo>
                  <a:pt x="152" y="42"/>
                  <a:pt x="139" y="44"/>
                  <a:pt x="138" y="46"/>
                </a:cubicBezTo>
                <a:cubicBezTo>
                  <a:pt x="135" y="39"/>
                  <a:pt x="131" y="45"/>
                  <a:pt x="127" y="48"/>
                </a:cubicBezTo>
                <a:cubicBezTo>
                  <a:pt x="124" y="49"/>
                  <a:pt x="124" y="50"/>
                  <a:pt x="125" y="50"/>
                </a:cubicBezTo>
                <a:cubicBezTo>
                  <a:pt x="124" y="50"/>
                  <a:pt x="124" y="50"/>
                  <a:pt x="122" y="50"/>
                </a:cubicBezTo>
                <a:cubicBezTo>
                  <a:pt x="119" y="49"/>
                  <a:pt x="116" y="48"/>
                  <a:pt x="114" y="46"/>
                </a:cubicBezTo>
                <a:cubicBezTo>
                  <a:pt x="119" y="45"/>
                  <a:pt x="117" y="40"/>
                  <a:pt x="119" y="37"/>
                </a:cubicBezTo>
                <a:cubicBezTo>
                  <a:pt x="123" y="33"/>
                  <a:pt x="128" y="34"/>
                  <a:pt x="131" y="29"/>
                </a:cubicBezTo>
                <a:cubicBezTo>
                  <a:pt x="137" y="20"/>
                  <a:pt x="134" y="14"/>
                  <a:pt x="124" y="17"/>
                </a:cubicBezTo>
                <a:cubicBezTo>
                  <a:pt x="122" y="18"/>
                  <a:pt x="115" y="23"/>
                  <a:pt x="114" y="23"/>
                </a:cubicBezTo>
                <a:cubicBezTo>
                  <a:pt x="112" y="23"/>
                  <a:pt x="110" y="19"/>
                  <a:pt x="111" y="19"/>
                </a:cubicBezTo>
                <a:cubicBezTo>
                  <a:pt x="111" y="19"/>
                  <a:pt x="112" y="17"/>
                  <a:pt x="109" y="17"/>
                </a:cubicBezTo>
                <a:cubicBezTo>
                  <a:pt x="108" y="17"/>
                  <a:pt x="105" y="19"/>
                  <a:pt x="103" y="21"/>
                </a:cubicBezTo>
                <a:cubicBezTo>
                  <a:pt x="102" y="22"/>
                  <a:pt x="101" y="23"/>
                  <a:pt x="101" y="23"/>
                </a:cubicBezTo>
                <a:cubicBezTo>
                  <a:pt x="101" y="23"/>
                  <a:pt x="102" y="22"/>
                  <a:pt x="103" y="21"/>
                </a:cubicBezTo>
                <a:cubicBezTo>
                  <a:pt x="106" y="17"/>
                  <a:pt x="112" y="9"/>
                  <a:pt x="108" y="10"/>
                </a:cubicBezTo>
                <a:cubicBezTo>
                  <a:pt x="104" y="10"/>
                  <a:pt x="104" y="19"/>
                  <a:pt x="99" y="21"/>
                </a:cubicBezTo>
                <a:cubicBezTo>
                  <a:pt x="99" y="22"/>
                  <a:pt x="98" y="24"/>
                  <a:pt x="97" y="25"/>
                </a:cubicBezTo>
                <a:cubicBezTo>
                  <a:pt x="97" y="24"/>
                  <a:pt x="97" y="22"/>
                  <a:pt x="97" y="21"/>
                </a:cubicBezTo>
                <a:cubicBezTo>
                  <a:pt x="98" y="21"/>
                  <a:pt x="98" y="21"/>
                  <a:pt x="99" y="21"/>
                </a:cubicBezTo>
                <a:cubicBezTo>
                  <a:pt x="99" y="18"/>
                  <a:pt x="99" y="16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6"/>
                  <a:pt x="96" y="18"/>
                  <a:pt x="97" y="20"/>
                </a:cubicBezTo>
                <a:cubicBezTo>
                  <a:pt x="96" y="18"/>
                  <a:pt x="96" y="16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7" y="14"/>
                  <a:pt x="97" y="14"/>
                  <a:pt x="97" y="14"/>
                </a:cubicBezTo>
                <a:cubicBezTo>
                  <a:pt x="98" y="13"/>
                  <a:pt x="98" y="12"/>
                  <a:pt x="100" y="12"/>
                </a:cubicBezTo>
                <a:cubicBezTo>
                  <a:pt x="99" y="11"/>
                  <a:pt x="98" y="9"/>
                  <a:pt x="99" y="6"/>
                </a:cubicBezTo>
                <a:cubicBezTo>
                  <a:pt x="97" y="5"/>
                  <a:pt x="92" y="3"/>
                  <a:pt x="89" y="4"/>
                </a:cubicBezTo>
                <a:cubicBezTo>
                  <a:pt x="86" y="5"/>
                  <a:pt x="86" y="9"/>
                  <a:pt x="85" y="9"/>
                </a:cubicBezTo>
                <a:cubicBezTo>
                  <a:pt x="79" y="10"/>
                  <a:pt x="78" y="5"/>
                  <a:pt x="77" y="0"/>
                </a:cubicBezTo>
                <a:cubicBezTo>
                  <a:pt x="65" y="6"/>
                  <a:pt x="74" y="21"/>
                  <a:pt x="78" y="29"/>
                </a:cubicBezTo>
                <a:cubicBezTo>
                  <a:pt x="81" y="33"/>
                  <a:pt x="87" y="39"/>
                  <a:pt x="87" y="43"/>
                </a:cubicBezTo>
                <a:cubicBezTo>
                  <a:pt x="87" y="45"/>
                  <a:pt x="85" y="48"/>
                  <a:pt x="84" y="50"/>
                </a:cubicBezTo>
                <a:cubicBezTo>
                  <a:pt x="84" y="53"/>
                  <a:pt x="84" y="55"/>
                  <a:pt x="84" y="57"/>
                </a:cubicBezTo>
                <a:cubicBezTo>
                  <a:pt x="84" y="63"/>
                  <a:pt x="84" y="70"/>
                  <a:pt x="82" y="75"/>
                </a:cubicBezTo>
                <a:cubicBezTo>
                  <a:pt x="80" y="83"/>
                  <a:pt x="78" y="78"/>
                  <a:pt x="73" y="84"/>
                </a:cubicBezTo>
                <a:cubicBezTo>
                  <a:pt x="67" y="89"/>
                  <a:pt x="68" y="100"/>
                  <a:pt x="73" y="102"/>
                </a:cubicBezTo>
                <a:cubicBezTo>
                  <a:pt x="74" y="103"/>
                  <a:pt x="76" y="103"/>
                  <a:pt x="77" y="103"/>
                </a:cubicBezTo>
                <a:cubicBezTo>
                  <a:pt x="76" y="103"/>
                  <a:pt x="74" y="103"/>
                  <a:pt x="73" y="102"/>
                </a:cubicBezTo>
                <a:cubicBezTo>
                  <a:pt x="69" y="101"/>
                  <a:pt x="65" y="100"/>
                  <a:pt x="60" y="104"/>
                </a:cubicBezTo>
                <a:cubicBezTo>
                  <a:pt x="52" y="110"/>
                  <a:pt x="50" y="116"/>
                  <a:pt x="53" y="124"/>
                </a:cubicBezTo>
                <a:cubicBezTo>
                  <a:pt x="54" y="127"/>
                  <a:pt x="53" y="128"/>
                  <a:pt x="55" y="130"/>
                </a:cubicBezTo>
                <a:cubicBezTo>
                  <a:pt x="56" y="132"/>
                  <a:pt x="59" y="132"/>
                  <a:pt x="60" y="133"/>
                </a:cubicBezTo>
                <a:cubicBezTo>
                  <a:pt x="63" y="137"/>
                  <a:pt x="63" y="134"/>
                  <a:pt x="62" y="139"/>
                </a:cubicBezTo>
                <a:cubicBezTo>
                  <a:pt x="61" y="145"/>
                  <a:pt x="48" y="158"/>
                  <a:pt x="43" y="161"/>
                </a:cubicBezTo>
                <a:cubicBezTo>
                  <a:pt x="43" y="149"/>
                  <a:pt x="49" y="139"/>
                  <a:pt x="50" y="127"/>
                </a:cubicBezTo>
                <a:cubicBezTo>
                  <a:pt x="42" y="134"/>
                  <a:pt x="39" y="148"/>
                  <a:pt x="35" y="157"/>
                </a:cubicBezTo>
                <a:cubicBezTo>
                  <a:pt x="30" y="168"/>
                  <a:pt x="26" y="178"/>
                  <a:pt x="22" y="189"/>
                </a:cubicBezTo>
                <a:cubicBezTo>
                  <a:pt x="18" y="200"/>
                  <a:pt x="13" y="210"/>
                  <a:pt x="8" y="220"/>
                </a:cubicBezTo>
                <a:cubicBezTo>
                  <a:pt x="1" y="231"/>
                  <a:pt x="2" y="240"/>
                  <a:pt x="2" y="252"/>
                </a:cubicBezTo>
                <a:cubicBezTo>
                  <a:pt x="9" y="249"/>
                  <a:pt x="13" y="235"/>
                  <a:pt x="17" y="228"/>
                </a:cubicBezTo>
                <a:cubicBezTo>
                  <a:pt x="19" y="224"/>
                  <a:pt x="20" y="219"/>
                  <a:pt x="24" y="217"/>
                </a:cubicBezTo>
                <a:cubicBezTo>
                  <a:pt x="28" y="214"/>
                  <a:pt x="36" y="213"/>
                  <a:pt x="40" y="211"/>
                </a:cubicBezTo>
                <a:cubicBezTo>
                  <a:pt x="40" y="211"/>
                  <a:pt x="40" y="211"/>
                  <a:pt x="40" y="211"/>
                </a:cubicBezTo>
                <a:cubicBezTo>
                  <a:pt x="40" y="211"/>
                  <a:pt x="40" y="210"/>
                  <a:pt x="39" y="210"/>
                </a:cubicBezTo>
                <a:cubicBezTo>
                  <a:pt x="39" y="209"/>
                  <a:pt x="40" y="211"/>
                  <a:pt x="40" y="211"/>
                </a:cubicBezTo>
                <a:cubicBezTo>
                  <a:pt x="45" y="218"/>
                  <a:pt x="62" y="222"/>
                  <a:pt x="70" y="224"/>
                </a:cubicBezTo>
                <a:cubicBezTo>
                  <a:pt x="68" y="220"/>
                  <a:pt x="65" y="216"/>
                  <a:pt x="64" y="211"/>
                </a:cubicBezTo>
                <a:cubicBezTo>
                  <a:pt x="62" y="205"/>
                  <a:pt x="63" y="206"/>
                  <a:pt x="65" y="200"/>
                </a:cubicBezTo>
                <a:cubicBezTo>
                  <a:pt x="66" y="195"/>
                  <a:pt x="69" y="189"/>
                  <a:pt x="70" y="184"/>
                </a:cubicBezTo>
                <a:cubicBezTo>
                  <a:pt x="64" y="184"/>
                  <a:pt x="58" y="185"/>
                  <a:pt x="52" y="185"/>
                </a:cubicBezTo>
                <a:cubicBezTo>
                  <a:pt x="53" y="183"/>
                  <a:pt x="54" y="179"/>
                  <a:pt x="54" y="176"/>
                </a:cubicBezTo>
                <a:cubicBezTo>
                  <a:pt x="50" y="176"/>
                  <a:pt x="47" y="177"/>
                  <a:pt x="42" y="177"/>
                </a:cubicBezTo>
                <a:cubicBezTo>
                  <a:pt x="53" y="164"/>
                  <a:pt x="63" y="152"/>
                  <a:pt x="72" y="139"/>
                </a:cubicBezTo>
                <a:cubicBezTo>
                  <a:pt x="75" y="147"/>
                  <a:pt x="73" y="147"/>
                  <a:pt x="81" y="150"/>
                </a:cubicBezTo>
                <a:cubicBezTo>
                  <a:pt x="86" y="152"/>
                  <a:pt x="88" y="153"/>
                  <a:pt x="94" y="153"/>
                </a:cubicBezTo>
                <a:cubicBezTo>
                  <a:pt x="101" y="152"/>
                  <a:pt x="105" y="150"/>
                  <a:pt x="107" y="142"/>
                </a:cubicBezTo>
                <a:cubicBezTo>
                  <a:pt x="109" y="138"/>
                  <a:pt x="106" y="133"/>
                  <a:pt x="109" y="128"/>
                </a:cubicBezTo>
                <a:cubicBezTo>
                  <a:pt x="110" y="130"/>
                  <a:pt x="111" y="131"/>
                  <a:pt x="111" y="133"/>
                </a:cubicBezTo>
                <a:cubicBezTo>
                  <a:pt x="113" y="127"/>
                  <a:pt x="118" y="131"/>
                  <a:pt x="122" y="131"/>
                </a:cubicBezTo>
                <a:cubicBezTo>
                  <a:pt x="127" y="131"/>
                  <a:pt x="127" y="134"/>
                  <a:pt x="130" y="127"/>
                </a:cubicBezTo>
                <a:cubicBezTo>
                  <a:pt x="130" y="126"/>
                  <a:pt x="130" y="124"/>
                  <a:pt x="130" y="122"/>
                </a:cubicBezTo>
                <a:cubicBezTo>
                  <a:pt x="131" y="124"/>
                  <a:pt x="133" y="124"/>
                  <a:pt x="135" y="123"/>
                </a:cubicBezTo>
                <a:cubicBezTo>
                  <a:pt x="134" y="121"/>
                  <a:pt x="134" y="119"/>
                  <a:pt x="133" y="117"/>
                </a:cubicBezTo>
                <a:cubicBezTo>
                  <a:pt x="134" y="119"/>
                  <a:pt x="135" y="121"/>
                  <a:pt x="136" y="123"/>
                </a:cubicBezTo>
                <a:cubicBezTo>
                  <a:pt x="136" y="123"/>
                  <a:pt x="136" y="123"/>
                  <a:pt x="135" y="123"/>
                </a:cubicBezTo>
                <a:cubicBezTo>
                  <a:pt x="138" y="128"/>
                  <a:pt x="141" y="133"/>
                  <a:pt x="144" y="137"/>
                </a:cubicBezTo>
                <a:cubicBezTo>
                  <a:pt x="146" y="138"/>
                  <a:pt x="156" y="148"/>
                  <a:pt x="159" y="142"/>
                </a:cubicBezTo>
                <a:cubicBezTo>
                  <a:pt x="161" y="140"/>
                  <a:pt x="155" y="139"/>
                  <a:pt x="155" y="136"/>
                </a:cubicBezTo>
                <a:cubicBezTo>
                  <a:pt x="155" y="131"/>
                  <a:pt x="157" y="136"/>
                  <a:pt x="158" y="133"/>
                </a:cubicBezTo>
                <a:cubicBezTo>
                  <a:pt x="161" y="129"/>
                  <a:pt x="169" y="122"/>
                  <a:pt x="159" y="120"/>
                </a:cubicBezTo>
                <a:cubicBezTo>
                  <a:pt x="160" y="120"/>
                  <a:pt x="161" y="119"/>
                  <a:pt x="162" y="119"/>
                </a:cubicBezTo>
                <a:cubicBezTo>
                  <a:pt x="158" y="119"/>
                  <a:pt x="155" y="120"/>
                  <a:pt x="153" y="117"/>
                </a:cubicBezTo>
                <a:cubicBezTo>
                  <a:pt x="165" y="112"/>
                  <a:pt x="161" y="122"/>
                  <a:pt x="172" y="126"/>
                </a:cubicBezTo>
                <a:cubicBezTo>
                  <a:pt x="195" y="136"/>
                  <a:pt x="178" y="114"/>
                  <a:pt x="184" y="107"/>
                </a:cubicBezTo>
                <a:cubicBezTo>
                  <a:pt x="185" y="105"/>
                  <a:pt x="194" y="106"/>
                  <a:pt x="197" y="105"/>
                </a:cubicBezTo>
                <a:cubicBezTo>
                  <a:pt x="200" y="103"/>
                  <a:pt x="205" y="100"/>
                  <a:pt x="206" y="96"/>
                </a:cubicBezTo>
                <a:cubicBezTo>
                  <a:pt x="208" y="93"/>
                  <a:pt x="206" y="90"/>
                  <a:pt x="208" y="88"/>
                </a:cubicBezTo>
                <a:cubicBezTo>
                  <a:pt x="209" y="85"/>
                  <a:pt x="220" y="84"/>
                  <a:pt x="222" y="84"/>
                </a:cubicBezTo>
                <a:cubicBezTo>
                  <a:pt x="216" y="87"/>
                  <a:pt x="205" y="92"/>
                  <a:pt x="211" y="101"/>
                </a:cubicBezTo>
                <a:cubicBezTo>
                  <a:pt x="212" y="105"/>
                  <a:pt x="208" y="110"/>
                  <a:pt x="208" y="115"/>
                </a:cubicBezTo>
                <a:cubicBezTo>
                  <a:pt x="208" y="120"/>
                  <a:pt x="211" y="125"/>
                  <a:pt x="210" y="128"/>
                </a:cubicBezTo>
                <a:cubicBezTo>
                  <a:pt x="211" y="128"/>
                  <a:pt x="211" y="129"/>
                  <a:pt x="211" y="129"/>
                </a:cubicBezTo>
                <a:cubicBezTo>
                  <a:pt x="212" y="129"/>
                  <a:pt x="213" y="129"/>
                  <a:pt x="214" y="131"/>
                </a:cubicBezTo>
                <a:cubicBezTo>
                  <a:pt x="213" y="130"/>
                  <a:pt x="212" y="129"/>
                  <a:pt x="211" y="129"/>
                </a:cubicBezTo>
                <a:cubicBezTo>
                  <a:pt x="209" y="128"/>
                  <a:pt x="209" y="135"/>
                  <a:pt x="205" y="136"/>
                </a:cubicBezTo>
                <a:cubicBezTo>
                  <a:pt x="206" y="132"/>
                  <a:pt x="207" y="127"/>
                  <a:pt x="205" y="124"/>
                </a:cubicBezTo>
                <a:cubicBezTo>
                  <a:pt x="204" y="126"/>
                  <a:pt x="203" y="127"/>
                  <a:pt x="203" y="129"/>
                </a:cubicBezTo>
                <a:cubicBezTo>
                  <a:pt x="202" y="129"/>
                  <a:pt x="202" y="128"/>
                  <a:pt x="201" y="128"/>
                </a:cubicBezTo>
                <a:cubicBezTo>
                  <a:pt x="202" y="126"/>
                  <a:pt x="199" y="121"/>
                  <a:pt x="196" y="123"/>
                </a:cubicBezTo>
                <a:cubicBezTo>
                  <a:pt x="195" y="124"/>
                  <a:pt x="197" y="135"/>
                  <a:pt x="197" y="137"/>
                </a:cubicBezTo>
                <a:cubicBezTo>
                  <a:pt x="193" y="134"/>
                  <a:pt x="188" y="135"/>
                  <a:pt x="184" y="134"/>
                </a:cubicBezTo>
                <a:cubicBezTo>
                  <a:pt x="187" y="138"/>
                  <a:pt x="189" y="139"/>
                  <a:pt x="192" y="141"/>
                </a:cubicBezTo>
                <a:cubicBezTo>
                  <a:pt x="193" y="141"/>
                  <a:pt x="193" y="141"/>
                  <a:pt x="195" y="143"/>
                </a:cubicBezTo>
                <a:cubicBezTo>
                  <a:pt x="194" y="142"/>
                  <a:pt x="193" y="141"/>
                  <a:pt x="192" y="141"/>
                </a:cubicBezTo>
                <a:cubicBezTo>
                  <a:pt x="190" y="140"/>
                  <a:pt x="198" y="151"/>
                  <a:pt x="187" y="147"/>
                </a:cubicBezTo>
                <a:cubicBezTo>
                  <a:pt x="190" y="152"/>
                  <a:pt x="194" y="151"/>
                  <a:pt x="197" y="154"/>
                </a:cubicBezTo>
                <a:cubicBezTo>
                  <a:pt x="200" y="157"/>
                  <a:pt x="200" y="157"/>
                  <a:pt x="200" y="163"/>
                </a:cubicBezTo>
                <a:cubicBezTo>
                  <a:pt x="200" y="171"/>
                  <a:pt x="201" y="177"/>
                  <a:pt x="199" y="185"/>
                </a:cubicBezTo>
                <a:cubicBezTo>
                  <a:pt x="196" y="194"/>
                  <a:pt x="194" y="201"/>
                  <a:pt x="189" y="207"/>
                </a:cubicBezTo>
                <a:cubicBezTo>
                  <a:pt x="187" y="209"/>
                  <a:pt x="182" y="212"/>
                  <a:pt x="179" y="215"/>
                </a:cubicBezTo>
                <a:cubicBezTo>
                  <a:pt x="175" y="219"/>
                  <a:pt x="173" y="222"/>
                  <a:pt x="170" y="227"/>
                </a:cubicBezTo>
                <a:cubicBezTo>
                  <a:pt x="164" y="235"/>
                  <a:pt x="155" y="237"/>
                  <a:pt x="146" y="242"/>
                </a:cubicBezTo>
                <a:cubicBezTo>
                  <a:pt x="138" y="246"/>
                  <a:pt x="131" y="252"/>
                  <a:pt x="124" y="257"/>
                </a:cubicBezTo>
                <a:cubicBezTo>
                  <a:pt x="105" y="269"/>
                  <a:pt x="87" y="278"/>
                  <a:pt x="66" y="285"/>
                </a:cubicBezTo>
                <a:cubicBezTo>
                  <a:pt x="56" y="288"/>
                  <a:pt x="46" y="291"/>
                  <a:pt x="35" y="294"/>
                </a:cubicBezTo>
                <a:cubicBezTo>
                  <a:pt x="27" y="296"/>
                  <a:pt x="10" y="303"/>
                  <a:pt x="2" y="298"/>
                </a:cubicBezTo>
                <a:cubicBezTo>
                  <a:pt x="2" y="305"/>
                  <a:pt x="2" y="312"/>
                  <a:pt x="2" y="319"/>
                </a:cubicBezTo>
                <a:cubicBezTo>
                  <a:pt x="32" y="309"/>
                  <a:pt x="63" y="303"/>
                  <a:pt x="92" y="292"/>
                </a:cubicBezTo>
                <a:cubicBezTo>
                  <a:pt x="105" y="286"/>
                  <a:pt x="116" y="281"/>
                  <a:pt x="130" y="280"/>
                </a:cubicBezTo>
                <a:cubicBezTo>
                  <a:pt x="138" y="280"/>
                  <a:pt x="143" y="283"/>
                  <a:pt x="150" y="285"/>
                </a:cubicBezTo>
                <a:cubicBezTo>
                  <a:pt x="159" y="287"/>
                  <a:pt x="156" y="286"/>
                  <a:pt x="162" y="294"/>
                </a:cubicBezTo>
                <a:cubicBezTo>
                  <a:pt x="163" y="292"/>
                  <a:pt x="164" y="291"/>
                  <a:pt x="165" y="290"/>
                </a:cubicBezTo>
                <a:cubicBezTo>
                  <a:pt x="160" y="300"/>
                  <a:pt x="153" y="312"/>
                  <a:pt x="155" y="324"/>
                </a:cubicBezTo>
                <a:cubicBezTo>
                  <a:pt x="162" y="318"/>
                  <a:pt x="166" y="314"/>
                  <a:pt x="174" y="314"/>
                </a:cubicBezTo>
                <a:cubicBezTo>
                  <a:pt x="176" y="314"/>
                  <a:pt x="185" y="316"/>
                  <a:pt x="186" y="317"/>
                </a:cubicBezTo>
                <a:cubicBezTo>
                  <a:pt x="187" y="318"/>
                  <a:pt x="185" y="326"/>
                  <a:pt x="186" y="329"/>
                </a:cubicBezTo>
                <a:cubicBezTo>
                  <a:pt x="186" y="328"/>
                  <a:pt x="186" y="328"/>
                  <a:pt x="186" y="327"/>
                </a:cubicBezTo>
                <a:cubicBezTo>
                  <a:pt x="187" y="329"/>
                  <a:pt x="187" y="332"/>
                  <a:pt x="187" y="334"/>
                </a:cubicBezTo>
                <a:cubicBezTo>
                  <a:pt x="181" y="334"/>
                  <a:pt x="171" y="336"/>
                  <a:pt x="168" y="340"/>
                </a:cubicBezTo>
                <a:cubicBezTo>
                  <a:pt x="166" y="343"/>
                  <a:pt x="168" y="347"/>
                  <a:pt x="167" y="348"/>
                </a:cubicBezTo>
                <a:cubicBezTo>
                  <a:pt x="165" y="352"/>
                  <a:pt x="160" y="354"/>
                  <a:pt x="159" y="358"/>
                </a:cubicBezTo>
                <a:cubicBezTo>
                  <a:pt x="157" y="362"/>
                  <a:pt x="156" y="366"/>
                  <a:pt x="157" y="370"/>
                </a:cubicBezTo>
                <a:cubicBezTo>
                  <a:pt x="158" y="376"/>
                  <a:pt x="158" y="374"/>
                  <a:pt x="161" y="375"/>
                </a:cubicBezTo>
                <a:cubicBezTo>
                  <a:pt x="167" y="375"/>
                  <a:pt x="174" y="370"/>
                  <a:pt x="180" y="369"/>
                </a:cubicBezTo>
                <a:cubicBezTo>
                  <a:pt x="177" y="375"/>
                  <a:pt x="184" y="379"/>
                  <a:pt x="181" y="384"/>
                </a:cubicBezTo>
                <a:cubicBezTo>
                  <a:pt x="180" y="386"/>
                  <a:pt x="174" y="388"/>
                  <a:pt x="172" y="387"/>
                </a:cubicBezTo>
                <a:cubicBezTo>
                  <a:pt x="173" y="386"/>
                  <a:pt x="173" y="385"/>
                  <a:pt x="174" y="384"/>
                </a:cubicBezTo>
                <a:cubicBezTo>
                  <a:pt x="170" y="383"/>
                  <a:pt x="169" y="387"/>
                  <a:pt x="166" y="386"/>
                </a:cubicBezTo>
                <a:cubicBezTo>
                  <a:pt x="161" y="386"/>
                  <a:pt x="161" y="383"/>
                  <a:pt x="156" y="381"/>
                </a:cubicBezTo>
                <a:cubicBezTo>
                  <a:pt x="157" y="387"/>
                  <a:pt x="148" y="385"/>
                  <a:pt x="144" y="388"/>
                </a:cubicBezTo>
                <a:cubicBezTo>
                  <a:pt x="149" y="388"/>
                  <a:pt x="152" y="390"/>
                  <a:pt x="152" y="395"/>
                </a:cubicBezTo>
                <a:cubicBezTo>
                  <a:pt x="144" y="396"/>
                  <a:pt x="132" y="408"/>
                  <a:pt x="125" y="400"/>
                </a:cubicBezTo>
                <a:cubicBezTo>
                  <a:pt x="128" y="398"/>
                  <a:pt x="131" y="395"/>
                  <a:pt x="134" y="393"/>
                </a:cubicBezTo>
                <a:cubicBezTo>
                  <a:pt x="130" y="389"/>
                  <a:pt x="116" y="383"/>
                  <a:pt x="111" y="385"/>
                </a:cubicBezTo>
                <a:cubicBezTo>
                  <a:pt x="107" y="387"/>
                  <a:pt x="107" y="393"/>
                  <a:pt x="102" y="393"/>
                </a:cubicBezTo>
                <a:cubicBezTo>
                  <a:pt x="100" y="394"/>
                  <a:pt x="96" y="392"/>
                  <a:pt x="94" y="391"/>
                </a:cubicBezTo>
                <a:cubicBezTo>
                  <a:pt x="97" y="387"/>
                  <a:pt x="103" y="388"/>
                  <a:pt x="106" y="384"/>
                </a:cubicBezTo>
                <a:cubicBezTo>
                  <a:pt x="95" y="385"/>
                  <a:pt x="85" y="389"/>
                  <a:pt x="74" y="389"/>
                </a:cubicBezTo>
                <a:cubicBezTo>
                  <a:pt x="66" y="388"/>
                  <a:pt x="57" y="386"/>
                  <a:pt x="50" y="384"/>
                </a:cubicBezTo>
                <a:cubicBezTo>
                  <a:pt x="35" y="382"/>
                  <a:pt x="18" y="379"/>
                  <a:pt x="2" y="372"/>
                </a:cubicBezTo>
                <a:cubicBezTo>
                  <a:pt x="2" y="376"/>
                  <a:pt x="0" y="391"/>
                  <a:pt x="2" y="393"/>
                </a:cubicBezTo>
                <a:cubicBezTo>
                  <a:pt x="4" y="395"/>
                  <a:pt x="19" y="394"/>
                  <a:pt x="22" y="395"/>
                </a:cubicBezTo>
                <a:cubicBezTo>
                  <a:pt x="30" y="396"/>
                  <a:pt x="40" y="397"/>
                  <a:pt x="50" y="397"/>
                </a:cubicBezTo>
                <a:cubicBezTo>
                  <a:pt x="49" y="397"/>
                  <a:pt x="48" y="397"/>
                  <a:pt x="48" y="396"/>
                </a:cubicBezTo>
                <a:cubicBezTo>
                  <a:pt x="51" y="397"/>
                  <a:pt x="52" y="397"/>
                  <a:pt x="54" y="396"/>
                </a:cubicBezTo>
                <a:cubicBezTo>
                  <a:pt x="54" y="396"/>
                  <a:pt x="53" y="397"/>
                  <a:pt x="52" y="397"/>
                </a:cubicBezTo>
                <a:cubicBezTo>
                  <a:pt x="59" y="398"/>
                  <a:pt x="63" y="398"/>
                  <a:pt x="70" y="399"/>
                </a:cubicBezTo>
                <a:cubicBezTo>
                  <a:pt x="74" y="399"/>
                  <a:pt x="83" y="397"/>
                  <a:pt x="86" y="399"/>
                </a:cubicBezTo>
                <a:cubicBezTo>
                  <a:pt x="90" y="402"/>
                  <a:pt x="93" y="412"/>
                  <a:pt x="96" y="415"/>
                </a:cubicBezTo>
                <a:cubicBezTo>
                  <a:pt x="88" y="418"/>
                  <a:pt x="81" y="419"/>
                  <a:pt x="74" y="424"/>
                </a:cubicBezTo>
                <a:cubicBezTo>
                  <a:pt x="76" y="424"/>
                  <a:pt x="86" y="428"/>
                  <a:pt x="87" y="430"/>
                </a:cubicBezTo>
                <a:cubicBezTo>
                  <a:pt x="89" y="433"/>
                  <a:pt x="88" y="438"/>
                  <a:pt x="87" y="441"/>
                </a:cubicBezTo>
                <a:cubicBezTo>
                  <a:pt x="93" y="438"/>
                  <a:pt x="99" y="432"/>
                  <a:pt x="105" y="431"/>
                </a:cubicBezTo>
                <a:cubicBezTo>
                  <a:pt x="107" y="431"/>
                  <a:pt x="113" y="432"/>
                  <a:pt x="116" y="432"/>
                </a:cubicBezTo>
                <a:cubicBezTo>
                  <a:pt x="121" y="432"/>
                  <a:pt x="122" y="432"/>
                  <a:pt x="126" y="434"/>
                </a:cubicBezTo>
                <a:cubicBezTo>
                  <a:pt x="130" y="436"/>
                  <a:pt x="132" y="439"/>
                  <a:pt x="135" y="441"/>
                </a:cubicBezTo>
                <a:cubicBezTo>
                  <a:pt x="138" y="443"/>
                  <a:pt x="144" y="444"/>
                  <a:pt x="146" y="446"/>
                </a:cubicBezTo>
                <a:cubicBezTo>
                  <a:pt x="149" y="450"/>
                  <a:pt x="151" y="464"/>
                  <a:pt x="153" y="469"/>
                </a:cubicBezTo>
                <a:cubicBezTo>
                  <a:pt x="152" y="468"/>
                  <a:pt x="153" y="468"/>
                  <a:pt x="153" y="468"/>
                </a:cubicBezTo>
                <a:cubicBezTo>
                  <a:pt x="151" y="474"/>
                  <a:pt x="160" y="477"/>
                  <a:pt x="165" y="477"/>
                </a:cubicBezTo>
                <a:cubicBezTo>
                  <a:pt x="164" y="474"/>
                  <a:pt x="163" y="471"/>
                  <a:pt x="161" y="468"/>
                </a:cubicBezTo>
                <a:cubicBezTo>
                  <a:pt x="166" y="468"/>
                  <a:pt x="171" y="469"/>
                  <a:pt x="173" y="463"/>
                </a:cubicBezTo>
                <a:cubicBezTo>
                  <a:pt x="174" y="459"/>
                  <a:pt x="170" y="456"/>
                  <a:pt x="174" y="453"/>
                </a:cubicBezTo>
                <a:cubicBezTo>
                  <a:pt x="172" y="453"/>
                  <a:pt x="167" y="454"/>
                  <a:pt x="165" y="452"/>
                </a:cubicBezTo>
                <a:cubicBezTo>
                  <a:pt x="160" y="448"/>
                  <a:pt x="173" y="451"/>
                  <a:pt x="173" y="451"/>
                </a:cubicBezTo>
                <a:cubicBezTo>
                  <a:pt x="182" y="451"/>
                  <a:pt x="173" y="450"/>
                  <a:pt x="168" y="449"/>
                </a:cubicBezTo>
                <a:cubicBezTo>
                  <a:pt x="171" y="447"/>
                  <a:pt x="173" y="446"/>
                  <a:pt x="175" y="445"/>
                </a:cubicBezTo>
                <a:cubicBezTo>
                  <a:pt x="171" y="444"/>
                  <a:pt x="171" y="442"/>
                  <a:pt x="174" y="441"/>
                </a:cubicBezTo>
                <a:cubicBezTo>
                  <a:pt x="177" y="440"/>
                  <a:pt x="181" y="442"/>
                  <a:pt x="185" y="441"/>
                </a:cubicBezTo>
                <a:cubicBezTo>
                  <a:pt x="183" y="441"/>
                  <a:pt x="182" y="442"/>
                  <a:pt x="180" y="442"/>
                </a:cubicBezTo>
                <a:cubicBezTo>
                  <a:pt x="188" y="447"/>
                  <a:pt x="194" y="453"/>
                  <a:pt x="202" y="458"/>
                </a:cubicBezTo>
                <a:cubicBezTo>
                  <a:pt x="209" y="462"/>
                  <a:pt x="216" y="463"/>
                  <a:pt x="223" y="465"/>
                </a:cubicBezTo>
                <a:cubicBezTo>
                  <a:pt x="221" y="474"/>
                  <a:pt x="201" y="476"/>
                  <a:pt x="206" y="487"/>
                </a:cubicBezTo>
                <a:cubicBezTo>
                  <a:pt x="210" y="495"/>
                  <a:pt x="227" y="494"/>
                  <a:pt x="234" y="496"/>
                </a:cubicBezTo>
                <a:cubicBezTo>
                  <a:pt x="227" y="501"/>
                  <a:pt x="222" y="518"/>
                  <a:pt x="229" y="529"/>
                </a:cubicBezTo>
                <a:cubicBezTo>
                  <a:pt x="234" y="536"/>
                  <a:pt x="231" y="531"/>
                  <a:pt x="238" y="534"/>
                </a:cubicBezTo>
                <a:cubicBezTo>
                  <a:pt x="241" y="535"/>
                  <a:pt x="242" y="538"/>
                  <a:pt x="245" y="538"/>
                </a:cubicBezTo>
                <a:cubicBezTo>
                  <a:pt x="254" y="539"/>
                  <a:pt x="260" y="526"/>
                  <a:pt x="266" y="528"/>
                </a:cubicBezTo>
                <a:cubicBezTo>
                  <a:pt x="269" y="528"/>
                  <a:pt x="272" y="532"/>
                  <a:pt x="275" y="533"/>
                </a:cubicBezTo>
                <a:cubicBezTo>
                  <a:pt x="275" y="533"/>
                  <a:pt x="283" y="534"/>
                  <a:pt x="284" y="534"/>
                </a:cubicBezTo>
                <a:cubicBezTo>
                  <a:pt x="294" y="533"/>
                  <a:pt x="293" y="531"/>
                  <a:pt x="296" y="523"/>
                </a:cubicBezTo>
                <a:cubicBezTo>
                  <a:pt x="297" y="518"/>
                  <a:pt x="305" y="501"/>
                  <a:pt x="302" y="496"/>
                </a:cubicBezTo>
                <a:cubicBezTo>
                  <a:pt x="299" y="491"/>
                  <a:pt x="297" y="504"/>
                  <a:pt x="296" y="506"/>
                </a:cubicBezTo>
                <a:cubicBezTo>
                  <a:pt x="290" y="500"/>
                  <a:pt x="297" y="487"/>
                  <a:pt x="299" y="481"/>
                </a:cubicBezTo>
                <a:cubicBezTo>
                  <a:pt x="300" y="482"/>
                  <a:pt x="300" y="484"/>
                  <a:pt x="301" y="486"/>
                </a:cubicBezTo>
                <a:cubicBezTo>
                  <a:pt x="302" y="486"/>
                  <a:pt x="300" y="488"/>
                  <a:pt x="300" y="488"/>
                </a:cubicBezTo>
                <a:cubicBezTo>
                  <a:pt x="300" y="489"/>
                  <a:pt x="302" y="490"/>
                  <a:pt x="302" y="491"/>
                </a:cubicBezTo>
                <a:cubicBezTo>
                  <a:pt x="305" y="499"/>
                  <a:pt x="304" y="505"/>
                  <a:pt x="303" y="515"/>
                </a:cubicBezTo>
                <a:cubicBezTo>
                  <a:pt x="302" y="526"/>
                  <a:pt x="299" y="530"/>
                  <a:pt x="292" y="538"/>
                </a:cubicBezTo>
                <a:cubicBezTo>
                  <a:pt x="290" y="541"/>
                  <a:pt x="284" y="546"/>
                  <a:pt x="285" y="551"/>
                </a:cubicBezTo>
                <a:cubicBezTo>
                  <a:pt x="281" y="545"/>
                  <a:pt x="271" y="540"/>
                  <a:pt x="264" y="541"/>
                </a:cubicBezTo>
                <a:cubicBezTo>
                  <a:pt x="261" y="542"/>
                  <a:pt x="260" y="543"/>
                  <a:pt x="257" y="545"/>
                </a:cubicBezTo>
                <a:cubicBezTo>
                  <a:pt x="253" y="547"/>
                  <a:pt x="249" y="547"/>
                  <a:pt x="244" y="549"/>
                </a:cubicBezTo>
                <a:cubicBezTo>
                  <a:pt x="236" y="551"/>
                  <a:pt x="227" y="561"/>
                  <a:pt x="235" y="566"/>
                </a:cubicBezTo>
                <a:cubicBezTo>
                  <a:pt x="240" y="570"/>
                  <a:pt x="248" y="572"/>
                  <a:pt x="253" y="574"/>
                </a:cubicBezTo>
                <a:cubicBezTo>
                  <a:pt x="243" y="578"/>
                  <a:pt x="244" y="598"/>
                  <a:pt x="251" y="604"/>
                </a:cubicBezTo>
                <a:cubicBezTo>
                  <a:pt x="251" y="604"/>
                  <a:pt x="260" y="608"/>
                  <a:pt x="259" y="608"/>
                </a:cubicBezTo>
                <a:cubicBezTo>
                  <a:pt x="266" y="609"/>
                  <a:pt x="272" y="598"/>
                  <a:pt x="279" y="602"/>
                </a:cubicBezTo>
                <a:cubicBezTo>
                  <a:pt x="271" y="606"/>
                  <a:pt x="286" y="610"/>
                  <a:pt x="289" y="609"/>
                </a:cubicBezTo>
                <a:cubicBezTo>
                  <a:pt x="296" y="607"/>
                  <a:pt x="301" y="597"/>
                  <a:pt x="304" y="591"/>
                </a:cubicBezTo>
                <a:cubicBezTo>
                  <a:pt x="309" y="582"/>
                  <a:pt x="310" y="560"/>
                  <a:pt x="299" y="555"/>
                </a:cubicBezTo>
                <a:cubicBezTo>
                  <a:pt x="299" y="556"/>
                  <a:pt x="299" y="556"/>
                  <a:pt x="299" y="557"/>
                </a:cubicBezTo>
                <a:cubicBezTo>
                  <a:pt x="298" y="555"/>
                  <a:pt x="293" y="556"/>
                  <a:pt x="292" y="553"/>
                </a:cubicBezTo>
                <a:cubicBezTo>
                  <a:pt x="291" y="550"/>
                  <a:pt x="296" y="547"/>
                  <a:pt x="296" y="542"/>
                </a:cubicBezTo>
                <a:cubicBezTo>
                  <a:pt x="296" y="544"/>
                  <a:pt x="296" y="546"/>
                  <a:pt x="296" y="548"/>
                </a:cubicBezTo>
                <a:cubicBezTo>
                  <a:pt x="300" y="545"/>
                  <a:pt x="302" y="540"/>
                  <a:pt x="304" y="534"/>
                </a:cubicBezTo>
                <a:cubicBezTo>
                  <a:pt x="304" y="534"/>
                  <a:pt x="304" y="534"/>
                  <a:pt x="304" y="533"/>
                </a:cubicBezTo>
                <a:cubicBezTo>
                  <a:pt x="304" y="533"/>
                  <a:pt x="304" y="533"/>
                  <a:pt x="304" y="534"/>
                </a:cubicBezTo>
                <a:cubicBezTo>
                  <a:pt x="307" y="523"/>
                  <a:pt x="307" y="509"/>
                  <a:pt x="307" y="500"/>
                </a:cubicBezTo>
                <a:cubicBezTo>
                  <a:pt x="309" y="500"/>
                  <a:pt x="313" y="500"/>
                  <a:pt x="313" y="500"/>
                </a:cubicBezTo>
                <a:cubicBezTo>
                  <a:pt x="312" y="501"/>
                  <a:pt x="314" y="501"/>
                  <a:pt x="312" y="501"/>
                </a:cubicBezTo>
                <a:cubicBezTo>
                  <a:pt x="312" y="502"/>
                  <a:pt x="312" y="503"/>
                  <a:pt x="313" y="504"/>
                </a:cubicBezTo>
                <a:cubicBezTo>
                  <a:pt x="313" y="504"/>
                  <a:pt x="313" y="503"/>
                  <a:pt x="313" y="503"/>
                </a:cubicBezTo>
                <a:cubicBezTo>
                  <a:pt x="313" y="504"/>
                  <a:pt x="314" y="506"/>
                  <a:pt x="314" y="507"/>
                </a:cubicBezTo>
                <a:cubicBezTo>
                  <a:pt x="314" y="506"/>
                  <a:pt x="313" y="505"/>
                  <a:pt x="313" y="504"/>
                </a:cubicBezTo>
                <a:cubicBezTo>
                  <a:pt x="314" y="512"/>
                  <a:pt x="316" y="519"/>
                  <a:pt x="316" y="528"/>
                </a:cubicBezTo>
                <a:cubicBezTo>
                  <a:pt x="316" y="533"/>
                  <a:pt x="319" y="539"/>
                  <a:pt x="312" y="539"/>
                </a:cubicBezTo>
                <a:cubicBezTo>
                  <a:pt x="308" y="539"/>
                  <a:pt x="308" y="534"/>
                  <a:pt x="304" y="534"/>
                </a:cubicBezTo>
                <a:cubicBezTo>
                  <a:pt x="304" y="534"/>
                  <a:pt x="304" y="534"/>
                  <a:pt x="304" y="534"/>
                </a:cubicBezTo>
                <a:cubicBezTo>
                  <a:pt x="308" y="541"/>
                  <a:pt x="309" y="548"/>
                  <a:pt x="303" y="552"/>
                </a:cubicBezTo>
                <a:cubicBezTo>
                  <a:pt x="307" y="553"/>
                  <a:pt x="311" y="556"/>
                  <a:pt x="315" y="555"/>
                </a:cubicBezTo>
                <a:cubicBezTo>
                  <a:pt x="315" y="557"/>
                  <a:pt x="313" y="567"/>
                  <a:pt x="314" y="568"/>
                </a:cubicBezTo>
                <a:cubicBezTo>
                  <a:pt x="317" y="570"/>
                  <a:pt x="320" y="565"/>
                  <a:pt x="319" y="564"/>
                </a:cubicBezTo>
                <a:cubicBezTo>
                  <a:pt x="320" y="564"/>
                  <a:pt x="321" y="563"/>
                  <a:pt x="321" y="563"/>
                </a:cubicBezTo>
                <a:cubicBezTo>
                  <a:pt x="321" y="564"/>
                  <a:pt x="321" y="565"/>
                  <a:pt x="321" y="566"/>
                </a:cubicBezTo>
                <a:cubicBezTo>
                  <a:pt x="325" y="563"/>
                  <a:pt x="321" y="555"/>
                  <a:pt x="324" y="556"/>
                </a:cubicBezTo>
                <a:cubicBezTo>
                  <a:pt x="327" y="556"/>
                  <a:pt x="329" y="564"/>
                  <a:pt x="329" y="565"/>
                </a:cubicBezTo>
                <a:cubicBezTo>
                  <a:pt x="329" y="565"/>
                  <a:pt x="328" y="580"/>
                  <a:pt x="333" y="572"/>
                </a:cubicBezTo>
                <a:cubicBezTo>
                  <a:pt x="334" y="570"/>
                  <a:pt x="330" y="565"/>
                  <a:pt x="332" y="561"/>
                </a:cubicBezTo>
                <a:cubicBezTo>
                  <a:pt x="332" y="566"/>
                  <a:pt x="337" y="571"/>
                  <a:pt x="339" y="575"/>
                </a:cubicBezTo>
                <a:cubicBezTo>
                  <a:pt x="337" y="576"/>
                  <a:pt x="334" y="579"/>
                  <a:pt x="332" y="582"/>
                </a:cubicBezTo>
                <a:cubicBezTo>
                  <a:pt x="336" y="583"/>
                  <a:pt x="342" y="582"/>
                  <a:pt x="346" y="584"/>
                </a:cubicBezTo>
                <a:cubicBezTo>
                  <a:pt x="351" y="586"/>
                  <a:pt x="350" y="585"/>
                  <a:pt x="354" y="589"/>
                </a:cubicBezTo>
                <a:cubicBezTo>
                  <a:pt x="360" y="594"/>
                  <a:pt x="367" y="598"/>
                  <a:pt x="373" y="602"/>
                </a:cubicBezTo>
                <a:cubicBezTo>
                  <a:pt x="376" y="594"/>
                  <a:pt x="377" y="582"/>
                  <a:pt x="374" y="574"/>
                </a:cubicBezTo>
                <a:cubicBezTo>
                  <a:pt x="373" y="572"/>
                  <a:pt x="371" y="571"/>
                  <a:pt x="371" y="568"/>
                </a:cubicBezTo>
                <a:cubicBezTo>
                  <a:pt x="370" y="565"/>
                  <a:pt x="372" y="565"/>
                  <a:pt x="372" y="562"/>
                </a:cubicBezTo>
                <a:cubicBezTo>
                  <a:pt x="371" y="557"/>
                  <a:pt x="371" y="552"/>
                  <a:pt x="371" y="547"/>
                </a:cubicBezTo>
                <a:cubicBezTo>
                  <a:pt x="373" y="548"/>
                  <a:pt x="373" y="547"/>
                  <a:pt x="375" y="547"/>
                </a:cubicBezTo>
                <a:cubicBezTo>
                  <a:pt x="373" y="546"/>
                  <a:pt x="373" y="545"/>
                  <a:pt x="371" y="543"/>
                </a:cubicBezTo>
                <a:cubicBezTo>
                  <a:pt x="372" y="542"/>
                  <a:pt x="373" y="542"/>
                  <a:pt x="373" y="541"/>
                </a:cubicBezTo>
                <a:cubicBezTo>
                  <a:pt x="373" y="539"/>
                  <a:pt x="373" y="538"/>
                  <a:pt x="372" y="537"/>
                </a:cubicBezTo>
                <a:cubicBezTo>
                  <a:pt x="374" y="538"/>
                  <a:pt x="374" y="540"/>
                  <a:pt x="373" y="541"/>
                </a:cubicBezTo>
                <a:cubicBezTo>
                  <a:pt x="374" y="545"/>
                  <a:pt x="375" y="549"/>
                  <a:pt x="378" y="552"/>
                </a:cubicBezTo>
                <a:cubicBezTo>
                  <a:pt x="376" y="549"/>
                  <a:pt x="376" y="545"/>
                  <a:pt x="379" y="542"/>
                </a:cubicBezTo>
                <a:cubicBezTo>
                  <a:pt x="379" y="542"/>
                  <a:pt x="386" y="560"/>
                  <a:pt x="387" y="552"/>
                </a:cubicBezTo>
                <a:cubicBezTo>
                  <a:pt x="387" y="548"/>
                  <a:pt x="384" y="550"/>
                  <a:pt x="383" y="548"/>
                </a:cubicBezTo>
                <a:cubicBezTo>
                  <a:pt x="381" y="544"/>
                  <a:pt x="380" y="540"/>
                  <a:pt x="380" y="536"/>
                </a:cubicBezTo>
                <a:cubicBezTo>
                  <a:pt x="382" y="536"/>
                  <a:pt x="384" y="537"/>
                  <a:pt x="385" y="538"/>
                </a:cubicBezTo>
                <a:cubicBezTo>
                  <a:pt x="384" y="537"/>
                  <a:pt x="383" y="537"/>
                  <a:pt x="382" y="537"/>
                </a:cubicBezTo>
                <a:cubicBezTo>
                  <a:pt x="382" y="537"/>
                  <a:pt x="382" y="538"/>
                  <a:pt x="381" y="539"/>
                </a:cubicBezTo>
                <a:cubicBezTo>
                  <a:pt x="385" y="539"/>
                  <a:pt x="385" y="539"/>
                  <a:pt x="386" y="543"/>
                </a:cubicBezTo>
                <a:cubicBezTo>
                  <a:pt x="387" y="541"/>
                  <a:pt x="388" y="542"/>
                  <a:pt x="389" y="541"/>
                </a:cubicBezTo>
                <a:cubicBezTo>
                  <a:pt x="389" y="541"/>
                  <a:pt x="389" y="542"/>
                  <a:pt x="389" y="541"/>
                </a:cubicBezTo>
                <a:cubicBezTo>
                  <a:pt x="395" y="544"/>
                  <a:pt x="401" y="547"/>
                  <a:pt x="402" y="537"/>
                </a:cubicBezTo>
                <a:cubicBezTo>
                  <a:pt x="403" y="536"/>
                  <a:pt x="403" y="535"/>
                  <a:pt x="404" y="534"/>
                </a:cubicBezTo>
                <a:cubicBezTo>
                  <a:pt x="403" y="533"/>
                  <a:pt x="402" y="533"/>
                  <a:pt x="401" y="532"/>
                </a:cubicBezTo>
                <a:cubicBezTo>
                  <a:pt x="401" y="531"/>
                  <a:pt x="399" y="529"/>
                  <a:pt x="400" y="528"/>
                </a:cubicBezTo>
                <a:cubicBezTo>
                  <a:pt x="403" y="525"/>
                  <a:pt x="405" y="529"/>
                  <a:pt x="409" y="528"/>
                </a:cubicBezTo>
                <a:cubicBezTo>
                  <a:pt x="417" y="527"/>
                  <a:pt x="411" y="519"/>
                  <a:pt x="405" y="516"/>
                </a:cubicBezTo>
                <a:cubicBezTo>
                  <a:pt x="400" y="513"/>
                  <a:pt x="391" y="514"/>
                  <a:pt x="385" y="514"/>
                </a:cubicBezTo>
                <a:cubicBezTo>
                  <a:pt x="380" y="514"/>
                  <a:pt x="375" y="514"/>
                  <a:pt x="371" y="514"/>
                </a:cubicBezTo>
                <a:cubicBezTo>
                  <a:pt x="365" y="513"/>
                  <a:pt x="367" y="514"/>
                  <a:pt x="366" y="507"/>
                </a:cubicBezTo>
                <a:cubicBezTo>
                  <a:pt x="366" y="508"/>
                  <a:pt x="360" y="506"/>
                  <a:pt x="362" y="504"/>
                </a:cubicBezTo>
                <a:cubicBezTo>
                  <a:pt x="364" y="503"/>
                  <a:pt x="370" y="507"/>
                  <a:pt x="371" y="506"/>
                </a:cubicBezTo>
                <a:cubicBezTo>
                  <a:pt x="377" y="505"/>
                  <a:pt x="365" y="504"/>
                  <a:pt x="370" y="500"/>
                </a:cubicBezTo>
                <a:cubicBezTo>
                  <a:pt x="371" y="504"/>
                  <a:pt x="375" y="499"/>
                  <a:pt x="374" y="499"/>
                </a:cubicBezTo>
                <a:cubicBezTo>
                  <a:pt x="374" y="494"/>
                  <a:pt x="367" y="495"/>
                  <a:pt x="362" y="495"/>
                </a:cubicBezTo>
                <a:cubicBezTo>
                  <a:pt x="364" y="491"/>
                  <a:pt x="365" y="487"/>
                  <a:pt x="367" y="483"/>
                </a:cubicBezTo>
                <a:cubicBezTo>
                  <a:pt x="361" y="484"/>
                  <a:pt x="357" y="488"/>
                  <a:pt x="351" y="490"/>
                </a:cubicBezTo>
                <a:cubicBezTo>
                  <a:pt x="352" y="488"/>
                  <a:pt x="352" y="486"/>
                  <a:pt x="353" y="484"/>
                </a:cubicBezTo>
                <a:cubicBezTo>
                  <a:pt x="345" y="486"/>
                  <a:pt x="347" y="495"/>
                  <a:pt x="342" y="495"/>
                </a:cubicBezTo>
                <a:cubicBezTo>
                  <a:pt x="335" y="496"/>
                  <a:pt x="329" y="481"/>
                  <a:pt x="326" y="477"/>
                </a:cubicBezTo>
                <a:cubicBezTo>
                  <a:pt x="325" y="473"/>
                  <a:pt x="324" y="469"/>
                  <a:pt x="323" y="467"/>
                </a:cubicBezTo>
                <a:cubicBezTo>
                  <a:pt x="322" y="466"/>
                  <a:pt x="325" y="465"/>
                  <a:pt x="323" y="463"/>
                </a:cubicBezTo>
                <a:cubicBezTo>
                  <a:pt x="324" y="464"/>
                  <a:pt x="313" y="460"/>
                  <a:pt x="314" y="460"/>
                </a:cubicBezTo>
                <a:cubicBezTo>
                  <a:pt x="310" y="460"/>
                  <a:pt x="306" y="463"/>
                  <a:pt x="301" y="462"/>
                </a:cubicBezTo>
                <a:cubicBezTo>
                  <a:pt x="301" y="461"/>
                  <a:pt x="301" y="460"/>
                  <a:pt x="300" y="459"/>
                </a:cubicBezTo>
                <a:cubicBezTo>
                  <a:pt x="302" y="458"/>
                  <a:pt x="303" y="457"/>
                  <a:pt x="305" y="456"/>
                </a:cubicBezTo>
                <a:cubicBezTo>
                  <a:pt x="303" y="456"/>
                  <a:pt x="296" y="459"/>
                  <a:pt x="297" y="455"/>
                </a:cubicBezTo>
                <a:cubicBezTo>
                  <a:pt x="298" y="452"/>
                  <a:pt x="303" y="453"/>
                  <a:pt x="305" y="451"/>
                </a:cubicBezTo>
                <a:cubicBezTo>
                  <a:pt x="308" y="446"/>
                  <a:pt x="293" y="455"/>
                  <a:pt x="293" y="455"/>
                </a:cubicBezTo>
                <a:cubicBezTo>
                  <a:pt x="291" y="451"/>
                  <a:pt x="292" y="448"/>
                  <a:pt x="295" y="446"/>
                </a:cubicBezTo>
                <a:cubicBezTo>
                  <a:pt x="295" y="445"/>
                  <a:pt x="294" y="445"/>
                  <a:pt x="293" y="444"/>
                </a:cubicBezTo>
                <a:cubicBezTo>
                  <a:pt x="293" y="445"/>
                  <a:pt x="294" y="445"/>
                  <a:pt x="294" y="446"/>
                </a:cubicBezTo>
                <a:cubicBezTo>
                  <a:pt x="293" y="447"/>
                  <a:pt x="294" y="446"/>
                  <a:pt x="293" y="448"/>
                </a:cubicBezTo>
                <a:cubicBezTo>
                  <a:pt x="292" y="446"/>
                  <a:pt x="293" y="445"/>
                  <a:pt x="293" y="444"/>
                </a:cubicBezTo>
                <a:cubicBezTo>
                  <a:pt x="297" y="443"/>
                  <a:pt x="296" y="440"/>
                  <a:pt x="294" y="438"/>
                </a:cubicBezTo>
                <a:cubicBezTo>
                  <a:pt x="288" y="430"/>
                  <a:pt x="284" y="440"/>
                  <a:pt x="281" y="439"/>
                </a:cubicBezTo>
                <a:cubicBezTo>
                  <a:pt x="275" y="437"/>
                  <a:pt x="283" y="431"/>
                  <a:pt x="280" y="427"/>
                </a:cubicBezTo>
                <a:cubicBezTo>
                  <a:pt x="276" y="424"/>
                  <a:pt x="271" y="431"/>
                  <a:pt x="270" y="434"/>
                </a:cubicBezTo>
                <a:cubicBezTo>
                  <a:pt x="271" y="434"/>
                  <a:pt x="272" y="435"/>
                  <a:pt x="273" y="436"/>
                </a:cubicBezTo>
                <a:cubicBezTo>
                  <a:pt x="264" y="430"/>
                  <a:pt x="269" y="455"/>
                  <a:pt x="270" y="459"/>
                </a:cubicBezTo>
                <a:cubicBezTo>
                  <a:pt x="260" y="453"/>
                  <a:pt x="252" y="445"/>
                  <a:pt x="241" y="439"/>
                </a:cubicBezTo>
                <a:cubicBezTo>
                  <a:pt x="242" y="446"/>
                  <a:pt x="243" y="453"/>
                  <a:pt x="236" y="456"/>
                </a:cubicBezTo>
                <a:cubicBezTo>
                  <a:pt x="232" y="458"/>
                  <a:pt x="224" y="455"/>
                  <a:pt x="218" y="453"/>
                </a:cubicBezTo>
                <a:cubicBezTo>
                  <a:pt x="211" y="450"/>
                  <a:pt x="190" y="441"/>
                  <a:pt x="209" y="442"/>
                </a:cubicBezTo>
                <a:cubicBezTo>
                  <a:pt x="217" y="442"/>
                  <a:pt x="240" y="440"/>
                  <a:pt x="220" y="438"/>
                </a:cubicBezTo>
                <a:cubicBezTo>
                  <a:pt x="215" y="438"/>
                  <a:pt x="204" y="438"/>
                  <a:pt x="201" y="435"/>
                </a:cubicBezTo>
                <a:cubicBezTo>
                  <a:pt x="203" y="436"/>
                  <a:pt x="199" y="425"/>
                  <a:pt x="199" y="427"/>
                </a:cubicBezTo>
                <a:cubicBezTo>
                  <a:pt x="200" y="424"/>
                  <a:pt x="206" y="423"/>
                  <a:pt x="209" y="420"/>
                </a:cubicBezTo>
                <a:cubicBezTo>
                  <a:pt x="209" y="419"/>
                  <a:pt x="211" y="412"/>
                  <a:pt x="210" y="411"/>
                </a:cubicBezTo>
                <a:cubicBezTo>
                  <a:pt x="208" y="405"/>
                  <a:pt x="202" y="404"/>
                  <a:pt x="197" y="402"/>
                </a:cubicBezTo>
                <a:cubicBezTo>
                  <a:pt x="192" y="400"/>
                  <a:pt x="191" y="402"/>
                  <a:pt x="190" y="399"/>
                </a:cubicBezTo>
                <a:cubicBezTo>
                  <a:pt x="189" y="396"/>
                  <a:pt x="191" y="392"/>
                  <a:pt x="192" y="391"/>
                </a:cubicBezTo>
                <a:cubicBezTo>
                  <a:pt x="194" y="390"/>
                  <a:pt x="201" y="390"/>
                  <a:pt x="202" y="389"/>
                </a:cubicBezTo>
                <a:cubicBezTo>
                  <a:pt x="207" y="386"/>
                  <a:pt x="206" y="380"/>
                  <a:pt x="209" y="377"/>
                </a:cubicBezTo>
                <a:cubicBezTo>
                  <a:pt x="214" y="373"/>
                  <a:pt x="211" y="377"/>
                  <a:pt x="219" y="376"/>
                </a:cubicBezTo>
                <a:cubicBezTo>
                  <a:pt x="226" y="375"/>
                  <a:pt x="228" y="367"/>
                  <a:pt x="227" y="361"/>
                </a:cubicBezTo>
                <a:cubicBezTo>
                  <a:pt x="226" y="348"/>
                  <a:pt x="218" y="333"/>
                  <a:pt x="205" y="330"/>
                </a:cubicBezTo>
                <a:cubicBezTo>
                  <a:pt x="203" y="330"/>
                  <a:pt x="203" y="329"/>
                  <a:pt x="201" y="329"/>
                </a:cubicBezTo>
                <a:cubicBezTo>
                  <a:pt x="200" y="329"/>
                  <a:pt x="198" y="332"/>
                  <a:pt x="197" y="332"/>
                </a:cubicBezTo>
                <a:cubicBezTo>
                  <a:pt x="194" y="330"/>
                  <a:pt x="197" y="332"/>
                  <a:pt x="195" y="328"/>
                </a:cubicBezTo>
                <a:cubicBezTo>
                  <a:pt x="192" y="324"/>
                  <a:pt x="194" y="316"/>
                  <a:pt x="191" y="312"/>
                </a:cubicBezTo>
                <a:cubicBezTo>
                  <a:pt x="194" y="315"/>
                  <a:pt x="199" y="318"/>
                  <a:pt x="203" y="320"/>
                </a:cubicBezTo>
                <a:cubicBezTo>
                  <a:pt x="201" y="321"/>
                  <a:pt x="201" y="324"/>
                  <a:pt x="199" y="325"/>
                </a:cubicBezTo>
                <a:cubicBezTo>
                  <a:pt x="207" y="324"/>
                  <a:pt x="215" y="318"/>
                  <a:pt x="218" y="329"/>
                </a:cubicBezTo>
                <a:cubicBezTo>
                  <a:pt x="220" y="327"/>
                  <a:pt x="220" y="323"/>
                  <a:pt x="224" y="323"/>
                </a:cubicBezTo>
                <a:cubicBezTo>
                  <a:pt x="222" y="320"/>
                  <a:pt x="219" y="319"/>
                  <a:pt x="217" y="316"/>
                </a:cubicBezTo>
                <a:cubicBezTo>
                  <a:pt x="221" y="315"/>
                  <a:pt x="224" y="316"/>
                  <a:pt x="227" y="319"/>
                </a:cubicBezTo>
                <a:cubicBezTo>
                  <a:pt x="226" y="316"/>
                  <a:pt x="225" y="314"/>
                  <a:pt x="223" y="312"/>
                </a:cubicBezTo>
                <a:cubicBezTo>
                  <a:pt x="222" y="311"/>
                  <a:pt x="222" y="312"/>
                  <a:pt x="222" y="310"/>
                </a:cubicBezTo>
                <a:cubicBezTo>
                  <a:pt x="222" y="310"/>
                  <a:pt x="222" y="309"/>
                  <a:pt x="222" y="308"/>
                </a:cubicBezTo>
                <a:cubicBezTo>
                  <a:pt x="225" y="308"/>
                  <a:pt x="227" y="309"/>
                  <a:pt x="228" y="313"/>
                </a:cubicBezTo>
                <a:cubicBezTo>
                  <a:pt x="226" y="312"/>
                  <a:pt x="224" y="311"/>
                  <a:pt x="222" y="309"/>
                </a:cubicBezTo>
                <a:cubicBezTo>
                  <a:pt x="222" y="310"/>
                  <a:pt x="222" y="310"/>
                  <a:pt x="222" y="310"/>
                </a:cubicBezTo>
                <a:cubicBezTo>
                  <a:pt x="222" y="311"/>
                  <a:pt x="223" y="312"/>
                  <a:pt x="223" y="312"/>
                </a:cubicBezTo>
                <a:cubicBezTo>
                  <a:pt x="227" y="314"/>
                  <a:pt x="229" y="318"/>
                  <a:pt x="232" y="316"/>
                </a:cubicBezTo>
                <a:cubicBezTo>
                  <a:pt x="231" y="315"/>
                  <a:pt x="230" y="314"/>
                  <a:pt x="228" y="313"/>
                </a:cubicBezTo>
                <a:cubicBezTo>
                  <a:pt x="229" y="313"/>
                  <a:pt x="230" y="313"/>
                  <a:pt x="230" y="313"/>
                </a:cubicBezTo>
                <a:cubicBezTo>
                  <a:pt x="230" y="309"/>
                  <a:pt x="230" y="310"/>
                  <a:pt x="231" y="307"/>
                </a:cubicBezTo>
                <a:cubicBezTo>
                  <a:pt x="229" y="307"/>
                  <a:pt x="229" y="307"/>
                  <a:pt x="228" y="306"/>
                </a:cubicBezTo>
                <a:cubicBezTo>
                  <a:pt x="228" y="308"/>
                  <a:pt x="228" y="308"/>
                  <a:pt x="228" y="309"/>
                </a:cubicBezTo>
                <a:cubicBezTo>
                  <a:pt x="225" y="307"/>
                  <a:pt x="222" y="306"/>
                  <a:pt x="221" y="303"/>
                </a:cubicBezTo>
                <a:cubicBezTo>
                  <a:pt x="223" y="304"/>
                  <a:pt x="226" y="305"/>
                  <a:pt x="228" y="306"/>
                </a:cubicBezTo>
                <a:cubicBezTo>
                  <a:pt x="225" y="304"/>
                  <a:pt x="222" y="304"/>
                  <a:pt x="221" y="301"/>
                </a:cubicBezTo>
                <a:cubicBezTo>
                  <a:pt x="221" y="299"/>
                  <a:pt x="224" y="293"/>
                  <a:pt x="223" y="289"/>
                </a:cubicBezTo>
                <a:cubicBezTo>
                  <a:pt x="226" y="295"/>
                  <a:pt x="230" y="290"/>
                  <a:pt x="234" y="293"/>
                </a:cubicBezTo>
                <a:cubicBezTo>
                  <a:pt x="235" y="294"/>
                  <a:pt x="235" y="296"/>
                  <a:pt x="236" y="297"/>
                </a:cubicBezTo>
                <a:cubicBezTo>
                  <a:pt x="244" y="302"/>
                  <a:pt x="247" y="306"/>
                  <a:pt x="258" y="303"/>
                </a:cubicBezTo>
                <a:cubicBezTo>
                  <a:pt x="257" y="302"/>
                  <a:pt x="256" y="300"/>
                  <a:pt x="256" y="299"/>
                </a:cubicBezTo>
                <a:cubicBezTo>
                  <a:pt x="261" y="302"/>
                  <a:pt x="264" y="302"/>
                  <a:pt x="266" y="308"/>
                </a:cubicBezTo>
                <a:cubicBezTo>
                  <a:pt x="267" y="312"/>
                  <a:pt x="265" y="317"/>
                  <a:pt x="266" y="321"/>
                </a:cubicBezTo>
                <a:cubicBezTo>
                  <a:pt x="267" y="330"/>
                  <a:pt x="274" y="337"/>
                  <a:pt x="276" y="347"/>
                </a:cubicBezTo>
                <a:cubicBezTo>
                  <a:pt x="279" y="358"/>
                  <a:pt x="277" y="367"/>
                  <a:pt x="275" y="377"/>
                </a:cubicBezTo>
                <a:cubicBezTo>
                  <a:pt x="274" y="385"/>
                  <a:pt x="276" y="385"/>
                  <a:pt x="268" y="388"/>
                </a:cubicBezTo>
                <a:cubicBezTo>
                  <a:pt x="264" y="389"/>
                  <a:pt x="260" y="388"/>
                  <a:pt x="258" y="393"/>
                </a:cubicBezTo>
                <a:cubicBezTo>
                  <a:pt x="269" y="395"/>
                  <a:pt x="265" y="394"/>
                  <a:pt x="258" y="402"/>
                </a:cubicBezTo>
                <a:cubicBezTo>
                  <a:pt x="255" y="406"/>
                  <a:pt x="253" y="408"/>
                  <a:pt x="262" y="407"/>
                </a:cubicBezTo>
                <a:cubicBezTo>
                  <a:pt x="260" y="408"/>
                  <a:pt x="256" y="413"/>
                  <a:pt x="259" y="414"/>
                </a:cubicBezTo>
                <a:cubicBezTo>
                  <a:pt x="262" y="415"/>
                  <a:pt x="263" y="410"/>
                  <a:pt x="264" y="408"/>
                </a:cubicBezTo>
                <a:cubicBezTo>
                  <a:pt x="265" y="410"/>
                  <a:pt x="262" y="417"/>
                  <a:pt x="263" y="418"/>
                </a:cubicBezTo>
                <a:cubicBezTo>
                  <a:pt x="264" y="419"/>
                  <a:pt x="269" y="415"/>
                  <a:pt x="270" y="414"/>
                </a:cubicBezTo>
                <a:cubicBezTo>
                  <a:pt x="271" y="415"/>
                  <a:pt x="271" y="415"/>
                  <a:pt x="272" y="416"/>
                </a:cubicBezTo>
                <a:cubicBezTo>
                  <a:pt x="270" y="419"/>
                  <a:pt x="274" y="424"/>
                  <a:pt x="278" y="420"/>
                </a:cubicBezTo>
                <a:cubicBezTo>
                  <a:pt x="277" y="421"/>
                  <a:pt x="279" y="414"/>
                  <a:pt x="279" y="414"/>
                </a:cubicBezTo>
                <a:cubicBezTo>
                  <a:pt x="280" y="411"/>
                  <a:pt x="277" y="410"/>
                  <a:pt x="282" y="407"/>
                </a:cubicBezTo>
                <a:cubicBezTo>
                  <a:pt x="283" y="412"/>
                  <a:pt x="282" y="417"/>
                  <a:pt x="282" y="422"/>
                </a:cubicBezTo>
                <a:cubicBezTo>
                  <a:pt x="285" y="421"/>
                  <a:pt x="283" y="415"/>
                  <a:pt x="285" y="411"/>
                </a:cubicBezTo>
                <a:cubicBezTo>
                  <a:pt x="286" y="413"/>
                  <a:pt x="287" y="416"/>
                  <a:pt x="288" y="419"/>
                </a:cubicBezTo>
                <a:cubicBezTo>
                  <a:pt x="289" y="415"/>
                  <a:pt x="289" y="412"/>
                  <a:pt x="290" y="408"/>
                </a:cubicBezTo>
                <a:cubicBezTo>
                  <a:pt x="289" y="413"/>
                  <a:pt x="289" y="426"/>
                  <a:pt x="294" y="418"/>
                </a:cubicBezTo>
                <a:cubicBezTo>
                  <a:pt x="298" y="412"/>
                  <a:pt x="293" y="411"/>
                  <a:pt x="299" y="411"/>
                </a:cubicBezTo>
                <a:cubicBezTo>
                  <a:pt x="301" y="411"/>
                  <a:pt x="303" y="414"/>
                  <a:pt x="306" y="414"/>
                </a:cubicBezTo>
                <a:cubicBezTo>
                  <a:pt x="309" y="414"/>
                  <a:pt x="311" y="412"/>
                  <a:pt x="313" y="410"/>
                </a:cubicBezTo>
                <a:cubicBezTo>
                  <a:pt x="312" y="407"/>
                  <a:pt x="309" y="401"/>
                  <a:pt x="311" y="397"/>
                </a:cubicBezTo>
                <a:cubicBezTo>
                  <a:pt x="309" y="395"/>
                  <a:pt x="309" y="396"/>
                  <a:pt x="309" y="393"/>
                </a:cubicBezTo>
                <a:cubicBezTo>
                  <a:pt x="309" y="395"/>
                  <a:pt x="318" y="403"/>
                  <a:pt x="320" y="404"/>
                </a:cubicBezTo>
                <a:cubicBezTo>
                  <a:pt x="322" y="405"/>
                  <a:pt x="322" y="402"/>
                  <a:pt x="322" y="401"/>
                </a:cubicBezTo>
                <a:cubicBezTo>
                  <a:pt x="321" y="399"/>
                  <a:pt x="316" y="398"/>
                  <a:pt x="315" y="396"/>
                </a:cubicBezTo>
                <a:cubicBezTo>
                  <a:pt x="318" y="394"/>
                  <a:pt x="321" y="396"/>
                  <a:pt x="323" y="397"/>
                </a:cubicBezTo>
                <a:cubicBezTo>
                  <a:pt x="322" y="396"/>
                  <a:pt x="321" y="395"/>
                  <a:pt x="319" y="395"/>
                </a:cubicBezTo>
                <a:cubicBezTo>
                  <a:pt x="321" y="389"/>
                  <a:pt x="331" y="393"/>
                  <a:pt x="335" y="394"/>
                </a:cubicBezTo>
                <a:cubicBezTo>
                  <a:pt x="341" y="394"/>
                  <a:pt x="340" y="393"/>
                  <a:pt x="345" y="396"/>
                </a:cubicBezTo>
                <a:cubicBezTo>
                  <a:pt x="349" y="398"/>
                  <a:pt x="351" y="402"/>
                  <a:pt x="355" y="405"/>
                </a:cubicBezTo>
                <a:cubicBezTo>
                  <a:pt x="348" y="413"/>
                  <a:pt x="347" y="416"/>
                  <a:pt x="353" y="425"/>
                </a:cubicBezTo>
                <a:cubicBezTo>
                  <a:pt x="356" y="429"/>
                  <a:pt x="359" y="436"/>
                  <a:pt x="366" y="439"/>
                </a:cubicBezTo>
                <a:cubicBezTo>
                  <a:pt x="374" y="442"/>
                  <a:pt x="382" y="436"/>
                  <a:pt x="386" y="430"/>
                </a:cubicBezTo>
                <a:cubicBezTo>
                  <a:pt x="389" y="428"/>
                  <a:pt x="392" y="421"/>
                  <a:pt x="396" y="424"/>
                </a:cubicBezTo>
                <a:cubicBezTo>
                  <a:pt x="394" y="427"/>
                  <a:pt x="394" y="427"/>
                  <a:pt x="397" y="425"/>
                </a:cubicBezTo>
                <a:cubicBezTo>
                  <a:pt x="403" y="428"/>
                  <a:pt x="406" y="432"/>
                  <a:pt x="408" y="438"/>
                </a:cubicBezTo>
                <a:cubicBezTo>
                  <a:pt x="410" y="444"/>
                  <a:pt x="409" y="443"/>
                  <a:pt x="415" y="449"/>
                </a:cubicBezTo>
                <a:cubicBezTo>
                  <a:pt x="418" y="442"/>
                  <a:pt x="419" y="432"/>
                  <a:pt x="423" y="427"/>
                </a:cubicBezTo>
                <a:cubicBezTo>
                  <a:pt x="426" y="431"/>
                  <a:pt x="428" y="436"/>
                  <a:pt x="430" y="440"/>
                </a:cubicBezTo>
                <a:cubicBezTo>
                  <a:pt x="429" y="441"/>
                  <a:pt x="428" y="443"/>
                  <a:pt x="426" y="443"/>
                </a:cubicBezTo>
                <a:cubicBezTo>
                  <a:pt x="436" y="448"/>
                  <a:pt x="427" y="455"/>
                  <a:pt x="433" y="462"/>
                </a:cubicBezTo>
                <a:cubicBezTo>
                  <a:pt x="440" y="447"/>
                  <a:pt x="439" y="458"/>
                  <a:pt x="448" y="464"/>
                </a:cubicBezTo>
                <a:cubicBezTo>
                  <a:pt x="448" y="464"/>
                  <a:pt x="457" y="465"/>
                  <a:pt x="454" y="466"/>
                </a:cubicBezTo>
                <a:cubicBezTo>
                  <a:pt x="457" y="465"/>
                  <a:pt x="457" y="463"/>
                  <a:pt x="452" y="461"/>
                </a:cubicBezTo>
                <a:cubicBezTo>
                  <a:pt x="457" y="459"/>
                  <a:pt x="455" y="455"/>
                  <a:pt x="454" y="451"/>
                </a:cubicBezTo>
                <a:cubicBezTo>
                  <a:pt x="458" y="453"/>
                  <a:pt x="460" y="456"/>
                  <a:pt x="463" y="456"/>
                </a:cubicBezTo>
                <a:cubicBezTo>
                  <a:pt x="461" y="455"/>
                  <a:pt x="462" y="455"/>
                  <a:pt x="460" y="454"/>
                </a:cubicBezTo>
                <a:cubicBezTo>
                  <a:pt x="463" y="452"/>
                  <a:pt x="469" y="453"/>
                  <a:pt x="469" y="450"/>
                </a:cubicBezTo>
                <a:cubicBezTo>
                  <a:pt x="469" y="448"/>
                  <a:pt x="460" y="444"/>
                  <a:pt x="458" y="442"/>
                </a:cubicBezTo>
                <a:cubicBezTo>
                  <a:pt x="462" y="440"/>
                  <a:pt x="466" y="437"/>
                  <a:pt x="469" y="434"/>
                </a:cubicBezTo>
                <a:cubicBezTo>
                  <a:pt x="463" y="434"/>
                  <a:pt x="457" y="434"/>
                  <a:pt x="451" y="434"/>
                </a:cubicBezTo>
                <a:cubicBezTo>
                  <a:pt x="453" y="432"/>
                  <a:pt x="454" y="431"/>
                  <a:pt x="456" y="430"/>
                </a:cubicBezTo>
                <a:cubicBezTo>
                  <a:pt x="449" y="426"/>
                  <a:pt x="445" y="433"/>
                  <a:pt x="439" y="434"/>
                </a:cubicBezTo>
                <a:cubicBezTo>
                  <a:pt x="445" y="430"/>
                  <a:pt x="425" y="422"/>
                  <a:pt x="424" y="419"/>
                </a:cubicBezTo>
                <a:cubicBezTo>
                  <a:pt x="422" y="413"/>
                  <a:pt x="443" y="407"/>
                  <a:pt x="435" y="399"/>
                </a:cubicBezTo>
                <a:cubicBezTo>
                  <a:pt x="444" y="403"/>
                  <a:pt x="443" y="397"/>
                  <a:pt x="449" y="409"/>
                </a:cubicBezTo>
                <a:cubicBezTo>
                  <a:pt x="453" y="416"/>
                  <a:pt x="455" y="422"/>
                  <a:pt x="463" y="424"/>
                </a:cubicBezTo>
                <a:cubicBezTo>
                  <a:pt x="477" y="426"/>
                  <a:pt x="461" y="418"/>
                  <a:pt x="467" y="413"/>
                </a:cubicBezTo>
                <a:cubicBezTo>
                  <a:pt x="469" y="411"/>
                  <a:pt x="473" y="415"/>
                  <a:pt x="476" y="408"/>
                </a:cubicBezTo>
                <a:cubicBezTo>
                  <a:pt x="478" y="404"/>
                  <a:pt x="478" y="399"/>
                  <a:pt x="473" y="400"/>
                </a:cubicBezTo>
                <a:cubicBezTo>
                  <a:pt x="474" y="399"/>
                  <a:pt x="474" y="398"/>
                  <a:pt x="475" y="397"/>
                </a:cubicBezTo>
                <a:cubicBezTo>
                  <a:pt x="474" y="397"/>
                  <a:pt x="473" y="397"/>
                  <a:pt x="472" y="397"/>
                </a:cubicBezTo>
                <a:cubicBezTo>
                  <a:pt x="471" y="399"/>
                  <a:pt x="472" y="399"/>
                  <a:pt x="471" y="401"/>
                </a:cubicBezTo>
                <a:cubicBezTo>
                  <a:pt x="471" y="400"/>
                  <a:pt x="470" y="400"/>
                  <a:pt x="470" y="400"/>
                </a:cubicBezTo>
                <a:cubicBezTo>
                  <a:pt x="471" y="398"/>
                  <a:pt x="471" y="398"/>
                  <a:pt x="472" y="397"/>
                </a:cubicBezTo>
                <a:cubicBezTo>
                  <a:pt x="472" y="397"/>
                  <a:pt x="472" y="397"/>
                  <a:pt x="472" y="397"/>
                </a:cubicBezTo>
                <a:cubicBezTo>
                  <a:pt x="469" y="397"/>
                  <a:pt x="467" y="396"/>
                  <a:pt x="464" y="395"/>
                </a:cubicBezTo>
                <a:cubicBezTo>
                  <a:pt x="467" y="393"/>
                  <a:pt x="480" y="394"/>
                  <a:pt x="479" y="392"/>
                </a:cubicBezTo>
                <a:cubicBezTo>
                  <a:pt x="478" y="387"/>
                  <a:pt x="469" y="392"/>
                  <a:pt x="465" y="390"/>
                </a:cubicBezTo>
                <a:cubicBezTo>
                  <a:pt x="468" y="388"/>
                  <a:pt x="471" y="388"/>
                  <a:pt x="475" y="388"/>
                </a:cubicBezTo>
                <a:cubicBezTo>
                  <a:pt x="466" y="379"/>
                  <a:pt x="494" y="374"/>
                  <a:pt x="485" y="367"/>
                </a:cubicBezTo>
                <a:cubicBezTo>
                  <a:pt x="482" y="364"/>
                  <a:pt x="473" y="364"/>
                  <a:pt x="470" y="365"/>
                </a:cubicBezTo>
                <a:cubicBezTo>
                  <a:pt x="467" y="366"/>
                  <a:pt x="464" y="368"/>
                  <a:pt x="462" y="369"/>
                </a:cubicBezTo>
                <a:cubicBezTo>
                  <a:pt x="459" y="370"/>
                  <a:pt x="458" y="368"/>
                  <a:pt x="456" y="369"/>
                </a:cubicBezTo>
                <a:cubicBezTo>
                  <a:pt x="458" y="367"/>
                  <a:pt x="460" y="365"/>
                  <a:pt x="461" y="362"/>
                </a:cubicBezTo>
                <a:cubicBezTo>
                  <a:pt x="456" y="360"/>
                  <a:pt x="443" y="355"/>
                  <a:pt x="439" y="357"/>
                </a:cubicBezTo>
                <a:cubicBezTo>
                  <a:pt x="442" y="351"/>
                  <a:pt x="442" y="347"/>
                  <a:pt x="444" y="340"/>
                </a:cubicBezTo>
                <a:cubicBezTo>
                  <a:pt x="445" y="336"/>
                  <a:pt x="453" y="329"/>
                  <a:pt x="449" y="324"/>
                </a:cubicBezTo>
                <a:cubicBezTo>
                  <a:pt x="444" y="317"/>
                  <a:pt x="428" y="328"/>
                  <a:pt x="422" y="331"/>
                </a:cubicBezTo>
                <a:cubicBezTo>
                  <a:pt x="425" y="323"/>
                  <a:pt x="416" y="309"/>
                  <a:pt x="408" y="305"/>
                </a:cubicBezTo>
                <a:cubicBezTo>
                  <a:pt x="403" y="302"/>
                  <a:pt x="401" y="303"/>
                  <a:pt x="396" y="306"/>
                </a:cubicBezTo>
                <a:cubicBezTo>
                  <a:pt x="394" y="306"/>
                  <a:pt x="394" y="305"/>
                  <a:pt x="392" y="305"/>
                </a:cubicBezTo>
                <a:cubicBezTo>
                  <a:pt x="390" y="306"/>
                  <a:pt x="388" y="311"/>
                  <a:pt x="387" y="313"/>
                </a:cubicBezTo>
                <a:cubicBezTo>
                  <a:pt x="386" y="315"/>
                  <a:pt x="386" y="319"/>
                  <a:pt x="385" y="321"/>
                </a:cubicBezTo>
                <a:cubicBezTo>
                  <a:pt x="381" y="325"/>
                  <a:pt x="382" y="322"/>
                  <a:pt x="378" y="323"/>
                </a:cubicBezTo>
                <a:cubicBezTo>
                  <a:pt x="375" y="325"/>
                  <a:pt x="372" y="325"/>
                  <a:pt x="369" y="328"/>
                </a:cubicBezTo>
                <a:cubicBezTo>
                  <a:pt x="358" y="336"/>
                  <a:pt x="366" y="344"/>
                  <a:pt x="366" y="356"/>
                </a:cubicBezTo>
                <a:cubicBezTo>
                  <a:pt x="354" y="341"/>
                  <a:pt x="325" y="334"/>
                  <a:pt x="308" y="323"/>
                </a:cubicBezTo>
                <a:cubicBezTo>
                  <a:pt x="308" y="324"/>
                  <a:pt x="308" y="324"/>
                  <a:pt x="308" y="325"/>
                </a:cubicBezTo>
                <a:cubicBezTo>
                  <a:pt x="308" y="322"/>
                  <a:pt x="307" y="317"/>
                  <a:pt x="308" y="314"/>
                </a:cubicBezTo>
                <a:cubicBezTo>
                  <a:pt x="309" y="309"/>
                  <a:pt x="309" y="312"/>
                  <a:pt x="312" y="308"/>
                </a:cubicBezTo>
                <a:cubicBezTo>
                  <a:pt x="314" y="304"/>
                  <a:pt x="324" y="290"/>
                  <a:pt x="321" y="286"/>
                </a:cubicBezTo>
                <a:cubicBezTo>
                  <a:pt x="318" y="282"/>
                  <a:pt x="296" y="286"/>
                  <a:pt x="292" y="290"/>
                </a:cubicBezTo>
                <a:cubicBezTo>
                  <a:pt x="286" y="297"/>
                  <a:pt x="293" y="304"/>
                  <a:pt x="281" y="302"/>
                </a:cubicBezTo>
                <a:cubicBezTo>
                  <a:pt x="272" y="300"/>
                  <a:pt x="263" y="294"/>
                  <a:pt x="264" y="286"/>
                </a:cubicBezTo>
                <a:cubicBezTo>
                  <a:pt x="264" y="272"/>
                  <a:pt x="267" y="277"/>
                  <a:pt x="276" y="278"/>
                </a:cubicBezTo>
                <a:cubicBezTo>
                  <a:pt x="285" y="280"/>
                  <a:pt x="289" y="277"/>
                  <a:pt x="292" y="270"/>
                </a:cubicBezTo>
                <a:cubicBezTo>
                  <a:pt x="295" y="262"/>
                  <a:pt x="290" y="261"/>
                  <a:pt x="287" y="253"/>
                </a:cubicBezTo>
                <a:cubicBezTo>
                  <a:pt x="297" y="255"/>
                  <a:pt x="292" y="241"/>
                  <a:pt x="287" y="237"/>
                </a:cubicBezTo>
                <a:cubicBezTo>
                  <a:pt x="282" y="233"/>
                  <a:pt x="269" y="233"/>
                  <a:pt x="266" y="226"/>
                </a:cubicBezTo>
                <a:cubicBezTo>
                  <a:pt x="269" y="227"/>
                  <a:pt x="271" y="226"/>
                  <a:pt x="272" y="224"/>
                </a:cubicBezTo>
                <a:cubicBezTo>
                  <a:pt x="269" y="224"/>
                  <a:pt x="267" y="223"/>
                  <a:pt x="265" y="221"/>
                </a:cubicBezTo>
                <a:cubicBezTo>
                  <a:pt x="268" y="223"/>
                  <a:pt x="276" y="223"/>
                  <a:pt x="280" y="222"/>
                </a:cubicBezTo>
                <a:cubicBezTo>
                  <a:pt x="276" y="219"/>
                  <a:pt x="275" y="217"/>
                  <a:pt x="279" y="215"/>
                </a:cubicBezTo>
                <a:cubicBezTo>
                  <a:pt x="277" y="215"/>
                  <a:pt x="275" y="213"/>
                  <a:pt x="273" y="214"/>
                </a:cubicBezTo>
                <a:cubicBezTo>
                  <a:pt x="278" y="209"/>
                  <a:pt x="285" y="210"/>
                  <a:pt x="288" y="217"/>
                </a:cubicBezTo>
                <a:cubicBezTo>
                  <a:pt x="295" y="210"/>
                  <a:pt x="294" y="205"/>
                  <a:pt x="305" y="207"/>
                </a:cubicBezTo>
                <a:cubicBezTo>
                  <a:pt x="309" y="208"/>
                  <a:pt x="317" y="210"/>
                  <a:pt x="319" y="214"/>
                </a:cubicBezTo>
                <a:cubicBezTo>
                  <a:pt x="324" y="220"/>
                  <a:pt x="321" y="216"/>
                  <a:pt x="319" y="221"/>
                </a:cubicBezTo>
                <a:cubicBezTo>
                  <a:pt x="318" y="224"/>
                  <a:pt x="314" y="227"/>
                  <a:pt x="316" y="230"/>
                </a:cubicBezTo>
                <a:cubicBezTo>
                  <a:pt x="317" y="232"/>
                  <a:pt x="326" y="234"/>
                  <a:pt x="328" y="235"/>
                </a:cubicBezTo>
                <a:cubicBezTo>
                  <a:pt x="333" y="237"/>
                  <a:pt x="336" y="236"/>
                  <a:pt x="338" y="234"/>
                </a:cubicBezTo>
                <a:cubicBezTo>
                  <a:pt x="340" y="229"/>
                  <a:pt x="344" y="223"/>
                  <a:pt x="345" y="220"/>
                </a:cubicBezTo>
                <a:cubicBezTo>
                  <a:pt x="343" y="226"/>
                  <a:pt x="341" y="231"/>
                  <a:pt x="338" y="234"/>
                </a:cubicBezTo>
                <a:cubicBezTo>
                  <a:pt x="337" y="237"/>
                  <a:pt x="338" y="240"/>
                  <a:pt x="343" y="240"/>
                </a:cubicBezTo>
                <a:cubicBezTo>
                  <a:pt x="336" y="242"/>
                  <a:pt x="334" y="249"/>
                  <a:pt x="334" y="256"/>
                </a:cubicBezTo>
                <a:cubicBezTo>
                  <a:pt x="333" y="261"/>
                  <a:pt x="333" y="267"/>
                  <a:pt x="336" y="271"/>
                </a:cubicBezTo>
                <a:cubicBezTo>
                  <a:pt x="340" y="275"/>
                  <a:pt x="340" y="272"/>
                  <a:pt x="344" y="274"/>
                </a:cubicBezTo>
                <a:cubicBezTo>
                  <a:pt x="349" y="276"/>
                  <a:pt x="346" y="278"/>
                  <a:pt x="352" y="278"/>
                </a:cubicBezTo>
                <a:cubicBezTo>
                  <a:pt x="357" y="277"/>
                  <a:pt x="360" y="271"/>
                  <a:pt x="365" y="271"/>
                </a:cubicBezTo>
                <a:cubicBezTo>
                  <a:pt x="370" y="270"/>
                  <a:pt x="368" y="275"/>
                  <a:pt x="374" y="278"/>
                </a:cubicBezTo>
                <a:cubicBezTo>
                  <a:pt x="388" y="284"/>
                  <a:pt x="405" y="257"/>
                  <a:pt x="404" y="244"/>
                </a:cubicBezTo>
                <a:cubicBezTo>
                  <a:pt x="403" y="237"/>
                  <a:pt x="398" y="237"/>
                  <a:pt x="404" y="236"/>
                </a:cubicBezTo>
                <a:cubicBezTo>
                  <a:pt x="412" y="234"/>
                  <a:pt x="424" y="238"/>
                  <a:pt x="432" y="239"/>
                </a:cubicBezTo>
                <a:cubicBezTo>
                  <a:pt x="431" y="236"/>
                  <a:pt x="431" y="232"/>
                  <a:pt x="429" y="229"/>
                </a:cubicBezTo>
                <a:cubicBezTo>
                  <a:pt x="436" y="226"/>
                  <a:pt x="454" y="239"/>
                  <a:pt x="461" y="242"/>
                </a:cubicBezTo>
                <a:cubicBezTo>
                  <a:pt x="456" y="244"/>
                  <a:pt x="452" y="247"/>
                  <a:pt x="450" y="251"/>
                </a:cubicBezTo>
                <a:cubicBezTo>
                  <a:pt x="454" y="251"/>
                  <a:pt x="459" y="250"/>
                  <a:pt x="462" y="252"/>
                </a:cubicBezTo>
                <a:cubicBezTo>
                  <a:pt x="455" y="255"/>
                  <a:pt x="459" y="268"/>
                  <a:pt x="457" y="272"/>
                </a:cubicBezTo>
                <a:cubicBezTo>
                  <a:pt x="460" y="271"/>
                  <a:pt x="461" y="269"/>
                  <a:pt x="462" y="267"/>
                </a:cubicBezTo>
                <a:cubicBezTo>
                  <a:pt x="462" y="267"/>
                  <a:pt x="462" y="267"/>
                  <a:pt x="462" y="267"/>
                </a:cubicBezTo>
                <a:cubicBezTo>
                  <a:pt x="463" y="266"/>
                  <a:pt x="464" y="265"/>
                  <a:pt x="464" y="264"/>
                </a:cubicBezTo>
                <a:cubicBezTo>
                  <a:pt x="463" y="265"/>
                  <a:pt x="463" y="266"/>
                  <a:pt x="462" y="267"/>
                </a:cubicBezTo>
                <a:cubicBezTo>
                  <a:pt x="467" y="270"/>
                  <a:pt x="471" y="263"/>
                  <a:pt x="476" y="260"/>
                </a:cubicBezTo>
                <a:cubicBezTo>
                  <a:pt x="476" y="263"/>
                  <a:pt x="475" y="265"/>
                  <a:pt x="474" y="268"/>
                </a:cubicBezTo>
                <a:cubicBezTo>
                  <a:pt x="473" y="267"/>
                  <a:pt x="472" y="266"/>
                  <a:pt x="471" y="265"/>
                </a:cubicBezTo>
                <a:cubicBezTo>
                  <a:pt x="471" y="273"/>
                  <a:pt x="467" y="274"/>
                  <a:pt x="475" y="271"/>
                </a:cubicBezTo>
                <a:cubicBezTo>
                  <a:pt x="472" y="274"/>
                  <a:pt x="477" y="277"/>
                  <a:pt x="479" y="275"/>
                </a:cubicBezTo>
                <a:cubicBezTo>
                  <a:pt x="480" y="274"/>
                  <a:pt x="480" y="265"/>
                  <a:pt x="480" y="263"/>
                </a:cubicBezTo>
                <a:cubicBezTo>
                  <a:pt x="484" y="265"/>
                  <a:pt x="488" y="267"/>
                  <a:pt x="493" y="268"/>
                </a:cubicBezTo>
                <a:cubicBezTo>
                  <a:pt x="492" y="263"/>
                  <a:pt x="489" y="262"/>
                  <a:pt x="487" y="258"/>
                </a:cubicBezTo>
                <a:cubicBezTo>
                  <a:pt x="486" y="258"/>
                  <a:pt x="486" y="258"/>
                  <a:pt x="486" y="258"/>
                </a:cubicBezTo>
                <a:cubicBezTo>
                  <a:pt x="486" y="258"/>
                  <a:pt x="486" y="258"/>
                  <a:pt x="487" y="257"/>
                </a:cubicBezTo>
                <a:cubicBezTo>
                  <a:pt x="487" y="257"/>
                  <a:pt x="487" y="258"/>
                  <a:pt x="487" y="258"/>
                </a:cubicBezTo>
                <a:cubicBezTo>
                  <a:pt x="492" y="257"/>
                  <a:pt x="499" y="266"/>
                  <a:pt x="499" y="271"/>
                </a:cubicBezTo>
                <a:cubicBezTo>
                  <a:pt x="498" y="276"/>
                  <a:pt x="491" y="280"/>
                  <a:pt x="489" y="285"/>
                </a:cubicBezTo>
                <a:cubicBezTo>
                  <a:pt x="487" y="289"/>
                  <a:pt x="487" y="296"/>
                  <a:pt x="486" y="301"/>
                </a:cubicBezTo>
                <a:cubicBezTo>
                  <a:pt x="498" y="299"/>
                  <a:pt x="508" y="295"/>
                  <a:pt x="509" y="282"/>
                </a:cubicBezTo>
                <a:cubicBezTo>
                  <a:pt x="517" y="293"/>
                  <a:pt x="526" y="303"/>
                  <a:pt x="532" y="315"/>
                </a:cubicBezTo>
                <a:cubicBezTo>
                  <a:pt x="534" y="319"/>
                  <a:pt x="539" y="327"/>
                  <a:pt x="535" y="331"/>
                </a:cubicBezTo>
                <a:cubicBezTo>
                  <a:pt x="530" y="335"/>
                  <a:pt x="524" y="328"/>
                  <a:pt x="521" y="332"/>
                </a:cubicBezTo>
                <a:cubicBezTo>
                  <a:pt x="521" y="332"/>
                  <a:pt x="521" y="332"/>
                  <a:pt x="521" y="332"/>
                </a:cubicBezTo>
                <a:cubicBezTo>
                  <a:pt x="521" y="332"/>
                  <a:pt x="521" y="332"/>
                  <a:pt x="520" y="332"/>
                </a:cubicBezTo>
                <a:cubicBezTo>
                  <a:pt x="520" y="332"/>
                  <a:pt x="520" y="332"/>
                  <a:pt x="521" y="332"/>
                </a:cubicBezTo>
                <a:cubicBezTo>
                  <a:pt x="520" y="332"/>
                  <a:pt x="520" y="332"/>
                  <a:pt x="520" y="332"/>
                </a:cubicBezTo>
                <a:cubicBezTo>
                  <a:pt x="509" y="341"/>
                  <a:pt x="509" y="352"/>
                  <a:pt x="503" y="364"/>
                </a:cubicBezTo>
                <a:cubicBezTo>
                  <a:pt x="501" y="369"/>
                  <a:pt x="491" y="375"/>
                  <a:pt x="496" y="381"/>
                </a:cubicBezTo>
                <a:cubicBezTo>
                  <a:pt x="501" y="390"/>
                  <a:pt x="506" y="377"/>
                  <a:pt x="512" y="380"/>
                </a:cubicBezTo>
                <a:cubicBezTo>
                  <a:pt x="511" y="381"/>
                  <a:pt x="509" y="383"/>
                  <a:pt x="507" y="384"/>
                </a:cubicBezTo>
                <a:cubicBezTo>
                  <a:pt x="513" y="385"/>
                  <a:pt x="521" y="381"/>
                  <a:pt x="526" y="377"/>
                </a:cubicBezTo>
                <a:cubicBezTo>
                  <a:pt x="522" y="388"/>
                  <a:pt x="526" y="403"/>
                  <a:pt x="538" y="411"/>
                </a:cubicBezTo>
                <a:cubicBezTo>
                  <a:pt x="543" y="414"/>
                  <a:pt x="553" y="417"/>
                  <a:pt x="553" y="425"/>
                </a:cubicBezTo>
                <a:cubicBezTo>
                  <a:pt x="554" y="433"/>
                  <a:pt x="542" y="442"/>
                  <a:pt x="537" y="447"/>
                </a:cubicBezTo>
                <a:cubicBezTo>
                  <a:pt x="534" y="445"/>
                  <a:pt x="532" y="441"/>
                  <a:pt x="532" y="437"/>
                </a:cubicBezTo>
                <a:cubicBezTo>
                  <a:pt x="529" y="441"/>
                  <a:pt x="528" y="451"/>
                  <a:pt x="522" y="447"/>
                </a:cubicBezTo>
                <a:cubicBezTo>
                  <a:pt x="522" y="451"/>
                  <a:pt x="525" y="454"/>
                  <a:pt x="526" y="457"/>
                </a:cubicBezTo>
                <a:cubicBezTo>
                  <a:pt x="526" y="457"/>
                  <a:pt x="526" y="457"/>
                  <a:pt x="526" y="457"/>
                </a:cubicBezTo>
                <a:cubicBezTo>
                  <a:pt x="526" y="457"/>
                  <a:pt x="526" y="457"/>
                  <a:pt x="526" y="457"/>
                </a:cubicBezTo>
                <a:cubicBezTo>
                  <a:pt x="526" y="457"/>
                  <a:pt x="526" y="457"/>
                  <a:pt x="526" y="457"/>
                </a:cubicBezTo>
                <a:cubicBezTo>
                  <a:pt x="524" y="459"/>
                  <a:pt x="521" y="462"/>
                  <a:pt x="519" y="465"/>
                </a:cubicBezTo>
                <a:cubicBezTo>
                  <a:pt x="521" y="465"/>
                  <a:pt x="519" y="466"/>
                  <a:pt x="522" y="464"/>
                </a:cubicBezTo>
                <a:cubicBezTo>
                  <a:pt x="522" y="465"/>
                  <a:pt x="524" y="466"/>
                  <a:pt x="525" y="467"/>
                </a:cubicBezTo>
                <a:cubicBezTo>
                  <a:pt x="521" y="470"/>
                  <a:pt x="509" y="478"/>
                  <a:pt x="513" y="485"/>
                </a:cubicBezTo>
                <a:cubicBezTo>
                  <a:pt x="515" y="487"/>
                  <a:pt x="529" y="487"/>
                  <a:pt x="532" y="488"/>
                </a:cubicBezTo>
                <a:cubicBezTo>
                  <a:pt x="528" y="495"/>
                  <a:pt x="527" y="508"/>
                  <a:pt x="535" y="514"/>
                </a:cubicBezTo>
                <a:cubicBezTo>
                  <a:pt x="535" y="513"/>
                  <a:pt x="544" y="515"/>
                  <a:pt x="544" y="515"/>
                </a:cubicBezTo>
                <a:cubicBezTo>
                  <a:pt x="549" y="514"/>
                  <a:pt x="552" y="507"/>
                  <a:pt x="556" y="507"/>
                </a:cubicBezTo>
                <a:cubicBezTo>
                  <a:pt x="558" y="507"/>
                  <a:pt x="558" y="510"/>
                  <a:pt x="560" y="511"/>
                </a:cubicBezTo>
                <a:cubicBezTo>
                  <a:pt x="560" y="511"/>
                  <a:pt x="565" y="512"/>
                  <a:pt x="565" y="512"/>
                </a:cubicBezTo>
                <a:cubicBezTo>
                  <a:pt x="568" y="512"/>
                  <a:pt x="570" y="511"/>
                  <a:pt x="573" y="507"/>
                </a:cubicBezTo>
                <a:cubicBezTo>
                  <a:pt x="577" y="502"/>
                  <a:pt x="577" y="483"/>
                  <a:pt x="584" y="483"/>
                </a:cubicBezTo>
                <a:cubicBezTo>
                  <a:pt x="584" y="483"/>
                  <a:pt x="584" y="483"/>
                  <a:pt x="584" y="483"/>
                </a:cubicBezTo>
                <a:cubicBezTo>
                  <a:pt x="583" y="482"/>
                  <a:pt x="585" y="483"/>
                  <a:pt x="584" y="483"/>
                </a:cubicBezTo>
                <a:cubicBezTo>
                  <a:pt x="584" y="483"/>
                  <a:pt x="584" y="483"/>
                  <a:pt x="584" y="483"/>
                </a:cubicBezTo>
                <a:cubicBezTo>
                  <a:pt x="584" y="484"/>
                  <a:pt x="585" y="485"/>
                  <a:pt x="585" y="487"/>
                </a:cubicBezTo>
                <a:cubicBezTo>
                  <a:pt x="585" y="486"/>
                  <a:pt x="586" y="484"/>
                  <a:pt x="587" y="483"/>
                </a:cubicBezTo>
                <a:cubicBezTo>
                  <a:pt x="587" y="483"/>
                  <a:pt x="586" y="483"/>
                  <a:pt x="586" y="483"/>
                </a:cubicBezTo>
                <a:cubicBezTo>
                  <a:pt x="587" y="482"/>
                  <a:pt x="587" y="482"/>
                  <a:pt x="587" y="482"/>
                </a:cubicBezTo>
                <a:cubicBezTo>
                  <a:pt x="587" y="481"/>
                  <a:pt x="587" y="481"/>
                  <a:pt x="587" y="480"/>
                </a:cubicBezTo>
                <a:cubicBezTo>
                  <a:pt x="587" y="481"/>
                  <a:pt x="589" y="479"/>
                  <a:pt x="589" y="478"/>
                </a:cubicBezTo>
                <a:cubicBezTo>
                  <a:pt x="588" y="479"/>
                  <a:pt x="588" y="481"/>
                  <a:pt x="587" y="482"/>
                </a:cubicBezTo>
                <a:cubicBezTo>
                  <a:pt x="587" y="482"/>
                  <a:pt x="587" y="483"/>
                  <a:pt x="587" y="483"/>
                </a:cubicBezTo>
                <a:cubicBezTo>
                  <a:pt x="591" y="485"/>
                  <a:pt x="585" y="489"/>
                  <a:pt x="589" y="492"/>
                </a:cubicBezTo>
                <a:cubicBezTo>
                  <a:pt x="590" y="493"/>
                  <a:pt x="592" y="482"/>
                  <a:pt x="592" y="480"/>
                </a:cubicBezTo>
                <a:cubicBezTo>
                  <a:pt x="595" y="482"/>
                  <a:pt x="596" y="484"/>
                  <a:pt x="596" y="487"/>
                </a:cubicBezTo>
                <a:cubicBezTo>
                  <a:pt x="596" y="486"/>
                  <a:pt x="597" y="485"/>
                  <a:pt x="598" y="484"/>
                </a:cubicBezTo>
                <a:cubicBezTo>
                  <a:pt x="597" y="488"/>
                  <a:pt x="599" y="493"/>
                  <a:pt x="603" y="492"/>
                </a:cubicBezTo>
                <a:cubicBezTo>
                  <a:pt x="603" y="492"/>
                  <a:pt x="601" y="490"/>
                  <a:pt x="601" y="490"/>
                </a:cubicBezTo>
                <a:cubicBezTo>
                  <a:pt x="602" y="490"/>
                  <a:pt x="602" y="489"/>
                  <a:pt x="602" y="489"/>
                </a:cubicBezTo>
                <a:cubicBezTo>
                  <a:pt x="605" y="491"/>
                  <a:pt x="607" y="489"/>
                  <a:pt x="611" y="489"/>
                </a:cubicBezTo>
                <a:cubicBezTo>
                  <a:pt x="606" y="477"/>
                  <a:pt x="618" y="488"/>
                  <a:pt x="620" y="489"/>
                </a:cubicBezTo>
                <a:cubicBezTo>
                  <a:pt x="618" y="482"/>
                  <a:pt x="623" y="479"/>
                  <a:pt x="618" y="473"/>
                </a:cubicBezTo>
                <a:cubicBezTo>
                  <a:pt x="613" y="467"/>
                  <a:pt x="603" y="465"/>
                  <a:pt x="598" y="459"/>
                </a:cubicBezTo>
                <a:cubicBezTo>
                  <a:pt x="592" y="453"/>
                  <a:pt x="590" y="438"/>
                  <a:pt x="586" y="427"/>
                </a:cubicBezTo>
                <a:cubicBezTo>
                  <a:pt x="597" y="423"/>
                  <a:pt x="581" y="399"/>
                  <a:pt x="580" y="393"/>
                </a:cubicBezTo>
                <a:cubicBezTo>
                  <a:pt x="586" y="396"/>
                  <a:pt x="590" y="399"/>
                  <a:pt x="597" y="399"/>
                </a:cubicBezTo>
                <a:cubicBezTo>
                  <a:pt x="605" y="398"/>
                  <a:pt x="607" y="396"/>
                  <a:pt x="605" y="389"/>
                </a:cubicBezTo>
                <a:cubicBezTo>
                  <a:pt x="605" y="387"/>
                  <a:pt x="604" y="380"/>
                  <a:pt x="604" y="377"/>
                </a:cubicBezTo>
                <a:cubicBezTo>
                  <a:pt x="604" y="376"/>
                  <a:pt x="607" y="374"/>
                  <a:pt x="601" y="374"/>
                </a:cubicBezTo>
                <a:cubicBezTo>
                  <a:pt x="606" y="371"/>
                  <a:pt x="611" y="373"/>
                  <a:pt x="616" y="372"/>
                </a:cubicBezTo>
                <a:cubicBezTo>
                  <a:pt x="618" y="371"/>
                  <a:pt x="622" y="369"/>
                  <a:pt x="625" y="367"/>
                </a:cubicBezTo>
                <a:cubicBezTo>
                  <a:pt x="631" y="363"/>
                  <a:pt x="630" y="365"/>
                  <a:pt x="631" y="358"/>
                </a:cubicBezTo>
                <a:cubicBezTo>
                  <a:pt x="632" y="350"/>
                  <a:pt x="630" y="347"/>
                  <a:pt x="628" y="340"/>
                </a:cubicBezTo>
                <a:cubicBezTo>
                  <a:pt x="627" y="338"/>
                  <a:pt x="628" y="335"/>
                  <a:pt x="626" y="333"/>
                </a:cubicBezTo>
                <a:cubicBezTo>
                  <a:pt x="622" y="329"/>
                  <a:pt x="619" y="332"/>
                  <a:pt x="616" y="330"/>
                </a:cubicBezTo>
                <a:cubicBezTo>
                  <a:pt x="612" y="329"/>
                  <a:pt x="614" y="331"/>
                  <a:pt x="611" y="328"/>
                </a:cubicBezTo>
                <a:cubicBezTo>
                  <a:pt x="610" y="326"/>
                  <a:pt x="609" y="320"/>
                  <a:pt x="608" y="318"/>
                </a:cubicBezTo>
                <a:cubicBezTo>
                  <a:pt x="605" y="307"/>
                  <a:pt x="602" y="308"/>
                  <a:pt x="593" y="307"/>
                </a:cubicBezTo>
                <a:cubicBezTo>
                  <a:pt x="589" y="306"/>
                  <a:pt x="589" y="304"/>
                  <a:pt x="585" y="305"/>
                </a:cubicBezTo>
                <a:cubicBezTo>
                  <a:pt x="583" y="305"/>
                  <a:pt x="579" y="308"/>
                  <a:pt x="578" y="310"/>
                </a:cubicBezTo>
                <a:cubicBezTo>
                  <a:pt x="574" y="314"/>
                  <a:pt x="572" y="321"/>
                  <a:pt x="567" y="324"/>
                </a:cubicBezTo>
                <a:cubicBezTo>
                  <a:pt x="567" y="317"/>
                  <a:pt x="567" y="311"/>
                  <a:pt x="566" y="304"/>
                </a:cubicBezTo>
                <a:cubicBezTo>
                  <a:pt x="557" y="306"/>
                  <a:pt x="549" y="314"/>
                  <a:pt x="540" y="318"/>
                </a:cubicBezTo>
                <a:cubicBezTo>
                  <a:pt x="537" y="311"/>
                  <a:pt x="535" y="304"/>
                  <a:pt x="535" y="297"/>
                </a:cubicBezTo>
                <a:cubicBezTo>
                  <a:pt x="537" y="297"/>
                  <a:pt x="539" y="297"/>
                  <a:pt x="540" y="298"/>
                </a:cubicBezTo>
                <a:cubicBezTo>
                  <a:pt x="537" y="292"/>
                  <a:pt x="527" y="290"/>
                  <a:pt x="522" y="285"/>
                </a:cubicBezTo>
                <a:cubicBezTo>
                  <a:pt x="516" y="279"/>
                  <a:pt x="511" y="271"/>
                  <a:pt x="506" y="265"/>
                </a:cubicBezTo>
                <a:cubicBezTo>
                  <a:pt x="501" y="258"/>
                  <a:pt x="496" y="253"/>
                  <a:pt x="489" y="249"/>
                </a:cubicBezTo>
                <a:cubicBezTo>
                  <a:pt x="483" y="245"/>
                  <a:pt x="477" y="244"/>
                  <a:pt x="482" y="237"/>
                </a:cubicBezTo>
                <a:cubicBezTo>
                  <a:pt x="487" y="242"/>
                  <a:pt x="502" y="249"/>
                  <a:pt x="505" y="243"/>
                </a:cubicBezTo>
                <a:cubicBezTo>
                  <a:pt x="504" y="244"/>
                  <a:pt x="508" y="248"/>
                  <a:pt x="509" y="250"/>
                </a:cubicBezTo>
                <a:cubicBezTo>
                  <a:pt x="514" y="256"/>
                  <a:pt x="517" y="257"/>
                  <a:pt x="525" y="255"/>
                </a:cubicBezTo>
                <a:cubicBezTo>
                  <a:pt x="529" y="254"/>
                  <a:pt x="532" y="253"/>
                  <a:pt x="536" y="251"/>
                </a:cubicBezTo>
                <a:cubicBezTo>
                  <a:pt x="543" y="246"/>
                  <a:pt x="542" y="245"/>
                  <a:pt x="543" y="237"/>
                </a:cubicBezTo>
                <a:cubicBezTo>
                  <a:pt x="549" y="241"/>
                  <a:pt x="554" y="245"/>
                  <a:pt x="560" y="249"/>
                </a:cubicBezTo>
                <a:cubicBezTo>
                  <a:pt x="566" y="253"/>
                  <a:pt x="567" y="252"/>
                  <a:pt x="569" y="258"/>
                </a:cubicBezTo>
                <a:cubicBezTo>
                  <a:pt x="575" y="269"/>
                  <a:pt x="573" y="283"/>
                  <a:pt x="589" y="284"/>
                </a:cubicBezTo>
                <a:cubicBezTo>
                  <a:pt x="580" y="267"/>
                  <a:pt x="595" y="282"/>
                  <a:pt x="597" y="267"/>
                </a:cubicBezTo>
                <a:cubicBezTo>
                  <a:pt x="596" y="267"/>
                  <a:pt x="594" y="267"/>
                  <a:pt x="593" y="267"/>
                </a:cubicBezTo>
                <a:cubicBezTo>
                  <a:pt x="593" y="267"/>
                  <a:pt x="595" y="261"/>
                  <a:pt x="596" y="260"/>
                </a:cubicBezTo>
                <a:cubicBezTo>
                  <a:pt x="593" y="261"/>
                  <a:pt x="590" y="261"/>
                  <a:pt x="588" y="259"/>
                </a:cubicBezTo>
                <a:cubicBezTo>
                  <a:pt x="588" y="259"/>
                  <a:pt x="589" y="259"/>
                  <a:pt x="589" y="259"/>
                </a:cubicBezTo>
                <a:cubicBezTo>
                  <a:pt x="588" y="258"/>
                  <a:pt x="588" y="260"/>
                  <a:pt x="587" y="258"/>
                </a:cubicBezTo>
                <a:cubicBezTo>
                  <a:pt x="603" y="252"/>
                  <a:pt x="609" y="276"/>
                  <a:pt x="616" y="284"/>
                </a:cubicBezTo>
                <a:cubicBezTo>
                  <a:pt x="623" y="292"/>
                  <a:pt x="638" y="294"/>
                  <a:pt x="648" y="299"/>
                </a:cubicBezTo>
                <a:cubicBezTo>
                  <a:pt x="653" y="302"/>
                  <a:pt x="660" y="305"/>
                  <a:pt x="661" y="310"/>
                </a:cubicBezTo>
                <a:cubicBezTo>
                  <a:pt x="661" y="309"/>
                  <a:pt x="658" y="315"/>
                  <a:pt x="658" y="315"/>
                </a:cubicBezTo>
                <a:cubicBezTo>
                  <a:pt x="657" y="318"/>
                  <a:pt x="656" y="321"/>
                  <a:pt x="657" y="325"/>
                </a:cubicBezTo>
                <a:cubicBezTo>
                  <a:pt x="659" y="331"/>
                  <a:pt x="664" y="334"/>
                  <a:pt x="669" y="336"/>
                </a:cubicBezTo>
                <a:cubicBezTo>
                  <a:pt x="673" y="337"/>
                  <a:pt x="677" y="335"/>
                  <a:pt x="680" y="339"/>
                </a:cubicBezTo>
                <a:cubicBezTo>
                  <a:pt x="676" y="338"/>
                  <a:pt x="677" y="342"/>
                  <a:pt x="682" y="340"/>
                </a:cubicBezTo>
                <a:cubicBezTo>
                  <a:pt x="673" y="342"/>
                  <a:pt x="681" y="356"/>
                  <a:pt x="684" y="359"/>
                </a:cubicBezTo>
                <a:cubicBezTo>
                  <a:pt x="677" y="358"/>
                  <a:pt x="675" y="357"/>
                  <a:pt x="668" y="351"/>
                </a:cubicBezTo>
                <a:cubicBezTo>
                  <a:pt x="661" y="346"/>
                  <a:pt x="653" y="338"/>
                  <a:pt x="645" y="345"/>
                </a:cubicBezTo>
                <a:cubicBezTo>
                  <a:pt x="647" y="348"/>
                  <a:pt x="651" y="350"/>
                  <a:pt x="654" y="351"/>
                </a:cubicBezTo>
                <a:cubicBezTo>
                  <a:pt x="651" y="356"/>
                  <a:pt x="648" y="353"/>
                  <a:pt x="646" y="358"/>
                </a:cubicBezTo>
                <a:cubicBezTo>
                  <a:pt x="644" y="362"/>
                  <a:pt x="645" y="369"/>
                  <a:pt x="651" y="368"/>
                </a:cubicBezTo>
                <a:cubicBezTo>
                  <a:pt x="650" y="369"/>
                  <a:pt x="650" y="370"/>
                  <a:pt x="650" y="371"/>
                </a:cubicBezTo>
                <a:cubicBezTo>
                  <a:pt x="652" y="368"/>
                  <a:pt x="657" y="368"/>
                  <a:pt x="660" y="369"/>
                </a:cubicBezTo>
                <a:cubicBezTo>
                  <a:pt x="657" y="373"/>
                  <a:pt x="649" y="372"/>
                  <a:pt x="647" y="375"/>
                </a:cubicBezTo>
                <a:cubicBezTo>
                  <a:pt x="645" y="379"/>
                  <a:pt x="657" y="374"/>
                  <a:pt x="657" y="374"/>
                </a:cubicBezTo>
                <a:cubicBezTo>
                  <a:pt x="655" y="377"/>
                  <a:pt x="653" y="378"/>
                  <a:pt x="652" y="380"/>
                </a:cubicBezTo>
                <a:cubicBezTo>
                  <a:pt x="654" y="379"/>
                  <a:pt x="655" y="379"/>
                  <a:pt x="657" y="378"/>
                </a:cubicBezTo>
                <a:cubicBezTo>
                  <a:pt x="656" y="383"/>
                  <a:pt x="653" y="384"/>
                  <a:pt x="652" y="387"/>
                </a:cubicBezTo>
                <a:cubicBezTo>
                  <a:pt x="650" y="391"/>
                  <a:pt x="650" y="397"/>
                  <a:pt x="646" y="399"/>
                </a:cubicBezTo>
                <a:cubicBezTo>
                  <a:pt x="650" y="400"/>
                  <a:pt x="656" y="401"/>
                  <a:pt x="660" y="399"/>
                </a:cubicBezTo>
                <a:cubicBezTo>
                  <a:pt x="659" y="399"/>
                  <a:pt x="659" y="398"/>
                  <a:pt x="659" y="397"/>
                </a:cubicBezTo>
                <a:cubicBezTo>
                  <a:pt x="662" y="401"/>
                  <a:pt x="668" y="392"/>
                  <a:pt x="671" y="390"/>
                </a:cubicBezTo>
                <a:cubicBezTo>
                  <a:pt x="674" y="388"/>
                  <a:pt x="675" y="391"/>
                  <a:pt x="678" y="388"/>
                </a:cubicBezTo>
                <a:cubicBezTo>
                  <a:pt x="679" y="388"/>
                  <a:pt x="680" y="385"/>
                  <a:pt x="681" y="384"/>
                </a:cubicBezTo>
                <a:cubicBezTo>
                  <a:pt x="683" y="378"/>
                  <a:pt x="678" y="372"/>
                  <a:pt x="680" y="366"/>
                </a:cubicBezTo>
                <a:cubicBezTo>
                  <a:pt x="681" y="362"/>
                  <a:pt x="688" y="358"/>
                  <a:pt x="693" y="358"/>
                </a:cubicBezTo>
                <a:cubicBezTo>
                  <a:pt x="697" y="357"/>
                  <a:pt x="704" y="357"/>
                  <a:pt x="707" y="361"/>
                </a:cubicBezTo>
                <a:cubicBezTo>
                  <a:pt x="710" y="365"/>
                  <a:pt x="707" y="376"/>
                  <a:pt x="709" y="382"/>
                </a:cubicBezTo>
                <a:cubicBezTo>
                  <a:pt x="712" y="389"/>
                  <a:pt x="717" y="396"/>
                  <a:pt x="723" y="392"/>
                </a:cubicBezTo>
                <a:cubicBezTo>
                  <a:pt x="727" y="390"/>
                  <a:pt x="730" y="381"/>
                  <a:pt x="734" y="377"/>
                </a:cubicBezTo>
                <a:cubicBezTo>
                  <a:pt x="734" y="377"/>
                  <a:pt x="733" y="377"/>
                  <a:pt x="733" y="377"/>
                </a:cubicBezTo>
                <a:cubicBezTo>
                  <a:pt x="733" y="377"/>
                  <a:pt x="733" y="377"/>
                  <a:pt x="733" y="377"/>
                </a:cubicBezTo>
                <a:cubicBezTo>
                  <a:pt x="733" y="377"/>
                  <a:pt x="733" y="377"/>
                  <a:pt x="733" y="377"/>
                </a:cubicBezTo>
                <a:cubicBezTo>
                  <a:pt x="733" y="377"/>
                  <a:pt x="734" y="377"/>
                  <a:pt x="734" y="377"/>
                </a:cubicBezTo>
                <a:cubicBezTo>
                  <a:pt x="736" y="374"/>
                  <a:pt x="743" y="378"/>
                  <a:pt x="746" y="380"/>
                </a:cubicBezTo>
                <a:cubicBezTo>
                  <a:pt x="753" y="384"/>
                  <a:pt x="757" y="385"/>
                  <a:pt x="765" y="385"/>
                </a:cubicBezTo>
                <a:cubicBezTo>
                  <a:pt x="775" y="384"/>
                  <a:pt x="769" y="383"/>
                  <a:pt x="774" y="378"/>
                </a:cubicBezTo>
                <a:cubicBezTo>
                  <a:pt x="775" y="377"/>
                  <a:pt x="779" y="377"/>
                  <a:pt x="780" y="375"/>
                </a:cubicBezTo>
                <a:cubicBezTo>
                  <a:pt x="781" y="374"/>
                  <a:pt x="780" y="369"/>
                  <a:pt x="780" y="367"/>
                </a:cubicBezTo>
                <a:cubicBezTo>
                  <a:pt x="786" y="370"/>
                  <a:pt x="791" y="373"/>
                  <a:pt x="797" y="376"/>
                </a:cubicBezTo>
                <a:cubicBezTo>
                  <a:pt x="805" y="380"/>
                  <a:pt x="802" y="383"/>
                  <a:pt x="806" y="390"/>
                </a:cubicBezTo>
                <a:cubicBezTo>
                  <a:pt x="808" y="395"/>
                  <a:pt x="810" y="396"/>
                  <a:pt x="811" y="401"/>
                </a:cubicBezTo>
                <a:cubicBezTo>
                  <a:pt x="813" y="406"/>
                  <a:pt x="813" y="410"/>
                  <a:pt x="811" y="416"/>
                </a:cubicBezTo>
                <a:cubicBezTo>
                  <a:pt x="808" y="424"/>
                  <a:pt x="804" y="432"/>
                  <a:pt x="796" y="438"/>
                </a:cubicBezTo>
                <a:cubicBezTo>
                  <a:pt x="794" y="439"/>
                  <a:pt x="786" y="446"/>
                  <a:pt x="785" y="446"/>
                </a:cubicBezTo>
                <a:cubicBezTo>
                  <a:pt x="780" y="446"/>
                  <a:pt x="779" y="438"/>
                  <a:pt x="774" y="438"/>
                </a:cubicBezTo>
                <a:cubicBezTo>
                  <a:pt x="773" y="438"/>
                  <a:pt x="772" y="439"/>
                  <a:pt x="770" y="439"/>
                </a:cubicBezTo>
                <a:cubicBezTo>
                  <a:pt x="772" y="438"/>
                  <a:pt x="773" y="438"/>
                  <a:pt x="774" y="438"/>
                </a:cubicBezTo>
                <a:cubicBezTo>
                  <a:pt x="778" y="436"/>
                  <a:pt x="773" y="433"/>
                  <a:pt x="767" y="434"/>
                </a:cubicBezTo>
                <a:cubicBezTo>
                  <a:pt x="762" y="435"/>
                  <a:pt x="763" y="437"/>
                  <a:pt x="759" y="437"/>
                </a:cubicBezTo>
                <a:cubicBezTo>
                  <a:pt x="755" y="438"/>
                  <a:pt x="751" y="436"/>
                  <a:pt x="747" y="437"/>
                </a:cubicBezTo>
                <a:cubicBezTo>
                  <a:pt x="723" y="443"/>
                  <a:pt x="744" y="452"/>
                  <a:pt x="751" y="460"/>
                </a:cubicBezTo>
                <a:cubicBezTo>
                  <a:pt x="744" y="462"/>
                  <a:pt x="737" y="477"/>
                  <a:pt x="741" y="485"/>
                </a:cubicBezTo>
                <a:cubicBezTo>
                  <a:pt x="740" y="484"/>
                  <a:pt x="749" y="491"/>
                  <a:pt x="748" y="491"/>
                </a:cubicBezTo>
                <a:cubicBezTo>
                  <a:pt x="753" y="493"/>
                  <a:pt x="760" y="489"/>
                  <a:pt x="765" y="488"/>
                </a:cubicBezTo>
                <a:cubicBezTo>
                  <a:pt x="762" y="494"/>
                  <a:pt x="768" y="499"/>
                  <a:pt x="774" y="499"/>
                </a:cubicBezTo>
                <a:cubicBezTo>
                  <a:pt x="781" y="499"/>
                  <a:pt x="793" y="487"/>
                  <a:pt x="796" y="482"/>
                </a:cubicBezTo>
                <a:cubicBezTo>
                  <a:pt x="798" y="478"/>
                  <a:pt x="799" y="468"/>
                  <a:pt x="798" y="463"/>
                </a:cubicBezTo>
                <a:cubicBezTo>
                  <a:pt x="797" y="454"/>
                  <a:pt x="790" y="455"/>
                  <a:pt x="785" y="449"/>
                </a:cubicBezTo>
                <a:cubicBezTo>
                  <a:pt x="791" y="459"/>
                  <a:pt x="803" y="440"/>
                  <a:pt x="806" y="435"/>
                </a:cubicBezTo>
                <a:cubicBezTo>
                  <a:pt x="809" y="431"/>
                  <a:pt x="812" y="425"/>
                  <a:pt x="814" y="421"/>
                </a:cubicBezTo>
                <a:cubicBezTo>
                  <a:pt x="816" y="414"/>
                  <a:pt x="814" y="405"/>
                  <a:pt x="819" y="400"/>
                </a:cubicBezTo>
                <a:cubicBezTo>
                  <a:pt x="819" y="408"/>
                  <a:pt x="822" y="418"/>
                  <a:pt x="821" y="426"/>
                </a:cubicBezTo>
                <a:cubicBezTo>
                  <a:pt x="820" y="431"/>
                  <a:pt x="817" y="439"/>
                  <a:pt x="815" y="445"/>
                </a:cubicBezTo>
                <a:cubicBezTo>
                  <a:pt x="810" y="445"/>
                  <a:pt x="807" y="442"/>
                  <a:pt x="806" y="437"/>
                </a:cubicBezTo>
                <a:cubicBezTo>
                  <a:pt x="804" y="443"/>
                  <a:pt x="808" y="453"/>
                  <a:pt x="800" y="453"/>
                </a:cubicBezTo>
                <a:cubicBezTo>
                  <a:pt x="807" y="459"/>
                  <a:pt x="812" y="460"/>
                  <a:pt x="805" y="470"/>
                </a:cubicBezTo>
                <a:cubicBezTo>
                  <a:pt x="808" y="470"/>
                  <a:pt x="812" y="469"/>
                  <a:pt x="813" y="468"/>
                </a:cubicBezTo>
                <a:cubicBezTo>
                  <a:pt x="813" y="468"/>
                  <a:pt x="813" y="469"/>
                  <a:pt x="812" y="469"/>
                </a:cubicBezTo>
                <a:cubicBezTo>
                  <a:pt x="817" y="473"/>
                  <a:pt x="815" y="465"/>
                  <a:pt x="817" y="462"/>
                </a:cubicBezTo>
                <a:cubicBezTo>
                  <a:pt x="818" y="463"/>
                  <a:pt x="820" y="464"/>
                  <a:pt x="821" y="465"/>
                </a:cubicBezTo>
                <a:cubicBezTo>
                  <a:pt x="818" y="467"/>
                  <a:pt x="820" y="470"/>
                  <a:pt x="820" y="473"/>
                </a:cubicBezTo>
                <a:cubicBezTo>
                  <a:pt x="820" y="475"/>
                  <a:pt x="818" y="476"/>
                  <a:pt x="818" y="479"/>
                </a:cubicBezTo>
                <a:cubicBezTo>
                  <a:pt x="818" y="482"/>
                  <a:pt x="822" y="476"/>
                  <a:pt x="821" y="476"/>
                </a:cubicBezTo>
                <a:cubicBezTo>
                  <a:pt x="823" y="474"/>
                  <a:pt x="822" y="467"/>
                  <a:pt x="823" y="463"/>
                </a:cubicBezTo>
                <a:cubicBezTo>
                  <a:pt x="823" y="465"/>
                  <a:pt x="823" y="466"/>
                  <a:pt x="823" y="468"/>
                </a:cubicBezTo>
                <a:cubicBezTo>
                  <a:pt x="824" y="467"/>
                  <a:pt x="824" y="465"/>
                  <a:pt x="825" y="464"/>
                </a:cubicBezTo>
                <a:cubicBezTo>
                  <a:pt x="825" y="464"/>
                  <a:pt x="823" y="462"/>
                  <a:pt x="823" y="462"/>
                </a:cubicBezTo>
                <a:cubicBezTo>
                  <a:pt x="827" y="463"/>
                  <a:pt x="827" y="468"/>
                  <a:pt x="826" y="471"/>
                </a:cubicBezTo>
                <a:cubicBezTo>
                  <a:pt x="829" y="469"/>
                  <a:pt x="832" y="467"/>
                  <a:pt x="831" y="464"/>
                </a:cubicBezTo>
                <a:cubicBezTo>
                  <a:pt x="830" y="465"/>
                  <a:pt x="829" y="466"/>
                  <a:pt x="829" y="468"/>
                </a:cubicBezTo>
                <a:cubicBezTo>
                  <a:pt x="828" y="465"/>
                  <a:pt x="828" y="461"/>
                  <a:pt x="829" y="458"/>
                </a:cubicBezTo>
                <a:cubicBezTo>
                  <a:pt x="830" y="460"/>
                  <a:pt x="830" y="462"/>
                  <a:pt x="831" y="464"/>
                </a:cubicBezTo>
                <a:cubicBezTo>
                  <a:pt x="830" y="461"/>
                  <a:pt x="830" y="460"/>
                  <a:pt x="829" y="457"/>
                </a:cubicBezTo>
                <a:cubicBezTo>
                  <a:pt x="833" y="456"/>
                  <a:pt x="837" y="455"/>
                  <a:pt x="841" y="453"/>
                </a:cubicBezTo>
                <a:cubicBezTo>
                  <a:pt x="842" y="459"/>
                  <a:pt x="844" y="462"/>
                  <a:pt x="843" y="469"/>
                </a:cubicBezTo>
                <a:cubicBezTo>
                  <a:pt x="843" y="472"/>
                  <a:pt x="843" y="485"/>
                  <a:pt x="848" y="487"/>
                </a:cubicBezTo>
                <a:cubicBezTo>
                  <a:pt x="856" y="490"/>
                  <a:pt x="856" y="469"/>
                  <a:pt x="863" y="468"/>
                </a:cubicBezTo>
                <a:cubicBezTo>
                  <a:pt x="863" y="467"/>
                  <a:pt x="863" y="465"/>
                  <a:pt x="863" y="463"/>
                </a:cubicBezTo>
                <a:cubicBezTo>
                  <a:pt x="863" y="463"/>
                  <a:pt x="864" y="463"/>
                  <a:pt x="864" y="463"/>
                </a:cubicBezTo>
                <a:cubicBezTo>
                  <a:pt x="864" y="465"/>
                  <a:pt x="863" y="470"/>
                  <a:pt x="864" y="472"/>
                </a:cubicBezTo>
                <a:cubicBezTo>
                  <a:pt x="865" y="475"/>
                  <a:pt x="866" y="465"/>
                  <a:pt x="866" y="465"/>
                </a:cubicBezTo>
                <a:cubicBezTo>
                  <a:pt x="868" y="465"/>
                  <a:pt x="870" y="481"/>
                  <a:pt x="872" y="473"/>
                </a:cubicBezTo>
                <a:cubicBezTo>
                  <a:pt x="873" y="472"/>
                  <a:pt x="870" y="463"/>
                  <a:pt x="869" y="461"/>
                </a:cubicBezTo>
                <a:cubicBezTo>
                  <a:pt x="870" y="460"/>
                  <a:pt x="870" y="460"/>
                  <a:pt x="870" y="459"/>
                </a:cubicBezTo>
                <a:cubicBezTo>
                  <a:pt x="873" y="461"/>
                  <a:pt x="872" y="466"/>
                  <a:pt x="874" y="467"/>
                </a:cubicBezTo>
                <a:cubicBezTo>
                  <a:pt x="874" y="467"/>
                  <a:pt x="877" y="469"/>
                  <a:pt x="876" y="468"/>
                </a:cubicBezTo>
                <a:cubicBezTo>
                  <a:pt x="877" y="469"/>
                  <a:pt x="881" y="466"/>
                  <a:pt x="881" y="471"/>
                </a:cubicBezTo>
                <a:cubicBezTo>
                  <a:pt x="888" y="470"/>
                  <a:pt x="892" y="463"/>
                  <a:pt x="890" y="458"/>
                </a:cubicBezTo>
                <a:cubicBezTo>
                  <a:pt x="894" y="460"/>
                  <a:pt x="897" y="465"/>
                  <a:pt x="898" y="470"/>
                </a:cubicBezTo>
                <a:cubicBezTo>
                  <a:pt x="898" y="475"/>
                  <a:pt x="892" y="479"/>
                  <a:pt x="895" y="483"/>
                </a:cubicBezTo>
                <a:cubicBezTo>
                  <a:pt x="894" y="482"/>
                  <a:pt x="893" y="482"/>
                  <a:pt x="893" y="481"/>
                </a:cubicBezTo>
                <a:cubicBezTo>
                  <a:pt x="891" y="486"/>
                  <a:pt x="870" y="478"/>
                  <a:pt x="864" y="486"/>
                </a:cubicBezTo>
                <a:cubicBezTo>
                  <a:pt x="862" y="488"/>
                  <a:pt x="864" y="491"/>
                  <a:pt x="863" y="493"/>
                </a:cubicBezTo>
                <a:cubicBezTo>
                  <a:pt x="862" y="496"/>
                  <a:pt x="859" y="497"/>
                  <a:pt x="859" y="501"/>
                </a:cubicBezTo>
                <a:cubicBezTo>
                  <a:pt x="859" y="509"/>
                  <a:pt x="871" y="513"/>
                  <a:pt x="871" y="519"/>
                </a:cubicBezTo>
                <a:cubicBezTo>
                  <a:pt x="871" y="521"/>
                  <a:pt x="867" y="524"/>
                  <a:pt x="866" y="527"/>
                </a:cubicBezTo>
                <a:cubicBezTo>
                  <a:pt x="864" y="535"/>
                  <a:pt x="867" y="530"/>
                  <a:pt x="870" y="536"/>
                </a:cubicBezTo>
                <a:cubicBezTo>
                  <a:pt x="872" y="540"/>
                  <a:pt x="874" y="545"/>
                  <a:pt x="879" y="548"/>
                </a:cubicBezTo>
                <a:cubicBezTo>
                  <a:pt x="895" y="559"/>
                  <a:pt x="898" y="540"/>
                  <a:pt x="910" y="535"/>
                </a:cubicBezTo>
                <a:cubicBezTo>
                  <a:pt x="908" y="542"/>
                  <a:pt x="911" y="537"/>
                  <a:pt x="913" y="538"/>
                </a:cubicBezTo>
                <a:cubicBezTo>
                  <a:pt x="919" y="542"/>
                  <a:pt x="920" y="552"/>
                  <a:pt x="928" y="549"/>
                </a:cubicBezTo>
                <a:cubicBezTo>
                  <a:pt x="927" y="552"/>
                  <a:pt x="927" y="557"/>
                  <a:pt x="929" y="559"/>
                </a:cubicBezTo>
                <a:cubicBezTo>
                  <a:pt x="930" y="558"/>
                  <a:pt x="931" y="556"/>
                  <a:pt x="931" y="555"/>
                </a:cubicBezTo>
                <a:cubicBezTo>
                  <a:pt x="930" y="557"/>
                  <a:pt x="930" y="558"/>
                  <a:pt x="930" y="560"/>
                </a:cubicBezTo>
                <a:cubicBezTo>
                  <a:pt x="929" y="560"/>
                  <a:pt x="929" y="559"/>
                  <a:pt x="929" y="559"/>
                </a:cubicBezTo>
                <a:cubicBezTo>
                  <a:pt x="926" y="566"/>
                  <a:pt x="917" y="572"/>
                  <a:pt x="913" y="578"/>
                </a:cubicBezTo>
                <a:cubicBezTo>
                  <a:pt x="914" y="578"/>
                  <a:pt x="915" y="578"/>
                  <a:pt x="916" y="578"/>
                </a:cubicBezTo>
                <a:cubicBezTo>
                  <a:pt x="911" y="578"/>
                  <a:pt x="908" y="586"/>
                  <a:pt x="912" y="590"/>
                </a:cubicBezTo>
                <a:cubicBezTo>
                  <a:pt x="917" y="596"/>
                  <a:pt x="913" y="588"/>
                  <a:pt x="917" y="587"/>
                </a:cubicBezTo>
                <a:cubicBezTo>
                  <a:pt x="923" y="585"/>
                  <a:pt x="919" y="592"/>
                  <a:pt x="927" y="593"/>
                </a:cubicBezTo>
                <a:cubicBezTo>
                  <a:pt x="932" y="593"/>
                  <a:pt x="933" y="589"/>
                  <a:pt x="935" y="585"/>
                </a:cubicBezTo>
                <a:cubicBezTo>
                  <a:pt x="935" y="586"/>
                  <a:pt x="935" y="587"/>
                  <a:pt x="935" y="588"/>
                </a:cubicBezTo>
                <a:cubicBezTo>
                  <a:pt x="935" y="587"/>
                  <a:pt x="937" y="586"/>
                  <a:pt x="937" y="587"/>
                </a:cubicBezTo>
                <a:cubicBezTo>
                  <a:pt x="935" y="585"/>
                  <a:pt x="935" y="583"/>
                  <a:pt x="934" y="582"/>
                </a:cubicBezTo>
                <a:cubicBezTo>
                  <a:pt x="934" y="581"/>
                  <a:pt x="936" y="580"/>
                  <a:pt x="936" y="580"/>
                </a:cubicBezTo>
                <a:cubicBezTo>
                  <a:pt x="938" y="581"/>
                  <a:pt x="939" y="590"/>
                  <a:pt x="942" y="590"/>
                </a:cubicBezTo>
                <a:cubicBezTo>
                  <a:pt x="945" y="589"/>
                  <a:pt x="939" y="582"/>
                  <a:pt x="939" y="580"/>
                </a:cubicBezTo>
                <a:cubicBezTo>
                  <a:pt x="939" y="580"/>
                  <a:pt x="945" y="584"/>
                  <a:pt x="943" y="585"/>
                </a:cubicBezTo>
                <a:cubicBezTo>
                  <a:pt x="942" y="585"/>
                  <a:pt x="948" y="583"/>
                  <a:pt x="946" y="583"/>
                </a:cubicBezTo>
                <a:cubicBezTo>
                  <a:pt x="946" y="583"/>
                  <a:pt x="944" y="579"/>
                  <a:pt x="948" y="580"/>
                </a:cubicBezTo>
                <a:cubicBezTo>
                  <a:pt x="949" y="580"/>
                  <a:pt x="950" y="585"/>
                  <a:pt x="951" y="586"/>
                </a:cubicBezTo>
                <a:cubicBezTo>
                  <a:pt x="953" y="590"/>
                  <a:pt x="957" y="600"/>
                  <a:pt x="963" y="601"/>
                </a:cubicBezTo>
                <a:cubicBezTo>
                  <a:pt x="968" y="603"/>
                  <a:pt x="977" y="601"/>
                  <a:pt x="975" y="595"/>
                </a:cubicBezTo>
                <a:cubicBezTo>
                  <a:pt x="982" y="601"/>
                  <a:pt x="992" y="601"/>
                  <a:pt x="996" y="592"/>
                </a:cubicBezTo>
                <a:cubicBezTo>
                  <a:pt x="997" y="589"/>
                  <a:pt x="997" y="585"/>
                  <a:pt x="996" y="582"/>
                </a:cubicBezTo>
                <a:cubicBezTo>
                  <a:pt x="995" y="580"/>
                  <a:pt x="990" y="573"/>
                  <a:pt x="990" y="574"/>
                </a:cubicBezTo>
                <a:cubicBezTo>
                  <a:pt x="991" y="569"/>
                  <a:pt x="1005" y="570"/>
                  <a:pt x="1007" y="566"/>
                </a:cubicBezTo>
                <a:cubicBezTo>
                  <a:pt x="1010" y="559"/>
                  <a:pt x="995" y="553"/>
                  <a:pt x="991" y="552"/>
                </a:cubicBezTo>
                <a:close/>
                <a:moveTo>
                  <a:pt x="915" y="392"/>
                </a:moveTo>
                <a:cubicBezTo>
                  <a:pt x="914" y="393"/>
                  <a:pt x="913" y="393"/>
                  <a:pt x="912" y="395"/>
                </a:cubicBezTo>
                <a:cubicBezTo>
                  <a:pt x="913" y="394"/>
                  <a:pt x="914" y="395"/>
                  <a:pt x="912" y="395"/>
                </a:cubicBezTo>
                <a:cubicBezTo>
                  <a:pt x="913" y="393"/>
                  <a:pt x="913" y="392"/>
                  <a:pt x="915" y="392"/>
                </a:cubicBezTo>
                <a:close/>
                <a:moveTo>
                  <a:pt x="906" y="378"/>
                </a:moveTo>
                <a:cubicBezTo>
                  <a:pt x="906" y="379"/>
                  <a:pt x="909" y="380"/>
                  <a:pt x="909" y="380"/>
                </a:cubicBezTo>
                <a:cubicBezTo>
                  <a:pt x="908" y="380"/>
                  <a:pt x="907" y="380"/>
                  <a:pt x="906" y="378"/>
                </a:cubicBezTo>
                <a:cubicBezTo>
                  <a:pt x="908" y="377"/>
                  <a:pt x="908" y="378"/>
                  <a:pt x="906" y="378"/>
                </a:cubicBezTo>
                <a:close/>
                <a:moveTo>
                  <a:pt x="899" y="380"/>
                </a:moveTo>
                <a:cubicBezTo>
                  <a:pt x="899" y="379"/>
                  <a:pt x="899" y="378"/>
                  <a:pt x="900" y="378"/>
                </a:cubicBezTo>
                <a:cubicBezTo>
                  <a:pt x="899" y="379"/>
                  <a:pt x="898" y="381"/>
                  <a:pt x="899" y="380"/>
                </a:cubicBezTo>
                <a:close/>
                <a:moveTo>
                  <a:pt x="898" y="381"/>
                </a:moveTo>
                <a:cubicBezTo>
                  <a:pt x="898" y="380"/>
                  <a:pt x="897" y="382"/>
                  <a:pt x="898" y="381"/>
                </a:cubicBezTo>
                <a:close/>
                <a:moveTo>
                  <a:pt x="879" y="378"/>
                </a:moveTo>
                <a:cubicBezTo>
                  <a:pt x="883" y="383"/>
                  <a:pt x="887" y="376"/>
                  <a:pt x="890" y="372"/>
                </a:cubicBezTo>
                <a:cubicBezTo>
                  <a:pt x="890" y="375"/>
                  <a:pt x="890" y="376"/>
                  <a:pt x="891" y="378"/>
                </a:cubicBezTo>
                <a:cubicBezTo>
                  <a:pt x="891" y="378"/>
                  <a:pt x="891" y="378"/>
                  <a:pt x="891" y="378"/>
                </a:cubicBezTo>
                <a:cubicBezTo>
                  <a:pt x="891" y="377"/>
                  <a:pt x="891" y="375"/>
                  <a:pt x="891" y="374"/>
                </a:cubicBezTo>
                <a:cubicBezTo>
                  <a:pt x="891" y="376"/>
                  <a:pt x="891" y="377"/>
                  <a:pt x="891" y="378"/>
                </a:cubicBezTo>
                <a:cubicBezTo>
                  <a:pt x="891" y="378"/>
                  <a:pt x="891" y="378"/>
                  <a:pt x="891" y="378"/>
                </a:cubicBezTo>
                <a:cubicBezTo>
                  <a:pt x="891" y="378"/>
                  <a:pt x="891" y="378"/>
                  <a:pt x="891" y="378"/>
                </a:cubicBezTo>
                <a:cubicBezTo>
                  <a:pt x="890" y="381"/>
                  <a:pt x="887" y="382"/>
                  <a:pt x="887" y="385"/>
                </a:cubicBezTo>
                <a:cubicBezTo>
                  <a:pt x="886" y="385"/>
                  <a:pt x="881" y="382"/>
                  <a:pt x="879" y="381"/>
                </a:cubicBezTo>
                <a:cubicBezTo>
                  <a:pt x="880" y="380"/>
                  <a:pt x="881" y="381"/>
                  <a:pt x="882" y="381"/>
                </a:cubicBezTo>
                <a:cubicBezTo>
                  <a:pt x="881" y="380"/>
                  <a:pt x="880" y="379"/>
                  <a:pt x="879" y="378"/>
                </a:cubicBezTo>
                <a:close/>
                <a:moveTo>
                  <a:pt x="876" y="384"/>
                </a:moveTo>
                <a:cubicBezTo>
                  <a:pt x="876" y="382"/>
                  <a:pt x="876" y="382"/>
                  <a:pt x="876" y="384"/>
                </a:cubicBezTo>
                <a:close/>
                <a:moveTo>
                  <a:pt x="875" y="380"/>
                </a:moveTo>
                <a:cubicBezTo>
                  <a:pt x="875" y="379"/>
                  <a:pt x="875" y="378"/>
                  <a:pt x="875" y="377"/>
                </a:cubicBezTo>
                <a:cubicBezTo>
                  <a:pt x="876" y="376"/>
                  <a:pt x="875" y="378"/>
                  <a:pt x="875" y="380"/>
                </a:cubicBezTo>
                <a:cubicBezTo>
                  <a:pt x="875" y="379"/>
                  <a:pt x="875" y="379"/>
                  <a:pt x="874" y="378"/>
                </a:cubicBezTo>
                <a:cubicBezTo>
                  <a:pt x="875" y="378"/>
                  <a:pt x="875" y="379"/>
                  <a:pt x="875" y="380"/>
                </a:cubicBezTo>
                <a:close/>
                <a:moveTo>
                  <a:pt x="761" y="255"/>
                </a:moveTo>
                <a:cubicBezTo>
                  <a:pt x="759" y="253"/>
                  <a:pt x="758" y="252"/>
                  <a:pt x="758" y="250"/>
                </a:cubicBezTo>
                <a:cubicBezTo>
                  <a:pt x="760" y="251"/>
                  <a:pt x="761" y="252"/>
                  <a:pt x="761" y="255"/>
                </a:cubicBezTo>
                <a:close/>
                <a:moveTo>
                  <a:pt x="748" y="245"/>
                </a:moveTo>
                <a:cubicBezTo>
                  <a:pt x="748" y="247"/>
                  <a:pt x="748" y="247"/>
                  <a:pt x="748" y="245"/>
                </a:cubicBezTo>
                <a:close/>
                <a:moveTo>
                  <a:pt x="889" y="268"/>
                </a:moveTo>
                <a:cubicBezTo>
                  <a:pt x="888" y="267"/>
                  <a:pt x="886" y="266"/>
                  <a:pt x="885" y="266"/>
                </a:cubicBezTo>
                <a:cubicBezTo>
                  <a:pt x="886" y="266"/>
                  <a:pt x="888" y="267"/>
                  <a:pt x="889" y="268"/>
                </a:cubicBezTo>
                <a:close/>
                <a:moveTo>
                  <a:pt x="883" y="265"/>
                </a:moveTo>
                <a:cubicBezTo>
                  <a:pt x="883" y="265"/>
                  <a:pt x="883" y="265"/>
                  <a:pt x="883" y="265"/>
                </a:cubicBezTo>
                <a:cubicBezTo>
                  <a:pt x="884" y="266"/>
                  <a:pt x="884" y="266"/>
                  <a:pt x="884" y="266"/>
                </a:cubicBezTo>
                <a:cubicBezTo>
                  <a:pt x="883" y="267"/>
                  <a:pt x="884" y="267"/>
                  <a:pt x="883" y="268"/>
                </a:cubicBezTo>
                <a:cubicBezTo>
                  <a:pt x="883" y="267"/>
                  <a:pt x="883" y="266"/>
                  <a:pt x="883" y="265"/>
                </a:cubicBezTo>
                <a:cubicBezTo>
                  <a:pt x="883" y="264"/>
                  <a:pt x="883" y="264"/>
                  <a:pt x="883" y="265"/>
                </a:cubicBezTo>
                <a:close/>
                <a:moveTo>
                  <a:pt x="886" y="223"/>
                </a:moveTo>
                <a:cubicBezTo>
                  <a:pt x="886" y="224"/>
                  <a:pt x="886" y="224"/>
                  <a:pt x="886" y="225"/>
                </a:cubicBezTo>
                <a:cubicBezTo>
                  <a:pt x="886" y="225"/>
                  <a:pt x="886" y="224"/>
                  <a:pt x="886" y="223"/>
                </a:cubicBezTo>
                <a:close/>
                <a:moveTo>
                  <a:pt x="881" y="202"/>
                </a:moveTo>
                <a:cubicBezTo>
                  <a:pt x="882" y="201"/>
                  <a:pt x="882" y="201"/>
                  <a:pt x="883" y="199"/>
                </a:cubicBezTo>
                <a:cubicBezTo>
                  <a:pt x="883" y="200"/>
                  <a:pt x="883" y="201"/>
                  <a:pt x="883" y="201"/>
                </a:cubicBezTo>
                <a:cubicBezTo>
                  <a:pt x="882" y="202"/>
                  <a:pt x="881" y="202"/>
                  <a:pt x="881" y="202"/>
                </a:cubicBezTo>
                <a:cubicBezTo>
                  <a:pt x="880" y="202"/>
                  <a:pt x="879" y="203"/>
                  <a:pt x="877" y="203"/>
                </a:cubicBezTo>
                <a:cubicBezTo>
                  <a:pt x="879" y="203"/>
                  <a:pt x="880" y="202"/>
                  <a:pt x="881" y="202"/>
                </a:cubicBezTo>
                <a:close/>
                <a:moveTo>
                  <a:pt x="865" y="268"/>
                </a:moveTo>
                <a:cubicBezTo>
                  <a:pt x="865" y="268"/>
                  <a:pt x="865" y="268"/>
                  <a:pt x="865" y="268"/>
                </a:cubicBezTo>
                <a:cubicBezTo>
                  <a:pt x="864" y="268"/>
                  <a:pt x="865" y="268"/>
                  <a:pt x="865" y="268"/>
                </a:cubicBezTo>
                <a:cubicBezTo>
                  <a:pt x="866" y="269"/>
                  <a:pt x="867" y="269"/>
                  <a:pt x="867" y="270"/>
                </a:cubicBezTo>
                <a:cubicBezTo>
                  <a:pt x="866" y="269"/>
                  <a:pt x="866" y="269"/>
                  <a:pt x="865" y="268"/>
                </a:cubicBezTo>
                <a:close/>
                <a:moveTo>
                  <a:pt x="875" y="225"/>
                </a:moveTo>
                <a:cubicBezTo>
                  <a:pt x="875" y="225"/>
                  <a:pt x="875" y="225"/>
                  <a:pt x="875" y="226"/>
                </a:cubicBezTo>
                <a:cubicBezTo>
                  <a:pt x="875" y="225"/>
                  <a:pt x="875" y="225"/>
                  <a:pt x="875" y="225"/>
                </a:cubicBezTo>
                <a:cubicBezTo>
                  <a:pt x="875" y="225"/>
                  <a:pt x="875" y="226"/>
                  <a:pt x="875" y="225"/>
                </a:cubicBezTo>
                <a:close/>
                <a:moveTo>
                  <a:pt x="873" y="268"/>
                </a:moveTo>
                <a:cubicBezTo>
                  <a:pt x="872" y="267"/>
                  <a:pt x="871" y="268"/>
                  <a:pt x="870" y="270"/>
                </a:cubicBezTo>
                <a:cubicBezTo>
                  <a:pt x="870" y="270"/>
                  <a:pt x="870" y="268"/>
                  <a:pt x="871" y="268"/>
                </a:cubicBezTo>
                <a:cubicBezTo>
                  <a:pt x="871" y="267"/>
                  <a:pt x="871" y="266"/>
                  <a:pt x="870" y="265"/>
                </a:cubicBezTo>
                <a:cubicBezTo>
                  <a:pt x="871" y="266"/>
                  <a:pt x="872" y="267"/>
                  <a:pt x="873" y="268"/>
                </a:cubicBezTo>
                <a:close/>
                <a:moveTo>
                  <a:pt x="866" y="253"/>
                </a:moveTo>
                <a:cubicBezTo>
                  <a:pt x="863" y="253"/>
                  <a:pt x="861" y="253"/>
                  <a:pt x="859" y="256"/>
                </a:cubicBezTo>
                <a:cubicBezTo>
                  <a:pt x="861" y="253"/>
                  <a:pt x="863" y="253"/>
                  <a:pt x="866" y="253"/>
                </a:cubicBezTo>
                <a:close/>
                <a:moveTo>
                  <a:pt x="815" y="236"/>
                </a:moveTo>
                <a:cubicBezTo>
                  <a:pt x="814" y="235"/>
                  <a:pt x="814" y="236"/>
                  <a:pt x="813" y="234"/>
                </a:cubicBezTo>
                <a:cubicBezTo>
                  <a:pt x="816" y="236"/>
                  <a:pt x="815" y="236"/>
                  <a:pt x="818" y="237"/>
                </a:cubicBezTo>
                <a:cubicBezTo>
                  <a:pt x="816" y="237"/>
                  <a:pt x="817" y="236"/>
                  <a:pt x="815" y="236"/>
                </a:cubicBezTo>
                <a:close/>
                <a:moveTo>
                  <a:pt x="858" y="252"/>
                </a:moveTo>
                <a:cubicBezTo>
                  <a:pt x="858" y="252"/>
                  <a:pt x="858" y="252"/>
                  <a:pt x="857" y="252"/>
                </a:cubicBezTo>
                <a:cubicBezTo>
                  <a:pt x="858" y="251"/>
                  <a:pt x="858" y="251"/>
                  <a:pt x="858" y="252"/>
                </a:cubicBezTo>
                <a:close/>
                <a:moveTo>
                  <a:pt x="846" y="215"/>
                </a:moveTo>
                <a:cubicBezTo>
                  <a:pt x="847" y="215"/>
                  <a:pt x="849" y="214"/>
                  <a:pt x="850" y="214"/>
                </a:cubicBezTo>
                <a:cubicBezTo>
                  <a:pt x="848" y="215"/>
                  <a:pt x="847" y="215"/>
                  <a:pt x="846" y="215"/>
                </a:cubicBezTo>
                <a:cubicBezTo>
                  <a:pt x="851" y="219"/>
                  <a:pt x="854" y="216"/>
                  <a:pt x="854" y="223"/>
                </a:cubicBezTo>
                <a:cubicBezTo>
                  <a:pt x="854" y="227"/>
                  <a:pt x="851" y="228"/>
                  <a:pt x="852" y="233"/>
                </a:cubicBezTo>
                <a:cubicBezTo>
                  <a:pt x="852" y="236"/>
                  <a:pt x="857" y="242"/>
                  <a:pt x="856" y="243"/>
                </a:cubicBezTo>
                <a:cubicBezTo>
                  <a:pt x="854" y="248"/>
                  <a:pt x="851" y="241"/>
                  <a:pt x="849" y="239"/>
                </a:cubicBezTo>
                <a:cubicBezTo>
                  <a:pt x="846" y="236"/>
                  <a:pt x="840" y="234"/>
                  <a:pt x="838" y="231"/>
                </a:cubicBezTo>
                <a:cubicBezTo>
                  <a:pt x="834" y="227"/>
                  <a:pt x="833" y="222"/>
                  <a:pt x="830" y="219"/>
                </a:cubicBezTo>
                <a:cubicBezTo>
                  <a:pt x="824" y="213"/>
                  <a:pt x="815" y="212"/>
                  <a:pt x="810" y="208"/>
                </a:cubicBezTo>
                <a:cubicBezTo>
                  <a:pt x="821" y="213"/>
                  <a:pt x="835" y="208"/>
                  <a:pt x="846" y="215"/>
                </a:cubicBezTo>
                <a:close/>
                <a:moveTo>
                  <a:pt x="763" y="183"/>
                </a:moveTo>
                <a:cubicBezTo>
                  <a:pt x="762" y="184"/>
                  <a:pt x="762" y="186"/>
                  <a:pt x="760" y="185"/>
                </a:cubicBezTo>
                <a:cubicBezTo>
                  <a:pt x="761" y="184"/>
                  <a:pt x="762" y="184"/>
                  <a:pt x="763" y="183"/>
                </a:cubicBezTo>
                <a:close/>
                <a:moveTo>
                  <a:pt x="749" y="194"/>
                </a:moveTo>
                <a:cubicBezTo>
                  <a:pt x="749" y="195"/>
                  <a:pt x="748" y="196"/>
                  <a:pt x="748" y="197"/>
                </a:cubicBezTo>
                <a:cubicBezTo>
                  <a:pt x="748" y="196"/>
                  <a:pt x="749" y="195"/>
                  <a:pt x="749" y="194"/>
                </a:cubicBezTo>
                <a:close/>
                <a:moveTo>
                  <a:pt x="745" y="200"/>
                </a:moveTo>
                <a:cubicBezTo>
                  <a:pt x="744" y="199"/>
                  <a:pt x="744" y="199"/>
                  <a:pt x="745" y="200"/>
                </a:cubicBezTo>
                <a:close/>
                <a:moveTo>
                  <a:pt x="731" y="196"/>
                </a:moveTo>
                <a:cubicBezTo>
                  <a:pt x="731" y="195"/>
                  <a:pt x="733" y="198"/>
                  <a:pt x="731" y="196"/>
                </a:cubicBezTo>
                <a:close/>
                <a:moveTo>
                  <a:pt x="736" y="193"/>
                </a:moveTo>
                <a:cubicBezTo>
                  <a:pt x="735" y="194"/>
                  <a:pt x="734" y="194"/>
                  <a:pt x="734" y="195"/>
                </a:cubicBezTo>
                <a:cubicBezTo>
                  <a:pt x="735" y="194"/>
                  <a:pt x="735" y="192"/>
                  <a:pt x="734" y="191"/>
                </a:cubicBezTo>
                <a:cubicBezTo>
                  <a:pt x="735" y="192"/>
                  <a:pt x="735" y="192"/>
                  <a:pt x="736" y="193"/>
                </a:cubicBezTo>
                <a:close/>
                <a:moveTo>
                  <a:pt x="731" y="188"/>
                </a:moveTo>
                <a:cubicBezTo>
                  <a:pt x="729" y="189"/>
                  <a:pt x="729" y="188"/>
                  <a:pt x="731" y="188"/>
                </a:cubicBezTo>
                <a:close/>
                <a:moveTo>
                  <a:pt x="712" y="152"/>
                </a:moveTo>
                <a:cubicBezTo>
                  <a:pt x="713" y="153"/>
                  <a:pt x="714" y="153"/>
                  <a:pt x="712" y="152"/>
                </a:cubicBezTo>
                <a:close/>
                <a:moveTo>
                  <a:pt x="711" y="162"/>
                </a:moveTo>
                <a:cubicBezTo>
                  <a:pt x="711" y="161"/>
                  <a:pt x="711" y="160"/>
                  <a:pt x="712" y="158"/>
                </a:cubicBezTo>
                <a:cubicBezTo>
                  <a:pt x="711" y="159"/>
                  <a:pt x="710" y="165"/>
                  <a:pt x="711" y="162"/>
                </a:cubicBezTo>
                <a:close/>
                <a:moveTo>
                  <a:pt x="706" y="220"/>
                </a:moveTo>
                <a:cubicBezTo>
                  <a:pt x="707" y="219"/>
                  <a:pt x="707" y="217"/>
                  <a:pt x="708" y="215"/>
                </a:cubicBezTo>
                <a:cubicBezTo>
                  <a:pt x="708" y="217"/>
                  <a:pt x="707" y="219"/>
                  <a:pt x="706" y="220"/>
                </a:cubicBezTo>
                <a:close/>
                <a:moveTo>
                  <a:pt x="706" y="174"/>
                </a:moveTo>
                <a:cubicBezTo>
                  <a:pt x="707" y="175"/>
                  <a:pt x="708" y="176"/>
                  <a:pt x="710" y="177"/>
                </a:cubicBezTo>
                <a:cubicBezTo>
                  <a:pt x="708" y="177"/>
                  <a:pt x="707" y="176"/>
                  <a:pt x="706" y="175"/>
                </a:cubicBezTo>
                <a:cubicBezTo>
                  <a:pt x="706" y="174"/>
                  <a:pt x="705" y="173"/>
                  <a:pt x="706" y="174"/>
                </a:cubicBezTo>
                <a:close/>
                <a:moveTo>
                  <a:pt x="705" y="213"/>
                </a:moveTo>
                <a:cubicBezTo>
                  <a:pt x="704" y="211"/>
                  <a:pt x="704" y="211"/>
                  <a:pt x="705" y="213"/>
                </a:cubicBezTo>
                <a:close/>
                <a:moveTo>
                  <a:pt x="701" y="155"/>
                </a:moveTo>
                <a:cubicBezTo>
                  <a:pt x="701" y="153"/>
                  <a:pt x="701" y="153"/>
                  <a:pt x="701" y="155"/>
                </a:cubicBezTo>
                <a:close/>
                <a:moveTo>
                  <a:pt x="690" y="218"/>
                </a:moveTo>
                <a:cubicBezTo>
                  <a:pt x="689" y="217"/>
                  <a:pt x="688" y="216"/>
                  <a:pt x="688" y="215"/>
                </a:cubicBezTo>
                <a:cubicBezTo>
                  <a:pt x="688" y="216"/>
                  <a:pt x="689" y="217"/>
                  <a:pt x="690" y="218"/>
                </a:cubicBezTo>
                <a:cubicBezTo>
                  <a:pt x="690" y="216"/>
                  <a:pt x="691" y="214"/>
                  <a:pt x="691" y="213"/>
                </a:cubicBezTo>
                <a:cubicBezTo>
                  <a:pt x="691" y="214"/>
                  <a:pt x="690" y="216"/>
                  <a:pt x="690" y="218"/>
                </a:cubicBezTo>
                <a:close/>
                <a:moveTo>
                  <a:pt x="692" y="206"/>
                </a:moveTo>
                <a:cubicBezTo>
                  <a:pt x="693" y="207"/>
                  <a:pt x="694" y="207"/>
                  <a:pt x="695" y="208"/>
                </a:cubicBezTo>
                <a:cubicBezTo>
                  <a:pt x="696" y="209"/>
                  <a:pt x="697" y="210"/>
                  <a:pt x="698" y="211"/>
                </a:cubicBezTo>
                <a:cubicBezTo>
                  <a:pt x="696" y="209"/>
                  <a:pt x="694" y="207"/>
                  <a:pt x="692" y="206"/>
                </a:cubicBezTo>
                <a:close/>
                <a:moveTo>
                  <a:pt x="700" y="173"/>
                </a:moveTo>
                <a:cubicBezTo>
                  <a:pt x="699" y="172"/>
                  <a:pt x="695" y="170"/>
                  <a:pt x="695" y="170"/>
                </a:cubicBezTo>
                <a:cubicBezTo>
                  <a:pt x="697" y="171"/>
                  <a:pt x="698" y="172"/>
                  <a:pt x="700" y="173"/>
                </a:cubicBezTo>
                <a:close/>
                <a:moveTo>
                  <a:pt x="696" y="203"/>
                </a:moveTo>
                <a:cubicBezTo>
                  <a:pt x="695" y="202"/>
                  <a:pt x="695" y="202"/>
                  <a:pt x="695" y="201"/>
                </a:cubicBezTo>
                <a:cubicBezTo>
                  <a:pt x="695" y="202"/>
                  <a:pt x="696" y="202"/>
                  <a:pt x="696" y="203"/>
                </a:cubicBezTo>
                <a:cubicBezTo>
                  <a:pt x="696" y="203"/>
                  <a:pt x="696" y="203"/>
                  <a:pt x="696" y="203"/>
                </a:cubicBezTo>
                <a:cubicBezTo>
                  <a:pt x="696" y="203"/>
                  <a:pt x="696" y="203"/>
                  <a:pt x="696" y="203"/>
                </a:cubicBezTo>
                <a:cubicBezTo>
                  <a:pt x="697" y="204"/>
                  <a:pt x="697" y="204"/>
                  <a:pt x="698" y="205"/>
                </a:cubicBezTo>
                <a:cubicBezTo>
                  <a:pt x="697" y="204"/>
                  <a:pt x="696" y="203"/>
                  <a:pt x="695" y="203"/>
                </a:cubicBezTo>
                <a:cubicBezTo>
                  <a:pt x="693" y="203"/>
                  <a:pt x="690" y="203"/>
                  <a:pt x="688" y="203"/>
                </a:cubicBezTo>
                <a:cubicBezTo>
                  <a:pt x="690" y="203"/>
                  <a:pt x="693" y="203"/>
                  <a:pt x="695" y="203"/>
                </a:cubicBezTo>
                <a:cubicBezTo>
                  <a:pt x="695" y="203"/>
                  <a:pt x="696" y="203"/>
                  <a:pt x="696" y="203"/>
                </a:cubicBezTo>
                <a:cubicBezTo>
                  <a:pt x="696" y="203"/>
                  <a:pt x="696" y="203"/>
                  <a:pt x="696" y="203"/>
                </a:cubicBezTo>
                <a:close/>
                <a:moveTo>
                  <a:pt x="690" y="169"/>
                </a:moveTo>
                <a:cubicBezTo>
                  <a:pt x="691" y="169"/>
                  <a:pt x="692" y="169"/>
                  <a:pt x="693" y="169"/>
                </a:cubicBezTo>
                <a:cubicBezTo>
                  <a:pt x="691" y="170"/>
                  <a:pt x="691" y="170"/>
                  <a:pt x="689" y="171"/>
                </a:cubicBezTo>
                <a:cubicBezTo>
                  <a:pt x="690" y="171"/>
                  <a:pt x="690" y="170"/>
                  <a:pt x="690" y="169"/>
                </a:cubicBezTo>
                <a:close/>
                <a:moveTo>
                  <a:pt x="687" y="163"/>
                </a:moveTo>
                <a:cubicBezTo>
                  <a:pt x="687" y="165"/>
                  <a:pt x="688" y="167"/>
                  <a:pt x="688" y="170"/>
                </a:cubicBezTo>
                <a:cubicBezTo>
                  <a:pt x="688" y="169"/>
                  <a:pt x="688" y="168"/>
                  <a:pt x="688" y="167"/>
                </a:cubicBezTo>
                <a:cubicBezTo>
                  <a:pt x="687" y="165"/>
                  <a:pt x="686" y="165"/>
                  <a:pt x="687" y="163"/>
                </a:cubicBezTo>
                <a:close/>
                <a:moveTo>
                  <a:pt x="671" y="208"/>
                </a:moveTo>
                <a:cubicBezTo>
                  <a:pt x="671" y="209"/>
                  <a:pt x="671" y="209"/>
                  <a:pt x="670" y="210"/>
                </a:cubicBezTo>
                <a:cubicBezTo>
                  <a:pt x="670" y="210"/>
                  <a:pt x="670" y="211"/>
                  <a:pt x="670" y="211"/>
                </a:cubicBezTo>
                <a:cubicBezTo>
                  <a:pt x="670" y="210"/>
                  <a:pt x="671" y="209"/>
                  <a:pt x="671" y="208"/>
                </a:cubicBezTo>
                <a:close/>
                <a:moveTo>
                  <a:pt x="669" y="162"/>
                </a:moveTo>
                <a:cubicBezTo>
                  <a:pt x="669" y="165"/>
                  <a:pt x="669" y="169"/>
                  <a:pt x="669" y="172"/>
                </a:cubicBezTo>
                <a:cubicBezTo>
                  <a:pt x="669" y="169"/>
                  <a:pt x="669" y="165"/>
                  <a:pt x="669" y="162"/>
                </a:cubicBezTo>
                <a:close/>
                <a:moveTo>
                  <a:pt x="607" y="167"/>
                </a:moveTo>
                <a:cubicBezTo>
                  <a:pt x="607" y="166"/>
                  <a:pt x="608" y="166"/>
                  <a:pt x="608" y="165"/>
                </a:cubicBezTo>
                <a:cubicBezTo>
                  <a:pt x="607" y="169"/>
                  <a:pt x="609" y="171"/>
                  <a:pt x="609" y="175"/>
                </a:cubicBezTo>
                <a:cubicBezTo>
                  <a:pt x="605" y="176"/>
                  <a:pt x="601" y="176"/>
                  <a:pt x="596" y="176"/>
                </a:cubicBezTo>
                <a:cubicBezTo>
                  <a:pt x="600" y="173"/>
                  <a:pt x="603" y="170"/>
                  <a:pt x="607" y="167"/>
                </a:cubicBezTo>
                <a:close/>
                <a:moveTo>
                  <a:pt x="488" y="176"/>
                </a:moveTo>
                <a:cubicBezTo>
                  <a:pt x="489" y="177"/>
                  <a:pt x="489" y="176"/>
                  <a:pt x="490" y="177"/>
                </a:cubicBezTo>
                <a:cubicBezTo>
                  <a:pt x="491" y="178"/>
                  <a:pt x="492" y="179"/>
                  <a:pt x="493" y="180"/>
                </a:cubicBezTo>
                <a:cubicBezTo>
                  <a:pt x="491" y="178"/>
                  <a:pt x="490" y="178"/>
                  <a:pt x="488" y="176"/>
                </a:cubicBezTo>
                <a:close/>
                <a:moveTo>
                  <a:pt x="408" y="141"/>
                </a:moveTo>
                <a:cubicBezTo>
                  <a:pt x="407" y="140"/>
                  <a:pt x="407" y="140"/>
                  <a:pt x="407" y="140"/>
                </a:cubicBezTo>
                <a:cubicBezTo>
                  <a:pt x="408" y="141"/>
                  <a:pt x="408" y="141"/>
                  <a:pt x="408" y="141"/>
                </a:cubicBezTo>
                <a:close/>
                <a:moveTo>
                  <a:pt x="327" y="176"/>
                </a:moveTo>
                <a:cubicBezTo>
                  <a:pt x="327" y="176"/>
                  <a:pt x="327" y="176"/>
                  <a:pt x="326" y="177"/>
                </a:cubicBezTo>
                <a:cubicBezTo>
                  <a:pt x="327" y="176"/>
                  <a:pt x="327" y="176"/>
                  <a:pt x="327" y="176"/>
                </a:cubicBezTo>
                <a:cubicBezTo>
                  <a:pt x="328" y="175"/>
                  <a:pt x="329" y="174"/>
                  <a:pt x="328" y="171"/>
                </a:cubicBezTo>
                <a:cubicBezTo>
                  <a:pt x="329" y="173"/>
                  <a:pt x="328" y="174"/>
                  <a:pt x="329" y="176"/>
                </a:cubicBezTo>
                <a:cubicBezTo>
                  <a:pt x="328" y="176"/>
                  <a:pt x="328" y="176"/>
                  <a:pt x="327" y="176"/>
                </a:cubicBezTo>
                <a:close/>
                <a:moveTo>
                  <a:pt x="330" y="59"/>
                </a:moveTo>
                <a:cubicBezTo>
                  <a:pt x="330" y="59"/>
                  <a:pt x="330" y="59"/>
                  <a:pt x="331" y="59"/>
                </a:cubicBezTo>
                <a:cubicBezTo>
                  <a:pt x="331" y="59"/>
                  <a:pt x="331" y="59"/>
                  <a:pt x="331" y="59"/>
                </a:cubicBezTo>
                <a:cubicBezTo>
                  <a:pt x="332" y="60"/>
                  <a:pt x="331" y="59"/>
                  <a:pt x="331" y="59"/>
                </a:cubicBezTo>
                <a:cubicBezTo>
                  <a:pt x="330" y="59"/>
                  <a:pt x="330" y="59"/>
                  <a:pt x="329" y="59"/>
                </a:cubicBezTo>
                <a:cubicBezTo>
                  <a:pt x="330" y="59"/>
                  <a:pt x="330" y="59"/>
                  <a:pt x="330" y="59"/>
                </a:cubicBezTo>
                <a:close/>
                <a:moveTo>
                  <a:pt x="310" y="61"/>
                </a:moveTo>
                <a:cubicBezTo>
                  <a:pt x="310" y="60"/>
                  <a:pt x="311" y="60"/>
                  <a:pt x="311" y="60"/>
                </a:cubicBezTo>
                <a:cubicBezTo>
                  <a:pt x="310" y="61"/>
                  <a:pt x="310" y="61"/>
                  <a:pt x="310" y="61"/>
                </a:cubicBezTo>
                <a:close/>
                <a:moveTo>
                  <a:pt x="314" y="48"/>
                </a:moveTo>
                <a:cubicBezTo>
                  <a:pt x="313" y="49"/>
                  <a:pt x="312" y="49"/>
                  <a:pt x="311" y="50"/>
                </a:cubicBezTo>
                <a:cubicBezTo>
                  <a:pt x="309" y="50"/>
                  <a:pt x="307" y="51"/>
                  <a:pt x="305" y="52"/>
                </a:cubicBezTo>
                <a:cubicBezTo>
                  <a:pt x="308" y="51"/>
                  <a:pt x="311" y="50"/>
                  <a:pt x="314" y="48"/>
                </a:cubicBezTo>
                <a:close/>
                <a:moveTo>
                  <a:pt x="296" y="23"/>
                </a:moveTo>
                <a:cubicBezTo>
                  <a:pt x="296" y="24"/>
                  <a:pt x="295" y="24"/>
                  <a:pt x="296" y="23"/>
                </a:cubicBezTo>
                <a:close/>
                <a:moveTo>
                  <a:pt x="248" y="105"/>
                </a:moveTo>
                <a:cubicBezTo>
                  <a:pt x="248" y="103"/>
                  <a:pt x="248" y="105"/>
                  <a:pt x="249" y="107"/>
                </a:cubicBezTo>
                <a:cubicBezTo>
                  <a:pt x="248" y="107"/>
                  <a:pt x="248" y="106"/>
                  <a:pt x="248" y="105"/>
                </a:cubicBezTo>
                <a:close/>
                <a:moveTo>
                  <a:pt x="290" y="63"/>
                </a:moveTo>
                <a:cubicBezTo>
                  <a:pt x="292" y="61"/>
                  <a:pt x="291" y="59"/>
                  <a:pt x="291" y="57"/>
                </a:cubicBezTo>
                <a:cubicBezTo>
                  <a:pt x="291" y="59"/>
                  <a:pt x="292" y="61"/>
                  <a:pt x="290" y="63"/>
                </a:cubicBezTo>
                <a:close/>
                <a:moveTo>
                  <a:pt x="293" y="25"/>
                </a:moveTo>
                <a:cubicBezTo>
                  <a:pt x="291" y="26"/>
                  <a:pt x="290" y="27"/>
                  <a:pt x="289" y="28"/>
                </a:cubicBezTo>
                <a:cubicBezTo>
                  <a:pt x="288" y="29"/>
                  <a:pt x="287" y="29"/>
                  <a:pt x="286" y="30"/>
                </a:cubicBezTo>
                <a:cubicBezTo>
                  <a:pt x="288" y="28"/>
                  <a:pt x="290" y="27"/>
                  <a:pt x="293" y="25"/>
                </a:cubicBezTo>
                <a:close/>
                <a:moveTo>
                  <a:pt x="283" y="36"/>
                </a:moveTo>
                <a:cubicBezTo>
                  <a:pt x="284" y="36"/>
                  <a:pt x="286" y="36"/>
                  <a:pt x="284" y="36"/>
                </a:cubicBezTo>
                <a:cubicBezTo>
                  <a:pt x="284" y="36"/>
                  <a:pt x="283" y="35"/>
                  <a:pt x="283" y="36"/>
                </a:cubicBezTo>
                <a:close/>
                <a:moveTo>
                  <a:pt x="281" y="9"/>
                </a:moveTo>
                <a:cubicBezTo>
                  <a:pt x="280" y="11"/>
                  <a:pt x="280" y="12"/>
                  <a:pt x="280" y="13"/>
                </a:cubicBezTo>
                <a:cubicBezTo>
                  <a:pt x="279" y="12"/>
                  <a:pt x="280" y="11"/>
                  <a:pt x="281" y="9"/>
                </a:cubicBezTo>
                <a:close/>
                <a:moveTo>
                  <a:pt x="268" y="42"/>
                </a:moveTo>
                <a:cubicBezTo>
                  <a:pt x="267" y="41"/>
                  <a:pt x="267" y="40"/>
                  <a:pt x="267" y="39"/>
                </a:cubicBezTo>
                <a:cubicBezTo>
                  <a:pt x="266" y="38"/>
                  <a:pt x="267" y="37"/>
                  <a:pt x="269" y="35"/>
                </a:cubicBezTo>
                <a:cubicBezTo>
                  <a:pt x="268" y="36"/>
                  <a:pt x="267" y="38"/>
                  <a:pt x="267" y="39"/>
                </a:cubicBezTo>
                <a:cubicBezTo>
                  <a:pt x="268" y="40"/>
                  <a:pt x="269" y="41"/>
                  <a:pt x="270" y="42"/>
                </a:cubicBezTo>
                <a:cubicBezTo>
                  <a:pt x="270" y="41"/>
                  <a:pt x="274" y="40"/>
                  <a:pt x="275" y="41"/>
                </a:cubicBezTo>
                <a:cubicBezTo>
                  <a:pt x="276" y="41"/>
                  <a:pt x="275" y="44"/>
                  <a:pt x="276" y="45"/>
                </a:cubicBezTo>
                <a:cubicBezTo>
                  <a:pt x="280" y="50"/>
                  <a:pt x="284" y="56"/>
                  <a:pt x="291" y="52"/>
                </a:cubicBezTo>
                <a:cubicBezTo>
                  <a:pt x="291" y="52"/>
                  <a:pt x="290" y="53"/>
                  <a:pt x="289" y="54"/>
                </a:cubicBezTo>
                <a:cubicBezTo>
                  <a:pt x="289" y="53"/>
                  <a:pt x="290" y="54"/>
                  <a:pt x="291" y="56"/>
                </a:cubicBezTo>
                <a:cubicBezTo>
                  <a:pt x="283" y="56"/>
                  <a:pt x="277" y="56"/>
                  <a:pt x="269" y="58"/>
                </a:cubicBezTo>
                <a:cubicBezTo>
                  <a:pt x="262" y="59"/>
                  <a:pt x="252" y="57"/>
                  <a:pt x="246" y="62"/>
                </a:cubicBezTo>
                <a:cubicBezTo>
                  <a:pt x="247" y="62"/>
                  <a:pt x="247" y="62"/>
                  <a:pt x="248" y="62"/>
                </a:cubicBezTo>
                <a:cubicBezTo>
                  <a:pt x="246" y="62"/>
                  <a:pt x="245" y="62"/>
                  <a:pt x="244" y="63"/>
                </a:cubicBezTo>
                <a:cubicBezTo>
                  <a:pt x="244" y="63"/>
                  <a:pt x="245" y="62"/>
                  <a:pt x="245" y="62"/>
                </a:cubicBezTo>
                <a:cubicBezTo>
                  <a:pt x="243" y="63"/>
                  <a:pt x="240" y="63"/>
                  <a:pt x="238" y="63"/>
                </a:cubicBezTo>
                <a:cubicBezTo>
                  <a:pt x="246" y="55"/>
                  <a:pt x="256" y="43"/>
                  <a:pt x="268" y="42"/>
                </a:cubicBezTo>
                <a:close/>
                <a:moveTo>
                  <a:pt x="236" y="95"/>
                </a:moveTo>
                <a:cubicBezTo>
                  <a:pt x="235" y="93"/>
                  <a:pt x="236" y="94"/>
                  <a:pt x="236" y="95"/>
                </a:cubicBezTo>
                <a:close/>
                <a:moveTo>
                  <a:pt x="139" y="60"/>
                </a:moveTo>
                <a:cubicBezTo>
                  <a:pt x="140" y="61"/>
                  <a:pt x="141" y="61"/>
                  <a:pt x="137" y="63"/>
                </a:cubicBezTo>
                <a:cubicBezTo>
                  <a:pt x="138" y="61"/>
                  <a:pt x="138" y="61"/>
                  <a:pt x="139" y="60"/>
                </a:cubicBezTo>
                <a:close/>
                <a:moveTo>
                  <a:pt x="141" y="48"/>
                </a:moveTo>
                <a:cubicBezTo>
                  <a:pt x="141" y="50"/>
                  <a:pt x="139" y="49"/>
                  <a:pt x="138" y="50"/>
                </a:cubicBezTo>
                <a:cubicBezTo>
                  <a:pt x="137" y="51"/>
                  <a:pt x="136" y="52"/>
                  <a:pt x="135" y="51"/>
                </a:cubicBezTo>
                <a:cubicBezTo>
                  <a:pt x="137" y="50"/>
                  <a:pt x="139" y="49"/>
                  <a:pt x="141" y="48"/>
                </a:cubicBezTo>
                <a:close/>
                <a:moveTo>
                  <a:pt x="27" y="208"/>
                </a:moveTo>
                <a:cubicBezTo>
                  <a:pt x="28" y="205"/>
                  <a:pt x="30" y="201"/>
                  <a:pt x="32" y="199"/>
                </a:cubicBezTo>
                <a:cubicBezTo>
                  <a:pt x="34" y="201"/>
                  <a:pt x="35" y="204"/>
                  <a:pt x="36" y="207"/>
                </a:cubicBezTo>
                <a:cubicBezTo>
                  <a:pt x="33" y="207"/>
                  <a:pt x="30" y="207"/>
                  <a:pt x="27" y="208"/>
                </a:cubicBezTo>
                <a:close/>
                <a:moveTo>
                  <a:pt x="78" y="129"/>
                </a:moveTo>
                <a:cubicBezTo>
                  <a:pt x="78" y="130"/>
                  <a:pt x="77" y="131"/>
                  <a:pt x="77" y="130"/>
                </a:cubicBezTo>
                <a:cubicBezTo>
                  <a:pt x="78" y="130"/>
                  <a:pt x="78" y="130"/>
                  <a:pt x="78" y="129"/>
                </a:cubicBezTo>
                <a:cubicBezTo>
                  <a:pt x="78" y="129"/>
                  <a:pt x="78" y="129"/>
                  <a:pt x="78" y="129"/>
                </a:cubicBezTo>
                <a:cubicBezTo>
                  <a:pt x="78" y="129"/>
                  <a:pt x="78" y="129"/>
                  <a:pt x="78" y="129"/>
                </a:cubicBezTo>
                <a:close/>
                <a:moveTo>
                  <a:pt x="81" y="130"/>
                </a:moveTo>
                <a:cubicBezTo>
                  <a:pt x="81" y="131"/>
                  <a:pt x="80" y="130"/>
                  <a:pt x="80" y="129"/>
                </a:cubicBezTo>
                <a:cubicBezTo>
                  <a:pt x="80" y="129"/>
                  <a:pt x="80" y="129"/>
                  <a:pt x="80" y="129"/>
                </a:cubicBezTo>
                <a:cubicBezTo>
                  <a:pt x="79" y="129"/>
                  <a:pt x="80" y="129"/>
                  <a:pt x="80" y="129"/>
                </a:cubicBezTo>
                <a:cubicBezTo>
                  <a:pt x="80" y="129"/>
                  <a:pt x="80" y="129"/>
                  <a:pt x="80" y="129"/>
                </a:cubicBezTo>
                <a:cubicBezTo>
                  <a:pt x="80" y="130"/>
                  <a:pt x="81" y="130"/>
                  <a:pt x="81" y="130"/>
                </a:cubicBezTo>
                <a:cubicBezTo>
                  <a:pt x="82" y="130"/>
                  <a:pt x="83" y="130"/>
                  <a:pt x="83" y="129"/>
                </a:cubicBezTo>
                <a:cubicBezTo>
                  <a:pt x="82" y="130"/>
                  <a:pt x="82" y="130"/>
                  <a:pt x="81" y="130"/>
                </a:cubicBezTo>
                <a:close/>
                <a:moveTo>
                  <a:pt x="108" y="21"/>
                </a:moveTo>
                <a:cubicBezTo>
                  <a:pt x="107" y="23"/>
                  <a:pt x="107" y="24"/>
                  <a:pt x="105" y="25"/>
                </a:cubicBezTo>
                <a:cubicBezTo>
                  <a:pt x="106" y="24"/>
                  <a:pt x="107" y="22"/>
                  <a:pt x="108" y="21"/>
                </a:cubicBezTo>
                <a:close/>
                <a:moveTo>
                  <a:pt x="100" y="25"/>
                </a:moveTo>
                <a:cubicBezTo>
                  <a:pt x="99" y="24"/>
                  <a:pt x="101" y="28"/>
                  <a:pt x="100" y="25"/>
                </a:cubicBezTo>
                <a:close/>
                <a:moveTo>
                  <a:pt x="104" y="28"/>
                </a:moveTo>
                <a:cubicBezTo>
                  <a:pt x="104" y="27"/>
                  <a:pt x="104" y="26"/>
                  <a:pt x="104" y="25"/>
                </a:cubicBezTo>
                <a:cubicBezTo>
                  <a:pt x="104" y="25"/>
                  <a:pt x="103" y="24"/>
                  <a:pt x="104" y="25"/>
                </a:cubicBezTo>
                <a:cubicBezTo>
                  <a:pt x="104" y="26"/>
                  <a:pt x="104" y="27"/>
                  <a:pt x="104" y="28"/>
                </a:cubicBezTo>
                <a:cubicBezTo>
                  <a:pt x="104" y="30"/>
                  <a:pt x="102" y="32"/>
                  <a:pt x="99" y="34"/>
                </a:cubicBezTo>
                <a:cubicBezTo>
                  <a:pt x="102" y="32"/>
                  <a:pt x="104" y="30"/>
                  <a:pt x="104" y="28"/>
                </a:cubicBezTo>
                <a:close/>
                <a:moveTo>
                  <a:pt x="97" y="25"/>
                </a:moveTo>
                <a:cubicBezTo>
                  <a:pt x="97" y="27"/>
                  <a:pt x="96" y="27"/>
                  <a:pt x="97" y="25"/>
                </a:cubicBezTo>
                <a:close/>
                <a:moveTo>
                  <a:pt x="114" y="64"/>
                </a:moveTo>
                <a:cubicBezTo>
                  <a:pt x="110" y="69"/>
                  <a:pt x="98" y="82"/>
                  <a:pt x="103" y="87"/>
                </a:cubicBezTo>
                <a:cubicBezTo>
                  <a:pt x="100" y="83"/>
                  <a:pt x="97" y="80"/>
                  <a:pt x="93" y="78"/>
                </a:cubicBezTo>
                <a:cubicBezTo>
                  <a:pt x="89" y="76"/>
                  <a:pt x="90" y="82"/>
                  <a:pt x="87" y="77"/>
                </a:cubicBezTo>
                <a:cubicBezTo>
                  <a:pt x="85" y="74"/>
                  <a:pt x="87" y="70"/>
                  <a:pt x="87" y="66"/>
                </a:cubicBezTo>
                <a:cubicBezTo>
                  <a:pt x="88" y="57"/>
                  <a:pt x="93" y="46"/>
                  <a:pt x="99" y="41"/>
                </a:cubicBezTo>
                <a:cubicBezTo>
                  <a:pt x="92" y="45"/>
                  <a:pt x="106" y="50"/>
                  <a:pt x="110" y="48"/>
                </a:cubicBezTo>
                <a:cubicBezTo>
                  <a:pt x="113" y="46"/>
                  <a:pt x="113" y="48"/>
                  <a:pt x="115" y="50"/>
                </a:cubicBezTo>
                <a:cubicBezTo>
                  <a:pt x="121" y="56"/>
                  <a:pt x="119" y="59"/>
                  <a:pt x="114" y="64"/>
                </a:cubicBezTo>
                <a:close/>
                <a:moveTo>
                  <a:pt x="124" y="57"/>
                </a:moveTo>
                <a:cubicBezTo>
                  <a:pt x="125" y="57"/>
                  <a:pt x="125" y="56"/>
                  <a:pt x="126" y="55"/>
                </a:cubicBezTo>
                <a:cubicBezTo>
                  <a:pt x="125" y="56"/>
                  <a:pt x="125" y="57"/>
                  <a:pt x="124" y="57"/>
                </a:cubicBezTo>
                <a:close/>
                <a:moveTo>
                  <a:pt x="127" y="113"/>
                </a:moveTo>
                <a:cubicBezTo>
                  <a:pt x="124" y="109"/>
                  <a:pt x="126" y="101"/>
                  <a:pt x="129" y="100"/>
                </a:cubicBezTo>
                <a:cubicBezTo>
                  <a:pt x="129" y="101"/>
                  <a:pt x="129" y="103"/>
                  <a:pt x="129" y="104"/>
                </a:cubicBezTo>
                <a:cubicBezTo>
                  <a:pt x="131" y="103"/>
                  <a:pt x="133" y="103"/>
                  <a:pt x="135" y="101"/>
                </a:cubicBezTo>
                <a:cubicBezTo>
                  <a:pt x="135" y="103"/>
                  <a:pt x="135" y="103"/>
                  <a:pt x="135" y="103"/>
                </a:cubicBezTo>
                <a:cubicBezTo>
                  <a:pt x="135" y="109"/>
                  <a:pt x="133" y="124"/>
                  <a:pt x="127" y="113"/>
                </a:cubicBezTo>
                <a:close/>
                <a:moveTo>
                  <a:pt x="136" y="102"/>
                </a:moveTo>
                <a:cubicBezTo>
                  <a:pt x="137" y="102"/>
                  <a:pt x="135" y="104"/>
                  <a:pt x="136" y="102"/>
                </a:cubicBezTo>
                <a:close/>
                <a:moveTo>
                  <a:pt x="137" y="97"/>
                </a:moveTo>
                <a:cubicBezTo>
                  <a:pt x="138" y="99"/>
                  <a:pt x="138" y="99"/>
                  <a:pt x="137" y="97"/>
                </a:cubicBezTo>
                <a:close/>
                <a:moveTo>
                  <a:pt x="148" y="114"/>
                </a:moveTo>
                <a:cubicBezTo>
                  <a:pt x="147" y="115"/>
                  <a:pt x="146" y="115"/>
                  <a:pt x="144" y="116"/>
                </a:cubicBezTo>
                <a:cubicBezTo>
                  <a:pt x="145" y="115"/>
                  <a:pt x="147" y="115"/>
                  <a:pt x="148" y="114"/>
                </a:cubicBezTo>
                <a:cubicBezTo>
                  <a:pt x="148" y="114"/>
                  <a:pt x="150" y="113"/>
                  <a:pt x="148" y="114"/>
                </a:cubicBezTo>
                <a:close/>
                <a:moveTo>
                  <a:pt x="155" y="120"/>
                </a:moveTo>
                <a:cubicBezTo>
                  <a:pt x="156" y="121"/>
                  <a:pt x="156" y="121"/>
                  <a:pt x="157" y="121"/>
                </a:cubicBezTo>
                <a:cubicBezTo>
                  <a:pt x="158" y="122"/>
                  <a:pt x="159" y="123"/>
                  <a:pt x="160" y="124"/>
                </a:cubicBezTo>
                <a:cubicBezTo>
                  <a:pt x="158" y="123"/>
                  <a:pt x="157" y="122"/>
                  <a:pt x="155" y="120"/>
                </a:cubicBezTo>
                <a:cubicBezTo>
                  <a:pt x="154" y="120"/>
                  <a:pt x="153" y="119"/>
                  <a:pt x="151" y="118"/>
                </a:cubicBezTo>
                <a:cubicBezTo>
                  <a:pt x="153" y="119"/>
                  <a:pt x="154" y="120"/>
                  <a:pt x="155" y="120"/>
                </a:cubicBezTo>
                <a:close/>
                <a:moveTo>
                  <a:pt x="157" y="114"/>
                </a:moveTo>
                <a:cubicBezTo>
                  <a:pt x="156" y="114"/>
                  <a:pt x="155" y="114"/>
                  <a:pt x="155" y="114"/>
                </a:cubicBezTo>
                <a:cubicBezTo>
                  <a:pt x="155" y="114"/>
                  <a:pt x="156" y="114"/>
                  <a:pt x="156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8" y="114"/>
                  <a:pt x="158" y="114"/>
                  <a:pt x="159" y="114"/>
                </a:cubicBezTo>
                <a:cubicBezTo>
                  <a:pt x="158" y="114"/>
                  <a:pt x="158" y="114"/>
                  <a:pt x="157" y="114"/>
                </a:cubicBezTo>
                <a:close/>
                <a:moveTo>
                  <a:pt x="161" y="80"/>
                </a:moveTo>
                <a:cubicBezTo>
                  <a:pt x="159" y="82"/>
                  <a:pt x="160" y="81"/>
                  <a:pt x="161" y="80"/>
                </a:cubicBezTo>
                <a:close/>
                <a:moveTo>
                  <a:pt x="175" y="88"/>
                </a:moveTo>
                <a:cubicBezTo>
                  <a:pt x="176" y="88"/>
                  <a:pt x="177" y="88"/>
                  <a:pt x="178" y="89"/>
                </a:cubicBezTo>
                <a:cubicBezTo>
                  <a:pt x="179" y="89"/>
                  <a:pt x="179" y="90"/>
                  <a:pt x="179" y="91"/>
                </a:cubicBezTo>
                <a:cubicBezTo>
                  <a:pt x="177" y="89"/>
                  <a:pt x="178" y="90"/>
                  <a:pt x="175" y="88"/>
                </a:cubicBezTo>
                <a:close/>
                <a:moveTo>
                  <a:pt x="179" y="81"/>
                </a:moveTo>
                <a:cubicBezTo>
                  <a:pt x="177" y="82"/>
                  <a:pt x="177" y="83"/>
                  <a:pt x="175" y="82"/>
                </a:cubicBezTo>
                <a:cubicBezTo>
                  <a:pt x="177" y="82"/>
                  <a:pt x="177" y="82"/>
                  <a:pt x="179" y="81"/>
                </a:cubicBezTo>
                <a:cubicBezTo>
                  <a:pt x="178" y="81"/>
                  <a:pt x="178" y="81"/>
                  <a:pt x="179" y="81"/>
                </a:cubicBezTo>
                <a:cubicBezTo>
                  <a:pt x="179" y="82"/>
                  <a:pt x="179" y="84"/>
                  <a:pt x="180" y="84"/>
                </a:cubicBezTo>
                <a:cubicBezTo>
                  <a:pt x="180" y="83"/>
                  <a:pt x="179" y="82"/>
                  <a:pt x="179" y="81"/>
                </a:cubicBezTo>
                <a:close/>
                <a:moveTo>
                  <a:pt x="183" y="106"/>
                </a:moveTo>
                <a:cubicBezTo>
                  <a:pt x="182" y="106"/>
                  <a:pt x="182" y="105"/>
                  <a:pt x="182" y="105"/>
                </a:cubicBezTo>
                <a:cubicBezTo>
                  <a:pt x="183" y="104"/>
                  <a:pt x="183" y="104"/>
                  <a:pt x="183" y="104"/>
                </a:cubicBezTo>
                <a:cubicBezTo>
                  <a:pt x="183" y="105"/>
                  <a:pt x="183" y="105"/>
                  <a:pt x="183" y="106"/>
                </a:cubicBezTo>
                <a:close/>
                <a:moveTo>
                  <a:pt x="185" y="73"/>
                </a:moveTo>
                <a:cubicBezTo>
                  <a:pt x="185" y="72"/>
                  <a:pt x="184" y="72"/>
                  <a:pt x="185" y="73"/>
                </a:cubicBezTo>
                <a:close/>
                <a:moveTo>
                  <a:pt x="187" y="77"/>
                </a:moveTo>
                <a:cubicBezTo>
                  <a:pt x="189" y="76"/>
                  <a:pt x="189" y="75"/>
                  <a:pt x="191" y="74"/>
                </a:cubicBezTo>
                <a:cubicBezTo>
                  <a:pt x="189" y="74"/>
                  <a:pt x="185" y="74"/>
                  <a:pt x="185" y="74"/>
                </a:cubicBezTo>
                <a:cubicBezTo>
                  <a:pt x="188" y="74"/>
                  <a:pt x="190" y="74"/>
                  <a:pt x="192" y="74"/>
                </a:cubicBezTo>
                <a:cubicBezTo>
                  <a:pt x="191" y="74"/>
                  <a:pt x="190" y="74"/>
                  <a:pt x="190" y="76"/>
                </a:cubicBezTo>
                <a:cubicBezTo>
                  <a:pt x="191" y="76"/>
                  <a:pt x="192" y="76"/>
                  <a:pt x="193" y="76"/>
                </a:cubicBezTo>
                <a:cubicBezTo>
                  <a:pt x="191" y="76"/>
                  <a:pt x="190" y="76"/>
                  <a:pt x="187" y="77"/>
                </a:cubicBezTo>
                <a:close/>
                <a:moveTo>
                  <a:pt x="148" y="440"/>
                </a:moveTo>
                <a:cubicBezTo>
                  <a:pt x="141" y="436"/>
                  <a:pt x="134" y="435"/>
                  <a:pt x="127" y="431"/>
                </a:cubicBezTo>
                <a:cubicBezTo>
                  <a:pt x="136" y="430"/>
                  <a:pt x="126" y="420"/>
                  <a:pt x="125" y="416"/>
                </a:cubicBezTo>
                <a:cubicBezTo>
                  <a:pt x="138" y="419"/>
                  <a:pt x="148" y="419"/>
                  <a:pt x="159" y="426"/>
                </a:cubicBezTo>
                <a:cubicBezTo>
                  <a:pt x="152" y="431"/>
                  <a:pt x="151" y="433"/>
                  <a:pt x="148" y="440"/>
                </a:cubicBezTo>
                <a:close/>
                <a:moveTo>
                  <a:pt x="157" y="413"/>
                </a:moveTo>
                <a:cubicBezTo>
                  <a:pt x="154" y="413"/>
                  <a:pt x="143" y="407"/>
                  <a:pt x="140" y="406"/>
                </a:cubicBezTo>
                <a:cubicBezTo>
                  <a:pt x="136" y="405"/>
                  <a:pt x="133" y="405"/>
                  <a:pt x="127" y="405"/>
                </a:cubicBezTo>
                <a:cubicBezTo>
                  <a:pt x="131" y="405"/>
                  <a:pt x="134" y="405"/>
                  <a:pt x="138" y="405"/>
                </a:cubicBezTo>
                <a:cubicBezTo>
                  <a:pt x="143" y="404"/>
                  <a:pt x="150" y="405"/>
                  <a:pt x="154" y="407"/>
                </a:cubicBezTo>
                <a:cubicBezTo>
                  <a:pt x="157" y="408"/>
                  <a:pt x="160" y="406"/>
                  <a:pt x="160" y="411"/>
                </a:cubicBezTo>
                <a:cubicBezTo>
                  <a:pt x="160" y="414"/>
                  <a:pt x="159" y="413"/>
                  <a:pt x="157" y="413"/>
                </a:cubicBezTo>
                <a:close/>
                <a:moveTo>
                  <a:pt x="303" y="575"/>
                </a:moveTo>
                <a:cubicBezTo>
                  <a:pt x="303" y="575"/>
                  <a:pt x="304" y="574"/>
                  <a:pt x="305" y="576"/>
                </a:cubicBezTo>
                <a:cubicBezTo>
                  <a:pt x="305" y="576"/>
                  <a:pt x="304" y="576"/>
                  <a:pt x="304" y="577"/>
                </a:cubicBezTo>
                <a:cubicBezTo>
                  <a:pt x="303" y="577"/>
                  <a:pt x="303" y="575"/>
                  <a:pt x="303" y="575"/>
                </a:cubicBezTo>
                <a:close/>
                <a:moveTo>
                  <a:pt x="290" y="555"/>
                </a:moveTo>
                <a:cubicBezTo>
                  <a:pt x="289" y="555"/>
                  <a:pt x="289" y="554"/>
                  <a:pt x="289" y="553"/>
                </a:cubicBezTo>
                <a:cubicBezTo>
                  <a:pt x="288" y="551"/>
                  <a:pt x="289" y="554"/>
                  <a:pt x="290" y="555"/>
                </a:cubicBezTo>
                <a:close/>
                <a:moveTo>
                  <a:pt x="265" y="589"/>
                </a:moveTo>
                <a:cubicBezTo>
                  <a:pt x="267" y="586"/>
                  <a:pt x="271" y="585"/>
                  <a:pt x="273" y="582"/>
                </a:cubicBezTo>
                <a:cubicBezTo>
                  <a:pt x="271" y="585"/>
                  <a:pt x="267" y="586"/>
                  <a:pt x="265" y="589"/>
                </a:cubicBezTo>
                <a:close/>
                <a:moveTo>
                  <a:pt x="274" y="576"/>
                </a:moveTo>
                <a:cubicBezTo>
                  <a:pt x="273" y="577"/>
                  <a:pt x="272" y="579"/>
                  <a:pt x="271" y="580"/>
                </a:cubicBezTo>
                <a:cubicBezTo>
                  <a:pt x="272" y="578"/>
                  <a:pt x="273" y="576"/>
                  <a:pt x="274" y="575"/>
                </a:cubicBezTo>
                <a:cubicBezTo>
                  <a:pt x="274" y="575"/>
                  <a:pt x="274" y="576"/>
                  <a:pt x="274" y="576"/>
                </a:cubicBezTo>
                <a:close/>
                <a:moveTo>
                  <a:pt x="277" y="585"/>
                </a:moveTo>
                <a:cubicBezTo>
                  <a:pt x="274" y="583"/>
                  <a:pt x="278" y="586"/>
                  <a:pt x="277" y="585"/>
                </a:cubicBezTo>
                <a:close/>
                <a:moveTo>
                  <a:pt x="269" y="556"/>
                </a:moveTo>
                <a:cubicBezTo>
                  <a:pt x="274" y="557"/>
                  <a:pt x="279" y="556"/>
                  <a:pt x="283" y="556"/>
                </a:cubicBezTo>
                <a:cubicBezTo>
                  <a:pt x="279" y="556"/>
                  <a:pt x="274" y="557"/>
                  <a:pt x="269" y="556"/>
                </a:cubicBezTo>
                <a:close/>
                <a:moveTo>
                  <a:pt x="285" y="552"/>
                </a:moveTo>
                <a:cubicBezTo>
                  <a:pt x="283" y="553"/>
                  <a:pt x="283" y="553"/>
                  <a:pt x="285" y="552"/>
                </a:cubicBezTo>
                <a:close/>
                <a:moveTo>
                  <a:pt x="286" y="577"/>
                </a:moveTo>
                <a:cubicBezTo>
                  <a:pt x="285" y="576"/>
                  <a:pt x="287" y="575"/>
                  <a:pt x="286" y="574"/>
                </a:cubicBezTo>
                <a:cubicBezTo>
                  <a:pt x="287" y="575"/>
                  <a:pt x="285" y="576"/>
                  <a:pt x="286" y="577"/>
                </a:cubicBezTo>
                <a:close/>
                <a:moveTo>
                  <a:pt x="287" y="574"/>
                </a:moveTo>
                <a:cubicBezTo>
                  <a:pt x="287" y="571"/>
                  <a:pt x="287" y="568"/>
                  <a:pt x="288" y="565"/>
                </a:cubicBezTo>
                <a:cubicBezTo>
                  <a:pt x="287" y="568"/>
                  <a:pt x="287" y="571"/>
                  <a:pt x="287" y="574"/>
                </a:cubicBezTo>
                <a:close/>
                <a:moveTo>
                  <a:pt x="286" y="557"/>
                </a:moveTo>
                <a:cubicBezTo>
                  <a:pt x="287" y="556"/>
                  <a:pt x="291" y="555"/>
                  <a:pt x="291" y="555"/>
                </a:cubicBezTo>
                <a:cubicBezTo>
                  <a:pt x="289" y="556"/>
                  <a:pt x="287" y="556"/>
                  <a:pt x="286" y="557"/>
                </a:cubicBezTo>
                <a:close/>
                <a:moveTo>
                  <a:pt x="312" y="552"/>
                </a:moveTo>
                <a:cubicBezTo>
                  <a:pt x="311" y="552"/>
                  <a:pt x="311" y="552"/>
                  <a:pt x="311" y="551"/>
                </a:cubicBezTo>
                <a:cubicBezTo>
                  <a:pt x="313" y="551"/>
                  <a:pt x="312" y="551"/>
                  <a:pt x="314" y="550"/>
                </a:cubicBezTo>
                <a:cubicBezTo>
                  <a:pt x="313" y="550"/>
                  <a:pt x="312" y="552"/>
                  <a:pt x="312" y="552"/>
                </a:cubicBezTo>
                <a:close/>
                <a:moveTo>
                  <a:pt x="326" y="543"/>
                </a:moveTo>
                <a:cubicBezTo>
                  <a:pt x="326" y="542"/>
                  <a:pt x="326" y="541"/>
                  <a:pt x="326" y="540"/>
                </a:cubicBezTo>
                <a:cubicBezTo>
                  <a:pt x="327" y="539"/>
                  <a:pt x="326" y="542"/>
                  <a:pt x="326" y="543"/>
                </a:cubicBezTo>
                <a:close/>
                <a:moveTo>
                  <a:pt x="331" y="553"/>
                </a:moveTo>
                <a:cubicBezTo>
                  <a:pt x="331" y="553"/>
                  <a:pt x="331" y="554"/>
                  <a:pt x="331" y="555"/>
                </a:cubicBezTo>
                <a:cubicBezTo>
                  <a:pt x="331" y="557"/>
                  <a:pt x="331" y="558"/>
                  <a:pt x="331" y="560"/>
                </a:cubicBezTo>
                <a:cubicBezTo>
                  <a:pt x="330" y="558"/>
                  <a:pt x="330" y="557"/>
                  <a:pt x="331" y="555"/>
                </a:cubicBezTo>
                <a:cubicBezTo>
                  <a:pt x="331" y="555"/>
                  <a:pt x="331" y="555"/>
                  <a:pt x="331" y="555"/>
                </a:cubicBezTo>
                <a:cubicBezTo>
                  <a:pt x="331" y="554"/>
                  <a:pt x="331" y="553"/>
                  <a:pt x="331" y="553"/>
                </a:cubicBezTo>
                <a:cubicBezTo>
                  <a:pt x="331" y="551"/>
                  <a:pt x="331" y="550"/>
                  <a:pt x="330" y="549"/>
                </a:cubicBezTo>
                <a:cubicBezTo>
                  <a:pt x="332" y="550"/>
                  <a:pt x="332" y="551"/>
                  <a:pt x="331" y="553"/>
                </a:cubicBezTo>
                <a:close/>
                <a:moveTo>
                  <a:pt x="355" y="566"/>
                </a:moveTo>
                <a:cubicBezTo>
                  <a:pt x="353" y="569"/>
                  <a:pt x="340" y="562"/>
                  <a:pt x="338" y="558"/>
                </a:cubicBezTo>
                <a:cubicBezTo>
                  <a:pt x="337" y="556"/>
                  <a:pt x="336" y="553"/>
                  <a:pt x="336" y="551"/>
                </a:cubicBezTo>
                <a:cubicBezTo>
                  <a:pt x="337" y="552"/>
                  <a:pt x="338" y="552"/>
                  <a:pt x="338" y="553"/>
                </a:cubicBezTo>
                <a:cubicBezTo>
                  <a:pt x="338" y="547"/>
                  <a:pt x="337" y="548"/>
                  <a:pt x="340" y="545"/>
                </a:cubicBezTo>
                <a:cubicBezTo>
                  <a:pt x="341" y="542"/>
                  <a:pt x="345" y="540"/>
                  <a:pt x="348" y="541"/>
                </a:cubicBezTo>
                <a:cubicBezTo>
                  <a:pt x="350" y="542"/>
                  <a:pt x="353" y="550"/>
                  <a:pt x="353" y="552"/>
                </a:cubicBezTo>
                <a:cubicBezTo>
                  <a:pt x="353" y="552"/>
                  <a:pt x="354" y="565"/>
                  <a:pt x="355" y="566"/>
                </a:cubicBezTo>
                <a:cubicBezTo>
                  <a:pt x="355" y="566"/>
                  <a:pt x="355" y="566"/>
                  <a:pt x="355" y="566"/>
                </a:cubicBezTo>
                <a:close/>
                <a:moveTo>
                  <a:pt x="355" y="566"/>
                </a:moveTo>
                <a:cubicBezTo>
                  <a:pt x="356" y="566"/>
                  <a:pt x="356" y="566"/>
                  <a:pt x="356" y="565"/>
                </a:cubicBezTo>
                <a:cubicBezTo>
                  <a:pt x="357" y="564"/>
                  <a:pt x="356" y="566"/>
                  <a:pt x="355" y="566"/>
                </a:cubicBezTo>
                <a:close/>
                <a:moveTo>
                  <a:pt x="360" y="528"/>
                </a:moveTo>
                <a:cubicBezTo>
                  <a:pt x="360" y="528"/>
                  <a:pt x="361" y="528"/>
                  <a:pt x="362" y="528"/>
                </a:cubicBezTo>
                <a:cubicBezTo>
                  <a:pt x="363" y="528"/>
                  <a:pt x="362" y="528"/>
                  <a:pt x="360" y="528"/>
                </a:cubicBezTo>
                <a:close/>
                <a:moveTo>
                  <a:pt x="364" y="514"/>
                </a:moveTo>
                <a:cubicBezTo>
                  <a:pt x="365" y="515"/>
                  <a:pt x="366" y="516"/>
                  <a:pt x="367" y="516"/>
                </a:cubicBezTo>
                <a:cubicBezTo>
                  <a:pt x="366" y="516"/>
                  <a:pt x="365" y="515"/>
                  <a:pt x="363" y="514"/>
                </a:cubicBezTo>
                <a:cubicBezTo>
                  <a:pt x="362" y="513"/>
                  <a:pt x="364" y="514"/>
                  <a:pt x="364" y="514"/>
                </a:cubicBezTo>
                <a:close/>
                <a:moveTo>
                  <a:pt x="353" y="513"/>
                </a:moveTo>
                <a:cubicBezTo>
                  <a:pt x="353" y="513"/>
                  <a:pt x="353" y="514"/>
                  <a:pt x="353" y="514"/>
                </a:cubicBezTo>
                <a:cubicBezTo>
                  <a:pt x="352" y="513"/>
                  <a:pt x="352" y="512"/>
                  <a:pt x="352" y="511"/>
                </a:cubicBezTo>
                <a:cubicBezTo>
                  <a:pt x="352" y="510"/>
                  <a:pt x="352" y="509"/>
                  <a:pt x="352" y="509"/>
                </a:cubicBezTo>
                <a:cubicBezTo>
                  <a:pt x="352" y="509"/>
                  <a:pt x="352" y="510"/>
                  <a:pt x="352" y="511"/>
                </a:cubicBezTo>
                <a:cubicBezTo>
                  <a:pt x="352" y="511"/>
                  <a:pt x="353" y="512"/>
                  <a:pt x="353" y="513"/>
                </a:cubicBezTo>
                <a:close/>
                <a:moveTo>
                  <a:pt x="347" y="500"/>
                </a:moveTo>
                <a:cubicBezTo>
                  <a:pt x="347" y="499"/>
                  <a:pt x="346" y="499"/>
                  <a:pt x="345" y="499"/>
                </a:cubicBezTo>
                <a:cubicBezTo>
                  <a:pt x="344" y="498"/>
                  <a:pt x="343" y="497"/>
                  <a:pt x="343" y="496"/>
                </a:cubicBezTo>
                <a:cubicBezTo>
                  <a:pt x="344" y="497"/>
                  <a:pt x="346" y="498"/>
                  <a:pt x="347" y="500"/>
                </a:cubicBezTo>
                <a:close/>
                <a:moveTo>
                  <a:pt x="347" y="523"/>
                </a:moveTo>
                <a:cubicBezTo>
                  <a:pt x="352" y="525"/>
                  <a:pt x="349" y="519"/>
                  <a:pt x="349" y="514"/>
                </a:cubicBezTo>
                <a:cubicBezTo>
                  <a:pt x="350" y="514"/>
                  <a:pt x="352" y="514"/>
                  <a:pt x="353" y="515"/>
                </a:cubicBezTo>
                <a:cubicBezTo>
                  <a:pt x="356" y="517"/>
                  <a:pt x="359" y="522"/>
                  <a:pt x="362" y="520"/>
                </a:cubicBezTo>
                <a:cubicBezTo>
                  <a:pt x="359" y="523"/>
                  <a:pt x="353" y="529"/>
                  <a:pt x="351" y="530"/>
                </a:cubicBezTo>
                <a:cubicBezTo>
                  <a:pt x="344" y="530"/>
                  <a:pt x="341" y="518"/>
                  <a:pt x="337" y="513"/>
                </a:cubicBezTo>
                <a:cubicBezTo>
                  <a:pt x="342" y="512"/>
                  <a:pt x="343" y="521"/>
                  <a:pt x="347" y="523"/>
                </a:cubicBezTo>
                <a:close/>
                <a:moveTo>
                  <a:pt x="341" y="531"/>
                </a:moveTo>
                <a:cubicBezTo>
                  <a:pt x="342" y="533"/>
                  <a:pt x="343" y="537"/>
                  <a:pt x="347" y="537"/>
                </a:cubicBezTo>
                <a:cubicBezTo>
                  <a:pt x="338" y="540"/>
                  <a:pt x="337" y="540"/>
                  <a:pt x="332" y="534"/>
                </a:cubicBezTo>
                <a:cubicBezTo>
                  <a:pt x="324" y="525"/>
                  <a:pt x="320" y="512"/>
                  <a:pt x="314" y="500"/>
                </a:cubicBezTo>
                <a:cubicBezTo>
                  <a:pt x="323" y="498"/>
                  <a:pt x="336" y="524"/>
                  <a:pt x="341" y="531"/>
                </a:cubicBezTo>
                <a:close/>
                <a:moveTo>
                  <a:pt x="293" y="461"/>
                </a:moveTo>
                <a:cubicBezTo>
                  <a:pt x="294" y="461"/>
                  <a:pt x="295" y="461"/>
                  <a:pt x="295" y="460"/>
                </a:cubicBezTo>
                <a:cubicBezTo>
                  <a:pt x="295" y="459"/>
                  <a:pt x="297" y="460"/>
                  <a:pt x="294" y="458"/>
                </a:cubicBezTo>
                <a:cubicBezTo>
                  <a:pt x="296" y="460"/>
                  <a:pt x="297" y="460"/>
                  <a:pt x="300" y="460"/>
                </a:cubicBezTo>
                <a:cubicBezTo>
                  <a:pt x="298" y="461"/>
                  <a:pt x="295" y="461"/>
                  <a:pt x="293" y="461"/>
                </a:cubicBezTo>
                <a:cubicBezTo>
                  <a:pt x="292" y="464"/>
                  <a:pt x="293" y="462"/>
                  <a:pt x="292" y="464"/>
                </a:cubicBezTo>
                <a:cubicBezTo>
                  <a:pt x="292" y="463"/>
                  <a:pt x="293" y="463"/>
                  <a:pt x="293" y="461"/>
                </a:cubicBezTo>
                <a:close/>
                <a:moveTo>
                  <a:pt x="291" y="465"/>
                </a:moveTo>
                <a:cubicBezTo>
                  <a:pt x="291" y="466"/>
                  <a:pt x="292" y="468"/>
                  <a:pt x="291" y="466"/>
                </a:cubicBezTo>
                <a:cubicBezTo>
                  <a:pt x="291" y="466"/>
                  <a:pt x="291" y="464"/>
                  <a:pt x="291" y="465"/>
                </a:cubicBezTo>
                <a:close/>
                <a:moveTo>
                  <a:pt x="246" y="506"/>
                </a:moveTo>
                <a:cubicBezTo>
                  <a:pt x="245" y="507"/>
                  <a:pt x="245" y="507"/>
                  <a:pt x="244" y="508"/>
                </a:cubicBezTo>
                <a:cubicBezTo>
                  <a:pt x="245" y="507"/>
                  <a:pt x="245" y="507"/>
                  <a:pt x="246" y="506"/>
                </a:cubicBezTo>
                <a:cubicBezTo>
                  <a:pt x="247" y="504"/>
                  <a:pt x="246" y="506"/>
                  <a:pt x="246" y="506"/>
                </a:cubicBezTo>
                <a:close/>
                <a:moveTo>
                  <a:pt x="253" y="502"/>
                </a:moveTo>
                <a:cubicBezTo>
                  <a:pt x="253" y="502"/>
                  <a:pt x="253" y="502"/>
                  <a:pt x="252" y="502"/>
                </a:cubicBezTo>
                <a:cubicBezTo>
                  <a:pt x="252" y="503"/>
                  <a:pt x="252" y="503"/>
                  <a:pt x="251" y="504"/>
                </a:cubicBezTo>
                <a:cubicBezTo>
                  <a:pt x="251" y="503"/>
                  <a:pt x="252" y="503"/>
                  <a:pt x="252" y="502"/>
                </a:cubicBezTo>
                <a:cubicBezTo>
                  <a:pt x="253" y="501"/>
                  <a:pt x="253" y="500"/>
                  <a:pt x="254" y="499"/>
                </a:cubicBezTo>
                <a:cubicBezTo>
                  <a:pt x="254" y="500"/>
                  <a:pt x="254" y="501"/>
                  <a:pt x="253" y="502"/>
                </a:cubicBezTo>
                <a:close/>
                <a:moveTo>
                  <a:pt x="253" y="499"/>
                </a:moveTo>
                <a:cubicBezTo>
                  <a:pt x="251" y="500"/>
                  <a:pt x="253" y="499"/>
                  <a:pt x="253" y="499"/>
                </a:cubicBezTo>
                <a:cubicBezTo>
                  <a:pt x="253" y="499"/>
                  <a:pt x="255" y="497"/>
                  <a:pt x="253" y="499"/>
                </a:cubicBezTo>
                <a:close/>
                <a:moveTo>
                  <a:pt x="275" y="471"/>
                </a:moveTo>
                <a:cubicBezTo>
                  <a:pt x="276" y="473"/>
                  <a:pt x="277" y="474"/>
                  <a:pt x="278" y="475"/>
                </a:cubicBezTo>
                <a:cubicBezTo>
                  <a:pt x="278" y="475"/>
                  <a:pt x="277" y="475"/>
                  <a:pt x="277" y="475"/>
                </a:cubicBezTo>
                <a:cubicBezTo>
                  <a:pt x="277" y="474"/>
                  <a:pt x="276" y="472"/>
                  <a:pt x="275" y="471"/>
                </a:cubicBezTo>
                <a:close/>
                <a:moveTo>
                  <a:pt x="278" y="506"/>
                </a:moveTo>
                <a:cubicBezTo>
                  <a:pt x="278" y="506"/>
                  <a:pt x="278" y="506"/>
                  <a:pt x="278" y="506"/>
                </a:cubicBezTo>
                <a:cubicBezTo>
                  <a:pt x="278" y="506"/>
                  <a:pt x="278" y="506"/>
                  <a:pt x="278" y="506"/>
                </a:cubicBezTo>
                <a:cubicBezTo>
                  <a:pt x="278" y="506"/>
                  <a:pt x="278" y="506"/>
                  <a:pt x="278" y="506"/>
                </a:cubicBezTo>
                <a:cubicBezTo>
                  <a:pt x="279" y="506"/>
                  <a:pt x="280" y="506"/>
                  <a:pt x="278" y="506"/>
                </a:cubicBezTo>
                <a:close/>
                <a:moveTo>
                  <a:pt x="279" y="477"/>
                </a:moveTo>
                <a:cubicBezTo>
                  <a:pt x="280" y="478"/>
                  <a:pt x="281" y="479"/>
                  <a:pt x="283" y="480"/>
                </a:cubicBezTo>
                <a:cubicBezTo>
                  <a:pt x="281" y="479"/>
                  <a:pt x="280" y="478"/>
                  <a:pt x="279" y="477"/>
                </a:cubicBezTo>
                <a:close/>
                <a:moveTo>
                  <a:pt x="274" y="445"/>
                </a:moveTo>
                <a:cubicBezTo>
                  <a:pt x="274" y="443"/>
                  <a:pt x="274" y="443"/>
                  <a:pt x="274" y="445"/>
                </a:cubicBezTo>
                <a:close/>
                <a:moveTo>
                  <a:pt x="273" y="463"/>
                </a:moveTo>
                <a:cubicBezTo>
                  <a:pt x="275" y="465"/>
                  <a:pt x="278" y="466"/>
                  <a:pt x="281" y="467"/>
                </a:cubicBezTo>
                <a:cubicBezTo>
                  <a:pt x="279" y="466"/>
                  <a:pt x="276" y="465"/>
                  <a:pt x="274" y="464"/>
                </a:cubicBezTo>
                <a:cubicBezTo>
                  <a:pt x="273" y="464"/>
                  <a:pt x="273" y="463"/>
                  <a:pt x="273" y="463"/>
                </a:cubicBezTo>
                <a:cubicBezTo>
                  <a:pt x="272" y="462"/>
                  <a:pt x="271" y="461"/>
                  <a:pt x="270" y="461"/>
                </a:cubicBezTo>
                <a:cubicBezTo>
                  <a:pt x="272" y="461"/>
                  <a:pt x="272" y="462"/>
                  <a:pt x="273" y="463"/>
                </a:cubicBezTo>
                <a:close/>
                <a:moveTo>
                  <a:pt x="270" y="520"/>
                </a:moveTo>
                <a:cubicBezTo>
                  <a:pt x="270" y="520"/>
                  <a:pt x="270" y="520"/>
                  <a:pt x="271" y="520"/>
                </a:cubicBezTo>
                <a:cubicBezTo>
                  <a:pt x="271" y="520"/>
                  <a:pt x="271" y="520"/>
                  <a:pt x="272" y="519"/>
                </a:cubicBezTo>
                <a:cubicBezTo>
                  <a:pt x="272" y="520"/>
                  <a:pt x="271" y="520"/>
                  <a:pt x="271" y="520"/>
                </a:cubicBezTo>
                <a:cubicBezTo>
                  <a:pt x="270" y="521"/>
                  <a:pt x="270" y="521"/>
                  <a:pt x="269" y="521"/>
                </a:cubicBezTo>
                <a:cubicBezTo>
                  <a:pt x="268" y="522"/>
                  <a:pt x="270" y="520"/>
                  <a:pt x="270" y="520"/>
                </a:cubicBezTo>
                <a:close/>
                <a:moveTo>
                  <a:pt x="268" y="487"/>
                </a:moveTo>
                <a:cubicBezTo>
                  <a:pt x="267" y="488"/>
                  <a:pt x="265" y="488"/>
                  <a:pt x="265" y="490"/>
                </a:cubicBezTo>
                <a:cubicBezTo>
                  <a:pt x="265" y="488"/>
                  <a:pt x="267" y="488"/>
                  <a:pt x="268" y="487"/>
                </a:cubicBezTo>
                <a:close/>
                <a:moveTo>
                  <a:pt x="258" y="519"/>
                </a:moveTo>
                <a:cubicBezTo>
                  <a:pt x="260" y="519"/>
                  <a:pt x="261" y="518"/>
                  <a:pt x="264" y="518"/>
                </a:cubicBezTo>
                <a:cubicBezTo>
                  <a:pt x="261" y="518"/>
                  <a:pt x="257" y="520"/>
                  <a:pt x="258" y="519"/>
                </a:cubicBezTo>
                <a:close/>
                <a:moveTo>
                  <a:pt x="258" y="517"/>
                </a:moveTo>
                <a:cubicBezTo>
                  <a:pt x="257" y="519"/>
                  <a:pt x="257" y="519"/>
                  <a:pt x="258" y="517"/>
                </a:cubicBezTo>
                <a:close/>
                <a:moveTo>
                  <a:pt x="253" y="482"/>
                </a:moveTo>
                <a:cubicBezTo>
                  <a:pt x="254" y="480"/>
                  <a:pt x="254" y="481"/>
                  <a:pt x="254" y="481"/>
                </a:cubicBezTo>
                <a:cubicBezTo>
                  <a:pt x="254" y="481"/>
                  <a:pt x="254" y="481"/>
                  <a:pt x="254" y="481"/>
                </a:cubicBezTo>
                <a:cubicBezTo>
                  <a:pt x="254" y="482"/>
                  <a:pt x="254" y="481"/>
                  <a:pt x="254" y="481"/>
                </a:cubicBezTo>
                <a:cubicBezTo>
                  <a:pt x="254" y="480"/>
                  <a:pt x="252" y="484"/>
                  <a:pt x="253" y="482"/>
                </a:cubicBezTo>
                <a:close/>
                <a:moveTo>
                  <a:pt x="258" y="485"/>
                </a:moveTo>
                <a:cubicBezTo>
                  <a:pt x="256" y="487"/>
                  <a:pt x="253" y="490"/>
                  <a:pt x="250" y="491"/>
                </a:cubicBezTo>
                <a:cubicBezTo>
                  <a:pt x="253" y="489"/>
                  <a:pt x="256" y="487"/>
                  <a:pt x="258" y="485"/>
                </a:cubicBezTo>
                <a:close/>
                <a:moveTo>
                  <a:pt x="245" y="492"/>
                </a:moveTo>
                <a:cubicBezTo>
                  <a:pt x="246" y="494"/>
                  <a:pt x="247" y="494"/>
                  <a:pt x="249" y="495"/>
                </a:cubicBezTo>
                <a:cubicBezTo>
                  <a:pt x="248" y="494"/>
                  <a:pt x="247" y="494"/>
                  <a:pt x="246" y="494"/>
                </a:cubicBezTo>
                <a:cubicBezTo>
                  <a:pt x="245" y="493"/>
                  <a:pt x="245" y="493"/>
                  <a:pt x="245" y="492"/>
                </a:cubicBezTo>
                <a:cubicBezTo>
                  <a:pt x="245" y="492"/>
                  <a:pt x="244" y="492"/>
                  <a:pt x="244" y="491"/>
                </a:cubicBezTo>
                <a:cubicBezTo>
                  <a:pt x="245" y="491"/>
                  <a:pt x="245" y="492"/>
                  <a:pt x="245" y="492"/>
                </a:cubicBezTo>
                <a:close/>
                <a:moveTo>
                  <a:pt x="243" y="509"/>
                </a:moveTo>
                <a:cubicBezTo>
                  <a:pt x="243" y="511"/>
                  <a:pt x="243" y="511"/>
                  <a:pt x="242" y="512"/>
                </a:cubicBezTo>
                <a:cubicBezTo>
                  <a:pt x="243" y="510"/>
                  <a:pt x="243" y="508"/>
                  <a:pt x="243" y="509"/>
                </a:cubicBezTo>
                <a:close/>
                <a:moveTo>
                  <a:pt x="232" y="490"/>
                </a:moveTo>
                <a:cubicBezTo>
                  <a:pt x="232" y="488"/>
                  <a:pt x="232" y="488"/>
                  <a:pt x="232" y="490"/>
                </a:cubicBezTo>
                <a:close/>
                <a:moveTo>
                  <a:pt x="212" y="373"/>
                </a:moveTo>
                <a:cubicBezTo>
                  <a:pt x="213" y="372"/>
                  <a:pt x="213" y="372"/>
                  <a:pt x="212" y="373"/>
                </a:cubicBezTo>
                <a:close/>
                <a:moveTo>
                  <a:pt x="212" y="363"/>
                </a:moveTo>
                <a:cubicBezTo>
                  <a:pt x="212" y="363"/>
                  <a:pt x="212" y="362"/>
                  <a:pt x="211" y="362"/>
                </a:cubicBezTo>
                <a:cubicBezTo>
                  <a:pt x="211" y="361"/>
                  <a:pt x="211" y="360"/>
                  <a:pt x="210" y="360"/>
                </a:cubicBezTo>
                <a:cubicBezTo>
                  <a:pt x="211" y="361"/>
                  <a:pt x="211" y="362"/>
                  <a:pt x="212" y="363"/>
                </a:cubicBezTo>
                <a:cubicBezTo>
                  <a:pt x="213" y="364"/>
                  <a:pt x="214" y="364"/>
                  <a:pt x="213" y="366"/>
                </a:cubicBezTo>
                <a:cubicBezTo>
                  <a:pt x="213" y="365"/>
                  <a:pt x="212" y="364"/>
                  <a:pt x="212" y="363"/>
                </a:cubicBezTo>
                <a:close/>
                <a:moveTo>
                  <a:pt x="211" y="346"/>
                </a:moveTo>
                <a:cubicBezTo>
                  <a:pt x="209" y="344"/>
                  <a:pt x="208" y="342"/>
                  <a:pt x="206" y="340"/>
                </a:cubicBezTo>
                <a:cubicBezTo>
                  <a:pt x="208" y="342"/>
                  <a:pt x="209" y="344"/>
                  <a:pt x="211" y="346"/>
                </a:cubicBezTo>
                <a:close/>
                <a:moveTo>
                  <a:pt x="265" y="396"/>
                </a:moveTo>
                <a:cubicBezTo>
                  <a:pt x="265" y="397"/>
                  <a:pt x="265" y="398"/>
                  <a:pt x="265" y="396"/>
                </a:cubicBezTo>
                <a:close/>
                <a:moveTo>
                  <a:pt x="275" y="406"/>
                </a:moveTo>
                <a:cubicBezTo>
                  <a:pt x="275" y="406"/>
                  <a:pt x="275" y="406"/>
                  <a:pt x="275" y="406"/>
                </a:cubicBezTo>
                <a:cubicBezTo>
                  <a:pt x="275" y="406"/>
                  <a:pt x="275" y="406"/>
                  <a:pt x="275" y="407"/>
                </a:cubicBezTo>
                <a:cubicBezTo>
                  <a:pt x="276" y="409"/>
                  <a:pt x="276" y="413"/>
                  <a:pt x="276" y="416"/>
                </a:cubicBezTo>
                <a:cubicBezTo>
                  <a:pt x="271" y="417"/>
                  <a:pt x="272" y="410"/>
                  <a:pt x="275" y="407"/>
                </a:cubicBezTo>
                <a:cubicBezTo>
                  <a:pt x="275" y="406"/>
                  <a:pt x="275" y="406"/>
                  <a:pt x="275" y="406"/>
                </a:cubicBezTo>
                <a:cubicBezTo>
                  <a:pt x="271" y="405"/>
                  <a:pt x="268" y="402"/>
                  <a:pt x="266" y="399"/>
                </a:cubicBezTo>
                <a:cubicBezTo>
                  <a:pt x="269" y="400"/>
                  <a:pt x="269" y="400"/>
                  <a:pt x="271" y="402"/>
                </a:cubicBezTo>
                <a:cubicBezTo>
                  <a:pt x="271" y="402"/>
                  <a:pt x="272" y="402"/>
                  <a:pt x="272" y="401"/>
                </a:cubicBezTo>
                <a:cubicBezTo>
                  <a:pt x="272" y="401"/>
                  <a:pt x="272" y="401"/>
                  <a:pt x="272" y="401"/>
                </a:cubicBezTo>
                <a:cubicBezTo>
                  <a:pt x="272" y="401"/>
                  <a:pt x="272" y="401"/>
                  <a:pt x="272" y="401"/>
                </a:cubicBezTo>
                <a:cubicBezTo>
                  <a:pt x="273" y="403"/>
                  <a:pt x="273" y="403"/>
                  <a:pt x="276" y="404"/>
                </a:cubicBezTo>
                <a:cubicBezTo>
                  <a:pt x="275" y="404"/>
                  <a:pt x="274" y="404"/>
                  <a:pt x="273" y="403"/>
                </a:cubicBezTo>
                <a:cubicBezTo>
                  <a:pt x="274" y="404"/>
                  <a:pt x="274" y="405"/>
                  <a:pt x="275" y="406"/>
                </a:cubicBezTo>
                <a:close/>
                <a:moveTo>
                  <a:pt x="453" y="450"/>
                </a:moveTo>
                <a:cubicBezTo>
                  <a:pt x="453" y="451"/>
                  <a:pt x="453" y="454"/>
                  <a:pt x="453" y="454"/>
                </a:cubicBezTo>
                <a:cubicBezTo>
                  <a:pt x="453" y="454"/>
                  <a:pt x="453" y="451"/>
                  <a:pt x="453" y="450"/>
                </a:cubicBezTo>
                <a:close/>
                <a:moveTo>
                  <a:pt x="452" y="463"/>
                </a:moveTo>
                <a:cubicBezTo>
                  <a:pt x="447" y="463"/>
                  <a:pt x="446" y="459"/>
                  <a:pt x="445" y="456"/>
                </a:cubicBezTo>
                <a:cubicBezTo>
                  <a:pt x="445" y="456"/>
                  <a:pt x="446" y="455"/>
                  <a:pt x="445" y="455"/>
                </a:cubicBezTo>
                <a:cubicBezTo>
                  <a:pt x="448" y="457"/>
                  <a:pt x="450" y="460"/>
                  <a:pt x="452" y="463"/>
                </a:cubicBezTo>
                <a:close/>
                <a:moveTo>
                  <a:pt x="445" y="455"/>
                </a:moveTo>
                <a:cubicBezTo>
                  <a:pt x="442" y="454"/>
                  <a:pt x="445" y="455"/>
                  <a:pt x="445" y="455"/>
                </a:cubicBezTo>
                <a:close/>
                <a:moveTo>
                  <a:pt x="476" y="367"/>
                </a:moveTo>
                <a:cubicBezTo>
                  <a:pt x="477" y="365"/>
                  <a:pt x="475" y="368"/>
                  <a:pt x="475" y="368"/>
                </a:cubicBezTo>
                <a:cubicBezTo>
                  <a:pt x="473" y="369"/>
                  <a:pt x="471" y="370"/>
                  <a:pt x="469" y="372"/>
                </a:cubicBezTo>
                <a:cubicBezTo>
                  <a:pt x="471" y="370"/>
                  <a:pt x="474" y="369"/>
                  <a:pt x="476" y="367"/>
                </a:cubicBezTo>
                <a:close/>
                <a:moveTo>
                  <a:pt x="463" y="377"/>
                </a:moveTo>
                <a:cubicBezTo>
                  <a:pt x="464" y="376"/>
                  <a:pt x="462" y="377"/>
                  <a:pt x="462" y="377"/>
                </a:cubicBezTo>
                <a:cubicBezTo>
                  <a:pt x="461" y="379"/>
                  <a:pt x="460" y="380"/>
                  <a:pt x="460" y="381"/>
                </a:cubicBezTo>
                <a:cubicBezTo>
                  <a:pt x="461" y="380"/>
                  <a:pt x="461" y="377"/>
                  <a:pt x="463" y="377"/>
                </a:cubicBezTo>
                <a:close/>
                <a:moveTo>
                  <a:pt x="453" y="372"/>
                </a:moveTo>
                <a:cubicBezTo>
                  <a:pt x="452" y="374"/>
                  <a:pt x="451" y="376"/>
                  <a:pt x="450" y="377"/>
                </a:cubicBezTo>
                <a:cubicBezTo>
                  <a:pt x="448" y="379"/>
                  <a:pt x="447" y="380"/>
                  <a:pt x="446" y="381"/>
                </a:cubicBezTo>
                <a:cubicBezTo>
                  <a:pt x="449" y="379"/>
                  <a:pt x="451" y="376"/>
                  <a:pt x="453" y="372"/>
                </a:cubicBezTo>
                <a:close/>
                <a:moveTo>
                  <a:pt x="444" y="387"/>
                </a:moveTo>
                <a:cubicBezTo>
                  <a:pt x="443" y="388"/>
                  <a:pt x="442" y="392"/>
                  <a:pt x="442" y="392"/>
                </a:cubicBezTo>
                <a:cubicBezTo>
                  <a:pt x="443" y="390"/>
                  <a:pt x="443" y="389"/>
                  <a:pt x="444" y="387"/>
                </a:cubicBezTo>
                <a:close/>
                <a:moveTo>
                  <a:pt x="438" y="356"/>
                </a:moveTo>
                <a:cubicBezTo>
                  <a:pt x="437" y="356"/>
                  <a:pt x="436" y="357"/>
                  <a:pt x="435" y="357"/>
                </a:cubicBezTo>
                <a:cubicBezTo>
                  <a:pt x="436" y="356"/>
                  <a:pt x="437" y="356"/>
                  <a:pt x="438" y="356"/>
                </a:cubicBezTo>
                <a:close/>
                <a:moveTo>
                  <a:pt x="412" y="361"/>
                </a:moveTo>
                <a:cubicBezTo>
                  <a:pt x="413" y="361"/>
                  <a:pt x="414" y="362"/>
                  <a:pt x="415" y="362"/>
                </a:cubicBezTo>
                <a:cubicBezTo>
                  <a:pt x="416" y="363"/>
                  <a:pt x="416" y="363"/>
                  <a:pt x="416" y="364"/>
                </a:cubicBezTo>
                <a:cubicBezTo>
                  <a:pt x="415" y="363"/>
                  <a:pt x="414" y="362"/>
                  <a:pt x="412" y="361"/>
                </a:cubicBezTo>
                <a:close/>
                <a:moveTo>
                  <a:pt x="416" y="338"/>
                </a:moveTo>
                <a:cubicBezTo>
                  <a:pt x="412" y="339"/>
                  <a:pt x="411" y="346"/>
                  <a:pt x="409" y="350"/>
                </a:cubicBezTo>
                <a:cubicBezTo>
                  <a:pt x="411" y="346"/>
                  <a:pt x="412" y="339"/>
                  <a:pt x="416" y="338"/>
                </a:cubicBezTo>
                <a:close/>
                <a:moveTo>
                  <a:pt x="404" y="332"/>
                </a:moveTo>
                <a:cubicBezTo>
                  <a:pt x="406" y="331"/>
                  <a:pt x="406" y="331"/>
                  <a:pt x="404" y="332"/>
                </a:cubicBezTo>
                <a:close/>
                <a:moveTo>
                  <a:pt x="401" y="329"/>
                </a:moveTo>
                <a:cubicBezTo>
                  <a:pt x="401" y="329"/>
                  <a:pt x="401" y="330"/>
                  <a:pt x="401" y="330"/>
                </a:cubicBezTo>
                <a:cubicBezTo>
                  <a:pt x="401" y="330"/>
                  <a:pt x="400" y="330"/>
                  <a:pt x="399" y="330"/>
                </a:cubicBezTo>
                <a:cubicBezTo>
                  <a:pt x="400" y="330"/>
                  <a:pt x="401" y="329"/>
                  <a:pt x="401" y="329"/>
                </a:cubicBezTo>
                <a:close/>
                <a:moveTo>
                  <a:pt x="388" y="353"/>
                </a:moveTo>
                <a:cubicBezTo>
                  <a:pt x="389" y="353"/>
                  <a:pt x="389" y="352"/>
                  <a:pt x="389" y="352"/>
                </a:cubicBezTo>
                <a:cubicBezTo>
                  <a:pt x="390" y="352"/>
                  <a:pt x="390" y="352"/>
                  <a:pt x="391" y="352"/>
                </a:cubicBezTo>
                <a:cubicBezTo>
                  <a:pt x="390" y="352"/>
                  <a:pt x="389" y="352"/>
                  <a:pt x="388" y="353"/>
                </a:cubicBezTo>
                <a:cubicBezTo>
                  <a:pt x="388" y="354"/>
                  <a:pt x="388" y="355"/>
                  <a:pt x="386" y="356"/>
                </a:cubicBezTo>
                <a:cubicBezTo>
                  <a:pt x="387" y="355"/>
                  <a:pt x="387" y="354"/>
                  <a:pt x="388" y="353"/>
                </a:cubicBezTo>
                <a:close/>
                <a:moveTo>
                  <a:pt x="383" y="339"/>
                </a:moveTo>
                <a:cubicBezTo>
                  <a:pt x="384" y="340"/>
                  <a:pt x="384" y="340"/>
                  <a:pt x="385" y="340"/>
                </a:cubicBezTo>
                <a:cubicBezTo>
                  <a:pt x="385" y="341"/>
                  <a:pt x="385" y="342"/>
                  <a:pt x="385" y="343"/>
                </a:cubicBezTo>
                <a:cubicBezTo>
                  <a:pt x="385" y="344"/>
                  <a:pt x="386" y="346"/>
                  <a:pt x="386" y="347"/>
                </a:cubicBezTo>
                <a:cubicBezTo>
                  <a:pt x="385" y="346"/>
                  <a:pt x="385" y="344"/>
                  <a:pt x="385" y="343"/>
                </a:cubicBezTo>
                <a:cubicBezTo>
                  <a:pt x="385" y="342"/>
                  <a:pt x="384" y="340"/>
                  <a:pt x="383" y="339"/>
                </a:cubicBezTo>
                <a:cubicBezTo>
                  <a:pt x="383" y="339"/>
                  <a:pt x="382" y="338"/>
                  <a:pt x="381" y="337"/>
                </a:cubicBezTo>
                <a:cubicBezTo>
                  <a:pt x="382" y="337"/>
                  <a:pt x="383" y="338"/>
                  <a:pt x="383" y="339"/>
                </a:cubicBezTo>
                <a:close/>
                <a:moveTo>
                  <a:pt x="362" y="405"/>
                </a:moveTo>
                <a:cubicBezTo>
                  <a:pt x="362" y="404"/>
                  <a:pt x="362" y="406"/>
                  <a:pt x="362" y="406"/>
                </a:cubicBezTo>
                <a:cubicBezTo>
                  <a:pt x="363" y="407"/>
                  <a:pt x="362" y="405"/>
                  <a:pt x="362" y="405"/>
                </a:cubicBezTo>
                <a:close/>
                <a:moveTo>
                  <a:pt x="334" y="361"/>
                </a:moveTo>
                <a:cubicBezTo>
                  <a:pt x="336" y="362"/>
                  <a:pt x="337" y="362"/>
                  <a:pt x="340" y="361"/>
                </a:cubicBezTo>
                <a:cubicBezTo>
                  <a:pt x="336" y="353"/>
                  <a:pt x="327" y="358"/>
                  <a:pt x="332" y="346"/>
                </a:cubicBezTo>
                <a:cubicBezTo>
                  <a:pt x="343" y="350"/>
                  <a:pt x="359" y="362"/>
                  <a:pt x="369" y="362"/>
                </a:cubicBezTo>
                <a:cubicBezTo>
                  <a:pt x="365" y="368"/>
                  <a:pt x="358" y="362"/>
                  <a:pt x="355" y="370"/>
                </a:cubicBezTo>
                <a:cubicBezTo>
                  <a:pt x="353" y="379"/>
                  <a:pt x="356" y="383"/>
                  <a:pt x="348" y="375"/>
                </a:cubicBezTo>
                <a:cubicBezTo>
                  <a:pt x="345" y="378"/>
                  <a:pt x="342" y="380"/>
                  <a:pt x="340" y="383"/>
                </a:cubicBezTo>
                <a:cubicBezTo>
                  <a:pt x="336" y="379"/>
                  <a:pt x="326" y="378"/>
                  <a:pt x="324" y="374"/>
                </a:cubicBezTo>
                <a:cubicBezTo>
                  <a:pt x="327" y="372"/>
                  <a:pt x="334" y="374"/>
                  <a:pt x="331" y="371"/>
                </a:cubicBezTo>
                <a:cubicBezTo>
                  <a:pt x="333" y="373"/>
                  <a:pt x="337" y="376"/>
                  <a:pt x="337" y="372"/>
                </a:cubicBezTo>
                <a:cubicBezTo>
                  <a:pt x="338" y="369"/>
                  <a:pt x="333" y="371"/>
                  <a:pt x="332" y="370"/>
                </a:cubicBezTo>
                <a:cubicBezTo>
                  <a:pt x="330" y="367"/>
                  <a:pt x="328" y="365"/>
                  <a:pt x="328" y="361"/>
                </a:cubicBezTo>
                <a:cubicBezTo>
                  <a:pt x="332" y="366"/>
                  <a:pt x="339" y="366"/>
                  <a:pt x="334" y="361"/>
                </a:cubicBezTo>
                <a:close/>
                <a:moveTo>
                  <a:pt x="326" y="369"/>
                </a:moveTo>
                <a:cubicBezTo>
                  <a:pt x="328" y="368"/>
                  <a:pt x="328" y="369"/>
                  <a:pt x="329" y="369"/>
                </a:cubicBezTo>
                <a:cubicBezTo>
                  <a:pt x="327" y="369"/>
                  <a:pt x="327" y="370"/>
                  <a:pt x="326" y="369"/>
                </a:cubicBezTo>
                <a:cubicBezTo>
                  <a:pt x="326" y="367"/>
                  <a:pt x="326" y="367"/>
                  <a:pt x="326" y="369"/>
                </a:cubicBezTo>
                <a:close/>
                <a:moveTo>
                  <a:pt x="326" y="372"/>
                </a:moveTo>
                <a:cubicBezTo>
                  <a:pt x="326" y="372"/>
                  <a:pt x="326" y="372"/>
                  <a:pt x="325" y="372"/>
                </a:cubicBezTo>
                <a:cubicBezTo>
                  <a:pt x="325" y="372"/>
                  <a:pt x="325" y="372"/>
                  <a:pt x="325" y="372"/>
                </a:cubicBezTo>
                <a:cubicBezTo>
                  <a:pt x="324" y="373"/>
                  <a:pt x="325" y="372"/>
                  <a:pt x="325" y="372"/>
                </a:cubicBezTo>
                <a:cubicBezTo>
                  <a:pt x="324" y="371"/>
                  <a:pt x="323" y="370"/>
                  <a:pt x="322" y="369"/>
                </a:cubicBezTo>
                <a:cubicBezTo>
                  <a:pt x="325" y="369"/>
                  <a:pt x="325" y="370"/>
                  <a:pt x="326" y="372"/>
                </a:cubicBezTo>
                <a:close/>
                <a:moveTo>
                  <a:pt x="280" y="384"/>
                </a:moveTo>
                <a:cubicBezTo>
                  <a:pt x="278" y="384"/>
                  <a:pt x="278" y="384"/>
                  <a:pt x="280" y="384"/>
                </a:cubicBezTo>
                <a:close/>
                <a:moveTo>
                  <a:pt x="282" y="396"/>
                </a:moveTo>
                <a:cubicBezTo>
                  <a:pt x="281" y="396"/>
                  <a:pt x="281" y="395"/>
                  <a:pt x="281" y="394"/>
                </a:cubicBezTo>
                <a:cubicBezTo>
                  <a:pt x="282" y="395"/>
                  <a:pt x="282" y="395"/>
                  <a:pt x="283" y="396"/>
                </a:cubicBezTo>
                <a:cubicBezTo>
                  <a:pt x="284" y="398"/>
                  <a:pt x="282" y="395"/>
                  <a:pt x="282" y="396"/>
                </a:cubicBezTo>
                <a:close/>
                <a:moveTo>
                  <a:pt x="285" y="395"/>
                </a:moveTo>
                <a:cubicBezTo>
                  <a:pt x="287" y="394"/>
                  <a:pt x="287" y="395"/>
                  <a:pt x="287" y="395"/>
                </a:cubicBezTo>
                <a:cubicBezTo>
                  <a:pt x="286" y="395"/>
                  <a:pt x="286" y="395"/>
                  <a:pt x="285" y="395"/>
                </a:cubicBezTo>
                <a:close/>
                <a:moveTo>
                  <a:pt x="292" y="401"/>
                </a:moveTo>
                <a:cubicBezTo>
                  <a:pt x="293" y="401"/>
                  <a:pt x="293" y="401"/>
                  <a:pt x="293" y="402"/>
                </a:cubicBezTo>
                <a:cubicBezTo>
                  <a:pt x="293" y="401"/>
                  <a:pt x="293" y="401"/>
                  <a:pt x="292" y="401"/>
                </a:cubicBezTo>
                <a:close/>
                <a:moveTo>
                  <a:pt x="294" y="400"/>
                </a:moveTo>
                <a:cubicBezTo>
                  <a:pt x="296" y="400"/>
                  <a:pt x="296" y="400"/>
                  <a:pt x="294" y="400"/>
                </a:cubicBezTo>
                <a:close/>
                <a:moveTo>
                  <a:pt x="296" y="384"/>
                </a:moveTo>
                <a:cubicBezTo>
                  <a:pt x="294" y="383"/>
                  <a:pt x="297" y="385"/>
                  <a:pt x="297" y="385"/>
                </a:cubicBezTo>
                <a:cubicBezTo>
                  <a:pt x="298" y="386"/>
                  <a:pt x="299" y="386"/>
                  <a:pt x="300" y="388"/>
                </a:cubicBezTo>
                <a:cubicBezTo>
                  <a:pt x="298" y="386"/>
                  <a:pt x="298" y="386"/>
                  <a:pt x="296" y="384"/>
                </a:cubicBezTo>
                <a:close/>
                <a:moveTo>
                  <a:pt x="297" y="384"/>
                </a:moveTo>
                <a:cubicBezTo>
                  <a:pt x="297" y="384"/>
                  <a:pt x="298" y="385"/>
                  <a:pt x="298" y="385"/>
                </a:cubicBezTo>
                <a:cubicBezTo>
                  <a:pt x="298" y="384"/>
                  <a:pt x="298" y="384"/>
                  <a:pt x="298" y="384"/>
                </a:cubicBezTo>
                <a:cubicBezTo>
                  <a:pt x="298" y="384"/>
                  <a:pt x="299" y="385"/>
                  <a:pt x="298" y="385"/>
                </a:cubicBezTo>
                <a:cubicBezTo>
                  <a:pt x="297" y="385"/>
                  <a:pt x="297" y="385"/>
                  <a:pt x="297" y="384"/>
                </a:cubicBezTo>
                <a:close/>
                <a:moveTo>
                  <a:pt x="301" y="401"/>
                </a:moveTo>
                <a:cubicBezTo>
                  <a:pt x="300" y="400"/>
                  <a:pt x="301" y="401"/>
                  <a:pt x="301" y="400"/>
                </a:cubicBezTo>
                <a:cubicBezTo>
                  <a:pt x="301" y="401"/>
                  <a:pt x="303" y="400"/>
                  <a:pt x="301" y="401"/>
                </a:cubicBezTo>
                <a:close/>
                <a:moveTo>
                  <a:pt x="301" y="376"/>
                </a:moveTo>
                <a:cubicBezTo>
                  <a:pt x="301" y="377"/>
                  <a:pt x="301" y="378"/>
                  <a:pt x="302" y="378"/>
                </a:cubicBezTo>
                <a:cubicBezTo>
                  <a:pt x="301" y="378"/>
                  <a:pt x="301" y="377"/>
                  <a:pt x="301" y="376"/>
                </a:cubicBezTo>
                <a:close/>
                <a:moveTo>
                  <a:pt x="303" y="402"/>
                </a:moveTo>
                <a:cubicBezTo>
                  <a:pt x="303" y="402"/>
                  <a:pt x="302" y="402"/>
                  <a:pt x="302" y="400"/>
                </a:cubicBezTo>
                <a:cubicBezTo>
                  <a:pt x="302" y="401"/>
                  <a:pt x="303" y="402"/>
                  <a:pt x="303" y="402"/>
                </a:cubicBezTo>
                <a:cubicBezTo>
                  <a:pt x="304" y="402"/>
                  <a:pt x="305" y="402"/>
                  <a:pt x="305" y="403"/>
                </a:cubicBezTo>
                <a:cubicBezTo>
                  <a:pt x="306" y="405"/>
                  <a:pt x="305" y="404"/>
                  <a:pt x="303" y="402"/>
                </a:cubicBezTo>
                <a:close/>
                <a:moveTo>
                  <a:pt x="300" y="324"/>
                </a:moveTo>
                <a:cubicBezTo>
                  <a:pt x="297" y="326"/>
                  <a:pt x="314" y="337"/>
                  <a:pt x="318" y="339"/>
                </a:cubicBezTo>
                <a:cubicBezTo>
                  <a:pt x="319" y="342"/>
                  <a:pt x="320" y="347"/>
                  <a:pt x="315" y="348"/>
                </a:cubicBezTo>
                <a:cubicBezTo>
                  <a:pt x="315" y="348"/>
                  <a:pt x="306" y="342"/>
                  <a:pt x="305" y="342"/>
                </a:cubicBezTo>
                <a:cubicBezTo>
                  <a:pt x="299" y="338"/>
                  <a:pt x="294" y="335"/>
                  <a:pt x="290" y="328"/>
                </a:cubicBezTo>
                <a:cubicBezTo>
                  <a:pt x="294" y="327"/>
                  <a:pt x="298" y="325"/>
                  <a:pt x="300" y="324"/>
                </a:cubicBezTo>
                <a:close/>
                <a:moveTo>
                  <a:pt x="285" y="327"/>
                </a:moveTo>
                <a:cubicBezTo>
                  <a:pt x="286" y="340"/>
                  <a:pt x="311" y="350"/>
                  <a:pt x="309" y="364"/>
                </a:cubicBezTo>
                <a:cubicBezTo>
                  <a:pt x="306" y="368"/>
                  <a:pt x="302" y="370"/>
                  <a:pt x="297" y="368"/>
                </a:cubicBezTo>
                <a:cubicBezTo>
                  <a:pt x="298" y="370"/>
                  <a:pt x="299" y="371"/>
                  <a:pt x="300" y="373"/>
                </a:cubicBezTo>
                <a:cubicBezTo>
                  <a:pt x="299" y="372"/>
                  <a:pt x="298" y="370"/>
                  <a:pt x="297" y="368"/>
                </a:cubicBezTo>
                <a:cubicBezTo>
                  <a:pt x="297" y="368"/>
                  <a:pt x="297" y="368"/>
                  <a:pt x="297" y="368"/>
                </a:cubicBezTo>
                <a:cubicBezTo>
                  <a:pt x="294" y="363"/>
                  <a:pt x="290" y="359"/>
                  <a:pt x="288" y="352"/>
                </a:cubicBezTo>
                <a:cubicBezTo>
                  <a:pt x="286" y="348"/>
                  <a:pt x="282" y="341"/>
                  <a:pt x="282" y="336"/>
                </a:cubicBezTo>
                <a:cubicBezTo>
                  <a:pt x="282" y="333"/>
                  <a:pt x="287" y="332"/>
                  <a:pt x="285" y="327"/>
                </a:cubicBezTo>
                <a:close/>
                <a:moveTo>
                  <a:pt x="283" y="351"/>
                </a:moveTo>
                <a:cubicBezTo>
                  <a:pt x="286" y="358"/>
                  <a:pt x="288" y="373"/>
                  <a:pt x="294" y="377"/>
                </a:cubicBezTo>
                <a:cubicBezTo>
                  <a:pt x="294" y="375"/>
                  <a:pt x="294" y="374"/>
                  <a:pt x="294" y="372"/>
                </a:cubicBezTo>
                <a:cubicBezTo>
                  <a:pt x="294" y="371"/>
                  <a:pt x="294" y="370"/>
                  <a:pt x="295" y="369"/>
                </a:cubicBezTo>
                <a:cubicBezTo>
                  <a:pt x="294" y="370"/>
                  <a:pt x="294" y="371"/>
                  <a:pt x="294" y="372"/>
                </a:cubicBezTo>
                <a:cubicBezTo>
                  <a:pt x="294" y="373"/>
                  <a:pt x="295" y="374"/>
                  <a:pt x="296" y="374"/>
                </a:cubicBezTo>
                <a:cubicBezTo>
                  <a:pt x="296" y="374"/>
                  <a:pt x="297" y="374"/>
                  <a:pt x="299" y="375"/>
                </a:cubicBezTo>
                <a:cubicBezTo>
                  <a:pt x="298" y="375"/>
                  <a:pt x="297" y="375"/>
                  <a:pt x="296" y="374"/>
                </a:cubicBezTo>
                <a:cubicBezTo>
                  <a:pt x="294" y="375"/>
                  <a:pt x="295" y="380"/>
                  <a:pt x="293" y="382"/>
                </a:cubicBezTo>
                <a:cubicBezTo>
                  <a:pt x="291" y="385"/>
                  <a:pt x="291" y="397"/>
                  <a:pt x="286" y="389"/>
                </a:cubicBezTo>
                <a:cubicBezTo>
                  <a:pt x="283" y="384"/>
                  <a:pt x="287" y="385"/>
                  <a:pt x="287" y="381"/>
                </a:cubicBezTo>
                <a:cubicBezTo>
                  <a:pt x="287" y="379"/>
                  <a:pt x="285" y="374"/>
                  <a:pt x="284" y="371"/>
                </a:cubicBezTo>
                <a:cubicBezTo>
                  <a:pt x="281" y="357"/>
                  <a:pt x="279" y="344"/>
                  <a:pt x="276" y="331"/>
                </a:cubicBezTo>
                <a:cubicBezTo>
                  <a:pt x="279" y="337"/>
                  <a:pt x="281" y="344"/>
                  <a:pt x="283" y="351"/>
                </a:cubicBezTo>
                <a:close/>
                <a:moveTo>
                  <a:pt x="277" y="248"/>
                </a:moveTo>
                <a:cubicBezTo>
                  <a:pt x="278" y="248"/>
                  <a:pt x="279" y="249"/>
                  <a:pt x="280" y="249"/>
                </a:cubicBezTo>
                <a:cubicBezTo>
                  <a:pt x="282" y="250"/>
                  <a:pt x="279" y="249"/>
                  <a:pt x="277" y="248"/>
                </a:cubicBezTo>
                <a:cubicBezTo>
                  <a:pt x="275" y="247"/>
                  <a:pt x="274" y="246"/>
                  <a:pt x="273" y="246"/>
                </a:cubicBezTo>
                <a:cubicBezTo>
                  <a:pt x="274" y="246"/>
                  <a:pt x="275" y="247"/>
                  <a:pt x="277" y="248"/>
                </a:cubicBezTo>
                <a:close/>
                <a:moveTo>
                  <a:pt x="272" y="252"/>
                </a:moveTo>
                <a:cubicBezTo>
                  <a:pt x="272" y="254"/>
                  <a:pt x="273" y="255"/>
                  <a:pt x="273" y="256"/>
                </a:cubicBezTo>
                <a:cubicBezTo>
                  <a:pt x="273" y="256"/>
                  <a:pt x="273" y="256"/>
                  <a:pt x="273" y="256"/>
                </a:cubicBezTo>
                <a:cubicBezTo>
                  <a:pt x="273" y="257"/>
                  <a:pt x="274" y="257"/>
                  <a:pt x="274" y="258"/>
                </a:cubicBezTo>
                <a:cubicBezTo>
                  <a:pt x="273" y="257"/>
                  <a:pt x="273" y="257"/>
                  <a:pt x="273" y="256"/>
                </a:cubicBezTo>
                <a:cubicBezTo>
                  <a:pt x="272" y="255"/>
                  <a:pt x="271" y="254"/>
                  <a:pt x="272" y="252"/>
                </a:cubicBezTo>
                <a:close/>
                <a:moveTo>
                  <a:pt x="262" y="269"/>
                </a:moveTo>
                <a:cubicBezTo>
                  <a:pt x="260" y="266"/>
                  <a:pt x="257" y="266"/>
                  <a:pt x="253" y="266"/>
                </a:cubicBezTo>
                <a:cubicBezTo>
                  <a:pt x="257" y="266"/>
                  <a:pt x="260" y="266"/>
                  <a:pt x="262" y="269"/>
                </a:cubicBezTo>
                <a:close/>
                <a:moveTo>
                  <a:pt x="253" y="248"/>
                </a:moveTo>
                <a:cubicBezTo>
                  <a:pt x="255" y="247"/>
                  <a:pt x="255" y="247"/>
                  <a:pt x="253" y="248"/>
                </a:cubicBezTo>
                <a:close/>
                <a:moveTo>
                  <a:pt x="258" y="198"/>
                </a:moveTo>
                <a:cubicBezTo>
                  <a:pt x="258" y="198"/>
                  <a:pt x="258" y="198"/>
                  <a:pt x="258" y="198"/>
                </a:cubicBezTo>
                <a:cubicBezTo>
                  <a:pt x="257" y="199"/>
                  <a:pt x="258" y="198"/>
                  <a:pt x="258" y="198"/>
                </a:cubicBezTo>
                <a:close/>
                <a:moveTo>
                  <a:pt x="255" y="238"/>
                </a:moveTo>
                <a:cubicBezTo>
                  <a:pt x="257" y="237"/>
                  <a:pt x="257" y="237"/>
                  <a:pt x="255" y="238"/>
                </a:cubicBezTo>
                <a:close/>
                <a:moveTo>
                  <a:pt x="257" y="244"/>
                </a:moveTo>
                <a:cubicBezTo>
                  <a:pt x="256" y="244"/>
                  <a:pt x="255" y="246"/>
                  <a:pt x="254" y="246"/>
                </a:cubicBezTo>
                <a:cubicBezTo>
                  <a:pt x="253" y="246"/>
                  <a:pt x="252" y="245"/>
                  <a:pt x="251" y="244"/>
                </a:cubicBezTo>
                <a:cubicBezTo>
                  <a:pt x="255" y="245"/>
                  <a:pt x="253" y="245"/>
                  <a:pt x="257" y="244"/>
                </a:cubicBezTo>
                <a:close/>
                <a:moveTo>
                  <a:pt x="203" y="240"/>
                </a:moveTo>
                <a:cubicBezTo>
                  <a:pt x="204" y="240"/>
                  <a:pt x="205" y="241"/>
                  <a:pt x="205" y="241"/>
                </a:cubicBezTo>
                <a:cubicBezTo>
                  <a:pt x="204" y="241"/>
                  <a:pt x="203" y="240"/>
                  <a:pt x="202" y="240"/>
                </a:cubicBezTo>
                <a:cubicBezTo>
                  <a:pt x="202" y="240"/>
                  <a:pt x="202" y="240"/>
                  <a:pt x="203" y="240"/>
                </a:cubicBezTo>
                <a:close/>
                <a:moveTo>
                  <a:pt x="176" y="284"/>
                </a:moveTo>
                <a:cubicBezTo>
                  <a:pt x="175" y="284"/>
                  <a:pt x="174" y="283"/>
                  <a:pt x="173" y="283"/>
                </a:cubicBezTo>
                <a:cubicBezTo>
                  <a:pt x="174" y="283"/>
                  <a:pt x="174" y="283"/>
                  <a:pt x="175" y="283"/>
                </a:cubicBezTo>
                <a:cubicBezTo>
                  <a:pt x="175" y="284"/>
                  <a:pt x="176" y="284"/>
                  <a:pt x="176" y="284"/>
                </a:cubicBezTo>
                <a:cubicBezTo>
                  <a:pt x="177" y="285"/>
                  <a:pt x="178" y="285"/>
                  <a:pt x="179" y="286"/>
                </a:cubicBezTo>
                <a:cubicBezTo>
                  <a:pt x="177" y="285"/>
                  <a:pt x="177" y="285"/>
                  <a:pt x="176" y="284"/>
                </a:cubicBezTo>
                <a:close/>
                <a:moveTo>
                  <a:pt x="172" y="397"/>
                </a:moveTo>
                <a:cubicBezTo>
                  <a:pt x="172" y="397"/>
                  <a:pt x="173" y="397"/>
                  <a:pt x="174" y="397"/>
                </a:cubicBezTo>
                <a:cubicBezTo>
                  <a:pt x="171" y="398"/>
                  <a:pt x="172" y="398"/>
                  <a:pt x="172" y="397"/>
                </a:cubicBezTo>
                <a:close/>
                <a:moveTo>
                  <a:pt x="170" y="397"/>
                </a:moveTo>
                <a:cubicBezTo>
                  <a:pt x="171" y="397"/>
                  <a:pt x="171" y="397"/>
                  <a:pt x="171" y="397"/>
                </a:cubicBezTo>
                <a:cubicBezTo>
                  <a:pt x="170" y="397"/>
                  <a:pt x="170" y="397"/>
                  <a:pt x="170" y="397"/>
                </a:cubicBezTo>
                <a:cubicBezTo>
                  <a:pt x="170" y="398"/>
                  <a:pt x="169" y="398"/>
                  <a:pt x="168" y="399"/>
                </a:cubicBezTo>
                <a:cubicBezTo>
                  <a:pt x="169" y="397"/>
                  <a:pt x="169" y="398"/>
                  <a:pt x="170" y="397"/>
                </a:cubicBezTo>
                <a:close/>
                <a:moveTo>
                  <a:pt x="167" y="445"/>
                </a:moveTo>
                <a:cubicBezTo>
                  <a:pt x="168" y="445"/>
                  <a:pt x="169" y="444"/>
                  <a:pt x="170" y="444"/>
                </a:cubicBezTo>
                <a:cubicBezTo>
                  <a:pt x="169" y="445"/>
                  <a:pt x="168" y="445"/>
                  <a:pt x="167" y="445"/>
                </a:cubicBezTo>
                <a:close/>
                <a:moveTo>
                  <a:pt x="169" y="427"/>
                </a:moveTo>
                <a:cubicBezTo>
                  <a:pt x="169" y="427"/>
                  <a:pt x="169" y="427"/>
                  <a:pt x="169" y="427"/>
                </a:cubicBezTo>
                <a:cubicBezTo>
                  <a:pt x="167" y="427"/>
                  <a:pt x="166" y="427"/>
                  <a:pt x="165" y="426"/>
                </a:cubicBezTo>
                <a:cubicBezTo>
                  <a:pt x="167" y="427"/>
                  <a:pt x="168" y="427"/>
                  <a:pt x="169" y="427"/>
                </a:cubicBezTo>
                <a:cubicBezTo>
                  <a:pt x="168" y="426"/>
                  <a:pt x="168" y="425"/>
                  <a:pt x="168" y="424"/>
                </a:cubicBezTo>
                <a:cubicBezTo>
                  <a:pt x="169" y="425"/>
                  <a:pt x="169" y="426"/>
                  <a:pt x="170" y="427"/>
                </a:cubicBezTo>
                <a:cubicBezTo>
                  <a:pt x="169" y="427"/>
                  <a:pt x="169" y="427"/>
                  <a:pt x="169" y="427"/>
                </a:cubicBezTo>
                <a:close/>
                <a:moveTo>
                  <a:pt x="170" y="400"/>
                </a:moveTo>
                <a:cubicBezTo>
                  <a:pt x="166" y="401"/>
                  <a:pt x="173" y="398"/>
                  <a:pt x="174" y="397"/>
                </a:cubicBezTo>
                <a:cubicBezTo>
                  <a:pt x="173" y="399"/>
                  <a:pt x="172" y="399"/>
                  <a:pt x="170" y="400"/>
                </a:cubicBezTo>
                <a:close/>
                <a:moveTo>
                  <a:pt x="183" y="422"/>
                </a:moveTo>
                <a:cubicBezTo>
                  <a:pt x="185" y="422"/>
                  <a:pt x="184" y="422"/>
                  <a:pt x="185" y="421"/>
                </a:cubicBezTo>
                <a:cubicBezTo>
                  <a:pt x="185" y="423"/>
                  <a:pt x="185" y="422"/>
                  <a:pt x="186" y="422"/>
                </a:cubicBezTo>
                <a:cubicBezTo>
                  <a:pt x="185" y="422"/>
                  <a:pt x="184" y="422"/>
                  <a:pt x="183" y="422"/>
                </a:cubicBezTo>
                <a:close/>
                <a:moveTo>
                  <a:pt x="174" y="419"/>
                </a:moveTo>
                <a:cubicBezTo>
                  <a:pt x="178" y="418"/>
                  <a:pt x="182" y="418"/>
                  <a:pt x="185" y="418"/>
                </a:cubicBezTo>
                <a:cubicBezTo>
                  <a:pt x="186" y="418"/>
                  <a:pt x="187" y="418"/>
                  <a:pt x="189" y="418"/>
                </a:cubicBezTo>
                <a:cubicBezTo>
                  <a:pt x="184" y="418"/>
                  <a:pt x="179" y="418"/>
                  <a:pt x="174" y="419"/>
                </a:cubicBezTo>
                <a:close/>
                <a:moveTo>
                  <a:pt x="195" y="312"/>
                </a:moveTo>
                <a:cubicBezTo>
                  <a:pt x="189" y="312"/>
                  <a:pt x="190" y="305"/>
                  <a:pt x="190" y="301"/>
                </a:cubicBezTo>
                <a:cubicBezTo>
                  <a:pt x="191" y="301"/>
                  <a:pt x="193" y="301"/>
                  <a:pt x="195" y="301"/>
                </a:cubicBezTo>
                <a:cubicBezTo>
                  <a:pt x="195" y="301"/>
                  <a:pt x="194" y="300"/>
                  <a:pt x="194" y="299"/>
                </a:cubicBezTo>
                <a:cubicBezTo>
                  <a:pt x="198" y="304"/>
                  <a:pt x="208" y="315"/>
                  <a:pt x="195" y="312"/>
                </a:cubicBezTo>
                <a:close/>
                <a:moveTo>
                  <a:pt x="215" y="318"/>
                </a:moveTo>
                <a:cubicBezTo>
                  <a:pt x="216" y="318"/>
                  <a:pt x="216" y="319"/>
                  <a:pt x="217" y="319"/>
                </a:cubicBezTo>
                <a:cubicBezTo>
                  <a:pt x="216" y="319"/>
                  <a:pt x="216" y="319"/>
                  <a:pt x="215" y="318"/>
                </a:cubicBezTo>
                <a:close/>
                <a:moveTo>
                  <a:pt x="216" y="298"/>
                </a:moveTo>
                <a:cubicBezTo>
                  <a:pt x="217" y="299"/>
                  <a:pt x="217" y="300"/>
                  <a:pt x="217" y="301"/>
                </a:cubicBezTo>
                <a:cubicBezTo>
                  <a:pt x="216" y="294"/>
                  <a:pt x="201" y="293"/>
                  <a:pt x="194" y="290"/>
                </a:cubicBezTo>
                <a:cubicBezTo>
                  <a:pt x="194" y="290"/>
                  <a:pt x="195" y="290"/>
                  <a:pt x="195" y="290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3" y="285"/>
                  <a:pt x="190" y="283"/>
                  <a:pt x="185" y="282"/>
                </a:cubicBezTo>
                <a:cubicBezTo>
                  <a:pt x="180" y="280"/>
                  <a:pt x="175" y="280"/>
                  <a:pt x="170" y="278"/>
                </a:cubicBezTo>
                <a:cubicBezTo>
                  <a:pt x="178" y="277"/>
                  <a:pt x="224" y="279"/>
                  <a:pt x="221" y="291"/>
                </a:cubicBezTo>
                <a:cubicBezTo>
                  <a:pt x="220" y="294"/>
                  <a:pt x="218" y="296"/>
                  <a:pt x="216" y="298"/>
                </a:cubicBezTo>
                <a:close/>
                <a:moveTo>
                  <a:pt x="203" y="268"/>
                </a:moveTo>
                <a:cubicBezTo>
                  <a:pt x="206" y="267"/>
                  <a:pt x="210" y="268"/>
                  <a:pt x="214" y="270"/>
                </a:cubicBezTo>
                <a:cubicBezTo>
                  <a:pt x="218" y="270"/>
                  <a:pt x="222" y="270"/>
                  <a:pt x="222" y="275"/>
                </a:cubicBezTo>
                <a:cubicBezTo>
                  <a:pt x="215" y="273"/>
                  <a:pt x="209" y="270"/>
                  <a:pt x="203" y="268"/>
                </a:cubicBezTo>
                <a:close/>
                <a:moveTo>
                  <a:pt x="188" y="264"/>
                </a:moveTo>
                <a:cubicBezTo>
                  <a:pt x="181" y="265"/>
                  <a:pt x="174" y="266"/>
                  <a:pt x="168" y="265"/>
                </a:cubicBezTo>
                <a:cubicBezTo>
                  <a:pt x="160" y="264"/>
                  <a:pt x="155" y="262"/>
                  <a:pt x="147" y="268"/>
                </a:cubicBezTo>
                <a:cubicBezTo>
                  <a:pt x="140" y="271"/>
                  <a:pt x="133" y="271"/>
                  <a:pt x="126" y="271"/>
                </a:cubicBezTo>
                <a:cubicBezTo>
                  <a:pt x="139" y="261"/>
                  <a:pt x="157" y="245"/>
                  <a:pt x="174" y="240"/>
                </a:cubicBezTo>
                <a:cubicBezTo>
                  <a:pt x="191" y="236"/>
                  <a:pt x="206" y="244"/>
                  <a:pt x="219" y="256"/>
                </a:cubicBezTo>
                <a:cubicBezTo>
                  <a:pt x="219" y="255"/>
                  <a:pt x="219" y="255"/>
                  <a:pt x="219" y="254"/>
                </a:cubicBezTo>
                <a:cubicBezTo>
                  <a:pt x="220" y="258"/>
                  <a:pt x="223" y="260"/>
                  <a:pt x="223" y="263"/>
                </a:cubicBezTo>
                <a:cubicBezTo>
                  <a:pt x="212" y="261"/>
                  <a:pt x="200" y="263"/>
                  <a:pt x="188" y="264"/>
                </a:cubicBezTo>
                <a:close/>
                <a:moveTo>
                  <a:pt x="227" y="283"/>
                </a:moveTo>
                <a:cubicBezTo>
                  <a:pt x="227" y="280"/>
                  <a:pt x="229" y="278"/>
                  <a:pt x="232" y="278"/>
                </a:cubicBezTo>
                <a:cubicBezTo>
                  <a:pt x="230" y="278"/>
                  <a:pt x="227" y="279"/>
                  <a:pt x="227" y="283"/>
                </a:cubicBezTo>
                <a:close/>
                <a:moveTo>
                  <a:pt x="220" y="249"/>
                </a:moveTo>
                <a:cubicBezTo>
                  <a:pt x="219" y="250"/>
                  <a:pt x="219" y="250"/>
                  <a:pt x="219" y="251"/>
                </a:cubicBezTo>
                <a:cubicBezTo>
                  <a:pt x="218" y="248"/>
                  <a:pt x="214" y="247"/>
                  <a:pt x="210" y="245"/>
                </a:cubicBezTo>
                <a:cubicBezTo>
                  <a:pt x="214" y="245"/>
                  <a:pt x="218" y="246"/>
                  <a:pt x="222" y="246"/>
                </a:cubicBezTo>
                <a:cubicBezTo>
                  <a:pt x="221" y="244"/>
                  <a:pt x="221" y="241"/>
                  <a:pt x="220" y="238"/>
                </a:cubicBezTo>
                <a:cubicBezTo>
                  <a:pt x="225" y="240"/>
                  <a:pt x="232" y="246"/>
                  <a:pt x="237" y="245"/>
                </a:cubicBezTo>
                <a:cubicBezTo>
                  <a:pt x="237" y="245"/>
                  <a:pt x="236" y="246"/>
                  <a:pt x="235" y="246"/>
                </a:cubicBezTo>
                <a:cubicBezTo>
                  <a:pt x="237" y="247"/>
                  <a:pt x="237" y="248"/>
                  <a:pt x="239" y="249"/>
                </a:cubicBezTo>
                <a:cubicBezTo>
                  <a:pt x="233" y="255"/>
                  <a:pt x="227" y="252"/>
                  <a:pt x="220" y="249"/>
                </a:cubicBezTo>
                <a:close/>
                <a:moveTo>
                  <a:pt x="239" y="276"/>
                </a:moveTo>
                <a:cubicBezTo>
                  <a:pt x="240" y="277"/>
                  <a:pt x="241" y="278"/>
                  <a:pt x="241" y="278"/>
                </a:cubicBezTo>
                <a:cubicBezTo>
                  <a:pt x="241" y="278"/>
                  <a:pt x="240" y="277"/>
                  <a:pt x="239" y="276"/>
                </a:cubicBezTo>
                <a:close/>
                <a:moveTo>
                  <a:pt x="243" y="265"/>
                </a:moveTo>
                <a:cubicBezTo>
                  <a:pt x="244" y="265"/>
                  <a:pt x="245" y="266"/>
                  <a:pt x="246" y="267"/>
                </a:cubicBezTo>
                <a:cubicBezTo>
                  <a:pt x="246" y="267"/>
                  <a:pt x="246" y="267"/>
                  <a:pt x="246" y="267"/>
                </a:cubicBezTo>
                <a:cubicBezTo>
                  <a:pt x="245" y="266"/>
                  <a:pt x="244" y="266"/>
                  <a:pt x="243" y="265"/>
                </a:cubicBezTo>
                <a:close/>
                <a:moveTo>
                  <a:pt x="248" y="242"/>
                </a:moveTo>
                <a:cubicBezTo>
                  <a:pt x="248" y="241"/>
                  <a:pt x="248" y="241"/>
                  <a:pt x="248" y="241"/>
                </a:cubicBezTo>
                <a:cubicBezTo>
                  <a:pt x="248" y="241"/>
                  <a:pt x="247" y="241"/>
                  <a:pt x="247" y="240"/>
                </a:cubicBezTo>
                <a:cubicBezTo>
                  <a:pt x="247" y="246"/>
                  <a:pt x="235" y="239"/>
                  <a:pt x="230" y="237"/>
                </a:cubicBezTo>
                <a:cubicBezTo>
                  <a:pt x="220" y="235"/>
                  <a:pt x="216" y="227"/>
                  <a:pt x="208" y="223"/>
                </a:cubicBezTo>
                <a:cubicBezTo>
                  <a:pt x="215" y="221"/>
                  <a:pt x="228" y="215"/>
                  <a:pt x="234" y="219"/>
                </a:cubicBezTo>
                <a:cubicBezTo>
                  <a:pt x="235" y="218"/>
                  <a:pt x="236" y="217"/>
                  <a:pt x="237" y="216"/>
                </a:cubicBezTo>
                <a:cubicBezTo>
                  <a:pt x="237" y="215"/>
                  <a:pt x="238" y="214"/>
                  <a:pt x="240" y="213"/>
                </a:cubicBezTo>
                <a:cubicBezTo>
                  <a:pt x="239" y="214"/>
                  <a:pt x="238" y="215"/>
                  <a:pt x="237" y="216"/>
                </a:cubicBezTo>
                <a:cubicBezTo>
                  <a:pt x="236" y="216"/>
                  <a:pt x="236" y="217"/>
                  <a:pt x="235" y="219"/>
                </a:cubicBezTo>
                <a:cubicBezTo>
                  <a:pt x="245" y="219"/>
                  <a:pt x="241" y="219"/>
                  <a:pt x="243" y="226"/>
                </a:cubicBezTo>
                <a:cubicBezTo>
                  <a:pt x="244" y="230"/>
                  <a:pt x="245" y="237"/>
                  <a:pt x="249" y="238"/>
                </a:cubicBezTo>
                <a:cubicBezTo>
                  <a:pt x="250" y="238"/>
                  <a:pt x="251" y="238"/>
                  <a:pt x="253" y="238"/>
                </a:cubicBezTo>
                <a:cubicBezTo>
                  <a:pt x="251" y="238"/>
                  <a:pt x="250" y="238"/>
                  <a:pt x="249" y="238"/>
                </a:cubicBezTo>
                <a:cubicBezTo>
                  <a:pt x="248" y="239"/>
                  <a:pt x="247" y="240"/>
                  <a:pt x="248" y="241"/>
                </a:cubicBezTo>
                <a:cubicBezTo>
                  <a:pt x="248" y="241"/>
                  <a:pt x="250" y="241"/>
                  <a:pt x="248" y="242"/>
                </a:cubicBezTo>
                <a:close/>
                <a:moveTo>
                  <a:pt x="262" y="275"/>
                </a:moveTo>
                <a:cubicBezTo>
                  <a:pt x="261" y="274"/>
                  <a:pt x="260" y="274"/>
                  <a:pt x="260" y="274"/>
                </a:cubicBezTo>
                <a:cubicBezTo>
                  <a:pt x="256" y="273"/>
                  <a:pt x="253" y="272"/>
                  <a:pt x="250" y="271"/>
                </a:cubicBezTo>
                <a:cubicBezTo>
                  <a:pt x="253" y="272"/>
                  <a:pt x="257" y="273"/>
                  <a:pt x="260" y="274"/>
                </a:cubicBezTo>
                <a:cubicBezTo>
                  <a:pt x="261" y="274"/>
                  <a:pt x="262" y="275"/>
                  <a:pt x="264" y="275"/>
                </a:cubicBezTo>
                <a:cubicBezTo>
                  <a:pt x="263" y="275"/>
                  <a:pt x="262" y="275"/>
                  <a:pt x="262" y="275"/>
                </a:cubicBezTo>
                <a:close/>
                <a:moveTo>
                  <a:pt x="360" y="182"/>
                </a:moveTo>
                <a:cubicBezTo>
                  <a:pt x="361" y="183"/>
                  <a:pt x="359" y="181"/>
                  <a:pt x="359" y="181"/>
                </a:cubicBezTo>
                <a:cubicBezTo>
                  <a:pt x="358" y="180"/>
                  <a:pt x="359" y="180"/>
                  <a:pt x="360" y="182"/>
                </a:cubicBezTo>
                <a:close/>
                <a:moveTo>
                  <a:pt x="352" y="247"/>
                </a:moveTo>
                <a:cubicBezTo>
                  <a:pt x="352" y="246"/>
                  <a:pt x="353" y="243"/>
                  <a:pt x="353" y="244"/>
                </a:cubicBezTo>
                <a:cubicBezTo>
                  <a:pt x="352" y="243"/>
                  <a:pt x="353" y="242"/>
                  <a:pt x="353" y="242"/>
                </a:cubicBezTo>
                <a:cubicBezTo>
                  <a:pt x="353" y="241"/>
                  <a:pt x="353" y="243"/>
                  <a:pt x="353" y="244"/>
                </a:cubicBezTo>
                <a:cubicBezTo>
                  <a:pt x="352" y="245"/>
                  <a:pt x="353" y="246"/>
                  <a:pt x="352" y="247"/>
                </a:cubicBezTo>
                <a:close/>
                <a:moveTo>
                  <a:pt x="353" y="263"/>
                </a:moveTo>
                <a:cubicBezTo>
                  <a:pt x="353" y="264"/>
                  <a:pt x="353" y="264"/>
                  <a:pt x="354" y="264"/>
                </a:cubicBezTo>
                <a:cubicBezTo>
                  <a:pt x="354" y="264"/>
                  <a:pt x="353" y="263"/>
                  <a:pt x="353" y="263"/>
                </a:cubicBezTo>
                <a:close/>
                <a:moveTo>
                  <a:pt x="357" y="258"/>
                </a:moveTo>
                <a:cubicBezTo>
                  <a:pt x="358" y="255"/>
                  <a:pt x="359" y="253"/>
                  <a:pt x="360" y="250"/>
                </a:cubicBezTo>
                <a:cubicBezTo>
                  <a:pt x="360" y="253"/>
                  <a:pt x="358" y="255"/>
                  <a:pt x="357" y="258"/>
                </a:cubicBezTo>
                <a:close/>
                <a:moveTo>
                  <a:pt x="403" y="165"/>
                </a:moveTo>
                <a:cubicBezTo>
                  <a:pt x="402" y="165"/>
                  <a:pt x="402" y="165"/>
                  <a:pt x="402" y="164"/>
                </a:cubicBezTo>
                <a:cubicBezTo>
                  <a:pt x="403" y="165"/>
                  <a:pt x="403" y="165"/>
                  <a:pt x="403" y="165"/>
                </a:cubicBezTo>
                <a:close/>
                <a:moveTo>
                  <a:pt x="399" y="141"/>
                </a:moveTo>
                <a:cubicBezTo>
                  <a:pt x="399" y="141"/>
                  <a:pt x="399" y="139"/>
                  <a:pt x="399" y="139"/>
                </a:cubicBezTo>
                <a:cubicBezTo>
                  <a:pt x="399" y="140"/>
                  <a:pt x="399" y="140"/>
                  <a:pt x="399" y="141"/>
                </a:cubicBezTo>
                <a:cubicBezTo>
                  <a:pt x="399" y="140"/>
                  <a:pt x="399" y="140"/>
                  <a:pt x="398" y="139"/>
                </a:cubicBezTo>
                <a:cubicBezTo>
                  <a:pt x="399" y="139"/>
                  <a:pt x="399" y="140"/>
                  <a:pt x="399" y="141"/>
                </a:cubicBezTo>
                <a:close/>
                <a:moveTo>
                  <a:pt x="398" y="186"/>
                </a:moveTo>
                <a:cubicBezTo>
                  <a:pt x="399" y="187"/>
                  <a:pt x="400" y="187"/>
                  <a:pt x="398" y="186"/>
                </a:cubicBezTo>
                <a:close/>
                <a:moveTo>
                  <a:pt x="405" y="188"/>
                </a:moveTo>
                <a:cubicBezTo>
                  <a:pt x="407" y="186"/>
                  <a:pt x="407" y="185"/>
                  <a:pt x="406" y="183"/>
                </a:cubicBezTo>
                <a:cubicBezTo>
                  <a:pt x="408" y="184"/>
                  <a:pt x="407" y="185"/>
                  <a:pt x="408" y="187"/>
                </a:cubicBezTo>
                <a:cubicBezTo>
                  <a:pt x="407" y="187"/>
                  <a:pt x="406" y="187"/>
                  <a:pt x="405" y="188"/>
                </a:cubicBezTo>
                <a:cubicBezTo>
                  <a:pt x="402" y="190"/>
                  <a:pt x="396" y="192"/>
                  <a:pt x="393" y="194"/>
                </a:cubicBezTo>
                <a:cubicBezTo>
                  <a:pt x="397" y="191"/>
                  <a:pt x="401" y="189"/>
                  <a:pt x="405" y="188"/>
                </a:cubicBezTo>
                <a:close/>
                <a:moveTo>
                  <a:pt x="376" y="207"/>
                </a:moveTo>
                <a:cubicBezTo>
                  <a:pt x="376" y="209"/>
                  <a:pt x="377" y="210"/>
                  <a:pt x="378" y="211"/>
                </a:cubicBezTo>
                <a:cubicBezTo>
                  <a:pt x="377" y="210"/>
                  <a:pt x="377" y="210"/>
                  <a:pt x="376" y="209"/>
                </a:cubicBezTo>
                <a:cubicBezTo>
                  <a:pt x="376" y="209"/>
                  <a:pt x="376" y="208"/>
                  <a:pt x="376" y="207"/>
                </a:cubicBezTo>
                <a:close/>
                <a:moveTo>
                  <a:pt x="375" y="205"/>
                </a:moveTo>
                <a:cubicBezTo>
                  <a:pt x="375" y="204"/>
                  <a:pt x="375" y="203"/>
                  <a:pt x="375" y="202"/>
                </a:cubicBezTo>
                <a:cubicBezTo>
                  <a:pt x="375" y="204"/>
                  <a:pt x="375" y="204"/>
                  <a:pt x="375" y="205"/>
                </a:cubicBezTo>
                <a:cubicBezTo>
                  <a:pt x="375" y="206"/>
                  <a:pt x="375" y="206"/>
                  <a:pt x="375" y="207"/>
                </a:cubicBezTo>
                <a:cubicBezTo>
                  <a:pt x="374" y="207"/>
                  <a:pt x="373" y="207"/>
                  <a:pt x="372" y="207"/>
                </a:cubicBezTo>
                <a:cubicBezTo>
                  <a:pt x="374" y="206"/>
                  <a:pt x="375" y="206"/>
                  <a:pt x="375" y="205"/>
                </a:cubicBezTo>
                <a:close/>
                <a:moveTo>
                  <a:pt x="363" y="261"/>
                </a:moveTo>
                <a:cubicBezTo>
                  <a:pt x="364" y="259"/>
                  <a:pt x="361" y="263"/>
                  <a:pt x="363" y="261"/>
                </a:cubicBezTo>
                <a:close/>
                <a:moveTo>
                  <a:pt x="363" y="245"/>
                </a:moveTo>
                <a:cubicBezTo>
                  <a:pt x="364" y="244"/>
                  <a:pt x="364" y="243"/>
                  <a:pt x="365" y="242"/>
                </a:cubicBezTo>
                <a:cubicBezTo>
                  <a:pt x="365" y="241"/>
                  <a:pt x="366" y="240"/>
                  <a:pt x="367" y="239"/>
                </a:cubicBezTo>
                <a:cubicBezTo>
                  <a:pt x="365" y="241"/>
                  <a:pt x="364" y="243"/>
                  <a:pt x="363" y="245"/>
                </a:cubicBezTo>
                <a:close/>
                <a:moveTo>
                  <a:pt x="370" y="264"/>
                </a:moveTo>
                <a:cubicBezTo>
                  <a:pt x="370" y="264"/>
                  <a:pt x="370" y="264"/>
                  <a:pt x="370" y="264"/>
                </a:cubicBezTo>
                <a:cubicBezTo>
                  <a:pt x="370" y="265"/>
                  <a:pt x="370" y="265"/>
                  <a:pt x="369" y="265"/>
                </a:cubicBezTo>
                <a:cubicBezTo>
                  <a:pt x="369" y="266"/>
                  <a:pt x="368" y="267"/>
                  <a:pt x="368" y="268"/>
                </a:cubicBezTo>
                <a:cubicBezTo>
                  <a:pt x="369" y="267"/>
                  <a:pt x="368" y="266"/>
                  <a:pt x="369" y="265"/>
                </a:cubicBezTo>
                <a:cubicBezTo>
                  <a:pt x="370" y="264"/>
                  <a:pt x="370" y="263"/>
                  <a:pt x="371" y="263"/>
                </a:cubicBezTo>
                <a:cubicBezTo>
                  <a:pt x="370" y="263"/>
                  <a:pt x="370" y="264"/>
                  <a:pt x="370" y="264"/>
                </a:cubicBezTo>
                <a:close/>
                <a:moveTo>
                  <a:pt x="372" y="219"/>
                </a:moveTo>
                <a:cubicBezTo>
                  <a:pt x="373" y="219"/>
                  <a:pt x="374" y="219"/>
                  <a:pt x="375" y="219"/>
                </a:cubicBezTo>
                <a:cubicBezTo>
                  <a:pt x="376" y="220"/>
                  <a:pt x="376" y="220"/>
                  <a:pt x="376" y="221"/>
                </a:cubicBezTo>
                <a:cubicBezTo>
                  <a:pt x="375" y="220"/>
                  <a:pt x="373" y="219"/>
                  <a:pt x="372" y="219"/>
                </a:cubicBezTo>
                <a:close/>
                <a:moveTo>
                  <a:pt x="375" y="266"/>
                </a:moveTo>
                <a:cubicBezTo>
                  <a:pt x="375" y="266"/>
                  <a:pt x="376" y="266"/>
                  <a:pt x="376" y="266"/>
                </a:cubicBezTo>
                <a:cubicBezTo>
                  <a:pt x="375" y="265"/>
                  <a:pt x="375" y="265"/>
                  <a:pt x="375" y="265"/>
                </a:cubicBezTo>
                <a:cubicBezTo>
                  <a:pt x="376" y="263"/>
                  <a:pt x="376" y="262"/>
                  <a:pt x="377" y="261"/>
                </a:cubicBezTo>
                <a:cubicBezTo>
                  <a:pt x="377" y="262"/>
                  <a:pt x="376" y="264"/>
                  <a:pt x="376" y="266"/>
                </a:cubicBezTo>
                <a:cubicBezTo>
                  <a:pt x="376" y="266"/>
                  <a:pt x="376" y="267"/>
                  <a:pt x="375" y="266"/>
                </a:cubicBezTo>
                <a:close/>
                <a:moveTo>
                  <a:pt x="377" y="221"/>
                </a:moveTo>
                <a:cubicBezTo>
                  <a:pt x="377" y="221"/>
                  <a:pt x="377" y="221"/>
                  <a:pt x="376" y="221"/>
                </a:cubicBezTo>
                <a:cubicBezTo>
                  <a:pt x="377" y="222"/>
                  <a:pt x="377" y="222"/>
                  <a:pt x="377" y="222"/>
                </a:cubicBezTo>
                <a:cubicBezTo>
                  <a:pt x="376" y="222"/>
                  <a:pt x="376" y="222"/>
                  <a:pt x="376" y="221"/>
                </a:cubicBezTo>
                <a:cubicBezTo>
                  <a:pt x="376" y="221"/>
                  <a:pt x="376" y="221"/>
                  <a:pt x="376" y="221"/>
                </a:cubicBezTo>
                <a:cubicBezTo>
                  <a:pt x="376" y="221"/>
                  <a:pt x="376" y="221"/>
                  <a:pt x="376" y="221"/>
                </a:cubicBezTo>
                <a:cubicBezTo>
                  <a:pt x="376" y="221"/>
                  <a:pt x="376" y="221"/>
                  <a:pt x="377" y="221"/>
                </a:cubicBezTo>
                <a:cubicBezTo>
                  <a:pt x="377" y="221"/>
                  <a:pt x="379" y="221"/>
                  <a:pt x="379" y="221"/>
                </a:cubicBezTo>
                <a:cubicBezTo>
                  <a:pt x="378" y="222"/>
                  <a:pt x="377" y="222"/>
                  <a:pt x="377" y="221"/>
                </a:cubicBezTo>
                <a:close/>
                <a:moveTo>
                  <a:pt x="383" y="183"/>
                </a:moveTo>
                <a:cubicBezTo>
                  <a:pt x="386" y="182"/>
                  <a:pt x="388" y="178"/>
                  <a:pt x="390" y="175"/>
                </a:cubicBezTo>
                <a:cubicBezTo>
                  <a:pt x="388" y="179"/>
                  <a:pt x="386" y="182"/>
                  <a:pt x="383" y="183"/>
                </a:cubicBezTo>
                <a:cubicBezTo>
                  <a:pt x="383" y="183"/>
                  <a:pt x="382" y="182"/>
                  <a:pt x="383" y="183"/>
                </a:cubicBezTo>
                <a:close/>
                <a:moveTo>
                  <a:pt x="393" y="199"/>
                </a:moveTo>
                <a:cubicBezTo>
                  <a:pt x="392" y="199"/>
                  <a:pt x="390" y="199"/>
                  <a:pt x="389" y="199"/>
                </a:cubicBezTo>
                <a:cubicBezTo>
                  <a:pt x="388" y="197"/>
                  <a:pt x="389" y="199"/>
                  <a:pt x="389" y="199"/>
                </a:cubicBezTo>
                <a:cubicBezTo>
                  <a:pt x="390" y="199"/>
                  <a:pt x="392" y="199"/>
                  <a:pt x="393" y="199"/>
                </a:cubicBezTo>
                <a:close/>
                <a:moveTo>
                  <a:pt x="390" y="240"/>
                </a:moveTo>
                <a:cubicBezTo>
                  <a:pt x="390" y="238"/>
                  <a:pt x="390" y="237"/>
                  <a:pt x="390" y="234"/>
                </a:cubicBezTo>
                <a:cubicBezTo>
                  <a:pt x="390" y="236"/>
                  <a:pt x="390" y="237"/>
                  <a:pt x="390" y="238"/>
                </a:cubicBezTo>
                <a:cubicBezTo>
                  <a:pt x="390" y="239"/>
                  <a:pt x="390" y="240"/>
                  <a:pt x="390" y="240"/>
                </a:cubicBezTo>
                <a:close/>
                <a:moveTo>
                  <a:pt x="385" y="218"/>
                </a:moveTo>
                <a:cubicBezTo>
                  <a:pt x="388" y="217"/>
                  <a:pt x="392" y="217"/>
                  <a:pt x="395" y="218"/>
                </a:cubicBezTo>
                <a:cubicBezTo>
                  <a:pt x="392" y="217"/>
                  <a:pt x="388" y="217"/>
                  <a:pt x="385" y="218"/>
                </a:cubicBezTo>
                <a:close/>
                <a:moveTo>
                  <a:pt x="397" y="198"/>
                </a:moveTo>
                <a:cubicBezTo>
                  <a:pt x="397" y="198"/>
                  <a:pt x="396" y="200"/>
                  <a:pt x="396" y="199"/>
                </a:cubicBezTo>
                <a:cubicBezTo>
                  <a:pt x="397" y="198"/>
                  <a:pt x="397" y="197"/>
                  <a:pt x="398" y="196"/>
                </a:cubicBezTo>
                <a:cubicBezTo>
                  <a:pt x="399" y="196"/>
                  <a:pt x="397" y="197"/>
                  <a:pt x="397" y="198"/>
                </a:cubicBezTo>
                <a:close/>
                <a:moveTo>
                  <a:pt x="406" y="203"/>
                </a:moveTo>
                <a:cubicBezTo>
                  <a:pt x="406" y="203"/>
                  <a:pt x="406" y="203"/>
                  <a:pt x="405" y="203"/>
                </a:cubicBezTo>
                <a:cubicBezTo>
                  <a:pt x="404" y="202"/>
                  <a:pt x="401" y="203"/>
                  <a:pt x="398" y="203"/>
                </a:cubicBezTo>
                <a:cubicBezTo>
                  <a:pt x="401" y="202"/>
                  <a:pt x="404" y="202"/>
                  <a:pt x="406" y="203"/>
                </a:cubicBezTo>
                <a:cubicBezTo>
                  <a:pt x="406" y="203"/>
                  <a:pt x="407" y="203"/>
                  <a:pt x="408" y="204"/>
                </a:cubicBezTo>
                <a:cubicBezTo>
                  <a:pt x="407" y="203"/>
                  <a:pt x="407" y="203"/>
                  <a:pt x="406" y="203"/>
                </a:cubicBezTo>
                <a:close/>
                <a:moveTo>
                  <a:pt x="407" y="199"/>
                </a:moveTo>
                <a:cubicBezTo>
                  <a:pt x="409" y="199"/>
                  <a:pt x="410" y="198"/>
                  <a:pt x="411" y="198"/>
                </a:cubicBezTo>
                <a:cubicBezTo>
                  <a:pt x="412" y="197"/>
                  <a:pt x="413" y="197"/>
                  <a:pt x="414" y="195"/>
                </a:cubicBezTo>
                <a:cubicBezTo>
                  <a:pt x="413" y="196"/>
                  <a:pt x="413" y="197"/>
                  <a:pt x="413" y="198"/>
                </a:cubicBezTo>
                <a:cubicBezTo>
                  <a:pt x="413" y="198"/>
                  <a:pt x="412" y="198"/>
                  <a:pt x="411" y="198"/>
                </a:cubicBezTo>
                <a:cubicBezTo>
                  <a:pt x="410" y="199"/>
                  <a:pt x="409" y="199"/>
                  <a:pt x="407" y="199"/>
                </a:cubicBezTo>
                <a:close/>
                <a:moveTo>
                  <a:pt x="413" y="200"/>
                </a:moveTo>
                <a:cubicBezTo>
                  <a:pt x="414" y="198"/>
                  <a:pt x="414" y="198"/>
                  <a:pt x="413" y="200"/>
                </a:cubicBezTo>
                <a:close/>
                <a:moveTo>
                  <a:pt x="412" y="201"/>
                </a:moveTo>
                <a:cubicBezTo>
                  <a:pt x="413" y="201"/>
                  <a:pt x="411" y="199"/>
                  <a:pt x="412" y="200"/>
                </a:cubicBezTo>
                <a:cubicBezTo>
                  <a:pt x="413" y="202"/>
                  <a:pt x="413" y="202"/>
                  <a:pt x="415" y="203"/>
                </a:cubicBezTo>
                <a:cubicBezTo>
                  <a:pt x="413" y="203"/>
                  <a:pt x="413" y="202"/>
                  <a:pt x="412" y="201"/>
                </a:cubicBezTo>
                <a:close/>
                <a:moveTo>
                  <a:pt x="411" y="193"/>
                </a:moveTo>
                <a:cubicBezTo>
                  <a:pt x="412" y="193"/>
                  <a:pt x="413" y="192"/>
                  <a:pt x="414" y="192"/>
                </a:cubicBezTo>
                <a:cubicBezTo>
                  <a:pt x="414" y="191"/>
                  <a:pt x="414" y="191"/>
                  <a:pt x="415" y="191"/>
                </a:cubicBezTo>
                <a:cubicBezTo>
                  <a:pt x="415" y="191"/>
                  <a:pt x="414" y="192"/>
                  <a:pt x="414" y="192"/>
                </a:cubicBezTo>
                <a:cubicBezTo>
                  <a:pt x="414" y="192"/>
                  <a:pt x="414" y="192"/>
                  <a:pt x="414" y="192"/>
                </a:cubicBezTo>
                <a:cubicBezTo>
                  <a:pt x="414" y="192"/>
                  <a:pt x="415" y="191"/>
                  <a:pt x="416" y="192"/>
                </a:cubicBezTo>
                <a:cubicBezTo>
                  <a:pt x="414" y="192"/>
                  <a:pt x="413" y="192"/>
                  <a:pt x="411" y="193"/>
                </a:cubicBezTo>
                <a:close/>
                <a:moveTo>
                  <a:pt x="418" y="203"/>
                </a:moveTo>
                <a:cubicBezTo>
                  <a:pt x="417" y="204"/>
                  <a:pt x="417" y="204"/>
                  <a:pt x="418" y="203"/>
                </a:cubicBezTo>
                <a:close/>
                <a:moveTo>
                  <a:pt x="458" y="268"/>
                </a:moveTo>
                <a:cubicBezTo>
                  <a:pt x="459" y="264"/>
                  <a:pt x="459" y="262"/>
                  <a:pt x="462" y="260"/>
                </a:cubicBezTo>
                <a:cubicBezTo>
                  <a:pt x="462" y="263"/>
                  <a:pt x="461" y="266"/>
                  <a:pt x="458" y="268"/>
                </a:cubicBezTo>
                <a:close/>
                <a:moveTo>
                  <a:pt x="462" y="257"/>
                </a:moveTo>
                <a:cubicBezTo>
                  <a:pt x="462" y="257"/>
                  <a:pt x="463" y="257"/>
                  <a:pt x="464" y="256"/>
                </a:cubicBezTo>
                <a:cubicBezTo>
                  <a:pt x="463" y="259"/>
                  <a:pt x="464" y="262"/>
                  <a:pt x="464" y="264"/>
                </a:cubicBezTo>
                <a:cubicBezTo>
                  <a:pt x="463" y="261"/>
                  <a:pt x="464" y="260"/>
                  <a:pt x="462" y="257"/>
                </a:cubicBezTo>
                <a:close/>
                <a:moveTo>
                  <a:pt x="467" y="237"/>
                </a:moveTo>
                <a:cubicBezTo>
                  <a:pt x="464" y="238"/>
                  <a:pt x="453" y="230"/>
                  <a:pt x="450" y="229"/>
                </a:cubicBezTo>
                <a:cubicBezTo>
                  <a:pt x="446" y="225"/>
                  <a:pt x="457" y="226"/>
                  <a:pt x="460" y="226"/>
                </a:cubicBezTo>
                <a:cubicBezTo>
                  <a:pt x="464" y="226"/>
                  <a:pt x="473" y="224"/>
                  <a:pt x="475" y="227"/>
                </a:cubicBezTo>
                <a:cubicBezTo>
                  <a:pt x="475" y="228"/>
                  <a:pt x="469" y="237"/>
                  <a:pt x="467" y="237"/>
                </a:cubicBezTo>
                <a:close/>
                <a:moveTo>
                  <a:pt x="540" y="463"/>
                </a:moveTo>
                <a:cubicBezTo>
                  <a:pt x="540" y="462"/>
                  <a:pt x="540" y="462"/>
                  <a:pt x="540" y="462"/>
                </a:cubicBezTo>
                <a:cubicBezTo>
                  <a:pt x="540" y="461"/>
                  <a:pt x="541" y="461"/>
                  <a:pt x="541" y="460"/>
                </a:cubicBezTo>
                <a:cubicBezTo>
                  <a:pt x="541" y="461"/>
                  <a:pt x="540" y="462"/>
                  <a:pt x="540" y="463"/>
                </a:cubicBezTo>
                <a:close/>
                <a:moveTo>
                  <a:pt x="595" y="471"/>
                </a:moveTo>
                <a:cubicBezTo>
                  <a:pt x="595" y="472"/>
                  <a:pt x="596" y="473"/>
                  <a:pt x="596" y="474"/>
                </a:cubicBezTo>
                <a:cubicBezTo>
                  <a:pt x="595" y="472"/>
                  <a:pt x="594" y="469"/>
                  <a:pt x="595" y="471"/>
                </a:cubicBezTo>
                <a:close/>
                <a:moveTo>
                  <a:pt x="610" y="353"/>
                </a:moveTo>
                <a:cubicBezTo>
                  <a:pt x="610" y="354"/>
                  <a:pt x="611" y="355"/>
                  <a:pt x="609" y="355"/>
                </a:cubicBezTo>
                <a:cubicBezTo>
                  <a:pt x="611" y="355"/>
                  <a:pt x="610" y="354"/>
                  <a:pt x="610" y="353"/>
                </a:cubicBezTo>
                <a:close/>
                <a:moveTo>
                  <a:pt x="592" y="369"/>
                </a:moveTo>
                <a:cubicBezTo>
                  <a:pt x="593" y="371"/>
                  <a:pt x="593" y="371"/>
                  <a:pt x="592" y="369"/>
                </a:cubicBezTo>
                <a:close/>
                <a:moveTo>
                  <a:pt x="550" y="486"/>
                </a:moveTo>
                <a:cubicBezTo>
                  <a:pt x="551" y="483"/>
                  <a:pt x="552" y="480"/>
                  <a:pt x="554" y="477"/>
                </a:cubicBezTo>
                <a:cubicBezTo>
                  <a:pt x="552" y="480"/>
                  <a:pt x="551" y="483"/>
                  <a:pt x="550" y="486"/>
                </a:cubicBezTo>
                <a:close/>
                <a:moveTo>
                  <a:pt x="560" y="472"/>
                </a:moveTo>
                <a:cubicBezTo>
                  <a:pt x="561" y="473"/>
                  <a:pt x="562" y="473"/>
                  <a:pt x="563" y="475"/>
                </a:cubicBezTo>
                <a:cubicBezTo>
                  <a:pt x="562" y="474"/>
                  <a:pt x="558" y="472"/>
                  <a:pt x="560" y="472"/>
                </a:cubicBezTo>
                <a:close/>
                <a:moveTo>
                  <a:pt x="586" y="426"/>
                </a:moveTo>
                <a:cubicBezTo>
                  <a:pt x="585" y="425"/>
                  <a:pt x="586" y="424"/>
                  <a:pt x="586" y="424"/>
                </a:cubicBezTo>
                <a:cubicBezTo>
                  <a:pt x="586" y="425"/>
                  <a:pt x="586" y="426"/>
                  <a:pt x="586" y="426"/>
                </a:cubicBezTo>
                <a:close/>
                <a:moveTo>
                  <a:pt x="585" y="420"/>
                </a:moveTo>
                <a:cubicBezTo>
                  <a:pt x="585" y="421"/>
                  <a:pt x="586" y="423"/>
                  <a:pt x="586" y="422"/>
                </a:cubicBezTo>
                <a:cubicBezTo>
                  <a:pt x="585" y="422"/>
                  <a:pt x="584" y="424"/>
                  <a:pt x="585" y="420"/>
                </a:cubicBezTo>
                <a:close/>
                <a:moveTo>
                  <a:pt x="582" y="413"/>
                </a:moveTo>
                <a:cubicBezTo>
                  <a:pt x="581" y="412"/>
                  <a:pt x="581" y="410"/>
                  <a:pt x="580" y="409"/>
                </a:cubicBezTo>
                <a:cubicBezTo>
                  <a:pt x="580" y="408"/>
                  <a:pt x="579" y="408"/>
                  <a:pt x="579" y="407"/>
                </a:cubicBezTo>
                <a:cubicBezTo>
                  <a:pt x="580" y="409"/>
                  <a:pt x="581" y="411"/>
                  <a:pt x="582" y="413"/>
                </a:cubicBezTo>
                <a:close/>
                <a:moveTo>
                  <a:pt x="581" y="415"/>
                </a:moveTo>
                <a:cubicBezTo>
                  <a:pt x="580" y="414"/>
                  <a:pt x="581" y="416"/>
                  <a:pt x="581" y="416"/>
                </a:cubicBezTo>
                <a:cubicBezTo>
                  <a:pt x="583" y="418"/>
                  <a:pt x="581" y="416"/>
                  <a:pt x="581" y="415"/>
                </a:cubicBezTo>
                <a:close/>
                <a:moveTo>
                  <a:pt x="580" y="421"/>
                </a:moveTo>
                <a:cubicBezTo>
                  <a:pt x="582" y="428"/>
                  <a:pt x="591" y="442"/>
                  <a:pt x="586" y="449"/>
                </a:cubicBezTo>
                <a:cubicBezTo>
                  <a:pt x="587" y="450"/>
                  <a:pt x="587" y="451"/>
                  <a:pt x="587" y="452"/>
                </a:cubicBezTo>
                <a:cubicBezTo>
                  <a:pt x="588" y="452"/>
                  <a:pt x="586" y="450"/>
                  <a:pt x="586" y="450"/>
                </a:cubicBezTo>
                <a:cubicBezTo>
                  <a:pt x="586" y="452"/>
                  <a:pt x="587" y="453"/>
                  <a:pt x="587" y="455"/>
                </a:cubicBezTo>
                <a:cubicBezTo>
                  <a:pt x="589" y="456"/>
                  <a:pt x="585" y="460"/>
                  <a:pt x="582" y="461"/>
                </a:cubicBezTo>
                <a:cubicBezTo>
                  <a:pt x="580" y="459"/>
                  <a:pt x="579" y="459"/>
                  <a:pt x="577" y="462"/>
                </a:cubicBezTo>
                <a:cubicBezTo>
                  <a:pt x="577" y="461"/>
                  <a:pt x="577" y="460"/>
                  <a:pt x="578" y="459"/>
                </a:cubicBezTo>
                <a:cubicBezTo>
                  <a:pt x="573" y="459"/>
                  <a:pt x="569" y="464"/>
                  <a:pt x="569" y="468"/>
                </a:cubicBezTo>
                <a:cubicBezTo>
                  <a:pt x="569" y="465"/>
                  <a:pt x="565" y="465"/>
                  <a:pt x="562" y="465"/>
                </a:cubicBezTo>
                <a:cubicBezTo>
                  <a:pt x="561" y="465"/>
                  <a:pt x="561" y="466"/>
                  <a:pt x="561" y="466"/>
                </a:cubicBezTo>
                <a:cubicBezTo>
                  <a:pt x="560" y="465"/>
                  <a:pt x="557" y="465"/>
                  <a:pt x="556" y="463"/>
                </a:cubicBezTo>
                <a:cubicBezTo>
                  <a:pt x="557" y="465"/>
                  <a:pt x="559" y="465"/>
                  <a:pt x="562" y="465"/>
                </a:cubicBezTo>
                <a:cubicBezTo>
                  <a:pt x="562" y="461"/>
                  <a:pt x="565" y="460"/>
                  <a:pt x="566" y="456"/>
                </a:cubicBezTo>
                <a:cubicBezTo>
                  <a:pt x="569" y="445"/>
                  <a:pt x="569" y="433"/>
                  <a:pt x="570" y="422"/>
                </a:cubicBezTo>
                <a:cubicBezTo>
                  <a:pt x="572" y="408"/>
                  <a:pt x="575" y="409"/>
                  <a:pt x="580" y="421"/>
                </a:cubicBezTo>
                <a:close/>
                <a:moveTo>
                  <a:pt x="569" y="365"/>
                </a:moveTo>
                <a:cubicBezTo>
                  <a:pt x="568" y="365"/>
                  <a:pt x="571" y="366"/>
                  <a:pt x="569" y="365"/>
                </a:cubicBezTo>
                <a:close/>
                <a:moveTo>
                  <a:pt x="571" y="349"/>
                </a:moveTo>
                <a:cubicBezTo>
                  <a:pt x="572" y="349"/>
                  <a:pt x="572" y="349"/>
                  <a:pt x="572" y="350"/>
                </a:cubicBezTo>
                <a:cubicBezTo>
                  <a:pt x="572" y="349"/>
                  <a:pt x="572" y="349"/>
                  <a:pt x="572" y="349"/>
                </a:cubicBezTo>
                <a:cubicBezTo>
                  <a:pt x="572" y="349"/>
                  <a:pt x="571" y="349"/>
                  <a:pt x="571" y="349"/>
                </a:cubicBezTo>
                <a:cubicBezTo>
                  <a:pt x="570" y="347"/>
                  <a:pt x="569" y="345"/>
                  <a:pt x="568" y="344"/>
                </a:cubicBezTo>
                <a:cubicBezTo>
                  <a:pt x="570" y="345"/>
                  <a:pt x="570" y="347"/>
                  <a:pt x="571" y="349"/>
                </a:cubicBezTo>
                <a:close/>
                <a:moveTo>
                  <a:pt x="566" y="397"/>
                </a:moveTo>
                <a:cubicBezTo>
                  <a:pt x="566" y="398"/>
                  <a:pt x="567" y="398"/>
                  <a:pt x="567" y="399"/>
                </a:cubicBezTo>
                <a:cubicBezTo>
                  <a:pt x="566" y="397"/>
                  <a:pt x="565" y="396"/>
                  <a:pt x="564" y="395"/>
                </a:cubicBezTo>
                <a:cubicBezTo>
                  <a:pt x="565" y="396"/>
                  <a:pt x="565" y="396"/>
                  <a:pt x="566" y="397"/>
                </a:cubicBezTo>
                <a:close/>
                <a:moveTo>
                  <a:pt x="563" y="345"/>
                </a:moveTo>
                <a:cubicBezTo>
                  <a:pt x="563" y="345"/>
                  <a:pt x="563" y="345"/>
                  <a:pt x="563" y="345"/>
                </a:cubicBezTo>
                <a:cubicBezTo>
                  <a:pt x="563" y="346"/>
                  <a:pt x="564" y="347"/>
                  <a:pt x="563" y="345"/>
                </a:cubicBezTo>
                <a:close/>
                <a:moveTo>
                  <a:pt x="568" y="405"/>
                </a:moveTo>
                <a:cubicBezTo>
                  <a:pt x="568" y="421"/>
                  <a:pt x="567" y="445"/>
                  <a:pt x="556" y="458"/>
                </a:cubicBezTo>
                <a:cubicBezTo>
                  <a:pt x="554" y="460"/>
                  <a:pt x="551" y="465"/>
                  <a:pt x="548" y="457"/>
                </a:cubicBezTo>
                <a:cubicBezTo>
                  <a:pt x="548" y="456"/>
                  <a:pt x="550" y="452"/>
                  <a:pt x="551" y="449"/>
                </a:cubicBezTo>
                <a:cubicBezTo>
                  <a:pt x="554" y="438"/>
                  <a:pt x="557" y="427"/>
                  <a:pt x="561" y="416"/>
                </a:cubicBezTo>
                <a:cubicBezTo>
                  <a:pt x="562" y="412"/>
                  <a:pt x="569" y="410"/>
                  <a:pt x="568" y="405"/>
                </a:cubicBezTo>
                <a:close/>
                <a:moveTo>
                  <a:pt x="557" y="364"/>
                </a:moveTo>
                <a:cubicBezTo>
                  <a:pt x="557" y="366"/>
                  <a:pt x="556" y="368"/>
                  <a:pt x="555" y="370"/>
                </a:cubicBezTo>
                <a:cubicBezTo>
                  <a:pt x="556" y="368"/>
                  <a:pt x="557" y="366"/>
                  <a:pt x="557" y="364"/>
                </a:cubicBezTo>
                <a:close/>
                <a:moveTo>
                  <a:pt x="550" y="356"/>
                </a:moveTo>
                <a:cubicBezTo>
                  <a:pt x="550" y="356"/>
                  <a:pt x="551" y="355"/>
                  <a:pt x="551" y="355"/>
                </a:cubicBezTo>
                <a:cubicBezTo>
                  <a:pt x="551" y="354"/>
                  <a:pt x="551" y="353"/>
                  <a:pt x="551" y="351"/>
                </a:cubicBezTo>
                <a:cubicBezTo>
                  <a:pt x="551" y="354"/>
                  <a:pt x="552" y="355"/>
                  <a:pt x="551" y="355"/>
                </a:cubicBezTo>
                <a:cubicBezTo>
                  <a:pt x="551" y="356"/>
                  <a:pt x="551" y="357"/>
                  <a:pt x="551" y="358"/>
                </a:cubicBezTo>
                <a:cubicBezTo>
                  <a:pt x="551" y="358"/>
                  <a:pt x="551" y="359"/>
                  <a:pt x="550" y="361"/>
                </a:cubicBezTo>
                <a:cubicBezTo>
                  <a:pt x="550" y="360"/>
                  <a:pt x="550" y="359"/>
                  <a:pt x="551" y="358"/>
                </a:cubicBezTo>
                <a:cubicBezTo>
                  <a:pt x="551" y="357"/>
                  <a:pt x="550" y="356"/>
                  <a:pt x="550" y="356"/>
                </a:cubicBezTo>
                <a:close/>
                <a:moveTo>
                  <a:pt x="550" y="386"/>
                </a:moveTo>
                <a:cubicBezTo>
                  <a:pt x="550" y="387"/>
                  <a:pt x="550" y="387"/>
                  <a:pt x="551" y="387"/>
                </a:cubicBezTo>
                <a:cubicBezTo>
                  <a:pt x="550" y="388"/>
                  <a:pt x="552" y="389"/>
                  <a:pt x="551" y="388"/>
                </a:cubicBezTo>
                <a:cubicBezTo>
                  <a:pt x="551" y="388"/>
                  <a:pt x="550" y="387"/>
                  <a:pt x="550" y="386"/>
                </a:cubicBezTo>
                <a:cubicBezTo>
                  <a:pt x="549" y="386"/>
                  <a:pt x="548" y="386"/>
                  <a:pt x="548" y="384"/>
                </a:cubicBezTo>
                <a:cubicBezTo>
                  <a:pt x="549" y="385"/>
                  <a:pt x="549" y="386"/>
                  <a:pt x="550" y="386"/>
                </a:cubicBezTo>
                <a:close/>
                <a:moveTo>
                  <a:pt x="501" y="184"/>
                </a:moveTo>
                <a:cubicBezTo>
                  <a:pt x="501" y="184"/>
                  <a:pt x="503" y="186"/>
                  <a:pt x="504" y="186"/>
                </a:cubicBezTo>
                <a:cubicBezTo>
                  <a:pt x="503" y="187"/>
                  <a:pt x="502" y="186"/>
                  <a:pt x="501" y="184"/>
                </a:cubicBezTo>
                <a:close/>
                <a:moveTo>
                  <a:pt x="506" y="169"/>
                </a:moveTo>
                <a:cubicBezTo>
                  <a:pt x="507" y="169"/>
                  <a:pt x="508" y="168"/>
                  <a:pt x="508" y="168"/>
                </a:cubicBezTo>
                <a:cubicBezTo>
                  <a:pt x="508" y="168"/>
                  <a:pt x="507" y="169"/>
                  <a:pt x="506" y="169"/>
                </a:cubicBezTo>
                <a:close/>
                <a:moveTo>
                  <a:pt x="510" y="244"/>
                </a:moveTo>
                <a:cubicBezTo>
                  <a:pt x="511" y="243"/>
                  <a:pt x="512" y="242"/>
                  <a:pt x="513" y="241"/>
                </a:cubicBezTo>
                <a:cubicBezTo>
                  <a:pt x="512" y="242"/>
                  <a:pt x="511" y="243"/>
                  <a:pt x="510" y="244"/>
                </a:cubicBezTo>
                <a:close/>
                <a:moveTo>
                  <a:pt x="527" y="226"/>
                </a:moveTo>
                <a:cubicBezTo>
                  <a:pt x="528" y="227"/>
                  <a:pt x="528" y="228"/>
                  <a:pt x="529" y="229"/>
                </a:cubicBezTo>
                <a:cubicBezTo>
                  <a:pt x="529" y="228"/>
                  <a:pt x="528" y="227"/>
                  <a:pt x="527" y="226"/>
                </a:cubicBezTo>
                <a:close/>
                <a:moveTo>
                  <a:pt x="528" y="176"/>
                </a:moveTo>
                <a:cubicBezTo>
                  <a:pt x="526" y="175"/>
                  <a:pt x="524" y="175"/>
                  <a:pt x="522" y="175"/>
                </a:cubicBezTo>
                <a:cubicBezTo>
                  <a:pt x="523" y="175"/>
                  <a:pt x="525" y="175"/>
                  <a:pt x="527" y="176"/>
                </a:cubicBezTo>
                <a:cubicBezTo>
                  <a:pt x="528" y="176"/>
                  <a:pt x="528" y="176"/>
                  <a:pt x="528" y="176"/>
                </a:cubicBezTo>
                <a:cubicBezTo>
                  <a:pt x="529" y="176"/>
                  <a:pt x="531" y="177"/>
                  <a:pt x="532" y="177"/>
                </a:cubicBezTo>
                <a:cubicBezTo>
                  <a:pt x="530" y="177"/>
                  <a:pt x="529" y="177"/>
                  <a:pt x="528" y="176"/>
                </a:cubicBezTo>
                <a:close/>
                <a:moveTo>
                  <a:pt x="536" y="230"/>
                </a:moveTo>
                <a:cubicBezTo>
                  <a:pt x="536" y="228"/>
                  <a:pt x="536" y="229"/>
                  <a:pt x="536" y="230"/>
                </a:cubicBezTo>
                <a:close/>
                <a:moveTo>
                  <a:pt x="559" y="169"/>
                </a:moveTo>
                <a:cubicBezTo>
                  <a:pt x="560" y="165"/>
                  <a:pt x="558" y="169"/>
                  <a:pt x="559" y="169"/>
                </a:cubicBezTo>
                <a:close/>
                <a:moveTo>
                  <a:pt x="558" y="148"/>
                </a:moveTo>
                <a:cubicBezTo>
                  <a:pt x="557" y="149"/>
                  <a:pt x="558" y="150"/>
                  <a:pt x="556" y="149"/>
                </a:cubicBezTo>
                <a:cubicBezTo>
                  <a:pt x="557" y="148"/>
                  <a:pt x="557" y="149"/>
                  <a:pt x="558" y="148"/>
                </a:cubicBezTo>
                <a:close/>
                <a:moveTo>
                  <a:pt x="551" y="146"/>
                </a:moveTo>
                <a:cubicBezTo>
                  <a:pt x="551" y="147"/>
                  <a:pt x="551" y="148"/>
                  <a:pt x="551" y="149"/>
                </a:cubicBezTo>
                <a:cubicBezTo>
                  <a:pt x="550" y="150"/>
                  <a:pt x="549" y="151"/>
                  <a:pt x="548" y="152"/>
                </a:cubicBezTo>
                <a:cubicBezTo>
                  <a:pt x="550" y="150"/>
                  <a:pt x="550" y="149"/>
                  <a:pt x="551" y="146"/>
                </a:cubicBezTo>
                <a:close/>
                <a:moveTo>
                  <a:pt x="539" y="165"/>
                </a:moveTo>
                <a:cubicBezTo>
                  <a:pt x="539" y="170"/>
                  <a:pt x="543" y="171"/>
                  <a:pt x="543" y="175"/>
                </a:cubicBezTo>
                <a:cubicBezTo>
                  <a:pt x="547" y="177"/>
                  <a:pt x="552" y="179"/>
                  <a:pt x="555" y="181"/>
                </a:cubicBezTo>
                <a:cubicBezTo>
                  <a:pt x="553" y="182"/>
                  <a:pt x="547" y="184"/>
                  <a:pt x="544" y="184"/>
                </a:cubicBezTo>
                <a:cubicBezTo>
                  <a:pt x="542" y="183"/>
                  <a:pt x="542" y="183"/>
                  <a:pt x="542" y="183"/>
                </a:cubicBezTo>
                <a:cubicBezTo>
                  <a:pt x="542" y="183"/>
                  <a:pt x="542" y="183"/>
                  <a:pt x="542" y="182"/>
                </a:cubicBezTo>
                <a:cubicBezTo>
                  <a:pt x="542" y="182"/>
                  <a:pt x="543" y="175"/>
                  <a:pt x="543" y="175"/>
                </a:cubicBezTo>
                <a:cubicBezTo>
                  <a:pt x="543" y="175"/>
                  <a:pt x="543" y="175"/>
                  <a:pt x="543" y="175"/>
                </a:cubicBezTo>
                <a:cubicBezTo>
                  <a:pt x="541" y="173"/>
                  <a:pt x="539" y="170"/>
                  <a:pt x="539" y="165"/>
                </a:cubicBezTo>
                <a:close/>
                <a:moveTo>
                  <a:pt x="541" y="195"/>
                </a:moveTo>
                <a:cubicBezTo>
                  <a:pt x="554" y="192"/>
                  <a:pt x="567" y="190"/>
                  <a:pt x="580" y="188"/>
                </a:cubicBezTo>
                <a:cubicBezTo>
                  <a:pt x="582" y="194"/>
                  <a:pt x="573" y="194"/>
                  <a:pt x="567" y="194"/>
                </a:cubicBezTo>
                <a:cubicBezTo>
                  <a:pt x="571" y="197"/>
                  <a:pt x="574" y="198"/>
                  <a:pt x="576" y="202"/>
                </a:cubicBezTo>
                <a:cubicBezTo>
                  <a:pt x="567" y="203"/>
                  <a:pt x="565" y="208"/>
                  <a:pt x="558" y="205"/>
                </a:cubicBezTo>
                <a:cubicBezTo>
                  <a:pt x="552" y="202"/>
                  <a:pt x="548" y="197"/>
                  <a:pt x="541" y="195"/>
                </a:cubicBezTo>
                <a:close/>
                <a:moveTo>
                  <a:pt x="583" y="232"/>
                </a:moveTo>
                <a:cubicBezTo>
                  <a:pt x="582" y="238"/>
                  <a:pt x="576" y="235"/>
                  <a:pt x="573" y="234"/>
                </a:cubicBezTo>
                <a:cubicBezTo>
                  <a:pt x="567" y="233"/>
                  <a:pt x="560" y="229"/>
                  <a:pt x="554" y="231"/>
                </a:cubicBezTo>
                <a:cubicBezTo>
                  <a:pt x="551" y="233"/>
                  <a:pt x="549" y="234"/>
                  <a:pt x="548" y="236"/>
                </a:cubicBezTo>
                <a:cubicBezTo>
                  <a:pt x="553" y="239"/>
                  <a:pt x="565" y="243"/>
                  <a:pt x="573" y="244"/>
                </a:cubicBezTo>
                <a:cubicBezTo>
                  <a:pt x="572" y="245"/>
                  <a:pt x="571" y="247"/>
                  <a:pt x="571" y="248"/>
                </a:cubicBezTo>
                <a:cubicBezTo>
                  <a:pt x="564" y="242"/>
                  <a:pt x="553" y="241"/>
                  <a:pt x="548" y="236"/>
                </a:cubicBezTo>
                <a:cubicBezTo>
                  <a:pt x="549" y="233"/>
                  <a:pt x="552" y="232"/>
                  <a:pt x="554" y="231"/>
                </a:cubicBezTo>
                <a:cubicBezTo>
                  <a:pt x="558" y="228"/>
                  <a:pt x="563" y="226"/>
                  <a:pt x="565" y="226"/>
                </a:cubicBezTo>
                <a:cubicBezTo>
                  <a:pt x="571" y="225"/>
                  <a:pt x="576" y="228"/>
                  <a:pt x="583" y="226"/>
                </a:cubicBezTo>
                <a:cubicBezTo>
                  <a:pt x="583" y="226"/>
                  <a:pt x="581" y="227"/>
                  <a:pt x="581" y="227"/>
                </a:cubicBezTo>
                <a:cubicBezTo>
                  <a:pt x="582" y="227"/>
                  <a:pt x="584" y="227"/>
                  <a:pt x="585" y="227"/>
                </a:cubicBezTo>
                <a:cubicBezTo>
                  <a:pt x="585" y="229"/>
                  <a:pt x="584" y="230"/>
                  <a:pt x="583" y="232"/>
                </a:cubicBezTo>
                <a:close/>
                <a:moveTo>
                  <a:pt x="581" y="220"/>
                </a:moveTo>
                <a:cubicBezTo>
                  <a:pt x="576" y="220"/>
                  <a:pt x="568" y="224"/>
                  <a:pt x="564" y="222"/>
                </a:cubicBezTo>
                <a:cubicBezTo>
                  <a:pt x="559" y="220"/>
                  <a:pt x="564" y="215"/>
                  <a:pt x="563" y="209"/>
                </a:cubicBezTo>
                <a:cubicBezTo>
                  <a:pt x="567" y="214"/>
                  <a:pt x="584" y="217"/>
                  <a:pt x="585" y="212"/>
                </a:cubicBezTo>
                <a:cubicBezTo>
                  <a:pt x="583" y="215"/>
                  <a:pt x="586" y="220"/>
                  <a:pt x="581" y="220"/>
                </a:cubicBezTo>
                <a:close/>
                <a:moveTo>
                  <a:pt x="622" y="220"/>
                </a:moveTo>
                <a:cubicBezTo>
                  <a:pt x="620" y="221"/>
                  <a:pt x="620" y="221"/>
                  <a:pt x="622" y="220"/>
                </a:cubicBezTo>
                <a:close/>
                <a:moveTo>
                  <a:pt x="608" y="216"/>
                </a:moveTo>
                <a:cubicBezTo>
                  <a:pt x="609" y="218"/>
                  <a:pt x="608" y="217"/>
                  <a:pt x="609" y="217"/>
                </a:cubicBezTo>
                <a:cubicBezTo>
                  <a:pt x="609" y="217"/>
                  <a:pt x="608" y="214"/>
                  <a:pt x="608" y="216"/>
                </a:cubicBezTo>
                <a:close/>
                <a:moveTo>
                  <a:pt x="591" y="220"/>
                </a:moveTo>
                <a:cubicBezTo>
                  <a:pt x="592" y="217"/>
                  <a:pt x="593" y="214"/>
                  <a:pt x="596" y="212"/>
                </a:cubicBezTo>
                <a:cubicBezTo>
                  <a:pt x="593" y="214"/>
                  <a:pt x="592" y="217"/>
                  <a:pt x="591" y="220"/>
                </a:cubicBezTo>
                <a:close/>
                <a:moveTo>
                  <a:pt x="595" y="228"/>
                </a:moveTo>
                <a:cubicBezTo>
                  <a:pt x="594" y="226"/>
                  <a:pt x="593" y="225"/>
                  <a:pt x="593" y="223"/>
                </a:cubicBezTo>
                <a:cubicBezTo>
                  <a:pt x="594" y="225"/>
                  <a:pt x="595" y="227"/>
                  <a:pt x="595" y="228"/>
                </a:cubicBezTo>
                <a:cubicBezTo>
                  <a:pt x="596" y="228"/>
                  <a:pt x="596" y="229"/>
                  <a:pt x="596" y="229"/>
                </a:cubicBezTo>
                <a:cubicBezTo>
                  <a:pt x="596" y="229"/>
                  <a:pt x="596" y="229"/>
                  <a:pt x="595" y="228"/>
                </a:cubicBezTo>
                <a:close/>
                <a:moveTo>
                  <a:pt x="594" y="222"/>
                </a:moveTo>
                <a:cubicBezTo>
                  <a:pt x="595" y="222"/>
                  <a:pt x="598" y="221"/>
                  <a:pt x="596" y="221"/>
                </a:cubicBezTo>
                <a:cubicBezTo>
                  <a:pt x="595" y="222"/>
                  <a:pt x="595" y="222"/>
                  <a:pt x="594" y="222"/>
                </a:cubicBezTo>
                <a:close/>
                <a:moveTo>
                  <a:pt x="597" y="248"/>
                </a:moveTo>
                <a:cubicBezTo>
                  <a:pt x="605" y="248"/>
                  <a:pt x="617" y="252"/>
                  <a:pt x="623" y="245"/>
                </a:cubicBezTo>
                <a:cubicBezTo>
                  <a:pt x="618" y="249"/>
                  <a:pt x="616" y="254"/>
                  <a:pt x="620" y="261"/>
                </a:cubicBezTo>
                <a:cubicBezTo>
                  <a:pt x="619" y="254"/>
                  <a:pt x="611" y="255"/>
                  <a:pt x="607" y="252"/>
                </a:cubicBezTo>
                <a:cubicBezTo>
                  <a:pt x="603" y="253"/>
                  <a:pt x="599" y="251"/>
                  <a:pt x="597" y="248"/>
                </a:cubicBezTo>
                <a:close/>
                <a:moveTo>
                  <a:pt x="682" y="312"/>
                </a:moveTo>
                <a:cubicBezTo>
                  <a:pt x="682" y="312"/>
                  <a:pt x="683" y="313"/>
                  <a:pt x="683" y="313"/>
                </a:cubicBezTo>
                <a:cubicBezTo>
                  <a:pt x="682" y="313"/>
                  <a:pt x="682" y="312"/>
                  <a:pt x="682" y="312"/>
                </a:cubicBezTo>
                <a:cubicBezTo>
                  <a:pt x="682" y="312"/>
                  <a:pt x="681" y="313"/>
                  <a:pt x="681" y="312"/>
                </a:cubicBezTo>
                <a:cubicBezTo>
                  <a:pt x="682" y="311"/>
                  <a:pt x="682" y="310"/>
                  <a:pt x="683" y="309"/>
                </a:cubicBezTo>
                <a:cubicBezTo>
                  <a:pt x="683" y="310"/>
                  <a:pt x="681" y="311"/>
                  <a:pt x="681" y="312"/>
                </a:cubicBezTo>
                <a:cubicBezTo>
                  <a:pt x="681" y="312"/>
                  <a:pt x="682" y="312"/>
                  <a:pt x="682" y="312"/>
                </a:cubicBezTo>
                <a:close/>
                <a:moveTo>
                  <a:pt x="675" y="383"/>
                </a:moveTo>
                <a:cubicBezTo>
                  <a:pt x="675" y="383"/>
                  <a:pt x="675" y="384"/>
                  <a:pt x="675" y="384"/>
                </a:cubicBezTo>
                <a:cubicBezTo>
                  <a:pt x="675" y="384"/>
                  <a:pt x="675" y="384"/>
                  <a:pt x="675" y="384"/>
                </a:cubicBezTo>
                <a:cubicBezTo>
                  <a:pt x="675" y="384"/>
                  <a:pt x="675" y="384"/>
                  <a:pt x="675" y="384"/>
                </a:cubicBezTo>
                <a:cubicBezTo>
                  <a:pt x="675" y="383"/>
                  <a:pt x="676" y="382"/>
                  <a:pt x="675" y="383"/>
                </a:cubicBezTo>
                <a:close/>
                <a:moveTo>
                  <a:pt x="691" y="319"/>
                </a:moveTo>
                <a:cubicBezTo>
                  <a:pt x="689" y="318"/>
                  <a:pt x="688" y="317"/>
                  <a:pt x="686" y="317"/>
                </a:cubicBezTo>
                <a:cubicBezTo>
                  <a:pt x="688" y="317"/>
                  <a:pt x="689" y="318"/>
                  <a:pt x="691" y="319"/>
                </a:cubicBezTo>
                <a:cubicBezTo>
                  <a:pt x="694" y="320"/>
                  <a:pt x="696" y="321"/>
                  <a:pt x="699" y="321"/>
                </a:cubicBezTo>
                <a:cubicBezTo>
                  <a:pt x="696" y="321"/>
                  <a:pt x="694" y="320"/>
                  <a:pt x="691" y="319"/>
                </a:cubicBezTo>
                <a:close/>
                <a:moveTo>
                  <a:pt x="704" y="353"/>
                </a:moveTo>
                <a:cubicBezTo>
                  <a:pt x="704" y="353"/>
                  <a:pt x="704" y="353"/>
                  <a:pt x="703" y="353"/>
                </a:cubicBezTo>
                <a:cubicBezTo>
                  <a:pt x="703" y="354"/>
                  <a:pt x="703" y="354"/>
                  <a:pt x="703" y="355"/>
                </a:cubicBezTo>
                <a:cubicBezTo>
                  <a:pt x="703" y="354"/>
                  <a:pt x="703" y="354"/>
                  <a:pt x="703" y="353"/>
                </a:cubicBezTo>
                <a:cubicBezTo>
                  <a:pt x="704" y="352"/>
                  <a:pt x="704" y="352"/>
                  <a:pt x="704" y="351"/>
                </a:cubicBezTo>
                <a:cubicBezTo>
                  <a:pt x="704" y="351"/>
                  <a:pt x="704" y="352"/>
                  <a:pt x="704" y="353"/>
                </a:cubicBezTo>
                <a:close/>
                <a:moveTo>
                  <a:pt x="712" y="334"/>
                </a:moveTo>
                <a:cubicBezTo>
                  <a:pt x="713" y="334"/>
                  <a:pt x="713" y="333"/>
                  <a:pt x="714" y="332"/>
                </a:cubicBezTo>
                <a:cubicBezTo>
                  <a:pt x="716" y="331"/>
                  <a:pt x="718" y="329"/>
                  <a:pt x="720" y="328"/>
                </a:cubicBezTo>
                <a:cubicBezTo>
                  <a:pt x="717" y="330"/>
                  <a:pt x="714" y="331"/>
                  <a:pt x="712" y="334"/>
                </a:cubicBezTo>
                <a:close/>
                <a:moveTo>
                  <a:pt x="744" y="330"/>
                </a:moveTo>
                <a:cubicBezTo>
                  <a:pt x="744" y="330"/>
                  <a:pt x="743" y="332"/>
                  <a:pt x="744" y="330"/>
                </a:cubicBezTo>
                <a:close/>
                <a:moveTo>
                  <a:pt x="736" y="327"/>
                </a:moveTo>
                <a:cubicBezTo>
                  <a:pt x="734" y="328"/>
                  <a:pt x="733" y="328"/>
                  <a:pt x="731" y="329"/>
                </a:cubicBezTo>
                <a:cubicBezTo>
                  <a:pt x="734" y="328"/>
                  <a:pt x="735" y="326"/>
                  <a:pt x="736" y="325"/>
                </a:cubicBezTo>
                <a:cubicBezTo>
                  <a:pt x="736" y="325"/>
                  <a:pt x="736" y="326"/>
                  <a:pt x="736" y="327"/>
                </a:cubicBezTo>
                <a:close/>
                <a:moveTo>
                  <a:pt x="738" y="371"/>
                </a:moveTo>
                <a:cubicBezTo>
                  <a:pt x="739" y="372"/>
                  <a:pt x="739" y="373"/>
                  <a:pt x="740" y="374"/>
                </a:cubicBezTo>
                <a:cubicBezTo>
                  <a:pt x="738" y="373"/>
                  <a:pt x="739" y="372"/>
                  <a:pt x="738" y="371"/>
                </a:cubicBezTo>
                <a:close/>
                <a:moveTo>
                  <a:pt x="740" y="346"/>
                </a:moveTo>
                <a:cubicBezTo>
                  <a:pt x="741" y="348"/>
                  <a:pt x="743" y="350"/>
                  <a:pt x="743" y="351"/>
                </a:cubicBezTo>
                <a:cubicBezTo>
                  <a:pt x="743" y="350"/>
                  <a:pt x="741" y="348"/>
                  <a:pt x="740" y="346"/>
                </a:cubicBezTo>
                <a:close/>
                <a:moveTo>
                  <a:pt x="749" y="352"/>
                </a:moveTo>
                <a:cubicBezTo>
                  <a:pt x="749" y="351"/>
                  <a:pt x="749" y="350"/>
                  <a:pt x="748" y="349"/>
                </a:cubicBezTo>
                <a:cubicBezTo>
                  <a:pt x="746" y="348"/>
                  <a:pt x="745" y="346"/>
                  <a:pt x="743" y="345"/>
                </a:cubicBezTo>
                <a:cubicBezTo>
                  <a:pt x="745" y="346"/>
                  <a:pt x="747" y="348"/>
                  <a:pt x="748" y="349"/>
                </a:cubicBezTo>
                <a:cubicBezTo>
                  <a:pt x="748" y="349"/>
                  <a:pt x="748" y="349"/>
                  <a:pt x="748" y="349"/>
                </a:cubicBezTo>
                <a:cubicBezTo>
                  <a:pt x="749" y="350"/>
                  <a:pt x="750" y="351"/>
                  <a:pt x="749" y="352"/>
                </a:cubicBezTo>
                <a:close/>
                <a:moveTo>
                  <a:pt x="751" y="362"/>
                </a:moveTo>
                <a:cubicBezTo>
                  <a:pt x="753" y="363"/>
                  <a:pt x="753" y="363"/>
                  <a:pt x="751" y="362"/>
                </a:cubicBezTo>
                <a:close/>
                <a:moveTo>
                  <a:pt x="757" y="350"/>
                </a:moveTo>
                <a:cubicBezTo>
                  <a:pt x="758" y="347"/>
                  <a:pt x="758" y="348"/>
                  <a:pt x="760" y="347"/>
                </a:cubicBezTo>
                <a:cubicBezTo>
                  <a:pt x="759" y="348"/>
                  <a:pt x="758" y="347"/>
                  <a:pt x="757" y="350"/>
                </a:cubicBezTo>
                <a:close/>
                <a:moveTo>
                  <a:pt x="768" y="351"/>
                </a:moveTo>
                <a:cubicBezTo>
                  <a:pt x="769" y="350"/>
                  <a:pt x="769" y="350"/>
                  <a:pt x="770" y="349"/>
                </a:cubicBezTo>
                <a:cubicBezTo>
                  <a:pt x="769" y="350"/>
                  <a:pt x="769" y="350"/>
                  <a:pt x="768" y="351"/>
                </a:cubicBezTo>
                <a:close/>
                <a:moveTo>
                  <a:pt x="771" y="349"/>
                </a:moveTo>
                <a:cubicBezTo>
                  <a:pt x="770" y="349"/>
                  <a:pt x="770" y="349"/>
                  <a:pt x="770" y="349"/>
                </a:cubicBezTo>
                <a:cubicBezTo>
                  <a:pt x="771" y="349"/>
                  <a:pt x="771" y="350"/>
                  <a:pt x="771" y="349"/>
                </a:cubicBezTo>
                <a:close/>
                <a:moveTo>
                  <a:pt x="769" y="345"/>
                </a:moveTo>
                <a:cubicBezTo>
                  <a:pt x="770" y="346"/>
                  <a:pt x="770" y="347"/>
                  <a:pt x="772" y="347"/>
                </a:cubicBezTo>
                <a:cubicBezTo>
                  <a:pt x="770" y="347"/>
                  <a:pt x="770" y="346"/>
                  <a:pt x="769" y="345"/>
                </a:cubicBezTo>
                <a:close/>
                <a:moveTo>
                  <a:pt x="766" y="469"/>
                </a:moveTo>
                <a:cubicBezTo>
                  <a:pt x="768" y="467"/>
                  <a:pt x="768" y="468"/>
                  <a:pt x="770" y="465"/>
                </a:cubicBezTo>
                <a:cubicBezTo>
                  <a:pt x="769" y="466"/>
                  <a:pt x="769" y="467"/>
                  <a:pt x="768" y="468"/>
                </a:cubicBezTo>
                <a:cubicBezTo>
                  <a:pt x="768" y="469"/>
                  <a:pt x="766" y="469"/>
                  <a:pt x="766" y="469"/>
                </a:cubicBezTo>
                <a:close/>
                <a:moveTo>
                  <a:pt x="767" y="475"/>
                </a:moveTo>
                <a:cubicBezTo>
                  <a:pt x="769" y="475"/>
                  <a:pt x="770" y="475"/>
                  <a:pt x="772" y="475"/>
                </a:cubicBezTo>
                <a:cubicBezTo>
                  <a:pt x="770" y="475"/>
                  <a:pt x="769" y="475"/>
                  <a:pt x="767" y="475"/>
                </a:cubicBezTo>
                <a:close/>
                <a:moveTo>
                  <a:pt x="780" y="474"/>
                </a:moveTo>
                <a:cubicBezTo>
                  <a:pt x="779" y="476"/>
                  <a:pt x="778" y="478"/>
                  <a:pt x="776" y="480"/>
                </a:cubicBezTo>
                <a:cubicBezTo>
                  <a:pt x="778" y="478"/>
                  <a:pt x="779" y="476"/>
                  <a:pt x="780" y="474"/>
                </a:cubicBezTo>
                <a:cubicBezTo>
                  <a:pt x="780" y="473"/>
                  <a:pt x="780" y="472"/>
                  <a:pt x="780" y="471"/>
                </a:cubicBezTo>
                <a:cubicBezTo>
                  <a:pt x="780" y="471"/>
                  <a:pt x="780" y="471"/>
                  <a:pt x="780" y="471"/>
                </a:cubicBezTo>
                <a:cubicBezTo>
                  <a:pt x="780" y="471"/>
                  <a:pt x="780" y="471"/>
                  <a:pt x="780" y="471"/>
                </a:cubicBezTo>
                <a:cubicBezTo>
                  <a:pt x="781" y="469"/>
                  <a:pt x="781" y="467"/>
                  <a:pt x="782" y="465"/>
                </a:cubicBezTo>
                <a:cubicBezTo>
                  <a:pt x="781" y="467"/>
                  <a:pt x="781" y="469"/>
                  <a:pt x="780" y="471"/>
                </a:cubicBezTo>
                <a:cubicBezTo>
                  <a:pt x="781" y="471"/>
                  <a:pt x="782" y="470"/>
                  <a:pt x="783" y="470"/>
                </a:cubicBezTo>
                <a:cubicBezTo>
                  <a:pt x="781" y="471"/>
                  <a:pt x="780" y="472"/>
                  <a:pt x="780" y="474"/>
                </a:cubicBezTo>
                <a:close/>
                <a:moveTo>
                  <a:pt x="782" y="464"/>
                </a:moveTo>
                <a:cubicBezTo>
                  <a:pt x="781" y="465"/>
                  <a:pt x="784" y="462"/>
                  <a:pt x="785" y="461"/>
                </a:cubicBezTo>
                <a:cubicBezTo>
                  <a:pt x="784" y="462"/>
                  <a:pt x="783" y="463"/>
                  <a:pt x="782" y="464"/>
                </a:cubicBezTo>
                <a:close/>
                <a:moveTo>
                  <a:pt x="786" y="458"/>
                </a:moveTo>
                <a:cubicBezTo>
                  <a:pt x="786" y="458"/>
                  <a:pt x="786" y="459"/>
                  <a:pt x="786" y="460"/>
                </a:cubicBezTo>
                <a:cubicBezTo>
                  <a:pt x="787" y="461"/>
                  <a:pt x="788" y="463"/>
                  <a:pt x="790" y="464"/>
                </a:cubicBezTo>
                <a:cubicBezTo>
                  <a:pt x="788" y="463"/>
                  <a:pt x="787" y="461"/>
                  <a:pt x="786" y="460"/>
                </a:cubicBezTo>
                <a:cubicBezTo>
                  <a:pt x="786" y="459"/>
                  <a:pt x="786" y="459"/>
                  <a:pt x="786" y="458"/>
                </a:cubicBezTo>
                <a:cubicBezTo>
                  <a:pt x="786" y="459"/>
                  <a:pt x="786" y="460"/>
                  <a:pt x="785" y="460"/>
                </a:cubicBezTo>
                <a:cubicBezTo>
                  <a:pt x="785" y="459"/>
                  <a:pt x="785" y="457"/>
                  <a:pt x="784" y="456"/>
                </a:cubicBezTo>
                <a:cubicBezTo>
                  <a:pt x="783" y="454"/>
                  <a:pt x="782" y="452"/>
                  <a:pt x="780" y="452"/>
                </a:cubicBezTo>
                <a:cubicBezTo>
                  <a:pt x="782" y="453"/>
                  <a:pt x="784" y="454"/>
                  <a:pt x="784" y="456"/>
                </a:cubicBezTo>
                <a:cubicBezTo>
                  <a:pt x="785" y="457"/>
                  <a:pt x="785" y="458"/>
                  <a:pt x="786" y="458"/>
                </a:cubicBezTo>
                <a:cubicBezTo>
                  <a:pt x="786" y="458"/>
                  <a:pt x="786" y="458"/>
                  <a:pt x="786" y="458"/>
                </a:cubicBezTo>
                <a:close/>
                <a:moveTo>
                  <a:pt x="819" y="388"/>
                </a:moveTo>
                <a:cubicBezTo>
                  <a:pt x="819" y="390"/>
                  <a:pt x="819" y="390"/>
                  <a:pt x="819" y="388"/>
                </a:cubicBezTo>
                <a:close/>
                <a:moveTo>
                  <a:pt x="866" y="408"/>
                </a:moveTo>
                <a:cubicBezTo>
                  <a:pt x="865" y="410"/>
                  <a:pt x="865" y="411"/>
                  <a:pt x="864" y="412"/>
                </a:cubicBezTo>
                <a:cubicBezTo>
                  <a:pt x="864" y="411"/>
                  <a:pt x="865" y="410"/>
                  <a:pt x="866" y="408"/>
                </a:cubicBezTo>
                <a:close/>
                <a:moveTo>
                  <a:pt x="861" y="362"/>
                </a:moveTo>
                <a:cubicBezTo>
                  <a:pt x="861" y="362"/>
                  <a:pt x="861" y="362"/>
                  <a:pt x="860" y="362"/>
                </a:cubicBezTo>
                <a:cubicBezTo>
                  <a:pt x="860" y="362"/>
                  <a:pt x="860" y="362"/>
                  <a:pt x="861" y="362"/>
                </a:cubicBezTo>
                <a:close/>
                <a:moveTo>
                  <a:pt x="855" y="374"/>
                </a:moveTo>
                <a:cubicBezTo>
                  <a:pt x="857" y="373"/>
                  <a:pt x="859" y="372"/>
                  <a:pt x="861" y="370"/>
                </a:cubicBezTo>
                <a:cubicBezTo>
                  <a:pt x="860" y="371"/>
                  <a:pt x="858" y="372"/>
                  <a:pt x="857" y="374"/>
                </a:cubicBezTo>
                <a:cubicBezTo>
                  <a:pt x="856" y="374"/>
                  <a:pt x="856" y="374"/>
                  <a:pt x="855" y="374"/>
                </a:cubicBezTo>
                <a:cubicBezTo>
                  <a:pt x="855" y="374"/>
                  <a:pt x="854" y="374"/>
                  <a:pt x="853" y="375"/>
                </a:cubicBezTo>
                <a:cubicBezTo>
                  <a:pt x="854" y="374"/>
                  <a:pt x="855" y="374"/>
                  <a:pt x="855" y="374"/>
                </a:cubicBezTo>
                <a:close/>
                <a:moveTo>
                  <a:pt x="838" y="382"/>
                </a:moveTo>
                <a:cubicBezTo>
                  <a:pt x="835" y="382"/>
                  <a:pt x="831" y="382"/>
                  <a:pt x="828" y="382"/>
                </a:cubicBezTo>
                <a:cubicBezTo>
                  <a:pt x="831" y="382"/>
                  <a:pt x="835" y="382"/>
                  <a:pt x="838" y="382"/>
                </a:cubicBezTo>
                <a:close/>
                <a:moveTo>
                  <a:pt x="826" y="462"/>
                </a:moveTo>
                <a:cubicBezTo>
                  <a:pt x="825" y="463"/>
                  <a:pt x="825" y="462"/>
                  <a:pt x="825" y="461"/>
                </a:cubicBezTo>
                <a:cubicBezTo>
                  <a:pt x="827" y="460"/>
                  <a:pt x="826" y="461"/>
                  <a:pt x="826" y="462"/>
                </a:cubicBezTo>
                <a:close/>
                <a:moveTo>
                  <a:pt x="825" y="459"/>
                </a:moveTo>
                <a:cubicBezTo>
                  <a:pt x="826" y="458"/>
                  <a:pt x="825" y="458"/>
                  <a:pt x="825" y="460"/>
                </a:cubicBezTo>
                <a:cubicBezTo>
                  <a:pt x="824" y="462"/>
                  <a:pt x="825" y="460"/>
                  <a:pt x="825" y="459"/>
                </a:cubicBezTo>
                <a:close/>
                <a:moveTo>
                  <a:pt x="844" y="450"/>
                </a:moveTo>
                <a:cubicBezTo>
                  <a:pt x="839" y="450"/>
                  <a:pt x="833" y="452"/>
                  <a:pt x="830" y="447"/>
                </a:cubicBezTo>
                <a:cubicBezTo>
                  <a:pt x="827" y="444"/>
                  <a:pt x="827" y="436"/>
                  <a:pt x="826" y="432"/>
                </a:cubicBezTo>
                <a:cubicBezTo>
                  <a:pt x="824" y="426"/>
                  <a:pt x="816" y="396"/>
                  <a:pt x="829" y="399"/>
                </a:cubicBezTo>
                <a:cubicBezTo>
                  <a:pt x="828" y="398"/>
                  <a:pt x="827" y="397"/>
                  <a:pt x="827" y="396"/>
                </a:cubicBezTo>
                <a:cubicBezTo>
                  <a:pt x="832" y="404"/>
                  <a:pt x="839" y="410"/>
                  <a:pt x="845" y="417"/>
                </a:cubicBezTo>
                <a:cubicBezTo>
                  <a:pt x="851" y="425"/>
                  <a:pt x="852" y="432"/>
                  <a:pt x="857" y="441"/>
                </a:cubicBezTo>
                <a:cubicBezTo>
                  <a:pt x="852" y="443"/>
                  <a:pt x="846" y="444"/>
                  <a:pt x="844" y="450"/>
                </a:cubicBezTo>
                <a:close/>
                <a:moveTo>
                  <a:pt x="869" y="449"/>
                </a:moveTo>
                <a:cubicBezTo>
                  <a:pt x="869" y="451"/>
                  <a:pt x="870" y="455"/>
                  <a:pt x="868" y="453"/>
                </a:cubicBezTo>
                <a:cubicBezTo>
                  <a:pt x="868" y="454"/>
                  <a:pt x="868" y="454"/>
                  <a:pt x="868" y="453"/>
                </a:cubicBezTo>
                <a:cubicBezTo>
                  <a:pt x="868" y="453"/>
                  <a:pt x="868" y="453"/>
                  <a:pt x="868" y="453"/>
                </a:cubicBezTo>
                <a:cubicBezTo>
                  <a:pt x="868" y="452"/>
                  <a:pt x="869" y="450"/>
                  <a:pt x="869" y="449"/>
                </a:cubicBezTo>
                <a:cubicBezTo>
                  <a:pt x="870" y="449"/>
                  <a:pt x="871" y="449"/>
                  <a:pt x="871" y="450"/>
                </a:cubicBezTo>
                <a:cubicBezTo>
                  <a:pt x="870" y="449"/>
                  <a:pt x="870" y="449"/>
                  <a:pt x="869" y="449"/>
                </a:cubicBezTo>
                <a:close/>
                <a:moveTo>
                  <a:pt x="876" y="467"/>
                </a:moveTo>
                <a:cubicBezTo>
                  <a:pt x="875" y="465"/>
                  <a:pt x="875" y="465"/>
                  <a:pt x="876" y="467"/>
                </a:cubicBezTo>
                <a:close/>
                <a:moveTo>
                  <a:pt x="864" y="438"/>
                </a:moveTo>
                <a:cubicBezTo>
                  <a:pt x="863" y="438"/>
                  <a:pt x="860" y="440"/>
                  <a:pt x="858" y="440"/>
                </a:cubicBezTo>
                <a:cubicBezTo>
                  <a:pt x="860" y="439"/>
                  <a:pt x="862" y="439"/>
                  <a:pt x="864" y="438"/>
                </a:cubicBezTo>
                <a:cubicBezTo>
                  <a:pt x="860" y="428"/>
                  <a:pt x="853" y="421"/>
                  <a:pt x="846" y="414"/>
                </a:cubicBezTo>
                <a:cubicBezTo>
                  <a:pt x="841" y="408"/>
                  <a:pt x="835" y="399"/>
                  <a:pt x="829" y="396"/>
                </a:cubicBezTo>
                <a:cubicBezTo>
                  <a:pt x="835" y="387"/>
                  <a:pt x="844" y="407"/>
                  <a:pt x="849" y="411"/>
                </a:cubicBezTo>
                <a:cubicBezTo>
                  <a:pt x="852" y="413"/>
                  <a:pt x="858" y="411"/>
                  <a:pt x="861" y="412"/>
                </a:cubicBezTo>
                <a:cubicBezTo>
                  <a:pt x="864" y="414"/>
                  <a:pt x="866" y="417"/>
                  <a:pt x="868" y="420"/>
                </a:cubicBezTo>
                <a:cubicBezTo>
                  <a:pt x="872" y="426"/>
                  <a:pt x="877" y="432"/>
                  <a:pt x="880" y="439"/>
                </a:cubicBezTo>
                <a:cubicBezTo>
                  <a:pt x="875" y="440"/>
                  <a:pt x="869" y="438"/>
                  <a:pt x="864" y="438"/>
                </a:cubicBezTo>
                <a:close/>
                <a:moveTo>
                  <a:pt x="881" y="443"/>
                </a:moveTo>
                <a:cubicBezTo>
                  <a:pt x="882" y="445"/>
                  <a:pt x="882" y="445"/>
                  <a:pt x="881" y="443"/>
                </a:cubicBezTo>
                <a:close/>
                <a:moveTo>
                  <a:pt x="892" y="439"/>
                </a:moveTo>
                <a:cubicBezTo>
                  <a:pt x="891" y="440"/>
                  <a:pt x="891" y="440"/>
                  <a:pt x="890" y="443"/>
                </a:cubicBezTo>
                <a:cubicBezTo>
                  <a:pt x="891" y="441"/>
                  <a:pt x="890" y="439"/>
                  <a:pt x="890" y="438"/>
                </a:cubicBezTo>
                <a:cubicBezTo>
                  <a:pt x="891" y="438"/>
                  <a:pt x="891" y="439"/>
                  <a:pt x="892" y="439"/>
                </a:cubicBezTo>
                <a:cubicBezTo>
                  <a:pt x="893" y="439"/>
                  <a:pt x="894" y="439"/>
                  <a:pt x="895" y="439"/>
                </a:cubicBezTo>
                <a:cubicBezTo>
                  <a:pt x="894" y="439"/>
                  <a:pt x="893" y="439"/>
                  <a:pt x="892" y="439"/>
                </a:cubicBezTo>
                <a:close/>
                <a:moveTo>
                  <a:pt x="883" y="528"/>
                </a:moveTo>
                <a:cubicBezTo>
                  <a:pt x="883" y="529"/>
                  <a:pt x="883" y="530"/>
                  <a:pt x="883" y="528"/>
                </a:cubicBezTo>
                <a:close/>
                <a:moveTo>
                  <a:pt x="899" y="438"/>
                </a:moveTo>
                <a:cubicBezTo>
                  <a:pt x="901" y="437"/>
                  <a:pt x="902" y="439"/>
                  <a:pt x="904" y="439"/>
                </a:cubicBezTo>
                <a:cubicBezTo>
                  <a:pt x="906" y="440"/>
                  <a:pt x="900" y="438"/>
                  <a:pt x="899" y="438"/>
                </a:cubicBezTo>
                <a:close/>
                <a:moveTo>
                  <a:pt x="905" y="523"/>
                </a:moveTo>
                <a:cubicBezTo>
                  <a:pt x="905" y="525"/>
                  <a:pt x="904" y="527"/>
                  <a:pt x="904" y="529"/>
                </a:cubicBezTo>
                <a:cubicBezTo>
                  <a:pt x="904" y="527"/>
                  <a:pt x="905" y="525"/>
                  <a:pt x="905" y="523"/>
                </a:cubicBezTo>
                <a:cubicBezTo>
                  <a:pt x="906" y="523"/>
                  <a:pt x="906" y="524"/>
                  <a:pt x="906" y="525"/>
                </a:cubicBezTo>
                <a:cubicBezTo>
                  <a:pt x="906" y="524"/>
                  <a:pt x="906" y="524"/>
                  <a:pt x="905" y="523"/>
                </a:cubicBezTo>
                <a:close/>
                <a:moveTo>
                  <a:pt x="913" y="526"/>
                </a:moveTo>
                <a:cubicBezTo>
                  <a:pt x="915" y="527"/>
                  <a:pt x="915" y="527"/>
                  <a:pt x="913" y="526"/>
                </a:cubicBezTo>
                <a:close/>
                <a:moveTo>
                  <a:pt x="929" y="583"/>
                </a:moveTo>
                <a:cubicBezTo>
                  <a:pt x="929" y="583"/>
                  <a:pt x="927" y="582"/>
                  <a:pt x="928" y="582"/>
                </a:cubicBezTo>
                <a:cubicBezTo>
                  <a:pt x="928" y="582"/>
                  <a:pt x="931" y="584"/>
                  <a:pt x="929" y="583"/>
                </a:cubicBezTo>
                <a:close/>
                <a:moveTo>
                  <a:pt x="979" y="487"/>
                </a:moveTo>
                <a:cubicBezTo>
                  <a:pt x="977" y="487"/>
                  <a:pt x="977" y="487"/>
                  <a:pt x="977" y="487"/>
                </a:cubicBezTo>
                <a:cubicBezTo>
                  <a:pt x="978" y="487"/>
                  <a:pt x="978" y="486"/>
                  <a:pt x="979" y="487"/>
                </a:cubicBezTo>
                <a:close/>
                <a:moveTo>
                  <a:pt x="978" y="483"/>
                </a:moveTo>
                <a:cubicBezTo>
                  <a:pt x="977" y="483"/>
                  <a:pt x="977" y="483"/>
                  <a:pt x="977" y="483"/>
                </a:cubicBezTo>
                <a:cubicBezTo>
                  <a:pt x="977" y="483"/>
                  <a:pt x="978" y="483"/>
                  <a:pt x="978" y="483"/>
                </a:cubicBezTo>
                <a:close/>
                <a:moveTo>
                  <a:pt x="976" y="481"/>
                </a:moveTo>
                <a:cubicBezTo>
                  <a:pt x="976" y="480"/>
                  <a:pt x="976" y="480"/>
                  <a:pt x="976" y="481"/>
                </a:cubicBezTo>
                <a:close/>
                <a:moveTo>
                  <a:pt x="968" y="496"/>
                </a:moveTo>
                <a:cubicBezTo>
                  <a:pt x="967" y="499"/>
                  <a:pt x="966" y="498"/>
                  <a:pt x="966" y="498"/>
                </a:cubicBezTo>
                <a:cubicBezTo>
                  <a:pt x="967" y="498"/>
                  <a:pt x="967" y="497"/>
                  <a:pt x="968" y="496"/>
                </a:cubicBezTo>
                <a:close/>
                <a:moveTo>
                  <a:pt x="965" y="469"/>
                </a:moveTo>
                <a:cubicBezTo>
                  <a:pt x="963" y="468"/>
                  <a:pt x="964" y="467"/>
                  <a:pt x="963" y="466"/>
                </a:cubicBezTo>
                <a:cubicBezTo>
                  <a:pt x="964" y="467"/>
                  <a:pt x="963" y="468"/>
                  <a:pt x="965" y="469"/>
                </a:cubicBezTo>
                <a:close/>
                <a:moveTo>
                  <a:pt x="962" y="490"/>
                </a:moveTo>
                <a:cubicBezTo>
                  <a:pt x="963" y="489"/>
                  <a:pt x="964" y="489"/>
                  <a:pt x="964" y="489"/>
                </a:cubicBezTo>
                <a:cubicBezTo>
                  <a:pt x="964" y="488"/>
                  <a:pt x="964" y="488"/>
                  <a:pt x="965" y="488"/>
                </a:cubicBezTo>
                <a:cubicBezTo>
                  <a:pt x="965" y="488"/>
                  <a:pt x="965" y="488"/>
                  <a:pt x="964" y="489"/>
                </a:cubicBezTo>
                <a:cubicBezTo>
                  <a:pt x="963" y="489"/>
                  <a:pt x="963" y="490"/>
                  <a:pt x="962" y="490"/>
                </a:cubicBezTo>
                <a:cubicBezTo>
                  <a:pt x="962" y="491"/>
                  <a:pt x="963" y="491"/>
                  <a:pt x="965" y="492"/>
                </a:cubicBezTo>
                <a:cubicBezTo>
                  <a:pt x="962" y="491"/>
                  <a:pt x="962" y="491"/>
                  <a:pt x="962" y="490"/>
                </a:cubicBezTo>
                <a:close/>
                <a:moveTo>
                  <a:pt x="961" y="501"/>
                </a:moveTo>
                <a:cubicBezTo>
                  <a:pt x="959" y="502"/>
                  <a:pt x="959" y="501"/>
                  <a:pt x="959" y="501"/>
                </a:cubicBezTo>
                <a:cubicBezTo>
                  <a:pt x="959" y="501"/>
                  <a:pt x="960" y="501"/>
                  <a:pt x="961" y="501"/>
                </a:cubicBezTo>
                <a:close/>
                <a:moveTo>
                  <a:pt x="949" y="458"/>
                </a:moveTo>
                <a:cubicBezTo>
                  <a:pt x="949" y="460"/>
                  <a:pt x="949" y="459"/>
                  <a:pt x="949" y="458"/>
                </a:cubicBezTo>
                <a:close/>
                <a:moveTo>
                  <a:pt x="950" y="469"/>
                </a:moveTo>
                <a:cubicBezTo>
                  <a:pt x="949" y="469"/>
                  <a:pt x="948" y="469"/>
                  <a:pt x="948" y="470"/>
                </a:cubicBezTo>
                <a:cubicBezTo>
                  <a:pt x="949" y="469"/>
                  <a:pt x="949" y="468"/>
                  <a:pt x="950" y="469"/>
                </a:cubicBezTo>
                <a:close/>
                <a:moveTo>
                  <a:pt x="944" y="495"/>
                </a:moveTo>
                <a:cubicBezTo>
                  <a:pt x="945" y="496"/>
                  <a:pt x="946" y="496"/>
                  <a:pt x="946" y="497"/>
                </a:cubicBezTo>
                <a:cubicBezTo>
                  <a:pt x="945" y="496"/>
                  <a:pt x="944" y="495"/>
                  <a:pt x="943" y="495"/>
                </a:cubicBezTo>
                <a:cubicBezTo>
                  <a:pt x="943" y="495"/>
                  <a:pt x="944" y="495"/>
                  <a:pt x="944" y="495"/>
                </a:cubicBezTo>
                <a:close/>
                <a:moveTo>
                  <a:pt x="920" y="445"/>
                </a:moveTo>
                <a:cubicBezTo>
                  <a:pt x="919" y="448"/>
                  <a:pt x="920" y="448"/>
                  <a:pt x="921" y="449"/>
                </a:cubicBezTo>
                <a:cubicBezTo>
                  <a:pt x="920" y="448"/>
                  <a:pt x="919" y="448"/>
                  <a:pt x="920" y="445"/>
                </a:cubicBezTo>
                <a:close/>
                <a:moveTo>
                  <a:pt x="920" y="465"/>
                </a:moveTo>
                <a:cubicBezTo>
                  <a:pt x="920" y="466"/>
                  <a:pt x="920" y="467"/>
                  <a:pt x="920" y="468"/>
                </a:cubicBezTo>
                <a:cubicBezTo>
                  <a:pt x="920" y="468"/>
                  <a:pt x="920" y="468"/>
                  <a:pt x="920" y="468"/>
                </a:cubicBezTo>
                <a:cubicBezTo>
                  <a:pt x="920" y="467"/>
                  <a:pt x="920" y="466"/>
                  <a:pt x="920" y="465"/>
                </a:cubicBezTo>
                <a:close/>
                <a:moveTo>
                  <a:pt x="919" y="499"/>
                </a:moveTo>
                <a:cubicBezTo>
                  <a:pt x="918" y="499"/>
                  <a:pt x="917" y="500"/>
                  <a:pt x="916" y="500"/>
                </a:cubicBezTo>
                <a:cubicBezTo>
                  <a:pt x="918" y="499"/>
                  <a:pt x="919" y="499"/>
                  <a:pt x="920" y="498"/>
                </a:cubicBezTo>
                <a:cubicBezTo>
                  <a:pt x="920" y="498"/>
                  <a:pt x="920" y="499"/>
                  <a:pt x="919" y="499"/>
                </a:cubicBezTo>
                <a:close/>
                <a:moveTo>
                  <a:pt x="920" y="499"/>
                </a:moveTo>
                <a:cubicBezTo>
                  <a:pt x="922" y="498"/>
                  <a:pt x="924" y="499"/>
                  <a:pt x="925" y="498"/>
                </a:cubicBezTo>
                <a:cubicBezTo>
                  <a:pt x="924" y="499"/>
                  <a:pt x="922" y="498"/>
                  <a:pt x="920" y="499"/>
                </a:cubicBezTo>
                <a:close/>
                <a:moveTo>
                  <a:pt x="930" y="518"/>
                </a:moveTo>
                <a:cubicBezTo>
                  <a:pt x="931" y="514"/>
                  <a:pt x="928" y="512"/>
                  <a:pt x="924" y="511"/>
                </a:cubicBezTo>
                <a:cubicBezTo>
                  <a:pt x="928" y="512"/>
                  <a:pt x="931" y="514"/>
                  <a:pt x="930" y="518"/>
                </a:cubicBezTo>
                <a:close/>
                <a:moveTo>
                  <a:pt x="930" y="461"/>
                </a:moveTo>
                <a:cubicBezTo>
                  <a:pt x="932" y="460"/>
                  <a:pt x="933" y="458"/>
                  <a:pt x="935" y="457"/>
                </a:cubicBezTo>
                <a:cubicBezTo>
                  <a:pt x="934" y="458"/>
                  <a:pt x="933" y="458"/>
                  <a:pt x="932" y="459"/>
                </a:cubicBezTo>
                <a:cubicBezTo>
                  <a:pt x="932" y="460"/>
                  <a:pt x="932" y="461"/>
                  <a:pt x="930" y="461"/>
                </a:cubicBezTo>
                <a:close/>
                <a:moveTo>
                  <a:pt x="942" y="580"/>
                </a:moveTo>
                <a:cubicBezTo>
                  <a:pt x="942" y="579"/>
                  <a:pt x="941" y="579"/>
                  <a:pt x="940" y="579"/>
                </a:cubicBezTo>
                <a:cubicBezTo>
                  <a:pt x="940" y="579"/>
                  <a:pt x="940" y="579"/>
                  <a:pt x="940" y="579"/>
                </a:cubicBezTo>
                <a:cubicBezTo>
                  <a:pt x="940" y="578"/>
                  <a:pt x="940" y="578"/>
                  <a:pt x="940" y="578"/>
                </a:cubicBezTo>
                <a:cubicBezTo>
                  <a:pt x="939" y="578"/>
                  <a:pt x="939" y="578"/>
                  <a:pt x="940" y="579"/>
                </a:cubicBezTo>
                <a:cubicBezTo>
                  <a:pt x="940" y="579"/>
                  <a:pt x="941" y="579"/>
                  <a:pt x="942" y="580"/>
                </a:cubicBezTo>
                <a:cubicBezTo>
                  <a:pt x="942" y="578"/>
                  <a:pt x="941" y="576"/>
                  <a:pt x="940" y="575"/>
                </a:cubicBezTo>
                <a:cubicBezTo>
                  <a:pt x="940" y="575"/>
                  <a:pt x="941" y="577"/>
                  <a:pt x="942" y="578"/>
                </a:cubicBezTo>
                <a:cubicBezTo>
                  <a:pt x="942" y="577"/>
                  <a:pt x="942" y="576"/>
                  <a:pt x="943" y="576"/>
                </a:cubicBezTo>
                <a:cubicBezTo>
                  <a:pt x="943" y="577"/>
                  <a:pt x="943" y="578"/>
                  <a:pt x="942" y="580"/>
                </a:cubicBezTo>
                <a:close/>
                <a:moveTo>
                  <a:pt x="940" y="567"/>
                </a:moveTo>
                <a:cubicBezTo>
                  <a:pt x="939" y="565"/>
                  <a:pt x="939" y="564"/>
                  <a:pt x="940" y="562"/>
                </a:cubicBezTo>
                <a:cubicBezTo>
                  <a:pt x="940" y="562"/>
                  <a:pt x="939" y="565"/>
                  <a:pt x="940" y="567"/>
                </a:cubicBezTo>
                <a:close/>
                <a:moveTo>
                  <a:pt x="954" y="562"/>
                </a:moveTo>
                <a:cubicBezTo>
                  <a:pt x="955" y="561"/>
                  <a:pt x="955" y="561"/>
                  <a:pt x="957" y="560"/>
                </a:cubicBezTo>
                <a:cubicBezTo>
                  <a:pt x="953" y="560"/>
                  <a:pt x="949" y="559"/>
                  <a:pt x="946" y="557"/>
                </a:cubicBezTo>
                <a:cubicBezTo>
                  <a:pt x="943" y="558"/>
                  <a:pt x="938" y="560"/>
                  <a:pt x="936" y="558"/>
                </a:cubicBezTo>
                <a:cubicBezTo>
                  <a:pt x="935" y="558"/>
                  <a:pt x="932" y="546"/>
                  <a:pt x="932" y="544"/>
                </a:cubicBezTo>
                <a:cubicBezTo>
                  <a:pt x="932" y="545"/>
                  <a:pt x="931" y="545"/>
                  <a:pt x="931" y="546"/>
                </a:cubicBezTo>
                <a:cubicBezTo>
                  <a:pt x="936" y="540"/>
                  <a:pt x="934" y="527"/>
                  <a:pt x="943" y="526"/>
                </a:cubicBezTo>
                <a:cubicBezTo>
                  <a:pt x="948" y="538"/>
                  <a:pt x="954" y="549"/>
                  <a:pt x="960" y="560"/>
                </a:cubicBezTo>
                <a:cubicBezTo>
                  <a:pt x="958" y="561"/>
                  <a:pt x="956" y="561"/>
                  <a:pt x="954" y="562"/>
                </a:cubicBezTo>
                <a:close/>
                <a:moveTo>
                  <a:pt x="965" y="583"/>
                </a:moveTo>
                <a:cubicBezTo>
                  <a:pt x="965" y="583"/>
                  <a:pt x="964" y="583"/>
                  <a:pt x="964" y="583"/>
                </a:cubicBezTo>
                <a:cubicBezTo>
                  <a:pt x="964" y="583"/>
                  <a:pt x="964" y="583"/>
                  <a:pt x="963" y="584"/>
                </a:cubicBezTo>
                <a:cubicBezTo>
                  <a:pt x="962" y="584"/>
                  <a:pt x="963" y="584"/>
                  <a:pt x="964" y="583"/>
                </a:cubicBezTo>
                <a:cubicBezTo>
                  <a:pt x="965" y="582"/>
                  <a:pt x="964" y="581"/>
                  <a:pt x="965" y="580"/>
                </a:cubicBezTo>
                <a:cubicBezTo>
                  <a:pt x="965" y="581"/>
                  <a:pt x="965" y="582"/>
                  <a:pt x="965" y="583"/>
                </a:cubicBezTo>
                <a:close/>
                <a:moveTo>
                  <a:pt x="967" y="561"/>
                </a:moveTo>
                <a:cubicBezTo>
                  <a:pt x="966" y="561"/>
                  <a:pt x="966" y="562"/>
                  <a:pt x="965" y="562"/>
                </a:cubicBezTo>
                <a:cubicBezTo>
                  <a:pt x="964" y="563"/>
                  <a:pt x="963" y="565"/>
                  <a:pt x="963" y="566"/>
                </a:cubicBezTo>
                <a:cubicBezTo>
                  <a:pt x="964" y="564"/>
                  <a:pt x="964" y="563"/>
                  <a:pt x="965" y="562"/>
                </a:cubicBezTo>
                <a:cubicBezTo>
                  <a:pt x="966" y="562"/>
                  <a:pt x="966" y="561"/>
                  <a:pt x="966" y="561"/>
                </a:cubicBezTo>
                <a:cubicBezTo>
                  <a:pt x="966" y="561"/>
                  <a:pt x="969" y="560"/>
                  <a:pt x="967" y="561"/>
                </a:cubicBezTo>
                <a:close/>
                <a:moveTo>
                  <a:pt x="957" y="546"/>
                </a:moveTo>
                <a:cubicBezTo>
                  <a:pt x="955" y="542"/>
                  <a:pt x="944" y="528"/>
                  <a:pt x="946" y="523"/>
                </a:cubicBezTo>
                <a:cubicBezTo>
                  <a:pt x="950" y="511"/>
                  <a:pt x="967" y="546"/>
                  <a:pt x="969" y="548"/>
                </a:cubicBezTo>
                <a:cubicBezTo>
                  <a:pt x="970" y="562"/>
                  <a:pt x="960" y="549"/>
                  <a:pt x="957" y="546"/>
                </a:cubicBezTo>
                <a:close/>
                <a:moveTo>
                  <a:pt x="975" y="580"/>
                </a:moveTo>
                <a:cubicBezTo>
                  <a:pt x="975" y="580"/>
                  <a:pt x="975" y="581"/>
                  <a:pt x="975" y="581"/>
                </a:cubicBezTo>
                <a:cubicBezTo>
                  <a:pt x="976" y="582"/>
                  <a:pt x="976" y="583"/>
                  <a:pt x="977" y="584"/>
                </a:cubicBezTo>
                <a:cubicBezTo>
                  <a:pt x="976" y="582"/>
                  <a:pt x="975" y="581"/>
                  <a:pt x="975" y="580"/>
                </a:cubicBezTo>
                <a:close/>
                <a:moveTo>
                  <a:pt x="977" y="538"/>
                </a:moveTo>
                <a:cubicBezTo>
                  <a:pt x="970" y="534"/>
                  <a:pt x="964" y="530"/>
                  <a:pt x="959" y="525"/>
                </a:cubicBezTo>
                <a:cubicBezTo>
                  <a:pt x="961" y="526"/>
                  <a:pt x="962" y="524"/>
                  <a:pt x="964" y="525"/>
                </a:cubicBezTo>
                <a:cubicBezTo>
                  <a:pt x="967" y="525"/>
                  <a:pt x="968" y="527"/>
                  <a:pt x="970" y="528"/>
                </a:cubicBezTo>
                <a:cubicBezTo>
                  <a:pt x="974" y="530"/>
                  <a:pt x="984" y="534"/>
                  <a:pt x="977" y="538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7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1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5" name="Freeform 3468"/>
          <p:cNvSpPr>
            <a:spLocks noGrp="1" noEditPoints="1"/>
          </p:cNvSpPr>
          <p:nvPr>
            <p:ph type="pic" sz="quarter" idx="29"/>
          </p:nvPr>
        </p:nvSpPr>
        <p:spPr bwMode="auto">
          <a:xfrm>
            <a:off x="4144480" y="0"/>
            <a:ext cx="7855791" cy="6858000"/>
          </a:xfrm>
          <a:custGeom>
            <a:avLst/>
            <a:gdLst>
              <a:gd name="T0" fmla="*/ 1091 w 1787"/>
              <a:gd name="T1" fmla="*/ 684 h 1929"/>
              <a:gd name="T2" fmla="*/ 860 w 1787"/>
              <a:gd name="T3" fmla="*/ 890 h 1929"/>
              <a:gd name="T4" fmla="*/ 600 w 1787"/>
              <a:gd name="T5" fmla="*/ 1121 h 1929"/>
              <a:gd name="T6" fmla="*/ 1413 w 1787"/>
              <a:gd name="T7" fmla="*/ 773 h 1929"/>
              <a:gd name="T8" fmla="*/ 1423 w 1787"/>
              <a:gd name="T9" fmla="*/ 1071 h 1929"/>
              <a:gd name="T10" fmla="*/ 976 w 1787"/>
              <a:gd name="T11" fmla="*/ 1360 h 1929"/>
              <a:gd name="T12" fmla="*/ 981 w 1787"/>
              <a:gd name="T13" fmla="*/ 1417 h 1929"/>
              <a:gd name="T14" fmla="*/ 886 w 1787"/>
              <a:gd name="T15" fmla="*/ 33 h 1929"/>
              <a:gd name="T16" fmla="*/ 775 w 1787"/>
              <a:gd name="T17" fmla="*/ 188 h 1929"/>
              <a:gd name="T18" fmla="*/ 398 w 1787"/>
              <a:gd name="T19" fmla="*/ 218 h 1929"/>
              <a:gd name="T20" fmla="*/ 303 w 1787"/>
              <a:gd name="T21" fmla="*/ 302 h 1929"/>
              <a:gd name="T22" fmla="*/ 493 w 1787"/>
              <a:gd name="T23" fmla="*/ 473 h 1929"/>
              <a:gd name="T24" fmla="*/ 330 w 1787"/>
              <a:gd name="T25" fmla="*/ 549 h 1929"/>
              <a:gd name="T26" fmla="*/ 445 w 1787"/>
              <a:gd name="T27" fmla="*/ 687 h 1929"/>
              <a:gd name="T28" fmla="*/ 156 w 1787"/>
              <a:gd name="T29" fmla="*/ 940 h 1929"/>
              <a:gd name="T30" fmla="*/ 169 w 1787"/>
              <a:gd name="T31" fmla="*/ 1186 h 1929"/>
              <a:gd name="T32" fmla="*/ 390 w 1787"/>
              <a:gd name="T33" fmla="*/ 1192 h 1929"/>
              <a:gd name="T34" fmla="*/ 530 w 1787"/>
              <a:gd name="T35" fmla="*/ 1174 h 1929"/>
              <a:gd name="T36" fmla="*/ 596 w 1787"/>
              <a:gd name="T37" fmla="*/ 1455 h 1929"/>
              <a:gd name="T38" fmla="*/ 745 w 1787"/>
              <a:gd name="T39" fmla="*/ 1474 h 1929"/>
              <a:gd name="T40" fmla="*/ 921 w 1787"/>
              <a:gd name="T41" fmla="*/ 1596 h 1929"/>
              <a:gd name="T42" fmla="*/ 1047 w 1787"/>
              <a:gd name="T43" fmla="*/ 1519 h 1929"/>
              <a:gd name="T44" fmla="*/ 1215 w 1787"/>
              <a:gd name="T45" fmla="*/ 1373 h 1929"/>
              <a:gd name="T46" fmla="*/ 1442 w 1787"/>
              <a:gd name="T47" fmla="*/ 1499 h 1929"/>
              <a:gd name="T48" fmla="*/ 1549 w 1787"/>
              <a:gd name="T49" fmla="*/ 1361 h 1929"/>
              <a:gd name="T50" fmla="*/ 1544 w 1787"/>
              <a:gd name="T51" fmla="*/ 1126 h 1929"/>
              <a:gd name="T52" fmla="*/ 1443 w 1787"/>
              <a:gd name="T53" fmla="*/ 897 h 1929"/>
              <a:gd name="T54" fmla="*/ 1696 w 1787"/>
              <a:gd name="T55" fmla="*/ 924 h 1929"/>
              <a:gd name="T56" fmla="*/ 1578 w 1787"/>
              <a:gd name="T57" fmla="*/ 696 h 1929"/>
              <a:gd name="T58" fmla="*/ 1668 w 1787"/>
              <a:gd name="T59" fmla="*/ 656 h 1929"/>
              <a:gd name="T60" fmla="*/ 1729 w 1787"/>
              <a:gd name="T61" fmla="*/ 532 h 1929"/>
              <a:gd name="T62" fmla="*/ 1467 w 1787"/>
              <a:gd name="T63" fmla="*/ 389 h 1929"/>
              <a:gd name="T64" fmla="*/ 1357 w 1787"/>
              <a:gd name="T65" fmla="*/ 234 h 1929"/>
              <a:gd name="T66" fmla="*/ 1163 w 1787"/>
              <a:gd name="T67" fmla="*/ 139 h 1929"/>
              <a:gd name="T68" fmla="*/ 1588 w 1787"/>
              <a:gd name="T69" fmla="*/ 359 h 1929"/>
              <a:gd name="T70" fmla="*/ 553 w 1787"/>
              <a:gd name="T71" fmla="*/ 1518 h 1929"/>
              <a:gd name="T72" fmla="*/ 896 w 1787"/>
              <a:gd name="T73" fmla="*/ 1828 h 1929"/>
              <a:gd name="T74" fmla="*/ 865 w 1787"/>
              <a:gd name="T75" fmla="*/ 1828 h 1929"/>
              <a:gd name="T76" fmla="*/ 997 w 1787"/>
              <a:gd name="T77" fmla="*/ 1684 h 1929"/>
              <a:gd name="T78" fmla="*/ 1594 w 1787"/>
              <a:gd name="T79" fmla="*/ 1225 h 1929"/>
              <a:gd name="T80" fmla="*/ 1624 w 1787"/>
              <a:gd name="T81" fmla="*/ 961 h 1929"/>
              <a:gd name="T82" fmla="*/ 1538 w 1787"/>
              <a:gd name="T83" fmla="*/ 1203 h 1929"/>
              <a:gd name="T84" fmla="*/ 1015 w 1787"/>
              <a:gd name="T85" fmla="*/ 1808 h 1929"/>
              <a:gd name="T86" fmla="*/ 984 w 1787"/>
              <a:gd name="T87" fmla="*/ 1735 h 1929"/>
              <a:gd name="T88" fmla="*/ 1033 w 1787"/>
              <a:gd name="T89" fmla="*/ 1817 h 1929"/>
              <a:gd name="T90" fmla="*/ 1644 w 1787"/>
              <a:gd name="T91" fmla="*/ 772 h 1929"/>
              <a:gd name="T92" fmla="*/ 515 w 1787"/>
              <a:gd name="T93" fmla="*/ 202 h 1929"/>
              <a:gd name="T94" fmla="*/ 311 w 1787"/>
              <a:gd name="T95" fmla="*/ 752 h 1929"/>
              <a:gd name="T96" fmla="*/ 567 w 1787"/>
              <a:gd name="T97" fmla="*/ 1195 h 1929"/>
              <a:gd name="T98" fmla="*/ 1469 w 1787"/>
              <a:gd name="T99" fmla="*/ 647 h 1929"/>
              <a:gd name="T100" fmla="*/ 1392 w 1787"/>
              <a:gd name="T101" fmla="*/ 766 h 1929"/>
              <a:gd name="T102" fmla="*/ 1212 w 1787"/>
              <a:gd name="T103" fmla="*/ 581 h 1929"/>
              <a:gd name="T104" fmla="*/ 1042 w 1787"/>
              <a:gd name="T105" fmla="*/ 994 h 1929"/>
              <a:gd name="T106" fmla="*/ 800 w 1787"/>
              <a:gd name="T107" fmla="*/ 224 h 1929"/>
              <a:gd name="T108" fmla="*/ 1024 w 1787"/>
              <a:gd name="T109" fmla="*/ 1048 h 1929"/>
              <a:gd name="T110" fmla="*/ 1126 w 1787"/>
              <a:gd name="T111" fmla="*/ 460 h 1929"/>
              <a:gd name="T112" fmla="*/ 925 w 1787"/>
              <a:gd name="T113" fmla="*/ 277 h 1929"/>
              <a:gd name="T114" fmla="*/ 720 w 1787"/>
              <a:gd name="T115" fmla="*/ 438 h 1929"/>
              <a:gd name="T116" fmla="*/ 580 w 1787"/>
              <a:gd name="T117" fmla="*/ 1130 h 1929"/>
              <a:gd name="T118" fmla="*/ 793 w 1787"/>
              <a:gd name="T119" fmla="*/ 1508 h 1929"/>
              <a:gd name="T120" fmla="*/ 932 w 1787"/>
              <a:gd name="T121" fmla="*/ 1454 h 1929"/>
              <a:gd name="T122" fmla="*/ 1202 w 1787"/>
              <a:gd name="T123" fmla="*/ 1210 h 1929"/>
              <a:gd name="T124" fmla="*/ 1291 w 1787"/>
              <a:gd name="T125" fmla="*/ 823 h 19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87" h="1929">
                <a:moveTo>
                  <a:pt x="1783" y="1144"/>
                </a:moveTo>
                <a:lnTo>
                  <a:pt x="1777" y="1127"/>
                </a:lnTo>
                <a:lnTo>
                  <a:pt x="1770" y="1110"/>
                </a:lnTo>
                <a:lnTo>
                  <a:pt x="1765" y="1102"/>
                </a:lnTo>
                <a:lnTo>
                  <a:pt x="1762" y="1094"/>
                </a:lnTo>
                <a:lnTo>
                  <a:pt x="1759" y="1090"/>
                </a:lnTo>
                <a:lnTo>
                  <a:pt x="1758" y="1087"/>
                </a:lnTo>
                <a:lnTo>
                  <a:pt x="1759" y="1084"/>
                </a:lnTo>
                <a:lnTo>
                  <a:pt x="1759" y="1080"/>
                </a:lnTo>
                <a:lnTo>
                  <a:pt x="1756" y="1076"/>
                </a:lnTo>
                <a:lnTo>
                  <a:pt x="1751" y="1071"/>
                </a:lnTo>
                <a:lnTo>
                  <a:pt x="1747" y="1066"/>
                </a:lnTo>
                <a:lnTo>
                  <a:pt x="1744" y="1061"/>
                </a:lnTo>
                <a:lnTo>
                  <a:pt x="1737" y="1048"/>
                </a:lnTo>
                <a:lnTo>
                  <a:pt x="1726" y="1039"/>
                </a:lnTo>
                <a:lnTo>
                  <a:pt x="1730" y="1038"/>
                </a:lnTo>
                <a:lnTo>
                  <a:pt x="1733" y="1037"/>
                </a:lnTo>
                <a:lnTo>
                  <a:pt x="1734" y="1032"/>
                </a:lnTo>
                <a:lnTo>
                  <a:pt x="1732" y="1028"/>
                </a:lnTo>
                <a:lnTo>
                  <a:pt x="1728" y="1023"/>
                </a:lnTo>
                <a:lnTo>
                  <a:pt x="1722" y="1019"/>
                </a:lnTo>
                <a:lnTo>
                  <a:pt x="1715" y="1014"/>
                </a:lnTo>
                <a:lnTo>
                  <a:pt x="1709" y="1007"/>
                </a:lnTo>
                <a:lnTo>
                  <a:pt x="1715" y="1008"/>
                </a:lnTo>
                <a:lnTo>
                  <a:pt x="1720" y="1008"/>
                </a:lnTo>
                <a:lnTo>
                  <a:pt x="1707" y="1003"/>
                </a:lnTo>
                <a:lnTo>
                  <a:pt x="1692" y="1001"/>
                </a:lnTo>
                <a:lnTo>
                  <a:pt x="1688" y="1004"/>
                </a:lnTo>
                <a:lnTo>
                  <a:pt x="1687" y="1008"/>
                </a:lnTo>
                <a:lnTo>
                  <a:pt x="1681" y="1008"/>
                </a:lnTo>
                <a:lnTo>
                  <a:pt x="1676" y="1003"/>
                </a:lnTo>
                <a:lnTo>
                  <a:pt x="1668" y="995"/>
                </a:lnTo>
                <a:lnTo>
                  <a:pt x="1660" y="987"/>
                </a:lnTo>
                <a:lnTo>
                  <a:pt x="1656" y="985"/>
                </a:lnTo>
                <a:lnTo>
                  <a:pt x="1652" y="982"/>
                </a:lnTo>
                <a:lnTo>
                  <a:pt x="1652" y="978"/>
                </a:lnTo>
                <a:lnTo>
                  <a:pt x="1654" y="973"/>
                </a:lnTo>
                <a:lnTo>
                  <a:pt x="1648" y="972"/>
                </a:lnTo>
                <a:lnTo>
                  <a:pt x="1643" y="979"/>
                </a:lnTo>
                <a:lnTo>
                  <a:pt x="1656" y="989"/>
                </a:lnTo>
                <a:lnTo>
                  <a:pt x="1664" y="1004"/>
                </a:lnTo>
                <a:lnTo>
                  <a:pt x="1673" y="1016"/>
                </a:lnTo>
                <a:lnTo>
                  <a:pt x="1683" y="1029"/>
                </a:lnTo>
                <a:lnTo>
                  <a:pt x="1687" y="1036"/>
                </a:lnTo>
                <a:lnTo>
                  <a:pt x="1690" y="1043"/>
                </a:lnTo>
                <a:lnTo>
                  <a:pt x="1696" y="1048"/>
                </a:lnTo>
                <a:lnTo>
                  <a:pt x="1701" y="1054"/>
                </a:lnTo>
                <a:lnTo>
                  <a:pt x="1705" y="1061"/>
                </a:lnTo>
                <a:lnTo>
                  <a:pt x="1708" y="1069"/>
                </a:lnTo>
                <a:lnTo>
                  <a:pt x="1709" y="1072"/>
                </a:lnTo>
                <a:lnTo>
                  <a:pt x="1711" y="1074"/>
                </a:lnTo>
                <a:lnTo>
                  <a:pt x="1713" y="1074"/>
                </a:lnTo>
                <a:lnTo>
                  <a:pt x="1715" y="1074"/>
                </a:lnTo>
                <a:lnTo>
                  <a:pt x="1721" y="1080"/>
                </a:lnTo>
                <a:lnTo>
                  <a:pt x="1726" y="1087"/>
                </a:lnTo>
                <a:lnTo>
                  <a:pt x="1732" y="1093"/>
                </a:lnTo>
                <a:lnTo>
                  <a:pt x="1737" y="1101"/>
                </a:lnTo>
                <a:lnTo>
                  <a:pt x="1738" y="1107"/>
                </a:lnTo>
                <a:lnTo>
                  <a:pt x="1739" y="1114"/>
                </a:lnTo>
                <a:lnTo>
                  <a:pt x="1744" y="1118"/>
                </a:lnTo>
                <a:lnTo>
                  <a:pt x="1747" y="1115"/>
                </a:lnTo>
                <a:lnTo>
                  <a:pt x="1747" y="1107"/>
                </a:lnTo>
                <a:lnTo>
                  <a:pt x="1745" y="1099"/>
                </a:lnTo>
                <a:lnTo>
                  <a:pt x="1741" y="1093"/>
                </a:lnTo>
                <a:lnTo>
                  <a:pt x="1737" y="1087"/>
                </a:lnTo>
                <a:lnTo>
                  <a:pt x="1736" y="1084"/>
                </a:lnTo>
                <a:lnTo>
                  <a:pt x="1734" y="1080"/>
                </a:lnTo>
                <a:lnTo>
                  <a:pt x="1731" y="1078"/>
                </a:lnTo>
                <a:lnTo>
                  <a:pt x="1729" y="1074"/>
                </a:lnTo>
                <a:lnTo>
                  <a:pt x="1725" y="1069"/>
                </a:lnTo>
                <a:lnTo>
                  <a:pt x="1726" y="1062"/>
                </a:lnTo>
                <a:lnTo>
                  <a:pt x="1737" y="1072"/>
                </a:lnTo>
                <a:lnTo>
                  <a:pt x="1742" y="1084"/>
                </a:lnTo>
                <a:lnTo>
                  <a:pt x="1750" y="1098"/>
                </a:lnTo>
                <a:lnTo>
                  <a:pt x="1756" y="1113"/>
                </a:lnTo>
                <a:lnTo>
                  <a:pt x="1767" y="1135"/>
                </a:lnTo>
                <a:lnTo>
                  <a:pt x="1787" y="1148"/>
                </a:lnTo>
                <a:lnTo>
                  <a:pt x="1786" y="1146"/>
                </a:lnTo>
                <a:lnTo>
                  <a:pt x="1783" y="1144"/>
                </a:lnTo>
                <a:lnTo>
                  <a:pt x="1781" y="1138"/>
                </a:lnTo>
                <a:lnTo>
                  <a:pt x="1783" y="1144"/>
                </a:lnTo>
                <a:close/>
                <a:moveTo>
                  <a:pt x="555" y="1178"/>
                </a:moveTo>
                <a:lnTo>
                  <a:pt x="554" y="1178"/>
                </a:lnTo>
                <a:lnTo>
                  <a:pt x="553" y="1178"/>
                </a:lnTo>
                <a:lnTo>
                  <a:pt x="554" y="1179"/>
                </a:lnTo>
                <a:lnTo>
                  <a:pt x="556" y="1178"/>
                </a:lnTo>
                <a:lnTo>
                  <a:pt x="555" y="1178"/>
                </a:lnTo>
                <a:lnTo>
                  <a:pt x="555" y="1178"/>
                </a:lnTo>
                <a:lnTo>
                  <a:pt x="555" y="1178"/>
                </a:lnTo>
                <a:lnTo>
                  <a:pt x="555" y="1178"/>
                </a:lnTo>
                <a:close/>
                <a:moveTo>
                  <a:pt x="518" y="215"/>
                </a:moveTo>
                <a:lnTo>
                  <a:pt x="519" y="216"/>
                </a:lnTo>
                <a:lnTo>
                  <a:pt x="519" y="217"/>
                </a:lnTo>
                <a:lnTo>
                  <a:pt x="519" y="215"/>
                </a:lnTo>
                <a:lnTo>
                  <a:pt x="518" y="215"/>
                </a:lnTo>
                <a:lnTo>
                  <a:pt x="518" y="216"/>
                </a:lnTo>
                <a:lnTo>
                  <a:pt x="518" y="215"/>
                </a:lnTo>
                <a:close/>
                <a:moveTo>
                  <a:pt x="1144" y="910"/>
                </a:moveTo>
                <a:lnTo>
                  <a:pt x="1144" y="908"/>
                </a:lnTo>
                <a:lnTo>
                  <a:pt x="1144" y="908"/>
                </a:lnTo>
                <a:lnTo>
                  <a:pt x="1143" y="910"/>
                </a:lnTo>
                <a:lnTo>
                  <a:pt x="1144" y="910"/>
                </a:lnTo>
                <a:lnTo>
                  <a:pt x="1144" y="910"/>
                </a:lnTo>
                <a:lnTo>
                  <a:pt x="1144" y="910"/>
                </a:lnTo>
                <a:close/>
                <a:moveTo>
                  <a:pt x="901" y="445"/>
                </a:moveTo>
                <a:lnTo>
                  <a:pt x="904" y="443"/>
                </a:lnTo>
                <a:lnTo>
                  <a:pt x="902" y="441"/>
                </a:lnTo>
                <a:lnTo>
                  <a:pt x="900" y="441"/>
                </a:lnTo>
                <a:lnTo>
                  <a:pt x="899" y="445"/>
                </a:lnTo>
                <a:lnTo>
                  <a:pt x="900" y="445"/>
                </a:lnTo>
                <a:lnTo>
                  <a:pt x="901" y="445"/>
                </a:lnTo>
                <a:lnTo>
                  <a:pt x="901" y="445"/>
                </a:lnTo>
                <a:lnTo>
                  <a:pt x="901" y="445"/>
                </a:lnTo>
                <a:close/>
                <a:moveTo>
                  <a:pt x="910" y="465"/>
                </a:moveTo>
                <a:lnTo>
                  <a:pt x="913" y="463"/>
                </a:lnTo>
                <a:lnTo>
                  <a:pt x="912" y="460"/>
                </a:lnTo>
                <a:lnTo>
                  <a:pt x="909" y="463"/>
                </a:lnTo>
                <a:lnTo>
                  <a:pt x="910" y="465"/>
                </a:lnTo>
                <a:lnTo>
                  <a:pt x="910" y="465"/>
                </a:lnTo>
                <a:lnTo>
                  <a:pt x="910" y="465"/>
                </a:lnTo>
                <a:close/>
                <a:moveTo>
                  <a:pt x="900" y="453"/>
                </a:moveTo>
                <a:lnTo>
                  <a:pt x="902" y="454"/>
                </a:lnTo>
                <a:lnTo>
                  <a:pt x="902" y="450"/>
                </a:lnTo>
                <a:lnTo>
                  <a:pt x="901" y="451"/>
                </a:lnTo>
                <a:lnTo>
                  <a:pt x="900" y="453"/>
                </a:lnTo>
                <a:lnTo>
                  <a:pt x="900" y="453"/>
                </a:lnTo>
                <a:lnTo>
                  <a:pt x="900" y="453"/>
                </a:lnTo>
                <a:close/>
                <a:moveTo>
                  <a:pt x="850" y="806"/>
                </a:moveTo>
                <a:lnTo>
                  <a:pt x="858" y="811"/>
                </a:lnTo>
                <a:lnTo>
                  <a:pt x="865" y="806"/>
                </a:lnTo>
                <a:lnTo>
                  <a:pt x="858" y="805"/>
                </a:lnTo>
                <a:lnTo>
                  <a:pt x="850" y="806"/>
                </a:lnTo>
                <a:close/>
                <a:moveTo>
                  <a:pt x="1378" y="496"/>
                </a:moveTo>
                <a:lnTo>
                  <a:pt x="1376" y="507"/>
                </a:lnTo>
                <a:lnTo>
                  <a:pt x="1378" y="517"/>
                </a:lnTo>
                <a:lnTo>
                  <a:pt x="1379" y="506"/>
                </a:lnTo>
                <a:lnTo>
                  <a:pt x="1378" y="496"/>
                </a:lnTo>
                <a:lnTo>
                  <a:pt x="1379" y="500"/>
                </a:lnTo>
                <a:lnTo>
                  <a:pt x="1378" y="496"/>
                </a:lnTo>
                <a:close/>
                <a:moveTo>
                  <a:pt x="1379" y="517"/>
                </a:moveTo>
                <a:lnTo>
                  <a:pt x="1378" y="517"/>
                </a:lnTo>
                <a:lnTo>
                  <a:pt x="1379" y="517"/>
                </a:lnTo>
                <a:lnTo>
                  <a:pt x="1379" y="517"/>
                </a:lnTo>
                <a:lnTo>
                  <a:pt x="1379" y="517"/>
                </a:lnTo>
                <a:lnTo>
                  <a:pt x="1379" y="517"/>
                </a:lnTo>
                <a:close/>
                <a:moveTo>
                  <a:pt x="917" y="1459"/>
                </a:moveTo>
                <a:lnTo>
                  <a:pt x="917" y="1459"/>
                </a:lnTo>
                <a:lnTo>
                  <a:pt x="917" y="1459"/>
                </a:lnTo>
                <a:lnTo>
                  <a:pt x="917" y="1459"/>
                </a:lnTo>
                <a:lnTo>
                  <a:pt x="917" y="1459"/>
                </a:lnTo>
                <a:close/>
                <a:moveTo>
                  <a:pt x="921" y="1458"/>
                </a:moveTo>
                <a:lnTo>
                  <a:pt x="920" y="1456"/>
                </a:lnTo>
                <a:lnTo>
                  <a:pt x="918" y="1458"/>
                </a:lnTo>
                <a:lnTo>
                  <a:pt x="918" y="1459"/>
                </a:lnTo>
                <a:lnTo>
                  <a:pt x="921" y="1458"/>
                </a:lnTo>
                <a:lnTo>
                  <a:pt x="921" y="1458"/>
                </a:lnTo>
                <a:lnTo>
                  <a:pt x="921" y="1458"/>
                </a:lnTo>
                <a:close/>
                <a:moveTo>
                  <a:pt x="1229" y="546"/>
                </a:moveTo>
                <a:lnTo>
                  <a:pt x="1230" y="546"/>
                </a:lnTo>
                <a:lnTo>
                  <a:pt x="1230" y="546"/>
                </a:lnTo>
                <a:lnTo>
                  <a:pt x="1229" y="546"/>
                </a:lnTo>
                <a:lnTo>
                  <a:pt x="1229" y="546"/>
                </a:lnTo>
                <a:close/>
                <a:moveTo>
                  <a:pt x="1227" y="537"/>
                </a:moveTo>
                <a:lnTo>
                  <a:pt x="1221" y="547"/>
                </a:lnTo>
                <a:lnTo>
                  <a:pt x="1217" y="556"/>
                </a:lnTo>
                <a:lnTo>
                  <a:pt x="1218" y="555"/>
                </a:lnTo>
                <a:lnTo>
                  <a:pt x="1218" y="554"/>
                </a:lnTo>
                <a:lnTo>
                  <a:pt x="1222" y="550"/>
                </a:lnTo>
                <a:lnTo>
                  <a:pt x="1229" y="546"/>
                </a:lnTo>
                <a:lnTo>
                  <a:pt x="1228" y="541"/>
                </a:lnTo>
                <a:lnTo>
                  <a:pt x="1227" y="537"/>
                </a:lnTo>
                <a:lnTo>
                  <a:pt x="1227" y="540"/>
                </a:lnTo>
                <a:lnTo>
                  <a:pt x="1227" y="537"/>
                </a:lnTo>
                <a:close/>
                <a:moveTo>
                  <a:pt x="1044" y="979"/>
                </a:moveTo>
                <a:lnTo>
                  <a:pt x="1045" y="980"/>
                </a:lnTo>
                <a:lnTo>
                  <a:pt x="1046" y="979"/>
                </a:lnTo>
                <a:lnTo>
                  <a:pt x="1045" y="978"/>
                </a:lnTo>
                <a:lnTo>
                  <a:pt x="1044" y="979"/>
                </a:lnTo>
                <a:lnTo>
                  <a:pt x="1044" y="979"/>
                </a:lnTo>
                <a:lnTo>
                  <a:pt x="1044" y="979"/>
                </a:lnTo>
                <a:close/>
                <a:moveTo>
                  <a:pt x="1073" y="639"/>
                </a:moveTo>
                <a:lnTo>
                  <a:pt x="1071" y="636"/>
                </a:lnTo>
                <a:lnTo>
                  <a:pt x="1067" y="637"/>
                </a:lnTo>
                <a:lnTo>
                  <a:pt x="1067" y="638"/>
                </a:lnTo>
                <a:lnTo>
                  <a:pt x="1067" y="638"/>
                </a:lnTo>
                <a:lnTo>
                  <a:pt x="1065" y="639"/>
                </a:lnTo>
                <a:lnTo>
                  <a:pt x="1063" y="640"/>
                </a:lnTo>
                <a:lnTo>
                  <a:pt x="1058" y="640"/>
                </a:lnTo>
                <a:lnTo>
                  <a:pt x="1054" y="640"/>
                </a:lnTo>
                <a:lnTo>
                  <a:pt x="1047" y="634"/>
                </a:lnTo>
                <a:lnTo>
                  <a:pt x="1044" y="626"/>
                </a:lnTo>
                <a:lnTo>
                  <a:pt x="1053" y="629"/>
                </a:lnTo>
                <a:lnTo>
                  <a:pt x="1058" y="636"/>
                </a:lnTo>
                <a:lnTo>
                  <a:pt x="1058" y="631"/>
                </a:lnTo>
                <a:lnTo>
                  <a:pt x="1058" y="636"/>
                </a:lnTo>
                <a:lnTo>
                  <a:pt x="1064" y="634"/>
                </a:lnTo>
                <a:lnTo>
                  <a:pt x="1072" y="636"/>
                </a:lnTo>
                <a:lnTo>
                  <a:pt x="1079" y="639"/>
                </a:lnTo>
                <a:lnTo>
                  <a:pt x="1087" y="642"/>
                </a:lnTo>
                <a:lnTo>
                  <a:pt x="1099" y="646"/>
                </a:lnTo>
                <a:lnTo>
                  <a:pt x="1111" y="655"/>
                </a:lnTo>
                <a:lnTo>
                  <a:pt x="1116" y="667"/>
                </a:lnTo>
                <a:lnTo>
                  <a:pt x="1119" y="681"/>
                </a:lnTo>
                <a:lnTo>
                  <a:pt x="1122" y="700"/>
                </a:lnTo>
                <a:lnTo>
                  <a:pt x="1131" y="717"/>
                </a:lnTo>
                <a:lnTo>
                  <a:pt x="1123" y="715"/>
                </a:lnTo>
                <a:lnTo>
                  <a:pt x="1119" y="708"/>
                </a:lnTo>
                <a:lnTo>
                  <a:pt x="1116" y="704"/>
                </a:lnTo>
                <a:lnTo>
                  <a:pt x="1114" y="699"/>
                </a:lnTo>
                <a:lnTo>
                  <a:pt x="1108" y="698"/>
                </a:lnTo>
                <a:lnTo>
                  <a:pt x="1103" y="697"/>
                </a:lnTo>
                <a:lnTo>
                  <a:pt x="1095" y="692"/>
                </a:lnTo>
                <a:lnTo>
                  <a:pt x="1091" y="684"/>
                </a:lnTo>
                <a:lnTo>
                  <a:pt x="1092" y="675"/>
                </a:lnTo>
                <a:lnTo>
                  <a:pt x="1086" y="672"/>
                </a:lnTo>
                <a:lnTo>
                  <a:pt x="1087" y="669"/>
                </a:lnTo>
                <a:lnTo>
                  <a:pt x="1090" y="667"/>
                </a:lnTo>
                <a:lnTo>
                  <a:pt x="1092" y="665"/>
                </a:lnTo>
                <a:lnTo>
                  <a:pt x="1090" y="664"/>
                </a:lnTo>
                <a:lnTo>
                  <a:pt x="1086" y="664"/>
                </a:lnTo>
                <a:lnTo>
                  <a:pt x="1081" y="663"/>
                </a:lnTo>
                <a:lnTo>
                  <a:pt x="1081" y="658"/>
                </a:lnTo>
                <a:lnTo>
                  <a:pt x="1086" y="658"/>
                </a:lnTo>
                <a:lnTo>
                  <a:pt x="1094" y="661"/>
                </a:lnTo>
                <a:lnTo>
                  <a:pt x="1102" y="657"/>
                </a:lnTo>
                <a:lnTo>
                  <a:pt x="1098" y="650"/>
                </a:lnTo>
                <a:lnTo>
                  <a:pt x="1089" y="648"/>
                </a:lnTo>
                <a:lnTo>
                  <a:pt x="1079" y="646"/>
                </a:lnTo>
                <a:lnTo>
                  <a:pt x="1070" y="648"/>
                </a:lnTo>
                <a:lnTo>
                  <a:pt x="1065" y="650"/>
                </a:lnTo>
                <a:lnTo>
                  <a:pt x="1063" y="647"/>
                </a:lnTo>
                <a:lnTo>
                  <a:pt x="1065" y="644"/>
                </a:lnTo>
                <a:lnTo>
                  <a:pt x="1069" y="641"/>
                </a:lnTo>
                <a:lnTo>
                  <a:pt x="1069" y="640"/>
                </a:lnTo>
                <a:lnTo>
                  <a:pt x="1069" y="640"/>
                </a:lnTo>
                <a:lnTo>
                  <a:pt x="1072" y="641"/>
                </a:lnTo>
                <a:lnTo>
                  <a:pt x="1073" y="639"/>
                </a:lnTo>
                <a:lnTo>
                  <a:pt x="1073" y="640"/>
                </a:lnTo>
                <a:lnTo>
                  <a:pt x="1073" y="639"/>
                </a:lnTo>
                <a:close/>
                <a:moveTo>
                  <a:pt x="537" y="657"/>
                </a:moveTo>
                <a:lnTo>
                  <a:pt x="543" y="656"/>
                </a:lnTo>
                <a:lnTo>
                  <a:pt x="550" y="650"/>
                </a:lnTo>
                <a:lnTo>
                  <a:pt x="542" y="653"/>
                </a:lnTo>
                <a:lnTo>
                  <a:pt x="537" y="657"/>
                </a:lnTo>
                <a:close/>
                <a:moveTo>
                  <a:pt x="1088" y="405"/>
                </a:moveTo>
                <a:lnTo>
                  <a:pt x="1092" y="399"/>
                </a:lnTo>
                <a:lnTo>
                  <a:pt x="1089" y="395"/>
                </a:lnTo>
                <a:lnTo>
                  <a:pt x="1085" y="400"/>
                </a:lnTo>
                <a:lnTo>
                  <a:pt x="1088" y="405"/>
                </a:lnTo>
                <a:lnTo>
                  <a:pt x="1088" y="405"/>
                </a:lnTo>
                <a:lnTo>
                  <a:pt x="1088" y="405"/>
                </a:lnTo>
                <a:close/>
                <a:moveTo>
                  <a:pt x="799" y="630"/>
                </a:moveTo>
                <a:lnTo>
                  <a:pt x="799" y="629"/>
                </a:lnTo>
                <a:lnTo>
                  <a:pt x="798" y="628"/>
                </a:lnTo>
                <a:lnTo>
                  <a:pt x="797" y="629"/>
                </a:lnTo>
                <a:lnTo>
                  <a:pt x="798" y="631"/>
                </a:lnTo>
                <a:lnTo>
                  <a:pt x="798" y="631"/>
                </a:lnTo>
                <a:lnTo>
                  <a:pt x="799" y="630"/>
                </a:lnTo>
                <a:lnTo>
                  <a:pt x="799" y="630"/>
                </a:lnTo>
                <a:lnTo>
                  <a:pt x="799" y="630"/>
                </a:lnTo>
                <a:close/>
                <a:moveTo>
                  <a:pt x="791" y="582"/>
                </a:moveTo>
                <a:lnTo>
                  <a:pt x="784" y="581"/>
                </a:lnTo>
                <a:lnTo>
                  <a:pt x="778" y="581"/>
                </a:lnTo>
                <a:lnTo>
                  <a:pt x="778" y="581"/>
                </a:lnTo>
                <a:lnTo>
                  <a:pt x="778" y="581"/>
                </a:lnTo>
                <a:lnTo>
                  <a:pt x="784" y="587"/>
                </a:lnTo>
                <a:lnTo>
                  <a:pt x="791" y="582"/>
                </a:lnTo>
                <a:close/>
                <a:moveTo>
                  <a:pt x="778" y="581"/>
                </a:moveTo>
                <a:lnTo>
                  <a:pt x="777" y="581"/>
                </a:lnTo>
                <a:lnTo>
                  <a:pt x="778" y="581"/>
                </a:lnTo>
                <a:close/>
                <a:moveTo>
                  <a:pt x="921" y="1182"/>
                </a:moveTo>
                <a:lnTo>
                  <a:pt x="924" y="1184"/>
                </a:lnTo>
                <a:lnTo>
                  <a:pt x="926" y="1182"/>
                </a:lnTo>
                <a:lnTo>
                  <a:pt x="924" y="1181"/>
                </a:lnTo>
                <a:lnTo>
                  <a:pt x="921" y="1182"/>
                </a:lnTo>
                <a:lnTo>
                  <a:pt x="922" y="1182"/>
                </a:lnTo>
                <a:lnTo>
                  <a:pt x="921" y="1182"/>
                </a:lnTo>
                <a:close/>
                <a:moveTo>
                  <a:pt x="1075" y="533"/>
                </a:moveTo>
                <a:lnTo>
                  <a:pt x="1078" y="533"/>
                </a:lnTo>
                <a:lnTo>
                  <a:pt x="1079" y="531"/>
                </a:lnTo>
                <a:lnTo>
                  <a:pt x="1074" y="531"/>
                </a:lnTo>
                <a:lnTo>
                  <a:pt x="1072" y="533"/>
                </a:lnTo>
                <a:lnTo>
                  <a:pt x="1073" y="536"/>
                </a:lnTo>
                <a:lnTo>
                  <a:pt x="1075" y="533"/>
                </a:lnTo>
                <a:lnTo>
                  <a:pt x="1075" y="533"/>
                </a:lnTo>
                <a:lnTo>
                  <a:pt x="1075" y="533"/>
                </a:lnTo>
                <a:close/>
                <a:moveTo>
                  <a:pt x="993" y="631"/>
                </a:moveTo>
                <a:lnTo>
                  <a:pt x="993" y="631"/>
                </a:lnTo>
                <a:lnTo>
                  <a:pt x="993" y="631"/>
                </a:lnTo>
                <a:lnTo>
                  <a:pt x="991" y="631"/>
                </a:lnTo>
                <a:lnTo>
                  <a:pt x="989" y="631"/>
                </a:lnTo>
                <a:lnTo>
                  <a:pt x="988" y="628"/>
                </a:lnTo>
                <a:lnTo>
                  <a:pt x="986" y="623"/>
                </a:lnTo>
                <a:lnTo>
                  <a:pt x="988" y="622"/>
                </a:lnTo>
                <a:lnTo>
                  <a:pt x="991" y="621"/>
                </a:lnTo>
                <a:lnTo>
                  <a:pt x="993" y="617"/>
                </a:lnTo>
                <a:lnTo>
                  <a:pt x="995" y="614"/>
                </a:lnTo>
                <a:lnTo>
                  <a:pt x="986" y="620"/>
                </a:lnTo>
                <a:lnTo>
                  <a:pt x="974" y="622"/>
                </a:lnTo>
                <a:lnTo>
                  <a:pt x="980" y="617"/>
                </a:lnTo>
                <a:lnTo>
                  <a:pt x="983" y="611"/>
                </a:lnTo>
                <a:lnTo>
                  <a:pt x="989" y="606"/>
                </a:lnTo>
                <a:lnTo>
                  <a:pt x="995" y="601"/>
                </a:lnTo>
                <a:lnTo>
                  <a:pt x="991" y="605"/>
                </a:lnTo>
                <a:lnTo>
                  <a:pt x="991" y="608"/>
                </a:lnTo>
                <a:lnTo>
                  <a:pt x="995" y="609"/>
                </a:lnTo>
                <a:lnTo>
                  <a:pt x="997" y="609"/>
                </a:lnTo>
                <a:lnTo>
                  <a:pt x="1000" y="607"/>
                </a:lnTo>
                <a:lnTo>
                  <a:pt x="1004" y="605"/>
                </a:lnTo>
                <a:lnTo>
                  <a:pt x="1007" y="603"/>
                </a:lnTo>
                <a:lnTo>
                  <a:pt x="1009" y="599"/>
                </a:lnTo>
                <a:lnTo>
                  <a:pt x="1009" y="597"/>
                </a:lnTo>
                <a:lnTo>
                  <a:pt x="1011" y="596"/>
                </a:lnTo>
                <a:lnTo>
                  <a:pt x="1012" y="593"/>
                </a:lnTo>
                <a:lnTo>
                  <a:pt x="1013" y="591"/>
                </a:lnTo>
                <a:lnTo>
                  <a:pt x="1016" y="588"/>
                </a:lnTo>
                <a:lnTo>
                  <a:pt x="1019" y="584"/>
                </a:lnTo>
                <a:lnTo>
                  <a:pt x="1020" y="574"/>
                </a:lnTo>
                <a:lnTo>
                  <a:pt x="1017" y="565"/>
                </a:lnTo>
                <a:lnTo>
                  <a:pt x="1022" y="568"/>
                </a:lnTo>
                <a:lnTo>
                  <a:pt x="1017" y="565"/>
                </a:lnTo>
                <a:lnTo>
                  <a:pt x="1025" y="568"/>
                </a:lnTo>
                <a:lnTo>
                  <a:pt x="1028" y="578"/>
                </a:lnTo>
                <a:lnTo>
                  <a:pt x="1028" y="595"/>
                </a:lnTo>
                <a:lnTo>
                  <a:pt x="1028" y="612"/>
                </a:lnTo>
                <a:lnTo>
                  <a:pt x="1026" y="647"/>
                </a:lnTo>
                <a:lnTo>
                  <a:pt x="1020" y="681"/>
                </a:lnTo>
                <a:lnTo>
                  <a:pt x="1019" y="684"/>
                </a:lnTo>
                <a:lnTo>
                  <a:pt x="1016" y="687"/>
                </a:lnTo>
                <a:lnTo>
                  <a:pt x="1012" y="687"/>
                </a:lnTo>
                <a:lnTo>
                  <a:pt x="1007" y="684"/>
                </a:lnTo>
                <a:lnTo>
                  <a:pt x="1006" y="676"/>
                </a:lnTo>
                <a:lnTo>
                  <a:pt x="1003" y="670"/>
                </a:lnTo>
                <a:lnTo>
                  <a:pt x="1000" y="670"/>
                </a:lnTo>
                <a:lnTo>
                  <a:pt x="998" y="669"/>
                </a:lnTo>
                <a:lnTo>
                  <a:pt x="997" y="666"/>
                </a:lnTo>
                <a:lnTo>
                  <a:pt x="997" y="662"/>
                </a:lnTo>
                <a:lnTo>
                  <a:pt x="996" y="655"/>
                </a:lnTo>
                <a:lnTo>
                  <a:pt x="996" y="648"/>
                </a:lnTo>
                <a:lnTo>
                  <a:pt x="996" y="644"/>
                </a:lnTo>
                <a:lnTo>
                  <a:pt x="995" y="639"/>
                </a:lnTo>
                <a:lnTo>
                  <a:pt x="993" y="638"/>
                </a:lnTo>
                <a:lnTo>
                  <a:pt x="992" y="638"/>
                </a:lnTo>
                <a:lnTo>
                  <a:pt x="991" y="638"/>
                </a:lnTo>
                <a:lnTo>
                  <a:pt x="991" y="638"/>
                </a:lnTo>
                <a:lnTo>
                  <a:pt x="990" y="636"/>
                </a:lnTo>
                <a:lnTo>
                  <a:pt x="988" y="634"/>
                </a:lnTo>
                <a:lnTo>
                  <a:pt x="991" y="634"/>
                </a:lnTo>
                <a:lnTo>
                  <a:pt x="993" y="631"/>
                </a:lnTo>
                <a:lnTo>
                  <a:pt x="993" y="631"/>
                </a:lnTo>
                <a:lnTo>
                  <a:pt x="993" y="631"/>
                </a:lnTo>
                <a:close/>
                <a:moveTo>
                  <a:pt x="1004" y="607"/>
                </a:moveTo>
                <a:lnTo>
                  <a:pt x="1003" y="608"/>
                </a:lnTo>
                <a:lnTo>
                  <a:pt x="1000" y="609"/>
                </a:lnTo>
                <a:lnTo>
                  <a:pt x="997" y="611"/>
                </a:lnTo>
                <a:lnTo>
                  <a:pt x="997" y="614"/>
                </a:lnTo>
                <a:lnTo>
                  <a:pt x="998" y="614"/>
                </a:lnTo>
                <a:lnTo>
                  <a:pt x="997" y="614"/>
                </a:lnTo>
                <a:lnTo>
                  <a:pt x="1000" y="613"/>
                </a:lnTo>
                <a:lnTo>
                  <a:pt x="1000" y="609"/>
                </a:lnTo>
                <a:lnTo>
                  <a:pt x="1004" y="611"/>
                </a:lnTo>
                <a:lnTo>
                  <a:pt x="1004" y="608"/>
                </a:lnTo>
                <a:lnTo>
                  <a:pt x="1007" y="607"/>
                </a:lnTo>
                <a:lnTo>
                  <a:pt x="1004" y="607"/>
                </a:lnTo>
                <a:close/>
                <a:moveTo>
                  <a:pt x="1000" y="624"/>
                </a:moveTo>
                <a:lnTo>
                  <a:pt x="998" y="626"/>
                </a:lnTo>
                <a:lnTo>
                  <a:pt x="999" y="629"/>
                </a:lnTo>
                <a:lnTo>
                  <a:pt x="1001" y="626"/>
                </a:lnTo>
                <a:lnTo>
                  <a:pt x="1000" y="624"/>
                </a:lnTo>
                <a:lnTo>
                  <a:pt x="999" y="624"/>
                </a:lnTo>
                <a:lnTo>
                  <a:pt x="1000" y="624"/>
                </a:lnTo>
                <a:close/>
                <a:moveTo>
                  <a:pt x="1000" y="640"/>
                </a:moveTo>
                <a:lnTo>
                  <a:pt x="998" y="644"/>
                </a:lnTo>
                <a:lnTo>
                  <a:pt x="999" y="645"/>
                </a:lnTo>
                <a:lnTo>
                  <a:pt x="1001" y="641"/>
                </a:lnTo>
                <a:lnTo>
                  <a:pt x="1000" y="640"/>
                </a:lnTo>
                <a:lnTo>
                  <a:pt x="1000" y="640"/>
                </a:lnTo>
                <a:lnTo>
                  <a:pt x="1000" y="640"/>
                </a:lnTo>
                <a:close/>
                <a:moveTo>
                  <a:pt x="847" y="924"/>
                </a:moveTo>
                <a:lnTo>
                  <a:pt x="849" y="925"/>
                </a:lnTo>
                <a:lnTo>
                  <a:pt x="850" y="924"/>
                </a:lnTo>
                <a:lnTo>
                  <a:pt x="849" y="924"/>
                </a:lnTo>
                <a:lnTo>
                  <a:pt x="847" y="924"/>
                </a:lnTo>
                <a:lnTo>
                  <a:pt x="848" y="924"/>
                </a:lnTo>
                <a:lnTo>
                  <a:pt x="847" y="924"/>
                </a:lnTo>
                <a:close/>
                <a:moveTo>
                  <a:pt x="875" y="939"/>
                </a:moveTo>
                <a:lnTo>
                  <a:pt x="873" y="936"/>
                </a:lnTo>
                <a:lnTo>
                  <a:pt x="868" y="938"/>
                </a:lnTo>
                <a:lnTo>
                  <a:pt x="868" y="944"/>
                </a:lnTo>
                <a:lnTo>
                  <a:pt x="871" y="949"/>
                </a:lnTo>
                <a:lnTo>
                  <a:pt x="873" y="953"/>
                </a:lnTo>
                <a:lnTo>
                  <a:pt x="876" y="955"/>
                </a:lnTo>
                <a:lnTo>
                  <a:pt x="876" y="955"/>
                </a:lnTo>
                <a:lnTo>
                  <a:pt x="876" y="956"/>
                </a:lnTo>
                <a:lnTo>
                  <a:pt x="876" y="957"/>
                </a:lnTo>
                <a:lnTo>
                  <a:pt x="877" y="960"/>
                </a:lnTo>
                <a:lnTo>
                  <a:pt x="880" y="962"/>
                </a:lnTo>
                <a:lnTo>
                  <a:pt x="881" y="964"/>
                </a:lnTo>
                <a:lnTo>
                  <a:pt x="875" y="968"/>
                </a:lnTo>
                <a:lnTo>
                  <a:pt x="867" y="965"/>
                </a:lnTo>
                <a:lnTo>
                  <a:pt x="867" y="970"/>
                </a:lnTo>
                <a:lnTo>
                  <a:pt x="865" y="974"/>
                </a:lnTo>
                <a:lnTo>
                  <a:pt x="861" y="969"/>
                </a:lnTo>
                <a:lnTo>
                  <a:pt x="857" y="964"/>
                </a:lnTo>
                <a:lnTo>
                  <a:pt x="853" y="961"/>
                </a:lnTo>
                <a:lnTo>
                  <a:pt x="856" y="957"/>
                </a:lnTo>
                <a:lnTo>
                  <a:pt x="859" y="954"/>
                </a:lnTo>
                <a:lnTo>
                  <a:pt x="855" y="951"/>
                </a:lnTo>
                <a:lnTo>
                  <a:pt x="852" y="949"/>
                </a:lnTo>
                <a:lnTo>
                  <a:pt x="850" y="947"/>
                </a:lnTo>
                <a:lnTo>
                  <a:pt x="850" y="944"/>
                </a:lnTo>
                <a:lnTo>
                  <a:pt x="852" y="940"/>
                </a:lnTo>
                <a:lnTo>
                  <a:pt x="850" y="935"/>
                </a:lnTo>
                <a:lnTo>
                  <a:pt x="846" y="930"/>
                </a:lnTo>
                <a:lnTo>
                  <a:pt x="843" y="923"/>
                </a:lnTo>
                <a:lnTo>
                  <a:pt x="842" y="914"/>
                </a:lnTo>
                <a:lnTo>
                  <a:pt x="843" y="908"/>
                </a:lnTo>
                <a:lnTo>
                  <a:pt x="844" y="904"/>
                </a:lnTo>
                <a:lnTo>
                  <a:pt x="843" y="903"/>
                </a:lnTo>
                <a:lnTo>
                  <a:pt x="843" y="902"/>
                </a:lnTo>
                <a:lnTo>
                  <a:pt x="844" y="899"/>
                </a:lnTo>
                <a:lnTo>
                  <a:pt x="846" y="897"/>
                </a:lnTo>
                <a:lnTo>
                  <a:pt x="849" y="894"/>
                </a:lnTo>
                <a:lnTo>
                  <a:pt x="852" y="894"/>
                </a:lnTo>
                <a:lnTo>
                  <a:pt x="858" y="894"/>
                </a:lnTo>
                <a:lnTo>
                  <a:pt x="860" y="890"/>
                </a:lnTo>
                <a:lnTo>
                  <a:pt x="859" y="886"/>
                </a:lnTo>
                <a:lnTo>
                  <a:pt x="853" y="887"/>
                </a:lnTo>
                <a:lnTo>
                  <a:pt x="849" y="885"/>
                </a:lnTo>
                <a:lnTo>
                  <a:pt x="850" y="880"/>
                </a:lnTo>
                <a:lnTo>
                  <a:pt x="851" y="879"/>
                </a:lnTo>
                <a:lnTo>
                  <a:pt x="853" y="878"/>
                </a:lnTo>
                <a:lnTo>
                  <a:pt x="851" y="877"/>
                </a:lnTo>
                <a:lnTo>
                  <a:pt x="849" y="874"/>
                </a:lnTo>
                <a:lnTo>
                  <a:pt x="848" y="869"/>
                </a:lnTo>
                <a:lnTo>
                  <a:pt x="849" y="864"/>
                </a:lnTo>
                <a:lnTo>
                  <a:pt x="850" y="858"/>
                </a:lnTo>
                <a:lnTo>
                  <a:pt x="855" y="856"/>
                </a:lnTo>
                <a:lnTo>
                  <a:pt x="861" y="855"/>
                </a:lnTo>
                <a:lnTo>
                  <a:pt x="868" y="854"/>
                </a:lnTo>
                <a:lnTo>
                  <a:pt x="873" y="847"/>
                </a:lnTo>
                <a:lnTo>
                  <a:pt x="876" y="839"/>
                </a:lnTo>
                <a:lnTo>
                  <a:pt x="876" y="828"/>
                </a:lnTo>
                <a:lnTo>
                  <a:pt x="876" y="816"/>
                </a:lnTo>
                <a:lnTo>
                  <a:pt x="879" y="806"/>
                </a:lnTo>
                <a:lnTo>
                  <a:pt x="882" y="796"/>
                </a:lnTo>
                <a:lnTo>
                  <a:pt x="886" y="787"/>
                </a:lnTo>
                <a:lnTo>
                  <a:pt x="886" y="779"/>
                </a:lnTo>
                <a:lnTo>
                  <a:pt x="885" y="780"/>
                </a:lnTo>
                <a:lnTo>
                  <a:pt x="883" y="781"/>
                </a:lnTo>
                <a:lnTo>
                  <a:pt x="886" y="778"/>
                </a:lnTo>
                <a:lnTo>
                  <a:pt x="884" y="774"/>
                </a:lnTo>
                <a:lnTo>
                  <a:pt x="891" y="775"/>
                </a:lnTo>
                <a:lnTo>
                  <a:pt x="894" y="770"/>
                </a:lnTo>
                <a:lnTo>
                  <a:pt x="894" y="767"/>
                </a:lnTo>
                <a:lnTo>
                  <a:pt x="896" y="766"/>
                </a:lnTo>
                <a:lnTo>
                  <a:pt x="898" y="766"/>
                </a:lnTo>
                <a:lnTo>
                  <a:pt x="900" y="769"/>
                </a:lnTo>
                <a:lnTo>
                  <a:pt x="898" y="777"/>
                </a:lnTo>
                <a:lnTo>
                  <a:pt x="894" y="786"/>
                </a:lnTo>
                <a:lnTo>
                  <a:pt x="890" y="797"/>
                </a:lnTo>
                <a:lnTo>
                  <a:pt x="888" y="810"/>
                </a:lnTo>
                <a:lnTo>
                  <a:pt x="879" y="855"/>
                </a:lnTo>
                <a:lnTo>
                  <a:pt x="873" y="902"/>
                </a:lnTo>
                <a:lnTo>
                  <a:pt x="871" y="911"/>
                </a:lnTo>
                <a:lnTo>
                  <a:pt x="872" y="921"/>
                </a:lnTo>
                <a:lnTo>
                  <a:pt x="873" y="924"/>
                </a:lnTo>
                <a:lnTo>
                  <a:pt x="875" y="927"/>
                </a:lnTo>
                <a:lnTo>
                  <a:pt x="875" y="931"/>
                </a:lnTo>
                <a:lnTo>
                  <a:pt x="876" y="933"/>
                </a:lnTo>
                <a:lnTo>
                  <a:pt x="880" y="931"/>
                </a:lnTo>
                <a:lnTo>
                  <a:pt x="876" y="927"/>
                </a:lnTo>
                <a:lnTo>
                  <a:pt x="877" y="920"/>
                </a:lnTo>
                <a:lnTo>
                  <a:pt x="879" y="913"/>
                </a:lnTo>
                <a:lnTo>
                  <a:pt x="877" y="911"/>
                </a:lnTo>
                <a:lnTo>
                  <a:pt x="880" y="910"/>
                </a:lnTo>
                <a:lnTo>
                  <a:pt x="883" y="910"/>
                </a:lnTo>
                <a:lnTo>
                  <a:pt x="886" y="911"/>
                </a:lnTo>
                <a:lnTo>
                  <a:pt x="892" y="914"/>
                </a:lnTo>
                <a:lnTo>
                  <a:pt x="894" y="920"/>
                </a:lnTo>
                <a:lnTo>
                  <a:pt x="897" y="923"/>
                </a:lnTo>
                <a:lnTo>
                  <a:pt x="898" y="927"/>
                </a:lnTo>
                <a:lnTo>
                  <a:pt x="899" y="929"/>
                </a:lnTo>
                <a:lnTo>
                  <a:pt x="896" y="930"/>
                </a:lnTo>
                <a:lnTo>
                  <a:pt x="894" y="935"/>
                </a:lnTo>
                <a:lnTo>
                  <a:pt x="898" y="939"/>
                </a:lnTo>
                <a:lnTo>
                  <a:pt x="890" y="939"/>
                </a:lnTo>
                <a:lnTo>
                  <a:pt x="883" y="937"/>
                </a:lnTo>
                <a:lnTo>
                  <a:pt x="885" y="938"/>
                </a:lnTo>
                <a:lnTo>
                  <a:pt x="883" y="937"/>
                </a:lnTo>
                <a:lnTo>
                  <a:pt x="885" y="943"/>
                </a:lnTo>
                <a:lnTo>
                  <a:pt x="884" y="949"/>
                </a:lnTo>
                <a:lnTo>
                  <a:pt x="883" y="953"/>
                </a:lnTo>
                <a:lnTo>
                  <a:pt x="880" y="955"/>
                </a:lnTo>
                <a:lnTo>
                  <a:pt x="877" y="954"/>
                </a:lnTo>
                <a:lnTo>
                  <a:pt x="876" y="955"/>
                </a:lnTo>
                <a:lnTo>
                  <a:pt x="876" y="947"/>
                </a:lnTo>
                <a:lnTo>
                  <a:pt x="875" y="939"/>
                </a:lnTo>
                <a:lnTo>
                  <a:pt x="875" y="940"/>
                </a:lnTo>
                <a:lnTo>
                  <a:pt x="875" y="939"/>
                </a:lnTo>
                <a:close/>
                <a:moveTo>
                  <a:pt x="1000" y="886"/>
                </a:moveTo>
                <a:lnTo>
                  <a:pt x="1001" y="885"/>
                </a:lnTo>
                <a:lnTo>
                  <a:pt x="999" y="883"/>
                </a:lnTo>
                <a:lnTo>
                  <a:pt x="999" y="883"/>
                </a:lnTo>
                <a:lnTo>
                  <a:pt x="999" y="883"/>
                </a:lnTo>
                <a:lnTo>
                  <a:pt x="999" y="885"/>
                </a:lnTo>
                <a:lnTo>
                  <a:pt x="1000" y="886"/>
                </a:lnTo>
                <a:lnTo>
                  <a:pt x="1000" y="886"/>
                </a:lnTo>
                <a:lnTo>
                  <a:pt x="1000" y="886"/>
                </a:lnTo>
                <a:close/>
                <a:moveTo>
                  <a:pt x="641" y="986"/>
                </a:moveTo>
                <a:lnTo>
                  <a:pt x="641" y="986"/>
                </a:lnTo>
                <a:lnTo>
                  <a:pt x="641" y="986"/>
                </a:lnTo>
                <a:close/>
                <a:moveTo>
                  <a:pt x="638" y="988"/>
                </a:moveTo>
                <a:lnTo>
                  <a:pt x="640" y="987"/>
                </a:lnTo>
                <a:lnTo>
                  <a:pt x="641" y="986"/>
                </a:lnTo>
                <a:lnTo>
                  <a:pt x="638" y="986"/>
                </a:lnTo>
                <a:lnTo>
                  <a:pt x="638" y="988"/>
                </a:lnTo>
                <a:lnTo>
                  <a:pt x="638" y="988"/>
                </a:lnTo>
                <a:lnTo>
                  <a:pt x="638" y="988"/>
                </a:lnTo>
                <a:close/>
                <a:moveTo>
                  <a:pt x="641" y="986"/>
                </a:moveTo>
                <a:lnTo>
                  <a:pt x="641" y="986"/>
                </a:lnTo>
                <a:lnTo>
                  <a:pt x="641" y="986"/>
                </a:lnTo>
                <a:lnTo>
                  <a:pt x="641" y="986"/>
                </a:lnTo>
                <a:lnTo>
                  <a:pt x="641" y="986"/>
                </a:lnTo>
                <a:close/>
                <a:moveTo>
                  <a:pt x="641" y="985"/>
                </a:moveTo>
                <a:lnTo>
                  <a:pt x="641" y="986"/>
                </a:lnTo>
                <a:lnTo>
                  <a:pt x="641" y="985"/>
                </a:lnTo>
                <a:lnTo>
                  <a:pt x="641" y="985"/>
                </a:lnTo>
                <a:lnTo>
                  <a:pt x="641" y="985"/>
                </a:lnTo>
                <a:close/>
                <a:moveTo>
                  <a:pt x="638" y="988"/>
                </a:moveTo>
                <a:lnTo>
                  <a:pt x="633" y="991"/>
                </a:lnTo>
                <a:lnTo>
                  <a:pt x="627" y="996"/>
                </a:lnTo>
                <a:lnTo>
                  <a:pt x="625" y="997"/>
                </a:lnTo>
                <a:lnTo>
                  <a:pt x="622" y="996"/>
                </a:lnTo>
                <a:lnTo>
                  <a:pt x="625" y="991"/>
                </a:lnTo>
                <a:lnTo>
                  <a:pt x="627" y="988"/>
                </a:lnTo>
                <a:lnTo>
                  <a:pt x="630" y="977"/>
                </a:lnTo>
                <a:lnTo>
                  <a:pt x="630" y="965"/>
                </a:lnTo>
                <a:lnTo>
                  <a:pt x="630" y="961"/>
                </a:lnTo>
                <a:lnTo>
                  <a:pt x="632" y="957"/>
                </a:lnTo>
                <a:lnTo>
                  <a:pt x="635" y="958"/>
                </a:lnTo>
                <a:lnTo>
                  <a:pt x="638" y="961"/>
                </a:lnTo>
                <a:lnTo>
                  <a:pt x="638" y="961"/>
                </a:lnTo>
                <a:lnTo>
                  <a:pt x="638" y="960"/>
                </a:lnTo>
                <a:lnTo>
                  <a:pt x="638" y="962"/>
                </a:lnTo>
                <a:lnTo>
                  <a:pt x="642" y="963"/>
                </a:lnTo>
                <a:lnTo>
                  <a:pt x="644" y="962"/>
                </a:lnTo>
                <a:lnTo>
                  <a:pt x="646" y="962"/>
                </a:lnTo>
                <a:lnTo>
                  <a:pt x="650" y="958"/>
                </a:lnTo>
                <a:lnTo>
                  <a:pt x="653" y="954"/>
                </a:lnTo>
                <a:lnTo>
                  <a:pt x="650" y="955"/>
                </a:lnTo>
                <a:lnTo>
                  <a:pt x="653" y="954"/>
                </a:lnTo>
                <a:lnTo>
                  <a:pt x="646" y="955"/>
                </a:lnTo>
                <a:lnTo>
                  <a:pt x="638" y="956"/>
                </a:lnTo>
                <a:lnTo>
                  <a:pt x="637" y="954"/>
                </a:lnTo>
                <a:lnTo>
                  <a:pt x="636" y="952"/>
                </a:lnTo>
                <a:lnTo>
                  <a:pt x="636" y="948"/>
                </a:lnTo>
                <a:lnTo>
                  <a:pt x="638" y="946"/>
                </a:lnTo>
                <a:lnTo>
                  <a:pt x="642" y="944"/>
                </a:lnTo>
                <a:lnTo>
                  <a:pt x="645" y="943"/>
                </a:lnTo>
                <a:lnTo>
                  <a:pt x="645" y="939"/>
                </a:lnTo>
                <a:lnTo>
                  <a:pt x="644" y="937"/>
                </a:lnTo>
                <a:lnTo>
                  <a:pt x="649" y="932"/>
                </a:lnTo>
                <a:lnTo>
                  <a:pt x="654" y="928"/>
                </a:lnTo>
                <a:lnTo>
                  <a:pt x="657" y="924"/>
                </a:lnTo>
                <a:lnTo>
                  <a:pt x="657" y="921"/>
                </a:lnTo>
                <a:lnTo>
                  <a:pt x="652" y="921"/>
                </a:lnTo>
                <a:lnTo>
                  <a:pt x="647" y="921"/>
                </a:lnTo>
                <a:lnTo>
                  <a:pt x="652" y="916"/>
                </a:lnTo>
                <a:lnTo>
                  <a:pt x="658" y="914"/>
                </a:lnTo>
                <a:lnTo>
                  <a:pt x="661" y="915"/>
                </a:lnTo>
                <a:lnTo>
                  <a:pt x="666" y="915"/>
                </a:lnTo>
                <a:lnTo>
                  <a:pt x="668" y="914"/>
                </a:lnTo>
                <a:lnTo>
                  <a:pt x="670" y="912"/>
                </a:lnTo>
                <a:lnTo>
                  <a:pt x="678" y="908"/>
                </a:lnTo>
                <a:lnTo>
                  <a:pt x="685" y="910"/>
                </a:lnTo>
                <a:lnTo>
                  <a:pt x="684" y="916"/>
                </a:lnTo>
                <a:lnTo>
                  <a:pt x="677" y="920"/>
                </a:lnTo>
                <a:lnTo>
                  <a:pt x="671" y="923"/>
                </a:lnTo>
                <a:lnTo>
                  <a:pt x="667" y="927"/>
                </a:lnTo>
                <a:lnTo>
                  <a:pt x="666" y="932"/>
                </a:lnTo>
                <a:lnTo>
                  <a:pt x="667" y="937"/>
                </a:lnTo>
                <a:lnTo>
                  <a:pt x="663" y="939"/>
                </a:lnTo>
                <a:lnTo>
                  <a:pt x="665" y="944"/>
                </a:lnTo>
                <a:lnTo>
                  <a:pt x="669" y="943"/>
                </a:lnTo>
                <a:lnTo>
                  <a:pt x="674" y="937"/>
                </a:lnTo>
                <a:lnTo>
                  <a:pt x="675" y="939"/>
                </a:lnTo>
                <a:lnTo>
                  <a:pt x="675" y="941"/>
                </a:lnTo>
                <a:lnTo>
                  <a:pt x="674" y="944"/>
                </a:lnTo>
                <a:lnTo>
                  <a:pt x="671" y="947"/>
                </a:lnTo>
                <a:lnTo>
                  <a:pt x="669" y="954"/>
                </a:lnTo>
                <a:lnTo>
                  <a:pt x="666" y="960"/>
                </a:lnTo>
                <a:lnTo>
                  <a:pt x="658" y="973"/>
                </a:lnTo>
                <a:lnTo>
                  <a:pt x="651" y="986"/>
                </a:lnTo>
                <a:lnTo>
                  <a:pt x="647" y="995"/>
                </a:lnTo>
                <a:lnTo>
                  <a:pt x="646" y="1004"/>
                </a:lnTo>
                <a:lnTo>
                  <a:pt x="652" y="1006"/>
                </a:lnTo>
                <a:lnTo>
                  <a:pt x="658" y="1005"/>
                </a:lnTo>
                <a:lnTo>
                  <a:pt x="660" y="1011"/>
                </a:lnTo>
                <a:lnTo>
                  <a:pt x="661" y="1018"/>
                </a:lnTo>
                <a:lnTo>
                  <a:pt x="659" y="1019"/>
                </a:lnTo>
                <a:lnTo>
                  <a:pt x="657" y="1021"/>
                </a:lnTo>
                <a:lnTo>
                  <a:pt x="655" y="1023"/>
                </a:lnTo>
                <a:lnTo>
                  <a:pt x="654" y="1027"/>
                </a:lnTo>
                <a:lnTo>
                  <a:pt x="650" y="1032"/>
                </a:lnTo>
                <a:lnTo>
                  <a:pt x="644" y="1034"/>
                </a:lnTo>
                <a:lnTo>
                  <a:pt x="643" y="1029"/>
                </a:lnTo>
                <a:lnTo>
                  <a:pt x="642" y="1024"/>
                </a:lnTo>
                <a:lnTo>
                  <a:pt x="640" y="1022"/>
                </a:lnTo>
                <a:lnTo>
                  <a:pt x="640" y="1020"/>
                </a:lnTo>
                <a:lnTo>
                  <a:pt x="645" y="1015"/>
                </a:lnTo>
                <a:lnTo>
                  <a:pt x="649" y="1011"/>
                </a:lnTo>
                <a:lnTo>
                  <a:pt x="646" y="1008"/>
                </a:lnTo>
                <a:lnTo>
                  <a:pt x="642" y="1008"/>
                </a:lnTo>
                <a:lnTo>
                  <a:pt x="641" y="1012"/>
                </a:lnTo>
                <a:lnTo>
                  <a:pt x="638" y="1015"/>
                </a:lnTo>
                <a:lnTo>
                  <a:pt x="629" y="1035"/>
                </a:lnTo>
                <a:lnTo>
                  <a:pt x="621" y="1055"/>
                </a:lnTo>
                <a:lnTo>
                  <a:pt x="626" y="1051"/>
                </a:lnTo>
                <a:lnTo>
                  <a:pt x="630" y="1045"/>
                </a:lnTo>
                <a:lnTo>
                  <a:pt x="635" y="1036"/>
                </a:lnTo>
                <a:lnTo>
                  <a:pt x="642" y="1034"/>
                </a:lnTo>
                <a:lnTo>
                  <a:pt x="643" y="1039"/>
                </a:lnTo>
                <a:lnTo>
                  <a:pt x="642" y="1046"/>
                </a:lnTo>
                <a:lnTo>
                  <a:pt x="638" y="1051"/>
                </a:lnTo>
                <a:lnTo>
                  <a:pt x="635" y="1055"/>
                </a:lnTo>
                <a:lnTo>
                  <a:pt x="634" y="1063"/>
                </a:lnTo>
                <a:lnTo>
                  <a:pt x="632" y="1071"/>
                </a:lnTo>
                <a:lnTo>
                  <a:pt x="625" y="1077"/>
                </a:lnTo>
                <a:lnTo>
                  <a:pt x="619" y="1084"/>
                </a:lnTo>
                <a:lnTo>
                  <a:pt x="619" y="1088"/>
                </a:lnTo>
                <a:lnTo>
                  <a:pt x="618" y="1093"/>
                </a:lnTo>
                <a:lnTo>
                  <a:pt x="614" y="1096"/>
                </a:lnTo>
                <a:lnTo>
                  <a:pt x="611" y="1099"/>
                </a:lnTo>
                <a:lnTo>
                  <a:pt x="607" y="1109"/>
                </a:lnTo>
                <a:lnTo>
                  <a:pt x="602" y="1118"/>
                </a:lnTo>
                <a:lnTo>
                  <a:pt x="603" y="1115"/>
                </a:lnTo>
                <a:lnTo>
                  <a:pt x="602" y="1118"/>
                </a:lnTo>
                <a:lnTo>
                  <a:pt x="600" y="1121"/>
                </a:lnTo>
                <a:lnTo>
                  <a:pt x="596" y="1120"/>
                </a:lnTo>
                <a:lnTo>
                  <a:pt x="595" y="1118"/>
                </a:lnTo>
                <a:lnTo>
                  <a:pt x="596" y="1114"/>
                </a:lnTo>
                <a:lnTo>
                  <a:pt x="597" y="1104"/>
                </a:lnTo>
                <a:lnTo>
                  <a:pt x="596" y="1095"/>
                </a:lnTo>
                <a:lnTo>
                  <a:pt x="594" y="1093"/>
                </a:lnTo>
                <a:lnTo>
                  <a:pt x="593" y="1090"/>
                </a:lnTo>
                <a:lnTo>
                  <a:pt x="593" y="1089"/>
                </a:lnTo>
                <a:lnTo>
                  <a:pt x="593" y="1087"/>
                </a:lnTo>
                <a:lnTo>
                  <a:pt x="594" y="1082"/>
                </a:lnTo>
                <a:lnTo>
                  <a:pt x="594" y="1078"/>
                </a:lnTo>
                <a:lnTo>
                  <a:pt x="593" y="1070"/>
                </a:lnTo>
                <a:lnTo>
                  <a:pt x="593" y="1062"/>
                </a:lnTo>
                <a:lnTo>
                  <a:pt x="595" y="1059"/>
                </a:lnTo>
                <a:lnTo>
                  <a:pt x="599" y="1055"/>
                </a:lnTo>
                <a:lnTo>
                  <a:pt x="599" y="1052"/>
                </a:lnTo>
                <a:lnTo>
                  <a:pt x="599" y="1047"/>
                </a:lnTo>
                <a:lnTo>
                  <a:pt x="604" y="1038"/>
                </a:lnTo>
                <a:lnTo>
                  <a:pt x="612" y="1030"/>
                </a:lnTo>
                <a:lnTo>
                  <a:pt x="614" y="1026"/>
                </a:lnTo>
                <a:lnTo>
                  <a:pt x="614" y="1020"/>
                </a:lnTo>
                <a:lnTo>
                  <a:pt x="614" y="1016"/>
                </a:lnTo>
                <a:lnTo>
                  <a:pt x="616" y="1015"/>
                </a:lnTo>
                <a:lnTo>
                  <a:pt x="619" y="1013"/>
                </a:lnTo>
                <a:lnTo>
                  <a:pt x="621" y="1010"/>
                </a:lnTo>
                <a:lnTo>
                  <a:pt x="618" y="1005"/>
                </a:lnTo>
                <a:lnTo>
                  <a:pt x="614" y="1003"/>
                </a:lnTo>
                <a:lnTo>
                  <a:pt x="622" y="1001"/>
                </a:lnTo>
                <a:lnTo>
                  <a:pt x="628" y="997"/>
                </a:lnTo>
                <a:lnTo>
                  <a:pt x="634" y="994"/>
                </a:lnTo>
                <a:lnTo>
                  <a:pt x="638" y="988"/>
                </a:lnTo>
                <a:lnTo>
                  <a:pt x="635" y="989"/>
                </a:lnTo>
                <a:lnTo>
                  <a:pt x="638" y="988"/>
                </a:lnTo>
                <a:close/>
                <a:moveTo>
                  <a:pt x="1030" y="365"/>
                </a:moveTo>
                <a:lnTo>
                  <a:pt x="1030" y="365"/>
                </a:lnTo>
                <a:lnTo>
                  <a:pt x="1029" y="364"/>
                </a:lnTo>
                <a:lnTo>
                  <a:pt x="1029" y="366"/>
                </a:lnTo>
                <a:lnTo>
                  <a:pt x="1030" y="365"/>
                </a:lnTo>
                <a:lnTo>
                  <a:pt x="1030" y="365"/>
                </a:lnTo>
                <a:lnTo>
                  <a:pt x="1030" y="365"/>
                </a:lnTo>
                <a:close/>
                <a:moveTo>
                  <a:pt x="1029" y="364"/>
                </a:moveTo>
                <a:lnTo>
                  <a:pt x="1029" y="364"/>
                </a:lnTo>
                <a:lnTo>
                  <a:pt x="1029" y="364"/>
                </a:lnTo>
                <a:lnTo>
                  <a:pt x="1029" y="364"/>
                </a:lnTo>
                <a:lnTo>
                  <a:pt x="1029" y="364"/>
                </a:lnTo>
                <a:close/>
                <a:moveTo>
                  <a:pt x="1014" y="379"/>
                </a:moveTo>
                <a:lnTo>
                  <a:pt x="1021" y="372"/>
                </a:lnTo>
                <a:lnTo>
                  <a:pt x="1019" y="363"/>
                </a:lnTo>
                <a:lnTo>
                  <a:pt x="1013" y="364"/>
                </a:lnTo>
                <a:lnTo>
                  <a:pt x="1007" y="366"/>
                </a:lnTo>
                <a:lnTo>
                  <a:pt x="1008" y="366"/>
                </a:lnTo>
                <a:lnTo>
                  <a:pt x="1007" y="366"/>
                </a:lnTo>
                <a:lnTo>
                  <a:pt x="1005" y="366"/>
                </a:lnTo>
                <a:lnTo>
                  <a:pt x="1004" y="364"/>
                </a:lnTo>
                <a:lnTo>
                  <a:pt x="1005" y="363"/>
                </a:lnTo>
                <a:lnTo>
                  <a:pt x="1007" y="363"/>
                </a:lnTo>
                <a:lnTo>
                  <a:pt x="1009" y="359"/>
                </a:lnTo>
                <a:lnTo>
                  <a:pt x="1013" y="356"/>
                </a:lnTo>
                <a:lnTo>
                  <a:pt x="1016" y="354"/>
                </a:lnTo>
                <a:lnTo>
                  <a:pt x="1020" y="356"/>
                </a:lnTo>
                <a:lnTo>
                  <a:pt x="1019" y="358"/>
                </a:lnTo>
                <a:lnTo>
                  <a:pt x="1019" y="363"/>
                </a:lnTo>
                <a:lnTo>
                  <a:pt x="1019" y="363"/>
                </a:lnTo>
                <a:lnTo>
                  <a:pt x="1014" y="379"/>
                </a:lnTo>
                <a:close/>
                <a:moveTo>
                  <a:pt x="1019" y="363"/>
                </a:moveTo>
                <a:lnTo>
                  <a:pt x="1015" y="371"/>
                </a:lnTo>
                <a:lnTo>
                  <a:pt x="1014" y="379"/>
                </a:lnTo>
                <a:lnTo>
                  <a:pt x="1019" y="363"/>
                </a:lnTo>
                <a:close/>
                <a:moveTo>
                  <a:pt x="1019" y="363"/>
                </a:moveTo>
                <a:lnTo>
                  <a:pt x="1019" y="363"/>
                </a:lnTo>
                <a:lnTo>
                  <a:pt x="1019" y="363"/>
                </a:lnTo>
                <a:lnTo>
                  <a:pt x="1019" y="363"/>
                </a:lnTo>
                <a:lnTo>
                  <a:pt x="1019" y="363"/>
                </a:lnTo>
                <a:lnTo>
                  <a:pt x="1019" y="363"/>
                </a:lnTo>
                <a:close/>
                <a:moveTo>
                  <a:pt x="1009" y="377"/>
                </a:moveTo>
                <a:lnTo>
                  <a:pt x="996" y="389"/>
                </a:lnTo>
                <a:lnTo>
                  <a:pt x="987" y="402"/>
                </a:lnTo>
                <a:lnTo>
                  <a:pt x="999" y="391"/>
                </a:lnTo>
                <a:lnTo>
                  <a:pt x="1009" y="377"/>
                </a:lnTo>
                <a:close/>
                <a:moveTo>
                  <a:pt x="1220" y="1039"/>
                </a:moveTo>
                <a:lnTo>
                  <a:pt x="1220" y="1037"/>
                </a:lnTo>
                <a:lnTo>
                  <a:pt x="1218" y="1035"/>
                </a:lnTo>
                <a:lnTo>
                  <a:pt x="1219" y="1030"/>
                </a:lnTo>
                <a:lnTo>
                  <a:pt x="1218" y="1027"/>
                </a:lnTo>
                <a:lnTo>
                  <a:pt x="1219" y="1027"/>
                </a:lnTo>
                <a:lnTo>
                  <a:pt x="1218" y="1027"/>
                </a:lnTo>
                <a:lnTo>
                  <a:pt x="1214" y="1028"/>
                </a:lnTo>
                <a:lnTo>
                  <a:pt x="1213" y="1031"/>
                </a:lnTo>
                <a:lnTo>
                  <a:pt x="1214" y="1034"/>
                </a:lnTo>
                <a:lnTo>
                  <a:pt x="1218" y="1035"/>
                </a:lnTo>
                <a:lnTo>
                  <a:pt x="1218" y="1037"/>
                </a:lnTo>
                <a:lnTo>
                  <a:pt x="1220" y="1039"/>
                </a:lnTo>
                <a:lnTo>
                  <a:pt x="1219" y="1038"/>
                </a:lnTo>
                <a:lnTo>
                  <a:pt x="1220" y="1039"/>
                </a:lnTo>
                <a:close/>
                <a:moveTo>
                  <a:pt x="1218" y="1035"/>
                </a:moveTo>
                <a:lnTo>
                  <a:pt x="1218" y="1035"/>
                </a:lnTo>
                <a:lnTo>
                  <a:pt x="1218" y="1035"/>
                </a:lnTo>
                <a:close/>
                <a:moveTo>
                  <a:pt x="1221" y="1054"/>
                </a:moveTo>
                <a:lnTo>
                  <a:pt x="1218" y="1062"/>
                </a:lnTo>
                <a:lnTo>
                  <a:pt x="1217" y="1071"/>
                </a:lnTo>
                <a:lnTo>
                  <a:pt x="1221" y="1062"/>
                </a:lnTo>
                <a:lnTo>
                  <a:pt x="1221" y="1054"/>
                </a:lnTo>
                <a:lnTo>
                  <a:pt x="1221" y="1054"/>
                </a:lnTo>
                <a:lnTo>
                  <a:pt x="1221" y="1054"/>
                </a:lnTo>
                <a:close/>
                <a:moveTo>
                  <a:pt x="1205" y="998"/>
                </a:moveTo>
                <a:lnTo>
                  <a:pt x="1198" y="1003"/>
                </a:lnTo>
                <a:lnTo>
                  <a:pt x="1202" y="1008"/>
                </a:lnTo>
                <a:lnTo>
                  <a:pt x="1209" y="1004"/>
                </a:lnTo>
                <a:lnTo>
                  <a:pt x="1205" y="998"/>
                </a:lnTo>
                <a:lnTo>
                  <a:pt x="1204" y="997"/>
                </a:lnTo>
                <a:lnTo>
                  <a:pt x="1205" y="998"/>
                </a:lnTo>
                <a:close/>
                <a:moveTo>
                  <a:pt x="1319" y="891"/>
                </a:moveTo>
                <a:lnTo>
                  <a:pt x="1319" y="893"/>
                </a:lnTo>
                <a:lnTo>
                  <a:pt x="1320" y="891"/>
                </a:lnTo>
                <a:lnTo>
                  <a:pt x="1319" y="891"/>
                </a:lnTo>
                <a:lnTo>
                  <a:pt x="1319" y="891"/>
                </a:lnTo>
                <a:close/>
                <a:moveTo>
                  <a:pt x="1338" y="871"/>
                </a:moveTo>
                <a:lnTo>
                  <a:pt x="1339" y="871"/>
                </a:lnTo>
                <a:lnTo>
                  <a:pt x="1339" y="871"/>
                </a:lnTo>
                <a:lnTo>
                  <a:pt x="1339" y="870"/>
                </a:lnTo>
                <a:lnTo>
                  <a:pt x="1338" y="871"/>
                </a:lnTo>
                <a:close/>
                <a:moveTo>
                  <a:pt x="1347" y="898"/>
                </a:moveTo>
                <a:lnTo>
                  <a:pt x="1346" y="898"/>
                </a:lnTo>
                <a:lnTo>
                  <a:pt x="1344" y="898"/>
                </a:lnTo>
                <a:lnTo>
                  <a:pt x="1344" y="898"/>
                </a:lnTo>
                <a:lnTo>
                  <a:pt x="1344" y="898"/>
                </a:lnTo>
                <a:lnTo>
                  <a:pt x="1345" y="899"/>
                </a:lnTo>
                <a:lnTo>
                  <a:pt x="1347" y="898"/>
                </a:lnTo>
                <a:lnTo>
                  <a:pt x="1346" y="899"/>
                </a:lnTo>
                <a:lnTo>
                  <a:pt x="1347" y="898"/>
                </a:lnTo>
                <a:close/>
                <a:moveTo>
                  <a:pt x="1343" y="902"/>
                </a:moveTo>
                <a:lnTo>
                  <a:pt x="1343" y="900"/>
                </a:lnTo>
                <a:lnTo>
                  <a:pt x="1344" y="898"/>
                </a:lnTo>
                <a:lnTo>
                  <a:pt x="1342" y="898"/>
                </a:lnTo>
                <a:lnTo>
                  <a:pt x="1341" y="898"/>
                </a:lnTo>
                <a:lnTo>
                  <a:pt x="1341" y="900"/>
                </a:lnTo>
                <a:lnTo>
                  <a:pt x="1343" y="902"/>
                </a:lnTo>
                <a:lnTo>
                  <a:pt x="1342" y="902"/>
                </a:lnTo>
                <a:lnTo>
                  <a:pt x="1343" y="902"/>
                </a:lnTo>
                <a:close/>
                <a:moveTo>
                  <a:pt x="1341" y="898"/>
                </a:moveTo>
                <a:lnTo>
                  <a:pt x="1341" y="895"/>
                </a:lnTo>
                <a:lnTo>
                  <a:pt x="1343" y="891"/>
                </a:lnTo>
                <a:lnTo>
                  <a:pt x="1344" y="888"/>
                </a:lnTo>
                <a:lnTo>
                  <a:pt x="1345" y="886"/>
                </a:lnTo>
                <a:lnTo>
                  <a:pt x="1344" y="887"/>
                </a:lnTo>
                <a:lnTo>
                  <a:pt x="1344" y="887"/>
                </a:lnTo>
                <a:lnTo>
                  <a:pt x="1336" y="893"/>
                </a:lnTo>
                <a:lnTo>
                  <a:pt x="1335" y="900"/>
                </a:lnTo>
                <a:lnTo>
                  <a:pt x="1337" y="899"/>
                </a:lnTo>
                <a:lnTo>
                  <a:pt x="1341" y="898"/>
                </a:lnTo>
                <a:lnTo>
                  <a:pt x="1341" y="898"/>
                </a:lnTo>
                <a:lnTo>
                  <a:pt x="1341" y="898"/>
                </a:lnTo>
                <a:lnTo>
                  <a:pt x="1341" y="898"/>
                </a:lnTo>
                <a:lnTo>
                  <a:pt x="1341" y="898"/>
                </a:lnTo>
                <a:lnTo>
                  <a:pt x="1341" y="898"/>
                </a:lnTo>
                <a:lnTo>
                  <a:pt x="1341" y="898"/>
                </a:lnTo>
                <a:lnTo>
                  <a:pt x="1341" y="898"/>
                </a:lnTo>
                <a:lnTo>
                  <a:pt x="1341" y="898"/>
                </a:lnTo>
                <a:lnTo>
                  <a:pt x="1341" y="898"/>
                </a:lnTo>
                <a:lnTo>
                  <a:pt x="1339" y="897"/>
                </a:lnTo>
                <a:lnTo>
                  <a:pt x="1341" y="898"/>
                </a:lnTo>
                <a:close/>
                <a:moveTo>
                  <a:pt x="1313" y="875"/>
                </a:moveTo>
                <a:lnTo>
                  <a:pt x="1310" y="879"/>
                </a:lnTo>
                <a:lnTo>
                  <a:pt x="1313" y="879"/>
                </a:lnTo>
                <a:lnTo>
                  <a:pt x="1316" y="877"/>
                </a:lnTo>
                <a:lnTo>
                  <a:pt x="1313" y="875"/>
                </a:lnTo>
                <a:lnTo>
                  <a:pt x="1313" y="875"/>
                </a:lnTo>
                <a:lnTo>
                  <a:pt x="1313" y="875"/>
                </a:lnTo>
                <a:close/>
                <a:moveTo>
                  <a:pt x="1410" y="1041"/>
                </a:moveTo>
                <a:lnTo>
                  <a:pt x="1413" y="1037"/>
                </a:lnTo>
                <a:lnTo>
                  <a:pt x="1413" y="1030"/>
                </a:lnTo>
                <a:lnTo>
                  <a:pt x="1410" y="1036"/>
                </a:lnTo>
                <a:lnTo>
                  <a:pt x="1410" y="1041"/>
                </a:lnTo>
                <a:close/>
                <a:moveTo>
                  <a:pt x="1327" y="882"/>
                </a:moveTo>
                <a:lnTo>
                  <a:pt x="1326" y="886"/>
                </a:lnTo>
                <a:lnTo>
                  <a:pt x="1329" y="885"/>
                </a:lnTo>
                <a:lnTo>
                  <a:pt x="1335" y="880"/>
                </a:lnTo>
                <a:lnTo>
                  <a:pt x="1337" y="873"/>
                </a:lnTo>
                <a:lnTo>
                  <a:pt x="1332" y="877"/>
                </a:lnTo>
                <a:lnTo>
                  <a:pt x="1327" y="882"/>
                </a:lnTo>
                <a:lnTo>
                  <a:pt x="1328" y="881"/>
                </a:lnTo>
                <a:lnTo>
                  <a:pt x="1327" y="882"/>
                </a:lnTo>
                <a:close/>
                <a:moveTo>
                  <a:pt x="1318" y="854"/>
                </a:moveTo>
                <a:lnTo>
                  <a:pt x="1316" y="852"/>
                </a:lnTo>
                <a:lnTo>
                  <a:pt x="1311" y="853"/>
                </a:lnTo>
                <a:lnTo>
                  <a:pt x="1309" y="856"/>
                </a:lnTo>
                <a:lnTo>
                  <a:pt x="1308" y="860"/>
                </a:lnTo>
                <a:lnTo>
                  <a:pt x="1313" y="858"/>
                </a:lnTo>
                <a:lnTo>
                  <a:pt x="1318" y="854"/>
                </a:lnTo>
                <a:lnTo>
                  <a:pt x="1317" y="855"/>
                </a:lnTo>
                <a:lnTo>
                  <a:pt x="1318" y="854"/>
                </a:lnTo>
                <a:close/>
                <a:moveTo>
                  <a:pt x="1368" y="923"/>
                </a:moveTo>
                <a:lnTo>
                  <a:pt x="1361" y="928"/>
                </a:lnTo>
                <a:lnTo>
                  <a:pt x="1360" y="933"/>
                </a:lnTo>
                <a:lnTo>
                  <a:pt x="1368" y="929"/>
                </a:lnTo>
                <a:lnTo>
                  <a:pt x="1368" y="923"/>
                </a:lnTo>
                <a:lnTo>
                  <a:pt x="1367" y="923"/>
                </a:lnTo>
                <a:lnTo>
                  <a:pt x="1368" y="923"/>
                </a:lnTo>
                <a:close/>
                <a:moveTo>
                  <a:pt x="1416" y="1066"/>
                </a:moveTo>
                <a:lnTo>
                  <a:pt x="1420" y="1051"/>
                </a:lnTo>
                <a:lnTo>
                  <a:pt x="1423" y="1034"/>
                </a:lnTo>
                <a:lnTo>
                  <a:pt x="1416" y="1049"/>
                </a:lnTo>
                <a:lnTo>
                  <a:pt x="1416" y="1066"/>
                </a:lnTo>
                <a:close/>
                <a:moveTo>
                  <a:pt x="1324" y="706"/>
                </a:moveTo>
                <a:lnTo>
                  <a:pt x="1325" y="705"/>
                </a:lnTo>
                <a:lnTo>
                  <a:pt x="1326" y="704"/>
                </a:lnTo>
                <a:lnTo>
                  <a:pt x="1320" y="705"/>
                </a:lnTo>
                <a:lnTo>
                  <a:pt x="1317" y="709"/>
                </a:lnTo>
                <a:lnTo>
                  <a:pt x="1320" y="708"/>
                </a:lnTo>
                <a:lnTo>
                  <a:pt x="1324" y="706"/>
                </a:lnTo>
                <a:close/>
                <a:moveTo>
                  <a:pt x="1410" y="773"/>
                </a:moveTo>
                <a:lnTo>
                  <a:pt x="1412" y="775"/>
                </a:lnTo>
                <a:lnTo>
                  <a:pt x="1413" y="773"/>
                </a:lnTo>
                <a:lnTo>
                  <a:pt x="1411" y="771"/>
                </a:lnTo>
                <a:lnTo>
                  <a:pt x="1410" y="773"/>
                </a:lnTo>
                <a:lnTo>
                  <a:pt x="1410" y="774"/>
                </a:lnTo>
                <a:lnTo>
                  <a:pt x="1410" y="773"/>
                </a:lnTo>
                <a:close/>
                <a:moveTo>
                  <a:pt x="1408" y="762"/>
                </a:moveTo>
                <a:lnTo>
                  <a:pt x="1404" y="765"/>
                </a:lnTo>
                <a:lnTo>
                  <a:pt x="1405" y="770"/>
                </a:lnTo>
                <a:lnTo>
                  <a:pt x="1410" y="766"/>
                </a:lnTo>
                <a:lnTo>
                  <a:pt x="1408" y="762"/>
                </a:lnTo>
                <a:lnTo>
                  <a:pt x="1407" y="762"/>
                </a:lnTo>
                <a:lnTo>
                  <a:pt x="1408" y="762"/>
                </a:lnTo>
                <a:close/>
                <a:moveTo>
                  <a:pt x="1396" y="738"/>
                </a:moveTo>
                <a:lnTo>
                  <a:pt x="1396" y="737"/>
                </a:lnTo>
                <a:lnTo>
                  <a:pt x="1396" y="738"/>
                </a:lnTo>
                <a:lnTo>
                  <a:pt x="1396" y="738"/>
                </a:lnTo>
                <a:lnTo>
                  <a:pt x="1396" y="738"/>
                </a:lnTo>
                <a:lnTo>
                  <a:pt x="1396" y="738"/>
                </a:lnTo>
                <a:close/>
                <a:moveTo>
                  <a:pt x="1391" y="738"/>
                </a:moveTo>
                <a:lnTo>
                  <a:pt x="1393" y="739"/>
                </a:lnTo>
                <a:lnTo>
                  <a:pt x="1396" y="738"/>
                </a:lnTo>
                <a:lnTo>
                  <a:pt x="1396" y="732"/>
                </a:lnTo>
                <a:lnTo>
                  <a:pt x="1395" y="727"/>
                </a:lnTo>
                <a:lnTo>
                  <a:pt x="1391" y="730"/>
                </a:lnTo>
                <a:lnTo>
                  <a:pt x="1391" y="738"/>
                </a:lnTo>
                <a:lnTo>
                  <a:pt x="1391" y="738"/>
                </a:lnTo>
                <a:lnTo>
                  <a:pt x="1391" y="738"/>
                </a:lnTo>
                <a:close/>
                <a:moveTo>
                  <a:pt x="1409" y="742"/>
                </a:moveTo>
                <a:lnTo>
                  <a:pt x="1410" y="739"/>
                </a:lnTo>
                <a:lnTo>
                  <a:pt x="1408" y="737"/>
                </a:lnTo>
                <a:lnTo>
                  <a:pt x="1405" y="736"/>
                </a:lnTo>
                <a:lnTo>
                  <a:pt x="1402" y="737"/>
                </a:lnTo>
                <a:lnTo>
                  <a:pt x="1399" y="738"/>
                </a:lnTo>
                <a:lnTo>
                  <a:pt x="1396" y="740"/>
                </a:lnTo>
                <a:lnTo>
                  <a:pt x="1394" y="744"/>
                </a:lnTo>
                <a:lnTo>
                  <a:pt x="1394" y="748"/>
                </a:lnTo>
                <a:lnTo>
                  <a:pt x="1394" y="750"/>
                </a:lnTo>
                <a:lnTo>
                  <a:pt x="1398" y="752"/>
                </a:lnTo>
                <a:lnTo>
                  <a:pt x="1400" y="752"/>
                </a:lnTo>
                <a:lnTo>
                  <a:pt x="1402" y="750"/>
                </a:lnTo>
                <a:lnTo>
                  <a:pt x="1405" y="747"/>
                </a:lnTo>
                <a:lnTo>
                  <a:pt x="1409" y="742"/>
                </a:lnTo>
                <a:lnTo>
                  <a:pt x="1408" y="744"/>
                </a:lnTo>
                <a:lnTo>
                  <a:pt x="1409" y="742"/>
                </a:lnTo>
                <a:close/>
                <a:moveTo>
                  <a:pt x="1396" y="738"/>
                </a:moveTo>
                <a:lnTo>
                  <a:pt x="1396" y="738"/>
                </a:lnTo>
                <a:lnTo>
                  <a:pt x="1396" y="738"/>
                </a:lnTo>
                <a:close/>
                <a:moveTo>
                  <a:pt x="1371" y="490"/>
                </a:moveTo>
                <a:lnTo>
                  <a:pt x="1371" y="491"/>
                </a:lnTo>
                <a:lnTo>
                  <a:pt x="1372" y="491"/>
                </a:lnTo>
                <a:lnTo>
                  <a:pt x="1371" y="488"/>
                </a:lnTo>
                <a:lnTo>
                  <a:pt x="1369" y="489"/>
                </a:lnTo>
                <a:lnTo>
                  <a:pt x="1367" y="490"/>
                </a:lnTo>
                <a:lnTo>
                  <a:pt x="1366" y="492"/>
                </a:lnTo>
                <a:lnTo>
                  <a:pt x="1365" y="499"/>
                </a:lnTo>
                <a:lnTo>
                  <a:pt x="1362" y="505"/>
                </a:lnTo>
                <a:lnTo>
                  <a:pt x="1360" y="500"/>
                </a:lnTo>
                <a:lnTo>
                  <a:pt x="1358" y="495"/>
                </a:lnTo>
                <a:lnTo>
                  <a:pt x="1354" y="495"/>
                </a:lnTo>
                <a:lnTo>
                  <a:pt x="1353" y="501"/>
                </a:lnTo>
                <a:lnTo>
                  <a:pt x="1347" y="493"/>
                </a:lnTo>
                <a:lnTo>
                  <a:pt x="1346" y="484"/>
                </a:lnTo>
                <a:lnTo>
                  <a:pt x="1352" y="483"/>
                </a:lnTo>
                <a:lnTo>
                  <a:pt x="1358" y="483"/>
                </a:lnTo>
                <a:lnTo>
                  <a:pt x="1362" y="483"/>
                </a:lnTo>
                <a:lnTo>
                  <a:pt x="1366" y="483"/>
                </a:lnTo>
                <a:lnTo>
                  <a:pt x="1368" y="483"/>
                </a:lnTo>
                <a:lnTo>
                  <a:pt x="1370" y="481"/>
                </a:lnTo>
                <a:lnTo>
                  <a:pt x="1369" y="482"/>
                </a:lnTo>
                <a:lnTo>
                  <a:pt x="1368" y="483"/>
                </a:lnTo>
                <a:lnTo>
                  <a:pt x="1374" y="484"/>
                </a:lnTo>
                <a:lnTo>
                  <a:pt x="1378" y="484"/>
                </a:lnTo>
                <a:lnTo>
                  <a:pt x="1376" y="482"/>
                </a:lnTo>
                <a:lnTo>
                  <a:pt x="1372" y="480"/>
                </a:lnTo>
                <a:lnTo>
                  <a:pt x="1386" y="480"/>
                </a:lnTo>
                <a:lnTo>
                  <a:pt x="1400" y="483"/>
                </a:lnTo>
                <a:lnTo>
                  <a:pt x="1392" y="485"/>
                </a:lnTo>
                <a:lnTo>
                  <a:pt x="1400" y="483"/>
                </a:lnTo>
                <a:lnTo>
                  <a:pt x="1391" y="493"/>
                </a:lnTo>
                <a:lnTo>
                  <a:pt x="1385" y="507"/>
                </a:lnTo>
                <a:lnTo>
                  <a:pt x="1384" y="512"/>
                </a:lnTo>
                <a:lnTo>
                  <a:pt x="1382" y="516"/>
                </a:lnTo>
                <a:lnTo>
                  <a:pt x="1379" y="517"/>
                </a:lnTo>
                <a:lnTo>
                  <a:pt x="1378" y="518"/>
                </a:lnTo>
                <a:lnTo>
                  <a:pt x="1377" y="523"/>
                </a:lnTo>
                <a:lnTo>
                  <a:pt x="1376" y="529"/>
                </a:lnTo>
                <a:lnTo>
                  <a:pt x="1371" y="520"/>
                </a:lnTo>
                <a:lnTo>
                  <a:pt x="1370" y="510"/>
                </a:lnTo>
                <a:lnTo>
                  <a:pt x="1371" y="503"/>
                </a:lnTo>
                <a:lnTo>
                  <a:pt x="1372" y="495"/>
                </a:lnTo>
                <a:lnTo>
                  <a:pt x="1372" y="492"/>
                </a:lnTo>
                <a:lnTo>
                  <a:pt x="1371" y="490"/>
                </a:lnTo>
                <a:close/>
                <a:moveTo>
                  <a:pt x="1049" y="885"/>
                </a:moveTo>
                <a:lnTo>
                  <a:pt x="1049" y="886"/>
                </a:lnTo>
                <a:lnTo>
                  <a:pt x="1049" y="887"/>
                </a:lnTo>
                <a:lnTo>
                  <a:pt x="1053" y="887"/>
                </a:lnTo>
                <a:lnTo>
                  <a:pt x="1053" y="883"/>
                </a:lnTo>
                <a:lnTo>
                  <a:pt x="1052" y="881"/>
                </a:lnTo>
                <a:lnTo>
                  <a:pt x="1050" y="879"/>
                </a:lnTo>
                <a:lnTo>
                  <a:pt x="1053" y="877"/>
                </a:lnTo>
                <a:lnTo>
                  <a:pt x="1052" y="872"/>
                </a:lnTo>
                <a:lnTo>
                  <a:pt x="1048" y="871"/>
                </a:lnTo>
                <a:lnTo>
                  <a:pt x="1048" y="869"/>
                </a:lnTo>
                <a:lnTo>
                  <a:pt x="1047" y="871"/>
                </a:lnTo>
                <a:lnTo>
                  <a:pt x="1049" y="872"/>
                </a:lnTo>
                <a:lnTo>
                  <a:pt x="1052" y="871"/>
                </a:lnTo>
                <a:lnTo>
                  <a:pt x="1053" y="869"/>
                </a:lnTo>
                <a:lnTo>
                  <a:pt x="1053" y="866"/>
                </a:lnTo>
                <a:lnTo>
                  <a:pt x="1049" y="865"/>
                </a:lnTo>
                <a:lnTo>
                  <a:pt x="1053" y="863"/>
                </a:lnTo>
                <a:lnTo>
                  <a:pt x="1055" y="861"/>
                </a:lnTo>
                <a:lnTo>
                  <a:pt x="1049" y="858"/>
                </a:lnTo>
                <a:lnTo>
                  <a:pt x="1047" y="853"/>
                </a:lnTo>
                <a:lnTo>
                  <a:pt x="1047" y="849"/>
                </a:lnTo>
                <a:lnTo>
                  <a:pt x="1047" y="845"/>
                </a:lnTo>
                <a:lnTo>
                  <a:pt x="1053" y="840"/>
                </a:lnTo>
                <a:lnTo>
                  <a:pt x="1058" y="844"/>
                </a:lnTo>
                <a:lnTo>
                  <a:pt x="1063" y="848"/>
                </a:lnTo>
                <a:lnTo>
                  <a:pt x="1063" y="854"/>
                </a:lnTo>
                <a:lnTo>
                  <a:pt x="1058" y="854"/>
                </a:lnTo>
                <a:lnTo>
                  <a:pt x="1055" y="854"/>
                </a:lnTo>
                <a:lnTo>
                  <a:pt x="1055" y="857"/>
                </a:lnTo>
                <a:lnTo>
                  <a:pt x="1055" y="861"/>
                </a:lnTo>
                <a:lnTo>
                  <a:pt x="1055" y="860"/>
                </a:lnTo>
                <a:lnTo>
                  <a:pt x="1055" y="861"/>
                </a:lnTo>
                <a:lnTo>
                  <a:pt x="1053" y="863"/>
                </a:lnTo>
                <a:lnTo>
                  <a:pt x="1054" y="866"/>
                </a:lnTo>
                <a:lnTo>
                  <a:pt x="1056" y="870"/>
                </a:lnTo>
                <a:lnTo>
                  <a:pt x="1058" y="873"/>
                </a:lnTo>
                <a:lnTo>
                  <a:pt x="1058" y="877"/>
                </a:lnTo>
                <a:lnTo>
                  <a:pt x="1058" y="881"/>
                </a:lnTo>
                <a:lnTo>
                  <a:pt x="1058" y="887"/>
                </a:lnTo>
                <a:lnTo>
                  <a:pt x="1059" y="891"/>
                </a:lnTo>
                <a:lnTo>
                  <a:pt x="1062" y="902"/>
                </a:lnTo>
                <a:lnTo>
                  <a:pt x="1057" y="907"/>
                </a:lnTo>
                <a:lnTo>
                  <a:pt x="1055" y="905"/>
                </a:lnTo>
                <a:lnTo>
                  <a:pt x="1055" y="903"/>
                </a:lnTo>
                <a:lnTo>
                  <a:pt x="1056" y="902"/>
                </a:lnTo>
                <a:lnTo>
                  <a:pt x="1057" y="900"/>
                </a:lnTo>
                <a:lnTo>
                  <a:pt x="1056" y="899"/>
                </a:lnTo>
                <a:lnTo>
                  <a:pt x="1055" y="898"/>
                </a:lnTo>
                <a:lnTo>
                  <a:pt x="1050" y="889"/>
                </a:lnTo>
                <a:lnTo>
                  <a:pt x="1041" y="883"/>
                </a:lnTo>
                <a:lnTo>
                  <a:pt x="1047" y="882"/>
                </a:lnTo>
                <a:lnTo>
                  <a:pt x="1053" y="883"/>
                </a:lnTo>
                <a:lnTo>
                  <a:pt x="1050" y="885"/>
                </a:lnTo>
                <a:lnTo>
                  <a:pt x="1049" y="885"/>
                </a:lnTo>
                <a:lnTo>
                  <a:pt x="1049" y="885"/>
                </a:lnTo>
                <a:lnTo>
                  <a:pt x="1049" y="885"/>
                </a:lnTo>
                <a:close/>
                <a:moveTo>
                  <a:pt x="1081" y="1198"/>
                </a:moveTo>
                <a:lnTo>
                  <a:pt x="1079" y="1197"/>
                </a:lnTo>
                <a:lnTo>
                  <a:pt x="1075" y="1197"/>
                </a:lnTo>
                <a:lnTo>
                  <a:pt x="1077" y="1197"/>
                </a:lnTo>
                <a:lnTo>
                  <a:pt x="1077" y="1198"/>
                </a:lnTo>
                <a:lnTo>
                  <a:pt x="1073" y="1196"/>
                </a:lnTo>
                <a:lnTo>
                  <a:pt x="1072" y="1192"/>
                </a:lnTo>
                <a:lnTo>
                  <a:pt x="1073" y="1184"/>
                </a:lnTo>
                <a:lnTo>
                  <a:pt x="1079" y="1180"/>
                </a:lnTo>
                <a:lnTo>
                  <a:pt x="1083" y="1184"/>
                </a:lnTo>
                <a:lnTo>
                  <a:pt x="1088" y="1187"/>
                </a:lnTo>
                <a:lnTo>
                  <a:pt x="1090" y="1184"/>
                </a:lnTo>
                <a:lnTo>
                  <a:pt x="1092" y="1178"/>
                </a:lnTo>
                <a:lnTo>
                  <a:pt x="1096" y="1190"/>
                </a:lnTo>
                <a:lnTo>
                  <a:pt x="1096" y="1204"/>
                </a:lnTo>
                <a:lnTo>
                  <a:pt x="1096" y="1201"/>
                </a:lnTo>
                <a:lnTo>
                  <a:pt x="1096" y="1204"/>
                </a:lnTo>
                <a:lnTo>
                  <a:pt x="1091" y="1206"/>
                </a:lnTo>
                <a:lnTo>
                  <a:pt x="1086" y="1211"/>
                </a:lnTo>
                <a:lnTo>
                  <a:pt x="1088" y="1218"/>
                </a:lnTo>
                <a:lnTo>
                  <a:pt x="1089" y="1223"/>
                </a:lnTo>
                <a:lnTo>
                  <a:pt x="1088" y="1230"/>
                </a:lnTo>
                <a:lnTo>
                  <a:pt x="1082" y="1231"/>
                </a:lnTo>
                <a:lnTo>
                  <a:pt x="1079" y="1230"/>
                </a:lnTo>
                <a:lnTo>
                  <a:pt x="1077" y="1228"/>
                </a:lnTo>
                <a:lnTo>
                  <a:pt x="1077" y="1223"/>
                </a:lnTo>
                <a:lnTo>
                  <a:pt x="1073" y="1221"/>
                </a:lnTo>
                <a:lnTo>
                  <a:pt x="1075" y="1222"/>
                </a:lnTo>
                <a:lnTo>
                  <a:pt x="1077" y="1220"/>
                </a:lnTo>
                <a:lnTo>
                  <a:pt x="1081" y="1218"/>
                </a:lnTo>
                <a:lnTo>
                  <a:pt x="1075" y="1210"/>
                </a:lnTo>
                <a:lnTo>
                  <a:pt x="1074" y="1206"/>
                </a:lnTo>
                <a:lnTo>
                  <a:pt x="1075" y="1204"/>
                </a:lnTo>
                <a:lnTo>
                  <a:pt x="1077" y="1202"/>
                </a:lnTo>
                <a:lnTo>
                  <a:pt x="1077" y="1201"/>
                </a:lnTo>
                <a:lnTo>
                  <a:pt x="1078" y="1201"/>
                </a:lnTo>
                <a:lnTo>
                  <a:pt x="1079" y="1201"/>
                </a:lnTo>
                <a:lnTo>
                  <a:pt x="1080" y="1201"/>
                </a:lnTo>
                <a:lnTo>
                  <a:pt x="1081" y="1198"/>
                </a:lnTo>
                <a:lnTo>
                  <a:pt x="1081" y="1198"/>
                </a:lnTo>
                <a:lnTo>
                  <a:pt x="1081" y="1198"/>
                </a:lnTo>
                <a:close/>
                <a:moveTo>
                  <a:pt x="1053" y="868"/>
                </a:moveTo>
                <a:lnTo>
                  <a:pt x="1054" y="868"/>
                </a:lnTo>
                <a:lnTo>
                  <a:pt x="1053" y="868"/>
                </a:lnTo>
                <a:close/>
                <a:moveTo>
                  <a:pt x="1431" y="1081"/>
                </a:moveTo>
                <a:lnTo>
                  <a:pt x="1427" y="1085"/>
                </a:lnTo>
                <a:lnTo>
                  <a:pt x="1426" y="1090"/>
                </a:lnTo>
                <a:lnTo>
                  <a:pt x="1428" y="1091"/>
                </a:lnTo>
                <a:lnTo>
                  <a:pt x="1431" y="1089"/>
                </a:lnTo>
                <a:lnTo>
                  <a:pt x="1429" y="1099"/>
                </a:lnTo>
                <a:lnTo>
                  <a:pt x="1434" y="1106"/>
                </a:lnTo>
                <a:lnTo>
                  <a:pt x="1420" y="1103"/>
                </a:lnTo>
                <a:lnTo>
                  <a:pt x="1416" y="1090"/>
                </a:lnTo>
                <a:lnTo>
                  <a:pt x="1419" y="1093"/>
                </a:lnTo>
                <a:lnTo>
                  <a:pt x="1423" y="1091"/>
                </a:lnTo>
                <a:lnTo>
                  <a:pt x="1424" y="1089"/>
                </a:lnTo>
                <a:lnTo>
                  <a:pt x="1423" y="1087"/>
                </a:lnTo>
                <a:lnTo>
                  <a:pt x="1425" y="1084"/>
                </a:lnTo>
                <a:lnTo>
                  <a:pt x="1428" y="1082"/>
                </a:lnTo>
                <a:lnTo>
                  <a:pt x="1432" y="1076"/>
                </a:lnTo>
                <a:lnTo>
                  <a:pt x="1432" y="1066"/>
                </a:lnTo>
                <a:lnTo>
                  <a:pt x="1433" y="1060"/>
                </a:lnTo>
                <a:lnTo>
                  <a:pt x="1427" y="1055"/>
                </a:lnTo>
                <a:lnTo>
                  <a:pt x="1426" y="1063"/>
                </a:lnTo>
                <a:lnTo>
                  <a:pt x="1423" y="1071"/>
                </a:lnTo>
                <a:lnTo>
                  <a:pt x="1420" y="1079"/>
                </a:lnTo>
                <a:lnTo>
                  <a:pt x="1416" y="1085"/>
                </a:lnTo>
                <a:lnTo>
                  <a:pt x="1408" y="1081"/>
                </a:lnTo>
                <a:lnTo>
                  <a:pt x="1401" y="1076"/>
                </a:lnTo>
                <a:lnTo>
                  <a:pt x="1392" y="1072"/>
                </a:lnTo>
                <a:lnTo>
                  <a:pt x="1384" y="1068"/>
                </a:lnTo>
                <a:lnTo>
                  <a:pt x="1380" y="1063"/>
                </a:lnTo>
                <a:lnTo>
                  <a:pt x="1386" y="1063"/>
                </a:lnTo>
                <a:lnTo>
                  <a:pt x="1394" y="1064"/>
                </a:lnTo>
                <a:lnTo>
                  <a:pt x="1401" y="1063"/>
                </a:lnTo>
                <a:lnTo>
                  <a:pt x="1407" y="1057"/>
                </a:lnTo>
                <a:lnTo>
                  <a:pt x="1408" y="1051"/>
                </a:lnTo>
                <a:lnTo>
                  <a:pt x="1408" y="1046"/>
                </a:lnTo>
                <a:lnTo>
                  <a:pt x="1405" y="1046"/>
                </a:lnTo>
                <a:lnTo>
                  <a:pt x="1402" y="1049"/>
                </a:lnTo>
                <a:lnTo>
                  <a:pt x="1400" y="1054"/>
                </a:lnTo>
                <a:lnTo>
                  <a:pt x="1402" y="1036"/>
                </a:lnTo>
                <a:lnTo>
                  <a:pt x="1402" y="1018"/>
                </a:lnTo>
                <a:lnTo>
                  <a:pt x="1396" y="1002"/>
                </a:lnTo>
                <a:lnTo>
                  <a:pt x="1391" y="986"/>
                </a:lnTo>
                <a:lnTo>
                  <a:pt x="1392" y="979"/>
                </a:lnTo>
                <a:lnTo>
                  <a:pt x="1392" y="972"/>
                </a:lnTo>
                <a:lnTo>
                  <a:pt x="1390" y="970"/>
                </a:lnTo>
                <a:lnTo>
                  <a:pt x="1388" y="973"/>
                </a:lnTo>
                <a:lnTo>
                  <a:pt x="1388" y="974"/>
                </a:lnTo>
                <a:lnTo>
                  <a:pt x="1390" y="977"/>
                </a:lnTo>
                <a:lnTo>
                  <a:pt x="1390" y="978"/>
                </a:lnTo>
                <a:lnTo>
                  <a:pt x="1388" y="980"/>
                </a:lnTo>
                <a:lnTo>
                  <a:pt x="1387" y="986"/>
                </a:lnTo>
                <a:lnTo>
                  <a:pt x="1386" y="991"/>
                </a:lnTo>
                <a:lnTo>
                  <a:pt x="1385" y="995"/>
                </a:lnTo>
                <a:lnTo>
                  <a:pt x="1382" y="995"/>
                </a:lnTo>
                <a:lnTo>
                  <a:pt x="1379" y="986"/>
                </a:lnTo>
                <a:lnTo>
                  <a:pt x="1374" y="979"/>
                </a:lnTo>
                <a:lnTo>
                  <a:pt x="1369" y="990"/>
                </a:lnTo>
                <a:lnTo>
                  <a:pt x="1363" y="1001"/>
                </a:lnTo>
                <a:lnTo>
                  <a:pt x="1360" y="993"/>
                </a:lnTo>
                <a:lnTo>
                  <a:pt x="1365" y="983"/>
                </a:lnTo>
                <a:lnTo>
                  <a:pt x="1369" y="972"/>
                </a:lnTo>
                <a:lnTo>
                  <a:pt x="1369" y="961"/>
                </a:lnTo>
                <a:lnTo>
                  <a:pt x="1362" y="973"/>
                </a:lnTo>
                <a:lnTo>
                  <a:pt x="1354" y="985"/>
                </a:lnTo>
                <a:lnTo>
                  <a:pt x="1357" y="972"/>
                </a:lnTo>
                <a:lnTo>
                  <a:pt x="1359" y="958"/>
                </a:lnTo>
                <a:lnTo>
                  <a:pt x="1358" y="954"/>
                </a:lnTo>
                <a:lnTo>
                  <a:pt x="1355" y="949"/>
                </a:lnTo>
                <a:lnTo>
                  <a:pt x="1352" y="948"/>
                </a:lnTo>
                <a:lnTo>
                  <a:pt x="1350" y="949"/>
                </a:lnTo>
                <a:lnTo>
                  <a:pt x="1350" y="953"/>
                </a:lnTo>
                <a:lnTo>
                  <a:pt x="1347" y="955"/>
                </a:lnTo>
                <a:lnTo>
                  <a:pt x="1345" y="954"/>
                </a:lnTo>
                <a:lnTo>
                  <a:pt x="1345" y="949"/>
                </a:lnTo>
                <a:lnTo>
                  <a:pt x="1346" y="946"/>
                </a:lnTo>
                <a:lnTo>
                  <a:pt x="1347" y="943"/>
                </a:lnTo>
                <a:lnTo>
                  <a:pt x="1345" y="939"/>
                </a:lnTo>
                <a:lnTo>
                  <a:pt x="1342" y="937"/>
                </a:lnTo>
                <a:lnTo>
                  <a:pt x="1343" y="935"/>
                </a:lnTo>
                <a:lnTo>
                  <a:pt x="1345" y="931"/>
                </a:lnTo>
                <a:lnTo>
                  <a:pt x="1344" y="929"/>
                </a:lnTo>
                <a:lnTo>
                  <a:pt x="1341" y="928"/>
                </a:lnTo>
                <a:lnTo>
                  <a:pt x="1338" y="924"/>
                </a:lnTo>
                <a:lnTo>
                  <a:pt x="1342" y="919"/>
                </a:lnTo>
                <a:lnTo>
                  <a:pt x="1339" y="915"/>
                </a:lnTo>
                <a:lnTo>
                  <a:pt x="1337" y="912"/>
                </a:lnTo>
                <a:lnTo>
                  <a:pt x="1336" y="906"/>
                </a:lnTo>
                <a:lnTo>
                  <a:pt x="1335" y="902"/>
                </a:lnTo>
                <a:lnTo>
                  <a:pt x="1329" y="904"/>
                </a:lnTo>
                <a:lnTo>
                  <a:pt x="1321" y="907"/>
                </a:lnTo>
                <a:lnTo>
                  <a:pt x="1321" y="903"/>
                </a:lnTo>
                <a:lnTo>
                  <a:pt x="1318" y="899"/>
                </a:lnTo>
                <a:lnTo>
                  <a:pt x="1317" y="894"/>
                </a:lnTo>
                <a:lnTo>
                  <a:pt x="1313" y="891"/>
                </a:lnTo>
                <a:lnTo>
                  <a:pt x="1309" y="893"/>
                </a:lnTo>
                <a:lnTo>
                  <a:pt x="1308" y="888"/>
                </a:lnTo>
                <a:lnTo>
                  <a:pt x="1309" y="885"/>
                </a:lnTo>
                <a:lnTo>
                  <a:pt x="1305" y="883"/>
                </a:lnTo>
                <a:lnTo>
                  <a:pt x="1301" y="886"/>
                </a:lnTo>
                <a:lnTo>
                  <a:pt x="1296" y="887"/>
                </a:lnTo>
                <a:lnTo>
                  <a:pt x="1298" y="880"/>
                </a:lnTo>
                <a:lnTo>
                  <a:pt x="1301" y="874"/>
                </a:lnTo>
                <a:lnTo>
                  <a:pt x="1305" y="869"/>
                </a:lnTo>
                <a:lnTo>
                  <a:pt x="1309" y="864"/>
                </a:lnTo>
                <a:lnTo>
                  <a:pt x="1306" y="861"/>
                </a:lnTo>
                <a:lnTo>
                  <a:pt x="1302" y="864"/>
                </a:lnTo>
                <a:lnTo>
                  <a:pt x="1296" y="871"/>
                </a:lnTo>
                <a:lnTo>
                  <a:pt x="1291" y="879"/>
                </a:lnTo>
                <a:lnTo>
                  <a:pt x="1286" y="865"/>
                </a:lnTo>
                <a:lnTo>
                  <a:pt x="1285" y="849"/>
                </a:lnTo>
                <a:lnTo>
                  <a:pt x="1291" y="838"/>
                </a:lnTo>
                <a:lnTo>
                  <a:pt x="1301" y="831"/>
                </a:lnTo>
                <a:lnTo>
                  <a:pt x="1296" y="841"/>
                </a:lnTo>
                <a:lnTo>
                  <a:pt x="1294" y="853"/>
                </a:lnTo>
                <a:lnTo>
                  <a:pt x="1298" y="846"/>
                </a:lnTo>
                <a:lnTo>
                  <a:pt x="1303" y="840"/>
                </a:lnTo>
                <a:lnTo>
                  <a:pt x="1306" y="839"/>
                </a:lnTo>
                <a:lnTo>
                  <a:pt x="1311" y="841"/>
                </a:lnTo>
                <a:lnTo>
                  <a:pt x="1319" y="844"/>
                </a:lnTo>
                <a:lnTo>
                  <a:pt x="1326" y="848"/>
                </a:lnTo>
                <a:lnTo>
                  <a:pt x="1328" y="855"/>
                </a:lnTo>
                <a:lnTo>
                  <a:pt x="1325" y="861"/>
                </a:lnTo>
                <a:lnTo>
                  <a:pt x="1319" y="868"/>
                </a:lnTo>
                <a:lnTo>
                  <a:pt x="1318" y="875"/>
                </a:lnTo>
                <a:lnTo>
                  <a:pt x="1321" y="879"/>
                </a:lnTo>
                <a:lnTo>
                  <a:pt x="1325" y="878"/>
                </a:lnTo>
                <a:lnTo>
                  <a:pt x="1328" y="872"/>
                </a:lnTo>
                <a:lnTo>
                  <a:pt x="1330" y="866"/>
                </a:lnTo>
                <a:lnTo>
                  <a:pt x="1336" y="863"/>
                </a:lnTo>
                <a:lnTo>
                  <a:pt x="1342" y="866"/>
                </a:lnTo>
                <a:lnTo>
                  <a:pt x="1346" y="873"/>
                </a:lnTo>
                <a:lnTo>
                  <a:pt x="1351" y="881"/>
                </a:lnTo>
                <a:lnTo>
                  <a:pt x="1357" y="889"/>
                </a:lnTo>
                <a:lnTo>
                  <a:pt x="1363" y="896"/>
                </a:lnTo>
                <a:lnTo>
                  <a:pt x="1374" y="906"/>
                </a:lnTo>
                <a:lnTo>
                  <a:pt x="1383" y="916"/>
                </a:lnTo>
                <a:lnTo>
                  <a:pt x="1394" y="931"/>
                </a:lnTo>
                <a:lnTo>
                  <a:pt x="1402" y="948"/>
                </a:lnTo>
                <a:lnTo>
                  <a:pt x="1407" y="957"/>
                </a:lnTo>
                <a:lnTo>
                  <a:pt x="1408" y="966"/>
                </a:lnTo>
                <a:lnTo>
                  <a:pt x="1404" y="968"/>
                </a:lnTo>
                <a:lnTo>
                  <a:pt x="1400" y="966"/>
                </a:lnTo>
                <a:lnTo>
                  <a:pt x="1400" y="961"/>
                </a:lnTo>
                <a:lnTo>
                  <a:pt x="1396" y="956"/>
                </a:lnTo>
                <a:lnTo>
                  <a:pt x="1392" y="957"/>
                </a:lnTo>
                <a:lnTo>
                  <a:pt x="1392" y="963"/>
                </a:lnTo>
                <a:lnTo>
                  <a:pt x="1388" y="963"/>
                </a:lnTo>
                <a:lnTo>
                  <a:pt x="1390" y="965"/>
                </a:lnTo>
                <a:lnTo>
                  <a:pt x="1391" y="964"/>
                </a:lnTo>
                <a:lnTo>
                  <a:pt x="1393" y="964"/>
                </a:lnTo>
                <a:lnTo>
                  <a:pt x="1394" y="965"/>
                </a:lnTo>
                <a:lnTo>
                  <a:pt x="1395" y="968"/>
                </a:lnTo>
                <a:lnTo>
                  <a:pt x="1396" y="970"/>
                </a:lnTo>
                <a:lnTo>
                  <a:pt x="1396" y="972"/>
                </a:lnTo>
                <a:lnTo>
                  <a:pt x="1396" y="974"/>
                </a:lnTo>
                <a:lnTo>
                  <a:pt x="1396" y="977"/>
                </a:lnTo>
                <a:lnTo>
                  <a:pt x="1396" y="982"/>
                </a:lnTo>
                <a:lnTo>
                  <a:pt x="1396" y="988"/>
                </a:lnTo>
                <a:lnTo>
                  <a:pt x="1401" y="981"/>
                </a:lnTo>
                <a:lnTo>
                  <a:pt x="1404" y="976"/>
                </a:lnTo>
                <a:lnTo>
                  <a:pt x="1403" y="972"/>
                </a:lnTo>
                <a:lnTo>
                  <a:pt x="1402" y="969"/>
                </a:lnTo>
                <a:lnTo>
                  <a:pt x="1408" y="979"/>
                </a:lnTo>
                <a:lnTo>
                  <a:pt x="1418" y="989"/>
                </a:lnTo>
                <a:lnTo>
                  <a:pt x="1425" y="999"/>
                </a:lnTo>
                <a:lnTo>
                  <a:pt x="1428" y="1012"/>
                </a:lnTo>
                <a:lnTo>
                  <a:pt x="1433" y="1024"/>
                </a:lnTo>
                <a:lnTo>
                  <a:pt x="1436" y="1036"/>
                </a:lnTo>
                <a:lnTo>
                  <a:pt x="1443" y="1048"/>
                </a:lnTo>
                <a:lnTo>
                  <a:pt x="1451" y="1055"/>
                </a:lnTo>
                <a:lnTo>
                  <a:pt x="1451" y="1057"/>
                </a:lnTo>
                <a:lnTo>
                  <a:pt x="1454" y="1060"/>
                </a:lnTo>
                <a:lnTo>
                  <a:pt x="1457" y="1060"/>
                </a:lnTo>
                <a:lnTo>
                  <a:pt x="1459" y="1061"/>
                </a:lnTo>
                <a:lnTo>
                  <a:pt x="1460" y="1065"/>
                </a:lnTo>
                <a:lnTo>
                  <a:pt x="1459" y="1070"/>
                </a:lnTo>
                <a:lnTo>
                  <a:pt x="1458" y="1074"/>
                </a:lnTo>
                <a:lnTo>
                  <a:pt x="1454" y="1074"/>
                </a:lnTo>
                <a:lnTo>
                  <a:pt x="1454" y="1074"/>
                </a:lnTo>
                <a:lnTo>
                  <a:pt x="1454" y="1074"/>
                </a:lnTo>
                <a:lnTo>
                  <a:pt x="1453" y="1069"/>
                </a:lnTo>
                <a:lnTo>
                  <a:pt x="1450" y="1063"/>
                </a:lnTo>
                <a:lnTo>
                  <a:pt x="1446" y="1066"/>
                </a:lnTo>
                <a:lnTo>
                  <a:pt x="1446" y="1073"/>
                </a:lnTo>
                <a:lnTo>
                  <a:pt x="1446" y="1070"/>
                </a:lnTo>
                <a:lnTo>
                  <a:pt x="1444" y="1068"/>
                </a:lnTo>
                <a:lnTo>
                  <a:pt x="1443" y="1068"/>
                </a:lnTo>
                <a:lnTo>
                  <a:pt x="1443" y="1066"/>
                </a:lnTo>
                <a:lnTo>
                  <a:pt x="1443" y="1065"/>
                </a:lnTo>
                <a:lnTo>
                  <a:pt x="1443" y="1064"/>
                </a:lnTo>
                <a:lnTo>
                  <a:pt x="1442" y="1059"/>
                </a:lnTo>
                <a:lnTo>
                  <a:pt x="1441" y="1053"/>
                </a:lnTo>
                <a:lnTo>
                  <a:pt x="1440" y="1074"/>
                </a:lnTo>
                <a:lnTo>
                  <a:pt x="1437" y="1096"/>
                </a:lnTo>
                <a:lnTo>
                  <a:pt x="1435" y="1090"/>
                </a:lnTo>
                <a:lnTo>
                  <a:pt x="1432" y="1084"/>
                </a:lnTo>
                <a:lnTo>
                  <a:pt x="1432" y="1082"/>
                </a:lnTo>
                <a:lnTo>
                  <a:pt x="1431" y="1081"/>
                </a:lnTo>
                <a:lnTo>
                  <a:pt x="1431" y="1081"/>
                </a:lnTo>
                <a:lnTo>
                  <a:pt x="1431" y="1081"/>
                </a:lnTo>
                <a:close/>
                <a:moveTo>
                  <a:pt x="986" y="1410"/>
                </a:moveTo>
                <a:lnTo>
                  <a:pt x="986" y="1401"/>
                </a:lnTo>
                <a:lnTo>
                  <a:pt x="980" y="1394"/>
                </a:lnTo>
                <a:lnTo>
                  <a:pt x="980" y="1395"/>
                </a:lnTo>
                <a:lnTo>
                  <a:pt x="979" y="1392"/>
                </a:lnTo>
                <a:lnTo>
                  <a:pt x="976" y="1388"/>
                </a:lnTo>
                <a:lnTo>
                  <a:pt x="970" y="1384"/>
                </a:lnTo>
                <a:lnTo>
                  <a:pt x="962" y="1384"/>
                </a:lnTo>
                <a:lnTo>
                  <a:pt x="964" y="1393"/>
                </a:lnTo>
                <a:lnTo>
                  <a:pt x="970" y="1401"/>
                </a:lnTo>
                <a:lnTo>
                  <a:pt x="968" y="1405"/>
                </a:lnTo>
                <a:lnTo>
                  <a:pt x="967" y="1408"/>
                </a:lnTo>
                <a:lnTo>
                  <a:pt x="971" y="1410"/>
                </a:lnTo>
                <a:lnTo>
                  <a:pt x="971" y="1413"/>
                </a:lnTo>
                <a:lnTo>
                  <a:pt x="964" y="1414"/>
                </a:lnTo>
                <a:lnTo>
                  <a:pt x="956" y="1413"/>
                </a:lnTo>
                <a:lnTo>
                  <a:pt x="949" y="1405"/>
                </a:lnTo>
                <a:lnTo>
                  <a:pt x="949" y="1395"/>
                </a:lnTo>
                <a:lnTo>
                  <a:pt x="951" y="1391"/>
                </a:lnTo>
                <a:lnTo>
                  <a:pt x="954" y="1386"/>
                </a:lnTo>
                <a:lnTo>
                  <a:pt x="956" y="1381"/>
                </a:lnTo>
                <a:lnTo>
                  <a:pt x="957" y="1377"/>
                </a:lnTo>
                <a:lnTo>
                  <a:pt x="954" y="1376"/>
                </a:lnTo>
                <a:lnTo>
                  <a:pt x="949" y="1378"/>
                </a:lnTo>
                <a:lnTo>
                  <a:pt x="943" y="1376"/>
                </a:lnTo>
                <a:lnTo>
                  <a:pt x="941" y="1371"/>
                </a:lnTo>
                <a:lnTo>
                  <a:pt x="943" y="1369"/>
                </a:lnTo>
                <a:lnTo>
                  <a:pt x="948" y="1371"/>
                </a:lnTo>
                <a:lnTo>
                  <a:pt x="956" y="1371"/>
                </a:lnTo>
                <a:lnTo>
                  <a:pt x="962" y="1369"/>
                </a:lnTo>
                <a:lnTo>
                  <a:pt x="967" y="1370"/>
                </a:lnTo>
                <a:lnTo>
                  <a:pt x="973" y="1370"/>
                </a:lnTo>
                <a:lnTo>
                  <a:pt x="976" y="1367"/>
                </a:lnTo>
                <a:lnTo>
                  <a:pt x="978" y="1363"/>
                </a:lnTo>
                <a:lnTo>
                  <a:pt x="976" y="1360"/>
                </a:lnTo>
                <a:lnTo>
                  <a:pt x="974" y="1356"/>
                </a:lnTo>
                <a:lnTo>
                  <a:pt x="972" y="1353"/>
                </a:lnTo>
                <a:lnTo>
                  <a:pt x="968" y="1354"/>
                </a:lnTo>
                <a:lnTo>
                  <a:pt x="960" y="1361"/>
                </a:lnTo>
                <a:lnTo>
                  <a:pt x="949" y="1361"/>
                </a:lnTo>
                <a:lnTo>
                  <a:pt x="945" y="1358"/>
                </a:lnTo>
                <a:lnTo>
                  <a:pt x="942" y="1352"/>
                </a:lnTo>
                <a:lnTo>
                  <a:pt x="938" y="1347"/>
                </a:lnTo>
                <a:lnTo>
                  <a:pt x="932" y="1344"/>
                </a:lnTo>
                <a:lnTo>
                  <a:pt x="940" y="1339"/>
                </a:lnTo>
                <a:lnTo>
                  <a:pt x="948" y="1338"/>
                </a:lnTo>
                <a:lnTo>
                  <a:pt x="958" y="1340"/>
                </a:lnTo>
                <a:lnTo>
                  <a:pt x="965" y="1338"/>
                </a:lnTo>
                <a:lnTo>
                  <a:pt x="960" y="1335"/>
                </a:lnTo>
                <a:lnTo>
                  <a:pt x="956" y="1333"/>
                </a:lnTo>
                <a:lnTo>
                  <a:pt x="953" y="1329"/>
                </a:lnTo>
                <a:lnTo>
                  <a:pt x="949" y="1327"/>
                </a:lnTo>
                <a:lnTo>
                  <a:pt x="946" y="1331"/>
                </a:lnTo>
                <a:lnTo>
                  <a:pt x="940" y="1336"/>
                </a:lnTo>
                <a:lnTo>
                  <a:pt x="937" y="1334"/>
                </a:lnTo>
                <a:lnTo>
                  <a:pt x="932" y="1331"/>
                </a:lnTo>
                <a:lnTo>
                  <a:pt x="927" y="1333"/>
                </a:lnTo>
                <a:lnTo>
                  <a:pt x="923" y="1335"/>
                </a:lnTo>
                <a:lnTo>
                  <a:pt x="912" y="1337"/>
                </a:lnTo>
                <a:lnTo>
                  <a:pt x="904" y="1331"/>
                </a:lnTo>
                <a:lnTo>
                  <a:pt x="905" y="1329"/>
                </a:lnTo>
                <a:lnTo>
                  <a:pt x="908" y="1328"/>
                </a:lnTo>
                <a:lnTo>
                  <a:pt x="912" y="1328"/>
                </a:lnTo>
                <a:lnTo>
                  <a:pt x="915" y="1326"/>
                </a:lnTo>
                <a:lnTo>
                  <a:pt x="921" y="1325"/>
                </a:lnTo>
                <a:lnTo>
                  <a:pt x="921" y="1329"/>
                </a:lnTo>
                <a:lnTo>
                  <a:pt x="929" y="1328"/>
                </a:lnTo>
                <a:lnTo>
                  <a:pt x="933" y="1323"/>
                </a:lnTo>
                <a:lnTo>
                  <a:pt x="935" y="1319"/>
                </a:lnTo>
                <a:lnTo>
                  <a:pt x="939" y="1315"/>
                </a:lnTo>
                <a:lnTo>
                  <a:pt x="951" y="1314"/>
                </a:lnTo>
                <a:lnTo>
                  <a:pt x="960" y="1310"/>
                </a:lnTo>
                <a:lnTo>
                  <a:pt x="951" y="1309"/>
                </a:lnTo>
                <a:lnTo>
                  <a:pt x="942" y="1305"/>
                </a:lnTo>
                <a:lnTo>
                  <a:pt x="955" y="1303"/>
                </a:lnTo>
                <a:lnTo>
                  <a:pt x="965" y="1309"/>
                </a:lnTo>
                <a:lnTo>
                  <a:pt x="964" y="1318"/>
                </a:lnTo>
                <a:lnTo>
                  <a:pt x="955" y="1322"/>
                </a:lnTo>
                <a:lnTo>
                  <a:pt x="960" y="1326"/>
                </a:lnTo>
                <a:lnTo>
                  <a:pt x="967" y="1325"/>
                </a:lnTo>
                <a:lnTo>
                  <a:pt x="973" y="1326"/>
                </a:lnTo>
                <a:lnTo>
                  <a:pt x="978" y="1329"/>
                </a:lnTo>
                <a:lnTo>
                  <a:pt x="978" y="1325"/>
                </a:lnTo>
                <a:lnTo>
                  <a:pt x="980" y="1320"/>
                </a:lnTo>
                <a:lnTo>
                  <a:pt x="981" y="1314"/>
                </a:lnTo>
                <a:lnTo>
                  <a:pt x="981" y="1309"/>
                </a:lnTo>
                <a:lnTo>
                  <a:pt x="978" y="1292"/>
                </a:lnTo>
                <a:lnTo>
                  <a:pt x="974" y="1276"/>
                </a:lnTo>
                <a:lnTo>
                  <a:pt x="972" y="1260"/>
                </a:lnTo>
                <a:lnTo>
                  <a:pt x="968" y="1245"/>
                </a:lnTo>
                <a:lnTo>
                  <a:pt x="964" y="1229"/>
                </a:lnTo>
                <a:lnTo>
                  <a:pt x="962" y="1214"/>
                </a:lnTo>
                <a:lnTo>
                  <a:pt x="966" y="1215"/>
                </a:lnTo>
                <a:lnTo>
                  <a:pt x="967" y="1219"/>
                </a:lnTo>
                <a:lnTo>
                  <a:pt x="965" y="1201"/>
                </a:lnTo>
                <a:lnTo>
                  <a:pt x="962" y="1184"/>
                </a:lnTo>
                <a:lnTo>
                  <a:pt x="963" y="1171"/>
                </a:lnTo>
                <a:lnTo>
                  <a:pt x="960" y="1159"/>
                </a:lnTo>
                <a:lnTo>
                  <a:pt x="958" y="1155"/>
                </a:lnTo>
                <a:lnTo>
                  <a:pt x="957" y="1152"/>
                </a:lnTo>
                <a:lnTo>
                  <a:pt x="957" y="1148"/>
                </a:lnTo>
                <a:lnTo>
                  <a:pt x="958" y="1146"/>
                </a:lnTo>
                <a:lnTo>
                  <a:pt x="956" y="1144"/>
                </a:lnTo>
                <a:lnTo>
                  <a:pt x="954" y="1142"/>
                </a:lnTo>
                <a:lnTo>
                  <a:pt x="953" y="1135"/>
                </a:lnTo>
                <a:lnTo>
                  <a:pt x="954" y="1129"/>
                </a:lnTo>
                <a:lnTo>
                  <a:pt x="955" y="1126"/>
                </a:lnTo>
                <a:lnTo>
                  <a:pt x="955" y="1122"/>
                </a:lnTo>
                <a:lnTo>
                  <a:pt x="954" y="1119"/>
                </a:lnTo>
                <a:lnTo>
                  <a:pt x="953" y="1119"/>
                </a:lnTo>
                <a:lnTo>
                  <a:pt x="953" y="1117"/>
                </a:lnTo>
                <a:lnTo>
                  <a:pt x="951" y="1113"/>
                </a:lnTo>
                <a:lnTo>
                  <a:pt x="953" y="1111"/>
                </a:lnTo>
                <a:lnTo>
                  <a:pt x="955" y="1109"/>
                </a:lnTo>
                <a:lnTo>
                  <a:pt x="956" y="1103"/>
                </a:lnTo>
                <a:lnTo>
                  <a:pt x="955" y="1096"/>
                </a:lnTo>
                <a:lnTo>
                  <a:pt x="955" y="1089"/>
                </a:lnTo>
                <a:lnTo>
                  <a:pt x="955" y="1082"/>
                </a:lnTo>
                <a:lnTo>
                  <a:pt x="954" y="1073"/>
                </a:lnTo>
                <a:lnTo>
                  <a:pt x="953" y="1064"/>
                </a:lnTo>
                <a:lnTo>
                  <a:pt x="959" y="1072"/>
                </a:lnTo>
                <a:lnTo>
                  <a:pt x="970" y="1073"/>
                </a:lnTo>
                <a:lnTo>
                  <a:pt x="972" y="1072"/>
                </a:lnTo>
                <a:lnTo>
                  <a:pt x="972" y="1070"/>
                </a:lnTo>
                <a:lnTo>
                  <a:pt x="970" y="1070"/>
                </a:lnTo>
                <a:lnTo>
                  <a:pt x="966" y="1070"/>
                </a:lnTo>
                <a:lnTo>
                  <a:pt x="962" y="1069"/>
                </a:lnTo>
                <a:lnTo>
                  <a:pt x="964" y="1065"/>
                </a:lnTo>
                <a:lnTo>
                  <a:pt x="974" y="1065"/>
                </a:lnTo>
                <a:lnTo>
                  <a:pt x="984" y="1070"/>
                </a:lnTo>
                <a:lnTo>
                  <a:pt x="983" y="1078"/>
                </a:lnTo>
                <a:lnTo>
                  <a:pt x="972" y="1084"/>
                </a:lnTo>
                <a:lnTo>
                  <a:pt x="975" y="1086"/>
                </a:lnTo>
                <a:lnTo>
                  <a:pt x="973" y="1089"/>
                </a:lnTo>
                <a:lnTo>
                  <a:pt x="963" y="1095"/>
                </a:lnTo>
                <a:lnTo>
                  <a:pt x="960" y="1104"/>
                </a:lnTo>
                <a:lnTo>
                  <a:pt x="968" y="1106"/>
                </a:lnTo>
                <a:lnTo>
                  <a:pt x="976" y="1107"/>
                </a:lnTo>
                <a:lnTo>
                  <a:pt x="981" y="1117"/>
                </a:lnTo>
                <a:lnTo>
                  <a:pt x="979" y="1127"/>
                </a:lnTo>
                <a:lnTo>
                  <a:pt x="974" y="1129"/>
                </a:lnTo>
                <a:lnTo>
                  <a:pt x="970" y="1129"/>
                </a:lnTo>
                <a:lnTo>
                  <a:pt x="967" y="1130"/>
                </a:lnTo>
                <a:lnTo>
                  <a:pt x="966" y="1134"/>
                </a:lnTo>
                <a:lnTo>
                  <a:pt x="965" y="1137"/>
                </a:lnTo>
                <a:lnTo>
                  <a:pt x="965" y="1140"/>
                </a:lnTo>
                <a:lnTo>
                  <a:pt x="968" y="1144"/>
                </a:lnTo>
                <a:lnTo>
                  <a:pt x="973" y="1144"/>
                </a:lnTo>
                <a:lnTo>
                  <a:pt x="976" y="1142"/>
                </a:lnTo>
                <a:lnTo>
                  <a:pt x="979" y="1145"/>
                </a:lnTo>
                <a:lnTo>
                  <a:pt x="976" y="1148"/>
                </a:lnTo>
                <a:lnTo>
                  <a:pt x="972" y="1151"/>
                </a:lnTo>
                <a:lnTo>
                  <a:pt x="972" y="1155"/>
                </a:lnTo>
                <a:lnTo>
                  <a:pt x="973" y="1159"/>
                </a:lnTo>
                <a:lnTo>
                  <a:pt x="975" y="1165"/>
                </a:lnTo>
                <a:lnTo>
                  <a:pt x="978" y="1173"/>
                </a:lnTo>
                <a:lnTo>
                  <a:pt x="980" y="1187"/>
                </a:lnTo>
                <a:lnTo>
                  <a:pt x="981" y="1201"/>
                </a:lnTo>
                <a:lnTo>
                  <a:pt x="981" y="1207"/>
                </a:lnTo>
                <a:lnTo>
                  <a:pt x="980" y="1214"/>
                </a:lnTo>
                <a:lnTo>
                  <a:pt x="979" y="1221"/>
                </a:lnTo>
                <a:lnTo>
                  <a:pt x="979" y="1229"/>
                </a:lnTo>
                <a:lnTo>
                  <a:pt x="982" y="1231"/>
                </a:lnTo>
                <a:lnTo>
                  <a:pt x="986" y="1234"/>
                </a:lnTo>
                <a:lnTo>
                  <a:pt x="984" y="1237"/>
                </a:lnTo>
                <a:lnTo>
                  <a:pt x="981" y="1240"/>
                </a:lnTo>
                <a:lnTo>
                  <a:pt x="979" y="1253"/>
                </a:lnTo>
                <a:lnTo>
                  <a:pt x="981" y="1265"/>
                </a:lnTo>
                <a:lnTo>
                  <a:pt x="982" y="1272"/>
                </a:lnTo>
                <a:lnTo>
                  <a:pt x="984" y="1278"/>
                </a:lnTo>
                <a:lnTo>
                  <a:pt x="988" y="1284"/>
                </a:lnTo>
                <a:lnTo>
                  <a:pt x="990" y="1289"/>
                </a:lnTo>
                <a:lnTo>
                  <a:pt x="991" y="1303"/>
                </a:lnTo>
                <a:lnTo>
                  <a:pt x="989" y="1318"/>
                </a:lnTo>
                <a:lnTo>
                  <a:pt x="989" y="1333"/>
                </a:lnTo>
                <a:lnTo>
                  <a:pt x="991" y="1347"/>
                </a:lnTo>
                <a:lnTo>
                  <a:pt x="991" y="1352"/>
                </a:lnTo>
                <a:lnTo>
                  <a:pt x="995" y="1353"/>
                </a:lnTo>
                <a:lnTo>
                  <a:pt x="996" y="1353"/>
                </a:lnTo>
                <a:lnTo>
                  <a:pt x="998" y="1353"/>
                </a:lnTo>
                <a:lnTo>
                  <a:pt x="999" y="1355"/>
                </a:lnTo>
                <a:lnTo>
                  <a:pt x="998" y="1358"/>
                </a:lnTo>
                <a:lnTo>
                  <a:pt x="993" y="1358"/>
                </a:lnTo>
                <a:lnTo>
                  <a:pt x="990" y="1361"/>
                </a:lnTo>
                <a:lnTo>
                  <a:pt x="990" y="1365"/>
                </a:lnTo>
                <a:lnTo>
                  <a:pt x="992" y="1370"/>
                </a:lnTo>
                <a:lnTo>
                  <a:pt x="1000" y="1371"/>
                </a:lnTo>
                <a:lnTo>
                  <a:pt x="1004" y="1378"/>
                </a:lnTo>
                <a:lnTo>
                  <a:pt x="997" y="1385"/>
                </a:lnTo>
                <a:lnTo>
                  <a:pt x="988" y="1391"/>
                </a:lnTo>
                <a:lnTo>
                  <a:pt x="989" y="1401"/>
                </a:lnTo>
                <a:lnTo>
                  <a:pt x="997" y="1410"/>
                </a:lnTo>
                <a:lnTo>
                  <a:pt x="995" y="1416"/>
                </a:lnTo>
                <a:lnTo>
                  <a:pt x="1000" y="1419"/>
                </a:lnTo>
                <a:lnTo>
                  <a:pt x="997" y="1421"/>
                </a:lnTo>
                <a:lnTo>
                  <a:pt x="991" y="1420"/>
                </a:lnTo>
                <a:lnTo>
                  <a:pt x="989" y="1420"/>
                </a:lnTo>
                <a:lnTo>
                  <a:pt x="989" y="1422"/>
                </a:lnTo>
                <a:lnTo>
                  <a:pt x="989" y="1423"/>
                </a:lnTo>
                <a:lnTo>
                  <a:pt x="989" y="1426"/>
                </a:lnTo>
                <a:lnTo>
                  <a:pt x="988" y="1428"/>
                </a:lnTo>
                <a:lnTo>
                  <a:pt x="988" y="1431"/>
                </a:lnTo>
                <a:lnTo>
                  <a:pt x="989" y="1435"/>
                </a:lnTo>
                <a:lnTo>
                  <a:pt x="991" y="1439"/>
                </a:lnTo>
                <a:lnTo>
                  <a:pt x="990" y="1444"/>
                </a:lnTo>
                <a:lnTo>
                  <a:pt x="993" y="1446"/>
                </a:lnTo>
                <a:lnTo>
                  <a:pt x="998" y="1450"/>
                </a:lnTo>
                <a:lnTo>
                  <a:pt x="1003" y="1452"/>
                </a:lnTo>
                <a:lnTo>
                  <a:pt x="996" y="1452"/>
                </a:lnTo>
                <a:lnTo>
                  <a:pt x="991" y="1455"/>
                </a:lnTo>
                <a:lnTo>
                  <a:pt x="991" y="1462"/>
                </a:lnTo>
                <a:lnTo>
                  <a:pt x="995" y="1468"/>
                </a:lnTo>
                <a:lnTo>
                  <a:pt x="992" y="1463"/>
                </a:lnTo>
                <a:lnTo>
                  <a:pt x="995" y="1468"/>
                </a:lnTo>
                <a:lnTo>
                  <a:pt x="993" y="1471"/>
                </a:lnTo>
                <a:lnTo>
                  <a:pt x="990" y="1475"/>
                </a:lnTo>
                <a:lnTo>
                  <a:pt x="984" y="1477"/>
                </a:lnTo>
                <a:lnTo>
                  <a:pt x="979" y="1475"/>
                </a:lnTo>
                <a:lnTo>
                  <a:pt x="982" y="1484"/>
                </a:lnTo>
                <a:lnTo>
                  <a:pt x="980" y="1493"/>
                </a:lnTo>
                <a:lnTo>
                  <a:pt x="972" y="1495"/>
                </a:lnTo>
                <a:lnTo>
                  <a:pt x="966" y="1488"/>
                </a:lnTo>
                <a:lnTo>
                  <a:pt x="966" y="1485"/>
                </a:lnTo>
                <a:lnTo>
                  <a:pt x="971" y="1481"/>
                </a:lnTo>
                <a:lnTo>
                  <a:pt x="975" y="1480"/>
                </a:lnTo>
                <a:lnTo>
                  <a:pt x="975" y="1476"/>
                </a:lnTo>
                <a:lnTo>
                  <a:pt x="967" y="1478"/>
                </a:lnTo>
                <a:lnTo>
                  <a:pt x="959" y="1475"/>
                </a:lnTo>
                <a:lnTo>
                  <a:pt x="964" y="1470"/>
                </a:lnTo>
                <a:lnTo>
                  <a:pt x="974" y="1471"/>
                </a:lnTo>
                <a:lnTo>
                  <a:pt x="975" y="1468"/>
                </a:lnTo>
                <a:lnTo>
                  <a:pt x="972" y="1467"/>
                </a:lnTo>
                <a:lnTo>
                  <a:pt x="975" y="1461"/>
                </a:lnTo>
                <a:lnTo>
                  <a:pt x="983" y="1462"/>
                </a:lnTo>
                <a:lnTo>
                  <a:pt x="982" y="1455"/>
                </a:lnTo>
                <a:lnTo>
                  <a:pt x="976" y="1451"/>
                </a:lnTo>
                <a:lnTo>
                  <a:pt x="965" y="1448"/>
                </a:lnTo>
                <a:lnTo>
                  <a:pt x="956" y="1442"/>
                </a:lnTo>
                <a:lnTo>
                  <a:pt x="958" y="1439"/>
                </a:lnTo>
                <a:lnTo>
                  <a:pt x="963" y="1437"/>
                </a:lnTo>
                <a:lnTo>
                  <a:pt x="957" y="1429"/>
                </a:lnTo>
                <a:lnTo>
                  <a:pt x="955" y="1421"/>
                </a:lnTo>
                <a:lnTo>
                  <a:pt x="960" y="1418"/>
                </a:lnTo>
                <a:lnTo>
                  <a:pt x="966" y="1422"/>
                </a:lnTo>
                <a:lnTo>
                  <a:pt x="968" y="1423"/>
                </a:lnTo>
                <a:lnTo>
                  <a:pt x="972" y="1422"/>
                </a:lnTo>
                <a:lnTo>
                  <a:pt x="979" y="1421"/>
                </a:lnTo>
                <a:lnTo>
                  <a:pt x="981" y="1417"/>
                </a:lnTo>
                <a:lnTo>
                  <a:pt x="975" y="1409"/>
                </a:lnTo>
                <a:lnTo>
                  <a:pt x="974" y="1401"/>
                </a:lnTo>
                <a:lnTo>
                  <a:pt x="978" y="1402"/>
                </a:lnTo>
                <a:lnTo>
                  <a:pt x="979" y="1400"/>
                </a:lnTo>
                <a:lnTo>
                  <a:pt x="980" y="1398"/>
                </a:lnTo>
                <a:lnTo>
                  <a:pt x="980" y="1397"/>
                </a:lnTo>
                <a:lnTo>
                  <a:pt x="981" y="1405"/>
                </a:lnTo>
                <a:lnTo>
                  <a:pt x="986" y="1410"/>
                </a:lnTo>
                <a:lnTo>
                  <a:pt x="983" y="1408"/>
                </a:lnTo>
                <a:lnTo>
                  <a:pt x="986" y="1410"/>
                </a:lnTo>
                <a:close/>
                <a:moveTo>
                  <a:pt x="1112" y="432"/>
                </a:moveTo>
                <a:lnTo>
                  <a:pt x="1116" y="429"/>
                </a:lnTo>
                <a:lnTo>
                  <a:pt x="1115" y="424"/>
                </a:lnTo>
                <a:lnTo>
                  <a:pt x="1111" y="423"/>
                </a:lnTo>
                <a:lnTo>
                  <a:pt x="1106" y="422"/>
                </a:lnTo>
                <a:lnTo>
                  <a:pt x="1103" y="423"/>
                </a:lnTo>
                <a:lnTo>
                  <a:pt x="1100" y="425"/>
                </a:lnTo>
                <a:lnTo>
                  <a:pt x="1103" y="428"/>
                </a:lnTo>
                <a:lnTo>
                  <a:pt x="1107" y="428"/>
                </a:lnTo>
                <a:lnTo>
                  <a:pt x="1106" y="430"/>
                </a:lnTo>
                <a:lnTo>
                  <a:pt x="1106" y="432"/>
                </a:lnTo>
                <a:lnTo>
                  <a:pt x="1106" y="432"/>
                </a:lnTo>
                <a:lnTo>
                  <a:pt x="1105" y="431"/>
                </a:lnTo>
                <a:lnTo>
                  <a:pt x="1105" y="431"/>
                </a:lnTo>
                <a:lnTo>
                  <a:pt x="1104" y="431"/>
                </a:lnTo>
                <a:lnTo>
                  <a:pt x="1096" y="428"/>
                </a:lnTo>
                <a:lnTo>
                  <a:pt x="1088" y="424"/>
                </a:lnTo>
                <a:lnTo>
                  <a:pt x="1083" y="421"/>
                </a:lnTo>
                <a:lnTo>
                  <a:pt x="1085" y="414"/>
                </a:lnTo>
                <a:lnTo>
                  <a:pt x="1082" y="408"/>
                </a:lnTo>
                <a:lnTo>
                  <a:pt x="1075" y="406"/>
                </a:lnTo>
                <a:lnTo>
                  <a:pt x="1070" y="405"/>
                </a:lnTo>
                <a:lnTo>
                  <a:pt x="1063" y="404"/>
                </a:lnTo>
                <a:lnTo>
                  <a:pt x="1057" y="404"/>
                </a:lnTo>
                <a:lnTo>
                  <a:pt x="1052" y="404"/>
                </a:lnTo>
                <a:lnTo>
                  <a:pt x="1050" y="395"/>
                </a:lnTo>
                <a:lnTo>
                  <a:pt x="1053" y="385"/>
                </a:lnTo>
                <a:lnTo>
                  <a:pt x="1048" y="379"/>
                </a:lnTo>
                <a:lnTo>
                  <a:pt x="1040" y="374"/>
                </a:lnTo>
                <a:lnTo>
                  <a:pt x="1040" y="367"/>
                </a:lnTo>
                <a:lnTo>
                  <a:pt x="1040" y="360"/>
                </a:lnTo>
                <a:lnTo>
                  <a:pt x="1044" y="359"/>
                </a:lnTo>
                <a:lnTo>
                  <a:pt x="1047" y="356"/>
                </a:lnTo>
                <a:lnTo>
                  <a:pt x="1052" y="354"/>
                </a:lnTo>
                <a:lnTo>
                  <a:pt x="1055" y="355"/>
                </a:lnTo>
                <a:lnTo>
                  <a:pt x="1049" y="349"/>
                </a:lnTo>
                <a:lnTo>
                  <a:pt x="1046" y="342"/>
                </a:lnTo>
                <a:lnTo>
                  <a:pt x="1046" y="340"/>
                </a:lnTo>
                <a:lnTo>
                  <a:pt x="1047" y="338"/>
                </a:lnTo>
                <a:lnTo>
                  <a:pt x="1049" y="337"/>
                </a:lnTo>
                <a:lnTo>
                  <a:pt x="1049" y="335"/>
                </a:lnTo>
                <a:lnTo>
                  <a:pt x="1052" y="334"/>
                </a:lnTo>
                <a:lnTo>
                  <a:pt x="1053" y="335"/>
                </a:lnTo>
                <a:lnTo>
                  <a:pt x="1052" y="325"/>
                </a:lnTo>
                <a:lnTo>
                  <a:pt x="1048" y="316"/>
                </a:lnTo>
                <a:lnTo>
                  <a:pt x="1040" y="323"/>
                </a:lnTo>
                <a:lnTo>
                  <a:pt x="1032" y="330"/>
                </a:lnTo>
                <a:lnTo>
                  <a:pt x="1026" y="333"/>
                </a:lnTo>
                <a:lnTo>
                  <a:pt x="1021" y="337"/>
                </a:lnTo>
                <a:lnTo>
                  <a:pt x="1016" y="340"/>
                </a:lnTo>
                <a:lnTo>
                  <a:pt x="1011" y="340"/>
                </a:lnTo>
                <a:lnTo>
                  <a:pt x="1023" y="323"/>
                </a:lnTo>
                <a:lnTo>
                  <a:pt x="1030" y="302"/>
                </a:lnTo>
                <a:lnTo>
                  <a:pt x="1025" y="306"/>
                </a:lnTo>
                <a:lnTo>
                  <a:pt x="1023" y="308"/>
                </a:lnTo>
                <a:lnTo>
                  <a:pt x="1021" y="313"/>
                </a:lnTo>
                <a:lnTo>
                  <a:pt x="1020" y="317"/>
                </a:lnTo>
                <a:lnTo>
                  <a:pt x="1016" y="321"/>
                </a:lnTo>
                <a:lnTo>
                  <a:pt x="1012" y="322"/>
                </a:lnTo>
                <a:lnTo>
                  <a:pt x="1011" y="321"/>
                </a:lnTo>
                <a:lnTo>
                  <a:pt x="1011" y="318"/>
                </a:lnTo>
                <a:lnTo>
                  <a:pt x="1011" y="315"/>
                </a:lnTo>
                <a:lnTo>
                  <a:pt x="1012" y="312"/>
                </a:lnTo>
                <a:lnTo>
                  <a:pt x="1015" y="309"/>
                </a:lnTo>
                <a:lnTo>
                  <a:pt x="1017" y="307"/>
                </a:lnTo>
                <a:lnTo>
                  <a:pt x="1015" y="299"/>
                </a:lnTo>
                <a:lnTo>
                  <a:pt x="1005" y="297"/>
                </a:lnTo>
                <a:lnTo>
                  <a:pt x="1012" y="291"/>
                </a:lnTo>
                <a:lnTo>
                  <a:pt x="1015" y="283"/>
                </a:lnTo>
                <a:lnTo>
                  <a:pt x="1015" y="276"/>
                </a:lnTo>
                <a:lnTo>
                  <a:pt x="1017" y="269"/>
                </a:lnTo>
                <a:lnTo>
                  <a:pt x="1021" y="263"/>
                </a:lnTo>
                <a:lnTo>
                  <a:pt x="1024" y="257"/>
                </a:lnTo>
                <a:lnTo>
                  <a:pt x="1029" y="250"/>
                </a:lnTo>
                <a:lnTo>
                  <a:pt x="1031" y="242"/>
                </a:lnTo>
                <a:lnTo>
                  <a:pt x="1029" y="244"/>
                </a:lnTo>
                <a:lnTo>
                  <a:pt x="1025" y="246"/>
                </a:lnTo>
                <a:lnTo>
                  <a:pt x="1024" y="244"/>
                </a:lnTo>
                <a:lnTo>
                  <a:pt x="1025" y="243"/>
                </a:lnTo>
                <a:lnTo>
                  <a:pt x="1029" y="240"/>
                </a:lnTo>
                <a:lnTo>
                  <a:pt x="1031" y="235"/>
                </a:lnTo>
                <a:lnTo>
                  <a:pt x="1030" y="232"/>
                </a:lnTo>
                <a:lnTo>
                  <a:pt x="1028" y="229"/>
                </a:lnTo>
                <a:lnTo>
                  <a:pt x="1028" y="224"/>
                </a:lnTo>
                <a:lnTo>
                  <a:pt x="1026" y="219"/>
                </a:lnTo>
                <a:lnTo>
                  <a:pt x="1026" y="219"/>
                </a:lnTo>
                <a:lnTo>
                  <a:pt x="1026" y="219"/>
                </a:lnTo>
                <a:lnTo>
                  <a:pt x="1031" y="221"/>
                </a:lnTo>
                <a:lnTo>
                  <a:pt x="1036" y="218"/>
                </a:lnTo>
                <a:lnTo>
                  <a:pt x="1036" y="214"/>
                </a:lnTo>
                <a:lnTo>
                  <a:pt x="1034" y="209"/>
                </a:lnTo>
                <a:lnTo>
                  <a:pt x="1028" y="205"/>
                </a:lnTo>
                <a:lnTo>
                  <a:pt x="1020" y="207"/>
                </a:lnTo>
                <a:lnTo>
                  <a:pt x="1028" y="196"/>
                </a:lnTo>
                <a:lnTo>
                  <a:pt x="1031" y="182"/>
                </a:lnTo>
                <a:lnTo>
                  <a:pt x="1028" y="185"/>
                </a:lnTo>
                <a:lnTo>
                  <a:pt x="1022" y="185"/>
                </a:lnTo>
                <a:lnTo>
                  <a:pt x="1025" y="180"/>
                </a:lnTo>
                <a:lnTo>
                  <a:pt x="1022" y="173"/>
                </a:lnTo>
                <a:lnTo>
                  <a:pt x="1020" y="169"/>
                </a:lnTo>
                <a:lnTo>
                  <a:pt x="1021" y="165"/>
                </a:lnTo>
                <a:lnTo>
                  <a:pt x="1025" y="149"/>
                </a:lnTo>
                <a:lnTo>
                  <a:pt x="1026" y="133"/>
                </a:lnTo>
                <a:lnTo>
                  <a:pt x="1026" y="125"/>
                </a:lnTo>
                <a:lnTo>
                  <a:pt x="1026" y="117"/>
                </a:lnTo>
                <a:lnTo>
                  <a:pt x="1024" y="114"/>
                </a:lnTo>
                <a:lnTo>
                  <a:pt x="1021" y="114"/>
                </a:lnTo>
                <a:lnTo>
                  <a:pt x="1021" y="111"/>
                </a:lnTo>
                <a:lnTo>
                  <a:pt x="1022" y="109"/>
                </a:lnTo>
                <a:lnTo>
                  <a:pt x="1024" y="100"/>
                </a:lnTo>
                <a:lnTo>
                  <a:pt x="1025" y="90"/>
                </a:lnTo>
                <a:lnTo>
                  <a:pt x="1025" y="81"/>
                </a:lnTo>
                <a:lnTo>
                  <a:pt x="1025" y="72"/>
                </a:lnTo>
                <a:lnTo>
                  <a:pt x="1025" y="68"/>
                </a:lnTo>
                <a:lnTo>
                  <a:pt x="1025" y="64"/>
                </a:lnTo>
                <a:lnTo>
                  <a:pt x="1026" y="59"/>
                </a:lnTo>
                <a:lnTo>
                  <a:pt x="1028" y="56"/>
                </a:lnTo>
                <a:lnTo>
                  <a:pt x="1025" y="50"/>
                </a:lnTo>
                <a:lnTo>
                  <a:pt x="1023" y="44"/>
                </a:lnTo>
                <a:lnTo>
                  <a:pt x="1024" y="38"/>
                </a:lnTo>
                <a:lnTo>
                  <a:pt x="1025" y="31"/>
                </a:lnTo>
                <a:lnTo>
                  <a:pt x="1024" y="27"/>
                </a:lnTo>
                <a:lnTo>
                  <a:pt x="1022" y="30"/>
                </a:lnTo>
                <a:lnTo>
                  <a:pt x="1019" y="28"/>
                </a:lnTo>
                <a:lnTo>
                  <a:pt x="1019" y="23"/>
                </a:lnTo>
                <a:lnTo>
                  <a:pt x="1014" y="11"/>
                </a:lnTo>
                <a:lnTo>
                  <a:pt x="1006" y="0"/>
                </a:lnTo>
                <a:lnTo>
                  <a:pt x="1003" y="7"/>
                </a:lnTo>
                <a:lnTo>
                  <a:pt x="998" y="13"/>
                </a:lnTo>
                <a:lnTo>
                  <a:pt x="996" y="17"/>
                </a:lnTo>
                <a:lnTo>
                  <a:pt x="992" y="19"/>
                </a:lnTo>
                <a:lnTo>
                  <a:pt x="990" y="20"/>
                </a:lnTo>
                <a:lnTo>
                  <a:pt x="988" y="19"/>
                </a:lnTo>
                <a:lnTo>
                  <a:pt x="983" y="17"/>
                </a:lnTo>
                <a:lnTo>
                  <a:pt x="981" y="16"/>
                </a:lnTo>
                <a:lnTo>
                  <a:pt x="981" y="13"/>
                </a:lnTo>
                <a:lnTo>
                  <a:pt x="978" y="10"/>
                </a:lnTo>
                <a:lnTo>
                  <a:pt x="979" y="11"/>
                </a:lnTo>
                <a:lnTo>
                  <a:pt x="978" y="10"/>
                </a:lnTo>
                <a:lnTo>
                  <a:pt x="978" y="15"/>
                </a:lnTo>
                <a:lnTo>
                  <a:pt x="981" y="16"/>
                </a:lnTo>
                <a:lnTo>
                  <a:pt x="981" y="17"/>
                </a:lnTo>
                <a:lnTo>
                  <a:pt x="981" y="20"/>
                </a:lnTo>
                <a:lnTo>
                  <a:pt x="975" y="24"/>
                </a:lnTo>
                <a:lnTo>
                  <a:pt x="975" y="33"/>
                </a:lnTo>
                <a:lnTo>
                  <a:pt x="973" y="38"/>
                </a:lnTo>
                <a:lnTo>
                  <a:pt x="970" y="42"/>
                </a:lnTo>
                <a:lnTo>
                  <a:pt x="967" y="47"/>
                </a:lnTo>
                <a:lnTo>
                  <a:pt x="965" y="52"/>
                </a:lnTo>
                <a:lnTo>
                  <a:pt x="966" y="59"/>
                </a:lnTo>
                <a:lnTo>
                  <a:pt x="970" y="66"/>
                </a:lnTo>
                <a:lnTo>
                  <a:pt x="970" y="70"/>
                </a:lnTo>
                <a:lnTo>
                  <a:pt x="963" y="68"/>
                </a:lnTo>
                <a:lnTo>
                  <a:pt x="963" y="75"/>
                </a:lnTo>
                <a:lnTo>
                  <a:pt x="957" y="77"/>
                </a:lnTo>
                <a:lnTo>
                  <a:pt x="954" y="78"/>
                </a:lnTo>
                <a:lnTo>
                  <a:pt x="955" y="81"/>
                </a:lnTo>
                <a:lnTo>
                  <a:pt x="955" y="82"/>
                </a:lnTo>
                <a:lnTo>
                  <a:pt x="956" y="84"/>
                </a:lnTo>
                <a:lnTo>
                  <a:pt x="955" y="88"/>
                </a:lnTo>
                <a:lnTo>
                  <a:pt x="954" y="91"/>
                </a:lnTo>
                <a:lnTo>
                  <a:pt x="946" y="105"/>
                </a:lnTo>
                <a:lnTo>
                  <a:pt x="938" y="117"/>
                </a:lnTo>
                <a:lnTo>
                  <a:pt x="933" y="124"/>
                </a:lnTo>
                <a:lnTo>
                  <a:pt x="929" y="131"/>
                </a:lnTo>
                <a:lnTo>
                  <a:pt x="926" y="133"/>
                </a:lnTo>
                <a:lnTo>
                  <a:pt x="924" y="136"/>
                </a:lnTo>
                <a:lnTo>
                  <a:pt x="922" y="138"/>
                </a:lnTo>
                <a:lnTo>
                  <a:pt x="920" y="140"/>
                </a:lnTo>
                <a:lnTo>
                  <a:pt x="917" y="136"/>
                </a:lnTo>
                <a:lnTo>
                  <a:pt x="918" y="133"/>
                </a:lnTo>
                <a:lnTo>
                  <a:pt x="920" y="131"/>
                </a:lnTo>
                <a:lnTo>
                  <a:pt x="920" y="130"/>
                </a:lnTo>
                <a:lnTo>
                  <a:pt x="918" y="127"/>
                </a:lnTo>
                <a:lnTo>
                  <a:pt x="916" y="125"/>
                </a:lnTo>
                <a:lnTo>
                  <a:pt x="918" y="123"/>
                </a:lnTo>
                <a:lnTo>
                  <a:pt x="921" y="121"/>
                </a:lnTo>
                <a:lnTo>
                  <a:pt x="925" y="110"/>
                </a:lnTo>
                <a:lnTo>
                  <a:pt x="922" y="98"/>
                </a:lnTo>
                <a:lnTo>
                  <a:pt x="921" y="99"/>
                </a:lnTo>
                <a:lnTo>
                  <a:pt x="918" y="98"/>
                </a:lnTo>
                <a:lnTo>
                  <a:pt x="921" y="93"/>
                </a:lnTo>
                <a:lnTo>
                  <a:pt x="922" y="88"/>
                </a:lnTo>
                <a:lnTo>
                  <a:pt x="920" y="84"/>
                </a:lnTo>
                <a:lnTo>
                  <a:pt x="917" y="80"/>
                </a:lnTo>
                <a:lnTo>
                  <a:pt x="918" y="76"/>
                </a:lnTo>
                <a:lnTo>
                  <a:pt x="917" y="72"/>
                </a:lnTo>
                <a:lnTo>
                  <a:pt x="917" y="70"/>
                </a:lnTo>
                <a:lnTo>
                  <a:pt x="916" y="68"/>
                </a:lnTo>
                <a:lnTo>
                  <a:pt x="914" y="67"/>
                </a:lnTo>
                <a:lnTo>
                  <a:pt x="913" y="66"/>
                </a:lnTo>
                <a:lnTo>
                  <a:pt x="913" y="63"/>
                </a:lnTo>
                <a:lnTo>
                  <a:pt x="913" y="59"/>
                </a:lnTo>
                <a:lnTo>
                  <a:pt x="910" y="57"/>
                </a:lnTo>
                <a:lnTo>
                  <a:pt x="908" y="55"/>
                </a:lnTo>
                <a:lnTo>
                  <a:pt x="906" y="48"/>
                </a:lnTo>
                <a:lnTo>
                  <a:pt x="899" y="44"/>
                </a:lnTo>
                <a:lnTo>
                  <a:pt x="897" y="34"/>
                </a:lnTo>
                <a:lnTo>
                  <a:pt x="890" y="25"/>
                </a:lnTo>
                <a:lnTo>
                  <a:pt x="883" y="18"/>
                </a:lnTo>
                <a:lnTo>
                  <a:pt x="873" y="14"/>
                </a:lnTo>
                <a:lnTo>
                  <a:pt x="877" y="26"/>
                </a:lnTo>
                <a:lnTo>
                  <a:pt x="886" y="33"/>
                </a:lnTo>
                <a:lnTo>
                  <a:pt x="883" y="35"/>
                </a:lnTo>
                <a:lnTo>
                  <a:pt x="877" y="36"/>
                </a:lnTo>
                <a:lnTo>
                  <a:pt x="875" y="41"/>
                </a:lnTo>
                <a:lnTo>
                  <a:pt x="876" y="45"/>
                </a:lnTo>
                <a:lnTo>
                  <a:pt x="880" y="63"/>
                </a:lnTo>
                <a:lnTo>
                  <a:pt x="882" y="78"/>
                </a:lnTo>
                <a:lnTo>
                  <a:pt x="884" y="88"/>
                </a:lnTo>
                <a:lnTo>
                  <a:pt x="885" y="96"/>
                </a:lnTo>
                <a:lnTo>
                  <a:pt x="885" y="105"/>
                </a:lnTo>
                <a:lnTo>
                  <a:pt x="886" y="114"/>
                </a:lnTo>
                <a:lnTo>
                  <a:pt x="890" y="134"/>
                </a:lnTo>
                <a:lnTo>
                  <a:pt x="893" y="155"/>
                </a:lnTo>
                <a:lnTo>
                  <a:pt x="894" y="164"/>
                </a:lnTo>
                <a:lnTo>
                  <a:pt x="897" y="174"/>
                </a:lnTo>
                <a:lnTo>
                  <a:pt x="898" y="179"/>
                </a:lnTo>
                <a:lnTo>
                  <a:pt x="899" y="183"/>
                </a:lnTo>
                <a:lnTo>
                  <a:pt x="899" y="188"/>
                </a:lnTo>
                <a:lnTo>
                  <a:pt x="898" y="191"/>
                </a:lnTo>
                <a:lnTo>
                  <a:pt x="900" y="207"/>
                </a:lnTo>
                <a:lnTo>
                  <a:pt x="908" y="222"/>
                </a:lnTo>
                <a:lnTo>
                  <a:pt x="910" y="224"/>
                </a:lnTo>
                <a:lnTo>
                  <a:pt x="913" y="226"/>
                </a:lnTo>
                <a:lnTo>
                  <a:pt x="917" y="226"/>
                </a:lnTo>
                <a:lnTo>
                  <a:pt x="921" y="227"/>
                </a:lnTo>
                <a:lnTo>
                  <a:pt x="923" y="234"/>
                </a:lnTo>
                <a:lnTo>
                  <a:pt x="925" y="242"/>
                </a:lnTo>
                <a:lnTo>
                  <a:pt x="929" y="247"/>
                </a:lnTo>
                <a:lnTo>
                  <a:pt x="933" y="249"/>
                </a:lnTo>
                <a:lnTo>
                  <a:pt x="939" y="251"/>
                </a:lnTo>
                <a:lnTo>
                  <a:pt x="940" y="255"/>
                </a:lnTo>
                <a:lnTo>
                  <a:pt x="934" y="257"/>
                </a:lnTo>
                <a:lnTo>
                  <a:pt x="927" y="258"/>
                </a:lnTo>
                <a:lnTo>
                  <a:pt x="923" y="263"/>
                </a:lnTo>
                <a:lnTo>
                  <a:pt x="920" y="269"/>
                </a:lnTo>
                <a:lnTo>
                  <a:pt x="918" y="276"/>
                </a:lnTo>
                <a:lnTo>
                  <a:pt x="916" y="283"/>
                </a:lnTo>
                <a:lnTo>
                  <a:pt x="908" y="282"/>
                </a:lnTo>
                <a:lnTo>
                  <a:pt x="900" y="280"/>
                </a:lnTo>
                <a:lnTo>
                  <a:pt x="904" y="284"/>
                </a:lnTo>
                <a:lnTo>
                  <a:pt x="907" y="289"/>
                </a:lnTo>
                <a:lnTo>
                  <a:pt x="907" y="290"/>
                </a:lnTo>
                <a:lnTo>
                  <a:pt x="906" y="291"/>
                </a:lnTo>
                <a:lnTo>
                  <a:pt x="906" y="292"/>
                </a:lnTo>
                <a:lnTo>
                  <a:pt x="905" y="293"/>
                </a:lnTo>
                <a:lnTo>
                  <a:pt x="906" y="294"/>
                </a:lnTo>
                <a:lnTo>
                  <a:pt x="907" y="294"/>
                </a:lnTo>
                <a:lnTo>
                  <a:pt x="913" y="299"/>
                </a:lnTo>
                <a:lnTo>
                  <a:pt x="917" y="302"/>
                </a:lnTo>
                <a:lnTo>
                  <a:pt x="916" y="307"/>
                </a:lnTo>
                <a:lnTo>
                  <a:pt x="914" y="312"/>
                </a:lnTo>
                <a:lnTo>
                  <a:pt x="917" y="314"/>
                </a:lnTo>
                <a:lnTo>
                  <a:pt x="922" y="313"/>
                </a:lnTo>
                <a:lnTo>
                  <a:pt x="925" y="313"/>
                </a:lnTo>
                <a:lnTo>
                  <a:pt x="929" y="315"/>
                </a:lnTo>
                <a:lnTo>
                  <a:pt x="924" y="317"/>
                </a:lnTo>
                <a:lnTo>
                  <a:pt x="926" y="323"/>
                </a:lnTo>
                <a:lnTo>
                  <a:pt x="926" y="324"/>
                </a:lnTo>
                <a:lnTo>
                  <a:pt x="927" y="325"/>
                </a:lnTo>
                <a:lnTo>
                  <a:pt x="927" y="325"/>
                </a:lnTo>
                <a:lnTo>
                  <a:pt x="929" y="325"/>
                </a:lnTo>
                <a:lnTo>
                  <a:pt x="932" y="326"/>
                </a:lnTo>
                <a:lnTo>
                  <a:pt x="935" y="325"/>
                </a:lnTo>
                <a:lnTo>
                  <a:pt x="931" y="327"/>
                </a:lnTo>
                <a:lnTo>
                  <a:pt x="927" y="325"/>
                </a:lnTo>
                <a:lnTo>
                  <a:pt x="915" y="322"/>
                </a:lnTo>
                <a:lnTo>
                  <a:pt x="904" y="312"/>
                </a:lnTo>
                <a:lnTo>
                  <a:pt x="901" y="308"/>
                </a:lnTo>
                <a:lnTo>
                  <a:pt x="900" y="305"/>
                </a:lnTo>
                <a:lnTo>
                  <a:pt x="901" y="302"/>
                </a:lnTo>
                <a:lnTo>
                  <a:pt x="902" y="301"/>
                </a:lnTo>
                <a:lnTo>
                  <a:pt x="898" y="300"/>
                </a:lnTo>
                <a:lnTo>
                  <a:pt x="893" y="304"/>
                </a:lnTo>
                <a:lnTo>
                  <a:pt x="892" y="299"/>
                </a:lnTo>
                <a:lnTo>
                  <a:pt x="897" y="292"/>
                </a:lnTo>
                <a:lnTo>
                  <a:pt x="899" y="288"/>
                </a:lnTo>
                <a:lnTo>
                  <a:pt x="894" y="283"/>
                </a:lnTo>
                <a:lnTo>
                  <a:pt x="890" y="277"/>
                </a:lnTo>
                <a:lnTo>
                  <a:pt x="888" y="269"/>
                </a:lnTo>
                <a:lnTo>
                  <a:pt x="888" y="266"/>
                </a:lnTo>
                <a:lnTo>
                  <a:pt x="886" y="263"/>
                </a:lnTo>
                <a:lnTo>
                  <a:pt x="885" y="263"/>
                </a:lnTo>
                <a:lnTo>
                  <a:pt x="883" y="264"/>
                </a:lnTo>
                <a:lnTo>
                  <a:pt x="882" y="263"/>
                </a:lnTo>
                <a:lnTo>
                  <a:pt x="880" y="259"/>
                </a:lnTo>
                <a:lnTo>
                  <a:pt x="876" y="257"/>
                </a:lnTo>
                <a:lnTo>
                  <a:pt x="873" y="254"/>
                </a:lnTo>
                <a:lnTo>
                  <a:pt x="865" y="247"/>
                </a:lnTo>
                <a:lnTo>
                  <a:pt x="857" y="240"/>
                </a:lnTo>
                <a:lnTo>
                  <a:pt x="852" y="233"/>
                </a:lnTo>
                <a:lnTo>
                  <a:pt x="851" y="225"/>
                </a:lnTo>
                <a:lnTo>
                  <a:pt x="852" y="223"/>
                </a:lnTo>
                <a:lnTo>
                  <a:pt x="855" y="225"/>
                </a:lnTo>
                <a:lnTo>
                  <a:pt x="855" y="226"/>
                </a:lnTo>
                <a:lnTo>
                  <a:pt x="856" y="226"/>
                </a:lnTo>
                <a:lnTo>
                  <a:pt x="857" y="226"/>
                </a:lnTo>
                <a:lnTo>
                  <a:pt x="858" y="225"/>
                </a:lnTo>
                <a:lnTo>
                  <a:pt x="864" y="226"/>
                </a:lnTo>
                <a:lnTo>
                  <a:pt x="867" y="232"/>
                </a:lnTo>
                <a:lnTo>
                  <a:pt x="868" y="239"/>
                </a:lnTo>
                <a:lnTo>
                  <a:pt x="874" y="242"/>
                </a:lnTo>
                <a:lnTo>
                  <a:pt x="879" y="235"/>
                </a:lnTo>
                <a:lnTo>
                  <a:pt x="880" y="226"/>
                </a:lnTo>
                <a:lnTo>
                  <a:pt x="883" y="215"/>
                </a:lnTo>
                <a:lnTo>
                  <a:pt x="884" y="204"/>
                </a:lnTo>
                <a:lnTo>
                  <a:pt x="881" y="209"/>
                </a:lnTo>
                <a:lnTo>
                  <a:pt x="876" y="214"/>
                </a:lnTo>
                <a:lnTo>
                  <a:pt x="876" y="200"/>
                </a:lnTo>
                <a:lnTo>
                  <a:pt x="869" y="189"/>
                </a:lnTo>
                <a:lnTo>
                  <a:pt x="868" y="192"/>
                </a:lnTo>
                <a:lnTo>
                  <a:pt x="864" y="196"/>
                </a:lnTo>
                <a:lnTo>
                  <a:pt x="863" y="184"/>
                </a:lnTo>
                <a:lnTo>
                  <a:pt x="858" y="173"/>
                </a:lnTo>
                <a:lnTo>
                  <a:pt x="857" y="169"/>
                </a:lnTo>
                <a:lnTo>
                  <a:pt x="856" y="173"/>
                </a:lnTo>
                <a:lnTo>
                  <a:pt x="852" y="168"/>
                </a:lnTo>
                <a:lnTo>
                  <a:pt x="850" y="163"/>
                </a:lnTo>
                <a:lnTo>
                  <a:pt x="848" y="163"/>
                </a:lnTo>
                <a:lnTo>
                  <a:pt x="847" y="165"/>
                </a:lnTo>
                <a:lnTo>
                  <a:pt x="842" y="164"/>
                </a:lnTo>
                <a:lnTo>
                  <a:pt x="839" y="160"/>
                </a:lnTo>
                <a:lnTo>
                  <a:pt x="836" y="150"/>
                </a:lnTo>
                <a:lnTo>
                  <a:pt x="833" y="141"/>
                </a:lnTo>
                <a:lnTo>
                  <a:pt x="832" y="146"/>
                </a:lnTo>
                <a:lnTo>
                  <a:pt x="831" y="149"/>
                </a:lnTo>
                <a:lnTo>
                  <a:pt x="830" y="142"/>
                </a:lnTo>
                <a:lnTo>
                  <a:pt x="826" y="136"/>
                </a:lnTo>
                <a:lnTo>
                  <a:pt x="822" y="131"/>
                </a:lnTo>
                <a:lnTo>
                  <a:pt x="818" y="124"/>
                </a:lnTo>
                <a:lnTo>
                  <a:pt x="816" y="117"/>
                </a:lnTo>
                <a:lnTo>
                  <a:pt x="814" y="110"/>
                </a:lnTo>
                <a:lnTo>
                  <a:pt x="813" y="107"/>
                </a:lnTo>
                <a:lnTo>
                  <a:pt x="811" y="103"/>
                </a:lnTo>
                <a:lnTo>
                  <a:pt x="811" y="101"/>
                </a:lnTo>
                <a:lnTo>
                  <a:pt x="809" y="100"/>
                </a:lnTo>
                <a:lnTo>
                  <a:pt x="805" y="97"/>
                </a:lnTo>
                <a:lnTo>
                  <a:pt x="801" y="92"/>
                </a:lnTo>
                <a:lnTo>
                  <a:pt x="800" y="86"/>
                </a:lnTo>
                <a:lnTo>
                  <a:pt x="797" y="83"/>
                </a:lnTo>
                <a:lnTo>
                  <a:pt x="793" y="85"/>
                </a:lnTo>
                <a:lnTo>
                  <a:pt x="791" y="84"/>
                </a:lnTo>
                <a:lnTo>
                  <a:pt x="789" y="78"/>
                </a:lnTo>
                <a:lnTo>
                  <a:pt x="786" y="73"/>
                </a:lnTo>
                <a:lnTo>
                  <a:pt x="781" y="78"/>
                </a:lnTo>
                <a:lnTo>
                  <a:pt x="774" y="73"/>
                </a:lnTo>
                <a:lnTo>
                  <a:pt x="772" y="68"/>
                </a:lnTo>
                <a:lnTo>
                  <a:pt x="768" y="69"/>
                </a:lnTo>
                <a:lnTo>
                  <a:pt x="768" y="76"/>
                </a:lnTo>
                <a:lnTo>
                  <a:pt x="766" y="83"/>
                </a:lnTo>
                <a:lnTo>
                  <a:pt x="766" y="75"/>
                </a:lnTo>
                <a:lnTo>
                  <a:pt x="764" y="67"/>
                </a:lnTo>
                <a:lnTo>
                  <a:pt x="758" y="68"/>
                </a:lnTo>
                <a:lnTo>
                  <a:pt x="756" y="75"/>
                </a:lnTo>
                <a:lnTo>
                  <a:pt x="753" y="72"/>
                </a:lnTo>
                <a:lnTo>
                  <a:pt x="752" y="68"/>
                </a:lnTo>
                <a:lnTo>
                  <a:pt x="749" y="67"/>
                </a:lnTo>
                <a:lnTo>
                  <a:pt x="745" y="68"/>
                </a:lnTo>
                <a:lnTo>
                  <a:pt x="740" y="68"/>
                </a:lnTo>
                <a:lnTo>
                  <a:pt x="735" y="67"/>
                </a:lnTo>
                <a:lnTo>
                  <a:pt x="732" y="72"/>
                </a:lnTo>
                <a:lnTo>
                  <a:pt x="726" y="72"/>
                </a:lnTo>
                <a:lnTo>
                  <a:pt x="724" y="73"/>
                </a:lnTo>
                <a:lnTo>
                  <a:pt x="721" y="74"/>
                </a:lnTo>
                <a:lnTo>
                  <a:pt x="718" y="74"/>
                </a:lnTo>
                <a:lnTo>
                  <a:pt x="716" y="74"/>
                </a:lnTo>
                <a:lnTo>
                  <a:pt x="715" y="75"/>
                </a:lnTo>
                <a:lnTo>
                  <a:pt x="714" y="76"/>
                </a:lnTo>
                <a:lnTo>
                  <a:pt x="711" y="77"/>
                </a:lnTo>
                <a:lnTo>
                  <a:pt x="709" y="78"/>
                </a:lnTo>
                <a:lnTo>
                  <a:pt x="709" y="84"/>
                </a:lnTo>
                <a:lnTo>
                  <a:pt x="704" y="88"/>
                </a:lnTo>
                <a:lnTo>
                  <a:pt x="692" y="92"/>
                </a:lnTo>
                <a:lnTo>
                  <a:pt x="679" y="99"/>
                </a:lnTo>
                <a:lnTo>
                  <a:pt x="687" y="103"/>
                </a:lnTo>
                <a:lnTo>
                  <a:pt x="696" y="106"/>
                </a:lnTo>
                <a:lnTo>
                  <a:pt x="703" y="107"/>
                </a:lnTo>
                <a:lnTo>
                  <a:pt x="708" y="109"/>
                </a:lnTo>
                <a:lnTo>
                  <a:pt x="709" y="114"/>
                </a:lnTo>
                <a:lnTo>
                  <a:pt x="712" y="115"/>
                </a:lnTo>
                <a:lnTo>
                  <a:pt x="719" y="115"/>
                </a:lnTo>
                <a:lnTo>
                  <a:pt x="726" y="116"/>
                </a:lnTo>
                <a:lnTo>
                  <a:pt x="721" y="117"/>
                </a:lnTo>
                <a:lnTo>
                  <a:pt x="717" y="119"/>
                </a:lnTo>
                <a:lnTo>
                  <a:pt x="714" y="122"/>
                </a:lnTo>
                <a:lnTo>
                  <a:pt x="715" y="125"/>
                </a:lnTo>
                <a:lnTo>
                  <a:pt x="718" y="126"/>
                </a:lnTo>
                <a:lnTo>
                  <a:pt x="721" y="127"/>
                </a:lnTo>
                <a:lnTo>
                  <a:pt x="720" y="130"/>
                </a:lnTo>
                <a:lnTo>
                  <a:pt x="717" y="131"/>
                </a:lnTo>
                <a:lnTo>
                  <a:pt x="726" y="133"/>
                </a:lnTo>
                <a:lnTo>
                  <a:pt x="735" y="134"/>
                </a:lnTo>
                <a:lnTo>
                  <a:pt x="732" y="138"/>
                </a:lnTo>
                <a:lnTo>
                  <a:pt x="731" y="141"/>
                </a:lnTo>
                <a:lnTo>
                  <a:pt x="733" y="141"/>
                </a:lnTo>
                <a:lnTo>
                  <a:pt x="734" y="141"/>
                </a:lnTo>
                <a:lnTo>
                  <a:pt x="735" y="143"/>
                </a:lnTo>
                <a:lnTo>
                  <a:pt x="735" y="144"/>
                </a:lnTo>
                <a:lnTo>
                  <a:pt x="735" y="148"/>
                </a:lnTo>
                <a:lnTo>
                  <a:pt x="737" y="148"/>
                </a:lnTo>
                <a:lnTo>
                  <a:pt x="743" y="147"/>
                </a:lnTo>
                <a:lnTo>
                  <a:pt x="749" y="147"/>
                </a:lnTo>
                <a:lnTo>
                  <a:pt x="747" y="155"/>
                </a:lnTo>
                <a:lnTo>
                  <a:pt x="750" y="160"/>
                </a:lnTo>
                <a:lnTo>
                  <a:pt x="753" y="161"/>
                </a:lnTo>
                <a:lnTo>
                  <a:pt x="756" y="163"/>
                </a:lnTo>
                <a:lnTo>
                  <a:pt x="756" y="166"/>
                </a:lnTo>
                <a:lnTo>
                  <a:pt x="752" y="169"/>
                </a:lnTo>
                <a:lnTo>
                  <a:pt x="756" y="172"/>
                </a:lnTo>
                <a:lnTo>
                  <a:pt x="760" y="173"/>
                </a:lnTo>
                <a:lnTo>
                  <a:pt x="762" y="177"/>
                </a:lnTo>
                <a:lnTo>
                  <a:pt x="764" y="183"/>
                </a:lnTo>
                <a:lnTo>
                  <a:pt x="768" y="185"/>
                </a:lnTo>
                <a:lnTo>
                  <a:pt x="774" y="186"/>
                </a:lnTo>
                <a:lnTo>
                  <a:pt x="775" y="188"/>
                </a:lnTo>
                <a:lnTo>
                  <a:pt x="776" y="189"/>
                </a:lnTo>
                <a:lnTo>
                  <a:pt x="776" y="190"/>
                </a:lnTo>
                <a:lnTo>
                  <a:pt x="776" y="192"/>
                </a:lnTo>
                <a:lnTo>
                  <a:pt x="778" y="192"/>
                </a:lnTo>
                <a:lnTo>
                  <a:pt x="782" y="192"/>
                </a:lnTo>
                <a:lnTo>
                  <a:pt x="776" y="193"/>
                </a:lnTo>
                <a:lnTo>
                  <a:pt x="769" y="192"/>
                </a:lnTo>
                <a:lnTo>
                  <a:pt x="764" y="190"/>
                </a:lnTo>
                <a:lnTo>
                  <a:pt x="759" y="188"/>
                </a:lnTo>
                <a:lnTo>
                  <a:pt x="753" y="184"/>
                </a:lnTo>
                <a:lnTo>
                  <a:pt x="749" y="179"/>
                </a:lnTo>
                <a:lnTo>
                  <a:pt x="743" y="179"/>
                </a:lnTo>
                <a:lnTo>
                  <a:pt x="737" y="184"/>
                </a:lnTo>
                <a:lnTo>
                  <a:pt x="735" y="169"/>
                </a:lnTo>
                <a:lnTo>
                  <a:pt x="728" y="158"/>
                </a:lnTo>
                <a:lnTo>
                  <a:pt x="719" y="158"/>
                </a:lnTo>
                <a:lnTo>
                  <a:pt x="714" y="157"/>
                </a:lnTo>
                <a:lnTo>
                  <a:pt x="714" y="151"/>
                </a:lnTo>
                <a:lnTo>
                  <a:pt x="711" y="147"/>
                </a:lnTo>
                <a:lnTo>
                  <a:pt x="709" y="147"/>
                </a:lnTo>
                <a:lnTo>
                  <a:pt x="707" y="146"/>
                </a:lnTo>
                <a:lnTo>
                  <a:pt x="703" y="143"/>
                </a:lnTo>
                <a:lnTo>
                  <a:pt x="701" y="142"/>
                </a:lnTo>
                <a:lnTo>
                  <a:pt x="691" y="134"/>
                </a:lnTo>
                <a:lnTo>
                  <a:pt x="680" y="128"/>
                </a:lnTo>
                <a:lnTo>
                  <a:pt x="675" y="128"/>
                </a:lnTo>
                <a:lnTo>
                  <a:pt x="670" y="126"/>
                </a:lnTo>
                <a:lnTo>
                  <a:pt x="668" y="122"/>
                </a:lnTo>
                <a:lnTo>
                  <a:pt x="665" y="118"/>
                </a:lnTo>
                <a:lnTo>
                  <a:pt x="654" y="115"/>
                </a:lnTo>
                <a:lnTo>
                  <a:pt x="645" y="110"/>
                </a:lnTo>
                <a:lnTo>
                  <a:pt x="633" y="105"/>
                </a:lnTo>
                <a:lnTo>
                  <a:pt x="619" y="99"/>
                </a:lnTo>
                <a:lnTo>
                  <a:pt x="608" y="92"/>
                </a:lnTo>
                <a:lnTo>
                  <a:pt x="593" y="92"/>
                </a:lnTo>
                <a:lnTo>
                  <a:pt x="609" y="100"/>
                </a:lnTo>
                <a:lnTo>
                  <a:pt x="624" y="111"/>
                </a:lnTo>
                <a:lnTo>
                  <a:pt x="632" y="117"/>
                </a:lnTo>
                <a:lnTo>
                  <a:pt x="640" y="122"/>
                </a:lnTo>
                <a:lnTo>
                  <a:pt x="646" y="126"/>
                </a:lnTo>
                <a:lnTo>
                  <a:pt x="652" y="133"/>
                </a:lnTo>
                <a:lnTo>
                  <a:pt x="658" y="139"/>
                </a:lnTo>
                <a:lnTo>
                  <a:pt x="665" y="143"/>
                </a:lnTo>
                <a:lnTo>
                  <a:pt x="668" y="149"/>
                </a:lnTo>
                <a:lnTo>
                  <a:pt x="671" y="155"/>
                </a:lnTo>
                <a:lnTo>
                  <a:pt x="677" y="159"/>
                </a:lnTo>
                <a:lnTo>
                  <a:pt x="683" y="164"/>
                </a:lnTo>
                <a:lnTo>
                  <a:pt x="690" y="172"/>
                </a:lnTo>
                <a:lnTo>
                  <a:pt x="696" y="179"/>
                </a:lnTo>
                <a:lnTo>
                  <a:pt x="687" y="181"/>
                </a:lnTo>
                <a:lnTo>
                  <a:pt x="677" y="180"/>
                </a:lnTo>
                <a:lnTo>
                  <a:pt x="676" y="175"/>
                </a:lnTo>
                <a:lnTo>
                  <a:pt x="671" y="171"/>
                </a:lnTo>
                <a:lnTo>
                  <a:pt x="670" y="167"/>
                </a:lnTo>
                <a:lnTo>
                  <a:pt x="668" y="166"/>
                </a:lnTo>
                <a:lnTo>
                  <a:pt x="666" y="169"/>
                </a:lnTo>
                <a:lnTo>
                  <a:pt x="663" y="172"/>
                </a:lnTo>
                <a:lnTo>
                  <a:pt x="663" y="168"/>
                </a:lnTo>
                <a:lnTo>
                  <a:pt x="661" y="164"/>
                </a:lnTo>
                <a:lnTo>
                  <a:pt x="658" y="163"/>
                </a:lnTo>
                <a:lnTo>
                  <a:pt x="654" y="160"/>
                </a:lnTo>
                <a:lnTo>
                  <a:pt x="653" y="153"/>
                </a:lnTo>
                <a:lnTo>
                  <a:pt x="650" y="148"/>
                </a:lnTo>
                <a:lnTo>
                  <a:pt x="645" y="155"/>
                </a:lnTo>
                <a:lnTo>
                  <a:pt x="641" y="163"/>
                </a:lnTo>
                <a:lnTo>
                  <a:pt x="642" y="153"/>
                </a:lnTo>
                <a:lnTo>
                  <a:pt x="638" y="144"/>
                </a:lnTo>
                <a:lnTo>
                  <a:pt x="636" y="149"/>
                </a:lnTo>
                <a:lnTo>
                  <a:pt x="633" y="155"/>
                </a:lnTo>
                <a:lnTo>
                  <a:pt x="625" y="143"/>
                </a:lnTo>
                <a:lnTo>
                  <a:pt x="611" y="135"/>
                </a:lnTo>
                <a:lnTo>
                  <a:pt x="603" y="132"/>
                </a:lnTo>
                <a:lnTo>
                  <a:pt x="596" y="127"/>
                </a:lnTo>
                <a:lnTo>
                  <a:pt x="593" y="123"/>
                </a:lnTo>
                <a:lnTo>
                  <a:pt x="588" y="119"/>
                </a:lnTo>
                <a:lnTo>
                  <a:pt x="574" y="110"/>
                </a:lnTo>
                <a:lnTo>
                  <a:pt x="556" y="106"/>
                </a:lnTo>
                <a:lnTo>
                  <a:pt x="550" y="107"/>
                </a:lnTo>
                <a:lnTo>
                  <a:pt x="543" y="111"/>
                </a:lnTo>
                <a:lnTo>
                  <a:pt x="537" y="114"/>
                </a:lnTo>
                <a:lnTo>
                  <a:pt x="530" y="116"/>
                </a:lnTo>
                <a:lnTo>
                  <a:pt x="521" y="133"/>
                </a:lnTo>
                <a:lnTo>
                  <a:pt x="539" y="151"/>
                </a:lnTo>
                <a:lnTo>
                  <a:pt x="544" y="153"/>
                </a:lnTo>
                <a:lnTo>
                  <a:pt x="548" y="155"/>
                </a:lnTo>
                <a:lnTo>
                  <a:pt x="553" y="160"/>
                </a:lnTo>
                <a:lnTo>
                  <a:pt x="556" y="167"/>
                </a:lnTo>
                <a:lnTo>
                  <a:pt x="560" y="169"/>
                </a:lnTo>
                <a:lnTo>
                  <a:pt x="562" y="171"/>
                </a:lnTo>
                <a:lnTo>
                  <a:pt x="566" y="173"/>
                </a:lnTo>
                <a:lnTo>
                  <a:pt x="567" y="176"/>
                </a:lnTo>
                <a:lnTo>
                  <a:pt x="570" y="180"/>
                </a:lnTo>
                <a:lnTo>
                  <a:pt x="577" y="181"/>
                </a:lnTo>
                <a:lnTo>
                  <a:pt x="578" y="188"/>
                </a:lnTo>
                <a:lnTo>
                  <a:pt x="579" y="197"/>
                </a:lnTo>
                <a:lnTo>
                  <a:pt x="576" y="204"/>
                </a:lnTo>
                <a:lnTo>
                  <a:pt x="570" y="207"/>
                </a:lnTo>
                <a:lnTo>
                  <a:pt x="569" y="199"/>
                </a:lnTo>
                <a:lnTo>
                  <a:pt x="564" y="192"/>
                </a:lnTo>
                <a:lnTo>
                  <a:pt x="567" y="209"/>
                </a:lnTo>
                <a:lnTo>
                  <a:pt x="566" y="225"/>
                </a:lnTo>
                <a:lnTo>
                  <a:pt x="560" y="207"/>
                </a:lnTo>
                <a:lnTo>
                  <a:pt x="552" y="191"/>
                </a:lnTo>
                <a:lnTo>
                  <a:pt x="555" y="206"/>
                </a:lnTo>
                <a:lnTo>
                  <a:pt x="556" y="222"/>
                </a:lnTo>
                <a:lnTo>
                  <a:pt x="548" y="207"/>
                </a:lnTo>
                <a:lnTo>
                  <a:pt x="541" y="194"/>
                </a:lnTo>
                <a:lnTo>
                  <a:pt x="544" y="208"/>
                </a:lnTo>
                <a:lnTo>
                  <a:pt x="546" y="223"/>
                </a:lnTo>
                <a:lnTo>
                  <a:pt x="541" y="211"/>
                </a:lnTo>
                <a:lnTo>
                  <a:pt x="535" y="200"/>
                </a:lnTo>
                <a:lnTo>
                  <a:pt x="529" y="193"/>
                </a:lnTo>
                <a:lnTo>
                  <a:pt x="522" y="188"/>
                </a:lnTo>
                <a:lnTo>
                  <a:pt x="520" y="189"/>
                </a:lnTo>
                <a:lnTo>
                  <a:pt x="520" y="192"/>
                </a:lnTo>
                <a:lnTo>
                  <a:pt x="517" y="193"/>
                </a:lnTo>
                <a:lnTo>
                  <a:pt x="514" y="190"/>
                </a:lnTo>
                <a:lnTo>
                  <a:pt x="506" y="182"/>
                </a:lnTo>
                <a:lnTo>
                  <a:pt x="497" y="177"/>
                </a:lnTo>
                <a:lnTo>
                  <a:pt x="496" y="175"/>
                </a:lnTo>
                <a:lnTo>
                  <a:pt x="494" y="177"/>
                </a:lnTo>
                <a:lnTo>
                  <a:pt x="490" y="177"/>
                </a:lnTo>
                <a:lnTo>
                  <a:pt x="487" y="180"/>
                </a:lnTo>
                <a:lnTo>
                  <a:pt x="479" y="172"/>
                </a:lnTo>
                <a:lnTo>
                  <a:pt x="471" y="172"/>
                </a:lnTo>
                <a:lnTo>
                  <a:pt x="473" y="174"/>
                </a:lnTo>
                <a:lnTo>
                  <a:pt x="474" y="177"/>
                </a:lnTo>
                <a:lnTo>
                  <a:pt x="472" y="180"/>
                </a:lnTo>
                <a:lnTo>
                  <a:pt x="469" y="179"/>
                </a:lnTo>
                <a:lnTo>
                  <a:pt x="465" y="175"/>
                </a:lnTo>
                <a:lnTo>
                  <a:pt x="462" y="172"/>
                </a:lnTo>
                <a:lnTo>
                  <a:pt x="459" y="171"/>
                </a:lnTo>
                <a:lnTo>
                  <a:pt x="455" y="172"/>
                </a:lnTo>
                <a:lnTo>
                  <a:pt x="452" y="171"/>
                </a:lnTo>
                <a:lnTo>
                  <a:pt x="448" y="168"/>
                </a:lnTo>
                <a:lnTo>
                  <a:pt x="443" y="167"/>
                </a:lnTo>
                <a:lnTo>
                  <a:pt x="438" y="165"/>
                </a:lnTo>
                <a:lnTo>
                  <a:pt x="441" y="173"/>
                </a:lnTo>
                <a:lnTo>
                  <a:pt x="448" y="179"/>
                </a:lnTo>
                <a:lnTo>
                  <a:pt x="453" y="180"/>
                </a:lnTo>
                <a:lnTo>
                  <a:pt x="456" y="182"/>
                </a:lnTo>
                <a:lnTo>
                  <a:pt x="457" y="185"/>
                </a:lnTo>
                <a:lnTo>
                  <a:pt x="459" y="189"/>
                </a:lnTo>
                <a:lnTo>
                  <a:pt x="465" y="191"/>
                </a:lnTo>
                <a:lnTo>
                  <a:pt x="471" y="191"/>
                </a:lnTo>
                <a:lnTo>
                  <a:pt x="479" y="198"/>
                </a:lnTo>
                <a:lnTo>
                  <a:pt x="486" y="202"/>
                </a:lnTo>
                <a:lnTo>
                  <a:pt x="486" y="198"/>
                </a:lnTo>
                <a:lnTo>
                  <a:pt x="486" y="193"/>
                </a:lnTo>
                <a:lnTo>
                  <a:pt x="495" y="205"/>
                </a:lnTo>
                <a:lnTo>
                  <a:pt x="502" y="216"/>
                </a:lnTo>
                <a:lnTo>
                  <a:pt x="490" y="210"/>
                </a:lnTo>
                <a:lnTo>
                  <a:pt x="478" y="206"/>
                </a:lnTo>
                <a:lnTo>
                  <a:pt x="464" y="200"/>
                </a:lnTo>
                <a:lnTo>
                  <a:pt x="451" y="194"/>
                </a:lnTo>
                <a:lnTo>
                  <a:pt x="437" y="191"/>
                </a:lnTo>
                <a:lnTo>
                  <a:pt x="422" y="189"/>
                </a:lnTo>
                <a:lnTo>
                  <a:pt x="413" y="186"/>
                </a:lnTo>
                <a:lnTo>
                  <a:pt x="406" y="181"/>
                </a:lnTo>
                <a:lnTo>
                  <a:pt x="405" y="175"/>
                </a:lnTo>
                <a:lnTo>
                  <a:pt x="403" y="171"/>
                </a:lnTo>
                <a:lnTo>
                  <a:pt x="399" y="169"/>
                </a:lnTo>
                <a:lnTo>
                  <a:pt x="399" y="173"/>
                </a:lnTo>
                <a:lnTo>
                  <a:pt x="401" y="176"/>
                </a:lnTo>
                <a:lnTo>
                  <a:pt x="401" y="180"/>
                </a:lnTo>
                <a:lnTo>
                  <a:pt x="396" y="182"/>
                </a:lnTo>
                <a:lnTo>
                  <a:pt x="390" y="180"/>
                </a:lnTo>
                <a:lnTo>
                  <a:pt x="387" y="179"/>
                </a:lnTo>
                <a:lnTo>
                  <a:pt x="386" y="175"/>
                </a:lnTo>
                <a:lnTo>
                  <a:pt x="389" y="172"/>
                </a:lnTo>
                <a:lnTo>
                  <a:pt x="393" y="172"/>
                </a:lnTo>
                <a:lnTo>
                  <a:pt x="391" y="164"/>
                </a:lnTo>
                <a:lnTo>
                  <a:pt x="385" y="159"/>
                </a:lnTo>
                <a:lnTo>
                  <a:pt x="383" y="156"/>
                </a:lnTo>
                <a:lnTo>
                  <a:pt x="382" y="158"/>
                </a:lnTo>
                <a:lnTo>
                  <a:pt x="374" y="153"/>
                </a:lnTo>
                <a:lnTo>
                  <a:pt x="365" y="150"/>
                </a:lnTo>
                <a:lnTo>
                  <a:pt x="373" y="158"/>
                </a:lnTo>
                <a:lnTo>
                  <a:pt x="377" y="166"/>
                </a:lnTo>
                <a:lnTo>
                  <a:pt x="372" y="166"/>
                </a:lnTo>
                <a:lnTo>
                  <a:pt x="368" y="161"/>
                </a:lnTo>
                <a:lnTo>
                  <a:pt x="363" y="157"/>
                </a:lnTo>
                <a:lnTo>
                  <a:pt x="357" y="155"/>
                </a:lnTo>
                <a:lnTo>
                  <a:pt x="358" y="159"/>
                </a:lnTo>
                <a:lnTo>
                  <a:pt x="361" y="164"/>
                </a:lnTo>
                <a:lnTo>
                  <a:pt x="363" y="166"/>
                </a:lnTo>
                <a:lnTo>
                  <a:pt x="366" y="169"/>
                </a:lnTo>
                <a:lnTo>
                  <a:pt x="374" y="172"/>
                </a:lnTo>
                <a:lnTo>
                  <a:pt x="379" y="176"/>
                </a:lnTo>
                <a:lnTo>
                  <a:pt x="370" y="175"/>
                </a:lnTo>
                <a:lnTo>
                  <a:pt x="361" y="175"/>
                </a:lnTo>
                <a:lnTo>
                  <a:pt x="350" y="176"/>
                </a:lnTo>
                <a:lnTo>
                  <a:pt x="341" y="176"/>
                </a:lnTo>
                <a:lnTo>
                  <a:pt x="321" y="173"/>
                </a:lnTo>
                <a:lnTo>
                  <a:pt x="302" y="168"/>
                </a:lnTo>
                <a:lnTo>
                  <a:pt x="300" y="176"/>
                </a:lnTo>
                <a:lnTo>
                  <a:pt x="292" y="183"/>
                </a:lnTo>
                <a:lnTo>
                  <a:pt x="299" y="183"/>
                </a:lnTo>
                <a:lnTo>
                  <a:pt x="307" y="181"/>
                </a:lnTo>
                <a:lnTo>
                  <a:pt x="313" y="179"/>
                </a:lnTo>
                <a:lnTo>
                  <a:pt x="320" y="177"/>
                </a:lnTo>
                <a:lnTo>
                  <a:pt x="315" y="184"/>
                </a:lnTo>
                <a:lnTo>
                  <a:pt x="306" y="190"/>
                </a:lnTo>
                <a:lnTo>
                  <a:pt x="323" y="193"/>
                </a:lnTo>
                <a:lnTo>
                  <a:pt x="340" y="197"/>
                </a:lnTo>
                <a:lnTo>
                  <a:pt x="355" y="201"/>
                </a:lnTo>
                <a:lnTo>
                  <a:pt x="370" y="202"/>
                </a:lnTo>
                <a:lnTo>
                  <a:pt x="377" y="205"/>
                </a:lnTo>
                <a:lnTo>
                  <a:pt x="383" y="208"/>
                </a:lnTo>
                <a:lnTo>
                  <a:pt x="387" y="210"/>
                </a:lnTo>
                <a:lnTo>
                  <a:pt x="389" y="213"/>
                </a:lnTo>
                <a:lnTo>
                  <a:pt x="394" y="217"/>
                </a:lnTo>
                <a:lnTo>
                  <a:pt x="398" y="218"/>
                </a:lnTo>
                <a:lnTo>
                  <a:pt x="406" y="221"/>
                </a:lnTo>
                <a:lnTo>
                  <a:pt x="414" y="224"/>
                </a:lnTo>
                <a:lnTo>
                  <a:pt x="422" y="226"/>
                </a:lnTo>
                <a:lnTo>
                  <a:pt x="430" y="227"/>
                </a:lnTo>
                <a:lnTo>
                  <a:pt x="435" y="229"/>
                </a:lnTo>
                <a:lnTo>
                  <a:pt x="439" y="231"/>
                </a:lnTo>
                <a:lnTo>
                  <a:pt x="443" y="236"/>
                </a:lnTo>
                <a:lnTo>
                  <a:pt x="447" y="240"/>
                </a:lnTo>
                <a:lnTo>
                  <a:pt x="455" y="241"/>
                </a:lnTo>
                <a:lnTo>
                  <a:pt x="463" y="241"/>
                </a:lnTo>
                <a:lnTo>
                  <a:pt x="472" y="247"/>
                </a:lnTo>
                <a:lnTo>
                  <a:pt x="480" y="254"/>
                </a:lnTo>
                <a:lnTo>
                  <a:pt x="488" y="257"/>
                </a:lnTo>
                <a:lnTo>
                  <a:pt x="495" y="262"/>
                </a:lnTo>
                <a:lnTo>
                  <a:pt x="498" y="265"/>
                </a:lnTo>
                <a:lnTo>
                  <a:pt x="504" y="266"/>
                </a:lnTo>
                <a:lnTo>
                  <a:pt x="510" y="265"/>
                </a:lnTo>
                <a:lnTo>
                  <a:pt x="514" y="267"/>
                </a:lnTo>
                <a:lnTo>
                  <a:pt x="510" y="271"/>
                </a:lnTo>
                <a:lnTo>
                  <a:pt x="508" y="274"/>
                </a:lnTo>
                <a:lnTo>
                  <a:pt x="513" y="275"/>
                </a:lnTo>
                <a:lnTo>
                  <a:pt x="518" y="274"/>
                </a:lnTo>
                <a:lnTo>
                  <a:pt x="520" y="277"/>
                </a:lnTo>
                <a:lnTo>
                  <a:pt x="517" y="280"/>
                </a:lnTo>
                <a:lnTo>
                  <a:pt x="518" y="283"/>
                </a:lnTo>
                <a:lnTo>
                  <a:pt x="520" y="284"/>
                </a:lnTo>
                <a:lnTo>
                  <a:pt x="525" y="284"/>
                </a:lnTo>
                <a:lnTo>
                  <a:pt x="529" y="285"/>
                </a:lnTo>
                <a:lnTo>
                  <a:pt x="530" y="287"/>
                </a:lnTo>
                <a:lnTo>
                  <a:pt x="530" y="288"/>
                </a:lnTo>
                <a:lnTo>
                  <a:pt x="534" y="290"/>
                </a:lnTo>
                <a:lnTo>
                  <a:pt x="536" y="291"/>
                </a:lnTo>
                <a:lnTo>
                  <a:pt x="541" y="293"/>
                </a:lnTo>
                <a:lnTo>
                  <a:pt x="545" y="294"/>
                </a:lnTo>
                <a:lnTo>
                  <a:pt x="551" y="293"/>
                </a:lnTo>
                <a:lnTo>
                  <a:pt x="556" y="293"/>
                </a:lnTo>
                <a:lnTo>
                  <a:pt x="558" y="292"/>
                </a:lnTo>
                <a:lnTo>
                  <a:pt x="559" y="292"/>
                </a:lnTo>
                <a:lnTo>
                  <a:pt x="561" y="296"/>
                </a:lnTo>
                <a:lnTo>
                  <a:pt x="562" y="299"/>
                </a:lnTo>
                <a:lnTo>
                  <a:pt x="552" y="299"/>
                </a:lnTo>
                <a:lnTo>
                  <a:pt x="542" y="302"/>
                </a:lnTo>
                <a:lnTo>
                  <a:pt x="546" y="305"/>
                </a:lnTo>
                <a:lnTo>
                  <a:pt x="554" y="305"/>
                </a:lnTo>
                <a:lnTo>
                  <a:pt x="553" y="309"/>
                </a:lnTo>
                <a:lnTo>
                  <a:pt x="550" y="313"/>
                </a:lnTo>
                <a:lnTo>
                  <a:pt x="546" y="313"/>
                </a:lnTo>
                <a:lnTo>
                  <a:pt x="543" y="315"/>
                </a:lnTo>
                <a:lnTo>
                  <a:pt x="551" y="315"/>
                </a:lnTo>
                <a:lnTo>
                  <a:pt x="559" y="316"/>
                </a:lnTo>
                <a:lnTo>
                  <a:pt x="564" y="316"/>
                </a:lnTo>
                <a:lnTo>
                  <a:pt x="569" y="319"/>
                </a:lnTo>
                <a:lnTo>
                  <a:pt x="584" y="322"/>
                </a:lnTo>
                <a:lnTo>
                  <a:pt x="597" y="318"/>
                </a:lnTo>
                <a:lnTo>
                  <a:pt x="588" y="326"/>
                </a:lnTo>
                <a:lnTo>
                  <a:pt x="576" y="329"/>
                </a:lnTo>
                <a:lnTo>
                  <a:pt x="580" y="331"/>
                </a:lnTo>
                <a:lnTo>
                  <a:pt x="584" y="337"/>
                </a:lnTo>
                <a:lnTo>
                  <a:pt x="586" y="337"/>
                </a:lnTo>
                <a:lnTo>
                  <a:pt x="588" y="337"/>
                </a:lnTo>
                <a:lnTo>
                  <a:pt x="579" y="337"/>
                </a:lnTo>
                <a:lnTo>
                  <a:pt x="570" y="339"/>
                </a:lnTo>
                <a:lnTo>
                  <a:pt x="597" y="342"/>
                </a:lnTo>
                <a:lnTo>
                  <a:pt x="625" y="350"/>
                </a:lnTo>
                <a:lnTo>
                  <a:pt x="614" y="350"/>
                </a:lnTo>
                <a:lnTo>
                  <a:pt x="604" y="350"/>
                </a:lnTo>
                <a:lnTo>
                  <a:pt x="627" y="357"/>
                </a:lnTo>
                <a:lnTo>
                  <a:pt x="647" y="365"/>
                </a:lnTo>
                <a:lnTo>
                  <a:pt x="632" y="365"/>
                </a:lnTo>
                <a:lnTo>
                  <a:pt x="616" y="365"/>
                </a:lnTo>
                <a:lnTo>
                  <a:pt x="619" y="367"/>
                </a:lnTo>
                <a:lnTo>
                  <a:pt x="622" y="370"/>
                </a:lnTo>
                <a:lnTo>
                  <a:pt x="624" y="372"/>
                </a:lnTo>
                <a:lnTo>
                  <a:pt x="624" y="373"/>
                </a:lnTo>
                <a:lnTo>
                  <a:pt x="626" y="375"/>
                </a:lnTo>
                <a:lnTo>
                  <a:pt x="627" y="376"/>
                </a:lnTo>
                <a:lnTo>
                  <a:pt x="633" y="376"/>
                </a:lnTo>
                <a:lnTo>
                  <a:pt x="638" y="376"/>
                </a:lnTo>
                <a:lnTo>
                  <a:pt x="642" y="376"/>
                </a:lnTo>
                <a:lnTo>
                  <a:pt x="645" y="377"/>
                </a:lnTo>
                <a:lnTo>
                  <a:pt x="647" y="379"/>
                </a:lnTo>
                <a:lnTo>
                  <a:pt x="647" y="381"/>
                </a:lnTo>
                <a:lnTo>
                  <a:pt x="647" y="384"/>
                </a:lnTo>
                <a:lnTo>
                  <a:pt x="650" y="387"/>
                </a:lnTo>
                <a:lnTo>
                  <a:pt x="653" y="388"/>
                </a:lnTo>
                <a:lnTo>
                  <a:pt x="657" y="389"/>
                </a:lnTo>
                <a:lnTo>
                  <a:pt x="665" y="392"/>
                </a:lnTo>
                <a:lnTo>
                  <a:pt x="666" y="401"/>
                </a:lnTo>
                <a:lnTo>
                  <a:pt x="661" y="401"/>
                </a:lnTo>
                <a:lnTo>
                  <a:pt x="657" y="401"/>
                </a:lnTo>
                <a:lnTo>
                  <a:pt x="654" y="397"/>
                </a:lnTo>
                <a:lnTo>
                  <a:pt x="653" y="391"/>
                </a:lnTo>
                <a:lnTo>
                  <a:pt x="645" y="393"/>
                </a:lnTo>
                <a:lnTo>
                  <a:pt x="641" y="387"/>
                </a:lnTo>
                <a:lnTo>
                  <a:pt x="644" y="387"/>
                </a:lnTo>
                <a:lnTo>
                  <a:pt x="645" y="383"/>
                </a:lnTo>
                <a:lnTo>
                  <a:pt x="643" y="381"/>
                </a:lnTo>
                <a:lnTo>
                  <a:pt x="638" y="382"/>
                </a:lnTo>
                <a:lnTo>
                  <a:pt x="632" y="381"/>
                </a:lnTo>
                <a:lnTo>
                  <a:pt x="627" y="384"/>
                </a:lnTo>
                <a:lnTo>
                  <a:pt x="627" y="387"/>
                </a:lnTo>
                <a:lnTo>
                  <a:pt x="625" y="389"/>
                </a:lnTo>
                <a:lnTo>
                  <a:pt x="621" y="389"/>
                </a:lnTo>
                <a:lnTo>
                  <a:pt x="618" y="388"/>
                </a:lnTo>
                <a:lnTo>
                  <a:pt x="611" y="387"/>
                </a:lnTo>
                <a:lnTo>
                  <a:pt x="605" y="391"/>
                </a:lnTo>
                <a:lnTo>
                  <a:pt x="603" y="387"/>
                </a:lnTo>
                <a:lnTo>
                  <a:pt x="601" y="381"/>
                </a:lnTo>
                <a:lnTo>
                  <a:pt x="589" y="385"/>
                </a:lnTo>
                <a:lnTo>
                  <a:pt x="579" y="379"/>
                </a:lnTo>
                <a:lnTo>
                  <a:pt x="574" y="384"/>
                </a:lnTo>
                <a:lnTo>
                  <a:pt x="567" y="384"/>
                </a:lnTo>
                <a:lnTo>
                  <a:pt x="564" y="382"/>
                </a:lnTo>
                <a:lnTo>
                  <a:pt x="566" y="379"/>
                </a:lnTo>
                <a:lnTo>
                  <a:pt x="567" y="377"/>
                </a:lnTo>
                <a:lnTo>
                  <a:pt x="568" y="375"/>
                </a:lnTo>
                <a:lnTo>
                  <a:pt x="567" y="374"/>
                </a:lnTo>
                <a:lnTo>
                  <a:pt x="567" y="372"/>
                </a:lnTo>
                <a:lnTo>
                  <a:pt x="567" y="366"/>
                </a:lnTo>
                <a:lnTo>
                  <a:pt x="566" y="363"/>
                </a:lnTo>
                <a:lnTo>
                  <a:pt x="563" y="362"/>
                </a:lnTo>
                <a:lnTo>
                  <a:pt x="561" y="363"/>
                </a:lnTo>
                <a:lnTo>
                  <a:pt x="560" y="364"/>
                </a:lnTo>
                <a:lnTo>
                  <a:pt x="559" y="364"/>
                </a:lnTo>
                <a:lnTo>
                  <a:pt x="556" y="364"/>
                </a:lnTo>
                <a:lnTo>
                  <a:pt x="556" y="362"/>
                </a:lnTo>
                <a:lnTo>
                  <a:pt x="556" y="356"/>
                </a:lnTo>
                <a:lnTo>
                  <a:pt x="555" y="351"/>
                </a:lnTo>
                <a:lnTo>
                  <a:pt x="551" y="357"/>
                </a:lnTo>
                <a:lnTo>
                  <a:pt x="550" y="366"/>
                </a:lnTo>
                <a:lnTo>
                  <a:pt x="547" y="376"/>
                </a:lnTo>
                <a:lnTo>
                  <a:pt x="543" y="384"/>
                </a:lnTo>
                <a:lnTo>
                  <a:pt x="538" y="380"/>
                </a:lnTo>
                <a:lnTo>
                  <a:pt x="541" y="370"/>
                </a:lnTo>
                <a:lnTo>
                  <a:pt x="542" y="359"/>
                </a:lnTo>
                <a:lnTo>
                  <a:pt x="541" y="349"/>
                </a:lnTo>
                <a:lnTo>
                  <a:pt x="536" y="367"/>
                </a:lnTo>
                <a:lnTo>
                  <a:pt x="530" y="385"/>
                </a:lnTo>
                <a:lnTo>
                  <a:pt x="527" y="373"/>
                </a:lnTo>
                <a:lnTo>
                  <a:pt x="528" y="359"/>
                </a:lnTo>
                <a:lnTo>
                  <a:pt x="528" y="348"/>
                </a:lnTo>
                <a:lnTo>
                  <a:pt x="522" y="341"/>
                </a:lnTo>
                <a:lnTo>
                  <a:pt x="520" y="343"/>
                </a:lnTo>
                <a:lnTo>
                  <a:pt x="517" y="342"/>
                </a:lnTo>
                <a:lnTo>
                  <a:pt x="517" y="339"/>
                </a:lnTo>
                <a:lnTo>
                  <a:pt x="514" y="337"/>
                </a:lnTo>
                <a:lnTo>
                  <a:pt x="510" y="339"/>
                </a:lnTo>
                <a:lnTo>
                  <a:pt x="506" y="341"/>
                </a:lnTo>
                <a:lnTo>
                  <a:pt x="504" y="338"/>
                </a:lnTo>
                <a:lnTo>
                  <a:pt x="501" y="333"/>
                </a:lnTo>
                <a:lnTo>
                  <a:pt x="497" y="345"/>
                </a:lnTo>
                <a:lnTo>
                  <a:pt x="497" y="356"/>
                </a:lnTo>
                <a:lnTo>
                  <a:pt x="498" y="360"/>
                </a:lnTo>
                <a:lnTo>
                  <a:pt x="497" y="365"/>
                </a:lnTo>
                <a:lnTo>
                  <a:pt x="494" y="366"/>
                </a:lnTo>
                <a:lnTo>
                  <a:pt x="490" y="364"/>
                </a:lnTo>
                <a:lnTo>
                  <a:pt x="488" y="357"/>
                </a:lnTo>
                <a:lnTo>
                  <a:pt x="489" y="349"/>
                </a:lnTo>
                <a:lnTo>
                  <a:pt x="489" y="338"/>
                </a:lnTo>
                <a:lnTo>
                  <a:pt x="486" y="326"/>
                </a:lnTo>
                <a:lnTo>
                  <a:pt x="484" y="342"/>
                </a:lnTo>
                <a:lnTo>
                  <a:pt x="482" y="358"/>
                </a:lnTo>
                <a:lnTo>
                  <a:pt x="479" y="356"/>
                </a:lnTo>
                <a:lnTo>
                  <a:pt x="476" y="354"/>
                </a:lnTo>
                <a:lnTo>
                  <a:pt x="470" y="352"/>
                </a:lnTo>
                <a:lnTo>
                  <a:pt x="465" y="351"/>
                </a:lnTo>
                <a:lnTo>
                  <a:pt x="461" y="341"/>
                </a:lnTo>
                <a:lnTo>
                  <a:pt x="460" y="331"/>
                </a:lnTo>
                <a:lnTo>
                  <a:pt x="460" y="326"/>
                </a:lnTo>
                <a:lnTo>
                  <a:pt x="456" y="326"/>
                </a:lnTo>
                <a:lnTo>
                  <a:pt x="453" y="327"/>
                </a:lnTo>
                <a:lnTo>
                  <a:pt x="449" y="327"/>
                </a:lnTo>
                <a:lnTo>
                  <a:pt x="447" y="326"/>
                </a:lnTo>
                <a:lnTo>
                  <a:pt x="446" y="325"/>
                </a:lnTo>
                <a:lnTo>
                  <a:pt x="440" y="326"/>
                </a:lnTo>
                <a:lnTo>
                  <a:pt x="439" y="335"/>
                </a:lnTo>
                <a:lnTo>
                  <a:pt x="437" y="331"/>
                </a:lnTo>
                <a:lnTo>
                  <a:pt x="434" y="326"/>
                </a:lnTo>
                <a:lnTo>
                  <a:pt x="432" y="330"/>
                </a:lnTo>
                <a:lnTo>
                  <a:pt x="432" y="334"/>
                </a:lnTo>
                <a:lnTo>
                  <a:pt x="424" y="326"/>
                </a:lnTo>
                <a:lnTo>
                  <a:pt x="419" y="317"/>
                </a:lnTo>
                <a:lnTo>
                  <a:pt x="419" y="314"/>
                </a:lnTo>
                <a:lnTo>
                  <a:pt x="416" y="310"/>
                </a:lnTo>
                <a:lnTo>
                  <a:pt x="413" y="312"/>
                </a:lnTo>
                <a:lnTo>
                  <a:pt x="408" y="313"/>
                </a:lnTo>
                <a:lnTo>
                  <a:pt x="401" y="309"/>
                </a:lnTo>
                <a:lnTo>
                  <a:pt x="394" y="306"/>
                </a:lnTo>
                <a:lnTo>
                  <a:pt x="394" y="309"/>
                </a:lnTo>
                <a:lnTo>
                  <a:pt x="391" y="310"/>
                </a:lnTo>
                <a:lnTo>
                  <a:pt x="388" y="307"/>
                </a:lnTo>
                <a:lnTo>
                  <a:pt x="385" y="304"/>
                </a:lnTo>
                <a:lnTo>
                  <a:pt x="385" y="308"/>
                </a:lnTo>
                <a:lnTo>
                  <a:pt x="385" y="313"/>
                </a:lnTo>
                <a:lnTo>
                  <a:pt x="380" y="308"/>
                </a:lnTo>
                <a:lnTo>
                  <a:pt x="374" y="304"/>
                </a:lnTo>
                <a:lnTo>
                  <a:pt x="370" y="301"/>
                </a:lnTo>
                <a:lnTo>
                  <a:pt x="363" y="299"/>
                </a:lnTo>
                <a:lnTo>
                  <a:pt x="345" y="296"/>
                </a:lnTo>
                <a:lnTo>
                  <a:pt x="327" y="292"/>
                </a:lnTo>
                <a:lnTo>
                  <a:pt x="322" y="290"/>
                </a:lnTo>
                <a:lnTo>
                  <a:pt x="319" y="289"/>
                </a:lnTo>
                <a:lnTo>
                  <a:pt x="316" y="291"/>
                </a:lnTo>
                <a:lnTo>
                  <a:pt x="314" y="293"/>
                </a:lnTo>
                <a:lnTo>
                  <a:pt x="312" y="289"/>
                </a:lnTo>
                <a:lnTo>
                  <a:pt x="307" y="284"/>
                </a:lnTo>
                <a:lnTo>
                  <a:pt x="305" y="284"/>
                </a:lnTo>
                <a:lnTo>
                  <a:pt x="303" y="287"/>
                </a:lnTo>
                <a:lnTo>
                  <a:pt x="299" y="289"/>
                </a:lnTo>
                <a:lnTo>
                  <a:pt x="296" y="288"/>
                </a:lnTo>
                <a:lnTo>
                  <a:pt x="289" y="288"/>
                </a:lnTo>
                <a:lnTo>
                  <a:pt x="282" y="290"/>
                </a:lnTo>
                <a:lnTo>
                  <a:pt x="303" y="302"/>
                </a:lnTo>
                <a:lnTo>
                  <a:pt x="324" y="310"/>
                </a:lnTo>
                <a:lnTo>
                  <a:pt x="347" y="321"/>
                </a:lnTo>
                <a:lnTo>
                  <a:pt x="370" y="331"/>
                </a:lnTo>
                <a:lnTo>
                  <a:pt x="380" y="335"/>
                </a:lnTo>
                <a:lnTo>
                  <a:pt x="389" y="342"/>
                </a:lnTo>
                <a:lnTo>
                  <a:pt x="399" y="346"/>
                </a:lnTo>
                <a:lnTo>
                  <a:pt x="411" y="346"/>
                </a:lnTo>
                <a:lnTo>
                  <a:pt x="413" y="349"/>
                </a:lnTo>
                <a:lnTo>
                  <a:pt x="411" y="352"/>
                </a:lnTo>
                <a:lnTo>
                  <a:pt x="415" y="355"/>
                </a:lnTo>
                <a:lnTo>
                  <a:pt x="421" y="356"/>
                </a:lnTo>
                <a:lnTo>
                  <a:pt x="426" y="359"/>
                </a:lnTo>
                <a:lnTo>
                  <a:pt x="432" y="360"/>
                </a:lnTo>
                <a:lnTo>
                  <a:pt x="429" y="363"/>
                </a:lnTo>
                <a:lnTo>
                  <a:pt x="426" y="364"/>
                </a:lnTo>
                <a:lnTo>
                  <a:pt x="430" y="366"/>
                </a:lnTo>
                <a:lnTo>
                  <a:pt x="431" y="371"/>
                </a:lnTo>
                <a:lnTo>
                  <a:pt x="428" y="375"/>
                </a:lnTo>
                <a:lnTo>
                  <a:pt x="422" y="375"/>
                </a:lnTo>
                <a:lnTo>
                  <a:pt x="419" y="376"/>
                </a:lnTo>
                <a:lnTo>
                  <a:pt x="415" y="376"/>
                </a:lnTo>
                <a:lnTo>
                  <a:pt x="413" y="375"/>
                </a:lnTo>
                <a:lnTo>
                  <a:pt x="410" y="375"/>
                </a:lnTo>
                <a:lnTo>
                  <a:pt x="408" y="375"/>
                </a:lnTo>
                <a:lnTo>
                  <a:pt x="408" y="375"/>
                </a:lnTo>
                <a:lnTo>
                  <a:pt x="408" y="377"/>
                </a:lnTo>
                <a:lnTo>
                  <a:pt x="406" y="381"/>
                </a:lnTo>
                <a:lnTo>
                  <a:pt x="404" y="375"/>
                </a:lnTo>
                <a:lnTo>
                  <a:pt x="399" y="372"/>
                </a:lnTo>
                <a:lnTo>
                  <a:pt x="398" y="375"/>
                </a:lnTo>
                <a:lnTo>
                  <a:pt x="396" y="379"/>
                </a:lnTo>
                <a:lnTo>
                  <a:pt x="389" y="380"/>
                </a:lnTo>
                <a:lnTo>
                  <a:pt x="382" y="379"/>
                </a:lnTo>
                <a:lnTo>
                  <a:pt x="375" y="376"/>
                </a:lnTo>
                <a:lnTo>
                  <a:pt x="370" y="374"/>
                </a:lnTo>
                <a:lnTo>
                  <a:pt x="365" y="372"/>
                </a:lnTo>
                <a:lnTo>
                  <a:pt x="362" y="371"/>
                </a:lnTo>
                <a:lnTo>
                  <a:pt x="360" y="372"/>
                </a:lnTo>
                <a:lnTo>
                  <a:pt x="358" y="375"/>
                </a:lnTo>
                <a:lnTo>
                  <a:pt x="355" y="375"/>
                </a:lnTo>
                <a:lnTo>
                  <a:pt x="350" y="375"/>
                </a:lnTo>
                <a:lnTo>
                  <a:pt x="349" y="375"/>
                </a:lnTo>
                <a:lnTo>
                  <a:pt x="347" y="375"/>
                </a:lnTo>
                <a:lnTo>
                  <a:pt x="346" y="374"/>
                </a:lnTo>
                <a:lnTo>
                  <a:pt x="344" y="373"/>
                </a:lnTo>
                <a:lnTo>
                  <a:pt x="337" y="371"/>
                </a:lnTo>
                <a:lnTo>
                  <a:pt x="331" y="368"/>
                </a:lnTo>
                <a:lnTo>
                  <a:pt x="331" y="372"/>
                </a:lnTo>
                <a:lnTo>
                  <a:pt x="331" y="374"/>
                </a:lnTo>
                <a:lnTo>
                  <a:pt x="329" y="375"/>
                </a:lnTo>
                <a:lnTo>
                  <a:pt x="324" y="374"/>
                </a:lnTo>
                <a:lnTo>
                  <a:pt x="316" y="370"/>
                </a:lnTo>
                <a:lnTo>
                  <a:pt x="308" y="368"/>
                </a:lnTo>
                <a:lnTo>
                  <a:pt x="307" y="371"/>
                </a:lnTo>
                <a:lnTo>
                  <a:pt x="305" y="373"/>
                </a:lnTo>
                <a:lnTo>
                  <a:pt x="302" y="373"/>
                </a:lnTo>
                <a:lnTo>
                  <a:pt x="299" y="372"/>
                </a:lnTo>
                <a:lnTo>
                  <a:pt x="290" y="371"/>
                </a:lnTo>
                <a:lnTo>
                  <a:pt x="282" y="368"/>
                </a:lnTo>
                <a:lnTo>
                  <a:pt x="282" y="372"/>
                </a:lnTo>
                <a:lnTo>
                  <a:pt x="283" y="374"/>
                </a:lnTo>
                <a:lnTo>
                  <a:pt x="282" y="375"/>
                </a:lnTo>
                <a:lnTo>
                  <a:pt x="280" y="374"/>
                </a:lnTo>
                <a:lnTo>
                  <a:pt x="278" y="373"/>
                </a:lnTo>
                <a:lnTo>
                  <a:pt x="276" y="373"/>
                </a:lnTo>
                <a:lnTo>
                  <a:pt x="274" y="375"/>
                </a:lnTo>
                <a:lnTo>
                  <a:pt x="272" y="376"/>
                </a:lnTo>
                <a:lnTo>
                  <a:pt x="266" y="374"/>
                </a:lnTo>
                <a:lnTo>
                  <a:pt x="261" y="372"/>
                </a:lnTo>
                <a:lnTo>
                  <a:pt x="255" y="372"/>
                </a:lnTo>
                <a:lnTo>
                  <a:pt x="249" y="372"/>
                </a:lnTo>
                <a:lnTo>
                  <a:pt x="237" y="374"/>
                </a:lnTo>
                <a:lnTo>
                  <a:pt x="224" y="376"/>
                </a:lnTo>
                <a:lnTo>
                  <a:pt x="200" y="380"/>
                </a:lnTo>
                <a:lnTo>
                  <a:pt x="174" y="382"/>
                </a:lnTo>
                <a:lnTo>
                  <a:pt x="169" y="383"/>
                </a:lnTo>
                <a:lnTo>
                  <a:pt x="165" y="388"/>
                </a:lnTo>
                <a:lnTo>
                  <a:pt x="162" y="389"/>
                </a:lnTo>
                <a:lnTo>
                  <a:pt x="157" y="389"/>
                </a:lnTo>
                <a:lnTo>
                  <a:pt x="152" y="392"/>
                </a:lnTo>
                <a:lnTo>
                  <a:pt x="148" y="395"/>
                </a:lnTo>
                <a:lnTo>
                  <a:pt x="163" y="399"/>
                </a:lnTo>
                <a:lnTo>
                  <a:pt x="177" y="399"/>
                </a:lnTo>
                <a:lnTo>
                  <a:pt x="163" y="402"/>
                </a:lnTo>
                <a:lnTo>
                  <a:pt x="152" y="408"/>
                </a:lnTo>
                <a:lnTo>
                  <a:pt x="160" y="415"/>
                </a:lnTo>
                <a:lnTo>
                  <a:pt x="171" y="412"/>
                </a:lnTo>
                <a:lnTo>
                  <a:pt x="175" y="408"/>
                </a:lnTo>
                <a:lnTo>
                  <a:pt x="181" y="406"/>
                </a:lnTo>
                <a:lnTo>
                  <a:pt x="182" y="408"/>
                </a:lnTo>
                <a:lnTo>
                  <a:pt x="184" y="412"/>
                </a:lnTo>
                <a:lnTo>
                  <a:pt x="188" y="413"/>
                </a:lnTo>
                <a:lnTo>
                  <a:pt x="191" y="413"/>
                </a:lnTo>
                <a:lnTo>
                  <a:pt x="201" y="412"/>
                </a:lnTo>
                <a:lnTo>
                  <a:pt x="210" y="408"/>
                </a:lnTo>
                <a:lnTo>
                  <a:pt x="214" y="406"/>
                </a:lnTo>
                <a:lnTo>
                  <a:pt x="216" y="405"/>
                </a:lnTo>
                <a:lnTo>
                  <a:pt x="218" y="405"/>
                </a:lnTo>
                <a:lnTo>
                  <a:pt x="220" y="405"/>
                </a:lnTo>
                <a:lnTo>
                  <a:pt x="220" y="408"/>
                </a:lnTo>
                <a:lnTo>
                  <a:pt x="218" y="410"/>
                </a:lnTo>
                <a:lnTo>
                  <a:pt x="222" y="412"/>
                </a:lnTo>
                <a:lnTo>
                  <a:pt x="225" y="410"/>
                </a:lnTo>
                <a:lnTo>
                  <a:pt x="229" y="410"/>
                </a:lnTo>
                <a:lnTo>
                  <a:pt x="233" y="412"/>
                </a:lnTo>
                <a:lnTo>
                  <a:pt x="240" y="412"/>
                </a:lnTo>
                <a:lnTo>
                  <a:pt x="247" y="412"/>
                </a:lnTo>
                <a:lnTo>
                  <a:pt x="254" y="412"/>
                </a:lnTo>
                <a:lnTo>
                  <a:pt x="261" y="410"/>
                </a:lnTo>
                <a:lnTo>
                  <a:pt x="263" y="409"/>
                </a:lnTo>
                <a:lnTo>
                  <a:pt x="265" y="412"/>
                </a:lnTo>
                <a:lnTo>
                  <a:pt x="268" y="413"/>
                </a:lnTo>
                <a:lnTo>
                  <a:pt x="272" y="413"/>
                </a:lnTo>
                <a:lnTo>
                  <a:pt x="278" y="409"/>
                </a:lnTo>
                <a:lnTo>
                  <a:pt x="284" y="407"/>
                </a:lnTo>
                <a:lnTo>
                  <a:pt x="287" y="408"/>
                </a:lnTo>
                <a:lnTo>
                  <a:pt x="284" y="414"/>
                </a:lnTo>
                <a:lnTo>
                  <a:pt x="294" y="414"/>
                </a:lnTo>
                <a:lnTo>
                  <a:pt x="302" y="415"/>
                </a:lnTo>
                <a:lnTo>
                  <a:pt x="300" y="417"/>
                </a:lnTo>
                <a:lnTo>
                  <a:pt x="298" y="420"/>
                </a:lnTo>
                <a:lnTo>
                  <a:pt x="313" y="420"/>
                </a:lnTo>
                <a:lnTo>
                  <a:pt x="325" y="421"/>
                </a:lnTo>
                <a:lnTo>
                  <a:pt x="329" y="422"/>
                </a:lnTo>
                <a:lnTo>
                  <a:pt x="328" y="425"/>
                </a:lnTo>
                <a:lnTo>
                  <a:pt x="324" y="429"/>
                </a:lnTo>
                <a:lnTo>
                  <a:pt x="324" y="433"/>
                </a:lnTo>
                <a:lnTo>
                  <a:pt x="335" y="428"/>
                </a:lnTo>
                <a:lnTo>
                  <a:pt x="346" y="428"/>
                </a:lnTo>
                <a:lnTo>
                  <a:pt x="347" y="433"/>
                </a:lnTo>
                <a:lnTo>
                  <a:pt x="350" y="437"/>
                </a:lnTo>
                <a:lnTo>
                  <a:pt x="364" y="432"/>
                </a:lnTo>
                <a:lnTo>
                  <a:pt x="377" y="428"/>
                </a:lnTo>
                <a:lnTo>
                  <a:pt x="389" y="423"/>
                </a:lnTo>
                <a:lnTo>
                  <a:pt x="402" y="424"/>
                </a:lnTo>
                <a:lnTo>
                  <a:pt x="395" y="428"/>
                </a:lnTo>
                <a:lnTo>
                  <a:pt x="389" y="432"/>
                </a:lnTo>
                <a:lnTo>
                  <a:pt x="393" y="433"/>
                </a:lnTo>
                <a:lnTo>
                  <a:pt x="398" y="432"/>
                </a:lnTo>
                <a:lnTo>
                  <a:pt x="399" y="432"/>
                </a:lnTo>
                <a:lnTo>
                  <a:pt x="399" y="434"/>
                </a:lnTo>
                <a:lnTo>
                  <a:pt x="399" y="434"/>
                </a:lnTo>
                <a:lnTo>
                  <a:pt x="399" y="434"/>
                </a:lnTo>
                <a:lnTo>
                  <a:pt x="402" y="433"/>
                </a:lnTo>
                <a:lnTo>
                  <a:pt x="403" y="432"/>
                </a:lnTo>
                <a:lnTo>
                  <a:pt x="406" y="433"/>
                </a:lnTo>
                <a:lnTo>
                  <a:pt x="408" y="434"/>
                </a:lnTo>
                <a:lnTo>
                  <a:pt x="412" y="438"/>
                </a:lnTo>
                <a:lnTo>
                  <a:pt x="415" y="440"/>
                </a:lnTo>
                <a:lnTo>
                  <a:pt x="408" y="442"/>
                </a:lnTo>
                <a:lnTo>
                  <a:pt x="402" y="445"/>
                </a:lnTo>
                <a:lnTo>
                  <a:pt x="407" y="448"/>
                </a:lnTo>
                <a:lnTo>
                  <a:pt x="413" y="451"/>
                </a:lnTo>
                <a:lnTo>
                  <a:pt x="402" y="456"/>
                </a:lnTo>
                <a:lnTo>
                  <a:pt x="390" y="460"/>
                </a:lnTo>
                <a:lnTo>
                  <a:pt x="394" y="463"/>
                </a:lnTo>
                <a:lnTo>
                  <a:pt x="397" y="466"/>
                </a:lnTo>
                <a:lnTo>
                  <a:pt x="391" y="470"/>
                </a:lnTo>
                <a:lnTo>
                  <a:pt x="389" y="475"/>
                </a:lnTo>
                <a:lnTo>
                  <a:pt x="387" y="478"/>
                </a:lnTo>
                <a:lnTo>
                  <a:pt x="385" y="479"/>
                </a:lnTo>
                <a:lnTo>
                  <a:pt x="386" y="481"/>
                </a:lnTo>
                <a:lnTo>
                  <a:pt x="387" y="484"/>
                </a:lnTo>
                <a:lnTo>
                  <a:pt x="382" y="488"/>
                </a:lnTo>
                <a:lnTo>
                  <a:pt x="378" y="490"/>
                </a:lnTo>
                <a:lnTo>
                  <a:pt x="378" y="495"/>
                </a:lnTo>
                <a:lnTo>
                  <a:pt x="381" y="498"/>
                </a:lnTo>
                <a:lnTo>
                  <a:pt x="385" y="496"/>
                </a:lnTo>
                <a:lnTo>
                  <a:pt x="387" y="493"/>
                </a:lnTo>
                <a:lnTo>
                  <a:pt x="386" y="504"/>
                </a:lnTo>
                <a:lnTo>
                  <a:pt x="386" y="513"/>
                </a:lnTo>
                <a:lnTo>
                  <a:pt x="390" y="506"/>
                </a:lnTo>
                <a:lnTo>
                  <a:pt x="395" y="499"/>
                </a:lnTo>
                <a:lnTo>
                  <a:pt x="398" y="499"/>
                </a:lnTo>
                <a:lnTo>
                  <a:pt x="399" y="503"/>
                </a:lnTo>
                <a:lnTo>
                  <a:pt x="405" y="501"/>
                </a:lnTo>
                <a:lnTo>
                  <a:pt x="407" y="495"/>
                </a:lnTo>
                <a:lnTo>
                  <a:pt x="410" y="484"/>
                </a:lnTo>
                <a:lnTo>
                  <a:pt x="413" y="475"/>
                </a:lnTo>
                <a:lnTo>
                  <a:pt x="412" y="484"/>
                </a:lnTo>
                <a:lnTo>
                  <a:pt x="410" y="495"/>
                </a:lnTo>
                <a:lnTo>
                  <a:pt x="410" y="499"/>
                </a:lnTo>
                <a:lnTo>
                  <a:pt x="413" y="501"/>
                </a:lnTo>
                <a:lnTo>
                  <a:pt x="415" y="498"/>
                </a:lnTo>
                <a:lnTo>
                  <a:pt x="416" y="492"/>
                </a:lnTo>
                <a:lnTo>
                  <a:pt x="421" y="490"/>
                </a:lnTo>
                <a:lnTo>
                  <a:pt x="426" y="492"/>
                </a:lnTo>
                <a:lnTo>
                  <a:pt x="429" y="491"/>
                </a:lnTo>
                <a:lnTo>
                  <a:pt x="431" y="488"/>
                </a:lnTo>
                <a:lnTo>
                  <a:pt x="432" y="484"/>
                </a:lnTo>
                <a:lnTo>
                  <a:pt x="434" y="482"/>
                </a:lnTo>
                <a:lnTo>
                  <a:pt x="437" y="483"/>
                </a:lnTo>
                <a:lnTo>
                  <a:pt x="439" y="484"/>
                </a:lnTo>
                <a:lnTo>
                  <a:pt x="443" y="481"/>
                </a:lnTo>
                <a:lnTo>
                  <a:pt x="445" y="476"/>
                </a:lnTo>
                <a:lnTo>
                  <a:pt x="447" y="471"/>
                </a:lnTo>
                <a:lnTo>
                  <a:pt x="452" y="466"/>
                </a:lnTo>
                <a:lnTo>
                  <a:pt x="452" y="467"/>
                </a:lnTo>
                <a:lnTo>
                  <a:pt x="452" y="466"/>
                </a:lnTo>
                <a:lnTo>
                  <a:pt x="452" y="464"/>
                </a:lnTo>
                <a:lnTo>
                  <a:pt x="453" y="460"/>
                </a:lnTo>
                <a:lnTo>
                  <a:pt x="454" y="464"/>
                </a:lnTo>
                <a:lnTo>
                  <a:pt x="453" y="467"/>
                </a:lnTo>
                <a:lnTo>
                  <a:pt x="452" y="470"/>
                </a:lnTo>
                <a:lnTo>
                  <a:pt x="452" y="473"/>
                </a:lnTo>
                <a:lnTo>
                  <a:pt x="448" y="481"/>
                </a:lnTo>
                <a:lnTo>
                  <a:pt x="449" y="489"/>
                </a:lnTo>
                <a:lnTo>
                  <a:pt x="455" y="483"/>
                </a:lnTo>
                <a:lnTo>
                  <a:pt x="463" y="479"/>
                </a:lnTo>
                <a:lnTo>
                  <a:pt x="471" y="475"/>
                </a:lnTo>
                <a:lnTo>
                  <a:pt x="479" y="472"/>
                </a:lnTo>
                <a:lnTo>
                  <a:pt x="486" y="472"/>
                </a:lnTo>
                <a:lnTo>
                  <a:pt x="493" y="473"/>
                </a:lnTo>
                <a:lnTo>
                  <a:pt x="494" y="479"/>
                </a:lnTo>
                <a:lnTo>
                  <a:pt x="494" y="485"/>
                </a:lnTo>
                <a:lnTo>
                  <a:pt x="508" y="475"/>
                </a:lnTo>
                <a:lnTo>
                  <a:pt x="523" y="470"/>
                </a:lnTo>
                <a:lnTo>
                  <a:pt x="521" y="475"/>
                </a:lnTo>
                <a:lnTo>
                  <a:pt x="520" y="480"/>
                </a:lnTo>
                <a:lnTo>
                  <a:pt x="529" y="474"/>
                </a:lnTo>
                <a:lnTo>
                  <a:pt x="539" y="472"/>
                </a:lnTo>
                <a:lnTo>
                  <a:pt x="539" y="478"/>
                </a:lnTo>
                <a:lnTo>
                  <a:pt x="534" y="483"/>
                </a:lnTo>
                <a:lnTo>
                  <a:pt x="531" y="487"/>
                </a:lnTo>
                <a:lnTo>
                  <a:pt x="530" y="490"/>
                </a:lnTo>
                <a:lnTo>
                  <a:pt x="530" y="493"/>
                </a:lnTo>
                <a:lnTo>
                  <a:pt x="534" y="492"/>
                </a:lnTo>
                <a:lnTo>
                  <a:pt x="535" y="492"/>
                </a:lnTo>
                <a:lnTo>
                  <a:pt x="537" y="491"/>
                </a:lnTo>
                <a:lnTo>
                  <a:pt x="538" y="492"/>
                </a:lnTo>
                <a:lnTo>
                  <a:pt x="541" y="493"/>
                </a:lnTo>
                <a:lnTo>
                  <a:pt x="543" y="493"/>
                </a:lnTo>
                <a:lnTo>
                  <a:pt x="544" y="493"/>
                </a:lnTo>
                <a:lnTo>
                  <a:pt x="545" y="493"/>
                </a:lnTo>
                <a:lnTo>
                  <a:pt x="546" y="492"/>
                </a:lnTo>
                <a:lnTo>
                  <a:pt x="547" y="492"/>
                </a:lnTo>
                <a:lnTo>
                  <a:pt x="548" y="493"/>
                </a:lnTo>
                <a:lnTo>
                  <a:pt x="556" y="492"/>
                </a:lnTo>
                <a:lnTo>
                  <a:pt x="566" y="488"/>
                </a:lnTo>
                <a:lnTo>
                  <a:pt x="570" y="487"/>
                </a:lnTo>
                <a:lnTo>
                  <a:pt x="572" y="490"/>
                </a:lnTo>
                <a:lnTo>
                  <a:pt x="570" y="492"/>
                </a:lnTo>
                <a:lnTo>
                  <a:pt x="568" y="495"/>
                </a:lnTo>
                <a:lnTo>
                  <a:pt x="569" y="498"/>
                </a:lnTo>
                <a:lnTo>
                  <a:pt x="570" y="498"/>
                </a:lnTo>
                <a:lnTo>
                  <a:pt x="571" y="497"/>
                </a:lnTo>
                <a:lnTo>
                  <a:pt x="572" y="496"/>
                </a:lnTo>
                <a:lnTo>
                  <a:pt x="575" y="496"/>
                </a:lnTo>
                <a:lnTo>
                  <a:pt x="577" y="496"/>
                </a:lnTo>
                <a:lnTo>
                  <a:pt x="587" y="493"/>
                </a:lnTo>
                <a:lnTo>
                  <a:pt x="599" y="491"/>
                </a:lnTo>
                <a:lnTo>
                  <a:pt x="596" y="497"/>
                </a:lnTo>
                <a:lnTo>
                  <a:pt x="595" y="504"/>
                </a:lnTo>
                <a:lnTo>
                  <a:pt x="595" y="504"/>
                </a:lnTo>
                <a:lnTo>
                  <a:pt x="595" y="504"/>
                </a:lnTo>
                <a:lnTo>
                  <a:pt x="602" y="506"/>
                </a:lnTo>
                <a:lnTo>
                  <a:pt x="609" y="506"/>
                </a:lnTo>
                <a:lnTo>
                  <a:pt x="619" y="506"/>
                </a:lnTo>
                <a:lnTo>
                  <a:pt x="630" y="507"/>
                </a:lnTo>
                <a:lnTo>
                  <a:pt x="638" y="513"/>
                </a:lnTo>
                <a:lnTo>
                  <a:pt x="643" y="521"/>
                </a:lnTo>
                <a:lnTo>
                  <a:pt x="643" y="523"/>
                </a:lnTo>
                <a:lnTo>
                  <a:pt x="642" y="525"/>
                </a:lnTo>
                <a:lnTo>
                  <a:pt x="641" y="526"/>
                </a:lnTo>
                <a:lnTo>
                  <a:pt x="641" y="528"/>
                </a:lnTo>
                <a:lnTo>
                  <a:pt x="642" y="531"/>
                </a:lnTo>
                <a:lnTo>
                  <a:pt x="645" y="534"/>
                </a:lnTo>
                <a:lnTo>
                  <a:pt x="646" y="529"/>
                </a:lnTo>
                <a:lnTo>
                  <a:pt x="644" y="523"/>
                </a:lnTo>
                <a:lnTo>
                  <a:pt x="649" y="523"/>
                </a:lnTo>
                <a:lnTo>
                  <a:pt x="653" y="521"/>
                </a:lnTo>
                <a:lnTo>
                  <a:pt x="652" y="510"/>
                </a:lnTo>
                <a:lnTo>
                  <a:pt x="647" y="499"/>
                </a:lnTo>
                <a:lnTo>
                  <a:pt x="651" y="503"/>
                </a:lnTo>
                <a:lnTo>
                  <a:pt x="654" y="506"/>
                </a:lnTo>
                <a:lnTo>
                  <a:pt x="657" y="510"/>
                </a:lnTo>
                <a:lnTo>
                  <a:pt x="660" y="513"/>
                </a:lnTo>
                <a:lnTo>
                  <a:pt x="662" y="513"/>
                </a:lnTo>
                <a:lnTo>
                  <a:pt x="665" y="510"/>
                </a:lnTo>
                <a:lnTo>
                  <a:pt x="668" y="508"/>
                </a:lnTo>
                <a:lnTo>
                  <a:pt x="668" y="505"/>
                </a:lnTo>
                <a:lnTo>
                  <a:pt x="674" y="495"/>
                </a:lnTo>
                <a:lnTo>
                  <a:pt x="685" y="492"/>
                </a:lnTo>
                <a:lnTo>
                  <a:pt x="682" y="496"/>
                </a:lnTo>
                <a:lnTo>
                  <a:pt x="680" y="500"/>
                </a:lnTo>
                <a:lnTo>
                  <a:pt x="680" y="504"/>
                </a:lnTo>
                <a:lnTo>
                  <a:pt x="680" y="506"/>
                </a:lnTo>
                <a:lnTo>
                  <a:pt x="679" y="508"/>
                </a:lnTo>
                <a:lnTo>
                  <a:pt x="680" y="509"/>
                </a:lnTo>
                <a:lnTo>
                  <a:pt x="676" y="514"/>
                </a:lnTo>
                <a:lnTo>
                  <a:pt x="674" y="520"/>
                </a:lnTo>
                <a:lnTo>
                  <a:pt x="670" y="521"/>
                </a:lnTo>
                <a:lnTo>
                  <a:pt x="669" y="524"/>
                </a:lnTo>
                <a:lnTo>
                  <a:pt x="668" y="530"/>
                </a:lnTo>
                <a:lnTo>
                  <a:pt x="666" y="533"/>
                </a:lnTo>
                <a:lnTo>
                  <a:pt x="674" y="532"/>
                </a:lnTo>
                <a:lnTo>
                  <a:pt x="678" y="525"/>
                </a:lnTo>
                <a:lnTo>
                  <a:pt x="678" y="529"/>
                </a:lnTo>
                <a:lnTo>
                  <a:pt x="679" y="532"/>
                </a:lnTo>
                <a:lnTo>
                  <a:pt x="683" y="533"/>
                </a:lnTo>
                <a:lnTo>
                  <a:pt x="686" y="532"/>
                </a:lnTo>
                <a:lnTo>
                  <a:pt x="690" y="537"/>
                </a:lnTo>
                <a:lnTo>
                  <a:pt x="690" y="543"/>
                </a:lnTo>
                <a:lnTo>
                  <a:pt x="688" y="550"/>
                </a:lnTo>
                <a:lnTo>
                  <a:pt x="688" y="556"/>
                </a:lnTo>
                <a:lnTo>
                  <a:pt x="687" y="559"/>
                </a:lnTo>
                <a:lnTo>
                  <a:pt x="684" y="558"/>
                </a:lnTo>
                <a:lnTo>
                  <a:pt x="683" y="556"/>
                </a:lnTo>
                <a:lnTo>
                  <a:pt x="680" y="553"/>
                </a:lnTo>
                <a:lnTo>
                  <a:pt x="676" y="554"/>
                </a:lnTo>
                <a:lnTo>
                  <a:pt x="670" y="554"/>
                </a:lnTo>
                <a:lnTo>
                  <a:pt x="667" y="558"/>
                </a:lnTo>
                <a:lnTo>
                  <a:pt x="661" y="556"/>
                </a:lnTo>
                <a:lnTo>
                  <a:pt x="661" y="550"/>
                </a:lnTo>
                <a:lnTo>
                  <a:pt x="659" y="548"/>
                </a:lnTo>
                <a:lnTo>
                  <a:pt x="653" y="555"/>
                </a:lnTo>
                <a:lnTo>
                  <a:pt x="650" y="562"/>
                </a:lnTo>
                <a:lnTo>
                  <a:pt x="649" y="571"/>
                </a:lnTo>
                <a:lnTo>
                  <a:pt x="647" y="579"/>
                </a:lnTo>
                <a:lnTo>
                  <a:pt x="643" y="575"/>
                </a:lnTo>
                <a:lnTo>
                  <a:pt x="641" y="572"/>
                </a:lnTo>
                <a:lnTo>
                  <a:pt x="640" y="567"/>
                </a:lnTo>
                <a:lnTo>
                  <a:pt x="641" y="563"/>
                </a:lnTo>
                <a:lnTo>
                  <a:pt x="637" y="558"/>
                </a:lnTo>
                <a:lnTo>
                  <a:pt x="635" y="555"/>
                </a:lnTo>
                <a:lnTo>
                  <a:pt x="635" y="550"/>
                </a:lnTo>
                <a:lnTo>
                  <a:pt x="635" y="545"/>
                </a:lnTo>
                <a:lnTo>
                  <a:pt x="635" y="538"/>
                </a:lnTo>
                <a:lnTo>
                  <a:pt x="634" y="531"/>
                </a:lnTo>
                <a:lnTo>
                  <a:pt x="630" y="530"/>
                </a:lnTo>
                <a:lnTo>
                  <a:pt x="628" y="533"/>
                </a:lnTo>
                <a:lnTo>
                  <a:pt x="629" y="540"/>
                </a:lnTo>
                <a:lnTo>
                  <a:pt x="630" y="546"/>
                </a:lnTo>
                <a:lnTo>
                  <a:pt x="630" y="555"/>
                </a:lnTo>
                <a:lnTo>
                  <a:pt x="628" y="562"/>
                </a:lnTo>
                <a:lnTo>
                  <a:pt x="624" y="546"/>
                </a:lnTo>
                <a:lnTo>
                  <a:pt x="616" y="530"/>
                </a:lnTo>
                <a:lnTo>
                  <a:pt x="619" y="547"/>
                </a:lnTo>
                <a:lnTo>
                  <a:pt x="612" y="555"/>
                </a:lnTo>
                <a:lnTo>
                  <a:pt x="607" y="548"/>
                </a:lnTo>
                <a:lnTo>
                  <a:pt x="603" y="539"/>
                </a:lnTo>
                <a:lnTo>
                  <a:pt x="601" y="531"/>
                </a:lnTo>
                <a:lnTo>
                  <a:pt x="597" y="524"/>
                </a:lnTo>
                <a:lnTo>
                  <a:pt x="594" y="525"/>
                </a:lnTo>
                <a:lnTo>
                  <a:pt x="595" y="530"/>
                </a:lnTo>
                <a:lnTo>
                  <a:pt x="594" y="532"/>
                </a:lnTo>
                <a:lnTo>
                  <a:pt x="592" y="532"/>
                </a:lnTo>
                <a:lnTo>
                  <a:pt x="589" y="531"/>
                </a:lnTo>
                <a:lnTo>
                  <a:pt x="589" y="530"/>
                </a:lnTo>
                <a:lnTo>
                  <a:pt x="589" y="545"/>
                </a:lnTo>
                <a:lnTo>
                  <a:pt x="592" y="562"/>
                </a:lnTo>
                <a:lnTo>
                  <a:pt x="584" y="549"/>
                </a:lnTo>
                <a:lnTo>
                  <a:pt x="579" y="534"/>
                </a:lnTo>
                <a:lnTo>
                  <a:pt x="577" y="524"/>
                </a:lnTo>
                <a:lnTo>
                  <a:pt x="570" y="516"/>
                </a:lnTo>
                <a:lnTo>
                  <a:pt x="572" y="525"/>
                </a:lnTo>
                <a:lnTo>
                  <a:pt x="572" y="533"/>
                </a:lnTo>
                <a:lnTo>
                  <a:pt x="569" y="526"/>
                </a:lnTo>
                <a:lnTo>
                  <a:pt x="564" y="521"/>
                </a:lnTo>
                <a:lnTo>
                  <a:pt x="566" y="532"/>
                </a:lnTo>
                <a:lnTo>
                  <a:pt x="566" y="543"/>
                </a:lnTo>
                <a:lnTo>
                  <a:pt x="559" y="533"/>
                </a:lnTo>
                <a:lnTo>
                  <a:pt x="551" y="525"/>
                </a:lnTo>
                <a:lnTo>
                  <a:pt x="551" y="533"/>
                </a:lnTo>
                <a:lnTo>
                  <a:pt x="546" y="537"/>
                </a:lnTo>
                <a:lnTo>
                  <a:pt x="542" y="531"/>
                </a:lnTo>
                <a:lnTo>
                  <a:pt x="536" y="525"/>
                </a:lnTo>
                <a:lnTo>
                  <a:pt x="535" y="538"/>
                </a:lnTo>
                <a:lnTo>
                  <a:pt x="529" y="548"/>
                </a:lnTo>
                <a:lnTo>
                  <a:pt x="527" y="542"/>
                </a:lnTo>
                <a:lnTo>
                  <a:pt x="528" y="533"/>
                </a:lnTo>
                <a:lnTo>
                  <a:pt x="521" y="528"/>
                </a:lnTo>
                <a:lnTo>
                  <a:pt x="514" y="523"/>
                </a:lnTo>
                <a:lnTo>
                  <a:pt x="504" y="520"/>
                </a:lnTo>
                <a:lnTo>
                  <a:pt x="494" y="523"/>
                </a:lnTo>
                <a:lnTo>
                  <a:pt x="493" y="518"/>
                </a:lnTo>
                <a:lnTo>
                  <a:pt x="492" y="515"/>
                </a:lnTo>
                <a:lnTo>
                  <a:pt x="489" y="518"/>
                </a:lnTo>
                <a:lnTo>
                  <a:pt x="487" y="521"/>
                </a:lnTo>
                <a:lnTo>
                  <a:pt x="482" y="521"/>
                </a:lnTo>
                <a:lnTo>
                  <a:pt x="478" y="521"/>
                </a:lnTo>
                <a:lnTo>
                  <a:pt x="469" y="522"/>
                </a:lnTo>
                <a:lnTo>
                  <a:pt x="462" y="517"/>
                </a:lnTo>
                <a:lnTo>
                  <a:pt x="461" y="523"/>
                </a:lnTo>
                <a:lnTo>
                  <a:pt x="455" y="524"/>
                </a:lnTo>
                <a:lnTo>
                  <a:pt x="452" y="523"/>
                </a:lnTo>
                <a:lnTo>
                  <a:pt x="447" y="524"/>
                </a:lnTo>
                <a:lnTo>
                  <a:pt x="446" y="524"/>
                </a:lnTo>
                <a:lnTo>
                  <a:pt x="444" y="524"/>
                </a:lnTo>
                <a:lnTo>
                  <a:pt x="441" y="524"/>
                </a:lnTo>
                <a:lnTo>
                  <a:pt x="439" y="523"/>
                </a:lnTo>
                <a:lnTo>
                  <a:pt x="436" y="525"/>
                </a:lnTo>
                <a:lnTo>
                  <a:pt x="432" y="526"/>
                </a:lnTo>
                <a:lnTo>
                  <a:pt x="429" y="522"/>
                </a:lnTo>
                <a:lnTo>
                  <a:pt x="423" y="520"/>
                </a:lnTo>
                <a:lnTo>
                  <a:pt x="427" y="526"/>
                </a:lnTo>
                <a:lnTo>
                  <a:pt x="428" y="533"/>
                </a:lnTo>
                <a:lnTo>
                  <a:pt x="419" y="525"/>
                </a:lnTo>
                <a:lnTo>
                  <a:pt x="408" y="522"/>
                </a:lnTo>
                <a:lnTo>
                  <a:pt x="406" y="524"/>
                </a:lnTo>
                <a:lnTo>
                  <a:pt x="405" y="526"/>
                </a:lnTo>
                <a:lnTo>
                  <a:pt x="402" y="526"/>
                </a:lnTo>
                <a:lnTo>
                  <a:pt x="398" y="525"/>
                </a:lnTo>
                <a:lnTo>
                  <a:pt x="402" y="533"/>
                </a:lnTo>
                <a:lnTo>
                  <a:pt x="405" y="540"/>
                </a:lnTo>
                <a:lnTo>
                  <a:pt x="397" y="536"/>
                </a:lnTo>
                <a:lnTo>
                  <a:pt x="388" y="532"/>
                </a:lnTo>
                <a:lnTo>
                  <a:pt x="382" y="529"/>
                </a:lnTo>
                <a:lnTo>
                  <a:pt x="375" y="525"/>
                </a:lnTo>
                <a:lnTo>
                  <a:pt x="370" y="525"/>
                </a:lnTo>
                <a:lnTo>
                  <a:pt x="369" y="530"/>
                </a:lnTo>
                <a:lnTo>
                  <a:pt x="364" y="533"/>
                </a:lnTo>
                <a:lnTo>
                  <a:pt x="360" y="537"/>
                </a:lnTo>
                <a:lnTo>
                  <a:pt x="355" y="537"/>
                </a:lnTo>
                <a:lnTo>
                  <a:pt x="352" y="538"/>
                </a:lnTo>
                <a:lnTo>
                  <a:pt x="349" y="541"/>
                </a:lnTo>
                <a:lnTo>
                  <a:pt x="347" y="545"/>
                </a:lnTo>
                <a:lnTo>
                  <a:pt x="342" y="543"/>
                </a:lnTo>
                <a:lnTo>
                  <a:pt x="338" y="540"/>
                </a:lnTo>
                <a:lnTo>
                  <a:pt x="333" y="541"/>
                </a:lnTo>
                <a:lnTo>
                  <a:pt x="335" y="546"/>
                </a:lnTo>
                <a:lnTo>
                  <a:pt x="340" y="548"/>
                </a:lnTo>
                <a:lnTo>
                  <a:pt x="341" y="554"/>
                </a:lnTo>
                <a:lnTo>
                  <a:pt x="337" y="553"/>
                </a:lnTo>
                <a:lnTo>
                  <a:pt x="331" y="551"/>
                </a:lnTo>
                <a:lnTo>
                  <a:pt x="330" y="549"/>
                </a:lnTo>
                <a:lnTo>
                  <a:pt x="328" y="546"/>
                </a:lnTo>
                <a:lnTo>
                  <a:pt x="325" y="543"/>
                </a:lnTo>
                <a:lnTo>
                  <a:pt x="322" y="542"/>
                </a:lnTo>
                <a:lnTo>
                  <a:pt x="322" y="542"/>
                </a:lnTo>
                <a:lnTo>
                  <a:pt x="322" y="542"/>
                </a:lnTo>
                <a:lnTo>
                  <a:pt x="323" y="543"/>
                </a:lnTo>
                <a:lnTo>
                  <a:pt x="324" y="545"/>
                </a:lnTo>
                <a:lnTo>
                  <a:pt x="324" y="549"/>
                </a:lnTo>
                <a:lnTo>
                  <a:pt x="322" y="554"/>
                </a:lnTo>
                <a:lnTo>
                  <a:pt x="317" y="555"/>
                </a:lnTo>
                <a:lnTo>
                  <a:pt x="311" y="554"/>
                </a:lnTo>
                <a:lnTo>
                  <a:pt x="304" y="553"/>
                </a:lnTo>
                <a:lnTo>
                  <a:pt x="298" y="555"/>
                </a:lnTo>
                <a:lnTo>
                  <a:pt x="299" y="561"/>
                </a:lnTo>
                <a:lnTo>
                  <a:pt x="303" y="565"/>
                </a:lnTo>
                <a:lnTo>
                  <a:pt x="294" y="562"/>
                </a:lnTo>
                <a:lnTo>
                  <a:pt x="284" y="561"/>
                </a:lnTo>
                <a:lnTo>
                  <a:pt x="278" y="561"/>
                </a:lnTo>
                <a:lnTo>
                  <a:pt x="273" y="564"/>
                </a:lnTo>
                <a:lnTo>
                  <a:pt x="275" y="567"/>
                </a:lnTo>
                <a:lnTo>
                  <a:pt x="278" y="571"/>
                </a:lnTo>
                <a:lnTo>
                  <a:pt x="270" y="570"/>
                </a:lnTo>
                <a:lnTo>
                  <a:pt x="262" y="567"/>
                </a:lnTo>
                <a:lnTo>
                  <a:pt x="268" y="575"/>
                </a:lnTo>
                <a:lnTo>
                  <a:pt x="263" y="581"/>
                </a:lnTo>
                <a:lnTo>
                  <a:pt x="258" y="581"/>
                </a:lnTo>
                <a:lnTo>
                  <a:pt x="253" y="579"/>
                </a:lnTo>
                <a:lnTo>
                  <a:pt x="248" y="579"/>
                </a:lnTo>
                <a:lnTo>
                  <a:pt x="246" y="582"/>
                </a:lnTo>
                <a:lnTo>
                  <a:pt x="243" y="584"/>
                </a:lnTo>
                <a:lnTo>
                  <a:pt x="242" y="587"/>
                </a:lnTo>
                <a:lnTo>
                  <a:pt x="241" y="588"/>
                </a:lnTo>
                <a:lnTo>
                  <a:pt x="239" y="589"/>
                </a:lnTo>
                <a:lnTo>
                  <a:pt x="237" y="591"/>
                </a:lnTo>
                <a:lnTo>
                  <a:pt x="237" y="593"/>
                </a:lnTo>
                <a:lnTo>
                  <a:pt x="234" y="598"/>
                </a:lnTo>
                <a:lnTo>
                  <a:pt x="230" y="600"/>
                </a:lnTo>
                <a:lnTo>
                  <a:pt x="224" y="601"/>
                </a:lnTo>
                <a:lnTo>
                  <a:pt x="218" y="604"/>
                </a:lnTo>
                <a:lnTo>
                  <a:pt x="207" y="608"/>
                </a:lnTo>
                <a:lnTo>
                  <a:pt x="197" y="616"/>
                </a:lnTo>
                <a:lnTo>
                  <a:pt x="188" y="628"/>
                </a:lnTo>
                <a:lnTo>
                  <a:pt x="177" y="637"/>
                </a:lnTo>
                <a:lnTo>
                  <a:pt x="168" y="648"/>
                </a:lnTo>
                <a:lnTo>
                  <a:pt x="159" y="658"/>
                </a:lnTo>
                <a:lnTo>
                  <a:pt x="148" y="667"/>
                </a:lnTo>
                <a:lnTo>
                  <a:pt x="136" y="678"/>
                </a:lnTo>
                <a:lnTo>
                  <a:pt x="143" y="676"/>
                </a:lnTo>
                <a:lnTo>
                  <a:pt x="148" y="679"/>
                </a:lnTo>
                <a:lnTo>
                  <a:pt x="146" y="683"/>
                </a:lnTo>
                <a:lnTo>
                  <a:pt x="144" y="688"/>
                </a:lnTo>
                <a:lnTo>
                  <a:pt x="148" y="689"/>
                </a:lnTo>
                <a:lnTo>
                  <a:pt x="152" y="687"/>
                </a:lnTo>
                <a:lnTo>
                  <a:pt x="167" y="671"/>
                </a:lnTo>
                <a:lnTo>
                  <a:pt x="184" y="656"/>
                </a:lnTo>
                <a:lnTo>
                  <a:pt x="196" y="650"/>
                </a:lnTo>
                <a:lnTo>
                  <a:pt x="205" y="642"/>
                </a:lnTo>
                <a:lnTo>
                  <a:pt x="213" y="634"/>
                </a:lnTo>
                <a:lnTo>
                  <a:pt x="223" y="630"/>
                </a:lnTo>
                <a:lnTo>
                  <a:pt x="237" y="625"/>
                </a:lnTo>
                <a:lnTo>
                  <a:pt x="251" y="622"/>
                </a:lnTo>
                <a:lnTo>
                  <a:pt x="262" y="621"/>
                </a:lnTo>
                <a:lnTo>
                  <a:pt x="264" y="613"/>
                </a:lnTo>
                <a:lnTo>
                  <a:pt x="272" y="615"/>
                </a:lnTo>
                <a:lnTo>
                  <a:pt x="276" y="621"/>
                </a:lnTo>
                <a:lnTo>
                  <a:pt x="274" y="624"/>
                </a:lnTo>
                <a:lnTo>
                  <a:pt x="271" y="626"/>
                </a:lnTo>
                <a:lnTo>
                  <a:pt x="279" y="628"/>
                </a:lnTo>
                <a:lnTo>
                  <a:pt x="286" y="631"/>
                </a:lnTo>
                <a:lnTo>
                  <a:pt x="271" y="632"/>
                </a:lnTo>
                <a:lnTo>
                  <a:pt x="262" y="637"/>
                </a:lnTo>
                <a:lnTo>
                  <a:pt x="265" y="639"/>
                </a:lnTo>
                <a:lnTo>
                  <a:pt x="267" y="642"/>
                </a:lnTo>
                <a:lnTo>
                  <a:pt x="261" y="642"/>
                </a:lnTo>
                <a:lnTo>
                  <a:pt x="253" y="644"/>
                </a:lnTo>
                <a:lnTo>
                  <a:pt x="256" y="646"/>
                </a:lnTo>
                <a:lnTo>
                  <a:pt x="257" y="649"/>
                </a:lnTo>
                <a:lnTo>
                  <a:pt x="253" y="651"/>
                </a:lnTo>
                <a:lnTo>
                  <a:pt x="247" y="653"/>
                </a:lnTo>
                <a:lnTo>
                  <a:pt x="243" y="656"/>
                </a:lnTo>
                <a:lnTo>
                  <a:pt x="239" y="659"/>
                </a:lnTo>
                <a:lnTo>
                  <a:pt x="234" y="662"/>
                </a:lnTo>
                <a:lnTo>
                  <a:pt x="230" y="664"/>
                </a:lnTo>
                <a:lnTo>
                  <a:pt x="225" y="669"/>
                </a:lnTo>
                <a:lnTo>
                  <a:pt x="221" y="673"/>
                </a:lnTo>
                <a:lnTo>
                  <a:pt x="216" y="679"/>
                </a:lnTo>
                <a:lnTo>
                  <a:pt x="210" y="683"/>
                </a:lnTo>
                <a:lnTo>
                  <a:pt x="202" y="694"/>
                </a:lnTo>
                <a:lnTo>
                  <a:pt x="197" y="705"/>
                </a:lnTo>
                <a:lnTo>
                  <a:pt x="207" y="700"/>
                </a:lnTo>
                <a:lnTo>
                  <a:pt x="217" y="694"/>
                </a:lnTo>
                <a:lnTo>
                  <a:pt x="228" y="688"/>
                </a:lnTo>
                <a:lnTo>
                  <a:pt x="237" y="680"/>
                </a:lnTo>
                <a:lnTo>
                  <a:pt x="262" y="663"/>
                </a:lnTo>
                <a:lnTo>
                  <a:pt x="289" y="649"/>
                </a:lnTo>
                <a:lnTo>
                  <a:pt x="298" y="645"/>
                </a:lnTo>
                <a:lnTo>
                  <a:pt x="308" y="640"/>
                </a:lnTo>
                <a:lnTo>
                  <a:pt x="314" y="640"/>
                </a:lnTo>
                <a:lnTo>
                  <a:pt x="321" y="639"/>
                </a:lnTo>
                <a:lnTo>
                  <a:pt x="325" y="637"/>
                </a:lnTo>
                <a:lnTo>
                  <a:pt x="331" y="634"/>
                </a:lnTo>
                <a:lnTo>
                  <a:pt x="337" y="633"/>
                </a:lnTo>
                <a:lnTo>
                  <a:pt x="342" y="631"/>
                </a:lnTo>
                <a:lnTo>
                  <a:pt x="349" y="629"/>
                </a:lnTo>
                <a:lnTo>
                  <a:pt x="356" y="628"/>
                </a:lnTo>
                <a:lnTo>
                  <a:pt x="361" y="628"/>
                </a:lnTo>
                <a:lnTo>
                  <a:pt x="364" y="626"/>
                </a:lnTo>
                <a:lnTo>
                  <a:pt x="365" y="625"/>
                </a:lnTo>
                <a:lnTo>
                  <a:pt x="366" y="624"/>
                </a:lnTo>
                <a:lnTo>
                  <a:pt x="369" y="623"/>
                </a:lnTo>
                <a:lnTo>
                  <a:pt x="370" y="623"/>
                </a:lnTo>
                <a:lnTo>
                  <a:pt x="374" y="621"/>
                </a:lnTo>
                <a:lnTo>
                  <a:pt x="379" y="620"/>
                </a:lnTo>
                <a:lnTo>
                  <a:pt x="382" y="623"/>
                </a:lnTo>
                <a:lnTo>
                  <a:pt x="387" y="626"/>
                </a:lnTo>
                <a:lnTo>
                  <a:pt x="379" y="630"/>
                </a:lnTo>
                <a:lnTo>
                  <a:pt x="372" y="633"/>
                </a:lnTo>
                <a:lnTo>
                  <a:pt x="364" y="634"/>
                </a:lnTo>
                <a:lnTo>
                  <a:pt x="358" y="637"/>
                </a:lnTo>
                <a:lnTo>
                  <a:pt x="355" y="640"/>
                </a:lnTo>
                <a:lnTo>
                  <a:pt x="352" y="645"/>
                </a:lnTo>
                <a:lnTo>
                  <a:pt x="348" y="648"/>
                </a:lnTo>
                <a:lnTo>
                  <a:pt x="344" y="651"/>
                </a:lnTo>
                <a:lnTo>
                  <a:pt x="329" y="658"/>
                </a:lnTo>
                <a:lnTo>
                  <a:pt x="315" y="665"/>
                </a:lnTo>
                <a:lnTo>
                  <a:pt x="308" y="670"/>
                </a:lnTo>
                <a:lnTo>
                  <a:pt x="302" y="673"/>
                </a:lnTo>
                <a:lnTo>
                  <a:pt x="296" y="676"/>
                </a:lnTo>
                <a:lnTo>
                  <a:pt x="291" y="681"/>
                </a:lnTo>
                <a:lnTo>
                  <a:pt x="294" y="683"/>
                </a:lnTo>
                <a:lnTo>
                  <a:pt x="291" y="686"/>
                </a:lnTo>
                <a:lnTo>
                  <a:pt x="287" y="687"/>
                </a:lnTo>
                <a:lnTo>
                  <a:pt x="286" y="690"/>
                </a:lnTo>
                <a:lnTo>
                  <a:pt x="290" y="692"/>
                </a:lnTo>
                <a:lnTo>
                  <a:pt x="295" y="690"/>
                </a:lnTo>
                <a:lnTo>
                  <a:pt x="300" y="690"/>
                </a:lnTo>
                <a:lnTo>
                  <a:pt x="305" y="690"/>
                </a:lnTo>
                <a:lnTo>
                  <a:pt x="309" y="688"/>
                </a:lnTo>
                <a:lnTo>
                  <a:pt x="312" y="689"/>
                </a:lnTo>
                <a:lnTo>
                  <a:pt x="313" y="692"/>
                </a:lnTo>
                <a:lnTo>
                  <a:pt x="314" y="696"/>
                </a:lnTo>
                <a:lnTo>
                  <a:pt x="321" y="692"/>
                </a:lnTo>
                <a:lnTo>
                  <a:pt x="324" y="682"/>
                </a:lnTo>
                <a:lnTo>
                  <a:pt x="327" y="688"/>
                </a:lnTo>
                <a:lnTo>
                  <a:pt x="332" y="684"/>
                </a:lnTo>
                <a:lnTo>
                  <a:pt x="341" y="678"/>
                </a:lnTo>
                <a:lnTo>
                  <a:pt x="352" y="672"/>
                </a:lnTo>
                <a:lnTo>
                  <a:pt x="362" y="667"/>
                </a:lnTo>
                <a:lnTo>
                  <a:pt x="372" y="662"/>
                </a:lnTo>
                <a:lnTo>
                  <a:pt x="380" y="663"/>
                </a:lnTo>
                <a:lnTo>
                  <a:pt x="387" y="667"/>
                </a:lnTo>
                <a:lnTo>
                  <a:pt x="391" y="665"/>
                </a:lnTo>
                <a:lnTo>
                  <a:pt x="396" y="663"/>
                </a:lnTo>
                <a:lnTo>
                  <a:pt x="402" y="661"/>
                </a:lnTo>
                <a:lnTo>
                  <a:pt x="406" y="659"/>
                </a:lnTo>
                <a:lnTo>
                  <a:pt x="412" y="656"/>
                </a:lnTo>
                <a:lnTo>
                  <a:pt x="416" y="654"/>
                </a:lnTo>
                <a:lnTo>
                  <a:pt x="420" y="654"/>
                </a:lnTo>
                <a:lnTo>
                  <a:pt x="424" y="655"/>
                </a:lnTo>
                <a:lnTo>
                  <a:pt x="439" y="647"/>
                </a:lnTo>
                <a:lnTo>
                  <a:pt x="449" y="650"/>
                </a:lnTo>
                <a:lnTo>
                  <a:pt x="455" y="642"/>
                </a:lnTo>
                <a:lnTo>
                  <a:pt x="463" y="637"/>
                </a:lnTo>
                <a:lnTo>
                  <a:pt x="463" y="634"/>
                </a:lnTo>
                <a:lnTo>
                  <a:pt x="465" y="634"/>
                </a:lnTo>
                <a:lnTo>
                  <a:pt x="469" y="636"/>
                </a:lnTo>
                <a:lnTo>
                  <a:pt x="471" y="637"/>
                </a:lnTo>
                <a:lnTo>
                  <a:pt x="477" y="637"/>
                </a:lnTo>
                <a:lnTo>
                  <a:pt x="481" y="637"/>
                </a:lnTo>
                <a:lnTo>
                  <a:pt x="480" y="639"/>
                </a:lnTo>
                <a:lnTo>
                  <a:pt x="481" y="642"/>
                </a:lnTo>
                <a:lnTo>
                  <a:pt x="484" y="645"/>
                </a:lnTo>
                <a:lnTo>
                  <a:pt x="486" y="646"/>
                </a:lnTo>
                <a:lnTo>
                  <a:pt x="494" y="641"/>
                </a:lnTo>
                <a:lnTo>
                  <a:pt x="502" y="634"/>
                </a:lnTo>
                <a:lnTo>
                  <a:pt x="503" y="640"/>
                </a:lnTo>
                <a:lnTo>
                  <a:pt x="504" y="645"/>
                </a:lnTo>
                <a:lnTo>
                  <a:pt x="511" y="640"/>
                </a:lnTo>
                <a:lnTo>
                  <a:pt x="520" y="640"/>
                </a:lnTo>
                <a:lnTo>
                  <a:pt x="523" y="638"/>
                </a:lnTo>
                <a:lnTo>
                  <a:pt x="529" y="637"/>
                </a:lnTo>
                <a:lnTo>
                  <a:pt x="535" y="639"/>
                </a:lnTo>
                <a:lnTo>
                  <a:pt x="541" y="639"/>
                </a:lnTo>
                <a:lnTo>
                  <a:pt x="530" y="642"/>
                </a:lnTo>
                <a:lnTo>
                  <a:pt x="520" y="646"/>
                </a:lnTo>
                <a:lnTo>
                  <a:pt x="521" y="645"/>
                </a:lnTo>
                <a:lnTo>
                  <a:pt x="517" y="646"/>
                </a:lnTo>
                <a:lnTo>
                  <a:pt x="513" y="646"/>
                </a:lnTo>
                <a:lnTo>
                  <a:pt x="510" y="647"/>
                </a:lnTo>
                <a:lnTo>
                  <a:pt x="502" y="647"/>
                </a:lnTo>
                <a:lnTo>
                  <a:pt x="495" y="647"/>
                </a:lnTo>
                <a:lnTo>
                  <a:pt x="490" y="649"/>
                </a:lnTo>
                <a:lnTo>
                  <a:pt x="487" y="649"/>
                </a:lnTo>
                <a:lnTo>
                  <a:pt x="487" y="647"/>
                </a:lnTo>
                <a:lnTo>
                  <a:pt x="484" y="646"/>
                </a:lnTo>
                <a:lnTo>
                  <a:pt x="482" y="650"/>
                </a:lnTo>
                <a:lnTo>
                  <a:pt x="482" y="654"/>
                </a:lnTo>
                <a:lnTo>
                  <a:pt x="488" y="656"/>
                </a:lnTo>
                <a:lnTo>
                  <a:pt x="490" y="658"/>
                </a:lnTo>
                <a:lnTo>
                  <a:pt x="492" y="665"/>
                </a:lnTo>
                <a:lnTo>
                  <a:pt x="488" y="671"/>
                </a:lnTo>
                <a:lnTo>
                  <a:pt x="485" y="672"/>
                </a:lnTo>
                <a:lnTo>
                  <a:pt x="481" y="671"/>
                </a:lnTo>
                <a:lnTo>
                  <a:pt x="478" y="669"/>
                </a:lnTo>
                <a:lnTo>
                  <a:pt x="477" y="665"/>
                </a:lnTo>
                <a:lnTo>
                  <a:pt x="481" y="664"/>
                </a:lnTo>
                <a:lnTo>
                  <a:pt x="485" y="659"/>
                </a:lnTo>
                <a:lnTo>
                  <a:pt x="462" y="666"/>
                </a:lnTo>
                <a:lnTo>
                  <a:pt x="441" y="679"/>
                </a:lnTo>
                <a:lnTo>
                  <a:pt x="440" y="681"/>
                </a:lnTo>
                <a:lnTo>
                  <a:pt x="443" y="682"/>
                </a:lnTo>
                <a:lnTo>
                  <a:pt x="444" y="683"/>
                </a:lnTo>
                <a:lnTo>
                  <a:pt x="445" y="687"/>
                </a:lnTo>
                <a:lnTo>
                  <a:pt x="444" y="689"/>
                </a:lnTo>
                <a:lnTo>
                  <a:pt x="445" y="691"/>
                </a:lnTo>
                <a:lnTo>
                  <a:pt x="449" y="695"/>
                </a:lnTo>
                <a:lnTo>
                  <a:pt x="452" y="699"/>
                </a:lnTo>
                <a:lnTo>
                  <a:pt x="448" y="698"/>
                </a:lnTo>
                <a:lnTo>
                  <a:pt x="445" y="696"/>
                </a:lnTo>
                <a:lnTo>
                  <a:pt x="443" y="694"/>
                </a:lnTo>
                <a:lnTo>
                  <a:pt x="441" y="692"/>
                </a:lnTo>
                <a:lnTo>
                  <a:pt x="439" y="692"/>
                </a:lnTo>
                <a:lnTo>
                  <a:pt x="437" y="694"/>
                </a:lnTo>
                <a:lnTo>
                  <a:pt x="431" y="692"/>
                </a:lnTo>
                <a:lnTo>
                  <a:pt x="430" y="697"/>
                </a:lnTo>
                <a:lnTo>
                  <a:pt x="424" y="698"/>
                </a:lnTo>
                <a:lnTo>
                  <a:pt x="418" y="698"/>
                </a:lnTo>
                <a:lnTo>
                  <a:pt x="415" y="698"/>
                </a:lnTo>
                <a:lnTo>
                  <a:pt x="413" y="699"/>
                </a:lnTo>
                <a:lnTo>
                  <a:pt x="411" y="698"/>
                </a:lnTo>
                <a:lnTo>
                  <a:pt x="410" y="699"/>
                </a:lnTo>
                <a:lnTo>
                  <a:pt x="406" y="699"/>
                </a:lnTo>
                <a:lnTo>
                  <a:pt x="402" y="703"/>
                </a:lnTo>
                <a:lnTo>
                  <a:pt x="401" y="705"/>
                </a:lnTo>
                <a:lnTo>
                  <a:pt x="399" y="706"/>
                </a:lnTo>
                <a:lnTo>
                  <a:pt x="396" y="705"/>
                </a:lnTo>
                <a:lnTo>
                  <a:pt x="394" y="703"/>
                </a:lnTo>
                <a:lnTo>
                  <a:pt x="390" y="703"/>
                </a:lnTo>
                <a:lnTo>
                  <a:pt x="388" y="706"/>
                </a:lnTo>
                <a:lnTo>
                  <a:pt x="387" y="708"/>
                </a:lnTo>
                <a:lnTo>
                  <a:pt x="385" y="709"/>
                </a:lnTo>
                <a:lnTo>
                  <a:pt x="381" y="708"/>
                </a:lnTo>
                <a:lnTo>
                  <a:pt x="379" y="708"/>
                </a:lnTo>
                <a:lnTo>
                  <a:pt x="377" y="714"/>
                </a:lnTo>
                <a:lnTo>
                  <a:pt x="377" y="720"/>
                </a:lnTo>
                <a:lnTo>
                  <a:pt x="362" y="719"/>
                </a:lnTo>
                <a:lnTo>
                  <a:pt x="349" y="714"/>
                </a:lnTo>
                <a:lnTo>
                  <a:pt x="354" y="719"/>
                </a:lnTo>
                <a:lnTo>
                  <a:pt x="352" y="724"/>
                </a:lnTo>
                <a:lnTo>
                  <a:pt x="357" y="725"/>
                </a:lnTo>
                <a:lnTo>
                  <a:pt x="363" y="728"/>
                </a:lnTo>
                <a:lnTo>
                  <a:pt x="356" y="728"/>
                </a:lnTo>
                <a:lnTo>
                  <a:pt x="349" y="728"/>
                </a:lnTo>
                <a:lnTo>
                  <a:pt x="347" y="731"/>
                </a:lnTo>
                <a:lnTo>
                  <a:pt x="346" y="734"/>
                </a:lnTo>
                <a:lnTo>
                  <a:pt x="342" y="732"/>
                </a:lnTo>
                <a:lnTo>
                  <a:pt x="340" y="729"/>
                </a:lnTo>
                <a:lnTo>
                  <a:pt x="335" y="728"/>
                </a:lnTo>
                <a:lnTo>
                  <a:pt x="329" y="729"/>
                </a:lnTo>
                <a:lnTo>
                  <a:pt x="332" y="732"/>
                </a:lnTo>
                <a:lnTo>
                  <a:pt x="335" y="734"/>
                </a:lnTo>
                <a:lnTo>
                  <a:pt x="328" y="734"/>
                </a:lnTo>
                <a:lnTo>
                  <a:pt x="321" y="736"/>
                </a:lnTo>
                <a:lnTo>
                  <a:pt x="327" y="738"/>
                </a:lnTo>
                <a:lnTo>
                  <a:pt x="331" y="740"/>
                </a:lnTo>
                <a:lnTo>
                  <a:pt x="320" y="740"/>
                </a:lnTo>
                <a:lnTo>
                  <a:pt x="308" y="741"/>
                </a:lnTo>
                <a:lnTo>
                  <a:pt x="312" y="744"/>
                </a:lnTo>
                <a:lnTo>
                  <a:pt x="313" y="746"/>
                </a:lnTo>
                <a:lnTo>
                  <a:pt x="309" y="749"/>
                </a:lnTo>
                <a:lnTo>
                  <a:pt x="305" y="750"/>
                </a:lnTo>
                <a:lnTo>
                  <a:pt x="292" y="749"/>
                </a:lnTo>
                <a:lnTo>
                  <a:pt x="281" y="745"/>
                </a:lnTo>
                <a:lnTo>
                  <a:pt x="283" y="748"/>
                </a:lnTo>
                <a:lnTo>
                  <a:pt x="288" y="752"/>
                </a:lnTo>
                <a:lnTo>
                  <a:pt x="291" y="753"/>
                </a:lnTo>
                <a:lnTo>
                  <a:pt x="295" y="755"/>
                </a:lnTo>
                <a:lnTo>
                  <a:pt x="294" y="758"/>
                </a:lnTo>
                <a:lnTo>
                  <a:pt x="289" y="761"/>
                </a:lnTo>
                <a:lnTo>
                  <a:pt x="284" y="763"/>
                </a:lnTo>
                <a:lnTo>
                  <a:pt x="280" y="766"/>
                </a:lnTo>
                <a:lnTo>
                  <a:pt x="264" y="764"/>
                </a:lnTo>
                <a:lnTo>
                  <a:pt x="249" y="753"/>
                </a:lnTo>
                <a:lnTo>
                  <a:pt x="253" y="759"/>
                </a:lnTo>
                <a:lnTo>
                  <a:pt x="257" y="765"/>
                </a:lnTo>
                <a:lnTo>
                  <a:pt x="262" y="769"/>
                </a:lnTo>
                <a:lnTo>
                  <a:pt x="264" y="773"/>
                </a:lnTo>
                <a:lnTo>
                  <a:pt x="259" y="774"/>
                </a:lnTo>
                <a:lnTo>
                  <a:pt x="254" y="772"/>
                </a:lnTo>
                <a:lnTo>
                  <a:pt x="247" y="769"/>
                </a:lnTo>
                <a:lnTo>
                  <a:pt x="239" y="766"/>
                </a:lnTo>
                <a:lnTo>
                  <a:pt x="243" y="771"/>
                </a:lnTo>
                <a:lnTo>
                  <a:pt x="249" y="773"/>
                </a:lnTo>
                <a:lnTo>
                  <a:pt x="254" y="774"/>
                </a:lnTo>
                <a:lnTo>
                  <a:pt x="257" y="778"/>
                </a:lnTo>
                <a:lnTo>
                  <a:pt x="249" y="786"/>
                </a:lnTo>
                <a:lnTo>
                  <a:pt x="241" y="796"/>
                </a:lnTo>
                <a:lnTo>
                  <a:pt x="245" y="795"/>
                </a:lnTo>
                <a:lnTo>
                  <a:pt x="247" y="795"/>
                </a:lnTo>
                <a:lnTo>
                  <a:pt x="246" y="798"/>
                </a:lnTo>
                <a:lnTo>
                  <a:pt x="246" y="802"/>
                </a:lnTo>
                <a:lnTo>
                  <a:pt x="241" y="799"/>
                </a:lnTo>
                <a:lnTo>
                  <a:pt x="241" y="792"/>
                </a:lnTo>
                <a:lnTo>
                  <a:pt x="234" y="794"/>
                </a:lnTo>
                <a:lnTo>
                  <a:pt x="229" y="790"/>
                </a:lnTo>
                <a:lnTo>
                  <a:pt x="226" y="788"/>
                </a:lnTo>
                <a:lnTo>
                  <a:pt x="225" y="786"/>
                </a:lnTo>
                <a:lnTo>
                  <a:pt x="225" y="783"/>
                </a:lnTo>
                <a:lnTo>
                  <a:pt x="225" y="781"/>
                </a:lnTo>
                <a:lnTo>
                  <a:pt x="218" y="779"/>
                </a:lnTo>
                <a:lnTo>
                  <a:pt x="215" y="783"/>
                </a:lnTo>
                <a:lnTo>
                  <a:pt x="215" y="786"/>
                </a:lnTo>
                <a:lnTo>
                  <a:pt x="214" y="788"/>
                </a:lnTo>
                <a:lnTo>
                  <a:pt x="212" y="790"/>
                </a:lnTo>
                <a:lnTo>
                  <a:pt x="210" y="792"/>
                </a:lnTo>
                <a:lnTo>
                  <a:pt x="216" y="792"/>
                </a:lnTo>
                <a:lnTo>
                  <a:pt x="223" y="792"/>
                </a:lnTo>
                <a:lnTo>
                  <a:pt x="223" y="799"/>
                </a:lnTo>
                <a:lnTo>
                  <a:pt x="223" y="806"/>
                </a:lnTo>
                <a:lnTo>
                  <a:pt x="220" y="806"/>
                </a:lnTo>
                <a:lnTo>
                  <a:pt x="216" y="805"/>
                </a:lnTo>
                <a:lnTo>
                  <a:pt x="213" y="803"/>
                </a:lnTo>
                <a:lnTo>
                  <a:pt x="209" y="803"/>
                </a:lnTo>
                <a:lnTo>
                  <a:pt x="205" y="807"/>
                </a:lnTo>
                <a:lnTo>
                  <a:pt x="206" y="813"/>
                </a:lnTo>
                <a:lnTo>
                  <a:pt x="195" y="815"/>
                </a:lnTo>
                <a:lnTo>
                  <a:pt x="184" y="819"/>
                </a:lnTo>
                <a:lnTo>
                  <a:pt x="179" y="822"/>
                </a:lnTo>
                <a:lnTo>
                  <a:pt x="182" y="827"/>
                </a:lnTo>
                <a:lnTo>
                  <a:pt x="175" y="828"/>
                </a:lnTo>
                <a:lnTo>
                  <a:pt x="168" y="828"/>
                </a:lnTo>
                <a:lnTo>
                  <a:pt x="163" y="825"/>
                </a:lnTo>
                <a:lnTo>
                  <a:pt x="158" y="822"/>
                </a:lnTo>
                <a:lnTo>
                  <a:pt x="156" y="821"/>
                </a:lnTo>
                <a:lnTo>
                  <a:pt x="152" y="820"/>
                </a:lnTo>
                <a:lnTo>
                  <a:pt x="150" y="821"/>
                </a:lnTo>
                <a:lnTo>
                  <a:pt x="149" y="823"/>
                </a:lnTo>
                <a:lnTo>
                  <a:pt x="146" y="825"/>
                </a:lnTo>
                <a:lnTo>
                  <a:pt x="141" y="825"/>
                </a:lnTo>
                <a:lnTo>
                  <a:pt x="134" y="830"/>
                </a:lnTo>
                <a:lnTo>
                  <a:pt x="127" y="836"/>
                </a:lnTo>
                <a:lnTo>
                  <a:pt x="119" y="837"/>
                </a:lnTo>
                <a:lnTo>
                  <a:pt x="114" y="839"/>
                </a:lnTo>
                <a:lnTo>
                  <a:pt x="121" y="846"/>
                </a:lnTo>
                <a:lnTo>
                  <a:pt x="132" y="849"/>
                </a:lnTo>
                <a:lnTo>
                  <a:pt x="121" y="854"/>
                </a:lnTo>
                <a:lnTo>
                  <a:pt x="109" y="858"/>
                </a:lnTo>
                <a:lnTo>
                  <a:pt x="100" y="865"/>
                </a:lnTo>
                <a:lnTo>
                  <a:pt x="89" y="872"/>
                </a:lnTo>
                <a:lnTo>
                  <a:pt x="81" y="880"/>
                </a:lnTo>
                <a:lnTo>
                  <a:pt x="73" y="888"/>
                </a:lnTo>
                <a:lnTo>
                  <a:pt x="62" y="895"/>
                </a:lnTo>
                <a:lnTo>
                  <a:pt x="52" y="904"/>
                </a:lnTo>
                <a:lnTo>
                  <a:pt x="45" y="912"/>
                </a:lnTo>
                <a:lnTo>
                  <a:pt x="37" y="920"/>
                </a:lnTo>
                <a:lnTo>
                  <a:pt x="27" y="925"/>
                </a:lnTo>
                <a:lnTo>
                  <a:pt x="18" y="932"/>
                </a:lnTo>
                <a:lnTo>
                  <a:pt x="11" y="941"/>
                </a:lnTo>
                <a:lnTo>
                  <a:pt x="6" y="952"/>
                </a:lnTo>
                <a:lnTo>
                  <a:pt x="1" y="962"/>
                </a:lnTo>
                <a:lnTo>
                  <a:pt x="0" y="972"/>
                </a:lnTo>
                <a:lnTo>
                  <a:pt x="17" y="957"/>
                </a:lnTo>
                <a:lnTo>
                  <a:pt x="33" y="943"/>
                </a:lnTo>
                <a:lnTo>
                  <a:pt x="47" y="932"/>
                </a:lnTo>
                <a:lnTo>
                  <a:pt x="60" y="921"/>
                </a:lnTo>
                <a:lnTo>
                  <a:pt x="65" y="915"/>
                </a:lnTo>
                <a:lnTo>
                  <a:pt x="72" y="912"/>
                </a:lnTo>
                <a:lnTo>
                  <a:pt x="78" y="910"/>
                </a:lnTo>
                <a:lnTo>
                  <a:pt x="85" y="906"/>
                </a:lnTo>
                <a:lnTo>
                  <a:pt x="97" y="898"/>
                </a:lnTo>
                <a:lnTo>
                  <a:pt x="110" y="893"/>
                </a:lnTo>
                <a:lnTo>
                  <a:pt x="116" y="889"/>
                </a:lnTo>
                <a:lnTo>
                  <a:pt x="122" y="885"/>
                </a:lnTo>
                <a:lnTo>
                  <a:pt x="126" y="882"/>
                </a:lnTo>
                <a:lnTo>
                  <a:pt x="132" y="882"/>
                </a:lnTo>
                <a:lnTo>
                  <a:pt x="135" y="879"/>
                </a:lnTo>
                <a:lnTo>
                  <a:pt x="139" y="874"/>
                </a:lnTo>
                <a:lnTo>
                  <a:pt x="146" y="871"/>
                </a:lnTo>
                <a:lnTo>
                  <a:pt x="154" y="869"/>
                </a:lnTo>
                <a:lnTo>
                  <a:pt x="160" y="868"/>
                </a:lnTo>
                <a:lnTo>
                  <a:pt x="166" y="864"/>
                </a:lnTo>
                <a:lnTo>
                  <a:pt x="172" y="857"/>
                </a:lnTo>
                <a:lnTo>
                  <a:pt x="177" y="852"/>
                </a:lnTo>
                <a:lnTo>
                  <a:pt x="180" y="849"/>
                </a:lnTo>
                <a:lnTo>
                  <a:pt x="184" y="849"/>
                </a:lnTo>
                <a:lnTo>
                  <a:pt x="184" y="852"/>
                </a:lnTo>
                <a:lnTo>
                  <a:pt x="184" y="853"/>
                </a:lnTo>
                <a:lnTo>
                  <a:pt x="184" y="855"/>
                </a:lnTo>
                <a:lnTo>
                  <a:pt x="185" y="856"/>
                </a:lnTo>
                <a:lnTo>
                  <a:pt x="190" y="854"/>
                </a:lnTo>
                <a:lnTo>
                  <a:pt x="193" y="849"/>
                </a:lnTo>
                <a:lnTo>
                  <a:pt x="213" y="838"/>
                </a:lnTo>
                <a:lnTo>
                  <a:pt x="232" y="828"/>
                </a:lnTo>
                <a:lnTo>
                  <a:pt x="238" y="825"/>
                </a:lnTo>
                <a:lnTo>
                  <a:pt x="243" y="823"/>
                </a:lnTo>
                <a:lnTo>
                  <a:pt x="248" y="822"/>
                </a:lnTo>
                <a:lnTo>
                  <a:pt x="250" y="825"/>
                </a:lnTo>
                <a:lnTo>
                  <a:pt x="246" y="833"/>
                </a:lnTo>
                <a:lnTo>
                  <a:pt x="238" y="839"/>
                </a:lnTo>
                <a:lnTo>
                  <a:pt x="246" y="842"/>
                </a:lnTo>
                <a:lnTo>
                  <a:pt x="253" y="846"/>
                </a:lnTo>
                <a:lnTo>
                  <a:pt x="234" y="855"/>
                </a:lnTo>
                <a:lnTo>
                  <a:pt x="216" y="865"/>
                </a:lnTo>
                <a:lnTo>
                  <a:pt x="228" y="865"/>
                </a:lnTo>
                <a:lnTo>
                  <a:pt x="238" y="865"/>
                </a:lnTo>
                <a:lnTo>
                  <a:pt x="233" y="868"/>
                </a:lnTo>
                <a:lnTo>
                  <a:pt x="231" y="870"/>
                </a:lnTo>
                <a:lnTo>
                  <a:pt x="228" y="872"/>
                </a:lnTo>
                <a:lnTo>
                  <a:pt x="223" y="873"/>
                </a:lnTo>
                <a:lnTo>
                  <a:pt x="215" y="877"/>
                </a:lnTo>
                <a:lnTo>
                  <a:pt x="209" y="882"/>
                </a:lnTo>
                <a:lnTo>
                  <a:pt x="198" y="895"/>
                </a:lnTo>
                <a:lnTo>
                  <a:pt x="187" y="907"/>
                </a:lnTo>
                <a:lnTo>
                  <a:pt x="182" y="914"/>
                </a:lnTo>
                <a:lnTo>
                  <a:pt x="176" y="919"/>
                </a:lnTo>
                <a:lnTo>
                  <a:pt x="168" y="921"/>
                </a:lnTo>
                <a:lnTo>
                  <a:pt x="163" y="925"/>
                </a:lnTo>
                <a:lnTo>
                  <a:pt x="159" y="928"/>
                </a:lnTo>
                <a:lnTo>
                  <a:pt x="156" y="930"/>
                </a:lnTo>
                <a:lnTo>
                  <a:pt x="152" y="932"/>
                </a:lnTo>
                <a:lnTo>
                  <a:pt x="148" y="935"/>
                </a:lnTo>
                <a:lnTo>
                  <a:pt x="140" y="941"/>
                </a:lnTo>
                <a:lnTo>
                  <a:pt x="135" y="949"/>
                </a:lnTo>
                <a:lnTo>
                  <a:pt x="143" y="945"/>
                </a:lnTo>
                <a:lnTo>
                  <a:pt x="151" y="941"/>
                </a:lnTo>
                <a:lnTo>
                  <a:pt x="156" y="940"/>
                </a:lnTo>
                <a:lnTo>
                  <a:pt x="160" y="939"/>
                </a:lnTo>
                <a:lnTo>
                  <a:pt x="164" y="936"/>
                </a:lnTo>
                <a:lnTo>
                  <a:pt x="168" y="935"/>
                </a:lnTo>
                <a:lnTo>
                  <a:pt x="173" y="935"/>
                </a:lnTo>
                <a:lnTo>
                  <a:pt x="177" y="932"/>
                </a:lnTo>
                <a:lnTo>
                  <a:pt x="181" y="929"/>
                </a:lnTo>
                <a:lnTo>
                  <a:pt x="184" y="924"/>
                </a:lnTo>
                <a:lnTo>
                  <a:pt x="191" y="920"/>
                </a:lnTo>
                <a:lnTo>
                  <a:pt x="198" y="925"/>
                </a:lnTo>
                <a:lnTo>
                  <a:pt x="199" y="915"/>
                </a:lnTo>
                <a:lnTo>
                  <a:pt x="204" y="908"/>
                </a:lnTo>
                <a:lnTo>
                  <a:pt x="208" y="908"/>
                </a:lnTo>
                <a:lnTo>
                  <a:pt x="210" y="911"/>
                </a:lnTo>
                <a:lnTo>
                  <a:pt x="209" y="914"/>
                </a:lnTo>
                <a:lnTo>
                  <a:pt x="207" y="916"/>
                </a:lnTo>
                <a:lnTo>
                  <a:pt x="204" y="924"/>
                </a:lnTo>
                <a:lnTo>
                  <a:pt x="198" y="930"/>
                </a:lnTo>
                <a:lnTo>
                  <a:pt x="192" y="937"/>
                </a:lnTo>
                <a:lnTo>
                  <a:pt x="189" y="946"/>
                </a:lnTo>
                <a:lnTo>
                  <a:pt x="188" y="949"/>
                </a:lnTo>
                <a:lnTo>
                  <a:pt x="185" y="953"/>
                </a:lnTo>
                <a:lnTo>
                  <a:pt x="182" y="956"/>
                </a:lnTo>
                <a:lnTo>
                  <a:pt x="179" y="960"/>
                </a:lnTo>
                <a:lnTo>
                  <a:pt x="179" y="965"/>
                </a:lnTo>
                <a:lnTo>
                  <a:pt x="183" y="971"/>
                </a:lnTo>
                <a:lnTo>
                  <a:pt x="182" y="977"/>
                </a:lnTo>
                <a:lnTo>
                  <a:pt x="175" y="978"/>
                </a:lnTo>
                <a:lnTo>
                  <a:pt x="173" y="982"/>
                </a:lnTo>
                <a:lnTo>
                  <a:pt x="174" y="987"/>
                </a:lnTo>
                <a:lnTo>
                  <a:pt x="195" y="960"/>
                </a:lnTo>
                <a:lnTo>
                  <a:pt x="205" y="928"/>
                </a:lnTo>
                <a:lnTo>
                  <a:pt x="205" y="940"/>
                </a:lnTo>
                <a:lnTo>
                  <a:pt x="205" y="953"/>
                </a:lnTo>
                <a:lnTo>
                  <a:pt x="208" y="947"/>
                </a:lnTo>
                <a:lnTo>
                  <a:pt x="210" y="941"/>
                </a:lnTo>
                <a:lnTo>
                  <a:pt x="212" y="945"/>
                </a:lnTo>
                <a:lnTo>
                  <a:pt x="213" y="948"/>
                </a:lnTo>
                <a:lnTo>
                  <a:pt x="220" y="943"/>
                </a:lnTo>
                <a:lnTo>
                  <a:pt x="224" y="933"/>
                </a:lnTo>
                <a:lnTo>
                  <a:pt x="226" y="938"/>
                </a:lnTo>
                <a:lnTo>
                  <a:pt x="230" y="943"/>
                </a:lnTo>
                <a:lnTo>
                  <a:pt x="233" y="937"/>
                </a:lnTo>
                <a:lnTo>
                  <a:pt x="238" y="931"/>
                </a:lnTo>
                <a:lnTo>
                  <a:pt x="238" y="930"/>
                </a:lnTo>
                <a:lnTo>
                  <a:pt x="238" y="928"/>
                </a:lnTo>
                <a:lnTo>
                  <a:pt x="240" y="928"/>
                </a:lnTo>
                <a:lnTo>
                  <a:pt x="242" y="927"/>
                </a:lnTo>
                <a:lnTo>
                  <a:pt x="245" y="925"/>
                </a:lnTo>
                <a:lnTo>
                  <a:pt x="247" y="922"/>
                </a:lnTo>
                <a:lnTo>
                  <a:pt x="248" y="916"/>
                </a:lnTo>
                <a:lnTo>
                  <a:pt x="249" y="911"/>
                </a:lnTo>
                <a:lnTo>
                  <a:pt x="255" y="910"/>
                </a:lnTo>
                <a:lnTo>
                  <a:pt x="262" y="907"/>
                </a:lnTo>
                <a:lnTo>
                  <a:pt x="264" y="902"/>
                </a:lnTo>
                <a:lnTo>
                  <a:pt x="268" y="897"/>
                </a:lnTo>
                <a:lnTo>
                  <a:pt x="273" y="895"/>
                </a:lnTo>
                <a:lnTo>
                  <a:pt x="275" y="896"/>
                </a:lnTo>
                <a:lnTo>
                  <a:pt x="278" y="899"/>
                </a:lnTo>
                <a:lnTo>
                  <a:pt x="281" y="897"/>
                </a:lnTo>
                <a:lnTo>
                  <a:pt x="282" y="895"/>
                </a:lnTo>
                <a:lnTo>
                  <a:pt x="283" y="891"/>
                </a:lnTo>
                <a:lnTo>
                  <a:pt x="286" y="889"/>
                </a:lnTo>
                <a:lnTo>
                  <a:pt x="288" y="887"/>
                </a:lnTo>
                <a:lnTo>
                  <a:pt x="289" y="893"/>
                </a:lnTo>
                <a:lnTo>
                  <a:pt x="289" y="897"/>
                </a:lnTo>
                <a:lnTo>
                  <a:pt x="296" y="889"/>
                </a:lnTo>
                <a:lnTo>
                  <a:pt x="304" y="883"/>
                </a:lnTo>
                <a:lnTo>
                  <a:pt x="312" y="880"/>
                </a:lnTo>
                <a:lnTo>
                  <a:pt x="321" y="877"/>
                </a:lnTo>
                <a:lnTo>
                  <a:pt x="323" y="873"/>
                </a:lnTo>
                <a:lnTo>
                  <a:pt x="327" y="870"/>
                </a:lnTo>
                <a:lnTo>
                  <a:pt x="328" y="864"/>
                </a:lnTo>
                <a:lnTo>
                  <a:pt x="329" y="858"/>
                </a:lnTo>
                <a:lnTo>
                  <a:pt x="335" y="856"/>
                </a:lnTo>
                <a:lnTo>
                  <a:pt x="339" y="861"/>
                </a:lnTo>
                <a:lnTo>
                  <a:pt x="344" y="856"/>
                </a:lnTo>
                <a:lnTo>
                  <a:pt x="347" y="852"/>
                </a:lnTo>
                <a:lnTo>
                  <a:pt x="354" y="849"/>
                </a:lnTo>
                <a:lnTo>
                  <a:pt x="362" y="847"/>
                </a:lnTo>
                <a:lnTo>
                  <a:pt x="365" y="845"/>
                </a:lnTo>
                <a:lnTo>
                  <a:pt x="368" y="842"/>
                </a:lnTo>
                <a:lnTo>
                  <a:pt x="370" y="840"/>
                </a:lnTo>
                <a:lnTo>
                  <a:pt x="371" y="838"/>
                </a:lnTo>
                <a:lnTo>
                  <a:pt x="379" y="840"/>
                </a:lnTo>
                <a:lnTo>
                  <a:pt x="387" y="845"/>
                </a:lnTo>
                <a:lnTo>
                  <a:pt x="385" y="847"/>
                </a:lnTo>
                <a:lnTo>
                  <a:pt x="382" y="847"/>
                </a:lnTo>
                <a:lnTo>
                  <a:pt x="380" y="849"/>
                </a:lnTo>
                <a:lnTo>
                  <a:pt x="377" y="850"/>
                </a:lnTo>
                <a:lnTo>
                  <a:pt x="372" y="854"/>
                </a:lnTo>
                <a:lnTo>
                  <a:pt x="369" y="858"/>
                </a:lnTo>
                <a:lnTo>
                  <a:pt x="366" y="863"/>
                </a:lnTo>
                <a:lnTo>
                  <a:pt x="364" y="868"/>
                </a:lnTo>
                <a:lnTo>
                  <a:pt x="357" y="874"/>
                </a:lnTo>
                <a:lnTo>
                  <a:pt x="349" y="880"/>
                </a:lnTo>
                <a:lnTo>
                  <a:pt x="346" y="882"/>
                </a:lnTo>
                <a:lnTo>
                  <a:pt x="342" y="885"/>
                </a:lnTo>
                <a:lnTo>
                  <a:pt x="340" y="886"/>
                </a:lnTo>
                <a:lnTo>
                  <a:pt x="339" y="889"/>
                </a:lnTo>
                <a:lnTo>
                  <a:pt x="336" y="895"/>
                </a:lnTo>
                <a:lnTo>
                  <a:pt x="331" y="900"/>
                </a:lnTo>
                <a:lnTo>
                  <a:pt x="317" y="913"/>
                </a:lnTo>
                <a:lnTo>
                  <a:pt x="304" y="928"/>
                </a:lnTo>
                <a:lnTo>
                  <a:pt x="309" y="925"/>
                </a:lnTo>
                <a:lnTo>
                  <a:pt x="315" y="923"/>
                </a:lnTo>
                <a:lnTo>
                  <a:pt x="322" y="918"/>
                </a:lnTo>
                <a:lnTo>
                  <a:pt x="328" y="911"/>
                </a:lnTo>
                <a:lnTo>
                  <a:pt x="340" y="900"/>
                </a:lnTo>
                <a:lnTo>
                  <a:pt x="353" y="891"/>
                </a:lnTo>
                <a:lnTo>
                  <a:pt x="380" y="870"/>
                </a:lnTo>
                <a:lnTo>
                  <a:pt x="410" y="853"/>
                </a:lnTo>
                <a:lnTo>
                  <a:pt x="415" y="852"/>
                </a:lnTo>
                <a:lnTo>
                  <a:pt x="422" y="854"/>
                </a:lnTo>
                <a:lnTo>
                  <a:pt x="424" y="855"/>
                </a:lnTo>
                <a:lnTo>
                  <a:pt x="426" y="858"/>
                </a:lnTo>
                <a:lnTo>
                  <a:pt x="426" y="861"/>
                </a:lnTo>
                <a:lnTo>
                  <a:pt x="424" y="863"/>
                </a:lnTo>
                <a:lnTo>
                  <a:pt x="420" y="865"/>
                </a:lnTo>
                <a:lnTo>
                  <a:pt x="418" y="869"/>
                </a:lnTo>
                <a:lnTo>
                  <a:pt x="420" y="873"/>
                </a:lnTo>
                <a:lnTo>
                  <a:pt x="422" y="875"/>
                </a:lnTo>
                <a:lnTo>
                  <a:pt x="420" y="880"/>
                </a:lnTo>
                <a:lnTo>
                  <a:pt x="419" y="885"/>
                </a:lnTo>
                <a:lnTo>
                  <a:pt x="421" y="888"/>
                </a:lnTo>
                <a:lnTo>
                  <a:pt x="424" y="890"/>
                </a:lnTo>
                <a:lnTo>
                  <a:pt x="429" y="893"/>
                </a:lnTo>
                <a:lnTo>
                  <a:pt x="435" y="893"/>
                </a:lnTo>
                <a:lnTo>
                  <a:pt x="441" y="894"/>
                </a:lnTo>
                <a:lnTo>
                  <a:pt x="448" y="897"/>
                </a:lnTo>
                <a:lnTo>
                  <a:pt x="440" y="897"/>
                </a:lnTo>
                <a:lnTo>
                  <a:pt x="431" y="895"/>
                </a:lnTo>
                <a:lnTo>
                  <a:pt x="426" y="893"/>
                </a:lnTo>
                <a:lnTo>
                  <a:pt x="419" y="893"/>
                </a:lnTo>
                <a:lnTo>
                  <a:pt x="416" y="899"/>
                </a:lnTo>
                <a:lnTo>
                  <a:pt x="424" y="907"/>
                </a:lnTo>
                <a:lnTo>
                  <a:pt x="412" y="905"/>
                </a:lnTo>
                <a:lnTo>
                  <a:pt x="402" y="908"/>
                </a:lnTo>
                <a:lnTo>
                  <a:pt x="395" y="914"/>
                </a:lnTo>
                <a:lnTo>
                  <a:pt x="386" y="916"/>
                </a:lnTo>
                <a:lnTo>
                  <a:pt x="383" y="922"/>
                </a:lnTo>
                <a:lnTo>
                  <a:pt x="385" y="927"/>
                </a:lnTo>
                <a:lnTo>
                  <a:pt x="394" y="927"/>
                </a:lnTo>
                <a:lnTo>
                  <a:pt x="403" y="924"/>
                </a:lnTo>
                <a:lnTo>
                  <a:pt x="418" y="914"/>
                </a:lnTo>
                <a:lnTo>
                  <a:pt x="432" y="906"/>
                </a:lnTo>
                <a:lnTo>
                  <a:pt x="432" y="911"/>
                </a:lnTo>
                <a:lnTo>
                  <a:pt x="429" y="914"/>
                </a:lnTo>
                <a:lnTo>
                  <a:pt x="426" y="918"/>
                </a:lnTo>
                <a:lnTo>
                  <a:pt x="422" y="921"/>
                </a:lnTo>
                <a:lnTo>
                  <a:pt x="418" y="928"/>
                </a:lnTo>
                <a:lnTo>
                  <a:pt x="413" y="933"/>
                </a:lnTo>
                <a:lnTo>
                  <a:pt x="401" y="945"/>
                </a:lnTo>
                <a:lnTo>
                  <a:pt x="404" y="956"/>
                </a:lnTo>
                <a:lnTo>
                  <a:pt x="395" y="958"/>
                </a:lnTo>
                <a:lnTo>
                  <a:pt x="387" y="963"/>
                </a:lnTo>
                <a:lnTo>
                  <a:pt x="378" y="966"/>
                </a:lnTo>
                <a:lnTo>
                  <a:pt x="368" y="966"/>
                </a:lnTo>
                <a:lnTo>
                  <a:pt x="357" y="969"/>
                </a:lnTo>
                <a:lnTo>
                  <a:pt x="347" y="976"/>
                </a:lnTo>
                <a:lnTo>
                  <a:pt x="345" y="978"/>
                </a:lnTo>
                <a:lnTo>
                  <a:pt x="344" y="979"/>
                </a:lnTo>
                <a:lnTo>
                  <a:pt x="342" y="980"/>
                </a:lnTo>
                <a:lnTo>
                  <a:pt x="341" y="982"/>
                </a:lnTo>
                <a:lnTo>
                  <a:pt x="337" y="983"/>
                </a:lnTo>
                <a:lnTo>
                  <a:pt x="333" y="986"/>
                </a:lnTo>
                <a:lnTo>
                  <a:pt x="330" y="989"/>
                </a:lnTo>
                <a:lnTo>
                  <a:pt x="328" y="991"/>
                </a:lnTo>
                <a:lnTo>
                  <a:pt x="323" y="993"/>
                </a:lnTo>
                <a:lnTo>
                  <a:pt x="321" y="995"/>
                </a:lnTo>
                <a:lnTo>
                  <a:pt x="328" y="998"/>
                </a:lnTo>
                <a:lnTo>
                  <a:pt x="337" y="999"/>
                </a:lnTo>
                <a:lnTo>
                  <a:pt x="339" y="1012"/>
                </a:lnTo>
                <a:lnTo>
                  <a:pt x="330" y="1027"/>
                </a:lnTo>
                <a:lnTo>
                  <a:pt x="328" y="1024"/>
                </a:lnTo>
                <a:lnTo>
                  <a:pt x="325" y="1022"/>
                </a:lnTo>
                <a:lnTo>
                  <a:pt x="323" y="1024"/>
                </a:lnTo>
                <a:lnTo>
                  <a:pt x="321" y="1027"/>
                </a:lnTo>
                <a:lnTo>
                  <a:pt x="317" y="1029"/>
                </a:lnTo>
                <a:lnTo>
                  <a:pt x="315" y="1031"/>
                </a:lnTo>
                <a:lnTo>
                  <a:pt x="309" y="1039"/>
                </a:lnTo>
                <a:lnTo>
                  <a:pt x="302" y="1046"/>
                </a:lnTo>
                <a:lnTo>
                  <a:pt x="297" y="1047"/>
                </a:lnTo>
                <a:lnTo>
                  <a:pt x="291" y="1047"/>
                </a:lnTo>
                <a:lnTo>
                  <a:pt x="288" y="1049"/>
                </a:lnTo>
                <a:lnTo>
                  <a:pt x="288" y="1054"/>
                </a:lnTo>
                <a:lnTo>
                  <a:pt x="283" y="1063"/>
                </a:lnTo>
                <a:lnTo>
                  <a:pt x="280" y="1072"/>
                </a:lnTo>
                <a:lnTo>
                  <a:pt x="275" y="1068"/>
                </a:lnTo>
                <a:lnTo>
                  <a:pt x="271" y="1064"/>
                </a:lnTo>
                <a:lnTo>
                  <a:pt x="271" y="1068"/>
                </a:lnTo>
                <a:lnTo>
                  <a:pt x="270" y="1071"/>
                </a:lnTo>
                <a:lnTo>
                  <a:pt x="266" y="1073"/>
                </a:lnTo>
                <a:lnTo>
                  <a:pt x="263" y="1074"/>
                </a:lnTo>
                <a:lnTo>
                  <a:pt x="261" y="1078"/>
                </a:lnTo>
                <a:lnTo>
                  <a:pt x="261" y="1082"/>
                </a:lnTo>
                <a:lnTo>
                  <a:pt x="258" y="1088"/>
                </a:lnTo>
                <a:lnTo>
                  <a:pt x="255" y="1093"/>
                </a:lnTo>
                <a:lnTo>
                  <a:pt x="247" y="1101"/>
                </a:lnTo>
                <a:lnTo>
                  <a:pt x="239" y="1109"/>
                </a:lnTo>
                <a:lnTo>
                  <a:pt x="231" y="1114"/>
                </a:lnTo>
                <a:lnTo>
                  <a:pt x="223" y="1121"/>
                </a:lnTo>
                <a:lnTo>
                  <a:pt x="218" y="1127"/>
                </a:lnTo>
                <a:lnTo>
                  <a:pt x="213" y="1132"/>
                </a:lnTo>
                <a:lnTo>
                  <a:pt x="209" y="1137"/>
                </a:lnTo>
                <a:lnTo>
                  <a:pt x="206" y="1139"/>
                </a:lnTo>
                <a:lnTo>
                  <a:pt x="204" y="1140"/>
                </a:lnTo>
                <a:lnTo>
                  <a:pt x="200" y="1142"/>
                </a:lnTo>
                <a:lnTo>
                  <a:pt x="199" y="1144"/>
                </a:lnTo>
                <a:lnTo>
                  <a:pt x="199" y="1147"/>
                </a:lnTo>
                <a:lnTo>
                  <a:pt x="185" y="1159"/>
                </a:lnTo>
                <a:lnTo>
                  <a:pt x="176" y="1171"/>
                </a:lnTo>
                <a:lnTo>
                  <a:pt x="172" y="1177"/>
                </a:lnTo>
                <a:lnTo>
                  <a:pt x="169" y="1186"/>
                </a:lnTo>
                <a:lnTo>
                  <a:pt x="168" y="1189"/>
                </a:lnTo>
                <a:lnTo>
                  <a:pt x="166" y="1190"/>
                </a:lnTo>
                <a:lnTo>
                  <a:pt x="164" y="1192"/>
                </a:lnTo>
                <a:lnTo>
                  <a:pt x="163" y="1194"/>
                </a:lnTo>
                <a:lnTo>
                  <a:pt x="166" y="1195"/>
                </a:lnTo>
                <a:lnTo>
                  <a:pt x="169" y="1195"/>
                </a:lnTo>
                <a:lnTo>
                  <a:pt x="164" y="1198"/>
                </a:lnTo>
                <a:lnTo>
                  <a:pt x="158" y="1202"/>
                </a:lnTo>
                <a:lnTo>
                  <a:pt x="156" y="1209"/>
                </a:lnTo>
                <a:lnTo>
                  <a:pt x="154" y="1217"/>
                </a:lnTo>
                <a:lnTo>
                  <a:pt x="148" y="1222"/>
                </a:lnTo>
                <a:lnTo>
                  <a:pt x="142" y="1228"/>
                </a:lnTo>
                <a:lnTo>
                  <a:pt x="142" y="1231"/>
                </a:lnTo>
                <a:lnTo>
                  <a:pt x="141" y="1236"/>
                </a:lnTo>
                <a:lnTo>
                  <a:pt x="138" y="1238"/>
                </a:lnTo>
                <a:lnTo>
                  <a:pt x="134" y="1240"/>
                </a:lnTo>
                <a:lnTo>
                  <a:pt x="130" y="1245"/>
                </a:lnTo>
                <a:lnTo>
                  <a:pt x="127" y="1252"/>
                </a:lnTo>
                <a:lnTo>
                  <a:pt x="130" y="1253"/>
                </a:lnTo>
                <a:lnTo>
                  <a:pt x="131" y="1255"/>
                </a:lnTo>
                <a:lnTo>
                  <a:pt x="129" y="1256"/>
                </a:lnTo>
                <a:lnTo>
                  <a:pt x="127" y="1257"/>
                </a:lnTo>
                <a:lnTo>
                  <a:pt x="118" y="1271"/>
                </a:lnTo>
                <a:lnTo>
                  <a:pt x="109" y="1284"/>
                </a:lnTo>
                <a:lnTo>
                  <a:pt x="110" y="1287"/>
                </a:lnTo>
                <a:lnTo>
                  <a:pt x="111" y="1292"/>
                </a:lnTo>
                <a:lnTo>
                  <a:pt x="116" y="1293"/>
                </a:lnTo>
                <a:lnTo>
                  <a:pt x="119" y="1289"/>
                </a:lnTo>
                <a:lnTo>
                  <a:pt x="118" y="1284"/>
                </a:lnTo>
                <a:lnTo>
                  <a:pt x="118" y="1280"/>
                </a:lnTo>
                <a:lnTo>
                  <a:pt x="122" y="1277"/>
                </a:lnTo>
                <a:lnTo>
                  <a:pt x="126" y="1273"/>
                </a:lnTo>
                <a:lnTo>
                  <a:pt x="129" y="1269"/>
                </a:lnTo>
                <a:lnTo>
                  <a:pt x="131" y="1265"/>
                </a:lnTo>
                <a:lnTo>
                  <a:pt x="131" y="1262"/>
                </a:lnTo>
                <a:lnTo>
                  <a:pt x="132" y="1260"/>
                </a:lnTo>
                <a:lnTo>
                  <a:pt x="133" y="1260"/>
                </a:lnTo>
                <a:lnTo>
                  <a:pt x="134" y="1259"/>
                </a:lnTo>
                <a:lnTo>
                  <a:pt x="139" y="1254"/>
                </a:lnTo>
                <a:lnTo>
                  <a:pt x="146" y="1255"/>
                </a:lnTo>
                <a:lnTo>
                  <a:pt x="147" y="1250"/>
                </a:lnTo>
                <a:lnTo>
                  <a:pt x="151" y="1246"/>
                </a:lnTo>
                <a:lnTo>
                  <a:pt x="157" y="1240"/>
                </a:lnTo>
                <a:lnTo>
                  <a:pt x="159" y="1232"/>
                </a:lnTo>
                <a:lnTo>
                  <a:pt x="160" y="1228"/>
                </a:lnTo>
                <a:lnTo>
                  <a:pt x="162" y="1223"/>
                </a:lnTo>
                <a:lnTo>
                  <a:pt x="162" y="1219"/>
                </a:lnTo>
                <a:lnTo>
                  <a:pt x="162" y="1214"/>
                </a:lnTo>
                <a:lnTo>
                  <a:pt x="167" y="1213"/>
                </a:lnTo>
                <a:lnTo>
                  <a:pt x="171" y="1218"/>
                </a:lnTo>
                <a:lnTo>
                  <a:pt x="177" y="1200"/>
                </a:lnTo>
                <a:lnTo>
                  <a:pt x="192" y="1188"/>
                </a:lnTo>
                <a:lnTo>
                  <a:pt x="192" y="1190"/>
                </a:lnTo>
                <a:lnTo>
                  <a:pt x="193" y="1194"/>
                </a:lnTo>
                <a:lnTo>
                  <a:pt x="197" y="1189"/>
                </a:lnTo>
                <a:lnTo>
                  <a:pt x="200" y="1188"/>
                </a:lnTo>
                <a:lnTo>
                  <a:pt x="202" y="1193"/>
                </a:lnTo>
                <a:lnTo>
                  <a:pt x="202" y="1197"/>
                </a:lnTo>
                <a:lnTo>
                  <a:pt x="204" y="1202"/>
                </a:lnTo>
                <a:lnTo>
                  <a:pt x="206" y="1200"/>
                </a:lnTo>
                <a:lnTo>
                  <a:pt x="208" y="1195"/>
                </a:lnTo>
                <a:lnTo>
                  <a:pt x="212" y="1193"/>
                </a:lnTo>
                <a:lnTo>
                  <a:pt x="216" y="1189"/>
                </a:lnTo>
                <a:lnTo>
                  <a:pt x="220" y="1186"/>
                </a:lnTo>
                <a:lnTo>
                  <a:pt x="224" y="1182"/>
                </a:lnTo>
                <a:lnTo>
                  <a:pt x="228" y="1178"/>
                </a:lnTo>
                <a:lnTo>
                  <a:pt x="228" y="1176"/>
                </a:lnTo>
                <a:lnTo>
                  <a:pt x="229" y="1172"/>
                </a:lnTo>
                <a:lnTo>
                  <a:pt x="231" y="1172"/>
                </a:lnTo>
                <a:lnTo>
                  <a:pt x="233" y="1172"/>
                </a:lnTo>
                <a:lnTo>
                  <a:pt x="238" y="1170"/>
                </a:lnTo>
                <a:lnTo>
                  <a:pt x="240" y="1165"/>
                </a:lnTo>
                <a:lnTo>
                  <a:pt x="241" y="1162"/>
                </a:lnTo>
                <a:lnTo>
                  <a:pt x="243" y="1159"/>
                </a:lnTo>
                <a:lnTo>
                  <a:pt x="248" y="1159"/>
                </a:lnTo>
                <a:lnTo>
                  <a:pt x="250" y="1155"/>
                </a:lnTo>
                <a:lnTo>
                  <a:pt x="251" y="1151"/>
                </a:lnTo>
                <a:lnTo>
                  <a:pt x="253" y="1146"/>
                </a:lnTo>
                <a:lnTo>
                  <a:pt x="255" y="1145"/>
                </a:lnTo>
                <a:lnTo>
                  <a:pt x="259" y="1146"/>
                </a:lnTo>
                <a:lnTo>
                  <a:pt x="264" y="1147"/>
                </a:lnTo>
                <a:lnTo>
                  <a:pt x="266" y="1144"/>
                </a:lnTo>
                <a:lnTo>
                  <a:pt x="266" y="1140"/>
                </a:lnTo>
                <a:lnTo>
                  <a:pt x="267" y="1137"/>
                </a:lnTo>
                <a:lnTo>
                  <a:pt x="270" y="1136"/>
                </a:lnTo>
                <a:lnTo>
                  <a:pt x="271" y="1138"/>
                </a:lnTo>
                <a:lnTo>
                  <a:pt x="271" y="1139"/>
                </a:lnTo>
                <a:lnTo>
                  <a:pt x="272" y="1139"/>
                </a:lnTo>
                <a:lnTo>
                  <a:pt x="274" y="1138"/>
                </a:lnTo>
                <a:lnTo>
                  <a:pt x="276" y="1136"/>
                </a:lnTo>
                <a:lnTo>
                  <a:pt x="279" y="1129"/>
                </a:lnTo>
                <a:lnTo>
                  <a:pt x="280" y="1122"/>
                </a:lnTo>
                <a:lnTo>
                  <a:pt x="281" y="1126"/>
                </a:lnTo>
                <a:lnTo>
                  <a:pt x="283" y="1128"/>
                </a:lnTo>
                <a:lnTo>
                  <a:pt x="287" y="1122"/>
                </a:lnTo>
                <a:lnTo>
                  <a:pt x="292" y="1119"/>
                </a:lnTo>
                <a:lnTo>
                  <a:pt x="295" y="1113"/>
                </a:lnTo>
                <a:lnTo>
                  <a:pt x="299" y="1109"/>
                </a:lnTo>
                <a:lnTo>
                  <a:pt x="306" y="1109"/>
                </a:lnTo>
                <a:lnTo>
                  <a:pt x="309" y="1105"/>
                </a:lnTo>
                <a:lnTo>
                  <a:pt x="311" y="1101"/>
                </a:lnTo>
                <a:lnTo>
                  <a:pt x="314" y="1099"/>
                </a:lnTo>
                <a:lnTo>
                  <a:pt x="314" y="1103"/>
                </a:lnTo>
                <a:lnTo>
                  <a:pt x="314" y="1105"/>
                </a:lnTo>
                <a:lnTo>
                  <a:pt x="320" y="1095"/>
                </a:lnTo>
                <a:lnTo>
                  <a:pt x="328" y="1086"/>
                </a:lnTo>
                <a:lnTo>
                  <a:pt x="332" y="1081"/>
                </a:lnTo>
                <a:lnTo>
                  <a:pt x="337" y="1078"/>
                </a:lnTo>
                <a:lnTo>
                  <a:pt x="341" y="1076"/>
                </a:lnTo>
                <a:lnTo>
                  <a:pt x="345" y="1072"/>
                </a:lnTo>
                <a:lnTo>
                  <a:pt x="347" y="1070"/>
                </a:lnTo>
                <a:lnTo>
                  <a:pt x="348" y="1068"/>
                </a:lnTo>
                <a:lnTo>
                  <a:pt x="350" y="1066"/>
                </a:lnTo>
                <a:lnTo>
                  <a:pt x="352" y="1066"/>
                </a:lnTo>
                <a:lnTo>
                  <a:pt x="355" y="1068"/>
                </a:lnTo>
                <a:lnTo>
                  <a:pt x="357" y="1066"/>
                </a:lnTo>
                <a:lnTo>
                  <a:pt x="358" y="1063"/>
                </a:lnTo>
                <a:lnTo>
                  <a:pt x="360" y="1061"/>
                </a:lnTo>
                <a:lnTo>
                  <a:pt x="363" y="1056"/>
                </a:lnTo>
                <a:lnTo>
                  <a:pt x="369" y="1054"/>
                </a:lnTo>
                <a:lnTo>
                  <a:pt x="377" y="1046"/>
                </a:lnTo>
                <a:lnTo>
                  <a:pt x="380" y="1037"/>
                </a:lnTo>
                <a:lnTo>
                  <a:pt x="381" y="1034"/>
                </a:lnTo>
                <a:lnTo>
                  <a:pt x="385" y="1034"/>
                </a:lnTo>
                <a:lnTo>
                  <a:pt x="390" y="1035"/>
                </a:lnTo>
                <a:lnTo>
                  <a:pt x="394" y="1032"/>
                </a:lnTo>
                <a:lnTo>
                  <a:pt x="396" y="1028"/>
                </a:lnTo>
                <a:lnTo>
                  <a:pt x="396" y="1023"/>
                </a:lnTo>
                <a:lnTo>
                  <a:pt x="399" y="1021"/>
                </a:lnTo>
                <a:lnTo>
                  <a:pt x="405" y="1021"/>
                </a:lnTo>
                <a:lnTo>
                  <a:pt x="414" y="1018"/>
                </a:lnTo>
                <a:lnTo>
                  <a:pt x="422" y="1011"/>
                </a:lnTo>
                <a:lnTo>
                  <a:pt x="423" y="1013"/>
                </a:lnTo>
                <a:lnTo>
                  <a:pt x="426" y="1015"/>
                </a:lnTo>
                <a:lnTo>
                  <a:pt x="428" y="1013"/>
                </a:lnTo>
                <a:lnTo>
                  <a:pt x="428" y="1010"/>
                </a:lnTo>
                <a:lnTo>
                  <a:pt x="431" y="1004"/>
                </a:lnTo>
                <a:lnTo>
                  <a:pt x="439" y="1003"/>
                </a:lnTo>
                <a:lnTo>
                  <a:pt x="444" y="1001"/>
                </a:lnTo>
                <a:lnTo>
                  <a:pt x="447" y="997"/>
                </a:lnTo>
                <a:lnTo>
                  <a:pt x="449" y="990"/>
                </a:lnTo>
                <a:lnTo>
                  <a:pt x="452" y="985"/>
                </a:lnTo>
                <a:lnTo>
                  <a:pt x="454" y="983"/>
                </a:lnTo>
                <a:lnTo>
                  <a:pt x="457" y="982"/>
                </a:lnTo>
                <a:lnTo>
                  <a:pt x="460" y="981"/>
                </a:lnTo>
                <a:lnTo>
                  <a:pt x="461" y="979"/>
                </a:lnTo>
                <a:lnTo>
                  <a:pt x="462" y="977"/>
                </a:lnTo>
                <a:lnTo>
                  <a:pt x="465" y="976"/>
                </a:lnTo>
                <a:lnTo>
                  <a:pt x="470" y="978"/>
                </a:lnTo>
                <a:lnTo>
                  <a:pt x="472" y="982"/>
                </a:lnTo>
                <a:lnTo>
                  <a:pt x="469" y="986"/>
                </a:lnTo>
                <a:lnTo>
                  <a:pt x="464" y="990"/>
                </a:lnTo>
                <a:lnTo>
                  <a:pt x="462" y="998"/>
                </a:lnTo>
                <a:lnTo>
                  <a:pt x="467" y="1004"/>
                </a:lnTo>
                <a:lnTo>
                  <a:pt x="459" y="1003"/>
                </a:lnTo>
                <a:lnTo>
                  <a:pt x="452" y="1005"/>
                </a:lnTo>
                <a:lnTo>
                  <a:pt x="451" y="1008"/>
                </a:lnTo>
                <a:lnTo>
                  <a:pt x="449" y="1013"/>
                </a:lnTo>
                <a:lnTo>
                  <a:pt x="445" y="1016"/>
                </a:lnTo>
                <a:lnTo>
                  <a:pt x="441" y="1019"/>
                </a:lnTo>
                <a:lnTo>
                  <a:pt x="439" y="1024"/>
                </a:lnTo>
                <a:lnTo>
                  <a:pt x="437" y="1029"/>
                </a:lnTo>
                <a:lnTo>
                  <a:pt x="434" y="1032"/>
                </a:lnTo>
                <a:lnTo>
                  <a:pt x="429" y="1036"/>
                </a:lnTo>
                <a:lnTo>
                  <a:pt x="424" y="1039"/>
                </a:lnTo>
                <a:lnTo>
                  <a:pt x="420" y="1043"/>
                </a:lnTo>
                <a:lnTo>
                  <a:pt x="421" y="1046"/>
                </a:lnTo>
                <a:lnTo>
                  <a:pt x="421" y="1048"/>
                </a:lnTo>
                <a:lnTo>
                  <a:pt x="418" y="1049"/>
                </a:lnTo>
                <a:lnTo>
                  <a:pt x="415" y="1051"/>
                </a:lnTo>
                <a:lnTo>
                  <a:pt x="413" y="1053"/>
                </a:lnTo>
                <a:lnTo>
                  <a:pt x="411" y="1054"/>
                </a:lnTo>
                <a:lnTo>
                  <a:pt x="408" y="1057"/>
                </a:lnTo>
                <a:lnTo>
                  <a:pt x="410" y="1061"/>
                </a:lnTo>
                <a:lnTo>
                  <a:pt x="408" y="1064"/>
                </a:lnTo>
                <a:lnTo>
                  <a:pt x="406" y="1068"/>
                </a:lnTo>
                <a:lnTo>
                  <a:pt x="389" y="1086"/>
                </a:lnTo>
                <a:lnTo>
                  <a:pt x="389" y="1109"/>
                </a:lnTo>
                <a:lnTo>
                  <a:pt x="383" y="1111"/>
                </a:lnTo>
                <a:lnTo>
                  <a:pt x="379" y="1114"/>
                </a:lnTo>
                <a:lnTo>
                  <a:pt x="377" y="1118"/>
                </a:lnTo>
                <a:lnTo>
                  <a:pt x="375" y="1122"/>
                </a:lnTo>
                <a:lnTo>
                  <a:pt x="371" y="1127"/>
                </a:lnTo>
                <a:lnTo>
                  <a:pt x="366" y="1132"/>
                </a:lnTo>
                <a:lnTo>
                  <a:pt x="371" y="1132"/>
                </a:lnTo>
                <a:lnTo>
                  <a:pt x="375" y="1132"/>
                </a:lnTo>
                <a:lnTo>
                  <a:pt x="368" y="1139"/>
                </a:lnTo>
                <a:lnTo>
                  <a:pt x="371" y="1145"/>
                </a:lnTo>
                <a:lnTo>
                  <a:pt x="362" y="1153"/>
                </a:lnTo>
                <a:lnTo>
                  <a:pt x="362" y="1164"/>
                </a:lnTo>
                <a:lnTo>
                  <a:pt x="364" y="1167"/>
                </a:lnTo>
                <a:lnTo>
                  <a:pt x="366" y="1167"/>
                </a:lnTo>
                <a:lnTo>
                  <a:pt x="369" y="1168"/>
                </a:lnTo>
                <a:lnTo>
                  <a:pt x="365" y="1170"/>
                </a:lnTo>
                <a:lnTo>
                  <a:pt x="361" y="1170"/>
                </a:lnTo>
                <a:lnTo>
                  <a:pt x="357" y="1171"/>
                </a:lnTo>
                <a:lnTo>
                  <a:pt x="357" y="1174"/>
                </a:lnTo>
                <a:lnTo>
                  <a:pt x="360" y="1178"/>
                </a:lnTo>
                <a:lnTo>
                  <a:pt x="358" y="1182"/>
                </a:lnTo>
                <a:lnTo>
                  <a:pt x="363" y="1184"/>
                </a:lnTo>
                <a:lnTo>
                  <a:pt x="368" y="1180"/>
                </a:lnTo>
                <a:lnTo>
                  <a:pt x="371" y="1176"/>
                </a:lnTo>
                <a:lnTo>
                  <a:pt x="378" y="1164"/>
                </a:lnTo>
                <a:lnTo>
                  <a:pt x="387" y="1157"/>
                </a:lnTo>
                <a:lnTo>
                  <a:pt x="391" y="1162"/>
                </a:lnTo>
                <a:lnTo>
                  <a:pt x="393" y="1169"/>
                </a:lnTo>
                <a:lnTo>
                  <a:pt x="391" y="1171"/>
                </a:lnTo>
                <a:lnTo>
                  <a:pt x="393" y="1174"/>
                </a:lnTo>
                <a:lnTo>
                  <a:pt x="394" y="1178"/>
                </a:lnTo>
                <a:lnTo>
                  <a:pt x="395" y="1181"/>
                </a:lnTo>
                <a:lnTo>
                  <a:pt x="394" y="1186"/>
                </a:lnTo>
                <a:lnTo>
                  <a:pt x="391" y="1189"/>
                </a:lnTo>
                <a:lnTo>
                  <a:pt x="390" y="1192"/>
                </a:lnTo>
                <a:lnTo>
                  <a:pt x="390" y="1194"/>
                </a:lnTo>
                <a:lnTo>
                  <a:pt x="389" y="1194"/>
                </a:lnTo>
                <a:lnTo>
                  <a:pt x="389" y="1194"/>
                </a:lnTo>
                <a:lnTo>
                  <a:pt x="388" y="1196"/>
                </a:lnTo>
                <a:lnTo>
                  <a:pt x="387" y="1198"/>
                </a:lnTo>
                <a:lnTo>
                  <a:pt x="394" y="1202"/>
                </a:lnTo>
                <a:lnTo>
                  <a:pt x="402" y="1202"/>
                </a:lnTo>
                <a:lnTo>
                  <a:pt x="398" y="1203"/>
                </a:lnTo>
                <a:lnTo>
                  <a:pt x="395" y="1204"/>
                </a:lnTo>
                <a:lnTo>
                  <a:pt x="391" y="1205"/>
                </a:lnTo>
                <a:lnTo>
                  <a:pt x="389" y="1205"/>
                </a:lnTo>
                <a:lnTo>
                  <a:pt x="386" y="1210"/>
                </a:lnTo>
                <a:lnTo>
                  <a:pt x="386" y="1214"/>
                </a:lnTo>
                <a:lnTo>
                  <a:pt x="393" y="1215"/>
                </a:lnTo>
                <a:lnTo>
                  <a:pt x="391" y="1219"/>
                </a:lnTo>
                <a:lnTo>
                  <a:pt x="389" y="1223"/>
                </a:lnTo>
                <a:lnTo>
                  <a:pt x="386" y="1226"/>
                </a:lnTo>
                <a:lnTo>
                  <a:pt x="380" y="1228"/>
                </a:lnTo>
                <a:lnTo>
                  <a:pt x="378" y="1232"/>
                </a:lnTo>
                <a:lnTo>
                  <a:pt x="378" y="1235"/>
                </a:lnTo>
                <a:lnTo>
                  <a:pt x="377" y="1237"/>
                </a:lnTo>
                <a:lnTo>
                  <a:pt x="380" y="1239"/>
                </a:lnTo>
                <a:lnTo>
                  <a:pt x="387" y="1239"/>
                </a:lnTo>
                <a:lnTo>
                  <a:pt x="379" y="1244"/>
                </a:lnTo>
                <a:lnTo>
                  <a:pt x="368" y="1248"/>
                </a:lnTo>
                <a:lnTo>
                  <a:pt x="368" y="1252"/>
                </a:lnTo>
                <a:lnTo>
                  <a:pt x="369" y="1255"/>
                </a:lnTo>
                <a:lnTo>
                  <a:pt x="366" y="1257"/>
                </a:lnTo>
                <a:lnTo>
                  <a:pt x="365" y="1259"/>
                </a:lnTo>
                <a:lnTo>
                  <a:pt x="366" y="1261"/>
                </a:lnTo>
                <a:lnTo>
                  <a:pt x="368" y="1263"/>
                </a:lnTo>
                <a:lnTo>
                  <a:pt x="366" y="1269"/>
                </a:lnTo>
                <a:lnTo>
                  <a:pt x="365" y="1276"/>
                </a:lnTo>
                <a:lnTo>
                  <a:pt x="364" y="1281"/>
                </a:lnTo>
                <a:lnTo>
                  <a:pt x="363" y="1288"/>
                </a:lnTo>
                <a:lnTo>
                  <a:pt x="362" y="1303"/>
                </a:lnTo>
                <a:lnTo>
                  <a:pt x="363" y="1318"/>
                </a:lnTo>
                <a:lnTo>
                  <a:pt x="365" y="1308"/>
                </a:lnTo>
                <a:lnTo>
                  <a:pt x="370" y="1301"/>
                </a:lnTo>
                <a:lnTo>
                  <a:pt x="371" y="1303"/>
                </a:lnTo>
                <a:lnTo>
                  <a:pt x="373" y="1304"/>
                </a:lnTo>
                <a:lnTo>
                  <a:pt x="377" y="1302"/>
                </a:lnTo>
                <a:lnTo>
                  <a:pt x="379" y="1298"/>
                </a:lnTo>
                <a:lnTo>
                  <a:pt x="379" y="1292"/>
                </a:lnTo>
                <a:lnTo>
                  <a:pt x="380" y="1286"/>
                </a:lnTo>
                <a:lnTo>
                  <a:pt x="383" y="1283"/>
                </a:lnTo>
                <a:lnTo>
                  <a:pt x="386" y="1285"/>
                </a:lnTo>
                <a:lnTo>
                  <a:pt x="386" y="1289"/>
                </a:lnTo>
                <a:lnTo>
                  <a:pt x="386" y="1295"/>
                </a:lnTo>
                <a:lnTo>
                  <a:pt x="387" y="1296"/>
                </a:lnTo>
                <a:lnTo>
                  <a:pt x="388" y="1298"/>
                </a:lnTo>
                <a:lnTo>
                  <a:pt x="389" y="1301"/>
                </a:lnTo>
                <a:lnTo>
                  <a:pt x="390" y="1304"/>
                </a:lnTo>
                <a:lnTo>
                  <a:pt x="391" y="1308"/>
                </a:lnTo>
                <a:lnTo>
                  <a:pt x="390" y="1312"/>
                </a:lnTo>
                <a:lnTo>
                  <a:pt x="388" y="1314"/>
                </a:lnTo>
                <a:lnTo>
                  <a:pt x="385" y="1318"/>
                </a:lnTo>
                <a:lnTo>
                  <a:pt x="377" y="1326"/>
                </a:lnTo>
                <a:lnTo>
                  <a:pt x="373" y="1336"/>
                </a:lnTo>
                <a:lnTo>
                  <a:pt x="372" y="1338"/>
                </a:lnTo>
                <a:lnTo>
                  <a:pt x="373" y="1339"/>
                </a:lnTo>
                <a:lnTo>
                  <a:pt x="374" y="1340"/>
                </a:lnTo>
                <a:lnTo>
                  <a:pt x="375" y="1340"/>
                </a:lnTo>
                <a:lnTo>
                  <a:pt x="374" y="1342"/>
                </a:lnTo>
                <a:lnTo>
                  <a:pt x="374" y="1343"/>
                </a:lnTo>
                <a:lnTo>
                  <a:pt x="374" y="1348"/>
                </a:lnTo>
                <a:lnTo>
                  <a:pt x="371" y="1354"/>
                </a:lnTo>
                <a:lnTo>
                  <a:pt x="368" y="1358"/>
                </a:lnTo>
                <a:lnTo>
                  <a:pt x="365" y="1361"/>
                </a:lnTo>
                <a:lnTo>
                  <a:pt x="369" y="1363"/>
                </a:lnTo>
                <a:lnTo>
                  <a:pt x="373" y="1361"/>
                </a:lnTo>
                <a:lnTo>
                  <a:pt x="372" y="1365"/>
                </a:lnTo>
                <a:lnTo>
                  <a:pt x="368" y="1368"/>
                </a:lnTo>
                <a:lnTo>
                  <a:pt x="364" y="1372"/>
                </a:lnTo>
                <a:lnTo>
                  <a:pt x="361" y="1377"/>
                </a:lnTo>
                <a:lnTo>
                  <a:pt x="355" y="1388"/>
                </a:lnTo>
                <a:lnTo>
                  <a:pt x="350" y="1400"/>
                </a:lnTo>
                <a:lnTo>
                  <a:pt x="357" y="1396"/>
                </a:lnTo>
                <a:lnTo>
                  <a:pt x="362" y="1391"/>
                </a:lnTo>
                <a:lnTo>
                  <a:pt x="365" y="1391"/>
                </a:lnTo>
                <a:lnTo>
                  <a:pt x="366" y="1393"/>
                </a:lnTo>
                <a:lnTo>
                  <a:pt x="365" y="1396"/>
                </a:lnTo>
                <a:lnTo>
                  <a:pt x="362" y="1397"/>
                </a:lnTo>
                <a:lnTo>
                  <a:pt x="370" y="1402"/>
                </a:lnTo>
                <a:lnTo>
                  <a:pt x="378" y="1404"/>
                </a:lnTo>
                <a:lnTo>
                  <a:pt x="378" y="1395"/>
                </a:lnTo>
                <a:lnTo>
                  <a:pt x="379" y="1385"/>
                </a:lnTo>
                <a:lnTo>
                  <a:pt x="382" y="1388"/>
                </a:lnTo>
                <a:lnTo>
                  <a:pt x="383" y="1393"/>
                </a:lnTo>
                <a:lnTo>
                  <a:pt x="385" y="1388"/>
                </a:lnTo>
                <a:lnTo>
                  <a:pt x="385" y="1383"/>
                </a:lnTo>
                <a:lnTo>
                  <a:pt x="388" y="1378"/>
                </a:lnTo>
                <a:lnTo>
                  <a:pt x="394" y="1377"/>
                </a:lnTo>
                <a:lnTo>
                  <a:pt x="397" y="1372"/>
                </a:lnTo>
                <a:lnTo>
                  <a:pt x="396" y="1367"/>
                </a:lnTo>
                <a:lnTo>
                  <a:pt x="397" y="1363"/>
                </a:lnTo>
                <a:lnTo>
                  <a:pt x="401" y="1363"/>
                </a:lnTo>
                <a:lnTo>
                  <a:pt x="404" y="1365"/>
                </a:lnTo>
                <a:lnTo>
                  <a:pt x="406" y="1369"/>
                </a:lnTo>
                <a:lnTo>
                  <a:pt x="407" y="1363"/>
                </a:lnTo>
                <a:lnTo>
                  <a:pt x="406" y="1359"/>
                </a:lnTo>
                <a:lnTo>
                  <a:pt x="403" y="1358"/>
                </a:lnTo>
                <a:lnTo>
                  <a:pt x="402" y="1358"/>
                </a:lnTo>
                <a:lnTo>
                  <a:pt x="399" y="1353"/>
                </a:lnTo>
                <a:lnTo>
                  <a:pt x="399" y="1347"/>
                </a:lnTo>
                <a:lnTo>
                  <a:pt x="402" y="1348"/>
                </a:lnTo>
                <a:lnTo>
                  <a:pt x="405" y="1350"/>
                </a:lnTo>
                <a:lnTo>
                  <a:pt x="406" y="1350"/>
                </a:lnTo>
                <a:lnTo>
                  <a:pt x="408" y="1351"/>
                </a:lnTo>
                <a:lnTo>
                  <a:pt x="411" y="1342"/>
                </a:lnTo>
                <a:lnTo>
                  <a:pt x="411" y="1334"/>
                </a:lnTo>
                <a:lnTo>
                  <a:pt x="412" y="1326"/>
                </a:lnTo>
                <a:lnTo>
                  <a:pt x="415" y="1319"/>
                </a:lnTo>
                <a:lnTo>
                  <a:pt x="420" y="1318"/>
                </a:lnTo>
                <a:lnTo>
                  <a:pt x="421" y="1315"/>
                </a:lnTo>
                <a:lnTo>
                  <a:pt x="421" y="1313"/>
                </a:lnTo>
                <a:lnTo>
                  <a:pt x="420" y="1312"/>
                </a:lnTo>
                <a:lnTo>
                  <a:pt x="420" y="1308"/>
                </a:lnTo>
                <a:lnTo>
                  <a:pt x="422" y="1306"/>
                </a:lnTo>
                <a:lnTo>
                  <a:pt x="429" y="1309"/>
                </a:lnTo>
                <a:lnTo>
                  <a:pt x="435" y="1309"/>
                </a:lnTo>
                <a:lnTo>
                  <a:pt x="438" y="1302"/>
                </a:lnTo>
                <a:lnTo>
                  <a:pt x="438" y="1293"/>
                </a:lnTo>
                <a:lnTo>
                  <a:pt x="441" y="1283"/>
                </a:lnTo>
                <a:lnTo>
                  <a:pt x="445" y="1273"/>
                </a:lnTo>
                <a:lnTo>
                  <a:pt x="447" y="1279"/>
                </a:lnTo>
                <a:lnTo>
                  <a:pt x="449" y="1285"/>
                </a:lnTo>
                <a:lnTo>
                  <a:pt x="452" y="1275"/>
                </a:lnTo>
                <a:lnTo>
                  <a:pt x="454" y="1265"/>
                </a:lnTo>
                <a:lnTo>
                  <a:pt x="459" y="1261"/>
                </a:lnTo>
                <a:lnTo>
                  <a:pt x="464" y="1259"/>
                </a:lnTo>
                <a:lnTo>
                  <a:pt x="468" y="1246"/>
                </a:lnTo>
                <a:lnTo>
                  <a:pt x="468" y="1234"/>
                </a:lnTo>
                <a:lnTo>
                  <a:pt x="474" y="1229"/>
                </a:lnTo>
                <a:lnTo>
                  <a:pt x="474" y="1219"/>
                </a:lnTo>
                <a:lnTo>
                  <a:pt x="477" y="1220"/>
                </a:lnTo>
                <a:lnTo>
                  <a:pt x="479" y="1221"/>
                </a:lnTo>
                <a:lnTo>
                  <a:pt x="479" y="1225"/>
                </a:lnTo>
                <a:lnTo>
                  <a:pt x="480" y="1227"/>
                </a:lnTo>
                <a:lnTo>
                  <a:pt x="481" y="1222"/>
                </a:lnTo>
                <a:lnTo>
                  <a:pt x="481" y="1217"/>
                </a:lnTo>
                <a:lnTo>
                  <a:pt x="488" y="1218"/>
                </a:lnTo>
                <a:lnTo>
                  <a:pt x="494" y="1218"/>
                </a:lnTo>
                <a:lnTo>
                  <a:pt x="496" y="1211"/>
                </a:lnTo>
                <a:lnTo>
                  <a:pt x="498" y="1206"/>
                </a:lnTo>
                <a:lnTo>
                  <a:pt x="501" y="1207"/>
                </a:lnTo>
                <a:lnTo>
                  <a:pt x="504" y="1207"/>
                </a:lnTo>
                <a:lnTo>
                  <a:pt x="505" y="1204"/>
                </a:lnTo>
                <a:lnTo>
                  <a:pt x="504" y="1200"/>
                </a:lnTo>
                <a:lnTo>
                  <a:pt x="503" y="1195"/>
                </a:lnTo>
                <a:lnTo>
                  <a:pt x="504" y="1192"/>
                </a:lnTo>
                <a:lnTo>
                  <a:pt x="506" y="1195"/>
                </a:lnTo>
                <a:lnTo>
                  <a:pt x="509" y="1196"/>
                </a:lnTo>
                <a:lnTo>
                  <a:pt x="506" y="1187"/>
                </a:lnTo>
                <a:lnTo>
                  <a:pt x="506" y="1178"/>
                </a:lnTo>
                <a:lnTo>
                  <a:pt x="513" y="1179"/>
                </a:lnTo>
                <a:lnTo>
                  <a:pt x="520" y="1179"/>
                </a:lnTo>
                <a:lnTo>
                  <a:pt x="520" y="1171"/>
                </a:lnTo>
                <a:lnTo>
                  <a:pt x="518" y="1164"/>
                </a:lnTo>
                <a:lnTo>
                  <a:pt x="522" y="1162"/>
                </a:lnTo>
                <a:lnTo>
                  <a:pt x="523" y="1159"/>
                </a:lnTo>
                <a:lnTo>
                  <a:pt x="530" y="1159"/>
                </a:lnTo>
                <a:lnTo>
                  <a:pt x="533" y="1154"/>
                </a:lnTo>
                <a:lnTo>
                  <a:pt x="531" y="1151"/>
                </a:lnTo>
                <a:lnTo>
                  <a:pt x="531" y="1147"/>
                </a:lnTo>
                <a:lnTo>
                  <a:pt x="535" y="1145"/>
                </a:lnTo>
                <a:lnTo>
                  <a:pt x="538" y="1145"/>
                </a:lnTo>
                <a:lnTo>
                  <a:pt x="544" y="1139"/>
                </a:lnTo>
                <a:lnTo>
                  <a:pt x="548" y="1132"/>
                </a:lnTo>
                <a:lnTo>
                  <a:pt x="554" y="1123"/>
                </a:lnTo>
                <a:lnTo>
                  <a:pt x="553" y="1112"/>
                </a:lnTo>
                <a:lnTo>
                  <a:pt x="560" y="1115"/>
                </a:lnTo>
                <a:lnTo>
                  <a:pt x="567" y="1112"/>
                </a:lnTo>
                <a:lnTo>
                  <a:pt x="567" y="1110"/>
                </a:lnTo>
                <a:lnTo>
                  <a:pt x="564" y="1110"/>
                </a:lnTo>
                <a:lnTo>
                  <a:pt x="563" y="1111"/>
                </a:lnTo>
                <a:lnTo>
                  <a:pt x="562" y="1110"/>
                </a:lnTo>
                <a:lnTo>
                  <a:pt x="561" y="1107"/>
                </a:lnTo>
                <a:lnTo>
                  <a:pt x="561" y="1106"/>
                </a:lnTo>
                <a:lnTo>
                  <a:pt x="562" y="1103"/>
                </a:lnTo>
                <a:lnTo>
                  <a:pt x="564" y="1101"/>
                </a:lnTo>
                <a:lnTo>
                  <a:pt x="568" y="1095"/>
                </a:lnTo>
                <a:lnTo>
                  <a:pt x="570" y="1090"/>
                </a:lnTo>
                <a:lnTo>
                  <a:pt x="572" y="1086"/>
                </a:lnTo>
                <a:lnTo>
                  <a:pt x="576" y="1082"/>
                </a:lnTo>
                <a:lnTo>
                  <a:pt x="577" y="1078"/>
                </a:lnTo>
                <a:lnTo>
                  <a:pt x="580" y="1074"/>
                </a:lnTo>
                <a:lnTo>
                  <a:pt x="585" y="1074"/>
                </a:lnTo>
                <a:lnTo>
                  <a:pt x="585" y="1080"/>
                </a:lnTo>
                <a:lnTo>
                  <a:pt x="584" y="1082"/>
                </a:lnTo>
                <a:lnTo>
                  <a:pt x="581" y="1085"/>
                </a:lnTo>
                <a:lnTo>
                  <a:pt x="579" y="1087"/>
                </a:lnTo>
                <a:lnTo>
                  <a:pt x="579" y="1090"/>
                </a:lnTo>
                <a:lnTo>
                  <a:pt x="581" y="1096"/>
                </a:lnTo>
                <a:lnTo>
                  <a:pt x="583" y="1101"/>
                </a:lnTo>
                <a:lnTo>
                  <a:pt x="579" y="1103"/>
                </a:lnTo>
                <a:lnTo>
                  <a:pt x="576" y="1105"/>
                </a:lnTo>
                <a:lnTo>
                  <a:pt x="572" y="1107"/>
                </a:lnTo>
                <a:lnTo>
                  <a:pt x="569" y="1110"/>
                </a:lnTo>
                <a:lnTo>
                  <a:pt x="562" y="1122"/>
                </a:lnTo>
                <a:lnTo>
                  <a:pt x="556" y="1135"/>
                </a:lnTo>
                <a:lnTo>
                  <a:pt x="555" y="1142"/>
                </a:lnTo>
                <a:lnTo>
                  <a:pt x="551" y="1146"/>
                </a:lnTo>
                <a:lnTo>
                  <a:pt x="547" y="1148"/>
                </a:lnTo>
                <a:lnTo>
                  <a:pt x="545" y="1149"/>
                </a:lnTo>
                <a:lnTo>
                  <a:pt x="545" y="1153"/>
                </a:lnTo>
                <a:lnTo>
                  <a:pt x="544" y="1156"/>
                </a:lnTo>
                <a:lnTo>
                  <a:pt x="541" y="1161"/>
                </a:lnTo>
                <a:lnTo>
                  <a:pt x="537" y="1164"/>
                </a:lnTo>
                <a:lnTo>
                  <a:pt x="535" y="1167"/>
                </a:lnTo>
                <a:lnTo>
                  <a:pt x="533" y="1169"/>
                </a:lnTo>
                <a:lnTo>
                  <a:pt x="531" y="1172"/>
                </a:lnTo>
                <a:lnTo>
                  <a:pt x="530" y="1174"/>
                </a:lnTo>
                <a:lnTo>
                  <a:pt x="528" y="1177"/>
                </a:lnTo>
                <a:lnTo>
                  <a:pt x="525" y="1178"/>
                </a:lnTo>
                <a:lnTo>
                  <a:pt x="523" y="1181"/>
                </a:lnTo>
                <a:lnTo>
                  <a:pt x="522" y="1185"/>
                </a:lnTo>
                <a:lnTo>
                  <a:pt x="520" y="1190"/>
                </a:lnTo>
                <a:lnTo>
                  <a:pt x="517" y="1196"/>
                </a:lnTo>
                <a:lnTo>
                  <a:pt x="523" y="1196"/>
                </a:lnTo>
                <a:lnTo>
                  <a:pt x="530" y="1196"/>
                </a:lnTo>
                <a:lnTo>
                  <a:pt x="518" y="1203"/>
                </a:lnTo>
                <a:lnTo>
                  <a:pt x="509" y="1214"/>
                </a:lnTo>
                <a:lnTo>
                  <a:pt x="505" y="1219"/>
                </a:lnTo>
                <a:lnTo>
                  <a:pt x="502" y="1225"/>
                </a:lnTo>
                <a:lnTo>
                  <a:pt x="498" y="1227"/>
                </a:lnTo>
                <a:lnTo>
                  <a:pt x="497" y="1230"/>
                </a:lnTo>
                <a:lnTo>
                  <a:pt x="497" y="1232"/>
                </a:lnTo>
                <a:lnTo>
                  <a:pt x="498" y="1235"/>
                </a:lnTo>
                <a:lnTo>
                  <a:pt x="496" y="1240"/>
                </a:lnTo>
                <a:lnTo>
                  <a:pt x="493" y="1246"/>
                </a:lnTo>
                <a:lnTo>
                  <a:pt x="490" y="1248"/>
                </a:lnTo>
                <a:lnTo>
                  <a:pt x="489" y="1251"/>
                </a:lnTo>
                <a:lnTo>
                  <a:pt x="487" y="1253"/>
                </a:lnTo>
                <a:lnTo>
                  <a:pt x="486" y="1253"/>
                </a:lnTo>
                <a:lnTo>
                  <a:pt x="487" y="1255"/>
                </a:lnTo>
                <a:lnTo>
                  <a:pt x="488" y="1256"/>
                </a:lnTo>
                <a:lnTo>
                  <a:pt x="487" y="1261"/>
                </a:lnTo>
                <a:lnTo>
                  <a:pt x="484" y="1263"/>
                </a:lnTo>
                <a:lnTo>
                  <a:pt x="479" y="1268"/>
                </a:lnTo>
                <a:lnTo>
                  <a:pt x="478" y="1273"/>
                </a:lnTo>
                <a:lnTo>
                  <a:pt x="478" y="1280"/>
                </a:lnTo>
                <a:lnTo>
                  <a:pt x="477" y="1287"/>
                </a:lnTo>
                <a:lnTo>
                  <a:pt x="472" y="1293"/>
                </a:lnTo>
                <a:lnTo>
                  <a:pt x="469" y="1298"/>
                </a:lnTo>
                <a:lnTo>
                  <a:pt x="469" y="1303"/>
                </a:lnTo>
                <a:lnTo>
                  <a:pt x="468" y="1309"/>
                </a:lnTo>
                <a:lnTo>
                  <a:pt x="463" y="1313"/>
                </a:lnTo>
                <a:lnTo>
                  <a:pt x="462" y="1319"/>
                </a:lnTo>
                <a:lnTo>
                  <a:pt x="460" y="1337"/>
                </a:lnTo>
                <a:lnTo>
                  <a:pt x="454" y="1354"/>
                </a:lnTo>
                <a:lnTo>
                  <a:pt x="451" y="1360"/>
                </a:lnTo>
                <a:lnTo>
                  <a:pt x="449" y="1368"/>
                </a:lnTo>
                <a:lnTo>
                  <a:pt x="449" y="1370"/>
                </a:lnTo>
                <a:lnTo>
                  <a:pt x="448" y="1372"/>
                </a:lnTo>
                <a:lnTo>
                  <a:pt x="447" y="1375"/>
                </a:lnTo>
                <a:lnTo>
                  <a:pt x="445" y="1377"/>
                </a:lnTo>
                <a:lnTo>
                  <a:pt x="446" y="1385"/>
                </a:lnTo>
                <a:lnTo>
                  <a:pt x="445" y="1392"/>
                </a:lnTo>
                <a:lnTo>
                  <a:pt x="441" y="1394"/>
                </a:lnTo>
                <a:lnTo>
                  <a:pt x="440" y="1396"/>
                </a:lnTo>
                <a:lnTo>
                  <a:pt x="443" y="1400"/>
                </a:lnTo>
                <a:lnTo>
                  <a:pt x="443" y="1402"/>
                </a:lnTo>
                <a:lnTo>
                  <a:pt x="443" y="1404"/>
                </a:lnTo>
                <a:lnTo>
                  <a:pt x="441" y="1406"/>
                </a:lnTo>
                <a:lnTo>
                  <a:pt x="440" y="1410"/>
                </a:lnTo>
                <a:lnTo>
                  <a:pt x="440" y="1412"/>
                </a:lnTo>
                <a:lnTo>
                  <a:pt x="436" y="1417"/>
                </a:lnTo>
                <a:lnTo>
                  <a:pt x="432" y="1422"/>
                </a:lnTo>
                <a:lnTo>
                  <a:pt x="441" y="1418"/>
                </a:lnTo>
                <a:lnTo>
                  <a:pt x="452" y="1412"/>
                </a:lnTo>
                <a:lnTo>
                  <a:pt x="457" y="1411"/>
                </a:lnTo>
                <a:lnTo>
                  <a:pt x="460" y="1417"/>
                </a:lnTo>
                <a:lnTo>
                  <a:pt x="464" y="1406"/>
                </a:lnTo>
                <a:lnTo>
                  <a:pt x="469" y="1396"/>
                </a:lnTo>
                <a:lnTo>
                  <a:pt x="473" y="1412"/>
                </a:lnTo>
                <a:lnTo>
                  <a:pt x="479" y="1428"/>
                </a:lnTo>
                <a:lnTo>
                  <a:pt x="480" y="1423"/>
                </a:lnTo>
                <a:lnTo>
                  <a:pt x="481" y="1419"/>
                </a:lnTo>
                <a:lnTo>
                  <a:pt x="485" y="1420"/>
                </a:lnTo>
                <a:lnTo>
                  <a:pt x="490" y="1420"/>
                </a:lnTo>
                <a:lnTo>
                  <a:pt x="494" y="1414"/>
                </a:lnTo>
                <a:lnTo>
                  <a:pt x="495" y="1405"/>
                </a:lnTo>
                <a:lnTo>
                  <a:pt x="500" y="1400"/>
                </a:lnTo>
                <a:lnTo>
                  <a:pt x="501" y="1393"/>
                </a:lnTo>
                <a:lnTo>
                  <a:pt x="501" y="1387"/>
                </a:lnTo>
                <a:lnTo>
                  <a:pt x="506" y="1386"/>
                </a:lnTo>
                <a:lnTo>
                  <a:pt x="508" y="1380"/>
                </a:lnTo>
                <a:lnTo>
                  <a:pt x="512" y="1377"/>
                </a:lnTo>
                <a:lnTo>
                  <a:pt x="514" y="1376"/>
                </a:lnTo>
                <a:lnTo>
                  <a:pt x="515" y="1373"/>
                </a:lnTo>
                <a:lnTo>
                  <a:pt x="517" y="1370"/>
                </a:lnTo>
                <a:lnTo>
                  <a:pt x="517" y="1368"/>
                </a:lnTo>
                <a:lnTo>
                  <a:pt x="517" y="1362"/>
                </a:lnTo>
                <a:lnTo>
                  <a:pt x="517" y="1358"/>
                </a:lnTo>
                <a:lnTo>
                  <a:pt x="520" y="1353"/>
                </a:lnTo>
                <a:lnTo>
                  <a:pt x="521" y="1350"/>
                </a:lnTo>
                <a:lnTo>
                  <a:pt x="522" y="1351"/>
                </a:lnTo>
                <a:lnTo>
                  <a:pt x="526" y="1351"/>
                </a:lnTo>
                <a:lnTo>
                  <a:pt x="526" y="1346"/>
                </a:lnTo>
                <a:lnTo>
                  <a:pt x="526" y="1342"/>
                </a:lnTo>
                <a:lnTo>
                  <a:pt x="533" y="1343"/>
                </a:lnTo>
                <a:lnTo>
                  <a:pt x="534" y="1333"/>
                </a:lnTo>
                <a:lnTo>
                  <a:pt x="538" y="1333"/>
                </a:lnTo>
                <a:lnTo>
                  <a:pt x="541" y="1329"/>
                </a:lnTo>
                <a:lnTo>
                  <a:pt x="541" y="1320"/>
                </a:lnTo>
                <a:lnTo>
                  <a:pt x="538" y="1311"/>
                </a:lnTo>
                <a:lnTo>
                  <a:pt x="542" y="1312"/>
                </a:lnTo>
                <a:lnTo>
                  <a:pt x="543" y="1314"/>
                </a:lnTo>
                <a:lnTo>
                  <a:pt x="543" y="1317"/>
                </a:lnTo>
                <a:lnTo>
                  <a:pt x="544" y="1318"/>
                </a:lnTo>
                <a:lnTo>
                  <a:pt x="546" y="1314"/>
                </a:lnTo>
                <a:lnTo>
                  <a:pt x="545" y="1309"/>
                </a:lnTo>
                <a:lnTo>
                  <a:pt x="545" y="1302"/>
                </a:lnTo>
                <a:lnTo>
                  <a:pt x="544" y="1295"/>
                </a:lnTo>
                <a:lnTo>
                  <a:pt x="544" y="1292"/>
                </a:lnTo>
                <a:lnTo>
                  <a:pt x="544" y="1288"/>
                </a:lnTo>
                <a:lnTo>
                  <a:pt x="546" y="1288"/>
                </a:lnTo>
                <a:lnTo>
                  <a:pt x="547" y="1288"/>
                </a:lnTo>
                <a:lnTo>
                  <a:pt x="547" y="1286"/>
                </a:lnTo>
                <a:lnTo>
                  <a:pt x="546" y="1284"/>
                </a:lnTo>
                <a:lnTo>
                  <a:pt x="548" y="1290"/>
                </a:lnTo>
                <a:lnTo>
                  <a:pt x="553" y="1292"/>
                </a:lnTo>
                <a:lnTo>
                  <a:pt x="559" y="1284"/>
                </a:lnTo>
                <a:lnTo>
                  <a:pt x="561" y="1272"/>
                </a:lnTo>
                <a:lnTo>
                  <a:pt x="561" y="1268"/>
                </a:lnTo>
                <a:lnTo>
                  <a:pt x="564" y="1267"/>
                </a:lnTo>
                <a:lnTo>
                  <a:pt x="567" y="1268"/>
                </a:lnTo>
                <a:lnTo>
                  <a:pt x="569" y="1271"/>
                </a:lnTo>
                <a:lnTo>
                  <a:pt x="570" y="1275"/>
                </a:lnTo>
                <a:lnTo>
                  <a:pt x="571" y="1278"/>
                </a:lnTo>
                <a:lnTo>
                  <a:pt x="574" y="1281"/>
                </a:lnTo>
                <a:lnTo>
                  <a:pt x="576" y="1286"/>
                </a:lnTo>
                <a:lnTo>
                  <a:pt x="586" y="1283"/>
                </a:lnTo>
                <a:lnTo>
                  <a:pt x="592" y="1273"/>
                </a:lnTo>
                <a:lnTo>
                  <a:pt x="594" y="1267"/>
                </a:lnTo>
                <a:lnTo>
                  <a:pt x="595" y="1261"/>
                </a:lnTo>
                <a:lnTo>
                  <a:pt x="597" y="1254"/>
                </a:lnTo>
                <a:lnTo>
                  <a:pt x="597" y="1247"/>
                </a:lnTo>
                <a:lnTo>
                  <a:pt x="597" y="1242"/>
                </a:lnTo>
                <a:lnTo>
                  <a:pt x="600" y="1235"/>
                </a:lnTo>
                <a:lnTo>
                  <a:pt x="601" y="1232"/>
                </a:lnTo>
                <a:lnTo>
                  <a:pt x="602" y="1230"/>
                </a:lnTo>
                <a:lnTo>
                  <a:pt x="601" y="1228"/>
                </a:lnTo>
                <a:lnTo>
                  <a:pt x="599" y="1226"/>
                </a:lnTo>
                <a:lnTo>
                  <a:pt x="602" y="1215"/>
                </a:lnTo>
                <a:lnTo>
                  <a:pt x="608" y="1204"/>
                </a:lnTo>
                <a:lnTo>
                  <a:pt x="610" y="1204"/>
                </a:lnTo>
                <a:lnTo>
                  <a:pt x="613" y="1204"/>
                </a:lnTo>
                <a:lnTo>
                  <a:pt x="612" y="1212"/>
                </a:lnTo>
                <a:lnTo>
                  <a:pt x="611" y="1220"/>
                </a:lnTo>
                <a:lnTo>
                  <a:pt x="610" y="1227"/>
                </a:lnTo>
                <a:lnTo>
                  <a:pt x="609" y="1234"/>
                </a:lnTo>
                <a:lnTo>
                  <a:pt x="617" y="1236"/>
                </a:lnTo>
                <a:lnTo>
                  <a:pt x="626" y="1237"/>
                </a:lnTo>
                <a:lnTo>
                  <a:pt x="617" y="1242"/>
                </a:lnTo>
                <a:lnTo>
                  <a:pt x="608" y="1239"/>
                </a:lnTo>
                <a:lnTo>
                  <a:pt x="604" y="1252"/>
                </a:lnTo>
                <a:lnTo>
                  <a:pt x="611" y="1259"/>
                </a:lnTo>
                <a:lnTo>
                  <a:pt x="612" y="1262"/>
                </a:lnTo>
                <a:lnTo>
                  <a:pt x="611" y="1264"/>
                </a:lnTo>
                <a:lnTo>
                  <a:pt x="610" y="1265"/>
                </a:lnTo>
                <a:lnTo>
                  <a:pt x="608" y="1268"/>
                </a:lnTo>
                <a:lnTo>
                  <a:pt x="608" y="1269"/>
                </a:lnTo>
                <a:lnTo>
                  <a:pt x="608" y="1271"/>
                </a:lnTo>
                <a:lnTo>
                  <a:pt x="605" y="1273"/>
                </a:lnTo>
                <a:lnTo>
                  <a:pt x="604" y="1276"/>
                </a:lnTo>
                <a:lnTo>
                  <a:pt x="605" y="1277"/>
                </a:lnTo>
                <a:lnTo>
                  <a:pt x="608" y="1280"/>
                </a:lnTo>
                <a:lnTo>
                  <a:pt x="605" y="1283"/>
                </a:lnTo>
                <a:lnTo>
                  <a:pt x="603" y="1284"/>
                </a:lnTo>
                <a:lnTo>
                  <a:pt x="605" y="1286"/>
                </a:lnTo>
                <a:lnTo>
                  <a:pt x="608" y="1289"/>
                </a:lnTo>
                <a:lnTo>
                  <a:pt x="601" y="1294"/>
                </a:lnTo>
                <a:lnTo>
                  <a:pt x="597" y="1302"/>
                </a:lnTo>
                <a:lnTo>
                  <a:pt x="597" y="1305"/>
                </a:lnTo>
                <a:lnTo>
                  <a:pt x="597" y="1308"/>
                </a:lnTo>
                <a:lnTo>
                  <a:pt x="596" y="1310"/>
                </a:lnTo>
                <a:lnTo>
                  <a:pt x="595" y="1311"/>
                </a:lnTo>
                <a:lnTo>
                  <a:pt x="596" y="1314"/>
                </a:lnTo>
                <a:lnTo>
                  <a:pt x="597" y="1317"/>
                </a:lnTo>
                <a:lnTo>
                  <a:pt x="595" y="1319"/>
                </a:lnTo>
                <a:lnTo>
                  <a:pt x="592" y="1322"/>
                </a:lnTo>
                <a:lnTo>
                  <a:pt x="592" y="1326"/>
                </a:lnTo>
                <a:lnTo>
                  <a:pt x="592" y="1328"/>
                </a:lnTo>
                <a:lnTo>
                  <a:pt x="594" y="1329"/>
                </a:lnTo>
                <a:lnTo>
                  <a:pt x="595" y="1331"/>
                </a:lnTo>
                <a:lnTo>
                  <a:pt x="595" y="1333"/>
                </a:lnTo>
                <a:lnTo>
                  <a:pt x="593" y="1335"/>
                </a:lnTo>
                <a:lnTo>
                  <a:pt x="592" y="1339"/>
                </a:lnTo>
                <a:lnTo>
                  <a:pt x="589" y="1344"/>
                </a:lnTo>
                <a:lnTo>
                  <a:pt x="589" y="1348"/>
                </a:lnTo>
                <a:lnTo>
                  <a:pt x="589" y="1354"/>
                </a:lnTo>
                <a:lnTo>
                  <a:pt x="589" y="1355"/>
                </a:lnTo>
                <a:lnTo>
                  <a:pt x="589" y="1356"/>
                </a:lnTo>
                <a:lnTo>
                  <a:pt x="589" y="1359"/>
                </a:lnTo>
                <a:lnTo>
                  <a:pt x="588" y="1361"/>
                </a:lnTo>
                <a:lnTo>
                  <a:pt x="587" y="1362"/>
                </a:lnTo>
                <a:lnTo>
                  <a:pt x="586" y="1363"/>
                </a:lnTo>
                <a:lnTo>
                  <a:pt x="585" y="1368"/>
                </a:lnTo>
                <a:lnTo>
                  <a:pt x="584" y="1372"/>
                </a:lnTo>
                <a:lnTo>
                  <a:pt x="586" y="1378"/>
                </a:lnTo>
                <a:lnTo>
                  <a:pt x="588" y="1384"/>
                </a:lnTo>
                <a:lnTo>
                  <a:pt x="588" y="1391"/>
                </a:lnTo>
                <a:lnTo>
                  <a:pt x="586" y="1398"/>
                </a:lnTo>
                <a:lnTo>
                  <a:pt x="581" y="1412"/>
                </a:lnTo>
                <a:lnTo>
                  <a:pt x="579" y="1426"/>
                </a:lnTo>
                <a:lnTo>
                  <a:pt x="579" y="1439"/>
                </a:lnTo>
                <a:lnTo>
                  <a:pt x="579" y="1455"/>
                </a:lnTo>
                <a:lnTo>
                  <a:pt x="576" y="1466"/>
                </a:lnTo>
                <a:lnTo>
                  <a:pt x="575" y="1478"/>
                </a:lnTo>
                <a:lnTo>
                  <a:pt x="576" y="1483"/>
                </a:lnTo>
                <a:lnTo>
                  <a:pt x="579" y="1487"/>
                </a:lnTo>
                <a:lnTo>
                  <a:pt x="583" y="1488"/>
                </a:lnTo>
                <a:lnTo>
                  <a:pt x="585" y="1486"/>
                </a:lnTo>
                <a:lnTo>
                  <a:pt x="587" y="1486"/>
                </a:lnTo>
                <a:lnTo>
                  <a:pt x="588" y="1487"/>
                </a:lnTo>
                <a:lnTo>
                  <a:pt x="592" y="1488"/>
                </a:lnTo>
                <a:lnTo>
                  <a:pt x="593" y="1485"/>
                </a:lnTo>
                <a:lnTo>
                  <a:pt x="591" y="1480"/>
                </a:lnTo>
                <a:lnTo>
                  <a:pt x="589" y="1475"/>
                </a:lnTo>
                <a:lnTo>
                  <a:pt x="589" y="1469"/>
                </a:lnTo>
                <a:lnTo>
                  <a:pt x="592" y="1463"/>
                </a:lnTo>
                <a:lnTo>
                  <a:pt x="592" y="1460"/>
                </a:lnTo>
                <a:lnTo>
                  <a:pt x="593" y="1456"/>
                </a:lnTo>
                <a:lnTo>
                  <a:pt x="596" y="1455"/>
                </a:lnTo>
                <a:lnTo>
                  <a:pt x="599" y="1454"/>
                </a:lnTo>
                <a:lnTo>
                  <a:pt x="597" y="1451"/>
                </a:lnTo>
                <a:lnTo>
                  <a:pt x="596" y="1448"/>
                </a:lnTo>
                <a:lnTo>
                  <a:pt x="597" y="1443"/>
                </a:lnTo>
                <a:lnTo>
                  <a:pt x="601" y="1437"/>
                </a:lnTo>
                <a:lnTo>
                  <a:pt x="603" y="1433"/>
                </a:lnTo>
                <a:lnTo>
                  <a:pt x="605" y="1429"/>
                </a:lnTo>
                <a:lnTo>
                  <a:pt x="605" y="1425"/>
                </a:lnTo>
                <a:lnTo>
                  <a:pt x="607" y="1421"/>
                </a:lnTo>
                <a:lnTo>
                  <a:pt x="612" y="1420"/>
                </a:lnTo>
                <a:lnTo>
                  <a:pt x="617" y="1418"/>
                </a:lnTo>
                <a:lnTo>
                  <a:pt x="616" y="1414"/>
                </a:lnTo>
                <a:lnTo>
                  <a:pt x="614" y="1411"/>
                </a:lnTo>
                <a:lnTo>
                  <a:pt x="618" y="1409"/>
                </a:lnTo>
                <a:lnTo>
                  <a:pt x="620" y="1405"/>
                </a:lnTo>
                <a:lnTo>
                  <a:pt x="619" y="1401"/>
                </a:lnTo>
                <a:lnTo>
                  <a:pt x="618" y="1396"/>
                </a:lnTo>
                <a:lnTo>
                  <a:pt x="618" y="1394"/>
                </a:lnTo>
                <a:lnTo>
                  <a:pt x="621" y="1392"/>
                </a:lnTo>
                <a:lnTo>
                  <a:pt x="624" y="1388"/>
                </a:lnTo>
                <a:lnTo>
                  <a:pt x="624" y="1385"/>
                </a:lnTo>
                <a:lnTo>
                  <a:pt x="624" y="1383"/>
                </a:lnTo>
                <a:lnTo>
                  <a:pt x="624" y="1381"/>
                </a:lnTo>
                <a:lnTo>
                  <a:pt x="625" y="1381"/>
                </a:lnTo>
                <a:lnTo>
                  <a:pt x="625" y="1381"/>
                </a:lnTo>
                <a:lnTo>
                  <a:pt x="627" y="1380"/>
                </a:lnTo>
                <a:lnTo>
                  <a:pt x="627" y="1378"/>
                </a:lnTo>
                <a:lnTo>
                  <a:pt x="628" y="1377"/>
                </a:lnTo>
                <a:lnTo>
                  <a:pt x="632" y="1378"/>
                </a:lnTo>
                <a:lnTo>
                  <a:pt x="633" y="1373"/>
                </a:lnTo>
                <a:lnTo>
                  <a:pt x="632" y="1368"/>
                </a:lnTo>
                <a:lnTo>
                  <a:pt x="636" y="1365"/>
                </a:lnTo>
                <a:lnTo>
                  <a:pt x="635" y="1361"/>
                </a:lnTo>
                <a:lnTo>
                  <a:pt x="634" y="1358"/>
                </a:lnTo>
                <a:lnTo>
                  <a:pt x="635" y="1354"/>
                </a:lnTo>
                <a:lnTo>
                  <a:pt x="640" y="1355"/>
                </a:lnTo>
                <a:lnTo>
                  <a:pt x="642" y="1358"/>
                </a:lnTo>
                <a:lnTo>
                  <a:pt x="645" y="1356"/>
                </a:lnTo>
                <a:lnTo>
                  <a:pt x="646" y="1353"/>
                </a:lnTo>
                <a:lnTo>
                  <a:pt x="647" y="1351"/>
                </a:lnTo>
                <a:lnTo>
                  <a:pt x="647" y="1347"/>
                </a:lnTo>
                <a:lnTo>
                  <a:pt x="650" y="1346"/>
                </a:lnTo>
                <a:lnTo>
                  <a:pt x="652" y="1344"/>
                </a:lnTo>
                <a:lnTo>
                  <a:pt x="655" y="1338"/>
                </a:lnTo>
                <a:lnTo>
                  <a:pt x="658" y="1331"/>
                </a:lnTo>
                <a:lnTo>
                  <a:pt x="658" y="1331"/>
                </a:lnTo>
                <a:lnTo>
                  <a:pt x="658" y="1330"/>
                </a:lnTo>
                <a:lnTo>
                  <a:pt x="661" y="1329"/>
                </a:lnTo>
                <a:lnTo>
                  <a:pt x="662" y="1325"/>
                </a:lnTo>
                <a:lnTo>
                  <a:pt x="661" y="1320"/>
                </a:lnTo>
                <a:lnTo>
                  <a:pt x="661" y="1315"/>
                </a:lnTo>
                <a:lnTo>
                  <a:pt x="673" y="1304"/>
                </a:lnTo>
                <a:lnTo>
                  <a:pt x="671" y="1283"/>
                </a:lnTo>
                <a:lnTo>
                  <a:pt x="675" y="1286"/>
                </a:lnTo>
                <a:lnTo>
                  <a:pt x="677" y="1289"/>
                </a:lnTo>
                <a:lnTo>
                  <a:pt x="679" y="1286"/>
                </a:lnTo>
                <a:lnTo>
                  <a:pt x="678" y="1280"/>
                </a:lnTo>
                <a:lnTo>
                  <a:pt x="682" y="1279"/>
                </a:lnTo>
                <a:lnTo>
                  <a:pt x="684" y="1283"/>
                </a:lnTo>
                <a:lnTo>
                  <a:pt x="685" y="1281"/>
                </a:lnTo>
                <a:lnTo>
                  <a:pt x="686" y="1279"/>
                </a:lnTo>
                <a:lnTo>
                  <a:pt x="686" y="1276"/>
                </a:lnTo>
                <a:lnTo>
                  <a:pt x="686" y="1271"/>
                </a:lnTo>
                <a:lnTo>
                  <a:pt x="688" y="1264"/>
                </a:lnTo>
                <a:lnTo>
                  <a:pt x="691" y="1257"/>
                </a:lnTo>
                <a:lnTo>
                  <a:pt x="691" y="1255"/>
                </a:lnTo>
                <a:lnTo>
                  <a:pt x="691" y="1252"/>
                </a:lnTo>
                <a:lnTo>
                  <a:pt x="692" y="1248"/>
                </a:lnTo>
                <a:lnTo>
                  <a:pt x="691" y="1245"/>
                </a:lnTo>
                <a:lnTo>
                  <a:pt x="690" y="1243"/>
                </a:lnTo>
                <a:lnTo>
                  <a:pt x="690" y="1239"/>
                </a:lnTo>
                <a:lnTo>
                  <a:pt x="692" y="1238"/>
                </a:lnTo>
                <a:lnTo>
                  <a:pt x="694" y="1240"/>
                </a:lnTo>
                <a:lnTo>
                  <a:pt x="696" y="1246"/>
                </a:lnTo>
                <a:lnTo>
                  <a:pt x="699" y="1251"/>
                </a:lnTo>
                <a:lnTo>
                  <a:pt x="703" y="1253"/>
                </a:lnTo>
                <a:lnTo>
                  <a:pt x="708" y="1256"/>
                </a:lnTo>
                <a:lnTo>
                  <a:pt x="706" y="1263"/>
                </a:lnTo>
                <a:lnTo>
                  <a:pt x="703" y="1270"/>
                </a:lnTo>
                <a:lnTo>
                  <a:pt x="709" y="1270"/>
                </a:lnTo>
                <a:lnTo>
                  <a:pt x="716" y="1269"/>
                </a:lnTo>
                <a:lnTo>
                  <a:pt x="715" y="1273"/>
                </a:lnTo>
                <a:lnTo>
                  <a:pt x="711" y="1278"/>
                </a:lnTo>
                <a:lnTo>
                  <a:pt x="707" y="1290"/>
                </a:lnTo>
                <a:lnTo>
                  <a:pt x="699" y="1303"/>
                </a:lnTo>
                <a:lnTo>
                  <a:pt x="707" y="1305"/>
                </a:lnTo>
                <a:lnTo>
                  <a:pt x="706" y="1312"/>
                </a:lnTo>
                <a:lnTo>
                  <a:pt x="702" y="1318"/>
                </a:lnTo>
                <a:lnTo>
                  <a:pt x="700" y="1325"/>
                </a:lnTo>
                <a:lnTo>
                  <a:pt x="699" y="1333"/>
                </a:lnTo>
                <a:lnTo>
                  <a:pt x="696" y="1339"/>
                </a:lnTo>
                <a:lnTo>
                  <a:pt x="700" y="1338"/>
                </a:lnTo>
                <a:lnTo>
                  <a:pt x="702" y="1337"/>
                </a:lnTo>
                <a:lnTo>
                  <a:pt x="701" y="1340"/>
                </a:lnTo>
                <a:lnTo>
                  <a:pt x="701" y="1343"/>
                </a:lnTo>
                <a:lnTo>
                  <a:pt x="704" y="1352"/>
                </a:lnTo>
                <a:lnTo>
                  <a:pt x="702" y="1365"/>
                </a:lnTo>
                <a:lnTo>
                  <a:pt x="706" y="1368"/>
                </a:lnTo>
                <a:lnTo>
                  <a:pt x="707" y="1370"/>
                </a:lnTo>
                <a:lnTo>
                  <a:pt x="706" y="1376"/>
                </a:lnTo>
                <a:lnTo>
                  <a:pt x="702" y="1380"/>
                </a:lnTo>
                <a:lnTo>
                  <a:pt x="700" y="1386"/>
                </a:lnTo>
                <a:lnTo>
                  <a:pt x="698" y="1393"/>
                </a:lnTo>
                <a:lnTo>
                  <a:pt x="699" y="1397"/>
                </a:lnTo>
                <a:lnTo>
                  <a:pt x="696" y="1403"/>
                </a:lnTo>
                <a:lnTo>
                  <a:pt x="701" y="1408"/>
                </a:lnTo>
                <a:lnTo>
                  <a:pt x="699" y="1412"/>
                </a:lnTo>
                <a:lnTo>
                  <a:pt x="693" y="1418"/>
                </a:lnTo>
                <a:lnTo>
                  <a:pt x="688" y="1423"/>
                </a:lnTo>
                <a:lnTo>
                  <a:pt x="686" y="1431"/>
                </a:lnTo>
                <a:lnTo>
                  <a:pt x="685" y="1439"/>
                </a:lnTo>
                <a:lnTo>
                  <a:pt x="684" y="1447"/>
                </a:lnTo>
                <a:lnTo>
                  <a:pt x="684" y="1455"/>
                </a:lnTo>
                <a:lnTo>
                  <a:pt x="686" y="1458"/>
                </a:lnTo>
                <a:lnTo>
                  <a:pt x="687" y="1461"/>
                </a:lnTo>
                <a:lnTo>
                  <a:pt x="685" y="1464"/>
                </a:lnTo>
                <a:lnTo>
                  <a:pt x="684" y="1469"/>
                </a:lnTo>
                <a:lnTo>
                  <a:pt x="683" y="1471"/>
                </a:lnTo>
                <a:lnTo>
                  <a:pt x="682" y="1475"/>
                </a:lnTo>
                <a:lnTo>
                  <a:pt x="680" y="1484"/>
                </a:lnTo>
                <a:lnTo>
                  <a:pt x="678" y="1492"/>
                </a:lnTo>
                <a:lnTo>
                  <a:pt x="675" y="1497"/>
                </a:lnTo>
                <a:lnTo>
                  <a:pt x="678" y="1501"/>
                </a:lnTo>
                <a:lnTo>
                  <a:pt x="676" y="1517"/>
                </a:lnTo>
                <a:lnTo>
                  <a:pt x="674" y="1534"/>
                </a:lnTo>
                <a:lnTo>
                  <a:pt x="679" y="1531"/>
                </a:lnTo>
                <a:lnTo>
                  <a:pt x="684" y="1530"/>
                </a:lnTo>
                <a:lnTo>
                  <a:pt x="676" y="1538"/>
                </a:lnTo>
                <a:lnTo>
                  <a:pt x="670" y="1549"/>
                </a:lnTo>
                <a:lnTo>
                  <a:pt x="680" y="1542"/>
                </a:lnTo>
                <a:lnTo>
                  <a:pt x="688" y="1533"/>
                </a:lnTo>
                <a:lnTo>
                  <a:pt x="686" y="1529"/>
                </a:lnTo>
                <a:lnTo>
                  <a:pt x="685" y="1526"/>
                </a:lnTo>
                <a:lnTo>
                  <a:pt x="691" y="1518"/>
                </a:lnTo>
                <a:lnTo>
                  <a:pt x="695" y="1521"/>
                </a:lnTo>
                <a:lnTo>
                  <a:pt x="694" y="1527"/>
                </a:lnTo>
                <a:lnTo>
                  <a:pt x="693" y="1533"/>
                </a:lnTo>
                <a:lnTo>
                  <a:pt x="696" y="1539"/>
                </a:lnTo>
                <a:lnTo>
                  <a:pt x="700" y="1546"/>
                </a:lnTo>
                <a:lnTo>
                  <a:pt x="696" y="1539"/>
                </a:lnTo>
                <a:lnTo>
                  <a:pt x="692" y="1539"/>
                </a:lnTo>
                <a:lnTo>
                  <a:pt x="693" y="1543"/>
                </a:lnTo>
                <a:lnTo>
                  <a:pt x="693" y="1546"/>
                </a:lnTo>
                <a:lnTo>
                  <a:pt x="692" y="1547"/>
                </a:lnTo>
                <a:lnTo>
                  <a:pt x="690" y="1549"/>
                </a:lnTo>
                <a:lnTo>
                  <a:pt x="688" y="1552"/>
                </a:lnTo>
                <a:lnTo>
                  <a:pt x="688" y="1554"/>
                </a:lnTo>
                <a:lnTo>
                  <a:pt x="685" y="1558"/>
                </a:lnTo>
                <a:lnTo>
                  <a:pt x="683" y="1554"/>
                </a:lnTo>
                <a:lnTo>
                  <a:pt x="684" y="1551"/>
                </a:lnTo>
                <a:lnTo>
                  <a:pt x="680" y="1550"/>
                </a:lnTo>
                <a:lnTo>
                  <a:pt x="676" y="1553"/>
                </a:lnTo>
                <a:lnTo>
                  <a:pt x="671" y="1558"/>
                </a:lnTo>
                <a:lnTo>
                  <a:pt x="669" y="1560"/>
                </a:lnTo>
                <a:lnTo>
                  <a:pt x="667" y="1563"/>
                </a:lnTo>
                <a:lnTo>
                  <a:pt x="669" y="1564"/>
                </a:lnTo>
                <a:lnTo>
                  <a:pt x="670" y="1567"/>
                </a:lnTo>
                <a:lnTo>
                  <a:pt x="670" y="1571"/>
                </a:lnTo>
                <a:lnTo>
                  <a:pt x="670" y="1575"/>
                </a:lnTo>
                <a:lnTo>
                  <a:pt x="679" y="1566"/>
                </a:lnTo>
                <a:lnTo>
                  <a:pt x="690" y="1558"/>
                </a:lnTo>
                <a:lnTo>
                  <a:pt x="692" y="1555"/>
                </a:lnTo>
                <a:lnTo>
                  <a:pt x="693" y="1553"/>
                </a:lnTo>
                <a:lnTo>
                  <a:pt x="693" y="1551"/>
                </a:lnTo>
                <a:lnTo>
                  <a:pt x="694" y="1549"/>
                </a:lnTo>
                <a:lnTo>
                  <a:pt x="696" y="1550"/>
                </a:lnTo>
                <a:lnTo>
                  <a:pt x="700" y="1550"/>
                </a:lnTo>
                <a:lnTo>
                  <a:pt x="702" y="1557"/>
                </a:lnTo>
                <a:lnTo>
                  <a:pt x="704" y="1563"/>
                </a:lnTo>
                <a:lnTo>
                  <a:pt x="699" y="1567"/>
                </a:lnTo>
                <a:lnTo>
                  <a:pt x="696" y="1576"/>
                </a:lnTo>
                <a:lnTo>
                  <a:pt x="698" y="1580"/>
                </a:lnTo>
                <a:lnTo>
                  <a:pt x="700" y="1584"/>
                </a:lnTo>
                <a:lnTo>
                  <a:pt x="703" y="1582"/>
                </a:lnTo>
                <a:lnTo>
                  <a:pt x="703" y="1578"/>
                </a:lnTo>
                <a:lnTo>
                  <a:pt x="702" y="1572"/>
                </a:lnTo>
                <a:lnTo>
                  <a:pt x="702" y="1567"/>
                </a:lnTo>
                <a:lnTo>
                  <a:pt x="706" y="1567"/>
                </a:lnTo>
                <a:lnTo>
                  <a:pt x="709" y="1567"/>
                </a:lnTo>
                <a:lnTo>
                  <a:pt x="708" y="1561"/>
                </a:lnTo>
                <a:lnTo>
                  <a:pt x="710" y="1558"/>
                </a:lnTo>
                <a:lnTo>
                  <a:pt x="710" y="1560"/>
                </a:lnTo>
                <a:lnTo>
                  <a:pt x="712" y="1560"/>
                </a:lnTo>
                <a:lnTo>
                  <a:pt x="715" y="1560"/>
                </a:lnTo>
                <a:lnTo>
                  <a:pt x="716" y="1559"/>
                </a:lnTo>
                <a:lnTo>
                  <a:pt x="717" y="1554"/>
                </a:lnTo>
                <a:lnTo>
                  <a:pt x="717" y="1550"/>
                </a:lnTo>
                <a:lnTo>
                  <a:pt x="715" y="1542"/>
                </a:lnTo>
                <a:lnTo>
                  <a:pt x="715" y="1535"/>
                </a:lnTo>
                <a:lnTo>
                  <a:pt x="718" y="1533"/>
                </a:lnTo>
                <a:lnTo>
                  <a:pt x="723" y="1534"/>
                </a:lnTo>
                <a:lnTo>
                  <a:pt x="724" y="1531"/>
                </a:lnTo>
                <a:lnTo>
                  <a:pt x="724" y="1529"/>
                </a:lnTo>
                <a:lnTo>
                  <a:pt x="726" y="1528"/>
                </a:lnTo>
                <a:lnTo>
                  <a:pt x="728" y="1527"/>
                </a:lnTo>
                <a:lnTo>
                  <a:pt x="733" y="1519"/>
                </a:lnTo>
                <a:lnTo>
                  <a:pt x="733" y="1511"/>
                </a:lnTo>
                <a:lnTo>
                  <a:pt x="732" y="1508"/>
                </a:lnTo>
                <a:lnTo>
                  <a:pt x="732" y="1504"/>
                </a:lnTo>
                <a:lnTo>
                  <a:pt x="733" y="1504"/>
                </a:lnTo>
                <a:lnTo>
                  <a:pt x="735" y="1504"/>
                </a:lnTo>
                <a:lnTo>
                  <a:pt x="737" y="1503"/>
                </a:lnTo>
                <a:lnTo>
                  <a:pt x="736" y="1500"/>
                </a:lnTo>
                <a:lnTo>
                  <a:pt x="736" y="1497"/>
                </a:lnTo>
                <a:lnTo>
                  <a:pt x="735" y="1495"/>
                </a:lnTo>
                <a:lnTo>
                  <a:pt x="737" y="1495"/>
                </a:lnTo>
                <a:lnTo>
                  <a:pt x="739" y="1497"/>
                </a:lnTo>
                <a:lnTo>
                  <a:pt x="744" y="1495"/>
                </a:lnTo>
                <a:lnTo>
                  <a:pt x="744" y="1486"/>
                </a:lnTo>
                <a:lnTo>
                  <a:pt x="744" y="1481"/>
                </a:lnTo>
                <a:lnTo>
                  <a:pt x="745" y="1477"/>
                </a:lnTo>
                <a:lnTo>
                  <a:pt x="745" y="1475"/>
                </a:lnTo>
                <a:lnTo>
                  <a:pt x="745" y="1474"/>
                </a:lnTo>
                <a:lnTo>
                  <a:pt x="747" y="1472"/>
                </a:lnTo>
                <a:lnTo>
                  <a:pt x="749" y="1471"/>
                </a:lnTo>
                <a:lnTo>
                  <a:pt x="751" y="1467"/>
                </a:lnTo>
                <a:lnTo>
                  <a:pt x="756" y="1468"/>
                </a:lnTo>
                <a:lnTo>
                  <a:pt x="756" y="1462"/>
                </a:lnTo>
                <a:lnTo>
                  <a:pt x="753" y="1458"/>
                </a:lnTo>
                <a:lnTo>
                  <a:pt x="756" y="1466"/>
                </a:lnTo>
                <a:lnTo>
                  <a:pt x="756" y="1474"/>
                </a:lnTo>
                <a:lnTo>
                  <a:pt x="753" y="1477"/>
                </a:lnTo>
                <a:lnTo>
                  <a:pt x="756" y="1479"/>
                </a:lnTo>
                <a:lnTo>
                  <a:pt x="758" y="1480"/>
                </a:lnTo>
                <a:lnTo>
                  <a:pt x="761" y="1481"/>
                </a:lnTo>
                <a:lnTo>
                  <a:pt x="764" y="1479"/>
                </a:lnTo>
                <a:lnTo>
                  <a:pt x="766" y="1477"/>
                </a:lnTo>
                <a:lnTo>
                  <a:pt x="768" y="1475"/>
                </a:lnTo>
                <a:lnTo>
                  <a:pt x="770" y="1471"/>
                </a:lnTo>
                <a:lnTo>
                  <a:pt x="770" y="1466"/>
                </a:lnTo>
                <a:lnTo>
                  <a:pt x="772" y="1459"/>
                </a:lnTo>
                <a:lnTo>
                  <a:pt x="775" y="1464"/>
                </a:lnTo>
                <a:lnTo>
                  <a:pt x="778" y="1470"/>
                </a:lnTo>
                <a:lnTo>
                  <a:pt x="775" y="1476"/>
                </a:lnTo>
                <a:lnTo>
                  <a:pt x="773" y="1480"/>
                </a:lnTo>
                <a:lnTo>
                  <a:pt x="776" y="1483"/>
                </a:lnTo>
                <a:lnTo>
                  <a:pt x="778" y="1484"/>
                </a:lnTo>
                <a:lnTo>
                  <a:pt x="780" y="1485"/>
                </a:lnTo>
                <a:lnTo>
                  <a:pt x="778" y="1487"/>
                </a:lnTo>
                <a:lnTo>
                  <a:pt x="778" y="1491"/>
                </a:lnTo>
                <a:lnTo>
                  <a:pt x="782" y="1489"/>
                </a:lnTo>
                <a:lnTo>
                  <a:pt x="785" y="1486"/>
                </a:lnTo>
                <a:lnTo>
                  <a:pt x="787" y="1488"/>
                </a:lnTo>
                <a:lnTo>
                  <a:pt x="784" y="1491"/>
                </a:lnTo>
                <a:lnTo>
                  <a:pt x="782" y="1493"/>
                </a:lnTo>
                <a:lnTo>
                  <a:pt x="780" y="1496"/>
                </a:lnTo>
                <a:lnTo>
                  <a:pt x="778" y="1499"/>
                </a:lnTo>
                <a:lnTo>
                  <a:pt x="778" y="1505"/>
                </a:lnTo>
                <a:lnTo>
                  <a:pt x="777" y="1511"/>
                </a:lnTo>
                <a:lnTo>
                  <a:pt x="776" y="1514"/>
                </a:lnTo>
                <a:lnTo>
                  <a:pt x="777" y="1518"/>
                </a:lnTo>
                <a:lnTo>
                  <a:pt x="780" y="1518"/>
                </a:lnTo>
                <a:lnTo>
                  <a:pt x="784" y="1518"/>
                </a:lnTo>
                <a:lnTo>
                  <a:pt x="782" y="1518"/>
                </a:lnTo>
                <a:lnTo>
                  <a:pt x="782" y="1520"/>
                </a:lnTo>
                <a:lnTo>
                  <a:pt x="780" y="1522"/>
                </a:lnTo>
                <a:lnTo>
                  <a:pt x="778" y="1524"/>
                </a:lnTo>
                <a:lnTo>
                  <a:pt x="777" y="1527"/>
                </a:lnTo>
                <a:lnTo>
                  <a:pt x="776" y="1530"/>
                </a:lnTo>
                <a:lnTo>
                  <a:pt x="776" y="1538"/>
                </a:lnTo>
                <a:lnTo>
                  <a:pt x="776" y="1546"/>
                </a:lnTo>
                <a:lnTo>
                  <a:pt x="783" y="1539"/>
                </a:lnTo>
                <a:lnTo>
                  <a:pt x="786" y="1531"/>
                </a:lnTo>
                <a:lnTo>
                  <a:pt x="786" y="1528"/>
                </a:lnTo>
                <a:lnTo>
                  <a:pt x="789" y="1527"/>
                </a:lnTo>
                <a:lnTo>
                  <a:pt x="791" y="1525"/>
                </a:lnTo>
                <a:lnTo>
                  <a:pt x="793" y="1522"/>
                </a:lnTo>
                <a:lnTo>
                  <a:pt x="792" y="1520"/>
                </a:lnTo>
                <a:lnTo>
                  <a:pt x="791" y="1518"/>
                </a:lnTo>
                <a:lnTo>
                  <a:pt x="794" y="1516"/>
                </a:lnTo>
                <a:lnTo>
                  <a:pt x="798" y="1518"/>
                </a:lnTo>
                <a:lnTo>
                  <a:pt x="798" y="1521"/>
                </a:lnTo>
                <a:lnTo>
                  <a:pt x="798" y="1525"/>
                </a:lnTo>
                <a:lnTo>
                  <a:pt x="797" y="1529"/>
                </a:lnTo>
                <a:lnTo>
                  <a:pt x="797" y="1534"/>
                </a:lnTo>
                <a:lnTo>
                  <a:pt x="795" y="1543"/>
                </a:lnTo>
                <a:lnTo>
                  <a:pt x="794" y="1552"/>
                </a:lnTo>
                <a:lnTo>
                  <a:pt x="795" y="1561"/>
                </a:lnTo>
                <a:lnTo>
                  <a:pt x="795" y="1570"/>
                </a:lnTo>
                <a:lnTo>
                  <a:pt x="793" y="1583"/>
                </a:lnTo>
                <a:lnTo>
                  <a:pt x="798" y="1594"/>
                </a:lnTo>
                <a:lnTo>
                  <a:pt x="794" y="1604"/>
                </a:lnTo>
                <a:lnTo>
                  <a:pt x="800" y="1616"/>
                </a:lnTo>
                <a:lnTo>
                  <a:pt x="793" y="1612"/>
                </a:lnTo>
                <a:lnTo>
                  <a:pt x="791" y="1618"/>
                </a:lnTo>
                <a:lnTo>
                  <a:pt x="793" y="1629"/>
                </a:lnTo>
                <a:lnTo>
                  <a:pt x="798" y="1641"/>
                </a:lnTo>
                <a:lnTo>
                  <a:pt x="800" y="1636"/>
                </a:lnTo>
                <a:lnTo>
                  <a:pt x="802" y="1632"/>
                </a:lnTo>
                <a:lnTo>
                  <a:pt x="805" y="1635"/>
                </a:lnTo>
                <a:lnTo>
                  <a:pt x="808" y="1635"/>
                </a:lnTo>
                <a:lnTo>
                  <a:pt x="805" y="1621"/>
                </a:lnTo>
                <a:lnTo>
                  <a:pt x="809" y="1609"/>
                </a:lnTo>
                <a:lnTo>
                  <a:pt x="813" y="1602"/>
                </a:lnTo>
                <a:lnTo>
                  <a:pt x="815" y="1595"/>
                </a:lnTo>
                <a:lnTo>
                  <a:pt x="816" y="1592"/>
                </a:lnTo>
                <a:lnTo>
                  <a:pt x="816" y="1588"/>
                </a:lnTo>
                <a:lnTo>
                  <a:pt x="815" y="1586"/>
                </a:lnTo>
                <a:lnTo>
                  <a:pt x="814" y="1584"/>
                </a:lnTo>
                <a:lnTo>
                  <a:pt x="819" y="1582"/>
                </a:lnTo>
                <a:lnTo>
                  <a:pt x="818" y="1570"/>
                </a:lnTo>
                <a:lnTo>
                  <a:pt x="819" y="1567"/>
                </a:lnTo>
                <a:lnTo>
                  <a:pt x="819" y="1564"/>
                </a:lnTo>
                <a:lnTo>
                  <a:pt x="820" y="1563"/>
                </a:lnTo>
                <a:lnTo>
                  <a:pt x="822" y="1562"/>
                </a:lnTo>
                <a:lnTo>
                  <a:pt x="820" y="1561"/>
                </a:lnTo>
                <a:lnTo>
                  <a:pt x="820" y="1558"/>
                </a:lnTo>
                <a:lnTo>
                  <a:pt x="823" y="1557"/>
                </a:lnTo>
                <a:lnTo>
                  <a:pt x="825" y="1557"/>
                </a:lnTo>
                <a:lnTo>
                  <a:pt x="830" y="1557"/>
                </a:lnTo>
                <a:lnTo>
                  <a:pt x="833" y="1555"/>
                </a:lnTo>
                <a:lnTo>
                  <a:pt x="832" y="1552"/>
                </a:lnTo>
                <a:lnTo>
                  <a:pt x="830" y="1550"/>
                </a:lnTo>
                <a:lnTo>
                  <a:pt x="830" y="1545"/>
                </a:lnTo>
                <a:lnTo>
                  <a:pt x="831" y="1541"/>
                </a:lnTo>
                <a:lnTo>
                  <a:pt x="828" y="1534"/>
                </a:lnTo>
                <a:lnTo>
                  <a:pt x="826" y="1527"/>
                </a:lnTo>
                <a:lnTo>
                  <a:pt x="832" y="1526"/>
                </a:lnTo>
                <a:lnTo>
                  <a:pt x="832" y="1520"/>
                </a:lnTo>
                <a:lnTo>
                  <a:pt x="832" y="1514"/>
                </a:lnTo>
                <a:lnTo>
                  <a:pt x="835" y="1509"/>
                </a:lnTo>
                <a:lnTo>
                  <a:pt x="836" y="1509"/>
                </a:lnTo>
                <a:lnTo>
                  <a:pt x="838" y="1508"/>
                </a:lnTo>
                <a:lnTo>
                  <a:pt x="838" y="1506"/>
                </a:lnTo>
                <a:lnTo>
                  <a:pt x="838" y="1505"/>
                </a:lnTo>
                <a:lnTo>
                  <a:pt x="838" y="1504"/>
                </a:lnTo>
                <a:lnTo>
                  <a:pt x="838" y="1501"/>
                </a:lnTo>
                <a:lnTo>
                  <a:pt x="839" y="1496"/>
                </a:lnTo>
                <a:lnTo>
                  <a:pt x="839" y="1492"/>
                </a:lnTo>
                <a:lnTo>
                  <a:pt x="838" y="1487"/>
                </a:lnTo>
                <a:lnTo>
                  <a:pt x="836" y="1484"/>
                </a:lnTo>
                <a:lnTo>
                  <a:pt x="839" y="1480"/>
                </a:lnTo>
                <a:lnTo>
                  <a:pt x="841" y="1477"/>
                </a:lnTo>
                <a:lnTo>
                  <a:pt x="840" y="1472"/>
                </a:lnTo>
                <a:lnTo>
                  <a:pt x="839" y="1469"/>
                </a:lnTo>
                <a:lnTo>
                  <a:pt x="839" y="1464"/>
                </a:lnTo>
                <a:lnTo>
                  <a:pt x="842" y="1462"/>
                </a:lnTo>
                <a:lnTo>
                  <a:pt x="846" y="1454"/>
                </a:lnTo>
                <a:lnTo>
                  <a:pt x="844" y="1445"/>
                </a:lnTo>
                <a:lnTo>
                  <a:pt x="843" y="1443"/>
                </a:lnTo>
                <a:lnTo>
                  <a:pt x="843" y="1442"/>
                </a:lnTo>
                <a:lnTo>
                  <a:pt x="844" y="1439"/>
                </a:lnTo>
                <a:lnTo>
                  <a:pt x="847" y="1439"/>
                </a:lnTo>
                <a:lnTo>
                  <a:pt x="849" y="1439"/>
                </a:lnTo>
                <a:lnTo>
                  <a:pt x="851" y="1438"/>
                </a:lnTo>
                <a:lnTo>
                  <a:pt x="851" y="1434"/>
                </a:lnTo>
                <a:lnTo>
                  <a:pt x="848" y="1431"/>
                </a:lnTo>
                <a:lnTo>
                  <a:pt x="847" y="1426"/>
                </a:lnTo>
                <a:lnTo>
                  <a:pt x="844" y="1421"/>
                </a:lnTo>
                <a:lnTo>
                  <a:pt x="846" y="1422"/>
                </a:lnTo>
                <a:lnTo>
                  <a:pt x="847" y="1425"/>
                </a:lnTo>
                <a:lnTo>
                  <a:pt x="857" y="1428"/>
                </a:lnTo>
                <a:lnTo>
                  <a:pt x="859" y="1445"/>
                </a:lnTo>
                <a:lnTo>
                  <a:pt x="858" y="1464"/>
                </a:lnTo>
                <a:lnTo>
                  <a:pt x="860" y="1484"/>
                </a:lnTo>
                <a:lnTo>
                  <a:pt x="865" y="1492"/>
                </a:lnTo>
                <a:lnTo>
                  <a:pt x="869" y="1501"/>
                </a:lnTo>
                <a:lnTo>
                  <a:pt x="872" y="1510"/>
                </a:lnTo>
                <a:lnTo>
                  <a:pt x="872" y="1519"/>
                </a:lnTo>
                <a:lnTo>
                  <a:pt x="869" y="1539"/>
                </a:lnTo>
                <a:lnTo>
                  <a:pt x="867" y="1560"/>
                </a:lnTo>
                <a:lnTo>
                  <a:pt x="869" y="1580"/>
                </a:lnTo>
                <a:lnTo>
                  <a:pt x="872" y="1601"/>
                </a:lnTo>
                <a:lnTo>
                  <a:pt x="873" y="1611"/>
                </a:lnTo>
                <a:lnTo>
                  <a:pt x="872" y="1621"/>
                </a:lnTo>
                <a:lnTo>
                  <a:pt x="869" y="1627"/>
                </a:lnTo>
                <a:lnTo>
                  <a:pt x="868" y="1632"/>
                </a:lnTo>
                <a:lnTo>
                  <a:pt x="869" y="1636"/>
                </a:lnTo>
                <a:lnTo>
                  <a:pt x="871" y="1641"/>
                </a:lnTo>
                <a:lnTo>
                  <a:pt x="869" y="1660"/>
                </a:lnTo>
                <a:lnTo>
                  <a:pt x="868" y="1680"/>
                </a:lnTo>
                <a:lnTo>
                  <a:pt x="869" y="1685"/>
                </a:lnTo>
                <a:lnTo>
                  <a:pt x="873" y="1687"/>
                </a:lnTo>
                <a:lnTo>
                  <a:pt x="880" y="1687"/>
                </a:lnTo>
                <a:lnTo>
                  <a:pt x="886" y="1684"/>
                </a:lnTo>
                <a:lnTo>
                  <a:pt x="881" y="1678"/>
                </a:lnTo>
                <a:lnTo>
                  <a:pt x="885" y="1676"/>
                </a:lnTo>
                <a:lnTo>
                  <a:pt x="890" y="1677"/>
                </a:lnTo>
                <a:lnTo>
                  <a:pt x="896" y="1677"/>
                </a:lnTo>
                <a:lnTo>
                  <a:pt x="900" y="1675"/>
                </a:lnTo>
                <a:lnTo>
                  <a:pt x="904" y="1670"/>
                </a:lnTo>
                <a:lnTo>
                  <a:pt x="905" y="1669"/>
                </a:lnTo>
                <a:lnTo>
                  <a:pt x="907" y="1669"/>
                </a:lnTo>
                <a:lnTo>
                  <a:pt x="909" y="1670"/>
                </a:lnTo>
                <a:lnTo>
                  <a:pt x="910" y="1671"/>
                </a:lnTo>
                <a:lnTo>
                  <a:pt x="914" y="1670"/>
                </a:lnTo>
                <a:lnTo>
                  <a:pt x="914" y="1667"/>
                </a:lnTo>
                <a:lnTo>
                  <a:pt x="913" y="1665"/>
                </a:lnTo>
                <a:lnTo>
                  <a:pt x="912" y="1661"/>
                </a:lnTo>
                <a:lnTo>
                  <a:pt x="908" y="1660"/>
                </a:lnTo>
                <a:lnTo>
                  <a:pt x="906" y="1658"/>
                </a:lnTo>
                <a:lnTo>
                  <a:pt x="906" y="1654"/>
                </a:lnTo>
                <a:lnTo>
                  <a:pt x="909" y="1652"/>
                </a:lnTo>
                <a:lnTo>
                  <a:pt x="913" y="1651"/>
                </a:lnTo>
                <a:lnTo>
                  <a:pt x="916" y="1650"/>
                </a:lnTo>
                <a:lnTo>
                  <a:pt x="921" y="1647"/>
                </a:lnTo>
                <a:lnTo>
                  <a:pt x="924" y="1646"/>
                </a:lnTo>
                <a:lnTo>
                  <a:pt x="923" y="1650"/>
                </a:lnTo>
                <a:lnTo>
                  <a:pt x="929" y="1653"/>
                </a:lnTo>
                <a:lnTo>
                  <a:pt x="937" y="1652"/>
                </a:lnTo>
                <a:lnTo>
                  <a:pt x="945" y="1649"/>
                </a:lnTo>
                <a:lnTo>
                  <a:pt x="935" y="1649"/>
                </a:lnTo>
                <a:lnTo>
                  <a:pt x="927" y="1646"/>
                </a:lnTo>
                <a:lnTo>
                  <a:pt x="930" y="1641"/>
                </a:lnTo>
                <a:lnTo>
                  <a:pt x="922" y="1641"/>
                </a:lnTo>
                <a:lnTo>
                  <a:pt x="915" y="1643"/>
                </a:lnTo>
                <a:lnTo>
                  <a:pt x="910" y="1638"/>
                </a:lnTo>
                <a:lnTo>
                  <a:pt x="910" y="1636"/>
                </a:lnTo>
                <a:lnTo>
                  <a:pt x="907" y="1635"/>
                </a:lnTo>
                <a:lnTo>
                  <a:pt x="907" y="1638"/>
                </a:lnTo>
                <a:lnTo>
                  <a:pt x="908" y="1642"/>
                </a:lnTo>
                <a:lnTo>
                  <a:pt x="898" y="1642"/>
                </a:lnTo>
                <a:lnTo>
                  <a:pt x="886" y="1638"/>
                </a:lnTo>
                <a:lnTo>
                  <a:pt x="898" y="1632"/>
                </a:lnTo>
                <a:lnTo>
                  <a:pt x="909" y="1628"/>
                </a:lnTo>
                <a:lnTo>
                  <a:pt x="901" y="1624"/>
                </a:lnTo>
                <a:lnTo>
                  <a:pt x="898" y="1616"/>
                </a:lnTo>
                <a:lnTo>
                  <a:pt x="901" y="1613"/>
                </a:lnTo>
                <a:lnTo>
                  <a:pt x="901" y="1609"/>
                </a:lnTo>
                <a:lnTo>
                  <a:pt x="906" y="1607"/>
                </a:lnTo>
                <a:lnTo>
                  <a:pt x="910" y="1605"/>
                </a:lnTo>
                <a:lnTo>
                  <a:pt x="914" y="1605"/>
                </a:lnTo>
                <a:lnTo>
                  <a:pt x="918" y="1604"/>
                </a:lnTo>
                <a:lnTo>
                  <a:pt x="921" y="1602"/>
                </a:lnTo>
                <a:lnTo>
                  <a:pt x="921" y="1599"/>
                </a:lnTo>
                <a:lnTo>
                  <a:pt x="921" y="1596"/>
                </a:lnTo>
                <a:lnTo>
                  <a:pt x="920" y="1595"/>
                </a:lnTo>
                <a:lnTo>
                  <a:pt x="916" y="1595"/>
                </a:lnTo>
                <a:lnTo>
                  <a:pt x="914" y="1596"/>
                </a:lnTo>
                <a:lnTo>
                  <a:pt x="912" y="1601"/>
                </a:lnTo>
                <a:lnTo>
                  <a:pt x="909" y="1604"/>
                </a:lnTo>
                <a:lnTo>
                  <a:pt x="907" y="1604"/>
                </a:lnTo>
                <a:lnTo>
                  <a:pt x="904" y="1604"/>
                </a:lnTo>
                <a:lnTo>
                  <a:pt x="898" y="1602"/>
                </a:lnTo>
                <a:lnTo>
                  <a:pt x="896" y="1596"/>
                </a:lnTo>
                <a:lnTo>
                  <a:pt x="899" y="1592"/>
                </a:lnTo>
                <a:lnTo>
                  <a:pt x="906" y="1593"/>
                </a:lnTo>
                <a:lnTo>
                  <a:pt x="910" y="1592"/>
                </a:lnTo>
                <a:lnTo>
                  <a:pt x="914" y="1587"/>
                </a:lnTo>
                <a:lnTo>
                  <a:pt x="905" y="1587"/>
                </a:lnTo>
                <a:lnTo>
                  <a:pt x="900" y="1583"/>
                </a:lnTo>
                <a:lnTo>
                  <a:pt x="904" y="1578"/>
                </a:lnTo>
                <a:lnTo>
                  <a:pt x="906" y="1572"/>
                </a:lnTo>
                <a:lnTo>
                  <a:pt x="909" y="1572"/>
                </a:lnTo>
                <a:lnTo>
                  <a:pt x="912" y="1570"/>
                </a:lnTo>
                <a:lnTo>
                  <a:pt x="915" y="1569"/>
                </a:lnTo>
                <a:lnTo>
                  <a:pt x="918" y="1570"/>
                </a:lnTo>
                <a:lnTo>
                  <a:pt x="933" y="1572"/>
                </a:lnTo>
                <a:lnTo>
                  <a:pt x="947" y="1570"/>
                </a:lnTo>
                <a:lnTo>
                  <a:pt x="959" y="1569"/>
                </a:lnTo>
                <a:lnTo>
                  <a:pt x="971" y="1570"/>
                </a:lnTo>
                <a:lnTo>
                  <a:pt x="980" y="1575"/>
                </a:lnTo>
                <a:lnTo>
                  <a:pt x="990" y="1575"/>
                </a:lnTo>
                <a:lnTo>
                  <a:pt x="984" y="1571"/>
                </a:lnTo>
                <a:lnTo>
                  <a:pt x="980" y="1567"/>
                </a:lnTo>
                <a:lnTo>
                  <a:pt x="976" y="1567"/>
                </a:lnTo>
                <a:lnTo>
                  <a:pt x="973" y="1567"/>
                </a:lnTo>
                <a:lnTo>
                  <a:pt x="967" y="1564"/>
                </a:lnTo>
                <a:lnTo>
                  <a:pt x="962" y="1562"/>
                </a:lnTo>
                <a:lnTo>
                  <a:pt x="967" y="1559"/>
                </a:lnTo>
                <a:lnTo>
                  <a:pt x="970" y="1553"/>
                </a:lnTo>
                <a:lnTo>
                  <a:pt x="967" y="1551"/>
                </a:lnTo>
                <a:lnTo>
                  <a:pt x="965" y="1549"/>
                </a:lnTo>
                <a:lnTo>
                  <a:pt x="963" y="1546"/>
                </a:lnTo>
                <a:lnTo>
                  <a:pt x="960" y="1543"/>
                </a:lnTo>
                <a:lnTo>
                  <a:pt x="955" y="1542"/>
                </a:lnTo>
                <a:lnTo>
                  <a:pt x="951" y="1545"/>
                </a:lnTo>
                <a:lnTo>
                  <a:pt x="954" y="1549"/>
                </a:lnTo>
                <a:lnTo>
                  <a:pt x="957" y="1552"/>
                </a:lnTo>
                <a:lnTo>
                  <a:pt x="960" y="1555"/>
                </a:lnTo>
                <a:lnTo>
                  <a:pt x="960" y="1560"/>
                </a:lnTo>
                <a:lnTo>
                  <a:pt x="950" y="1555"/>
                </a:lnTo>
                <a:lnTo>
                  <a:pt x="940" y="1563"/>
                </a:lnTo>
                <a:lnTo>
                  <a:pt x="939" y="1554"/>
                </a:lnTo>
                <a:lnTo>
                  <a:pt x="929" y="1555"/>
                </a:lnTo>
                <a:lnTo>
                  <a:pt x="932" y="1553"/>
                </a:lnTo>
                <a:lnTo>
                  <a:pt x="933" y="1550"/>
                </a:lnTo>
                <a:lnTo>
                  <a:pt x="931" y="1550"/>
                </a:lnTo>
                <a:lnTo>
                  <a:pt x="927" y="1550"/>
                </a:lnTo>
                <a:lnTo>
                  <a:pt x="923" y="1549"/>
                </a:lnTo>
                <a:lnTo>
                  <a:pt x="920" y="1549"/>
                </a:lnTo>
                <a:lnTo>
                  <a:pt x="917" y="1550"/>
                </a:lnTo>
                <a:lnTo>
                  <a:pt x="916" y="1553"/>
                </a:lnTo>
                <a:lnTo>
                  <a:pt x="916" y="1555"/>
                </a:lnTo>
                <a:lnTo>
                  <a:pt x="913" y="1557"/>
                </a:lnTo>
                <a:lnTo>
                  <a:pt x="910" y="1557"/>
                </a:lnTo>
                <a:lnTo>
                  <a:pt x="908" y="1554"/>
                </a:lnTo>
                <a:lnTo>
                  <a:pt x="900" y="1552"/>
                </a:lnTo>
                <a:lnTo>
                  <a:pt x="893" y="1550"/>
                </a:lnTo>
                <a:lnTo>
                  <a:pt x="898" y="1550"/>
                </a:lnTo>
                <a:lnTo>
                  <a:pt x="902" y="1547"/>
                </a:lnTo>
                <a:lnTo>
                  <a:pt x="899" y="1545"/>
                </a:lnTo>
                <a:lnTo>
                  <a:pt x="897" y="1542"/>
                </a:lnTo>
                <a:lnTo>
                  <a:pt x="904" y="1539"/>
                </a:lnTo>
                <a:lnTo>
                  <a:pt x="910" y="1537"/>
                </a:lnTo>
                <a:lnTo>
                  <a:pt x="914" y="1534"/>
                </a:lnTo>
                <a:lnTo>
                  <a:pt x="916" y="1530"/>
                </a:lnTo>
                <a:lnTo>
                  <a:pt x="931" y="1521"/>
                </a:lnTo>
                <a:lnTo>
                  <a:pt x="948" y="1521"/>
                </a:lnTo>
                <a:lnTo>
                  <a:pt x="953" y="1520"/>
                </a:lnTo>
                <a:lnTo>
                  <a:pt x="958" y="1518"/>
                </a:lnTo>
                <a:lnTo>
                  <a:pt x="959" y="1517"/>
                </a:lnTo>
                <a:lnTo>
                  <a:pt x="962" y="1516"/>
                </a:lnTo>
                <a:lnTo>
                  <a:pt x="967" y="1517"/>
                </a:lnTo>
                <a:lnTo>
                  <a:pt x="973" y="1516"/>
                </a:lnTo>
                <a:lnTo>
                  <a:pt x="975" y="1511"/>
                </a:lnTo>
                <a:lnTo>
                  <a:pt x="971" y="1509"/>
                </a:lnTo>
                <a:lnTo>
                  <a:pt x="967" y="1505"/>
                </a:lnTo>
                <a:lnTo>
                  <a:pt x="968" y="1501"/>
                </a:lnTo>
                <a:lnTo>
                  <a:pt x="973" y="1500"/>
                </a:lnTo>
                <a:lnTo>
                  <a:pt x="978" y="1503"/>
                </a:lnTo>
                <a:lnTo>
                  <a:pt x="983" y="1501"/>
                </a:lnTo>
                <a:lnTo>
                  <a:pt x="989" y="1501"/>
                </a:lnTo>
                <a:lnTo>
                  <a:pt x="990" y="1504"/>
                </a:lnTo>
                <a:lnTo>
                  <a:pt x="989" y="1508"/>
                </a:lnTo>
                <a:lnTo>
                  <a:pt x="990" y="1510"/>
                </a:lnTo>
                <a:lnTo>
                  <a:pt x="992" y="1512"/>
                </a:lnTo>
                <a:lnTo>
                  <a:pt x="992" y="1518"/>
                </a:lnTo>
                <a:lnTo>
                  <a:pt x="987" y="1520"/>
                </a:lnTo>
                <a:lnTo>
                  <a:pt x="978" y="1524"/>
                </a:lnTo>
                <a:lnTo>
                  <a:pt x="970" y="1524"/>
                </a:lnTo>
                <a:lnTo>
                  <a:pt x="960" y="1525"/>
                </a:lnTo>
                <a:lnTo>
                  <a:pt x="951" y="1527"/>
                </a:lnTo>
                <a:lnTo>
                  <a:pt x="958" y="1530"/>
                </a:lnTo>
                <a:lnTo>
                  <a:pt x="965" y="1536"/>
                </a:lnTo>
                <a:lnTo>
                  <a:pt x="967" y="1542"/>
                </a:lnTo>
                <a:lnTo>
                  <a:pt x="971" y="1546"/>
                </a:lnTo>
                <a:lnTo>
                  <a:pt x="976" y="1543"/>
                </a:lnTo>
                <a:lnTo>
                  <a:pt x="981" y="1541"/>
                </a:lnTo>
                <a:lnTo>
                  <a:pt x="982" y="1544"/>
                </a:lnTo>
                <a:lnTo>
                  <a:pt x="984" y="1544"/>
                </a:lnTo>
                <a:lnTo>
                  <a:pt x="984" y="1538"/>
                </a:lnTo>
                <a:lnTo>
                  <a:pt x="980" y="1533"/>
                </a:lnTo>
                <a:lnTo>
                  <a:pt x="982" y="1528"/>
                </a:lnTo>
                <a:lnTo>
                  <a:pt x="989" y="1530"/>
                </a:lnTo>
                <a:lnTo>
                  <a:pt x="992" y="1527"/>
                </a:lnTo>
                <a:lnTo>
                  <a:pt x="995" y="1522"/>
                </a:lnTo>
                <a:lnTo>
                  <a:pt x="997" y="1529"/>
                </a:lnTo>
                <a:lnTo>
                  <a:pt x="996" y="1536"/>
                </a:lnTo>
                <a:lnTo>
                  <a:pt x="990" y="1538"/>
                </a:lnTo>
                <a:lnTo>
                  <a:pt x="991" y="1543"/>
                </a:lnTo>
                <a:lnTo>
                  <a:pt x="995" y="1546"/>
                </a:lnTo>
                <a:lnTo>
                  <a:pt x="997" y="1550"/>
                </a:lnTo>
                <a:lnTo>
                  <a:pt x="990" y="1551"/>
                </a:lnTo>
                <a:lnTo>
                  <a:pt x="991" y="1560"/>
                </a:lnTo>
                <a:lnTo>
                  <a:pt x="991" y="1563"/>
                </a:lnTo>
                <a:lnTo>
                  <a:pt x="993" y="1567"/>
                </a:lnTo>
                <a:lnTo>
                  <a:pt x="999" y="1568"/>
                </a:lnTo>
                <a:lnTo>
                  <a:pt x="1005" y="1570"/>
                </a:lnTo>
                <a:lnTo>
                  <a:pt x="999" y="1571"/>
                </a:lnTo>
                <a:lnTo>
                  <a:pt x="995" y="1574"/>
                </a:lnTo>
                <a:lnTo>
                  <a:pt x="993" y="1578"/>
                </a:lnTo>
                <a:lnTo>
                  <a:pt x="997" y="1580"/>
                </a:lnTo>
                <a:lnTo>
                  <a:pt x="1000" y="1578"/>
                </a:lnTo>
                <a:lnTo>
                  <a:pt x="1004" y="1578"/>
                </a:lnTo>
                <a:lnTo>
                  <a:pt x="1005" y="1582"/>
                </a:lnTo>
                <a:lnTo>
                  <a:pt x="1004" y="1586"/>
                </a:lnTo>
                <a:lnTo>
                  <a:pt x="999" y="1586"/>
                </a:lnTo>
                <a:lnTo>
                  <a:pt x="996" y="1586"/>
                </a:lnTo>
                <a:lnTo>
                  <a:pt x="993" y="1588"/>
                </a:lnTo>
                <a:lnTo>
                  <a:pt x="992" y="1593"/>
                </a:lnTo>
                <a:lnTo>
                  <a:pt x="991" y="1595"/>
                </a:lnTo>
                <a:lnTo>
                  <a:pt x="990" y="1599"/>
                </a:lnTo>
                <a:lnTo>
                  <a:pt x="993" y="1603"/>
                </a:lnTo>
                <a:lnTo>
                  <a:pt x="997" y="1608"/>
                </a:lnTo>
                <a:lnTo>
                  <a:pt x="989" y="1608"/>
                </a:lnTo>
                <a:lnTo>
                  <a:pt x="982" y="1609"/>
                </a:lnTo>
                <a:lnTo>
                  <a:pt x="988" y="1613"/>
                </a:lnTo>
                <a:lnTo>
                  <a:pt x="995" y="1614"/>
                </a:lnTo>
                <a:lnTo>
                  <a:pt x="1000" y="1616"/>
                </a:lnTo>
                <a:lnTo>
                  <a:pt x="1004" y="1618"/>
                </a:lnTo>
                <a:lnTo>
                  <a:pt x="997" y="1620"/>
                </a:lnTo>
                <a:lnTo>
                  <a:pt x="989" y="1619"/>
                </a:lnTo>
                <a:lnTo>
                  <a:pt x="981" y="1619"/>
                </a:lnTo>
                <a:lnTo>
                  <a:pt x="973" y="1621"/>
                </a:lnTo>
                <a:lnTo>
                  <a:pt x="970" y="1622"/>
                </a:lnTo>
                <a:lnTo>
                  <a:pt x="971" y="1626"/>
                </a:lnTo>
                <a:lnTo>
                  <a:pt x="978" y="1627"/>
                </a:lnTo>
                <a:lnTo>
                  <a:pt x="984" y="1627"/>
                </a:lnTo>
                <a:lnTo>
                  <a:pt x="997" y="1634"/>
                </a:lnTo>
                <a:lnTo>
                  <a:pt x="1012" y="1638"/>
                </a:lnTo>
                <a:lnTo>
                  <a:pt x="1017" y="1638"/>
                </a:lnTo>
                <a:lnTo>
                  <a:pt x="1019" y="1643"/>
                </a:lnTo>
                <a:lnTo>
                  <a:pt x="1017" y="1647"/>
                </a:lnTo>
                <a:lnTo>
                  <a:pt x="1021" y="1651"/>
                </a:lnTo>
                <a:lnTo>
                  <a:pt x="1033" y="1645"/>
                </a:lnTo>
                <a:lnTo>
                  <a:pt x="1042" y="1635"/>
                </a:lnTo>
                <a:lnTo>
                  <a:pt x="1042" y="1632"/>
                </a:lnTo>
                <a:lnTo>
                  <a:pt x="1042" y="1630"/>
                </a:lnTo>
                <a:lnTo>
                  <a:pt x="1042" y="1629"/>
                </a:lnTo>
                <a:lnTo>
                  <a:pt x="1044" y="1628"/>
                </a:lnTo>
                <a:lnTo>
                  <a:pt x="1046" y="1628"/>
                </a:lnTo>
                <a:lnTo>
                  <a:pt x="1046" y="1625"/>
                </a:lnTo>
                <a:lnTo>
                  <a:pt x="1044" y="1619"/>
                </a:lnTo>
                <a:lnTo>
                  <a:pt x="1041" y="1614"/>
                </a:lnTo>
                <a:lnTo>
                  <a:pt x="1042" y="1608"/>
                </a:lnTo>
                <a:lnTo>
                  <a:pt x="1045" y="1603"/>
                </a:lnTo>
                <a:lnTo>
                  <a:pt x="1040" y="1600"/>
                </a:lnTo>
                <a:lnTo>
                  <a:pt x="1033" y="1599"/>
                </a:lnTo>
                <a:lnTo>
                  <a:pt x="1029" y="1594"/>
                </a:lnTo>
                <a:lnTo>
                  <a:pt x="1026" y="1589"/>
                </a:lnTo>
                <a:lnTo>
                  <a:pt x="1020" y="1587"/>
                </a:lnTo>
                <a:lnTo>
                  <a:pt x="1013" y="1585"/>
                </a:lnTo>
                <a:lnTo>
                  <a:pt x="1011" y="1583"/>
                </a:lnTo>
                <a:lnTo>
                  <a:pt x="1013" y="1580"/>
                </a:lnTo>
                <a:lnTo>
                  <a:pt x="1015" y="1575"/>
                </a:lnTo>
                <a:lnTo>
                  <a:pt x="1019" y="1570"/>
                </a:lnTo>
                <a:lnTo>
                  <a:pt x="1021" y="1580"/>
                </a:lnTo>
                <a:lnTo>
                  <a:pt x="1028" y="1584"/>
                </a:lnTo>
                <a:lnTo>
                  <a:pt x="1029" y="1582"/>
                </a:lnTo>
                <a:lnTo>
                  <a:pt x="1030" y="1579"/>
                </a:lnTo>
                <a:lnTo>
                  <a:pt x="1034" y="1586"/>
                </a:lnTo>
                <a:lnTo>
                  <a:pt x="1039" y="1595"/>
                </a:lnTo>
                <a:lnTo>
                  <a:pt x="1040" y="1589"/>
                </a:lnTo>
                <a:lnTo>
                  <a:pt x="1038" y="1583"/>
                </a:lnTo>
                <a:lnTo>
                  <a:pt x="1040" y="1578"/>
                </a:lnTo>
                <a:lnTo>
                  <a:pt x="1039" y="1575"/>
                </a:lnTo>
                <a:lnTo>
                  <a:pt x="1034" y="1576"/>
                </a:lnTo>
                <a:lnTo>
                  <a:pt x="1032" y="1575"/>
                </a:lnTo>
                <a:lnTo>
                  <a:pt x="1033" y="1571"/>
                </a:lnTo>
                <a:lnTo>
                  <a:pt x="1037" y="1569"/>
                </a:lnTo>
                <a:lnTo>
                  <a:pt x="1040" y="1563"/>
                </a:lnTo>
                <a:lnTo>
                  <a:pt x="1038" y="1558"/>
                </a:lnTo>
                <a:lnTo>
                  <a:pt x="1034" y="1553"/>
                </a:lnTo>
                <a:lnTo>
                  <a:pt x="1036" y="1549"/>
                </a:lnTo>
                <a:lnTo>
                  <a:pt x="1038" y="1547"/>
                </a:lnTo>
                <a:lnTo>
                  <a:pt x="1040" y="1545"/>
                </a:lnTo>
                <a:lnTo>
                  <a:pt x="1039" y="1543"/>
                </a:lnTo>
                <a:lnTo>
                  <a:pt x="1037" y="1539"/>
                </a:lnTo>
                <a:lnTo>
                  <a:pt x="1038" y="1536"/>
                </a:lnTo>
                <a:lnTo>
                  <a:pt x="1040" y="1534"/>
                </a:lnTo>
                <a:lnTo>
                  <a:pt x="1044" y="1536"/>
                </a:lnTo>
                <a:lnTo>
                  <a:pt x="1046" y="1538"/>
                </a:lnTo>
                <a:lnTo>
                  <a:pt x="1049" y="1537"/>
                </a:lnTo>
                <a:lnTo>
                  <a:pt x="1053" y="1535"/>
                </a:lnTo>
                <a:lnTo>
                  <a:pt x="1053" y="1530"/>
                </a:lnTo>
                <a:lnTo>
                  <a:pt x="1050" y="1527"/>
                </a:lnTo>
                <a:lnTo>
                  <a:pt x="1048" y="1524"/>
                </a:lnTo>
                <a:lnTo>
                  <a:pt x="1047" y="1519"/>
                </a:lnTo>
                <a:lnTo>
                  <a:pt x="1049" y="1518"/>
                </a:lnTo>
                <a:lnTo>
                  <a:pt x="1053" y="1518"/>
                </a:lnTo>
                <a:lnTo>
                  <a:pt x="1055" y="1517"/>
                </a:lnTo>
                <a:lnTo>
                  <a:pt x="1055" y="1512"/>
                </a:lnTo>
                <a:lnTo>
                  <a:pt x="1050" y="1504"/>
                </a:lnTo>
                <a:lnTo>
                  <a:pt x="1047" y="1497"/>
                </a:lnTo>
                <a:lnTo>
                  <a:pt x="1047" y="1495"/>
                </a:lnTo>
                <a:lnTo>
                  <a:pt x="1048" y="1493"/>
                </a:lnTo>
                <a:lnTo>
                  <a:pt x="1049" y="1492"/>
                </a:lnTo>
                <a:lnTo>
                  <a:pt x="1052" y="1491"/>
                </a:lnTo>
                <a:lnTo>
                  <a:pt x="1052" y="1489"/>
                </a:lnTo>
                <a:lnTo>
                  <a:pt x="1052" y="1488"/>
                </a:lnTo>
                <a:lnTo>
                  <a:pt x="1050" y="1476"/>
                </a:lnTo>
                <a:lnTo>
                  <a:pt x="1049" y="1464"/>
                </a:lnTo>
                <a:lnTo>
                  <a:pt x="1048" y="1459"/>
                </a:lnTo>
                <a:lnTo>
                  <a:pt x="1047" y="1453"/>
                </a:lnTo>
                <a:lnTo>
                  <a:pt x="1046" y="1450"/>
                </a:lnTo>
                <a:lnTo>
                  <a:pt x="1046" y="1445"/>
                </a:lnTo>
                <a:lnTo>
                  <a:pt x="1050" y="1444"/>
                </a:lnTo>
                <a:lnTo>
                  <a:pt x="1056" y="1443"/>
                </a:lnTo>
                <a:lnTo>
                  <a:pt x="1056" y="1438"/>
                </a:lnTo>
                <a:lnTo>
                  <a:pt x="1056" y="1434"/>
                </a:lnTo>
                <a:lnTo>
                  <a:pt x="1050" y="1438"/>
                </a:lnTo>
                <a:lnTo>
                  <a:pt x="1046" y="1436"/>
                </a:lnTo>
                <a:lnTo>
                  <a:pt x="1047" y="1434"/>
                </a:lnTo>
                <a:lnTo>
                  <a:pt x="1049" y="1433"/>
                </a:lnTo>
                <a:lnTo>
                  <a:pt x="1053" y="1431"/>
                </a:lnTo>
                <a:lnTo>
                  <a:pt x="1054" y="1430"/>
                </a:lnTo>
                <a:lnTo>
                  <a:pt x="1056" y="1431"/>
                </a:lnTo>
                <a:lnTo>
                  <a:pt x="1058" y="1430"/>
                </a:lnTo>
                <a:lnTo>
                  <a:pt x="1058" y="1427"/>
                </a:lnTo>
                <a:lnTo>
                  <a:pt x="1058" y="1423"/>
                </a:lnTo>
                <a:lnTo>
                  <a:pt x="1053" y="1420"/>
                </a:lnTo>
                <a:lnTo>
                  <a:pt x="1046" y="1418"/>
                </a:lnTo>
                <a:lnTo>
                  <a:pt x="1052" y="1412"/>
                </a:lnTo>
                <a:lnTo>
                  <a:pt x="1050" y="1403"/>
                </a:lnTo>
                <a:lnTo>
                  <a:pt x="1048" y="1397"/>
                </a:lnTo>
                <a:lnTo>
                  <a:pt x="1047" y="1392"/>
                </a:lnTo>
                <a:lnTo>
                  <a:pt x="1048" y="1387"/>
                </a:lnTo>
                <a:lnTo>
                  <a:pt x="1053" y="1384"/>
                </a:lnTo>
                <a:lnTo>
                  <a:pt x="1059" y="1376"/>
                </a:lnTo>
                <a:lnTo>
                  <a:pt x="1063" y="1364"/>
                </a:lnTo>
                <a:lnTo>
                  <a:pt x="1064" y="1358"/>
                </a:lnTo>
                <a:lnTo>
                  <a:pt x="1066" y="1351"/>
                </a:lnTo>
                <a:lnTo>
                  <a:pt x="1066" y="1346"/>
                </a:lnTo>
                <a:lnTo>
                  <a:pt x="1067" y="1342"/>
                </a:lnTo>
                <a:lnTo>
                  <a:pt x="1069" y="1338"/>
                </a:lnTo>
                <a:lnTo>
                  <a:pt x="1072" y="1338"/>
                </a:lnTo>
                <a:lnTo>
                  <a:pt x="1072" y="1344"/>
                </a:lnTo>
                <a:lnTo>
                  <a:pt x="1072" y="1348"/>
                </a:lnTo>
                <a:lnTo>
                  <a:pt x="1072" y="1350"/>
                </a:lnTo>
                <a:lnTo>
                  <a:pt x="1073" y="1351"/>
                </a:lnTo>
                <a:lnTo>
                  <a:pt x="1074" y="1354"/>
                </a:lnTo>
                <a:lnTo>
                  <a:pt x="1074" y="1358"/>
                </a:lnTo>
                <a:lnTo>
                  <a:pt x="1077" y="1360"/>
                </a:lnTo>
                <a:lnTo>
                  <a:pt x="1079" y="1361"/>
                </a:lnTo>
                <a:lnTo>
                  <a:pt x="1081" y="1364"/>
                </a:lnTo>
                <a:lnTo>
                  <a:pt x="1082" y="1369"/>
                </a:lnTo>
                <a:lnTo>
                  <a:pt x="1082" y="1373"/>
                </a:lnTo>
                <a:lnTo>
                  <a:pt x="1081" y="1378"/>
                </a:lnTo>
                <a:lnTo>
                  <a:pt x="1081" y="1384"/>
                </a:lnTo>
                <a:lnTo>
                  <a:pt x="1083" y="1389"/>
                </a:lnTo>
                <a:lnTo>
                  <a:pt x="1087" y="1397"/>
                </a:lnTo>
                <a:lnTo>
                  <a:pt x="1095" y="1397"/>
                </a:lnTo>
                <a:lnTo>
                  <a:pt x="1096" y="1441"/>
                </a:lnTo>
                <a:lnTo>
                  <a:pt x="1104" y="1483"/>
                </a:lnTo>
                <a:lnTo>
                  <a:pt x="1106" y="1478"/>
                </a:lnTo>
                <a:lnTo>
                  <a:pt x="1110" y="1476"/>
                </a:lnTo>
                <a:lnTo>
                  <a:pt x="1111" y="1511"/>
                </a:lnTo>
                <a:lnTo>
                  <a:pt x="1128" y="1543"/>
                </a:lnTo>
                <a:lnTo>
                  <a:pt x="1129" y="1538"/>
                </a:lnTo>
                <a:lnTo>
                  <a:pt x="1132" y="1534"/>
                </a:lnTo>
                <a:lnTo>
                  <a:pt x="1132" y="1538"/>
                </a:lnTo>
                <a:lnTo>
                  <a:pt x="1136" y="1542"/>
                </a:lnTo>
                <a:lnTo>
                  <a:pt x="1138" y="1546"/>
                </a:lnTo>
                <a:lnTo>
                  <a:pt x="1141" y="1550"/>
                </a:lnTo>
                <a:lnTo>
                  <a:pt x="1145" y="1549"/>
                </a:lnTo>
                <a:lnTo>
                  <a:pt x="1145" y="1545"/>
                </a:lnTo>
                <a:lnTo>
                  <a:pt x="1141" y="1541"/>
                </a:lnTo>
                <a:lnTo>
                  <a:pt x="1139" y="1534"/>
                </a:lnTo>
                <a:lnTo>
                  <a:pt x="1143" y="1537"/>
                </a:lnTo>
                <a:lnTo>
                  <a:pt x="1145" y="1541"/>
                </a:lnTo>
                <a:lnTo>
                  <a:pt x="1147" y="1533"/>
                </a:lnTo>
                <a:lnTo>
                  <a:pt x="1146" y="1526"/>
                </a:lnTo>
                <a:lnTo>
                  <a:pt x="1148" y="1519"/>
                </a:lnTo>
                <a:lnTo>
                  <a:pt x="1149" y="1512"/>
                </a:lnTo>
                <a:lnTo>
                  <a:pt x="1146" y="1509"/>
                </a:lnTo>
                <a:lnTo>
                  <a:pt x="1144" y="1504"/>
                </a:lnTo>
                <a:lnTo>
                  <a:pt x="1146" y="1501"/>
                </a:lnTo>
                <a:lnTo>
                  <a:pt x="1148" y="1499"/>
                </a:lnTo>
                <a:lnTo>
                  <a:pt x="1146" y="1493"/>
                </a:lnTo>
                <a:lnTo>
                  <a:pt x="1148" y="1488"/>
                </a:lnTo>
                <a:lnTo>
                  <a:pt x="1149" y="1489"/>
                </a:lnTo>
                <a:lnTo>
                  <a:pt x="1151" y="1491"/>
                </a:lnTo>
                <a:lnTo>
                  <a:pt x="1153" y="1488"/>
                </a:lnTo>
                <a:lnTo>
                  <a:pt x="1151" y="1485"/>
                </a:lnTo>
                <a:lnTo>
                  <a:pt x="1148" y="1476"/>
                </a:lnTo>
                <a:lnTo>
                  <a:pt x="1145" y="1467"/>
                </a:lnTo>
                <a:lnTo>
                  <a:pt x="1149" y="1468"/>
                </a:lnTo>
                <a:lnTo>
                  <a:pt x="1152" y="1466"/>
                </a:lnTo>
                <a:lnTo>
                  <a:pt x="1151" y="1461"/>
                </a:lnTo>
                <a:lnTo>
                  <a:pt x="1147" y="1458"/>
                </a:lnTo>
                <a:lnTo>
                  <a:pt x="1140" y="1443"/>
                </a:lnTo>
                <a:lnTo>
                  <a:pt x="1137" y="1428"/>
                </a:lnTo>
                <a:lnTo>
                  <a:pt x="1143" y="1431"/>
                </a:lnTo>
                <a:lnTo>
                  <a:pt x="1147" y="1429"/>
                </a:lnTo>
                <a:lnTo>
                  <a:pt x="1148" y="1425"/>
                </a:lnTo>
                <a:lnTo>
                  <a:pt x="1151" y="1419"/>
                </a:lnTo>
                <a:lnTo>
                  <a:pt x="1154" y="1417"/>
                </a:lnTo>
                <a:lnTo>
                  <a:pt x="1156" y="1419"/>
                </a:lnTo>
                <a:lnTo>
                  <a:pt x="1155" y="1423"/>
                </a:lnTo>
                <a:lnTo>
                  <a:pt x="1152" y="1428"/>
                </a:lnTo>
                <a:lnTo>
                  <a:pt x="1149" y="1433"/>
                </a:lnTo>
                <a:lnTo>
                  <a:pt x="1148" y="1437"/>
                </a:lnTo>
                <a:lnTo>
                  <a:pt x="1146" y="1441"/>
                </a:lnTo>
                <a:lnTo>
                  <a:pt x="1146" y="1445"/>
                </a:lnTo>
                <a:lnTo>
                  <a:pt x="1149" y="1445"/>
                </a:lnTo>
                <a:lnTo>
                  <a:pt x="1153" y="1445"/>
                </a:lnTo>
                <a:lnTo>
                  <a:pt x="1154" y="1448"/>
                </a:lnTo>
                <a:lnTo>
                  <a:pt x="1154" y="1453"/>
                </a:lnTo>
                <a:lnTo>
                  <a:pt x="1159" y="1466"/>
                </a:lnTo>
                <a:lnTo>
                  <a:pt x="1163" y="1478"/>
                </a:lnTo>
                <a:lnTo>
                  <a:pt x="1171" y="1505"/>
                </a:lnTo>
                <a:lnTo>
                  <a:pt x="1174" y="1533"/>
                </a:lnTo>
                <a:lnTo>
                  <a:pt x="1179" y="1531"/>
                </a:lnTo>
                <a:lnTo>
                  <a:pt x="1182" y="1527"/>
                </a:lnTo>
                <a:lnTo>
                  <a:pt x="1186" y="1528"/>
                </a:lnTo>
                <a:lnTo>
                  <a:pt x="1185" y="1533"/>
                </a:lnTo>
                <a:lnTo>
                  <a:pt x="1181" y="1550"/>
                </a:lnTo>
                <a:lnTo>
                  <a:pt x="1184" y="1567"/>
                </a:lnTo>
                <a:lnTo>
                  <a:pt x="1186" y="1572"/>
                </a:lnTo>
                <a:lnTo>
                  <a:pt x="1187" y="1578"/>
                </a:lnTo>
                <a:lnTo>
                  <a:pt x="1187" y="1585"/>
                </a:lnTo>
                <a:lnTo>
                  <a:pt x="1188" y="1593"/>
                </a:lnTo>
                <a:lnTo>
                  <a:pt x="1188" y="1599"/>
                </a:lnTo>
                <a:lnTo>
                  <a:pt x="1189" y="1605"/>
                </a:lnTo>
                <a:lnTo>
                  <a:pt x="1192" y="1608"/>
                </a:lnTo>
                <a:lnTo>
                  <a:pt x="1196" y="1608"/>
                </a:lnTo>
                <a:lnTo>
                  <a:pt x="1195" y="1617"/>
                </a:lnTo>
                <a:lnTo>
                  <a:pt x="1199" y="1625"/>
                </a:lnTo>
                <a:lnTo>
                  <a:pt x="1202" y="1628"/>
                </a:lnTo>
                <a:lnTo>
                  <a:pt x="1203" y="1633"/>
                </a:lnTo>
                <a:lnTo>
                  <a:pt x="1203" y="1637"/>
                </a:lnTo>
                <a:lnTo>
                  <a:pt x="1205" y="1642"/>
                </a:lnTo>
                <a:lnTo>
                  <a:pt x="1209" y="1643"/>
                </a:lnTo>
                <a:lnTo>
                  <a:pt x="1213" y="1643"/>
                </a:lnTo>
                <a:lnTo>
                  <a:pt x="1214" y="1640"/>
                </a:lnTo>
                <a:lnTo>
                  <a:pt x="1217" y="1637"/>
                </a:lnTo>
                <a:lnTo>
                  <a:pt x="1219" y="1638"/>
                </a:lnTo>
                <a:lnTo>
                  <a:pt x="1222" y="1641"/>
                </a:lnTo>
                <a:lnTo>
                  <a:pt x="1226" y="1643"/>
                </a:lnTo>
                <a:lnTo>
                  <a:pt x="1230" y="1644"/>
                </a:lnTo>
                <a:lnTo>
                  <a:pt x="1227" y="1637"/>
                </a:lnTo>
                <a:lnTo>
                  <a:pt x="1227" y="1628"/>
                </a:lnTo>
                <a:lnTo>
                  <a:pt x="1227" y="1624"/>
                </a:lnTo>
                <a:lnTo>
                  <a:pt x="1226" y="1620"/>
                </a:lnTo>
                <a:lnTo>
                  <a:pt x="1225" y="1617"/>
                </a:lnTo>
                <a:lnTo>
                  <a:pt x="1223" y="1614"/>
                </a:lnTo>
                <a:lnTo>
                  <a:pt x="1226" y="1612"/>
                </a:lnTo>
                <a:lnTo>
                  <a:pt x="1229" y="1610"/>
                </a:lnTo>
                <a:lnTo>
                  <a:pt x="1228" y="1603"/>
                </a:lnTo>
                <a:lnTo>
                  <a:pt x="1226" y="1595"/>
                </a:lnTo>
                <a:lnTo>
                  <a:pt x="1223" y="1586"/>
                </a:lnTo>
                <a:lnTo>
                  <a:pt x="1220" y="1577"/>
                </a:lnTo>
                <a:lnTo>
                  <a:pt x="1219" y="1574"/>
                </a:lnTo>
                <a:lnTo>
                  <a:pt x="1218" y="1570"/>
                </a:lnTo>
                <a:lnTo>
                  <a:pt x="1220" y="1570"/>
                </a:lnTo>
                <a:lnTo>
                  <a:pt x="1223" y="1569"/>
                </a:lnTo>
                <a:lnTo>
                  <a:pt x="1222" y="1567"/>
                </a:lnTo>
                <a:lnTo>
                  <a:pt x="1220" y="1564"/>
                </a:lnTo>
                <a:lnTo>
                  <a:pt x="1219" y="1562"/>
                </a:lnTo>
                <a:lnTo>
                  <a:pt x="1218" y="1559"/>
                </a:lnTo>
                <a:lnTo>
                  <a:pt x="1220" y="1557"/>
                </a:lnTo>
                <a:lnTo>
                  <a:pt x="1222" y="1553"/>
                </a:lnTo>
                <a:lnTo>
                  <a:pt x="1220" y="1545"/>
                </a:lnTo>
                <a:lnTo>
                  <a:pt x="1214" y="1538"/>
                </a:lnTo>
                <a:lnTo>
                  <a:pt x="1213" y="1536"/>
                </a:lnTo>
                <a:lnTo>
                  <a:pt x="1212" y="1534"/>
                </a:lnTo>
                <a:lnTo>
                  <a:pt x="1213" y="1533"/>
                </a:lnTo>
                <a:lnTo>
                  <a:pt x="1217" y="1531"/>
                </a:lnTo>
                <a:lnTo>
                  <a:pt x="1217" y="1526"/>
                </a:lnTo>
                <a:lnTo>
                  <a:pt x="1213" y="1519"/>
                </a:lnTo>
                <a:lnTo>
                  <a:pt x="1211" y="1510"/>
                </a:lnTo>
                <a:lnTo>
                  <a:pt x="1210" y="1501"/>
                </a:lnTo>
                <a:lnTo>
                  <a:pt x="1207" y="1489"/>
                </a:lnTo>
                <a:lnTo>
                  <a:pt x="1203" y="1479"/>
                </a:lnTo>
                <a:lnTo>
                  <a:pt x="1202" y="1476"/>
                </a:lnTo>
                <a:lnTo>
                  <a:pt x="1199" y="1472"/>
                </a:lnTo>
                <a:lnTo>
                  <a:pt x="1202" y="1471"/>
                </a:lnTo>
                <a:lnTo>
                  <a:pt x="1204" y="1470"/>
                </a:lnTo>
                <a:lnTo>
                  <a:pt x="1203" y="1466"/>
                </a:lnTo>
                <a:lnTo>
                  <a:pt x="1198" y="1461"/>
                </a:lnTo>
                <a:lnTo>
                  <a:pt x="1198" y="1453"/>
                </a:lnTo>
                <a:lnTo>
                  <a:pt x="1198" y="1445"/>
                </a:lnTo>
                <a:lnTo>
                  <a:pt x="1202" y="1446"/>
                </a:lnTo>
                <a:lnTo>
                  <a:pt x="1205" y="1445"/>
                </a:lnTo>
                <a:lnTo>
                  <a:pt x="1204" y="1442"/>
                </a:lnTo>
                <a:lnTo>
                  <a:pt x="1199" y="1439"/>
                </a:lnTo>
                <a:lnTo>
                  <a:pt x="1199" y="1431"/>
                </a:lnTo>
                <a:lnTo>
                  <a:pt x="1203" y="1422"/>
                </a:lnTo>
                <a:lnTo>
                  <a:pt x="1204" y="1418"/>
                </a:lnTo>
                <a:lnTo>
                  <a:pt x="1203" y="1412"/>
                </a:lnTo>
                <a:lnTo>
                  <a:pt x="1201" y="1409"/>
                </a:lnTo>
                <a:lnTo>
                  <a:pt x="1199" y="1403"/>
                </a:lnTo>
                <a:lnTo>
                  <a:pt x="1204" y="1397"/>
                </a:lnTo>
                <a:lnTo>
                  <a:pt x="1212" y="1395"/>
                </a:lnTo>
                <a:lnTo>
                  <a:pt x="1213" y="1391"/>
                </a:lnTo>
                <a:lnTo>
                  <a:pt x="1211" y="1386"/>
                </a:lnTo>
                <a:lnTo>
                  <a:pt x="1205" y="1380"/>
                </a:lnTo>
                <a:lnTo>
                  <a:pt x="1206" y="1373"/>
                </a:lnTo>
                <a:lnTo>
                  <a:pt x="1209" y="1372"/>
                </a:lnTo>
                <a:lnTo>
                  <a:pt x="1211" y="1372"/>
                </a:lnTo>
                <a:lnTo>
                  <a:pt x="1215" y="1373"/>
                </a:lnTo>
                <a:lnTo>
                  <a:pt x="1218" y="1371"/>
                </a:lnTo>
                <a:lnTo>
                  <a:pt x="1215" y="1361"/>
                </a:lnTo>
                <a:lnTo>
                  <a:pt x="1213" y="1352"/>
                </a:lnTo>
                <a:lnTo>
                  <a:pt x="1213" y="1353"/>
                </a:lnTo>
                <a:lnTo>
                  <a:pt x="1214" y="1354"/>
                </a:lnTo>
                <a:lnTo>
                  <a:pt x="1215" y="1352"/>
                </a:lnTo>
                <a:lnTo>
                  <a:pt x="1218" y="1351"/>
                </a:lnTo>
                <a:lnTo>
                  <a:pt x="1219" y="1348"/>
                </a:lnTo>
                <a:lnTo>
                  <a:pt x="1218" y="1345"/>
                </a:lnTo>
                <a:lnTo>
                  <a:pt x="1214" y="1340"/>
                </a:lnTo>
                <a:lnTo>
                  <a:pt x="1213" y="1336"/>
                </a:lnTo>
                <a:lnTo>
                  <a:pt x="1214" y="1335"/>
                </a:lnTo>
                <a:lnTo>
                  <a:pt x="1215" y="1334"/>
                </a:lnTo>
                <a:lnTo>
                  <a:pt x="1214" y="1331"/>
                </a:lnTo>
                <a:lnTo>
                  <a:pt x="1214" y="1328"/>
                </a:lnTo>
                <a:lnTo>
                  <a:pt x="1215" y="1323"/>
                </a:lnTo>
                <a:lnTo>
                  <a:pt x="1217" y="1318"/>
                </a:lnTo>
                <a:lnTo>
                  <a:pt x="1214" y="1306"/>
                </a:lnTo>
                <a:lnTo>
                  <a:pt x="1210" y="1295"/>
                </a:lnTo>
                <a:lnTo>
                  <a:pt x="1215" y="1295"/>
                </a:lnTo>
                <a:lnTo>
                  <a:pt x="1215" y="1290"/>
                </a:lnTo>
                <a:lnTo>
                  <a:pt x="1209" y="1285"/>
                </a:lnTo>
                <a:lnTo>
                  <a:pt x="1204" y="1277"/>
                </a:lnTo>
                <a:lnTo>
                  <a:pt x="1210" y="1279"/>
                </a:lnTo>
                <a:lnTo>
                  <a:pt x="1213" y="1277"/>
                </a:lnTo>
                <a:lnTo>
                  <a:pt x="1213" y="1275"/>
                </a:lnTo>
                <a:lnTo>
                  <a:pt x="1211" y="1272"/>
                </a:lnTo>
                <a:lnTo>
                  <a:pt x="1210" y="1268"/>
                </a:lnTo>
                <a:lnTo>
                  <a:pt x="1210" y="1264"/>
                </a:lnTo>
                <a:lnTo>
                  <a:pt x="1207" y="1264"/>
                </a:lnTo>
                <a:lnTo>
                  <a:pt x="1204" y="1264"/>
                </a:lnTo>
                <a:lnTo>
                  <a:pt x="1207" y="1264"/>
                </a:lnTo>
                <a:lnTo>
                  <a:pt x="1210" y="1264"/>
                </a:lnTo>
                <a:lnTo>
                  <a:pt x="1206" y="1260"/>
                </a:lnTo>
                <a:lnTo>
                  <a:pt x="1206" y="1256"/>
                </a:lnTo>
                <a:lnTo>
                  <a:pt x="1210" y="1254"/>
                </a:lnTo>
                <a:lnTo>
                  <a:pt x="1213" y="1252"/>
                </a:lnTo>
                <a:lnTo>
                  <a:pt x="1204" y="1238"/>
                </a:lnTo>
                <a:lnTo>
                  <a:pt x="1192" y="1228"/>
                </a:lnTo>
                <a:lnTo>
                  <a:pt x="1195" y="1231"/>
                </a:lnTo>
                <a:lnTo>
                  <a:pt x="1198" y="1235"/>
                </a:lnTo>
                <a:lnTo>
                  <a:pt x="1203" y="1238"/>
                </a:lnTo>
                <a:lnTo>
                  <a:pt x="1206" y="1237"/>
                </a:lnTo>
                <a:lnTo>
                  <a:pt x="1211" y="1229"/>
                </a:lnTo>
                <a:lnTo>
                  <a:pt x="1212" y="1220"/>
                </a:lnTo>
                <a:lnTo>
                  <a:pt x="1212" y="1213"/>
                </a:lnTo>
                <a:lnTo>
                  <a:pt x="1214" y="1206"/>
                </a:lnTo>
                <a:lnTo>
                  <a:pt x="1217" y="1205"/>
                </a:lnTo>
                <a:lnTo>
                  <a:pt x="1220" y="1204"/>
                </a:lnTo>
                <a:lnTo>
                  <a:pt x="1222" y="1205"/>
                </a:lnTo>
                <a:lnTo>
                  <a:pt x="1223" y="1205"/>
                </a:lnTo>
                <a:lnTo>
                  <a:pt x="1223" y="1207"/>
                </a:lnTo>
                <a:lnTo>
                  <a:pt x="1226" y="1209"/>
                </a:lnTo>
                <a:lnTo>
                  <a:pt x="1223" y="1187"/>
                </a:lnTo>
                <a:lnTo>
                  <a:pt x="1222" y="1164"/>
                </a:lnTo>
                <a:lnTo>
                  <a:pt x="1226" y="1168"/>
                </a:lnTo>
                <a:lnTo>
                  <a:pt x="1229" y="1174"/>
                </a:lnTo>
                <a:lnTo>
                  <a:pt x="1231" y="1177"/>
                </a:lnTo>
                <a:lnTo>
                  <a:pt x="1234" y="1180"/>
                </a:lnTo>
                <a:lnTo>
                  <a:pt x="1234" y="1184"/>
                </a:lnTo>
                <a:lnTo>
                  <a:pt x="1234" y="1187"/>
                </a:lnTo>
                <a:lnTo>
                  <a:pt x="1235" y="1185"/>
                </a:lnTo>
                <a:lnTo>
                  <a:pt x="1237" y="1184"/>
                </a:lnTo>
                <a:lnTo>
                  <a:pt x="1239" y="1187"/>
                </a:lnTo>
                <a:lnTo>
                  <a:pt x="1239" y="1190"/>
                </a:lnTo>
                <a:lnTo>
                  <a:pt x="1240" y="1194"/>
                </a:lnTo>
                <a:lnTo>
                  <a:pt x="1243" y="1196"/>
                </a:lnTo>
                <a:lnTo>
                  <a:pt x="1243" y="1201"/>
                </a:lnTo>
                <a:lnTo>
                  <a:pt x="1246" y="1204"/>
                </a:lnTo>
                <a:lnTo>
                  <a:pt x="1247" y="1204"/>
                </a:lnTo>
                <a:lnTo>
                  <a:pt x="1247" y="1210"/>
                </a:lnTo>
                <a:lnTo>
                  <a:pt x="1250" y="1212"/>
                </a:lnTo>
                <a:lnTo>
                  <a:pt x="1252" y="1213"/>
                </a:lnTo>
                <a:lnTo>
                  <a:pt x="1253" y="1215"/>
                </a:lnTo>
                <a:lnTo>
                  <a:pt x="1252" y="1218"/>
                </a:lnTo>
                <a:lnTo>
                  <a:pt x="1253" y="1223"/>
                </a:lnTo>
                <a:lnTo>
                  <a:pt x="1258" y="1226"/>
                </a:lnTo>
                <a:lnTo>
                  <a:pt x="1260" y="1231"/>
                </a:lnTo>
                <a:lnTo>
                  <a:pt x="1262" y="1237"/>
                </a:lnTo>
                <a:lnTo>
                  <a:pt x="1265" y="1240"/>
                </a:lnTo>
                <a:lnTo>
                  <a:pt x="1270" y="1245"/>
                </a:lnTo>
                <a:lnTo>
                  <a:pt x="1271" y="1251"/>
                </a:lnTo>
                <a:lnTo>
                  <a:pt x="1273" y="1256"/>
                </a:lnTo>
                <a:lnTo>
                  <a:pt x="1283" y="1259"/>
                </a:lnTo>
                <a:lnTo>
                  <a:pt x="1283" y="1264"/>
                </a:lnTo>
                <a:lnTo>
                  <a:pt x="1280" y="1268"/>
                </a:lnTo>
                <a:lnTo>
                  <a:pt x="1283" y="1273"/>
                </a:lnTo>
                <a:lnTo>
                  <a:pt x="1280" y="1279"/>
                </a:lnTo>
                <a:lnTo>
                  <a:pt x="1283" y="1283"/>
                </a:lnTo>
                <a:lnTo>
                  <a:pt x="1287" y="1281"/>
                </a:lnTo>
                <a:lnTo>
                  <a:pt x="1288" y="1285"/>
                </a:lnTo>
                <a:lnTo>
                  <a:pt x="1286" y="1289"/>
                </a:lnTo>
                <a:lnTo>
                  <a:pt x="1285" y="1294"/>
                </a:lnTo>
                <a:lnTo>
                  <a:pt x="1278" y="1334"/>
                </a:lnTo>
                <a:lnTo>
                  <a:pt x="1272" y="1375"/>
                </a:lnTo>
                <a:lnTo>
                  <a:pt x="1278" y="1364"/>
                </a:lnTo>
                <a:lnTo>
                  <a:pt x="1280" y="1353"/>
                </a:lnTo>
                <a:lnTo>
                  <a:pt x="1281" y="1347"/>
                </a:lnTo>
                <a:lnTo>
                  <a:pt x="1285" y="1344"/>
                </a:lnTo>
                <a:lnTo>
                  <a:pt x="1288" y="1344"/>
                </a:lnTo>
                <a:lnTo>
                  <a:pt x="1291" y="1342"/>
                </a:lnTo>
                <a:lnTo>
                  <a:pt x="1292" y="1339"/>
                </a:lnTo>
                <a:lnTo>
                  <a:pt x="1292" y="1336"/>
                </a:lnTo>
                <a:lnTo>
                  <a:pt x="1289" y="1334"/>
                </a:lnTo>
                <a:lnTo>
                  <a:pt x="1287" y="1330"/>
                </a:lnTo>
                <a:lnTo>
                  <a:pt x="1288" y="1323"/>
                </a:lnTo>
                <a:lnTo>
                  <a:pt x="1292" y="1315"/>
                </a:lnTo>
                <a:lnTo>
                  <a:pt x="1294" y="1308"/>
                </a:lnTo>
                <a:lnTo>
                  <a:pt x="1296" y="1300"/>
                </a:lnTo>
                <a:lnTo>
                  <a:pt x="1300" y="1287"/>
                </a:lnTo>
                <a:lnTo>
                  <a:pt x="1306" y="1281"/>
                </a:lnTo>
                <a:lnTo>
                  <a:pt x="1311" y="1285"/>
                </a:lnTo>
                <a:lnTo>
                  <a:pt x="1312" y="1289"/>
                </a:lnTo>
                <a:lnTo>
                  <a:pt x="1316" y="1296"/>
                </a:lnTo>
                <a:lnTo>
                  <a:pt x="1317" y="1303"/>
                </a:lnTo>
                <a:lnTo>
                  <a:pt x="1313" y="1306"/>
                </a:lnTo>
                <a:lnTo>
                  <a:pt x="1310" y="1306"/>
                </a:lnTo>
                <a:lnTo>
                  <a:pt x="1308" y="1302"/>
                </a:lnTo>
                <a:lnTo>
                  <a:pt x="1309" y="1297"/>
                </a:lnTo>
                <a:lnTo>
                  <a:pt x="1309" y="1290"/>
                </a:lnTo>
                <a:lnTo>
                  <a:pt x="1304" y="1288"/>
                </a:lnTo>
                <a:lnTo>
                  <a:pt x="1303" y="1294"/>
                </a:lnTo>
                <a:lnTo>
                  <a:pt x="1301" y="1298"/>
                </a:lnTo>
                <a:lnTo>
                  <a:pt x="1300" y="1303"/>
                </a:lnTo>
                <a:lnTo>
                  <a:pt x="1304" y="1303"/>
                </a:lnTo>
                <a:lnTo>
                  <a:pt x="1303" y="1306"/>
                </a:lnTo>
                <a:lnTo>
                  <a:pt x="1303" y="1310"/>
                </a:lnTo>
                <a:lnTo>
                  <a:pt x="1300" y="1312"/>
                </a:lnTo>
                <a:lnTo>
                  <a:pt x="1296" y="1313"/>
                </a:lnTo>
                <a:lnTo>
                  <a:pt x="1292" y="1319"/>
                </a:lnTo>
                <a:lnTo>
                  <a:pt x="1294" y="1326"/>
                </a:lnTo>
                <a:lnTo>
                  <a:pt x="1296" y="1326"/>
                </a:lnTo>
                <a:lnTo>
                  <a:pt x="1298" y="1323"/>
                </a:lnTo>
                <a:lnTo>
                  <a:pt x="1296" y="1320"/>
                </a:lnTo>
                <a:lnTo>
                  <a:pt x="1298" y="1317"/>
                </a:lnTo>
                <a:lnTo>
                  <a:pt x="1303" y="1319"/>
                </a:lnTo>
                <a:lnTo>
                  <a:pt x="1303" y="1323"/>
                </a:lnTo>
                <a:lnTo>
                  <a:pt x="1301" y="1323"/>
                </a:lnTo>
                <a:lnTo>
                  <a:pt x="1298" y="1323"/>
                </a:lnTo>
                <a:lnTo>
                  <a:pt x="1302" y="1325"/>
                </a:lnTo>
                <a:lnTo>
                  <a:pt x="1306" y="1323"/>
                </a:lnTo>
                <a:lnTo>
                  <a:pt x="1306" y="1327"/>
                </a:lnTo>
                <a:lnTo>
                  <a:pt x="1306" y="1330"/>
                </a:lnTo>
                <a:lnTo>
                  <a:pt x="1306" y="1334"/>
                </a:lnTo>
                <a:lnTo>
                  <a:pt x="1306" y="1337"/>
                </a:lnTo>
                <a:lnTo>
                  <a:pt x="1308" y="1344"/>
                </a:lnTo>
                <a:lnTo>
                  <a:pt x="1309" y="1351"/>
                </a:lnTo>
                <a:lnTo>
                  <a:pt x="1313" y="1358"/>
                </a:lnTo>
                <a:lnTo>
                  <a:pt x="1318" y="1363"/>
                </a:lnTo>
                <a:lnTo>
                  <a:pt x="1319" y="1367"/>
                </a:lnTo>
                <a:lnTo>
                  <a:pt x="1320" y="1369"/>
                </a:lnTo>
                <a:lnTo>
                  <a:pt x="1325" y="1367"/>
                </a:lnTo>
                <a:lnTo>
                  <a:pt x="1325" y="1362"/>
                </a:lnTo>
                <a:lnTo>
                  <a:pt x="1326" y="1359"/>
                </a:lnTo>
                <a:lnTo>
                  <a:pt x="1324" y="1355"/>
                </a:lnTo>
                <a:lnTo>
                  <a:pt x="1324" y="1351"/>
                </a:lnTo>
                <a:lnTo>
                  <a:pt x="1325" y="1346"/>
                </a:lnTo>
                <a:lnTo>
                  <a:pt x="1324" y="1339"/>
                </a:lnTo>
                <a:lnTo>
                  <a:pt x="1325" y="1333"/>
                </a:lnTo>
                <a:lnTo>
                  <a:pt x="1326" y="1336"/>
                </a:lnTo>
                <a:lnTo>
                  <a:pt x="1327" y="1340"/>
                </a:lnTo>
                <a:lnTo>
                  <a:pt x="1328" y="1344"/>
                </a:lnTo>
                <a:lnTo>
                  <a:pt x="1330" y="1347"/>
                </a:lnTo>
                <a:lnTo>
                  <a:pt x="1330" y="1353"/>
                </a:lnTo>
                <a:lnTo>
                  <a:pt x="1334" y="1356"/>
                </a:lnTo>
                <a:lnTo>
                  <a:pt x="1336" y="1353"/>
                </a:lnTo>
                <a:lnTo>
                  <a:pt x="1336" y="1347"/>
                </a:lnTo>
                <a:lnTo>
                  <a:pt x="1338" y="1345"/>
                </a:lnTo>
                <a:lnTo>
                  <a:pt x="1341" y="1346"/>
                </a:lnTo>
                <a:lnTo>
                  <a:pt x="1345" y="1346"/>
                </a:lnTo>
                <a:lnTo>
                  <a:pt x="1347" y="1347"/>
                </a:lnTo>
                <a:lnTo>
                  <a:pt x="1349" y="1352"/>
                </a:lnTo>
                <a:lnTo>
                  <a:pt x="1347" y="1356"/>
                </a:lnTo>
                <a:lnTo>
                  <a:pt x="1347" y="1361"/>
                </a:lnTo>
                <a:lnTo>
                  <a:pt x="1350" y="1364"/>
                </a:lnTo>
                <a:lnTo>
                  <a:pt x="1351" y="1363"/>
                </a:lnTo>
                <a:lnTo>
                  <a:pt x="1352" y="1361"/>
                </a:lnTo>
                <a:lnTo>
                  <a:pt x="1353" y="1360"/>
                </a:lnTo>
                <a:lnTo>
                  <a:pt x="1355" y="1361"/>
                </a:lnTo>
                <a:lnTo>
                  <a:pt x="1355" y="1365"/>
                </a:lnTo>
                <a:lnTo>
                  <a:pt x="1355" y="1370"/>
                </a:lnTo>
                <a:lnTo>
                  <a:pt x="1359" y="1373"/>
                </a:lnTo>
                <a:lnTo>
                  <a:pt x="1363" y="1370"/>
                </a:lnTo>
                <a:lnTo>
                  <a:pt x="1365" y="1378"/>
                </a:lnTo>
                <a:lnTo>
                  <a:pt x="1368" y="1387"/>
                </a:lnTo>
                <a:lnTo>
                  <a:pt x="1369" y="1395"/>
                </a:lnTo>
                <a:lnTo>
                  <a:pt x="1370" y="1403"/>
                </a:lnTo>
                <a:lnTo>
                  <a:pt x="1375" y="1406"/>
                </a:lnTo>
                <a:lnTo>
                  <a:pt x="1379" y="1408"/>
                </a:lnTo>
                <a:lnTo>
                  <a:pt x="1383" y="1413"/>
                </a:lnTo>
                <a:lnTo>
                  <a:pt x="1384" y="1419"/>
                </a:lnTo>
                <a:lnTo>
                  <a:pt x="1388" y="1435"/>
                </a:lnTo>
                <a:lnTo>
                  <a:pt x="1396" y="1448"/>
                </a:lnTo>
                <a:lnTo>
                  <a:pt x="1400" y="1455"/>
                </a:lnTo>
                <a:lnTo>
                  <a:pt x="1402" y="1462"/>
                </a:lnTo>
                <a:lnTo>
                  <a:pt x="1404" y="1470"/>
                </a:lnTo>
                <a:lnTo>
                  <a:pt x="1407" y="1478"/>
                </a:lnTo>
                <a:lnTo>
                  <a:pt x="1415" y="1491"/>
                </a:lnTo>
                <a:lnTo>
                  <a:pt x="1419" y="1505"/>
                </a:lnTo>
                <a:lnTo>
                  <a:pt x="1423" y="1521"/>
                </a:lnTo>
                <a:lnTo>
                  <a:pt x="1428" y="1536"/>
                </a:lnTo>
                <a:lnTo>
                  <a:pt x="1435" y="1550"/>
                </a:lnTo>
                <a:lnTo>
                  <a:pt x="1441" y="1563"/>
                </a:lnTo>
                <a:lnTo>
                  <a:pt x="1445" y="1570"/>
                </a:lnTo>
                <a:lnTo>
                  <a:pt x="1449" y="1576"/>
                </a:lnTo>
                <a:lnTo>
                  <a:pt x="1451" y="1584"/>
                </a:lnTo>
                <a:lnTo>
                  <a:pt x="1454" y="1592"/>
                </a:lnTo>
                <a:lnTo>
                  <a:pt x="1453" y="1578"/>
                </a:lnTo>
                <a:lnTo>
                  <a:pt x="1452" y="1563"/>
                </a:lnTo>
                <a:lnTo>
                  <a:pt x="1451" y="1545"/>
                </a:lnTo>
                <a:lnTo>
                  <a:pt x="1449" y="1528"/>
                </a:lnTo>
                <a:lnTo>
                  <a:pt x="1445" y="1513"/>
                </a:lnTo>
                <a:lnTo>
                  <a:pt x="1442" y="1499"/>
                </a:lnTo>
                <a:lnTo>
                  <a:pt x="1440" y="1492"/>
                </a:lnTo>
                <a:lnTo>
                  <a:pt x="1436" y="1485"/>
                </a:lnTo>
                <a:lnTo>
                  <a:pt x="1433" y="1478"/>
                </a:lnTo>
                <a:lnTo>
                  <a:pt x="1429" y="1470"/>
                </a:lnTo>
                <a:lnTo>
                  <a:pt x="1433" y="1471"/>
                </a:lnTo>
                <a:lnTo>
                  <a:pt x="1435" y="1470"/>
                </a:lnTo>
                <a:lnTo>
                  <a:pt x="1433" y="1467"/>
                </a:lnTo>
                <a:lnTo>
                  <a:pt x="1431" y="1462"/>
                </a:lnTo>
                <a:lnTo>
                  <a:pt x="1432" y="1458"/>
                </a:lnTo>
                <a:lnTo>
                  <a:pt x="1432" y="1452"/>
                </a:lnTo>
                <a:lnTo>
                  <a:pt x="1431" y="1446"/>
                </a:lnTo>
                <a:lnTo>
                  <a:pt x="1427" y="1441"/>
                </a:lnTo>
                <a:lnTo>
                  <a:pt x="1424" y="1430"/>
                </a:lnTo>
                <a:lnTo>
                  <a:pt x="1419" y="1419"/>
                </a:lnTo>
                <a:lnTo>
                  <a:pt x="1415" y="1412"/>
                </a:lnTo>
                <a:lnTo>
                  <a:pt x="1410" y="1406"/>
                </a:lnTo>
                <a:lnTo>
                  <a:pt x="1410" y="1391"/>
                </a:lnTo>
                <a:lnTo>
                  <a:pt x="1405" y="1376"/>
                </a:lnTo>
                <a:lnTo>
                  <a:pt x="1401" y="1369"/>
                </a:lnTo>
                <a:lnTo>
                  <a:pt x="1399" y="1363"/>
                </a:lnTo>
                <a:lnTo>
                  <a:pt x="1400" y="1363"/>
                </a:lnTo>
                <a:lnTo>
                  <a:pt x="1401" y="1364"/>
                </a:lnTo>
                <a:lnTo>
                  <a:pt x="1402" y="1365"/>
                </a:lnTo>
                <a:lnTo>
                  <a:pt x="1402" y="1367"/>
                </a:lnTo>
                <a:lnTo>
                  <a:pt x="1404" y="1368"/>
                </a:lnTo>
                <a:lnTo>
                  <a:pt x="1407" y="1368"/>
                </a:lnTo>
                <a:lnTo>
                  <a:pt x="1404" y="1361"/>
                </a:lnTo>
                <a:lnTo>
                  <a:pt x="1400" y="1354"/>
                </a:lnTo>
                <a:lnTo>
                  <a:pt x="1394" y="1350"/>
                </a:lnTo>
                <a:lnTo>
                  <a:pt x="1391" y="1344"/>
                </a:lnTo>
                <a:lnTo>
                  <a:pt x="1394" y="1346"/>
                </a:lnTo>
                <a:lnTo>
                  <a:pt x="1399" y="1348"/>
                </a:lnTo>
                <a:lnTo>
                  <a:pt x="1400" y="1345"/>
                </a:lnTo>
                <a:lnTo>
                  <a:pt x="1395" y="1342"/>
                </a:lnTo>
                <a:lnTo>
                  <a:pt x="1392" y="1333"/>
                </a:lnTo>
                <a:lnTo>
                  <a:pt x="1391" y="1321"/>
                </a:lnTo>
                <a:lnTo>
                  <a:pt x="1383" y="1312"/>
                </a:lnTo>
                <a:lnTo>
                  <a:pt x="1375" y="1302"/>
                </a:lnTo>
                <a:lnTo>
                  <a:pt x="1363" y="1290"/>
                </a:lnTo>
                <a:lnTo>
                  <a:pt x="1352" y="1278"/>
                </a:lnTo>
                <a:lnTo>
                  <a:pt x="1361" y="1283"/>
                </a:lnTo>
                <a:lnTo>
                  <a:pt x="1370" y="1289"/>
                </a:lnTo>
                <a:lnTo>
                  <a:pt x="1376" y="1297"/>
                </a:lnTo>
                <a:lnTo>
                  <a:pt x="1383" y="1303"/>
                </a:lnTo>
                <a:lnTo>
                  <a:pt x="1386" y="1303"/>
                </a:lnTo>
                <a:lnTo>
                  <a:pt x="1388" y="1303"/>
                </a:lnTo>
                <a:lnTo>
                  <a:pt x="1390" y="1302"/>
                </a:lnTo>
                <a:lnTo>
                  <a:pt x="1391" y="1301"/>
                </a:lnTo>
                <a:lnTo>
                  <a:pt x="1393" y="1302"/>
                </a:lnTo>
                <a:lnTo>
                  <a:pt x="1393" y="1302"/>
                </a:lnTo>
                <a:lnTo>
                  <a:pt x="1393" y="1304"/>
                </a:lnTo>
                <a:lnTo>
                  <a:pt x="1393" y="1305"/>
                </a:lnTo>
                <a:lnTo>
                  <a:pt x="1394" y="1305"/>
                </a:lnTo>
                <a:lnTo>
                  <a:pt x="1396" y="1305"/>
                </a:lnTo>
                <a:lnTo>
                  <a:pt x="1400" y="1308"/>
                </a:lnTo>
                <a:lnTo>
                  <a:pt x="1404" y="1309"/>
                </a:lnTo>
                <a:lnTo>
                  <a:pt x="1404" y="1322"/>
                </a:lnTo>
                <a:lnTo>
                  <a:pt x="1409" y="1334"/>
                </a:lnTo>
                <a:lnTo>
                  <a:pt x="1411" y="1329"/>
                </a:lnTo>
                <a:lnTo>
                  <a:pt x="1412" y="1325"/>
                </a:lnTo>
                <a:lnTo>
                  <a:pt x="1415" y="1330"/>
                </a:lnTo>
                <a:lnTo>
                  <a:pt x="1416" y="1336"/>
                </a:lnTo>
                <a:lnTo>
                  <a:pt x="1418" y="1334"/>
                </a:lnTo>
                <a:lnTo>
                  <a:pt x="1423" y="1331"/>
                </a:lnTo>
                <a:lnTo>
                  <a:pt x="1421" y="1343"/>
                </a:lnTo>
                <a:lnTo>
                  <a:pt x="1424" y="1354"/>
                </a:lnTo>
                <a:lnTo>
                  <a:pt x="1427" y="1365"/>
                </a:lnTo>
                <a:lnTo>
                  <a:pt x="1431" y="1376"/>
                </a:lnTo>
                <a:lnTo>
                  <a:pt x="1431" y="1378"/>
                </a:lnTo>
                <a:lnTo>
                  <a:pt x="1433" y="1379"/>
                </a:lnTo>
                <a:lnTo>
                  <a:pt x="1432" y="1379"/>
                </a:lnTo>
                <a:lnTo>
                  <a:pt x="1432" y="1379"/>
                </a:lnTo>
                <a:lnTo>
                  <a:pt x="1432" y="1381"/>
                </a:lnTo>
                <a:lnTo>
                  <a:pt x="1433" y="1381"/>
                </a:lnTo>
                <a:lnTo>
                  <a:pt x="1433" y="1381"/>
                </a:lnTo>
                <a:lnTo>
                  <a:pt x="1433" y="1381"/>
                </a:lnTo>
                <a:lnTo>
                  <a:pt x="1434" y="1380"/>
                </a:lnTo>
                <a:lnTo>
                  <a:pt x="1435" y="1379"/>
                </a:lnTo>
                <a:lnTo>
                  <a:pt x="1434" y="1379"/>
                </a:lnTo>
                <a:lnTo>
                  <a:pt x="1434" y="1379"/>
                </a:lnTo>
                <a:lnTo>
                  <a:pt x="1435" y="1379"/>
                </a:lnTo>
                <a:lnTo>
                  <a:pt x="1436" y="1378"/>
                </a:lnTo>
                <a:lnTo>
                  <a:pt x="1438" y="1380"/>
                </a:lnTo>
                <a:lnTo>
                  <a:pt x="1438" y="1384"/>
                </a:lnTo>
                <a:lnTo>
                  <a:pt x="1440" y="1388"/>
                </a:lnTo>
                <a:lnTo>
                  <a:pt x="1445" y="1388"/>
                </a:lnTo>
                <a:lnTo>
                  <a:pt x="1445" y="1395"/>
                </a:lnTo>
                <a:lnTo>
                  <a:pt x="1446" y="1401"/>
                </a:lnTo>
                <a:lnTo>
                  <a:pt x="1451" y="1388"/>
                </a:lnTo>
                <a:lnTo>
                  <a:pt x="1454" y="1375"/>
                </a:lnTo>
                <a:lnTo>
                  <a:pt x="1456" y="1389"/>
                </a:lnTo>
                <a:lnTo>
                  <a:pt x="1452" y="1404"/>
                </a:lnTo>
                <a:lnTo>
                  <a:pt x="1453" y="1409"/>
                </a:lnTo>
                <a:lnTo>
                  <a:pt x="1458" y="1408"/>
                </a:lnTo>
                <a:lnTo>
                  <a:pt x="1459" y="1400"/>
                </a:lnTo>
                <a:lnTo>
                  <a:pt x="1461" y="1392"/>
                </a:lnTo>
                <a:lnTo>
                  <a:pt x="1465" y="1400"/>
                </a:lnTo>
                <a:lnTo>
                  <a:pt x="1470" y="1406"/>
                </a:lnTo>
                <a:lnTo>
                  <a:pt x="1470" y="1408"/>
                </a:lnTo>
                <a:lnTo>
                  <a:pt x="1473" y="1409"/>
                </a:lnTo>
                <a:lnTo>
                  <a:pt x="1471" y="1409"/>
                </a:lnTo>
                <a:lnTo>
                  <a:pt x="1473" y="1409"/>
                </a:lnTo>
                <a:lnTo>
                  <a:pt x="1471" y="1408"/>
                </a:lnTo>
                <a:lnTo>
                  <a:pt x="1470" y="1406"/>
                </a:lnTo>
                <a:lnTo>
                  <a:pt x="1470" y="1402"/>
                </a:lnTo>
                <a:lnTo>
                  <a:pt x="1471" y="1400"/>
                </a:lnTo>
                <a:lnTo>
                  <a:pt x="1473" y="1396"/>
                </a:lnTo>
                <a:lnTo>
                  <a:pt x="1475" y="1394"/>
                </a:lnTo>
                <a:lnTo>
                  <a:pt x="1475" y="1389"/>
                </a:lnTo>
                <a:lnTo>
                  <a:pt x="1471" y="1385"/>
                </a:lnTo>
                <a:lnTo>
                  <a:pt x="1470" y="1385"/>
                </a:lnTo>
                <a:lnTo>
                  <a:pt x="1469" y="1384"/>
                </a:lnTo>
                <a:lnTo>
                  <a:pt x="1469" y="1381"/>
                </a:lnTo>
                <a:lnTo>
                  <a:pt x="1468" y="1381"/>
                </a:lnTo>
                <a:lnTo>
                  <a:pt x="1468" y="1380"/>
                </a:lnTo>
                <a:lnTo>
                  <a:pt x="1469" y="1380"/>
                </a:lnTo>
                <a:lnTo>
                  <a:pt x="1471" y="1381"/>
                </a:lnTo>
                <a:lnTo>
                  <a:pt x="1471" y="1385"/>
                </a:lnTo>
                <a:lnTo>
                  <a:pt x="1475" y="1383"/>
                </a:lnTo>
                <a:lnTo>
                  <a:pt x="1475" y="1377"/>
                </a:lnTo>
                <a:lnTo>
                  <a:pt x="1476" y="1372"/>
                </a:lnTo>
                <a:lnTo>
                  <a:pt x="1478" y="1368"/>
                </a:lnTo>
                <a:lnTo>
                  <a:pt x="1479" y="1367"/>
                </a:lnTo>
                <a:lnTo>
                  <a:pt x="1481" y="1367"/>
                </a:lnTo>
                <a:lnTo>
                  <a:pt x="1484" y="1367"/>
                </a:lnTo>
                <a:lnTo>
                  <a:pt x="1484" y="1370"/>
                </a:lnTo>
                <a:lnTo>
                  <a:pt x="1485" y="1373"/>
                </a:lnTo>
                <a:lnTo>
                  <a:pt x="1485" y="1377"/>
                </a:lnTo>
                <a:lnTo>
                  <a:pt x="1486" y="1379"/>
                </a:lnTo>
                <a:lnTo>
                  <a:pt x="1487" y="1380"/>
                </a:lnTo>
                <a:lnTo>
                  <a:pt x="1489" y="1379"/>
                </a:lnTo>
                <a:lnTo>
                  <a:pt x="1491" y="1379"/>
                </a:lnTo>
                <a:lnTo>
                  <a:pt x="1490" y="1384"/>
                </a:lnTo>
                <a:lnTo>
                  <a:pt x="1489" y="1391"/>
                </a:lnTo>
                <a:lnTo>
                  <a:pt x="1491" y="1395"/>
                </a:lnTo>
                <a:lnTo>
                  <a:pt x="1494" y="1398"/>
                </a:lnTo>
                <a:lnTo>
                  <a:pt x="1498" y="1396"/>
                </a:lnTo>
                <a:lnTo>
                  <a:pt x="1501" y="1397"/>
                </a:lnTo>
                <a:lnTo>
                  <a:pt x="1500" y="1405"/>
                </a:lnTo>
                <a:lnTo>
                  <a:pt x="1499" y="1412"/>
                </a:lnTo>
                <a:lnTo>
                  <a:pt x="1502" y="1419"/>
                </a:lnTo>
                <a:lnTo>
                  <a:pt x="1507" y="1426"/>
                </a:lnTo>
                <a:lnTo>
                  <a:pt x="1510" y="1433"/>
                </a:lnTo>
                <a:lnTo>
                  <a:pt x="1512" y="1441"/>
                </a:lnTo>
                <a:lnTo>
                  <a:pt x="1514" y="1447"/>
                </a:lnTo>
                <a:lnTo>
                  <a:pt x="1517" y="1454"/>
                </a:lnTo>
                <a:lnTo>
                  <a:pt x="1520" y="1455"/>
                </a:lnTo>
                <a:lnTo>
                  <a:pt x="1523" y="1459"/>
                </a:lnTo>
                <a:lnTo>
                  <a:pt x="1523" y="1464"/>
                </a:lnTo>
                <a:lnTo>
                  <a:pt x="1523" y="1469"/>
                </a:lnTo>
                <a:lnTo>
                  <a:pt x="1524" y="1477"/>
                </a:lnTo>
                <a:lnTo>
                  <a:pt x="1527" y="1485"/>
                </a:lnTo>
                <a:lnTo>
                  <a:pt x="1528" y="1492"/>
                </a:lnTo>
                <a:lnTo>
                  <a:pt x="1530" y="1497"/>
                </a:lnTo>
                <a:lnTo>
                  <a:pt x="1534" y="1506"/>
                </a:lnTo>
                <a:lnTo>
                  <a:pt x="1538" y="1514"/>
                </a:lnTo>
                <a:lnTo>
                  <a:pt x="1539" y="1512"/>
                </a:lnTo>
                <a:lnTo>
                  <a:pt x="1540" y="1511"/>
                </a:lnTo>
                <a:lnTo>
                  <a:pt x="1540" y="1510"/>
                </a:lnTo>
                <a:lnTo>
                  <a:pt x="1542" y="1511"/>
                </a:lnTo>
                <a:lnTo>
                  <a:pt x="1543" y="1510"/>
                </a:lnTo>
                <a:lnTo>
                  <a:pt x="1545" y="1509"/>
                </a:lnTo>
                <a:lnTo>
                  <a:pt x="1545" y="1503"/>
                </a:lnTo>
                <a:lnTo>
                  <a:pt x="1544" y="1497"/>
                </a:lnTo>
                <a:lnTo>
                  <a:pt x="1543" y="1476"/>
                </a:lnTo>
                <a:lnTo>
                  <a:pt x="1540" y="1455"/>
                </a:lnTo>
                <a:lnTo>
                  <a:pt x="1530" y="1416"/>
                </a:lnTo>
                <a:lnTo>
                  <a:pt x="1516" y="1377"/>
                </a:lnTo>
                <a:lnTo>
                  <a:pt x="1510" y="1360"/>
                </a:lnTo>
                <a:lnTo>
                  <a:pt x="1501" y="1344"/>
                </a:lnTo>
                <a:lnTo>
                  <a:pt x="1498" y="1338"/>
                </a:lnTo>
                <a:lnTo>
                  <a:pt x="1495" y="1333"/>
                </a:lnTo>
                <a:lnTo>
                  <a:pt x="1495" y="1326"/>
                </a:lnTo>
                <a:lnTo>
                  <a:pt x="1494" y="1318"/>
                </a:lnTo>
                <a:lnTo>
                  <a:pt x="1486" y="1305"/>
                </a:lnTo>
                <a:lnTo>
                  <a:pt x="1478" y="1293"/>
                </a:lnTo>
                <a:lnTo>
                  <a:pt x="1474" y="1285"/>
                </a:lnTo>
                <a:lnTo>
                  <a:pt x="1468" y="1276"/>
                </a:lnTo>
                <a:lnTo>
                  <a:pt x="1466" y="1272"/>
                </a:lnTo>
                <a:lnTo>
                  <a:pt x="1464" y="1267"/>
                </a:lnTo>
                <a:lnTo>
                  <a:pt x="1462" y="1263"/>
                </a:lnTo>
                <a:lnTo>
                  <a:pt x="1460" y="1259"/>
                </a:lnTo>
                <a:lnTo>
                  <a:pt x="1461" y="1257"/>
                </a:lnTo>
                <a:lnTo>
                  <a:pt x="1462" y="1257"/>
                </a:lnTo>
                <a:lnTo>
                  <a:pt x="1461" y="1255"/>
                </a:lnTo>
                <a:lnTo>
                  <a:pt x="1459" y="1253"/>
                </a:lnTo>
                <a:lnTo>
                  <a:pt x="1453" y="1248"/>
                </a:lnTo>
                <a:lnTo>
                  <a:pt x="1449" y="1243"/>
                </a:lnTo>
                <a:lnTo>
                  <a:pt x="1441" y="1231"/>
                </a:lnTo>
                <a:lnTo>
                  <a:pt x="1434" y="1220"/>
                </a:lnTo>
                <a:lnTo>
                  <a:pt x="1423" y="1194"/>
                </a:lnTo>
                <a:lnTo>
                  <a:pt x="1423" y="1167"/>
                </a:lnTo>
                <a:lnTo>
                  <a:pt x="1440" y="1210"/>
                </a:lnTo>
                <a:lnTo>
                  <a:pt x="1465" y="1250"/>
                </a:lnTo>
                <a:lnTo>
                  <a:pt x="1466" y="1245"/>
                </a:lnTo>
                <a:lnTo>
                  <a:pt x="1468" y="1240"/>
                </a:lnTo>
                <a:lnTo>
                  <a:pt x="1499" y="1294"/>
                </a:lnTo>
                <a:lnTo>
                  <a:pt x="1526" y="1350"/>
                </a:lnTo>
                <a:lnTo>
                  <a:pt x="1552" y="1400"/>
                </a:lnTo>
                <a:lnTo>
                  <a:pt x="1576" y="1452"/>
                </a:lnTo>
                <a:lnTo>
                  <a:pt x="1578" y="1438"/>
                </a:lnTo>
                <a:lnTo>
                  <a:pt x="1574" y="1423"/>
                </a:lnTo>
                <a:lnTo>
                  <a:pt x="1573" y="1417"/>
                </a:lnTo>
                <a:lnTo>
                  <a:pt x="1572" y="1410"/>
                </a:lnTo>
                <a:lnTo>
                  <a:pt x="1568" y="1411"/>
                </a:lnTo>
                <a:lnTo>
                  <a:pt x="1564" y="1411"/>
                </a:lnTo>
                <a:lnTo>
                  <a:pt x="1561" y="1405"/>
                </a:lnTo>
                <a:lnTo>
                  <a:pt x="1561" y="1400"/>
                </a:lnTo>
                <a:lnTo>
                  <a:pt x="1558" y="1392"/>
                </a:lnTo>
                <a:lnTo>
                  <a:pt x="1555" y="1384"/>
                </a:lnTo>
                <a:lnTo>
                  <a:pt x="1552" y="1376"/>
                </a:lnTo>
                <a:lnTo>
                  <a:pt x="1550" y="1368"/>
                </a:lnTo>
                <a:lnTo>
                  <a:pt x="1549" y="1361"/>
                </a:lnTo>
                <a:lnTo>
                  <a:pt x="1545" y="1354"/>
                </a:lnTo>
                <a:lnTo>
                  <a:pt x="1538" y="1340"/>
                </a:lnTo>
                <a:lnTo>
                  <a:pt x="1532" y="1326"/>
                </a:lnTo>
                <a:lnTo>
                  <a:pt x="1526" y="1310"/>
                </a:lnTo>
                <a:lnTo>
                  <a:pt x="1520" y="1293"/>
                </a:lnTo>
                <a:lnTo>
                  <a:pt x="1516" y="1279"/>
                </a:lnTo>
                <a:lnTo>
                  <a:pt x="1510" y="1264"/>
                </a:lnTo>
                <a:lnTo>
                  <a:pt x="1507" y="1259"/>
                </a:lnTo>
                <a:lnTo>
                  <a:pt x="1502" y="1253"/>
                </a:lnTo>
                <a:lnTo>
                  <a:pt x="1497" y="1248"/>
                </a:lnTo>
                <a:lnTo>
                  <a:pt x="1493" y="1242"/>
                </a:lnTo>
                <a:lnTo>
                  <a:pt x="1498" y="1243"/>
                </a:lnTo>
                <a:lnTo>
                  <a:pt x="1503" y="1244"/>
                </a:lnTo>
                <a:lnTo>
                  <a:pt x="1497" y="1236"/>
                </a:lnTo>
                <a:lnTo>
                  <a:pt x="1489" y="1228"/>
                </a:lnTo>
                <a:lnTo>
                  <a:pt x="1484" y="1226"/>
                </a:lnTo>
                <a:lnTo>
                  <a:pt x="1481" y="1222"/>
                </a:lnTo>
                <a:lnTo>
                  <a:pt x="1478" y="1221"/>
                </a:lnTo>
                <a:lnTo>
                  <a:pt x="1478" y="1219"/>
                </a:lnTo>
                <a:lnTo>
                  <a:pt x="1478" y="1215"/>
                </a:lnTo>
                <a:lnTo>
                  <a:pt x="1478" y="1212"/>
                </a:lnTo>
                <a:lnTo>
                  <a:pt x="1486" y="1214"/>
                </a:lnTo>
                <a:lnTo>
                  <a:pt x="1494" y="1214"/>
                </a:lnTo>
                <a:lnTo>
                  <a:pt x="1486" y="1209"/>
                </a:lnTo>
                <a:lnTo>
                  <a:pt x="1478" y="1205"/>
                </a:lnTo>
                <a:lnTo>
                  <a:pt x="1471" y="1203"/>
                </a:lnTo>
                <a:lnTo>
                  <a:pt x="1467" y="1197"/>
                </a:lnTo>
                <a:lnTo>
                  <a:pt x="1465" y="1194"/>
                </a:lnTo>
                <a:lnTo>
                  <a:pt x="1464" y="1192"/>
                </a:lnTo>
                <a:lnTo>
                  <a:pt x="1467" y="1190"/>
                </a:lnTo>
                <a:lnTo>
                  <a:pt x="1469" y="1193"/>
                </a:lnTo>
                <a:lnTo>
                  <a:pt x="1478" y="1196"/>
                </a:lnTo>
                <a:lnTo>
                  <a:pt x="1487" y="1198"/>
                </a:lnTo>
                <a:lnTo>
                  <a:pt x="1465" y="1187"/>
                </a:lnTo>
                <a:lnTo>
                  <a:pt x="1444" y="1174"/>
                </a:lnTo>
                <a:lnTo>
                  <a:pt x="1452" y="1177"/>
                </a:lnTo>
                <a:lnTo>
                  <a:pt x="1461" y="1178"/>
                </a:lnTo>
                <a:lnTo>
                  <a:pt x="1458" y="1176"/>
                </a:lnTo>
                <a:lnTo>
                  <a:pt x="1454" y="1172"/>
                </a:lnTo>
                <a:lnTo>
                  <a:pt x="1460" y="1172"/>
                </a:lnTo>
                <a:lnTo>
                  <a:pt x="1465" y="1170"/>
                </a:lnTo>
                <a:lnTo>
                  <a:pt x="1446" y="1153"/>
                </a:lnTo>
                <a:lnTo>
                  <a:pt x="1428" y="1135"/>
                </a:lnTo>
                <a:lnTo>
                  <a:pt x="1441" y="1139"/>
                </a:lnTo>
                <a:lnTo>
                  <a:pt x="1452" y="1142"/>
                </a:lnTo>
                <a:lnTo>
                  <a:pt x="1448" y="1138"/>
                </a:lnTo>
                <a:lnTo>
                  <a:pt x="1444" y="1135"/>
                </a:lnTo>
                <a:lnTo>
                  <a:pt x="1438" y="1130"/>
                </a:lnTo>
                <a:lnTo>
                  <a:pt x="1433" y="1127"/>
                </a:lnTo>
                <a:lnTo>
                  <a:pt x="1421" y="1120"/>
                </a:lnTo>
                <a:lnTo>
                  <a:pt x="1413" y="1110"/>
                </a:lnTo>
                <a:lnTo>
                  <a:pt x="1427" y="1112"/>
                </a:lnTo>
                <a:lnTo>
                  <a:pt x="1441" y="1112"/>
                </a:lnTo>
                <a:lnTo>
                  <a:pt x="1438" y="1120"/>
                </a:lnTo>
                <a:lnTo>
                  <a:pt x="1443" y="1128"/>
                </a:lnTo>
                <a:lnTo>
                  <a:pt x="1445" y="1123"/>
                </a:lnTo>
                <a:lnTo>
                  <a:pt x="1448" y="1119"/>
                </a:lnTo>
                <a:lnTo>
                  <a:pt x="1449" y="1118"/>
                </a:lnTo>
                <a:lnTo>
                  <a:pt x="1450" y="1117"/>
                </a:lnTo>
                <a:lnTo>
                  <a:pt x="1450" y="1113"/>
                </a:lnTo>
                <a:lnTo>
                  <a:pt x="1450" y="1110"/>
                </a:lnTo>
                <a:lnTo>
                  <a:pt x="1451" y="1118"/>
                </a:lnTo>
                <a:lnTo>
                  <a:pt x="1454" y="1126"/>
                </a:lnTo>
                <a:lnTo>
                  <a:pt x="1454" y="1129"/>
                </a:lnTo>
                <a:lnTo>
                  <a:pt x="1456" y="1132"/>
                </a:lnTo>
                <a:lnTo>
                  <a:pt x="1456" y="1135"/>
                </a:lnTo>
                <a:lnTo>
                  <a:pt x="1454" y="1137"/>
                </a:lnTo>
                <a:lnTo>
                  <a:pt x="1458" y="1138"/>
                </a:lnTo>
                <a:lnTo>
                  <a:pt x="1461" y="1140"/>
                </a:lnTo>
                <a:lnTo>
                  <a:pt x="1460" y="1148"/>
                </a:lnTo>
                <a:lnTo>
                  <a:pt x="1461" y="1155"/>
                </a:lnTo>
                <a:lnTo>
                  <a:pt x="1462" y="1154"/>
                </a:lnTo>
                <a:lnTo>
                  <a:pt x="1465" y="1152"/>
                </a:lnTo>
                <a:lnTo>
                  <a:pt x="1467" y="1157"/>
                </a:lnTo>
                <a:lnTo>
                  <a:pt x="1469" y="1163"/>
                </a:lnTo>
                <a:lnTo>
                  <a:pt x="1470" y="1162"/>
                </a:lnTo>
                <a:lnTo>
                  <a:pt x="1471" y="1162"/>
                </a:lnTo>
                <a:lnTo>
                  <a:pt x="1474" y="1162"/>
                </a:lnTo>
                <a:lnTo>
                  <a:pt x="1475" y="1163"/>
                </a:lnTo>
                <a:lnTo>
                  <a:pt x="1478" y="1163"/>
                </a:lnTo>
                <a:lnTo>
                  <a:pt x="1481" y="1160"/>
                </a:lnTo>
                <a:lnTo>
                  <a:pt x="1487" y="1157"/>
                </a:lnTo>
                <a:lnTo>
                  <a:pt x="1492" y="1149"/>
                </a:lnTo>
                <a:lnTo>
                  <a:pt x="1493" y="1152"/>
                </a:lnTo>
                <a:lnTo>
                  <a:pt x="1494" y="1154"/>
                </a:lnTo>
                <a:lnTo>
                  <a:pt x="1497" y="1154"/>
                </a:lnTo>
                <a:lnTo>
                  <a:pt x="1499" y="1152"/>
                </a:lnTo>
                <a:lnTo>
                  <a:pt x="1502" y="1154"/>
                </a:lnTo>
                <a:lnTo>
                  <a:pt x="1499" y="1157"/>
                </a:lnTo>
                <a:lnTo>
                  <a:pt x="1497" y="1161"/>
                </a:lnTo>
                <a:lnTo>
                  <a:pt x="1494" y="1164"/>
                </a:lnTo>
                <a:lnTo>
                  <a:pt x="1492" y="1169"/>
                </a:lnTo>
                <a:lnTo>
                  <a:pt x="1490" y="1173"/>
                </a:lnTo>
                <a:lnTo>
                  <a:pt x="1487" y="1177"/>
                </a:lnTo>
                <a:lnTo>
                  <a:pt x="1486" y="1180"/>
                </a:lnTo>
                <a:lnTo>
                  <a:pt x="1489" y="1182"/>
                </a:lnTo>
                <a:lnTo>
                  <a:pt x="1491" y="1180"/>
                </a:lnTo>
                <a:lnTo>
                  <a:pt x="1493" y="1177"/>
                </a:lnTo>
                <a:lnTo>
                  <a:pt x="1498" y="1177"/>
                </a:lnTo>
                <a:lnTo>
                  <a:pt x="1495" y="1182"/>
                </a:lnTo>
                <a:lnTo>
                  <a:pt x="1495" y="1187"/>
                </a:lnTo>
                <a:lnTo>
                  <a:pt x="1499" y="1184"/>
                </a:lnTo>
                <a:lnTo>
                  <a:pt x="1502" y="1178"/>
                </a:lnTo>
                <a:lnTo>
                  <a:pt x="1501" y="1185"/>
                </a:lnTo>
                <a:lnTo>
                  <a:pt x="1500" y="1192"/>
                </a:lnTo>
                <a:lnTo>
                  <a:pt x="1500" y="1193"/>
                </a:lnTo>
                <a:lnTo>
                  <a:pt x="1501" y="1194"/>
                </a:lnTo>
                <a:lnTo>
                  <a:pt x="1503" y="1194"/>
                </a:lnTo>
                <a:lnTo>
                  <a:pt x="1507" y="1194"/>
                </a:lnTo>
                <a:lnTo>
                  <a:pt x="1512" y="1190"/>
                </a:lnTo>
                <a:lnTo>
                  <a:pt x="1517" y="1190"/>
                </a:lnTo>
                <a:lnTo>
                  <a:pt x="1519" y="1194"/>
                </a:lnTo>
                <a:lnTo>
                  <a:pt x="1522" y="1198"/>
                </a:lnTo>
                <a:lnTo>
                  <a:pt x="1526" y="1200"/>
                </a:lnTo>
                <a:lnTo>
                  <a:pt x="1527" y="1194"/>
                </a:lnTo>
                <a:lnTo>
                  <a:pt x="1530" y="1190"/>
                </a:lnTo>
                <a:lnTo>
                  <a:pt x="1533" y="1188"/>
                </a:lnTo>
                <a:lnTo>
                  <a:pt x="1535" y="1184"/>
                </a:lnTo>
                <a:lnTo>
                  <a:pt x="1534" y="1180"/>
                </a:lnTo>
                <a:lnTo>
                  <a:pt x="1536" y="1180"/>
                </a:lnTo>
                <a:lnTo>
                  <a:pt x="1538" y="1179"/>
                </a:lnTo>
                <a:lnTo>
                  <a:pt x="1533" y="1169"/>
                </a:lnTo>
                <a:lnTo>
                  <a:pt x="1528" y="1159"/>
                </a:lnTo>
                <a:lnTo>
                  <a:pt x="1536" y="1177"/>
                </a:lnTo>
                <a:lnTo>
                  <a:pt x="1544" y="1194"/>
                </a:lnTo>
                <a:lnTo>
                  <a:pt x="1553" y="1211"/>
                </a:lnTo>
                <a:lnTo>
                  <a:pt x="1557" y="1229"/>
                </a:lnTo>
                <a:lnTo>
                  <a:pt x="1552" y="1230"/>
                </a:lnTo>
                <a:lnTo>
                  <a:pt x="1550" y="1236"/>
                </a:lnTo>
                <a:lnTo>
                  <a:pt x="1548" y="1243"/>
                </a:lnTo>
                <a:lnTo>
                  <a:pt x="1545" y="1250"/>
                </a:lnTo>
                <a:lnTo>
                  <a:pt x="1545" y="1255"/>
                </a:lnTo>
                <a:lnTo>
                  <a:pt x="1550" y="1251"/>
                </a:lnTo>
                <a:lnTo>
                  <a:pt x="1549" y="1257"/>
                </a:lnTo>
                <a:lnTo>
                  <a:pt x="1552" y="1260"/>
                </a:lnTo>
                <a:lnTo>
                  <a:pt x="1556" y="1256"/>
                </a:lnTo>
                <a:lnTo>
                  <a:pt x="1558" y="1252"/>
                </a:lnTo>
                <a:lnTo>
                  <a:pt x="1559" y="1248"/>
                </a:lnTo>
                <a:lnTo>
                  <a:pt x="1560" y="1246"/>
                </a:lnTo>
                <a:lnTo>
                  <a:pt x="1560" y="1245"/>
                </a:lnTo>
                <a:lnTo>
                  <a:pt x="1558" y="1244"/>
                </a:lnTo>
                <a:lnTo>
                  <a:pt x="1560" y="1244"/>
                </a:lnTo>
                <a:lnTo>
                  <a:pt x="1561" y="1242"/>
                </a:lnTo>
                <a:lnTo>
                  <a:pt x="1563" y="1238"/>
                </a:lnTo>
                <a:lnTo>
                  <a:pt x="1561" y="1234"/>
                </a:lnTo>
                <a:lnTo>
                  <a:pt x="1567" y="1251"/>
                </a:lnTo>
                <a:lnTo>
                  <a:pt x="1571" y="1267"/>
                </a:lnTo>
                <a:lnTo>
                  <a:pt x="1573" y="1269"/>
                </a:lnTo>
                <a:lnTo>
                  <a:pt x="1574" y="1272"/>
                </a:lnTo>
                <a:lnTo>
                  <a:pt x="1574" y="1277"/>
                </a:lnTo>
                <a:lnTo>
                  <a:pt x="1569" y="1280"/>
                </a:lnTo>
                <a:lnTo>
                  <a:pt x="1569" y="1287"/>
                </a:lnTo>
                <a:lnTo>
                  <a:pt x="1571" y="1294"/>
                </a:lnTo>
                <a:lnTo>
                  <a:pt x="1572" y="1294"/>
                </a:lnTo>
                <a:lnTo>
                  <a:pt x="1573" y="1294"/>
                </a:lnTo>
                <a:lnTo>
                  <a:pt x="1572" y="1303"/>
                </a:lnTo>
                <a:lnTo>
                  <a:pt x="1573" y="1311"/>
                </a:lnTo>
                <a:lnTo>
                  <a:pt x="1578" y="1319"/>
                </a:lnTo>
                <a:lnTo>
                  <a:pt x="1581" y="1327"/>
                </a:lnTo>
                <a:lnTo>
                  <a:pt x="1591" y="1325"/>
                </a:lnTo>
                <a:lnTo>
                  <a:pt x="1602" y="1330"/>
                </a:lnTo>
                <a:lnTo>
                  <a:pt x="1599" y="1321"/>
                </a:lnTo>
                <a:lnTo>
                  <a:pt x="1596" y="1311"/>
                </a:lnTo>
                <a:lnTo>
                  <a:pt x="1594" y="1305"/>
                </a:lnTo>
                <a:lnTo>
                  <a:pt x="1592" y="1298"/>
                </a:lnTo>
                <a:lnTo>
                  <a:pt x="1596" y="1293"/>
                </a:lnTo>
                <a:lnTo>
                  <a:pt x="1599" y="1289"/>
                </a:lnTo>
                <a:lnTo>
                  <a:pt x="1593" y="1285"/>
                </a:lnTo>
                <a:lnTo>
                  <a:pt x="1589" y="1281"/>
                </a:lnTo>
                <a:lnTo>
                  <a:pt x="1592" y="1280"/>
                </a:lnTo>
                <a:lnTo>
                  <a:pt x="1592" y="1278"/>
                </a:lnTo>
                <a:lnTo>
                  <a:pt x="1589" y="1276"/>
                </a:lnTo>
                <a:lnTo>
                  <a:pt x="1586" y="1273"/>
                </a:lnTo>
                <a:lnTo>
                  <a:pt x="1588" y="1270"/>
                </a:lnTo>
                <a:lnTo>
                  <a:pt x="1590" y="1267"/>
                </a:lnTo>
                <a:lnTo>
                  <a:pt x="1588" y="1264"/>
                </a:lnTo>
                <a:lnTo>
                  <a:pt x="1584" y="1262"/>
                </a:lnTo>
                <a:lnTo>
                  <a:pt x="1583" y="1260"/>
                </a:lnTo>
                <a:lnTo>
                  <a:pt x="1582" y="1256"/>
                </a:lnTo>
                <a:lnTo>
                  <a:pt x="1583" y="1251"/>
                </a:lnTo>
                <a:lnTo>
                  <a:pt x="1583" y="1244"/>
                </a:lnTo>
                <a:lnTo>
                  <a:pt x="1580" y="1236"/>
                </a:lnTo>
                <a:lnTo>
                  <a:pt x="1576" y="1229"/>
                </a:lnTo>
                <a:lnTo>
                  <a:pt x="1574" y="1226"/>
                </a:lnTo>
                <a:lnTo>
                  <a:pt x="1573" y="1223"/>
                </a:lnTo>
                <a:lnTo>
                  <a:pt x="1575" y="1223"/>
                </a:lnTo>
                <a:lnTo>
                  <a:pt x="1578" y="1225"/>
                </a:lnTo>
                <a:lnTo>
                  <a:pt x="1578" y="1222"/>
                </a:lnTo>
                <a:lnTo>
                  <a:pt x="1577" y="1219"/>
                </a:lnTo>
                <a:lnTo>
                  <a:pt x="1568" y="1206"/>
                </a:lnTo>
                <a:lnTo>
                  <a:pt x="1566" y="1195"/>
                </a:lnTo>
                <a:lnTo>
                  <a:pt x="1572" y="1196"/>
                </a:lnTo>
                <a:lnTo>
                  <a:pt x="1569" y="1192"/>
                </a:lnTo>
                <a:lnTo>
                  <a:pt x="1563" y="1186"/>
                </a:lnTo>
                <a:lnTo>
                  <a:pt x="1553" y="1182"/>
                </a:lnTo>
                <a:lnTo>
                  <a:pt x="1559" y="1186"/>
                </a:lnTo>
                <a:lnTo>
                  <a:pt x="1565" y="1188"/>
                </a:lnTo>
                <a:lnTo>
                  <a:pt x="1568" y="1185"/>
                </a:lnTo>
                <a:lnTo>
                  <a:pt x="1566" y="1181"/>
                </a:lnTo>
                <a:lnTo>
                  <a:pt x="1564" y="1178"/>
                </a:lnTo>
                <a:lnTo>
                  <a:pt x="1563" y="1174"/>
                </a:lnTo>
                <a:lnTo>
                  <a:pt x="1565" y="1171"/>
                </a:lnTo>
                <a:lnTo>
                  <a:pt x="1564" y="1167"/>
                </a:lnTo>
                <a:lnTo>
                  <a:pt x="1561" y="1163"/>
                </a:lnTo>
                <a:lnTo>
                  <a:pt x="1558" y="1160"/>
                </a:lnTo>
                <a:lnTo>
                  <a:pt x="1556" y="1155"/>
                </a:lnTo>
                <a:lnTo>
                  <a:pt x="1553" y="1152"/>
                </a:lnTo>
                <a:lnTo>
                  <a:pt x="1549" y="1143"/>
                </a:lnTo>
                <a:lnTo>
                  <a:pt x="1544" y="1136"/>
                </a:lnTo>
                <a:lnTo>
                  <a:pt x="1548" y="1137"/>
                </a:lnTo>
                <a:lnTo>
                  <a:pt x="1551" y="1136"/>
                </a:lnTo>
                <a:lnTo>
                  <a:pt x="1548" y="1131"/>
                </a:lnTo>
                <a:lnTo>
                  <a:pt x="1544" y="1126"/>
                </a:lnTo>
                <a:lnTo>
                  <a:pt x="1555" y="1129"/>
                </a:lnTo>
                <a:lnTo>
                  <a:pt x="1560" y="1139"/>
                </a:lnTo>
                <a:lnTo>
                  <a:pt x="1567" y="1153"/>
                </a:lnTo>
                <a:lnTo>
                  <a:pt x="1574" y="1167"/>
                </a:lnTo>
                <a:lnTo>
                  <a:pt x="1588" y="1194"/>
                </a:lnTo>
                <a:lnTo>
                  <a:pt x="1601" y="1221"/>
                </a:lnTo>
                <a:lnTo>
                  <a:pt x="1625" y="1278"/>
                </a:lnTo>
                <a:lnTo>
                  <a:pt x="1642" y="1338"/>
                </a:lnTo>
                <a:lnTo>
                  <a:pt x="1646" y="1353"/>
                </a:lnTo>
                <a:lnTo>
                  <a:pt x="1648" y="1368"/>
                </a:lnTo>
                <a:lnTo>
                  <a:pt x="1650" y="1376"/>
                </a:lnTo>
                <a:lnTo>
                  <a:pt x="1651" y="1383"/>
                </a:lnTo>
                <a:lnTo>
                  <a:pt x="1651" y="1388"/>
                </a:lnTo>
                <a:lnTo>
                  <a:pt x="1655" y="1393"/>
                </a:lnTo>
                <a:lnTo>
                  <a:pt x="1662" y="1391"/>
                </a:lnTo>
                <a:lnTo>
                  <a:pt x="1662" y="1384"/>
                </a:lnTo>
                <a:lnTo>
                  <a:pt x="1657" y="1375"/>
                </a:lnTo>
                <a:lnTo>
                  <a:pt x="1663" y="1368"/>
                </a:lnTo>
                <a:lnTo>
                  <a:pt x="1665" y="1367"/>
                </a:lnTo>
                <a:lnTo>
                  <a:pt x="1667" y="1365"/>
                </a:lnTo>
                <a:lnTo>
                  <a:pt x="1665" y="1360"/>
                </a:lnTo>
                <a:lnTo>
                  <a:pt x="1662" y="1353"/>
                </a:lnTo>
                <a:lnTo>
                  <a:pt x="1657" y="1339"/>
                </a:lnTo>
                <a:lnTo>
                  <a:pt x="1654" y="1326"/>
                </a:lnTo>
                <a:lnTo>
                  <a:pt x="1651" y="1313"/>
                </a:lnTo>
                <a:lnTo>
                  <a:pt x="1648" y="1301"/>
                </a:lnTo>
                <a:lnTo>
                  <a:pt x="1643" y="1287"/>
                </a:lnTo>
                <a:lnTo>
                  <a:pt x="1643" y="1272"/>
                </a:lnTo>
                <a:lnTo>
                  <a:pt x="1648" y="1264"/>
                </a:lnTo>
                <a:lnTo>
                  <a:pt x="1655" y="1264"/>
                </a:lnTo>
                <a:lnTo>
                  <a:pt x="1655" y="1270"/>
                </a:lnTo>
                <a:lnTo>
                  <a:pt x="1654" y="1276"/>
                </a:lnTo>
                <a:lnTo>
                  <a:pt x="1657" y="1280"/>
                </a:lnTo>
                <a:lnTo>
                  <a:pt x="1660" y="1284"/>
                </a:lnTo>
                <a:lnTo>
                  <a:pt x="1666" y="1294"/>
                </a:lnTo>
                <a:lnTo>
                  <a:pt x="1671" y="1304"/>
                </a:lnTo>
                <a:lnTo>
                  <a:pt x="1681" y="1315"/>
                </a:lnTo>
                <a:lnTo>
                  <a:pt x="1692" y="1327"/>
                </a:lnTo>
                <a:lnTo>
                  <a:pt x="1689" y="1312"/>
                </a:lnTo>
                <a:lnTo>
                  <a:pt x="1681" y="1300"/>
                </a:lnTo>
                <a:lnTo>
                  <a:pt x="1681" y="1302"/>
                </a:lnTo>
                <a:lnTo>
                  <a:pt x="1680" y="1303"/>
                </a:lnTo>
                <a:lnTo>
                  <a:pt x="1677" y="1302"/>
                </a:lnTo>
                <a:lnTo>
                  <a:pt x="1679" y="1300"/>
                </a:lnTo>
                <a:lnTo>
                  <a:pt x="1681" y="1294"/>
                </a:lnTo>
                <a:lnTo>
                  <a:pt x="1682" y="1289"/>
                </a:lnTo>
                <a:lnTo>
                  <a:pt x="1680" y="1287"/>
                </a:lnTo>
                <a:lnTo>
                  <a:pt x="1677" y="1286"/>
                </a:lnTo>
                <a:lnTo>
                  <a:pt x="1675" y="1285"/>
                </a:lnTo>
                <a:lnTo>
                  <a:pt x="1674" y="1283"/>
                </a:lnTo>
                <a:lnTo>
                  <a:pt x="1672" y="1278"/>
                </a:lnTo>
                <a:lnTo>
                  <a:pt x="1668" y="1276"/>
                </a:lnTo>
                <a:lnTo>
                  <a:pt x="1667" y="1271"/>
                </a:lnTo>
                <a:lnTo>
                  <a:pt x="1667" y="1268"/>
                </a:lnTo>
                <a:lnTo>
                  <a:pt x="1664" y="1264"/>
                </a:lnTo>
                <a:lnTo>
                  <a:pt x="1660" y="1261"/>
                </a:lnTo>
                <a:lnTo>
                  <a:pt x="1655" y="1247"/>
                </a:lnTo>
                <a:lnTo>
                  <a:pt x="1651" y="1234"/>
                </a:lnTo>
                <a:lnTo>
                  <a:pt x="1650" y="1242"/>
                </a:lnTo>
                <a:lnTo>
                  <a:pt x="1644" y="1244"/>
                </a:lnTo>
                <a:lnTo>
                  <a:pt x="1642" y="1242"/>
                </a:lnTo>
                <a:lnTo>
                  <a:pt x="1643" y="1239"/>
                </a:lnTo>
                <a:lnTo>
                  <a:pt x="1644" y="1231"/>
                </a:lnTo>
                <a:lnTo>
                  <a:pt x="1642" y="1223"/>
                </a:lnTo>
                <a:lnTo>
                  <a:pt x="1642" y="1228"/>
                </a:lnTo>
                <a:lnTo>
                  <a:pt x="1641" y="1230"/>
                </a:lnTo>
                <a:lnTo>
                  <a:pt x="1637" y="1229"/>
                </a:lnTo>
                <a:lnTo>
                  <a:pt x="1634" y="1226"/>
                </a:lnTo>
                <a:lnTo>
                  <a:pt x="1631" y="1218"/>
                </a:lnTo>
                <a:lnTo>
                  <a:pt x="1631" y="1210"/>
                </a:lnTo>
                <a:lnTo>
                  <a:pt x="1629" y="1215"/>
                </a:lnTo>
                <a:lnTo>
                  <a:pt x="1625" y="1219"/>
                </a:lnTo>
                <a:lnTo>
                  <a:pt x="1622" y="1215"/>
                </a:lnTo>
                <a:lnTo>
                  <a:pt x="1623" y="1211"/>
                </a:lnTo>
                <a:lnTo>
                  <a:pt x="1622" y="1203"/>
                </a:lnTo>
                <a:lnTo>
                  <a:pt x="1619" y="1196"/>
                </a:lnTo>
                <a:lnTo>
                  <a:pt x="1617" y="1193"/>
                </a:lnTo>
                <a:lnTo>
                  <a:pt x="1616" y="1189"/>
                </a:lnTo>
                <a:lnTo>
                  <a:pt x="1616" y="1185"/>
                </a:lnTo>
                <a:lnTo>
                  <a:pt x="1616" y="1181"/>
                </a:lnTo>
                <a:lnTo>
                  <a:pt x="1619" y="1182"/>
                </a:lnTo>
                <a:lnTo>
                  <a:pt x="1621" y="1179"/>
                </a:lnTo>
                <a:lnTo>
                  <a:pt x="1617" y="1176"/>
                </a:lnTo>
                <a:lnTo>
                  <a:pt x="1614" y="1173"/>
                </a:lnTo>
                <a:lnTo>
                  <a:pt x="1610" y="1174"/>
                </a:lnTo>
                <a:lnTo>
                  <a:pt x="1610" y="1178"/>
                </a:lnTo>
                <a:lnTo>
                  <a:pt x="1610" y="1184"/>
                </a:lnTo>
                <a:lnTo>
                  <a:pt x="1608" y="1189"/>
                </a:lnTo>
                <a:lnTo>
                  <a:pt x="1607" y="1181"/>
                </a:lnTo>
                <a:lnTo>
                  <a:pt x="1605" y="1174"/>
                </a:lnTo>
                <a:lnTo>
                  <a:pt x="1601" y="1169"/>
                </a:lnTo>
                <a:lnTo>
                  <a:pt x="1604" y="1163"/>
                </a:lnTo>
                <a:lnTo>
                  <a:pt x="1607" y="1167"/>
                </a:lnTo>
                <a:lnTo>
                  <a:pt x="1607" y="1163"/>
                </a:lnTo>
                <a:lnTo>
                  <a:pt x="1611" y="1162"/>
                </a:lnTo>
                <a:lnTo>
                  <a:pt x="1616" y="1163"/>
                </a:lnTo>
                <a:lnTo>
                  <a:pt x="1621" y="1169"/>
                </a:lnTo>
                <a:lnTo>
                  <a:pt x="1623" y="1174"/>
                </a:lnTo>
                <a:lnTo>
                  <a:pt x="1630" y="1186"/>
                </a:lnTo>
                <a:lnTo>
                  <a:pt x="1635" y="1197"/>
                </a:lnTo>
                <a:lnTo>
                  <a:pt x="1649" y="1219"/>
                </a:lnTo>
                <a:lnTo>
                  <a:pt x="1663" y="1243"/>
                </a:lnTo>
                <a:lnTo>
                  <a:pt x="1688" y="1288"/>
                </a:lnTo>
                <a:lnTo>
                  <a:pt x="1711" y="1335"/>
                </a:lnTo>
                <a:lnTo>
                  <a:pt x="1711" y="1322"/>
                </a:lnTo>
                <a:lnTo>
                  <a:pt x="1706" y="1311"/>
                </a:lnTo>
                <a:lnTo>
                  <a:pt x="1708" y="1312"/>
                </a:lnTo>
                <a:lnTo>
                  <a:pt x="1706" y="1311"/>
                </a:lnTo>
                <a:lnTo>
                  <a:pt x="1699" y="1298"/>
                </a:lnTo>
                <a:lnTo>
                  <a:pt x="1697" y="1286"/>
                </a:lnTo>
                <a:lnTo>
                  <a:pt x="1692" y="1273"/>
                </a:lnTo>
                <a:lnTo>
                  <a:pt x="1682" y="1264"/>
                </a:lnTo>
                <a:lnTo>
                  <a:pt x="1687" y="1262"/>
                </a:lnTo>
                <a:lnTo>
                  <a:pt x="1688" y="1260"/>
                </a:lnTo>
                <a:lnTo>
                  <a:pt x="1684" y="1251"/>
                </a:lnTo>
                <a:lnTo>
                  <a:pt x="1679" y="1243"/>
                </a:lnTo>
                <a:lnTo>
                  <a:pt x="1675" y="1236"/>
                </a:lnTo>
                <a:lnTo>
                  <a:pt x="1671" y="1229"/>
                </a:lnTo>
                <a:lnTo>
                  <a:pt x="1668" y="1227"/>
                </a:lnTo>
                <a:lnTo>
                  <a:pt x="1667" y="1223"/>
                </a:lnTo>
                <a:lnTo>
                  <a:pt x="1666" y="1219"/>
                </a:lnTo>
                <a:lnTo>
                  <a:pt x="1664" y="1214"/>
                </a:lnTo>
                <a:lnTo>
                  <a:pt x="1660" y="1207"/>
                </a:lnTo>
                <a:lnTo>
                  <a:pt x="1658" y="1200"/>
                </a:lnTo>
                <a:lnTo>
                  <a:pt x="1655" y="1194"/>
                </a:lnTo>
                <a:lnTo>
                  <a:pt x="1648" y="1192"/>
                </a:lnTo>
                <a:lnTo>
                  <a:pt x="1646" y="1190"/>
                </a:lnTo>
                <a:lnTo>
                  <a:pt x="1644" y="1188"/>
                </a:lnTo>
                <a:lnTo>
                  <a:pt x="1644" y="1185"/>
                </a:lnTo>
                <a:lnTo>
                  <a:pt x="1647" y="1182"/>
                </a:lnTo>
                <a:lnTo>
                  <a:pt x="1646" y="1180"/>
                </a:lnTo>
                <a:lnTo>
                  <a:pt x="1644" y="1178"/>
                </a:lnTo>
                <a:lnTo>
                  <a:pt x="1643" y="1174"/>
                </a:lnTo>
                <a:lnTo>
                  <a:pt x="1646" y="1172"/>
                </a:lnTo>
                <a:lnTo>
                  <a:pt x="1648" y="1171"/>
                </a:lnTo>
                <a:lnTo>
                  <a:pt x="1648" y="1169"/>
                </a:lnTo>
                <a:lnTo>
                  <a:pt x="1648" y="1165"/>
                </a:lnTo>
                <a:lnTo>
                  <a:pt x="1646" y="1162"/>
                </a:lnTo>
                <a:lnTo>
                  <a:pt x="1643" y="1159"/>
                </a:lnTo>
                <a:lnTo>
                  <a:pt x="1641" y="1155"/>
                </a:lnTo>
                <a:lnTo>
                  <a:pt x="1639" y="1154"/>
                </a:lnTo>
                <a:lnTo>
                  <a:pt x="1639" y="1152"/>
                </a:lnTo>
                <a:lnTo>
                  <a:pt x="1638" y="1151"/>
                </a:lnTo>
                <a:lnTo>
                  <a:pt x="1637" y="1148"/>
                </a:lnTo>
                <a:lnTo>
                  <a:pt x="1632" y="1143"/>
                </a:lnTo>
                <a:lnTo>
                  <a:pt x="1631" y="1136"/>
                </a:lnTo>
                <a:lnTo>
                  <a:pt x="1627" y="1126"/>
                </a:lnTo>
                <a:lnTo>
                  <a:pt x="1623" y="1117"/>
                </a:lnTo>
                <a:lnTo>
                  <a:pt x="1623" y="1112"/>
                </a:lnTo>
                <a:lnTo>
                  <a:pt x="1625" y="1107"/>
                </a:lnTo>
                <a:lnTo>
                  <a:pt x="1623" y="1104"/>
                </a:lnTo>
                <a:lnTo>
                  <a:pt x="1619" y="1101"/>
                </a:lnTo>
                <a:lnTo>
                  <a:pt x="1616" y="1096"/>
                </a:lnTo>
                <a:lnTo>
                  <a:pt x="1614" y="1090"/>
                </a:lnTo>
                <a:lnTo>
                  <a:pt x="1608" y="1082"/>
                </a:lnTo>
                <a:lnTo>
                  <a:pt x="1601" y="1074"/>
                </a:lnTo>
                <a:lnTo>
                  <a:pt x="1598" y="1071"/>
                </a:lnTo>
                <a:lnTo>
                  <a:pt x="1596" y="1066"/>
                </a:lnTo>
                <a:lnTo>
                  <a:pt x="1594" y="1062"/>
                </a:lnTo>
                <a:lnTo>
                  <a:pt x="1594" y="1056"/>
                </a:lnTo>
                <a:lnTo>
                  <a:pt x="1589" y="1051"/>
                </a:lnTo>
                <a:lnTo>
                  <a:pt x="1581" y="1046"/>
                </a:lnTo>
                <a:lnTo>
                  <a:pt x="1578" y="1044"/>
                </a:lnTo>
                <a:lnTo>
                  <a:pt x="1577" y="1040"/>
                </a:lnTo>
                <a:lnTo>
                  <a:pt x="1578" y="1037"/>
                </a:lnTo>
                <a:lnTo>
                  <a:pt x="1580" y="1032"/>
                </a:lnTo>
                <a:lnTo>
                  <a:pt x="1577" y="1028"/>
                </a:lnTo>
                <a:lnTo>
                  <a:pt x="1574" y="1024"/>
                </a:lnTo>
                <a:lnTo>
                  <a:pt x="1571" y="1020"/>
                </a:lnTo>
                <a:lnTo>
                  <a:pt x="1568" y="1015"/>
                </a:lnTo>
                <a:lnTo>
                  <a:pt x="1565" y="1011"/>
                </a:lnTo>
                <a:lnTo>
                  <a:pt x="1561" y="1007"/>
                </a:lnTo>
                <a:lnTo>
                  <a:pt x="1556" y="1006"/>
                </a:lnTo>
                <a:lnTo>
                  <a:pt x="1550" y="1004"/>
                </a:lnTo>
                <a:lnTo>
                  <a:pt x="1555" y="999"/>
                </a:lnTo>
                <a:lnTo>
                  <a:pt x="1551" y="995"/>
                </a:lnTo>
                <a:lnTo>
                  <a:pt x="1548" y="994"/>
                </a:lnTo>
                <a:lnTo>
                  <a:pt x="1543" y="991"/>
                </a:lnTo>
                <a:lnTo>
                  <a:pt x="1543" y="990"/>
                </a:lnTo>
                <a:lnTo>
                  <a:pt x="1542" y="989"/>
                </a:lnTo>
                <a:lnTo>
                  <a:pt x="1540" y="989"/>
                </a:lnTo>
                <a:lnTo>
                  <a:pt x="1539" y="987"/>
                </a:lnTo>
                <a:lnTo>
                  <a:pt x="1536" y="985"/>
                </a:lnTo>
                <a:lnTo>
                  <a:pt x="1535" y="982"/>
                </a:lnTo>
                <a:lnTo>
                  <a:pt x="1533" y="980"/>
                </a:lnTo>
                <a:lnTo>
                  <a:pt x="1530" y="978"/>
                </a:lnTo>
                <a:lnTo>
                  <a:pt x="1523" y="972"/>
                </a:lnTo>
                <a:lnTo>
                  <a:pt x="1516" y="968"/>
                </a:lnTo>
                <a:lnTo>
                  <a:pt x="1509" y="966"/>
                </a:lnTo>
                <a:lnTo>
                  <a:pt x="1506" y="962"/>
                </a:lnTo>
                <a:lnTo>
                  <a:pt x="1506" y="960"/>
                </a:lnTo>
                <a:lnTo>
                  <a:pt x="1507" y="956"/>
                </a:lnTo>
                <a:lnTo>
                  <a:pt x="1506" y="953"/>
                </a:lnTo>
                <a:lnTo>
                  <a:pt x="1503" y="949"/>
                </a:lnTo>
                <a:lnTo>
                  <a:pt x="1499" y="944"/>
                </a:lnTo>
                <a:lnTo>
                  <a:pt x="1492" y="938"/>
                </a:lnTo>
                <a:lnTo>
                  <a:pt x="1490" y="937"/>
                </a:lnTo>
                <a:lnTo>
                  <a:pt x="1486" y="936"/>
                </a:lnTo>
                <a:lnTo>
                  <a:pt x="1482" y="935"/>
                </a:lnTo>
                <a:lnTo>
                  <a:pt x="1477" y="938"/>
                </a:lnTo>
                <a:lnTo>
                  <a:pt x="1474" y="933"/>
                </a:lnTo>
                <a:lnTo>
                  <a:pt x="1471" y="929"/>
                </a:lnTo>
                <a:lnTo>
                  <a:pt x="1473" y="927"/>
                </a:lnTo>
                <a:lnTo>
                  <a:pt x="1473" y="925"/>
                </a:lnTo>
                <a:lnTo>
                  <a:pt x="1470" y="924"/>
                </a:lnTo>
                <a:lnTo>
                  <a:pt x="1466" y="923"/>
                </a:lnTo>
                <a:lnTo>
                  <a:pt x="1465" y="922"/>
                </a:lnTo>
                <a:lnTo>
                  <a:pt x="1464" y="920"/>
                </a:lnTo>
                <a:lnTo>
                  <a:pt x="1461" y="920"/>
                </a:lnTo>
                <a:lnTo>
                  <a:pt x="1459" y="920"/>
                </a:lnTo>
                <a:lnTo>
                  <a:pt x="1453" y="913"/>
                </a:lnTo>
                <a:lnTo>
                  <a:pt x="1450" y="905"/>
                </a:lnTo>
                <a:lnTo>
                  <a:pt x="1443" y="897"/>
                </a:lnTo>
                <a:lnTo>
                  <a:pt x="1436" y="890"/>
                </a:lnTo>
                <a:lnTo>
                  <a:pt x="1442" y="889"/>
                </a:lnTo>
                <a:lnTo>
                  <a:pt x="1448" y="889"/>
                </a:lnTo>
                <a:lnTo>
                  <a:pt x="1449" y="893"/>
                </a:lnTo>
                <a:lnTo>
                  <a:pt x="1449" y="896"/>
                </a:lnTo>
                <a:lnTo>
                  <a:pt x="1450" y="898"/>
                </a:lnTo>
                <a:lnTo>
                  <a:pt x="1452" y="898"/>
                </a:lnTo>
                <a:lnTo>
                  <a:pt x="1453" y="897"/>
                </a:lnTo>
                <a:lnTo>
                  <a:pt x="1452" y="895"/>
                </a:lnTo>
                <a:lnTo>
                  <a:pt x="1457" y="895"/>
                </a:lnTo>
                <a:lnTo>
                  <a:pt x="1457" y="893"/>
                </a:lnTo>
                <a:lnTo>
                  <a:pt x="1460" y="898"/>
                </a:lnTo>
                <a:lnTo>
                  <a:pt x="1465" y="903"/>
                </a:lnTo>
                <a:lnTo>
                  <a:pt x="1470" y="905"/>
                </a:lnTo>
                <a:lnTo>
                  <a:pt x="1475" y="905"/>
                </a:lnTo>
                <a:lnTo>
                  <a:pt x="1485" y="911"/>
                </a:lnTo>
                <a:lnTo>
                  <a:pt x="1492" y="919"/>
                </a:lnTo>
                <a:lnTo>
                  <a:pt x="1495" y="924"/>
                </a:lnTo>
                <a:lnTo>
                  <a:pt x="1500" y="929"/>
                </a:lnTo>
                <a:lnTo>
                  <a:pt x="1502" y="928"/>
                </a:lnTo>
                <a:lnTo>
                  <a:pt x="1506" y="927"/>
                </a:lnTo>
                <a:lnTo>
                  <a:pt x="1509" y="930"/>
                </a:lnTo>
                <a:lnTo>
                  <a:pt x="1512" y="933"/>
                </a:lnTo>
                <a:lnTo>
                  <a:pt x="1516" y="939"/>
                </a:lnTo>
                <a:lnTo>
                  <a:pt x="1515" y="946"/>
                </a:lnTo>
                <a:lnTo>
                  <a:pt x="1528" y="947"/>
                </a:lnTo>
                <a:lnTo>
                  <a:pt x="1539" y="960"/>
                </a:lnTo>
                <a:lnTo>
                  <a:pt x="1543" y="965"/>
                </a:lnTo>
                <a:lnTo>
                  <a:pt x="1547" y="971"/>
                </a:lnTo>
                <a:lnTo>
                  <a:pt x="1552" y="976"/>
                </a:lnTo>
                <a:lnTo>
                  <a:pt x="1559" y="979"/>
                </a:lnTo>
                <a:lnTo>
                  <a:pt x="1573" y="990"/>
                </a:lnTo>
                <a:lnTo>
                  <a:pt x="1584" y="1004"/>
                </a:lnTo>
                <a:lnTo>
                  <a:pt x="1597" y="1019"/>
                </a:lnTo>
                <a:lnTo>
                  <a:pt x="1608" y="1034"/>
                </a:lnTo>
                <a:lnTo>
                  <a:pt x="1631" y="1066"/>
                </a:lnTo>
                <a:lnTo>
                  <a:pt x="1657" y="1097"/>
                </a:lnTo>
                <a:lnTo>
                  <a:pt x="1658" y="1099"/>
                </a:lnTo>
                <a:lnTo>
                  <a:pt x="1660" y="1101"/>
                </a:lnTo>
                <a:lnTo>
                  <a:pt x="1664" y="1102"/>
                </a:lnTo>
                <a:lnTo>
                  <a:pt x="1667" y="1103"/>
                </a:lnTo>
                <a:lnTo>
                  <a:pt x="1671" y="1105"/>
                </a:lnTo>
                <a:lnTo>
                  <a:pt x="1673" y="1111"/>
                </a:lnTo>
                <a:lnTo>
                  <a:pt x="1683" y="1122"/>
                </a:lnTo>
                <a:lnTo>
                  <a:pt x="1693" y="1132"/>
                </a:lnTo>
                <a:lnTo>
                  <a:pt x="1693" y="1129"/>
                </a:lnTo>
                <a:lnTo>
                  <a:pt x="1693" y="1126"/>
                </a:lnTo>
                <a:lnTo>
                  <a:pt x="1699" y="1129"/>
                </a:lnTo>
                <a:lnTo>
                  <a:pt x="1704" y="1128"/>
                </a:lnTo>
                <a:lnTo>
                  <a:pt x="1703" y="1119"/>
                </a:lnTo>
                <a:lnTo>
                  <a:pt x="1699" y="1111"/>
                </a:lnTo>
                <a:lnTo>
                  <a:pt x="1690" y="1090"/>
                </a:lnTo>
                <a:lnTo>
                  <a:pt x="1680" y="1072"/>
                </a:lnTo>
                <a:lnTo>
                  <a:pt x="1674" y="1064"/>
                </a:lnTo>
                <a:lnTo>
                  <a:pt x="1670" y="1056"/>
                </a:lnTo>
                <a:lnTo>
                  <a:pt x="1665" y="1046"/>
                </a:lnTo>
                <a:lnTo>
                  <a:pt x="1663" y="1036"/>
                </a:lnTo>
                <a:lnTo>
                  <a:pt x="1657" y="1029"/>
                </a:lnTo>
                <a:lnTo>
                  <a:pt x="1649" y="1024"/>
                </a:lnTo>
                <a:lnTo>
                  <a:pt x="1641" y="1016"/>
                </a:lnTo>
                <a:lnTo>
                  <a:pt x="1634" y="1008"/>
                </a:lnTo>
                <a:lnTo>
                  <a:pt x="1621" y="994"/>
                </a:lnTo>
                <a:lnTo>
                  <a:pt x="1608" y="980"/>
                </a:lnTo>
                <a:lnTo>
                  <a:pt x="1604" y="974"/>
                </a:lnTo>
                <a:lnTo>
                  <a:pt x="1599" y="969"/>
                </a:lnTo>
                <a:lnTo>
                  <a:pt x="1593" y="964"/>
                </a:lnTo>
                <a:lnTo>
                  <a:pt x="1585" y="961"/>
                </a:lnTo>
                <a:lnTo>
                  <a:pt x="1583" y="957"/>
                </a:lnTo>
                <a:lnTo>
                  <a:pt x="1582" y="953"/>
                </a:lnTo>
                <a:lnTo>
                  <a:pt x="1576" y="952"/>
                </a:lnTo>
                <a:lnTo>
                  <a:pt x="1572" y="949"/>
                </a:lnTo>
                <a:lnTo>
                  <a:pt x="1571" y="947"/>
                </a:lnTo>
                <a:lnTo>
                  <a:pt x="1569" y="944"/>
                </a:lnTo>
                <a:lnTo>
                  <a:pt x="1567" y="943"/>
                </a:lnTo>
                <a:lnTo>
                  <a:pt x="1564" y="941"/>
                </a:lnTo>
                <a:lnTo>
                  <a:pt x="1555" y="937"/>
                </a:lnTo>
                <a:lnTo>
                  <a:pt x="1547" y="930"/>
                </a:lnTo>
                <a:lnTo>
                  <a:pt x="1539" y="923"/>
                </a:lnTo>
                <a:lnTo>
                  <a:pt x="1531" y="916"/>
                </a:lnTo>
                <a:lnTo>
                  <a:pt x="1527" y="914"/>
                </a:lnTo>
                <a:lnTo>
                  <a:pt x="1526" y="912"/>
                </a:lnTo>
                <a:lnTo>
                  <a:pt x="1525" y="908"/>
                </a:lnTo>
                <a:lnTo>
                  <a:pt x="1524" y="906"/>
                </a:lnTo>
                <a:lnTo>
                  <a:pt x="1518" y="905"/>
                </a:lnTo>
                <a:lnTo>
                  <a:pt x="1511" y="904"/>
                </a:lnTo>
                <a:lnTo>
                  <a:pt x="1510" y="900"/>
                </a:lnTo>
                <a:lnTo>
                  <a:pt x="1510" y="897"/>
                </a:lnTo>
                <a:lnTo>
                  <a:pt x="1514" y="895"/>
                </a:lnTo>
                <a:lnTo>
                  <a:pt x="1517" y="894"/>
                </a:lnTo>
                <a:lnTo>
                  <a:pt x="1512" y="891"/>
                </a:lnTo>
                <a:lnTo>
                  <a:pt x="1506" y="891"/>
                </a:lnTo>
                <a:lnTo>
                  <a:pt x="1501" y="890"/>
                </a:lnTo>
                <a:lnTo>
                  <a:pt x="1497" y="886"/>
                </a:lnTo>
                <a:lnTo>
                  <a:pt x="1484" y="880"/>
                </a:lnTo>
                <a:lnTo>
                  <a:pt x="1469" y="877"/>
                </a:lnTo>
                <a:lnTo>
                  <a:pt x="1479" y="875"/>
                </a:lnTo>
                <a:lnTo>
                  <a:pt x="1489" y="875"/>
                </a:lnTo>
                <a:lnTo>
                  <a:pt x="1492" y="875"/>
                </a:lnTo>
                <a:lnTo>
                  <a:pt x="1494" y="872"/>
                </a:lnTo>
                <a:lnTo>
                  <a:pt x="1493" y="869"/>
                </a:lnTo>
                <a:lnTo>
                  <a:pt x="1494" y="866"/>
                </a:lnTo>
                <a:lnTo>
                  <a:pt x="1498" y="869"/>
                </a:lnTo>
                <a:lnTo>
                  <a:pt x="1500" y="871"/>
                </a:lnTo>
                <a:lnTo>
                  <a:pt x="1506" y="874"/>
                </a:lnTo>
                <a:lnTo>
                  <a:pt x="1511" y="877"/>
                </a:lnTo>
                <a:lnTo>
                  <a:pt x="1519" y="888"/>
                </a:lnTo>
                <a:lnTo>
                  <a:pt x="1527" y="897"/>
                </a:lnTo>
                <a:lnTo>
                  <a:pt x="1532" y="896"/>
                </a:lnTo>
                <a:lnTo>
                  <a:pt x="1534" y="899"/>
                </a:lnTo>
                <a:lnTo>
                  <a:pt x="1536" y="904"/>
                </a:lnTo>
                <a:lnTo>
                  <a:pt x="1540" y="907"/>
                </a:lnTo>
                <a:lnTo>
                  <a:pt x="1540" y="904"/>
                </a:lnTo>
                <a:lnTo>
                  <a:pt x="1539" y="900"/>
                </a:lnTo>
                <a:lnTo>
                  <a:pt x="1538" y="898"/>
                </a:lnTo>
                <a:lnTo>
                  <a:pt x="1536" y="895"/>
                </a:lnTo>
                <a:lnTo>
                  <a:pt x="1540" y="893"/>
                </a:lnTo>
                <a:lnTo>
                  <a:pt x="1543" y="895"/>
                </a:lnTo>
                <a:lnTo>
                  <a:pt x="1545" y="902"/>
                </a:lnTo>
                <a:lnTo>
                  <a:pt x="1547" y="908"/>
                </a:lnTo>
                <a:lnTo>
                  <a:pt x="1550" y="916"/>
                </a:lnTo>
                <a:lnTo>
                  <a:pt x="1555" y="923"/>
                </a:lnTo>
                <a:lnTo>
                  <a:pt x="1553" y="915"/>
                </a:lnTo>
                <a:lnTo>
                  <a:pt x="1550" y="907"/>
                </a:lnTo>
                <a:lnTo>
                  <a:pt x="1548" y="903"/>
                </a:lnTo>
                <a:lnTo>
                  <a:pt x="1548" y="897"/>
                </a:lnTo>
                <a:lnTo>
                  <a:pt x="1555" y="898"/>
                </a:lnTo>
                <a:lnTo>
                  <a:pt x="1557" y="894"/>
                </a:lnTo>
                <a:lnTo>
                  <a:pt x="1563" y="895"/>
                </a:lnTo>
                <a:lnTo>
                  <a:pt x="1568" y="898"/>
                </a:lnTo>
                <a:lnTo>
                  <a:pt x="1574" y="903"/>
                </a:lnTo>
                <a:lnTo>
                  <a:pt x="1580" y="906"/>
                </a:lnTo>
                <a:lnTo>
                  <a:pt x="1578" y="903"/>
                </a:lnTo>
                <a:lnTo>
                  <a:pt x="1580" y="898"/>
                </a:lnTo>
                <a:lnTo>
                  <a:pt x="1582" y="898"/>
                </a:lnTo>
                <a:lnTo>
                  <a:pt x="1584" y="898"/>
                </a:lnTo>
                <a:lnTo>
                  <a:pt x="1588" y="899"/>
                </a:lnTo>
                <a:lnTo>
                  <a:pt x="1591" y="903"/>
                </a:lnTo>
                <a:lnTo>
                  <a:pt x="1585" y="907"/>
                </a:lnTo>
                <a:lnTo>
                  <a:pt x="1576" y="906"/>
                </a:lnTo>
                <a:lnTo>
                  <a:pt x="1585" y="913"/>
                </a:lnTo>
                <a:lnTo>
                  <a:pt x="1596" y="918"/>
                </a:lnTo>
                <a:lnTo>
                  <a:pt x="1594" y="908"/>
                </a:lnTo>
                <a:lnTo>
                  <a:pt x="1591" y="900"/>
                </a:lnTo>
                <a:lnTo>
                  <a:pt x="1586" y="893"/>
                </a:lnTo>
                <a:lnTo>
                  <a:pt x="1585" y="885"/>
                </a:lnTo>
                <a:lnTo>
                  <a:pt x="1588" y="885"/>
                </a:lnTo>
                <a:lnTo>
                  <a:pt x="1591" y="885"/>
                </a:lnTo>
                <a:lnTo>
                  <a:pt x="1593" y="887"/>
                </a:lnTo>
                <a:lnTo>
                  <a:pt x="1596" y="890"/>
                </a:lnTo>
                <a:lnTo>
                  <a:pt x="1602" y="895"/>
                </a:lnTo>
                <a:lnTo>
                  <a:pt x="1608" y="900"/>
                </a:lnTo>
                <a:lnTo>
                  <a:pt x="1618" y="911"/>
                </a:lnTo>
                <a:lnTo>
                  <a:pt x="1629" y="921"/>
                </a:lnTo>
                <a:lnTo>
                  <a:pt x="1647" y="945"/>
                </a:lnTo>
                <a:lnTo>
                  <a:pt x="1663" y="969"/>
                </a:lnTo>
                <a:lnTo>
                  <a:pt x="1667" y="979"/>
                </a:lnTo>
                <a:lnTo>
                  <a:pt x="1674" y="989"/>
                </a:lnTo>
                <a:lnTo>
                  <a:pt x="1681" y="994"/>
                </a:lnTo>
                <a:lnTo>
                  <a:pt x="1688" y="991"/>
                </a:lnTo>
                <a:lnTo>
                  <a:pt x="1684" y="985"/>
                </a:lnTo>
                <a:lnTo>
                  <a:pt x="1679" y="978"/>
                </a:lnTo>
                <a:lnTo>
                  <a:pt x="1681" y="973"/>
                </a:lnTo>
                <a:lnTo>
                  <a:pt x="1685" y="973"/>
                </a:lnTo>
                <a:lnTo>
                  <a:pt x="1691" y="977"/>
                </a:lnTo>
                <a:lnTo>
                  <a:pt x="1698" y="974"/>
                </a:lnTo>
                <a:lnTo>
                  <a:pt x="1691" y="971"/>
                </a:lnTo>
                <a:lnTo>
                  <a:pt x="1683" y="970"/>
                </a:lnTo>
                <a:lnTo>
                  <a:pt x="1676" y="965"/>
                </a:lnTo>
                <a:lnTo>
                  <a:pt x="1671" y="958"/>
                </a:lnTo>
                <a:lnTo>
                  <a:pt x="1668" y="954"/>
                </a:lnTo>
                <a:lnTo>
                  <a:pt x="1667" y="949"/>
                </a:lnTo>
                <a:lnTo>
                  <a:pt x="1667" y="948"/>
                </a:lnTo>
                <a:lnTo>
                  <a:pt x="1666" y="946"/>
                </a:lnTo>
                <a:lnTo>
                  <a:pt x="1665" y="945"/>
                </a:lnTo>
                <a:lnTo>
                  <a:pt x="1664" y="944"/>
                </a:lnTo>
                <a:lnTo>
                  <a:pt x="1665" y="941"/>
                </a:lnTo>
                <a:lnTo>
                  <a:pt x="1667" y="940"/>
                </a:lnTo>
                <a:lnTo>
                  <a:pt x="1664" y="937"/>
                </a:lnTo>
                <a:lnTo>
                  <a:pt x="1660" y="935"/>
                </a:lnTo>
                <a:lnTo>
                  <a:pt x="1659" y="932"/>
                </a:lnTo>
                <a:lnTo>
                  <a:pt x="1658" y="929"/>
                </a:lnTo>
                <a:lnTo>
                  <a:pt x="1658" y="925"/>
                </a:lnTo>
                <a:lnTo>
                  <a:pt x="1658" y="922"/>
                </a:lnTo>
                <a:lnTo>
                  <a:pt x="1658" y="921"/>
                </a:lnTo>
                <a:lnTo>
                  <a:pt x="1657" y="920"/>
                </a:lnTo>
                <a:lnTo>
                  <a:pt x="1656" y="919"/>
                </a:lnTo>
                <a:lnTo>
                  <a:pt x="1656" y="916"/>
                </a:lnTo>
                <a:lnTo>
                  <a:pt x="1654" y="914"/>
                </a:lnTo>
                <a:lnTo>
                  <a:pt x="1651" y="912"/>
                </a:lnTo>
                <a:lnTo>
                  <a:pt x="1641" y="907"/>
                </a:lnTo>
                <a:lnTo>
                  <a:pt x="1630" y="905"/>
                </a:lnTo>
                <a:lnTo>
                  <a:pt x="1625" y="904"/>
                </a:lnTo>
                <a:lnTo>
                  <a:pt x="1625" y="900"/>
                </a:lnTo>
                <a:lnTo>
                  <a:pt x="1631" y="900"/>
                </a:lnTo>
                <a:lnTo>
                  <a:pt x="1638" y="900"/>
                </a:lnTo>
                <a:lnTo>
                  <a:pt x="1627" y="897"/>
                </a:lnTo>
                <a:lnTo>
                  <a:pt x="1615" y="894"/>
                </a:lnTo>
                <a:lnTo>
                  <a:pt x="1618" y="895"/>
                </a:lnTo>
                <a:lnTo>
                  <a:pt x="1621" y="895"/>
                </a:lnTo>
                <a:lnTo>
                  <a:pt x="1621" y="893"/>
                </a:lnTo>
                <a:lnTo>
                  <a:pt x="1622" y="890"/>
                </a:lnTo>
                <a:lnTo>
                  <a:pt x="1627" y="891"/>
                </a:lnTo>
                <a:lnTo>
                  <a:pt x="1633" y="891"/>
                </a:lnTo>
                <a:lnTo>
                  <a:pt x="1627" y="888"/>
                </a:lnTo>
                <a:lnTo>
                  <a:pt x="1622" y="885"/>
                </a:lnTo>
                <a:lnTo>
                  <a:pt x="1621" y="881"/>
                </a:lnTo>
                <a:lnTo>
                  <a:pt x="1622" y="879"/>
                </a:lnTo>
                <a:lnTo>
                  <a:pt x="1623" y="877"/>
                </a:lnTo>
                <a:lnTo>
                  <a:pt x="1627" y="878"/>
                </a:lnTo>
                <a:lnTo>
                  <a:pt x="1643" y="888"/>
                </a:lnTo>
                <a:lnTo>
                  <a:pt x="1659" y="900"/>
                </a:lnTo>
                <a:lnTo>
                  <a:pt x="1677" y="912"/>
                </a:lnTo>
                <a:lnTo>
                  <a:pt x="1696" y="924"/>
                </a:lnTo>
                <a:lnTo>
                  <a:pt x="1703" y="931"/>
                </a:lnTo>
                <a:lnTo>
                  <a:pt x="1709" y="939"/>
                </a:lnTo>
                <a:lnTo>
                  <a:pt x="1716" y="944"/>
                </a:lnTo>
                <a:lnTo>
                  <a:pt x="1725" y="948"/>
                </a:lnTo>
                <a:lnTo>
                  <a:pt x="1731" y="954"/>
                </a:lnTo>
                <a:lnTo>
                  <a:pt x="1737" y="960"/>
                </a:lnTo>
                <a:lnTo>
                  <a:pt x="1746" y="966"/>
                </a:lnTo>
                <a:lnTo>
                  <a:pt x="1755" y="972"/>
                </a:lnTo>
                <a:lnTo>
                  <a:pt x="1762" y="977"/>
                </a:lnTo>
                <a:lnTo>
                  <a:pt x="1767" y="982"/>
                </a:lnTo>
                <a:lnTo>
                  <a:pt x="1771" y="985"/>
                </a:lnTo>
                <a:lnTo>
                  <a:pt x="1774" y="987"/>
                </a:lnTo>
                <a:lnTo>
                  <a:pt x="1778" y="985"/>
                </a:lnTo>
                <a:lnTo>
                  <a:pt x="1778" y="980"/>
                </a:lnTo>
                <a:lnTo>
                  <a:pt x="1769" y="969"/>
                </a:lnTo>
                <a:lnTo>
                  <a:pt x="1759" y="956"/>
                </a:lnTo>
                <a:lnTo>
                  <a:pt x="1758" y="951"/>
                </a:lnTo>
                <a:lnTo>
                  <a:pt x="1754" y="945"/>
                </a:lnTo>
                <a:lnTo>
                  <a:pt x="1746" y="939"/>
                </a:lnTo>
                <a:lnTo>
                  <a:pt x="1739" y="932"/>
                </a:lnTo>
                <a:lnTo>
                  <a:pt x="1732" y="924"/>
                </a:lnTo>
                <a:lnTo>
                  <a:pt x="1723" y="916"/>
                </a:lnTo>
                <a:lnTo>
                  <a:pt x="1715" y="910"/>
                </a:lnTo>
                <a:lnTo>
                  <a:pt x="1706" y="904"/>
                </a:lnTo>
                <a:lnTo>
                  <a:pt x="1699" y="898"/>
                </a:lnTo>
                <a:lnTo>
                  <a:pt x="1692" y="897"/>
                </a:lnTo>
                <a:lnTo>
                  <a:pt x="1688" y="899"/>
                </a:lnTo>
                <a:lnTo>
                  <a:pt x="1683" y="900"/>
                </a:lnTo>
                <a:lnTo>
                  <a:pt x="1684" y="895"/>
                </a:lnTo>
                <a:lnTo>
                  <a:pt x="1690" y="891"/>
                </a:lnTo>
                <a:lnTo>
                  <a:pt x="1682" y="890"/>
                </a:lnTo>
                <a:lnTo>
                  <a:pt x="1675" y="890"/>
                </a:lnTo>
                <a:lnTo>
                  <a:pt x="1671" y="883"/>
                </a:lnTo>
                <a:lnTo>
                  <a:pt x="1662" y="879"/>
                </a:lnTo>
                <a:lnTo>
                  <a:pt x="1662" y="878"/>
                </a:lnTo>
                <a:lnTo>
                  <a:pt x="1660" y="877"/>
                </a:lnTo>
                <a:lnTo>
                  <a:pt x="1657" y="875"/>
                </a:lnTo>
                <a:lnTo>
                  <a:pt x="1655" y="874"/>
                </a:lnTo>
                <a:lnTo>
                  <a:pt x="1650" y="870"/>
                </a:lnTo>
                <a:lnTo>
                  <a:pt x="1646" y="865"/>
                </a:lnTo>
                <a:lnTo>
                  <a:pt x="1640" y="863"/>
                </a:lnTo>
                <a:lnTo>
                  <a:pt x="1635" y="862"/>
                </a:lnTo>
                <a:lnTo>
                  <a:pt x="1631" y="860"/>
                </a:lnTo>
                <a:lnTo>
                  <a:pt x="1626" y="855"/>
                </a:lnTo>
                <a:lnTo>
                  <a:pt x="1622" y="853"/>
                </a:lnTo>
                <a:lnTo>
                  <a:pt x="1617" y="850"/>
                </a:lnTo>
                <a:lnTo>
                  <a:pt x="1608" y="846"/>
                </a:lnTo>
                <a:lnTo>
                  <a:pt x="1600" y="842"/>
                </a:lnTo>
                <a:lnTo>
                  <a:pt x="1590" y="839"/>
                </a:lnTo>
                <a:lnTo>
                  <a:pt x="1580" y="836"/>
                </a:lnTo>
                <a:lnTo>
                  <a:pt x="1578" y="831"/>
                </a:lnTo>
                <a:lnTo>
                  <a:pt x="1581" y="828"/>
                </a:lnTo>
                <a:lnTo>
                  <a:pt x="1573" y="824"/>
                </a:lnTo>
                <a:lnTo>
                  <a:pt x="1563" y="822"/>
                </a:lnTo>
                <a:lnTo>
                  <a:pt x="1555" y="821"/>
                </a:lnTo>
                <a:lnTo>
                  <a:pt x="1548" y="819"/>
                </a:lnTo>
                <a:lnTo>
                  <a:pt x="1543" y="815"/>
                </a:lnTo>
                <a:lnTo>
                  <a:pt x="1539" y="811"/>
                </a:lnTo>
                <a:lnTo>
                  <a:pt x="1532" y="808"/>
                </a:lnTo>
                <a:lnTo>
                  <a:pt x="1524" y="808"/>
                </a:lnTo>
                <a:lnTo>
                  <a:pt x="1520" y="804"/>
                </a:lnTo>
                <a:lnTo>
                  <a:pt x="1516" y="799"/>
                </a:lnTo>
                <a:lnTo>
                  <a:pt x="1514" y="797"/>
                </a:lnTo>
                <a:lnTo>
                  <a:pt x="1511" y="796"/>
                </a:lnTo>
                <a:lnTo>
                  <a:pt x="1515" y="794"/>
                </a:lnTo>
                <a:lnTo>
                  <a:pt x="1517" y="796"/>
                </a:lnTo>
                <a:lnTo>
                  <a:pt x="1522" y="796"/>
                </a:lnTo>
                <a:lnTo>
                  <a:pt x="1524" y="791"/>
                </a:lnTo>
                <a:lnTo>
                  <a:pt x="1525" y="791"/>
                </a:lnTo>
                <a:lnTo>
                  <a:pt x="1526" y="791"/>
                </a:lnTo>
                <a:lnTo>
                  <a:pt x="1524" y="790"/>
                </a:lnTo>
                <a:lnTo>
                  <a:pt x="1524" y="791"/>
                </a:lnTo>
                <a:lnTo>
                  <a:pt x="1503" y="786"/>
                </a:lnTo>
                <a:lnTo>
                  <a:pt x="1483" y="778"/>
                </a:lnTo>
                <a:lnTo>
                  <a:pt x="1487" y="783"/>
                </a:lnTo>
                <a:lnTo>
                  <a:pt x="1490" y="790"/>
                </a:lnTo>
                <a:lnTo>
                  <a:pt x="1489" y="796"/>
                </a:lnTo>
                <a:lnTo>
                  <a:pt x="1491" y="802"/>
                </a:lnTo>
                <a:lnTo>
                  <a:pt x="1495" y="806"/>
                </a:lnTo>
                <a:lnTo>
                  <a:pt x="1502" y="811"/>
                </a:lnTo>
                <a:lnTo>
                  <a:pt x="1510" y="817"/>
                </a:lnTo>
                <a:lnTo>
                  <a:pt x="1518" y="823"/>
                </a:lnTo>
                <a:lnTo>
                  <a:pt x="1535" y="837"/>
                </a:lnTo>
                <a:lnTo>
                  <a:pt x="1552" y="850"/>
                </a:lnTo>
                <a:lnTo>
                  <a:pt x="1560" y="857"/>
                </a:lnTo>
                <a:lnTo>
                  <a:pt x="1567" y="864"/>
                </a:lnTo>
                <a:lnTo>
                  <a:pt x="1572" y="868"/>
                </a:lnTo>
                <a:lnTo>
                  <a:pt x="1576" y="871"/>
                </a:lnTo>
                <a:lnTo>
                  <a:pt x="1580" y="873"/>
                </a:lnTo>
                <a:lnTo>
                  <a:pt x="1582" y="877"/>
                </a:lnTo>
                <a:lnTo>
                  <a:pt x="1580" y="880"/>
                </a:lnTo>
                <a:lnTo>
                  <a:pt x="1574" y="878"/>
                </a:lnTo>
                <a:lnTo>
                  <a:pt x="1572" y="875"/>
                </a:lnTo>
                <a:lnTo>
                  <a:pt x="1569" y="873"/>
                </a:lnTo>
                <a:lnTo>
                  <a:pt x="1566" y="872"/>
                </a:lnTo>
                <a:lnTo>
                  <a:pt x="1563" y="871"/>
                </a:lnTo>
                <a:lnTo>
                  <a:pt x="1558" y="868"/>
                </a:lnTo>
                <a:lnTo>
                  <a:pt x="1555" y="862"/>
                </a:lnTo>
                <a:lnTo>
                  <a:pt x="1553" y="861"/>
                </a:lnTo>
                <a:lnTo>
                  <a:pt x="1552" y="860"/>
                </a:lnTo>
                <a:lnTo>
                  <a:pt x="1550" y="860"/>
                </a:lnTo>
                <a:lnTo>
                  <a:pt x="1547" y="858"/>
                </a:lnTo>
                <a:lnTo>
                  <a:pt x="1543" y="854"/>
                </a:lnTo>
                <a:lnTo>
                  <a:pt x="1540" y="854"/>
                </a:lnTo>
                <a:lnTo>
                  <a:pt x="1535" y="858"/>
                </a:lnTo>
                <a:lnTo>
                  <a:pt x="1535" y="865"/>
                </a:lnTo>
                <a:lnTo>
                  <a:pt x="1538" y="871"/>
                </a:lnTo>
                <a:lnTo>
                  <a:pt x="1535" y="877"/>
                </a:lnTo>
                <a:lnTo>
                  <a:pt x="1531" y="877"/>
                </a:lnTo>
                <a:lnTo>
                  <a:pt x="1528" y="873"/>
                </a:lnTo>
                <a:lnTo>
                  <a:pt x="1527" y="868"/>
                </a:lnTo>
                <a:lnTo>
                  <a:pt x="1530" y="861"/>
                </a:lnTo>
                <a:lnTo>
                  <a:pt x="1528" y="854"/>
                </a:lnTo>
                <a:lnTo>
                  <a:pt x="1524" y="847"/>
                </a:lnTo>
                <a:lnTo>
                  <a:pt x="1518" y="839"/>
                </a:lnTo>
                <a:lnTo>
                  <a:pt x="1511" y="831"/>
                </a:lnTo>
                <a:lnTo>
                  <a:pt x="1508" y="828"/>
                </a:lnTo>
                <a:lnTo>
                  <a:pt x="1505" y="824"/>
                </a:lnTo>
                <a:lnTo>
                  <a:pt x="1502" y="823"/>
                </a:lnTo>
                <a:lnTo>
                  <a:pt x="1501" y="825"/>
                </a:lnTo>
                <a:lnTo>
                  <a:pt x="1499" y="822"/>
                </a:lnTo>
                <a:lnTo>
                  <a:pt x="1498" y="819"/>
                </a:lnTo>
                <a:lnTo>
                  <a:pt x="1494" y="815"/>
                </a:lnTo>
                <a:lnTo>
                  <a:pt x="1493" y="813"/>
                </a:lnTo>
                <a:lnTo>
                  <a:pt x="1491" y="816"/>
                </a:lnTo>
                <a:lnTo>
                  <a:pt x="1490" y="819"/>
                </a:lnTo>
                <a:lnTo>
                  <a:pt x="1490" y="822"/>
                </a:lnTo>
                <a:lnTo>
                  <a:pt x="1491" y="825"/>
                </a:lnTo>
                <a:lnTo>
                  <a:pt x="1490" y="828"/>
                </a:lnTo>
                <a:lnTo>
                  <a:pt x="1486" y="827"/>
                </a:lnTo>
                <a:lnTo>
                  <a:pt x="1485" y="821"/>
                </a:lnTo>
                <a:lnTo>
                  <a:pt x="1485" y="814"/>
                </a:lnTo>
                <a:lnTo>
                  <a:pt x="1483" y="806"/>
                </a:lnTo>
                <a:lnTo>
                  <a:pt x="1478" y="800"/>
                </a:lnTo>
                <a:lnTo>
                  <a:pt x="1478" y="813"/>
                </a:lnTo>
                <a:lnTo>
                  <a:pt x="1481" y="827"/>
                </a:lnTo>
                <a:lnTo>
                  <a:pt x="1482" y="830"/>
                </a:lnTo>
                <a:lnTo>
                  <a:pt x="1481" y="835"/>
                </a:lnTo>
                <a:lnTo>
                  <a:pt x="1476" y="833"/>
                </a:lnTo>
                <a:lnTo>
                  <a:pt x="1475" y="829"/>
                </a:lnTo>
                <a:lnTo>
                  <a:pt x="1467" y="815"/>
                </a:lnTo>
                <a:lnTo>
                  <a:pt x="1461" y="802"/>
                </a:lnTo>
                <a:lnTo>
                  <a:pt x="1456" y="791"/>
                </a:lnTo>
                <a:lnTo>
                  <a:pt x="1458" y="785"/>
                </a:lnTo>
                <a:lnTo>
                  <a:pt x="1465" y="788"/>
                </a:lnTo>
                <a:lnTo>
                  <a:pt x="1471" y="792"/>
                </a:lnTo>
                <a:lnTo>
                  <a:pt x="1476" y="794"/>
                </a:lnTo>
                <a:lnTo>
                  <a:pt x="1477" y="790"/>
                </a:lnTo>
                <a:lnTo>
                  <a:pt x="1474" y="786"/>
                </a:lnTo>
                <a:lnTo>
                  <a:pt x="1470" y="783"/>
                </a:lnTo>
                <a:lnTo>
                  <a:pt x="1465" y="779"/>
                </a:lnTo>
                <a:lnTo>
                  <a:pt x="1461" y="774"/>
                </a:lnTo>
                <a:lnTo>
                  <a:pt x="1456" y="771"/>
                </a:lnTo>
                <a:lnTo>
                  <a:pt x="1452" y="766"/>
                </a:lnTo>
                <a:lnTo>
                  <a:pt x="1452" y="762"/>
                </a:lnTo>
                <a:lnTo>
                  <a:pt x="1452" y="757"/>
                </a:lnTo>
                <a:lnTo>
                  <a:pt x="1451" y="752"/>
                </a:lnTo>
                <a:lnTo>
                  <a:pt x="1449" y="746"/>
                </a:lnTo>
                <a:lnTo>
                  <a:pt x="1462" y="749"/>
                </a:lnTo>
                <a:lnTo>
                  <a:pt x="1477" y="747"/>
                </a:lnTo>
                <a:lnTo>
                  <a:pt x="1460" y="746"/>
                </a:lnTo>
                <a:lnTo>
                  <a:pt x="1445" y="738"/>
                </a:lnTo>
                <a:lnTo>
                  <a:pt x="1453" y="738"/>
                </a:lnTo>
                <a:lnTo>
                  <a:pt x="1460" y="737"/>
                </a:lnTo>
                <a:lnTo>
                  <a:pt x="1451" y="734"/>
                </a:lnTo>
                <a:lnTo>
                  <a:pt x="1443" y="731"/>
                </a:lnTo>
                <a:lnTo>
                  <a:pt x="1445" y="725"/>
                </a:lnTo>
                <a:lnTo>
                  <a:pt x="1444" y="719"/>
                </a:lnTo>
                <a:lnTo>
                  <a:pt x="1445" y="714"/>
                </a:lnTo>
                <a:lnTo>
                  <a:pt x="1442" y="709"/>
                </a:lnTo>
                <a:lnTo>
                  <a:pt x="1433" y="707"/>
                </a:lnTo>
                <a:lnTo>
                  <a:pt x="1425" y="704"/>
                </a:lnTo>
                <a:lnTo>
                  <a:pt x="1424" y="700"/>
                </a:lnTo>
                <a:lnTo>
                  <a:pt x="1426" y="698"/>
                </a:lnTo>
                <a:lnTo>
                  <a:pt x="1429" y="698"/>
                </a:lnTo>
                <a:lnTo>
                  <a:pt x="1433" y="699"/>
                </a:lnTo>
                <a:lnTo>
                  <a:pt x="1438" y="699"/>
                </a:lnTo>
                <a:lnTo>
                  <a:pt x="1440" y="694"/>
                </a:lnTo>
                <a:lnTo>
                  <a:pt x="1449" y="691"/>
                </a:lnTo>
                <a:lnTo>
                  <a:pt x="1459" y="695"/>
                </a:lnTo>
                <a:lnTo>
                  <a:pt x="1470" y="697"/>
                </a:lnTo>
                <a:lnTo>
                  <a:pt x="1482" y="699"/>
                </a:lnTo>
                <a:lnTo>
                  <a:pt x="1492" y="703"/>
                </a:lnTo>
                <a:lnTo>
                  <a:pt x="1503" y="705"/>
                </a:lnTo>
                <a:lnTo>
                  <a:pt x="1519" y="713"/>
                </a:lnTo>
                <a:lnTo>
                  <a:pt x="1536" y="716"/>
                </a:lnTo>
                <a:lnTo>
                  <a:pt x="1540" y="715"/>
                </a:lnTo>
                <a:lnTo>
                  <a:pt x="1543" y="715"/>
                </a:lnTo>
                <a:lnTo>
                  <a:pt x="1544" y="719"/>
                </a:lnTo>
                <a:lnTo>
                  <a:pt x="1545" y="722"/>
                </a:lnTo>
                <a:lnTo>
                  <a:pt x="1551" y="727"/>
                </a:lnTo>
                <a:lnTo>
                  <a:pt x="1558" y="731"/>
                </a:lnTo>
                <a:lnTo>
                  <a:pt x="1563" y="736"/>
                </a:lnTo>
                <a:lnTo>
                  <a:pt x="1569" y="736"/>
                </a:lnTo>
                <a:lnTo>
                  <a:pt x="1572" y="736"/>
                </a:lnTo>
                <a:lnTo>
                  <a:pt x="1573" y="732"/>
                </a:lnTo>
                <a:lnTo>
                  <a:pt x="1571" y="732"/>
                </a:lnTo>
                <a:lnTo>
                  <a:pt x="1568" y="732"/>
                </a:lnTo>
                <a:lnTo>
                  <a:pt x="1566" y="728"/>
                </a:lnTo>
                <a:lnTo>
                  <a:pt x="1565" y="722"/>
                </a:lnTo>
                <a:lnTo>
                  <a:pt x="1561" y="716"/>
                </a:lnTo>
                <a:lnTo>
                  <a:pt x="1557" y="712"/>
                </a:lnTo>
                <a:lnTo>
                  <a:pt x="1548" y="709"/>
                </a:lnTo>
                <a:lnTo>
                  <a:pt x="1543" y="705"/>
                </a:lnTo>
                <a:lnTo>
                  <a:pt x="1548" y="705"/>
                </a:lnTo>
                <a:lnTo>
                  <a:pt x="1553" y="705"/>
                </a:lnTo>
                <a:lnTo>
                  <a:pt x="1557" y="699"/>
                </a:lnTo>
                <a:lnTo>
                  <a:pt x="1563" y="696"/>
                </a:lnTo>
                <a:lnTo>
                  <a:pt x="1568" y="703"/>
                </a:lnTo>
                <a:lnTo>
                  <a:pt x="1573" y="711"/>
                </a:lnTo>
                <a:lnTo>
                  <a:pt x="1573" y="700"/>
                </a:lnTo>
                <a:lnTo>
                  <a:pt x="1573" y="691"/>
                </a:lnTo>
                <a:lnTo>
                  <a:pt x="1578" y="696"/>
                </a:lnTo>
                <a:lnTo>
                  <a:pt x="1584" y="700"/>
                </a:lnTo>
                <a:lnTo>
                  <a:pt x="1588" y="702"/>
                </a:lnTo>
                <a:lnTo>
                  <a:pt x="1589" y="704"/>
                </a:lnTo>
                <a:lnTo>
                  <a:pt x="1588" y="706"/>
                </a:lnTo>
                <a:lnTo>
                  <a:pt x="1585" y="706"/>
                </a:lnTo>
                <a:lnTo>
                  <a:pt x="1581" y="704"/>
                </a:lnTo>
                <a:lnTo>
                  <a:pt x="1577" y="703"/>
                </a:lnTo>
                <a:lnTo>
                  <a:pt x="1576" y="706"/>
                </a:lnTo>
                <a:lnTo>
                  <a:pt x="1576" y="709"/>
                </a:lnTo>
                <a:lnTo>
                  <a:pt x="1577" y="713"/>
                </a:lnTo>
                <a:lnTo>
                  <a:pt x="1581" y="714"/>
                </a:lnTo>
                <a:lnTo>
                  <a:pt x="1577" y="713"/>
                </a:lnTo>
                <a:lnTo>
                  <a:pt x="1574" y="714"/>
                </a:lnTo>
                <a:lnTo>
                  <a:pt x="1572" y="715"/>
                </a:lnTo>
                <a:lnTo>
                  <a:pt x="1571" y="717"/>
                </a:lnTo>
                <a:lnTo>
                  <a:pt x="1572" y="722"/>
                </a:lnTo>
                <a:lnTo>
                  <a:pt x="1573" y="728"/>
                </a:lnTo>
                <a:lnTo>
                  <a:pt x="1576" y="734"/>
                </a:lnTo>
                <a:lnTo>
                  <a:pt x="1580" y="741"/>
                </a:lnTo>
                <a:lnTo>
                  <a:pt x="1580" y="731"/>
                </a:lnTo>
                <a:lnTo>
                  <a:pt x="1585" y="728"/>
                </a:lnTo>
                <a:lnTo>
                  <a:pt x="1586" y="732"/>
                </a:lnTo>
                <a:lnTo>
                  <a:pt x="1585" y="737"/>
                </a:lnTo>
                <a:lnTo>
                  <a:pt x="1586" y="742"/>
                </a:lnTo>
                <a:lnTo>
                  <a:pt x="1584" y="746"/>
                </a:lnTo>
                <a:lnTo>
                  <a:pt x="1591" y="746"/>
                </a:lnTo>
                <a:lnTo>
                  <a:pt x="1596" y="740"/>
                </a:lnTo>
                <a:lnTo>
                  <a:pt x="1597" y="747"/>
                </a:lnTo>
                <a:lnTo>
                  <a:pt x="1600" y="753"/>
                </a:lnTo>
                <a:lnTo>
                  <a:pt x="1609" y="759"/>
                </a:lnTo>
                <a:lnTo>
                  <a:pt x="1618" y="765"/>
                </a:lnTo>
                <a:lnTo>
                  <a:pt x="1626" y="770"/>
                </a:lnTo>
                <a:lnTo>
                  <a:pt x="1633" y="774"/>
                </a:lnTo>
                <a:lnTo>
                  <a:pt x="1634" y="780"/>
                </a:lnTo>
                <a:lnTo>
                  <a:pt x="1633" y="786"/>
                </a:lnTo>
                <a:lnTo>
                  <a:pt x="1632" y="792"/>
                </a:lnTo>
                <a:lnTo>
                  <a:pt x="1633" y="799"/>
                </a:lnTo>
                <a:lnTo>
                  <a:pt x="1637" y="789"/>
                </a:lnTo>
                <a:lnTo>
                  <a:pt x="1637" y="779"/>
                </a:lnTo>
                <a:lnTo>
                  <a:pt x="1641" y="782"/>
                </a:lnTo>
                <a:lnTo>
                  <a:pt x="1646" y="786"/>
                </a:lnTo>
                <a:lnTo>
                  <a:pt x="1648" y="791"/>
                </a:lnTo>
                <a:lnTo>
                  <a:pt x="1650" y="796"/>
                </a:lnTo>
                <a:lnTo>
                  <a:pt x="1651" y="796"/>
                </a:lnTo>
                <a:lnTo>
                  <a:pt x="1655" y="797"/>
                </a:lnTo>
                <a:lnTo>
                  <a:pt x="1657" y="798"/>
                </a:lnTo>
                <a:lnTo>
                  <a:pt x="1659" y="800"/>
                </a:lnTo>
                <a:lnTo>
                  <a:pt x="1662" y="802"/>
                </a:lnTo>
                <a:lnTo>
                  <a:pt x="1664" y="803"/>
                </a:lnTo>
                <a:lnTo>
                  <a:pt x="1665" y="803"/>
                </a:lnTo>
                <a:lnTo>
                  <a:pt x="1666" y="803"/>
                </a:lnTo>
                <a:lnTo>
                  <a:pt x="1667" y="805"/>
                </a:lnTo>
                <a:lnTo>
                  <a:pt x="1668" y="808"/>
                </a:lnTo>
                <a:lnTo>
                  <a:pt x="1674" y="822"/>
                </a:lnTo>
                <a:lnTo>
                  <a:pt x="1680" y="836"/>
                </a:lnTo>
                <a:lnTo>
                  <a:pt x="1682" y="841"/>
                </a:lnTo>
                <a:lnTo>
                  <a:pt x="1685" y="847"/>
                </a:lnTo>
                <a:lnTo>
                  <a:pt x="1691" y="852"/>
                </a:lnTo>
                <a:lnTo>
                  <a:pt x="1697" y="856"/>
                </a:lnTo>
                <a:lnTo>
                  <a:pt x="1698" y="862"/>
                </a:lnTo>
                <a:lnTo>
                  <a:pt x="1699" y="866"/>
                </a:lnTo>
                <a:lnTo>
                  <a:pt x="1703" y="865"/>
                </a:lnTo>
                <a:lnTo>
                  <a:pt x="1701" y="860"/>
                </a:lnTo>
                <a:lnTo>
                  <a:pt x="1692" y="849"/>
                </a:lnTo>
                <a:lnTo>
                  <a:pt x="1684" y="839"/>
                </a:lnTo>
                <a:lnTo>
                  <a:pt x="1685" y="835"/>
                </a:lnTo>
                <a:lnTo>
                  <a:pt x="1690" y="833"/>
                </a:lnTo>
                <a:lnTo>
                  <a:pt x="1693" y="839"/>
                </a:lnTo>
                <a:lnTo>
                  <a:pt x="1700" y="842"/>
                </a:lnTo>
                <a:lnTo>
                  <a:pt x="1701" y="841"/>
                </a:lnTo>
                <a:lnTo>
                  <a:pt x="1701" y="839"/>
                </a:lnTo>
                <a:lnTo>
                  <a:pt x="1700" y="837"/>
                </a:lnTo>
                <a:lnTo>
                  <a:pt x="1698" y="837"/>
                </a:lnTo>
                <a:lnTo>
                  <a:pt x="1695" y="835"/>
                </a:lnTo>
                <a:lnTo>
                  <a:pt x="1693" y="831"/>
                </a:lnTo>
                <a:lnTo>
                  <a:pt x="1699" y="827"/>
                </a:lnTo>
                <a:lnTo>
                  <a:pt x="1705" y="829"/>
                </a:lnTo>
                <a:lnTo>
                  <a:pt x="1709" y="836"/>
                </a:lnTo>
                <a:lnTo>
                  <a:pt x="1713" y="844"/>
                </a:lnTo>
                <a:lnTo>
                  <a:pt x="1722" y="857"/>
                </a:lnTo>
                <a:lnTo>
                  <a:pt x="1737" y="868"/>
                </a:lnTo>
                <a:lnTo>
                  <a:pt x="1734" y="860"/>
                </a:lnTo>
                <a:lnTo>
                  <a:pt x="1732" y="852"/>
                </a:lnTo>
                <a:lnTo>
                  <a:pt x="1737" y="852"/>
                </a:lnTo>
                <a:lnTo>
                  <a:pt x="1742" y="853"/>
                </a:lnTo>
                <a:lnTo>
                  <a:pt x="1733" y="840"/>
                </a:lnTo>
                <a:lnTo>
                  <a:pt x="1724" y="828"/>
                </a:lnTo>
                <a:lnTo>
                  <a:pt x="1721" y="820"/>
                </a:lnTo>
                <a:lnTo>
                  <a:pt x="1718" y="814"/>
                </a:lnTo>
                <a:lnTo>
                  <a:pt x="1715" y="813"/>
                </a:lnTo>
                <a:lnTo>
                  <a:pt x="1712" y="811"/>
                </a:lnTo>
                <a:lnTo>
                  <a:pt x="1709" y="808"/>
                </a:lnTo>
                <a:lnTo>
                  <a:pt x="1708" y="806"/>
                </a:lnTo>
                <a:lnTo>
                  <a:pt x="1706" y="800"/>
                </a:lnTo>
                <a:lnTo>
                  <a:pt x="1703" y="795"/>
                </a:lnTo>
                <a:lnTo>
                  <a:pt x="1699" y="794"/>
                </a:lnTo>
                <a:lnTo>
                  <a:pt x="1697" y="792"/>
                </a:lnTo>
                <a:lnTo>
                  <a:pt x="1695" y="791"/>
                </a:lnTo>
                <a:lnTo>
                  <a:pt x="1692" y="792"/>
                </a:lnTo>
                <a:lnTo>
                  <a:pt x="1691" y="791"/>
                </a:lnTo>
                <a:lnTo>
                  <a:pt x="1690" y="790"/>
                </a:lnTo>
                <a:lnTo>
                  <a:pt x="1687" y="786"/>
                </a:lnTo>
                <a:lnTo>
                  <a:pt x="1683" y="781"/>
                </a:lnTo>
                <a:lnTo>
                  <a:pt x="1684" y="778"/>
                </a:lnTo>
                <a:lnTo>
                  <a:pt x="1684" y="774"/>
                </a:lnTo>
                <a:lnTo>
                  <a:pt x="1683" y="771"/>
                </a:lnTo>
                <a:lnTo>
                  <a:pt x="1681" y="769"/>
                </a:lnTo>
                <a:lnTo>
                  <a:pt x="1671" y="758"/>
                </a:lnTo>
                <a:lnTo>
                  <a:pt x="1657" y="750"/>
                </a:lnTo>
                <a:lnTo>
                  <a:pt x="1654" y="746"/>
                </a:lnTo>
                <a:lnTo>
                  <a:pt x="1657" y="744"/>
                </a:lnTo>
                <a:lnTo>
                  <a:pt x="1659" y="745"/>
                </a:lnTo>
                <a:lnTo>
                  <a:pt x="1662" y="745"/>
                </a:lnTo>
                <a:lnTo>
                  <a:pt x="1659" y="742"/>
                </a:lnTo>
                <a:lnTo>
                  <a:pt x="1657" y="740"/>
                </a:lnTo>
                <a:lnTo>
                  <a:pt x="1654" y="739"/>
                </a:lnTo>
                <a:lnTo>
                  <a:pt x="1652" y="737"/>
                </a:lnTo>
                <a:lnTo>
                  <a:pt x="1654" y="736"/>
                </a:lnTo>
                <a:lnTo>
                  <a:pt x="1655" y="733"/>
                </a:lnTo>
                <a:lnTo>
                  <a:pt x="1651" y="731"/>
                </a:lnTo>
                <a:lnTo>
                  <a:pt x="1650" y="727"/>
                </a:lnTo>
                <a:lnTo>
                  <a:pt x="1652" y="725"/>
                </a:lnTo>
                <a:lnTo>
                  <a:pt x="1652" y="724"/>
                </a:lnTo>
                <a:lnTo>
                  <a:pt x="1650" y="722"/>
                </a:lnTo>
                <a:lnTo>
                  <a:pt x="1648" y="721"/>
                </a:lnTo>
                <a:lnTo>
                  <a:pt x="1642" y="720"/>
                </a:lnTo>
                <a:lnTo>
                  <a:pt x="1638" y="717"/>
                </a:lnTo>
                <a:lnTo>
                  <a:pt x="1635" y="716"/>
                </a:lnTo>
                <a:lnTo>
                  <a:pt x="1637" y="715"/>
                </a:lnTo>
                <a:lnTo>
                  <a:pt x="1639" y="714"/>
                </a:lnTo>
                <a:lnTo>
                  <a:pt x="1640" y="712"/>
                </a:lnTo>
                <a:lnTo>
                  <a:pt x="1635" y="709"/>
                </a:lnTo>
                <a:lnTo>
                  <a:pt x="1630" y="709"/>
                </a:lnTo>
                <a:lnTo>
                  <a:pt x="1621" y="709"/>
                </a:lnTo>
                <a:lnTo>
                  <a:pt x="1611" y="708"/>
                </a:lnTo>
                <a:lnTo>
                  <a:pt x="1607" y="705"/>
                </a:lnTo>
                <a:lnTo>
                  <a:pt x="1611" y="702"/>
                </a:lnTo>
                <a:lnTo>
                  <a:pt x="1621" y="703"/>
                </a:lnTo>
                <a:lnTo>
                  <a:pt x="1631" y="702"/>
                </a:lnTo>
                <a:lnTo>
                  <a:pt x="1618" y="698"/>
                </a:lnTo>
                <a:lnTo>
                  <a:pt x="1608" y="695"/>
                </a:lnTo>
                <a:lnTo>
                  <a:pt x="1613" y="695"/>
                </a:lnTo>
                <a:lnTo>
                  <a:pt x="1614" y="691"/>
                </a:lnTo>
                <a:lnTo>
                  <a:pt x="1611" y="691"/>
                </a:lnTo>
                <a:lnTo>
                  <a:pt x="1609" y="689"/>
                </a:lnTo>
                <a:lnTo>
                  <a:pt x="1610" y="688"/>
                </a:lnTo>
                <a:lnTo>
                  <a:pt x="1613" y="688"/>
                </a:lnTo>
                <a:lnTo>
                  <a:pt x="1616" y="686"/>
                </a:lnTo>
                <a:lnTo>
                  <a:pt x="1614" y="682"/>
                </a:lnTo>
                <a:lnTo>
                  <a:pt x="1608" y="680"/>
                </a:lnTo>
                <a:lnTo>
                  <a:pt x="1602" y="680"/>
                </a:lnTo>
                <a:lnTo>
                  <a:pt x="1586" y="680"/>
                </a:lnTo>
                <a:lnTo>
                  <a:pt x="1577" y="674"/>
                </a:lnTo>
                <a:lnTo>
                  <a:pt x="1582" y="673"/>
                </a:lnTo>
                <a:lnTo>
                  <a:pt x="1586" y="673"/>
                </a:lnTo>
                <a:lnTo>
                  <a:pt x="1594" y="671"/>
                </a:lnTo>
                <a:lnTo>
                  <a:pt x="1602" y="671"/>
                </a:lnTo>
                <a:lnTo>
                  <a:pt x="1616" y="674"/>
                </a:lnTo>
                <a:lnTo>
                  <a:pt x="1629" y="680"/>
                </a:lnTo>
                <a:lnTo>
                  <a:pt x="1633" y="682"/>
                </a:lnTo>
                <a:lnTo>
                  <a:pt x="1637" y="686"/>
                </a:lnTo>
                <a:lnTo>
                  <a:pt x="1637" y="686"/>
                </a:lnTo>
                <a:lnTo>
                  <a:pt x="1637" y="687"/>
                </a:lnTo>
                <a:lnTo>
                  <a:pt x="1639" y="686"/>
                </a:lnTo>
                <a:lnTo>
                  <a:pt x="1641" y="684"/>
                </a:lnTo>
                <a:lnTo>
                  <a:pt x="1644" y="684"/>
                </a:lnTo>
                <a:lnTo>
                  <a:pt x="1648" y="684"/>
                </a:lnTo>
                <a:lnTo>
                  <a:pt x="1652" y="688"/>
                </a:lnTo>
                <a:lnTo>
                  <a:pt x="1657" y="690"/>
                </a:lnTo>
                <a:lnTo>
                  <a:pt x="1659" y="689"/>
                </a:lnTo>
                <a:lnTo>
                  <a:pt x="1663" y="688"/>
                </a:lnTo>
                <a:lnTo>
                  <a:pt x="1664" y="689"/>
                </a:lnTo>
                <a:lnTo>
                  <a:pt x="1666" y="690"/>
                </a:lnTo>
                <a:lnTo>
                  <a:pt x="1674" y="697"/>
                </a:lnTo>
                <a:lnTo>
                  <a:pt x="1680" y="692"/>
                </a:lnTo>
                <a:lnTo>
                  <a:pt x="1683" y="697"/>
                </a:lnTo>
                <a:lnTo>
                  <a:pt x="1689" y="697"/>
                </a:lnTo>
                <a:lnTo>
                  <a:pt x="1692" y="697"/>
                </a:lnTo>
                <a:lnTo>
                  <a:pt x="1695" y="697"/>
                </a:lnTo>
                <a:lnTo>
                  <a:pt x="1697" y="700"/>
                </a:lnTo>
                <a:lnTo>
                  <a:pt x="1700" y="704"/>
                </a:lnTo>
                <a:lnTo>
                  <a:pt x="1712" y="707"/>
                </a:lnTo>
                <a:lnTo>
                  <a:pt x="1725" y="708"/>
                </a:lnTo>
                <a:lnTo>
                  <a:pt x="1731" y="712"/>
                </a:lnTo>
                <a:lnTo>
                  <a:pt x="1734" y="712"/>
                </a:lnTo>
                <a:lnTo>
                  <a:pt x="1734" y="707"/>
                </a:lnTo>
                <a:lnTo>
                  <a:pt x="1738" y="708"/>
                </a:lnTo>
                <a:lnTo>
                  <a:pt x="1754" y="712"/>
                </a:lnTo>
                <a:lnTo>
                  <a:pt x="1769" y="707"/>
                </a:lnTo>
                <a:lnTo>
                  <a:pt x="1759" y="704"/>
                </a:lnTo>
                <a:lnTo>
                  <a:pt x="1753" y="698"/>
                </a:lnTo>
                <a:lnTo>
                  <a:pt x="1748" y="694"/>
                </a:lnTo>
                <a:lnTo>
                  <a:pt x="1742" y="689"/>
                </a:lnTo>
                <a:lnTo>
                  <a:pt x="1738" y="688"/>
                </a:lnTo>
                <a:lnTo>
                  <a:pt x="1732" y="686"/>
                </a:lnTo>
                <a:lnTo>
                  <a:pt x="1731" y="681"/>
                </a:lnTo>
                <a:lnTo>
                  <a:pt x="1726" y="676"/>
                </a:lnTo>
                <a:lnTo>
                  <a:pt x="1721" y="674"/>
                </a:lnTo>
                <a:lnTo>
                  <a:pt x="1714" y="671"/>
                </a:lnTo>
                <a:lnTo>
                  <a:pt x="1707" y="671"/>
                </a:lnTo>
                <a:lnTo>
                  <a:pt x="1700" y="672"/>
                </a:lnTo>
                <a:lnTo>
                  <a:pt x="1697" y="670"/>
                </a:lnTo>
                <a:lnTo>
                  <a:pt x="1693" y="667"/>
                </a:lnTo>
                <a:lnTo>
                  <a:pt x="1691" y="666"/>
                </a:lnTo>
                <a:lnTo>
                  <a:pt x="1692" y="664"/>
                </a:lnTo>
                <a:lnTo>
                  <a:pt x="1693" y="662"/>
                </a:lnTo>
                <a:lnTo>
                  <a:pt x="1692" y="659"/>
                </a:lnTo>
                <a:lnTo>
                  <a:pt x="1689" y="661"/>
                </a:lnTo>
                <a:lnTo>
                  <a:pt x="1687" y="663"/>
                </a:lnTo>
                <a:lnTo>
                  <a:pt x="1684" y="661"/>
                </a:lnTo>
                <a:lnTo>
                  <a:pt x="1680" y="662"/>
                </a:lnTo>
                <a:lnTo>
                  <a:pt x="1674" y="658"/>
                </a:lnTo>
                <a:lnTo>
                  <a:pt x="1668" y="656"/>
                </a:lnTo>
                <a:lnTo>
                  <a:pt x="1663" y="654"/>
                </a:lnTo>
                <a:lnTo>
                  <a:pt x="1657" y="653"/>
                </a:lnTo>
                <a:lnTo>
                  <a:pt x="1651" y="649"/>
                </a:lnTo>
                <a:lnTo>
                  <a:pt x="1647" y="647"/>
                </a:lnTo>
                <a:lnTo>
                  <a:pt x="1641" y="647"/>
                </a:lnTo>
                <a:lnTo>
                  <a:pt x="1635" y="646"/>
                </a:lnTo>
                <a:lnTo>
                  <a:pt x="1630" y="645"/>
                </a:lnTo>
                <a:lnTo>
                  <a:pt x="1624" y="642"/>
                </a:lnTo>
                <a:lnTo>
                  <a:pt x="1619" y="641"/>
                </a:lnTo>
                <a:lnTo>
                  <a:pt x="1614" y="640"/>
                </a:lnTo>
                <a:lnTo>
                  <a:pt x="1610" y="639"/>
                </a:lnTo>
                <a:lnTo>
                  <a:pt x="1607" y="640"/>
                </a:lnTo>
                <a:lnTo>
                  <a:pt x="1606" y="638"/>
                </a:lnTo>
                <a:lnTo>
                  <a:pt x="1604" y="638"/>
                </a:lnTo>
                <a:lnTo>
                  <a:pt x="1606" y="638"/>
                </a:lnTo>
                <a:lnTo>
                  <a:pt x="1607" y="640"/>
                </a:lnTo>
                <a:lnTo>
                  <a:pt x="1607" y="634"/>
                </a:lnTo>
                <a:lnTo>
                  <a:pt x="1606" y="630"/>
                </a:lnTo>
                <a:lnTo>
                  <a:pt x="1601" y="634"/>
                </a:lnTo>
                <a:lnTo>
                  <a:pt x="1596" y="637"/>
                </a:lnTo>
                <a:lnTo>
                  <a:pt x="1592" y="637"/>
                </a:lnTo>
                <a:lnTo>
                  <a:pt x="1589" y="637"/>
                </a:lnTo>
                <a:lnTo>
                  <a:pt x="1584" y="636"/>
                </a:lnTo>
                <a:lnTo>
                  <a:pt x="1578" y="636"/>
                </a:lnTo>
                <a:lnTo>
                  <a:pt x="1577" y="636"/>
                </a:lnTo>
                <a:lnTo>
                  <a:pt x="1577" y="636"/>
                </a:lnTo>
                <a:lnTo>
                  <a:pt x="1584" y="636"/>
                </a:lnTo>
                <a:lnTo>
                  <a:pt x="1592" y="637"/>
                </a:lnTo>
                <a:lnTo>
                  <a:pt x="1592" y="634"/>
                </a:lnTo>
                <a:lnTo>
                  <a:pt x="1592" y="632"/>
                </a:lnTo>
                <a:lnTo>
                  <a:pt x="1591" y="632"/>
                </a:lnTo>
                <a:lnTo>
                  <a:pt x="1592" y="632"/>
                </a:lnTo>
                <a:lnTo>
                  <a:pt x="1589" y="631"/>
                </a:lnTo>
                <a:lnTo>
                  <a:pt x="1585" y="631"/>
                </a:lnTo>
                <a:lnTo>
                  <a:pt x="1593" y="632"/>
                </a:lnTo>
                <a:lnTo>
                  <a:pt x="1602" y="633"/>
                </a:lnTo>
                <a:lnTo>
                  <a:pt x="1605" y="631"/>
                </a:lnTo>
                <a:lnTo>
                  <a:pt x="1605" y="628"/>
                </a:lnTo>
                <a:lnTo>
                  <a:pt x="1602" y="628"/>
                </a:lnTo>
                <a:lnTo>
                  <a:pt x="1601" y="628"/>
                </a:lnTo>
                <a:lnTo>
                  <a:pt x="1591" y="629"/>
                </a:lnTo>
                <a:lnTo>
                  <a:pt x="1581" y="629"/>
                </a:lnTo>
                <a:lnTo>
                  <a:pt x="1575" y="629"/>
                </a:lnTo>
                <a:lnTo>
                  <a:pt x="1573" y="634"/>
                </a:lnTo>
                <a:lnTo>
                  <a:pt x="1568" y="634"/>
                </a:lnTo>
                <a:lnTo>
                  <a:pt x="1565" y="637"/>
                </a:lnTo>
                <a:lnTo>
                  <a:pt x="1563" y="640"/>
                </a:lnTo>
                <a:lnTo>
                  <a:pt x="1560" y="641"/>
                </a:lnTo>
                <a:lnTo>
                  <a:pt x="1557" y="640"/>
                </a:lnTo>
                <a:lnTo>
                  <a:pt x="1553" y="638"/>
                </a:lnTo>
                <a:lnTo>
                  <a:pt x="1563" y="631"/>
                </a:lnTo>
                <a:lnTo>
                  <a:pt x="1571" y="624"/>
                </a:lnTo>
                <a:lnTo>
                  <a:pt x="1563" y="625"/>
                </a:lnTo>
                <a:lnTo>
                  <a:pt x="1555" y="630"/>
                </a:lnTo>
                <a:lnTo>
                  <a:pt x="1552" y="633"/>
                </a:lnTo>
                <a:lnTo>
                  <a:pt x="1551" y="637"/>
                </a:lnTo>
                <a:lnTo>
                  <a:pt x="1544" y="638"/>
                </a:lnTo>
                <a:lnTo>
                  <a:pt x="1536" y="637"/>
                </a:lnTo>
                <a:lnTo>
                  <a:pt x="1539" y="633"/>
                </a:lnTo>
                <a:lnTo>
                  <a:pt x="1542" y="630"/>
                </a:lnTo>
                <a:lnTo>
                  <a:pt x="1545" y="626"/>
                </a:lnTo>
                <a:lnTo>
                  <a:pt x="1550" y="623"/>
                </a:lnTo>
                <a:lnTo>
                  <a:pt x="1544" y="623"/>
                </a:lnTo>
                <a:lnTo>
                  <a:pt x="1539" y="624"/>
                </a:lnTo>
                <a:lnTo>
                  <a:pt x="1536" y="625"/>
                </a:lnTo>
                <a:lnTo>
                  <a:pt x="1533" y="625"/>
                </a:lnTo>
                <a:lnTo>
                  <a:pt x="1532" y="624"/>
                </a:lnTo>
                <a:lnTo>
                  <a:pt x="1528" y="624"/>
                </a:lnTo>
                <a:lnTo>
                  <a:pt x="1538" y="620"/>
                </a:lnTo>
                <a:lnTo>
                  <a:pt x="1547" y="614"/>
                </a:lnTo>
                <a:lnTo>
                  <a:pt x="1531" y="620"/>
                </a:lnTo>
                <a:lnTo>
                  <a:pt x="1515" y="624"/>
                </a:lnTo>
                <a:lnTo>
                  <a:pt x="1520" y="619"/>
                </a:lnTo>
                <a:lnTo>
                  <a:pt x="1525" y="612"/>
                </a:lnTo>
                <a:lnTo>
                  <a:pt x="1518" y="614"/>
                </a:lnTo>
                <a:lnTo>
                  <a:pt x="1511" y="619"/>
                </a:lnTo>
                <a:lnTo>
                  <a:pt x="1507" y="619"/>
                </a:lnTo>
                <a:lnTo>
                  <a:pt x="1507" y="614"/>
                </a:lnTo>
                <a:lnTo>
                  <a:pt x="1512" y="609"/>
                </a:lnTo>
                <a:lnTo>
                  <a:pt x="1515" y="603"/>
                </a:lnTo>
                <a:lnTo>
                  <a:pt x="1509" y="607"/>
                </a:lnTo>
                <a:lnTo>
                  <a:pt x="1503" y="611"/>
                </a:lnTo>
                <a:lnTo>
                  <a:pt x="1500" y="611"/>
                </a:lnTo>
                <a:lnTo>
                  <a:pt x="1497" y="607"/>
                </a:lnTo>
                <a:lnTo>
                  <a:pt x="1487" y="611"/>
                </a:lnTo>
                <a:lnTo>
                  <a:pt x="1479" y="611"/>
                </a:lnTo>
                <a:lnTo>
                  <a:pt x="1479" y="603"/>
                </a:lnTo>
                <a:lnTo>
                  <a:pt x="1475" y="600"/>
                </a:lnTo>
                <a:lnTo>
                  <a:pt x="1470" y="604"/>
                </a:lnTo>
                <a:lnTo>
                  <a:pt x="1465" y="607"/>
                </a:lnTo>
                <a:lnTo>
                  <a:pt x="1464" y="608"/>
                </a:lnTo>
                <a:lnTo>
                  <a:pt x="1462" y="607"/>
                </a:lnTo>
                <a:lnTo>
                  <a:pt x="1462" y="606"/>
                </a:lnTo>
                <a:lnTo>
                  <a:pt x="1461" y="605"/>
                </a:lnTo>
                <a:lnTo>
                  <a:pt x="1466" y="601"/>
                </a:lnTo>
                <a:lnTo>
                  <a:pt x="1469" y="597"/>
                </a:lnTo>
                <a:lnTo>
                  <a:pt x="1458" y="600"/>
                </a:lnTo>
                <a:lnTo>
                  <a:pt x="1446" y="600"/>
                </a:lnTo>
                <a:lnTo>
                  <a:pt x="1441" y="597"/>
                </a:lnTo>
                <a:lnTo>
                  <a:pt x="1434" y="595"/>
                </a:lnTo>
                <a:lnTo>
                  <a:pt x="1431" y="596"/>
                </a:lnTo>
                <a:lnTo>
                  <a:pt x="1426" y="598"/>
                </a:lnTo>
                <a:lnTo>
                  <a:pt x="1423" y="599"/>
                </a:lnTo>
                <a:lnTo>
                  <a:pt x="1419" y="600"/>
                </a:lnTo>
                <a:lnTo>
                  <a:pt x="1410" y="603"/>
                </a:lnTo>
                <a:lnTo>
                  <a:pt x="1402" y="605"/>
                </a:lnTo>
                <a:lnTo>
                  <a:pt x="1396" y="608"/>
                </a:lnTo>
                <a:lnTo>
                  <a:pt x="1391" y="609"/>
                </a:lnTo>
                <a:lnTo>
                  <a:pt x="1388" y="605"/>
                </a:lnTo>
                <a:lnTo>
                  <a:pt x="1385" y="601"/>
                </a:lnTo>
                <a:lnTo>
                  <a:pt x="1379" y="600"/>
                </a:lnTo>
                <a:lnTo>
                  <a:pt x="1375" y="599"/>
                </a:lnTo>
                <a:lnTo>
                  <a:pt x="1383" y="596"/>
                </a:lnTo>
                <a:lnTo>
                  <a:pt x="1390" y="590"/>
                </a:lnTo>
                <a:lnTo>
                  <a:pt x="1388" y="584"/>
                </a:lnTo>
                <a:lnTo>
                  <a:pt x="1380" y="588"/>
                </a:lnTo>
                <a:lnTo>
                  <a:pt x="1372" y="592"/>
                </a:lnTo>
                <a:lnTo>
                  <a:pt x="1367" y="591"/>
                </a:lnTo>
                <a:lnTo>
                  <a:pt x="1371" y="584"/>
                </a:lnTo>
                <a:lnTo>
                  <a:pt x="1375" y="578"/>
                </a:lnTo>
                <a:lnTo>
                  <a:pt x="1372" y="580"/>
                </a:lnTo>
                <a:lnTo>
                  <a:pt x="1369" y="581"/>
                </a:lnTo>
                <a:lnTo>
                  <a:pt x="1368" y="582"/>
                </a:lnTo>
                <a:lnTo>
                  <a:pt x="1367" y="581"/>
                </a:lnTo>
                <a:lnTo>
                  <a:pt x="1362" y="581"/>
                </a:lnTo>
                <a:lnTo>
                  <a:pt x="1360" y="582"/>
                </a:lnTo>
                <a:lnTo>
                  <a:pt x="1353" y="587"/>
                </a:lnTo>
                <a:lnTo>
                  <a:pt x="1350" y="583"/>
                </a:lnTo>
                <a:lnTo>
                  <a:pt x="1337" y="584"/>
                </a:lnTo>
                <a:lnTo>
                  <a:pt x="1325" y="584"/>
                </a:lnTo>
                <a:lnTo>
                  <a:pt x="1319" y="584"/>
                </a:lnTo>
                <a:lnTo>
                  <a:pt x="1313" y="583"/>
                </a:lnTo>
                <a:lnTo>
                  <a:pt x="1306" y="583"/>
                </a:lnTo>
                <a:lnTo>
                  <a:pt x="1301" y="581"/>
                </a:lnTo>
                <a:lnTo>
                  <a:pt x="1301" y="574"/>
                </a:lnTo>
                <a:lnTo>
                  <a:pt x="1300" y="568"/>
                </a:lnTo>
                <a:lnTo>
                  <a:pt x="1295" y="568"/>
                </a:lnTo>
                <a:lnTo>
                  <a:pt x="1289" y="568"/>
                </a:lnTo>
                <a:lnTo>
                  <a:pt x="1284" y="568"/>
                </a:lnTo>
                <a:lnTo>
                  <a:pt x="1278" y="568"/>
                </a:lnTo>
                <a:lnTo>
                  <a:pt x="1285" y="564"/>
                </a:lnTo>
                <a:lnTo>
                  <a:pt x="1293" y="562"/>
                </a:lnTo>
                <a:lnTo>
                  <a:pt x="1300" y="565"/>
                </a:lnTo>
                <a:lnTo>
                  <a:pt x="1304" y="567"/>
                </a:lnTo>
                <a:lnTo>
                  <a:pt x="1311" y="566"/>
                </a:lnTo>
                <a:lnTo>
                  <a:pt x="1317" y="563"/>
                </a:lnTo>
                <a:lnTo>
                  <a:pt x="1321" y="561"/>
                </a:lnTo>
                <a:lnTo>
                  <a:pt x="1319" y="558"/>
                </a:lnTo>
                <a:lnTo>
                  <a:pt x="1329" y="556"/>
                </a:lnTo>
                <a:lnTo>
                  <a:pt x="1341" y="556"/>
                </a:lnTo>
                <a:lnTo>
                  <a:pt x="1344" y="555"/>
                </a:lnTo>
                <a:lnTo>
                  <a:pt x="1347" y="556"/>
                </a:lnTo>
                <a:lnTo>
                  <a:pt x="1350" y="558"/>
                </a:lnTo>
                <a:lnTo>
                  <a:pt x="1352" y="562"/>
                </a:lnTo>
                <a:lnTo>
                  <a:pt x="1363" y="557"/>
                </a:lnTo>
                <a:lnTo>
                  <a:pt x="1377" y="558"/>
                </a:lnTo>
                <a:lnTo>
                  <a:pt x="1366" y="554"/>
                </a:lnTo>
                <a:lnTo>
                  <a:pt x="1354" y="549"/>
                </a:lnTo>
                <a:lnTo>
                  <a:pt x="1352" y="543"/>
                </a:lnTo>
                <a:lnTo>
                  <a:pt x="1359" y="541"/>
                </a:lnTo>
                <a:lnTo>
                  <a:pt x="1368" y="543"/>
                </a:lnTo>
                <a:lnTo>
                  <a:pt x="1375" y="549"/>
                </a:lnTo>
                <a:lnTo>
                  <a:pt x="1380" y="555"/>
                </a:lnTo>
                <a:lnTo>
                  <a:pt x="1388" y="558"/>
                </a:lnTo>
                <a:lnTo>
                  <a:pt x="1382" y="547"/>
                </a:lnTo>
                <a:lnTo>
                  <a:pt x="1374" y="538"/>
                </a:lnTo>
                <a:lnTo>
                  <a:pt x="1395" y="545"/>
                </a:lnTo>
                <a:lnTo>
                  <a:pt x="1416" y="556"/>
                </a:lnTo>
                <a:lnTo>
                  <a:pt x="1412" y="550"/>
                </a:lnTo>
                <a:lnTo>
                  <a:pt x="1408" y="546"/>
                </a:lnTo>
                <a:lnTo>
                  <a:pt x="1404" y="541"/>
                </a:lnTo>
                <a:lnTo>
                  <a:pt x="1402" y="537"/>
                </a:lnTo>
                <a:lnTo>
                  <a:pt x="1417" y="543"/>
                </a:lnTo>
                <a:lnTo>
                  <a:pt x="1433" y="551"/>
                </a:lnTo>
                <a:lnTo>
                  <a:pt x="1427" y="545"/>
                </a:lnTo>
                <a:lnTo>
                  <a:pt x="1427" y="538"/>
                </a:lnTo>
                <a:lnTo>
                  <a:pt x="1437" y="539"/>
                </a:lnTo>
                <a:lnTo>
                  <a:pt x="1449" y="540"/>
                </a:lnTo>
                <a:lnTo>
                  <a:pt x="1451" y="538"/>
                </a:lnTo>
                <a:lnTo>
                  <a:pt x="1453" y="534"/>
                </a:lnTo>
                <a:lnTo>
                  <a:pt x="1457" y="532"/>
                </a:lnTo>
                <a:lnTo>
                  <a:pt x="1460" y="531"/>
                </a:lnTo>
                <a:lnTo>
                  <a:pt x="1465" y="529"/>
                </a:lnTo>
                <a:lnTo>
                  <a:pt x="1470" y="529"/>
                </a:lnTo>
                <a:lnTo>
                  <a:pt x="1477" y="524"/>
                </a:lnTo>
                <a:lnTo>
                  <a:pt x="1484" y="520"/>
                </a:lnTo>
                <a:lnTo>
                  <a:pt x="1491" y="518"/>
                </a:lnTo>
                <a:lnTo>
                  <a:pt x="1498" y="521"/>
                </a:lnTo>
                <a:lnTo>
                  <a:pt x="1506" y="522"/>
                </a:lnTo>
                <a:lnTo>
                  <a:pt x="1514" y="521"/>
                </a:lnTo>
                <a:lnTo>
                  <a:pt x="1530" y="521"/>
                </a:lnTo>
                <a:lnTo>
                  <a:pt x="1547" y="523"/>
                </a:lnTo>
                <a:lnTo>
                  <a:pt x="1561" y="524"/>
                </a:lnTo>
                <a:lnTo>
                  <a:pt x="1576" y="525"/>
                </a:lnTo>
                <a:lnTo>
                  <a:pt x="1584" y="525"/>
                </a:lnTo>
                <a:lnTo>
                  <a:pt x="1592" y="525"/>
                </a:lnTo>
                <a:lnTo>
                  <a:pt x="1601" y="526"/>
                </a:lnTo>
                <a:lnTo>
                  <a:pt x="1609" y="529"/>
                </a:lnTo>
                <a:lnTo>
                  <a:pt x="1640" y="534"/>
                </a:lnTo>
                <a:lnTo>
                  <a:pt x="1672" y="538"/>
                </a:lnTo>
                <a:lnTo>
                  <a:pt x="1685" y="542"/>
                </a:lnTo>
                <a:lnTo>
                  <a:pt x="1700" y="548"/>
                </a:lnTo>
                <a:lnTo>
                  <a:pt x="1715" y="550"/>
                </a:lnTo>
                <a:lnTo>
                  <a:pt x="1731" y="551"/>
                </a:lnTo>
                <a:lnTo>
                  <a:pt x="1733" y="550"/>
                </a:lnTo>
                <a:lnTo>
                  <a:pt x="1736" y="548"/>
                </a:lnTo>
                <a:lnTo>
                  <a:pt x="1736" y="545"/>
                </a:lnTo>
                <a:lnTo>
                  <a:pt x="1736" y="541"/>
                </a:lnTo>
                <a:lnTo>
                  <a:pt x="1739" y="540"/>
                </a:lnTo>
                <a:lnTo>
                  <a:pt x="1740" y="539"/>
                </a:lnTo>
                <a:lnTo>
                  <a:pt x="1738" y="534"/>
                </a:lnTo>
                <a:lnTo>
                  <a:pt x="1734" y="532"/>
                </a:lnTo>
                <a:lnTo>
                  <a:pt x="1729" y="532"/>
                </a:lnTo>
                <a:lnTo>
                  <a:pt x="1725" y="533"/>
                </a:lnTo>
                <a:lnTo>
                  <a:pt x="1721" y="531"/>
                </a:lnTo>
                <a:lnTo>
                  <a:pt x="1716" y="526"/>
                </a:lnTo>
                <a:lnTo>
                  <a:pt x="1713" y="524"/>
                </a:lnTo>
                <a:lnTo>
                  <a:pt x="1708" y="522"/>
                </a:lnTo>
                <a:lnTo>
                  <a:pt x="1704" y="522"/>
                </a:lnTo>
                <a:lnTo>
                  <a:pt x="1699" y="522"/>
                </a:lnTo>
                <a:lnTo>
                  <a:pt x="1699" y="518"/>
                </a:lnTo>
                <a:lnTo>
                  <a:pt x="1698" y="516"/>
                </a:lnTo>
                <a:lnTo>
                  <a:pt x="1696" y="515"/>
                </a:lnTo>
                <a:lnTo>
                  <a:pt x="1693" y="516"/>
                </a:lnTo>
                <a:lnTo>
                  <a:pt x="1689" y="517"/>
                </a:lnTo>
                <a:lnTo>
                  <a:pt x="1684" y="516"/>
                </a:lnTo>
                <a:lnTo>
                  <a:pt x="1679" y="513"/>
                </a:lnTo>
                <a:lnTo>
                  <a:pt x="1674" y="509"/>
                </a:lnTo>
                <a:lnTo>
                  <a:pt x="1672" y="509"/>
                </a:lnTo>
                <a:lnTo>
                  <a:pt x="1671" y="509"/>
                </a:lnTo>
                <a:lnTo>
                  <a:pt x="1670" y="509"/>
                </a:lnTo>
                <a:lnTo>
                  <a:pt x="1668" y="507"/>
                </a:lnTo>
                <a:lnTo>
                  <a:pt x="1667" y="506"/>
                </a:lnTo>
                <a:lnTo>
                  <a:pt x="1666" y="506"/>
                </a:lnTo>
                <a:lnTo>
                  <a:pt x="1664" y="507"/>
                </a:lnTo>
                <a:lnTo>
                  <a:pt x="1660" y="507"/>
                </a:lnTo>
                <a:lnTo>
                  <a:pt x="1657" y="507"/>
                </a:lnTo>
                <a:lnTo>
                  <a:pt x="1652" y="506"/>
                </a:lnTo>
                <a:lnTo>
                  <a:pt x="1647" y="505"/>
                </a:lnTo>
                <a:lnTo>
                  <a:pt x="1641" y="504"/>
                </a:lnTo>
                <a:lnTo>
                  <a:pt x="1629" y="499"/>
                </a:lnTo>
                <a:lnTo>
                  <a:pt x="1616" y="503"/>
                </a:lnTo>
                <a:lnTo>
                  <a:pt x="1619" y="497"/>
                </a:lnTo>
                <a:lnTo>
                  <a:pt x="1616" y="493"/>
                </a:lnTo>
                <a:lnTo>
                  <a:pt x="1608" y="496"/>
                </a:lnTo>
                <a:lnTo>
                  <a:pt x="1599" y="493"/>
                </a:lnTo>
                <a:lnTo>
                  <a:pt x="1593" y="489"/>
                </a:lnTo>
                <a:lnTo>
                  <a:pt x="1586" y="492"/>
                </a:lnTo>
                <a:lnTo>
                  <a:pt x="1583" y="496"/>
                </a:lnTo>
                <a:lnTo>
                  <a:pt x="1582" y="491"/>
                </a:lnTo>
                <a:lnTo>
                  <a:pt x="1576" y="495"/>
                </a:lnTo>
                <a:lnTo>
                  <a:pt x="1569" y="498"/>
                </a:lnTo>
                <a:lnTo>
                  <a:pt x="1569" y="496"/>
                </a:lnTo>
                <a:lnTo>
                  <a:pt x="1572" y="492"/>
                </a:lnTo>
                <a:lnTo>
                  <a:pt x="1566" y="489"/>
                </a:lnTo>
                <a:lnTo>
                  <a:pt x="1557" y="490"/>
                </a:lnTo>
                <a:lnTo>
                  <a:pt x="1559" y="490"/>
                </a:lnTo>
                <a:lnTo>
                  <a:pt x="1559" y="488"/>
                </a:lnTo>
                <a:lnTo>
                  <a:pt x="1557" y="488"/>
                </a:lnTo>
                <a:lnTo>
                  <a:pt x="1556" y="489"/>
                </a:lnTo>
                <a:lnTo>
                  <a:pt x="1555" y="488"/>
                </a:lnTo>
                <a:lnTo>
                  <a:pt x="1553" y="488"/>
                </a:lnTo>
                <a:lnTo>
                  <a:pt x="1550" y="488"/>
                </a:lnTo>
                <a:lnTo>
                  <a:pt x="1547" y="489"/>
                </a:lnTo>
                <a:lnTo>
                  <a:pt x="1543" y="493"/>
                </a:lnTo>
                <a:lnTo>
                  <a:pt x="1538" y="496"/>
                </a:lnTo>
                <a:lnTo>
                  <a:pt x="1540" y="490"/>
                </a:lnTo>
                <a:lnTo>
                  <a:pt x="1541" y="484"/>
                </a:lnTo>
                <a:lnTo>
                  <a:pt x="1538" y="487"/>
                </a:lnTo>
                <a:lnTo>
                  <a:pt x="1534" y="490"/>
                </a:lnTo>
                <a:lnTo>
                  <a:pt x="1530" y="487"/>
                </a:lnTo>
                <a:lnTo>
                  <a:pt x="1524" y="489"/>
                </a:lnTo>
                <a:lnTo>
                  <a:pt x="1522" y="491"/>
                </a:lnTo>
                <a:lnTo>
                  <a:pt x="1518" y="492"/>
                </a:lnTo>
                <a:lnTo>
                  <a:pt x="1518" y="490"/>
                </a:lnTo>
                <a:lnTo>
                  <a:pt x="1520" y="488"/>
                </a:lnTo>
                <a:lnTo>
                  <a:pt x="1514" y="485"/>
                </a:lnTo>
                <a:lnTo>
                  <a:pt x="1506" y="489"/>
                </a:lnTo>
                <a:lnTo>
                  <a:pt x="1500" y="493"/>
                </a:lnTo>
                <a:lnTo>
                  <a:pt x="1495" y="497"/>
                </a:lnTo>
                <a:lnTo>
                  <a:pt x="1497" y="496"/>
                </a:lnTo>
                <a:lnTo>
                  <a:pt x="1497" y="492"/>
                </a:lnTo>
                <a:lnTo>
                  <a:pt x="1495" y="490"/>
                </a:lnTo>
                <a:lnTo>
                  <a:pt x="1493" y="488"/>
                </a:lnTo>
                <a:lnTo>
                  <a:pt x="1490" y="483"/>
                </a:lnTo>
                <a:lnTo>
                  <a:pt x="1484" y="483"/>
                </a:lnTo>
                <a:lnTo>
                  <a:pt x="1482" y="484"/>
                </a:lnTo>
                <a:lnTo>
                  <a:pt x="1479" y="483"/>
                </a:lnTo>
                <a:lnTo>
                  <a:pt x="1477" y="482"/>
                </a:lnTo>
                <a:lnTo>
                  <a:pt x="1476" y="480"/>
                </a:lnTo>
                <a:lnTo>
                  <a:pt x="1475" y="479"/>
                </a:lnTo>
                <a:lnTo>
                  <a:pt x="1474" y="478"/>
                </a:lnTo>
                <a:lnTo>
                  <a:pt x="1471" y="480"/>
                </a:lnTo>
                <a:lnTo>
                  <a:pt x="1468" y="482"/>
                </a:lnTo>
                <a:lnTo>
                  <a:pt x="1465" y="480"/>
                </a:lnTo>
                <a:lnTo>
                  <a:pt x="1462" y="476"/>
                </a:lnTo>
                <a:lnTo>
                  <a:pt x="1458" y="479"/>
                </a:lnTo>
                <a:lnTo>
                  <a:pt x="1451" y="481"/>
                </a:lnTo>
                <a:lnTo>
                  <a:pt x="1445" y="488"/>
                </a:lnTo>
                <a:lnTo>
                  <a:pt x="1443" y="495"/>
                </a:lnTo>
                <a:lnTo>
                  <a:pt x="1441" y="487"/>
                </a:lnTo>
                <a:lnTo>
                  <a:pt x="1442" y="479"/>
                </a:lnTo>
                <a:lnTo>
                  <a:pt x="1434" y="485"/>
                </a:lnTo>
                <a:lnTo>
                  <a:pt x="1428" y="492"/>
                </a:lnTo>
                <a:lnTo>
                  <a:pt x="1427" y="488"/>
                </a:lnTo>
                <a:lnTo>
                  <a:pt x="1426" y="483"/>
                </a:lnTo>
                <a:lnTo>
                  <a:pt x="1424" y="488"/>
                </a:lnTo>
                <a:lnTo>
                  <a:pt x="1420" y="489"/>
                </a:lnTo>
                <a:lnTo>
                  <a:pt x="1418" y="487"/>
                </a:lnTo>
                <a:lnTo>
                  <a:pt x="1416" y="483"/>
                </a:lnTo>
                <a:lnTo>
                  <a:pt x="1413" y="483"/>
                </a:lnTo>
                <a:lnTo>
                  <a:pt x="1411" y="483"/>
                </a:lnTo>
                <a:lnTo>
                  <a:pt x="1404" y="478"/>
                </a:lnTo>
                <a:lnTo>
                  <a:pt x="1398" y="473"/>
                </a:lnTo>
                <a:lnTo>
                  <a:pt x="1417" y="470"/>
                </a:lnTo>
                <a:lnTo>
                  <a:pt x="1435" y="467"/>
                </a:lnTo>
                <a:lnTo>
                  <a:pt x="1443" y="467"/>
                </a:lnTo>
                <a:lnTo>
                  <a:pt x="1449" y="465"/>
                </a:lnTo>
                <a:lnTo>
                  <a:pt x="1452" y="464"/>
                </a:lnTo>
                <a:lnTo>
                  <a:pt x="1454" y="463"/>
                </a:lnTo>
                <a:lnTo>
                  <a:pt x="1459" y="463"/>
                </a:lnTo>
                <a:lnTo>
                  <a:pt x="1464" y="463"/>
                </a:lnTo>
                <a:lnTo>
                  <a:pt x="1458" y="459"/>
                </a:lnTo>
                <a:lnTo>
                  <a:pt x="1453" y="456"/>
                </a:lnTo>
                <a:lnTo>
                  <a:pt x="1474" y="454"/>
                </a:lnTo>
                <a:lnTo>
                  <a:pt x="1493" y="450"/>
                </a:lnTo>
                <a:lnTo>
                  <a:pt x="1503" y="448"/>
                </a:lnTo>
                <a:lnTo>
                  <a:pt x="1514" y="447"/>
                </a:lnTo>
                <a:lnTo>
                  <a:pt x="1523" y="449"/>
                </a:lnTo>
                <a:lnTo>
                  <a:pt x="1533" y="454"/>
                </a:lnTo>
                <a:lnTo>
                  <a:pt x="1550" y="463"/>
                </a:lnTo>
                <a:lnTo>
                  <a:pt x="1568" y="471"/>
                </a:lnTo>
                <a:lnTo>
                  <a:pt x="1589" y="479"/>
                </a:lnTo>
                <a:lnTo>
                  <a:pt x="1608" y="487"/>
                </a:lnTo>
                <a:lnTo>
                  <a:pt x="1596" y="472"/>
                </a:lnTo>
                <a:lnTo>
                  <a:pt x="1577" y="463"/>
                </a:lnTo>
                <a:lnTo>
                  <a:pt x="1567" y="457"/>
                </a:lnTo>
                <a:lnTo>
                  <a:pt x="1558" y="451"/>
                </a:lnTo>
                <a:lnTo>
                  <a:pt x="1543" y="447"/>
                </a:lnTo>
                <a:lnTo>
                  <a:pt x="1528" y="441"/>
                </a:lnTo>
                <a:lnTo>
                  <a:pt x="1646" y="433"/>
                </a:lnTo>
                <a:lnTo>
                  <a:pt x="1761" y="447"/>
                </a:lnTo>
                <a:lnTo>
                  <a:pt x="1748" y="439"/>
                </a:lnTo>
                <a:lnTo>
                  <a:pt x="1736" y="433"/>
                </a:lnTo>
                <a:lnTo>
                  <a:pt x="1730" y="432"/>
                </a:lnTo>
                <a:lnTo>
                  <a:pt x="1725" y="431"/>
                </a:lnTo>
                <a:lnTo>
                  <a:pt x="1724" y="429"/>
                </a:lnTo>
                <a:lnTo>
                  <a:pt x="1723" y="425"/>
                </a:lnTo>
                <a:lnTo>
                  <a:pt x="1715" y="424"/>
                </a:lnTo>
                <a:lnTo>
                  <a:pt x="1706" y="426"/>
                </a:lnTo>
                <a:lnTo>
                  <a:pt x="1701" y="423"/>
                </a:lnTo>
                <a:lnTo>
                  <a:pt x="1697" y="421"/>
                </a:lnTo>
                <a:lnTo>
                  <a:pt x="1684" y="424"/>
                </a:lnTo>
                <a:lnTo>
                  <a:pt x="1671" y="424"/>
                </a:lnTo>
                <a:lnTo>
                  <a:pt x="1674" y="422"/>
                </a:lnTo>
                <a:lnTo>
                  <a:pt x="1677" y="418"/>
                </a:lnTo>
                <a:lnTo>
                  <a:pt x="1652" y="420"/>
                </a:lnTo>
                <a:lnTo>
                  <a:pt x="1627" y="417"/>
                </a:lnTo>
                <a:lnTo>
                  <a:pt x="1617" y="415"/>
                </a:lnTo>
                <a:lnTo>
                  <a:pt x="1607" y="415"/>
                </a:lnTo>
                <a:lnTo>
                  <a:pt x="1597" y="416"/>
                </a:lnTo>
                <a:lnTo>
                  <a:pt x="1588" y="413"/>
                </a:lnTo>
                <a:lnTo>
                  <a:pt x="1580" y="412"/>
                </a:lnTo>
                <a:lnTo>
                  <a:pt x="1571" y="414"/>
                </a:lnTo>
                <a:lnTo>
                  <a:pt x="1566" y="416"/>
                </a:lnTo>
                <a:lnTo>
                  <a:pt x="1563" y="417"/>
                </a:lnTo>
                <a:lnTo>
                  <a:pt x="1557" y="418"/>
                </a:lnTo>
                <a:lnTo>
                  <a:pt x="1552" y="418"/>
                </a:lnTo>
                <a:lnTo>
                  <a:pt x="1552" y="418"/>
                </a:lnTo>
                <a:lnTo>
                  <a:pt x="1552" y="417"/>
                </a:lnTo>
                <a:lnTo>
                  <a:pt x="1551" y="418"/>
                </a:lnTo>
                <a:lnTo>
                  <a:pt x="1552" y="418"/>
                </a:lnTo>
                <a:lnTo>
                  <a:pt x="1549" y="422"/>
                </a:lnTo>
                <a:lnTo>
                  <a:pt x="1544" y="421"/>
                </a:lnTo>
                <a:lnTo>
                  <a:pt x="1545" y="418"/>
                </a:lnTo>
                <a:lnTo>
                  <a:pt x="1549" y="417"/>
                </a:lnTo>
                <a:lnTo>
                  <a:pt x="1550" y="417"/>
                </a:lnTo>
                <a:lnTo>
                  <a:pt x="1552" y="417"/>
                </a:lnTo>
                <a:lnTo>
                  <a:pt x="1553" y="416"/>
                </a:lnTo>
                <a:lnTo>
                  <a:pt x="1555" y="414"/>
                </a:lnTo>
                <a:lnTo>
                  <a:pt x="1557" y="412"/>
                </a:lnTo>
                <a:lnTo>
                  <a:pt x="1557" y="407"/>
                </a:lnTo>
                <a:lnTo>
                  <a:pt x="1551" y="412"/>
                </a:lnTo>
                <a:lnTo>
                  <a:pt x="1544" y="414"/>
                </a:lnTo>
                <a:lnTo>
                  <a:pt x="1543" y="410"/>
                </a:lnTo>
                <a:lnTo>
                  <a:pt x="1545" y="406"/>
                </a:lnTo>
                <a:lnTo>
                  <a:pt x="1544" y="404"/>
                </a:lnTo>
                <a:lnTo>
                  <a:pt x="1540" y="405"/>
                </a:lnTo>
                <a:lnTo>
                  <a:pt x="1536" y="407"/>
                </a:lnTo>
                <a:lnTo>
                  <a:pt x="1533" y="407"/>
                </a:lnTo>
                <a:lnTo>
                  <a:pt x="1531" y="405"/>
                </a:lnTo>
                <a:lnTo>
                  <a:pt x="1527" y="404"/>
                </a:lnTo>
                <a:lnTo>
                  <a:pt x="1525" y="405"/>
                </a:lnTo>
                <a:lnTo>
                  <a:pt x="1523" y="407"/>
                </a:lnTo>
                <a:lnTo>
                  <a:pt x="1512" y="410"/>
                </a:lnTo>
                <a:lnTo>
                  <a:pt x="1503" y="415"/>
                </a:lnTo>
                <a:lnTo>
                  <a:pt x="1502" y="413"/>
                </a:lnTo>
                <a:lnTo>
                  <a:pt x="1500" y="413"/>
                </a:lnTo>
                <a:lnTo>
                  <a:pt x="1501" y="409"/>
                </a:lnTo>
                <a:lnTo>
                  <a:pt x="1501" y="405"/>
                </a:lnTo>
                <a:lnTo>
                  <a:pt x="1490" y="415"/>
                </a:lnTo>
                <a:lnTo>
                  <a:pt x="1477" y="420"/>
                </a:lnTo>
                <a:lnTo>
                  <a:pt x="1481" y="414"/>
                </a:lnTo>
                <a:lnTo>
                  <a:pt x="1483" y="408"/>
                </a:lnTo>
                <a:lnTo>
                  <a:pt x="1474" y="413"/>
                </a:lnTo>
                <a:lnTo>
                  <a:pt x="1465" y="417"/>
                </a:lnTo>
                <a:lnTo>
                  <a:pt x="1466" y="414"/>
                </a:lnTo>
                <a:lnTo>
                  <a:pt x="1467" y="412"/>
                </a:lnTo>
                <a:lnTo>
                  <a:pt x="1466" y="412"/>
                </a:lnTo>
                <a:lnTo>
                  <a:pt x="1466" y="413"/>
                </a:lnTo>
                <a:lnTo>
                  <a:pt x="1454" y="414"/>
                </a:lnTo>
                <a:lnTo>
                  <a:pt x="1442" y="417"/>
                </a:lnTo>
                <a:lnTo>
                  <a:pt x="1436" y="418"/>
                </a:lnTo>
                <a:lnTo>
                  <a:pt x="1431" y="420"/>
                </a:lnTo>
                <a:lnTo>
                  <a:pt x="1426" y="420"/>
                </a:lnTo>
                <a:lnTo>
                  <a:pt x="1421" y="421"/>
                </a:lnTo>
                <a:lnTo>
                  <a:pt x="1420" y="416"/>
                </a:lnTo>
                <a:lnTo>
                  <a:pt x="1417" y="413"/>
                </a:lnTo>
                <a:lnTo>
                  <a:pt x="1428" y="407"/>
                </a:lnTo>
                <a:lnTo>
                  <a:pt x="1441" y="402"/>
                </a:lnTo>
                <a:lnTo>
                  <a:pt x="1450" y="398"/>
                </a:lnTo>
                <a:lnTo>
                  <a:pt x="1453" y="389"/>
                </a:lnTo>
                <a:lnTo>
                  <a:pt x="1457" y="392"/>
                </a:lnTo>
                <a:lnTo>
                  <a:pt x="1461" y="395"/>
                </a:lnTo>
                <a:lnTo>
                  <a:pt x="1465" y="392"/>
                </a:lnTo>
                <a:lnTo>
                  <a:pt x="1467" y="389"/>
                </a:lnTo>
                <a:lnTo>
                  <a:pt x="1471" y="388"/>
                </a:lnTo>
                <a:lnTo>
                  <a:pt x="1475" y="385"/>
                </a:lnTo>
                <a:lnTo>
                  <a:pt x="1474" y="384"/>
                </a:lnTo>
                <a:lnTo>
                  <a:pt x="1471" y="383"/>
                </a:lnTo>
                <a:lnTo>
                  <a:pt x="1470" y="381"/>
                </a:lnTo>
                <a:lnTo>
                  <a:pt x="1470" y="379"/>
                </a:lnTo>
                <a:lnTo>
                  <a:pt x="1482" y="379"/>
                </a:lnTo>
                <a:lnTo>
                  <a:pt x="1482" y="370"/>
                </a:lnTo>
                <a:lnTo>
                  <a:pt x="1477" y="364"/>
                </a:lnTo>
                <a:lnTo>
                  <a:pt x="1471" y="359"/>
                </a:lnTo>
                <a:lnTo>
                  <a:pt x="1468" y="356"/>
                </a:lnTo>
                <a:lnTo>
                  <a:pt x="1464" y="357"/>
                </a:lnTo>
                <a:lnTo>
                  <a:pt x="1457" y="357"/>
                </a:lnTo>
                <a:lnTo>
                  <a:pt x="1450" y="358"/>
                </a:lnTo>
                <a:lnTo>
                  <a:pt x="1448" y="359"/>
                </a:lnTo>
                <a:lnTo>
                  <a:pt x="1445" y="360"/>
                </a:lnTo>
                <a:lnTo>
                  <a:pt x="1444" y="360"/>
                </a:lnTo>
                <a:lnTo>
                  <a:pt x="1442" y="359"/>
                </a:lnTo>
                <a:lnTo>
                  <a:pt x="1434" y="362"/>
                </a:lnTo>
                <a:lnTo>
                  <a:pt x="1429" y="368"/>
                </a:lnTo>
                <a:lnTo>
                  <a:pt x="1431" y="359"/>
                </a:lnTo>
                <a:lnTo>
                  <a:pt x="1432" y="351"/>
                </a:lnTo>
                <a:lnTo>
                  <a:pt x="1429" y="356"/>
                </a:lnTo>
                <a:lnTo>
                  <a:pt x="1426" y="359"/>
                </a:lnTo>
                <a:lnTo>
                  <a:pt x="1424" y="360"/>
                </a:lnTo>
                <a:lnTo>
                  <a:pt x="1423" y="363"/>
                </a:lnTo>
                <a:lnTo>
                  <a:pt x="1421" y="365"/>
                </a:lnTo>
                <a:lnTo>
                  <a:pt x="1420" y="367"/>
                </a:lnTo>
                <a:lnTo>
                  <a:pt x="1416" y="367"/>
                </a:lnTo>
                <a:lnTo>
                  <a:pt x="1411" y="363"/>
                </a:lnTo>
                <a:lnTo>
                  <a:pt x="1407" y="364"/>
                </a:lnTo>
                <a:lnTo>
                  <a:pt x="1404" y="366"/>
                </a:lnTo>
                <a:lnTo>
                  <a:pt x="1404" y="371"/>
                </a:lnTo>
                <a:lnTo>
                  <a:pt x="1404" y="374"/>
                </a:lnTo>
                <a:lnTo>
                  <a:pt x="1400" y="374"/>
                </a:lnTo>
                <a:lnTo>
                  <a:pt x="1396" y="366"/>
                </a:lnTo>
                <a:lnTo>
                  <a:pt x="1396" y="375"/>
                </a:lnTo>
                <a:lnTo>
                  <a:pt x="1398" y="383"/>
                </a:lnTo>
                <a:lnTo>
                  <a:pt x="1385" y="379"/>
                </a:lnTo>
                <a:lnTo>
                  <a:pt x="1371" y="381"/>
                </a:lnTo>
                <a:lnTo>
                  <a:pt x="1366" y="383"/>
                </a:lnTo>
                <a:lnTo>
                  <a:pt x="1360" y="385"/>
                </a:lnTo>
                <a:lnTo>
                  <a:pt x="1355" y="385"/>
                </a:lnTo>
                <a:lnTo>
                  <a:pt x="1351" y="385"/>
                </a:lnTo>
                <a:lnTo>
                  <a:pt x="1343" y="391"/>
                </a:lnTo>
                <a:lnTo>
                  <a:pt x="1334" y="395"/>
                </a:lnTo>
                <a:lnTo>
                  <a:pt x="1329" y="392"/>
                </a:lnTo>
                <a:lnTo>
                  <a:pt x="1325" y="389"/>
                </a:lnTo>
                <a:lnTo>
                  <a:pt x="1322" y="387"/>
                </a:lnTo>
                <a:lnTo>
                  <a:pt x="1320" y="389"/>
                </a:lnTo>
                <a:lnTo>
                  <a:pt x="1321" y="389"/>
                </a:lnTo>
                <a:lnTo>
                  <a:pt x="1319" y="395"/>
                </a:lnTo>
                <a:lnTo>
                  <a:pt x="1319" y="401"/>
                </a:lnTo>
                <a:lnTo>
                  <a:pt x="1313" y="395"/>
                </a:lnTo>
                <a:lnTo>
                  <a:pt x="1309" y="384"/>
                </a:lnTo>
                <a:lnTo>
                  <a:pt x="1309" y="390"/>
                </a:lnTo>
                <a:lnTo>
                  <a:pt x="1309" y="397"/>
                </a:lnTo>
                <a:lnTo>
                  <a:pt x="1305" y="393"/>
                </a:lnTo>
                <a:lnTo>
                  <a:pt x="1302" y="391"/>
                </a:lnTo>
                <a:lnTo>
                  <a:pt x="1298" y="395"/>
                </a:lnTo>
                <a:lnTo>
                  <a:pt x="1298" y="399"/>
                </a:lnTo>
                <a:lnTo>
                  <a:pt x="1301" y="404"/>
                </a:lnTo>
                <a:lnTo>
                  <a:pt x="1301" y="408"/>
                </a:lnTo>
                <a:lnTo>
                  <a:pt x="1297" y="409"/>
                </a:lnTo>
                <a:lnTo>
                  <a:pt x="1295" y="407"/>
                </a:lnTo>
                <a:lnTo>
                  <a:pt x="1291" y="398"/>
                </a:lnTo>
                <a:lnTo>
                  <a:pt x="1284" y="395"/>
                </a:lnTo>
                <a:lnTo>
                  <a:pt x="1281" y="398"/>
                </a:lnTo>
                <a:lnTo>
                  <a:pt x="1279" y="401"/>
                </a:lnTo>
                <a:lnTo>
                  <a:pt x="1276" y="404"/>
                </a:lnTo>
                <a:lnTo>
                  <a:pt x="1272" y="406"/>
                </a:lnTo>
                <a:lnTo>
                  <a:pt x="1271" y="407"/>
                </a:lnTo>
                <a:lnTo>
                  <a:pt x="1270" y="408"/>
                </a:lnTo>
                <a:lnTo>
                  <a:pt x="1270" y="408"/>
                </a:lnTo>
                <a:lnTo>
                  <a:pt x="1269" y="408"/>
                </a:lnTo>
                <a:lnTo>
                  <a:pt x="1267" y="407"/>
                </a:lnTo>
                <a:lnTo>
                  <a:pt x="1264" y="408"/>
                </a:lnTo>
                <a:lnTo>
                  <a:pt x="1262" y="410"/>
                </a:lnTo>
                <a:lnTo>
                  <a:pt x="1259" y="408"/>
                </a:lnTo>
                <a:lnTo>
                  <a:pt x="1256" y="406"/>
                </a:lnTo>
                <a:lnTo>
                  <a:pt x="1253" y="406"/>
                </a:lnTo>
                <a:lnTo>
                  <a:pt x="1253" y="410"/>
                </a:lnTo>
                <a:lnTo>
                  <a:pt x="1252" y="415"/>
                </a:lnTo>
                <a:lnTo>
                  <a:pt x="1250" y="414"/>
                </a:lnTo>
                <a:lnTo>
                  <a:pt x="1247" y="412"/>
                </a:lnTo>
                <a:lnTo>
                  <a:pt x="1243" y="414"/>
                </a:lnTo>
                <a:lnTo>
                  <a:pt x="1244" y="422"/>
                </a:lnTo>
                <a:lnTo>
                  <a:pt x="1228" y="415"/>
                </a:lnTo>
                <a:lnTo>
                  <a:pt x="1211" y="420"/>
                </a:lnTo>
                <a:lnTo>
                  <a:pt x="1194" y="428"/>
                </a:lnTo>
                <a:lnTo>
                  <a:pt x="1177" y="433"/>
                </a:lnTo>
                <a:lnTo>
                  <a:pt x="1171" y="432"/>
                </a:lnTo>
                <a:lnTo>
                  <a:pt x="1166" y="430"/>
                </a:lnTo>
                <a:lnTo>
                  <a:pt x="1161" y="433"/>
                </a:lnTo>
                <a:lnTo>
                  <a:pt x="1156" y="438"/>
                </a:lnTo>
                <a:lnTo>
                  <a:pt x="1152" y="440"/>
                </a:lnTo>
                <a:lnTo>
                  <a:pt x="1148" y="442"/>
                </a:lnTo>
                <a:lnTo>
                  <a:pt x="1146" y="443"/>
                </a:lnTo>
                <a:lnTo>
                  <a:pt x="1145" y="443"/>
                </a:lnTo>
                <a:lnTo>
                  <a:pt x="1144" y="443"/>
                </a:lnTo>
                <a:lnTo>
                  <a:pt x="1144" y="442"/>
                </a:lnTo>
                <a:lnTo>
                  <a:pt x="1140" y="445"/>
                </a:lnTo>
                <a:lnTo>
                  <a:pt x="1138" y="446"/>
                </a:lnTo>
                <a:lnTo>
                  <a:pt x="1135" y="445"/>
                </a:lnTo>
                <a:lnTo>
                  <a:pt x="1130" y="443"/>
                </a:lnTo>
                <a:lnTo>
                  <a:pt x="1132" y="443"/>
                </a:lnTo>
                <a:lnTo>
                  <a:pt x="1135" y="443"/>
                </a:lnTo>
                <a:lnTo>
                  <a:pt x="1136" y="438"/>
                </a:lnTo>
                <a:lnTo>
                  <a:pt x="1143" y="438"/>
                </a:lnTo>
                <a:lnTo>
                  <a:pt x="1143" y="432"/>
                </a:lnTo>
                <a:lnTo>
                  <a:pt x="1140" y="428"/>
                </a:lnTo>
                <a:lnTo>
                  <a:pt x="1145" y="418"/>
                </a:lnTo>
                <a:lnTo>
                  <a:pt x="1151" y="412"/>
                </a:lnTo>
                <a:lnTo>
                  <a:pt x="1151" y="407"/>
                </a:lnTo>
                <a:lnTo>
                  <a:pt x="1152" y="405"/>
                </a:lnTo>
                <a:lnTo>
                  <a:pt x="1157" y="400"/>
                </a:lnTo>
                <a:lnTo>
                  <a:pt x="1163" y="398"/>
                </a:lnTo>
                <a:lnTo>
                  <a:pt x="1173" y="393"/>
                </a:lnTo>
                <a:lnTo>
                  <a:pt x="1186" y="392"/>
                </a:lnTo>
                <a:lnTo>
                  <a:pt x="1196" y="391"/>
                </a:lnTo>
                <a:lnTo>
                  <a:pt x="1203" y="385"/>
                </a:lnTo>
                <a:lnTo>
                  <a:pt x="1204" y="377"/>
                </a:lnTo>
                <a:lnTo>
                  <a:pt x="1211" y="376"/>
                </a:lnTo>
                <a:lnTo>
                  <a:pt x="1214" y="377"/>
                </a:lnTo>
                <a:lnTo>
                  <a:pt x="1217" y="379"/>
                </a:lnTo>
                <a:lnTo>
                  <a:pt x="1219" y="379"/>
                </a:lnTo>
                <a:lnTo>
                  <a:pt x="1220" y="379"/>
                </a:lnTo>
                <a:lnTo>
                  <a:pt x="1220" y="380"/>
                </a:lnTo>
                <a:lnTo>
                  <a:pt x="1221" y="381"/>
                </a:lnTo>
                <a:lnTo>
                  <a:pt x="1225" y="379"/>
                </a:lnTo>
                <a:lnTo>
                  <a:pt x="1225" y="374"/>
                </a:lnTo>
                <a:lnTo>
                  <a:pt x="1229" y="377"/>
                </a:lnTo>
                <a:lnTo>
                  <a:pt x="1234" y="379"/>
                </a:lnTo>
                <a:lnTo>
                  <a:pt x="1234" y="374"/>
                </a:lnTo>
                <a:lnTo>
                  <a:pt x="1230" y="371"/>
                </a:lnTo>
                <a:lnTo>
                  <a:pt x="1229" y="367"/>
                </a:lnTo>
                <a:lnTo>
                  <a:pt x="1226" y="364"/>
                </a:lnTo>
                <a:lnTo>
                  <a:pt x="1223" y="362"/>
                </a:lnTo>
                <a:lnTo>
                  <a:pt x="1221" y="359"/>
                </a:lnTo>
                <a:lnTo>
                  <a:pt x="1213" y="356"/>
                </a:lnTo>
                <a:lnTo>
                  <a:pt x="1204" y="351"/>
                </a:lnTo>
                <a:lnTo>
                  <a:pt x="1214" y="346"/>
                </a:lnTo>
                <a:lnTo>
                  <a:pt x="1222" y="339"/>
                </a:lnTo>
                <a:lnTo>
                  <a:pt x="1223" y="334"/>
                </a:lnTo>
                <a:lnTo>
                  <a:pt x="1223" y="330"/>
                </a:lnTo>
                <a:lnTo>
                  <a:pt x="1231" y="326"/>
                </a:lnTo>
                <a:lnTo>
                  <a:pt x="1240" y="323"/>
                </a:lnTo>
                <a:lnTo>
                  <a:pt x="1247" y="319"/>
                </a:lnTo>
                <a:lnTo>
                  <a:pt x="1254" y="315"/>
                </a:lnTo>
                <a:lnTo>
                  <a:pt x="1258" y="313"/>
                </a:lnTo>
                <a:lnTo>
                  <a:pt x="1261" y="309"/>
                </a:lnTo>
                <a:lnTo>
                  <a:pt x="1262" y="308"/>
                </a:lnTo>
                <a:lnTo>
                  <a:pt x="1263" y="307"/>
                </a:lnTo>
                <a:lnTo>
                  <a:pt x="1264" y="306"/>
                </a:lnTo>
                <a:lnTo>
                  <a:pt x="1267" y="307"/>
                </a:lnTo>
                <a:lnTo>
                  <a:pt x="1268" y="307"/>
                </a:lnTo>
                <a:lnTo>
                  <a:pt x="1270" y="307"/>
                </a:lnTo>
                <a:lnTo>
                  <a:pt x="1272" y="305"/>
                </a:lnTo>
                <a:lnTo>
                  <a:pt x="1273" y="302"/>
                </a:lnTo>
                <a:lnTo>
                  <a:pt x="1280" y="302"/>
                </a:lnTo>
                <a:lnTo>
                  <a:pt x="1287" y="304"/>
                </a:lnTo>
                <a:lnTo>
                  <a:pt x="1283" y="299"/>
                </a:lnTo>
                <a:lnTo>
                  <a:pt x="1284" y="294"/>
                </a:lnTo>
                <a:lnTo>
                  <a:pt x="1287" y="294"/>
                </a:lnTo>
                <a:lnTo>
                  <a:pt x="1289" y="293"/>
                </a:lnTo>
                <a:lnTo>
                  <a:pt x="1295" y="292"/>
                </a:lnTo>
                <a:lnTo>
                  <a:pt x="1302" y="291"/>
                </a:lnTo>
                <a:lnTo>
                  <a:pt x="1304" y="291"/>
                </a:lnTo>
                <a:lnTo>
                  <a:pt x="1308" y="290"/>
                </a:lnTo>
                <a:lnTo>
                  <a:pt x="1310" y="290"/>
                </a:lnTo>
                <a:lnTo>
                  <a:pt x="1311" y="288"/>
                </a:lnTo>
                <a:lnTo>
                  <a:pt x="1311" y="287"/>
                </a:lnTo>
                <a:lnTo>
                  <a:pt x="1311" y="284"/>
                </a:lnTo>
                <a:lnTo>
                  <a:pt x="1312" y="285"/>
                </a:lnTo>
                <a:lnTo>
                  <a:pt x="1313" y="285"/>
                </a:lnTo>
                <a:lnTo>
                  <a:pt x="1316" y="284"/>
                </a:lnTo>
                <a:lnTo>
                  <a:pt x="1319" y="282"/>
                </a:lnTo>
                <a:lnTo>
                  <a:pt x="1324" y="279"/>
                </a:lnTo>
                <a:lnTo>
                  <a:pt x="1330" y="277"/>
                </a:lnTo>
                <a:lnTo>
                  <a:pt x="1334" y="277"/>
                </a:lnTo>
                <a:lnTo>
                  <a:pt x="1337" y="274"/>
                </a:lnTo>
                <a:lnTo>
                  <a:pt x="1339" y="272"/>
                </a:lnTo>
                <a:lnTo>
                  <a:pt x="1343" y="271"/>
                </a:lnTo>
                <a:lnTo>
                  <a:pt x="1349" y="273"/>
                </a:lnTo>
                <a:lnTo>
                  <a:pt x="1354" y="276"/>
                </a:lnTo>
                <a:lnTo>
                  <a:pt x="1358" y="274"/>
                </a:lnTo>
                <a:lnTo>
                  <a:pt x="1357" y="269"/>
                </a:lnTo>
                <a:lnTo>
                  <a:pt x="1362" y="273"/>
                </a:lnTo>
                <a:lnTo>
                  <a:pt x="1363" y="268"/>
                </a:lnTo>
                <a:lnTo>
                  <a:pt x="1357" y="265"/>
                </a:lnTo>
                <a:lnTo>
                  <a:pt x="1351" y="259"/>
                </a:lnTo>
                <a:lnTo>
                  <a:pt x="1365" y="263"/>
                </a:lnTo>
                <a:lnTo>
                  <a:pt x="1379" y="265"/>
                </a:lnTo>
                <a:lnTo>
                  <a:pt x="1377" y="264"/>
                </a:lnTo>
                <a:lnTo>
                  <a:pt x="1375" y="262"/>
                </a:lnTo>
                <a:lnTo>
                  <a:pt x="1388" y="259"/>
                </a:lnTo>
                <a:lnTo>
                  <a:pt x="1403" y="259"/>
                </a:lnTo>
                <a:lnTo>
                  <a:pt x="1396" y="255"/>
                </a:lnTo>
                <a:lnTo>
                  <a:pt x="1392" y="249"/>
                </a:lnTo>
                <a:lnTo>
                  <a:pt x="1398" y="247"/>
                </a:lnTo>
                <a:lnTo>
                  <a:pt x="1404" y="247"/>
                </a:lnTo>
                <a:lnTo>
                  <a:pt x="1412" y="244"/>
                </a:lnTo>
                <a:lnTo>
                  <a:pt x="1420" y="241"/>
                </a:lnTo>
                <a:lnTo>
                  <a:pt x="1415" y="240"/>
                </a:lnTo>
                <a:lnTo>
                  <a:pt x="1409" y="241"/>
                </a:lnTo>
                <a:lnTo>
                  <a:pt x="1407" y="235"/>
                </a:lnTo>
                <a:lnTo>
                  <a:pt x="1401" y="234"/>
                </a:lnTo>
                <a:lnTo>
                  <a:pt x="1395" y="236"/>
                </a:lnTo>
                <a:lnTo>
                  <a:pt x="1390" y="239"/>
                </a:lnTo>
                <a:lnTo>
                  <a:pt x="1385" y="233"/>
                </a:lnTo>
                <a:lnTo>
                  <a:pt x="1382" y="229"/>
                </a:lnTo>
                <a:lnTo>
                  <a:pt x="1368" y="229"/>
                </a:lnTo>
                <a:lnTo>
                  <a:pt x="1357" y="234"/>
                </a:lnTo>
                <a:lnTo>
                  <a:pt x="1351" y="239"/>
                </a:lnTo>
                <a:lnTo>
                  <a:pt x="1344" y="241"/>
                </a:lnTo>
                <a:lnTo>
                  <a:pt x="1344" y="238"/>
                </a:lnTo>
                <a:lnTo>
                  <a:pt x="1346" y="232"/>
                </a:lnTo>
                <a:lnTo>
                  <a:pt x="1336" y="238"/>
                </a:lnTo>
                <a:lnTo>
                  <a:pt x="1326" y="241"/>
                </a:lnTo>
                <a:lnTo>
                  <a:pt x="1321" y="244"/>
                </a:lnTo>
                <a:lnTo>
                  <a:pt x="1317" y="247"/>
                </a:lnTo>
                <a:lnTo>
                  <a:pt x="1314" y="249"/>
                </a:lnTo>
                <a:lnTo>
                  <a:pt x="1312" y="249"/>
                </a:lnTo>
                <a:lnTo>
                  <a:pt x="1310" y="248"/>
                </a:lnTo>
                <a:lnTo>
                  <a:pt x="1308" y="247"/>
                </a:lnTo>
                <a:lnTo>
                  <a:pt x="1303" y="246"/>
                </a:lnTo>
                <a:lnTo>
                  <a:pt x="1300" y="249"/>
                </a:lnTo>
                <a:lnTo>
                  <a:pt x="1297" y="254"/>
                </a:lnTo>
                <a:lnTo>
                  <a:pt x="1293" y="258"/>
                </a:lnTo>
                <a:lnTo>
                  <a:pt x="1288" y="262"/>
                </a:lnTo>
                <a:lnTo>
                  <a:pt x="1284" y="264"/>
                </a:lnTo>
                <a:lnTo>
                  <a:pt x="1287" y="262"/>
                </a:lnTo>
                <a:lnTo>
                  <a:pt x="1288" y="258"/>
                </a:lnTo>
                <a:lnTo>
                  <a:pt x="1287" y="255"/>
                </a:lnTo>
                <a:lnTo>
                  <a:pt x="1284" y="254"/>
                </a:lnTo>
                <a:lnTo>
                  <a:pt x="1289" y="247"/>
                </a:lnTo>
                <a:lnTo>
                  <a:pt x="1297" y="242"/>
                </a:lnTo>
                <a:lnTo>
                  <a:pt x="1306" y="234"/>
                </a:lnTo>
                <a:lnTo>
                  <a:pt x="1313" y="226"/>
                </a:lnTo>
                <a:lnTo>
                  <a:pt x="1318" y="222"/>
                </a:lnTo>
                <a:lnTo>
                  <a:pt x="1321" y="218"/>
                </a:lnTo>
                <a:lnTo>
                  <a:pt x="1324" y="216"/>
                </a:lnTo>
                <a:lnTo>
                  <a:pt x="1322" y="214"/>
                </a:lnTo>
                <a:lnTo>
                  <a:pt x="1321" y="211"/>
                </a:lnTo>
                <a:lnTo>
                  <a:pt x="1321" y="209"/>
                </a:lnTo>
                <a:lnTo>
                  <a:pt x="1317" y="210"/>
                </a:lnTo>
                <a:lnTo>
                  <a:pt x="1317" y="214"/>
                </a:lnTo>
                <a:lnTo>
                  <a:pt x="1312" y="217"/>
                </a:lnTo>
                <a:lnTo>
                  <a:pt x="1305" y="214"/>
                </a:lnTo>
                <a:lnTo>
                  <a:pt x="1296" y="214"/>
                </a:lnTo>
                <a:lnTo>
                  <a:pt x="1288" y="221"/>
                </a:lnTo>
                <a:lnTo>
                  <a:pt x="1285" y="224"/>
                </a:lnTo>
                <a:lnTo>
                  <a:pt x="1281" y="229"/>
                </a:lnTo>
                <a:lnTo>
                  <a:pt x="1281" y="233"/>
                </a:lnTo>
                <a:lnTo>
                  <a:pt x="1279" y="235"/>
                </a:lnTo>
                <a:lnTo>
                  <a:pt x="1277" y="235"/>
                </a:lnTo>
                <a:lnTo>
                  <a:pt x="1273" y="236"/>
                </a:lnTo>
                <a:lnTo>
                  <a:pt x="1271" y="239"/>
                </a:lnTo>
                <a:lnTo>
                  <a:pt x="1269" y="241"/>
                </a:lnTo>
                <a:lnTo>
                  <a:pt x="1269" y="234"/>
                </a:lnTo>
                <a:lnTo>
                  <a:pt x="1272" y="227"/>
                </a:lnTo>
                <a:lnTo>
                  <a:pt x="1277" y="224"/>
                </a:lnTo>
                <a:lnTo>
                  <a:pt x="1279" y="219"/>
                </a:lnTo>
                <a:lnTo>
                  <a:pt x="1279" y="215"/>
                </a:lnTo>
                <a:lnTo>
                  <a:pt x="1276" y="213"/>
                </a:lnTo>
                <a:lnTo>
                  <a:pt x="1267" y="210"/>
                </a:lnTo>
                <a:lnTo>
                  <a:pt x="1259" y="209"/>
                </a:lnTo>
                <a:lnTo>
                  <a:pt x="1275" y="193"/>
                </a:lnTo>
                <a:lnTo>
                  <a:pt x="1297" y="189"/>
                </a:lnTo>
                <a:lnTo>
                  <a:pt x="1309" y="190"/>
                </a:lnTo>
                <a:lnTo>
                  <a:pt x="1320" y="193"/>
                </a:lnTo>
                <a:lnTo>
                  <a:pt x="1324" y="197"/>
                </a:lnTo>
                <a:lnTo>
                  <a:pt x="1327" y="200"/>
                </a:lnTo>
                <a:lnTo>
                  <a:pt x="1329" y="204"/>
                </a:lnTo>
                <a:lnTo>
                  <a:pt x="1327" y="207"/>
                </a:lnTo>
                <a:lnTo>
                  <a:pt x="1329" y="210"/>
                </a:lnTo>
                <a:lnTo>
                  <a:pt x="1335" y="206"/>
                </a:lnTo>
                <a:lnTo>
                  <a:pt x="1337" y="204"/>
                </a:lnTo>
                <a:lnTo>
                  <a:pt x="1339" y="200"/>
                </a:lnTo>
                <a:lnTo>
                  <a:pt x="1341" y="197"/>
                </a:lnTo>
                <a:lnTo>
                  <a:pt x="1343" y="193"/>
                </a:lnTo>
                <a:lnTo>
                  <a:pt x="1347" y="194"/>
                </a:lnTo>
                <a:lnTo>
                  <a:pt x="1353" y="194"/>
                </a:lnTo>
                <a:lnTo>
                  <a:pt x="1358" y="190"/>
                </a:lnTo>
                <a:lnTo>
                  <a:pt x="1363" y="190"/>
                </a:lnTo>
                <a:lnTo>
                  <a:pt x="1371" y="184"/>
                </a:lnTo>
                <a:lnTo>
                  <a:pt x="1382" y="180"/>
                </a:lnTo>
                <a:lnTo>
                  <a:pt x="1378" y="181"/>
                </a:lnTo>
                <a:lnTo>
                  <a:pt x="1379" y="176"/>
                </a:lnTo>
                <a:lnTo>
                  <a:pt x="1387" y="172"/>
                </a:lnTo>
                <a:lnTo>
                  <a:pt x="1396" y="169"/>
                </a:lnTo>
                <a:lnTo>
                  <a:pt x="1411" y="161"/>
                </a:lnTo>
                <a:lnTo>
                  <a:pt x="1426" y="164"/>
                </a:lnTo>
                <a:lnTo>
                  <a:pt x="1425" y="157"/>
                </a:lnTo>
                <a:lnTo>
                  <a:pt x="1432" y="155"/>
                </a:lnTo>
                <a:lnTo>
                  <a:pt x="1445" y="151"/>
                </a:lnTo>
                <a:lnTo>
                  <a:pt x="1458" y="148"/>
                </a:lnTo>
                <a:lnTo>
                  <a:pt x="1469" y="148"/>
                </a:lnTo>
                <a:lnTo>
                  <a:pt x="1478" y="146"/>
                </a:lnTo>
                <a:lnTo>
                  <a:pt x="1482" y="142"/>
                </a:lnTo>
                <a:lnTo>
                  <a:pt x="1484" y="139"/>
                </a:lnTo>
                <a:lnTo>
                  <a:pt x="1491" y="135"/>
                </a:lnTo>
                <a:lnTo>
                  <a:pt x="1498" y="133"/>
                </a:lnTo>
                <a:lnTo>
                  <a:pt x="1502" y="130"/>
                </a:lnTo>
                <a:lnTo>
                  <a:pt x="1503" y="126"/>
                </a:lnTo>
                <a:lnTo>
                  <a:pt x="1501" y="124"/>
                </a:lnTo>
                <a:lnTo>
                  <a:pt x="1497" y="124"/>
                </a:lnTo>
                <a:lnTo>
                  <a:pt x="1482" y="124"/>
                </a:lnTo>
                <a:lnTo>
                  <a:pt x="1467" y="127"/>
                </a:lnTo>
                <a:lnTo>
                  <a:pt x="1454" y="133"/>
                </a:lnTo>
                <a:lnTo>
                  <a:pt x="1442" y="138"/>
                </a:lnTo>
                <a:lnTo>
                  <a:pt x="1428" y="141"/>
                </a:lnTo>
                <a:lnTo>
                  <a:pt x="1413" y="144"/>
                </a:lnTo>
                <a:lnTo>
                  <a:pt x="1401" y="151"/>
                </a:lnTo>
                <a:lnTo>
                  <a:pt x="1388" y="159"/>
                </a:lnTo>
                <a:lnTo>
                  <a:pt x="1375" y="167"/>
                </a:lnTo>
                <a:lnTo>
                  <a:pt x="1361" y="176"/>
                </a:lnTo>
                <a:lnTo>
                  <a:pt x="1350" y="183"/>
                </a:lnTo>
                <a:lnTo>
                  <a:pt x="1337" y="185"/>
                </a:lnTo>
                <a:lnTo>
                  <a:pt x="1335" y="181"/>
                </a:lnTo>
                <a:lnTo>
                  <a:pt x="1334" y="176"/>
                </a:lnTo>
                <a:lnTo>
                  <a:pt x="1330" y="169"/>
                </a:lnTo>
                <a:lnTo>
                  <a:pt x="1326" y="164"/>
                </a:lnTo>
                <a:lnTo>
                  <a:pt x="1302" y="163"/>
                </a:lnTo>
                <a:lnTo>
                  <a:pt x="1280" y="175"/>
                </a:lnTo>
                <a:lnTo>
                  <a:pt x="1273" y="179"/>
                </a:lnTo>
                <a:lnTo>
                  <a:pt x="1268" y="183"/>
                </a:lnTo>
                <a:lnTo>
                  <a:pt x="1261" y="185"/>
                </a:lnTo>
                <a:lnTo>
                  <a:pt x="1255" y="190"/>
                </a:lnTo>
                <a:lnTo>
                  <a:pt x="1254" y="193"/>
                </a:lnTo>
                <a:lnTo>
                  <a:pt x="1253" y="197"/>
                </a:lnTo>
                <a:lnTo>
                  <a:pt x="1247" y="198"/>
                </a:lnTo>
                <a:lnTo>
                  <a:pt x="1243" y="199"/>
                </a:lnTo>
                <a:lnTo>
                  <a:pt x="1230" y="205"/>
                </a:lnTo>
                <a:lnTo>
                  <a:pt x="1218" y="210"/>
                </a:lnTo>
                <a:lnTo>
                  <a:pt x="1211" y="213"/>
                </a:lnTo>
                <a:lnTo>
                  <a:pt x="1205" y="215"/>
                </a:lnTo>
                <a:lnTo>
                  <a:pt x="1202" y="221"/>
                </a:lnTo>
                <a:lnTo>
                  <a:pt x="1199" y="225"/>
                </a:lnTo>
                <a:lnTo>
                  <a:pt x="1192" y="234"/>
                </a:lnTo>
                <a:lnTo>
                  <a:pt x="1184" y="242"/>
                </a:lnTo>
                <a:lnTo>
                  <a:pt x="1184" y="244"/>
                </a:lnTo>
                <a:lnTo>
                  <a:pt x="1182" y="247"/>
                </a:lnTo>
                <a:lnTo>
                  <a:pt x="1179" y="248"/>
                </a:lnTo>
                <a:lnTo>
                  <a:pt x="1176" y="249"/>
                </a:lnTo>
                <a:lnTo>
                  <a:pt x="1173" y="252"/>
                </a:lnTo>
                <a:lnTo>
                  <a:pt x="1177" y="257"/>
                </a:lnTo>
                <a:lnTo>
                  <a:pt x="1168" y="258"/>
                </a:lnTo>
                <a:lnTo>
                  <a:pt x="1160" y="262"/>
                </a:lnTo>
                <a:lnTo>
                  <a:pt x="1152" y="266"/>
                </a:lnTo>
                <a:lnTo>
                  <a:pt x="1147" y="274"/>
                </a:lnTo>
                <a:lnTo>
                  <a:pt x="1141" y="281"/>
                </a:lnTo>
                <a:lnTo>
                  <a:pt x="1135" y="288"/>
                </a:lnTo>
                <a:lnTo>
                  <a:pt x="1133" y="290"/>
                </a:lnTo>
                <a:lnTo>
                  <a:pt x="1130" y="290"/>
                </a:lnTo>
                <a:lnTo>
                  <a:pt x="1127" y="290"/>
                </a:lnTo>
                <a:lnTo>
                  <a:pt x="1124" y="287"/>
                </a:lnTo>
                <a:lnTo>
                  <a:pt x="1122" y="284"/>
                </a:lnTo>
                <a:lnTo>
                  <a:pt x="1119" y="284"/>
                </a:lnTo>
                <a:lnTo>
                  <a:pt x="1119" y="288"/>
                </a:lnTo>
                <a:lnTo>
                  <a:pt x="1118" y="290"/>
                </a:lnTo>
                <a:lnTo>
                  <a:pt x="1107" y="290"/>
                </a:lnTo>
                <a:lnTo>
                  <a:pt x="1105" y="282"/>
                </a:lnTo>
                <a:lnTo>
                  <a:pt x="1107" y="280"/>
                </a:lnTo>
                <a:lnTo>
                  <a:pt x="1108" y="276"/>
                </a:lnTo>
                <a:lnTo>
                  <a:pt x="1108" y="273"/>
                </a:lnTo>
                <a:lnTo>
                  <a:pt x="1110" y="271"/>
                </a:lnTo>
                <a:lnTo>
                  <a:pt x="1114" y="263"/>
                </a:lnTo>
                <a:lnTo>
                  <a:pt x="1119" y="256"/>
                </a:lnTo>
                <a:lnTo>
                  <a:pt x="1115" y="257"/>
                </a:lnTo>
                <a:lnTo>
                  <a:pt x="1112" y="258"/>
                </a:lnTo>
                <a:lnTo>
                  <a:pt x="1108" y="256"/>
                </a:lnTo>
                <a:lnTo>
                  <a:pt x="1106" y="251"/>
                </a:lnTo>
                <a:lnTo>
                  <a:pt x="1112" y="246"/>
                </a:lnTo>
                <a:lnTo>
                  <a:pt x="1118" y="239"/>
                </a:lnTo>
                <a:lnTo>
                  <a:pt x="1135" y="222"/>
                </a:lnTo>
                <a:lnTo>
                  <a:pt x="1145" y="200"/>
                </a:lnTo>
                <a:lnTo>
                  <a:pt x="1141" y="204"/>
                </a:lnTo>
                <a:lnTo>
                  <a:pt x="1137" y="201"/>
                </a:lnTo>
                <a:lnTo>
                  <a:pt x="1139" y="197"/>
                </a:lnTo>
                <a:lnTo>
                  <a:pt x="1144" y="192"/>
                </a:lnTo>
                <a:lnTo>
                  <a:pt x="1153" y="189"/>
                </a:lnTo>
                <a:lnTo>
                  <a:pt x="1161" y="182"/>
                </a:lnTo>
                <a:lnTo>
                  <a:pt x="1161" y="180"/>
                </a:lnTo>
                <a:lnTo>
                  <a:pt x="1162" y="177"/>
                </a:lnTo>
                <a:lnTo>
                  <a:pt x="1163" y="177"/>
                </a:lnTo>
                <a:lnTo>
                  <a:pt x="1164" y="176"/>
                </a:lnTo>
                <a:lnTo>
                  <a:pt x="1163" y="173"/>
                </a:lnTo>
                <a:lnTo>
                  <a:pt x="1157" y="174"/>
                </a:lnTo>
                <a:lnTo>
                  <a:pt x="1152" y="171"/>
                </a:lnTo>
                <a:lnTo>
                  <a:pt x="1153" y="164"/>
                </a:lnTo>
                <a:lnTo>
                  <a:pt x="1160" y="160"/>
                </a:lnTo>
                <a:lnTo>
                  <a:pt x="1168" y="159"/>
                </a:lnTo>
                <a:lnTo>
                  <a:pt x="1174" y="157"/>
                </a:lnTo>
                <a:lnTo>
                  <a:pt x="1181" y="152"/>
                </a:lnTo>
                <a:lnTo>
                  <a:pt x="1186" y="150"/>
                </a:lnTo>
                <a:lnTo>
                  <a:pt x="1185" y="147"/>
                </a:lnTo>
                <a:lnTo>
                  <a:pt x="1180" y="149"/>
                </a:lnTo>
                <a:lnTo>
                  <a:pt x="1177" y="150"/>
                </a:lnTo>
                <a:lnTo>
                  <a:pt x="1176" y="147"/>
                </a:lnTo>
                <a:lnTo>
                  <a:pt x="1179" y="144"/>
                </a:lnTo>
                <a:lnTo>
                  <a:pt x="1184" y="142"/>
                </a:lnTo>
                <a:lnTo>
                  <a:pt x="1187" y="138"/>
                </a:lnTo>
                <a:lnTo>
                  <a:pt x="1197" y="131"/>
                </a:lnTo>
                <a:lnTo>
                  <a:pt x="1210" y="128"/>
                </a:lnTo>
                <a:lnTo>
                  <a:pt x="1201" y="124"/>
                </a:lnTo>
                <a:lnTo>
                  <a:pt x="1190" y="127"/>
                </a:lnTo>
                <a:lnTo>
                  <a:pt x="1194" y="126"/>
                </a:lnTo>
                <a:lnTo>
                  <a:pt x="1197" y="124"/>
                </a:lnTo>
                <a:lnTo>
                  <a:pt x="1197" y="123"/>
                </a:lnTo>
                <a:lnTo>
                  <a:pt x="1197" y="121"/>
                </a:lnTo>
                <a:lnTo>
                  <a:pt x="1198" y="121"/>
                </a:lnTo>
                <a:lnTo>
                  <a:pt x="1199" y="121"/>
                </a:lnTo>
                <a:lnTo>
                  <a:pt x="1205" y="119"/>
                </a:lnTo>
                <a:lnTo>
                  <a:pt x="1210" y="116"/>
                </a:lnTo>
                <a:lnTo>
                  <a:pt x="1206" y="113"/>
                </a:lnTo>
                <a:lnTo>
                  <a:pt x="1202" y="111"/>
                </a:lnTo>
                <a:lnTo>
                  <a:pt x="1194" y="113"/>
                </a:lnTo>
                <a:lnTo>
                  <a:pt x="1187" y="117"/>
                </a:lnTo>
                <a:lnTo>
                  <a:pt x="1182" y="121"/>
                </a:lnTo>
                <a:lnTo>
                  <a:pt x="1178" y="124"/>
                </a:lnTo>
                <a:lnTo>
                  <a:pt x="1180" y="126"/>
                </a:lnTo>
                <a:lnTo>
                  <a:pt x="1180" y="130"/>
                </a:lnTo>
                <a:lnTo>
                  <a:pt x="1178" y="131"/>
                </a:lnTo>
                <a:lnTo>
                  <a:pt x="1174" y="132"/>
                </a:lnTo>
                <a:lnTo>
                  <a:pt x="1163" y="139"/>
                </a:lnTo>
                <a:lnTo>
                  <a:pt x="1156" y="151"/>
                </a:lnTo>
                <a:lnTo>
                  <a:pt x="1153" y="157"/>
                </a:lnTo>
                <a:lnTo>
                  <a:pt x="1148" y="164"/>
                </a:lnTo>
                <a:lnTo>
                  <a:pt x="1145" y="169"/>
                </a:lnTo>
                <a:lnTo>
                  <a:pt x="1145" y="176"/>
                </a:lnTo>
                <a:lnTo>
                  <a:pt x="1141" y="185"/>
                </a:lnTo>
                <a:lnTo>
                  <a:pt x="1132" y="191"/>
                </a:lnTo>
                <a:lnTo>
                  <a:pt x="1130" y="196"/>
                </a:lnTo>
                <a:lnTo>
                  <a:pt x="1128" y="199"/>
                </a:lnTo>
                <a:lnTo>
                  <a:pt x="1126" y="204"/>
                </a:lnTo>
                <a:lnTo>
                  <a:pt x="1122" y="207"/>
                </a:lnTo>
                <a:lnTo>
                  <a:pt x="1120" y="213"/>
                </a:lnTo>
                <a:lnTo>
                  <a:pt x="1118" y="218"/>
                </a:lnTo>
                <a:lnTo>
                  <a:pt x="1114" y="224"/>
                </a:lnTo>
                <a:lnTo>
                  <a:pt x="1110" y="230"/>
                </a:lnTo>
                <a:lnTo>
                  <a:pt x="1102" y="247"/>
                </a:lnTo>
                <a:lnTo>
                  <a:pt x="1096" y="264"/>
                </a:lnTo>
                <a:lnTo>
                  <a:pt x="1091" y="273"/>
                </a:lnTo>
                <a:lnTo>
                  <a:pt x="1088" y="281"/>
                </a:lnTo>
                <a:lnTo>
                  <a:pt x="1088" y="285"/>
                </a:lnTo>
                <a:lnTo>
                  <a:pt x="1092" y="285"/>
                </a:lnTo>
                <a:lnTo>
                  <a:pt x="1091" y="289"/>
                </a:lnTo>
                <a:lnTo>
                  <a:pt x="1096" y="291"/>
                </a:lnTo>
                <a:lnTo>
                  <a:pt x="1091" y="294"/>
                </a:lnTo>
                <a:lnTo>
                  <a:pt x="1086" y="297"/>
                </a:lnTo>
                <a:lnTo>
                  <a:pt x="1085" y="299"/>
                </a:lnTo>
                <a:lnTo>
                  <a:pt x="1083" y="302"/>
                </a:lnTo>
                <a:lnTo>
                  <a:pt x="1083" y="306"/>
                </a:lnTo>
                <a:lnTo>
                  <a:pt x="1082" y="308"/>
                </a:lnTo>
                <a:lnTo>
                  <a:pt x="1083" y="309"/>
                </a:lnTo>
                <a:lnTo>
                  <a:pt x="1085" y="312"/>
                </a:lnTo>
                <a:lnTo>
                  <a:pt x="1083" y="314"/>
                </a:lnTo>
                <a:lnTo>
                  <a:pt x="1082" y="316"/>
                </a:lnTo>
                <a:lnTo>
                  <a:pt x="1083" y="319"/>
                </a:lnTo>
                <a:lnTo>
                  <a:pt x="1085" y="324"/>
                </a:lnTo>
                <a:lnTo>
                  <a:pt x="1082" y="331"/>
                </a:lnTo>
                <a:lnTo>
                  <a:pt x="1077" y="334"/>
                </a:lnTo>
                <a:lnTo>
                  <a:pt x="1071" y="331"/>
                </a:lnTo>
                <a:lnTo>
                  <a:pt x="1067" y="332"/>
                </a:lnTo>
                <a:lnTo>
                  <a:pt x="1072" y="337"/>
                </a:lnTo>
                <a:lnTo>
                  <a:pt x="1078" y="340"/>
                </a:lnTo>
                <a:lnTo>
                  <a:pt x="1072" y="341"/>
                </a:lnTo>
                <a:lnTo>
                  <a:pt x="1067" y="341"/>
                </a:lnTo>
                <a:lnTo>
                  <a:pt x="1069" y="345"/>
                </a:lnTo>
                <a:lnTo>
                  <a:pt x="1072" y="348"/>
                </a:lnTo>
                <a:lnTo>
                  <a:pt x="1070" y="351"/>
                </a:lnTo>
                <a:lnTo>
                  <a:pt x="1062" y="350"/>
                </a:lnTo>
                <a:lnTo>
                  <a:pt x="1065" y="354"/>
                </a:lnTo>
                <a:lnTo>
                  <a:pt x="1069" y="356"/>
                </a:lnTo>
                <a:lnTo>
                  <a:pt x="1063" y="357"/>
                </a:lnTo>
                <a:lnTo>
                  <a:pt x="1055" y="355"/>
                </a:lnTo>
                <a:lnTo>
                  <a:pt x="1054" y="357"/>
                </a:lnTo>
                <a:lnTo>
                  <a:pt x="1056" y="360"/>
                </a:lnTo>
                <a:lnTo>
                  <a:pt x="1058" y="362"/>
                </a:lnTo>
                <a:lnTo>
                  <a:pt x="1063" y="362"/>
                </a:lnTo>
                <a:lnTo>
                  <a:pt x="1069" y="365"/>
                </a:lnTo>
                <a:lnTo>
                  <a:pt x="1072" y="371"/>
                </a:lnTo>
                <a:lnTo>
                  <a:pt x="1069" y="365"/>
                </a:lnTo>
                <a:lnTo>
                  <a:pt x="1063" y="362"/>
                </a:lnTo>
                <a:lnTo>
                  <a:pt x="1056" y="364"/>
                </a:lnTo>
                <a:lnTo>
                  <a:pt x="1057" y="373"/>
                </a:lnTo>
                <a:lnTo>
                  <a:pt x="1054" y="377"/>
                </a:lnTo>
                <a:lnTo>
                  <a:pt x="1063" y="385"/>
                </a:lnTo>
                <a:lnTo>
                  <a:pt x="1067" y="389"/>
                </a:lnTo>
                <a:lnTo>
                  <a:pt x="1072" y="391"/>
                </a:lnTo>
                <a:lnTo>
                  <a:pt x="1077" y="392"/>
                </a:lnTo>
                <a:lnTo>
                  <a:pt x="1081" y="391"/>
                </a:lnTo>
                <a:lnTo>
                  <a:pt x="1097" y="388"/>
                </a:lnTo>
                <a:lnTo>
                  <a:pt x="1113" y="391"/>
                </a:lnTo>
                <a:lnTo>
                  <a:pt x="1122" y="405"/>
                </a:lnTo>
                <a:lnTo>
                  <a:pt x="1126" y="421"/>
                </a:lnTo>
                <a:lnTo>
                  <a:pt x="1128" y="426"/>
                </a:lnTo>
                <a:lnTo>
                  <a:pt x="1128" y="432"/>
                </a:lnTo>
                <a:lnTo>
                  <a:pt x="1126" y="438"/>
                </a:lnTo>
                <a:lnTo>
                  <a:pt x="1120" y="442"/>
                </a:lnTo>
                <a:lnTo>
                  <a:pt x="1113" y="448"/>
                </a:lnTo>
                <a:lnTo>
                  <a:pt x="1108" y="442"/>
                </a:lnTo>
                <a:lnTo>
                  <a:pt x="1108" y="442"/>
                </a:lnTo>
                <a:lnTo>
                  <a:pt x="1106" y="437"/>
                </a:lnTo>
                <a:lnTo>
                  <a:pt x="1106" y="435"/>
                </a:lnTo>
                <a:lnTo>
                  <a:pt x="1106" y="434"/>
                </a:lnTo>
                <a:lnTo>
                  <a:pt x="1110" y="433"/>
                </a:lnTo>
                <a:lnTo>
                  <a:pt x="1112" y="432"/>
                </a:lnTo>
                <a:lnTo>
                  <a:pt x="1113" y="432"/>
                </a:lnTo>
                <a:lnTo>
                  <a:pt x="1112" y="432"/>
                </a:lnTo>
                <a:close/>
                <a:moveTo>
                  <a:pt x="1107" y="428"/>
                </a:moveTo>
                <a:lnTo>
                  <a:pt x="1108" y="428"/>
                </a:lnTo>
                <a:lnTo>
                  <a:pt x="1108" y="426"/>
                </a:lnTo>
                <a:lnTo>
                  <a:pt x="1108" y="428"/>
                </a:lnTo>
                <a:lnTo>
                  <a:pt x="1107" y="428"/>
                </a:lnTo>
                <a:close/>
                <a:moveTo>
                  <a:pt x="1351" y="581"/>
                </a:moveTo>
                <a:lnTo>
                  <a:pt x="1350" y="582"/>
                </a:lnTo>
                <a:lnTo>
                  <a:pt x="1350" y="583"/>
                </a:lnTo>
                <a:lnTo>
                  <a:pt x="1350" y="583"/>
                </a:lnTo>
                <a:lnTo>
                  <a:pt x="1350" y="583"/>
                </a:lnTo>
                <a:lnTo>
                  <a:pt x="1352" y="581"/>
                </a:lnTo>
                <a:lnTo>
                  <a:pt x="1351" y="581"/>
                </a:lnTo>
                <a:lnTo>
                  <a:pt x="1351" y="581"/>
                </a:lnTo>
                <a:lnTo>
                  <a:pt x="1351" y="581"/>
                </a:lnTo>
                <a:close/>
                <a:moveTo>
                  <a:pt x="321" y="541"/>
                </a:moveTo>
                <a:lnTo>
                  <a:pt x="321" y="542"/>
                </a:lnTo>
                <a:lnTo>
                  <a:pt x="322" y="542"/>
                </a:lnTo>
                <a:lnTo>
                  <a:pt x="321" y="541"/>
                </a:lnTo>
                <a:lnTo>
                  <a:pt x="321" y="541"/>
                </a:lnTo>
                <a:lnTo>
                  <a:pt x="321" y="542"/>
                </a:lnTo>
                <a:lnTo>
                  <a:pt x="321" y="541"/>
                </a:lnTo>
                <a:close/>
                <a:moveTo>
                  <a:pt x="657" y="548"/>
                </a:moveTo>
                <a:lnTo>
                  <a:pt x="655" y="549"/>
                </a:lnTo>
                <a:lnTo>
                  <a:pt x="657" y="549"/>
                </a:lnTo>
                <a:lnTo>
                  <a:pt x="657" y="549"/>
                </a:lnTo>
                <a:lnTo>
                  <a:pt x="657" y="548"/>
                </a:lnTo>
                <a:close/>
                <a:moveTo>
                  <a:pt x="1032" y="242"/>
                </a:moveTo>
                <a:lnTo>
                  <a:pt x="1031" y="242"/>
                </a:lnTo>
                <a:lnTo>
                  <a:pt x="1032" y="242"/>
                </a:lnTo>
                <a:lnTo>
                  <a:pt x="1033" y="242"/>
                </a:lnTo>
                <a:lnTo>
                  <a:pt x="1033" y="241"/>
                </a:lnTo>
                <a:lnTo>
                  <a:pt x="1033" y="242"/>
                </a:lnTo>
                <a:lnTo>
                  <a:pt x="1033" y="241"/>
                </a:lnTo>
                <a:lnTo>
                  <a:pt x="1033" y="241"/>
                </a:lnTo>
                <a:lnTo>
                  <a:pt x="1032" y="242"/>
                </a:lnTo>
                <a:close/>
                <a:moveTo>
                  <a:pt x="438" y="691"/>
                </a:moveTo>
                <a:lnTo>
                  <a:pt x="438" y="691"/>
                </a:lnTo>
                <a:lnTo>
                  <a:pt x="438" y="691"/>
                </a:lnTo>
                <a:lnTo>
                  <a:pt x="438" y="690"/>
                </a:lnTo>
                <a:lnTo>
                  <a:pt x="437" y="690"/>
                </a:lnTo>
                <a:lnTo>
                  <a:pt x="438" y="691"/>
                </a:lnTo>
                <a:lnTo>
                  <a:pt x="438" y="691"/>
                </a:lnTo>
                <a:close/>
                <a:moveTo>
                  <a:pt x="438" y="691"/>
                </a:moveTo>
                <a:lnTo>
                  <a:pt x="438" y="691"/>
                </a:lnTo>
                <a:lnTo>
                  <a:pt x="438" y="691"/>
                </a:lnTo>
                <a:close/>
                <a:moveTo>
                  <a:pt x="1050" y="1775"/>
                </a:moveTo>
                <a:lnTo>
                  <a:pt x="1050" y="1776"/>
                </a:lnTo>
                <a:lnTo>
                  <a:pt x="1050" y="1776"/>
                </a:lnTo>
                <a:lnTo>
                  <a:pt x="1048" y="1763"/>
                </a:lnTo>
                <a:lnTo>
                  <a:pt x="1046" y="1757"/>
                </a:lnTo>
                <a:lnTo>
                  <a:pt x="1042" y="1757"/>
                </a:lnTo>
                <a:lnTo>
                  <a:pt x="1046" y="1757"/>
                </a:lnTo>
                <a:lnTo>
                  <a:pt x="1034" y="1754"/>
                </a:lnTo>
                <a:lnTo>
                  <a:pt x="1024" y="1749"/>
                </a:lnTo>
                <a:lnTo>
                  <a:pt x="1020" y="1748"/>
                </a:lnTo>
                <a:lnTo>
                  <a:pt x="1017" y="1752"/>
                </a:lnTo>
                <a:lnTo>
                  <a:pt x="1019" y="1757"/>
                </a:lnTo>
                <a:lnTo>
                  <a:pt x="1023" y="1759"/>
                </a:lnTo>
                <a:lnTo>
                  <a:pt x="1036" y="1761"/>
                </a:lnTo>
                <a:lnTo>
                  <a:pt x="1041" y="1767"/>
                </a:lnTo>
                <a:lnTo>
                  <a:pt x="1036" y="1768"/>
                </a:lnTo>
                <a:lnTo>
                  <a:pt x="1030" y="1765"/>
                </a:lnTo>
                <a:lnTo>
                  <a:pt x="1023" y="1763"/>
                </a:lnTo>
                <a:lnTo>
                  <a:pt x="1016" y="1766"/>
                </a:lnTo>
                <a:lnTo>
                  <a:pt x="1031" y="1768"/>
                </a:lnTo>
                <a:lnTo>
                  <a:pt x="1044" y="1777"/>
                </a:lnTo>
                <a:lnTo>
                  <a:pt x="1031" y="1776"/>
                </a:lnTo>
                <a:lnTo>
                  <a:pt x="1020" y="1778"/>
                </a:lnTo>
                <a:lnTo>
                  <a:pt x="1025" y="1784"/>
                </a:lnTo>
                <a:lnTo>
                  <a:pt x="1032" y="1788"/>
                </a:lnTo>
                <a:lnTo>
                  <a:pt x="1039" y="1791"/>
                </a:lnTo>
                <a:lnTo>
                  <a:pt x="1045" y="1792"/>
                </a:lnTo>
                <a:lnTo>
                  <a:pt x="1044" y="1796"/>
                </a:lnTo>
                <a:lnTo>
                  <a:pt x="1039" y="1798"/>
                </a:lnTo>
                <a:lnTo>
                  <a:pt x="1038" y="1801"/>
                </a:lnTo>
                <a:lnTo>
                  <a:pt x="1042" y="1802"/>
                </a:lnTo>
                <a:lnTo>
                  <a:pt x="1050" y="1794"/>
                </a:lnTo>
                <a:lnTo>
                  <a:pt x="1050" y="1779"/>
                </a:lnTo>
                <a:lnTo>
                  <a:pt x="1050" y="1779"/>
                </a:lnTo>
                <a:lnTo>
                  <a:pt x="1050" y="1778"/>
                </a:lnTo>
                <a:lnTo>
                  <a:pt x="1050" y="1778"/>
                </a:lnTo>
                <a:lnTo>
                  <a:pt x="1050" y="1778"/>
                </a:lnTo>
                <a:lnTo>
                  <a:pt x="1050" y="1777"/>
                </a:lnTo>
                <a:lnTo>
                  <a:pt x="1050" y="1775"/>
                </a:lnTo>
                <a:lnTo>
                  <a:pt x="1050" y="1776"/>
                </a:lnTo>
                <a:lnTo>
                  <a:pt x="1050" y="1775"/>
                </a:lnTo>
                <a:close/>
                <a:moveTo>
                  <a:pt x="1053" y="335"/>
                </a:moveTo>
                <a:lnTo>
                  <a:pt x="1053" y="335"/>
                </a:lnTo>
                <a:lnTo>
                  <a:pt x="1053" y="335"/>
                </a:lnTo>
                <a:close/>
                <a:moveTo>
                  <a:pt x="1505" y="359"/>
                </a:moveTo>
                <a:lnTo>
                  <a:pt x="1499" y="359"/>
                </a:lnTo>
                <a:lnTo>
                  <a:pt x="1494" y="363"/>
                </a:lnTo>
                <a:lnTo>
                  <a:pt x="1492" y="365"/>
                </a:lnTo>
                <a:lnTo>
                  <a:pt x="1493" y="366"/>
                </a:lnTo>
                <a:lnTo>
                  <a:pt x="1493" y="368"/>
                </a:lnTo>
                <a:lnTo>
                  <a:pt x="1494" y="370"/>
                </a:lnTo>
                <a:lnTo>
                  <a:pt x="1498" y="370"/>
                </a:lnTo>
                <a:lnTo>
                  <a:pt x="1501" y="371"/>
                </a:lnTo>
                <a:lnTo>
                  <a:pt x="1498" y="376"/>
                </a:lnTo>
                <a:lnTo>
                  <a:pt x="1491" y="380"/>
                </a:lnTo>
                <a:lnTo>
                  <a:pt x="1486" y="381"/>
                </a:lnTo>
                <a:lnTo>
                  <a:pt x="1486" y="384"/>
                </a:lnTo>
                <a:lnTo>
                  <a:pt x="1490" y="385"/>
                </a:lnTo>
                <a:lnTo>
                  <a:pt x="1494" y="384"/>
                </a:lnTo>
                <a:lnTo>
                  <a:pt x="1502" y="381"/>
                </a:lnTo>
                <a:lnTo>
                  <a:pt x="1510" y="379"/>
                </a:lnTo>
                <a:lnTo>
                  <a:pt x="1515" y="377"/>
                </a:lnTo>
                <a:lnTo>
                  <a:pt x="1518" y="376"/>
                </a:lnTo>
                <a:lnTo>
                  <a:pt x="1523" y="375"/>
                </a:lnTo>
                <a:lnTo>
                  <a:pt x="1524" y="370"/>
                </a:lnTo>
                <a:lnTo>
                  <a:pt x="1531" y="366"/>
                </a:lnTo>
                <a:lnTo>
                  <a:pt x="1536" y="363"/>
                </a:lnTo>
                <a:lnTo>
                  <a:pt x="1534" y="367"/>
                </a:lnTo>
                <a:lnTo>
                  <a:pt x="1527" y="368"/>
                </a:lnTo>
                <a:lnTo>
                  <a:pt x="1524" y="372"/>
                </a:lnTo>
                <a:lnTo>
                  <a:pt x="1525" y="376"/>
                </a:lnTo>
                <a:lnTo>
                  <a:pt x="1530" y="376"/>
                </a:lnTo>
                <a:lnTo>
                  <a:pt x="1533" y="374"/>
                </a:lnTo>
                <a:lnTo>
                  <a:pt x="1542" y="370"/>
                </a:lnTo>
                <a:lnTo>
                  <a:pt x="1552" y="368"/>
                </a:lnTo>
                <a:lnTo>
                  <a:pt x="1566" y="367"/>
                </a:lnTo>
                <a:lnTo>
                  <a:pt x="1578" y="367"/>
                </a:lnTo>
                <a:lnTo>
                  <a:pt x="1580" y="368"/>
                </a:lnTo>
                <a:lnTo>
                  <a:pt x="1582" y="368"/>
                </a:lnTo>
                <a:lnTo>
                  <a:pt x="1581" y="367"/>
                </a:lnTo>
                <a:lnTo>
                  <a:pt x="1578" y="367"/>
                </a:lnTo>
                <a:lnTo>
                  <a:pt x="1582" y="363"/>
                </a:lnTo>
                <a:lnTo>
                  <a:pt x="1588" y="359"/>
                </a:lnTo>
                <a:lnTo>
                  <a:pt x="1592" y="362"/>
                </a:lnTo>
                <a:lnTo>
                  <a:pt x="1597" y="362"/>
                </a:lnTo>
                <a:lnTo>
                  <a:pt x="1600" y="359"/>
                </a:lnTo>
                <a:lnTo>
                  <a:pt x="1604" y="357"/>
                </a:lnTo>
                <a:lnTo>
                  <a:pt x="1613" y="354"/>
                </a:lnTo>
                <a:lnTo>
                  <a:pt x="1622" y="356"/>
                </a:lnTo>
                <a:lnTo>
                  <a:pt x="1625" y="357"/>
                </a:lnTo>
                <a:lnTo>
                  <a:pt x="1629" y="358"/>
                </a:lnTo>
                <a:lnTo>
                  <a:pt x="1634" y="357"/>
                </a:lnTo>
                <a:lnTo>
                  <a:pt x="1640" y="356"/>
                </a:lnTo>
                <a:lnTo>
                  <a:pt x="1651" y="356"/>
                </a:lnTo>
                <a:lnTo>
                  <a:pt x="1663" y="357"/>
                </a:lnTo>
                <a:lnTo>
                  <a:pt x="1674" y="360"/>
                </a:lnTo>
                <a:lnTo>
                  <a:pt x="1685" y="362"/>
                </a:lnTo>
                <a:lnTo>
                  <a:pt x="1689" y="357"/>
                </a:lnTo>
                <a:lnTo>
                  <a:pt x="1683" y="351"/>
                </a:lnTo>
                <a:lnTo>
                  <a:pt x="1673" y="349"/>
                </a:lnTo>
                <a:lnTo>
                  <a:pt x="1663" y="348"/>
                </a:lnTo>
                <a:lnTo>
                  <a:pt x="1639" y="346"/>
                </a:lnTo>
                <a:lnTo>
                  <a:pt x="1615" y="343"/>
                </a:lnTo>
                <a:lnTo>
                  <a:pt x="1611" y="343"/>
                </a:lnTo>
                <a:lnTo>
                  <a:pt x="1608" y="343"/>
                </a:lnTo>
                <a:lnTo>
                  <a:pt x="1606" y="345"/>
                </a:lnTo>
                <a:lnTo>
                  <a:pt x="1605" y="342"/>
                </a:lnTo>
                <a:lnTo>
                  <a:pt x="1600" y="342"/>
                </a:lnTo>
                <a:lnTo>
                  <a:pt x="1596" y="342"/>
                </a:lnTo>
                <a:lnTo>
                  <a:pt x="1586" y="346"/>
                </a:lnTo>
                <a:lnTo>
                  <a:pt x="1576" y="349"/>
                </a:lnTo>
                <a:lnTo>
                  <a:pt x="1567" y="354"/>
                </a:lnTo>
                <a:lnTo>
                  <a:pt x="1558" y="359"/>
                </a:lnTo>
                <a:lnTo>
                  <a:pt x="1555" y="362"/>
                </a:lnTo>
                <a:lnTo>
                  <a:pt x="1550" y="359"/>
                </a:lnTo>
                <a:lnTo>
                  <a:pt x="1551" y="357"/>
                </a:lnTo>
                <a:lnTo>
                  <a:pt x="1551" y="354"/>
                </a:lnTo>
                <a:lnTo>
                  <a:pt x="1541" y="349"/>
                </a:lnTo>
                <a:lnTo>
                  <a:pt x="1526" y="355"/>
                </a:lnTo>
                <a:lnTo>
                  <a:pt x="1528" y="357"/>
                </a:lnTo>
                <a:lnTo>
                  <a:pt x="1525" y="359"/>
                </a:lnTo>
                <a:lnTo>
                  <a:pt x="1525" y="357"/>
                </a:lnTo>
                <a:lnTo>
                  <a:pt x="1525" y="355"/>
                </a:lnTo>
                <a:lnTo>
                  <a:pt x="1519" y="357"/>
                </a:lnTo>
                <a:lnTo>
                  <a:pt x="1514" y="359"/>
                </a:lnTo>
                <a:lnTo>
                  <a:pt x="1510" y="362"/>
                </a:lnTo>
                <a:lnTo>
                  <a:pt x="1506" y="363"/>
                </a:lnTo>
                <a:lnTo>
                  <a:pt x="1503" y="362"/>
                </a:lnTo>
                <a:lnTo>
                  <a:pt x="1505" y="359"/>
                </a:lnTo>
                <a:close/>
                <a:moveTo>
                  <a:pt x="1497" y="367"/>
                </a:moveTo>
                <a:lnTo>
                  <a:pt x="1495" y="367"/>
                </a:lnTo>
                <a:lnTo>
                  <a:pt x="1495" y="367"/>
                </a:lnTo>
                <a:lnTo>
                  <a:pt x="1497" y="367"/>
                </a:lnTo>
                <a:lnTo>
                  <a:pt x="1497" y="367"/>
                </a:lnTo>
                <a:lnTo>
                  <a:pt x="1497" y="367"/>
                </a:lnTo>
                <a:lnTo>
                  <a:pt x="1497" y="367"/>
                </a:lnTo>
                <a:close/>
                <a:moveTo>
                  <a:pt x="1500" y="366"/>
                </a:moveTo>
                <a:lnTo>
                  <a:pt x="1499" y="365"/>
                </a:lnTo>
                <a:lnTo>
                  <a:pt x="1500" y="364"/>
                </a:lnTo>
                <a:lnTo>
                  <a:pt x="1500" y="365"/>
                </a:lnTo>
                <a:lnTo>
                  <a:pt x="1500" y="366"/>
                </a:lnTo>
                <a:lnTo>
                  <a:pt x="1500" y="366"/>
                </a:lnTo>
                <a:lnTo>
                  <a:pt x="1500" y="366"/>
                </a:lnTo>
                <a:close/>
                <a:moveTo>
                  <a:pt x="1590" y="357"/>
                </a:moveTo>
                <a:lnTo>
                  <a:pt x="1594" y="356"/>
                </a:lnTo>
                <a:lnTo>
                  <a:pt x="1598" y="357"/>
                </a:lnTo>
                <a:lnTo>
                  <a:pt x="1594" y="358"/>
                </a:lnTo>
                <a:lnTo>
                  <a:pt x="1590" y="357"/>
                </a:lnTo>
                <a:close/>
                <a:moveTo>
                  <a:pt x="1558" y="360"/>
                </a:moveTo>
                <a:lnTo>
                  <a:pt x="1559" y="362"/>
                </a:lnTo>
                <a:lnTo>
                  <a:pt x="1558" y="363"/>
                </a:lnTo>
                <a:lnTo>
                  <a:pt x="1558" y="362"/>
                </a:lnTo>
                <a:lnTo>
                  <a:pt x="1558" y="360"/>
                </a:lnTo>
                <a:lnTo>
                  <a:pt x="1558" y="360"/>
                </a:lnTo>
                <a:lnTo>
                  <a:pt x="1558" y="360"/>
                </a:lnTo>
                <a:close/>
                <a:moveTo>
                  <a:pt x="1548" y="363"/>
                </a:moveTo>
                <a:lnTo>
                  <a:pt x="1549" y="365"/>
                </a:lnTo>
                <a:lnTo>
                  <a:pt x="1547" y="365"/>
                </a:lnTo>
                <a:lnTo>
                  <a:pt x="1549" y="360"/>
                </a:lnTo>
                <a:lnTo>
                  <a:pt x="1548" y="358"/>
                </a:lnTo>
                <a:lnTo>
                  <a:pt x="1550" y="360"/>
                </a:lnTo>
                <a:lnTo>
                  <a:pt x="1548" y="363"/>
                </a:lnTo>
                <a:lnTo>
                  <a:pt x="1550" y="362"/>
                </a:lnTo>
                <a:lnTo>
                  <a:pt x="1548" y="363"/>
                </a:lnTo>
                <a:close/>
                <a:moveTo>
                  <a:pt x="1565" y="1287"/>
                </a:moveTo>
                <a:lnTo>
                  <a:pt x="1566" y="1287"/>
                </a:lnTo>
                <a:lnTo>
                  <a:pt x="1566" y="1287"/>
                </a:lnTo>
                <a:lnTo>
                  <a:pt x="1566" y="1286"/>
                </a:lnTo>
                <a:lnTo>
                  <a:pt x="1565" y="1287"/>
                </a:lnTo>
                <a:lnTo>
                  <a:pt x="1565" y="1287"/>
                </a:lnTo>
                <a:lnTo>
                  <a:pt x="1565" y="1287"/>
                </a:lnTo>
                <a:close/>
                <a:moveTo>
                  <a:pt x="934" y="1640"/>
                </a:moveTo>
                <a:lnTo>
                  <a:pt x="933" y="1640"/>
                </a:lnTo>
                <a:lnTo>
                  <a:pt x="934" y="1640"/>
                </a:lnTo>
                <a:close/>
                <a:moveTo>
                  <a:pt x="917" y="1641"/>
                </a:moveTo>
                <a:lnTo>
                  <a:pt x="917" y="1641"/>
                </a:lnTo>
                <a:lnTo>
                  <a:pt x="917" y="1641"/>
                </a:lnTo>
                <a:close/>
                <a:moveTo>
                  <a:pt x="916" y="1640"/>
                </a:moveTo>
                <a:lnTo>
                  <a:pt x="917" y="1640"/>
                </a:lnTo>
                <a:lnTo>
                  <a:pt x="917" y="1641"/>
                </a:lnTo>
                <a:lnTo>
                  <a:pt x="917" y="1640"/>
                </a:lnTo>
                <a:lnTo>
                  <a:pt x="916" y="1640"/>
                </a:lnTo>
                <a:lnTo>
                  <a:pt x="916" y="1640"/>
                </a:lnTo>
                <a:lnTo>
                  <a:pt x="916" y="1640"/>
                </a:lnTo>
                <a:close/>
                <a:moveTo>
                  <a:pt x="1641" y="1223"/>
                </a:moveTo>
                <a:lnTo>
                  <a:pt x="1642" y="1223"/>
                </a:lnTo>
                <a:lnTo>
                  <a:pt x="1642" y="1223"/>
                </a:lnTo>
                <a:lnTo>
                  <a:pt x="1642" y="1223"/>
                </a:lnTo>
                <a:lnTo>
                  <a:pt x="1641" y="1223"/>
                </a:lnTo>
                <a:close/>
                <a:moveTo>
                  <a:pt x="1642" y="1223"/>
                </a:moveTo>
                <a:lnTo>
                  <a:pt x="1642" y="1223"/>
                </a:lnTo>
                <a:lnTo>
                  <a:pt x="1642" y="1223"/>
                </a:lnTo>
                <a:lnTo>
                  <a:pt x="1642" y="1223"/>
                </a:lnTo>
                <a:lnTo>
                  <a:pt x="1642" y="1223"/>
                </a:lnTo>
                <a:close/>
                <a:moveTo>
                  <a:pt x="398" y="435"/>
                </a:moveTo>
                <a:lnTo>
                  <a:pt x="399" y="434"/>
                </a:lnTo>
                <a:lnTo>
                  <a:pt x="399" y="434"/>
                </a:lnTo>
                <a:lnTo>
                  <a:pt x="398" y="434"/>
                </a:lnTo>
                <a:lnTo>
                  <a:pt x="398" y="435"/>
                </a:lnTo>
                <a:close/>
                <a:moveTo>
                  <a:pt x="399" y="434"/>
                </a:moveTo>
                <a:lnTo>
                  <a:pt x="399" y="434"/>
                </a:lnTo>
                <a:lnTo>
                  <a:pt x="399" y="434"/>
                </a:lnTo>
                <a:lnTo>
                  <a:pt x="399" y="433"/>
                </a:lnTo>
                <a:lnTo>
                  <a:pt x="399" y="434"/>
                </a:lnTo>
                <a:close/>
                <a:moveTo>
                  <a:pt x="1345" y="275"/>
                </a:moveTo>
                <a:lnTo>
                  <a:pt x="1347" y="276"/>
                </a:lnTo>
                <a:lnTo>
                  <a:pt x="1349" y="276"/>
                </a:lnTo>
                <a:lnTo>
                  <a:pt x="1346" y="275"/>
                </a:lnTo>
                <a:lnTo>
                  <a:pt x="1345" y="274"/>
                </a:lnTo>
                <a:lnTo>
                  <a:pt x="1343" y="274"/>
                </a:lnTo>
                <a:lnTo>
                  <a:pt x="1345" y="275"/>
                </a:lnTo>
                <a:close/>
                <a:moveTo>
                  <a:pt x="1064" y="339"/>
                </a:moveTo>
                <a:lnTo>
                  <a:pt x="1066" y="340"/>
                </a:lnTo>
                <a:lnTo>
                  <a:pt x="1067" y="339"/>
                </a:lnTo>
                <a:lnTo>
                  <a:pt x="1065" y="338"/>
                </a:lnTo>
                <a:lnTo>
                  <a:pt x="1064" y="339"/>
                </a:lnTo>
                <a:lnTo>
                  <a:pt x="1064" y="339"/>
                </a:lnTo>
                <a:lnTo>
                  <a:pt x="1064" y="339"/>
                </a:lnTo>
                <a:close/>
                <a:moveTo>
                  <a:pt x="1049" y="337"/>
                </a:moveTo>
                <a:lnTo>
                  <a:pt x="1049" y="337"/>
                </a:lnTo>
                <a:lnTo>
                  <a:pt x="1049" y="337"/>
                </a:lnTo>
                <a:lnTo>
                  <a:pt x="1048" y="339"/>
                </a:lnTo>
                <a:lnTo>
                  <a:pt x="1049" y="340"/>
                </a:lnTo>
                <a:lnTo>
                  <a:pt x="1049" y="340"/>
                </a:lnTo>
                <a:lnTo>
                  <a:pt x="1049" y="340"/>
                </a:lnTo>
                <a:lnTo>
                  <a:pt x="1050" y="339"/>
                </a:lnTo>
                <a:lnTo>
                  <a:pt x="1049" y="337"/>
                </a:lnTo>
                <a:close/>
                <a:moveTo>
                  <a:pt x="1412" y="1404"/>
                </a:moveTo>
                <a:lnTo>
                  <a:pt x="1411" y="1404"/>
                </a:lnTo>
                <a:lnTo>
                  <a:pt x="1412" y="1404"/>
                </a:lnTo>
                <a:close/>
                <a:moveTo>
                  <a:pt x="1415" y="1405"/>
                </a:moveTo>
                <a:lnTo>
                  <a:pt x="1413" y="1404"/>
                </a:lnTo>
                <a:lnTo>
                  <a:pt x="1412" y="1405"/>
                </a:lnTo>
                <a:lnTo>
                  <a:pt x="1413" y="1406"/>
                </a:lnTo>
                <a:lnTo>
                  <a:pt x="1415" y="1405"/>
                </a:lnTo>
                <a:lnTo>
                  <a:pt x="1415" y="1405"/>
                </a:lnTo>
                <a:lnTo>
                  <a:pt x="1415" y="1405"/>
                </a:lnTo>
                <a:close/>
                <a:moveTo>
                  <a:pt x="190" y="927"/>
                </a:moveTo>
                <a:lnTo>
                  <a:pt x="191" y="928"/>
                </a:lnTo>
                <a:lnTo>
                  <a:pt x="193" y="927"/>
                </a:lnTo>
                <a:lnTo>
                  <a:pt x="191" y="927"/>
                </a:lnTo>
                <a:lnTo>
                  <a:pt x="190" y="927"/>
                </a:lnTo>
                <a:close/>
                <a:moveTo>
                  <a:pt x="879" y="1778"/>
                </a:moveTo>
                <a:lnTo>
                  <a:pt x="876" y="1779"/>
                </a:lnTo>
                <a:lnTo>
                  <a:pt x="876" y="1782"/>
                </a:lnTo>
                <a:lnTo>
                  <a:pt x="876" y="1782"/>
                </a:lnTo>
                <a:lnTo>
                  <a:pt x="876" y="1782"/>
                </a:lnTo>
                <a:lnTo>
                  <a:pt x="877" y="1782"/>
                </a:lnTo>
                <a:lnTo>
                  <a:pt x="879" y="1782"/>
                </a:lnTo>
                <a:lnTo>
                  <a:pt x="880" y="1779"/>
                </a:lnTo>
                <a:lnTo>
                  <a:pt x="879" y="1778"/>
                </a:lnTo>
                <a:lnTo>
                  <a:pt x="879" y="1778"/>
                </a:lnTo>
                <a:lnTo>
                  <a:pt x="879" y="1778"/>
                </a:lnTo>
                <a:close/>
                <a:moveTo>
                  <a:pt x="1561" y="485"/>
                </a:moveTo>
                <a:lnTo>
                  <a:pt x="1560" y="485"/>
                </a:lnTo>
                <a:lnTo>
                  <a:pt x="1559" y="488"/>
                </a:lnTo>
                <a:lnTo>
                  <a:pt x="1561" y="487"/>
                </a:lnTo>
                <a:lnTo>
                  <a:pt x="1561" y="485"/>
                </a:lnTo>
                <a:lnTo>
                  <a:pt x="1561" y="485"/>
                </a:lnTo>
                <a:lnTo>
                  <a:pt x="1561" y="485"/>
                </a:lnTo>
                <a:close/>
                <a:moveTo>
                  <a:pt x="548" y="1522"/>
                </a:moveTo>
                <a:lnTo>
                  <a:pt x="548" y="1524"/>
                </a:lnTo>
                <a:lnTo>
                  <a:pt x="550" y="1524"/>
                </a:lnTo>
                <a:lnTo>
                  <a:pt x="551" y="1521"/>
                </a:lnTo>
                <a:lnTo>
                  <a:pt x="548" y="1522"/>
                </a:lnTo>
                <a:lnTo>
                  <a:pt x="548" y="1522"/>
                </a:lnTo>
                <a:lnTo>
                  <a:pt x="548" y="1522"/>
                </a:lnTo>
                <a:close/>
                <a:moveTo>
                  <a:pt x="551" y="1522"/>
                </a:moveTo>
                <a:lnTo>
                  <a:pt x="551" y="1522"/>
                </a:lnTo>
                <a:lnTo>
                  <a:pt x="551" y="1522"/>
                </a:lnTo>
                <a:lnTo>
                  <a:pt x="559" y="1513"/>
                </a:lnTo>
                <a:lnTo>
                  <a:pt x="564" y="1503"/>
                </a:lnTo>
                <a:lnTo>
                  <a:pt x="568" y="1488"/>
                </a:lnTo>
                <a:lnTo>
                  <a:pt x="569" y="1474"/>
                </a:lnTo>
                <a:lnTo>
                  <a:pt x="572" y="1442"/>
                </a:lnTo>
                <a:lnTo>
                  <a:pt x="578" y="1410"/>
                </a:lnTo>
                <a:lnTo>
                  <a:pt x="576" y="1420"/>
                </a:lnTo>
                <a:lnTo>
                  <a:pt x="578" y="1410"/>
                </a:lnTo>
                <a:lnTo>
                  <a:pt x="576" y="1409"/>
                </a:lnTo>
                <a:lnTo>
                  <a:pt x="572" y="1410"/>
                </a:lnTo>
                <a:lnTo>
                  <a:pt x="570" y="1413"/>
                </a:lnTo>
                <a:lnTo>
                  <a:pt x="569" y="1418"/>
                </a:lnTo>
                <a:lnTo>
                  <a:pt x="569" y="1428"/>
                </a:lnTo>
                <a:lnTo>
                  <a:pt x="566" y="1437"/>
                </a:lnTo>
                <a:lnTo>
                  <a:pt x="562" y="1447"/>
                </a:lnTo>
                <a:lnTo>
                  <a:pt x="560" y="1458"/>
                </a:lnTo>
                <a:lnTo>
                  <a:pt x="559" y="1468"/>
                </a:lnTo>
                <a:lnTo>
                  <a:pt x="556" y="1479"/>
                </a:lnTo>
                <a:lnTo>
                  <a:pt x="558" y="1484"/>
                </a:lnTo>
                <a:lnTo>
                  <a:pt x="563" y="1486"/>
                </a:lnTo>
                <a:lnTo>
                  <a:pt x="561" y="1493"/>
                </a:lnTo>
                <a:lnTo>
                  <a:pt x="555" y="1501"/>
                </a:lnTo>
                <a:lnTo>
                  <a:pt x="552" y="1508"/>
                </a:lnTo>
                <a:lnTo>
                  <a:pt x="550" y="1513"/>
                </a:lnTo>
                <a:lnTo>
                  <a:pt x="552" y="1514"/>
                </a:lnTo>
                <a:lnTo>
                  <a:pt x="553" y="1518"/>
                </a:lnTo>
                <a:lnTo>
                  <a:pt x="552" y="1520"/>
                </a:lnTo>
                <a:lnTo>
                  <a:pt x="551" y="1522"/>
                </a:lnTo>
                <a:close/>
                <a:moveTo>
                  <a:pt x="551" y="1522"/>
                </a:moveTo>
                <a:lnTo>
                  <a:pt x="551" y="1522"/>
                </a:lnTo>
                <a:lnTo>
                  <a:pt x="551" y="1522"/>
                </a:lnTo>
                <a:close/>
                <a:moveTo>
                  <a:pt x="434" y="688"/>
                </a:moveTo>
                <a:lnTo>
                  <a:pt x="435" y="686"/>
                </a:lnTo>
                <a:lnTo>
                  <a:pt x="431" y="684"/>
                </a:lnTo>
                <a:lnTo>
                  <a:pt x="431" y="687"/>
                </a:lnTo>
                <a:lnTo>
                  <a:pt x="434" y="688"/>
                </a:lnTo>
                <a:close/>
                <a:moveTo>
                  <a:pt x="1470" y="1406"/>
                </a:moveTo>
                <a:lnTo>
                  <a:pt x="1470" y="1406"/>
                </a:lnTo>
                <a:lnTo>
                  <a:pt x="1470" y="1406"/>
                </a:lnTo>
                <a:close/>
                <a:moveTo>
                  <a:pt x="1354" y="574"/>
                </a:moveTo>
                <a:lnTo>
                  <a:pt x="1352" y="578"/>
                </a:lnTo>
                <a:lnTo>
                  <a:pt x="1352" y="581"/>
                </a:lnTo>
                <a:lnTo>
                  <a:pt x="1354" y="579"/>
                </a:lnTo>
                <a:lnTo>
                  <a:pt x="1354" y="574"/>
                </a:lnTo>
                <a:close/>
                <a:moveTo>
                  <a:pt x="1352" y="581"/>
                </a:moveTo>
                <a:lnTo>
                  <a:pt x="1352" y="581"/>
                </a:lnTo>
                <a:lnTo>
                  <a:pt x="1352" y="581"/>
                </a:lnTo>
                <a:close/>
                <a:moveTo>
                  <a:pt x="1024" y="1918"/>
                </a:moveTo>
                <a:lnTo>
                  <a:pt x="1023" y="1917"/>
                </a:lnTo>
                <a:lnTo>
                  <a:pt x="1021" y="1917"/>
                </a:lnTo>
                <a:lnTo>
                  <a:pt x="1021" y="1919"/>
                </a:lnTo>
                <a:lnTo>
                  <a:pt x="1021" y="1921"/>
                </a:lnTo>
                <a:lnTo>
                  <a:pt x="1019" y="1921"/>
                </a:lnTo>
                <a:lnTo>
                  <a:pt x="1017" y="1921"/>
                </a:lnTo>
                <a:lnTo>
                  <a:pt x="1016" y="1917"/>
                </a:lnTo>
                <a:lnTo>
                  <a:pt x="1014" y="1914"/>
                </a:lnTo>
                <a:lnTo>
                  <a:pt x="1016" y="1911"/>
                </a:lnTo>
                <a:lnTo>
                  <a:pt x="1021" y="1911"/>
                </a:lnTo>
                <a:lnTo>
                  <a:pt x="1022" y="1908"/>
                </a:lnTo>
                <a:lnTo>
                  <a:pt x="1024" y="1904"/>
                </a:lnTo>
                <a:lnTo>
                  <a:pt x="1033" y="1904"/>
                </a:lnTo>
                <a:lnTo>
                  <a:pt x="1037" y="1912"/>
                </a:lnTo>
                <a:lnTo>
                  <a:pt x="1034" y="1915"/>
                </a:lnTo>
                <a:lnTo>
                  <a:pt x="1033" y="1918"/>
                </a:lnTo>
                <a:lnTo>
                  <a:pt x="1037" y="1920"/>
                </a:lnTo>
                <a:lnTo>
                  <a:pt x="1041" y="1920"/>
                </a:lnTo>
                <a:lnTo>
                  <a:pt x="1047" y="1914"/>
                </a:lnTo>
                <a:lnTo>
                  <a:pt x="1050" y="1904"/>
                </a:lnTo>
                <a:lnTo>
                  <a:pt x="1055" y="1894"/>
                </a:lnTo>
                <a:lnTo>
                  <a:pt x="1053" y="1885"/>
                </a:lnTo>
                <a:lnTo>
                  <a:pt x="1049" y="1881"/>
                </a:lnTo>
                <a:lnTo>
                  <a:pt x="1052" y="1878"/>
                </a:lnTo>
                <a:lnTo>
                  <a:pt x="1055" y="1881"/>
                </a:lnTo>
                <a:lnTo>
                  <a:pt x="1058" y="1883"/>
                </a:lnTo>
                <a:lnTo>
                  <a:pt x="1065" y="1876"/>
                </a:lnTo>
                <a:lnTo>
                  <a:pt x="1063" y="1866"/>
                </a:lnTo>
                <a:lnTo>
                  <a:pt x="1054" y="1866"/>
                </a:lnTo>
                <a:lnTo>
                  <a:pt x="1048" y="1860"/>
                </a:lnTo>
                <a:lnTo>
                  <a:pt x="1055" y="1861"/>
                </a:lnTo>
                <a:lnTo>
                  <a:pt x="1062" y="1861"/>
                </a:lnTo>
                <a:lnTo>
                  <a:pt x="1061" y="1851"/>
                </a:lnTo>
                <a:lnTo>
                  <a:pt x="1065" y="1844"/>
                </a:lnTo>
                <a:lnTo>
                  <a:pt x="1066" y="1845"/>
                </a:lnTo>
                <a:lnTo>
                  <a:pt x="1067" y="1846"/>
                </a:lnTo>
                <a:lnTo>
                  <a:pt x="1066" y="1845"/>
                </a:lnTo>
                <a:lnTo>
                  <a:pt x="1065" y="1844"/>
                </a:lnTo>
                <a:lnTo>
                  <a:pt x="1059" y="1836"/>
                </a:lnTo>
                <a:lnTo>
                  <a:pt x="1055" y="1826"/>
                </a:lnTo>
                <a:lnTo>
                  <a:pt x="1055" y="1820"/>
                </a:lnTo>
                <a:lnTo>
                  <a:pt x="1052" y="1817"/>
                </a:lnTo>
                <a:lnTo>
                  <a:pt x="1047" y="1818"/>
                </a:lnTo>
                <a:lnTo>
                  <a:pt x="1044" y="1819"/>
                </a:lnTo>
                <a:lnTo>
                  <a:pt x="1042" y="1818"/>
                </a:lnTo>
                <a:lnTo>
                  <a:pt x="1041" y="1818"/>
                </a:lnTo>
                <a:lnTo>
                  <a:pt x="1036" y="1813"/>
                </a:lnTo>
                <a:lnTo>
                  <a:pt x="1029" y="1816"/>
                </a:lnTo>
                <a:lnTo>
                  <a:pt x="1026" y="1818"/>
                </a:lnTo>
                <a:lnTo>
                  <a:pt x="1020" y="1818"/>
                </a:lnTo>
                <a:lnTo>
                  <a:pt x="1030" y="1823"/>
                </a:lnTo>
                <a:lnTo>
                  <a:pt x="1039" y="1828"/>
                </a:lnTo>
                <a:lnTo>
                  <a:pt x="1031" y="1826"/>
                </a:lnTo>
                <a:lnTo>
                  <a:pt x="1023" y="1824"/>
                </a:lnTo>
                <a:lnTo>
                  <a:pt x="1022" y="1827"/>
                </a:lnTo>
                <a:lnTo>
                  <a:pt x="1021" y="1831"/>
                </a:lnTo>
                <a:lnTo>
                  <a:pt x="1020" y="1829"/>
                </a:lnTo>
                <a:lnTo>
                  <a:pt x="1017" y="1829"/>
                </a:lnTo>
                <a:lnTo>
                  <a:pt x="1015" y="1828"/>
                </a:lnTo>
                <a:lnTo>
                  <a:pt x="1015" y="1831"/>
                </a:lnTo>
                <a:lnTo>
                  <a:pt x="1020" y="1834"/>
                </a:lnTo>
                <a:lnTo>
                  <a:pt x="1025" y="1835"/>
                </a:lnTo>
                <a:lnTo>
                  <a:pt x="1031" y="1837"/>
                </a:lnTo>
                <a:lnTo>
                  <a:pt x="1033" y="1841"/>
                </a:lnTo>
                <a:lnTo>
                  <a:pt x="1036" y="1848"/>
                </a:lnTo>
                <a:lnTo>
                  <a:pt x="1036" y="1854"/>
                </a:lnTo>
                <a:lnTo>
                  <a:pt x="1028" y="1851"/>
                </a:lnTo>
                <a:lnTo>
                  <a:pt x="1022" y="1843"/>
                </a:lnTo>
                <a:lnTo>
                  <a:pt x="1017" y="1837"/>
                </a:lnTo>
                <a:lnTo>
                  <a:pt x="1011" y="1834"/>
                </a:lnTo>
                <a:lnTo>
                  <a:pt x="1015" y="1832"/>
                </a:lnTo>
                <a:lnTo>
                  <a:pt x="1014" y="1828"/>
                </a:lnTo>
                <a:lnTo>
                  <a:pt x="1012" y="1827"/>
                </a:lnTo>
                <a:lnTo>
                  <a:pt x="1009" y="1827"/>
                </a:lnTo>
                <a:lnTo>
                  <a:pt x="1006" y="1828"/>
                </a:lnTo>
                <a:lnTo>
                  <a:pt x="1005" y="1833"/>
                </a:lnTo>
                <a:lnTo>
                  <a:pt x="998" y="1829"/>
                </a:lnTo>
                <a:lnTo>
                  <a:pt x="990" y="1827"/>
                </a:lnTo>
                <a:lnTo>
                  <a:pt x="989" y="1821"/>
                </a:lnTo>
                <a:lnTo>
                  <a:pt x="983" y="1821"/>
                </a:lnTo>
                <a:lnTo>
                  <a:pt x="979" y="1823"/>
                </a:lnTo>
                <a:lnTo>
                  <a:pt x="974" y="1821"/>
                </a:lnTo>
                <a:lnTo>
                  <a:pt x="968" y="1823"/>
                </a:lnTo>
                <a:lnTo>
                  <a:pt x="962" y="1823"/>
                </a:lnTo>
                <a:lnTo>
                  <a:pt x="959" y="1817"/>
                </a:lnTo>
                <a:lnTo>
                  <a:pt x="955" y="1815"/>
                </a:lnTo>
                <a:lnTo>
                  <a:pt x="947" y="1815"/>
                </a:lnTo>
                <a:lnTo>
                  <a:pt x="940" y="1811"/>
                </a:lnTo>
                <a:lnTo>
                  <a:pt x="956" y="1810"/>
                </a:lnTo>
                <a:lnTo>
                  <a:pt x="965" y="1801"/>
                </a:lnTo>
                <a:lnTo>
                  <a:pt x="954" y="1803"/>
                </a:lnTo>
                <a:lnTo>
                  <a:pt x="942" y="1799"/>
                </a:lnTo>
                <a:lnTo>
                  <a:pt x="939" y="1793"/>
                </a:lnTo>
                <a:lnTo>
                  <a:pt x="946" y="1788"/>
                </a:lnTo>
                <a:lnTo>
                  <a:pt x="922" y="1786"/>
                </a:lnTo>
                <a:lnTo>
                  <a:pt x="899" y="1795"/>
                </a:lnTo>
                <a:lnTo>
                  <a:pt x="915" y="1795"/>
                </a:lnTo>
                <a:lnTo>
                  <a:pt x="930" y="1788"/>
                </a:lnTo>
                <a:lnTo>
                  <a:pt x="933" y="1799"/>
                </a:lnTo>
                <a:lnTo>
                  <a:pt x="943" y="1803"/>
                </a:lnTo>
                <a:lnTo>
                  <a:pt x="938" y="1806"/>
                </a:lnTo>
                <a:lnTo>
                  <a:pt x="937" y="1810"/>
                </a:lnTo>
                <a:lnTo>
                  <a:pt x="939" y="1812"/>
                </a:lnTo>
                <a:lnTo>
                  <a:pt x="937" y="1815"/>
                </a:lnTo>
                <a:lnTo>
                  <a:pt x="934" y="1816"/>
                </a:lnTo>
                <a:lnTo>
                  <a:pt x="932" y="1818"/>
                </a:lnTo>
                <a:lnTo>
                  <a:pt x="932" y="1823"/>
                </a:lnTo>
                <a:lnTo>
                  <a:pt x="935" y="1827"/>
                </a:lnTo>
                <a:lnTo>
                  <a:pt x="941" y="1828"/>
                </a:lnTo>
                <a:lnTo>
                  <a:pt x="947" y="1826"/>
                </a:lnTo>
                <a:lnTo>
                  <a:pt x="942" y="1824"/>
                </a:lnTo>
                <a:lnTo>
                  <a:pt x="939" y="1818"/>
                </a:lnTo>
                <a:lnTo>
                  <a:pt x="945" y="1819"/>
                </a:lnTo>
                <a:lnTo>
                  <a:pt x="950" y="1820"/>
                </a:lnTo>
                <a:lnTo>
                  <a:pt x="956" y="1825"/>
                </a:lnTo>
                <a:lnTo>
                  <a:pt x="959" y="1828"/>
                </a:lnTo>
                <a:lnTo>
                  <a:pt x="964" y="1831"/>
                </a:lnTo>
                <a:lnTo>
                  <a:pt x="968" y="1831"/>
                </a:lnTo>
                <a:lnTo>
                  <a:pt x="973" y="1829"/>
                </a:lnTo>
                <a:lnTo>
                  <a:pt x="976" y="1834"/>
                </a:lnTo>
                <a:lnTo>
                  <a:pt x="971" y="1835"/>
                </a:lnTo>
                <a:lnTo>
                  <a:pt x="966" y="1837"/>
                </a:lnTo>
                <a:lnTo>
                  <a:pt x="970" y="1840"/>
                </a:lnTo>
                <a:lnTo>
                  <a:pt x="971" y="1843"/>
                </a:lnTo>
                <a:lnTo>
                  <a:pt x="954" y="1842"/>
                </a:lnTo>
                <a:lnTo>
                  <a:pt x="938" y="1837"/>
                </a:lnTo>
                <a:lnTo>
                  <a:pt x="943" y="1844"/>
                </a:lnTo>
                <a:lnTo>
                  <a:pt x="951" y="1848"/>
                </a:lnTo>
                <a:lnTo>
                  <a:pt x="957" y="1848"/>
                </a:lnTo>
                <a:lnTo>
                  <a:pt x="963" y="1846"/>
                </a:lnTo>
                <a:lnTo>
                  <a:pt x="970" y="1846"/>
                </a:lnTo>
                <a:lnTo>
                  <a:pt x="978" y="1846"/>
                </a:lnTo>
                <a:lnTo>
                  <a:pt x="974" y="1851"/>
                </a:lnTo>
                <a:lnTo>
                  <a:pt x="975" y="1856"/>
                </a:lnTo>
                <a:lnTo>
                  <a:pt x="981" y="1858"/>
                </a:lnTo>
                <a:lnTo>
                  <a:pt x="986" y="1853"/>
                </a:lnTo>
                <a:lnTo>
                  <a:pt x="989" y="1856"/>
                </a:lnTo>
                <a:lnTo>
                  <a:pt x="992" y="1857"/>
                </a:lnTo>
                <a:lnTo>
                  <a:pt x="995" y="1852"/>
                </a:lnTo>
                <a:lnTo>
                  <a:pt x="993" y="1848"/>
                </a:lnTo>
                <a:lnTo>
                  <a:pt x="991" y="1846"/>
                </a:lnTo>
                <a:lnTo>
                  <a:pt x="989" y="1845"/>
                </a:lnTo>
                <a:lnTo>
                  <a:pt x="991" y="1844"/>
                </a:lnTo>
                <a:lnTo>
                  <a:pt x="995" y="1844"/>
                </a:lnTo>
                <a:lnTo>
                  <a:pt x="999" y="1843"/>
                </a:lnTo>
                <a:lnTo>
                  <a:pt x="1003" y="1840"/>
                </a:lnTo>
                <a:lnTo>
                  <a:pt x="1007" y="1844"/>
                </a:lnTo>
                <a:lnTo>
                  <a:pt x="1011" y="1844"/>
                </a:lnTo>
                <a:lnTo>
                  <a:pt x="1008" y="1841"/>
                </a:lnTo>
                <a:lnTo>
                  <a:pt x="1011" y="1838"/>
                </a:lnTo>
                <a:lnTo>
                  <a:pt x="1015" y="1840"/>
                </a:lnTo>
                <a:lnTo>
                  <a:pt x="1017" y="1844"/>
                </a:lnTo>
                <a:lnTo>
                  <a:pt x="1020" y="1845"/>
                </a:lnTo>
                <a:lnTo>
                  <a:pt x="1020" y="1848"/>
                </a:lnTo>
                <a:lnTo>
                  <a:pt x="1017" y="1850"/>
                </a:lnTo>
                <a:lnTo>
                  <a:pt x="1015" y="1852"/>
                </a:lnTo>
                <a:lnTo>
                  <a:pt x="1017" y="1853"/>
                </a:lnTo>
                <a:lnTo>
                  <a:pt x="1017" y="1857"/>
                </a:lnTo>
                <a:lnTo>
                  <a:pt x="1014" y="1860"/>
                </a:lnTo>
                <a:lnTo>
                  <a:pt x="1009" y="1862"/>
                </a:lnTo>
                <a:lnTo>
                  <a:pt x="997" y="1862"/>
                </a:lnTo>
                <a:lnTo>
                  <a:pt x="986" y="1860"/>
                </a:lnTo>
                <a:lnTo>
                  <a:pt x="960" y="1862"/>
                </a:lnTo>
                <a:lnTo>
                  <a:pt x="935" y="1867"/>
                </a:lnTo>
                <a:lnTo>
                  <a:pt x="945" y="1862"/>
                </a:lnTo>
                <a:lnTo>
                  <a:pt x="953" y="1859"/>
                </a:lnTo>
                <a:lnTo>
                  <a:pt x="954" y="1856"/>
                </a:lnTo>
                <a:lnTo>
                  <a:pt x="954" y="1853"/>
                </a:lnTo>
                <a:lnTo>
                  <a:pt x="950" y="1853"/>
                </a:lnTo>
                <a:lnTo>
                  <a:pt x="948" y="1857"/>
                </a:lnTo>
                <a:lnTo>
                  <a:pt x="938" y="1860"/>
                </a:lnTo>
                <a:lnTo>
                  <a:pt x="927" y="1860"/>
                </a:lnTo>
                <a:lnTo>
                  <a:pt x="914" y="1860"/>
                </a:lnTo>
                <a:lnTo>
                  <a:pt x="900" y="1860"/>
                </a:lnTo>
                <a:lnTo>
                  <a:pt x="901" y="1853"/>
                </a:lnTo>
                <a:lnTo>
                  <a:pt x="908" y="1850"/>
                </a:lnTo>
                <a:lnTo>
                  <a:pt x="915" y="1850"/>
                </a:lnTo>
                <a:lnTo>
                  <a:pt x="923" y="1850"/>
                </a:lnTo>
                <a:lnTo>
                  <a:pt x="918" y="1849"/>
                </a:lnTo>
                <a:lnTo>
                  <a:pt x="914" y="1846"/>
                </a:lnTo>
                <a:lnTo>
                  <a:pt x="917" y="1844"/>
                </a:lnTo>
                <a:lnTo>
                  <a:pt x="921" y="1843"/>
                </a:lnTo>
                <a:lnTo>
                  <a:pt x="909" y="1841"/>
                </a:lnTo>
                <a:lnTo>
                  <a:pt x="899" y="1845"/>
                </a:lnTo>
                <a:lnTo>
                  <a:pt x="888" y="1849"/>
                </a:lnTo>
                <a:lnTo>
                  <a:pt x="884" y="1841"/>
                </a:lnTo>
                <a:lnTo>
                  <a:pt x="886" y="1836"/>
                </a:lnTo>
                <a:lnTo>
                  <a:pt x="890" y="1835"/>
                </a:lnTo>
                <a:lnTo>
                  <a:pt x="894" y="1837"/>
                </a:lnTo>
                <a:lnTo>
                  <a:pt x="896" y="1834"/>
                </a:lnTo>
                <a:lnTo>
                  <a:pt x="896" y="1828"/>
                </a:lnTo>
                <a:lnTo>
                  <a:pt x="890" y="1827"/>
                </a:lnTo>
                <a:lnTo>
                  <a:pt x="900" y="1821"/>
                </a:lnTo>
                <a:lnTo>
                  <a:pt x="902" y="1811"/>
                </a:lnTo>
                <a:lnTo>
                  <a:pt x="899" y="1807"/>
                </a:lnTo>
                <a:lnTo>
                  <a:pt x="893" y="1810"/>
                </a:lnTo>
                <a:lnTo>
                  <a:pt x="885" y="1815"/>
                </a:lnTo>
                <a:lnTo>
                  <a:pt x="879" y="1820"/>
                </a:lnTo>
                <a:lnTo>
                  <a:pt x="876" y="1813"/>
                </a:lnTo>
                <a:lnTo>
                  <a:pt x="877" y="1808"/>
                </a:lnTo>
                <a:lnTo>
                  <a:pt x="882" y="1804"/>
                </a:lnTo>
                <a:lnTo>
                  <a:pt x="886" y="1804"/>
                </a:lnTo>
                <a:lnTo>
                  <a:pt x="891" y="1796"/>
                </a:lnTo>
                <a:lnTo>
                  <a:pt x="892" y="1788"/>
                </a:lnTo>
                <a:lnTo>
                  <a:pt x="889" y="1791"/>
                </a:lnTo>
                <a:lnTo>
                  <a:pt x="885" y="1793"/>
                </a:lnTo>
                <a:lnTo>
                  <a:pt x="884" y="1794"/>
                </a:lnTo>
                <a:lnTo>
                  <a:pt x="883" y="1795"/>
                </a:lnTo>
                <a:lnTo>
                  <a:pt x="881" y="1796"/>
                </a:lnTo>
                <a:lnTo>
                  <a:pt x="879" y="1796"/>
                </a:lnTo>
                <a:lnTo>
                  <a:pt x="874" y="1799"/>
                </a:lnTo>
                <a:lnTo>
                  <a:pt x="869" y="1799"/>
                </a:lnTo>
                <a:lnTo>
                  <a:pt x="867" y="1795"/>
                </a:lnTo>
                <a:lnTo>
                  <a:pt x="868" y="1792"/>
                </a:lnTo>
                <a:lnTo>
                  <a:pt x="873" y="1791"/>
                </a:lnTo>
                <a:lnTo>
                  <a:pt x="877" y="1792"/>
                </a:lnTo>
                <a:lnTo>
                  <a:pt x="881" y="1790"/>
                </a:lnTo>
                <a:lnTo>
                  <a:pt x="885" y="1787"/>
                </a:lnTo>
                <a:lnTo>
                  <a:pt x="891" y="1782"/>
                </a:lnTo>
                <a:lnTo>
                  <a:pt x="898" y="1779"/>
                </a:lnTo>
                <a:lnTo>
                  <a:pt x="899" y="1782"/>
                </a:lnTo>
                <a:lnTo>
                  <a:pt x="902" y="1783"/>
                </a:lnTo>
                <a:lnTo>
                  <a:pt x="906" y="1783"/>
                </a:lnTo>
                <a:lnTo>
                  <a:pt x="909" y="1780"/>
                </a:lnTo>
                <a:lnTo>
                  <a:pt x="920" y="1779"/>
                </a:lnTo>
                <a:lnTo>
                  <a:pt x="932" y="1779"/>
                </a:lnTo>
                <a:lnTo>
                  <a:pt x="941" y="1778"/>
                </a:lnTo>
                <a:lnTo>
                  <a:pt x="948" y="1784"/>
                </a:lnTo>
                <a:lnTo>
                  <a:pt x="951" y="1786"/>
                </a:lnTo>
                <a:lnTo>
                  <a:pt x="955" y="1788"/>
                </a:lnTo>
                <a:lnTo>
                  <a:pt x="959" y="1788"/>
                </a:lnTo>
                <a:lnTo>
                  <a:pt x="963" y="1790"/>
                </a:lnTo>
                <a:lnTo>
                  <a:pt x="965" y="1786"/>
                </a:lnTo>
                <a:lnTo>
                  <a:pt x="967" y="1783"/>
                </a:lnTo>
                <a:lnTo>
                  <a:pt x="968" y="1782"/>
                </a:lnTo>
                <a:lnTo>
                  <a:pt x="967" y="1779"/>
                </a:lnTo>
                <a:lnTo>
                  <a:pt x="966" y="1779"/>
                </a:lnTo>
                <a:lnTo>
                  <a:pt x="964" y="1779"/>
                </a:lnTo>
                <a:lnTo>
                  <a:pt x="956" y="1775"/>
                </a:lnTo>
                <a:lnTo>
                  <a:pt x="947" y="1771"/>
                </a:lnTo>
                <a:lnTo>
                  <a:pt x="937" y="1771"/>
                </a:lnTo>
                <a:lnTo>
                  <a:pt x="926" y="1771"/>
                </a:lnTo>
                <a:lnTo>
                  <a:pt x="925" y="1768"/>
                </a:lnTo>
                <a:lnTo>
                  <a:pt x="929" y="1765"/>
                </a:lnTo>
                <a:lnTo>
                  <a:pt x="935" y="1765"/>
                </a:lnTo>
                <a:lnTo>
                  <a:pt x="942" y="1766"/>
                </a:lnTo>
                <a:lnTo>
                  <a:pt x="941" y="1760"/>
                </a:lnTo>
                <a:lnTo>
                  <a:pt x="945" y="1758"/>
                </a:lnTo>
                <a:lnTo>
                  <a:pt x="956" y="1760"/>
                </a:lnTo>
                <a:lnTo>
                  <a:pt x="967" y="1766"/>
                </a:lnTo>
                <a:lnTo>
                  <a:pt x="967" y="1761"/>
                </a:lnTo>
                <a:lnTo>
                  <a:pt x="966" y="1755"/>
                </a:lnTo>
                <a:lnTo>
                  <a:pt x="972" y="1755"/>
                </a:lnTo>
                <a:lnTo>
                  <a:pt x="975" y="1752"/>
                </a:lnTo>
                <a:lnTo>
                  <a:pt x="978" y="1749"/>
                </a:lnTo>
                <a:lnTo>
                  <a:pt x="973" y="1748"/>
                </a:lnTo>
                <a:lnTo>
                  <a:pt x="967" y="1748"/>
                </a:lnTo>
                <a:lnTo>
                  <a:pt x="963" y="1749"/>
                </a:lnTo>
                <a:lnTo>
                  <a:pt x="959" y="1750"/>
                </a:lnTo>
                <a:lnTo>
                  <a:pt x="958" y="1748"/>
                </a:lnTo>
                <a:lnTo>
                  <a:pt x="954" y="1742"/>
                </a:lnTo>
                <a:lnTo>
                  <a:pt x="947" y="1740"/>
                </a:lnTo>
                <a:lnTo>
                  <a:pt x="943" y="1741"/>
                </a:lnTo>
                <a:lnTo>
                  <a:pt x="941" y="1743"/>
                </a:lnTo>
                <a:lnTo>
                  <a:pt x="934" y="1744"/>
                </a:lnTo>
                <a:lnTo>
                  <a:pt x="927" y="1746"/>
                </a:lnTo>
                <a:lnTo>
                  <a:pt x="938" y="1749"/>
                </a:lnTo>
                <a:lnTo>
                  <a:pt x="948" y="1749"/>
                </a:lnTo>
                <a:lnTo>
                  <a:pt x="954" y="1750"/>
                </a:lnTo>
                <a:lnTo>
                  <a:pt x="956" y="1754"/>
                </a:lnTo>
                <a:lnTo>
                  <a:pt x="956" y="1754"/>
                </a:lnTo>
                <a:lnTo>
                  <a:pt x="956" y="1754"/>
                </a:lnTo>
                <a:lnTo>
                  <a:pt x="956" y="1754"/>
                </a:lnTo>
                <a:lnTo>
                  <a:pt x="956" y="1754"/>
                </a:lnTo>
                <a:lnTo>
                  <a:pt x="959" y="1754"/>
                </a:lnTo>
                <a:lnTo>
                  <a:pt x="962" y="1757"/>
                </a:lnTo>
                <a:lnTo>
                  <a:pt x="959" y="1759"/>
                </a:lnTo>
                <a:lnTo>
                  <a:pt x="958" y="1759"/>
                </a:lnTo>
                <a:lnTo>
                  <a:pt x="957" y="1757"/>
                </a:lnTo>
                <a:lnTo>
                  <a:pt x="955" y="1754"/>
                </a:lnTo>
                <a:lnTo>
                  <a:pt x="948" y="1754"/>
                </a:lnTo>
                <a:lnTo>
                  <a:pt x="942" y="1754"/>
                </a:lnTo>
                <a:lnTo>
                  <a:pt x="934" y="1755"/>
                </a:lnTo>
                <a:lnTo>
                  <a:pt x="929" y="1759"/>
                </a:lnTo>
                <a:lnTo>
                  <a:pt x="925" y="1765"/>
                </a:lnTo>
                <a:lnTo>
                  <a:pt x="921" y="1767"/>
                </a:lnTo>
                <a:lnTo>
                  <a:pt x="917" y="1762"/>
                </a:lnTo>
                <a:lnTo>
                  <a:pt x="913" y="1762"/>
                </a:lnTo>
                <a:lnTo>
                  <a:pt x="915" y="1755"/>
                </a:lnTo>
                <a:lnTo>
                  <a:pt x="921" y="1750"/>
                </a:lnTo>
                <a:lnTo>
                  <a:pt x="912" y="1752"/>
                </a:lnTo>
                <a:lnTo>
                  <a:pt x="905" y="1758"/>
                </a:lnTo>
                <a:lnTo>
                  <a:pt x="907" y="1762"/>
                </a:lnTo>
                <a:lnTo>
                  <a:pt x="906" y="1767"/>
                </a:lnTo>
                <a:lnTo>
                  <a:pt x="899" y="1771"/>
                </a:lnTo>
                <a:lnTo>
                  <a:pt x="892" y="1775"/>
                </a:lnTo>
                <a:lnTo>
                  <a:pt x="889" y="1778"/>
                </a:lnTo>
                <a:lnTo>
                  <a:pt x="885" y="1782"/>
                </a:lnTo>
                <a:lnTo>
                  <a:pt x="881" y="1783"/>
                </a:lnTo>
                <a:lnTo>
                  <a:pt x="877" y="1783"/>
                </a:lnTo>
                <a:lnTo>
                  <a:pt x="875" y="1783"/>
                </a:lnTo>
                <a:lnTo>
                  <a:pt x="873" y="1782"/>
                </a:lnTo>
                <a:lnTo>
                  <a:pt x="869" y="1784"/>
                </a:lnTo>
                <a:lnTo>
                  <a:pt x="866" y="1785"/>
                </a:lnTo>
                <a:lnTo>
                  <a:pt x="861" y="1784"/>
                </a:lnTo>
                <a:lnTo>
                  <a:pt x="858" y="1782"/>
                </a:lnTo>
                <a:lnTo>
                  <a:pt x="855" y="1783"/>
                </a:lnTo>
                <a:lnTo>
                  <a:pt x="851" y="1784"/>
                </a:lnTo>
                <a:lnTo>
                  <a:pt x="848" y="1782"/>
                </a:lnTo>
                <a:lnTo>
                  <a:pt x="847" y="1777"/>
                </a:lnTo>
                <a:lnTo>
                  <a:pt x="847" y="1774"/>
                </a:lnTo>
                <a:lnTo>
                  <a:pt x="850" y="1771"/>
                </a:lnTo>
                <a:lnTo>
                  <a:pt x="859" y="1763"/>
                </a:lnTo>
                <a:lnTo>
                  <a:pt x="869" y="1758"/>
                </a:lnTo>
                <a:lnTo>
                  <a:pt x="872" y="1763"/>
                </a:lnTo>
                <a:lnTo>
                  <a:pt x="879" y="1765"/>
                </a:lnTo>
                <a:lnTo>
                  <a:pt x="883" y="1763"/>
                </a:lnTo>
                <a:lnTo>
                  <a:pt x="885" y="1759"/>
                </a:lnTo>
                <a:lnTo>
                  <a:pt x="882" y="1758"/>
                </a:lnTo>
                <a:lnTo>
                  <a:pt x="879" y="1757"/>
                </a:lnTo>
                <a:lnTo>
                  <a:pt x="876" y="1748"/>
                </a:lnTo>
                <a:lnTo>
                  <a:pt x="882" y="1742"/>
                </a:lnTo>
                <a:lnTo>
                  <a:pt x="890" y="1748"/>
                </a:lnTo>
                <a:lnTo>
                  <a:pt x="896" y="1745"/>
                </a:lnTo>
                <a:lnTo>
                  <a:pt x="891" y="1743"/>
                </a:lnTo>
                <a:lnTo>
                  <a:pt x="886" y="1741"/>
                </a:lnTo>
                <a:lnTo>
                  <a:pt x="883" y="1741"/>
                </a:lnTo>
                <a:lnTo>
                  <a:pt x="880" y="1738"/>
                </a:lnTo>
                <a:lnTo>
                  <a:pt x="881" y="1734"/>
                </a:lnTo>
                <a:lnTo>
                  <a:pt x="885" y="1733"/>
                </a:lnTo>
                <a:lnTo>
                  <a:pt x="890" y="1729"/>
                </a:lnTo>
                <a:lnTo>
                  <a:pt x="894" y="1725"/>
                </a:lnTo>
                <a:lnTo>
                  <a:pt x="882" y="1726"/>
                </a:lnTo>
                <a:lnTo>
                  <a:pt x="875" y="1717"/>
                </a:lnTo>
                <a:lnTo>
                  <a:pt x="871" y="1721"/>
                </a:lnTo>
                <a:lnTo>
                  <a:pt x="865" y="1725"/>
                </a:lnTo>
                <a:lnTo>
                  <a:pt x="869" y="1715"/>
                </a:lnTo>
                <a:lnTo>
                  <a:pt x="873" y="1704"/>
                </a:lnTo>
                <a:lnTo>
                  <a:pt x="885" y="1707"/>
                </a:lnTo>
                <a:lnTo>
                  <a:pt x="894" y="1715"/>
                </a:lnTo>
                <a:lnTo>
                  <a:pt x="898" y="1719"/>
                </a:lnTo>
                <a:lnTo>
                  <a:pt x="900" y="1724"/>
                </a:lnTo>
                <a:lnTo>
                  <a:pt x="900" y="1729"/>
                </a:lnTo>
                <a:lnTo>
                  <a:pt x="902" y="1734"/>
                </a:lnTo>
                <a:lnTo>
                  <a:pt x="906" y="1734"/>
                </a:lnTo>
                <a:lnTo>
                  <a:pt x="910" y="1734"/>
                </a:lnTo>
                <a:lnTo>
                  <a:pt x="914" y="1736"/>
                </a:lnTo>
                <a:lnTo>
                  <a:pt x="920" y="1736"/>
                </a:lnTo>
                <a:lnTo>
                  <a:pt x="922" y="1734"/>
                </a:lnTo>
                <a:lnTo>
                  <a:pt x="923" y="1730"/>
                </a:lnTo>
                <a:lnTo>
                  <a:pt x="920" y="1729"/>
                </a:lnTo>
                <a:lnTo>
                  <a:pt x="917" y="1727"/>
                </a:lnTo>
                <a:lnTo>
                  <a:pt x="922" y="1726"/>
                </a:lnTo>
                <a:lnTo>
                  <a:pt x="925" y="1725"/>
                </a:lnTo>
                <a:lnTo>
                  <a:pt x="926" y="1725"/>
                </a:lnTo>
                <a:lnTo>
                  <a:pt x="926" y="1726"/>
                </a:lnTo>
                <a:lnTo>
                  <a:pt x="926" y="1725"/>
                </a:lnTo>
                <a:lnTo>
                  <a:pt x="925" y="1725"/>
                </a:lnTo>
                <a:lnTo>
                  <a:pt x="925" y="1721"/>
                </a:lnTo>
                <a:lnTo>
                  <a:pt x="926" y="1719"/>
                </a:lnTo>
                <a:lnTo>
                  <a:pt x="924" y="1718"/>
                </a:lnTo>
                <a:lnTo>
                  <a:pt x="920" y="1719"/>
                </a:lnTo>
                <a:lnTo>
                  <a:pt x="916" y="1723"/>
                </a:lnTo>
                <a:lnTo>
                  <a:pt x="912" y="1725"/>
                </a:lnTo>
                <a:lnTo>
                  <a:pt x="908" y="1724"/>
                </a:lnTo>
                <a:lnTo>
                  <a:pt x="907" y="1720"/>
                </a:lnTo>
                <a:lnTo>
                  <a:pt x="902" y="1713"/>
                </a:lnTo>
                <a:lnTo>
                  <a:pt x="904" y="1707"/>
                </a:lnTo>
                <a:lnTo>
                  <a:pt x="908" y="1707"/>
                </a:lnTo>
                <a:lnTo>
                  <a:pt x="912" y="1709"/>
                </a:lnTo>
                <a:lnTo>
                  <a:pt x="916" y="1707"/>
                </a:lnTo>
                <a:lnTo>
                  <a:pt x="920" y="1704"/>
                </a:lnTo>
                <a:lnTo>
                  <a:pt x="921" y="1705"/>
                </a:lnTo>
                <a:lnTo>
                  <a:pt x="923" y="1707"/>
                </a:lnTo>
                <a:lnTo>
                  <a:pt x="922" y="1704"/>
                </a:lnTo>
                <a:lnTo>
                  <a:pt x="920" y="1704"/>
                </a:lnTo>
                <a:lnTo>
                  <a:pt x="912" y="1703"/>
                </a:lnTo>
                <a:lnTo>
                  <a:pt x="905" y="1703"/>
                </a:lnTo>
                <a:lnTo>
                  <a:pt x="898" y="1701"/>
                </a:lnTo>
                <a:lnTo>
                  <a:pt x="893" y="1694"/>
                </a:lnTo>
                <a:lnTo>
                  <a:pt x="890" y="1690"/>
                </a:lnTo>
                <a:lnTo>
                  <a:pt x="884" y="1691"/>
                </a:lnTo>
                <a:lnTo>
                  <a:pt x="877" y="1695"/>
                </a:lnTo>
                <a:lnTo>
                  <a:pt x="871" y="1700"/>
                </a:lnTo>
                <a:lnTo>
                  <a:pt x="866" y="1705"/>
                </a:lnTo>
                <a:lnTo>
                  <a:pt x="863" y="1711"/>
                </a:lnTo>
                <a:lnTo>
                  <a:pt x="858" y="1718"/>
                </a:lnTo>
                <a:lnTo>
                  <a:pt x="855" y="1724"/>
                </a:lnTo>
                <a:lnTo>
                  <a:pt x="857" y="1727"/>
                </a:lnTo>
                <a:lnTo>
                  <a:pt x="858" y="1729"/>
                </a:lnTo>
                <a:lnTo>
                  <a:pt x="858" y="1732"/>
                </a:lnTo>
                <a:lnTo>
                  <a:pt x="856" y="1734"/>
                </a:lnTo>
                <a:lnTo>
                  <a:pt x="850" y="1740"/>
                </a:lnTo>
                <a:lnTo>
                  <a:pt x="843" y="1743"/>
                </a:lnTo>
                <a:lnTo>
                  <a:pt x="832" y="1748"/>
                </a:lnTo>
                <a:lnTo>
                  <a:pt x="827" y="1759"/>
                </a:lnTo>
                <a:lnTo>
                  <a:pt x="831" y="1766"/>
                </a:lnTo>
                <a:lnTo>
                  <a:pt x="832" y="1775"/>
                </a:lnTo>
                <a:lnTo>
                  <a:pt x="828" y="1779"/>
                </a:lnTo>
                <a:lnTo>
                  <a:pt x="825" y="1785"/>
                </a:lnTo>
                <a:lnTo>
                  <a:pt x="833" y="1798"/>
                </a:lnTo>
                <a:lnTo>
                  <a:pt x="848" y="1806"/>
                </a:lnTo>
                <a:lnTo>
                  <a:pt x="858" y="1815"/>
                </a:lnTo>
                <a:lnTo>
                  <a:pt x="865" y="1828"/>
                </a:lnTo>
                <a:lnTo>
                  <a:pt x="867" y="1850"/>
                </a:lnTo>
                <a:lnTo>
                  <a:pt x="867" y="1871"/>
                </a:lnTo>
                <a:lnTo>
                  <a:pt x="867" y="1882"/>
                </a:lnTo>
                <a:lnTo>
                  <a:pt x="869" y="1893"/>
                </a:lnTo>
                <a:lnTo>
                  <a:pt x="871" y="1899"/>
                </a:lnTo>
                <a:lnTo>
                  <a:pt x="872" y="1904"/>
                </a:lnTo>
                <a:lnTo>
                  <a:pt x="873" y="1910"/>
                </a:lnTo>
                <a:lnTo>
                  <a:pt x="874" y="1916"/>
                </a:lnTo>
                <a:lnTo>
                  <a:pt x="886" y="1924"/>
                </a:lnTo>
                <a:lnTo>
                  <a:pt x="882" y="1926"/>
                </a:lnTo>
                <a:lnTo>
                  <a:pt x="877" y="1927"/>
                </a:lnTo>
                <a:lnTo>
                  <a:pt x="879" y="1923"/>
                </a:lnTo>
                <a:lnTo>
                  <a:pt x="881" y="1918"/>
                </a:lnTo>
                <a:lnTo>
                  <a:pt x="881" y="1909"/>
                </a:lnTo>
                <a:lnTo>
                  <a:pt x="888" y="1906"/>
                </a:lnTo>
                <a:lnTo>
                  <a:pt x="888" y="1906"/>
                </a:lnTo>
                <a:lnTo>
                  <a:pt x="889" y="1906"/>
                </a:lnTo>
                <a:lnTo>
                  <a:pt x="890" y="1906"/>
                </a:lnTo>
                <a:lnTo>
                  <a:pt x="890" y="1908"/>
                </a:lnTo>
                <a:lnTo>
                  <a:pt x="892" y="1909"/>
                </a:lnTo>
                <a:lnTo>
                  <a:pt x="894" y="1909"/>
                </a:lnTo>
                <a:lnTo>
                  <a:pt x="902" y="1909"/>
                </a:lnTo>
                <a:lnTo>
                  <a:pt x="910" y="1908"/>
                </a:lnTo>
                <a:lnTo>
                  <a:pt x="927" y="1907"/>
                </a:lnTo>
                <a:lnTo>
                  <a:pt x="942" y="1902"/>
                </a:lnTo>
                <a:lnTo>
                  <a:pt x="937" y="1896"/>
                </a:lnTo>
                <a:lnTo>
                  <a:pt x="930" y="1893"/>
                </a:lnTo>
                <a:lnTo>
                  <a:pt x="925" y="1891"/>
                </a:lnTo>
                <a:lnTo>
                  <a:pt x="925" y="1886"/>
                </a:lnTo>
                <a:lnTo>
                  <a:pt x="924" y="1883"/>
                </a:lnTo>
                <a:lnTo>
                  <a:pt x="921" y="1885"/>
                </a:lnTo>
                <a:lnTo>
                  <a:pt x="914" y="1887"/>
                </a:lnTo>
                <a:lnTo>
                  <a:pt x="909" y="1884"/>
                </a:lnTo>
                <a:lnTo>
                  <a:pt x="915" y="1881"/>
                </a:lnTo>
                <a:lnTo>
                  <a:pt x="922" y="1878"/>
                </a:lnTo>
                <a:lnTo>
                  <a:pt x="943" y="1870"/>
                </a:lnTo>
                <a:lnTo>
                  <a:pt x="966" y="1868"/>
                </a:lnTo>
                <a:lnTo>
                  <a:pt x="971" y="1869"/>
                </a:lnTo>
                <a:lnTo>
                  <a:pt x="975" y="1869"/>
                </a:lnTo>
                <a:lnTo>
                  <a:pt x="981" y="1868"/>
                </a:lnTo>
                <a:lnTo>
                  <a:pt x="986" y="1867"/>
                </a:lnTo>
                <a:lnTo>
                  <a:pt x="996" y="1866"/>
                </a:lnTo>
                <a:lnTo>
                  <a:pt x="1006" y="1867"/>
                </a:lnTo>
                <a:lnTo>
                  <a:pt x="1011" y="1868"/>
                </a:lnTo>
                <a:lnTo>
                  <a:pt x="1015" y="1869"/>
                </a:lnTo>
                <a:lnTo>
                  <a:pt x="1017" y="1871"/>
                </a:lnTo>
                <a:lnTo>
                  <a:pt x="1019" y="1873"/>
                </a:lnTo>
                <a:lnTo>
                  <a:pt x="1024" y="1876"/>
                </a:lnTo>
                <a:lnTo>
                  <a:pt x="1026" y="1882"/>
                </a:lnTo>
                <a:lnTo>
                  <a:pt x="1026" y="1886"/>
                </a:lnTo>
                <a:lnTo>
                  <a:pt x="1026" y="1891"/>
                </a:lnTo>
                <a:lnTo>
                  <a:pt x="1028" y="1895"/>
                </a:lnTo>
                <a:lnTo>
                  <a:pt x="1024" y="1899"/>
                </a:lnTo>
                <a:lnTo>
                  <a:pt x="1020" y="1899"/>
                </a:lnTo>
                <a:lnTo>
                  <a:pt x="1015" y="1900"/>
                </a:lnTo>
                <a:lnTo>
                  <a:pt x="1012" y="1902"/>
                </a:lnTo>
                <a:lnTo>
                  <a:pt x="1008" y="1904"/>
                </a:lnTo>
                <a:lnTo>
                  <a:pt x="1001" y="1909"/>
                </a:lnTo>
                <a:lnTo>
                  <a:pt x="999" y="1916"/>
                </a:lnTo>
                <a:lnTo>
                  <a:pt x="1004" y="1921"/>
                </a:lnTo>
                <a:lnTo>
                  <a:pt x="1011" y="1926"/>
                </a:lnTo>
                <a:lnTo>
                  <a:pt x="1019" y="1928"/>
                </a:lnTo>
                <a:lnTo>
                  <a:pt x="1028" y="1928"/>
                </a:lnTo>
                <a:lnTo>
                  <a:pt x="1036" y="1929"/>
                </a:lnTo>
                <a:lnTo>
                  <a:pt x="1040" y="1926"/>
                </a:lnTo>
                <a:lnTo>
                  <a:pt x="1036" y="1924"/>
                </a:lnTo>
                <a:lnTo>
                  <a:pt x="1029" y="1925"/>
                </a:lnTo>
                <a:lnTo>
                  <a:pt x="1025" y="1925"/>
                </a:lnTo>
                <a:lnTo>
                  <a:pt x="1022" y="1925"/>
                </a:lnTo>
                <a:lnTo>
                  <a:pt x="1021" y="1923"/>
                </a:lnTo>
                <a:lnTo>
                  <a:pt x="1021" y="1921"/>
                </a:lnTo>
                <a:lnTo>
                  <a:pt x="1023" y="1920"/>
                </a:lnTo>
                <a:lnTo>
                  <a:pt x="1024" y="1918"/>
                </a:lnTo>
                <a:lnTo>
                  <a:pt x="1024" y="1919"/>
                </a:lnTo>
                <a:lnTo>
                  <a:pt x="1024" y="1918"/>
                </a:lnTo>
                <a:close/>
                <a:moveTo>
                  <a:pt x="816" y="1586"/>
                </a:moveTo>
                <a:lnTo>
                  <a:pt x="816" y="1586"/>
                </a:lnTo>
                <a:lnTo>
                  <a:pt x="816" y="1586"/>
                </a:lnTo>
                <a:close/>
                <a:moveTo>
                  <a:pt x="947" y="1721"/>
                </a:moveTo>
                <a:lnTo>
                  <a:pt x="954" y="1721"/>
                </a:lnTo>
                <a:lnTo>
                  <a:pt x="955" y="1717"/>
                </a:lnTo>
                <a:lnTo>
                  <a:pt x="951" y="1716"/>
                </a:lnTo>
                <a:lnTo>
                  <a:pt x="946" y="1716"/>
                </a:lnTo>
                <a:lnTo>
                  <a:pt x="941" y="1716"/>
                </a:lnTo>
                <a:lnTo>
                  <a:pt x="937" y="1717"/>
                </a:lnTo>
                <a:lnTo>
                  <a:pt x="934" y="1720"/>
                </a:lnTo>
                <a:lnTo>
                  <a:pt x="939" y="1723"/>
                </a:lnTo>
                <a:lnTo>
                  <a:pt x="939" y="1725"/>
                </a:lnTo>
                <a:lnTo>
                  <a:pt x="942" y="1726"/>
                </a:lnTo>
                <a:lnTo>
                  <a:pt x="934" y="1726"/>
                </a:lnTo>
                <a:lnTo>
                  <a:pt x="927" y="1726"/>
                </a:lnTo>
                <a:lnTo>
                  <a:pt x="926" y="1725"/>
                </a:lnTo>
                <a:lnTo>
                  <a:pt x="927" y="1726"/>
                </a:lnTo>
                <a:lnTo>
                  <a:pt x="930" y="1732"/>
                </a:lnTo>
                <a:lnTo>
                  <a:pt x="934" y="1735"/>
                </a:lnTo>
                <a:lnTo>
                  <a:pt x="940" y="1733"/>
                </a:lnTo>
                <a:lnTo>
                  <a:pt x="946" y="1727"/>
                </a:lnTo>
                <a:lnTo>
                  <a:pt x="941" y="1732"/>
                </a:lnTo>
                <a:lnTo>
                  <a:pt x="946" y="1727"/>
                </a:lnTo>
                <a:lnTo>
                  <a:pt x="946" y="1727"/>
                </a:lnTo>
                <a:lnTo>
                  <a:pt x="946" y="1726"/>
                </a:lnTo>
                <a:lnTo>
                  <a:pt x="946" y="1726"/>
                </a:lnTo>
                <a:lnTo>
                  <a:pt x="945" y="1726"/>
                </a:lnTo>
                <a:lnTo>
                  <a:pt x="946" y="1725"/>
                </a:lnTo>
                <a:lnTo>
                  <a:pt x="947" y="1721"/>
                </a:lnTo>
                <a:lnTo>
                  <a:pt x="947" y="1721"/>
                </a:lnTo>
                <a:lnTo>
                  <a:pt x="947" y="1721"/>
                </a:lnTo>
                <a:close/>
                <a:moveTo>
                  <a:pt x="866" y="1776"/>
                </a:moveTo>
                <a:lnTo>
                  <a:pt x="871" y="1775"/>
                </a:lnTo>
                <a:lnTo>
                  <a:pt x="876" y="1773"/>
                </a:lnTo>
                <a:lnTo>
                  <a:pt x="877" y="1773"/>
                </a:lnTo>
                <a:lnTo>
                  <a:pt x="880" y="1774"/>
                </a:lnTo>
                <a:lnTo>
                  <a:pt x="881" y="1775"/>
                </a:lnTo>
                <a:lnTo>
                  <a:pt x="882" y="1775"/>
                </a:lnTo>
                <a:lnTo>
                  <a:pt x="888" y="1773"/>
                </a:lnTo>
                <a:lnTo>
                  <a:pt x="891" y="1768"/>
                </a:lnTo>
                <a:lnTo>
                  <a:pt x="876" y="1768"/>
                </a:lnTo>
                <a:lnTo>
                  <a:pt x="866" y="1776"/>
                </a:lnTo>
                <a:lnTo>
                  <a:pt x="868" y="1774"/>
                </a:lnTo>
                <a:lnTo>
                  <a:pt x="866" y="1776"/>
                </a:lnTo>
                <a:close/>
                <a:moveTo>
                  <a:pt x="956" y="1683"/>
                </a:moveTo>
                <a:lnTo>
                  <a:pt x="963" y="1679"/>
                </a:lnTo>
                <a:lnTo>
                  <a:pt x="970" y="1676"/>
                </a:lnTo>
                <a:lnTo>
                  <a:pt x="970" y="1674"/>
                </a:lnTo>
                <a:lnTo>
                  <a:pt x="972" y="1672"/>
                </a:lnTo>
                <a:lnTo>
                  <a:pt x="979" y="1670"/>
                </a:lnTo>
                <a:lnTo>
                  <a:pt x="987" y="1668"/>
                </a:lnTo>
                <a:lnTo>
                  <a:pt x="973" y="1666"/>
                </a:lnTo>
                <a:lnTo>
                  <a:pt x="960" y="1666"/>
                </a:lnTo>
                <a:lnTo>
                  <a:pt x="955" y="1667"/>
                </a:lnTo>
                <a:lnTo>
                  <a:pt x="949" y="1665"/>
                </a:lnTo>
                <a:lnTo>
                  <a:pt x="946" y="1662"/>
                </a:lnTo>
                <a:lnTo>
                  <a:pt x="941" y="1662"/>
                </a:lnTo>
                <a:lnTo>
                  <a:pt x="942" y="1662"/>
                </a:lnTo>
                <a:lnTo>
                  <a:pt x="941" y="1662"/>
                </a:lnTo>
                <a:lnTo>
                  <a:pt x="935" y="1661"/>
                </a:lnTo>
                <a:lnTo>
                  <a:pt x="929" y="1658"/>
                </a:lnTo>
                <a:lnTo>
                  <a:pt x="921" y="1658"/>
                </a:lnTo>
                <a:lnTo>
                  <a:pt x="913" y="1658"/>
                </a:lnTo>
                <a:lnTo>
                  <a:pt x="915" y="1662"/>
                </a:lnTo>
                <a:lnTo>
                  <a:pt x="920" y="1666"/>
                </a:lnTo>
                <a:lnTo>
                  <a:pt x="923" y="1665"/>
                </a:lnTo>
                <a:lnTo>
                  <a:pt x="927" y="1663"/>
                </a:lnTo>
                <a:lnTo>
                  <a:pt x="933" y="1667"/>
                </a:lnTo>
                <a:lnTo>
                  <a:pt x="938" y="1671"/>
                </a:lnTo>
                <a:lnTo>
                  <a:pt x="926" y="1672"/>
                </a:lnTo>
                <a:lnTo>
                  <a:pt x="917" y="1680"/>
                </a:lnTo>
                <a:lnTo>
                  <a:pt x="924" y="1679"/>
                </a:lnTo>
                <a:lnTo>
                  <a:pt x="931" y="1676"/>
                </a:lnTo>
                <a:lnTo>
                  <a:pt x="935" y="1675"/>
                </a:lnTo>
                <a:lnTo>
                  <a:pt x="938" y="1678"/>
                </a:lnTo>
                <a:lnTo>
                  <a:pt x="945" y="1683"/>
                </a:lnTo>
                <a:lnTo>
                  <a:pt x="946" y="1690"/>
                </a:lnTo>
                <a:lnTo>
                  <a:pt x="955" y="1692"/>
                </a:lnTo>
                <a:lnTo>
                  <a:pt x="965" y="1700"/>
                </a:lnTo>
                <a:lnTo>
                  <a:pt x="964" y="1704"/>
                </a:lnTo>
                <a:lnTo>
                  <a:pt x="964" y="1709"/>
                </a:lnTo>
                <a:lnTo>
                  <a:pt x="960" y="1713"/>
                </a:lnTo>
                <a:lnTo>
                  <a:pt x="960" y="1717"/>
                </a:lnTo>
                <a:lnTo>
                  <a:pt x="966" y="1717"/>
                </a:lnTo>
                <a:lnTo>
                  <a:pt x="968" y="1710"/>
                </a:lnTo>
                <a:lnTo>
                  <a:pt x="972" y="1707"/>
                </a:lnTo>
                <a:lnTo>
                  <a:pt x="978" y="1705"/>
                </a:lnTo>
                <a:lnTo>
                  <a:pt x="981" y="1704"/>
                </a:lnTo>
                <a:lnTo>
                  <a:pt x="983" y="1705"/>
                </a:lnTo>
                <a:lnTo>
                  <a:pt x="988" y="1708"/>
                </a:lnTo>
                <a:lnTo>
                  <a:pt x="992" y="1710"/>
                </a:lnTo>
                <a:lnTo>
                  <a:pt x="999" y="1710"/>
                </a:lnTo>
                <a:lnTo>
                  <a:pt x="1007" y="1710"/>
                </a:lnTo>
                <a:lnTo>
                  <a:pt x="1016" y="1707"/>
                </a:lnTo>
                <a:lnTo>
                  <a:pt x="1024" y="1707"/>
                </a:lnTo>
                <a:lnTo>
                  <a:pt x="1033" y="1710"/>
                </a:lnTo>
                <a:lnTo>
                  <a:pt x="1041" y="1713"/>
                </a:lnTo>
                <a:lnTo>
                  <a:pt x="1040" y="1707"/>
                </a:lnTo>
                <a:lnTo>
                  <a:pt x="1034" y="1705"/>
                </a:lnTo>
                <a:lnTo>
                  <a:pt x="1031" y="1704"/>
                </a:lnTo>
                <a:lnTo>
                  <a:pt x="1030" y="1703"/>
                </a:lnTo>
                <a:lnTo>
                  <a:pt x="1028" y="1701"/>
                </a:lnTo>
                <a:lnTo>
                  <a:pt x="1028" y="1697"/>
                </a:lnTo>
                <a:lnTo>
                  <a:pt x="1021" y="1694"/>
                </a:lnTo>
                <a:lnTo>
                  <a:pt x="1017" y="1697"/>
                </a:lnTo>
                <a:lnTo>
                  <a:pt x="1020" y="1699"/>
                </a:lnTo>
                <a:lnTo>
                  <a:pt x="1023" y="1700"/>
                </a:lnTo>
                <a:lnTo>
                  <a:pt x="1022" y="1702"/>
                </a:lnTo>
                <a:lnTo>
                  <a:pt x="1017" y="1702"/>
                </a:lnTo>
                <a:lnTo>
                  <a:pt x="1006" y="1701"/>
                </a:lnTo>
                <a:lnTo>
                  <a:pt x="996" y="1702"/>
                </a:lnTo>
                <a:lnTo>
                  <a:pt x="989" y="1703"/>
                </a:lnTo>
                <a:lnTo>
                  <a:pt x="984" y="1696"/>
                </a:lnTo>
                <a:lnTo>
                  <a:pt x="983" y="1696"/>
                </a:lnTo>
                <a:lnTo>
                  <a:pt x="983" y="1694"/>
                </a:lnTo>
                <a:lnTo>
                  <a:pt x="984" y="1693"/>
                </a:lnTo>
                <a:lnTo>
                  <a:pt x="986" y="1692"/>
                </a:lnTo>
                <a:lnTo>
                  <a:pt x="988" y="1691"/>
                </a:lnTo>
                <a:lnTo>
                  <a:pt x="991" y="1691"/>
                </a:lnTo>
                <a:lnTo>
                  <a:pt x="1003" y="1693"/>
                </a:lnTo>
                <a:lnTo>
                  <a:pt x="1013" y="1696"/>
                </a:lnTo>
                <a:lnTo>
                  <a:pt x="1003" y="1691"/>
                </a:lnTo>
                <a:lnTo>
                  <a:pt x="992" y="1688"/>
                </a:lnTo>
                <a:lnTo>
                  <a:pt x="988" y="1688"/>
                </a:lnTo>
                <a:lnTo>
                  <a:pt x="982" y="1690"/>
                </a:lnTo>
                <a:lnTo>
                  <a:pt x="980" y="1692"/>
                </a:lnTo>
                <a:lnTo>
                  <a:pt x="981" y="1696"/>
                </a:lnTo>
                <a:lnTo>
                  <a:pt x="975" y="1697"/>
                </a:lnTo>
                <a:lnTo>
                  <a:pt x="970" y="1696"/>
                </a:lnTo>
                <a:lnTo>
                  <a:pt x="967" y="1695"/>
                </a:lnTo>
                <a:lnTo>
                  <a:pt x="968" y="1693"/>
                </a:lnTo>
                <a:lnTo>
                  <a:pt x="975" y="1687"/>
                </a:lnTo>
                <a:lnTo>
                  <a:pt x="982" y="1683"/>
                </a:lnTo>
                <a:lnTo>
                  <a:pt x="986" y="1680"/>
                </a:lnTo>
                <a:lnTo>
                  <a:pt x="989" y="1678"/>
                </a:lnTo>
                <a:lnTo>
                  <a:pt x="993" y="1680"/>
                </a:lnTo>
                <a:lnTo>
                  <a:pt x="997" y="1684"/>
                </a:lnTo>
                <a:lnTo>
                  <a:pt x="1005" y="1683"/>
                </a:lnTo>
                <a:lnTo>
                  <a:pt x="1012" y="1680"/>
                </a:lnTo>
                <a:lnTo>
                  <a:pt x="996" y="1675"/>
                </a:lnTo>
                <a:lnTo>
                  <a:pt x="981" y="1677"/>
                </a:lnTo>
                <a:lnTo>
                  <a:pt x="980" y="1679"/>
                </a:lnTo>
                <a:lnTo>
                  <a:pt x="979" y="1683"/>
                </a:lnTo>
                <a:lnTo>
                  <a:pt x="976" y="1683"/>
                </a:lnTo>
                <a:lnTo>
                  <a:pt x="973" y="1683"/>
                </a:lnTo>
                <a:lnTo>
                  <a:pt x="966" y="1683"/>
                </a:lnTo>
                <a:lnTo>
                  <a:pt x="960" y="1686"/>
                </a:lnTo>
                <a:lnTo>
                  <a:pt x="965" y="1687"/>
                </a:lnTo>
                <a:lnTo>
                  <a:pt x="970" y="1690"/>
                </a:lnTo>
                <a:lnTo>
                  <a:pt x="960" y="1691"/>
                </a:lnTo>
                <a:lnTo>
                  <a:pt x="954" y="1688"/>
                </a:lnTo>
                <a:lnTo>
                  <a:pt x="951" y="1682"/>
                </a:lnTo>
                <a:lnTo>
                  <a:pt x="953" y="1674"/>
                </a:lnTo>
                <a:lnTo>
                  <a:pt x="945" y="1676"/>
                </a:lnTo>
                <a:lnTo>
                  <a:pt x="940" y="1670"/>
                </a:lnTo>
                <a:lnTo>
                  <a:pt x="943" y="1668"/>
                </a:lnTo>
                <a:lnTo>
                  <a:pt x="948" y="1669"/>
                </a:lnTo>
                <a:lnTo>
                  <a:pt x="951" y="1669"/>
                </a:lnTo>
                <a:lnTo>
                  <a:pt x="955" y="1670"/>
                </a:lnTo>
                <a:lnTo>
                  <a:pt x="957" y="1671"/>
                </a:lnTo>
                <a:lnTo>
                  <a:pt x="958" y="1670"/>
                </a:lnTo>
                <a:lnTo>
                  <a:pt x="957" y="1670"/>
                </a:lnTo>
                <a:lnTo>
                  <a:pt x="956" y="1671"/>
                </a:lnTo>
                <a:lnTo>
                  <a:pt x="958" y="1674"/>
                </a:lnTo>
                <a:lnTo>
                  <a:pt x="962" y="1675"/>
                </a:lnTo>
                <a:lnTo>
                  <a:pt x="960" y="1675"/>
                </a:lnTo>
                <a:lnTo>
                  <a:pt x="959" y="1675"/>
                </a:lnTo>
                <a:lnTo>
                  <a:pt x="958" y="1678"/>
                </a:lnTo>
                <a:lnTo>
                  <a:pt x="956" y="1683"/>
                </a:lnTo>
                <a:lnTo>
                  <a:pt x="957" y="1678"/>
                </a:lnTo>
                <a:lnTo>
                  <a:pt x="956" y="1683"/>
                </a:lnTo>
                <a:close/>
                <a:moveTo>
                  <a:pt x="981" y="1811"/>
                </a:moveTo>
                <a:lnTo>
                  <a:pt x="983" y="1815"/>
                </a:lnTo>
                <a:lnTo>
                  <a:pt x="989" y="1816"/>
                </a:lnTo>
                <a:lnTo>
                  <a:pt x="990" y="1812"/>
                </a:lnTo>
                <a:lnTo>
                  <a:pt x="984" y="1811"/>
                </a:lnTo>
                <a:lnTo>
                  <a:pt x="987" y="1810"/>
                </a:lnTo>
                <a:lnTo>
                  <a:pt x="988" y="1806"/>
                </a:lnTo>
                <a:lnTo>
                  <a:pt x="989" y="1802"/>
                </a:lnTo>
                <a:lnTo>
                  <a:pt x="991" y="1801"/>
                </a:lnTo>
                <a:lnTo>
                  <a:pt x="995" y="1801"/>
                </a:lnTo>
                <a:lnTo>
                  <a:pt x="998" y="1800"/>
                </a:lnTo>
                <a:lnTo>
                  <a:pt x="997" y="1796"/>
                </a:lnTo>
                <a:lnTo>
                  <a:pt x="995" y="1793"/>
                </a:lnTo>
                <a:lnTo>
                  <a:pt x="992" y="1790"/>
                </a:lnTo>
                <a:lnTo>
                  <a:pt x="991" y="1786"/>
                </a:lnTo>
                <a:lnTo>
                  <a:pt x="990" y="1784"/>
                </a:lnTo>
                <a:lnTo>
                  <a:pt x="989" y="1780"/>
                </a:lnTo>
                <a:lnTo>
                  <a:pt x="984" y="1778"/>
                </a:lnTo>
                <a:lnTo>
                  <a:pt x="979" y="1778"/>
                </a:lnTo>
                <a:lnTo>
                  <a:pt x="983" y="1780"/>
                </a:lnTo>
                <a:lnTo>
                  <a:pt x="988" y="1783"/>
                </a:lnTo>
                <a:lnTo>
                  <a:pt x="988" y="1787"/>
                </a:lnTo>
                <a:lnTo>
                  <a:pt x="984" y="1791"/>
                </a:lnTo>
                <a:lnTo>
                  <a:pt x="980" y="1793"/>
                </a:lnTo>
                <a:lnTo>
                  <a:pt x="974" y="1795"/>
                </a:lnTo>
                <a:lnTo>
                  <a:pt x="972" y="1795"/>
                </a:lnTo>
                <a:lnTo>
                  <a:pt x="971" y="1798"/>
                </a:lnTo>
                <a:lnTo>
                  <a:pt x="971" y="1799"/>
                </a:lnTo>
                <a:lnTo>
                  <a:pt x="972" y="1801"/>
                </a:lnTo>
                <a:lnTo>
                  <a:pt x="967" y="1801"/>
                </a:lnTo>
                <a:lnTo>
                  <a:pt x="965" y="1804"/>
                </a:lnTo>
                <a:lnTo>
                  <a:pt x="966" y="1807"/>
                </a:lnTo>
                <a:lnTo>
                  <a:pt x="970" y="1807"/>
                </a:lnTo>
                <a:lnTo>
                  <a:pt x="976" y="1807"/>
                </a:lnTo>
                <a:lnTo>
                  <a:pt x="981" y="1811"/>
                </a:lnTo>
                <a:lnTo>
                  <a:pt x="981" y="1808"/>
                </a:lnTo>
                <a:lnTo>
                  <a:pt x="981" y="1811"/>
                </a:lnTo>
                <a:lnTo>
                  <a:pt x="982" y="1811"/>
                </a:lnTo>
                <a:lnTo>
                  <a:pt x="981" y="1811"/>
                </a:lnTo>
                <a:lnTo>
                  <a:pt x="981" y="1811"/>
                </a:lnTo>
                <a:lnTo>
                  <a:pt x="981" y="1811"/>
                </a:lnTo>
                <a:lnTo>
                  <a:pt x="981" y="1811"/>
                </a:lnTo>
                <a:close/>
                <a:moveTo>
                  <a:pt x="1019" y="289"/>
                </a:moveTo>
                <a:lnTo>
                  <a:pt x="1024" y="283"/>
                </a:lnTo>
                <a:lnTo>
                  <a:pt x="1026" y="274"/>
                </a:lnTo>
                <a:lnTo>
                  <a:pt x="1020" y="280"/>
                </a:lnTo>
                <a:lnTo>
                  <a:pt x="1019" y="289"/>
                </a:lnTo>
                <a:close/>
                <a:moveTo>
                  <a:pt x="1272" y="207"/>
                </a:moveTo>
                <a:lnTo>
                  <a:pt x="1278" y="209"/>
                </a:lnTo>
                <a:lnTo>
                  <a:pt x="1284" y="208"/>
                </a:lnTo>
                <a:lnTo>
                  <a:pt x="1279" y="205"/>
                </a:lnTo>
                <a:lnTo>
                  <a:pt x="1277" y="201"/>
                </a:lnTo>
                <a:lnTo>
                  <a:pt x="1272" y="202"/>
                </a:lnTo>
                <a:lnTo>
                  <a:pt x="1272" y="207"/>
                </a:lnTo>
                <a:lnTo>
                  <a:pt x="1273" y="207"/>
                </a:lnTo>
                <a:lnTo>
                  <a:pt x="1272" y="207"/>
                </a:lnTo>
                <a:close/>
                <a:moveTo>
                  <a:pt x="1357" y="381"/>
                </a:moveTo>
                <a:lnTo>
                  <a:pt x="1352" y="374"/>
                </a:lnTo>
                <a:lnTo>
                  <a:pt x="1344" y="368"/>
                </a:lnTo>
                <a:lnTo>
                  <a:pt x="1349" y="376"/>
                </a:lnTo>
                <a:lnTo>
                  <a:pt x="1357" y="381"/>
                </a:lnTo>
                <a:close/>
                <a:moveTo>
                  <a:pt x="1553" y="1269"/>
                </a:moveTo>
                <a:lnTo>
                  <a:pt x="1560" y="1263"/>
                </a:lnTo>
                <a:lnTo>
                  <a:pt x="1563" y="1254"/>
                </a:lnTo>
                <a:lnTo>
                  <a:pt x="1556" y="1260"/>
                </a:lnTo>
                <a:lnTo>
                  <a:pt x="1553" y="1269"/>
                </a:lnTo>
                <a:lnTo>
                  <a:pt x="1555" y="1267"/>
                </a:lnTo>
                <a:lnTo>
                  <a:pt x="1553" y="1269"/>
                </a:lnTo>
                <a:close/>
                <a:moveTo>
                  <a:pt x="1011" y="1853"/>
                </a:moveTo>
                <a:lnTo>
                  <a:pt x="1008" y="1850"/>
                </a:lnTo>
                <a:lnTo>
                  <a:pt x="1005" y="1848"/>
                </a:lnTo>
                <a:lnTo>
                  <a:pt x="1001" y="1850"/>
                </a:lnTo>
                <a:lnTo>
                  <a:pt x="1000" y="1853"/>
                </a:lnTo>
                <a:lnTo>
                  <a:pt x="1003" y="1857"/>
                </a:lnTo>
                <a:lnTo>
                  <a:pt x="1006" y="1858"/>
                </a:lnTo>
                <a:lnTo>
                  <a:pt x="1008" y="1857"/>
                </a:lnTo>
                <a:lnTo>
                  <a:pt x="1011" y="1853"/>
                </a:lnTo>
                <a:lnTo>
                  <a:pt x="1008" y="1853"/>
                </a:lnTo>
                <a:lnTo>
                  <a:pt x="1011" y="1853"/>
                </a:lnTo>
                <a:close/>
                <a:moveTo>
                  <a:pt x="957" y="1829"/>
                </a:moveTo>
                <a:lnTo>
                  <a:pt x="948" y="1831"/>
                </a:lnTo>
                <a:lnTo>
                  <a:pt x="942" y="1834"/>
                </a:lnTo>
                <a:lnTo>
                  <a:pt x="949" y="1835"/>
                </a:lnTo>
                <a:lnTo>
                  <a:pt x="957" y="1829"/>
                </a:lnTo>
                <a:close/>
                <a:moveTo>
                  <a:pt x="971" y="1586"/>
                </a:moveTo>
                <a:lnTo>
                  <a:pt x="976" y="1591"/>
                </a:lnTo>
                <a:lnTo>
                  <a:pt x="983" y="1592"/>
                </a:lnTo>
                <a:lnTo>
                  <a:pt x="981" y="1585"/>
                </a:lnTo>
                <a:lnTo>
                  <a:pt x="978" y="1578"/>
                </a:lnTo>
                <a:lnTo>
                  <a:pt x="976" y="1584"/>
                </a:lnTo>
                <a:lnTo>
                  <a:pt x="971" y="1586"/>
                </a:lnTo>
                <a:lnTo>
                  <a:pt x="975" y="1588"/>
                </a:lnTo>
                <a:lnTo>
                  <a:pt x="971" y="1586"/>
                </a:lnTo>
                <a:close/>
                <a:moveTo>
                  <a:pt x="1028" y="1679"/>
                </a:moveTo>
                <a:lnTo>
                  <a:pt x="1026" y="1679"/>
                </a:lnTo>
                <a:lnTo>
                  <a:pt x="1024" y="1679"/>
                </a:lnTo>
                <a:lnTo>
                  <a:pt x="1025" y="1683"/>
                </a:lnTo>
                <a:lnTo>
                  <a:pt x="1026" y="1685"/>
                </a:lnTo>
                <a:lnTo>
                  <a:pt x="1026" y="1687"/>
                </a:lnTo>
                <a:lnTo>
                  <a:pt x="1029" y="1688"/>
                </a:lnTo>
                <a:lnTo>
                  <a:pt x="1031" y="1684"/>
                </a:lnTo>
                <a:lnTo>
                  <a:pt x="1028" y="1679"/>
                </a:lnTo>
                <a:lnTo>
                  <a:pt x="1029" y="1679"/>
                </a:lnTo>
                <a:lnTo>
                  <a:pt x="1028" y="1679"/>
                </a:lnTo>
                <a:close/>
                <a:moveTo>
                  <a:pt x="1194" y="65"/>
                </a:moveTo>
                <a:lnTo>
                  <a:pt x="1192" y="75"/>
                </a:lnTo>
                <a:lnTo>
                  <a:pt x="1194" y="84"/>
                </a:lnTo>
                <a:lnTo>
                  <a:pt x="1196" y="75"/>
                </a:lnTo>
                <a:lnTo>
                  <a:pt x="1194" y="65"/>
                </a:lnTo>
                <a:close/>
                <a:moveTo>
                  <a:pt x="1054" y="283"/>
                </a:moveTo>
                <a:lnTo>
                  <a:pt x="1054" y="277"/>
                </a:lnTo>
                <a:lnTo>
                  <a:pt x="1055" y="273"/>
                </a:lnTo>
                <a:lnTo>
                  <a:pt x="1049" y="277"/>
                </a:lnTo>
                <a:lnTo>
                  <a:pt x="1052" y="287"/>
                </a:lnTo>
                <a:lnTo>
                  <a:pt x="1053" y="284"/>
                </a:lnTo>
                <a:lnTo>
                  <a:pt x="1054" y="283"/>
                </a:lnTo>
                <a:lnTo>
                  <a:pt x="1054" y="282"/>
                </a:lnTo>
                <a:lnTo>
                  <a:pt x="1054" y="283"/>
                </a:lnTo>
                <a:close/>
                <a:moveTo>
                  <a:pt x="246" y="780"/>
                </a:moveTo>
                <a:lnTo>
                  <a:pt x="239" y="778"/>
                </a:lnTo>
                <a:lnTo>
                  <a:pt x="232" y="780"/>
                </a:lnTo>
                <a:lnTo>
                  <a:pt x="239" y="783"/>
                </a:lnTo>
                <a:lnTo>
                  <a:pt x="246" y="780"/>
                </a:lnTo>
                <a:close/>
                <a:moveTo>
                  <a:pt x="282" y="758"/>
                </a:moveTo>
                <a:lnTo>
                  <a:pt x="275" y="755"/>
                </a:lnTo>
                <a:lnTo>
                  <a:pt x="265" y="754"/>
                </a:lnTo>
                <a:lnTo>
                  <a:pt x="274" y="758"/>
                </a:lnTo>
                <a:lnTo>
                  <a:pt x="282" y="758"/>
                </a:lnTo>
                <a:close/>
                <a:moveTo>
                  <a:pt x="1536" y="1192"/>
                </a:moveTo>
                <a:lnTo>
                  <a:pt x="1533" y="1201"/>
                </a:lnTo>
                <a:lnTo>
                  <a:pt x="1530" y="1209"/>
                </a:lnTo>
                <a:lnTo>
                  <a:pt x="1538" y="1202"/>
                </a:lnTo>
                <a:lnTo>
                  <a:pt x="1536" y="1192"/>
                </a:lnTo>
                <a:lnTo>
                  <a:pt x="1536" y="1195"/>
                </a:lnTo>
                <a:lnTo>
                  <a:pt x="1536" y="1192"/>
                </a:lnTo>
                <a:close/>
                <a:moveTo>
                  <a:pt x="422" y="171"/>
                </a:moveTo>
                <a:lnTo>
                  <a:pt x="420" y="161"/>
                </a:lnTo>
                <a:lnTo>
                  <a:pt x="413" y="156"/>
                </a:lnTo>
                <a:lnTo>
                  <a:pt x="415" y="164"/>
                </a:lnTo>
                <a:lnTo>
                  <a:pt x="422" y="171"/>
                </a:lnTo>
                <a:close/>
                <a:moveTo>
                  <a:pt x="1571" y="911"/>
                </a:moveTo>
                <a:lnTo>
                  <a:pt x="1569" y="914"/>
                </a:lnTo>
                <a:lnTo>
                  <a:pt x="1571" y="919"/>
                </a:lnTo>
                <a:lnTo>
                  <a:pt x="1575" y="921"/>
                </a:lnTo>
                <a:lnTo>
                  <a:pt x="1581" y="922"/>
                </a:lnTo>
                <a:lnTo>
                  <a:pt x="1576" y="916"/>
                </a:lnTo>
                <a:lnTo>
                  <a:pt x="1571" y="911"/>
                </a:lnTo>
                <a:lnTo>
                  <a:pt x="1573" y="912"/>
                </a:lnTo>
                <a:lnTo>
                  <a:pt x="1571" y="911"/>
                </a:lnTo>
                <a:close/>
                <a:moveTo>
                  <a:pt x="791" y="1542"/>
                </a:moveTo>
                <a:lnTo>
                  <a:pt x="784" y="1547"/>
                </a:lnTo>
                <a:lnTo>
                  <a:pt x="778" y="1557"/>
                </a:lnTo>
                <a:lnTo>
                  <a:pt x="787" y="1551"/>
                </a:lnTo>
                <a:lnTo>
                  <a:pt x="791" y="1542"/>
                </a:lnTo>
                <a:close/>
                <a:moveTo>
                  <a:pt x="905" y="257"/>
                </a:moveTo>
                <a:lnTo>
                  <a:pt x="913" y="254"/>
                </a:lnTo>
                <a:lnTo>
                  <a:pt x="915" y="243"/>
                </a:lnTo>
                <a:lnTo>
                  <a:pt x="908" y="248"/>
                </a:lnTo>
                <a:lnTo>
                  <a:pt x="905" y="257"/>
                </a:lnTo>
                <a:lnTo>
                  <a:pt x="905" y="257"/>
                </a:lnTo>
                <a:lnTo>
                  <a:pt x="905" y="257"/>
                </a:lnTo>
                <a:close/>
                <a:moveTo>
                  <a:pt x="443" y="1469"/>
                </a:moveTo>
                <a:lnTo>
                  <a:pt x="451" y="1461"/>
                </a:lnTo>
                <a:lnTo>
                  <a:pt x="451" y="1452"/>
                </a:lnTo>
                <a:lnTo>
                  <a:pt x="446" y="1459"/>
                </a:lnTo>
                <a:lnTo>
                  <a:pt x="443" y="1469"/>
                </a:lnTo>
                <a:close/>
                <a:moveTo>
                  <a:pt x="915" y="1743"/>
                </a:moveTo>
                <a:lnTo>
                  <a:pt x="905" y="1741"/>
                </a:lnTo>
                <a:lnTo>
                  <a:pt x="896" y="1745"/>
                </a:lnTo>
                <a:lnTo>
                  <a:pt x="906" y="1745"/>
                </a:lnTo>
                <a:lnTo>
                  <a:pt x="915" y="1743"/>
                </a:lnTo>
                <a:close/>
                <a:moveTo>
                  <a:pt x="1586" y="1212"/>
                </a:moveTo>
                <a:lnTo>
                  <a:pt x="1585" y="1218"/>
                </a:lnTo>
                <a:lnTo>
                  <a:pt x="1588" y="1226"/>
                </a:lnTo>
                <a:lnTo>
                  <a:pt x="1590" y="1232"/>
                </a:lnTo>
                <a:lnTo>
                  <a:pt x="1593" y="1237"/>
                </a:lnTo>
                <a:lnTo>
                  <a:pt x="1592" y="1232"/>
                </a:lnTo>
                <a:lnTo>
                  <a:pt x="1592" y="1227"/>
                </a:lnTo>
                <a:lnTo>
                  <a:pt x="1594" y="1225"/>
                </a:lnTo>
                <a:lnTo>
                  <a:pt x="1596" y="1220"/>
                </a:lnTo>
                <a:lnTo>
                  <a:pt x="1592" y="1214"/>
                </a:lnTo>
                <a:lnTo>
                  <a:pt x="1586" y="1212"/>
                </a:lnTo>
                <a:lnTo>
                  <a:pt x="1590" y="1213"/>
                </a:lnTo>
                <a:lnTo>
                  <a:pt x="1586" y="1212"/>
                </a:lnTo>
                <a:close/>
                <a:moveTo>
                  <a:pt x="360" y="163"/>
                </a:moveTo>
                <a:lnTo>
                  <a:pt x="360" y="163"/>
                </a:lnTo>
                <a:lnTo>
                  <a:pt x="360" y="163"/>
                </a:lnTo>
                <a:lnTo>
                  <a:pt x="360" y="163"/>
                </a:lnTo>
                <a:lnTo>
                  <a:pt x="360" y="163"/>
                </a:lnTo>
                <a:close/>
                <a:moveTo>
                  <a:pt x="350" y="160"/>
                </a:moveTo>
                <a:lnTo>
                  <a:pt x="346" y="158"/>
                </a:lnTo>
                <a:lnTo>
                  <a:pt x="340" y="158"/>
                </a:lnTo>
                <a:lnTo>
                  <a:pt x="349" y="165"/>
                </a:lnTo>
                <a:lnTo>
                  <a:pt x="360" y="164"/>
                </a:lnTo>
                <a:lnTo>
                  <a:pt x="355" y="164"/>
                </a:lnTo>
                <a:lnTo>
                  <a:pt x="350" y="160"/>
                </a:lnTo>
                <a:lnTo>
                  <a:pt x="350" y="160"/>
                </a:lnTo>
                <a:lnTo>
                  <a:pt x="350" y="160"/>
                </a:lnTo>
                <a:close/>
                <a:moveTo>
                  <a:pt x="192" y="1209"/>
                </a:moveTo>
                <a:lnTo>
                  <a:pt x="192" y="1214"/>
                </a:lnTo>
                <a:lnTo>
                  <a:pt x="195" y="1219"/>
                </a:lnTo>
                <a:lnTo>
                  <a:pt x="198" y="1214"/>
                </a:lnTo>
                <a:lnTo>
                  <a:pt x="198" y="1210"/>
                </a:lnTo>
                <a:lnTo>
                  <a:pt x="196" y="1207"/>
                </a:lnTo>
                <a:lnTo>
                  <a:pt x="192" y="1209"/>
                </a:lnTo>
                <a:lnTo>
                  <a:pt x="191" y="1210"/>
                </a:lnTo>
                <a:lnTo>
                  <a:pt x="192" y="1209"/>
                </a:lnTo>
                <a:close/>
                <a:moveTo>
                  <a:pt x="902" y="234"/>
                </a:moveTo>
                <a:lnTo>
                  <a:pt x="902" y="234"/>
                </a:lnTo>
                <a:lnTo>
                  <a:pt x="902" y="234"/>
                </a:lnTo>
                <a:close/>
                <a:moveTo>
                  <a:pt x="893" y="230"/>
                </a:moveTo>
                <a:lnTo>
                  <a:pt x="891" y="229"/>
                </a:lnTo>
                <a:lnTo>
                  <a:pt x="886" y="229"/>
                </a:lnTo>
                <a:lnTo>
                  <a:pt x="885" y="231"/>
                </a:lnTo>
                <a:lnTo>
                  <a:pt x="885" y="233"/>
                </a:lnTo>
                <a:lnTo>
                  <a:pt x="883" y="241"/>
                </a:lnTo>
                <a:lnTo>
                  <a:pt x="885" y="246"/>
                </a:lnTo>
                <a:lnTo>
                  <a:pt x="893" y="240"/>
                </a:lnTo>
                <a:lnTo>
                  <a:pt x="901" y="235"/>
                </a:lnTo>
                <a:lnTo>
                  <a:pt x="899" y="232"/>
                </a:lnTo>
                <a:lnTo>
                  <a:pt x="893" y="230"/>
                </a:lnTo>
                <a:lnTo>
                  <a:pt x="898" y="227"/>
                </a:lnTo>
                <a:lnTo>
                  <a:pt x="900" y="232"/>
                </a:lnTo>
                <a:lnTo>
                  <a:pt x="900" y="232"/>
                </a:lnTo>
                <a:lnTo>
                  <a:pt x="900" y="232"/>
                </a:lnTo>
                <a:lnTo>
                  <a:pt x="904" y="235"/>
                </a:lnTo>
                <a:lnTo>
                  <a:pt x="907" y="238"/>
                </a:lnTo>
                <a:lnTo>
                  <a:pt x="909" y="232"/>
                </a:lnTo>
                <a:lnTo>
                  <a:pt x="906" y="227"/>
                </a:lnTo>
                <a:lnTo>
                  <a:pt x="906" y="227"/>
                </a:lnTo>
                <a:lnTo>
                  <a:pt x="906" y="227"/>
                </a:lnTo>
                <a:lnTo>
                  <a:pt x="900" y="224"/>
                </a:lnTo>
                <a:lnTo>
                  <a:pt x="894" y="218"/>
                </a:lnTo>
                <a:lnTo>
                  <a:pt x="892" y="224"/>
                </a:lnTo>
                <a:lnTo>
                  <a:pt x="893" y="230"/>
                </a:lnTo>
                <a:lnTo>
                  <a:pt x="894" y="231"/>
                </a:lnTo>
                <a:lnTo>
                  <a:pt x="893" y="230"/>
                </a:lnTo>
                <a:close/>
                <a:moveTo>
                  <a:pt x="965" y="1646"/>
                </a:moveTo>
                <a:lnTo>
                  <a:pt x="955" y="1647"/>
                </a:lnTo>
                <a:lnTo>
                  <a:pt x="947" y="1655"/>
                </a:lnTo>
                <a:lnTo>
                  <a:pt x="957" y="1653"/>
                </a:lnTo>
                <a:lnTo>
                  <a:pt x="965" y="1646"/>
                </a:lnTo>
                <a:close/>
                <a:moveTo>
                  <a:pt x="1206" y="97"/>
                </a:moveTo>
                <a:lnTo>
                  <a:pt x="1218" y="97"/>
                </a:lnTo>
                <a:lnTo>
                  <a:pt x="1230" y="93"/>
                </a:lnTo>
                <a:lnTo>
                  <a:pt x="1215" y="91"/>
                </a:lnTo>
                <a:lnTo>
                  <a:pt x="1206" y="97"/>
                </a:lnTo>
                <a:close/>
                <a:moveTo>
                  <a:pt x="1558" y="1275"/>
                </a:moveTo>
                <a:lnTo>
                  <a:pt x="1558" y="1278"/>
                </a:lnTo>
                <a:lnTo>
                  <a:pt x="1563" y="1279"/>
                </a:lnTo>
                <a:lnTo>
                  <a:pt x="1568" y="1273"/>
                </a:lnTo>
                <a:lnTo>
                  <a:pt x="1571" y="1267"/>
                </a:lnTo>
                <a:lnTo>
                  <a:pt x="1564" y="1270"/>
                </a:lnTo>
                <a:lnTo>
                  <a:pt x="1558" y="1275"/>
                </a:lnTo>
                <a:lnTo>
                  <a:pt x="1559" y="1273"/>
                </a:lnTo>
                <a:lnTo>
                  <a:pt x="1558" y="1275"/>
                </a:lnTo>
                <a:close/>
                <a:moveTo>
                  <a:pt x="255" y="1052"/>
                </a:moveTo>
                <a:lnTo>
                  <a:pt x="261" y="1051"/>
                </a:lnTo>
                <a:lnTo>
                  <a:pt x="267" y="1051"/>
                </a:lnTo>
                <a:lnTo>
                  <a:pt x="270" y="1053"/>
                </a:lnTo>
                <a:lnTo>
                  <a:pt x="272" y="1053"/>
                </a:lnTo>
                <a:lnTo>
                  <a:pt x="275" y="1052"/>
                </a:lnTo>
                <a:lnTo>
                  <a:pt x="278" y="1048"/>
                </a:lnTo>
                <a:lnTo>
                  <a:pt x="265" y="1046"/>
                </a:lnTo>
                <a:lnTo>
                  <a:pt x="255" y="1052"/>
                </a:lnTo>
                <a:lnTo>
                  <a:pt x="258" y="1047"/>
                </a:lnTo>
                <a:lnTo>
                  <a:pt x="255" y="1052"/>
                </a:lnTo>
                <a:close/>
                <a:moveTo>
                  <a:pt x="1029" y="1745"/>
                </a:moveTo>
                <a:lnTo>
                  <a:pt x="1034" y="1745"/>
                </a:lnTo>
                <a:lnTo>
                  <a:pt x="1041" y="1745"/>
                </a:lnTo>
                <a:lnTo>
                  <a:pt x="1040" y="1742"/>
                </a:lnTo>
                <a:lnTo>
                  <a:pt x="1033" y="1740"/>
                </a:lnTo>
                <a:lnTo>
                  <a:pt x="1028" y="1737"/>
                </a:lnTo>
                <a:lnTo>
                  <a:pt x="1023" y="1741"/>
                </a:lnTo>
                <a:lnTo>
                  <a:pt x="1024" y="1744"/>
                </a:lnTo>
                <a:lnTo>
                  <a:pt x="1029" y="1745"/>
                </a:lnTo>
                <a:lnTo>
                  <a:pt x="1028" y="1745"/>
                </a:lnTo>
                <a:lnTo>
                  <a:pt x="1029" y="1745"/>
                </a:lnTo>
                <a:close/>
                <a:moveTo>
                  <a:pt x="1606" y="1278"/>
                </a:moveTo>
                <a:lnTo>
                  <a:pt x="1606" y="1275"/>
                </a:lnTo>
                <a:lnTo>
                  <a:pt x="1606" y="1273"/>
                </a:lnTo>
                <a:lnTo>
                  <a:pt x="1607" y="1264"/>
                </a:lnTo>
                <a:lnTo>
                  <a:pt x="1602" y="1256"/>
                </a:lnTo>
                <a:lnTo>
                  <a:pt x="1602" y="1265"/>
                </a:lnTo>
                <a:lnTo>
                  <a:pt x="1606" y="1273"/>
                </a:lnTo>
                <a:lnTo>
                  <a:pt x="1606" y="1276"/>
                </a:lnTo>
                <a:lnTo>
                  <a:pt x="1606" y="1278"/>
                </a:lnTo>
                <a:close/>
                <a:moveTo>
                  <a:pt x="1489" y="766"/>
                </a:moveTo>
                <a:lnTo>
                  <a:pt x="1477" y="763"/>
                </a:lnTo>
                <a:lnTo>
                  <a:pt x="1462" y="758"/>
                </a:lnTo>
                <a:lnTo>
                  <a:pt x="1476" y="767"/>
                </a:lnTo>
                <a:lnTo>
                  <a:pt x="1489" y="766"/>
                </a:lnTo>
                <a:close/>
                <a:moveTo>
                  <a:pt x="997" y="1752"/>
                </a:moveTo>
                <a:lnTo>
                  <a:pt x="999" y="1754"/>
                </a:lnTo>
                <a:lnTo>
                  <a:pt x="1003" y="1754"/>
                </a:lnTo>
                <a:lnTo>
                  <a:pt x="1005" y="1752"/>
                </a:lnTo>
                <a:lnTo>
                  <a:pt x="1005" y="1750"/>
                </a:lnTo>
                <a:lnTo>
                  <a:pt x="1009" y="1750"/>
                </a:lnTo>
                <a:lnTo>
                  <a:pt x="1014" y="1749"/>
                </a:lnTo>
                <a:lnTo>
                  <a:pt x="1008" y="1745"/>
                </a:lnTo>
                <a:lnTo>
                  <a:pt x="1000" y="1745"/>
                </a:lnTo>
                <a:lnTo>
                  <a:pt x="997" y="1749"/>
                </a:lnTo>
                <a:lnTo>
                  <a:pt x="997" y="1752"/>
                </a:lnTo>
                <a:lnTo>
                  <a:pt x="996" y="1752"/>
                </a:lnTo>
                <a:lnTo>
                  <a:pt x="997" y="1752"/>
                </a:lnTo>
                <a:close/>
                <a:moveTo>
                  <a:pt x="893" y="1914"/>
                </a:moveTo>
                <a:lnTo>
                  <a:pt x="892" y="1918"/>
                </a:lnTo>
                <a:lnTo>
                  <a:pt x="893" y="1921"/>
                </a:lnTo>
                <a:lnTo>
                  <a:pt x="901" y="1918"/>
                </a:lnTo>
                <a:lnTo>
                  <a:pt x="909" y="1916"/>
                </a:lnTo>
                <a:lnTo>
                  <a:pt x="901" y="1912"/>
                </a:lnTo>
                <a:lnTo>
                  <a:pt x="893" y="1914"/>
                </a:lnTo>
                <a:lnTo>
                  <a:pt x="894" y="1914"/>
                </a:lnTo>
                <a:lnTo>
                  <a:pt x="893" y="1914"/>
                </a:lnTo>
                <a:close/>
                <a:moveTo>
                  <a:pt x="784" y="1594"/>
                </a:moveTo>
                <a:lnTo>
                  <a:pt x="780" y="1601"/>
                </a:lnTo>
                <a:lnTo>
                  <a:pt x="777" y="1608"/>
                </a:lnTo>
                <a:lnTo>
                  <a:pt x="783" y="1604"/>
                </a:lnTo>
                <a:lnTo>
                  <a:pt x="787" y="1599"/>
                </a:lnTo>
                <a:lnTo>
                  <a:pt x="789" y="1594"/>
                </a:lnTo>
                <a:lnTo>
                  <a:pt x="784" y="1594"/>
                </a:lnTo>
                <a:lnTo>
                  <a:pt x="783" y="1595"/>
                </a:lnTo>
                <a:lnTo>
                  <a:pt x="784" y="1594"/>
                </a:lnTo>
                <a:close/>
                <a:moveTo>
                  <a:pt x="335" y="167"/>
                </a:moveTo>
                <a:lnTo>
                  <a:pt x="330" y="161"/>
                </a:lnTo>
                <a:lnTo>
                  <a:pt x="323" y="153"/>
                </a:lnTo>
                <a:lnTo>
                  <a:pt x="328" y="165"/>
                </a:lnTo>
                <a:lnTo>
                  <a:pt x="335" y="167"/>
                </a:lnTo>
                <a:close/>
                <a:moveTo>
                  <a:pt x="925" y="1825"/>
                </a:moveTo>
                <a:lnTo>
                  <a:pt x="915" y="1825"/>
                </a:lnTo>
                <a:lnTo>
                  <a:pt x="906" y="1829"/>
                </a:lnTo>
                <a:lnTo>
                  <a:pt x="916" y="1828"/>
                </a:lnTo>
                <a:lnTo>
                  <a:pt x="925" y="1825"/>
                </a:lnTo>
                <a:close/>
                <a:moveTo>
                  <a:pt x="164" y="982"/>
                </a:moveTo>
                <a:lnTo>
                  <a:pt x="160" y="990"/>
                </a:lnTo>
                <a:lnTo>
                  <a:pt x="160" y="1001"/>
                </a:lnTo>
                <a:lnTo>
                  <a:pt x="166" y="990"/>
                </a:lnTo>
                <a:lnTo>
                  <a:pt x="164" y="982"/>
                </a:lnTo>
                <a:close/>
                <a:moveTo>
                  <a:pt x="249" y="1061"/>
                </a:moveTo>
                <a:lnTo>
                  <a:pt x="239" y="1068"/>
                </a:lnTo>
                <a:lnTo>
                  <a:pt x="233" y="1079"/>
                </a:lnTo>
                <a:lnTo>
                  <a:pt x="229" y="1084"/>
                </a:lnTo>
                <a:lnTo>
                  <a:pt x="225" y="1087"/>
                </a:lnTo>
                <a:lnTo>
                  <a:pt x="225" y="1093"/>
                </a:lnTo>
                <a:lnTo>
                  <a:pt x="226" y="1098"/>
                </a:lnTo>
                <a:lnTo>
                  <a:pt x="237" y="1089"/>
                </a:lnTo>
                <a:lnTo>
                  <a:pt x="247" y="1080"/>
                </a:lnTo>
                <a:lnTo>
                  <a:pt x="253" y="1073"/>
                </a:lnTo>
                <a:lnTo>
                  <a:pt x="249" y="1065"/>
                </a:lnTo>
                <a:lnTo>
                  <a:pt x="258" y="1063"/>
                </a:lnTo>
                <a:lnTo>
                  <a:pt x="266" y="1057"/>
                </a:lnTo>
                <a:lnTo>
                  <a:pt x="256" y="1055"/>
                </a:lnTo>
                <a:lnTo>
                  <a:pt x="249" y="1061"/>
                </a:lnTo>
                <a:lnTo>
                  <a:pt x="248" y="1057"/>
                </a:lnTo>
                <a:lnTo>
                  <a:pt x="249" y="1061"/>
                </a:lnTo>
                <a:close/>
                <a:moveTo>
                  <a:pt x="242" y="1077"/>
                </a:moveTo>
                <a:lnTo>
                  <a:pt x="243" y="1077"/>
                </a:lnTo>
                <a:lnTo>
                  <a:pt x="243" y="1078"/>
                </a:lnTo>
                <a:lnTo>
                  <a:pt x="243" y="1077"/>
                </a:lnTo>
                <a:lnTo>
                  <a:pt x="242" y="1077"/>
                </a:lnTo>
                <a:close/>
                <a:moveTo>
                  <a:pt x="241" y="1073"/>
                </a:moveTo>
                <a:lnTo>
                  <a:pt x="241" y="1074"/>
                </a:lnTo>
                <a:lnTo>
                  <a:pt x="242" y="1076"/>
                </a:lnTo>
                <a:lnTo>
                  <a:pt x="241" y="1074"/>
                </a:lnTo>
                <a:lnTo>
                  <a:pt x="241" y="1073"/>
                </a:lnTo>
                <a:close/>
                <a:moveTo>
                  <a:pt x="1646" y="964"/>
                </a:moveTo>
                <a:lnTo>
                  <a:pt x="1646" y="963"/>
                </a:lnTo>
                <a:lnTo>
                  <a:pt x="1646" y="962"/>
                </a:lnTo>
                <a:lnTo>
                  <a:pt x="1643" y="964"/>
                </a:lnTo>
                <a:lnTo>
                  <a:pt x="1641" y="963"/>
                </a:lnTo>
                <a:lnTo>
                  <a:pt x="1641" y="958"/>
                </a:lnTo>
                <a:lnTo>
                  <a:pt x="1644" y="955"/>
                </a:lnTo>
                <a:lnTo>
                  <a:pt x="1643" y="951"/>
                </a:lnTo>
                <a:lnTo>
                  <a:pt x="1639" y="947"/>
                </a:lnTo>
                <a:lnTo>
                  <a:pt x="1634" y="948"/>
                </a:lnTo>
                <a:lnTo>
                  <a:pt x="1631" y="951"/>
                </a:lnTo>
                <a:lnTo>
                  <a:pt x="1637" y="947"/>
                </a:lnTo>
                <a:lnTo>
                  <a:pt x="1638" y="943"/>
                </a:lnTo>
                <a:lnTo>
                  <a:pt x="1634" y="940"/>
                </a:lnTo>
                <a:lnTo>
                  <a:pt x="1630" y="939"/>
                </a:lnTo>
                <a:lnTo>
                  <a:pt x="1630" y="935"/>
                </a:lnTo>
                <a:lnTo>
                  <a:pt x="1625" y="935"/>
                </a:lnTo>
                <a:lnTo>
                  <a:pt x="1618" y="933"/>
                </a:lnTo>
                <a:lnTo>
                  <a:pt x="1615" y="928"/>
                </a:lnTo>
                <a:lnTo>
                  <a:pt x="1609" y="941"/>
                </a:lnTo>
                <a:lnTo>
                  <a:pt x="1611" y="956"/>
                </a:lnTo>
                <a:lnTo>
                  <a:pt x="1610" y="949"/>
                </a:lnTo>
                <a:lnTo>
                  <a:pt x="1615" y="946"/>
                </a:lnTo>
                <a:lnTo>
                  <a:pt x="1621" y="949"/>
                </a:lnTo>
                <a:lnTo>
                  <a:pt x="1621" y="957"/>
                </a:lnTo>
                <a:lnTo>
                  <a:pt x="1622" y="960"/>
                </a:lnTo>
                <a:lnTo>
                  <a:pt x="1624" y="961"/>
                </a:lnTo>
                <a:lnTo>
                  <a:pt x="1625" y="961"/>
                </a:lnTo>
                <a:lnTo>
                  <a:pt x="1626" y="962"/>
                </a:lnTo>
                <a:lnTo>
                  <a:pt x="1626" y="964"/>
                </a:lnTo>
                <a:lnTo>
                  <a:pt x="1627" y="966"/>
                </a:lnTo>
                <a:lnTo>
                  <a:pt x="1631" y="971"/>
                </a:lnTo>
                <a:lnTo>
                  <a:pt x="1634" y="976"/>
                </a:lnTo>
                <a:lnTo>
                  <a:pt x="1639" y="976"/>
                </a:lnTo>
                <a:lnTo>
                  <a:pt x="1641" y="972"/>
                </a:lnTo>
                <a:lnTo>
                  <a:pt x="1639" y="970"/>
                </a:lnTo>
                <a:lnTo>
                  <a:pt x="1637" y="966"/>
                </a:lnTo>
                <a:lnTo>
                  <a:pt x="1641" y="968"/>
                </a:lnTo>
                <a:lnTo>
                  <a:pt x="1646" y="964"/>
                </a:lnTo>
                <a:lnTo>
                  <a:pt x="1644" y="965"/>
                </a:lnTo>
                <a:lnTo>
                  <a:pt x="1646" y="964"/>
                </a:lnTo>
                <a:close/>
                <a:moveTo>
                  <a:pt x="1032" y="1715"/>
                </a:moveTo>
                <a:lnTo>
                  <a:pt x="1025" y="1713"/>
                </a:lnTo>
                <a:lnTo>
                  <a:pt x="1019" y="1718"/>
                </a:lnTo>
                <a:lnTo>
                  <a:pt x="1026" y="1723"/>
                </a:lnTo>
                <a:lnTo>
                  <a:pt x="1033" y="1727"/>
                </a:lnTo>
                <a:lnTo>
                  <a:pt x="1034" y="1720"/>
                </a:lnTo>
                <a:lnTo>
                  <a:pt x="1032" y="1715"/>
                </a:lnTo>
                <a:lnTo>
                  <a:pt x="1032" y="1715"/>
                </a:lnTo>
                <a:lnTo>
                  <a:pt x="1032" y="1715"/>
                </a:lnTo>
                <a:close/>
                <a:moveTo>
                  <a:pt x="1025" y="1718"/>
                </a:moveTo>
                <a:lnTo>
                  <a:pt x="1024" y="1717"/>
                </a:lnTo>
                <a:lnTo>
                  <a:pt x="1025" y="1717"/>
                </a:lnTo>
                <a:lnTo>
                  <a:pt x="1025" y="1717"/>
                </a:lnTo>
                <a:lnTo>
                  <a:pt x="1025" y="1718"/>
                </a:lnTo>
                <a:lnTo>
                  <a:pt x="1025" y="1717"/>
                </a:lnTo>
                <a:lnTo>
                  <a:pt x="1025" y="1718"/>
                </a:lnTo>
                <a:close/>
                <a:moveTo>
                  <a:pt x="907" y="1802"/>
                </a:moveTo>
                <a:lnTo>
                  <a:pt x="917" y="1806"/>
                </a:lnTo>
                <a:lnTo>
                  <a:pt x="929" y="1802"/>
                </a:lnTo>
                <a:lnTo>
                  <a:pt x="917" y="1800"/>
                </a:lnTo>
                <a:lnTo>
                  <a:pt x="907" y="1802"/>
                </a:lnTo>
                <a:close/>
                <a:moveTo>
                  <a:pt x="1593" y="951"/>
                </a:moveTo>
                <a:lnTo>
                  <a:pt x="1593" y="939"/>
                </a:lnTo>
                <a:lnTo>
                  <a:pt x="1583" y="932"/>
                </a:lnTo>
                <a:lnTo>
                  <a:pt x="1591" y="940"/>
                </a:lnTo>
                <a:lnTo>
                  <a:pt x="1593" y="951"/>
                </a:lnTo>
                <a:close/>
                <a:moveTo>
                  <a:pt x="354" y="1295"/>
                </a:moveTo>
                <a:lnTo>
                  <a:pt x="354" y="1292"/>
                </a:lnTo>
                <a:lnTo>
                  <a:pt x="354" y="1288"/>
                </a:lnTo>
                <a:lnTo>
                  <a:pt x="357" y="1280"/>
                </a:lnTo>
                <a:lnTo>
                  <a:pt x="356" y="1269"/>
                </a:lnTo>
                <a:lnTo>
                  <a:pt x="354" y="1279"/>
                </a:lnTo>
                <a:lnTo>
                  <a:pt x="354" y="1288"/>
                </a:lnTo>
                <a:lnTo>
                  <a:pt x="353" y="1292"/>
                </a:lnTo>
                <a:lnTo>
                  <a:pt x="354" y="1295"/>
                </a:lnTo>
                <a:close/>
                <a:moveTo>
                  <a:pt x="1017" y="1729"/>
                </a:moveTo>
                <a:lnTo>
                  <a:pt x="1009" y="1724"/>
                </a:lnTo>
                <a:lnTo>
                  <a:pt x="1001" y="1730"/>
                </a:lnTo>
                <a:lnTo>
                  <a:pt x="1008" y="1732"/>
                </a:lnTo>
                <a:lnTo>
                  <a:pt x="1014" y="1733"/>
                </a:lnTo>
                <a:lnTo>
                  <a:pt x="1021" y="1736"/>
                </a:lnTo>
                <a:lnTo>
                  <a:pt x="1026" y="1737"/>
                </a:lnTo>
                <a:lnTo>
                  <a:pt x="1022" y="1733"/>
                </a:lnTo>
                <a:lnTo>
                  <a:pt x="1017" y="1729"/>
                </a:lnTo>
                <a:lnTo>
                  <a:pt x="1015" y="1726"/>
                </a:lnTo>
                <a:lnTo>
                  <a:pt x="1017" y="1729"/>
                </a:lnTo>
                <a:close/>
                <a:moveTo>
                  <a:pt x="1625" y="1309"/>
                </a:moveTo>
                <a:lnTo>
                  <a:pt x="1624" y="1304"/>
                </a:lnTo>
                <a:lnTo>
                  <a:pt x="1619" y="1300"/>
                </a:lnTo>
                <a:lnTo>
                  <a:pt x="1617" y="1298"/>
                </a:lnTo>
                <a:lnTo>
                  <a:pt x="1615" y="1298"/>
                </a:lnTo>
                <a:lnTo>
                  <a:pt x="1613" y="1301"/>
                </a:lnTo>
                <a:lnTo>
                  <a:pt x="1614" y="1304"/>
                </a:lnTo>
                <a:lnTo>
                  <a:pt x="1617" y="1305"/>
                </a:lnTo>
                <a:lnTo>
                  <a:pt x="1621" y="1306"/>
                </a:lnTo>
                <a:lnTo>
                  <a:pt x="1622" y="1312"/>
                </a:lnTo>
                <a:lnTo>
                  <a:pt x="1624" y="1319"/>
                </a:lnTo>
                <a:lnTo>
                  <a:pt x="1625" y="1314"/>
                </a:lnTo>
                <a:lnTo>
                  <a:pt x="1625" y="1309"/>
                </a:lnTo>
                <a:lnTo>
                  <a:pt x="1625" y="1308"/>
                </a:lnTo>
                <a:lnTo>
                  <a:pt x="1625" y="1309"/>
                </a:lnTo>
                <a:close/>
                <a:moveTo>
                  <a:pt x="471" y="338"/>
                </a:moveTo>
                <a:lnTo>
                  <a:pt x="473" y="335"/>
                </a:lnTo>
                <a:lnTo>
                  <a:pt x="472" y="333"/>
                </a:lnTo>
                <a:lnTo>
                  <a:pt x="471" y="331"/>
                </a:lnTo>
                <a:lnTo>
                  <a:pt x="468" y="331"/>
                </a:lnTo>
                <a:lnTo>
                  <a:pt x="465" y="330"/>
                </a:lnTo>
                <a:lnTo>
                  <a:pt x="464" y="332"/>
                </a:lnTo>
                <a:lnTo>
                  <a:pt x="463" y="339"/>
                </a:lnTo>
                <a:lnTo>
                  <a:pt x="465" y="345"/>
                </a:lnTo>
                <a:lnTo>
                  <a:pt x="468" y="340"/>
                </a:lnTo>
                <a:lnTo>
                  <a:pt x="471" y="338"/>
                </a:lnTo>
                <a:lnTo>
                  <a:pt x="471" y="338"/>
                </a:lnTo>
                <a:lnTo>
                  <a:pt x="471" y="338"/>
                </a:lnTo>
                <a:close/>
                <a:moveTo>
                  <a:pt x="932" y="1543"/>
                </a:moveTo>
                <a:lnTo>
                  <a:pt x="938" y="1543"/>
                </a:lnTo>
                <a:lnTo>
                  <a:pt x="942" y="1542"/>
                </a:lnTo>
                <a:lnTo>
                  <a:pt x="945" y="1535"/>
                </a:lnTo>
                <a:lnTo>
                  <a:pt x="939" y="1531"/>
                </a:lnTo>
                <a:lnTo>
                  <a:pt x="933" y="1530"/>
                </a:lnTo>
                <a:lnTo>
                  <a:pt x="929" y="1535"/>
                </a:lnTo>
                <a:lnTo>
                  <a:pt x="929" y="1541"/>
                </a:lnTo>
                <a:lnTo>
                  <a:pt x="932" y="1543"/>
                </a:lnTo>
                <a:lnTo>
                  <a:pt x="932" y="1543"/>
                </a:lnTo>
                <a:lnTo>
                  <a:pt x="932" y="1543"/>
                </a:lnTo>
                <a:close/>
                <a:moveTo>
                  <a:pt x="781" y="1586"/>
                </a:moveTo>
                <a:lnTo>
                  <a:pt x="784" y="1587"/>
                </a:lnTo>
                <a:lnTo>
                  <a:pt x="789" y="1586"/>
                </a:lnTo>
                <a:lnTo>
                  <a:pt x="787" y="1579"/>
                </a:lnTo>
                <a:lnTo>
                  <a:pt x="789" y="1569"/>
                </a:lnTo>
                <a:lnTo>
                  <a:pt x="783" y="1575"/>
                </a:lnTo>
                <a:lnTo>
                  <a:pt x="778" y="1580"/>
                </a:lnTo>
                <a:lnTo>
                  <a:pt x="778" y="1585"/>
                </a:lnTo>
                <a:lnTo>
                  <a:pt x="781" y="1586"/>
                </a:lnTo>
                <a:lnTo>
                  <a:pt x="781" y="1587"/>
                </a:lnTo>
                <a:lnTo>
                  <a:pt x="781" y="1586"/>
                </a:lnTo>
                <a:close/>
                <a:moveTo>
                  <a:pt x="1538" y="1239"/>
                </a:moveTo>
                <a:lnTo>
                  <a:pt x="1543" y="1242"/>
                </a:lnTo>
                <a:lnTo>
                  <a:pt x="1545" y="1236"/>
                </a:lnTo>
                <a:lnTo>
                  <a:pt x="1548" y="1230"/>
                </a:lnTo>
                <a:lnTo>
                  <a:pt x="1550" y="1225"/>
                </a:lnTo>
                <a:lnTo>
                  <a:pt x="1549" y="1221"/>
                </a:lnTo>
                <a:lnTo>
                  <a:pt x="1544" y="1223"/>
                </a:lnTo>
                <a:lnTo>
                  <a:pt x="1547" y="1217"/>
                </a:lnTo>
                <a:lnTo>
                  <a:pt x="1547" y="1211"/>
                </a:lnTo>
                <a:lnTo>
                  <a:pt x="1541" y="1219"/>
                </a:lnTo>
                <a:lnTo>
                  <a:pt x="1539" y="1229"/>
                </a:lnTo>
                <a:lnTo>
                  <a:pt x="1534" y="1236"/>
                </a:lnTo>
                <a:lnTo>
                  <a:pt x="1538" y="1239"/>
                </a:lnTo>
                <a:lnTo>
                  <a:pt x="1540" y="1243"/>
                </a:lnTo>
                <a:lnTo>
                  <a:pt x="1538" y="1239"/>
                </a:lnTo>
                <a:close/>
                <a:moveTo>
                  <a:pt x="954" y="1591"/>
                </a:moveTo>
                <a:lnTo>
                  <a:pt x="943" y="1591"/>
                </a:lnTo>
                <a:lnTo>
                  <a:pt x="934" y="1593"/>
                </a:lnTo>
                <a:lnTo>
                  <a:pt x="935" y="1594"/>
                </a:lnTo>
                <a:lnTo>
                  <a:pt x="938" y="1595"/>
                </a:lnTo>
                <a:lnTo>
                  <a:pt x="939" y="1595"/>
                </a:lnTo>
                <a:lnTo>
                  <a:pt x="941" y="1595"/>
                </a:lnTo>
                <a:lnTo>
                  <a:pt x="941" y="1596"/>
                </a:lnTo>
                <a:lnTo>
                  <a:pt x="942" y="1597"/>
                </a:lnTo>
                <a:lnTo>
                  <a:pt x="948" y="1599"/>
                </a:lnTo>
                <a:lnTo>
                  <a:pt x="954" y="1600"/>
                </a:lnTo>
                <a:lnTo>
                  <a:pt x="970" y="1601"/>
                </a:lnTo>
                <a:lnTo>
                  <a:pt x="987" y="1602"/>
                </a:lnTo>
                <a:lnTo>
                  <a:pt x="981" y="1600"/>
                </a:lnTo>
                <a:lnTo>
                  <a:pt x="975" y="1599"/>
                </a:lnTo>
                <a:lnTo>
                  <a:pt x="973" y="1597"/>
                </a:lnTo>
                <a:lnTo>
                  <a:pt x="971" y="1596"/>
                </a:lnTo>
                <a:lnTo>
                  <a:pt x="971" y="1594"/>
                </a:lnTo>
                <a:lnTo>
                  <a:pt x="970" y="1592"/>
                </a:lnTo>
                <a:lnTo>
                  <a:pt x="962" y="1589"/>
                </a:lnTo>
                <a:lnTo>
                  <a:pt x="954" y="1591"/>
                </a:lnTo>
                <a:lnTo>
                  <a:pt x="954" y="1589"/>
                </a:lnTo>
                <a:lnTo>
                  <a:pt x="954" y="1591"/>
                </a:lnTo>
                <a:close/>
                <a:moveTo>
                  <a:pt x="965" y="1634"/>
                </a:moveTo>
                <a:lnTo>
                  <a:pt x="955" y="1634"/>
                </a:lnTo>
                <a:lnTo>
                  <a:pt x="943" y="1634"/>
                </a:lnTo>
                <a:lnTo>
                  <a:pt x="937" y="1626"/>
                </a:lnTo>
                <a:lnTo>
                  <a:pt x="927" y="1625"/>
                </a:lnTo>
                <a:lnTo>
                  <a:pt x="927" y="1626"/>
                </a:lnTo>
                <a:lnTo>
                  <a:pt x="926" y="1627"/>
                </a:lnTo>
                <a:lnTo>
                  <a:pt x="925" y="1628"/>
                </a:lnTo>
                <a:lnTo>
                  <a:pt x="924" y="1628"/>
                </a:lnTo>
                <a:lnTo>
                  <a:pt x="922" y="1630"/>
                </a:lnTo>
                <a:lnTo>
                  <a:pt x="922" y="1634"/>
                </a:lnTo>
                <a:lnTo>
                  <a:pt x="927" y="1636"/>
                </a:lnTo>
                <a:lnTo>
                  <a:pt x="934" y="1635"/>
                </a:lnTo>
                <a:lnTo>
                  <a:pt x="940" y="1637"/>
                </a:lnTo>
                <a:lnTo>
                  <a:pt x="946" y="1638"/>
                </a:lnTo>
                <a:lnTo>
                  <a:pt x="956" y="1636"/>
                </a:lnTo>
                <a:lnTo>
                  <a:pt x="965" y="1634"/>
                </a:lnTo>
                <a:lnTo>
                  <a:pt x="958" y="1634"/>
                </a:lnTo>
                <a:lnTo>
                  <a:pt x="965" y="1634"/>
                </a:lnTo>
                <a:close/>
                <a:moveTo>
                  <a:pt x="1527" y="1237"/>
                </a:moveTo>
                <a:lnTo>
                  <a:pt x="1535" y="1225"/>
                </a:lnTo>
                <a:lnTo>
                  <a:pt x="1541" y="1212"/>
                </a:lnTo>
                <a:lnTo>
                  <a:pt x="1542" y="1207"/>
                </a:lnTo>
                <a:lnTo>
                  <a:pt x="1542" y="1203"/>
                </a:lnTo>
                <a:lnTo>
                  <a:pt x="1540" y="1202"/>
                </a:lnTo>
                <a:lnTo>
                  <a:pt x="1538" y="1204"/>
                </a:lnTo>
                <a:lnTo>
                  <a:pt x="1536" y="1209"/>
                </a:lnTo>
                <a:lnTo>
                  <a:pt x="1535" y="1212"/>
                </a:lnTo>
                <a:lnTo>
                  <a:pt x="1534" y="1215"/>
                </a:lnTo>
                <a:lnTo>
                  <a:pt x="1532" y="1219"/>
                </a:lnTo>
                <a:lnTo>
                  <a:pt x="1527" y="1228"/>
                </a:lnTo>
                <a:lnTo>
                  <a:pt x="1527" y="1237"/>
                </a:lnTo>
                <a:lnTo>
                  <a:pt x="1528" y="1228"/>
                </a:lnTo>
                <a:lnTo>
                  <a:pt x="1527" y="1237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close/>
                <a:moveTo>
                  <a:pt x="1538" y="1203"/>
                </a:move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lnTo>
                  <a:pt x="1538" y="1203"/>
                </a:lnTo>
                <a:close/>
                <a:moveTo>
                  <a:pt x="1248" y="1583"/>
                </a:moveTo>
                <a:lnTo>
                  <a:pt x="1248" y="1566"/>
                </a:lnTo>
                <a:lnTo>
                  <a:pt x="1248" y="1550"/>
                </a:lnTo>
                <a:lnTo>
                  <a:pt x="1244" y="1566"/>
                </a:lnTo>
                <a:lnTo>
                  <a:pt x="1248" y="1583"/>
                </a:lnTo>
                <a:close/>
                <a:moveTo>
                  <a:pt x="917" y="1605"/>
                </a:moveTo>
                <a:lnTo>
                  <a:pt x="917" y="1605"/>
                </a:lnTo>
                <a:lnTo>
                  <a:pt x="917" y="1605"/>
                </a:lnTo>
                <a:lnTo>
                  <a:pt x="917" y="1605"/>
                </a:lnTo>
                <a:lnTo>
                  <a:pt x="917" y="1605"/>
                </a:lnTo>
                <a:close/>
                <a:moveTo>
                  <a:pt x="913" y="1612"/>
                </a:moveTo>
                <a:lnTo>
                  <a:pt x="921" y="1610"/>
                </a:lnTo>
                <a:lnTo>
                  <a:pt x="929" y="1611"/>
                </a:lnTo>
                <a:lnTo>
                  <a:pt x="935" y="1610"/>
                </a:lnTo>
                <a:lnTo>
                  <a:pt x="943" y="1609"/>
                </a:lnTo>
                <a:lnTo>
                  <a:pt x="946" y="1607"/>
                </a:lnTo>
                <a:lnTo>
                  <a:pt x="948" y="1609"/>
                </a:lnTo>
                <a:lnTo>
                  <a:pt x="949" y="1609"/>
                </a:lnTo>
                <a:lnTo>
                  <a:pt x="950" y="1610"/>
                </a:lnTo>
                <a:lnTo>
                  <a:pt x="955" y="1612"/>
                </a:lnTo>
                <a:lnTo>
                  <a:pt x="959" y="1612"/>
                </a:lnTo>
                <a:lnTo>
                  <a:pt x="965" y="1612"/>
                </a:lnTo>
                <a:lnTo>
                  <a:pt x="971" y="1609"/>
                </a:lnTo>
                <a:lnTo>
                  <a:pt x="960" y="1608"/>
                </a:lnTo>
                <a:lnTo>
                  <a:pt x="950" y="1605"/>
                </a:lnTo>
                <a:lnTo>
                  <a:pt x="948" y="1605"/>
                </a:lnTo>
                <a:lnTo>
                  <a:pt x="946" y="1607"/>
                </a:lnTo>
                <a:lnTo>
                  <a:pt x="945" y="1607"/>
                </a:lnTo>
                <a:lnTo>
                  <a:pt x="945" y="1604"/>
                </a:lnTo>
                <a:lnTo>
                  <a:pt x="942" y="1603"/>
                </a:lnTo>
                <a:lnTo>
                  <a:pt x="940" y="1602"/>
                </a:lnTo>
                <a:lnTo>
                  <a:pt x="931" y="1602"/>
                </a:lnTo>
                <a:lnTo>
                  <a:pt x="923" y="1604"/>
                </a:lnTo>
                <a:lnTo>
                  <a:pt x="916" y="1607"/>
                </a:lnTo>
                <a:lnTo>
                  <a:pt x="913" y="1612"/>
                </a:lnTo>
                <a:lnTo>
                  <a:pt x="916" y="1608"/>
                </a:lnTo>
                <a:lnTo>
                  <a:pt x="913" y="1612"/>
                </a:lnTo>
                <a:close/>
                <a:moveTo>
                  <a:pt x="587" y="499"/>
                </a:moveTo>
                <a:lnTo>
                  <a:pt x="585" y="503"/>
                </a:lnTo>
                <a:lnTo>
                  <a:pt x="585" y="508"/>
                </a:lnTo>
                <a:lnTo>
                  <a:pt x="583" y="514"/>
                </a:lnTo>
                <a:lnTo>
                  <a:pt x="584" y="520"/>
                </a:lnTo>
                <a:lnTo>
                  <a:pt x="591" y="516"/>
                </a:lnTo>
                <a:lnTo>
                  <a:pt x="595" y="509"/>
                </a:lnTo>
                <a:lnTo>
                  <a:pt x="595" y="505"/>
                </a:lnTo>
                <a:lnTo>
                  <a:pt x="594" y="503"/>
                </a:lnTo>
                <a:lnTo>
                  <a:pt x="591" y="500"/>
                </a:lnTo>
                <a:lnTo>
                  <a:pt x="587" y="499"/>
                </a:lnTo>
                <a:lnTo>
                  <a:pt x="588" y="499"/>
                </a:lnTo>
                <a:lnTo>
                  <a:pt x="587" y="499"/>
                </a:lnTo>
                <a:close/>
                <a:moveTo>
                  <a:pt x="1192" y="108"/>
                </a:moveTo>
                <a:lnTo>
                  <a:pt x="1209" y="106"/>
                </a:lnTo>
                <a:lnTo>
                  <a:pt x="1226" y="102"/>
                </a:lnTo>
                <a:lnTo>
                  <a:pt x="1218" y="99"/>
                </a:lnTo>
                <a:lnTo>
                  <a:pt x="1209" y="100"/>
                </a:lnTo>
                <a:lnTo>
                  <a:pt x="1199" y="103"/>
                </a:lnTo>
                <a:lnTo>
                  <a:pt x="1192" y="108"/>
                </a:lnTo>
                <a:lnTo>
                  <a:pt x="1199" y="105"/>
                </a:lnTo>
                <a:lnTo>
                  <a:pt x="1192" y="108"/>
                </a:lnTo>
                <a:close/>
                <a:moveTo>
                  <a:pt x="156" y="954"/>
                </a:moveTo>
                <a:lnTo>
                  <a:pt x="173" y="947"/>
                </a:lnTo>
                <a:lnTo>
                  <a:pt x="189" y="935"/>
                </a:lnTo>
                <a:lnTo>
                  <a:pt x="169" y="941"/>
                </a:lnTo>
                <a:lnTo>
                  <a:pt x="156" y="954"/>
                </a:lnTo>
                <a:close/>
                <a:moveTo>
                  <a:pt x="973" y="1719"/>
                </a:moveTo>
                <a:lnTo>
                  <a:pt x="975" y="1719"/>
                </a:lnTo>
                <a:lnTo>
                  <a:pt x="976" y="1717"/>
                </a:lnTo>
                <a:lnTo>
                  <a:pt x="983" y="1718"/>
                </a:lnTo>
                <a:lnTo>
                  <a:pt x="988" y="1721"/>
                </a:lnTo>
                <a:lnTo>
                  <a:pt x="987" y="1721"/>
                </a:lnTo>
                <a:lnTo>
                  <a:pt x="988" y="1721"/>
                </a:lnTo>
                <a:lnTo>
                  <a:pt x="997" y="1724"/>
                </a:lnTo>
                <a:lnTo>
                  <a:pt x="997" y="1717"/>
                </a:lnTo>
                <a:lnTo>
                  <a:pt x="987" y="1713"/>
                </a:lnTo>
                <a:lnTo>
                  <a:pt x="976" y="1717"/>
                </a:lnTo>
                <a:lnTo>
                  <a:pt x="975" y="1718"/>
                </a:lnTo>
                <a:lnTo>
                  <a:pt x="973" y="1719"/>
                </a:lnTo>
                <a:lnTo>
                  <a:pt x="974" y="1720"/>
                </a:lnTo>
                <a:lnTo>
                  <a:pt x="973" y="1719"/>
                </a:lnTo>
                <a:lnTo>
                  <a:pt x="973" y="1719"/>
                </a:lnTo>
                <a:close/>
                <a:moveTo>
                  <a:pt x="1243" y="1545"/>
                </a:moveTo>
                <a:lnTo>
                  <a:pt x="1246" y="1543"/>
                </a:lnTo>
                <a:lnTo>
                  <a:pt x="1248" y="1537"/>
                </a:lnTo>
                <a:lnTo>
                  <a:pt x="1248" y="1534"/>
                </a:lnTo>
                <a:lnTo>
                  <a:pt x="1250" y="1530"/>
                </a:lnTo>
                <a:lnTo>
                  <a:pt x="1251" y="1520"/>
                </a:lnTo>
                <a:lnTo>
                  <a:pt x="1247" y="1511"/>
                </a:lnTo>
                <a:lnTo>
                  <a:pt x="1245" y="1528"/>
                </a:lnTo>
                <a:lnTo>
                  <a:pt x="1243" y="1545"/>
                </a:lnTo>
                <a:lnTo>
                  <a:pt x="1244" y="1541"/>
                </a:lnTo>
                <a:lnTo>
                  <a:pt x="1243" y="1545"/>
                </a:lnTo>
                <a:close/>
                <a:moveTo>
                  <a:pt x="900" y="1680"/>
                </a:moveTo>
                <a:lnTo>
                  <a:pt x="902" y="1685"/>
                </a:lnTo>
                <a:lnTo>
                  <a:pt x="906" y="1688"/>
                </a:lnTo>
                <a:lnTo>
                  <a:pt x="912" y="1688"/>
                </a:lnTo>
                <a:lnTo>
                  <a:pt x="916" y="1688"/>
                </a:lnTo>
                <a:lnTo>
                  <a:pt x="918" y="1692"/>
                </a:lnTo>
                <a:lnTo>
                  <a:pt x="921" y="1696"/>
                </a:lnTo>
                <a:lnTo>
                  <a:pt x="925" y="1696"/>
                </a:lnTo>
                <a:lnTo>
                  <a:pt x="929" y="1696"/>
                </a:lnTo>
                <a:lnTo>
                  <a:pt x="933" y="1697"/>
                </a:lnTo>
                <a:lnTo>
                  <a:pt x="934" y="1694"/>
                </a:lnTo>
                <a:lnTo>
                  <a:pt x="932" y="1690"/>
                </a:lnTo>
                <a:lnTo>
                  <a:pt x="929" y="1686"/>
                </a:lnTo>
                <a:lnTo>
                  <a:pt x="921" y="1684"/>
                </a:lnTo>
                <a:lnTo>
                  <a:pt x="913" y="1682"/>
                </a:lnTo>
                <a:lnTo>
                  <a:pt x="907" y="1679"/>
                </a:lnTo>
                <a:lnTo>
                  <a:pt x="900" y="1680"/>
                </a:lnTo>
                <a:lnTo>
                  <a:pt x="900" y="1680"/>
                </a:lnTo>
                <a:lnTo>
                  <a:pt x="900" y="1680"/>
                </a:lnTo>
                <a:close/>
                <a:moveTo>
                  <a:pt x="991" y="1881"/>
                </a:moveTo>
                <a:lnTo>
                  <a:pt x="966" y="1875"/>
                </a:lnTo>
                <a:lnTo>
                  <a:pt x="943" y="1879"/>
                </a:lnTo>
                <a:lnTo>
                  <a:pt x="966" y="1879"/>
                </a:lnTo>
                <a:lnTo>
                  <a:pt x="991" y="1881"/>
                </a:lnTo>
                <a:close/>
                <a:moveTo>
                  <a:pt x="1556" y="1261"/>
                </a:moveTo>
                <a:lnTo>
                  <a:pt x="1555" y="1260"/>
                </a:lnTo>
                <a:lnTo>
                  <a:pt x="1553" y="1259"/>
                </a:lnTo>
                <a:lnTo>
                  <a:pt x="1553" y="1260"/>
                </a:lnTo>
                <a:lnTo>
                  <a:pt x="1556" y="1261"/>
                </a:lnTo>
                <a:close/>
                <a:moveTo>
                  <a:pt x="183" y="810"/>
                </a:moveTo>
                <a:lnTo>
                  <a:pt x="168" y="805"/>
                </a:lnTo>
                <a:lnTo>
                  <a:pt x="155" y="813"/>
                </a:lnTo>
                <a:lnTo>
                  <a:pt x="168" y="817"/>
                </a:lnTo>
                <a:lnTo>
                  <a:pt x="183" y="810"/>
                </a:lnTo>
                <a:close/>
                <a:moveTo>
                  <a:pt x="1015" y="1808"/>
                </a:moveTo>
                <a:lnTo>
                  <a:pt x="1022" y="1809"/>
                </a:lnTo>
                <a:lnTo>
                  <a:pt x="1030" y="1808"/>
                </a:lnTo>
                <a:lnTo>
                  <a:pt x="1024" y="1798"/>
                </a:lnTo>
                <a:lnTo>
                  <a:pt x="1016" y="1793"/>
                </a:lnTo>
                <a:lnTo>
                  <a:pt x="1019" y="1795"/>
                </a:lnTo>
                <a:lnTo>
                  <a:pt x="1021" y="1798"/>
                </a:lnTo>
                <a:lnTo>
                  <a:pt x="1014" y="1798"/>
                </a:lnTo>
                <a:lnTo>
                  <a:pt x="1007" y="1801"/>
                </a:lnTo>
                <a:lnTo>
                  <a:pt x="1009" y="1807"/>
                </a:lnTo>
                <a:lnTo>
                  <a:pt x="1015" y="1808"/>
                </a:lnTo>
                <a:lnTo>
                  <a:pt x="1015" y="1808"/>
                </a:lnTo>
                <a:lnTo>
                  <a:pt x="1015" y="1808"/>
                </a:lnTo>
                <a:close/>
                <a:moveTo>
                  <a:pt x="358" y="951"/>
                </a:moveTo>
                <a:lnTo>
                  <a:pt x="366" y="945"/>
                </a:lnTo>
                <a:lnTo>
                  <a:pt x="374" y="941"/>
                </a:lnTo>
                <a:lnTo>
                  <a:pt x="383" y="938"/>
                </a:lnTo>
                <a:lnTo>
                  <a:pt x="391" y="931"/>
                </a:lnTo>
                <a:lnTo>
                  <a:pt x="378" y="935"/>
                </a:lnTo>
                <a:lnTo>
                  <a:pt x="364" y="940"/>
                </a:lnTo>
                <a:lnTo>
                  <a:pt x="358" y="943"/>
                </a:lnTo>
                <a:lnTo>
                  <a:pt x="354" y="946"/>
                </a:lnTo>
                <a:lnTo>
                  <a:pt x="353" y="951"/>
                </a:lnTo>
                <a:lnTo>
                  <a:pt x="358" y="951"/>
                </a:lnTo>
                <a:lnTo>
                  <a:pt x="361" y="949"/>
                </a:lnTo>
                <a:lnTo>
                  <a:pt x="358" y="951"/>
                </a:lnTo>
                <a:close/>
                <a:moveTo>
                  <a:pt x="1206" y="80"/>
                </a:moveTo>
                <a:lnTo>
                  <a:pt x="1207" y="81"/>
                </a:lnTo>
                <a:lnTo>
                  <a:pt x="1210" y="83"/>
                </a:lnTo>
                <a:lnTo>
                  <a:pt x="1212" y="78"/>
                </a:lnTo>
                <a:lnTo>
                  <a:pt x="1217" y="74"/>
                </a:lnTo>
                <a:lnTo>
                  <a:pt x="1219" y="73"/>
                </a:lnTo>
                <a:lnTo>
                  <a:pt x="1222" y="73"/>
                </a:lnTo>
                <a:lnTo>
                  <a:pt x="1223" y="75"/>
                </a:lnTo>
                <a:lnTo>
                  <a:pt x="1227" y="77"/>
                </a:lnTo>
                <a:lnTo>
                  <a:pt x="1231" y="76"/>
                </a:lnTo>
                <a:lnTo>
                  <a:pt x="1237" y="75"/>
                </a:lnTo>
                <a:lnTo>
                  <a:pt x="1239" y="74"/>
                </a:lnTo>
                <a:lnTo>
                  <a:pt x="1242" y="75"/>
                </a:lnTo>
                <a:lnTo>
                  <a:pt x="1242" y="76"/>
                </a:lnTo>
                <a:lnTo>
                  <a:pt x="1240" y="78"/>
                </a:lnTo>
                <a:lnTo>
                  <a:pt x="1243" y="80"/>
                </a:lnTo>
                <a:lnTo>
                  <a:pt x="1246" y="78"/>
                </a:lnTo>
                <a:lnTo>
                  <a:pt x="1248" y="76"/>
                </a:lnTo>
                <a:lnTo>
                  <a:pt x="1247" y="72"/>
                </a:lnTo>
                <a:lnTo>
                  <a:pt x="1250" y="72"/>
                </a:lnTo>
                <a:lnTo>
                  <a:pt x="1251" y="72"/>
                </a:lnTo>
                <a:lnTo>
                  <a:pt x="1247" y="69"/>
                </a:lnTo>
                <a:lnTo>
                  <a:pt x="1243" y="69"/>
                </a:lnTo>
                <a:lnTo>
                  <a:pt x="1232" y="72"/>
                </a:lnTo>
                <a:lnTo>
                  <a:pt x="1222" y="73"/>
                </a:lnTo>
                <a:lnTo>
                  <a:pt x="1226" y="65"/>
                </a:lnTo>
                <a:lnTo>
                  <a:pt x="1231" y="57"/>
                </a:lnTo>
                <a:lnTo>
                  <a:pt x="1220" y="59"/>
                </a:lnTo>
                <a:lnTo>
                  <a:pt x="1211" y="68"/>
                </a:lnTo>
                <a:lnTo>
                  <a:pt x="1206" y="72"/>
                </a:lnTo>
                <a:lnTo>
                  <a:pt x="1203" y="75"/>
                </a:lnTo>
                <a:lnTo>
                  <a:pt x="1203" y="78"/>
                </a:lnTo>
                <a:lnTo>
                  <a:pt x="1206" y="80"/>
                </a:lnTo>
                <a:lnTo>
                  <a:pt x="1204" y="80"/>
                </a:lnTo>
                <a:lnTo>
                  <a:pt x="1206" y="80"/>
                </a:lnTo>
                <a:close/>
                <a:moveTo>
                  <a:pt x="1066" y="277"/>
                </a:moveTo>
                <a:lnTo>
                  <a:pt x="1065" y="284"/>
                </a:lnTo>
                <a:lnTo>
                  <a:pt x="1059" y="284"/>
                </a:lnTo>
                <a:lnTo>
                  <a:pt x="1056" y="283"/>
                </a:lnTo>
                <a:lnTo>
                  <a:pt x="1053" y="284"/>
                </a:lnTo>
                <a:lnTo>
                  <a:pt x="1053" y="289"/>
                </a:lnTo>
                <a:lnTo>
                  <a:pt x="1056" y="290"/>
                </a:lnTo>
                <a:lnTo>
                  <a:pt x="1056" y="296"/>
                </a:lnTo>
                <a:lnTo>
                  <a:pt x="1055" y="300"/>
                </a:lnTo>
                <a:lnTo>
                  <a:pt x="1050" y="300"/>
                </a:lnTo>
                <a:lnTo>
                  <a:pt x="1049" y="302"/>
                </a:lnTo>
                <a:lnTo>
                  <a:pt x="1049" y="308"/>
                </a:lnTo>
                <a:lnTo>
                  <a:pt x="1050" y="314"/>
                </a:lnTo>
                <a:lnTo>
                  <a:pt x="1054" y="322"/>
                </a:lnTo>
                <a:lnTo>
                  <a:pt x="1058" y="330"/>
                </a:lnTo>
                <a:lnTo>
                  <a:pt x="1070" y="299"/>
                </a:lnTo>
                <a:lnTo>
                  <a:pt x="1074" y="267"/>
                </a:lnTo>
                <a:lnTo>
                  <a:pt x="1077" y="273"/>
                </a:lnTo>
                <a:lnTo>
                  <a:pt x="1082" y="277"/>
                </a:lnTo>
                <a:lnTo>
                  <a:pt x="1087" y="263"/>
                </a:lnTo>
                <a:lnTo>
                  <a:pt x="1090" y="248"/>
                </a:lnTo>
                <a:lnTo>
                  <a:pt x="1092" y="248"/>
                </a:lnTo>
                <a:lnTo>
                  <a:pt x="1095" y="248"/>
                </a:lnTo>
                <a:lnTo>
                  <a:pt x="1096" y="246"/>
                </a:lnTo>
                <a:lnTo>
                  <a:pt x="1096" y="241"/>
                </a:lnTo>
                <a:lnTo>
                  <a:pt x="1099" y="234"/>
                </a:lnTo>
                <a:lnTo>
                  <a:pt x="1104" y="227"/>
                </a:lnTo>
                <a:lnTo>
                  <a:pt x="1111" y="211"/>
                </a:lnTo>
                <a:lnTo>
                  <a:pt x="1119" y="196"/>
                </a:lnTo>
                <a:lnTo>
                  <a:pt x="1123" y="189"/>
                </a:lnTo>
                <a:lnTo>
                  <a:pt x="1129" y="182"/>
                </a:lnTo>
                <a:lnTo>
                  <a:pt x="1132" y="177"/>
                </a:lnTo>
                <a:lnTo>
                  <a:pt x="1135" y="172"/>
                </a:lnTo>
                <a:lnTo>
                  <a:pt x="1130" y="169"/>
                </a:lnTo>
                <a:lnTo>
                  <a:pt x="1127" y="166"/>
                </a:lnTo>
                <a:lnTo>
                  <a:pt x="1131" y="163"/>
                </a:lnTo>
                <a:lnTo>
                  <a:pt x="1138" y="161"/>
                </a:lnTo>
                <a:lnTo>
                  <a:pt x="1133" y="149"/>
                </a:lnTo>
                <a:lnTo>
                  <a:pt x="1130" y="136"/>
                </a:lnTo>
                <a:lnTo>
                  <a:pt x="1129" y="143"/>
                </a:lnTo>
                <a:lnTo>
                  <a:pt x="1128" y="150"/>
                </a:lnTo>
                <a:lnTo>
                  <a:pt x="1126" y="146"/>
                </a:lnTo>
                <a:lnTo>
                  <a:pt x="1122" y="148"/>
                </a:lnTo>
                <a:lnTo>
                  <a:pt x="1121" y="157"/>
                </a:lnTo>
                <a:lnTo>
                  <a:pt x="1116" y="161"/>
                </a:lnTo>
                <a:lnTo>
                  <a:pt x="1116" y="159"/>
                </a:lnTo>
                <a:lnTo>
                  <a:pt x="1115" y="157"/>
                </a:lnTo>
                <a:lnTo>
                  <a:pt x="1113" y="158"/>
                </a:lnTo>
                <a:lnTo>
                  <a:pt x="1112" y="160"/>
                </a:lnTo>
                <a:lnTo>
                  <a:pt x="1110" y="167"/>
                </a:lnTo>
                <a:lnTo>
                  <a:pt x="1106" y="172"/>
                </a:lnTo>
                <a:lnTo>
                  <a:pt x="1100" y="176"/>
                </a:lnTo>
                <a:lnTo>
                  <a:pt x="1097" y="183"/>
                </a:lnTo>
                <a:lnTo>
                  <a:pt x="1096" y="191"/>
                </a:lnTo>
                <a:lnTo>
                  <a:pt x="1094" y="200"/>
                </a:lnTo>
                <a:lnTo>
                  <a:pt x="1088" y="207"/>
                </a:lnTo>
                <a:lnTo>
                  <a:pt x="1082" y="215"/>
                </a:lnTo>
                <a:lnTo>
                  <a:pt x="1078" y="224"/>
                </a:lnTo>
                <a:lnTo>
                  <a:pt x="1075" y="234"/>
                </a:lnTo>
                <a:lnTo>
                  <a:pt x="1073" y="230"/>
                </a:lnTo>
                <a:lnTo>
                  <a:pt x="1071" y="232"/>
                </a:lnTo>
                <a:lnTo>
                  <a:pt x="1071" y="240"/>
                </a:lnTo>
                <a:lnTo>
                  <a:pt x="1071" y="248"/>
                </a:lnTo>
                <a:lnTo>
                  <a:pt x="1065" y="246"/>
                </a:lnTo>
                <a:lnTo>
                  <a:pt x="1062" y="250"/>
                </a:lnTo>
                <a:lnTo>
                  <a:pt x="1062" y="254"/>
                </a:lnTo>
                <a:lnTo>
                  <a:pt x="1061" y="257"/>
                </a:lnTo>
                <a:lnTo>
                  <a:pt x="1061" y="259"/>
                </a:lnTo>
                <a:lnTo>
                  <a:pt x="1058" y="260"/>
                </a:lnTo>
                <a:lnTo>
                  <a:pt x="1057" y="260"/>
                </a:lnTo>
                <a:lnTo>
                  <a:pt x="1056" y="262"/>
                </a:lnTo>
                <a:lnTo>
                  <a:pt x="1055" y="266"/>
                </a:lnTo>
                <a:lnTo>
                  <a:pt x="1055" y="271"/>
                </a:lnTo>
                <a:lnTo>
                  <a:pt x="1059" y="276"/>
                </a:lnTo>
                <a:lnTo>
                  <a:pt x="1066" y="277"/>
                </a:lnTo>
                <a:lnTo>
                  <a:pt x="1065" y="281"/>
                </a:lnTo>
                <a:lnTo>
                  <a:pt x="1066" y="277"/>
                </a:lnTo>
                <a:close/>
                <a:moveTo>
                  <a:pt x="1089" y="247"/>
                </a:moveTo>
                <a:lnTo>
                  <a:pt x="1089" y="247"/>
                </a:lnTo>
                <a:lnTo>
                  <a:pt x="1089" y="248"/>
                </a:lnTo>
                <a:lnTo>
                  <a:pt x="1089" y="248"/>
                </a:lnTo>
                <a:lnTo>
                  <a:pt x="1089" y="247"/>
                </a:lnTo>
                <a:lnTo>
                  <a:pt x="1089" y="247"/>
                </a:lnTo>
                <a:lnTo>
                  <a:pt x="1089" y="247"/>
                </a:lnTo>
                <a:close/>
                <a:moveTo>
                  <a:pt x="1055" y="272"/>
                </a:moveTo>
                <a:lnTo>
                  <a:pt x="1055" y="273"/>
                </a:lnTo>
                <a:lnTo>
                  <a:pt x="1055" y="272"/>
                </a:lnTo>
                <a:lnTo>
                  <a:pt x="1055" y="272"/>
                </a:lnTo>
                <a:lnTo>
                  <a:pt x="1055" y="272"/>
                </a:lnTo>
                <a:close/>
                <a:moveTo>
                  <a:pt x="993" y="1899"/>
                </a:moveTo>
                <a:lnTo>
                  <a:pt x="988" y="1896"/>
                </a:lnTo>
                <a:lnTo>
                  <a:pt x="982" y="1895"/>
                </a:lnTo>
                <a:lnTo>
                  <a:pt x="979" y="1893"/>
                </a:lnTo>
                <a:lnTo>
                  <a:pt x="974" y="1893"/>
                </a:lnTo>
                <a:lnTo>
                  <a:pt x="965" y="1898"/>
                </a:lnTo>
                <a:lnTo>
                  <a:pt x="955" y="1893"/>
                </a:lnTo>
                <a:lnTo>
                  <a:pt x="959" y="1892"/>
                </a:lnTo>
                <a:lnTo>
                  <a:pt x="965" y="1890"/>
                </a:lnTo>
                <a:lnTo>
                  <a:pt x="955" y="1890"/>
                </a:lnTo>
                <a:lnTo>
                  <a:pt x="948" y="1893"/>
                </a:lnTo>
                <a:lnTo>
                  <a:pt x="950" y="1898"/>
                </a:lnTo>
                <a:lnTo>
                  <a:pt x="958" y="1900"/>
                </a:lnTo>
                <a:lnTo>
                  <a:pt x="970" y="1901"/>
                </a:lnTo>
                <a:lnTo>
                  <a:pt x="981" y="1901"/>
                </a:lnTo>
                <a:lnTo>
                  <a:pt x="987" y="1902"/>
                </a:lnTo>
                <a:lnTo>
                  <a:pt x="992" y="1902"/>
                </a:lnTo>
                <a:lnTo>
                  <a:pt x="995" y="1901"/>
                </a:lnTo>
                <a:lnTo>
                  <a:pt x="993" y="1899"/>
                </a:lnTo>
                <a:lnTo>
                  <a:pt x="991" y="1898"/>
                </a:lnTo>
                <a:lnTo>
                  <a:pt x="993" y="1899"/>
                </a:lnTo>
                <a:close/>
                <a:moveTo>
                  <a:pt x="1146" y="155"/>
                </a:moveTo>
                <a:lnTo>
                  <a:pt x="1152" y="135"/>
                </a:lnTo>
                <a:lnTo>
                  <a:pt x="1155" y="114"/>
                </a:lnTo>
                <a:lnTo>
                  <a:pt x="1149" y="124"/>
                </a:lnTo>
                <a:lnTo>
                  <a:pt x="1146" y="134"/>
                </a:lnTo>
                <a:lnTo>
                  <a:pt x="1145" y="127"/>
                </a:lnTo>
                <a:lnTo>
                  <a:pt x="1140" y="124"/>
                </a:lnTo>
                <a:lnTo>
                  <a:pt x="1137" y="127"/>
                </a:lnTo>
                <a:lnTo>
                  <a:pt x="1137" y="133"/>
                </a:lnTo>
                <a:lnTo>
                  <a:pt x="1137" y="146"/>
                </a:lnTo>
                <a:lnTo>
                  <a:pt x="1146" y="155"/>
                </a:lnTo>
                <a:lnTo>
                  <a:pt x="1141" y="149"/>
                </a:lnTo>
                <a:lnTo>
                  <a:pt x="1146" y="155"/>
                </a:lnTo>
                <a:close/>
                <a:moveTo>
                  <a:pt x="1146" y="134"/>
                </a:moveTo>
                <a:lnTo>
                  <a:pt x="1146" y="139"/>
                </a:lnTo>
                <a:lnTo>
                  <a:pt x="1145" y="142"/>
                </a:lnTo>
                <a:lnTo>
                  <a:pt x="1145" y="139"/>
                </a:lnTo>
                <a:lnTo>
                  <a:pt x="1146" y="134"/>
                </a:lnTo>
                <a:close/>
                <a:moveTo>
                  <a:pt x="568" y="1543"/>
                </a:moveTo>
                <a:lnTo>
                  <a:pt x="579" y="1518"/>
                </a:lnTo>
                <a:lnTo>
                  <a:pt x="574" y="1491"/>
                </a:lnTo>
                <a:lnTo>
                  <a:pt x="570" y="1517"/>
                </a:lnTo>
                <a:lnTo>
                  <a:pt x="568" y="1543"/>
                </a:lnTo>
                <a:close/>
                <a:moveTo>
                  <a:pt x="1599" y="1348"/>
                </a:moveTo>
                <a:lnTo>
                  <a:pt x="1593" y="1343"/>
                </a:lnTo>
                <a:lnTo>
                  <a:pt x="1590" y="1335"/>
                </a:lnTo>
                <a:lnTo>
                  <a:pt x="1589" y="1334"/>
                </a:lnTo>
                <a:lnTo>
                  <a:pt x="1589" y="1331"/>
                </a:lnTo>
                <a:lnTo>
                  <a:pt x="1585" y="1333"/>
                </a:lnTo>
                <a:lnTo>
                  <a:pt x="1586" y="1335"/>
                </a:lnTo>
                <a:lnTo>
                  <a:pt x="1586" y="1339"/>
                </a:lnTo>
                <a:lnTo>
                  <a:pt x="1589" y="1344"/>
                </a:lnTo>
                <a:lnTo>
                  <a:pt x="1597" y="1364"/>
                </a:lnTo>
                <a:lnTo>
                  <a:pt x="1606" y="1384"/>
                </a:lnTo>
                <a:lnTo>
                  <a:pt x="1609" y="1380"/>
                </a:lnTo>
                <a:lnTo>
                  <a:pt x="1611" y="1377"/>
                </a:lnTo>
                <a:lnTo>
                  <a:pt x="1610" y="1373"/>
                </a:lnTo>
                <a:lnTo>
                  <a:pt x="1608" y="1369"/>
                </a:lnTo>
                <a:lnTo>
                  <a:pt x="1606" y="1358"/>
                </a:lnTo>
                <a:lnTo>
                  <a:pt x="1599" y="1348"/>
                </a:lnTo>
                <a:lnTo>
                  <a:pt x="1601" y="1350"/>
                </a:lnTo>
                <a:lnTo>
                  <a:pt x="1599" y="1348"/>
                </a:lnTo>
                <a:close/>
                <a:moveTo>
                  <a:pt x="984" y="1737"/>
                </a:moveTo>
                <a:lnTo>
                  <a:pt x="991" y="1741"/>
                </a:lnTo>
                <a:lnTo>
                  <a:pt x="1001" y="1740"/>
                </a:lnTo>
                <a:lnTo>
                  <a:pt x="1007" y="1741"/>
                </a:lnTo>
                <a:lnTo>
                  <a:pt x="1013" y="1742"/>
                </a:lnTo>
                <a:lnTo>
                  <a:pt x="1017" y="1742"/>
                </a:lnTo>
                <a:lnTo>
                  <a:pt x="1021" y="1740"/>
                </a:lnTo>
                <a:lnTo>
                  <a:pt x="1012" y="1737"/>
                </a:lnTo>
                <a:lnTo>
                  <a:pt x="1001" y="1736"/>
                </a:lnTo>
                <a:lnTo>
                  <a:pt x="992" y="1738"/>
                </a:lnTo>
                <a:lnTo>
                  <a:pt x="984" y="1735"/>
                </a:lnTo>
                <a:lnTo>
                  <a:pt x="984" y="1735"/>
                </a:lnTo>
                <a:lnTo>
                  <a:pt x="983" y="1734"/>
                </a:lnTo>
                <a:lnTo>
                  <a:pt x="981" y="1732"/>
                </a:lnTo>
                <a:lnTo>
                  <a:pt x="978" y="1729"/>
                </a:lnTo>
                <a:lnTo>
                  <a:pt x="979" y="1729"/>
                </a:lnTo>
                <a:lnTo>
                  <a:pt x="978" y="1729"/>
                </a:lnTo>
                <a:lnTo>
                  <a:pt x="979" y="1727"/>
                </a:lnTo>
                <a:lnTo>
                  <a:pt x="981" y="1726"/>
                </a:lnTo>
                <a:lnTo>
                  <a:pt x="979" y="1724"/>
                </a:lnTo>
                <a:lnTo>
                  <a:pt x="974" y="1723"/>
                </a:lnTo>
                <a:lnTo>
                  <a:pt x="974" y="1721"/>
                </a:lnTo>
                <a:lnTo>
                  <a:pt x="971" y="1720"/>
                </a:lnTo>
                <a:lnTo>
                  <a:pt x="970" y="1721"/>
                </a:lnTo>
                <a:lnTo>
                  <a:pt x="967" y="1723"/>
                </a:lnTo>
                <a:lnTo>
                  <a:pt x="962" y="1724"/>
                </a:lnTo>
                <a:lnTo>
                  <a:pt x="957" y="1726"/>
                </a:lnTo>
                <a:lnTo>
                  <a:pt x="955" y="1728"/>
                </a:lnTo>
                <a:lnTo>
                  <a:pt x="954" y="1730"/>
                </a:lnTo>
                <a:lnTo>
                  <a:pt x="956" y="1734"/>
                </a:lnTo>
                <a:lnTo>
                  <a:pt x="959" y="1735"/>
                </a:lnTo>
                <a:lnTo>
                  <a:pt x="963" y="1734"/>
                </a:lnTo>
                <a:lnTo>
                  <a:pt x="965" y="1733"/>
                </a:lnTo>
                <a:lnTo>
                  <a:pt x="968" y="1733"/>
                </a:lnTo>
                <a:lnTo>
                  <a:pt x="972" y="1733"/>
                </a:lnTo>
                <a:lnTo>
                  <a:pt x="978" y="1733"/>
                </a:lnTo>
                <a:lnTo>
                  <a:pt x="983" y="1734"/>
                </a:lnTo>
                <a:lnTo>
                  <a:pt x="984" y="1735"/>
                </a:lnTo>
                <a:lnTo>
                  <a:pt x="984" y="1735"/>
                </a:lnTo>
                <a:lnTo>
                  <a:pt x="984" y="1736"/>
                </a:lnTo>
                <a:lnTo>
                  <a:pt x="984" y="1737"/>
                </a:lnTo>
                <a:lnTo>
                  <a:pt x="983" y="1738"/>
                </a:lnTo>
                <a:lnTo>
                  <a:pt x="984" y="1737"/>
                </a:lnTo>
                <a:close/>
                <a:moveTo>
                  <a:pt x="973" y="1719"/>
                </a:moveTo>
                <a:lnTo>
                  <a:pt x="973" y="1719"/>
                </a:lnTo>
                <a:lnTo>
                  <a:pt x="973" y="1719"/>
                </a:lnTo>
                <a:lnTo>
                  <a:pt x="973" y="1719"/>
                </a:lnTo>
                <a:close/>
                <a:moveTo>
                  <a:pt x="280" y="1031"/>
                </a:moveTo>
                <a:lnTo>
                  <a:pt x="286" y="1028"/>
                </a:lnTo>
                <a:lnTo>
                  <a:pt x="292" y="1024"/>
                </a:lnTo>
                <a:lnTo>
                  <a:pt x="298" y="1026"/>
                </a:lnTo>
                <a:lnTo>
                  <a:pt x="304" y="1026"/>
                </a:lnTo>
                <a:lnTo>
                  <a:pt x="313" y="1020"/>
                </a:lnTo>
                <a:lnTo>
                  <a:pt x="321" y="1014"/>
                </a:lnTo>
                <a:lnTo>
                  <a:pt x="313" y="1014"/>
                </a:lnTo>
                <a:lnTo>
                  <a:pt x="305" y="1018"/>
                </a:lnTo>
                <a:lnTo>
                  <a:pt x="302" y="1021"/>
                </a:lnTo>
                <a:lnTo>
                  <a:pt x="297" y="1022"/>
                </a:lnTo>
                <a:lnTo>
                  <a:pt x="291" y="1022"/>
                </a:lnTo>
                <a:lnTo>
                  <a:pt x="287" y="1021"/>
                </a:lnTo>
                <a:lnTo>
                  <a:pt x="279" y="1023"/>
                </a:lnTo>
                <a:lnTo>
                  <a:pt x="273" y="1030"/>
                </a:lnTo>
                <a:lnTo>
                  <a:pt x="266" y="1035"/>
                </a:lnTo>
                <a:lnTo>
                  <a:pt x="268" y="1040"/>
                </a:lnTo>
                <a:lnTo>
                  <a:pt x="275" y="1043"/>
                </a:lnTo>
                <a:lnTo>
                  <a:pt x="284" y="1041"/>
                </a:lnTo>
                <a:lnTo>
                  <a:pt x="288" y="1040"/>
                </a:lnTo>
                <a:lnTo>
                  <a:pt x="292" y="1037"/>
                </a:lnTo>
                <a:lnTo>
                  <a:pt x="295" y="1035"/>
                </a:lnTo>
                <a:lnTo>
                  <a:pt x="298" y="1034"/>
                </a:lnTo>
                <a:lnTo>
                  <a:pt x="297" y="1030"/>
                </a:lnTo>
                <a:lnTo>
                  <a:pt x="295" y="1029"/>
                </a:lnTo>
                <a:lnTo>
                  <a:pt x="290" y="1031"/>
                </a:lnTo>
                <a:lnTo>
                  <a:pt x="287" y="1035"/>
                </a:lnTo>
                <a:lnTo>
                  <a:pt x="284" y="1038"/>
                </a:lnTo>
                <a:lnTo>
                  <a:pt x="281" y="1038"/>
                </a:lnTo>
                <a:lnTo>
                  <a:pt x="279" y="1035"/>
                </a:lnTo>
                <a:lnTo>
                  <a:pt x="280" y="1031"/>
                </a:lnTo>
                <a:lnTo>
                  <a:pt x="281" y="1031"/>
                </a:lnTo>
                <a:lnTo>
                  <a:pt x="280" y="1031"/>
                </a:lnTo>
                <a:close/>
                <a:moveTo>
                  <a:pt x="1163" y="128"/>
                </a:moveTo>
                <a:lnTo>
                  <a:pt x="1169" y="124"/>
                </a:lnTo>
                <a:lnTo>
                  <a:pt x="1173" y="118"/>
                </a:lnTo>
                <a:lnTo>
                  <a:pt x="1174" y="115"/>
                </a:lnTo>
                <a:lnTo>
                  <a:pt x="1173" y="111"/>
                </a:lnTo>
                <a:lnTo>
                  <a:pt x="1174" y="105"/>
                </a:lnTo>
                <a:lnTo>
                  <a:pt x="1177" y="99"/>
                </a:lnTo>
                <a:lnTo>
                  <a:pt x="1178" y="103"/>
                </a:lnTo>
                <a:lnTo>
                  <a:pt x="1180" y="108"/>
                </a:lnTo>
                <a:lnTo>
                  <a:pt x="1185" y="90"/>
                </a:lnTo>
                <a:lnTo>
                  <a:pt x="1186" y="72"/>
                </a:lnTo>
                <a:lnTo>
                  <a:pt x="1182" y="76"/>
                </a:lnTo>
                <a:lnTo>
                  <a:pt x="1181" y="82"/>
                </a:lnTo>
                <a:lnTo>
                  <a:pt x="1180" y="83"/>
                </a:lnTo>
                <a:lnTo>
                  <a:pt x="1179" y="85"/>
                </a:lnTo>
                <a:lnTo>
                  <a:pt x="1178" y="89"/>
                </a:lnTo>
                <a:lnTo>
                  <a:pt x="1177" y="92"/>
                </a:lnTo>
                <a:lnTo>
                  <a:pt x="1172" y="97"/>
                </a:lnTo>
                <a:lnTo>
                  <a:pt x="1164" y="94"/>
                </a:lnTo>
                <a:lnTo>
                  <a:pt x="1162" y="106"/>
                </a:lnTo>
                <a:lnTo>
                  <a:pt x="1157" y="117"/>
                </a:lnTo>
                <a:lnTo>
                  <a:pt x="1157" y="126"/>
                </a:lnTo>
                <a:lnTo>
                  <a:pt x="1163" y="128"/>
                </a:lnTo>
                <a:lnTo>
                  <a:pt x="1164" y="127"/>
                </a:lnTo>
                <a:lnTo>
                  <a:pt x="1163" y="128"/>
                </a:lnTo>
                <a:close/>
                <a:moveTo>
                  <a:pt x="1251" y="1497"/>
                </a:moveTo>
                <a:lnTo>
                  <a:pt x="1263" y="1446"/>
                </a:lnTo>
                <a:lnTo>
                  <a:pt x="1271" y="1393"/>
                </a:lnTo>
                <a:lnTo>
                  <a:pt x="1258" y="1445"/>
                </a:lnTo>
                <a:lnTo>
                  <a:pt x="1251" y="1497"/>
                </a:lnTo>
                <a:close/>
                <a:moveTo>
                  <a:pt x="1526" y="355"/>
                </a:moveTo>
                <a:lnTo>
                  <a:pt x="1526" y="355"/>
                </a:lnTo>
                <a:lnTo>
                  <a:pt x="1526" y="355"/>
                </a:lnTo>
                <a:lnTo>
                  <a:pt x="1526" y="355"/>
                </a:lnTo>
                <a:lnTo>
                  <a:pt x="1526" y="355"/>
                </a:lnTo>
                <a:close/>
                <a:moveTo>
                  <a:pt x="315" y="1312"/>
                </a:moveTo>
                <a:lnTo>
                  <a:pt x="319" y="1312"/>
                </a:lnTo>
                <a:lnTo>
                  <a:pt x="322" y="1312"/>
                </a:lnTo>
                <a:lnTo>
                  <a:pt x="327" y="1311"/>
                </a:lnTo>
                <a:lnTo>
                  <a:pt x="329" y="1315"/>
                </a:lnTo>
                <a:lnTo>
                  <a:pt x="324" y="1321"/>
                </a:lnTo>
                <a:lnTo>
                  <a:pt x="317" y="1327"/>
                </a:lnTo>
                <a:lnTo>
                  <a:pt x="315" y="1329"/>
                </a:lnTo>
                <a:lnTo>
                  <a:pt x="314" y="1331"/>
                </a:lnTo>
                <a:lnTo>
                  <a:pt x="314" y="1335"/>
                </a:lnTo>
                <a:lnTo>
                  <a:pt x="314" y="1337"/>
                </a:lnTo>
                <a:lnTo>
                  <a:pt x="311" y="1339"/>
                </a:lnTo>
                <a:lnTo>
                  <a:pt x="306" y="1342"/>
                </a:lnTo>
                <a:lnTo>
                  <a:pt x="312" y="1340"/>
                </a:lnTo>
                <a:lnTo>
                  <a:pt x="316" y="1342"/>
                </a:lnTo>
                <a:lnTo>
                  <a:pt x="314" y="1346"/>
                </a:lnTo>
                <a:lnTo>
                  <a:pt x="308" y="1347"/>
                </a:lnTo>
                <a:lnTo>
                  <a:pt x="299" y="1358"/>
                </a:lnTo>
                <a:lnTo>
                  <a:pt x="294" y="1370"/>
                </a:lnTo>
                <a:lnTo>
                  <a:pt x="286" y="1385"/>
                </a:lnTo>
                <a:lnTo>
                  <a:pt x="279" y="1400"/>
                </a:lnTo>
                <a:lnTo>
                  <a:pt x="275" y="1406"/>
                </a:lnTo>
                <a:lnTo>
                  <a:pt x="271" y="1413"/>
                </a:lnTo>
                <a:lnTo>
                  <a:pt x="268" y="1421"/>
                </a:lnTo>
                <a:lnTo>
                  <a:pt x="267" y="1429"/>
                </a:lnTo>
                <a:lnTo>
                  <a:pt x="263" y="1446"/>
                </a:lnTo>
                <a:lnTo>
                  <a:pt x="258" y="1462"/>
                </a:lnTo>
                <a:lnTo>
                  <a:pt x="254" y="1474"/>
                </a:lnTo>
                <a:lnTo>
                  <a:pt x="254" y="1485"/>
                </a:lnTo>
                <a:lnTo>
                  <a:pt x="262" y="1486"/>
                </a:lnTo>
                <a:lnTo>
                  <a:pt x="267" y="1475"/>
                </a:lnTo>
                <a:lnTo>
                  <a:pt x="274" y="1459"/>
                </a:lnTo>
                <a:lnTo>
                  <a:pt x="279" y="1441"/>
                </a:lnTo>
                <a:lnTo>
                  <a:pt x="281" y="1443"/>
                </a:lnTo>
                <a:lnTo>
                  <a:pt x="283" y="1446"/>
                </a:lnTo>
                <a:lnTo>
                  <a:pt x="289" y="1435"/>
                </a:lnTo>
                <a:lnTo>
                  <a:pt x="298" y="1423"/>
                </a:lnTo>
                <a:lnTo>
                  <a:pt x="300" y="1413"/>
                </a:lnTo>
                <a:lnTo>
                  <a:pt x="304" y="1402"/>
                </a:lnTo>
                <a:lnTo>
                  <a:pt x="311" y="1394"/>
                </a:lnTo>
                <a:lnTo>
                  <a:pt x="317" y="1386"/>
                </a:lnTo>
                <a:lnTo>
                  <a:pt x="324" y="1375"/>
                </a:lnTo>
                <a:lnTo>
                  <a:pt x="329" y="1363"/>
                </a:lnTo>
                <a:lnTo>
                  <a:pt x="332" y="1367"/>
                </a:lnTo>
                <a:lnTo>
                  <a:pt x="335" y="1370"/>
                </a:lnTo>
                <a:lnTo>
                  <a:pt x="338" y="1359"/>
                </a:lnTo>
                <a:lnTo>
                  <a:pt x="340" y="1347"/>
                </a:lnTo>
                <a:lnTo>
                  <a:pt x="339" y="1337"/>
                </a:lnTo>
                <a:lnTo>
                  <a:pt x="338" y="1327"/>
                </a:lnTo>
                <a:lnTo>
                  <a:pt x="338" y="1317"/>
                </a:lnTo>
                <a:lnTo>
                  <a:pt x="338" y="1306"/>
                </a:lnTo>
                <a:lnTo>
                  <a:pt x="338" y="1296"/>
                </a:lnTo>
                <a:lnTo>
                  <a:pt x="341" y="1286"/>
                </a:lnTo>
                <a:lnTo>
                  <a:pt x="327" y="1297"/>
                </a:lnTo>
                <a:lnTo>
                  <a:pt x="315" y="1312"/>
                </a:lnTo>
                <a:lnTo>
                  <a:pt x="321" y="1311"/>
                </a:lnTo>
                <a:lnTo>
                  <a:pt x="315" y="1312"/>
                </a:lnTo>
                <a:close/>
                <a:moveTo>
                  <a:pt x="924" y="1709"/>
                </a:moveTo>
                <a:lnTo>
                  <a:pt x="924" y="1708"/>
                </a:lnTo>
                <a:lnTo>
                  <a:pt x="923" y="1707"/>
                </a:lnTo>
                <a:lnTo>
                  <a:pt x="923" y="1705"/>
                </a:lnTo>
                <a:lnTo>
                  <a:pt x="923" y="1707"/>
                </a:lnTo>
                <a:lnTo>
                  <a:pt x="924" y="1708"/>
                </a:lnTo>
                <a:lnTo>
                  <a:pt x="924" y="1709"/>
                </a:lnTo>
                <a:lnTo>
                  <a:pt x="924" y="1709"/>
                </a:lnTo>
                <a:lnTo>
                  <a:pt x="923" y="1709"/>
                </a:lnTo>
                <a:lnTo>
                  <a:pt x="924" y="1709"/>
                </a:lnTo>
                <a:lnTo>
                  <a:pt x="924" y="1709"/>
                </a:lnTo>
                <a:close/>
                <a:moveTo>
                  <a:pt x="924" y="1709"/>
                </a:moveTo>
                <a:lnTo>
                  <a:pt x="924" y="1708"/>
                </a:lnTo>
                <a:lnTo>
                  <a:pt x="924" y="1709"/>
                </a:lnTo>
                <a:close/>
                <a:moveTo>
                  <a:pt x="1015" y="1875"/>
                </a:moveTo>
                <a:lnTo>
                  <a:pt x="1017" y="1875"/>
                </a:lnTo>
                <a:lnTo>
                  <a:pt x="1019" y="1873"/>
                </a:lnTo>
                <a:lnTo>
                  <a:pt x="1016" y="1873"/>
                </a:lnTo>
                <a:lnTo>
                  <a:pt x="1015" y="1875"/>
                </a:lnTo>
                <a:lnTo>
                  <a:pt x="1006" y="1874"/>
                </a:lnTo>
                <a:lnTo>
                  <a:pt x="997" y="1875"/>
                </a:lnTo>
                <a:lnTo>
                  <a:pt x="997" y="1875"/>
                </a:lnTo>
                <a:lnTo>
                  <a:pt x="997" y="1875"/>
                </a:lnTo>
                <a:lnTo>
                  <a:pt x="999" y="1879"/>
                </a:lnTo>
                <a:lnTo>
                  <a:pt x="1005" y="1883"/>
                </a:lnTo>
                <a:lnTo>
                  <a:pt x="1000" y="1884"/>
                </a:lnTo>
                <a:lnTo>
                  <a:pt x="996" y="1886"/>
                </a:lnTo>
                <a:lnTo>
                  <a:pt x="1004" y="1890"/>
                </a:lnTo>
                <a:lnTo>
                  <a:pt x="1012" y="1890"/>
                </a:lnTo>
                <a:lnTo>
                  <a:pt x="1013" y="1887"/>
                </a:lnTo>
                <a:lnTo>
                  <a:pt x="1015" y="1885"/>
                </a:lnTo>
                <a:lnTo>
                  <a:pt x="1015" y="1879"/>
                </a:lnTo>
                <a:lnTo>
                  <a:pt x="1015" y="1875"/>
                </a:lnTo>
                <a:close/>
                <a:moveTo>
                  <a:pt x="1015" y="1875"/>
                </a:moveTo>
                <a:lnTo>
                  <a:pt x="1015" y="1874"/>
                </a:lnTo>
                <a:lnTo>
                  <a:pt x="1015" y="1875"/>
                </a:lnTo>
                <a:close/>
                <a:moveTo>
                  <a:pt x="1067" y="1849"/>
                </a:moveTo>
                <a:lnTo>
                  <a:pt x="1067" y="1848"/>
                </a:lnTo>
                <a:lnTo>
                  <a:pt x="1067" y="1846"/>
                </a:lnTo>
                <a:lnTo>
                  <a:pt x="1067" y="1848"/>
                </a:lnTo>
                <a:lnTo>
                  <a:pt x="1067" y="1849"/>
                </a:lnTo>
                <a:lnTo>
                  <a:pt x="1067" y="1849"/>
                </a:lnTo>
                <a:lnTo>
                  <a:pt x="1067" y="1849"/>
                </a:lnTo>
                <a:close/>
                <a:moveTo>
                  <a:pt x="1067" y="1846"/>
                </a:moveTo>
                <a:lnTo>
                  <a:pt x="1067" y="1846"/>
                </a:lnTo>
                <a:lnTo>
                  <a:pt x="1067" y="1846"/>
                </a:lnTo>
                <a:close/>
                <a:moveTo>
                  <a:pt x="1065" y="1844"/>
                </a:moveTo>
                <a:lnTo>
                  <a:pt x="1066" y="1845"/>
                </a:lnTo>
                <a:lnTo>
                  <a:pt x="1065" y="1844"/>
                </a:lnTo>
                <a:close/>
                <a:moveTo>
                  <a:pt x="1033" y="1820"/>
                </a:moveTo>
                <a:lnTo>
                  <a:pt x="1031" y="1818"/>
                </a:lnTo>
                <a:lnTo>
                  <a:pt x="1033" y="1817"/>
                </a:lnTo>
                <a:lnTo>
                  <a:pt x="1036" y="1819"/>
                </a:lnTo>
                <a:lnTo>
                  <a:pt x="1033" y="1820"/>
                </a:lnTo>
                <a:lnTo>
                  <a:pt x="1033" y="1820"/>
                </a:lnTo>
                <a:lnTo>
                  <a:pt x="1033" y="1820"/>
                </a:lnTo>
                <a:close/>
                <a:moveTo>
                  <a:pt x="987" y="1827"/>
                </a:moveTo>
                <a:lnTo>
                  <a:pt x="983" y="1828"/>
                </a:lnTo>
                <a:lnTo>
                  <a:pt x="980" y="1828"/>
                </a:lnTo>
                <a:lnTo>
                  <a:pt x="983" y="1826"/>
                </a:lnTo>
                <a:lnTo>
                  <a:pt x="987" y="1827"/>
                </a:lnTo>
                <a:close/>
                <a:moveTo>
                  <a:pt x="962" y="1784"/>
                </a:moveTo>
                <a:lnTo>
                  <a:pt x="964" y="1784"/>
                </a:lnTo>
                <a:lnTo>
                  <a:pt x="964" y="1785"/>
                </a:lnTo>
                <a:lnTo>
                  <a:pt x="962" y="1786"/>
                </a:lnTo>
                <a:lnTo>
                  <a:pt x="962" y="1784"/>
                </a:lnTo>
                <a:lnTo>
                  <a:pt x="962" y="1784"/>
                </a:lnTo>
                <a:lnTo>
                  <a:pt x="962" y="1784"/>
                </a:lnTo>
                <a:close/>
                <a:moveTo>
                  <a:pt x="900" y="1777"/>
                </a:moveTo>
                <a:lnTo>
                  <a:pt x="899" y="1778"/>
                </a:lnTo>
                <a:lnTo>
                  <a:pt x="898" y="1779"/>
                </a:lnTo>
                <a:lnTo>
                  <a:pt x="898" y="1777"/>
                </a:lnTo>
                <a:lnTo>
                  <a:pt x="900" y="1777"/>
                </a:lnTo>
                <a:lnTo>
                  <a:pt x="899" y="1777"/>
                </a:lnTo>
                <a:lnTo>
                  <a:pt x="900" y="1777"/>
                </a:lnTo>
                <a:close/>
                <a:moveTo>
                  <a:pt x="899" y="1704"/>
                </a:moveTo>
                <a:lnTo>
                  <a:pt x="899" y="1705"/>
                </a:lnTo>
                <a:lnTo>
                  <a:pt x="898" y="1705"/>
                </a:lnTo>
                <a:lnTo>
                  <a:pt x="899" y="1705"/>
                </a:lnTo>
                <a:lnTo>
                  <a:pt x="899" y="1704"/>
                </a:lnTo>
                <a:lnTo>
                  <a:pt x="899" y="1704"/>
                </a:lnTo>
                <a:lnTo>
                  <a:pt x="899" y="1704"/>
                </a:lnTo>
                <a:close/>
                <a:moveTo>
                  <a:pt x="838" y="1766"/>
                </a:moveTo>
                <a:lnTo>
                  <a:pt x="838" y="1760"/>
                </a:lnTo>
                <a:lnTo>
                  <a:pt x="843" y="1755"/>
                </a:lnTo>
                <a:lnTo>
                  <a:pt x="842" y="1749"/>
                </a:lnTo>
                <a:lnTo>
                  <a:pt x="855" y="1742"/>
                </a:lnTo>
                <a:lnTo>
                  <a:pt x="853" y="1745"/>
                </a:lnTo>
                <a:lnTo>
                  <a:pt x="855" y="1749"/>
                </a:lnTo>
                <a:lnTo>
                  <a:pt x="858" y="1749"/>
                </a:lnTo>
                <a:lnTo>
                  <a:pt x="861" y="1748"/>
                </a:lnTo>
                <a:lnTo>
                  <a:pt x="865" y="1750"/>
                </a:lnTo>
                <a:lnTo>
                  <a:pt x="865" y="1752"/>
                </a:lnTo>
                <a:lnTo>
                  <a:pt x="861" y="1753"/>
                </a:lnTo>
                <a:lnTo>
                  <a:pt x="857" y="1754"/>
                </a:lnTo>
                <a:lnTo>
                  <a:pt x="852" y="1759"/>
                </a:lnTo>
                <a:lnTo>
                  <a:pt x="847" y="1763"/>
                </a:lnTo>
                <a:lnTo>
                  <a:pt x="844" y="1765"/>
                </a:lnTo>
                <a:lnTo>
                  <a:pt x="841" y="1766"/>
                </a:lnTo>
                <a:lnTo>
                  <a:pt x="840" y="1768"/>
                </a:lnTo>
                <a:lnTo>
                  <a:pt x="838" y="1766"/>
                </a:lnTo>
                <a:lnTo>
                  <a:pt x="838" y="1767"/>
                </a:lnTo>
                <a:lnTo>
                  <a:pt x="838" y="1766"/>
                </a:lnTo>
                <a:close/>
                <a:moveTo>
                  <a:pt x="890" y="1906"/>
                </a:moveTo>
                <a:lnTo>
                  <a:pt x="891" y="1904"/>
                </a:lnTo>
                <a:lnTo>
                  <a:pt x="893" y="1906"/>
                </a:lnTo>
                <a:lnTo>
                  <a:pt x="891" y="1906"/>
                </a:lnTo>
                <a:lnTo>
                  <a:pt x="890" y="1906"/>
                </a:lnTo>
                <a:lnTo>
                  <a:pt x="890" y="1904"/>
                </a:lnTo>
                <a:lnTo>
                  <a:pt x="890" y="1906"/>
                </a:lnTo>
                <a:close/>
                <a:moveTo>
                  <a:pt x="908" y="1879"/>
                </a:moveTo>
                <a:lnTo>
                  <a:pt x="902" y="1878"/>
                </a:lnTo>
                <a:lnTo>
                  <a:pt x="897" y="1875"/>
                </a:lnTo>
                <a:lnTo>
                  <a:pt x="913" y="1870"/>
                </a:lnTo>
                <a:lnTo>
                  <a:pt x="930" y="1869"/>
                </a:lnTo>
                <a:lnTo>
                  <a:pt x="920" y="1874"/>
                </a:lnTo>
                <a:lnTo>
                  <a:pt x="908" y="1879"/>
                </a:lnTo>
                <a:lnTo>
                  <a:pt x="910" y="1878"/>
                </a:lnTo>
                <a:lnTo>
                  <a:pt x="908" y="1879"/>
                </a:lnTo>
                <a:close/>
                <a:moveTo>
                  <a:pt x="1047" y="1820"/>
                </a:moveTo>
                <a:lnTo>
                  <a:pt x="1049" y="1821"/>
                </a:lnTo>
                <a:lnTo>
                  <a:pt x="1050" y="1824"/>
                </a:lnTo>
                <a:lnTo>
                  <a:pt x="1047" y="1823"/>
                </a:lnTo>
                <a:lnTo>
                  <a:pt x="1047" y="1820"/>
                </a:lnTo>
                <a:lnTo>
                  <a:pt x="1047" y="1820"/>
                </a:lnTo>
                <a:lnTo>
                  <a:pt x="1047" y="1820"/>
                </a:lnTo>
                <a:close/>
                <a:moveTo>
                  <a:pt x="1033" y="1837"/>
                </a:moveTo>
                <a:lnTo>
                  <a:pt x="1032" y="1835"/>
                </a:lnTo>
                <a:lnTo>
                  <a:pt x="1031" y="1832"/>
                </a:lnTo>
                <a:lnTo>
                  <a:pt x="1034" y="1829"/>
                </a:lnTo>
                <a:lnTo>
                  <a:pt x="1039" y="1829"/>
                </a:lnTo>
                <a:lnTo>
                  <a:pt x="1048" y="1835"/>
                </a:lnTo>
                <a:lnTo>
                  <a:pt x="1054" y="1843"/>
                </a:lnTo>
                <a:lnTo>
                  <a:pt x="1044" y="1840"/>
                </a:lnTo>
                <a:lnTo>
                  <a:pt x="1033" y="1837"/>
                </a:lnTo>
                <a:lnTo>
                  <a:pt x="1037" y="1836"/>
                </a:lnTo>
                <a:lnTo>
                  <a:pt x="1033" y="1837"/>
                </a:lnTo>
                <a:close/>
                <a:moveTo>
                  <a:pt x="927" y="1726"/>
                </a:moveTo>
                <a:lnTo>
                  <a:pt x="927" y="1726"/>
                </a:lnTo>
                <a:lnTo>
                  <a:pt x="927" y="1726"/>
                </a:lnTo>
                <a:close/>
                <a:moveTo>
                  <a:pt x="879" y="1782"/>
                </a:moveTo>
                <a:lnTo>
                  <a:pt x="879" y="1782"/>
                </a:lnTo>
                <a:lnTo>
                  <a:pt x="879" y="1782"/>
                </a:lnTo>
                <a:close/>
                <a:moveTo>
                  <a:pt x="1288" y="262"/>
                </a:moveTo>
                <a:lnTo>
                  <a:pt x="1287" y="262"/>
                </a:lnTo>
                <a:lnTo>
                  <a:pt x="1288" y="262"/>
                </a:lnTo>
                <a:close/>
                <a:moveTo>
                  <a:pt x="1462" y="607"/>
                </a:moveTo>
                <a:lnTo>
                  <a:pt x="1462" y="608"/>
                </a:lnTo>
                <a:lnTo>
                  <a:pt x="1461" y="609"/>
                </a:lnTo>
                <a:lnTo>
                  <a:pt x="1459" y="611"/>
                </a:lnTo>
                <a:lnTo>
                  <a:pt x="1456" y="611"/>
                </a:lnTo>
                <a:lnTo>
                  <a:pt x="1457" y="608"/>
                </a:lnTo>
                <a:lnTo>
                  <a:pt x="1458" y="606"/>
                </a:lnTo>
                <a:lnTo>
                  <a:pt x="1459" y="606"/>
                </a:lnTo>
                <a:lnTo>
                  <a:pt x="1461" y="605"/>
                </a:lnTo>
                <a:lnTo>
                  <a:pt x="1461" y="606"/>
                </a:lnTo>
                <a:lnTo>
                  <a:pt x="1461" y="607"/>
                </a:lnTo>
                <a:lnTo>
                  <a:pt x="1461" y="607"/>
                </a:lnTo>
                <a:lnTo>
                  <a:pt x="1461" y="607"/>
                </a:lnTo>
                <a:lnTo>
                  <a:pt x="1462" y="607"/>
                </a:lnTo>
                <a:lnTo>
                  <a:pt x="1462" y="607"/>
                </a:lnTo>
                <a:close/>
                <a:moveTo>
                  <a:pt x="1641" y="924"/>
                </a:moveTo>
                <a:lnTo>
                  <a:pt x="1640" y="924"/>
                </a:lnTo>
                <a:lnTo>
                  <a:pt x="1640" y="924"/>
                </a:lnTo>
                <a:lnTo>
                  <a:pt x="1640" y="925"/>
                </a:lnTo>
                <a:lnTo>
                  <a:pt x="1641" y="924"/>
                </a:lnTo>
                <a:lnTo>
                  <a:pt x="1640" y="924"/>
                </a:lnTo>
                <a:lnTo>
                  <a:pt x="1641" y="924"/>
                </a:lnTo>
                <a:close/>
                <a:moveTo>
                  <a:pt x="1649" y="938"/>
                </a:moveTo>
                <a:lnTo>
                  <a:pt x="1649" y="938"/>
                </a:lnTo>
                <a:lnTo>
                  <a:pt x="1649" y="938"/>
                </a:lnTo>
                <a:lnTo>
                  <a:pt x="1649" y="938"/>
                </a:lnTo>
                <a:lnTo>
                  <a:pt x="1649" y="938"/>
                </a:lnTo>
                <a:close/>
                <a:moveTo>
                  <a:pt x="1651" y="928"/>
                </a:moveTo>
                <a:lnTo>
                  <a:pt x="1651" y="928"/>
                </a:lnTo>
                <a:lnTo>
                  <a:pt x="1651" y="928"/>
                </a:lnTo>
                <a:lnTo>
                  <a:pt x="1651" y="928"/>
                </a:lnTo>
                <a:lnTo>
                  <a:pt x="1651" y="928"/>
                </a:lnTo>
                <a:close/>
                <a:moveTo>
                  <a:pt x="1656" y="920"/>
                </a:moveTo>
                <a:lnTo>
                  <a:pt x="1655" y="921"/>
                </a:lnTo>
                <a:lnTo>
                  <a:pt x="1655" y="922"/>
                </a:lnTo>
                <a:lnTo>
                  <a:pt x="1654" y="920"/>
                </a:lnTo>
                <a:lnTo>
                  <a:pt x="1656" y="920"/>
                </a:lnTo>
                <a:lnTo>
                  <a:pt x="1656" y="920"/>
                </a:lnTo>
                <a:lnTo>
                  <a:pt x="1656" y="920"/>
                </a:lnTo>
                <a:close/>
                <a:moveTo>
                  <a:pt x="1557" y="894"/>
                </a:moveTo>
                <a:lnTo>
                  <a:pt x="1557" y="894"/>
                </a:lnTo>
                <a:lnTo>
                  <a:pt x="1557" y="894"/>
                </a:lnTo>
                <a:close/>
                <a:moveTo>
                  <a:pt x="1545" y="883"/>
                </a:moveTo>
                <a:lnTo>
                  <a:pt x="1547" y="878"/>
                </a:lnTo>
                <a:lnTo>
                  <a:pt x="1553" y="879"/>
                </a:lnTo>
                <a:lnTo>
                  <a:pt x="1553" y="875"/>
                </a:lnTo>
                <a:lnTo>
                  <a:pt x="1555" y="874"/>
                </a:lnTo>
                <a:lnTo>
                  <a:pt x="1555" y="878"/>
                </a:lnTo>
                <a:lnTo>
                  <a:pt x="1553" y="881"/>
                </a:lnTo>
                <a:lnTo>
                  <a:pt x="1555" y="882"/>
                </a:lnTo>
                <a:lnTo>
                  <a:pt x="1556" y="883"/>
                </a:lnTo>
                <a:lnTo>
                  <a:pt x="1557" y="887"/>
                </a:lnTo>
                <a:lnTo>
                  <a:pt x="1557" y="890"/>
                </a:lnTo>
                <a:lnTo>
                  <a:pt x="1557" y="893"/>
                </a:lnTo>
                <a:lnTo>
                  <a:pt x="1555" y="893"/>
                </a:lnTo>
                <a:lnTo>
                  <a:pt x="1552" y="891"/>
                </a:lnTo>
                <a:lnTo>
                  <a:pt x="1550" y="890"/>
                </a:lnTo>
                <a:lnTo>
                  <a:pt x="1548" y="890"/>
                </a:lnTo>
                <a:lnTo>
                  <a:pt x="1545" y="891"/>
                </a:lnTo>
                <a:lnTo>
                  <a:pt x="1543" y="888"/>
                </a:lnTo>
                <a:lnTo>
                  <a:pt x="1545" y="883"/>
                </a:lnTo>
                <a:lnTo>
                  <a:pt x="1545" y="880"/>
                </a:lnTo>
                <a:lnTo>
                  <a:pt x="1545" y="883"/>
                </a:lnTo>
                <a:close/>
                <a:moveTo>
                  <a:pt x="1539" y="861"/>
                </a:moveTo>
                <a:lnTo>
                  <a:pt x="1540" y="857"/>
                </a:lnTo>
                <a:lnTo>
                  <a:pt x="1542" y="856"/>
                </a:lnTo>
                <a:lnTo>
                  <a:pt x="1543" y="858"/>
                </a:lnTo>
                <a:lnTo>
                  <a:pt x="1543" y="861"/>
                </a:lnTo>
                <a:lnTo>
                  <a:pt x="1540" y="864"/>
                </a:lnTo>
                <a:lnTo>
                  <a:pt x="1539" y="861"/>
                </a:lnTo>
                <a:lnTo>
                  <a:pt x="1539" y="861"/>
                </a:lnTo>
                <a:lnTo>
                  <a:pt x="1539" y="861"/>
                </a:lnTo>
                <a:close/>
                <a:moveTo>
                  <a:pt x="1501" y="850"/>
                </a:moveTo>
                <a:lnTo>
                  <a:pt x="1503" y="852"/>
                </a:lnTo>
                <a:lnTo>
                  <a:pt x="1506" y="852"/>
                </a:lnTo>
                <a:lnTo>
                  <a:pt x="1507" y="849"/>
                </a:lnTo>
                <a:lnTo>
                  <a:pt x="1508" y="849"/>
                </a:lnTo>
                <a:lnTo>
                  <a:pt x="1510" y="849"/>
                </a:lnTo>
                <a:lnTo>
                  <a:pt x="1511" y="849"/>
                </a:lnTo>
                <a:lnTo>
                  <a:pt x="1517" y="853"/>
                </a:lnTo>
                <a:lnTo>
                  <a:pt x="1520" y="858"/>
                </a:lnTo>
                <a:lnTo>
                  <a:pt x="1523" y="863"/>
                </a:lnTo>
                <a:lnTo>
                  <a:pt x="1518" y="866"/>
                </a:lnTo>
                <a:lnTo>
                  <a:pt x="1514" y="870"/>
                </a:lnTo>
                <a:lnTo>
                  <a:pt x="1507" y="868"/>
                </a:lnTo>
                <a:lnTo>
                  <a:pt x="1509" y="866"/>
                </a:lnTo>
                <a:lnTo>
                  <a:pt x="1512" y="865"/>
                </a:lnTo>
                <a:lnTo>
                  <a:pt x="1515" y="862"/>
                </a:lnTo>
                <a:lnTo>
                  <a:pt x="1511" y="860"/>
                </a:lnTo>
                <a:lnTo>
                  <a:pt x="1508" y="861"/>
                </a:lnTo>
                <a:lnTo>
                  <a:pt x="1502" y="861"/>
                </a:lnTo>
                <a:lnTo>
                  <a:pt x="1499" y="856"/>
                </a:lnTo>
                <a:lnTo>
                  <a:pt x="1501" y="850"/>
                </a:lnTo>
                <a:lnTo>
                  <a:pt x="1501" y="852"/>
                </a:lnTo>
                <a:lnTo>
                  <a:pt x="1501" y="850"/>
                </a:lnTo>
                <a:close/>
                <a:moveTo>
                  <a:pt x="1695" y="803"/>
                </a:moveTo>
                <a:lnTo>
                  <a:pt x="1695" y="803"/>
                </a:lnTo>
                <a:lnTo>
                  <a:pt x="1695" y="802"/>
                </a:lnTo>
                <a:lnTo>
                  <a:pt x="1696" y="803"/>
                </a:lnTo>
                <a:lnTo>
                  <a:pt x="1695" y="803"/>
                </a:lnTo>
                <a:lnTo>
                  <a:pt x="1695" y="803"/>
                </a:lnTo>
                <a:lnTo>
                  <a:pt x="1695" y="803"/>
                </a:lnTo>
                <a:close/>
                <a:moveTo>
                  <a:pt x="1692" y="792"/>
                </a:moveTo>
                <a:lnTo>
                  <a:pt x="1693" y="797"/>
                </a:lnTo>
                <a:lnTo>
                  <a:pt x="1695" y="802"/>
                </a:lnTo>
                <a:lnTo>
                  <a:pt x="1690" y="799"/>
                </a:lnTo>
                <a:lnTo>
                  <a:pt x="1688" y="795"/>
                </a:lnTo>
                <a:lnTo>
                  <a:pt x="1689" y="792"/>
                </a:lnTo>
                <a:lnTo>
                  <a:pt x="1692" y="792"/>
                </a:lnTo>
                <a:lnTo>
                  <a:pt x="1692" y="794"/>
                </a:lnTo>
                <a:lnTo>
                  <a:pt x="1692" y="792"/>
                </a:lnTo>
                <a:close/>
                <a:moveTo>
                  <a:pt x="1601" y="749"/>
                </a:moveTo>
                <a:lnTo>
                  <a:pt x="1599" y="746"/>
                </a:lnTo>
                <a:lnTo>
                  <a:pt x="1601" y="744"/>
                </a:lnTo>
                <a:lnTo>
                  <a:pt x="1602" y="746"/>
                </a:lnTo>
                <a:lnTo>
                  <a:pt x="1601" y="749"/>
                </a:lnTo>
                <a:lnTo>
                  <a:pt x="1601" y="748"/>
                </a:lnTo>
                <a:lnTo>
                  <a:pt x="1601" y="749"/>
                </a:lnTo>
                <a:close/>
                <a:moveTo>
                  <a:pt x="1644" y="772"/>
                </a:moveTo>
                <a:lnTo>
                  <a:pt x="1644" y="773"/>
                </a:lnTo>
                <a:lnTo>
                  <a:pt x="1644" y="774"/>
                </a:lnTo>
                <a:lnTo>
                  <a:pt x="1644" y="773"/>
                </a:lnTo>
                <a:lnTo>
                  <a:pt x="1644" y="772"/>
                </a:lnTo>
                <a:close/>
                <a:moveTo>
                  <a:pt x="1642" y="763"/>
                </a:moveTo>
                <a:lnTo>
                  <a:pt x="1642" y="767"/>
                </a:lnTo>
                <a:lnTo>
                  <a:pt x="1644" y="771"/>
                </a:lnTo>
                <a:lnTo>
                  <a:pt x="1642" y="767"/>
                </a:lnTo>
                <a:lnTo>
                  <a:pt x="1640" y="765"/>
                </a:lnTo>
                <a:lnTo>
                  <a:pt x="1635" y="764"/>
                </a:lnTo>
                <a:lnTo>
                  <a:pt x="1632" y="763"/>
                </a:lnTo>
                <a:lnTo>
                  <a:pt x="1626" y="757"/>
                </a:lnTo>
                <a:lnTo>
                  <a:pt x="1625" y="748"/>
                </a:lnTo>
                <a:lnTo>
                  <a:pt x="1622" y="750"/>
                </a:lnTo>
                <a:lnTo>
                  <a:pt x="1618" y="752"/>
                </a:lnTo>
                <a:lnTo>
                  <a:pt x="1617" y="748"/>
                </a:lnTo>
                <a:lnTo>
                  <a:pt x="1619" y="744"/>
                </a:lnTo>
                <a:lnTo>
                  <a:pt x="1616" y="736"/>
                </a:lnTo>
                <a:lnTo>
                  <a:pt x="1609" y="730"/>
                </a:lnTo>
                <a:lnTo>
                  <a:pt x="1606" y="728"/>
                </a:lnTo>
                <a:lnTo>
                  <a:pt x="1602" y="727"/>
                </a:lnTo>
                <a:lnTo>
                  <a:pt x="1599" y="727"/>
                </a:lnTo>
                <a:lnTo>
                  <a:pt x="1599" y="723"/>
                </a:lnTo>
                <a:lnTo>
                  <a:pt x="1594" y="715"/>
                </a:lnTo>
                <a:lnTo>
                  <a:pt x="1590" y="707"/>
                </a:lnTo>
                <a:lnTo>
                  <a:pt x="1618" y="732"/>
                </a:lnTo>
                <a:lnTo>
                  <a:pt x="1642" y="763"/>
                </a:lnTo>
                <a:lnTo>
                  <a:pt x="1637" y="756"/>
                </a:lnTo>
                <a:lnTo>
                  <a:pt x="1642" y="763"/>
                </a:lnTo>
                <a:close/>
                <a:moveTo>
                  <a:pt x="1670" y="509"/>
                </a:moveTo>
                <a:lnTo>
                  <a:pt x="1670" y="510"/>
                </a:lnTo>
                <a:lnTo>
                  <a:pt x="1668" y="510"/>
                </a:lnTo>
                <a:lnTo>
                  <a:pt x="1668" y="510"/>
                </a:lnTo>
                <a:lnTo>
                  <a:pt x="1670" y="509"/>
                </a:lnTo>
                <a:lnTo>
                  <a:pt x="1670" y="509"/>
                </a:lnTo>
                <a:lnTo>
                  <a:pt x="1670" y="509"/>
                </a:lnTo>
                <a:close/>
                <a:moveTo>
                  <a:pt x="1630" y="501"/>
                </a:moveTo>
                <a:lnTo>
                  <a:pt x="1631" y="503"/>
                </a:lnTo>
                <a:lnTo>
                  <a:pt x="1630" y="503"/>
                </a:lnTo>
                <a:lnTo>
                  <a:pt x="1630" y="503"/>
                </a:lnTo>
                <a:lnTo>
                  <a:pt x="1630" y="501"/>
                </a:lnTo>
                <a:close/>
                <a:moveTo>
                  <a:pt x="1534" y="490"/>
                </a:moveTo>
                <a:lnTo>
                  <a:pt x="1533" y="491"/>
                </a:lnTo>
                <a:lnTo>
                  <a:pt x="1532" y="492"/>
                </a:lnTo>
                <a:lnTo>
                  <a:pt x="1532" y="490"/>
                </a:lnTo>
                <a:lnTo>
                  <a:pt x="1534" y="490"/>
                </a:lnTo>
                <a:close/>
                <a:moveTo>
                  <a:pt x="1532" y="492"/>
                </a:moveTo>
                <a:lnTo>
                  <a:pt x="1532" y="492"/>
                </a:lnTo>
                <a:lnTo>
                  <a:pt x="1531" y="493"/>
                </a:lnTo>
                <a:lnTo>
                  <a:pt x="1531" y="492"/>
                </a:lnTo>
                <a:lnTo>
                  <a:pt x="1532" y="492"/>
                </a:lnTo>
                <a:lnTo>
                  <a:pt x="1532" y="492"/>
                </a:lnTo>
                <a:lnTo>
                  <a:pt x="1532" y="492"/>
                </a:lnTo>
                <a:close/>
                <a:moveTo>
                  <a:pt x="1457" y="525"/>
                </a:moveTo>
                <a:lnTo>
                  <a:pt x="1458" y="526"/>
                </a:lnTo>
                <a:lnTo>
                  <a:pt x="1459" y="528"/>
                </a:lnTo>
                <a:lnTo>
                  <a:pt x="1453" y="528"/>
                </a:lnTo>
                <a:lnTo>
                  <a:pt x="1457" y="525"/>
                </a:lnTo>
                <a:lnTo>
                  <a:pt x="1457" y="525"/>
                </a:lnTo>
                <a:lnTo>
                  <a:pt x="1457" y="525"/>
                </a:lnTo>
                <a:close/>
                <a:moveTo>
                  <a:pt x="1576" y="416"/>
                </a:moveTo>
                <a:lnTo>
                  <a:pt x="1576" y="416"/>
                </a:lnTo>
                <a:lnTo>
                  <a:pt x="1576" y="416"/>
                </a:lnTo>
                <a:lnTo>
                  <a:pt x="1576" y="416"/>
                </a:lnTo>
                <a:close/>
                <a:moveTo>
                  <a:pt x="1532" y="407"/>
                </a:moveTo>
                <a:lnTo>
                  <a:pt x="1533" y="408"/>
                </a:lnTo>
                <a:lnTo>
                  <a:pt x="1533" y="409"/>
                </a:lnTo>
                <a:lnTo>
                  <a:pt x="1531" y="408"/>
                </a:lnTo>
                <a:lnTo>
                  <a:pt x="1532" y="407"/>
                </a:lnTo>
                <a:close/>
                <a:moveTo>
                  <a:pt x="1325" y="506"/>
                </a:moveTo>
                <a:lnTo>
                  <a:pt x="1321" y="509"/>
                </a:lnTo>
                <a:lnTo>
                  <a:pt x="1318" y="513"/>
                </a:lnTo>
                <a:lnTo>
                  <a:pt x="1316" y="518"/>
                </a:lnTo>
                <a:lnTo>
                  <a:pt x="1314" y="523"/>
                </a:lnTo>
                <a:lnTo>
                  <a:pt x="1311" y="523"/>
                </a:lnTo>
                <a:lnTo>
                  <a:pt x="1311" y="517"/>
                </a:lnTo>
                <a:lnTo>
                  <a:pt x="1312" y="512"/>
                </a:lnTo>
                <a:lnTo>
                  <a:pt x="1313" y="506"/>
                </a:lnTo>
                <a:lnTo>
                  <a:pt x="1311" y="506"/>
                </a:lnTo>
                <a:lnTo>
                  <a:pt x="1310" y="505"/>
                </a:lnTo>
                <a:lnTo>
                  <a:pt x="1313" y="505"/>
                </a:lnTo>
                <a:lnTo>
                  <a:pt x="1314" y="501"/>
                </a:lnTo>
                <a:lnTo>
                  <a:pt x="1316" y="497"/>
                </a:lnTo>
                <a:lnTo>
                  <a:pt x="1320" y="495"/>
                </a:lnTo>
                <a:lnTo>
                  <a:pt x="1327" y="497"/>
                </a:lnTo>
                <a:lnTo>
                  <a:pt x="1325" y="506"/>
                </a:lnTo>
                <a:lnTo>
                  <a:pt x="1324" y="506"/>
                </a:lnTo>
                <a:lnTo>
                  <a:pt x="1325" y="506"/>
                </a:lnTo>
                <a:close/>
                <a:moveTo>
                  <a:pt x="1341" y="492"/>
                </a:moveTo>
                <a:lnTo>
                  <a:pt x="1339" y="500"/>
                </a:lnTo>
                <a:lnTo>
                  <a:pt x="1337" y="507"/>
                </a:lnTo>
                <a:lnTo>
                  <a:pt x="1334" y="498"/>
                </a:lnTo>
                <a:lnTo>
                  <a:pt x="1335" y="489"/>
                </a:lnTo>
                <a:lnTo>
                  <a:pt x="1339" y="488"/>
                </a:lnTo>
                <a:lnTo>
                  <a:pt x="1341" y="492"/>
                </a:lnTo>
                <a:lnTo>
                  <a:pt x="1341" y="493"/>
                </a:lnTo>
                <a:lnTo>
                  <a:pt x="1341" y="492"/>
                </a:lnTo>
                <a:close/>
                <a:moveTo>
                  <a:pt x="1400" y="442"/>
                </a:moveTo>
                <a:lnTo>
                  <a:pt x="1388" y="451"/>
                </a:lnTo>
                <a:lnTo>
                  <a:pt x="1375" y="459"/>
                </a:lnTo>
                <a:lnTo>
                  <a:pt x="1384" y="447"/>
                </a:lnTo>
                <a:lnTo>
                  <a:pt x="1400" y="442"/>
                </a:lnTo>
                <a:close/>
                <a:moveTo>
                  <a:pt x="1324" y="456"/>
                </a:moveTo>
                <a:lnTo>
                  <a:pt x="1330" y="455"/>
                </a:lnTo>
                <a:lnTo>
                  <a:pt x="1337" y="457"/>
                </a:lnTo>
                <a:lnTo>
                  <a:pt x="1336" y="462"/>
                </a:lnTo>
                <a:lnTo>
                  <a:pt x="1339" y="465"/>
                </a:lnTo>
                <a:lnTo>
                  <a:pt x="1336" y="464"/>
                </a:lnTo>
                <a:lnTo>
                  <a:pt x="1334" y="466"/>
                </a:lnTo>
                <a:lnTo>
                  <a:pt x="1328" y="468"/>
                </a:lnTo>
                <a:lnTo>
                  <a:pt x="1324" y="472"/>
                </a:lnTo>
                <a:lnTo>
                  <a:pt x="1313" y="478"/>
                </a:lnTo>
                <a:lnTo>
                  <a:pt x="1303" y="483"/>
                </a:lnTo>
                <a:lnTo>
                  <a:pt x="1313" y="470"/>
                </a:lnTo>
                <a:lnTo>
                  <a:pt x="1324" y="456"/>
                </a:lnTo>
                <a:lnTo>
                  <a:pt x="1321" y="458"/>
                </a:lnTo>
                <a:lnTo>
                  <a:pt x="1324" y="456"/>
                </a:lnTo>
                <a:close/>
                <a:moveTo>
                  <a:pt x="1265" y="256"/>
                </a:moveTo>
                <a:lnTo>
                  <a:pt x="1269" y="263"/>
                </a:lnTo>
                <a:lnTo>
                  <a:pt x="1272" y="268"/>
                </a:lnTo>
                <a:lnTo>
                  <a:pt x="1273" y="274"/>
                </a:lnTo>
                <a:lnTo>
                  <a:pt x="1272" y="277"/>
                </a:lnTo>
                <a:lnTo>
                  <a:pt x="1268" y="275"/>
                </a:lnTo>
                <a:lnTo>
                  <a:pt x="1265" y="269"/>
                </a:lnTo>
                <a:lnTo>
                  <a:pt x="1267" y="263"/>
                </a:lnTo>
                <a:lnTo>
                  <a:pt x="1265" y="256"/>
                </a:lnTo>
                <a:lnTo>
                  <a:pt x="1268" y="262"/>
                </a:lnTo>
                <a:lnTo>
                  <a:pt x="1265" y="256"/>
                </a:lnTo>
                <a:close/>
                <a:moveTo>
                  <a:pt x="1202" y="385"/>
                </a:moveTo>
                <a:lnTo>
                  <a:pt x="1194" y="387"/>
                </a:lnTo>
                <a:lnTo>
                  <a:pt x="1184" y="389"/>
                </a:lnTo>
                <a:lnTo>
                  <a:pt x="1195" y="381"/>
                </a:lnTo>
                <a:lnTo>
                  <a:pt x="1202" y="385"/>
                </a:lnTo>
                <a:close/>
                <a:moveTo>
                  <a:pt x="1156" y="183"/>
                </a:moveTo>
                <a:lnTo>
                  <a:pt x="1155" y="183"/>
                </a:lnTo>
                <a:lnTo>
                  <a:pt x="1154" y="184"/>
                </a:lnTo>
                <a:lnTo>
                  <a:pt x="1155" y="183"/>
                </a:lnTo>
                <a:lnTo>
                  <a:pt x="1156" y="183"/>
                </a:lnTo>
                <a:close/>
                <a:moveTo>
                  <a:pt x="1154" y="184"/>
                </a:moveTo>
                <a:lnTo>
                  <a:pt x="1153" y="184"/>
                </a:lnTo>
                <a:lnTo>
                  <a:pt x="1152" y="184"/>
                </a:lnTo>
                <a:lnTo>
                  <a:pt x="1153" y="184"/>
                </a:lnTo>
                <a:lnTo>
                  <a:pt x="1154" y="184"/>
                </a:lnTo>
                <a:close/>
                <a:moveTo>
                  <a:pt x="1094" y="298"/>
                </a:moveTo>
                <a:lnTo>
                  <a:pt x="1094" y="298"/>
                </a:lnTo>
                <a:lnTo>
                  <a:pt x="1097" y="298"/>
                </a:lnTo>
                <a:lnTo>
                  <a:pt x="1094" y="299"/>
                </a:lnTo>
                <a:lnTo>
                  <a:pt x="1092" y="300"/>
                </a:lnTo>
                <a:lnTo>
                  <a:pt x="1094" y="299"/>
                </a:lnTo>
                <a:lnTo>
                  <a:pt x="1094" y="298"/>
                </a:lnTo>
                <a:lnTo>
                  <a:pt x="1094" y="298"/>
                </a:lnTo>
                <a:lnTo>
                  <a:pt x="1094" y="298"/>
                </a:lnTo>
                <a:close/>
                <a:moveTo>
                  <a:pt x="1105" y="256"/>
                </a:moveTo>
                <a:lnTo>
                  <a:pt x="1106" y="259"/>
                </a:lnTo>
                <a:lnTo>
                  <a:pt x="1103" y="258"/>
                </a:lnTo>
                <a:lnTo>
                  <a:pt x="1104" y="257"/>
                </a:lnTo>
                <a:lnTo>
                  <a:pt x="1105" y="256"/>
                </a:lnTo>
                <a:lnTo>
                  <a:pt x="1105" y="256"/>
                </a:lnTo>
                <a:lnTo>
                  <a:pt x="1105" y="256"/>
                </a:lnTo>
                <a:close/>
                <a:moveTo>
                  <a:pt x="971" y="52"/>
                </a:moveTo>
                <a:lnTo>
                  <a:pt x="970" y="51"/>
                </a:lnTo>
                <a:lnTo>
                  <a:pt x="971" y="51"/>
                </a:lnTo>
                <a:lnTo>
                  <a:pt x="971" y="51"/>
                </a:lnTo>
                <a:lnTo>
                  <a:pt x="971" y="52"/>
                </a:lnTo>
                <a:lnTo>
                  <a:pt x="970" y="52"/>
                </a:lnTo>
                <a:lnTo>
                  <a:pt x="971" y="52"/>
                </a:lnTo>
                <a:close/>
                <a:moveTo>
                  <a:pt x="917" y="200"/>
                </a:moveTo>
                <a:lnTo>
                  <a:pt x="916" y="198"/>
                </a:lnTo>
                <a:lnTo>
                  <a:pt x="915" y="196"/>
                </a:lnTo>
                <a:lnTo>
                  <a:pt x="913" y="197"/>
                </a:lnTo>
                <a:lnTo>
                  <a:pt x="909" y="197"/>
                </a:lnTo>
                <a:lnTo>
                  <a:pt x="913" y="197"/>
                </a:lnTo>
                <a:lnTo>
                  <a:pt x="915" y="196"/>
                </a:lnTo>
                <a:lnTo>
                  <a:pt x="913" y="192"/>
                </a:lnTo>
                <a:lnTo>
                  <a:pt x="912" y="189"/>
                </a:lnTo>
                <a:lnTo>
                  <a:pt x="913" y="185"/>
                </a:lnTo>
                <a:lnTo>
                  <a:pt x="916" y="183"/>
                </a:lnTo>
                <a:lnTo>
                  <a:pt x="916" y="179"/>
                </a:lnTo>
                <a:lnTo>
                  <a:pt x="915" y="174"/>
                </a:lnTo>
                <a:lnTo>
                  <a:pt x="916" y="169"/>
                </a:lnTo>
                <a:lnTo>
                  <a:pt x="916" y="164"/>
                </a:lnTo>
                <a:lnTo>
                  <a:pt x="916" y="168"/>
                </a:lnTo>
                <a:lnTo>
                  <a:pt x="915" y="173"/>
                </a:lnTo>
                <a:lnTo>
                  <a:pt x="916" y="175"/>
                </a:lnTo>
                <a:lnTo>
                  <a:pt x="917" y="176"/>
                </a:lnTo>
                <a:lnTo>
                  <a:pt x="918" y="176"/>
                </a:lnTo>
                <a:lnTo>
                  <a:pt x="921" y="179"/>
                </a:lnTo>
                <a:lnTo>
                  <a:pt x="922" y="190"/>
                </a:lnTo>
                <a:lnTo>
                  <a:pt x="917" y="200"/>
                </a:lnTo>
                <a:lnTo>
                  <a:pt x="920" y="197"/>
                </a:lnTo>
                <a:lnTo>
                  <a:pt x="917" y="200"/>
                </a:lnTo>
                <a:close/>
                <a:moveTo>
                  <a:pt x="873" y="194"/>
                </a:moveTo>
                <a:lnTo>
                  <a:pt x="873" y="201"/>
                </a:lnTo>
                <a:lnTo>
                  <a:pt x="871" y="208"/>
                </a:lnTo>
                <a:lnTo>
                  <a:pt x="869" y="200"/>
                </a:lnTo>
                <a:lnTo>
                  <a:pt x="873" y="194"/>
                </a:lnTo>
                <a:close/>
                <a:moveTo>
                  <a:pt x="498" y="186"/>
                </a:moveTo>
                <a:lnTo>
                  <a:pt x="498" y="186"/>
                </a:lnTo>
                <a:lnTo>
                  <a:pt x="498" y="186"/>
                </a:lnTo>
                <a:close/>
                <a:moveTo>
                  <a:pt x="562" y="251"/>
                </a:moveTo>
                <a:lnTo>
                  <a:pt x="566" y="251"/>
                </a:lnTo>
                <a:lnTo>
                  <a:pt x="567" y="254"/>
                </a:lnTo>
                <a:lnTo>
                  <a:pt x="563" y="254"/>
                </a:lnTo>
                <a:lnTo>
                  <a:pt x="562" y="251"/>
                </a:lnTo>
                <a:close/>
                <a:moveTo>
                  <a:pt x="520" y="206"/>
                </a:moveTo>
                <a:lnTo>
                  <a:pt x="520" y="205"/>
                </a:lnTo>
                <a:lnTo>
                  <a:pt x="520" y="202"/>
                </a:lnTo>
                <a:lnTo>
                  <a:pt x="520" y="205"/>
                </a:lnTo>
                <a:lnTo>
                  <a:pt x="520" y="206"/>
                </a:lnTo>
                <a:close/>
                <a:moveTo>
                  <a:pt x="515" y="202"/>
                </a:moveTo>
                <a:lnTo>
                  <a:pt x="515" y="202"/>
                </a:lnTo>
                <a:lnTo>
                  <a:pt x="515" y="202"/>
                </a:lnTo>
                <a:lnTo>
                  <a:pt x="515" y="202"/>
                </a:lnTo>
                <a:lnTo>
                  <a:pt x="515" y="202"/>
                </a:lnTo>
                <a:close/>
                <a:moveTo>
                  <a:pt x="514" y="225"/>
                </a:moveTo>
                <a:lnTo>
                  <a:pt x="509" y="218"/>
                </a:lnTo>
                <a:lnTo>
                  <a:pt x="504" y="209"/>
                </a:lnTo>
                <a:lnTo>
                  <a:pt x="511" y="213"/>
                </a:lnTo>
                <a:lnTo>
                  <a:pt x="517" y="215"/>
                </a:lnTo>
                <a:lnTo>
                  <a:pt x="518" y="209"/>
                </a:lnTo>
                <a:lnTo>
                  <a:pt x="517" y="204"/>
                </a:lnTo>
                <a:lnTo>
                  <a:pt x="520" y="208"/>
                </a:lnTo>
                <a:lnTo>
                  <a:pt x="523" y="215"/>
                </a:lnTo>
                <a:lnTo>
                  <a:pt x="525" y="215"/>
                </a:lnTo>
                <a:lnTo>
                  <a:pt x="526" y="217"/>
                </a:lnTo>
                <a:lnTo>
                  <a:pt x="526" y="221"/>
                </a:lnTo>
                <a:lnTo>
                  <a:pt x="527" y="223"/>
                </a:lnTo>
                <a:lnTo>
                  <a:pt x="533" y="226"/>
                </a:lnTo>
                <a:lnTo>
                  <a:pt x="538" y="229"/>
                </a:lnTo>
                <a:lnTo>
                  <a:pt x="541" y="232"/>
                </a:lnTo>
                <a:lnTo>
                  <a:pt x="542" y="235"/>
                </a:lnTo>
                <a:lnTo>
                  <a:pt x="545" y="239"/>
                </a:lnTo>
                <a:lnTo>
                  <a:pt x="550" y="241"/>
                </a:lnTo>
                <a:lnTo>
                  <a:pt x="545" y="239"/>
                </a:lnTo>
                <a:lnTo>
                  <a:pt x="542" y="235"/>
                </a:lnTo>
                <a:lnTo>
                  <a:pt x="542" y="238"/>
                </a:lnTo>
                <a:lnTo>
                  <a:pt x="542" y="239"/>
                </a:lnTo>
                <a:lnTo>
                  <a:pt x="528" y="232"/>
                </a:lnTo>
                <a:lnTo>
                  <a:pt x="514" y="225"/>
                </a:lnTo>
                <a:lnTo>
                  <a:pt x="515" y="225"/>
                </a:lnTo>
                <a:lnTo>
                  <a:pt x="514" y="225"/>
                </a:lnTo>
                <a:close/>
                <a:moveTo>
                  <a:pt x="586" y="333"/>
                </a:moveTo>
                <a:lnTo>
                  <a:pt x="586" y="333"/>
                </a:lnTo>
                <a:lnTo>
                  <a:pt x="587" y="333"/>
                </a:lnTo>
                <a:lnTo>
                  <a:pt x="586" y="333"/>
                </a:lnTo>
                <a:lnTo>
                  <a:pt x="586" y="333"/>
                </a:lnTo>
                <a:close/>
                <a:moveTo>
                  <a:pt x="591" y="337"/>
                </a:moveTo>
                <a:lnTo>
                  <a:pt x="591" y="337"/>
                </a:lnTo>
                <a:lnTo>
                  <a:pt x="592" y="337"/>
                </a:lnTo>
                <a:lnTo>
                  <a:pt x="591" y="337"/>
                </a:lnTo>
                <a:lnTo>
                  <a:pt x="591" y="337"/>
                </a:lnTo>
                <a:close/>
                <a:moveTo>
                  <a:pt x="571" y="258"/>
                </a:moveTo>
                <a:lnTo>
                  <a:pt x="569" y="257"/>
                </a:lnTo>
                <a:lnTo>
                  <a:pt x="568" y="254"/>
                </a:lnTo>
                <a:lnTo>
                  <a:pt x="570" y="254"/>
                </a:lnTo>
                <a:lnTo>
                  <a:pt x="571" y="255"/>
                </a:lnTo>
                <a:lnTo>
                  <a:pt x="580" y="259"/>
                </a:lnTo>
                <a:lnTo>
                  <a:pt x="588" y="266"/>
                </a:lnTo>
                <a:lnTo>
                  <a:pt x="605" y="279"/>
                </a:lnTo>
                <a:lnTo>
                  <a:pt x="621" y="291"/>
                </a:lnTo>
                <a:lnTo>
                  <a:pt x="629" y="298"/>
                </a:lnTo>
                <a:lnTo>
                  <a:pt x="637" y="305"/>
                </a:lnTo>
                <a:lnTo>
                  <a:pt x="643" y="310"/>
                </a:lnTo>
                <a:lnTo>
                  <a:pt x="649" y="316"/>
                </a:lnTo>
                <a:lnTo>
                  <a:pt x="655" y="315"/>
                </a:lnTo>
                <a:lnTo>
                  <a:pt x="660" y="316"/>
                </a:lnTo>
                <a:lnTo>
                  <a:pt x="660" y="318"/>
                </a:lnTo>
                <a:lnTo>
                  <a:pt x="658" y="319"/>
                </a:lnTo>
                <a:lnTo>
                  <a:pt x="658" y="323"/>
                </a:lnTo>
                <a:lnTo>
                  <a:pt x="657" y="325"/>
                </a:lnTo>
                <a:lnTo>
                  <a:pt x="613" y="292"/>
                </a:lnTo>
                <a:lnTo>
                  <a:pt x="571" y="258"/>
                </a:lnTo>
                <a:lnTo>
                  <a:pt x="581" y="267"/>
                </a:lnTo>
                <a:lnTo>
                  <a:pt x="571" y="258"/>
                </a:lnTo>
                <a:close/>
                <a:moveTo>
                  <a:pt x="187" y="401"/>
                </a:moveTo>
                <a:lnTo>
                  <a:pt x="183" y="405"/>
                </a:lnTo>
                <a:lnTo>
                  <a:pt x="183" y="401"/>
                </a:lnTo>
                <a:lnTo>
                  <a:pt x="188" y="399"/>
                </a:lnTo>
                <a:lnTo>
                  <a:pt x="187" y="401"/>
                </a:lnTo>
                <a:lnTo>
                  <a:pt x="187" y="401"/>
                </a:lnTo>
                <a:lnTo>
                  <a:pt x="187" y="401"/>
                </a:lnTo>
                <a:close/>
                <a:moveTo>
                  <a:pt x="276" y="377"/>
                </a:moveTo>
                <a:lnTo>
                  <a:pt x="275" y="376"/>
                </a:lnTo>
                <a:lnTo>
                  <a:pt x="276" y="376"/>
                </a:lnTo>
                <a:lnTo>
                  <a:pt x="276" y="376"/>
                </a:lnTo>
                <a:lnTo>
                  <a:pt x="276" y="377"/>
                </a:lnTo>
                <a:lnTo>
                  <a:pt x="276" y="377"/>
                </a:lnTo>
                <a:lnTo>
                  <a:pt x="276" y="377"/>
                </a:lnTo>
                <a:close/>
                <a:moveTo>
                  <a:pt x="290" y="406"/>
                </a:moveTo>
                <a:lnTo>
                  <a:pt x="290" y="406"/>
                </a:lnTo>
                <a:lnTo>
                  <a:pt x="290" y="406"/>
                </a:lnTo>
                <a:close/>
                <a:moveTo>
                  <a:pt x="327" y="414"/>
                </a:moveTo>
                <a:lnTo>
                  <a:pt x="323" y="416"/>
                </a:lnTo>
                <a:lnTo>
                  <a:pt x="319" y="417"/>
                </a:lnTo>
                <a:lnTo>
                  <a:pt x="324" y="412"/>
                </a:lnTo>
                <a:lnTo>
                  <a:pt x="333" y="412"/>
                </a:lnTo>
                <a:lnTo>
                  <a:pt x="330" y="413"/>
                </a:lnTo>
                <a:lnTo>
                  <a:pt x="327" y="414"/>
                </a:lnTo>
                <a:lnTo>
                  <a:pt x="327" y="414"/>
                </a:lnTo>
                <a:lnTo>
                  <a:pt x="327" y="414"/>
                </a:lnTo>
                <a:close/>
                <a:moveTo>
                  <a:pt x="358" y="424"/>
                </a:moveTo>
                <a:lnTo>
                  <a:pt x="357" y="428"/>
                </a:lnTo>
                <a:lnTo>
                  <a:pt x="356" y="430"/>
                </a:lnTo>
                <a:lnTo>
                  <a:pt x="352" y="431"/>
                </a:lnTo>
                <a:lnTo>
                  <a:pt x="350" y="428"/>
                </a:lnTo>
                <a:lnTo>
                  <a:pt x="354" y="423"/>
                </a:lnTo>
                <a:lnTo>
                  <a:pt x="358" y="421"/>
                </a:lnTo>
                <a:lnTo>
                  <a:pt x="361" y="421"/>
                </a:lnTo>
                <a:lnTo>
                  <a:pt x="358" y="424"/>
                </a:lnTo>
                <a:lnTo>
                  <a:pt x="358" y="424"/>
                </a:lnTo>
                <a:lnTo>
                  <a:pt x="358" y="424"/>
                </a:lnTo>
                <a:close/>
                <a:moveTo>
                  <a:pt x="363" y="421"/>
                </a:moveTo>
                <a:lnTo>
                  <a:pt x="363" y="420"/>
                </a:lnTo>
                <a:lnTo>
                  <a:pt x="364" y="420"/>
                </a:lnTo>
                <a:lnTo>
                  <a:pt x="364" y="420"/>
                </a:lnTo>
                <a:lnTo>
                  <a:pt x="363" y="421"/>
                </a:lnTo>
                <a:lnTo>
                  <a:pt x="364" y="421"/>
                </a:lnTo>
                <a:lnTo>
                  <a:pt x="363" y="421"/>
                </a:lnTo>
                <a:close/>
                <a:moveTo>
                  <a:pt x="395" y="498"/>
                </a:moveTo>
                <a:lnTo>
                  <a:pt x="395" y="497"/>
                </a:lnTo>
                <a:lnTo>
                  <a:pt x="395" y="496"/>
                </a:lnTo>
                <a:lnTo>
                  <a:pt x="395" y="497"/>
                </a:lnTo>
                <a:lnTo>
                  <a:pt x="395" y="498"/>
                </a:lnTo>
                <a:lnTo>
                  <a:pt x="395" y="498"/>
                </a:lnTo>
                <a:lnTo>
                  <a:pt x="395" y="498"/>
                </a:lnTo>
                <a:close/>
                <a:moveTo>
                  <a:pt x="438" y="368"/>
                </a:moveTo>
                <a:lnTo>
                  <a:pt x="444" y="368"/>
                </a:lnTo>
                <a:lnTo>
                  <a:pt x="448" y="372"/>
                </a:lnTo>
                <a:lnTo>
                  <a:pt x="451" y="374"/>
                </a:lnTo>
                <a:lnTo>
                  <a:pt x="452" y="377"/>
                </a:lnTo>
                <a:lnTo>
                  <a:pt x="454" y="380"/>
                </a:lnTo>
                <a:lnTo>
                  <a:pt x="457" y="380"/>
                </a:lnTo>
                <a:lnTo>
                  <a:pt x="454" y="384"/>
                </a:lnTo>
                <a:lnTo>
                  <a:pt x="457" y="391"/>
                </a:lnTo>
                <a:lnTo>
                  <a:pt x="456" y="395"/>
                </a:lnTo>
                <a:lnTo>
                  <a:pt x="451" y="387"/>
                </a:lnTo>
                <a:lnTo>
                  <a:pt x="446" y="381"/>
                </a:lnTo>
                <a:lnTo>
                  <a:pt x="441" y="377"/>
                </a:lnTo>
                <a:lnTo>
                  <a:pt x="439" y="376"/>
                </a:lnTo>
                <a:lnTo>
                  <a:pt x="437" y="374"/>
                </a:lnTo>
                <a:lnTo>
                  <a:pt x="436" y="371"/>
                </a:lnTo>
                <a:lnTo>
                  <a:pt x="438" y="368"/>
                </a:lnTo>
                <a:lnTo>
                  <a:pt x="439" y="368"/>
                </a:lnTo>
                <a:lnTo>
                  <a:pt x="438" y="368"/>
                </a:lnTo>
                <a:close/>
                <a:moveTo>
                  <a:pt x="430" y="429"/>
                </a:moveTo>
                <a:lnTo>
                  <a:pt x="432" y="415"/>
                </a:lnTo>
                <a:lnTo>
                  <a:pt x="448" y="409"/>
                </a:lnTo>
                <a:lnTo>
                  <a:pt x="457" y="405"/>
                </a:lnTo>
                <a:lnTo>
                  <a:pt x="468" y="399"/>
                </a:lnTo>
                <a:lnTo>
                  <a:pt x="478" y="395"/>
                </a:lnTo>
                <a:lnTo>
                  <a:pt x="489" y="395"/>
                </a:lnTo>
                <a:lnTo>
                  <a:pt x="459" y="409"/>
                </a:lnTo>
                <a:lnTo>
                  <a:pt x="430" y="429"/>
                </a:lnTo>
                <a:lnTo>
                  <a:pt x="434" y="418"/>
                </a:lnTo>
                <a:lnTo>
                  <a:pt x="430" y="429"/>
                </a:lnTo>
                <a:close/>
                <a:moveTo>
                  <a:pt x="520" y="363"/>
                </a:moveTo>
                <a:lnTo>
                  <a:pt x="521" y="371"/>
                </a:lnTo>
                <a:lnTo>
                  <a:pt x="522" y="379"/>
                </a:lnTo>
                <a:lnTo>
                  <a:pt x="518" y="374"/>
                </a:lnTo>
                <a:lnTo>
                  <a:pt x="514" y="373"/>
                </a:lnTo>
                <a:lnTo>
                  <a:pt x="514" y="372"/>
                </a:lnTo>
                <a:lnTo>
                  <a:pt x="514" y="370"/>
                </a:lnTo>
                <a:lnTo>
                  <a:pt x="512" y="371"/>
                </a:lnTo>
                <a:lnTo>
                  <a:pt x="511" y="372"/>
                </a:lnTo>
                <a:lnTo>
                  <a:pt x="515" y="367"/>
                </a:lnTo>
                <a:lnTo>
                  <a:pt x="520" y="363"/>
                </a:lnTo>
                <a:lnTo>
                  <a:pt x="519" y="365"/>
                </a:lnTo>
                <a:lnTo>
                  <a:pt x="520" y="363"/>
                </a:lnTo>
                <a:close/>
                <a:moveTo>
                  <a:pt x="616" y="487"/>
                </a:moveTo>
                <a:lnTo>
                  <a:pt x="617" y="482"/>
                </a:lnTo>
                <a:lnTo>
                  <a:pt x="620" y="484"/>
                </a:lnTo>
                <a:lnTo>
                  <a:pt x="621" y="488"/>
                </a:lnTo>
                <a:lnTo>
                  <a:pt x="621" y="492"/>
                </a:lnTo>
                <a:lnTo>
                  <a:pt x="616" y="491"/>
                </a:lnTo>
                <a:lnTo>
                  <a:pt x="616" y="487"/>
                </a:lnTo>
                <a:lnTo>
                  <a:pt x="614" y="488"/>
                </a:lnTo>
                <a:lnTo>
                  <a:pt x="616" y="487"/>
                </a:lnTo>
                <a:close/>
                <a:moveTo>
                  <a:pt x="162" y="669"/>
                </a:moveTo>
                <a:lnTo>
                  <a:pt x="162" y="671"/>
                </a:lnTo>
                <a:lnTo>
                  <a:pt x="159" y="673"/>
                </a:lnTo>
                <a:lnTo>
                  <a:pt x="156" y="672"/>
                </a:lnTo>
                <a:lnTo>
                  <a:pt x="156" y="669"/>
                </a:lnTo>
                <a:lnTo>
                  <a:pt x="159" y="665"/>
                </a:lnTo>
                <a:lnTo>
                  <a:pt x="162" y="669"/>
                </a:lnTo>
                <a:lnTo>
                  <a:pt x="162" y="667"/>
                </a:lnTo>
                <a:lnTo>
                  <a:pt x="162" y="669"/>
                </a:lnTo>
                <a:close/>
                <a:moveTo>
                  <a:pt x="382" y="540"/>
                </a:moveTo>
                <a:lnTo>
                  <a:pt x="382" y="540"/>
                </a:lnTo>
                <a:lnTo>
                  <a:pt x="381" y="541"/>
                </a:lnTo>
                <a:lnTo>
                  <a:pt x="382" y="540"/>
                </a:lnTo>
                <a:lnTo>
                  <a:pt x="382" y="540"/>
                </a:lnTo>
                <a:close/>
                <a:moveTo>
                  <a:pt x="140" y="833"/>
                </a:moveTo>
                <a:lnTo>
                  <a:pt x="138" y="832"/>
                </a:lnTo>
                <a:lnTo>
                  <a:pt x="136" y="831"/>
                </a:lnTo>
                <a:lnTo>
                  <a:pt x="143" y="832"/>
                </a:lnTo>
                <a:lnTo>
                  <a:pt x="140" y="833"/>
                </a:lnTo>
                <a:lnTo>
                  <a:pt x="140" y="833"/>
                </a:lnTo>
                <a:lnTo>
                  <a:pt x="140" y="833"/>
                </a:lnTo>
                <a:close/>
                <a:moveTo>
                  <a:pt x="157" y="832"/>
                </a:moveTo>
                <a:lnTo>
                  <a:pt x="156" y="831"/>
                </a:lnTo>
                <a:lnTo>
                  <a:pt x="155" y="831"/>
                </a:lnTo>
                <a:lnTo>
                  <a:pt x="157" y="829"/>
                </a:lnTo>
                <a:lnTo>
                  <a:pt x="159" y="830"/>
                </a:lnTo>
                <a:lnTo>
                  <a:pt x="158" y="831"/>
                </a:lnTo>
                <a:lnTo>
                  <a:pt x="157" y="832"/>
                </a:lnTo>
                <a:lnTo>
                  <a:pt x="157" y="832"/>
                </a:lnTo>
                <a:lnTo>
                  <a:pt x="157" y="832"/>
                </a:lnTo>
                <a:close/>
                <a:moveTo>
                  <a:pt x="166" y="929"/>
                </a:moveTo>
                <a:lnTo>
                  <a:pt x="165" y="930"/>
                </a:lnTo>
                <a:lnTo>
                  <a:pt x="163" y="932"/>
                </a:lnTo>
                <a:lnTo>
                  <a:pt x="166" y="930"/>
                </a:lnTo>
                <a:lnTo>
                  <a:pt x="171" y="927"/>
                </a:lnTo>
                <a:lnTo>
                  <a:pt x="168" y="928"/>
                </a:lnTo>
                <a:lnTo>
                  <a:pt x="166" y="929"/>
                </a:lnTo>
                <a:lnTo>
                  <a:pt x="166" y="929"/>
                </a:lnTo>
                <a:lnTo>
                  <a:pt x="166" y="929"/>
                </a:lnTo>
                <a:close/>
                <a:moveTo>
                  <a:pt x="317" y="815"/>
                </a:moveTo>
                <a:lnTo>
                  <a:pt x="309" y="817"/>
                </a:lnTo>
                <a:lnTo>
                  <a:pt x="305" y="814"/>
                </a:lnTo>
                <a:lnTo>
                  <a:pt x="311" y="813"/>
                </a:lnTo>
                <a:lnTo>
                  <a:pt x="317" y="815"/>
                </a:lnTo>
                <a:lnTo>
                  <a:pt x="313" y="815"/>
                </a:lnTo>
                <a:lnTo>
                  <a:pt x="317" y="815"/>
                </a:lnTo>
                <a:close/>
                <a:moveTo>
                  <a:pt x="311" y="752"/>
                </a:moveTo>
                <a:lnTo>
                  <a:pt x="311" y="752"/>
                </a:lnTo>
                <a:lnTo>
                  <a:pt x="311" y="752"/>
                </a:lnTo>
                <a:lnTo>
                  <a:pt x="311" y="752"/>
                </a:lnTo>
                <a:lnTo>
                  <a:pt x="311" y="752"/>
                </a:lnTo>
                <a:close/>
                <a:moveTo>
                  <a:pt x="311" y="754"/>
                </a:moveTo>
                <a:lnTo>
                  <a:pt x="311" y="753"/>
                </a:lnTo>
                <a:lnTo>
                  <a:pt x="311" y="753"/>
                </a:lnTo>
                <a:lnTo>
                  <a:pt x="311" y="754"/>
                </a:lnTo>
                <a:lnTo>
                  <a:pt x="309" y="754"/>
                </a:lnTo>
                <a:lnTo>
                  <a:pt x="309" y="754"/>
                </a:lnTo>
                <a:lnTo>
                  <a:pt x="311" y="754"/>
                </a:lnTo>
                <a:close/>
                <a:moveTo>
                  <a:pt x="280" y="775"/>
                </a:moveTo>
                <a:lnTo>
                  <a:pt x="307" y="767"/>
                </a:lnTo>
                <a:lnTo>
                  <a:pt x="333" y="763"/>
                </a:lnTo>
                <a:lnTo>
                  <a:pt x="330" y="766"/>
                </a:lnTo>
                <a:lnTo>
                  <a:pt x="325" y="769"/>
                </a:lnTo>
                <a:lnTo>
                  <a:pt x="319" y="769"/>
                </a:lnTo>
                <a:lnTo>
                  <a:pt x="312" y="773"/>
                </a:lnTo>
                <a:lnTo>
                  <a:pt x="303" y="777"/>
                </a:lnTo>
                <a:lnTo>
                  <a:pt x="292" y="779"/>
                </a:lnTo>
                <a:lnTo>
                  <a:pt x="288" y="781"/>
                </a:lnTo>
                <a:lnTo>
                  <a:pt x="282" y="781"/>
                </a:lnTo>
                <a:lnTo>
                  <a:pt x="279" y="779"/>
                </a:lnTo>
                <a:lnTo>
                  <a:pt x="280" y="775"/>
                </a:lnTo>
                <a:lnTo>
                  <a:pt x="286" y="775"/>
                </a:lnTo>
                <a:lnTo>
                  <a:pt x="280" y="775"/>
                </a:lnTo>
                <a:close/>
                <a:moveTo>
                  <a:pt x="311" y="825"/>
                </a:moveTo>
                <a:lnTo>
                  <a:pt x="305" y="828"/>
                </a:lnTo>
                <a:lnTo>
                  <a:pt x="299" y="825"/>
                </a:lnTo>
                <a:lnTo>
                  <a:pt x="292" y="827"/>
                </a:lnTo>
                <a:lnTo>
                  <a:pt x="286" y="823"/>
                </a:lnTo>
                <a:lnTo>
                  <a:pt x="292" y="820"/>
                </a:lnTo>
                <a:lnTo>
                  <a:pt x="300" y="820"/>
                </a:lnTo>
                <a:lnTo>
                  <a:pt x="307" y="822"/>
                </a:lnTo>
                <a:lnTo>
                  <a:pt x="311" y="825"/>
                </a:lnTo>
                <a:lnTo>
                  <a:pt x="311" y="825"/>
                </a:lnTo>
                <a:lnTo>
                  <a:pt x="311" y="825"/>
                </a:lnTo>
                <a:close/>
                <a:moveTo>
                  <a:pt x="408" y="700"/>
                </a:moveTo>
                <a:lnTo>
                  <a:pt x="407" y="703"/>
                </a:lnTo>
                <a:lnTo>
                  <a:pt x="406" y="704"/>
                </a:lnTo>
                <a:lnTo>
                  <a:pt x="407" y="703"/>
                </a:lnTo>
                <a:lnTo>
                  <a:pt x="408" y="700"/>
                </a:lnTo>
                <a:close/>
                <a:moveTo>
                  <a:pt x="216" y="1173"/>
                </a:moveTo>
                <a:lnTo>
                  <a:pt x="213" y="1182"/>
                </a:lnTo>
                <a:lnTo>
                  <a:pt x="205" y="1186"/>
                </a:lnTo>
                <a:lnTo>
                  <a:pt x="201" y="1182"/>
                </a:lnTo>
                <a:lnTo>
                  <a:pt x="204" y="1178"/>
                </a:lnTo>
                <a:lnTo>
                  <a:pt x="208" y="1170"/>
                </a:lnTo>
                <a:lnTo>
                  <a:pt x="210" y="1161"/>
                </a:lnTo>
                <a:lnTo>
                  <a:pt x="218" y="1165"/>
                </a:lnTo>
                <a:lnTo>
                  <a:pt x="216" y="1173"/>
                </a:lnTo>
                <a:lnTo>
                  <a:pt x="218" y="1170"/>
                </a:lnTo>
                <a:lnTo>
                  <a:pt x="216" y="1173"/>
                </a:lnTo>
                <a:close/>
                <a:moveTo>
                  <a:pt x="261" y="1123"/>
                </a:moveTo>
                <a:lnTo>
                  <a:pt x="254" y="1128"/>
                </a:lnTo>
                <a:lnTo>
                  <a:pt x="249" y="1135"/>
                </a:lnTo>
                <a:lnTo>
                  <a:pt x="246" y="1138"/>
                </a:lnTo>
                <a:lnTo>
                  <a:pt x="241" y="1140"/>
                </a:lnTo>
                <a:lnTo>
                  <a:pt x="237" y="1149"/>
                </a:lnTo>
                <a:lnTo>
                  <a:pt x="237" y="1161"/>
                </a:lnTo>
                <a:lnTo>
                  <a:pt x="234" y="1155"/>
                </a:lnTo>
                <a:lnTo>
                  <a:pt x="232" y="1151"/>
                </a:lnTo>
                <a:lnTo>
                  <a:pt x="230" y="1147"/>
                </a:lnTo>
                <a:lnTo>
                  <a:pt x="230" y="1144"/>
                </a:lnTo>
                <a:lnTo>
                  <a:pt x="232" y="1140"/>
                </a:lnTo>
                <a:lnTo>
                  <a:pt x="235" y="1138"/>
                </a:lnTo>
                <a:lnTo>
                  <a:pt x="238" y="1134"/>
                </a:lnTo>
                <a:lnTo>
                  <a:pt x="239" y="1129"/>
                </a:lnTo>
                <a:lnTo>
                  <a:pt x="243" y="1122"/>
                </a:lnTo>
                <a:lnTo>
                  <a:pt x="249" y="1119"/>
                </a:lnTo>
                <a:lnTo>
                  <a:pt x="251" y="1120"/>
                </a:lnTo>
                <a:lnTo>
                  <a:pt x="253" y="1120"/>
                </a:lnTo>
                <a:lnTo>
                  <a:pt x="254" y="1119"/>
                </a:lnTo>
                <a:lnTo>
                  <a:pt x="255" y="1117"/>
                </a:lnTo>
                <a:lnTo>
                  <a:pt x="259" y="1112"/>
                </a:lnTo>
                <a:lnTo>
                  <a:pt x="265" y="1110"/>
                </a:lnTo>
                <a:lnTo>
                  <a:pt x="265" y="1118"/>
                </a:lnTo>
                <a:lnTo>
                  <a:pt x="261" y="1123"/>
                </a:lnTo>
                <a:lnTo>
                  <a:pt x="259" y="1123"/>
                </a:lnTo>
                <a:lnTo>
                  <a:pt x="261" y="1123"/>
                </a:lnTo>
                <a:close/>
                <a:moveTo>
                  <a:pt x="374" y="981"/>
                </a:moveTo>
                <a:lnTo>
                  <a:pt x="371" y="983"/>
                </a:lnTo>
                <a:lnTo>
                  <a:pt x="366" y="982"/>
                </a:lnTo>
                <a:lnTo>
                  <a:pt x="361" y="982"/>
                </a:lnTo>
                <a:lnTo>
                  <a:pt x="357" y="979"/>
                </a:lnTo>
                <a:lnTo>
                  <a:pt x="355" y="977"/>
                </a:lnTo>
                <a:lnTo>
                  <a:pt x="355" y="974"/>
                </a:lnTo>
                <a:lnTo>
                  <a:pt x="360" y="974"/>
                </a:lnTo>
                <a:lnTo>
                  <a:pt x="364" y="976"/>
                </a:lnTo>
                <a:lnTo>
                  <a:pt x="371" y="976"/>
                </a:lnTo>
                <a:lnTo>
                  <a:pt x="374" y="981"/>
                </a:lnTo>
                <a:lnTo>
                  <a:pt x="374" y="981"/>
                </a:lnTo>
                <a:lnTo>
                  <a:pt x="374" y="981"/>
                </a:lnTo>
                <a:close/>
                <a:moveTo>
                  <a:pt x="391" y="1222"/>
                </a:moveTo>
                <a:lnTo>
                  <a:pt x="393" y="1222"/>
                </a:lnTo>
                <a:lnTo>
                  <a:pt x="393" y="1223"/>
                </a:lnTo>
                <a:lnTo>
                  <a:pt x="393" y="1225"/>
                </a:lnTo>
                <a:lnTo>
                  <a:pt x="390" y="1223"/>
                </a:lnTo>
                <a:lnTo>
                  <a:pt x="391" y="1223"/>
                </a:lnTo>
                <a:lnTo>
                  <a:pt x="391" y="1222"/>
                </a:lnTo>
                <a:lnTo>
                  <a:pt x="391" y="1222"/>
                </a:lnTo>
                <a:lnTo>
                  <a:pt x="391" y="1222"/>
                </a:lnTo>
                <a:close/>
                <a:moveTo>
                  <a:pt x="387" y="1320"/>
                </a:moveTo>
                <a:lnTo>
                  <a:pt x="385" y="1319"/>
                </a:lnTo>
                <a:lnTo>
                  <a:pt x="388" y="1315"/>
                </a:lnTo>
                <a:lnTo>
                  <a:pt x="393" y="1313"/>
                </a:lnTo>
                <a:lnTo>
                  <a:pt x="397" y="1314"/>
                </a:lnTo>
                <a:lnTo>
                  <a:pt x="393" y="1318"/>
                </a:lnTo>
                <a:lnTo>
                  <a:pt x="387" y="1320"/>
                </a:lnTo>
                <a:lnTo>
                  <a:pt x="388" y="1320"/>
                </a:lnTo>
                <a:lnTo>
                  <a:pt x="387" y="1320"/>
                </a:lnTo>
                <a:close/>
                <a:moveTo>
                  <a:pt x="486" y="1268"/>
                </a:moveTo>
                <a:lnTo>
                  <a:pt x="490" y="1267"/>
                </a:lnTo>
                <a:lnTo>
                  <a:pt x="488" y="1269"/>
                </a:lnTo>
                <a:lnTo>
                  <a:pt x="485" y="1270"/>
                </a:lnTo>
                <a:lnTo>
                  <a:pt x="486" y="1268"/>
                </a:lnTo>
                <a:lnTo>
                  <a:pt x="486" y="1268"/>
                </a:lnTo>
                <a:lnTo>
                  <a:pt x="486" y="1268"/>
                </a:lnTo>
                <a:close/>
                <a:moveTo>
                  <a:pt x="482" y="1271"/>
                </a:moveTo>
                <a:lnTo>
                  <a:pt x="482" y="1271"/>
                </a:lnTo>
                <a:lnTo>
                  <a:pt x="482" y="1272"/>
                </a:lnTo>
                <a:lnTo>
                  <a:pt x="481" y="1271"/>
                </a:lnTo>
                <a:lnTo>
                  <a:pt x="482" y="1271"/>
                </a:lnTo>
                <a:lnTo>
                  <a:pt x="482" y="1271"/>
                </a:lnTo>
                <a:lnTo>
                  <a:pt x="482" y="1271"/>
                </a:lnTo>
                <a:close/>
                <a:moveTo>
                  <a:pt x="488" y="1333"/>
                </a:moveTo>
                <a:lnTo>
                  <a:pt x="481" y="1340"/>
                </a:lnTo>
                <a:lnTo>
                  <a:pt x="478" y="1351"/>
                </a:lnTo>
                <a:lnTo>
                  <a:pt x="474" y="1363"/>
                </a:lnTo>
                <a:lnTo>
                  <a:pt x="471" y="1376"/>
                </a:lnTo>
                <a:lnTo>
                  <a:pt x="468" y="1387"/>
                </a:lnTo>
                <a:lnTo>
                  <a:pt x="463" y="1397"/>
                </a:lnTo>
                <a:lnTo>
                  <a:pt x="457" y="1400"/>
                </a:lnTo>
                <a:lnTo>
                  <a:pt x="451" y="1400"/>
                </a:lnTo>
                <a:lnTo>
                  <a:pt x="454" y="1394"/>
                </a:lnTo>
                <a:lnTo>
                  <a:pt x="456" y="1391"/>
                </a:lnTo>
                <a:lnTo>
                  <a:pt x="453" y="1392"/>
                </a:lnTo>
                <a:lnTo>
                  <a:pt x="449" y="1393"/>
                </a:lnTo>
                <a:lnTo>
                  <a:pt x="451" y="1387"/>
                </a:lnTo>
                <a:lnTo>
                  <a:pt x="453" y="1384"/>
                </a:lnTo>
                <a:lnTo>
                  <a:pt x="457" y="1380"/>
                </a:lnTo>
                <a:lnTo>
                  <a:pt x="461" y="1378"/>
                </a:lnTo>
                <a:lnTo>
                  <a:pt x="463" y="1373"/>
                </a:lnTo>
                <a:lnTo>
                  <a:pt x="464" y="1369"/>
                </a:lnTo>
                <a:lnTo>
                  <a:pt x="468" y="1364"/>
                </a:lnTo>
                <a:lnTo>
                  <a:pt x="470" y="1361"/>
                </a:lnTo>
                <a:lnTo>
                  <a:pt x="468" y="1360"/>
                </a:lnTo>
                <a:lnTo>
                  <a:pt x="464" y="1359"/>
                </a:lnTo>
                <a:lnTo>
                  <a:pt x="467" y="1351"/>
                </a:lnTo>
                <a:lnTo>
                  <a:pt x="472" y="1344"/>
                </a:lnTo>
                <a:lnTo>
                  <a:pt x="474" y="1339"/>
                </a:lnTo>
                <a:lnTo>
                  <a:pt x="477" y="1335"/>
                </a:lnTo>
                <a:lnTo>
                  <a:pt x="480" y="1331"/>
                </a:lnTo>
                <a:lnTo>
                  <a:pt x="482" y="1327"/>
                </a:lnTo>
                <a:lnTo>
                  <a:pt x="486" y="1319"/>
                </a:lnTo>
                <a:lnTo>
                  <a:pt x="492" y="1317"/>
                </a:lnTo>
                <a:lnTo>
                  <a:pt x="493" y="1321"/>
                </a:lnTo>
                <a:lnTo>
                  <a:pt x="494" y="1323"/>
                </a:lnTo>
                <a:lnTo>
                  <a:pt x="493" y="1329"/>
                </a:lnTo>
                <a:lnTo>
                  <a:pt x="488" y="1333"/>
                </a:lnTo>
                <a:lnTo>
                  <a:pt x="488" y="1333"/>
                </a:lnTo>
                <a:lnTo>
                  <a:pt x="488" y="1333"/>
                </a:lnTo>
                <a:close/>
                <a:moveTo>
                  <a:pt x="500" y="1383"/>
                </a:moveTo>
                <a:lnTo>
                  <a:pt x="500" y="1381"/>
                </a:lnTo>
                <a:lnTo>
                  <a:pt x="500" y="1380"/>
                </a:lnTo>
                <a:lnTo>
                  <a:pt x="501" y="1381"/>
                </a:lnTo>
                <a:lnTo>
                  <a:pt x="500" y="1383"/>
                </a:lnTo>
                <a:lnTo>
                  <a:pt x="500" y="1383"/>
                </a:lnTo>
                <a:lnTo>
                  <a:pt x="500" y="1383"/>
                </a:lnTo>
                <a:close/>
                <a:moveTo>
                  <a:pt x="543" y="1263"/>
                </a:moveTo>
                <a:lnTo>
                  <a:pt x="547" y="1265"/>
                </a:lnTo>
                <a:lnTo>
                  <a:pt x="548" y="1269"/>
                </a:lnTo>
                <a:lnTo>
                  <a:pt x="546" y="1265"/>
                </a:lnTo>
                <a:lnTo>
                  <a:pt x="543" y="1263"/>
                </a:lnTo>
                <a:close/>
                <a:moveTo>
                  <a:pt x="556" y="1192"/>
                </a:moveTo>
                <a:lnTo>
                  <a:pt x="558" y="1194"/>
                </a:lnTo>
                <a:lnTo>
                  <a:pt x="559" y="1195"/>
                </a:lnTo>
                <a:lnTo>
                  <a:pt x="558" y="1194"/>
                </a:lnTo>
                <a:lnTo>
                  <a:pt x="556" y="1192"/>
                </a:lnTo>
                <a:close/>
                <a:moveTo>
                  <a:pt x="560" y="1198"/>
                </a:moveTo>
                <a:lnTo>
                  <a:pt x="561" y="1201"/>
                </a:lnTo>
                <a:lnTo>
                  <a:pt x="561" y="1203"/>
                </a:lnTo>
                <a:lnTo>
                  <a:pt x="561" y="1201"/>
                </a:lnTo>
                <a:lnTo>
                  <a:pt x="560" y="1198"/>
                </a:lnTo>
                <a:close/>
                <a:moveTo>
                  <a:pt x="561" y="1176"/>
                </a:moveTo>
                <a:lnTo>
                  <a:pt x="560" y="1177"/>
                </a:lnTo>
                <a:lnTo>
                  <a:pt x="561" y="1178"/>
                </a:lnTo>
                <a:lnTo>
                  <a:pt x="561" y="1179"/>
                </a:lnTo>
                <a:lnTo>
                  <a:pt x="560" y="1181"/>
                </a:lnTo>
                <a:lnTo>
                  <a:pt x="560" y="1184"/>
                </a:lnTo>
                <a:lnTo>
                  <a:pt x="559" y="1186"/>
                </a:lnTo>
                <a:lnTo>
                  <a:pt x="555" y="1188"/>
                </a:lnTo>
                <a:lnTo>
                  <a:pt x="555" y="1190"/>
                </a:lnTo>
                <a:lnTo>
                  <a:pt x="552" y="1189"/>
                </a:lnTo>
                <a:lnTo>
                  <a:pt x="550" y="1188"/>
                </a:lnTo>
                <a:lnTo>
                  <a:pt x="550" y="1186"/>
                </a:lnTo>
                <a:lnTo>
                  <a:pt x="548" y="1184"/>
                </a:lnTo>
                <a:lnTo>
                  <a:pt x="545" y="1182"/>
                </a:lnTo>
                <a:lnTo>
                  <a:pt x="544" y="1180"/>
                </a:lnTo>
                <a:lnTo>
                  <a:pt x="547" y="1177"/>
                </a:lnTo>
                <a:lnTo>
                  <a:pt x="551" y="1176"/>
                </a:lnTo>
                <a:lnTo>
                  <a:pt x="554" y="1174"/>
                </a:lnTo>
                <a:lnTo>
                  <a:pt x="556" y="1171"/>
                </a:lnTo>
                <a:lnTo>
                  <a:pt x="555" y="1168"/>
                </a:lnTo>
                <a:lnTo>
                  <a:pt x="553" y="1165"/>
                </a:lnTo>
                <a:lnTo>
                  <a:pt x="563" y="1161"/>
                </a:lnTo>
                <a:lnTo>
                  <a:pt x="575" y="1159"/>
                </a:lnTo>
                <a:lnTo>
                  <a:pt x="569" y="1169"/>
                </a:lnTo>
                <a:lnTo>
                  <a:pt x="561" y="1176"/>
                </a:lnTo>
                <a:lnTo>
                  <a:pt x="562" y="1176"/>
                </a:lnTo>
                <a:lnTo>
                  <a:pt x="561" y="1176"/>
                </a:lnTo>
                <a:close/>
                <a:moveTo>
                  <a:pt x="566" y="1184"/>
                </a:moveTo>
                <a:lnTo>
                  <a:pt x="570" y="1194"/>
                </a:lnTo>
                <a:lnTo>
                  <a:pt x="571" y="1207"/>
                </a:lnTo>
                <a:lnTo>
                  <a:pt x="567" y="1195"/>
                </a:lnTo>
                <a:lnTo>
                  <a:pt x="566" y="1184"/>
                </a:lnTo>
                <a:close/>
                <a:moveTo>
                  <a:pt x="701" y="1330"/>
                </a:moveTo>
                <a:lnTo>
                  <a:pt x="701" y="1330"/>
                </a:lnTo>
                <a:lnTo>
                  <a:pt x="701" y="1329"/>
                </a:lnTo>
                <a:lnTo>
                  <a:pt x="702" y="1330"/>
                </a:lnTo>
                <a:lnTo>
                  <a:pt x="701" y="1330"/>
                </a:lnTo>
                <a:close/>
                <a:moveTo>
                  <a:pt x="1215" y="1567"/>
                </a:moveTo>
                <a:lnTo>
                  <a:pt x="1215" y="1568"/>
                </a:lnTo>
                <a:lnTo>
                  <a:pt x="1215" y="1569"/>
                </a:lnTo>
                <a:lnTo>
                  <a:pt x="1214" y="1568"/>
                </a:lnTo>
                <a:lnTo>
                  <a:pt x="1215" y="1567"/>
                </a:lnTo>
                <a:lnTo>
                  <a:pt x="1215" y="1567"/>
                </a:lnTo>
                <a:lnTo>
                  <a:pt x="1215" y="1567"/>
                </a:lnTo>
                <a:close/>
                <a:moveTo>
                  <a:pt x="1461" y="1352"/>
                </a:moveTo>
                <a:lnTo>
                  <a:pt x="1462" y="1352"/>
                </a:lnTo>
                <a:lnTo>
                  <a:pt x="1464" y="1351"/>
                </a:lnTo>
                <a:lnTo>
                  <a:pt x="1462" y="1352"/>
                </a:lnTo>
                <a:lnTo>
                  <a:pt x="1461" y="1352"/>
                </a:lnTo>
                <a:close/>
                <a:moveTo>
                  <a:pt x="1467" y="1348"/>
                </a:moveTo>
                <a:lnTo>
                  <a:pt x="1468" y="1350"/>
                </a:lnTo>
                <a:lnTo>
                  <a:pt x="1469" y="1350"/>
                </a:lnTo>
                <a:lnTo>
                  <a:pt x="1468" y="1350"/>
                </a:lnTo>
                <a:lnTo>
                  <a:pt x="1467" y="1348"/>
                </a:lnTo>
                <a:close/>
                <a:moveTo>
                  <a:pt x="1469" y="1347"/>
                </a:moveTo>
                <a:lnTo>
                  <a:pt x="1469" y="1347"/>
                </a:lnTo>
                <a:lnTo>
                  <a:pt x="1469" y="1347"/>
                </a:lnTo>
                <a:lnTo>
                  <a:pt x="1469" y="1347"/>
                </a:lnTo>
                <a:lnTo>
                  <a:pt x="1469" y="1347"/>
                </a:lnTo>
                <a:close/>
                <a:moveTo>
                  <a:pt x="1460" y="1257"/>
                </a:moveTo>
                <a:lnTo>
                  <a:pt x="1460" y="1257"/>
                </a:lnTo>
                <a:lnTo>
                  <a:pt x="1460" y="1259"/>
                </a:lnTo>
                <a:lnTo>
                  <a:pt x="1459" y="1259"/>
                </a:lnTo>
                <a:lnTo>
                  <a:pt x="1460" y="1257"/>
                </a:lnTo>
                <a:lnTo>
                  <a:pt x="1460" y="1257"/>
                </a:lnTo>
                <a:lnTo>
                  <a:pt x="1460" y="1257"/>
                </a:lnTo>
                <a:close/>
                <a:moveTo>
                  <a:pt x="1668" y="1283"/>
                </a:moveTo>
                <a:lnTo>
                  <a:pt x="1671" y="1284"/>
                </a:lnTo>
                <a:lnTo>
                  <a:pt x="1668" y="1287"/>
                </a:lnTo>
                <a:lnTo>
                  <a:pt x="1667" y="1285"/>
                </a:lnTo>
                <a:lnTo>
                  <a:pt x="1668" y="1283"/>
                </a:lnTo>
                <a:lnTo>
                  <a:pt x="1670" y="1283"/>
                </a:lnTo>
                <a:lnTo>
                  <a:pt x="1668" y="1283"/>
                </a:lnTo>
                <a:close/>
                <a:moveTo>
                  <a:pt x="1665" y="1276"/>
                </a:moveTo>
                <a:lnTo>
                  <a:pt x="1666" y="1278"/>
                </a:lnTo>
                <a:lnTo>
                  <a:pt x="1665" y="1279"/>
                </a:lnTo>
                <a:lnTo>
                  <a:pt x="1664" y="1278"/>
                </a:lnTo>
                <a:lnTo>
                  <a:pt x="1665" y="1276"/>
                </a:lnTo>
                <a:lnTo>
                  <a:pt x="1665" y="1276"/>
                </a:lnTo>
                <a:lnTo>
                  <a:pt x="1665" y="1276"/>
                </a:lnTo>
                <a:close/>
                <a:moveTo>
                  <a:pt x="1639" y="1252"/>
                </a:moveTo>
                <a:lnTo>
                  <a:pt x="1642" y="1256"/>
                </a:lnTo>
                <a:lnTo>
                  <a:pt x="1644" y="1263"/>
                </a:lnTo>
                <a:lnTo>
                  <a:pt x="1637" y="1261"/>
                </a:lnTo>
                <a:lnTo>
                  <a:pt x="1639" y="1252"/>
                </a:lnTo>
                <a:close/>
                <a:moveTo>
                  <a:pt x="1627" y="1240"/>
                </a:moveTo>
                <a:lnTo>
                  <a:pt x="1631" y="1240"/>
                </a:lnTo>
                <a:lnTo>
                  <a:pt x="1631" y="1246"/>
                </a:lnTo>
                <a:lnTo>
                  <a:pt x="1627" y="1244"/>
                </a:lnTo>
                <a:lnTo>
                  <a:pt x="1627" y="1240"/>
                </a:lnTo>
                <a:lnTo>
                  <a:pt x="1627" y="1240"/>
                </a:lnTo>
                <a:lnTo>
                  <a:pt x="1627" y="1240"/>
                </a:lnTo>
                <a:close/>
                <a:moveTo>
                  <a:pt x="1533" y="1044"/>
                </a:moveTo>
                <a:lnTo>
                  <a:pt x="1534" y="1045"/>
                </a:lnTo>
                <a:lnTo>
                  <a:pt x="1534" y="1045"/>
                </a:lnTo>
                <a:lnTo>
                  <a:pt x="1534" y="1045"/>
                </a:lnTo>
                <a:lnTo>
                  <a:pt x="1533" y="1044"/>
                </a:lnTo>
                <a:close/>
                <a:moveTo>
                  <a:pt x="1536" y="989"/>
                </a:moveTo>
                <a:lnTo>
                  <a:pt x="1535" y="988"/>
                </a:lnTo>
                <a:lnTo>
                  <a:pt x="1534" y="988"/>
                </a:lnTo>
                <a:lnTo>
                  <a:pt x="1535" y="988"/>
                </a:lnTo>
                <a:lnTo>
                  <a:pt x="1536" y="989"/>
                </a:lnTo>
                <a:close/>
                <a:moveTo>
                  <a:pt x="1533" y="987"/>
                </a:moveTo>
                <a:lnTo>
                  <a:pt x="1531" y="986"/>
                </a:lnTo>
                <a:lnTo>
                  <a:pt x="1528" y="986"/>
                </a:lnTo>
                <a:lnTo>
                  <a:pt x="1531" y="986"/>
                </a:lnTo>
                <a:lnTo>
                  <a:pt x="1533" y="987"/>
                </a:lnTo>
                <a:lnTo>
                  <a:pt x="1532" y="987"/>
                </a:lnTo>
                <a:lnTo>
                  <a:pt x="1533" y="987"/>
                </a:lnTo>
                <a:close/>
                <a:moveTo>
                  <a:pt x="1449" y="943"/>
                </a:moveTo>
                <a:lnTo>
                  <a:pt x="1464" y="945"/>
                </a:lnTo>
                <a:lnTo>
                  <a:pt x="1476" y="954"/>
                </a:lnTo>
                <a:lnTo>
                  <a:pt x="1486" y="965"/>
                </a:lnTo>
                <a:lnTo>
                  <a:pt x="1498" y="977"/>
                </a:lnTo>
                <a:lnTo>
                  <a:pt x="1517" y="1001"/>
                </a:lnTo>
                <a:lnTo>
                  <a:pt x="1532" y="1027"/>
                </a:lnTo>
                <a:lnTo>
                  <a:pt x="1534" y="1032"/>
                </a:lnTo>
                <a:lnTo>
                  <a:pt x="1531" y="1036"/>
                </a:lnTo>
                <a:lnTo>
                  <a:pt x="1524" y="1034"/>
                </a:lnTo>
                <a:lnTo>
                  <a:pt x="1519" y="1029"/>
                </a:lnTo>
                <a:lnTo>
                  <a:pt x="1507" y="1018"/>
                </a:lnTo>
                <a:lnTo>
                  <a:pt x="1495" y="1005"/>
                </a:lnTo>
                <a:lnTo>
                  <a:pt x="1487" y="994"/>
                </a:lnTo>
                <a:lnTo>
                  <a:pt x="1478" y="982"/>
                </a:lnTo>
                <a:lnTo>
                  <a:pt x="1471" y="977"/>
                </a:lnTo>
                <a:lnTo>
                  <a:pt x="1467" y="970"/>
                </a:lnTo>
                <a:lnTo>
                  <a:pt x="1469" y="969"/>
                </a:lnTo>
                <a:lnTo>
                  <a:pt x="1474" y="966"/>
                </a:lnTo>
                <a:lnTo>
                  <a:pt x="1464" y="962"/>
                </a:lnTo>
                <a:lnTo>
                  <a:pt x="1452" y="956"/>
                </a:lnTo>
                <a:lnTo>
                  <a:pt x="1457" y="955"/>
                </a:lnTo>
                <a:lnTo>
                  <a:pt x="1461" y="955"/>
                </a:lnTo>
                <a:lnTo>
                  <a:pt x="1457" y="952"/>
                </a:lnTo>
                <a:lnTo>
                  <a:pt x="1452" y="949"/>
                </a:lnTo>
                <a:lnTo>
                  <a:pt x="1446" y="946"/>
                </a:lnTo>
                <a:lnTo>
                  <a:pt x="1449" y="943"/>
                </a:lnTo>
                <a:lnTo>
                  <a:pt x="1450" y="943"/>
                </a:lnTo>
                <a:lnTo>
                  <a:pt x="1449" y="943"/>
                </a:lnTo>
                <a:close/>
                <a:moveTo>
                  <a:pt x="1479" y="1076"/>
                </a:moveTo>
                <a:lnTo>
                  <a:pt x="1478" y="1076"/>
                </a:lnTo>
                <a:lnTo>
                  <a:pt x="1478" y="1074"/>
                </a:lnTo>
                <a:lnTo>
                  <a:pt x="1478" y="1076"/>
                </a:lnTo>
                <a:lnTo>
                  <a:pt x="1479" y="1076"/>
                </a:lnTo>
                <a:close/>
                <a:moveTo>
                  <a:pt x="1477" y="1073"/>
                </a:moveTo>
                <a:lnTo>
                  <a:pt x="1476" y="1073"/>
                </a:lnTo>
                <a:lnTo>
                  <a:pt x="1476" y="1073"/>
                </a:lnTo>
                <a:lnTo>
                  <a:pt x="1476" y="1073"/>
                </a:lnTo>
                <a:lnTo>
                  <a:pt x="1477" y="1073"/>
                </a:lnTo>
                <a:close/>
                <a:moveTo>
                  <a:pt x="1503" y="1064"/>
                </a:moveTo>
                <a:lnTo>
                  <a:pt x="1493" y="1046"/>
                </a:lnTo>
                <a:lnTo>
                  <a:pt x="1482" y="1028"/>
                </a:lnTo>
                <a:lnTo>
                  <a:pt x="1495" y="1038"/>
                </a:lnTo>
                <a:lnTo>
                  <a:pt x="1507" y="1054"/>
                </a:lnTo>
                <a:lnTo>
                  <a:pt x="1512" y="1059"/>
                </a:lnTo>
                <a:lnTo>
                  <a:pt x="1518" y="1063"/>
                </a:lnTo>
                <a:lnTo>
                  <a:pt x="1520" y="1071"/>
                </a:lnTo>
                <a:lnTo>
                  <a:pt x="1519" y="1079"/>
                </a:lnTo>
                <a:lnTo>
                  <a:pt x="1516" y="1073"/>
                </a:lnTo>
                <a:lnTo>
                  <a:pt x="1511" y="1069"/>
                </a:lnTo>
                <a:lnTo>
                  <a:pt x="1507" y="1066"/>
                </a:lnTo>
                <a:lnTo>
                  <a:pt x="1503" y="1064"/>
                </a:lnTo>
                <a:lnTo>
                  <a:pt x="1501" y="1060"/>
                </a:lnTo>
                <a:lnTo>
                  <a:pt x="1503" y="1064"/>
                </a:lnTo>
                <a:close/>
                <a:moveTo>
                  <a:pt x="1440" y="947"/>
                </a:moveTo>
                <a:lnTo>
                  <a:pt x="1434" y="951"/>
                </a:lnTo>
                <a:lnTo>
                  <a:pt x="1432" y="956"/>
                </a:lnTo>
                <a:lnTo>
                  <a:pt x="1427" y="949"/>
                </a:lnTo>
                <a:lnTo>
                  <a:pt x="1426" y="941"/>
                </a:lnTo>
                <a:lnTo>
                  <a:pt x="1434" y="944"/>
                </a:lnTo>
                <a:lnTo>
                  <a:pt x="1440" y="947"/>
                </a:lnTo>
                <a:lnTo>
                  <a:pt x="1436" y="945"/>
                </a:lnTo>
                <a:lnTo>
                  <a:pt x="1440" y="947"/>
                </a:lnTo>
                <a:close/>
                <a:moveTo>
                  <a:pt x="1425" y="708"/>
                </a:moveTo>
                <a:lnTo>
                  <a:pt x="1432" y="709"/>
                </a:lnTo>
                <a:lnTo>
                  <a:pt x="1437" y="714"/>
                </a:lnTo>
                <a:lnTo>
                  <a:pt x="1431" y="716"/>
                </a:lnTo>
                <a:lnTo>
                  <a:pt x="1424" y="714"/>
                </a:lnTo>
                <a:lnTo>
                  <a:pt x="1421" y="713"/>
                </a:lnTo>
                <a:lnTo>
                  <a:pt x="1421" y="711"/>
                </a:lnTo>
                <a:lnTo>
                  <a:pt x="1423" y="708"/>
                </a:lnTo>
                <a:lnTo>
                  <a:pt x="1425" y="708"/>
                </a:lnTo>
                <a:lnTo>
                  <a:pt x="1426" y="708"/>
                </a:lnTo>
                <a:lnTo>
                  <a:pt x="1425" y="708"/>
                </a:lnTo>
                <a:close/>
                <a:moveTo>
                  <a:pt x="1520" y="688"/>
                </a:moveTo>
                <a:lnTo>
                  <a:pt x="1519" y="688"/>
                </a:lnTo>
                <a:lnTo>
                  <a:pt x="1519" y="689"/>
                </a:lnTo>
                <a:lnTo>
                  <a:pt x="1519" y="688"/>
                </a:lnTo>
                <a:lnTo>
                  <a:pt x="1520" y="688"/>
                </a:lnTo>
                <a:close/>
                <a:moveTo>
                  <a:pt x="1528" y="675"/>
                </a:moveTo>
                <a:lnTo>
                  <a:pt x="1527" y="674"/>
                </a:lnTo>
                <a:lnTo>
                  <a:pt x="1526" y="674"/>
                </a:lnTo>
                <a:lnTo>
                  <a:pt x="1530" y="678"/>
                </a:lnTo>
                <a:lnTo>
                  <a:pt x="1532" y="682"/>
                </a:lnTo>
                <a:lnTo>
                  <a:pt x="1530" y="679"/>
                </a:lnTo>
                <a:lnTo>
                  <a:pt x="1528" y="675"/>
                </a:lnTo>
                <a:lnTo>
                  <a:pt x="1528" y="675"/>
                </a:lnTo>
                <a:lnTo>
                  <a:pt x="1528" y="675"/>
                </a:lnTo>
                <a:close/>
                <a:moveTo>
                  <a:pt x="1589" y="648"/>
                </a:moveTo>
                <a:lnTo>
                  <a:pt x="1588" y="650"/>
                </a:lnTo>
                <a:lnTo>
                  <a:pt x="1585" y="653"/>
                </a:lnTo>
                <a:lnTo>
                  <a:pt x="1586" y="655"/>
                </a:lnTo>
                <a:lnTo>
                  <a:pt x="1591" y="655"/>
                </a:lnTo>
                <a:lnTo>
                  <a:pt x="1592" y="658"/>
                </a:lnTo>
                <a:lnTo>
                  <a:pt x="1585" y="662"/>
                </a:lnTo>
                <a:lnTo>
                  <a:pt x="1592" y="662"/>
                </a:lnTo>
                <a:lnTo>
                  <a:pt x="1600" y="662"/>
                </a:lnTo>
                <a:lnTo>
                  <a:pt x="1583" y="667"/>
                </a:lnTo>
                <a:lnTo>
                  <a:pt x="1565" y="667"/>
                </a:lnTo>
                <a:lnTo>
                  <a:pt x="1571" y="665"/>
                </a:lnTo>
                <a:lnTo>
                  <a:pt x="1576" y="663"/>
                </a:lnTo>
                <a:lnTo>
                  <a:pt x="1556" y="662"/>
                </a:lnTo>
                <a:lnTo>
                  <a:pt x="1536" y="656"/>
                </a:lnTo>
                <a:lnTo>
                  <a:pt x="1561" y="649"/>
                </a:lnTo>
                <a:lnTo>
                  <a:pt x="1589" y="648"/>
                </a:lnTo>
                <a:lnTo>
                  <a:pt x="1582" y="649"/>
                </a:lnTo>
                <a:lnTo>
                  <a:pt x="1589" y="648"/>
                </a:lnTo>
                <a:close/>
                <a:moveTo>
                  <a:pt x="1538" y="630"/>
                </a:moveTo>
                <a:lnTo>
                  <a:pt x="1539" y="630"/>
                </a:lnTo>
                <a:lnTo>
                  <a:pt x="1538" y="631"/>
                </a:lnTo>
                <a:lnTo>
                  <a:pt x="1538" y="630"/>
                </a:lnTo>
                <a:lnTo>
                  <a:pt x="1538" y="630"/>
                </a:lnTo>
                <a:lnTo>
                  <a:pt x="1538" y="630"/>
                </a:lnTo>
                <a:lnTo>
                  <a:pt x="1538" y="630"/>
                </a:lnTo>
                <a:close/>
                <a:moveTo>
                  <a:pt x="1490" y="637"/>
                </a:moveTo>
                <a:lnTo>
                  <a:pt x="1487" y="637"/>
                </a:lnTo>
                <a:lnTo>
                  <a:pt x="1484" y="637"/>
                </a:lnTo>
                <a:lnTo>
                  <a:pt x="1487" y="637"/>
                </a:lnTo>
                <a:lnTo>
                  <a:pt x="1490" y="637"/>
                </a:lnTo>
                <a:close/>
                <a:moveTo>
                  <a:pt x="1433" y="651"/>
                </a:moveTo>
                <a:lnTo>
                  <a:pt x="1434" y="648"/>
                </a:lnTo>
                <a:lnTo>
                  <a:pt x="1433" y="645"/>
                </a:lnTo>
                <a:lnTo>
                  <a:pt x="1437" y="642"/>
                </a:lnTo>
                <a:lnTo>
                  <a:pt x="1442" y="644"/>
                </a:lnTo>
                <a:lnTo>
                  <a:pt x="1448" y="647"/>
                </a:lnTo>
                <a:lnTo>
                  <a:pt x="1450" y="653"/>
                </a:lnTo>
                <a:lnTo>
                  <a:pt x="1451" y="656"/>
                </a:lnTo>
                <a:lnTo>
                  <a:pt x="1453" y="657"/>
                </a:lnTo>
                <a:lnTo>
                  <a:pt x="1456" y="657"/>
                </a:lnTo>
                <a:lnTo>
                  <a:pt x="1454" y="656"/>
                </a:lnTo>
                <a:lnTo>
                  <a:pt x="1454" y="653"/>
                </a:lnTo>
                <a:lnTo>
                  <a:pt x="1451" y="648"/>
                </a:lnTo>
                <a:lnTo>
                  <a:pt x="1462" y="648"/>
                </a:lnTo>
                <a:lnTo>
                  <a:pt x="1469" y="657"/>
                </a:lnTo>
                <a:lnTo>
                  <a:pt x="1469" y="647"/>
                </a:lnTo>
                <a:lnTo>
                  <a:pt x="1460" y="640"/>
                </a:lnTo>
                <a:lnTo>
                  <a:pt x="1450" y="636"/>
                </a:lnTo>
                <a:lnTo>
                  <a:pt x="1446" y="625"/>
                </a:lnTo>
                <a:lnTo>
                  <a:pt x="1452" y="630"/>
                </a:lnTo>
                <a:lnTo>
                  <a:pt x="1458" y="633"/>
                </a:lnTo>
                <a:lnTo>
                  <a:pt x="1460" y="633"/>
                </a:lnTo>
                <a:lnTo>
                  <a:pt x="1464" y="633"/>
                </a:lnTo>
                <a:lnTo>
                  <a:pt x="1466" y="634"/>
                </a:lnTo>
                <a:lnTo>
                  <a:pt x="1466" y="638"/>
                </a:lnTo>
                <a:lnTo>
                  <a:pt x="1470" y="637"/>
                </a:lnTo>
                <a:lnTo>
                  <a:pt x="1474" y="637"/>
                </a:lnTo>
                <a:lnTo>
                  <a:pt x="1470" y="637"/>
                </a:lnTo>
                <a:lnTo>
                  <a:pt x="1466" y="638"/>
                </a:lnTo>
                <a:lnTo>
                  <a:pt x="1470" y="644"/>
                </a:lnTo>
                <a:lnTo>
                  <a:pt x="1476" y="645"/>
                </a:lnTo>
                <a:lnTo>
                  <a:pt x="1483" y="642"/>
                </a:lnTo>
                <a:lnTo>
                  <a:pt x="1486" y="647"/>
                </a:lnTo>
                <a:lnTo>
                  <a:pt x="1487" y="651"/>
                </a:lnTo>
                <a:lnTo>
                  <a:pt x="1489" y="655"/>
                </a:lnTo>
                <a:lnTo>
                  <a:pt x="1492" y="657"/>
                </a:lnTo>
                <a:lnTo>
                  <a:pt x="1495" y="659"/>
                </a:lnTo>
                <a:lnTo>
                  <a:pt x="1498" y="663"/>
                </a:lnTo>
                <a:lnTo>
                  <a:pt x="1500" y="665"/>
                </a:lnTo>
                <a:lnTo>
                  <a:pt x="1505" y="666"/>
                </a:lnTo>
                <a:lnTo>
                  <a:pt x="1510" y="664"/>
                </a:lnTo>
                <a:lnTo>
                  <a:pt x="1503" y="658"/>
                </a:lnTo>
                <a:lnTo>
                  <a:pt x="1501" y="649"/>
                </a:lnTo>
                <a:lnTo>
                  <a:pt x="1518" y="657"/>
                </a:lnTo>
                <a:lnTo>
                  <a:pt x="1534" y="666"/>
                </a:lnTo>
                <a:lnTo>
                  <a:pt x="1532" y="669"/>
                </a:lnTo>
                <a:lnTo>
                  <a:pt x="1530" y="669"/>
                </a:lnTo>
                <a:lnTo>
                  <a:pt x="1528" y="669"/>
                </a:lnTo>
                <a:lnTo>
                  <a:pt x="1527" y="670"/>
                </a:lnTo>
                <a:lnTo>
                  <a:pt x="1525" y="670"/>
                </a:lnTo>
                <a:lnTo>
                  <a:pt x="1524" y="669"/>
                </a:lnTo>
                <a:lnTo>
                  <a:pt x="1519" y="664"/>
                </a:lnTo>
                <a:lnTo>
                  <a:pt x="1515" y="662"/>
                </a:lnTo>
                <a:lnTo>
                  <a:pt x="1518" y="669"/>
                </a:lnTo>
                <a:lnTo>
                  <a:pt x="1523" y="673"/>
                </a:lnTo>
                <a:lnTo>
                  <a:pt x="1525" y="675"/>
                </a:lnTo>
                <a:lnTo>
                  <a:pt x="1526" y="679"/>
                </a:lnTo>
                <a:lnTo>
                  <a:pt x="1524" y="684"/>
                </a:lnTo>
                <a:lnTo>
                  <a:pt x="1525" y="689"/>
                </a:lnTo>
                <a:lnTo>
                  <a:pt x="1519" y="687"/>
                </a:lnTo>
                <a:lnTo>
                  <a:pt x="1512" y="688"/>
                </a:lnTo>
                <a:lnTo>
                  <a:pt x="1509" y="689"/>
                </a:lnTo>
                <a:lnTo>
                  <a:pt x="1505" y="689"/>
                </a:lnTo>
                <a:lnTo>
                  <a:pt x="1505" y="686"/>
                </a:lnTo>
                <a:lnTo>
                  <a:pt x="1501" y="683"/>
                </a:lnTo>
                <a:lnTo>
                  <a:pt x="1492" y="684"/>
                </a:lnTo>
                <a:lnTo>
                  <a:pt x="1484" y="686"/>
                </a:lnTo>
                <a:lnTo>
                  <a:pt x="1490" y="681"/>
                </a:lnTo>
                <a:lnTo>
                  <a:pt x="1494" y="678"/>
                </a:lnTo>
                <a:lnTo>
                  <a:pt x="1493" y="675"/>
                </a:lnTo>
                <a:lnTo>
                  <a:pt x="1491" y="673"/>
                </a:lnTo>
                <a:lnTo>
                  <a:pt x="1492" y="671"/>
                </a:lnTo>
                <a:lnTo>
                  <a:pt x="1495" y="670"/>
                </a:lnTo>
                <a:lnTo>
                  <a:pt x="1492" y="663"/>
                </a:lnTo>
                <a:lnTo>
                  <a:pt x="1483" y="657"/>
                </a:lnTo>
                <a:lnTo>
                  <a:pt x="1476" y="659"/>
                </a:lnTo>
                <a:lnTo>
                  <a:pt x="1476" y="666"/>
                </a:lnTo>
                <a:lnTo>
                  <a:pt x="1481" y="664"/>
                </a:lnTo>
                <a:lnTo>
                  <a:pt x="1484" y="663"/>
                </a:lnTo>
                <a:lnTo>
                  <a:pt x="1487" y="669"/>
                </a:lnTo>
                <a:lnTo>
                  <a:pt x="1489" y="675"/>
                </a:lnTo>
                <a:lnTo>
                  <a:pt x="1484" y="678"/>
                </a:lnTo>
                <a:lnTo>
                  <a:pt x="1479" y="680"/>
                </a:lnTo>
                <a:lnTo>
                  <a:pt x="1479" y="686"/>
                </a:lnTo>
                <a:lnTo>
                  <a:pt x="1477" y="689"/>
                </a:lnTo>
                <a:lnTo>
                  <a:pt x="1475" y="682"/>
                </a:lnTo>
                <a:lnTo>
                  <a:pt x="1477" y="675"/>
                </a:lnTo>
                <a:lnTo>
                  <a:pt x="1473" y="674"/>
                </a:lnTo>
                <a:lnTo>
                  <a:pt x="1469" y="672"/>
                </a:lnTo>
                <a:lnTo>
                  <a:pt x="1470" y="667"/>
                </a:lnTo>
                <a:lnTo>
                  <a:pt x="1469" y="665"/>
                </a:lnTo>
                <a:lnTo>
                  <a:pt x="1461" y="672"/>
                </a:lnTo>
                <a:lnTo>
                  <a:pt x="1451" y="675"/>
                </a:lnTo>
                <a:lnTo>
                  <a:pt x="1442" y="679"/>
                </a:lnTo>
                <a:lnTo>
                  <a:pt x="1444" y="686"/>
                </a:lnTo>
                <a:lnTo>
                  <a:pt x="1442" y="688"/>
                </a:lnTo>
                <a:lnTo>
                  <a:pt x="1438" y="690"/>
                </a:lnTo>
                <a:lnTo>
                  <a:pt x="1440" y="689"/>
                </a:lnTo>
                <a:lnTo>
                  <a:pt x="1441" y="688"/>
                </a:lnTo>
                <a:lnTo>
                  <a:pt x="1436" y="683"/>
                </a:lnTo>
                <a:lnTo>
                  <a:pt x="1434" y="679"/>
                </a:lnTo>
                <a:lnTo>
                  <a:pt x="1429" y="675"/>
                </a:lnTo>
                <a:lnTo>
                  <a:pt x="1426" y="673"/>
                </a:lnTo>
                <a:lnTo>
                  <a:pt x="1427" y="670"/>
                </a:lnTo>
                <a:lnTo>
                  <a:pt x="1434" y="669"/>
                </a:lnTo>
                <a:lnTo>
                  <a:pt x="1438" y="663"/>
                </a:lnTo>
                <a:lnTo>
                  <a:pt x="1443" y="657"/>
                </a:lnTo>
                <a:lnTo>
                  <a:pt x="1436" y="657"/>
                </a:lnTo>
                <a:lnTo>
                  <a:pt x="1432" y="662"/>
                </a:lnTo>
                <a:lnTo>
                  <a:pt x="1434" y="663"/>
                </a:lnTo>
                <a:lnTo>
                  <a:pt x="1431" y="664"/>
                </a:lnTo>
                <a:lnTo>
                  <a:pt x="1425" y="662"/>
                </a:lnTo>
                <a:lnTo>
                  <a:pt x="1419" y="657"/>
                </a:lnTo>
                <a:lnTo>
                  <a:pt x="1424" y="653"/>
                </a:lnTo>
                <a:lnTo>
                  <a:pt x="1418" y="648"/>
                </a:lnTo>
                <a:lnTo>
                  <a:pt x="1426" y="645"/>
                </a:lnTo>
                <a:lnTo>
                  <a:pt x="1433" y="651"/>
                </a:lnTo>
                <a:lnTo>
                  <a:pt x="1434" y="648"/>
                </a:lnTo>
                <a:lnTo>
                  <a:pt x="1433" y="651"/>
                </a:lnTo>
                <a:close/>
                <a:moveTo>
                  <a:pt x="1428" y="624"/>
                </a:moveTo>
                <a:lnTo>
                  <a:pt x="1415" y="626"/>
                </a:lnTo>
                <a:lnTo>
                  <a:pt x="1410" y="619"/>
                </a:lnTo>
                <a:lnTo>
                  <a:pt x="1419" y="623"/>
                </a:lnTo>
                <a:lnTo>
                  <a:pt x="1428" y="624"/>
                </a:lnTo>
                <a:close/>
                <a:moveTo>
                  <a:pt x="1272" y="628"/>
                </a:moveTo>
                <a:lnTo>
                  <a:pt x="1275" y="634"/>
                </a:lnTo>
                <a:lnTo>
                  <a:pt x="1277" y="642"/>
                </a:lnTo>
                <a:lnTo>
                  <a:pt x="1280" y="641"/>
                </a:lnTo>
                <a:lnTo>
                  <a:pt x="1283" y="638"/>
                </a:lnTo>
                <a:lnTo>
                  <a:pt x="1287" y="637"/>
                </a:lnTo>
                <a:lnTo>
                  <a:pt x="1291" y="639"/>
                </a:lnTo>
                <a:lnTo>
                  <a:pt x="1306" y="656"/>
                </a:lnTo>
                <a:lnTo>
                  <a:pt x="1321" y="675"/>
                </a:lnTo>
                <a:lnTo>
                  <a:pt x="1329" y="684"/>
                </a:lnTo>
                <a:lnTo>
                  <a:pt x="1337" y="687"/>
                </a:lnTo>
                <a:lnTo>
                  <a:pt x="1336" y="680"/>
                </a:lnTo>
                <a:lnTo>
                  <a:pt x="1328" y="676"/>
                </a:lnTo>
                <a:lnTo>
                  <a:pt x="1326" y="671"/>
                </a:lnTo>
                <a:lnTo>
                  <a:pt x="1325" y="664"/>
                </a:lnTo>
                <a:lnTo>
                  <a:pt x="1328" y="662"/>
                </a:lnTo>
                <a:lnTo>
                  <a:pt x="1333" y="662"/>
                </a:lnTo>
                <a:lnTo>
                  <a:pt x="1330" y="656"/>
                </a:lnTo>
                <a:lnTo>
                  <a:pt x="1328" y="651"/>
                </a:lnTo>
                <a:lnTo>
                  <a:pt x="1324" y="649"/>
                </a:lnTo>
                <a:lnTo>
                  <a:pt x="1319" y="648"/>
                </a:lnTo>
                <a:lnTo>
                  <a:pt x="1316" y="646"/>
                </a:lnTo>
                <a:lnTo>
                  <a:pt x="1316" y="641"/>
                </a:lnTo>
                <a:lnTo>
                  <a:pt x="1311" y="640"/>
                </a:lnTo>
                <a:lnTo>
                  <a:pt x="1308" y="638"/>
                </a:lnTo>
                <a:lnTo>
                  <a:pt x="1313" y="637"/>
                </a:lnTo>
                <a:lnTo>
                  <a:pt x="1318" y="637"/>
                </a:lnTo>
                <a:lnTo>
                  <a:pt x="1313" y="634"/>
                </a:lnTo>
                <a:lnTo>
                  <a:pt x="1309" y="631"/>
                </a:lnTo>
                <a:lnTo>
                  <a:pt x="1309" y="625"/>
                </a:lnTo>
                <a:lnTo>
                  <a:pt x="1311" y="619"/>
                </a:lnTo>
                <a:lnTo>
                  <a:pt x="1300" y="621"/>
                </a:lnTo>
                <a:lnTo>
                  <a:pt x="1288" y="620"/>
                </a:lnTo>
                <a:lnTo>
                  <a:pt x="1294" y="617"/>
                </a:lnTo>
                <a:lnTo>
                  <a:pt x="1297" y="614"/>
                </a:lnTo>
                <a:lnTo>
                  <a:pt x="1297" y="607"/>
                </a:lnTo>
                <a:lnTo>
                  <a:pt x="1302" y="605"/>
                </a:lnTo>
                <a:lnTo>
                  <a:pt x="1311" y="608"/>
                </a:lnTo>
                <a:lnTo>
                  <a:pt x="1320" y="612"/>
                </a:lnTo>
                <a:lnTo>
                  <a:pt x="1330" y="616"/>
                </a:lnTo>
                <a:lnTo>
                  <a:pt x="1341" y="621"/>
                </a:lnTo>
                <a:lnTo>
                  <a:pt x="1371" y="646"/>
                </a:lnTo>
                <a:lnTo>
                  <a:pt x="1395" y="676"/>
                </a:lnTo>
                <a:lnTo>
                  <a:pt x="1416" y="715"/>
                </a:lnTo>
                <a:lnTo>
                  <a:pt x="1431" y="756"/>
                </a:lnTo>
                <a:lnTo>
                  <a:pt x="1434" y="766"/>
                </a:lnTo>
                <a:lnTo>
                  <a:pt x="1436" y="777"/>
                </a:lnTo>
                <a:lnTo>
                  <a:pt x="1440" y="785"/>
                </a:lnTo>
                <a:lnTo>
                  <a:pt x="1438" y="794"/>
                </a:lnTo>
                <a:lnTo>
                  <a:pt x="1433" y="798"/>
                </a:lnTo>
                <a:lnTo>
                  <a:pt x="1428" y="803"/>
                </a:lnTo>
                <a:lnTo>
                  <a:pt x="1427" y="807"/>
                </a:lnTo>
                <a:lnTo>
                  <a:pt x="1428" y="811"/>
                </a:lnTo>
                <a:lnTo>
                  <a:pt x="1429" y="812"/>
                </a:lnTo>
                <a:lnTo>
                  <a:pt x="1431" y="813"/>
                </a:lnTo>
                <a:lnTo>
                  <a:pt x="1429" y="815"/>
                </a:lnTo>
                <a:lnTo>
                  <a:pt x="1429" y="817"/>
                </a:lnTo>
                <a:lnTo>
                  <a:pt x="1432" y="823"/>
                </a:lnTo>
                <a:lnTo>
                  <a:pt x="1436" y="828"/>
                </a:lnTo>
                <a:lnTo>
                  <a:pt x="1438" y="830"/>
                </a:lnTo>
                <a:lnTo>
                  <a:pt x="1441" y="832"/>
                </a:lnTo>
                <a:lnTo>
                  <a:pt x="1442" y="836"/>
                </a:lnTo>
                <a:lnTo>
                  <a:pt x="1442" y="839"/>
                </a:lnTo>
                <a:lnTo>
                  <a:pt x="1446" y="838"/>
                </a:lnTo>
                <a:lnTo>
                  <a:pt x="1451" y="837"/>
                </a:lnTo>
                <a:lnTo>
                  <a:pt x="1454" y="831"/>
                </a:lnTo>
                <a:lnTo>
                  <a:pt x="1456" y="823"/>
                </a:lnTo>
                <a:lnTo>
                  <a:pt x="1458" y="830"/>
                </a:lnTo>
                <a:lnTo>
                  <a:pt x="1458" y="838"/>
                </a:lnTo>
                <a:lnTo>
                  <a:pt x="1457" y="846"/>
                </a:lnTo>
                <a:lnTo>
                  <a:pt x="1461" y="852"/>
                </a:lnTo>
                <a:lnTo>
                  <a:pt x="1464" y="854"/>
                </a:lnTo>
                <a:lnTo>
                  <a:pt x="1464" y="857"/>
                </a:lnTo>
                <a:lnTo>
                  <a:pt x="1461" y="860"/>
                </a:lnTo>
                <a:lnTo>
                  <a:pt x="1458" y="862"/>
                </a:lnTo>
                <a:lnTo>
                  <a:pt x="1450" y="860"/>
                </a:lnTo>
                <a:lnTo>
                  <a:pt x="1442" y="855"/>
                </a:lnTo>
                <a:lnTo>
                  <a:pt x="1435" y="848"/>
                </a:lnTo>
                <a:lnTo>
                  <a:pt x="1426" y="842"/>
                </a:lnTo>
                <a:lnTo>
                  <a:pt x="1421" y="842"/>
                </a:lnTo>
                <a:lnTo>
                  <a:pt x="1417" y="840"/>
                </a:lnTo>
                <a:lnTo>
                  <a:pt x="1417" y="838"/>
                </a:lnTo>
                <a:lnTo>
                  <a:pt x="1419" y="836"/>
                </a:lnTo>
                <a:lnTo>
                  <a:pt x="1417" y="832"/>
                </a:lnTo>
                <a:lnTo>
                  <a:pt x="1413" y="829"/>
                </a:lnTo>
                <a:lnTo>
                  <a:pt x="1409" y="819"/>
                </a:lnTo>
                <a:lnTo>
                  <a:pt x="1404" y="810"/>
                </a:lnTo>
                <a:lnTo>
                  <a:pt x="1416" y="811"/>
                </a:lnTo>
                <a:lnTo>
                  <a:pt x="1425" y="803"/>
                </a:lnTo>
                <a:lnTo>
                  <a:pt x="1425" y="800"/>
                </a:lnTo>
                <a:lnTo>
                  <a:pt x="1424" y="800"/>
                </a:lnTo>
                <a:lnTo>
                  <a:pt x="1421" y="800"/>
                </a:lnTo>
                <a:lnTo>
                  <a:pt x="1417" y="799"/>
                </a:lnTo>
                <a:lnTo>
                  <a:pt x="1412" y="795"/>
                </a:lnTo>
                <a:lnTo>
                  <a:pt x="1409" y="790"/>
                </a:lnTo>
                <a:lnTo>
                  <a:pt x="1405" y="785"/>
                </a:lnTo>
                <a:lnTo>
                  <a:pt x="1402" y="780"/>
                </a:lnTo>
                <a:lnTo>
                  <a:pt x="1399" y="773"/>
                </a:lnTo>
                <a:lnTo>
                  <a:pt x="1400" y="765"/>
                </a:lnTo>
                <a:lnTo>
                  <a:pt x="1398" y="761"/>
                </a:lnTo>
                <a:lnTo>
                  <a:pt x="1393" y="762"/>
                </a:lnTo>
                <a:lnTo>
                  <a:pt x="1394" y="767"/>
                </a:lnTo>
                <a:lnTo>
                  <a:pt x="1395" y="773"/>
                </a:lnTo>
                <a:lnTo>
                  <a:pt x="1394" y="769"/>
                </a:lnTo>
                <a:lnTo>
                  <a:pt x="1392" y="766"/>
                </a:lnTo>
                <a:lnTo>
                  <a:pt x="1390" y="766"/>
                </a:lnTo>
                <a:lnTo>
                  <a:pt x="1388" y="769"/>
                </a:lnTo>
                <a:lnTo>
                  <a:pt x="1387" y="774"/>
                </a:lnTo>
                <a:lnTo>
                  <a:pt x="1388" y="780"/>
                </a:lnTo>
                <a:lnTo>
                  <a:pt x="1384" y="770"/>
                </a:lnTo>
                <a:lnTo>
                  <a:pt x="1385" y="754"/>
                </a:lnTo>
                <a:lnTo>
                  <a:pt x="1380" y="752"/>
                </a:lnTo>
                <a:lnTo>
                  <a:pt x="1376" y="748"/>
                </a:lnTo>
                <a:lnTo>
                  <a:pt x="1374" y="744"/>
                </a:lnTo>
                <a:lnTo>
                  <a:pt x="1374" y="738"/>
                </a:lnTo>
                <a:lnTo>
                  <a:pt x="1376" y="736"/>
                </a:lnTo>
                <a:lnTo>
                  <a:pt x="1380" y="738"/>
                </a:lnTo>
                <a:lnTo>
                  <a:pt x="1383" y="736"/>
                </a:lnTo>
                <a:lnTo>
                  <a:pt x="1384" y="731"/>
                </a:lnTo>
                <a:lnTo>
                  <a:pt x="1391" y="716"/>
                </a:lnTo>
                <a:lnTo>
                  <a:pt x="1387" y="702"/>
                </a:lnTo>
                <a:lnTo>
                  <a:pt x="1383" y="711"/>
                </a:lnTo>
                <a:lnTo>
                  <a:pt x="1377" y="720"/>
                </a:lnTo>
                <a:lnTo>
                  <a:pt x="1376" y="704"/>
                </a:lnTo>
                <a:lnTo>
                  <a:pt x="1378" y="689"/>
                </a:lnTo>
                <a:lnTo>
                  <a:pt x="1371" y="692"/>
                </a:lnTo>
                <a:lnTo>
                  <a:pt x="1366" y="698"/>
                </a:lnTo>
                <a:lnTo>
                  <a:pt x="1366" y="692"/>
                </a:lnTo>
                <a:lnTo>
                  <a:pt x="1368" y="687"/>
                </a:lnTo>
                <a:lnTo>
                  <a:pt x="1368" y="682"/>
                </a:lnTo>
                <a:lnTo>
                  <a:pt x="1363" y="680"/>
                </a:lnTo>
                <a:lnTo>
                  <a:pt x="1357" y="681"/>
                </a:lnTo>
                <a:lnTo>
                  <a:pt x="1351" y="684"/>
                </a:lnTo>
                <a:lnTo>
                  <a:pt x="1349" y="688"/>
                </a:lnTo>
                <a:lnTo>
                  <a:pt x="1346" y="691"/>
                </a:lnTo>
                <a:lnTo>
                  <a:pt x="1344" y="692"/>
                </a:lnTo>
                <a:lnTo>
                  <a:pt x="1342" y="695"/>
                </a:lnTo>
                <a:lnTo>
                  <a:pt x="1344" y="699"/>
                </a:lnTo>
                <a:lnTo>
                  <a:pt x="1346" y="706"/>
                </a:lnTo>
                <a:lnTo>
                  <a:pt x="1343" y="707"/>
                </a:lnTo>
                <a:lnTo>
                  <a:pt x="1338" y="707"/>
                </a:lnTo>
                <a:lnTo>
                  <a:pt x="1334" y="708"/>
                </a:lnTo>
                <a:lnTo>
                  <a:pt x="1330" y="712"/>
                </a:lnTo>
                <a:lnTo>
                  <a:pt x="1326" y="714"/>
                </a:lnTo>
                <a:lnTo>
                  <a:pt x="1321" y="715"/>
                </a:lnTo>
                <a:lnTo>
                  <a:pt x="1317" y="716"/>
                </a:lnTo>
                <a:lnTo>
                  <a:pt x="1314" y="714"/>
                </a:lnTo>
                <a:lnTo>
                  <a:pt x="1311" y="711"/>
                </a:lnTo>
                <a:lnTo>
                  <a:pt x="1309" y="706"/>
                </a:lnTo>
                <a:lnTo>
                  <a:pt x="1311" y="702"/>
                </a:lnTo>
                <a:lnTo>
                  <a:pt x="1313" y="697"/>
                </a:lnTo>
                <a:lnTo>
                  <a:pt x="1314" y="692"/>
                </a:lnTo>
                <a:lnTo>
                  <a:pt x="1311" y="689"/>
                </a:lnTo>
                <a:lnTo>
                  <a:pt x="1306" y="692"/>
                </a:lnTo>
                <a:lnTo>
                  <a:pt x="1302" y="696"/>
                </a:lnTo>
                <a:lnTo>
                  <a:pt x="1303" y="690"/>
                </a:lnTo>
                <a:lnTo>
                  <a:pt x="1308" y="688"/>
                </a:lnTo>
                <a:lnTo>
                  <a:pt x="1312" y="683"/>
                </a:lnTo>
                <a:lnTo>
                  <a:pt x="1309" y="681"/>
                </a:lnTo>
                <a:lnTo>
                  <a:pt x="1306" y="682"/>
                </a:lnTo>
                <a:lnTo>
                  <a:pt x="1303" y="682"/>
                </a:lnTo>
                <a:lnTo>
                  <a:pt x="1301" y="679"/>
                </a:lnTo>
                <a:lnTo>
                  <a:pt x="1298" y="675"/>
                </a:lnTo>
                <a:lnTo>
                  <a:pt x="1292" y="669"/>
                </a:lnTo>
                <a:lnTo>
                  <a:pt x="1284" y="665"/>
                </a:lnTo>
                <a:lnTo>
                  <a:pt x="1280" y="663"/>
                </a:lnTo>
                <a:lnTo>
                  <a:pt x="1278" y="659"/>
                </a:lnTo>
                <a:lnTo>
                  <a:pt x="1279" y="656"/>
                </a:lnTo>
                <a:lnTo>
                  <a:pt x="1280" y="654"/>
                </a:lnTo>
                <a:lnTo>
                  <a:pt x="1276" y="649"/>
                </a:lnTo>
                <a:lnTo>
                  <a:pt x="1268" y="650"/>
                </a:lnTo>
                <a:lnTo>
                  <a:pt x="1255" y="648"/>
                </a:lnTo>
                <a:lnTo>
                  <a:pt x="1250" y="634"/>
                </a:lnTo>
                <a:lnTo>
                  <a:pt x="1259" y="638"/>
                </a:lnTo>
                <a:lnTo>
                  <a:pt x="1269" y="636"/>
                </a:lnTo>
                <a:lnTo>
                  <a:pt x="1261" y="632"/>
                </a:lnTo>
                <a:lnTo>
                  <a:pt x="1252" y="633"/>
                </a:lnTo>
                <a:lnTo>
                  <a:pt x="1251" y="633"/>
                </a:lnTo>
                <a:lnTo>
                  <a:pt x="1250" y="633"/>
                </a:lnTo>
                <a:lnTo>
                  <a:pt x="1248" y="630"/>
                </a:lnTo>
                <a:lnTo>
                  <a:pt x="1247" y="628"/>
                </a:lnTo>
                <a:lnTo>
                  <a:pt x="1244" y="630"/>
                </a:lnTo>
                <a:lnTo>
                  <a:pt x="1240" y="631"/>
                </a:lnTo>
                <a:lnTo>
                  <a:pt x="1240" y="624"/>
                </a:lnTo>
                <a:lnTo>
                  <a:pt x="1248" y="620"/>
                </a:lnTo>
                <a:lnTo>
                  <a:pt x="1260" y="623"/>
                </a:lnTo>
                <a:lnTo>
                  <a:pt x="1272" y="628"/>
                </a:lnTo>
                <a:lnTo>
                  <a:pt x="1269" y="628"/>
                </a:lnTo>
                <a:lnTo>
                  <a:pt x="1272" y="628"/>
                </a:lnTo>
                <a:close/>
                <a:moveTo>
                  <a:pt x="1402" y="819"/>
                </a:moveTo>
                <a:lnTo>
                  <a:pt x="1399" y="822"/>
                </a:lnTo>
                <a:lnTo>
                  <a:pt x="1393" y="821"/>
                </a:lnTo>
                <a:lnTo>
                  <a:pt x="1390" y="816"/>
                </a:lnTo>
                <a:lnTo>
                  <a:pt x="1387" y="812"/>
                </a:lnTo>
                <a:lnTo>
                  <a:pt x="1385" y="810"/>
                </a:lnTo>
                <a:lnTo>
                  <a:pt x="1380" y="810"/>
                </a:lnTo>
                <a:lnTo>
                  <a:pt x="1377" y="811"/>
                </a:lnTo>
                <a:lnTo>
                  <a:pt x="1374" y="812"/>
                </a:lnTo>
                <a:lnTo>
                  <a:pt x="1374" y="810"/>
                </a:lnTo>
                <a:lnTo>
                  <a:pt x="1374" y="808"/>
                </a:lnTo>
                <a:lnTo>
                  <a:pt x="1374" y="806"/>
                </a:lnTo>
                <a:lnTo>
                  <a:pt x="1374" y="804"/>
                </a:lnTo>
                <a:lnTo>
                  <a:pt x="1371" y="804"/>
                </a:lnTo>
                <a:lnTo>
                  <a:pt x="1369" y="805"/>
                </a:lnTo>
                <a:lnTo>
                  <a:pt x="1369" y="807"/>
                </a:lnTo>
                <a:lnTo>
                  <a:pt x="1367" y="810"/>
                </a:lnTo>
                <a:lnTo>
                  <a:pt x="1366" y="807"/>
                </a:lnTo>
                <a:lnTo>
                  <a:pt x="1366" y="805"/>
                </a:lnTo>
                <a:lnTo>
                  <a:pt x="1367" y="803"/>
                </a:lnTo>
                <a:lnTo>
                  <a:pt x="1367" y="800"/>
                </a:lnTo>
                <a:lnTo>
                  <a:pt x="1365" y="798"/>
                </a:lnTo>
                <a:lnTo>
                  <a:pt x="1360" y="798"/>
                </a:lnTo>
                <a:lnTo>
                  <a:pt x="1351" y="798"/>
                </a:lnTo>
                <a:lnTo>
                  <a:pt x="1343" y="796"/>
                </a:lnTo>
                <a:lnTo>
                  <a:pt x="1362" y="791"/>
                </a:lnTo>
                <a:lnTo>
                  <a:pt x="1383" y="797"/>
                </a:lnTo>
                <a:lnTo>
                  <a:pt x="1393" y="800"/>
                </a:lnTo>
                <a:lnTo>
                  <a:pt x="1401" y="805"/>
                </a:lnTo>
                <a:lnTo>
                  <a:pt x="1403" y="812"/>
                </a:lnTo>
                <a:lnTo>
                  <a:pt x="1402" y="819"/>
                </a:lnTo>
                <a:lnTo>
                  <a:pt x="1402" y="817"/>
                </a:lnTo>
                <a:lnTo>
                  <a:pt x="1402" y="819"/>
                </a:lnTo>
                <a:close/>
                <a:moveTo>
                  <a:pt x="1347" y="691"/>
                </a:moveTo>
                <a:lnTo>
                  <a:pt x="1349" y="694"/>
                </a:lnTo>
                <a:lnTo>
                  <a:pt x="1347" y="691"/>
                </a:lnTo>
                <a:lnTo>
                  <a:pt x="1347" y="691"/>
                </a:lnTo>
                <a:lnTo>
                  <a:pt x="1347" y="691"/>
                </a:lnTo>
                <a:close/>
                <a:moveTo>
                  <a:pt x="1360" y="713"/>
                </a:moveTo>
                <a:lnTo>
                  <a:pt x="1363" y="715"/>
                </a:lnTo>
                <a:lnTo>
                  <a:pt x="1367" y="716"/>
                </a:lnTo>
                <a:lnTo>
                  <a:pt x="1366" y="719"/>
                </a:lnTo>
                <a:lnTo>
                  <a:pt x="1363" y="720"/>
                </a:lnTo>
                <a:lnTo>
                  <a:pt x="1361" y="721"/>
                </a:lnTo>
                <a:lnTo>
                  <a:pt x="1358" y="721"/>
                </a:lnTo>
                <a:lnTo>
                  <a:pt x="1355" y="720"/>
                </a:lnTo>
                <a:lnTo>
                  <a:pt x="1354" y="717"/>
                </a:lnTo>
                <a:lnTo>
                  <a:pt x="1351" y="714"/>
                </a:lnTo>
                <a:lnTo>
                  <a:pt x="1349" y="709"/>
                </a:lnTo>
                <a:lnTo>
                  <a:pt x="1352" y="706"/>
                </a:lnTo>
                <a:lnTo>
                  <a:pt x="1357" y="704"/>
                </a:lnTo>
                <a:lnTo>
                  <a:pt x="1361" y="700"/>
                </a:lnTo>
                <a:lnTo>
                  <a:pt x="1366" y="698"/>
                </a:lnTo>
                <a:lnTo>
                  <a:pt x="1365" y="707"/>
                </a:lnTo>
                <a:lnTo>
                  <a:pt x="1360" y="713"/>
                </a:lnTo>
                <a:lnTo>
                  <a:pt x="1363" y="713"/>
                </a:lnTo>
                <a:lnTo>
                  <a:pt x="1360" y="713"/>
                </a:lnTo>
                <a:close/>
                <a:moveTo>
                  <a:pt x="1362" y="731"/>
                </a:moveTo>
                <a:lnTo>
                  <a:pt x="1369" y="725"/>
                </a:lnTo>
                <a:lnTo>
                  <a:pt x="1376" y="728"/>
                </a:lnTo>
                <a:lnTo>
                  <a:pt x="1371" y="732"/>
                </a:lnTo>
                <a:lnTo>
                  <a:pt x="1362" y="731"/>
                </a:lnTo>
                <a:lnTo>
                  <a:pt x="1366" y="730"/>
                </a:lnTo>
                <a:lnTo>
                  <a:pt x="1362" y="731"/>
                </a:lnTo>
                <a:close/>
                <a:moveTo>
                  <a:pt x="1267" y="1063"/>
                </a:moveTo>
                <a:lnTo>
                  <a:pt x="1261" y="1065"/>
                </a:lnTo>
                <a:lnTo>
                  <a:pt x="1263" y="1073"/>
                </a:lnTo>
                <a:lnTo>
                  <a:pt x="1265" y="1080"/>
                </a:lnTo>
                <a:lnTo>
                  <a:pt x="1267" y="1085"/>
                </a:lnTo>
                <a:lnTo>
                  <a:pt x="1268" y="1087"/>
                </a:lnTo>
                <a:lnTo>
                  <a:pt x="1268" y="1090"/>
                </a:lnTo>
                <a:lnTo>
                  <a:pt x="1267" y="1090"/>
                </a:lnTo>
                <a:lnTo>
                  <a:pt x="1267" y="1090"/>
                </a:lnTo>
                <a:lnTo>
                  <a:pt x="1267" y="1093"/>
                </a:lnTo>
                <a:lnTo>
                  <a:pt x="1268" y="1095"/>
                </a:lnTo>
                <a:lnTo>
                  <a:pt x="1256" y="1085"/>
                </a:lnTo>
                <a:lnTo>
                  <a:pt x="1250" y="1073"/>
                </a:lnTo>
                <a:lnTo>
                  <a:pt x="1252" y="1070"/>
                </a:lnTo>
                <a:lnTo>
                  <a:pt x="1253" y="1066"/>
                </a:lnTo>
                <a:lnTo>
                  <a:pt x="1252" y="1063"/>
                </a:lnTo>
                <a:lnTo>
                  <a:pt x="1251" y="1059"/>
                </a:lnTo>
                <a:lnTo>
                  <a:pt x="1248" y="1055"/>
                </a:lnTo>
                <a:lnTo>
                  <a:pt x="1246" y="1051"/>
                </a:lnTo>
                <a:lnTo>
                  <a:pt x="1244" y="1049"/>
                </a:lnTo>
                <a:lnTo>
                  <a:pt x="1242" y="1046"/>
                </a:lnTo>
                <a:lnTo>
                  <a:pt x="1250" y="1048"/>
                </a:lnTo>
                <a:lnTo>
                  <a:pt x="1254" y="1045"/>
                </a:lnTo>
                <a:lnTo>
                  <a:pt x="1252" y="1040"/>
                </a:lnTo>
                <a:lnTo>
                  <a:pt x="1248" y="1038"/>
                </a:lnTo>
                <a:lnTo>
                  <a:pt x="1245" y="1035"/>
                </a:lnTo>
                <a:lnTo>
                  <a:pt x="1247" y="1032"/>
                </a:lnTo>
                <a:lnTo>
                  <a:pt x="1250" y="1031"/>
                </a:lnTo>
                <a:lnTo>
                  <a:pt x="1250" y="1029"/>
                </a:lnTo>
                <a:lnTo>
                  <a:pt x="1248" y="1027"/>
                </a:lnTo>
                <a:lnTo>
                  <a:pt x="1247" y="1024"/>
                </a:lnTo>
                <a:lnTo>
                  <a:pt x="1246" y="1023"/>
                </a:lnTo>
                <a:lnTo>
                  <a:pt x="1248" y="1021"/>
                </a:lnTo>
                <a:lnTo>
                  <a:pt x="1251" y="1021"/>
                </a:lnTo>
                <a:lnTo>
                  <a:pt x="1253" y="1021"/>
                </a:lnTo>
                <a:lnTo>
                  <a:pt x="1259" y="1026"/>
                </a:lnTo>
                <a:lnTo>
                  <a:pt x="1259" y="1032"/>
                </a:lnTo>
                <a:lnTo>
                  <a:pt x="1260" y="1040"/>
                </a:lnTo>
                <a:lnTo>
                  <a:pt x="1261" y="1049"/>
                </a:lnTo>
                <a:lnTo>
                  <a:pt x="1262" y="1057"/>
                </a:lnTo>
                <a:lnTo>
                  <a:pt x="1267" y="1063"/>
                </a:lnTo>
                <a:lnTo>
                  <a:pt x="1262" y="1061"/>
                </a:lnTo>
                <a:lnTo>
                  <a:pt x="1267" y="1063"/>
                </a:lnTo>
                <a:close/>
                <a:moveTo>
                  <a:pt x="1265" y="1103"/>
                </a:moveTo>
                <a:lnTo>
                  <a:pt x="1267" y="1101"/>
                </a:lnTo>
                <a:lnTo>
                  <a:pt x="1267" y="1099"/>
                </a:lnTo>
                <a:lnTo>
                  <a:pt x="1267" y="1101"/>
                </a:lnTo>
                <a:lnTo>
                  <a:pt x="1265" y="1103"/>
                </a:lnTo>
                <a:close/>
                <a:moveTo>
                  <a:pt x="1197" y="605"/>
                </a:moveTo>
                <a:lnTo>
                  <a:pt x="1214" y="608"/>
                </a:lnTo>
                <a:lnTo>
                  <a:pt x="1232" y="605"/>
                </a:lnTo>
                <a:lnTo>
                  <a:pt x="1229" y="609"/>
                </a:lnTo>
                <a:lnTo>
                  <a:pt x="1227" y="613"/>
                </a:lnTo>
                <a:lnTo>
                  <a:pt x="1232" y="615"/>
                </a:lnTo>
                <a:lnTo>
                  <a:pt x="1239" y="619"/>
                </a:lnTo>
                <a:lnTo>
                  <a:pt x="1217" y="617"/>
                </a:lnTo>
                <a:lnTo>
                  <a:pt x="1197" y="605"/>
                </a:lnTo>
                <a:lnTo>
                  <a:pt x="1205" y="612"/>
                </a:lnTo>
                <a:lnTo>
                  <a:pt x="1197" y="605"/>
                </a:lnTo>
                <a:close/>
                <a:moveTo>
                  <a:pt x="1210" y="578"/>
                </a:moveTo>
                <a:lnTo>
                  <a:pt x="1217" y="570"/>
                </a:lnTo>
                <a:lnTo>
                  <a:pt x="1221" y="574"/>
                </a:lnTo>
                <a:lnTo>
                  <a:pt x="1220" y="579"/>
                </a:lnTo>
                <a:lnTo>
                  <a:pt x="1217" y="581"/>
                </a:lnTo>
                <a:lnTo>
                  <a:pt x="1212" y="581"/>
                </a:lnTo>
                <a:lnTo>
                  <a:pt x="1210" y="578"/>
                </a:lnTo>
                <a:lnTo>
                  <a:pt x="1210" y="578"/>
                </a:lnTo>
                <a:lnTo>
                  <a:pt x="1210" y="578"/>
                </a:lnTo>
                <a:close/>
                <a:moveTo>
                  <a:pt x="1243" y="550"/>
                </a:moveTo>
                <a:lnTo>
                  <a:pt x="1242" y="549"/>
                </a:lnTo>
                <a:lnTo>
                  <a:pt x="1240" y="548"/>
                </a:lnTo>
                <a:lnTo>
                  <a:pt x="1242" y="549"/>
                </a:lnTo>
                <a:lnTo>
                  <a:pt x="1243" y="550"/>
                </a:lnTo>
                <a:close/>
                <a:moveTo>
                  <a:pt x="1242" y="534"/>
                </a:moveTo>
                <a:lnTo>
                  <a:pt x="1240" y="534"/>
                </a:lnTo>
                <a:lnTo>
                  <a:pt x="1239" y="536"/>
                </a:lnTo>
                <a:lnTo>
                  <a:pt x="1240" y="534"/>
                </a:lnTo>
                <a:lnTo>
                  <a:pt x="1242" y="534"/>
                </a:lnTo>
                <a:close/>
                <a:moveTo>
                  <a:pt x="1235" y="774"/>
                </a:moveTo>
                <a:lnTo>
                  <a:pt x="1235" y="774"/>
                </a:lnTo>
                <a:lnTo>
                  <a:pt x="1234" y="774"/>
                </a:lnTo>
                <a:lnTo>
                  <a:pt x="1235" y="774"/>
                </a:lnTo>
                <a:lnTo>
                  <a:pt x="1235" y="774"/>
                </a:lnTo>
                <a:close/>
                <a:moveTo>
                  <a:pt x="1228" y="774"/>
                </a:moveTo>
                <a:lnTo>
                  <a:pt x="1228" y="775"/>
                </a:lnTo>
                <a:lnTo>
                  <a:pt x="1229" y="775"/>
                </a:lnTo>
                <a:lnTo>
                  <a:pt x="1228" y="775"/>
                </a:lnTo>
                <a:lnTo>
                  <a:pt x="1228" y="774"/>
                </a:lnTo>
                <a:close/>
                <a:moveTo>
                  <a:pt x="1226" y="779"/>
                </a:moveTo>
                <a:lnTo>
                  <a:pt x="1226" y="779"/>
                </a:lnTo>
                <a:lnTo>
                  <a:pt x="1226" y="779"/>
                </a:lnTo>
                <a:lnTo>
                  <a:pt x="1226" y="779"/>
                </a:lnTo>
                <a:lnTo>
                  <a:pt x="1226" y="779"/>
                </a:lnTo>
                <a:close/>
                <a:moveTo>
                  <a:pt x="1237" y="802"/>
                </a:moveTo>
                <a:lnTo>
                  <a:pt x="1230" y="810"/>
                </a:lnTo>
                <a:lnTo>
                  <a:pt x="1222" y="815"/>
                </a:lnTo>
                <a:lnTo>
                  <a:pt x="1226" y="805"/>
                </a:lnTo>
                <a:lnTo>
                  <a:pt x="1231" y="796"/>
                </a:lnTo>
                <a:lnTo>
                  <a:pt x="1234" y="794"/>
                </a:lnTo>
                <a:lnTo>
                  <a:pt x="1237" y="795"/>
                </a:lnTo>
                <a:lnTo>
                  <a:pt x="1238" y="798"/>
                </a:lnTo>
                <a:lnTo>
                  <a:pt x="1237" y="802"/>
                </a:lnTo>
                <a:lnTo>
                  <a:pt x="1235" y="803"/>
                </a:lnTo>
                <a:lnTo>
                  <a:pt x="1237" y="802"/>
                </a:lnTo>
                <a:close/>
                <a:moveTo>
                  <a:pt x="1217" y="764"/>
                </a:moveTo>
                <a:lnTo>
                  <a:pt x="1226" y="763"/>
                </a:lnTo>
                <a:lnTo>
                  <a:pt x="1232" y="766"/>
                </a:lnTo>
                <a:lnTo>
                  <a:pt x="1229" y="772"/>
                </a:lnTo>
                <a:lnTo>
                  <a:pt x="1226" y="777"/>
                </a:lnTo>
                <a:lnTo>
                  <a:pt x="1223" y="777"/>
                </a:lnTo>
                <a:lnTo>
                  <a:pt x="1222" y="779"/>
                </a:lnTo>
                <a:lnTo>
                  <a:pt x="1221" y="781"/>
                </a:lnTo>
                <a:lnTo>
                  <a:pt x="1220" y="782"/>
                </a:lnTo>
                <a:lnTo>
                  <a:pt x="1218" y="782"/>
                </a:lnTo>
                <a:lnTo>
                  <a:pt x="1217" y="780"/>
                </a:lnTo>
                <a:lnTo>
                  <a:pt x="1215" y="777"/>
                </a:lnTo>
                <a:lnTo>
                  <a:pt x="1215" y="772"/>
                </a:lnTo>
                <a:lnTo>
                  <a:pt x="1213" y="767"/>
                </a:lnTo>
                <a:lnTo>
                  <a:pt x="1217" y="764"/>
                </a:lnTo>
                <a:lnTo>
                  <a:pt x="1219" y="764"/>
                </a:lnTo>
                <a:lnTo>
                  <a:pt x="1217" y="764"/>
                </a:lnTo>
                <a:close/>
                <a:moveTo>
                  <a:pt x="1239" y="810"/>
                </a:moveTo>
                <a:lnTo>
                  <a:pt x="1238" y="806"/>
                </a:lnTo>
                <a:lnTo>
                  <a:pt x="1237" y="802"/>
                </a:lnTo>
                <a:lnTo>
                  <a:pt x="1246" y="798"/>
                </a:lnTo>
                <a:lnTo>
                  <a:pt x="1254" y="792"/>
                </a:lnTo>
                <a:lnTo>
                  <a:pt x="1250" y="792"/>
                </a:lnTo>
                <a:lnTo>
                  <a:pt x="1244" y="791"/>
                </a:lnTo>
                <a:lnTo>
                  <a:pt x="1248" y="787"/>
                </a:lnTo>
                <a:lnTo>
                  <a:pt x="1246" y="780"/>
                </a:lnTo>
                <a:lnTo>
                  <a:pt x="1255" y="785"/>
                </a:lnTo>
                <a:lnTo>
                  <a:pt x="1259" y="792"/>
                </a:lnTo>
                <a:lnTo>
                  <a:pt x="1255" y="798"/>
                </a:lnTo>
                <a:lnTo>
                  <a:pt x="1250" y="802"/>
                </a:lnTo>
                <a:lnTo>
                  <a:pt x="1245" y="806"/>
                </a:lnTo>
                <a:lnTo>
                  <a:pt x="1239" y="810"/>
                </a:lnTo>
                <a:lnTo>
                  <a:pt x="1240" y="807"/>
                </a:lnTo>
                <a:lnTo>
                  <a:pt x="1239" y="810"/>
                </a:lnTo>
                <a:close/>
                <a:moveTo>
                  <a:pt x="1242" y="792"/>
                </a:moveTo>
                <a:lnTo>
                  <a:pt x="1242" y="792"/>
                </a:lnTo>
                <a:lnTo>
                  <a:pt x="1243" y="792"/>
                </a:lnTo>
                <a:lnTo>
                  <a:pt x="1242" y="794"/>
                </a:lnTo>
                <a:lnTo>
                  <a:pt x="1242" y="792"/>
                </a:lnTo>
                <a:lnTo>
                  <a:pt x="1242" y="794"/>
                </a:lnTo>
                <a:lnTo>
                  <a:pt x="1242" y="792"/>
                </a:lnTo>
                <a:close/>
                <a:moveTo>
                  <a:pt x="1210" y="424"/>
                </a:moveTo>
                <a:lnTo>
                  <a:pt x="1211" y="425"/>
                </a:lnTo>
                <a:lnTo>
                  <a:pt x="1211" y="425"/>
                </a:lnTo>
                <a:lnTo>
                  <a:pt x="1210" y="426"/>
                </a:lnTo>
                <a:lnTo>
                  <a:pt x="1209" y="425"/>
                </a:lnTo>
                <a:lnTo>
                  <a:pt x="1210" y="425"/>
                </a:lnTo>
                <a:lnTo>
                  <a:pt x="1210" y="424"/>
                </a:lnTo>
                <a:lnTo>
                  <a:pt x="1210" y="424"/>
                </a:lnTo>
                <a:lnTo>
                  <a:pt x="1210" y="424"/>
                </a:lnTo>
                <a:close/>
                <a:moveTo>
                  <a:pt x="1206" y="536"/>
                </a:moveTo>
                <a:lnTo>
                  <a:pt x="1206" y="536"/>
                </a:lnTo>
                <a:lnTo>
                  <a:pt x="1206" y="537"/>
                </a:lnTo>
                <a:lnTo>
                  <a:pt x="1206" y="536"/>
                </a:lnTo>
                <a:lnTo>
                  <a:pt x="1206" y="536"/>
                </a:lnTo>
                <a:lnTo>
                  <a:pt x="1206" y="536"/>
                </a:lnTo>
                <a:lnTo>
                  <a:pt x="1206" y="536"/>
                </a:lnTo>
                <a:close/>
                <a:moveTo>
                  <a:pt x="1195" y="558"/>
                </a:moveTo>
                <a:lnTo>
                  <a:pt x="1197" y="554"/>
                </a:lnTo>
                <a:lnTo>
                  <a:pt x="1197" y="548"/>
                </a:lnTo>
                <a:lnTo>
                  <a:pt x="1196" y="543"/>
                </a:lnTo>
                <a:lnTo>
                  <a:pt x="1197" y="539"/>
                </a:lnTo>
                <a:lnTo>
                  <a:pt x="1199" y="538"/>
                </a:lnTo>
                <a:lnTo>
                  <a:pt x="1202" y="537"/>
                </a:lnTo>
                <a:lnTo>
                  <a:pt x="1205" y="537"/>
                </a:lnTo>
                <a:lnTo>
                  <a:pt x="1207" y="539"/>
                </a:lnTo>
                <a:lnTo>
                  <a:pt x="1209" y="547"/>
                </a:lnTo>
                <a:lnTo>
                  <a:pt x="1207" y="556"/>
                </a:lnTo>
                <a:lnTo>
                  <a:pt x="1213" y="549"/>
                </a:lnTo>
                <a:lnTo>
                  <a:pt x="1215" y="540"/>
                </a:lnTo>
                <a:lnTo>
                  <a:pt x="1213" y="537"/>
                </a:lnTo>
                <a:lnTo>
                  <a:pt x="1213" y="532"/>
                </a:lnTo>
                <a:lnTo>
                  <a:pt x="1214" y="530"/>
                </a:lnTo>
                <a:lnTo>
                  <a:pt x="1217" y="532"/>
                </a:lnTo>
                <a:lnTo>
                  <a:pt x="1222" y="532"/>
                </a:lnTo>
                <a:lnTo>
                  <a:pt x="1227" y="529"/>
                </a:lnTo>
                <a:lnTo>
                  <a:pt x="1231" y="520"/>
                </a:lnTo>
                <a:lnTo>
                  <a:pt x="1238" y="513"/>
                </a:lnTo>
                <a:lnTo>
                  <a:pt x="1237" y="517"/>
                </a:lnTo>
                <a:lnTo>
                  <a:pt x="1237" y="522"/>
                </a:lnTo>
                <a:lnTo>
                  <a:pt x="1234" y="526"/>
                </a:lnTo>
                <a:lnTo>
                  <a:pt x="1231" y="530"/>
                </a:lnTo>
                <a:lnTo>
                  <a:pt x="1232" y="536"/>
                </a:lnTo>
                <a:lnTo>
                  <a:pt x="1234" y="541"/>
                </a:lnTo>
                <a:lnTo>
                  <a:pt x="1230" y="547"/>
                </a:lnTo>
                <a:lnTo>
                  <a:pt x="1227" y="551"/>
                </a:lnTo>
                <a:lnTo>
                  <a:pt x="1225" y="557"/>
                </a:lnTo>
                <a:lnTo>
                  <a:pt x="1222" y="562"/>
                </a:lnTo>
                <a:lnTo>
                  <a:pt x="1217" y="564"/>
                </a:lnTo>
                <a:lnTo>
                  <a:pt x="1211" y="564"/>
                </a:lnTo>
                <a:lnTo>
                  <a:pt x="1206" y="565"/>
                </a:lnTo>
                <a:lnTo>
                  <a:pt x="1202" y="565"/>
                </a:lnTo>
                <a:lnTo>
                  <a:pt x="1201" y="566"/>
                </a:lnTo>
                <a:lnTo>
                  <a:pt x="1199" y="567"/>
                </a:lnTo>
                <a:lnTo>
                  <a:pt x="1195" y="564"/>
                </a:lnTo>
                <a:lnTo>
                  <a:pt x="1195" y="558"/>
                </a:lnTo>
                <a:lnTo>
                  <a:pt x="1196" y="558"/>
                </a:lnTo>
                <a:lnTo>
                  <a:pt x="1195" y="558"/>
                </a:lnTo>
                <a:close/>
                <a:moveTo>
                  <a:pt x="1194" y="614"/>
                </a:moveTo>
                <a:lnTo>
                  <a:pt x="1181" y="617"/>
                </a:lnTo>
                <a:lnTo>
                  <a:pt x="1171" y="624"/>
                </a:lnTo>
                <a:lnTo>
                  <a:pt x="1174" y="617"/>
                </a:lnTo>
                <a:lnTo>
                  <a:pt x="1172" y="614"/>
                </a:lnTo>
                <a:lnTo>
                  <a:pt x="1170" y="614"/>
                </a:lnTo>
                <a:lnTo>
                  <a:pt x="1168" y="615"/>
                </a:lnTo>
                <a:lnTo>
                  <a:pt x="1166" y="615"/>
                </a:lnTo>
                <a:lnTo>
                  <a:pt x="1165" y="614"/>
                </a:lnTo>
                <a:lnTo>
                  <a:pt x="1165" y="616"/>
                </a:lnTo>
                <a:lnTo>
                  <a:pt x="1164" y="617"/>
                </a:lnTo>
                <a:lnTo>
                  <a:pt x="1162" y="620"/>
                </a:lnTo>
                <a:lnTo>
                  <a:pt x="1159" y="620"/>
                </a:lnTo>
                <a:lnTo>
                  <a:pt x="1163" y="620"/>
                </a:lnTo>
                <a:lnTo>
                  <a:pt x="1165" y="616"/>
                </a:lnTo>
                <a:lnTo>
                  <a:pt x="1162" y="612"/>
                </a:lnTo>
                <a:lnTo>
                  <a:pt x="1155" y="607"/>
                </a:lnTo>
                <a:lnTo>
                  <a:pt x="1148" y="604"/>
                </a:lnTo>
                <a:lnTo>
                  <a:pt x="1141" y="599"/>
                </a:lnTo>
                <a:lnTo>
                  <a:pt x="1141" y="598"/>
                </a:lnTo>
                <a:lnTo>
                  <a:pt x="1143" y="596"/>
                </a:lnTo>
                <a:lnTo>
                  <a:pt x="1144" y="593"/>
                </a:lnTo>
                <a:lnTo>
                  <a:pt x="1146" y="595"/>
                </a:lnTo>
                <a:lnTo>
                  <a:pt x="1152" y="597"/>
                </a:lnTo>
                <a:lnTo>
                  <a:pt x="1156" y="601"/>
                </a:lnTo>
                <a:lnTo>
                  <a:pt x="1162" y="605"/>
                </a:lnTo>
                <a:lnTo>
                  <a:pt x="1169" y="607"/>
                </a:lnTo>
                <a:lnTo>
                  <a:pt x="1182" y="609"/>
                </a:lnTo>
                <a:lnTo>
                  <a:pt x="1194" y="614"/>
                </a:lnTo>
                <a:lnTo>
                  <a:pt x="1189" y="614"/>
                </a:lnTo>
                <a:lnTo>
                  <a:pt x="1194" y="614"/>
                </a:lnTo>
                <a:close/>
                <a:moveTo>
                  <a:pt x="1130" y="904"/>
                </a:moveTo>
                <a:lnTo>
                  <a:pt x="1123" y="905"/>
                </a:lnTo>
                <a:lnTo>
                  <a:pt x="1118" y="904"/>
                </a:lnTo>
                <a:lnTo>
                  <a:pt x="1112" y="903"/>
                </a:lnTo>
                <a:lnTo>
                  <a:pt x="1111" y="899"/>
                </a:lnTo>
                <a:lnTo>
                  <a:pt x="1115" y="898"/>
                </a:lnTo>
                <a:lnTo>
                  <a:pt x="1120" y="897"/>
                </a:lnTo>
                <a:lnTo>
                  <a:pt x="1124" y="891"/>
                </a:lnTo>
                <a:lnTo>
                  <a:pt x="1128" y="887"/>
                </a:lnTo>
                <a:lnTo>
                  <a:pt x="1123" y="891"/>
                </a:lnTo>
                <a:lnTo>
                  <a:pt x="1128" y="894"/>
                </a:lnTo>
                <a:lnTo>
                  <a:pt x="1133" y="893"/>
                </a:lnTo>
                <a:lnTo>
                  <a:pt x="1140" y="890"/>
                </a:lnTo>
                <a:lnTo>
                  <a:pt x="1133" y="897"/>
                </a:lnTo>
                <a:lnTo>
                  <a:pt x="1130" y="904"/>
                </a:lnTo>
                <a:lnTo>
                  <a:pt x="1127" y="903"/>
                </a:lnTo>
                <a:lnTo>
                  <a:pt x="1130" y="904"/>
                </a:lnTo>
                <a:close/>
                <a:moveTo>
                  <a:pt x="1066" y="1124"/>
                </a:moveTo>
                <a:lnTo>
                  <a:pt x="1056" y="1123"/>
                </a:lnTo>
                <a:lnTo>
                  <a:pt x="1049" y="1117"/>
                </a:lnTo>
                <a:lnTo>
                  <a:pt x="1053" y="1111"/>
                </a:lnTo>
                <a:lnTo>
                  <a:pt x="1057" y="1106"/>
                </a:lnTo>
                <a:lnTo>
                  <a:pt x="1059" y="1112"/>
                </a:lnTo>
                <a:lnTo>
                  <a:pt x="1062" y="1117"/>
                </a:lnTo>
                <a:lnTo>
                  <a:pt x="1069" y="1115"/>
                </a:lnTo>
                <a:lnTo>
                  <a:pt x="1067" y="1107"/>
                </a:lnTo>
                <a:lnTo>
                  <a:pt x="1073" y="1110"/>
                </a:lnTo>
                <a:lnTo>
                  <a:pt x="1078" y="1114"/>
                </a:lnTo>
                <a:lnTo>
                  <a:pt x="1074" y="1121"/>
                </a:lnTo>
                <a:lnTo>
                  <a:pt x="1066" y="1124"/>
                </a:lnTo>
                <a:lnTo>
                  <a:pt x="1066" y="1124"/>
                </a:lnTo>
                <a:lnTo>
                  <a:pt x="1066" y="1124"/>
                </a:lnTo>
                <a:close/>
                <a:moveTo>
                  <a:pt x="1040" y="1048"/>
                </a:moveTo>
                <a:lnTo>
                  <a:pt x="1039" y="1049"/>
                </a:lnTo>
                <a:lnTo>
                  <a:pt x="1038" y="1049"/>
                </a:lnTo>
                <a:lnTo>
                  <a:pt x="1037" y="1044"/>
                </a:lnTo>
                <a:lnTo>
                  <a:pt x="1038" y="1038"/>
                </a:lnTo>
                <a:lnTo>
                  <a:pt x="1041" y="1034"/>
                </a:lnTo>
                <a:lnTo>
                  <a:pt x="1042" y="1028"/>
                </a:lnTo>
                <a:lnTo>
                  <a:pt x="1042" y="1021"/>
                </a:lnTo>
                <a:lnTo>
                  <a:pt x="1041" y="1014"/>
                </a:lnTo>
                <a:lnTo>
                  <a:pt x="1042" y="1007"/>
                </a:lnTo>
                <a:lnTo>
                  <a:pt x="1042" y="1001"/>
                </a:lnTo>
                <a:lnTo>
                  <a:pt x="1042" y="997"/>
                </a:lnTo>
                <a:lnTo>
                  <a:pt x="1042" y="994"/>
                </a:lnTo>
                <a:lnTo>
                  <a:pt x="1040" y="987"/>
                </a:lnTo>
                <a:lnTo>
                  <a:pt x="1040" y="980"/>
                </a:lnTo>
                <a:lnTo>
                  <a:pt x="1041" y="976"/>
                </a:lnTo>
                <a:lnTo>
                  <a:pt x="1044" y="971"/>
                </a:lnTo>
                <a:lnTo>
                  <a:pt x="1041" y="966"/>
                </a:lnTo>
                <a:lnTo>
                  <a:pt x="1037" y="964"/>
                </a:lnTo>
                <a:lnTo>
                  <a:pt x="1046" y="948"/>
                </a:lnTo>
                <a:lnTo>
                  <a:pt x="1045" y="929"/>
                </a:lnTo>
                <a:lnTo>
                  <a:pt x="1044" y="924"/>
                </a:lnTo>
                <a:lnTo>
                  <a:pt x="1045" y="921"/>
                </a:lnTo>
                <a:lnTo>
                  <a:pt x="1047" y="920"/>
                </a:lnTo>
                <a:lnTo>
                  <a:pt x="1048" y="920"/>
                </a:lnTo>
                <a:lnTo>
                  <a:pt x="1050" y="920"/>
                </a:lnTo>
                <a:lnTo>
                  <a:pt x="1052" y="919"/>
                </a:lnTo>
                <a:lnTo>
                  <a:pt x="1049" y="915"/>
                </a:lnTo>
                <a:lnTo>
                  <a:pt x="1046" y="913"/>
                </a:lnTo>
                <a:lnTo>
                  <a:pt x="1053" y="911"/>
                </a:lnTo>
                <a:lnTo>
                  <a:pt x="1055" y="916"/>
                </a:lnTo>
                <a:lnTo>
                  <a:pt x="1054" y="919"/>
                </a:lnTo>
                <a:lnTo>
                  <a:pt x="1053" y="923"/>
                </a:lnTo>
                <a:lnTo>
                  <a:pt x="1054" y="925"/>
                </a:lnTo>
                <a:lnTo>
                  <a:pt x="1055" y="928"/>
                </a:lnTo>
                <a:lnTo>
                  <a:pt x="1058" y="933"/>
                </a:lnTo>
                <a:lnTo>
                  <a:pt x="1059" y="940"/>
                </a:lnTo>
                <a:lnTo>
                  <a:pt x="1056" y="947"/>
                </a:lnTo>
                <a:lnTo>
                  <a:pt x="1056" y="954"/>
                </a:lnTo>
                <a:lnTo>
                  <a:pt x="1059" y="961"/>
                </a:lnTo>
                <a:lnTo>
                  <a:pt x="1059" y="966"/>
                </a:lnTo>
                <a:lnTo>
                  <a:pt x="1056" y="968"/>
                </a:lnTo>
                <a:lnTo>
                  <a:pt x="1054" y="970"/>
                </a:lnTo>
                <a:lnTo>
                  <a:pt x="1055" y="973"/>
                </a:lnTo>
                <a:lnTo>
                  <a:pt x="1056" y="976"/>
                </a:lnTo>
                <a:lnTo>
                  <a:pt x="1056" y="979"/>
                </a:lnTo>
                <a:lnTo>
                  <a:pt x="1056" y="982"/>
                </a:lnTo>
                <a:lnTo>
                  <a:pt x="1057" y="985"/>
                </a:lnTo>
                <a:lnTo>
                  <a:pt x="1058" y="988"/>
                </a:lnTo>
                <a:lnTo>
                  <a:pt x="1057" y="990"/>
                </a:lnTo>
                <a:lnTo>
                  <a:pt x="1056" y="991"/>
                </a:lnTo>
                <a:lnTo>
                  <a:pt x="1055" y="997"/>
                </a:lnTo>
                <a:lnTo>
                  <a:pt x="1058" y="1002"/>
                </a:lnTo>
                <a:lnTo>
                  <a:pt x="1059" y="1004"/>
                </a:lnTo>
                <a:lnTo>
                  <a:pt x="1059" y="1006"/>
                </a:lnTo>
                <a:lnTo>
                  <a:pt x="1058" y="1007"/>
                </a:lnTo>
                <a:lnTo>
                  <a:pt x="1056" y="1007"/>
                </a:lnTo>
                <a:lnTo>
                  <a:pt x="1055" y="1006"/>
                </a:lnTo>
                <a:lnTo>
                  <a:pt x="1053" y="1006"/>
                </a:lnTo>
                <a:lnTo>
                  <a:pt x="1054" y="1010"/>
                </a:lnTo>
                <a:lnTo>
                  <a:pt x="1054" y="1012"/>
                </a:lnTo>
                <a:lnTo>
                  <a:pt x="1055" y="1016"/>
                </a:lnTo>
                <a:lnTo>
                  <a:pt x="1054" y="1021"/>
                </a:lnTo>
                <a:lnTo>
                  <a:pt x="1052" y="1023"/>
                </a:lnTo>
                <a:lnTo>
                  <a:pt x="1050" y="1024"/>
                </a:lnTo>
                <a:lnTo>
                  <a:pt x="1048" y="1026"/>
                </a:lnTo>
                <a:lnTo>
                  <a:pt x="1048" y="1028"/>
                </a:lnTo>
                <a:lnTo>
                  <a:pt x="1048" y="1028"/>
                </a:lnTo>
                <a:lnTo>
                  <a:pt x="1048" y="1029"/>
                </a:lnTo>
                <a:lnTo>
                  <a:pt x="1044" y="1038"/>
                </a:lnTo>
                <a:lnTo>
                  <a:pt x="1040" y="1048"/>
                </a:lnTo>
                <a:lnTo>
                  <a:pt x="1040" y="1045"/>
                </a:lnTo>
                <a:lnTo>
                  <a:pt x="1040" y="1048"/>
                </a:lnTo>
                <a:close/>
                <a:moveTo>
                  <a:pt x="993" y="1113"/>
                </a:moveTo>
                <a:lnTo>
                  <a:pt x="982" y="1105"/>
                </a:lnTo>
                <a:lnTo>
                  <a:pt x="973" y="1094"/>
                </a:lnTo>
                <a:lnTo>
                  <a:pt x="982" y="1097"/>
                </a:lnTo>
                <a:lnTo>
                  <a:pt x="991" y="1099"/>
                </a:lnTo>
                <a:lnTo>
                  <a:pt x="995" y="1105"/>
                </a:lnTo>
                <a:lnTo>
                  <a:pt x="1003" y="1109"/>
                </a:lnTo>
                <a:lnTo>
                  <a:pt x="1003" y="1112"/>
                </a:lnTo>
                <a:lnTo>
                  <a:pt x="1000" y="1115"/>
                </a:lnTo>
                <a:lnTo>
                  <a:pt x="997" y="1114"/>
                </a:lnTo>
                <a:lnTo>
                  <a:pt x="993" y="1113"/>
                </a:lnTo>
                <a:lnTo>
                  <a:pt x="991" y="1112"/>
                </a:lnTo>
                <a:lnTo>
                  <a:pt x="993" y="1113"/>
                </a:lnTo>
                <a:close/>
                <a:moveTo>
                  <a:pt x="951" y="1165"/>
                </a:moveTo>
                <a:lnTo>
                  <a:pt x="950" y="1169"/>
                </a:lnTo>
                <a:lnTo>
                  <a:pt x="950" y="1174"/>
                </a:lnTo>
                <a:lnTo>
                  <a:pt x="954" y="1178"/>
                </a:lnTo>
                <a:lnTo>
                  <a:pt x="956" y="1181"/>
                </a:lnTo>
                <a:lnTo>
                  <a:pt x="954" y="1187"/>
                </a:lnTo>
                <a:lnTo>
                  <a:pt x="948" y="1188"/>
                </a:lnTo>
                <a:lnTo>
                  <a:pt x="948" y="1189"/>
                </a:lnTo>
                <a:lnTo>
                  <a:pt x="950" y="1192"/>
                </a:lnTo>
                <a:lnTo>
                  <a:pt x="950" y="1194"/>
                </a:lnTo>
                <a:lnTo>
                  <a:pt x="949" y="1197"/>
                </a:lnTo>
                <a:lnTo>
                  <a:pt x="953" y="1200"/>
                </a:lnTo>
                <a:lnTo>
                  <a:pt x="955" y="1203"/>
                </a:lnTo>
                <a:lnTo>
                  <a:pt x="953" y="1206"/>
                </a:lnTo>
                <a:lnTo>
                  <a:pt x="948" y="1209"/>
                </a:lnTo>
                <a:lnTo>
                  <a:pt x="955" y="1211"/>
                </a:lnTo>
                <a:lnTo>
                  <a:pt x="956" y="1218"/>
                </a:lnTo>
                <a:lnTo>
                  <a:pt x="954" y="1222"/>
                </a:lnTo>
                <a:lnTo>
                  <a:pt x="951" y="1226"/>
                </a:lnTo>
                <a:lnTo>
                  <a:pt x="951" y="1231"/>
                </a:lnTo>
                <a:lnTo>
                  <a:pt x="951" y="1237"/>
                </a:lnTo>
                <a:lnTo>
                  <a:pt x="947" y="1238"/>
                </a:lnTo>
                <a:lnTo>
                  <a:pt x="942" y="1234"/>
                </a:lnTo>
                <a:lnTo>
                  <a:pt x="939" y="1231"/>
                </a:lnTo>
                <a:lnTo>
                  <a:pt x="934" y="1230"/>
                </a:lnTo>
                <a:lnTo>
                  <a:pt x="924" y="1232"/>
                </a:lnTo>
                <a:lnTo>
                  <a:pt x="915" y="1230"/>
                </a:lnTo>
                <a:lnTo>
                  <a:pt x="921" y="1227"/>
                </a:lnTo>
                <a:lnTo>
                  <a:pt x="929" y="1225"/>
                </a:lnTo>
                <a:lnTo>
                  <a:pt x="934" y="1225"/>
                </a:lnTo>
                <a:lnTo>
                  <a:pt x="935" y="1221"/>
                </a:lnTo>
                <a:lnTo>
                  <a:pt x="930" y="1221"/>
                </a:lnTo>
                <a:lnTo>
                  <a:pt x="923" y="1222"/>
                </a:lnTo>
                <a:lnTo>
                  <a:pt x="915" y="1221"/>
                </a:lnTo>
                <a:lnTo>
                  <a:pt x="909" y="1217"/>
                </a:lnTo>
                <a:lnTo>
                  <a:pt x="917" y="1218"/>
                </a:lnTo>
                <a:lnTo>
                  <a:pt x="925" y="1217"/>
                </a:lnTo>
                <a:lnTo>
                  <a:pt x="926" y="1213"/>
                </a:lnTo>
                <a:lnTo>
                  <a:pt x="930" y="1212"/>
                </a:lnTo>
                <a:lnTo>
                  <a:pt x="933" y="1212"/>
                </a:lnTo>
                <a:lnTo>
                  <a:pt x="937" y="1211"/>
                </a:lnTo>
                <a:lnTo>
                  <a:pt x="937" y="1209"/>
                </a:lnTo>
                <a:lnTo>
                  <a:pt x="934" y="1205"/>
                </a:lnTo>
                <a:lnTo>
                  <a:pt x="933" y="1201"/>
                </a:lnTo>
                <a:lnTo>
                  <a:pt x="932" y="1196"/>
                </a:lnTo>
                <a:lnTo>
                  <a:pt x="929" y="1193"/>
                </a:lnTo>
                <a:lnTo>
                  <a:pt x="921" y="1192"/>
                </a:lnTo>
                <a:lnTo>
                  <a:pt x="917" y="1185"/>
                </a:lnTo>
                <a:lnTo>
                  <a:pt x="916" y="1178"/>
                </a:lnTo>
                <a:lnTo>
                  <a:pt x="920" y="1173"/>
                </a:lnTo>
                <a:lnTo>
                  <a:pt x="925" y="1174"/>
                </a:lnTo>
                <a:lnTo>
                  <a:pt x="933" y="1179"/>
                </a:lnTo>
                <a:lnTo>
                  <a:pt x="937" y="1174"/>
                </a:lnTo>
                <a:lnTo>
                  <a:pt x="937" y="1171"/>
                </a:lnTo>
                <a:lnTo>
                  <a:pt x="935" y="1169"/>
                </a:lnTo>
                <a:lnTo>
                  <a:pt x="933" y="1169"/>
                </a:lnTo>
                <a:lnTo>
                  <a:pt x="932" y="1169"/>
                </a:lnTo>
                <a:lnTo>
                  <a:pt x="929" y="1171"/>
                </a:lnTo>
                <a:lnTo>
                  <a:pt x="925" y="1171"/>
                </a:lnTo>
                <a:lnTo>
                  <a:pt x="929" y="1165"/>
                </a:lnTo>
                <a:lnTo>
                  <a:pt x="926" y="1159"/>
                </a:lnTo>
                <a:lnTo>
                  <a:pt x="933" y="1149"/>
                </a:lnTo>
                <a:lnTo>
                  <a:pt x="943" y="1142"/>
                </a:lnTo>
                <a:lnTo>
                  <a:pt x="946" y="1146"/>
                </a:lnTo>
                <a:lnTo>
                  <a:pt x="948" y="1151"/>
                </a:lnTo>
                <a:lnTo>
                  <a:pt x="947" y="1144"/>
                </a:lnTo>
                <a:lnTo>
                  <a:pt x="942" y="1140"/>
                </a:lnTo>
                <a:lnTo>
                  <a:pt x="938" y="1140"/>
                </a:lnTo>
                <a:lnTo>
                  <a:pt x="934" y="1139"/>
                </a:lnTo>
                <a:lnTo>
                  <a:pt x="932" y="1136"/>
                </a:lnTo>
                <a:lnTo>
                  <a:pt x="930" y="1132"/>
                </a:lnTo>
                <a:lnTo>
                  <a:pt x="931" y="1126"/>
                </a:lnTo>
                <a:lnTo>
                  <a:pt x="932" y="1119"/>
                </a:lnTo>
                <a:lnTo>
                  <a:pt x="940" y="1118"/>
                </a:lnTo>
                <a:lnTo>
                  <a:pt x="947" y="1122"/>
                </a:lnTo>
                <a:lnTo>
                  <a:pt x="949" y="1132"/>
                </a:lnTo>
                <a:lnTo>
                  <a:pt x="950" y="1143"/>
                </a:lnTo>
                <a:lnTo>
                  <a:pt x="951" y="1154"/>
                </a:lnTo>
                <a:lnTo>
                  <a:pt x="951" y="1165"/>
                </a:lnTo>
                <a:lnTo>
                  <a:pt x="951" y="1162"/>
                </a:lnTo>
                <a:lnTo>
                  <a:pt x="951" y="1165"/>
                </a:lnTo>
                <a:close/>
                <a:moveTo>
                  <a:pt x="962" y="1298"/>
                </a:moveTo>
                <a:lnTo>
                  <a:pt x="957" y="1300"/>
                </a:lnTo>
                <a:lnTo>
                  <a:pt x="951" y="1297"/>
                </a:lnTo>
                <a:lnTo>
                  <a:pt x="946" y="1296"/>
                </a:lnTo>
                <a:lnTo>
                  <a:pt x="940" y="1298"/>
                </a:lnTo>
                <a:lnTo>
                  <a:pt x="937" y="1301"/>
                </a:lnTo>
                <a:lnTo>
                  <a:pt x="932" y="1300"/>
                </a:lnTo>
                <a:lnTo>
                  <a:pt x="927" y="1296"/>
                </a:lnTo>
                <a:lnTo>
                  <a:pt x="923" y="1293"/>
                </a:lnTo>
                <a:lnTo>
                  <a:pt x="935" y="1289"/>
                </a:lnTo>
                <a:lnTo>
                  <a:pt x="948" y="1287"/>
                </a:lnTo>
                <a:lnTo>
                  <a:pt x="954" y="1285"/>
                </a:lnTo>
                <a:lnTo>
                  <a:pt x="958" y="1285"/>
                </a:lnTo>
                <a:lnTo>
                  <a:pt x="965" y="1287"/>
                </a:lnTo>
                <a:lnTo>
                  <a:pt x="970" y="1292"/>
                </a:lnTo>
                <a:lnTo>
                  <a:pt x="964" y="1294"/>
                </a:lnTo>
                <a:lnTo>
                  <a:pt x="962" y="1298"/>
                </a:lnTo>
                <a:lnTo>
                  <a:pt x="962" y="1296"/>
                </a:lnTo>
                <a:lnTo>
                  <a:pt x="962" y="1298"/>
                </a:lnTo>
                <a:close/>
                <a:moveTo>
                  <a:pt x="824" y="1522"/>
                </a:moveTo>
                <a:lnTo>
                  <a:pt x="822" y="1519"/>
                </a:lnTo>
                <a:lnTo>
                  <a:pt x="822" y="1516"/>
                </a:lnTo>
                <a:lnTo>
                  <a:pt x="825" y="1519"/>
                </a:lnTo>
                <a:lnTo>
                  <a:pt x="825" y="1524"/>
                </a:lnTo>
                <a:lnTo>
                  <a:pt x="825" y="1524"/>
                </a:lnTo>
                <a:lnTo>
                  <a:pt x="824" y="1522"/>
                </a:lnTo>
                <a:lnTo>
                  <a:pt x="824" y="1522"/>
                </a:lnTo>
                <a:lnTo>
                  <a:pt x="824" y="1522"/>
                </a:lnTo>
                <a:close/>
                <a:moveTo>
                  <a:pt x="792" y="1504"/>
                </a:moveTo>
                <a:lnTo>
                  <a:pt x="792" y="1504"/>
                </a:lnTo>
                <a:lnTo>
                  <a:pt x="791" y="1504"/>
                </a:lnTo>
                <a:lnTo>
                  <a:pt x="792" y="1504"/>
                </a:lnTo>
                <a:lnTo>
                  <a:pt x="792" y="1504"/>
                </a:lnTo>
                <a:close/>
                <a:moveTo>
                  <a:pt x="787" y="258"/>
                </a:moveTo>
                <a:lnTo>
                  <a:pt x="795" y="263"/>
                </a:lnTo>
                <a:lnTo>
                  <a:pt x="801" y="268"/>
                </a:lnTo>
                <a:lnTo>
                  <a:pt x="791" y="267"/>
                </a:lnTo>
                <a:lnTo>
                  <a:pt x="787" y="258"/>
                </a:lnTo>
                <a:close/>
                <a:moveTo>
                  <a:pt x="777" y="213"/>
                </a:moveTo>
                <a:lnTo>
                  <a:pt x="778" y="211"/>
                </a:lnTo>
                <a:lnTo>
                  <a:pt x="781" y="211"/>
                </a:lnTo>
                <a:lnTo>
                  <a:pt x="778" y="211"/>
                </a:lnTo>
                <a:lnTo>
                  <a:pt x="777" y="213"/>
                </a:lnTo>
                <a:close/>
                <a:moveTo>
                  <a:pt x="784" y="211"/>
                </a:moveTo>
                <a:lnTo>
                  <a:pt x="782" y="211"/>
                </a:lnTo>
                <a:lnTo>
                  <a:pt x="781" y="211"/>
                </a:lnTo>
                <a:lnTo>
                  <a:pt x="782" y="211"/>
                </a:lnTo>
                <a:lnTo>
                  <a:pt x="784" y="211"/>
                </a:lnTo>
                <a:close/>
                <a:moveTo>
                  <a:pt x="800" y="224"/>
                </a:moveTo>
                <a:lnTo>
                  <a:pt x="801" y="222"/>
                </a:lnTo>
                <a:lnTo>
                  <a:pt x="805" y="222"/>
                </a:lnTo>
                <a:lnTo>
                  <a:pt x="806" y="219"/>
                </a:lnTo>
                <a:lnTo>
                  <a:pt x="807" y="218"/>
                </a:lnTo>
                <a:lnTo>
                  <a:pt x="815" y="219"/>
                </a:lnTo>
                <a:lnTo>
                  <a:pt x="822" y="222"/>
                </a:lnTo>
                <a:lnTo>
                  <a:pt x="810" y="224"/>
                </a:lnTo>
                <a:lnTo>
                  <a:pt x="800" y="224"/>
                </a:lnTo>
                <a:lnTo>
                  <a:pt x="802" y="223"/>
                </a:lnTo>
                <a:lnTo>
                  <a:pt x="800" y="224"/>
                </a:lnTo>
                <a:close/>
                <a:moveTo>
                  <a:pt x="871" y="807"/>
                </a:moveTo>
                <a:lnTo>
                  <a:pt x="868" y="811"/>
                </a:lnTo>
                <a:lnTo>
                  <a:pt x="864" y="814"/>
                </a:lnTo>
                <a:lnTo>
                  <a:pt x="866" y="815"/>
                </a:lnTo>
                <a:lnTo>
                  <a:pt x="868" y="815"/>
                </a:lnTo>
                <a:lnTo>
                  <a:pt x="864" y="819"/>
                </a:lnTo>
                <a:lnTo>
                  <a:pt x="859" y="821"/>
                </a:lnTo>
                <a:lnTo>
                  <a:pt x="860" y="823"/>
                </a:lnTo>
                <a:lnTo>
                  <a:pt x="866" y="825"/>
                </a:lnTo>
                <a:lnTo>
                  <a:pt x="863" y="830"/>
                </a:lnTo>
                <a:lnTo>
                  <a:pt x="860" y="835"/>
                </a:lnTo>
                <a:lnTo>
                  <a:pt x="857" y="836"/>
                </a:lnTo>
                <a:lnTo>
                  <a:pt x="853" y="839"/>
                </a:lnTo>
                <a:lnTo>
                  <a:pt x="856" y="840"/>
                </a:lnTo>
                <a:lnTo>
                  <a:pt x="859" y="839"/>
                </a:lnTo>
                <a:lnTo>
                  <a:pt x="849" y="832"/>
                </a:lnTo>
                <a:lnTo>
                  <a:pt x="844" y="816"/>
                </a:lnTo>
                <a:lnTo>
                  <a:pt x="846" y="808"/>
                </a:lnTo>
                <a:lnTo>
                  <a:pt x="844" y="803"/>
                </a:lnTo>
                <a:lnTo>
                  <a:pt x="841" y="804"/>
                </a:lnTo>
                <a:lnTo>
                  <a:pt x="838" y="806"/>
                </a:lnTo>
                <a:lnTo>
                  <a:pt x="842" y="797"/>
                </a:lnTo>
                <a:lnTo>
                  <a:pt x="853" y="796"/>
                </a:lnTo>
                <a:lnTo>
                  <a:pt x="858" y="795"/>
                </a:lnTo>
                <a:lnTo>
                  <a:pt x="863" y="795"/>
                </a:lnTo>
                <a:lnTo>
                  <a:pt x="867" y="795"/>
                </a:lnTo>
                <a:lnTo>
                  <a:pt x="871" y="796"/>
                </a:lnTo>
                <a:lnTo>
                  <a:pt x="871" y="802"/>
                </a:lnTo>
                <a:lnTo>
                  <a:pt x="871" y="807"/>
                </a:lnTo>
                <a:lnTo>
                  <a:pt x="871" y="807"/>
                </a:lnTo>
                <a:lnTo>
                  <a:pt x="871" y="807"/>
                </a:lnTo>
                <a:close/>
                <a:moveTo>
                  <a:pt x="860" y="846"/>
                </a:moveTo>
                <a:lnTo>
                  <a:pt x="865" y="841"/>
                </a:lnTo>
                <a:lnTo>
                  <a:pt x="866" y="838"/>
                </a:lnTo>
                <a:lnTo>
                  <a:pt x="865" y="841"/>
                </a:lnTo>
                <a:lnTo>
                  <a:pt x="860" y="846"/>
                </a:lnTo>
                <a:close/>
                <a:moveTo>
                  <a:pt x="848" y="790"/>
                </a:moveTo>
                <a:lnTo>
                  <a:pt x="847" y="789"/>
                </a:lnTo>
                <a:lnTo>
                  <a:pt x="844" y="787"/>
                </a:lnTo>
                <a:lnTo>
                  <a:pt x="847" y="789"/>
                </a:lnTo>
                <a:lnTo>
                  <a:pt x="848" y="790"/>
                </a:lnTo>
                <a:close/>
                <a:moveTo>
                  <a:pt x="881" y="752"/>
                </a:moveTo>
                <a:lnTo>
                  <a:pt x="873" y="750"/>
                </a:lnTo>
                <a:lnTo>
                  <a:pt x="864" y="746"/>
                </a:lnTo>
                <a:lnTo>
                  <a:pt x="856" y="745"/>
                </a:lnTo>
                <a:lnTo>
                  <a:pt x="853" y="739"/>
                </a:lnTo>
                <a:lnTo>
                  <a:pt x="872" y="739"/>
                </a:lnTo>
                <a:lnTo>
                  <a:pt x="881" y="752"/>
                </a:lnTo>
                <a:lnTo>
                  <a:pt x="881" y="752"/>
                </a:lnTo>
                <a:lnTo>
                  <a:pt x="881" y="752"/>
                </a:lnTo>
                <a:close/>
                <a:moveTo>
                  <a:pt x="855" y="551"/>
                </a:moveTo>
                <a:lnTo>
                  <a:pt x="849" y="545"/>
                </a:lnTo>
                <a:lnTo>
                  <a:pt x="844" y="538"/>
                </a:lnTo>
                <a:lnTo>
                  <a:pt x="840" y="534"/>
                </a:lnTo>
                <a:lnTo>
                  <a:pt x="834" y="537"/>
                </a:lnTo>
                <a:lnTo>
                  <a:pt x="835" y="532"/>
                </a:lnTo>
                <a:lnTo>
                  <a:pt x="838" y="528"/>
                </a:lnTo>
                <a:lnTo>
                  <a:pt x="836" y="522"/>
                </a:lnTo>
                <a:lnTo>
                  <a:pt x="836" y="518"/>
                </a:lnTo>
                <a:lnTo>
                  <a:pt x="839" y="516"/>
                </a:lnTo>
                <a:lnTo>
                  <a:pt x="841" y="518"/>
                </a:lnTo>
                <a:lnTo>
                  <a:pt x="846" y="520"/>
                </a:lnTo>
                <a:lnTo>
                  <a:pt x="849" y="520"/>
                </a:lnTo>
                <a:lnTo>
                  <a:pt x="853" y="524"/>
                </a:lnTo>
                <a:lnTo>
                  <a:pt x="858" y="523"/>
                </a:lnTo>
                <a:lnTo>
                  <a:pt x="860" y="521"/>
                </a:lnTo>
                <a:lnTo>
                  <a:pt x="863" y="520"/>
                </a:lnTo>
                <a:lnTo>
                  <a:pt x="865" y="521"/>
                </a:lnTo>
                <a:lnTo>
                  <a:pt x="867" y="522"/>
                </a:lnTo>
                <a:lnTo>
                  <a:pt x="871" y="521"/>
                </a:lnTo>
                <a:lnTo>
                  <a:pt x="873" y="518"/>
                </a:lnTo>
                <a:lnTo>
                  <a:pt x="864" y="536"/>
                </a:lnTo>
                <a:lnTo>
                  <a:pt x="855" y="551"/>
                </a:lnTo>
                <a:lnTo>
                  <a:pt x="855" y="546"/>
                </a:lnTo>
                <a:lnTo>
                  <a:pt x="855" y="551"/>
                </a:lnTo>
                <a:close/>
                <a:moveTo>
                  <a:pt x="843" y="514"/>
                </a:moveTo>
                <a:lnTo>
                  <a:pt x="843" y="514"/>
                </a:lnTo>
                <a:lnTo>
                  <a:pt x="842" y="514"/>
                </a:lnTo>
                <a:lnTo>
                  <a:pt x="843" y="514"/>
                </a:lnTo>
                <a:lnTo>
                  <a:pt x="843" y="514"/>
                </a:lnTo>
                <a:close/>
                <a:moveTo>
                  <a:pt x="825" y="402"/>
                </a:moveTo>
                <a:lnTo>
                  <a:pt x="827" y="412"/>
                </a:lnTo>
                <a:lnTo>
                  <a:pt x="835" y="415"/>
                </a:lnTo>
                <a:lnTo>
                  <a:pt x="831" y="416"/>
                </a:lnTo>
                <a:lnTo>
                  <a:pt x="825" y="416"/>
                </a:lnTo>
                <a:lnTo>
                  <a:pt x="823" y="417"/>
                </a:lnTo>
                <a:lnTo>
                  <a:pt x="820" y="417"/>
                </a:lnTo>
                <a:lnTo>
                  <a:pt x="819" y="420"/>
                </a:lnTo>
                <a:lnTo>
                  <a:pt x="819" y="421"/>
                </a:lnTo>
                <a:lnTo>
                  <a:pt x="813" y="418"/>
                </a:lnTo>
                <a:lnTo>
                  <a:pt x="808" y="414"/>
                </a:lnTo>
                <a:lnTo>
                  <a:pt x="809" y="404"/>
                </a:lnTo>
                <a:lnTo>
                  <a:pt x="817" y="397"/>
                </a:lnTo>
                <a:lnTo>
                  <a:pt x="824" y="396"/>
                </a:lnTo>
                <a:lnTo>
                  <a:pt x="825" y="402"/>
                </a:lnTo>
                <a:lnTo>
                  <a:pt x="825" y="400"/>
                </a:lnTo>
                <a:lnTo>
                  <a:pt x="825" y="402"/>
                </a:lnTo>
                <a:close/>
                <a:moveTo>
                  <a:pt x="806" y="1403"/>
                </a:moveTo>
                <a:lnTo>
                  <a:pt x="808" y="1402"/>
                </a:lnTo>
                <a:lnTo>
                  <a:pt x="809" y="1400"/>
                </a:lnTo>
                <a:lnTo>
                  <a:pt x="808" y="1402"/>
                </a:lnTo>
                <a:lnTo>
                  <a:pt x="806" y="1403"/>
                </a:lnTo>
                <a:close/>
                <a:moveTo>
                  <a:pt x="799" y="1448"/>
                </a:moveTo>
                <a:lnTo>
                  <a:pt x="802" y="1450"/>
                </a:lnTo>
                <a:lnTo>
                  <a:pt x="805" y="1452"/>
                </a:lnTo>
                <a:lnTo>
                  <a:pt x="802" y="1450"/>
                </a:lnTo>
                <a:lnTo>
                  <a:pt x="799" y="1448"/>
                </a:lnTo>
                <a:lnTo>
                  <a:pt x="800" y="1448"/>
                </a:lnTo>
                <a:lnTo>
                  <a:pt x="799" y="1448"/>
                </a:lnTo>
                <a:close/>
                <a:moveTo>
                  <a:pt x="799" y="1448"/>
                </a:moveTo>
                <a:lnTo>
                  <a:pt x="800" y="1447"/>
                </a:lnTo>
                <a:lnTo>
                  <a:pt x="801" y="1446"/>
                </a:lnTo>
                <a:lnTo>
                  <a:pt x="800" y="1447"/>
                </a:lnTo>
                <a:lnTo>
                  <a:pt x="799" y="1448"/>
                </a:lnTo>
                <a:close/>
                <a:moveTo>
                  <a:pt x="802" y="1445"/>
                </a:moveTo>
                <a:lnTo>
                  <a:pt x="802" y="1444"/>
                </a:lnTo>
                <a:lnTo>
                  <a:pt x="803" y="1444"/>
                </a:lnTo>
                <a:lnTo>
                  <a:pt x="802" y="1444"/>
                </a:lnTo>
                <a:lnTo>
                  <a:pt x="802" y="1445"/>
                </a:lnTo>
                <a:close/>
                <a:moveTo>
                  <a:pt x="807" y="1439"/>
                </a:moveTo>
                <a:lnTo>
                  <a:pt x="807" y="1441"/>
                </a:lnTo>
                <a:lnTo>
                  <a:pt x="806" y="1442"/>
                </a:lnTo>
                <a:lnTo>
                  <a:pt x="807" y="1441"/>
                </a:lnTo>
                <a:lnTo>
                  <a:pt x="807" y="1439"/>
                </a:lnTo>
                <a:close/>
                <a:moveTo>
                  <a:pt x="827" y="1172"/>
                </a:moveTo>
                <a:lnTo>
                  <a:pt x="832" y="1168"/>
                </a:lnTo>
                <a:lnTo>
                  <a:pt x="838" y="1163"/>
                </a:lnTo>
                <a:lnTo>
                  <a:pt x="836" y="1172"/>
                </a:lnTo>
                <a:lnTo>
                  <a:pt x="831" y="1180"/>
                </a:lnTo>
                <a:lnTo>
                  <a:pt x="824" y="1178"/>
                </a:lnTo>
                <a:lnTo>
                  <a:pt x="827" y="1172"/>
                </a:lnTo>
                <a:lnTo>
                  <a:pt x="827" y="1172"/>
                </a:lnTo>
                <a:lnTo>
                  <a:pt x="827" y="1172"/>
                </a:lnTo>
                <a:close/>
                <a:moveTo>
                  <a:pt x="929" y="1142"/>
                </a:moveTo>
                <a:lnTo>
                  <a:pt x="918" y="1147"/>
                </a:lnTo>
                <a:lnTo>
                  <a:pt x="909" y="1137"/>
                </a:lnTo>
                <a:lnTo>
                  <a:pt x="914" y="1132"/>
                </a:lnTo>
                <a:lnTo>
                  <a:pt x="920" y="1132"/>
                </a:lnTo>
                <a:lnTo>
                  <a:pt x="925" y="1136"/>
                </a:lnTo>
                <a:lnTo>
                  <a:pt x="929" y="1142"/>
                </a:lnTo>
                <a:lnTo>
                  <a:pt x="927" y="1140"/>
                </a:lnTo>
                <a:lnTo>
                  <a:pt x="929" y="1142"/>
                </a:lnTo>
                <a:close/>
                <a:moveTo>
                  <a:pt x="906" y="862"/>
                </a:moveTo>
                <a:lnTo>
                  <a:pt x="905" y="862"/>
                </a:lnTo>
                <a:lnTo>
                  <a:pt x="905" y="862"/>
                </a:lnTo>
                <a:lnTo>
                  <a:pt x="905" y="862"/>
                </a:lnTo>
                <a:lnTo>
                  <a:pt x="906" y="862"/>
                </a:lnTo>
                <a:close/>
                <a:moveTo>
                  <a:pt x="900" y="886"/>
                </a:moveTo>
                <a:lnTo>
                  <a:pt x="901" y="893"/>
                </a:lnTo>
                <a:lnTo>
                  <a:pt x="901" y="899"/>
                </a:lnTo>
                <a:lnTo>
                  <a:pt x="900" y="903"/>
                </a:lnTo>
                <a:lnTo>
                  <a:pt x="900" y="907"/>
                </a:lnTo>
                <a:lnTo>
                  <a:pt x="893" y="908"/>
                </a:lnTo>
                <a:lnTo>
                  <a:pt x="886" y="904"/>
                </a:lnTo>
                <a:lnTo>
                  <a:pt x="884" y="897"/>
                </a:lnTo>
                <a:lnTo>
                  <a:pt x="891" y="894"/>
                </a:lnTo>
                <a:lnTo>
                  <a:pt x="898" y="891"/>
                </a:lnTo>
                <a:lnTo>
                  <a:pt x="900" y="886"/>
                </a:lnTo>
                <a:lnTo>
                  <a:pt x="901" y="893"/>
                </a:lnTo>
                <a:lnTo>
                  <a:pt x="900" y="886"/>
                </a:lnTo>
                <a:close/>
                <a:moveTo>
                  <a:pt x="897" y="875"/>
                </a:moveTo>
                <a:lnTo>
                  <a:pt x="898" y="870"/>
                </a:lnTo>
                <a:lnTo>
                  <a:pt x="902" y="866"/>
                </a:lnTo>
                <a:lnTo>
                  <a:pt x="899" y="861"/>
                </a:lnTo>
                <a:lnTo>
                  <a:pt x="902" y="856"/>
                </a:lnTo>
                <a:lnTo>
                  <a:pt x="899" y="858"/>
                </a:lnTo>
                <a:lnTo>
                  <a:pt x="899" y="862"/>
                </a:lnTo>
                <a:lnTo>
                  <a:pt x="904" y="865"/>
                </a:lnTo>
                <a:lnTo>
                  <a:pt x="909" y="864"/>
                </a:lnTo>
                <a:lnTo>
                  <a:pt x="910" y="870"/>
                </a:lnTo>
                <a:lnTo>
                  <a:pt x="908" y="875"/>
                </a:lnTo>
                <a:lnTo>
                  <a:pt x="902" y="879"/>
                </a:lnTo>
                <a:lnTo>
                  <a:pt x="897" y="875"/>
                </a:lnTo>
                <a:lnTo>
                  <a:pt x="897" y="874"/>
                </a:lnTo>
                <a:lnTo>
                  <a:pt x="897" y="875"/>
                </a:lnTo>
                <a:close/>
                <a:moveTo>
                  <a:pt x="955" y="1285"/>
                </a:moveTo>
                <a:lnTo>
                  <a:pt x="953" y="1283"/>
                </a:lnTo>
                <a:lnTo>
                  <a:pt x="950" y="1279"/>
                </a:lnTo>
                <a:lnTo>
                  <a:pt x="953" y="1283"/>
                </a:lnTo>
                <a:lnTo>
                  <a:pt x="955" y="1285"/>
                </a:lnTo>
                <a:close/>
                <a:moveTo>
                  <a:pt x="951" y="595"/>
                </a:moveTo>
                <a:lnTo>
                  <a:pt x="951" y="595"/>
                </a:lnTo>
                <a:lnTo>
                  <a:pt x="951" y="595"/>
                </a:lnTo>
                <a:lnTo>
                  <a:pt x="951" y="595"/>
                </a:lnTo>
                <a:lnTo>
                  <a:pt x="951" y="595"/>
                </a:lnTo>
                <a:close/>
                <a:moveTo>
                  <a:pt x="953" y="595"/>
                </a:moveTo>
                <a:lnTo>
                  <a:pt x="954" y="595"/>
                </a:lnTo>
                <a:lnTo>
                  <a:pt x="954" y="596"/>
                </a:lnTo>
                <a:lnTo>
                  <a:pt x="954" y="595"/>
                </a:lnTo>
                <a:lnTo>
                  <a:pt x="953" y="595"/>
                </a:lnTo>
                <a:close/>
                <a:moveTo>
                  <a:pt x="955" y="598"/>
                </a:moveTo>
                <a:lnTo>
                  <a:pt x="965" y="588"/>
                </a:lnTo>
                <a:lnTo>
                  <a:pt x="979" y="583"/>
                </a:lnTo>
                <a:lnTo>
                  <a:pt x="972" y="591"/>
                </a:lnTo>
                <a:lnTo>
                  <a:pt x="963" y="600"/>
                </a:lnTo>
                <a:lnTo>
                  <a:pt x="962" y="603"/>
                </a:lnTo>
                <a:lnTo>
                  <a:pt x="958" y="603"/>
                </a:lnTo>
                <a:lnTo>
                  <a:pt x="956" y="600"/>
                </a:lnTo>
                <a:lnTo>
                  <a:pt x="955" y="598"/>
                </a:lnTo>
                <a:lnTo>
                  <a:pt x="956" y="595"/>
                </a:lnTo>
                <a:lnTo>
                  <a:pt x="955" y="598"/>
                </a:lnTo>
                <a:close/>
                <a:moveTo>
                  <a:pt x="1033" y="1032"/>
                </a:moveTo>
                <a:lnTo>
                  <a:pt x="1033" y="1044"/>
                </a:lnTo>
                <a:lnTo>
                  <a:pt x="1033" y="1054"/>
                </a:lnTo>
                <a:lnTo>
                  <a:pt x="1033" y="1059"/>
                </a:lnTo>
                <a:lnTo>
                  <a:pt x="1031" y="1062"/>
                </a:lnTo>
                <a:lnTo>
                  <a:pt x="1028" y="1064"/>
                </a:lnTo>
                <a:lnTo>
                  <a:pt x="1025" y="1061"/>
                </a:lnTo>
                <a:lnTo>
                  <a:pt x="1025" y="1056"/>
                </a:lnTo>
                <a:lnTo>
                  <a:pt x="1026" y="1051"/>
                </a:lnTo>
                <a:lnTo>
                  <a:pt x="1026" y="1051"/>
                </a:lnTo>
                <a:lnTo>
                  <a:pt x="1026" y="1048"/>
                </a:lnTo>
                <a:lnTo>
                  <a:pt x="1024" y="1048"/>
                </a:lnTo>
                <a:lnTo>
                  <a:pt x="1021" y="1048"/>
                </a:lnTo>
                <a:lnTo>
                  <a:pt x="1022" y="1043"/>
                </a:lnTo>
                <a:lnTo>
                  <a:pt x="1022" y="1037"/>
                </a:lnTo>
                <a:lnTo>
                  <a:pt x="1020" y="1035"/>
                </a:lnTo>
                <a:lnTo>
                  <a:pt x="1016" y="1032"/>
                </a:lnTo>
                <a:lnTo>
                  <a:pt x="1014" y="1030"/>
                </a:lnTo>
                <a:lnTo>
                  <a:pt x="1014" y="1027"/>
                </a:lnTo>
                <a:lnTo>
                  <a:pt x="1013" y="1020"/>
                </a:lnTo>
                <a:lnTo>
                  <a:pt x="1013" y="1012"/>
                </a:lnTo>
                <a:lnTo>
                  <a:pt x="1015" y="1005"/>
                </a:lnTo>
                <a:lnTo>
                  <a:pt x="1017" y="998"/>
                </a:lnTo>
                <a:lnTo>
                  <a:pt x="1014" y="994"/>
                </a:lnTo>
                <a:lnTo>
                  <a:pt x="1007" y="990"/>
                </a:lnTo>
                <a:lnTo>
                  <a:pt x="1003" y="986"/>
                </a:lnTo>
                <a:lnTo>
                  <a:pt x="999" y="979"/>
                </a:lnTo>
                <a:lnTo>
                  <a:pt x="996" y="971"/>
                </a:lnTo>
                <a:lnTo>
                  <a:pt x="995" y="963"/>
                </a:lnTo>
                <a:lnTo>
                  <a:pt x="996" y="954"/>
                </a:lnTo>
                <a:lnTo>
                  <a:pt x="995" y="945"/>
                </a:lnTo>
                <a:lnTo>
                  <a:pt x="992" y="937"/>
                </a:lnTo>
                <a:lnTo>
                  <a:pt x="991" y="928"/>
                </a:lnTo>
                <a:lnTo>
                  <a:pt x="991" y="923"/>
                </a:lnTo>
                <a:lnTo>
                  <a:pt x="991" y="920"/>
                </a:lnTo>
                <a:lnTo>
                  <a:pt x="993" y="918"/>
                </a:lnTo>
                <a:lnTo>
                  <a:pt x="996" y="916"/>
                </a:lnTo>
                <a:lnTo>
                  <a:pt x="1005" y="905"/>
                </a:lnTo>
                <a:lnTo>
                  <a:pt x="1009" y="893"/>
                </a:lnTo>
                <a:lnTo>
                  <a:pt x="1004" y="895"/>
                </a:lnTo>
                <a:lnTo>
                  <a:pt x="1001" y="900"/>
                </a:lnTo>
                <a:lnTo>
                  <a:pt x="998" y="906"/>
                </a:lnTo>
                <a:lnTo>
                  <a:pt x="992" y="907"/>
                </a:lnTo>
                <a:lnTo>
                  <a:pt x="992" y="903"/>
                </a:lnTo>
                <a:lnTo>
                  <a:pt x="991" y="896"/>
                </a:lnTo>
                <a:lnTo>
                  <a:pt x="990" y="893"/>
                </a:lnTo>
                <a:lnTo>
                  <a:pt x="991" y="889"/>
                </a:lnTo>
                <a:lnTo>
                  <a:pt x="992" y="887"/>
                </a:lnTo>
                <a:lnTo>
                  <a:pt x="995" y="886"/>
                </a:lnTo>
                <a:lnTo>
                  <a:pt x="993" y="882"/>
                </a:lnTo>
                <a:lnTo>
                  <a:pt x="993" y="879"/>
                </a:lnTo>
                <a:lnTo>
                  <a:pt x="993" y="882"/>
                </a:lnTo>
                <a:lnTo>
                  <a:pt x="995" y="886"/>
                </a:lnTo>
                <a:lnTo>
                  <a:pt x="997" y="885"/>
                </a:lnTo>
                <a:lnTo>
                  <a:pt x="998" y="881"/>
                </a:lnTo>
                <a:lnTo>
                  <a:pt x="997" y="880"/>
                </a:lnTo>
                <a:lnTo>
                  <a:pt x="995" y="879"/>
                </a:lnTo>
                <a:lnTo>
                  <a:pt x="996" y="875"/>
                </a:lnTo>
                <a:lnTo>
                  <a:pt x="999" y="873"/>
                </a:lnTo>
                <a:lnTo>
                  <a:pt x="1003" y="875"/>
                </a:lnTo>
                <a:lnTo>
                  <a:pt x="1005" y="880"/>
                </a:lnTo>
                <a:lnTo>
                  <a:pt x="1011" y="880"/>
                </a:lnTo>
                <a:lnTo>
                  <a:pt x="1016" y="877"/>
                </a:lnTo>
                <a:lnTo>
                  <a:pt x="1017" y="871"/>
                </a:lnTo>
                <a:lnTo>
                  <a:pt x="1016" y="864"/>
                </a:lnTo>
                <a:lnTo>
                  <a:pt x="1016" y="848"/>
                </a:lnTo>
                <a:lnTo>
                  <a:pt x="1014" y="833"/>
                </a:lnTo>
                <a:lnTo>
                  <a:pt x="1012" y="829"/>
                </a:lnTo>
                <a:lnTo>
                  <a:pt x="1011" y="823"/>
                </a:lnTo>
                <a:lnTo>
                  <a:pt x="1009" y="817"/>
                </a:lnTo>
                <a:lnTo>
                  <a:pt x="1008" y="813"/>
                </a:lnTo>
                <a:lnTo>
                  <a:pt x="1013" y="814"/>
                </a:lnTo>
                <a:lnTo>
                  <a:pt x="1013" y="810"/>
                </a:lnTo>
                <a:lnTo>
                  <a:pt x="1011" y="808"/>
                </a:lnTo>
                <a:lnTo>
                  <a:pt x="1009" y="807"/>
                </a:lnTo>
                <a:lnTo>
                  <a:pt x="1011" y="803"/>
                </a:lnTo>
                <a:lnTo>
                  <a:pt x="1009" y="799"/>
                </a:lnTo>
                <a:lnTo>
                  <a:pt x="1012" y="799"/>
                </a:lnTo>
                <a:lnTo>
                  <a:pt x="1014" y="799"/>
                </a:lnTo>
                <a:lnTo>
                  <a:pt x="1015" y="804"/>
                </a:lnTo>
                <a:lnTo>
                  <a:pt x="1016" y="807"/>
                </a:lnTo>
                <a:lnTo>
                  <a:pt x="1017" y="816"/>
                </a:lnTo>
                <a:lnTo>
                  <a:pt x="1020" y="824"/>
                </a:lnTo>
                <a:lnTo>
                  <a:pt x="1021" y="840"/>
                </a:lnTo>
                <a:lnTo>
                  <a:pt x="1023" y="857"/>
                </a:lnTo>
                <a:lnTo>
                  <a:pt x="1025" y="891"/>
                </a:lnTo>
                <a:lnTo>
                  <a:pt x="1026" y="925"/>
                </a:lnTo>
                <a:lnTo>
                  <a:pt x="1026" y="958"/>
                </a:lnTo>
                <a:lnTo>
                  <a:pt x="1026" y="991"/>
                </a:lnTo>
                <a:lnTo>
                  <a:pt x="1026" y="1001"/>
                </a:lnTo>
                <a:lnTo>
                  <a:pt x="1028" y="1010"/>
                </a:lnTo>
                <a:lnTo>
                  <a:pt x="1029" y="1014"/>
                </a:lnTo>
                <a:lnTo>
                  <a:pt x="1033" y="1018"/>
                </a:lnTo>
                <a:lnTo>
                  <a:pt x="1036" y="1024"/>
                </a:lnTo>
                <a:lnTo>
                  <a:pt x="1033" y="1032"/>
                </a:lnTo>
                <a:lnTo>
                  <a:pt x="1033" y="1034"/>
                </a:lnTo>
                <a:lnTo>
                  <a:pt x="1033" y="1032"/>
                </a:lnTo>
                <a:close/>
                <a:moveTo>
                  <a:pt x="1004" y="869"/>
                </a:moveTo>
                <a:lnTo>
                  <a:pt x="1004" y="870"/>
                </a:lnTo>
                <a:lnTo>
                  <a:pt x="1004" y="869"/>
                </a:lnTo>
                <a:close/>
                <a:moveTo>
                  <a:pt x="1007" y="869"/>
                </a:moveTo>
                <a:lnTo>
                  <a:pt x="1009" y="868"/>
                </a:lnTo>
                <a:lnTo>
                  <a:pt x="1011" y="866"/>
                </a:lnTo>
                <a:lnTo>
                  <a:pt x="1008" y="869"/>
                </a:lnTo>
                <a:lnTo>
                  <a:pt x="1006" y="870"/>
                </a:lnTo>
                <a:lnTo>
                  <a:pt x="1007" y="870"/>
                </a:lnTo>
                <a:lnTo>
                  <a:pt x="1007" y="869"/>
                </a:lnTo>
                <a:lnTo>
                  <a:pt x="1008" y="869"/>
                </a:lnTo>
                <a:lnTo>
                  <a:pt x="1007" y="869"/>
                </a:lnTo>
                <a:close/>
                <a:moveTo>
                  <a:pt x="1007" y="811"/>
                </a:moveTo>
                <a:lnTo>
                  <a:pt x="1007" y="812"/>
                </a:lnTo>
                <a:lnTo>
                  <a:pt x="1008" y="812"/>
                </a:lnTo>
                <a:lnTo>
                  <a:pt x="1007" y="812"/>
                </a:lnTo>
                <a:lnTo>
                  <a:pt x="1007" y="811"/>
                </a:lnTo>
                <a:close/>
                <a:moveTo>
                  <a:pt x="1007" y="794"/>
                </a:moveTo>
                <a:lnTo>
                  <a:pt x="1007" y="796"/>
                </a:lnTo>
                <a:lnTo>
                  <a:pt x="1008" y="797"/>
                </a:lnTo>
                <a:lnTo>
                  <a:pt x="1007" y="796"/>
                </a:lnTo>
                <a:lnTo>
                  <a:pt x="1007" y="794"/>
                </a:lnTo>
                <a:close/>
                <a:moveTo>
                  <a:pt x="971" y="790"/>
                </a:moveTo>
                <a:lnTo>
                  <a:pt x="982" y="787"/>
                </a:lnTo>
                <a:lnTo>
                  <a:pt x="991" y="790"/>
                </a:lnTo>
                <a:lnTo>
                  <a:pt x="984" y="794"/>
                </a:lnTo>
                <a:lnTo>
                  <a:pt x="976" y="794"/>
                </a:lnTo>
                <a:lnTo>
                  <a:pt x="971" y="796"/>
                </a:lnTo>
                <a:lnTo>
                  <a:pt x="968" y="802"/>
                </a:lnTo>
                <a:lnTo>
                  <a:pt x="970" y="797"/>
                </a:lnTo>
                <a:lnTo>
                  <a:pt x="973" y="794"/>
                </a:lnTo>
                <a:lnTo>
                  <a:pt x="972" y="792"/>
                </a:lnTo>
                <a:lnTo>
                  <a:pt x="971" y="790"/>
                </a:lnTo>
                <a:lnTo>
                  <a:pt x="973" y="789"/>
                </a:lnTo>
                <a:lnTo>
                  <a:pt x="971" y="790"/>
                </a:lnTo>
                <a:close/>
                <a:moveTo>
                  <a:pt x="971" y="857"/>
                </a:moveTo>
                <a:lnTo>
                  <a:pt x="974" y="852"/>
                </a:lnTo>
                <a:lnTo>
                  <a:pt x="978" y="847"/>
                </a:lnTo>
                <a:lnTo>
                  <a:pt x="982" y="842"/>
                </a:lnTo>
                <a:lnTo>
                  <a:pt x="988" y="841"/>
                </a:lnTo>
                <a:lnTo>
                  <a:pt x="991" y="844"/>
                </a:lnTo>
                <a:lnTo>
                  <a:pt x="989" y="847"/>
                </a:lnTo>
                <a:lnTo>
                  <a:pt x="984" y="849"/>
                </a:lnTo>
                <a:lnTo>
                  <a:pt x="982" y="854"/>
                </a:lnTo>
                <a:lnTo>
                  <a:pt x="991" y="855"/>
                </a:lnTo>
                <a:lnTo>
                  <a:pt x="1000" y="856"/>
                </a:lnTo>
                <a:lnTo>
                  <a:pt x="991" y="866"/>
                </a:lnTo>
                <a:lnTo>
                  <a:pt x="992" y="879"/>
                </a:lnTo>
                <a:lnTo>
                  <a:pt x="988" y="880"/>
                </a:lnTo>
                <a:lnTo>
                  <a:pt x="983" y="878"/>
                </a:lnTo>
                <a:lnTo>
                  <a:pt x="983" y="872"/>
                </a:lnTo>
                <a:lnTo>
                  <a:pt x="983" y="866"/>
                </a:lnTo>
                <a:lnTo>
                  <a:pt x="974" y="862"/>
                </a:lnTo>
                <a:lnTo>
                  <a:pt x="971" y="857"/>
                </a:lnTo>
                <a:lnTo>
                  <a:pt x="972" y="856"/>
                </a:lnTo>
                <a:lnTo>
                  <a:pt x="971" y="857"/>
                </a:lnTo>
                <a:close/>
                <a:moveTo>
                  <a:pt x="997" y="1207"/>
                </a:moveTo>
                <a:lnTo>
                  <a:pt x="998" y="1203"/>
                </a:lnTo>
                <a:lnTo>
                  <a:pt x="998" y="1197"/>
                </a:lnTo>
                <a:lnTo>
                  <a:pt x="1005" y="1196"/>
                </a:lnTo>
                <a:lnTo>
                  <a:pt x="1012" y="1197"/>
                </a:lnTo>
                <a:lnTo>
                  <a:pt x="1014" y="1203"/>
                </a:lnTo>
                <a:lnTo>
                  <a:pt x="1009" y="1207"/>
                </a:lnTo>
                <a:lnTo>
                  <a:pt x="1006" y="1209"/>
                </a:lnTo>
                <a:lnTo>
                  <a:pt x="1003" y="1210"/>
                </a:lnTo>
                <a:lnTo>
                  <a:pt x="998" y="1210"/>
                </a:lnTo>
                <a:lnTo>
                  <a:pt x="997" y="1207"/>
                </a:lnTo>
                <a:lnTo>
                  <a:pt x="998" y="1207"/>
                </a:lnTo>
                <a:lnTo>
                  <a:pt x="997" y="1207"/>
                </a:lnTo>
                <a:close/>
                <a:moveTo>
                  <a:pt x="1039" y="1174"/>
                </a:moveTo>
                <a:lnTo>
                  <a:pt x="1040" y="1176"/>
                </a:lnTo>
                <a:lnTo>
                  <a:pt x="1041" y="1176"/>
                </a:lnTo>
                <a:lnTo>
                  <a:pt x="1040" y="1176"/>
                </a:lnTo>
                <a:lnTo>
                  <a:pt x="1039" y="1174"/>
                </a:lnTo>
                <a:close/>
                <a:moveTo>
                  <a:pt x="1071" y="541"/>
                </a:moveTo>
                <a:lnTo>
                  <a:pt x="1077" y="545"/>
                </a:lnTo>
                <a:lnTo>
                  <a:pt x="1079" y="551"/>
                </a:lnTo>
                <a:lnTo>
                  <a:pt x="1074" y="551"/>
                </a:lnTo>
                <a:lnTo>
                  <a:pt x="1070" y="548"/>
                </a:lnTo>
                <a:lnTo>
                  <a:pt x="1069" y="545"/>
                </a:lnTo>
                <a:lnTo>
                  <a:pt x="1071" y="541"/>
                </a:lnTo>
                <a:lnTo>
                  <a:pt x="1072" y="541"/>
                </a:lnTo>
                <a:lnTo>
                  <a:pt x="1071" y="541"/>
                </a:lnTo>
                <a:close/>
                <a:moveTo>
                  <a:pt x="1062" y="581"/>
                </a:moveTo>
                <a:lnTo>
                  <a:pt x="1063" y="581"/>
                </a:lnTo>
                <a:lnTo>
                  <a:pt x="1065" y="581"/>
                </a:lnTo>
                <a:lnTo>
                  <a:pt x="1063" y="581"/>
                </a:lnTo>
                <a:lnTo>
                  <a:pt x="1062" y="581"/>
                </a:lnTo>
                <a:close/>
                <a:moveTo>
                  <a:pt x="1081" y="1077"/>
                </a:moveTo>
                <a:lnTo>
                  <a:pt x="1083" y="1079"/>
                </a:lnTo>
                <a:lnTo>
                  <a:pt x="1086" y="1080"/>
                </a:lnTo>
                <a:lnTo>
                  <a:pt x="1082" y="1078"/>
                </a:lnTo>
                <a:lnTo>
                  <a:pt x="1080" y="1073"/>
                </a:lnTo>
                <a:lnTo>
                  <a:pt x="1081" y="1074"/>
                </a:lnTo>
                <a:lnTo>
                  <a:pt x="1081" y="1077"/>
                </a:lnTo>
                <a:lnTo>
                  <a:pt x="1081" y="1077"/>
                </a:lnTo>
                <a:lnTo>
                  <a:pt x="1081" y="1077"/>
                </a:lnTo>
                <a:close/>
                <a:moveTo>
                  <a:pt x="1086" y="1080"/>
                </a:moveTo>
                <a:lnTo>
                  <a:pt x="1087" y="1081"/>
                </a:lnTo>
                <a:lnTo>
                  <a:pt x="1086" y="1080"/>
                </a:lnTo>
                <a:lnTo>
                  <a:pt x="1087" y="1081"/>
                </a:lnTo>
                <a:lnTo>
                  <a:pt x="1086" y="1080"/>
                </a:lnTo>
                <a:close/>
                <a:moveTo>
                  <a:pt x="1098" y="862"/>
                </a:moveTo>
                <a:lnTo>
                  <a:pt x="1097" y="863"/>
                </a:lnTo>
                <a:lnTo>
                  <a:pt x="1096" y="864"/>
                </a:lnTo>
                <a:lnTo>
                  <a:pt x="1097" y="863"/>
                </a:lnTo>
                <a:lnTo>
                  <a:pt x="1098" y="862"/>
                </a:lnTo>
                <a:close/>
                <a:moveTo>
                  <a:pt x="1108" y="862"/>
                </a:moveTo>
                <a:lnTo>
                  <a:pt x="1108" y="862"/>
                </a:lnTo>
                <a:lnTo>
                  <a:pt x="1108" y="862"/>
                </a:lnTo>
                <a:lnTo>
                  <a:pt x="1108" y="862"/>
                </a:lnTo>
                <a:lnTo>
                  <a:pt x="1108" y="862"/>
                </a:lnTo>
                <a:close/>
                <a:moveTo>
                  <a:pt x="1049" y="879"/>
                </a:moveTo>
                <a:lnTo>
                  <a:pt x="1049" y="879"/>
                </a:lnTo>
                <a:lnTo>
                  <a:pt x="1048" y="879"/>
                </a:lnTo>
                <a:lnTo>
                  <a:pt x="1049" y="879"/>
                </a:lnTo>
                <a:lnTo>
                  <a:pt x="1049" y="879"/>
                </a:lnTo>
                <a:close/>
                <a:moveTo>
                  <a:pt x="1130" y="443"/>
                </a:moveTo>
                <a:lnTo>
                  <a:pt x="1129" y="442"/>
                </a:lnTo>
                <a:lnTo>
                  <a:pt x="1129" y="442"/>
                </a:lnTo>
                <a:lnTo>
                  <a:pt x="1129" y="442"/>
                </a:lnTo>
                <a:lnTo>
                  <a:pt x="1130" y="443"/>
                </a:lnTo>
                <a:close/>
                <a:moveTo>
                  <a:pt x="1075" y="520"/>
                </a:moveTo>
                <a:lnTo>
                  <a:pt x="1087" y="506"/>
                </a:lnTo>
                <a:lnTo>
                  <a:pt x="1099" y="492"/>
                </a:lnTo>
                <a:lnTo>
                  <a:pt x="1111" y="479"/>
                </a:lnTo>
                <a:lnTo>
                  <a:pt x="1121" y="465"/>
                </a:lnTo>
                <a:lnTo>
                  <a:pt x="1126" y="460"/>
                </a:lnTo>
                <a:lnTo>
                  <a:pt x="1132" y="457"/>
                </a:lnTo>
                <a:lnTo>
                  <a:pt x="1139" y="456"/>
                </a:lnTo>
                <a:lnTo>
                  <a:pt x="1145" y="455"/>
                </a:lnTo>
                <a:lnTo>
                  <a:pt x="1147" y="451"/>
                </a:lnTo>
                <a:lnTo>
                  <a:pt x="1148" y="447"/>
                </a:lnTo>
                <a:lnTo>
                  <a:pt x="1153" y="443"/>
                </a:lnTo>
                <a:lnTo>
                  <a:pt x="1157" y="443"/>
                </a:lnTo>
                <a:lnTo>
                  <a:pt x="1171" y="440"/>
                </a:lnTo>
                <a:lnTo>
                  <a:pt x="1184" y="441"/>
                </a:lnTo>
                <a:lnTo>
                  <a:pt x="1186" y="446"/>
                </a:lnTo>
                <a:lnTo>
                  <a:pt x="1181" y="450"/>
                </a:lnTo>
                <a:lnTo>
                  <a:pt x="1179" y="455"/>
                </a:lnTo>
                <a:lnTo>
                  <a:pt x="1180" y="460"/>
                </a:lnTo>
                <a:lnTo>
                  <a:pt x="1182" y="466"/>
                </a:lnTo>
                <a:lnTo>
                  <a:pt x="1178" y="467"/>
                </a:lnTo>
                <a:lnTo>
                  <a:pt x="1174" y="463"/>
                </a:lnTo>
                <a:lnTo>
                  <a:pt x="1173" y="457"/>
                </a:lnTo>
                <a:lnTo>
                  <a:pt x="1172" y="453"/>
                </a:lnTo>
                <a:lnTo>
                  <a:pt x="1169" y="450"/>
                </a:lnTo>
                <a:lnTo>
                  <a:pt x="1165" y="450"/>
                </a:lnTo>
                <a:lnTo>
                  <a:pt x="1162" y="451"/>
                </a:lnTo>
                <a:lnTo>
                  <a:pt x="1156" y="451"/>
                </a:lnTo>
                <a:lnTo>
                  <a:pt x="1151" y="450"/>
                </a:lnTo>
                <a:lnTo>
                  <a:pt x="1153" y="454"/>
                </a:lnTo>
                <a:lnTo>
                  <a:pt x="1156" y="455"/>
                </a:lnTo>
                <a:lnTo>
                  <a:pt x="1159" y="459"/>
                </a:lnTo>
                <a:lnTo>
                  <a:pt x="1160" y="466"/>
                </a:lnTo>
                <a:lnTo>
                  <a:pt x="1155" y="465"/>
                </a:lnTo>
                <a:lnTo>
                  <a:pt x="1151" y="464"/>
                </a:lnTo>
                <a:lnTo>
                  <a:pt x="1151" y="473"/>
                </a:lnTo>
                <a:lnTo>
                  <a:pt x="1149" y="482"/>
                </a:lnTo>
                <a:lnTo>
                  <a:pt x="1143" y="478"/>
                </a:lnTo>
                <a:lnTo>
                  <a:pt x="1138" y="470"/>
                </a:lnTo>
                <a:lnTo>
                  <a:pt x="1137" y="480"/>
                </a:lnTo>
                <a:lnTo>
                  <a:pt x="1138" y="490"/>
                </a:lnTo>
                <a:lnTo>
                  <a:pt x="1135" y="493"/>
                </a:lnTo>
                <a:lnTo>
                  <a:pt x="1131" y="493"/>
                </a:lnTo>
                <a:lnTo>
                  <a:pt x="1128" y="491"/>
                </a:lnTo>
                <a:lnTo>
                  <a:pt x="1127" y="487"/>
                </a:lnTo>
                <a:lnTo>
                  <a:pt x="1128" y="499"/>
                </a:lnTo>
                <a:lnTo>
                  <a:pt x="1124" y="509"/>
                </a:lnTo>
                <a:lnTo>
                  <a:pt x="1121" y="510"/>
                </a:lnTo>
                <a:lnTo>
                  <a:pt x="1122" y="515"/>
                </a:lnTo>
                <a:lnTo>
                  <a:pt x="1122" y="522"/>
                </a:lnTo>
                <a:lnTo>
                  <a:pt x="1121" y="529"/>
                </a:lnTo>
                <a:lnTo>
                  <a:pt x="1120" y="515"/>
                </a:lnTo>
                <a:lnTo>
                  <a:pt x="1116" y="503"/>
                </a:lnTo>
                <a:lnTo>
                  <a:pt x="1115" y="507"/>
                </a:lnTo>
                <a:lnTo>
                  <a:pt x="1114" y="512"/>
                </a:lnTo>
                <a:lnTo>
                  <a:pt x="1112" y="510"/>
                </a:lnTo>
                <a:lnTo>
                  <a:pt x="1110" y="509"/>
                </a:lnTo>
                <a:lnTo>
                  <a:pt x="1107" y="521"/>
                </a:lnTo>
                <a:lnTo>
                  <a:pt x="1102" y="524"/>
                </a:lnTo>
                <a:lnTo>
                  <a:pt x="1104" y="520"/>
                </a:lnTo>
                <a:lnTo>
                  <a:pt x="1102" y="514"/>
                </a:lnTo>
                <a:lnTo>
                  <a:pt x="1097" y="515"/>
                </a:lnTo>
                <a:lnTo>
                  <a:pt x="1096" y="520"/>
                </a:lnTo>
                <a:lnTo>
                  <a:pt x="1096" y="525"/>
                </a:lnTo>
                <a:lnTo>
                  <a:pt x="1094" y="531"/>
                </a:lnTo>
                <a:lnTo>
                  <a:pt x="1089" y="533"/>
                </a:lnTo>
                <a:lnTo>
                  <a:pt x="1083" y="536"/>
                </a:lnTo>
                <a:lnTo>
                  <a:pt x="1080" y="538"/>
                </a:lnTo>
                <a:lnTo>
                  <a:pt x="1075" y="539"/>
                </a:lnTo>
                <a:lnTo>
                  <a:pt x="1073" y="536"/>
                </a:lnTo>
                <a:lnTo>
                  <a:pt x="1070" y="534"/>
                </a:lnTo>
                <a:lnTo>
                  <a:pt x="1067" y="536"/>
                </a:lnTo>
                <a:lnTo>
                  <a:pt x="1063" y="536"/>
                </a:lnTo>
                <a:lnTo>
                  <a:pt x="1069" y="528"/>
                </a:lnTo>
                <a:lnTo>
                  <a:pt x="1075" y="520"/>
                </a:lnTo>
                <a:lnTo>
                  <a:pt x="1078" y="517"/>
                </a:lnTo>
                <a:lnTo>
                  <a:pt x="1075" y="520"/>
                </a:lnTo>
                <a:close/>
                <a:moveTo>
                  <a:pt x="1003" y="302"/>
                </a:moveTo>
                <a:lnTo>
                  <a:pt x="1004" y="300"/>
                </a:lnTo>
                <a:lnTo>
                  <a:pt x="1004" y="299"/>
                </a:lnTo>
                <a:lnTo>
                  <a:pt x="1004" y="300"/>
                </a:lnTo>
                <a:lnTo>
                  <a:pt x="1003" y="302"/>
                </a:lnTo>
                <a:close/>
                <a:moveTo>
                  <a:pt x="984" y="23"/>
                </a:moveTo>
                <a:lnTo>
                  <a:pt x="984" y="23"/>
                </a:lnTo>
                <a:lnTo>
                  <a:pt x="986" y="24"/>
                </a:lnTo>
                <a:lnTo>
                  <a:pt x="984" y="24"/>
                </a:lnTo>
                <a:lnTo>
                  <a:pt x="983" y="23"/>
                </a:lnTo>
                <a:lnTo>
                  <a:pt x="983" y="23"/>
                </a:lnTo>
                <a:lnTo>
                  <a:pt x="984" y="23"/>
                </a:lnTo>
                <a:lnTo>
                  <a:pt x="984" y="23"/>
                </a:lnTo>
                <a:lnTo>
                  <a:pt x="984" y="23"/>
                </a:lnTo>
                <a:close/>
                <a:moveTo>
                  <a:pt x="974" y="467"/>
                </a:moveTo>
                <a:lnTo>
                  <a:pt x="974" y="459"/>
                </a:lnTo>
                <a:lnTo>
                  <a:pt x="973" y="451"/>
                </a:lnTo>
                <a:lnTo>
                  <a:pt x="973" y="441"/>
                </a:lnTo>
                <a:lnTo>
                  <a:pt x="974" y="431"/>
                </a:lnTo>
                <a:lnTo>
                  <a:pt x="975" y="412"/>
                </a:lnTo>
                <a:lnTo>
                  <a:pt x="976" y="391"/>
                </a:lnTo>
                <a:lnTo>
                  <a:pt x="978" y="372"/>
                </a:lnTo>
                <a:lnTo>
                  <a:pt x="983" y="356"/>
                </a:lnTo>
                <a:lnTo>
                  <a:pt x="990" y="360"/>
                </a:lnTo>
                <a:lnTo>
                  <a:pt x="992" y="368"/>
                </a:lnTo>
                <a:lnTo>
                  <a:pt x="1001" y="359"/>
                </a:lnTo>
                <a:lnTo>
                  <a:pt x="1011" y="349"/>
                </a:lnTo>
                <a:lnTo>
                  <a:pt x="1021" y="341"/>
                </a:lnTo>
                <a:lnTo>
                  <a:pt x="1030" y="334"/>
                </a:lnTo>
                <a:lnTo>
                  <a:pt x="1029" y="338"/>
                </a:lnTo>
                <a:lnTo>
                  <a:pt x="1028" y="341"/>
                </a:lnTo>
                <a:lnTo>
                  <a:pt x="1025" y="343"/>
                </a:lnTo>
                <a:lnTo>
                  <a:pt x="1024" y="347"/>
                </a:lnTo>
                <a:lnTo>
                  <a:pt x="1031" y="347"/>
                </a:lnTo>
                <a:lnTo>
                  <a:pt x="1034" y="349"/>
                </a:lnTo>
                <a:lnTo>
                  <a:pt x="1033" y="350"/>
                </a:lnTo>
                <a:lnTo>
                  <a:pt x="1030" y="351"/>
                </a:lnTo>
                <a:lnTo>
                  <a:pt x="1029" y="354"/>
                </a:lnTo>
                <a:lnTo>
                  <a:pt x="1029" y="357"/>
                </a:lnTo>
                <a:lnTo>
                  <a:pt x="1029" y="359"/>
                </a:lnTo>
                <a:lnTo>
                  <a:pt x="1029" y="363"/>
                </a:lnTo>
                <a:lnTo>
                  <a:pt x="1031" y="364"/>
                </a:lnTo>
                <a:lnTo>
                  <a:pt x="1033" y="365"/>
                </a:lnTo>
                <a:lnTo>
                  <a:pt x="1034" y="370"/>
                </a:lnTo>
                <a:lnTo>
                  <a:pt x="1036" y="375"/>
                </a:lnTo>
                <a:lnTo>
                  <a:pt x="1040" y="381"/>
                </a:lnTo>
                <a:lnTo>
                  <a:pt x="1046" y="385"/>
                </a:lnTo>
                <a:lnTo>
                  <a:pt x="1048" y="387"/>
                </a:lnTo>
                <a:lnTo>
                  <a:pt x="1049" y="389"/>
                </a:lnTo>
                <a:lnTo>
                  <a:pt x="1047" y="390"/>
                </a:lnTo>
                <a:lnTo>
                  <a:pt x="1045" y="390"/>
                </a:lnTo>
                <a:lnTo>
                  <a:pt x="1038" y="385"/>
                </a:lnTo>
                <a:lnTo>
                  <a:pt x="1032" y="380"/>
                </a:lnTo>
                <a:lnTo>
                  <a:pt x="1036" y="388"/>
                </a:lnTo>
                <a:lnTo>
                  <a:pt x="1039" y="397"/>
                </a:lnTo>
                <a:lnTo>
                  <a:pt x="1034" y="397"/>
                </a:lnTo>
                <a:lnTo>
                  <a:pt x="1038" y="402"/>
                </a:lnTo>
                <a:lnTo>
                  <a:pt x="1037" y="400"/>
                </a:lnTo>
                <a:lnTo>
                  <a:pt x="1036" y="402"/>
                </a:lnTo>
                <a:lnTo>
                  <a:pt x="1034" y="404"/>
                </a:lnTo>
                <a:lnTo>
                  <a:pt x="1033" y="404"/>
                </a:lnTo>
                <a:lnTo>
                  <a:pt x="1032" y="405"/>
                </a:lnTo>
                <a:lnTo>
                  <a:pt x="1032" y="407"/>
                </a:lnTo>
                <a:lnTo>
                  <a:pt x="1034" y="410"/>
                </a:lnTo>
                <a:lnTo>
                  <a:pt x="1038" y="409"/>
                </a:lnTo>
                <a:lnTo>
                  <a:pt x="1039" y="412"/>
                </a:lnTo>
                <a:lnTo>
                  <a:pt x="1037" y="415"/>
                </a:lnTo>
                <a:lnTo>
                  <a:pt x="1038" y="418"/>
                </a:lnTo>
                <a:lnTo>
                  <a:pt x="1036" y="421"/>
                </a:lnTo>
                <a:lnTo>
                  <a:pt x="1033" y="420"/>
                </a:lnTo>
                <a:lnTo>
                  <a:pt x="1030" y="420"/>
                </a:lnTo>
                <a:lnTo>
                  <a:pt x="1028" y="420"/>
                </a:lnTo>
                <a:lnTo>
                  <a:pt x="1024" y="421"/>
                </a:lnTo>
                <a:lnTo>
                  <a:pt x="1021" y="422"/>
                </a:lnTo>
                <a:lnTo>
                  <a:pt x="1022" y="425"/>
                </a:lnTo>
                <a:lnTo>
                  <a:pt x="1022" y="430"/>
                </a:lnTo>
                <a:lnTo>
                  <a:pt x="1025" y="432"/>
                </a:lnTo>
                <a:lnTo>
                  <a:pt x="1029" y="434"/>
                </a:lnTo>
                <a:lnTo>
                  <a:pt x="1025" y="437"/>
                </a:lnTo>
                <a:lnTo>
                  <a:pt x="1021" y="435"/>
                </a:lnTo>
                <a:lnTo>
                  <a:pt x="1016" y="434"/>
                </a:lnTo>
                <a:lnTo>
                  <a:pt x="1011" y="437"/>
                </a:lnTo>
                <a:lnTo>
                  <a:pt x="1007" y="440"/>
                </a:lnTo>
                <a:lnTo>
                  <a:pt x="1003" y="446"/>
                </a:lnTo>
                <a:lnTo>
                  <a:pt x="999" y="450"/>
                </a:lnTo>
                <a:lnTo>
                  <a:pt x="997" y="455"/>
                </a:lnTo>
                <a:lnTo>
                  <a:pt x="996" y="458"/>
                </a:lnTo>
                <a:lnTo>
                  <a:pt x="993" y="459"/>
                </a:lnTo>
                <a:lnTo>
                  <a:pt x="993" y="463"/>
                </a:lnTo>
                <a:lnTo>
                  <a:pt x="993" y="464"/>
                </a:lnTo>
                <a:lnTo>
                  <a:pt x="995" y="466"/>
                </a:lnTo>
                <a:lnTo>
                  <a:pt x="992" y="467"/>
                </a:lnTo>
                <a:lnTo>
                  <a:pt x="990" y="468"/>
                </a:lnTo>
                <a:lnTo>
                  <a:pt x="984" y="478"/>
                </a:lnTo>
                <a:lnTo>
                  <a:pt x="991" y="489"/>
                </a:lnTo>
                <a:lnTo>
                  <a:pt x="982" y="489"/>
                </a:lnTo>
                <a:lnTo>
                  <a:pt x="979" y="495"/>
                </a:lnTo>
                <a:lnTo>
                  <a:pt x="981" y="498"/>
                </a:lnTo>
                <a:lnTo>
                  <a:pt x="979" y="501"/>
                </a:lnTo>
                <a:lnTo>
                  <a:pt x="974" y="503"/>
                </a:lnTo>
                <a:lnTo>
                  <a:pt x="970" y="501"/>
                </a:lnTo>
                <a:lnTo>
                  <a:pt x="970" y="498"/>
                </a:lnTo>
                <a:lnTo>
                  <a:pt x="970" y="495"/>
                </a:lnTo>
                <a:lnTo>
                  <a:pt x="970" y="490"/>
                </a:lnTo>
                <a:lnTo>
                  <a:pt x="968" y="485"/>
                </a:lnTo>
                <a:lnTo>
                  <a:pt x="968" y="475"/>
                </a:lnTo>
                <a:lnTo>
                  <a:pt x="974" y="467"/>
                </a:lnTo>
                <a:lnTo>
                  <a:pt x="970" y="470"/>
                </a:lnTo>
                <a:lnTo>
                  <a:pt x="974" y="467"/>
                </a:lnTo>
                <a:close/>
                <a:moveTo>
                  <a:pt x="942" y="377"/>
                </a:moveTo>
                <a:lnTo>
                  <a:pt x="938" y="382"/>
                </a:lnTo>
                <a:lnTo>
                  <a:pt x="934" y="376"/>
                </a:lnTo>
                <a:lnTo>
                  <a:pt x="935" y="373"/>
                </a:lnTo>
                <a:lnTo>
                  <a:pt x="939" y="372"/>
                </a:lnTo>
                <a:lnTo>
                  <a:pt x="942" y="374"/>
                </a:lnTo>
                <a:lnTo>
                  <a:pt x="942" y="377"/>
                </a:lnTo>
                <a:lnTo>
                  <a:pt x="943" y="376"/>
                </a:lnTo>
                <a:lnTo>
                  <a:pt x="942" y="377"/>
                </a:lnTo>
                <a:close/>
                <a:moveTo>
                  <a:pt x="922" y="376"/>
                </a:moveTo>
                <a:lnTo>
                  <a:pt x="927" y="373"/>
                </a:lnTo>
                <a:lnTo>
                  <a:pt x="935" y="372"/>
                </a:lnTo>
                <a:lnTo>
                  <a:pt x="927" y="373"/>
                </a:lnTo>
                <a:lnTo>
                  <a:pt x="922" y="376"/>
                </a:lnTo>
                <a:lnTo>
                  <a:pt x="925" y="373"/>
                </a:lnTo>
                <a:lnTo>
                  <a:pt x="922" y="376"/>
                </a:lnTo>
                <a:close/>
                <a:moveTo>
                  <a:pt x="945" y="474"/>
                </a:moveTo>
                <a:lnTo>
                  <a:pt x="945" y="475"/>
                </a:lnTo>
                <a:lnTo>
                  <a:pt x="946" y="475"/>
                </a:lnTo>
                <a:lnTo>
                  <a:pt x="945" y="475"/>
                </a:lnTo>
                <a:lnTo>
                  <a:pt x="945" y="474"/>
                </a:lnTo>
                <a:close/>
                <a:moveTo>
                  <a:pt x="932" y="273"/>
                </a:moveTo>
                <a:lnTo>
                  <a:pt x="932" y="273"/>
                </a:lnTo>
                <a:lnTo>
                  <a:pt x="932" y="272"/>
                </a:lnTo>
                <a:lnTo>
                  <a:pt x="932" y="273"/>
                </a:lnTo>
                <a:lnTo>
                  <a:pt x="932" y="273"/>
                </a:lnTo>
                <a:close/>
                <a:moveTo>
                  <a:pt x="922" y="282"/>
                </a:moveTo>
                <a:lnTo>
                  <a:pt x="923" y="282"/>
                </a:lnTo>
                <a:lnTo>
                  <a:pt x="923" y="282"/>
                </a:lnTo>
                <a:lnTo>
                  <a:pt x="923" y="282"/>
                </a:lnTo>
                <a:lnTo>
                  <a:pt x="922" y="282"/>
                </a:lnTo>
                <a:close/>
                <a:moveTo>
                  <a:pt x="921" y="279"/>
                </a:moveTo>
                <a:lnTo>
                  <a:pt x="925" y="277"/>
                </a:lnTo>
                <a:lnTo>
                  <a:pt x="929" y="275"/>
                </a:lnTo>
                <a:lnTo>
                  <a:pt x="925" y="276"/>
                </a:lnTo>
                <a:lnTo>
                  <a:pt x="922" y="279"/>
                </a:lnTo>
                <a:lnTo>
                  <a:pt x="921" y="281"/>
                </a:lnTo>
                <a:lnTo>
                  <a:pt x="917" y="283"/>
                </a:lnTo>
                <a:lnTo>
                  <a:pt x="918" y="280"/>
                </a:lnTo>
                <a:lnTo>
                  <a:pt x="921" y="279"/>
                </a:lnTo>
                <a:lnTo>
                  <a:pt x="921" y="279"/>
                </a:lnTo>
                <a:lnTo>
                  <a:pt x="921" y="279"/>
                </a:lnTo>
                <a:close/>
                <a:moveTo>
                  <a:pt x="937" y="322"/>
                </a:moveTo>
                <a:lnTo>
                  <a:pt x="937" y="322"/>
                </a:lnTo>
                <a:lnTo>
                  <a:pt x="937" y="323"/>
                </a:lnTo>
                <a:lnTo>
                  <a:pt x="937" y="322"/>
                </a:lnTo>
                <a:lnTo>
                  <a:pt x="937" y="322"/>
                </a:lnTo>
                <a:close/>
                <a:moveTo>
                  <a:pt x="891" y="431"/>
                </a:moveTo>
                <a:lnTo>
                  <a:pt x="893" y="435"/>
                </a:lnTo>
                <a:lnTo>
                  <a:pt x="896" y="439"/>
                </a:lnTo>
                <a:lnTo>
                  <a:pt x="900" y="438"/>
                </a:lnTo>
                <a:lnTo>
                  <a:pt x="905" y="440"/>
                </a:lnTo>
                <a:lnTo>
                  <a:pt x="906" y="445"/>
                </a:lnTo>
                <a:lnTo>
                  <a:pt x="906" y="450"/>
                </a:lnTo>
                <a:lnTo>
                  <a:pt x="912" y="451"/>
                </a:lnTo>
                <a:lnTo>
                  <a:pt x="914" y="455"/>
                </a:lnTo>
                <a:lnTo>
                  <a:pt x="913" y="457"/>
                </a:lnTo>
                <a:lnTo>
                  <a:pt x="912" y="458"/>
                </a:lnTo>
                <a:lnTo>
                  <a:pt x="913" y="460"/>
                </a:lnTo>
                <a:lnTo>
                  <a:pt x="915" y="462"/>
                </a:lnTo>
                <a:lnTo>
                  <a:pt x="915" y="464"/>
                </a:lnTo>
                <a:lnTo>
                  <a:pt x="915" y="466"/>
                </a:lnTo>
                <a:lnTo>
                  <a:pt x="910" y="470"/>
                </a:lnTo>
                <a:lnTo>
                  <a:pt x="907" y="473"/>
                </a:lnTo>
                <a:lnTo>
                  <a:pt x="906" y="476"/>
                </a:lnTo>
                <a:lnTo>
                  <a:pt x="907" y="480"/>
                </a:lnTo>
                <a:lnTo>
                  <a:pt x="909" y="481"/>
                </a:lnTo>
                <a:lnTo>
                  <a:pt x="913" y="481"/>
                </a:lnTo>
                <a:lnTo>
                  <a:pt x="915" y="481"/>
                </a:lnTo>
                <a:lnTo>
                  <a:pt x="915" y="484"/>
                </a:lnTo>
                <a:lnTo>
                  <a:pt x="913" y="488"/>
                </a:lnTo>
                <a:lnTo>
                  <a:pt x="912" y="492"/>
                </a:lnTo>
                <a:lnTo>
                  <a:pt x="918" y="487"/>
                </a:lnTo>
                <a:lnTo>
                  <a:pt x="924" y="479"/>
                </a:lnTo>
                <a:lnTo>
                  <a:pt x="925" y="482"/>
                </a:lnTo>
                <a:lnTo>
                  <a:pt x="924" y="487"/>
                </a:lnTo>
                <a:lnTo>
                  <a:pt x="917" y="491"/>
                </a:lnTo>
                <a:lnTo>
                  <a:pt x="912" y="497"/>
                </a:lnTo>
                <a:lnTo>
                  <a:pt x="913" y="496"/>
                </a:lnTo>
                <a:lnTo>
                  <a:pt x="914" y="493"/>
                </a:lnTo>
                <a:lnTo>
                  <a:pt x="912" y="492"/>
                </a:lnTo>
                <a:lnTo>
                  <a:pt x="909" y="493"/>
                </a:lnTo>
                <a:lnTo>
                  <a:pt x="909" y="500"/>
                </a:lnTo>
                <a:lnTo>
                  <a:pt x="910" y="506"/>
                </a:lnTo>
                <a:lnTo>
                  <a:pt x="912" y="504"/>
                </a:lnTo>
                <a:lnTo>
                  <a:pt x="914" y="504"/>
                </a:lnTo>
                <a:lnTo>
                  <a:pt x="916" y="504"/>
                </a:lnTo>
                <a:lnTo>
                  <a:pt x="915" y="505"/>
                </a:lnTo>
                <a:lnTo>
                  <a:pt x="916" y="508"/>
                </a:lnTo>
                <a:lnTo>
                  <a:pt x="917" y="513"/>
                </a:lnTo>
                <a:lnTo>
                  <a:pt x="922" y="516"/>
                </a:lnTo>
                <a:lnTo>
                  <a:pt x="926" y="520"/>
                </a:lnTo>
                <a:lnTo>
                  <a:pt x="932" y="530"/>
                </a:lnTo>
                <a:lnTo>
                  <a:pt x="942" y="531"/>
                </a:lnTo>
                <a:lnTo>
                  <a:pt x="950" y="530"/>
                </a:lnTo>
                <a:lnTo>
                  <a:pt x="958" y="529"/>
                </a:lnTo>
                <a:lnTo>
                  <a:pt x="962" y="529"/>
                </a:lnTo>
                <a:lnTo>
                  <a:pt x="965" y="529"/>
                </a:lnTo>
                <a:lnTo>
                  <a:pt x="965" y="531"/>
                </a:lnTo>
                <a:lnTo>
                  <a:pt x="965" y="533"/>
                </a:lnTo>
                <a:lnTo>
                  <a:pt x="966" y="536"/>
                </a:lnTo>
                <a:lnTo>
                  <a:pt x="968" y="534"/>
                </a:lnTo>
                <a:lnTo>
                  <a:pt x="973" y="533"/>
                </a:lnTo>
                <a:lnTo>
                  <a:pt x="978" y="532"/>
                </a:lnTo>
                <a:lnTo>
                  <a:pt x="972" y="539"/>
                </a:lnTo>
                <a:lnTo>
                  <a:pt x="967" y="545"/>
                </a:lnTo>
                <a:lnTo>
                  <a:pt x="972" y="554"/>
                </a:lnTo>
                <a:lnTo>
                  <a:pt x="980" y="562"/>
                </a:lnTo>
                <a:lnTo>
                  <a:pt x="970" y="559"/>
                </a:lnTo>
                <a:lnTo>
                  <a:pt x="963" y="564"/>
                </a:lnTo>
                <a:lnTo>
                  <a:pt x="963" y="566"/>
                </a:lnTo>
                <a:lnTo>
                  <a:pt x="963" y="570"/>
                </a:lnTo>
                <a:lnTo>
                  <a:pt x="959" y="570"/>
                </a:lnTo>
                <a:lnTo>
                  <a:pt x="955" y="568"/>
                </a:lnTo>
                <a:lnTo>
                  <a:pt x="947" y="566"/>
                </a:lnTo>
                <a:lnTo>
                  <a:pt x="940" y="561"/>
                </a:lnTo>
                <a:lnTo>
                  <a:pt x="943" y="559"/>
                </a:lnTo>
                <a:lnTo>
                  <a:pt x="947" y="558"/>
                </a:lnTo>
                <a:lnTo>
                  <a:pt x="940" y="554"/>
                </a:lnTo>
                <a:lnTo>
                  <a:pt x="932" y="551"/>
                </a:lnTo>
                <a:lnTo>
                  <a:pt x="931" y="553"/>
                </a:lnTo>
                <a:lnTo>
                  <a:pt x="930" y="555"/>
                </a:lnTo>
                <a:lnTo>
                  <a:pt x="929" y="556"/>
                </a:lnTo>
                <a:lnTo>
                  <a:pt x="927" y="555"/>
                </a:lnTo>
                <a:lnTo>
                  <a:pt x="923" y="555"/>
                </a:lnTo>
                <a:lnTo>
                  <a:pt x="920" y="554"/>
                </a:lnTo>
                <a:lnTo>
                  <a:pt x="916" y="546"/>
                </a:lnTo>
                <a:lnTo>
                  <a:pt x="915" y="537"/>
                </a:lnTo>
                <a:lnTo>
                  <a:pt x="914" y="528"/>
                </a:lnTo>
                <a:lnTo>
                  <a:pt x="913" y="518"/>
                </a:lnTo>
                <a:lnTo>
                  <a:pt x="900" y="472"/>
                </a:lnTo>
                <a:lnTo>
                  <a:pt x="886" y="426"/>
                </a:lnTo>
                <a:lnTo>
                  <a:pt x="890" y="428"/>
                </a:lnTo>
                <a:lnTo>
                  <a:pt x="891" y="431"/>
                </a:lnTo>
                <a:lnTo>
                  <a:pt x="891" y="432"/>
                </a:lnTo>
                <a:lnTo>
                  <a:pt x="891" y="431"/>
                </a:lnTo>
                <a:close/>
                <a:moveTo>
                  <a:pt x="912" y="503"/>
                </a:moveTo>
                <a:lnTo>
                  <a:pt x="912" y="503"/>
                </a:lnTo>
                <a:lnTo>
                  <a:pt x="912" y="503"/>
                </a:lnTo>
                <a:lnTo>
                  <a:pt x="912" y="503"/>
                </a:lnTo>
                <a:lnTo>
                  <a:pt x="912" y="503"/>
                </a:lnTo>
                <a:close/>
                <a:moveTo>
                  <a:pt x="912" y="499"/>
                </a:moveTo>
                <a:lnTo>
                  <a:pt x="912" y="499"/>
                </a:lnTo>
                <a:lnTo>
                  <a:pt x="912" y="499"/>
                </a:lnTo>
                <a:lnTo>
                  <a:pt x="912" y="499"/>
                </a:lnTo>
                <a:lnTo>
                  <a:pt x="912" y="499"/>
                </a:lnTo>
                <a:close/>
                <a:moveTo>
                  <a:pt x="882" y="537"/>
                </a:moveTo>
                <a:lnTo>
                  <a:pt x="882" y="545"/>
                </a:lnTo>
                <a:lnTo>
                  <a:pt x="880" y="553"/>
                </a:lnTo>
                <a:lnTo>
                  <a:pt x="876" y="553"/>
                </a:lnTo>
                <a:lnTo>
                  <a:pt x="873" y="550"/>
                </a:lnTo>
                <a:lnTo>
                  <a:pt x="868" y="550"/>
                </a:lnTo>
                <a:lnTo>
                  <a:pt x="864" y="553"/>
                </a:lnTo>
                <a:lnTo>
                  <a:pt x="873" y="545"/>
                </a:lnTo>
                <a:lnTo>
                  <a:pt x="882" y="537"/>
                </a:lnTo>
                <a:lnTo>
                  <a:pt x="880" y="540"/>
                </a:lnTo>
                <a:lnTo>
                  <a:pt x="882" y="537"/>
                </a:lnTo>
                <a:close/>
                <a:moveTo>
                  <a:pt x="740" y="186"/>
                </a:moveTo>
                <a:lnTo>
                  <a:pt x="741" y="188"/>
                </a:lnTo>
                <a:lnTo>
                  <a:pt x="740" y="189"/>
                </a:lnTo>
                <a:lnTo>
                  <a:pt x="740" y="188"/>
                </a:lnTo>
                <a:lnTo>
                  <a:pt x="740" y="186"/>
                </a:lnTo>
                <a:lnTo>
                  <a:pt x="740" y="188"/>
                </a:lnTo>
                <a:lnTo>
                  <a:pt x="740" y="186"/>
                </a:lnTo>
                <a:close/>
                <a:moveTo>
                  <a:pt x="749" y="329"/>
                </a:moveTo>
                <a:lnTo>
                  <a:pt x="751" y="334"/>
                </a:lnTo>
                <a:lnTo>
                  <a:pt x="756" y="334"/>
                </a:lnTo>
                <a:lnTo>
                  <a:pt x="757" y="330"/>
                </a:lnTo>
                <a:lnTo>
                  <a:pt x="759" y="324"/>
                </a:lnTo>
                <a:lnTo>
                  <a:pt x="761" y="332"/>
                </a:lnTo>
                <a:lnTo>
                  <a:pt x="759" y="341"/>
                </a:lnTo>
                <a:lnTo>
                  <a:pt x="764" y="350"/>
                </a:lnTo>
                <a:lnTo>
                  <a:pt x="770" y="359"/>
                </a:lnTo>
                <a:lnTo>
                  <a:pt x="774" y="367"/>
                </a:lnTo>
                <a:lnTo>
                  <a:pt x="780" y="372"/>
                </a:lnTo>
                <a:lnTo>
                  <a:pt x="783" y="370"/>
                </a:lnTo>
                <a:lnTo>
                  <a:pt x="785" y="373"/>
                </a:lnTo>
                <a:lnTo>
                  <a:pt x="783" y="375"/>
                </a:lnTo>
                <a:lnTo>
                  <a:pt x="782" y="376"/>
                </a:lnTo>
                <a:lnTo>
                  <a:pt x="782" y="380"/>
                </a:lnTo>
                <a:lnTo>
                  <a:pt x="784" y="382"/>
                </a:lnTo>
                <a:lnTo>
                  <a:pt x="787" y="389"/>
                </a:lnTo>
                <a:lnTo>
                  <a:pt x="794" y="391"/>
                </a:lnTo>
                <a:lnTo>
                  <a:pt x="798" y="384"/>
                </a:lnTo>
                <a:lnTo>
                  <a:pt x="800" y="376"/>
                </a:lnTo>
                <a:lnTo>
                  <a:pt x="801" y="375"/>
                </a:lnTo>
                <a:lnTo>
                  <a:pt x="803" y="375"/>
                </a:lnTo>
                <a:lnTo>
                  <a:pt x="805" y="376"/>
                </a:lnTo>
                <a:lnTo>
                  <a:pt x="806" y="379"/>
                </a:lnTo>
                <a:lnTo>
                  <a:pt x="809" y="379"/>
                </a:lnTo>
                <a:lnTo>
                  <a:pt x="813" y="377"/>
                </a:lnTo>
                <a:lnTo>
                  <a:pt x="806" y="383"/>
                </a:lnTo>
                <a:lnTo>
                  <a:pt x="800" y="390"/>
                </a:lnTo>
                <a:lnTo>
                  <a:pt x="797" y="398"/>
                </a:lnTo>
                <a:lnTo>
                  <a:pt x="798" y="407"/>
                </a:lnTo>
                <a:lnTo>
                  <a:pt x="801" y="409"/>
                </a:lnTo>
                <a:lnTo>
                  <a:pt x="801" y="413"/>
                </a:lnTo>
                <a:lnTo>
                  <a:pt x="799" y="413"/>
                </a:lnTo>
                <a:lnTo>
                  <a:pt x="798" y="412"/>
                </a:lnTo>
                <a:lnTo>
                  <a:pt x="791" y="404"/>
                </a:lnTo>
                <a:lnTo>
                  <a:pt x="785" y="395"/>
                </a:lnTo>
                <a:lnTo>
                  <a:pt x="760" y="355"/>
                </a:lnTo>
                <a:lnTo>
                  <a:pt x="736" y="315"/>
                </a:lnTo>
                <a:lnTo>
                  <a:pt x="743" y="321"/>
                </a:lnTo>
                <a:lnTo>
                  <a:pt x="749" y="329"/>
                </a:lnTo>
                <a:lnTo>
                  <a:pt x="748" y="327"/>
                </a:lnTo>
                <a:lnTo>
                  <a:pt x="749" y="329"/>
                </a:lnTo>
                <a:close/>
                <a:moveTo>
                  <a:pt x="696" y="673"/>
                </a:moveTo>
                <a:lnTo>
                  <a:pt x="698" y="669"/>
                </a:lnTo>
                <a:lnTo>
                  <a:pt x="703" y="669"/>
                </a:lnTo>
                <a:lnTo>
                  <a:pt x="706" y="674"/>
                </a:lnTo>
                <a:lnTo>
                  <a:pt x="707" y="679"/>
                </a:lnTo>
                <a:lnTo>
                  <a:pt x="717" y="680"/>
                </a:lnTo>
                <a:lnTo>
                  <a:pt x="728" y="676"/>
                </a:lnTo>
                <a:lnTo>
                  <a:pt x="717" y="684"/>
                </a:lnTo>
                <a:lnTo>
                  <a:pt x="703" y="687"/>
                </a:lnTo>
                <a:lnTo>
                  <a:pt x="696" y="682"/>
                </a:lnTo>
                <a:lnTo>
                  <a:pt x="696" y="673"/>
                </a:lnTo>
                <a:lnTo>
                  <a:pt x="696" y="674"/>
                </a:lnTo>
                <a:lnTo>
                  <a:pt x="696" y="673"/>
                </a:lnTo>
                <a:close/>
                <a:moveTo>
                  <a:pt x="711" y="549"/>
                </a:moveTo>
                <a:lnTo>
                  <a:pt x="711" y="554"/>
                </a:lnTo>
                <a:lnTo>
                  <a:pt x="710" y="558"/>
                </a:lnTo>
                <a:lnTo>
                  <a:pt x="710" y="563"/>
                </a:lnTo>
                <a:lnTo>
                  <a:pt x="712" y="566"/>
                </a:lnTo>
                <a:lnTo>
                  <a:pt x="698" y="557"/>
                </a:lnTo>
                <a:lnTo>
                  <a:pt x="691" y="541"/>
                </a:lnTo>
                <a:lnTo>
                  <a:pt x="701" y="543"/>
                </a:lnTo>
                <a:lnTo>
                  <a:pt x="711" y="549"/>
                </a:lnTo>
                <a:lnTo>
                  <a:pt x="709" y="548"/>
                </a:lnTo>
                <a:lnTo>
                  <a:pt x="711" y="549"/>
                </a:lnTo>
                <a:close/>
                <a:moveTo>
                  <a:pt x="734" y="293"/>
                </a:moveTo>
                <a:lnTo>
                  <a:pt x="733" y="294"/>
                </a:lnTo>
                <a:lnTo>
                  <a:pt x="732" y="294"/>
                </a:lnTo>
                <a:lnTo>
                  <a:pt x="733" y="294"/>
                </a:lnTo>
                <a:lnTo>
                  <a:pt x="734" y="293"/>
                </a:lnTo>
                <a:close/>
                <a:moveTo>
                  <a:pt x="731" y="294"/>
                </a:moveTo>
                <a:lnTo>
                  <a:pt x="729" y="298"/>
                </a:lnTo>
                <a:lnTo>
                  <a:pt x="731" y="301"/>
                </a:lnTo>
                <a:lnTo>
                  <a:pt x="729" y="298"/>
                </a:lnTo>
                <a:lnTo>
                  <a:pt x="731" y="294"/>
                </a:lnTo>
                <a:close/>
                <a:moveTo>
                  <a:pt x="720" y="438"/>
                </a:moveTo>
                <a:lnTo>
                  <a:pt x="717" y="434"/>
                </a:lnTo>
                <a:lnTo>
                  <a:pt x="721" y="431"/>
                </a:lnTo>
                <a:lnTo>
                  <a:pt x="725" y="434"/>
                </a:lnTo>
                <a:lnTo>
                  <a:pt x="720" y="438"/>
                </a:lnTo>
                <a:lnTo>
                  <a:pt x="720" y="438"/>
                </a:lnTo>
                <a:lnTo>
                  <a:pt x="720" y="438"/>
                </a:lnTo>
                <a:close/>
                <a:moveTo>
                  <a:pt x="670" y="175"/>
                </a:moveTo>
                <a:lnTo>
                  <a:pt x="671" y="176"/>
                </a:lnTo>
                <a:lnTo>
                  <a:pt x="670" y="177"/>
                </a:lnTo>
                <a:lnTo>
                  <a:pt x="669" y="175"/>
                </a:lnTo>
                <a:lnTo>
                  <a:pt x="670" y="175"/>
                </a:lnTo>
                <a:lnTo>
                  <a:pt x="670" y="175"/>
                </a:lnTo>
                <a:lnTo>
                  <a:pt x="670" y="175"/>
                </a:lnTo>
                <a:close/>
                <a:moveTo>
                  <a:pt x="691" y="679"/>
                </a:moveTo>
                <a:lnTo>
                  <a:pt x="686" y="683"/>
                </a:lnTo>
                <a:lnTo>
                  <a:pt x="680" y="681"/>
                </a:lnTo>
                <a:lnTo>
                  <a:pt x="678" y="674"/>
                </a:lnTo>
                <a:lnTo>
                  <a:pt x="677" y="667"/>
                </a:lnTo>
                <a:lnTo>
                  <a:pt x="687" y="670"/>
                </a:lnTo>
                <a:lnTo>
                  <a:pt x="691" y="679"/>
                </a:lnTo>
                <a:lnTo>
                  <a:pt x="691" y="679"/>
                </a:lnTo>
                <a:lnTo>
                  <a:pt x="691" y="679"/>
                </a:lnTo>
                <a:close/>
                <a:moveTo>
                  <a:pt x="676" y="675"/>
                </a:moveTo>
                <a:lnTo>
                  <a:pt x="676" y="676"/>
                </a:lnTo>
                <a:lnTo>
                  <a:pt x="675" y="678"/>
                </a:lnTo>
                <a:lnTo>
                  <a:pt x="676" y="676"/>
                </a:lnTo>
                <a:lnTo>
                  <a:pt x="676" y="675"/>
                </a:lnTo>
                <a:close/>
                <a:moveTo>
                  <a:pt x="646" y="764"/>
                </a:moveTo>
                <a:lnTo>
                  <a:pt x="649" y="758"/>
                </a:lnTo>
                <a:lnTo>
                  <a:pt x="650" y="752"/>
                </a:lnTo>
                <a:lnTo>
                  <a:pt x="652" y="745"/>
                </a:lnTo>
                <a:lnTo>
                  <a:pt x="657" y="739"/>
                </a:lnTo>
                <a:lnTo>
                  <a:pt x="665" y="728"/>
                </a:lnTo>
                <a:lnTo>
                  <a:pt x="671" y="716"/>
                </a:lnTo>
                <a:lnTo>
                  <a:pt x="679" y="707"/>
                </a:lnTo>
                <a:lnTo>
                  <a:pt x="690" y="703"/>
                </a:lnTo>
                <a:lnTo>
                  <a:pt x="703" y="695"/>
                </a:lnTo>
                <a:lnTo>
                  <a:pt x="717" y="690"/>
                </a:lnTo>
                <a:lnTo>
                  <a:pt x="709" y="703"/>
                </a:lnTo>
                <a:lnTo>
                  <a:pt x="699" y="715"/>
                </a:lnTo>
                <a:lnTo>
                  <a:pt x="690" y="728"/>
                </a:lnTo>
                <a:lnTo>
                  <a:pt x="680" y="741"/>
                </a:lnTo>
                <a:lnTo>
                  <a:pt x="676" y="747"/>
                </a:lnTo>
                <a:lnTo>
                  <a:pt x="671" y="754"/>
                </a:lnTo>
                <a:lnTo>
                  <a:pt x="667" y="759"/>
                </a:lnTo>
                <a:lnTo>
                  <a:pt x="665" y="766"/>
                </a:lnTo>
                <a:lnTo>
                  <a:pt x="667" y="771"/>
                </a:lnTo>
                <a:lnTo>
                  <a:pt x="675" y="770"/>
                </a:lnTo>
                <a:lnTo>
                  <a:pt x="668" y="785"/>
                </a:lnTo>
                <a:lnTo>
                  <a:pt x="663" y="798"/>
                </a:lnTo>
                <a:lnTo>
                  <a:pt x="660" y="802"/>
                </a:lnTo>
                <a:lnTo>
                  <a:pt x="655" y="806"/>
                </a:lnTo>
                <a:lnTo>
                  <a:pt x="651" y="804"/>
                </a:lnTo>
                <a:lnTo>
                  <a:pt x="650" y="799"/>
                </a:lnTo>
                <a:lnTo>
                  <a:pt x="640" y="820"/>
                </a:lnTo>
                <a:lnTo>
                  <a:pt x="644" y="841"/>
                </a:lnTo>
                <a:lnTo>
                  <a:pt x="638" y="842"/>
                </a:lnTo>
                <a:lnTo>
                  <a:pt x="635" y="845"/>
                </a:lnTo>
                <a:lnTo>
                  <a:pt x="636" y="833"/>
                </a:lnTo>
                <a:lnTo>
                  <a:pt x="635" y="822"/>
                </a:lnTo>
                <a:lnTo>
                  <a:pt x="629" y="820"/>
                </a:lnTo>
                <a:lnTo>
                  <a:pt x="628" y="827"/>
                </a:lnTo>
                <a:lnTo>
                  <a:pt x="622" y="831"/>
                </a:lnTo>
                <a:lnTo>
                  <a:pt x="620" y="838"/>
                </a:lnTo>
                <a:lnTo>
                  <a:pt x="616" y="848"/>
                </a:lnTo>
                <a:lnTo>
                  <a:pt x="609" y="856"/>
                </a:lnTo>
                <a:lnTo>
                  <a:pt x="610" y="845"/>
                </a:lnTo>
                <a:lnTo>
                  <a:pt x="616" y="833"/>
                </a:lnTo>
                <a:lnTo>
                  <a:pt x="619" y="829"/>
                </a:lnTo>
                <a:lnTo>
                  <a:pt x="621" y="823"/>
                </a:lnTo>
                <a:lnTo>
                  <a:pt x="621" y="817"/>
                </a:lnTo>
                <a:lnTo>
                  <a:pt x="622" y="813"/>
                </a:lnTo>
                <a:lnTo>
                  <a:pt x="626" y="808"/>
                </a:lnTo>
                <a:lnTo>
                  <a:pt x="629" y="804"/>
                </a:lnTo>
                <a:lnTo>
                  <a:pt x="633" y="797"/>
                </a:lnTo>
                <a:lnTo>
                  <a:pt x="635" y="789"/>
                </a:lnTo>
                <a:lnTo>
                  <a:pt x="638" y="775"/>
                </a:lnTo>
                <a:lnTo>
                  <a:pt x="646" y="764"/>
                </a:lnTo>
                <a:lnTo>
                  <a:pt x="644" y="766"/>
                </a:lnTo>
                <a:lnTo>
                  <a:pt x="646" y="764"/>
                </a:lnTo>
                <a:close/>
                <a:moveTo>
                  <a:pt x="699" y="870"/>
                </a:moveTo>
                <a:lnTo>
                  <a:pt x="702" y="863"/>
                </a:lnTo>
                <a:lnTo>
                  <a:pt x="709" y="863"/>
                </a:lnTo>
                <a:lnTo>
                  <a:pt x="707" y="869"/>
                </a:lnTo>
                <a:lnTo>
                  <a:pt x="699" y="870"/>
                </a:lnTo>
                <a:lnTo>
                  <a:pt x="701" y="869"/>
                </a:lnTo>
                <a:lnTo>
                  <a:pt x="699" y="870"/>
                </a:lnTo>
                <a:close/>
                <a:moveTo>
                  <a:pt x="629" y="827"/>
                </a:moveTo>
                <a:lnTo>
                  <a:pt x="630" y="828"/>
                </a:lnTo>
                <a:lnTo>
                  <a:pt x="633" y="830"/>
                </a:lnTo>
                <a:lnTo>
                  <a:pt x="633" y="832"/>
                </a:lnTo>
                <a:lnTo>
                  <a:pt x="633" y="835"/>
                </a:lnTo>
                <a:lnTo>
                  <a:pt x="633" y="830"/>
                </a:lnTo>
                <a:lnTo>
                  <a:pt x="629" y="827"/>
                </a:lnTo>
                <a:lnTo>
                  <a:pt x="630" y="828"/>
                </a:lnTo>
                <a:lnTo>
                  <a:pt x="629" y="827"/>
                </a:lnTo>
                <a:close/>
                <a:moveTo>
                  <a:pt x="451" y="681"/>
                </a:moveTo>
                <a:lnTo>
                  <a:pt x="456" y="674"/>
                </a:lnTo>
                <a:lnTo>
                  <a:pt x="467" y="671"/>
                </a:lnTo>
                <a:lnTo>
                  <a:pt x="464" y="674"/>
                </a:lnTo>
                <a:lnTo>
                  <a:pt x="462" y="676"/>
                </a:lnTo>
                <a:lnTo>
                  <a:pt x="461" y="681"/>
                </a:lnTo>
                <a:lnTo>
                  <a:pt x="461" y="684"/>
                </a:lnTo>
                <a:lnTo>
                  <a:pt x="455" y="686"/>
                </a:lnTo>
                <a:lnTo>
                  <a:pt x="451" y="681"/>
                </a:lnTo>
                <a:lnTo>
                  <a:pt x="451" y="681"/>
                </a:lnTo>
                <a:lnTo>
                  <a:pt x="451" y="681"/>
                </a:lnTo>
                <a:close/>
                <a:moveTo>
                  <a:pt x="505" y="904"/>
                </a:moveTo>
                <a:lnTo>
                  <a:pt x="503" y="900"/>
                </a:lnTo>
                <a:lnTo>
                  <a:pt x="502" y="895"/>
                </a:lnTo>
                <a:lnTo>
                  <a:pt x="505" y="894"/>
                </a:lnTo>
                <a:lnTo>
                  <a:pt x="511" y="894"/>
                </a:lnTo>
                <a:lnTo>
                  <a:pt x="512" y="894"/>
                </a:lnTo>
                <a:lnTo>
                  <a:pt x="513" y="893"/>
                </a:lnTo>
                <a:lnTo>
                  <a:pt x="517" y="895"/>
                </a:lnTo>
                <a:lnTo>
                  <a:pt x="515" y="898"/>
                </a:lnTo>
                <a:lnTo>
                  <a:pt x="510" y="900"/>
                </a:lnTo>
                <a:lnTo>
                  <a:pt x="505" y="904"/>
                </a:lnTo>
                <a:lnTo>
                  <a:pt x="505" y="902"/>
                </a:lnTo>
                <a:lnTo>
                  <a:pt x="505" y="904"/>
                </a:lnTo>
                <a:close/>
                <a:moveTo>
                  <a:pt x="511" y="889"/>
                </a:moveTo>
                <a:lnTo>
                  <a:pt x="511" y="888"/>
                </a:lnTo>
                <a:lnTo>
                  <a:pt x="511" y="886"/>
                </a:lnTo>
                <a:lnTo>
                  <a:pt x="510" y="889"/>
                </a:lnTo>
                <a:lnTo>
                  <a:pt x="511" y="893"/>
                </a:lnTo>
                <a:lnTo>
                  <a:pt x="511" y="891"/>
                </a:lnTo>
                <a:lnTo>
                  <a:pt x="511" y="889"/>
                </a:lnTo>
                <a:lnTo>
                  <a:pt x="511" y="889"/>
                </a:lnTo>
                <a:lnTo>
                  <a:pt x="511" y="889"/>
                </a:lnTo>
                <a:close/>
                <a:moveTo>
                  <a:pt x="511" y="885"/>
                </a:moveTo>
                <a:lnTo>
                  <a:pt x="511" y="883"/>
                </a:lnTo>
                <a:lnTo>
                  <a:pt x="512" y="882"/>
                </a:lnTo>
                <a:lnTo>
                  <a:pt x="511" y="883"/>
                </a:lnTo>
                <a:lnTo>
                  <a:pt x="511" y="885"/>
                </a:lnTo>
                <a:close/>
                <a:moveTo>
                  <a:pt x="502" y="845"/>
                </a:moveTo>
                <a:lnTo>
                  <a:pt x="504" y="839"/>
                </a:lnTo>
                <a:lnTo>
                  <a:pt x="510" y="838"/>
                </a:lnTo>
                <a:lnTo>
                  <a:pt x="513" y="844"/>
                </a:lnTo>
                <a:lnTo>
                  <a:pt x="514" y="850"/>
                </a:lnTo>
                <a:lnTo>
                  <a:pt x="508" y="849"/>
                </a:lnTo>
                <a:lnTo>
                  <a:pt x="502" y="845"/>
                </a:lnTo>
                <a:lnTo>
                  <a:pt x="502" y="847"/>
                </a:lnTo>
                <a:lnTo>
                  <a:pt x="502" y="845"/>
                </a:lnTo>
                <a:close/>
                <a:moveTo>
                  <a:pt x="512" y="700"/>
                </a:moveTo>
                <a:lnTo>
                  <a:pt x="506" y="702"/>
                </a:lnTo>
                <a:lnTo>
                  <a:pt x="502" y="698"/>
                </a:lnTo>
                <a:lnTo>
                  <a:pt x="502" y="694"/>
                </a:lnTo>
                <a:lnTo>
                  <a:pt x="504" y="688"/>
                </a:lnTo>
                <a:lnTo>
                  <a:pt x="498" y="679"/>
                </a:lnTo>
                <a:lnTo>
                  <a:pt x="494" y="669"/>
                </a:lnTo>
                <a:lnTo>
                  <a:pt x="497" y="672"/>
                </a:lnTo>
                <a:lnTo>
                  <a:pt x="501" y="675"/>
                </a:lnTo>
                <a:lnTo>
                  <a:pt x="505" y="675"/>
                </a:lnTo>
                <a:lnTo>
                  <a:pt x="506" y="672"/>
                </a:lnTo>
                <a:lnTo>
                  <a:pt x="503" y="669"/>
                </a:lnTo>
                <a:lnTo>
                  <a:pt x="500" y="664"/>
                </a:lnTo>
                <a:lnTo>
                  <a:pt x="504" y="661"/>
                </a:lnTo>
                <a:lnTo>
                  <a:pt x="510" y="662"/>
                </a:lnTo>
                <a:lnTo>
                  <a:pt x="515" y="662"/>
                </a:lnTo>
                <a:lnTo>
                  <a:pt x="519" y="658"/>
                </a:lnTo>
                <a:lnTo>
                  <a:pt x="525" y="655"/>
                </a:lnTo>
                <a:lnTo>
                  <a:pt x="530" y="651"/>
                </a:lnTo>
                <a:lnTo>
                  <a:pt x="536" y="648"/>
                </a:lnTo>
                <a:lnTo>
                  <a:pt x="543" y="646"/>
                </a:lnTo>
                <a:lnTo>
                  <a:pt x="547" y="641"/>
                </a:lnTo>
                <a:lnTo>
                  <a:pt x="548" y="636"/>
                </a:lnTo>
                <a:lnTo>
                  <a:pt x="555" y="640"/>
                </a:lnTo>
                <a:lnTo>
                  <a:pt x="563" y="637"/>
                </a:lnTo>
                <a:lnTo>
                  <a:pt x="572" y="632"/>
                </a:lnTo>
                <a:lnTo>
                  <a:pt x="583" y="632"/>
                </a:lnTo>
                <a:lnTo>
                  <a:pt x="564" y="650"/>
                </a:lnTo>
                <a:lnTo>
                  <a:pt x="544" y="665"/>
                </a:lnTo>
                <a:lnTo>
                  <a:pt x="535" y="674"/>
                </a:lnTo>
                <a:lnTo>
                  <a:pt x="528" y="683"/>
                </a:lnTo>
                <a:lnTo>
                  <a:pt x="525" y="689"/>
                </a:lnTo>
                <a:lnTo>
                  <a:pt x="521" y="695"/>
                </a:lnTo>
                <a:lnTo>
                  <a:pt x="517" y="698"/>
                </a:lnTo>
                <a:lnTo>
                  <a:pt x="512" y="700"/>
                </a:lnTo>
                <a:lnTo>
                  <a:pt x="512" y="700"/>
                </a:lnTo>
                <a:lnTo>
                  <a:pt x="512" y="700"/>
                </a:lnTo>
                <a:close/>
                <a:moveTo>
                  <a:pt x="543" y="813"/>
                </a:moveTo>
                <a:lnTo>
                  <a:pt x="544" y="813"/>
                </a:lnTo>
                <a:lnTo>
                  <a:pt x="545" y="813"/>
                </a:lnTo>
                <a:lnTo>
                  <a:pt x="544" y="813"/>
                </a:lnTo>
                <a:lnTo>
                  <a:pt x="543" y="813"/>
                </a:lnTo>
                <a:close/>
                <a:moveTo>
                  <a:pt x="556" y="673"/>
                </a:moveTo>
                <a:lnTo>
                  <a:pt x="558" y="667"/>
                </a:lnTo>
                <a:lnTo>
                  <a:pt x="558" y="662"/>
                </a:lnTo>
                <a:lnTo>
                  <a:pt x="563" y="666"/>
                </a:lnTo>
                <a:lnTo>
                  <a:pt x="564" y="674"/>
                </a:lnTo>
                <a:lnTo>
                  <a:pt x="558" y="676"/>
                </a:lnTo>
                <a:lnTo>
                  <a:pt x="556" y="673"/>
                </a:lnTo>
                <a:lnTo>
                  <a:pt x="556" y="672"/>
                </a:lnTo>
                <a:lnTo>
                  <a:pt x="556" y="673"/>
                </a:lnTo>
                <a:close/>
                <a:moveTo>
                  <a:pt x="542" y="1129"/>
                </a:moveTo>
                <a:lnTo>
                  <a:pt x="542" y="1122"/>
                </a:lnTo>
                <a:lnTo>
                  <a:pt x="542" y="1114"/>
                </a:lnTo>
                <a:lnTo>
                  <a:pt x="542" y="1122"/>
                </a:lnTo>
                <a:lnTo>
                  <a:pt x="542" y="1129"/>
                </a:lnTo>
                <a:close/>
                <a:moveTo>
                  <a:pt x="564" y="811"/>
                </a:moveTo>
                <a:lnTo>
                  <a:pt x="560" y="806"/>
                </a:lnTo>
                <a:lnTo>
                  <a:pt x="558" y="800"/>
                </a:lnTo>
                <a:lnTo>
                  <a:pt x="561" y="799"/>
                </a:lnTo>
                <a:lnTo>
                  <a:pt x="564" y="796"/>
                </a:lnTo>
                <a:lnTo>
                  <a:pt x="564" y="799"/>
                </a:lnTo>
                <a:lnTo>
                  <a:pt x="566" y="803"/>
                </a:lnTo>
                <a:lnTo>
                  <a:pt x="568" y="804"/>
                </a:lnTo>
                <a:lnTo>
                  <a:pt x="569" y="806"/>
                </a:lnTo>
                <a:lnTo>
                  <a:pt x="569" y="811"/>
                </a:lnTo>
                <a:lnTo>
                  <a:pt x="564" y="811"/>
                </a:lnTo>
                <a:lnTo>
                  <a:pt x="566" y="811"/>
                </a:lnTo>
                <a:lnTo>
                  <a:pt x="564" y="811"/>
                </a:lnTo>
                <a:close/>
                <a:moveTo>
                  <a:pt x="580" y="1130"/>
                </a:moveTo>
                <a:lnTo>
                  <a:pt x="587" y="1128"/>
                </a:lnTo>
                <a:lnTo>
                  <a:pt x="595" y="1126"/>
                </a:lnTo>
                <a:lnTo>
                  <a:pt x="586" y="1135"/>
                </a:lnTo>
                <a:lnTo>
                  <a:pt x="580" y="1130"/>
                </a:lnTo>
                <a:close/>
                <a:moveTo>
                  <a:pt x="677" y="938"/>
                </a:moveTo>
                <a:lnTo>
                  <a:pt x="676" y="939"/>
                </a:lnTo>
                <a:lnTo>
                  <a:pt x="676" y="940"/>
                </a:lnTo>
                <a:lnTo>
                  <a:pt x="676" y="939"/>
                </a:lnTo>
                <a:lnTo>
                  <a:pt x="677" y="938"/>
                </a:lnTo>
                <a:close/>
                <a:moveTo>
                  <a:pt x="635" y="1297"/>
                </a:moveTo>
                <a:lnTo>
                  <a:pt x="635" y="1296"/>
                </a:lnTo>
                <a:lnTo>
                  <a:pt x="635" y="1295"/>
                </a:lnTo>
                <a:lnTo>
                  <a:pt x="635" y="1296"/>
                </a:lnTo>
                <a:lnTo>
                  <a:pt x="635" y="1297"/>
                </a:lnTo>
                <a:close/>
                <a:moveTo>
                  <a:pt x="658" y="1003"/>
                </a:moveTo>
                <a:lnTo>
                  <a:pt x="658" y="1002"/>
                </a:lnTo>
                <a:lnTo>
                  <a:pt x="658" y="1002"/>
                </a:lnTo>
                <a:lnTo>
                  <a:pt x="658" y="1002"/>
                </a:lnTo>
                <a:lnTo>
                  <a:pt x="658" y="1003"/>
                </a:lnTo>
                <a:close/>
                <a:moveTo>
                  <a:pt x="609" y="1192"/>
                </a:moveTo>
                <a:lnTo>
                  <a:pt x="610" y="1193"/>
                </a:lnTo>
                <a:lnTo>
                  <a:pt x="611" y="1194"/>
                </a:lnTo>
                <a:lnTo>
                  <a:pt x="610" y="1193"/>
                </a:lnTo>
                <a:lnTo>
                  <a:pt x="609" y="1192"/>
                </a:lnTo>
                <a:lnTo>
                  <a:pt x="608" y="1195"/>
                </a:lnTo>
                <a:lnTo>
                  <a:pt x="605" y="1196"/>
                </a:lnTo>
                <a:lnTo>
                  <a:pt x="607" y="1188"/>
                </a:lnTo>
                <a:lnTo>
                  <a:pt x="610" y="1179"/>
                </a:lnTo>
                <a:lnTo>
                  <a:pt x="614" y="1170"/>
                </a:lnTo>
                <a:lnTo>
                  <a:pt x="618" y="1161"/>
                </a:lnTo>
                <a:lnTo>
                  <a:pt x="620" y="1151"/>
                </a:lnTo>
                <a:lnTo>
                  <a:pt x="622" y="1140"/>
                </a:lnTo>
                <a:lnTo>
                  <a:pt x="624" y="1137"/>
                </a:lnTo>
                <a:lnTo>
                  <a:pt x="626" y="1132"/>
                </a:lnTo>
                <a:lnTo>
                  <a:pt x="627" y="1129"/>
                </a:lnTo>
                <a:lnTo>
                  <a:pt x="627" y="1124"/>
                </a:lnTo>
                <a:lnTo>
                  <a:pt x="627" y="1129"/>
                </a:lnTo>
                <a:lnTo>
                  <a:pt x="630" y="1129"/>
                </a:lnTo>
                <a:lnTo>
                  <a:pt x="626" y="1146"/>
                </a:lnTo>
                <a:lnTo>
                  <a:pt x="622" y="1162"/>
                </a:lnTo>
                <a:lnTo>
                  <a:pt x="618" y="1178"/>
                </a:lnTo>
                <a:lnTo>
                  <a:pt x="614" y="1195"/>
                </a:lnTo>
                <a:lnTo>
                  <a:pt x="612" y="1192"/>
                </a:lnTo>
                <a:lnTo>
                  <a:pt x="609" y="1192"/>
                </a:lnTo>
                <a:lnTo>
                  <a:pt x="611" y="1190"/>
                </a:lnTo>
                <a:lnTo>
                  <a:pt x="609" y="1192"/>
                </a:lnTo>
                <a:close/>
                <a:moveTo>
                  <a:pt x="638" y="1230"/>
                </a:moveTo>
                <a:lnTo>
                  <a:pt x="647" y="1225"/>
                </a:lnTo>
                <a:lnTo>
                  <a:pt x="661" y="1225"/>
                </a:lnTo>
                <a:lnTo>
                  <a:pt x="650" y="1229"/>
                </a:lnTo>
                <a:lnTo>
                  <a:pt x="638" y="1230"/>
                </a:lnTo>
                <a:close/>
                <a:moveTo>
                  <a:pt x="660" y="1243"/>
                </a:moveTo>
                <a:lnTo>
                  <a:pt x="660" y="1244"/>
                </a:lnTo>
                <a:lnTo>
                  <a:pt x="659" y="1244"/>
                </a:lnTo>
                <a:lnTo>
                  <a:pt x="660" y="1244"/>
                </a:lnTo>
                <a:lnTo>
                  <a:pt x="660" y="1243"/>
                </a:lnTo>
                <a:close/>
                <a:moveTo>
                  <a:pt x="690" y="1238"/>
                </a:moveTo>
                <a:lnTo>
                  <a:pt x="688" y="1236"/>
                </a:lnTo>
                <a:lnTo>
                  <a:pt x="691" y="1234"/>
                </a:lnTo>
                <a:lnTo>
                  <a:pt x="691" y="1236"/>
                </a:lnTo>
                <a:lnTo>
                  <a:pt x="690" y="1238"/>
                </a:lnTo>
                <a:lnTo>
                  <a:pt x="690" y="1237"/>
                </a:lnTo>
                <a:lnTo>
                  <a:pt x="690" y="1238"/>
                </a:lnTo>
                <a:close/>
                <a:moveTo>
                  <a:pt x="707" y="1445"/>
                </a:moveTo>
                <a:lnTo>
                  <a:pt x="703" y="1450"/>
                </a:lnTo>
                <a:lnTo>
                  <a:pt x="699" y="1452"/>
                </a:lnTo>
                <a:lnTo>
                  <a:pt x="696" y="1452"/>
                </a:lnTo>
                <a:lnTo>
                  <a:pt x="698" y="1450"/>
                </a:lnTo>
                <a:lnTo>
                  <a:pt x="700" y="1446"/>
                </a:lnTo>
                <a:lnTo>
                  <a:pt x="704" y="1444"/>
                </a:lnTo>
                <a:lnTo>
                  <a:pt x="708" y="1444"/>
                </a:lnTo>
                <a:lnTo>
                  <a:pt x="707" y="1445"/>
                </a:lnTo>
                <a:lnTo>
                  <a:pt x="707" y="1446"/>
                </a:lnTo>
                <a:lnTo>
                  <a:pt x="707" y="1445"/>
                </a:lnTo>
                <a:close/>
                <a:moveTo>
                  <a:pt x="703" y="1401"/>
                </a:moveTo>
                <a:lnTo>
                  <a:pt x="704" y="1401"/>
                </a:lnTo>
                <a:lnTo>
                  <a:pt x="706" y="1402"/>
                </a:lnTo>
                <a:lnTo>
                  <a:pt x="703" y="1402"/>
                </a:lnTo>
                <a:lnTo>
                  <a:pt x="702" y="1402"/>
                </a:lnTo>
                <a:lnTo>
                  <a:pt x="703" y="1401"/>
                </a:lnTo>
                <a:lnTo>
                  <a:pt x="703" y="1401"/>
                </a:lnTo>
                <a:close/>
                <a:moveTo>
                  <a:pt x="680" y="1501"/>
                </a:moveTo>
                <a:lnTo>
                  <a:pt x="679" y="1501"/>
                </a:lnTo>
                <a:lnTo>
                  <a:pt x="679" y="1501"/>
                </a:lnTo>
                <a:lnTo>
                  <a:pt x="680" y="1500"/>
                </a:lnTo>
                <a:lnTo>
                  <a:pt x="680" y="1501"/>
                </a:lnTo>
                <a:close/>
                <a:moveTo>
                  <a:pt x="723" y="1030"/>
                </a:moveTo>
                <a:lnTo>
                  <a:pt x="698" y="1052"/>
                </a:lnTo>
                <a:lnTo>
                  <a:pt x="671" y="1073"/>
                </a:lnTo>
                <a:lnTo>
                  <a:pt x="699" y="1039"/>
                </a:lnTo>
                <a:lnTo>
                  <a:pt x="732" y="1008"/>
                </a:lnTo>
                <a:lnTo>
                  <a:pt x="731" y="1021"/>
                </a:lnTo>
                <a:lnTo>
                  <a:pt x="723" y="1030"/>
                </a:lnTo>
                <a:lnTo>
                  <a:pt x="718" y="1034"/>
                </a:lnTo>
                <a:lnTo>
                  <a:pt x="723" y="1030"/>
                </a:lnTo>
                <a:close/>
                <a:moveTo>
                  <a:pt x="734" y="404"/>
                </a:moveTo>
                <a:lnTo>
                  <a:pt x="744" y="407"/>
                </a:lnTo>
                <a:lnTo>
                  <a:pt x="752" y="414"/>
                </a:lnTo>
                <a:lnTo>
                  <a:pt x="749" y="416"/>
                </a:lnTo>
                <a:lnTo>
                  <a:pt x="743" y="414"/>
                </a:lnTo>
                <a:lnTo>
                  <a:pt x="739" y="409"/>
                </a:lnTo>
                <a:lnTo>
                  <a:pt x="734" y="404"/>
                </a:lnTo>
                <a:lnTo>
                  <a:pt x="737" y="406"/>
                </a:lnTo>
                <a:lnTo>
                  <a:pt x="734" y="404"/>
                </a:lnTo>
                <a:close/>
                <a:moveTo>
                  <a:pt x="772" y="623"/>
                </a:moveTo>
                <a:lnTo>
                  <a:pt x="768" y="620"/>
                </a:lnTo>
                <a:lnTo>
                  <a:pt x="767" y="614"/>
                </a:lnTo>
                <a:lnTo>
                  <a:pt x="770" y="609"/>
                </a:lnTo>
                <a:lnTo>
                  <a:pt x="768" y="607"/>
                </a:lnTo>
                <a:lnTo>
                  <a:pt x="765" y="607"/>
                </a:lnTo>
                <a:lnTo>
                  <a:pt x="761" y="608"/>
                </a:lnTo>
                <a:lnTo>
                  <a:pt x="758" y="604"/>
                </a:lnTo>
                <a:lnTo>
                  <a:pt x="760" y="599"/>
                </a:lnTo>
                <a:lnTo>
                  <a:pt x="761" y="598"/>
                </a:lnTo>
                <a:lnTo>
                  <a:pt x="764" y="597"/>
                </a:lnTo>
                <a:lnTo>
                  <a:pt x="764" y="595"/>
                </a:lnTo>
                <a:lnTo>
                  <a:pt x="764" y="592"/>
                </a:lnTo>
                <a:lnTo>
                  <a:pt x="765" y="588"/>
                </a:lnTo>
                <a:lnTo>
                  <a:pt x="768" y="586"/>
                </a:lnTo>
                <a:lnTo>
                  <a:pt x="773" y="584"/>
                </a:lnTo>
                <a:lnTo>
                  <a:pt x="776" y="582"/>
                </a:lnTo>
                <a:lnTo>
                  <a:pt x="777" y="578"/>
                </a:lnTo>
                <a:lnTo>
                  <a:pt x="776" y="573"/>
                </a:lnTo>
                <a:lnTo>
                  <a:pt x="780" y="573"/>
                </a:lnTo>
                <a:lnTo>
                  <a:pt x="783" y="571"/>
                </a:lnTo>
                <a:lnTo>
                  <a:pt x="782" y="566"/>
                </a:lnTo>
                <a:lnTo>
                  <a:pt x="782" y="563"/>
                </a:lnTo>
                <a:lnTo>
                  <a:pt x="790" y="561"/>
                </a:lnTo>
                <a:lnTo>
                  <a:pt x="799" y="561"/>
                </a:lnTo>
                <a:lnTo>
                  <a:pt x="808" y="561"/>
                </a:lnTo>
                <a:lnTo>
                  <a:pt x="817" y="563"/>
                </a:lnTo>
                <a:lnTo>
                  <a:pt x="822" y="564"/>
                </a:lnTo>
                <a:lnTo>
                  <a:pt x="825" y="566"/>
                </a:lnTo>
                <a:lnTo>
                  <a:pt x="825" y="571"/>
                </a:lnTo>
                <a:lnTo>
                  <a:pt x="822" y="574"/>
                </a:lnTo>
                <a:lnTo>
                  <a:pt x="816" y="574"/>
                </a:lnTo>
                <a:lnTo>
                  <a:pt x="809" y="574"/>
                </a:lnTo>
                <a:lnTo>
                  <a:pt x="799" y="574"/>
                </a:lnTo>
                <a:lnTo>
                  <a:pt x="787" y="574"/>
                </a:lnTo>
                <a:lnTo>
                  <a:pt x="800" y="579"/>
                </a:lnTo>
                <a:lnTo>
                  <a:pt x="814" y="580"/>
                </a:lnTo>
                <a:lnTo>
                  <a:pt x="803" y="589"/>
                </a:lnTo>
                <a:lnTo>
                  <a:pt x="792" y="597"/>
                </a:lnTo>
                <a:lnTo>
                  <a:pt x="787" y="601"/>
                </a:lnTo>
                <a:lnTo>
                  <a:pt x="784" y="607"/>
                </a:lnTo>
                <a:lnTo>
                  <a:pt x="781" y="613"/>
                </a:lnTo>
                <a:lnTo>
                  <a:pt x="780" y="617"/>
                </a:lnTo>
                <a:lnTo>
                  <a:pt x="789" y="619"/>
                </a:lnTo>
                <a:lnTo>
                  <a:pt x="797" y="608"/>
                </a:lnTo>
                <a:lnTo>
                  <a:pt x="801" y="605"/>
                </a:lnTo>
                <a:lnTo>
                  <a:pt x="806" y="611"/>
                </a:lnTo>
                <a:lnTo>
                  <a:pt x="813" y="601"/>
                </a:lnTo>
                <a:lnTo>
                  <a:pt x="822" y="597"/>
                </a:lnTo>
                <a:lnTo>
                  <a:pt x="824" y="599"/>
                </a:lnTo>
                <a:lnTo>
                  <a:pt x="826" y="599"/>
                </a:lnTo>
                <a:lnTo>
                  <a:pt x="824" y="596"/>
                </a:lnTo>
                <a:lnTo>
                  <a:pt x="823" y="591"/>
                </a:lnTo>
                <a:lnTo>
                  <a:pt x="825" y="591"/>
                </a:lnTo>
                <a:lnTo>
                  <a:pt x="827" y="593"/>
                </a:lnTo>
                <a:lnTo>
                  <a:pt x="832" y="598"/>
                </a:lnTo>
                <a:lnTo>
                  <a:pt x="833" y="604"/>
                </a:lnTo>
                <a:lnTo>
                  <a:pt x="826" y="606"/>
                </a:lnTo>
                <a:lnTo>
                  <a:pt x="819" y="607"/>
                </a:lnTo>
                <a:lnTo>
                  <a:pt x="818" y="611"/>
                </a:lnTo>
                <a:lnTo>
                  <a:pt x="818" y="614"/>
                </a:lnTo>
                <a:lnTo>
                  <a:pt x="814" y="614"/>
                </a:lnTo>
                <a:lnTo>
                  <a:pt x="808" y="615"/>
                </a:lnTo>
                <a:lnTo>
                  <a:pt x="805" y="619"/>
                </a:lnTo>
                <a:lnTo>
                  <a:pt x="802" y="622"/>
                </a:lnTo>
                <a:lnTo>
                  <a:pt x="803" y="624"/>
                </a:lnTo>
                <a:lnTo>
                  <a:pt x="805" y="625"/>
                </a:lnTo>
                <a:lnTo>
                  <a:pt x="805" y="629"/>
                </a:lnTo>
                <a:lnTo>
                  <a:pt x="803" y="632"/>
                </a:lnTo>
                <a:lnTo>
                  <a:pt x="801" y="634"/>
                </a:lnTo>
                <a:lnTo>
                  <a:pt x="798" y="634"/>
                </a:lnTo>
                <a:lnTo>
                  <a:pt x="793" y="636"/>
                </a:lnTo>
                <a:lnTo>
                  <a:pt x="789" y="636"/>
                </a:lnTo>
                <a:lnTo>
                  <a:pt x="784" y="634"/>
                </a:lnTo>
                <a:lnTo>
                  <a:pt x="781" y="631"/>
                </a:lnTo>
                <a:lnTo>
                  <a:pt x="776" y="626"/>
                </a:lnTo>
                <a:lnTo>
                  <a:pt x="772" y="623"/>
                </a:lnTo>
                <a:lnTo>
                  <a:pt x="770" y="623"/>
                </a:lnTo>
                <a:lnTo>
                  <a:pt x="772" y="623"/>
                </a:lnTo>
                <a:close/>
                <a:moveTo>
                  <a:pt x="780" y="1441"/>
                </a:moveTo>
                <a:lnTo>
                  <a:pt x="773" y="1438"/>
                </a:lnTo>
                <a:lnTo>
                  <a:pt x="775" y="1425"/>
                </a:lnTo>
                <a:lnTo>
                  <a:pt x="780" y="1433"/>
                </a:lnTo>
                <a:lnTo>
                  <a:pt x="780" y="1441"/>
                </a:lnTo>
                <a:close/>
                <a:moveTo>
                  <a:pt x="778" y="874"/>
                </a:moveTo>
                <a:lnTo>
                  <a:pt x="775" y="873"/>
                </a:lnTo>
                <a:lnTo>
                  <a:pt x="775" y="870"/>
                </a:lnTo>
                <a:lnTo>
                  <a:pt x="777" y="870"/>
                </a:lnTo>
                <a:lnTo>
                  <a:pt x="780" y="869"/>
                </a:lnTo>
                <a:lnTo>
                  <a:pt x="782" y="868"/>
                </a:lnTo>
                <a:lnTo>
                  <a:pt x="783" y="866"/>
                </a:lnTo>
                <a:lnTo>
                  <a:pt x="792" y="865"/>
                </a:lnTo>
                <a:lnTo>
                  <a:pt x="803" y="865"/>
                </a:lnTo>
                <a:lnTo>
                  <a:pt x="797" y="875"/>
                </a:lnTo>
                <a:lnTo>
                  <a:pt x="789" y="885"/>
                </a:lnTo>
                <a:lnTo>
                  <a:pt x="787" y="875"/>
                </a:lnTo>
                <a:lnTo>
                  <a:pt x="778" y="874"/>
                </a:lnTo>
                <a:lnTo>
                  <a:pt x="781" y="874"/>
                </a:lnTo>
                <a:lnTo>
                  <a:pt x="778" y="874"/>
                </a:lnTo>
                <a:close/>
                <a:moveTo>
                  <a:pt x="785" y="1531"/>
                </a:moveTo>
                <a:lnTo>
                  <a:pt x="782" y="1536"/>
                </a:lnTo>
                <a:lnTo>
                  <a:pt x="778" y="1537"/>
                </a:lnTo>
                <a:lnTo>
                  <a:pt x="780" y="1534"/>
                </a:lnTo>
                <a:lnTo>
                  <a:pt x="785" y="1531"/>
                </a:lnTo>
                <a:lnTo>
                  <a:pt x="784" y="1531"/>
                </a:lnTo>
                <a:lnTo>
                  <a:pt x="785" y="1531"/>
                </a:lnTo>
                <a:close/>
                <a:moveTo>
                  <a:pt x="794" y="1510"/>
                </a:moveTo>
                <a:lnTo>
                  <a:pt x="787" y="1511"/>
                </a:lnTo>
                <a:lnTo>
                  <a:pt x="784" y="1518"/>
                </a:lnTo>
                <a:lnTo>
                  <a:pt x="784" y="1514"/>
                </a:lnTo>
                <a:lnTo>
                  <a:pt x="787" y="1512"/>
                </a:lnTo>
                <a:lnTo>
                  <a:pt x="790" y="1510"/>
                </a:lnTo>
                <a:lnTo>
                  <a:pt x="793" y="1508"/>
                </a:lnTo>
                <a:lnTo>
                  <a:pt x="793" y="1509"/>
                </a:lnTo>
                <a:lnTo>
                  <a:pt x="794" y="1510"/>
                </a:lnTo>
                <a:lnTo>
                  <a:pt x="795" y="1509"/>
                </a:lnTo>
                <a:lnTo>
                  <a:pt x="798" y="1508"/>
                </a:lnTo>
                <a:lnTo>
                  <a:pt x="795" y="1509"/>
                </a:lnTo>
                <a:lnTo>
                  <a:pt x="794" y="1510"/>
                </a:lnTo>
                <a:lnTo>
                  <a:pt x="794" y="1509"/>
                </a:lnTo>
                <a:lnTo>
                  <a:pt x="794" y="1510"/>
                </a:lnTo>
                <a:close/>
                <a:moveTo>
                  <a:pt x="808" y="1608"/>
                </a:moveTo>
                <a:lnTo>
                  <a:pt x="806" y="1608"/>
                </a:lnTo>
                <a:lnTo>
                  <a:pt x="802" y="1605"/>
                </a:lnTo>
                <a:lnTo>
                  <a:pt x="802" y="1603"/>
                </a:lnTo>
                <a:lnTo>
                  <a:pt x="802" y="1599"/>
                </a:lnTo>
                <a:lnTo>
                  <a:pt x="807" y="1602"/>
                </a:lnTo>
                <a:lnTo>
                  <a:pt x="808" y="1608"/>
                </a:lnTo>
                <a:lnTo>
                  <a:pt x="808" y="1607"/>
                </a:lnTo>
                <a:lnTo>
                  <a:pt x="808" y="1608"/>
                </a:lnTo>
                <a:close/>
                <a:moveTo>
                  <a:pt x="816" y="1444"/>
                </a:moveTo>
                <a:lnTo>
                  <a:pt x="824" y="1458"/>
                </a:lnTo>
                <a:lnTo>
                  <a:pt x="832" y="1471"/>
                </a:lnTo>
                <a:lnTo>
                  <a:pt x="820" y="1460"/>
                </a:lnTo>
                <a:lnTo>
                  <a:pt x="816" y="1444"/>
                </a:lnTo>
                <a:close/>
                <a:moveTo>
                  <a:pt x="838" y="1406"/>
                </a:moveTo>
                <a:lnTo>
                  <a:pt x="839" y="1410"/>
                </a:lnTo>
                <a:lnTo>
                  <a:pt x="840" y="1413"/>
                </a:lnTo>
                <a:lnTo>
                  <a:pt x="839" y="1410"/>
                </a:lnTo>
                <a:lnTo>
                  <a:pt x="838" y="1406"/>
                </a:lnTo>
                <a:close/>
                <a:moveTo>
                  <a:pt x="857" y="1406"/>
                </a:moveTo>
                <a:lnTo>
                  <a:pt x="850" y="1402"/>
                </a:lnTo>
                <a:lnTo>
                  <a:pt x="847" y="1393"/>
                </a:lnTo>
                <a:lnTo>
                  <a:pt x="839" y="1383"/>
                </a:lnTo>
                <a:lnTo>
                  <a:pt x="831" y="1372"/>
                </a:lnTo>
                <a:lnTo>
                  <a:pt x="833" y="1383"/>
                </a:lnTo>
                <a:lnTo>
                  <a:pt x="832" y="1391"/>
                </a:lnTo>
                <a:lnTo>
                  <a:pt x="830" y="1389"/>
                </a:lnTo>
                <a:lnTo>
                  <a:pt x="827" y="1388"/>
                </a:lnTo>
                <a:lnTo>
                  <a:pt x="826" y="1392"/>
                </a:lnTo>
                <a:lnTo>
                  <a:pt x="830" y="1396"/>
                </a:lnTo>
                <a:lnTo>
                  <a:pt x="824" y="1393"/>
                </a:lnTo>
                <a:lnTo>
                  <a:pt x="819" y="1386"/>
                </a:lnTo>
                <a:lnTo>
                  <a:pt x="818" y="1379"/>
                </a:lnTo>
                <a:lnTo>
                  <a:pt x="820" y="1371"/>
                </a:lnTo>
                <a:lnTo>
                  <a:pt x="822" y="1363"/>
                </a:lnTo>
                <a:lnTo>
                  <a:pt x="823" y="1355"/>
                </a:lnTo>
                <a:lnTo>
                  <a:pt x="828" y="1354"/>
                </a:lnTo>
                <a:lnTo>
                  <a:pt x="834" y="1360"/>
                </a:lnTo>
                <a:lnTo>
                  <a:pt x="838" y="1369"/>
                </a:lnTo>
                <a:lnTo>
                  <a:pt x="841" y="1377"/>
                </a:lnTo>
                <a:lnTo>
                  <a:pt x="846" y="1385"/>
                </a:lnTo>
                <a:lnTo>
                  <a:pt x="851" y="1393"/>
                </a:lnTo>
                <a:lnTo>
                  <a:pt x="852" y="1394"/>
                </a:lnTo>
                <a:lnTo>
                  <a:pt x="853" y="1396"/>
                </a:lnTo>
                <a:lnTo>
                  <a:pt x="857" y="1396"/>
                </a:lnTo>
                <a:lnTo>
                  <a:pt x="860" y="1396"/>
                </a:lnTo>
                <a:lnTo>
                  <a:pt x="861" y="1402"/>
                </a:lnTo>
                <a:lnTo>
                  <a:pt x="857" y="1406"/>
                </a:lnTo>
                <a:lnTo>
                  <a:pt x="857" y="1408"/>
                </a:lnTo>
                <a:lnTo>
                  <a:pt x="857" y="1406"/>
                </a:lnTo>
                <a:close/>
                <a:moveTo>
                  <a:pt x="906" y="1658"/>
                </a:moveTo>
                <a:lnTo>
                  <a:pt x="905" y="1660"/>
                </a:lnTo>
                <a:lnTo>
                  <a:pt x="905" y="1662"/>
                </a:lnTo>
                <a:lnTo>
                  <a:pt x="900" y="1661"/>
                </a:lnTo>
                <a:lnTo>
                  <a:pt x="894" y="1660"/>
                </a:lnTo>
                <a:lnTo>
                  <a:pt x="899" y="1654"/>
                </a:lnTo>
                <a:lnTo>
                  <a:pt x="906" y="1658"/>
                </a:lnTo>
                <a:lnTo>
                  <a:pt x="902" y="1655"/>
                </a:lnTo>
                <a:lnTo>
                  <a:pt x="906" y="1658"/>
                </a:lnTo>
                <a:close/>
                <a:moveTo>
                  <a:pt x="892" y="1645"/>
                </a:moveTo>
                <a:lnTo>
                  <a:pt x="896" y="1647"/>
                </a:lnTo>
                <a:lnTo>
                  <a:pt x="893" y="1653"/>
                </a:lnTo>
                <a:lnTo>
                  <a:pt x="890" y="1657"/>
                </a:lnTo>
                <a:lnTo>
                  <a:pt x="885" y="1658"/>
                </a:lnTo>
                <a:lnTo>
                  <a:pt x="881" y="1657"/>
                </a:lnTo>
                <a:lnTo>
                  <a:pt x="881" y="1652"/>
                </a:lnTo>
                <a:lnTo>
                  <a:pt x="886" y="1647"/>
                </a:lnTo>
                <a:lnTo>
                  <a:pt x="892" y="1645"/>
                </a:lnTo>
                <a:lnTo>
                  <a:pt x="891" y="1646"/>
                </a:lnTo>
                <a:lnTo>
                  <a:pt x="892" y="1645"/>
                </a:lnTo>
                <a:close/>
                <a:moveTo>
                  <a:pt x="886" y="1636"/>
                </a:moveTo>
                <a:lnTo>
                  <a:pt x="883" y="1637"/>
                </a:lnTo>
                <a:lnTo>
                  <a:pt x="881" y="1636"/>
                </a:lnTo>
                <a:lnTo>
                  <a:pt x="880" y="1633"/>
                </a:lnTo>
                <a:lnTo>
                  <a:pt x="879" y="1629"/>
                </a:lnTo>
                <a:lnTo>
                  <a:pt x="879" y="1627"/>
                </a:lnTo>
                <a:lnTo>
                  <a:pt x="882" y="1625"/>
                </a:lnTo>
                <a:lnTo>
                  <a:pt x="885" y="1626"/>
                </a:lnTo>
                <a:lnTo>
                  <a:pt x="886" y="1628"/>
                </a:lnTo>
                <a:lnTo>
                  <a:pt x="886" y="1628"/>
                </a:lnTo>
                <a:lnTo>
                  <a:pt x="886" y="1629"/>
                </a:lnTo>
                <a:lnTo>
                  <a:pt x="890" y="1626"/>
                </a:lnTo>
                <a:lnTo>
                  <a:pt x="894" y="1628"/>
                </a:lnTo>
                <a:lnTo>
                  <a:pt x="891" y="1633"/>
                </a:lnTo>
                <a:lnTo>
                  <a:pt x="886" y="1636"/>
                </a:lnTo>
                <a:lnTo>
                  <a:pt x="886" y="1636"/>
                </a:lnTo>
                <a:lnTo>
                  <a:pt x="886" y="1636"/>
                </a:lnTo>
                <a:close/>
                <a:moveTo>
                  <a:pt x="899" y="1400"/>
                </a:moveTo>
                <a:lnTo>
                  <a:pt x="899" y="1401"/>
                </a:lnTo>
                <a:lnTo>
                  <a:pt x="899" y="1400"/>
                </a:lnTo>
                <a:close/>
                <a:moveTo>
                  <a:pt x="898" y="1421"/>
                </a:moveTo>
                <a:lnTo>
                  <a:pt x="904" y="1411"/>
                </a:lnTo>
                <a:lnTo>
                  <a:pt x="915" y="1406"/>
                </a:lnTo>
                <a:lnTo>
                  <a:pt x="908" y="1403"/>
                </a:lnTo>
                <a:lnTo>
                  <a:pt x="901" y="1400"/>
                </a:lnTo>
                <a:lnTo>
                  <a:pt x="898" y="1398"/>
                </a:lnTo>
                <a:lnTo>
                  <a:pt x="894" y="1395"/>
                </a:lnTo>
                <a:lnTo>
                  <a:pt x="907" y="1394"/>
                </a:lnTo>
                <a:lnTo>
                  <a:pt x="920" y="1396"/>
                </a:lnTo>
                <a:lnTo>
                  <a:pt x="913" y="1391"/>
                </a:lnTo>
                <a:lnTo>
                  <a:pt x="905" y="1387"/>
                </a:lnTo>
                <a:lnTo>
                  <a:pt x="904" y="1385"/>
                </a:lnTo>
                <a:lnTo>
                  <a:pt x="902" y="1387"/>
                </a:lnTo>
                <a:lnTo>
                  <a:pt x="899" y="1389"/>
                </a:lnTo>
                <a:lnTo>
                  <a:pt x="897" y="1391"/>
                </a:lnTo>
                <a:lnTo>
                  <a:pt x="884" y="1396"/>
                </a:lnTo>
                <a:lnTo>
                  <a:pt x="879" y="1408"/>
                </a:lnTo>
                <a:lnTo>
                  <a:pt x="874" y="1403"/>
                </a:lnTo>
                <a:lnTo>
                  <a:pt x="875" y="1396"/>
                </a:lnTo>
                <a:lnTo>
                  <a:pt x="876" y="1392"/>
                </a:lnTo>
                <a:lnTo>
                  <a:pt x="876" y="1387"/>
                </a:lnTo>
                <a:lnTo>
                  <a:pt x="883" y="1389"/>
                </a:lnTo>
                <a:lnTo>
                  <a:pt x="893" y="1387"/>
                </a:lnTo>
                <a:lnTo>
                  <a:pt x="897" y="1384"/>
                </a:lnTo>
                <a:lnTo>
                  <a:pt x="899" y="1380"/>
                </a:lnTo>
                <a:lnTo>
                  <a:pt x="904" y="1379"/>
                </a:lnTo>
                <a:lnTo>
                  <a:pt x="909" y="1377"/>
                </a:lnTo>
                <a:lnTo>
                  <a:pt x="897" y="1377"/>
                </a:lnTo>
                <a:lnTo>
                  <a:pt x="894" y="1370"/>
                </a:lnTo>
                <a:lnTo>
                  <a:pt x="900" y="1368"/>
                </a:lnTo>
                <a:lnTo>
                  <a:pt x="899" y="1362"/>
                </a:lnTo>
                <a:lnTo>
                  <a:pt x="894" y="1359"/>
                </a:lnTo>
                <a:lnTo>
                  <a:pt x="890" y="1361"/>
                </a:lnTo>
                <a:lnTo>
                  <a:pt x="888" y="1362"/>
                </a:lnTo>
                <a:lnTo>
                  <a:pt x="884" y="1363"/>
                </a:lnTo>
                <a:lnTo>
                  <a:pt x="883" y="1362"/>
                </a:lnTo>
                <a:lnTo>
                  <a:pt x="883" y="1361"/>
                </a:lnTo>
                <a:lnTo>
                  <a:pt x="883" y="1360"/>
                </a:lnTo>
                <a:lnTo>
                  <a:pt x="882" y="1358"/>
                </a:lnTo>
                <a:lnTo>
                  <a:pt x="880" y="1359"/>
                </a:lnTo>
                <a:lnTo>
                  <a:pt x="876" y="1360"/>
                </a:lnTo>
                <a:lnTo>
                  <a:pt x="872" y="1363"/>
                </a:lnTo>
                <a:lnTo>
                  <a:pt x="865" y="1364"/>
                </a:lnTo>
                <a:lnTo>
                  <a:pt x="868" y="1355"/>
                </a:lnTo>
                <a:lnTo>
                  <a:pt x="876" y="1351"/>
                </a:lnTo>
                <a:lnTo>
                  <a:pt x="891" y="1350"/>
                </a:lnTo>
                <a:lnTo>
                  <a:pt x="905" y="1353"/>
                </a:lnTo>
                <a:lnTo>
                  <a:pt x="907" y="1355"/>
                </a:lnTo>
                <a:lnTo>
                  <a:pt x="906" y="1359"/>
                </a:lnTo>
                <a:lnTo>
                  <a:pt x="905" y="1361"/>
                </a:lnTo>
                <a:lnTo>
                  <a:pt x="906" y="1363"/>
                </a:lnTo>
                <a:lnTo>
                  <a:pt x="908" y="1364"/>
                </a:lnTo>
                <a:lnTo>
                  <a:pt x="912" y="1365"/>
                </a:lnTo>
                <a:lnTo>
                  <a:pt x="916" y="1363"/>
                </a:lnTo>
                <a:lnTo>
                  <a:pt x="922" y="1361"/>
                </a:lnTo>
                <a:lnTo>
                  <a:pt x="927" y="1363"/>
                </a:lnTo>
                <a:lnTo>
                  <a:pt x="933" y="1365"/>
                </a:lnTo>
                <a:lnTo>
                  <a:pt x="926" y="1368"/>
                </a:lnTo>
                <a:lnTo>
                  <a:pt x="923" y="1373"/>
                </a:lnTo>
                <a:lnTo>
                  <a:pt x="929" y="1381"/>
                </a:lnTo>
                <a:lnTo>
                  <a:pt x="935" y="1389"/>
                </a:lnTo>
                <a:lnTo>
                  <a:pt x="931" y="1391"/>
                </a:lnTo>
                <a:lnTo>
                  <a:pt x="926" y="1393"/>
                </a:lnTo>
                <a:lnTo>
                  <a:pt x="933" y="1394"/>
                </a:lnTo>
                <a:lnTo>
                  <a:pt x="939" y="1397"/>
                </a:lnTo>
                <a:lnTo>
                  <a:pt x="929" y="1401"/>
                </a:lnTo>
                <a:lnTo>
                  <a:pt x="920" y="1406"/>
                </a:lnTo>
                <a:lnTo>
                  <a:pt x="925" y="1408"/>
                </a:lnTo>
                <a:lnTo>
                  <a:pt x="931" y="1405"/>
                </a:lnTo>
                <a:lnTo>
                  <a:pt x="935" y="1403"/>
                </a:lnTo>
                <a:lnTo>
                  <a:pt x="940" y="1406"/>
                </a:lnTo>
                <a:lnTo>
                  <a:pt x="938" y="1410"/>
                </a:lnTo>
                <a:lnTo>
                  <a:pt x="938" y="1416"/>
                </a:lnTo>
                <a:lnTo>
                  <a:pt x="941" y="1419"/>
                </a:lnTo>
                <a:lnTo>
                  <a:pt x="945" y="1423"/>
                </a:lnTo>
                <a:lnTo>
                  <a:pt x="934" y="1428"/>
                </a:lnTo>
                <a:lnTo>
                  <a:pt x="923" y="1426"/>
                </a:lnTo>
                <a:lnTo>
                  <a:pt x="909" y="1425"/>
                </a:lnTo>
                <a:lnTo>
                  <a:pt x="898" y="1421"/>
                </a:lnTo>
                <a:lnTo>
                  <a:pt x="898" y="1421"/>
                </a:lnTo>
                <a:lnTo>
                  <a:pt x="898" y="1421"/>
                </a:lnTo>
                <a:close/>
                <a:moveTo>
                  <a:pt x="883" y="1380"/>
                </a:moveTo>
                <a:lnTo>
                  <a:pt x="882" y="1380"/>
                </a:lnTo>
                <a:lnTo>
                  <a:pt x="882" y="1381"/>
                </a:lnTo>
                <a:lnTo>
                  <a:pt x="882" y="1380"/>
                </a:lnTo>
                <a:lnTo>
                  <a:pt x="883" y="1380"/>
                </a:lnTo>
                <a:close/>
                <a:moveTo>
                  <a:pt x="948" y="1470"/>
                </a:moveTo>
                <a:lnTo>
                  <a:pt x="942" y="1472"/>
                </a:lnTo>
                <a:lnTo>
                  <a:pt x="937" y="1472"/>
                </a:lnTo>
                <a:lnTo>
                  <a:pt x="935" y="1475"/>
                </a:lnTo>
                <a:lnTo>
                  <a:pt x="934" y="1477"/>
                </a:lnTo>
                <a:lnTo>
                  <a:pt x="932" y="1478"/>
                </a:lnTo>
                <a:lnTo>
                  <a:pt x="930" y="1478"/>
                </a:lnTo>
                <a:lnTo>
                  <a:pt x="924" y="1479"/>
                </a:lnTo>
                <a:lnTo>
                  <a:pt x="917" y="1478"/>
                </a:lnTo>
                <a:lnTo>
                  <a:pt x="916" y="1475"/>
                </a:lnTo>
                <a:lnTo>
                  <a:pt x="917" y="1471"/>
                </a:lnTo>
                <a:lnTo>
                  <a:pt x="918" y="1467"/>
                </a:lnTo>
                <a:lnTo>
                  <a:pt x="917" y="1462"/>
                </a:lnTo>
                <a:lnTo>
                  <a:pt x="917" y="1460"/>
                </a:lnTo>
                <a:lnTo>
                  <a:pt x="916" y="1459"/>
                </a:lnTo>
                <a:lnTo>
                  <a:pt x="914" y="1458"/>
                </a:lnTo>
                <a:lnTo>
                  <a:pt x="912" y="1459"/>
                </a:lnTo>
                <a:lnTo>
                  <a:pt x="907" y="1458"/>
                </a:lnTo>
                <a:lnTo>
                  <a:pt x="906" y="1455"/>
                </a:lnTo>
                <a:lnTo>
                  <a:pt x="910" y="1453"/>
                </a:lnTo>
                <a:lnTo>
                  <a:pt x="916" y="1452"/>
                </a:lnTo>
                <a:lnTo>
                  <a:pt x="918" y="1446"/>
                </a:lnTo>
                <a:lnTo>
                  <a:pt x="922" y="1444"/>
                </a:lnTo>
                <a:lnTo>
                  <a:pt x="923" y="1446"/>
                </a:lnTo>
                <a:lnTo>
                  <a:pt x="923" y="1448"/>
                </a:lnTo>
                <a:lnTo>
                  <a:pt x="925" y="1453"/>
                </a:lnTo>
                <a:lnTo>
                  <a:pt x="925" y="1458"/>
                </a:lnTo>
                <a:lnTo>
                  <a:pt x="929" y="1456"/>
                </a:lnTo>
                <a:lnTo>
                  <a:pt x="932" y="1454"/>
                </a:lnTo>
                <a:lnTo>
                  <a:pt x="935" y="1453"/>
                </a:lnTo>
                <a:lnTo>
                  <a:pt x="937" y="1451"/>
                </a:lnTo>
                <a:lnTo>
                  <a:pt x="934" y="1448"/>
                </a:lnTo>
                <a:lnTo>
                  <a:pt x="932" y="1446"/>
                </a:lnTo>
                <a:lnTo>
                  <a:pt x="935" y="1444"/>
                </a:lnTo>
                <a:lnTo>
                  <a:pt x="941" y="1445"/>
                </a:lnTo>
                <a:lnTo>
                  <a:pt x="949" y="1451"/>
                </a:lnTo>
                <a:lnTo>
                  <a:pt x="950" y="1460"/>
                </a:lnTo>
                <a:lnTo>
                  <a:pt x="947" y="1462"/>
                </a:lnTo>
                <a:lnTo>
                  <a:pt x="945" y="1464"/>
                </a:lnTo>
                <a:lnTo>
                  <a:pt x="947" y="1467"/>
                </a:lnTo>
                <a:lnTo>
                  <a:pt x="948" y="1470"/>
                </a:lnTo>
                <a:lnTo>
                  <a:pt x="948" y="1469"/>
                </a:lnTo>
                <a:lnTo>
                  <a:pt x="948" y="1470"/>
                </a:lnTo>
                <a:close/>
                <a:moveTo>
                  <a:pt x="908" y="1492"/>
                </a:moveTo>
                <a:lnTo>
                  <a:pt x="905" y="1491"/>
                </a:lnTo>
                <a:lnTo>
                  <a:pt x="906" y="1486"/>
                </a:lnTo>
                <a:lnTo>
                  <a:pt x="913" y="1484"/>
                </a:lnTo>
                <a:lnTo>
                  <a:pt x="921" y="1485"/>
                </a:lnTo>
                <a:lnTo>
                  <a:pt x="915" y="1488"/>
                </a:lnTo>
                <a:lnTo>
                  <a:pt x="908" y="1492"/>
                </a:lnTo>
                <a:lnTo>
                  <a:pt x="909" y="1491"/>
                </a:lnTo>
                <a:lnTo>
                  <a:pt x="908" y="1492"/>
                </a:lnTo>
                <a:close/>
                <a:moveTo>
                  <a:pt x="923" y="1442"/>
                </a:moveTo>
                <a:lnTo>
                  <a:pt x="924" y="1441"/>
                </a:lnTo>
                <a:lnTo>
                  <a:pt x="924" y="1442"/>
                </a:lnTo>
                <a:lnTo>
                  <a:pt x="924" y="1442"/>
                </a:lnTo>
                <a:lnTo>
                  <a:pt x="923" y="1442"/>
                </a:lnTo>
                <a:lnTo>
                  <a:pt x="924" y="1442"/>
                </a:lnTo>
                <a:lnTo>
                  <a:pt x="923" y="1442"/>
                </a:lnTo>
                <a:close/>
                <a:moveTo>
                  <a:pt x="900" y="1522"/>
                </a:moveTo>
                <a:lnTo>
                  <a:pt x="907" y="1517"/>
                </a:lnTo>
                <a:lnTo>
                  <a:pt x="918" y="1518"/>
                </a:lnTo>
                <a:lnTo>
                  <a:pt x="909" y="1521"/>
                </a:lnTo>
                <a:lnTo>
                  <a:pt x="900" y="1522"/>
                </a:lnTo>
                <a:close/>
                <a:moveTo>
                  <a:pt x="950" y="1517"/>
                </a:moveTo>
                <a:lnTo>
                  <a:pt x="941" y="1517"/>
                </a:lnTo>
                <a:lnTo>
                  <a:pt x="932" y="1518"/>
                </a:lnTo>
                <a:lnTo>
                  <a:pt x="925" y="1516"/>
                </a:lnTo>
                <a:lnTo>
                  <a:pt x="925" y="1509"/>
                </a:lnTo>
                <a:lnTo>
                  <a:pt x="933" y="1508"/>
                </a:lnTo>
                <a:lnTo>
                  <a:pt x="942" y="1509"/>
                </a:lnTo>
                <a:lnTo>
                  <a:pt x="946" y="1510"/>
                </a:lnTo>
                <a:lnTo>
                  <a:pt x="950" y="1512"/>
                </a:lnTo>
                <a:lnTo>
                  <a:pt x="951" y="1516"/>
                </a:lnTo>
                <a:lnTo>
                  <a:pt x="950" y="1517"/>
                </a:lnTo>
                <a:lnTo>
                  <a:pt x="949" y="1516"/>
                </a:lnTo>
                <a:lnTo>
                  <a:pt x="950" y="1517"/>
                </a:lnTo>
                <a:close/>
                <a:moveTo>
                  <a:pt x="958" y="1496"/>
                </a:moveTo>
                <a:lnTo>
                  <a:pt x="945" y="1500"/>
                </a:lnTo>
                <a:lnTo>
                  <a:pt x="930" y="1497"/>
                </a:lnTo>
                <a:lnTo>
                  <a:pt x="925" y="1497"/>
                </a:lnTo>
                <a:lnTo>
                  <a:pt x="923" y="1494"/>
                </a:lnTo>
                <a:lnTo>
                  <a:pt x="924" y="1491"/>
                </a:lnTo>
                <a:lnTo>
                  <a:pt x="926" y="1488"/>
                </a:lnTo>
                <a:lnTo>
                  <a:pt x="926" y="1486"/>
                </a:lnTo>
                <a:lnTo>
                  <a:pt x="926" y="1485"/>
                </a:lnTo>
                <a:lnTo>
                  <a:pt x="926" y="1483"/>
                </a:lnTo>
                <a:lnTo>
                  <a:pt x="926" y="1481"/>
                </a:lnTo>
                <a:lnTo>
                  <a:pt x="930" y="1480"/>
                </a:lnTo>
                <a:lnTo>
                  <a:pt x="933" y="1481"/>
                </a:lnTo>
                <a:lnTo>
                  <a:pt x="940" y="1480"/>
                </a:lnTo>
                <a:lnTo>
                  <a:pt x="948" y="1479"/>
                </a:lnTo>
                <a:lnTo>
                  <a:pt x="960" y="1486"/>
                </a:lnTo>
                <a:lnTo>
                  <a:pt x="958" y="1496"/>
                </a:lnTo>
                <a:lnTo>
                  <a:pt x="958" y="1496"/>
                </a:lnTo>
                <a:lnTo>
                  <a:pt x="958" y="1496"/>
                </a:lnTo>
                <a:close/>
                <a:moveTo>
                  <a:pt x="1028" y="1625"/>
                </a:moveTo>
                <a:lnTo>
                  <a:pt x="1026" y="1624"/>
                </a:lnTo>
                <a:lnTo>
                  <a:pt x="1026" y="1624"/>
                </a:lnTo>
                <a:lnTo>
                  <a:pt x="1028" y="1624"/>
                </a:lnTo>
                <a:lnTo>
                  <a:pt x="1028" y="1625"/>
                </a:lnTo>
                <a:close/>
                <a:moveTo>
                  <a:pt x="1021" y="1626"/>
                </a:moveTo>
                <a:lnTo>
                  <a:pt x="1028" y="1626"/>
                </a:lnTo>
                <a:lnTo>
                  <a:pt x="1033" y="1627"/>
                </a:lnTo>
                <a:lnTo>
                  <a:pt x="1037" y="1633"/>
                </a:lnTo>
                <a:lnTo>
                  <a:pt x="1034" y="1638"/>
                </a:lnTo>
                <a:lnTo>
                  <a:pt x="1028" y="1640"/>
                </a:lnTo>
                <a:lnTo>
                  <a:pt x="1021" y="1637"/>
                </a:lnTo>
                <a:lnTo>
                  <a:pt x="1016" y="1630"/>
                </a:lnTo>
                <a:lnTo>
                  <a:pt x="1021" y="1626"/>
                </a:lnTo>
                <a:lnTo>
                  <a:pt x="1021" y="1626"/>
                </a:lnTo>
                <a:lnTo>
                  <a:pt x="1021" y="1626"/>
                </a:lnTo>
                <a:close/>
                <a:moveTo>
                  <a:pt x="1034" y="1494"/>
                </a:moveTo>
                <a:lnTo>
                  <a:pt x="1021" y="1491"/>
                </a:lnTo>
                <a:lnTo>
                  <a:pt x="1007" y="1480"/>
                </a:lnTo>
                <a:lnTo>
                  <a:pt x="1015" y="1479"/>
                </a:lnTo>
                <a:lnTo>
                  <a:pt x="1022" y="1484"/>
                </a:lnTo>
                <a:lnTo>
                  <a:pt x="1030" y="1488"/>
                </a:lnTo>
                <a:lnTo>
                  <a:pt x="1034" y="1494"/>
                </a:lnTo>
                <a:lnTo>
                  <a:pt x="1034" y="1493"/>
                </a:lnTo>
                <a:lnTo>
                  <a:pt x="1034" y="1494"/>
                </a:lnTo>
                <a:close/>
                <a:moveTo>
                  <a:pt x="1047" y="1488"/>
                </a:moveTo>
                <a:lnTo>
                  <a:pt x="1047" y="1492"/>
                </a:lnTo>
                <a:lnTo>
                  <a:pt x="1044" y="1492"/>
                </a:lnTo>
                <a:lnTo>
                  <a:pt x="1040" y="1491"/>
                </a:lnTo>
                <a:lnTo>
                  <a:pt x="1038" y="1487"/>
                </a:lnTo>
                <a:lnTo>
                  <a:pt x="1044" y="1486"/>
                </a:lnTo>
                <a:lnTo>
                  <a:pt x="1047" y="1488"/>
                </a:lnTo>
                <a:lnTo>
                  <a:pt x="1046" y="1488"/>
                </a:lnTo>
                <a:lnTo>
                  <a:pt x="1047" y="1488"/>
                </a:lnTo>
                <a:close/>
                <a:moveTo>
                  <a:pt x="1044" y="1181"/>
                </a:moveTo>
                <a:lnTo>
                  <a:pt x="1040" y="1179"/>
                </a:lnTo>
                <a:lnTo>
                  <a:pt x="1044" y="1176"/>
                </a:lnTo>
                <a:lnTo>
                  <a:pt x="1049" y="1176"/>
                </a:lnTo>
                <a:lnTo>
                  <a:pt x="1056" y="1176"/>
                </a:lnTo>
                <a:lnTo>
                  <a:pt x="1050" y="1181"/>
                </a:lnTo>
                <a:lnTo>
                  <a:pt x="1044" y="1181"/>
                </a:lnTo>
                <a:lnTo>
                  <a:pt x="1045" y="1181"/>
                </a:lnTo>
                <a:lnTo>
                  <a:pt x="1044" y="1181"/>
                </a:lnTo>
                <a:close/>
                <a:moveTo>
                  <a:pt x="1062" y="1170"/>
                </a:moveTo>
                <a:lnTo>
                  <a:pt x="1070" y="1170"/>
                </a:lnTo>
                <a:lnTo>
                  <a:pt x="1073" y="1167"/>
                </a:lnTo>
                <a:lnTo>
                  <a:pt x="1069" y="1165"/>
                </a:lnTo>
                <a:lnTo>
                  <a:pt x="1063" y="1165"/>
                </a:lnTo>
                <a:lnTo>
                  <a:pt x="1069" y="1160"/>
                </a:lnTo>
                <a:lnTo>
                  <a:pt x="1078" y="1157"/>
                </a:lnTo>
                <a:lnTo>
                  <a:pt x="1075" y="1155"/>
                </a:lnTo>
                <a:lnTo>
                  <a:pt x="1073" y="1152"/>
                </a:lnTo>
                <a:lnTo>
                  <a:pt x="1077" y="1148"/>
                </a:lnTo>
                <a:lnTo>
                  <a:pt x="1081" y="1147"/>
                </a:lnTo>
                <a:lnTo>
                  <a:pt x="1090" y="1149"/>
                </a:lnTo>
                <a:lnTo>
                  <a:pt x="1095" y="1156"/>
                </a:lnTo>
                <a:lnTo>
                  <a:pt x="1091" y="1161"/>
                </a:lnTo>
                <a:lnTo>
                  <a:pt x="1087" y="1165"/>
                </a:lnTo>
                <a:lnTo>
                  <a:pt x="1087" y="1169"/>
                </a:lnTo>
                <a:lnTo>
                  <a:pt x="1083" y="1171"/>
                </a:lnTo>
                <a:lnTo>
                  <a:pt x="1071" y="1172"/>
                </a:lnTo>
                <a:lnTo>
                  <a:pt x="1062" y="1170"/>
                </a:lnTo>
                <a:lnTo>
                  <a:pt x="1062" y="1170"/>
                </a:lnTo>
                <a:lnTo>
                  <a:pt x="1062" y="1170"/>
                </a:lnTo>
                <a:close/>
                <a:moveTo>
                  <a:pt x="1097" y="881"/>
                </a:moveTo>
                <a:lnTo>
                  <a:pt x="1107" y="878"/>
                </a:lnTo>
                <a:lnTo>
                  <a:pt x="1116" y="873"/>
                </a:lnTo>
                <a:lnTo>
                  <a:pt x="1121" y="871"/>
                </a:lnTo>
                <a:lnTo>
                  <a:pt x="1122" y="868"/>
                </a:lnTo>
                <a:lnTo>
                  <a:pt x="1118" y="866"/>
                </a:lnTo>
                <a:lnTo>
                  <a:pt x="1113" y="866"/>
                </a:lnTo>
                <a:lnTo>
                  <a:pt x="1118" y="866"/>
                </a:lnTo>
                <a:lnTo>
                  <a:pt x="1121" y="866"/>
                </a:lnTo>
                <a:lnTo>
                  <a:pt x="1123" y="865"/>
                </a:lnTo>
                <a:lnTo>
                  <a:pt x="1127" y="865"/>
                </a:lnTo>
                <a:lnTo>
                  <a:pt x="1133" y="866"/>
                </a:lnTo>
                <a:lnTo>
                  <a:pt x="1138" y="871"/>
                </a:lnTo>
                <a:lnTo>
                  <a:pt x="1118" y="879"/>
                </a:lnTo>
                <a:lnTo>
                  <a:pt x="1097" y="881"/>
                </a:lnTo>
                <a:lnTo>
                  <a:pt x="1106" y="882"/>
                </a:lnTo>
                <a:lnTo>
                  <a:pt x="1097" y="881"/>
                </a:lnTo>
                <a:close/>
                <a:moveTo>
                  <a:pt x="1121" y="919"/>
                </a:moveTo>
                <a:lnTo>
                  <a:pt x="1124" y="914"/>
                </a:lnTo>
                <a:lnTo>
                  <a:pt x="1131" y="914"/>
                </a:lnTo>
                <a:lnTo>
                  <a:pt x="1131" y="910"/>
                </a:lnTo>
                <a:lnTo>
                  <a:pt x="1131" y="905"/>
                </a:lnTo>
                <a:lnTo>
                  <a:pt x="1133" y="907"/>
                </a:lnTo>
                <a:lnTo>
                  <a:pt x="1136" y="907"/>
                </a:lnTo>
                <a:lnTo>
                  <a:pt x="1138" y="905"/>
                </a:lnTo>
                <a:lnTo>
                  <a:pt x="1136" y="903"/>
                </a:lnTo>
                <a:lnTo>
                  <a:pt x="1139" y="902"/>
                </a:lnTo>
                <a:lnTo>
                  <a:pt x="1143" y="900"/>
                </a:lnTo>
                <a:lnTo>
                  <a:pt x="1145" y="903"/>
                </a:lnTo>
                <a:lnTo>
                  <a:pt x="1146" y="906"/>
                </a:lnTo>
                <a:lnTo>
                  <a:pt x="1149" y="908"/>
                </a:lnTo>
                <a:lnTo>
                  <a:pt x="1151" y="914"/>
                </a:lnTo>
                <a:lnTo>
                  <a:pt x="1155" y="911"/>
                </a:lnTo>
                <a:lnTo>
                  <a:pt x="1161" y="911"/>
                </a:lnTo>
                <a:lnTo>
                  <a:pt x="1162" y="914"/>
                </a:lnTo>
                <a:lnTo>
                  <a:pt x="1162" y="918"/>
                </a:lnTo>
                <a:lnTo>
                  <a:pt x="1157" y="919"/>
                </a:lnTo>
                <a:lnTo>
                  <a:pt x="1152" y="919"/>
                </a:lnTo>
                <a:lnTo>
                  <a:pt x="1143" y="923"/>
                </a:lnTo>
                <a:lnTo>
                  <a:pt x="1133" y="924"/>
                </a:lnTo>
                <a:lnTo>
                  <a:pt x="1129" y="923"/>
                </a:lnTo>
                <a:lnTo>
                  <a:pt x="1124" y="923"/>
                </a:lnTo>
                <a:lnTo>
                  <a:pt x="1121" y="922"/>
                </a:lnTo>
                <a:lnTo>
                  <a:pt x="1121" y="919"/>
                </a:lnTo>
                <a:lnTo>
                  <a:pt x="1120" y="919"/>
                </a:lnTo>
                <a:lnTo>
                  <a:pt x="1121" y="919"/>
                </a:lnTo>
                <a:close/>
                <a:moveTo>
                  <a:pt x="1145" y="1511"/>
                </a:moveTo>
                <a:lnTo>
                  <a:pt x="1143" y="1510"/>
                </a:lnTo>
                <a:lnTo>
                  <a:pt x="1141" y="1509"/>
                </a:lnTo>
                <a:lnTo>
                  <a:pt x="1143" y="1510"/>
                </a:lnTo>
                <a:lnTo>
                  <a:pt x="1145" y="1511"/>
                </a:lnTo>
                <a:close/>
                <a:moveTo>
                  <a:pt x="1199" y="1161"/>
                </a:moveTo>
                <a:lnTo>
                  <a:pt x="1194" y="1157"/>
                </a:lnTo>
                <a:lnTo>
                  <a:pt x="1188" y="1152"/>
                </a:lnTo>
                <a:lnTo>
                  <a:pt x="1189" y="1148"/>
                </a:lnTo>
                <a:lnTo>
                  <a:pt x="1193" y="1145"/>
                </a:lnTo>
                <a:lnTo>
                  <a:pt x="1197" y="1146"/>
                </a:lnTo>
                <a:lnTo>
                  <a:pt x="1201" y="1149"/>
                </a:lnTo>
                <a:lnTo>
                  <a:pt x="1202" y="1155"/>
                </a:lnTo>
                <a:lnTo>
                  <a:pt x="1199" y="1161"/>
                </a:lnTo>
                <a:lnTo>
                  <a:pt x="1198" y="1160"/>
                </a:lnTo>
                <a:lnTo>
                  <a:pt x="1199" y="1161"/>
                </a:lnTo>
                <a:close/>
                <a:moveTo>
                  <a:pt x="1172" y="985"/>
                </a:moveTo>
                <a:lnTo>
                  <a:pt x="1177" y="978"/>
                </a:lnTo>
                <a:lnTo>
                  <a:pt x="1180" y="971"/>
                </a:lnTo>
                <a:lnTo>
                  <a:pt x="1181" y="965"/>
                </a:lnTo>
                <a:lnTo>
                  <a:pt x="1186" y="963"/>
                </a:lnTo>
                <a:lnTo>
                  <a:pt x="1185" y="974"/>
                </a:lnTo>
                <a:lnTo>
                  <a:pt x="1172" y="985"/>
                </a:lnTo>
                <a:lnTo>
                  <a:pt x="1177" y="980"/>
                </a:lnTo>
                <a:lnTo>
                  <a:pt x="1172" y="985"/>
                </a:lnTo>
                <a:close/>
                <a:moveTo>
                  <a:pt x="1207" y="1372"/>
                </a:moveTo>
                <a:lnTo>
                  <a:pt x="1206" y="1371"/>
                </a:lnTo>
                <a:lnTo>
                  <a:pt x="1205" y="1370"/>
                </a:lnTo>
                <a:lnTo>
                  <a:pt x="1206" y="1369"/>
                </a:lnTo>
                <a:lnTo>
                  <a:pt x="1209" y="1370"/>
                </a:lnTo>
                <a:lnTo>
                  <a:pt x="1207" y="1371"/>
                </a:lnTo>
                <a:lnTo>
                  <a:pt x="1207" y="1372"/>
                </a:lnTo>
                <a:lnTo>
                  <a:pt x="1207" y="1372"/>
                </a:lnTo>
                <a:lnTo>
                  <a:pt x="1207" y="1372"/>
                </a:lnTo>
                <a:close/>
                <a:moveTo>
                  <a:pt x="1202" y="1214"/>
                </a:moveTo>
                <a:lnTo>
                  <a:pt x="1202" y="1210"/>
                </a:lnTo>
                <a:lnTo>
                  <a:pt x="1204" y="1204"/>
                </a:lnTo>
                <a:lnTo>
                  <a:pt x="1206" y="1210"/>
                </a:lnTo>
                <a:lnTo>
                  <a:pt x="1202" y="1214"/>
                </a:lnTo>
                <a:lnTo>
                  <a:pt x="1204" y="1213"/>
                </a:lnTo>
                <a:lnTo>
                  <a:pt x="1202" y="1214"/>
                </a:lnTo>
                <a:close/>
                <a:moveTo>
                  <a:pt x="1250" y="1203"/>
                </a:moveTo>
                <a:lnTo>
                  <a:pt x="1250" y="1202"/>
                </a:lnTo>
                <a:lnTo>
                  <a:pt x="1250" y="1203"/>
                </a:lnTo>
                <a:lnTo>
                  <a:pt x="1250" y="1202"/>
                </a:lnTo>
                <a:lnTo>
                  <a:pt x="1250" y="1203"/>
                </a:lnTo>
                <a:close/>
                <a:moveTo>
                  <a:pt x="1252" y="1163"/>
                </a:moveTo>
                <a:lnTo>
                  <a:pt x="1250" y="1163"/>
                </a:lnTo>
                <a:lnTo>
                  <a:pt x="1248" y="1161"/>
                </a:lnTo>
                <a:lnTo>
                  <a:pt x="1246" y="1162"/>
                </a:lnTo>
                <a:lnTo>
                  <a:pt x="1246" y="1167"/>
                </a:lnTo>
                <a:lnTo>
                  <a:pt x="1245" y="1170"/>
                </a:lnTo>
                <a:lnTo>
                  <a:pt x="1240" y="1170"/>
                </a:lnTo>
                <a:lnTo>
                  <a:pt x="1236" y="1164"/>
                </a:lnTo>
                <a:lnTo>
                  <a:pt x="1235" y="1157"/>
                </a:lnTo>
                <a:lnTo>
                  <a:pt x="1232" y="1153"/>
                </a:lnTo>
                <a:lnTo>
                  <a:pt x="1228" y="1149"/>
                </a:lnTo>
                <a:lnTo>
                  <a:pt x="1228" y="1146"/>
                </a:lnTo>
                <a:lnTo>
                  <a:pt x="1228" y="1144"/>
                </a:lnTo>
                <a:lnTo>
                  <a:pt x="1228" y="1140"/>
                </a:lnTo>
                <a:lnTo>
                  <a:pt x="1227" y="1137"/>
                </a:lnTo>
                <a:lnTo>
                  <a:pt x="1226" y="1130"/>
                </a:lnTo>
                <a:lnTo>
                  <a:pt x="1227" y="1124"/>
                </a:lnTo>
                <a:lnTo>
                  <a:pt x="1228" y="1123"/>
                </a:lnTo>
                <a:lnTo>
                  <a:pt x="1227" y="1122"/>
                </a:lnTo>
                <a:lnTo>
                  <a:pt x="1226" y="1121"/>
                </a:lnTo>
                <a:lnTo>
                  <a:pt x="1226" y="1122"/>
                </a:lnTo>
                <a:lnTo>
                  <a:pt x="1223" y="1121"/>
                </a:lnTo>
                <a:lnTo>
                  <a:pt x="1221" y="1120"/>
                </a:lnTo>
                <a:lnTo>
                  <a:pt x="1220" y="1114"/>
                </a:lnTo>
                <a:lnTo>
                  <a:pt x="1219" y="1110"/>
                </a:lnTo>
                <a:lnTo>
                  <a:pt x="1215" y="1106"/>
                </a:lnTo>
                <a:lnTo>
                  <a:pt x="1214" y="1103"/>
                </a:lnTo>
                <a:lnTo>
                  <a:pt x="1215" y="1097"/>
                </a:lnTo>
                <a:lnTo>
                  <a:pt x="1219" y="1090"/>
                </a:lnTo>
                <a:lnTo>
                  <a:pt x="1222" y="1088"/>
                </a:lnTo>
                <a:lnTo>
                  <a:pt x="1228" y="1087"/>
                </a:lnTo>
                <a:lnTo>
                  <a:pt x="1230" y="1082"/>
                </a:lnTo>
                <a:lnTo>
                  <a:pt x="1228" y="1080"/>
                </a:lnTo>
                <a:lnTo>
                  <a:pt x="1223" y="1082"/>
                </a:lnTo>
                <a:lnTo>
                  <a:pt x="1219" y="1087"/>
                </a:lnTo>
                <a:lnTo>
                  <a:pt x="1214" y="1089"/>
                </a:lnTo>
                <a:lnTo>
                  <a:pt x="1211" y="1087"/>
                </a:lnTo>
                <a:lnTo>
                  <a:pt x="1210" y="1085"/>
                </a:lnTo>
                <a:lnTo>
                  <a:pt x="1209" y="1084"/>
                </a:lnTo>
                <a:lnTo>
                  <a:pt x="1205" y="1084"/>
                </a:lnTo>
                <a:lnTo>
                  <a:pt x="1202" y="1082"/>
                </a:lnTo>
                <a:lnTo>
                  <a:pt x="1206" y="1077"/>
                </a:lnTo>
                <a:lnTo>
                  <a:pt x="1206" y="1070"/>
                </a:lnTo>
                <a:lnTo>
                  <a:pt x="1204" y="1065"/>
                </a:lnTo>
                <a:lnTo>
                  <a:pt x="1203" y="1061"/>
                </a:lnTo>
                <a:lnTo>
                  <a:pt x="1204" y="1056"/>
                </a:lnTo>
                <a:lnTo>
                  <a:pt x="1204" y="1053"/>
                </a:lnTo>
                <a:lnTo>
                  <a:pt x="1199" y="1049"/>
                </a:lnTo>
                <a:lnTo>
                  <a:pt x="1196" y="1047"/>
                </a:lnTo>
                <a:lnTo>
                  <a:pt x="1196" y="1041"/>
                </a:lnTo>
                <a:lnTo>
                  <a:pt x="1198" y="1037"/>
                </a:lnTo>
                <a:lnTo>
                  <a:pt x="1193" y="1038"/>
                </a:lnTo>
                <a:lnTo>
                  <a:pt x="1188" y="1036"/>
                </a:lnTo>
                <a:lnTo>
                  <a:pt x="1187" y="1030"/>
                </a:lnTo>
                <a:lnTo>
                  <a:pt x="1189" y="1024"/>
                </a:lnTo>
                <a:lnTo>
                  <a:pt x="1190" y="1020"/>
                </a:lnTo>
                <a:lnTo>
                  <a:pt x="1188" y="1018"/>
                </a:lnTo>
                <a:lnTo>
                  <a:pt x="1187" y="1018"/>
                </a:lnTo>
                <a:lnTo>
                  <a:pt x="1185" y="1019"/>
                </a:lnTo>
                <a:lnTo>
                  <a:pt x="1184" y="1015"/>
                </a:lnTo>
                <a:lnTo>
                  <a:pt x="1188" y="1012"/>
                </a:lnTo>
                <a:lnTo>
                  <a:pt x="1188" y="1007"/>
                </a:lnTo>
                <a:lnTo>
                  <a:pt x="1188" y="1002"/>
                </a:lnTo>
                <a:lnTo>
                  <a:pt x="1192" y="997"/>
                </a:lnTo>
                <a:lnTo>
                  <a:pt x="1197" y="995"/>
                </a:lnTo>
                <a:lnTo>
                  <a:pt x="1202" y="994"/>
                </a:lnTo>
                <a:lnTo>
                  <a:pt x="1205" y="990"/>
                </a:lnTo>
                <a:lnTo>
                  <a:pt x="1203" y="985"/>
                </a:lnTo>
                <a:lnTo>
                  <a:pt x="1197" y="982"/>
                </a:lnTo>
                <a:lnTo>
                  <a:pt x="1195" y="990"/>
                </a:lnTo>
                <a:lnTo>
                  <a:pt x="1187" y="993"/>
                </a:lnTo>
                <a:lnTo>
                  <a:pt x="1189" y="989"/>
                </a:lnTo>
                <a:lnTo>
                  <a:pt x="1190" y="986"/>
                </a:lnTo>
                <a:lnTo>
                  <a:pt x="1187" y="986"/>
                </a:lnTo>
                <a:lnTo>
                  <a:pt x="1184" y="985"/>
                </a:lnTo>
                <a:lnTo>
                  <a:pt x="1190" y="983"/>
                </a:lnTo>
                <a:lnTo>
                  <a:pt x="1197" y="979"/>
                </a:lnTo>
                <a:lnTo>
                  <a:pt x="1196" y="974"/>
                </a:lnTo>
                <a:lnTo>
                  <a:pt x="1196" y="968"/>
                </a:lnTo>
                <a:lnTo>
                  <a:pt x="1196" y="964"/>
                </a:lnTo>
                <a:lnTo>
                  <a:pt x="1196" y="961"/>
                </a:lnTo>
                <a:lnTo>
                  <a:pt x="1194" y="960"/>
                </a:lnTo>
                <a:lnTo>
                  <a:pt x="1193" y="960"/>
                </a:lnTo>
                <a:lnTo>
                  <a:pt x="1189" y="957"/>
                </a:lnTo>
                <a:lnTo>
                  <a:pt x="1190" y="955"/>
                </a:lnTo>
                <a:lnTo>
                  <a:pt x="1186" y="954"/>
                </a:lnTo>
                <a:lnTo>
                  <a:pt x="1178" y="958"/>
                </a:lnTo>
                <a:lnTo>
                  <a:pt x="1166" y="958"/>
                </a:lnTo>
                <a:lnTo>
                  <a:pt x="1160" y="949"/>
                </a:lnTo>
                <a:lnTo>
                  <a:pt x="1162" y="949"/>
                </a:lnTo>
                <a:lnTo>
                  <a:pt x="1163" y="947"/>
                </a:lnTo>
                <a:lnTo>
                  <a:pt x="1162" y="946"/>
                </a:lnTo>
                <a:lnTo>
                  <a:pt x="1160" y="947"/>
                </a:lnTo>
                <a:lnTo>
                  <a:pt x="1153" y="948"/>
                </a:lnTo>
                <a:lnTo>
                  <a:pt x="1146" y="951"/>
                </a:lnTo>
                <a:lnTo>
                  <a:pt x="1138" y="947"/>
                </a:lnTo>
                <a:lnTo>
                  <a:pt x="1137" y="939"/>
                </a:lnTo>
                <a:lnTo>
                  <a:pt x="1140" y="936"/>
                </a:lnTo>
                <a:lnTo>
                  <a:pt x="1145" y="933"/>
                </a:lnTo>
                <a:lnTo>
                  <a:pt x="1145" y="937"/>
                </a:lnTo>
                <a:lnTo>
                  <a:pt x="1148" y="939"/>
                </a:lnTo>
                <a:lnTo>
                  <a:pt x="1152" y="935"/>
                </a:lnTo>
                <a:lnTo>
                  <a:pt x="1155" y="930"/>
                </a:lnTo>
                <a:lnTo>
                  <a:pt x="1162" y="928"/>
                </a:lnTo>
                <a:lnTo>
                  <a:pt x="1169" y="928"/>
                </a:lnTo>
                <a:lnTo>
                  <a:pt x="1160" y="935"/>
                </a:lnTo>
                <a:lnTo>
                  <a:pt x="1154" y="944"/>
                </a:lnTo>
                <a:lnTo>
                  <a:pt x="1165" y="938"/>
                </a:lnTo>
                <a:lnTo>
                  <a:pt x="1178" y="937"/>
                </a:lnTo>
                <a:lnTo>
                  <a:pt x="1173" y="941"/>
                </a:lnTo>
                <a:lnTo>
                  <a:pt x="1168" y="946"/>
                </a:lnTo>
                <a:lnTo>
                  <a:pt x="1174" y="946"/>
                </a:lnTo>
                <a:lnTo>
                  <a:pt x="1180" y="944"/>
                </a:lnTo>
                <a:lnTo>
                  <a:pt x="1184" y="948"/>
                </a:lnTo>
                <a:lnTo>
                  <a:pt x="1187" y="948"/>
                </a:lnTo>
                <a:lnTo>
                  <a:pt x="1188" y="945"/>
                </a:lnTo>
                <a:lnTo>
                  <a:pt x="1192" y="941"/>
                </a:lnTo>
                <a:lnTo>
                  <a:pt x="1197" y="946"/>
                </a:lnTo>
                <a:lnTo>
                  <a:pt x="1202" y="954"/>
                </a:lnTo>
                <a:lnTo>
                  <a:pt x="1207" y="971"/>
                </a:lnTo>
                <a:lnTo>
                  <a:pt x="1212" y="988"/>
                </a:lnTo>
                <a:lnTo>
                  <a:pt x="1219" y="1007"/>
                </a:lnTo>
                <a:lnTo>
                  <a:pt x="1225" y="1028"/>
                </a:lnTo>
                <a:lnTo>
                  <a:pt x="1235" y="1068"/>
                </a:lnTo>
                <a:lnTo>
                  <a:pt x="1244" y="1109"/>
                </a:lnTo>
                <a:lnTo>
                  <a:pt x="1247" y="1127"/>
                </a:lnTo>
                <a:lnTo>
                  <a:pt x="1250" y="1144"/>
                </a:lnTo>
                <a:lnTo>
                  <a:pt x="1250" y="1148"/>
                </a:lnTo>
                <a:lnTo>
                  <a:pt x="1251" y="1152"/>
                </a:lnTo>
                <a:lnTo>
                  <a:pt x="1253" y="1155"/>
                </a:lnTo>
                <a:lnTo>
                  <a:pt x="1255" y="1159"/>
                </a:lnTo>
                <a:lnTo>
                  <a:pt x="1256" y="1162"/>
                </a:lnTo>
                <a:lnTo>
                  <a:pt x="1252" y="1163"/>
                </a:lnTo>
                <a:lnTo>
                  <a:pt x="1252" y="1164"/>
                </a:lnTo>
                <a:lnTo>
                  <a:pt x="1252" y="1163"/>
                </a:lnTo>
                <a:close/>
                <a:moveTo>
                  <a:pt x="1265" y="1181"/>
                </a:moveTo>
                <a:lnTo>
                  <a:pt x="1261" y="1178"/>
                </a:lnTo>
                <a:lnTo>
                  <a:pt x="1260" y="1172"/>
                </a:lnTo>
                <a:lnTo>
                  <a:pt x="1263" y="1172"/>
                </a:lnTo>
                <a:lnTo>
                  <a:pt x="1265" y="1172"/>
                </a:lnTo>
                <a:lnTo>
                  <a:pt x="1267" y="1173"/>
                </a:lnTo>
                <a:lnTo>
                  <a:pt x="1268" y="1173"/>
                </a:lnTo>
                <a:lnTo>
                  <a:pt x="1268" y="1179"/>
                </a:lnTo>
                <a:lnTo>
                  <a:pt x="1265" y="1181"/>
                </a:lnTo>
                <a:lnTo>
                  <a:pt x="1265" y="1181"/>
                </a:lnTo>
                <a:lnTo>
                  <a:pt x="1265" y="1181"/>
                </a:lnTo>
                <a:close/>
                <a:moveTo>
                  <a:pt x="1273" y="1164"/>
                </a:moveTo>
                <a:lnTo>
                  <a:pt x="1272" y="1170"/>
                </a:lnTo>
                <a:lnTo>
                  <a:pt x="1269" y="1173"/>
                </a:lnTo>
                <a:lnTo>
                  <a:pt x="1264" y="1167"/>
                </a:lnTo>
                <a:lnTo>
                  <a:pt x="1262" y="1159"/>
                </a:lnTo>
                <a:lnTo>
                  <a:pt x="1261" y="1154"/>
                </a:lnTo>
                <a:lnTo>
                  <a:pt x="1261" y="1148"/>
                </a:lnTo>
                <a:lnTo>
                  <a:pt x="1263" y="1146"/>
                </a:lnTo>
                <a:lnTo>
                  <a:pt x="1264" y="1144"/>
                </a:lnTo>
                <a:lnTo>
                  <a:pt x="1259" y="1139"/>
                </a:lnTo>
                <a:lnTo>
                  <a:pt x="1253" y="1136"/>
                </a:lnTo>
                <a:lnTo>
                  <a:pt x="1253" y="1132"/>
                </a:lnTo>
                <a:lnTo>
                  <a:pt x="1255" y="1131"/>
                </a:lnTo>
                <a:lnTo>
                  <a:pt x="1258" y="1128"/>
                </a:lnTo>
                <a:lnTo>
                  <a:pt x="1260" y="1124"/>
                </a:lnTo>
                <a:lnTo>
                  <a:pt x="1262" y="1119"/>
                </a:lnTo>
                <a:lnTo>
                  <a:pt x="1268" y="1119"/>
                </a:lnTo>
                <a:lnTo>
                  <a:pt x="1272" y="1129"/>
                </a:lnTo>
                <a:lnTo>
                  <a:pt x="1273" y="1139"/>
                </a:lnTo>
                <a:lnTo>
                  <a:pt x="1273" y="1152"/>
                </a:lnTo>
                <a:lnTo>
                  <a:pt x="1273" y="1164"/>
                </a:lnTo>
                <a:lnTo>
                  <a:pt x="1273" y="1161"/>
                </a:lnTo>
                <a:lnTo>
                  <a:pt x="1273" y="1164"/>
                </a:lnTo>
                <a:close/>
                <a:moveTo>
                  <a:pt x="1284" y="844"/>
                </a:moveTo>
                <a:lnTo>
                  <a:pt x="1281" y="850"/>
                </a:lnTo>
                <a:lnTo>
                  <a:pt x="1275" y="854"/>
                </a:lnTo>
                <a:lnTo>
                  <a:pt x="1272" y="850"/>
                </a:lnTo>
                <a:lnTo>
                  <a:pt x="1273" y="847"/>
                </a:lnTo>
                <a:lnTo>
                  <a:pt x="1275" y="841"/>
                </a:lnTo>
                <a:lnTo>
                  <a:pt x="1273" y="836"/>
                </a:lnTo>
                <a:lnTo>
                  <a:pt x="1269" y="844"/>
                </a:lnTo>
                <a:lnTo>
                  <a:pt x="1264" y="852"/>
                </a:lnTo>
                <a:lnTo>
                  <a:pt x="1265" y="841"/>
                </a:lnTo>
                <a:lnTo>
                  <a:pt x="1265" y="832"/>
                </a:lnTo>
                <a:lnTo>
                  <a:pt x="1260" y="836"/>
                </a:lnTo>
                <a:lnTo>
                  <a:pt x="1252" y="840"/>
                </a:lnTo>
                <a:lnTo>
                  <a:pt x="1252" y="832"/>
                </a:lnTo>
                <a:lnTo>
                  <a:pt x="1256" y="824"/>
                </a:lnTo>
                <a:lnTo>
                  <a:pt x="1255" y="817"/>
                </a:lnTo>
                <a:lnTo>
                  <a:pt x="1246" y="822"/>
                </a:lnTo>
                <a:lnTo>
                  <a:pt x="1253" y="805"/>
                </a:lnTo>
                <a:lnTo>
                  <a:pt x="1267" y="796"/>
                </a:lnTo>
                <a:lnTo>
                  <a:pt x="1270" y="803"/>
                </a:lnTo>
                <a:lnTo>
                  <a:pt x="1273" y="805"/>
                </a:lnTo>
                <a:lnTo>
                  <a:pt x="1268" y="807"/>
                </a:lnTo>
                <a:lnTo>
                  <a:pt x="1264" y="813"/>
                </a:lnTo>
                <a:lnTo>
                  <a:pt x="1263" y="820"/>
                </a:lnTo>
                <a:lnTo>
                  <a:pt x="1267" y="824"/>
                </a:lnTo>
                <a:lnTo>
                  <a:pt x="1270" y="822"/>
                </a:lnTo>
                <a:lnTo>
                  <a:pt x="1273" y="821"/>
                </a:lnTo>
                <a:lnTo>
                  <a:pt x="1276" y="820"/>
                </a:lnTo>
                <a:lnTo>
                  <a:pt x="1278" y="819"/>
                </a:lnTo>
                <a:lnTo>
                  <a:pt x="1283" y="814"/>
                </a:lnTo>
                <a:lnTo>
                  <a:pt x="1287" y="813"/>
                </a:lnTo>
                <a:lnTo>
                  <a:pt x="1291" y="815"/>
                </a:lnTo>
                <a:lnTo>
                  <a:pt x="1293" y="819"/>
                </a:lnTo>
                <a:lnTo>
                  <a:pt x="1291" y="823"/>
                </a:lnTo>
                <a:lnTo>
                  <a:pt x="1291" y="828"/>
                </a:lnTo>
                <a:lnTo>
                  <a:pt x="1293" y="830"/>
                </a:lnTo>
                <a:lnTo>
                  <a:pt x="1291" y="833"/>
                </a:lnTo>
                <a:lnTo>
                  <a:pt x="1285" y="837"/>
                </a:lnTo>
                <a:lnTo>
                  <a:pt x="1284" y="844"/>
                </a:lnTo>
                <a:lnTo>
                  <a:pt x="1284" y="842"/>
                </a:lnTo>
                <a:lnTo>
                  <a:pt x="1284" y="844"/>
                </a:lnTo>
                <a:close/>
                <a:moveTo>
                  <a:pt x="1361" y="1253"/>
                </a:moveTo>
                <a:lnTo>
                  <a:pt x="1361" y="1253"/>
                </a:lnTo>
                <a:lnTo>
                  <a:pt x="1361" y="1253"/>
                </a:lnTo>
                <a:close/>
                <a:moveTo>
                  <a:pt x="1369" y="1267"/>
                </a:moveTo>
                <a:lnTo>
                  <a:pt x="1368" y="1264"/>
                </a:lnTo>
                <a:lnTo>
                  <a:pt x="1366" y="1264"/>
                </a:lnTo>
                <a:lnTo>
                  <a:pt x="1365" y="1259"/>
                </a:lnTo>
                <a:lnTo>
                  <a:pt x="1361" y="1253"/>
                </a:lnTo>
                <a:lnTo>
                  <a:pt x="1370" y="1254"/>
                </a:lnTo>
                <a:lnTo>
                  <a:pt x="1376" y="1261"/>
                </a:lnTo>
                <a:lnTo>
                  <a:pt x="1377" y="1265"/>
                </a:lnTo>
                <a:lnTo>
                  <a:pt x="1376" y="1269"/>
                </a:lnTo>
                <a:lnTo>
                  <a:pt x="1372" y="1268"/>
                </a:lnTo>
                <a:lnTo>
                  <a:pt x="1369" y="1267"/>
                </a:lnTo>
                <a:lnTo>
                  <a:pt x="1370" y="1265"/>
                </a:lnTo>
                <a:lnTo>
                  <a:pt x="1369" y="1267"/>
                </a:lnTo>
                <a:close/>
                <a:moveTo>
                  <a:pt x="1379" y="1265"/>
                </a:moveTo>
                <a:lnTo>
                  <a:pt x="1378" y="1267"/>
                </a:lnTo>
                <a:lnTo>
                  <a:pt x="1377" y="1269"/>
                </a:lnTo>
                <a:lnTo>
                  <a:pt x="1378" y="1267"/>
                </a:lnTo>
                <a:lnTo>
                  <a:pt x="1379" y="1265"/>
                </a:lnTo>
                <a:close/>
                <a:moveTo>
                  <a:pt x="1409" y="1168"/>
                </a:moveTo>
                <a:lnTo>
                  <a:pt x="1401" y="1169"/>
                </a:lnTo>
                <a:lnTo>
                  <a:pt x="1398" y="1164"/>
                </a:lnTo>
                <a:lnTo>
                  <a:pt x="1396" y="1159"/>
                </a:lnTo>
                <a:lnTo>
                  <a:pt x="1393" y="1155"/>
                </a:lnTo>
                <a:lnTo>
                  <a:pt x="1391" y="1153"/>
                </a:lnTo>
                <a:lnTo>
                  <a:pt x="1390" y="1151"/>
                </a:lnTo>
                <a:lnTo>
                  <a:pt x="1391" y="1149"/>
                </a:lnTo>
                <a:lnTo>
                  <a:pt x="1393" y="1151"/>
                </a:lnTo>
                <a:lnTo>
                  <a:pt x="1392" y="1143"/>
                </a:lnTo>
                <a:lnTo>
                  <a:pt x="1386" y="1138"/>
                </a:lnTo>
                <a:lnTo>
                  <a:pt x="1382" y="1132"/>
                </a:lnTo>
                <a:lnTo>
                  <a:pt x="1378" y="1127"/>
                </a:lnTo>
                <a:lnTo>
                  <a:pt x="1374" y="1122"/>
                </a:lnTo>
                <a:lnTo>
                  <a:pt x="1369" y="1119"/>
                </a:lnTo>
                <a:lnTo>
                  <a:pt x="1371" y="1114"/>
                </a:lnTo>
                <a:lnTo>
                  <a:pt x="1377" y="1117"/>
                </a:lnTo>
                <a:lnTo>
                  <a:pt x="1383" y="1114"/>
                </a:lnTo>
                <a:lnTo>
                  <a:pt x="1387" y="1117"/>
                </a:lnTo>
                <a:lnTo>
                  <a:pt x="1391" y="1124"/>
                </a:lnTo>
                <a:lnTo>
                  <a:pt x="1394" y="1132"/>
                </a:lnTo>
                <a:lnTo>
                  <a:pt x="1399" y="1142"/>
                </a:lnTo>
                <a:lnTo>
                  <a:pt x="1402" y="1151"/>
                </a:lnTo>
                <a:lnTo>
                  <a:pt x="1407" y="1159"/>
                </a:lnTo>
                <a:lnTo>
                  <a:pt x="1409" y="1168"/>
                </a:lnTo>
                <a:lnTo>
                  <a:pt x="1407" y="1167"/>
                </a:lnTo>
                <a:lnTo>
                  <a:pt x="1409" y="1168"/>
                </a:lnTo>
                <a:close/>
                <a:moveTo>
                  <a:pt x="1416" y="1320"/>
                </a:moveTo>
                <a:lnTo>
                  <a:pt x="1415" y="1322"/>
                </a:lnTo>
                <a:lnTo>
                  <a:pt x="1413" y="1323"/>
                </a:lnTo>
                <a:lnTo>
                  <a:pt x="1413" y="1320"/>
                </a:lnTo>
                <a:lnTo>
                  <a:pt x="1413" y="1318"/>
                </a:lnTo>
                <a:lnTo>
                  <a:pt x="1415" y="1319"/>
                </a:lnTo>
                <a:lnTo>
                  <a:pt x="1416" y="1320"/>
                </a:lnTo>
                <a:lnTo>
                  <a:pt x="1416" y="1320"/>
                </a:lnTo>
                <a:lnTo>
                  <a:pt x="1416" y="1320"/>
                </a:lnTo>
                <a:close/>
                <a:moveTo>
                  <a:pt x="1442" y="1110"/>
                </a:moveTo>
                <a:lnTo>
                  <a:pt x="1441" y="1109"/>
                </a:lnTo>
                <a:lnTo>
                  <a:pt x="1442" y="1109"/>
                </a:lnTo>
                <a:lnTo>
                  <a:pt x="1442" y="1109"/>
                </a:lnTo>
                <a:lnTo>
                  <a:pt x="1442" y="1110"/>
                </a:lnTo>
                <a:lnTo>
                  <a:pt x="1442" y="1110"/>
                </a:lnTo>
                <a:lnTo>
                  <a:pt x="1442" y="1110"/>
                </a:lnTo>
                <a:close/>
                <a:moveTo>
                  <a:pt x="1446" y="1073"/>
                </a:moveTo>
                <a:lnTo>
                  <a:pt x="1446" y="1076"/>
                </a:lnTo>
                <a:lnTo>
                  <a:pt x="1446" y="1077"/>
                </a:lnTo>
                <a:lnTo>
                  <a:pt x="1446" y="1076"/>
                </a:lnTo>
                <a:lnTo>
                  <a:pt x="1446" y="1073"/>
                </a:lnTo>
                <a:close/>
                <a:moveTo>
                  <a:pt x="1322" y="872"/>
                </a:moveTo>
                <a:lnTo>
                  <a:pt x="1321" y="873"/>
                </a:lnTo>
                <a:lnTo>
                  <a:pt x="1321" y="872"/>
                </a:lnTo>
                <a:lnTo>
                  <a:pt x="1321" y="872"/>
                </a:lnTo>
                <a:lnTo>
                  <a:pt x="1322" y="872"/>
                </a:lnTo>
                <a:lnTo>
                  <a:pt x="1322" y="872"/>
                </a:lnTo>
                <a:lnTo>
                  <a:pt x="1322" y="872"/>
                </a:lnTo>
                <a:close/>
                <a:moveTo>
                  <a:pt x="1466" y="1099"/>
                </a:moveTo>
                <a:lnTo>
                  <a:pt x="1469" y="1091"/>
                </a:lnTo>
                <a:lnTo>
                  <a:pt x="1471" y="1082"/>
                </a:lnTo>
                <a:lnTo>
                  <a:pt x="1471" y="1094"/>
                </a:lnTo>
                <a:lnTo>
                  <a:pt x="1470" y="1105"/>
                </a:lnTo>
                <a:lnTo>
                  <a:pt x="1474" y="1102"/>
                </a:lnTo>
                <a:lnTo>
                  <a:pt x="1476" y="1098"/>
                </a:lnTo>
                <a:lnTo>
                  <a:pt x="1476" y="1109"/>
                </a:lnTo>
                <a:lnTo>
                  <a:pt x="1469" y="1117"/>
                </a:lnTo>
                <a:lnTo>
                  <a:pt x="1467" y="1110"/>
                </a:lnTo>
                <a:lnTo>
                  <a:pt x="1466" y="1099"/>
                </a:lnTo>
                <a:lnTo>
                  <a:pt x="1467" y="1102"/>
                </a:lnTo>
                <a:lnTo>
                  <a:pt x="1466" y="1099"/>
                </a:lnTo>
                <a:close/>
                <a:moveTo>
                  <a:pt x="1561" y="1172"/>
                </a:moveTo>
                <a:lnTo>
                  <a:pt x="1558" y="1171"/>
                </a:lnTo>
                <a:lnTo>
                  <a:pt x="1557" y="1167"/>
                </a:lnTo>
                <a:lnTo>
                  <a:pt x="1560" y="1169"/>
                </a:lnTo>
                <a:lnTo>
                  <a:pt x="1561" y="1172"/>
                </a:lnTo>
                <a:close/>
                <a:moveTo>
                  <a:pt x="1541" y="1107"/>
                </a:moveTo>
                <a:lnTo>
                  <a:pt x="1538" y="1102"/>
                </a:lnTo>
                <a:lnTo>
                  <a:pt x="1543" y="1096"/>
                </a:lnTo>
                <a:lnTo>
                  <a:pt x="1547" y="1103"/>
                </a:lnTo>
                <a:lnTo>
                  <a:pt x="1541" y="1107"/>
                </a:lnTo>
                <a:lnTo>
                  <a:pt x="1541" y="1107"/>
                </a:lnTo>
                <a:lnTo>
                  <a:pt x="1541" y="1107"/>
                </a:lnTo>
                <a:close/>
                <a:moveTo>
                  <a:pt x="1571" y="1084"/>
                </a:moveTo>
                <a:lnTo>
                  <a:pt x="1566" y="1085"/>
                </a:lnTo>
                <a:lnTo>
                  <a:pt x="1559" y="1082"/>
                </a:lnTo>
                <a:lnTo>
                  <a:pt x="1555" y="1078"/>
                </a:lnTo>
                <a:lnTo>
                  <a:pt x="1551" y="1072"/>
                </a:lnTo>
                <a:lnTo>
                  <a:pt x="1547" y="1065"/>
                </a:lnTo>
                <a:lnTo>
                  <a:pt x="1540" y="1060"/>
                </a:lnTo>
                <a:lnTo>
                  <a:pt x="1538" y="1057"/>
                </a:lnTo>
                <a:lnTo>
                  <a:pt x="1535" y="1055"/>
                </a:lnTo>
                <a:lnTo>
                  <a:pt x="1535" y="1052"/>
                </a:lnTo>
                <a:lnTo>
                  <a:pt x="1535" y="1047"/>
                </a:lnTo>
                <a:lnTo>
                  <a:pt x="1541" y="1051"/>
                </a:lnTo>
                <a:lnTo>
                  <a:pt x="1549" y="1049"/>
                </a:lnTo>
                <a:lnTo>
                  <a:pt x="1555" y="1055"/>
                </a:lnTo>
                <a:lnTo>
                  <a:pt x="1559" y="1063"/>
                </a:lnTo>
                <a:lnTo>
                  <a:pt x="1561" y="1070"/>
                </a:lnTo>
                <a:lnTo>
                  <a:pt x="1565" y="1077"/>
                </a:lnTo>
                <a:lnTo>
                  <a:pt x="1569" y="1079"/>
                </a:lnTo>
                <a:lnTo>
                  <a:pt x="1571" y="1084"/>
                </a:lnTo>
                <a:lnTo>
                  <a:pt x="1571" y="1085"/>
                </a:lnTo>
                <a:lnTo>
                  <a:pt x="1571" y="1084"/>
                </a:lnTo>
                <a:close/>
                <a:moveTo>
                  <a:pt x="1680" y="1270"/>
                </a:moveTo>
                <a:lnTo>
                  <a:pt x="1680" y="1269"/>
                </a:lnTo>
                <a:lnTo>
                  <a:pt x="1680" y="1269"/>
                </a:lnTo>
                <a:lnTo>
                  <a:pt x="1681" y="1270"/>
                </a:lnTo>
                <a:lnTo>
                  <a:pt x="1680" y="1270"/>
                </a:lnTo>
                <a:lnTo>
                  <a:pt x="1680" y="1270"/>
                </a:lnTo>
                <a:lnTo>
                  <a:pt x="1680" y="1270"/>
                </a:lnTo>
                <a:close/>
                <a:moveTo>
                  <a:pt x="368" y="1363"/>
                </a:moveTo>
                <a:lnTo>
                  <a:pt x="368" y="1365"/>
                </a:lnTo>
                <a:lnTo>
                  <a:pt x="369" y="1367"/>
                </a:lnTo>
                <a:lnTo>
                  <a:pt x="369" y="1364"/>
                </a:lnTo>
                <a:lnTo>
                  <a:pt x="368" y="1363"/>
                </a:lnTo>
                <a:lnTo>
                  <a:pt x="369" y="1364"/>
                </a:lnTo>
                <a:lnTo>
                  <a:pt x="368" y="1363"/>
                </a:lnTo>
                <a:close/>
                <a:moveTo>
                  <a:pt x="1379" y="517"/>
                </a:moveTo>
                <a:lnTo>
                  <a:pt x="1379" y="517"/>
                </a:lnTo>
                <a:lnTo>
                  <a:pt x="1379" y="517"/>
                </a:lnTo>
                <a:close/>
                <a:moveTo>
                  <a:pt x="1552" y="418"/>
                </a:moveTo>
                <a:lnTo>
                  <a:pt x="1552" y="418"/>
                </a:lnTo>
                <a:lnTo>
                  <a:pt x="1552" y="418"/>
                </a:lnTo>
                <a:close/>
                <a:moveTo>
                  <a:pt x="1469" y="1381"/>
                </a:moveTo>
                <a:lnTo>
                  <a:pt x="1469" y="1381"/>
                </a:lnTo>
                <a:lnTo>
                  <a:pt x="1469" y="1381"/>
                </a:lnTo>
                <a:close/>
                <a:moveTo>
                  <a:pt x="1411" y="1406"/>
                </a:moveTo>
                <a:lnTo>
                  <a:pt x="1411" y="1406"/>
                </a:lnTo>
                <a:lnTo>
                  <a:pt x="1411" y="1406"/>
                </a:lnTo>
                <a:close/>
                <a:moveTo>
                  <a:pt x="239" y="584"/>
                </a:moveTo>
                <a:lnTo>
                  <a:pt x="241" y="586"/>
                </a:lnTo>
                <a:lnTo>
                  <a:pt x="242" y="586"/>
                </a:lnTo>
                <a:lnTo>
                  <a:pt x="241" y="583"/>
                </a:lnTo>
                <a:lnTo>
                  <a:pt x="239" y="584"/>
                </a:lnTo>
                <a:close/>
                <a:moveTo>
                  <a:pt x="1690" y="1019"/>
                </a:moveTo>
                <a:lnTo>
                  <a:pt x="1687" y="1015"/>
                </a:lnTo>
                <a:lnTo>
                  <a:pt x="1684" y="1011"/>
                </a:lnTo>
                <a:lnTo>
                  <a:pt x="1689" y="1013"/>
                </a:lnTo>
                <a:lnTo>
                  <a:pt x="1690" y="1019"/>
                </a:lnTo>
                <a:lnTo>
                  <a:pt x="1690" y="1019"/>
                </a:lnTo>
                <a:lnTo>
                  <a:pt x="1690" y="1019"/>
                </a:lnTo>
                <a:close/>
                <a:moveTo>
                  <a:pt x="1725" y="1056"/>
                </a:moveTo>
                <a:lnTo>
                  <a:pt x="1724" y="1054"/>
                </a:lnTo>
                <a:lnTo>
                  <a:pt x="1723" y="1054"/>
                </a:lnTo>
                <a:lnTo>
                  <a:pt x="1724" y="1054"/>
                </a:lnTo>
                <a:lnTo>
                  <a:pt x="1725" y="1056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/>
          <p:cNvSpPr>
            <a:spLocks noGrp="1" noEditPoints="1"/>
          </p:cNvSpPr>
          <p:nvPr>
            <p:ph type="pic" sz="quarter" idx="35"/>
          </p:nvPr>
        </p:nvSpPr>
        <p:spPr bwMode="auto">
          <a:xfrm>
            <a:off x="11292" y="1120700"/>
            <a:ext cx="12180708" cy="5734279"/>
          </a:xfrm>
          <a:custGeom>
            <a:avLst/>
            <a:gdLst>
              <a:gd name="T0" fmla="*/ 13759 w 16578"/>
              <a:gd name="T1" fmla="*/ 1090 h 6380"/>
              <a:gd name="T2" fmla="*/ 12414 w 16578"/>
              <a:gd name="T3" fmla="*/ 1035 h 6380"/>
              <a:gd name="T4" fmla="*/ 11984 w 16578"/>
              <a:gd name="T5" fmla="*/ 2332 h 6380"/>
              <a:gd name="T6" fmla="*/ 7714 w 16578"/>
              <a:gd name="T7" fmla="*/ 2384 h 6380"/>
              <a:gd name="T8" fmla="*/ 392 w 16578"/>
              <a:gd name="T9" fmla="*/ 4064 h 6380"/>
              <a:gd name="T10" fmla="*/ 5142 w 16578"/>
              <a:gd name="T11" fmla="*/ 6354 h 6380"/>
              <a:gd name="T12" fmla="*/ 16488 w 16578"/>
              <a:gd name="T13" fmla="*/ 4734 h 6380"/>
              <a:gd name="T14" fmla="*/ 404 w 16578"/>
              <a:gd name="T15" fmla="*/ 4037 h 6380"/>
              <a:gd name="T16" fmla="*/ 1484 w 16578"/>
              <a:gd name="T17" fmla="*/ 3249 h 6380"/>
              <a:gd name="T18" fmla="*/ 16172 w 16578"/>
              <a:gd name="T19" fmla="*/ 3556 h 6380"/>
              <a:gd name="T20" fmla="*/ 15296 w 16578"/>
              <a:gd name="T21" fmla="*/ 5198 h 6380"/>
              <a:gd name="T22" fmla="*/ 15610 w 16578"/>
              <a:gd name="T23" fmla="*/ 2714 h 6380"/>
              <a:gd name="T24" fmla="*/ 15792 w 16578"/>
              <a:gd name="T25" fmla="*/ 3439 h 6380"/>
              <a:gd name="T26" fmla="*/ 15346 w 16578"/>
              <a:gd name="T27" fmla="*/ 2475 h 6380"/>
              <a:gd name="T28" fmla="*/ 14574 w 16578"/>
              <a:gd name="T29" fmla="*/ 2485 h 6380"/>
              <a:gd name="T30" fmla="*/ 14296 w 16578"/>
              <a:gd name="T31" fmla="*/ 1323 h 6380"/>
              <a:gd name="T32" fmla="*/ 15315 w 16578"/>
              <a:gd name="T33" fmla="*/ 3762 h 6380"/>
              <a:gd name="T34" fmla="*/ 14045 w 16578"/>
              <a:gd name="T35" fmla="*/ 3917 h 6380"/>
              <a:gd name="T36" fmla="*/ 13268 w 16578"/>
              <a:gd name="T37" fmla="*/ 187 h 6380"/>
              <a:gd name="T38" fmla="*/ 13143 w 16578"/>
              <a:gd name="T39" fmla="*/ 2741 h 6380"/>
              <a:gd name="T40" fmla="*/ 12554 w 16578"/>
              <a:gd name="T41" fmla="*/ 2751 h 6380"/>
              <a:gd name="T42" fmla="*/ 12094 w 16578"/>
              <a:gd name="T43" fmla="*/ 2829 h 6380"/>
              <a:gd name="T44" fmla="*/ 9118 w 16578"/>
              <a:gd name="T45" fmla="*/ 2673 h 6380"/>
              <a:gd name="T46" fmla="*/ 11453 w 16578"/>
              <a:gd name="T47" fmla="*/ 3496 h 6380"/>
              <a:gd name="T48" fmla="*/ 11359 w 16578"/>
              <a:gd name="T49" fmla="*/ 4302 h 6380"/>
              <a:gd name="T50" fmla="*/ 9920 w 16578"/>
              <a:gd name="T51" fmla="*/ 5316 h 6380"/>
              <a:gd name="T52" fmla="*/ 7871 w 16578"/>
              <a:gd name="T53" fmla="*/ 5852 h 6380"/>
              <a:gd name="T54" fmla="*/ 7662 w 16578"/>
              <a:gd name="T55" fmla="*/ 4596 h 6380"/>
              <a:gd name="T56" fmla="*/ 9200 w 16578"/>
              <a:gd name="T57" fmla="*/ 3661 h 6380"/>
              <a:gd name="T58" fmla="*/ 9341 w 16578"/>
              <a:gd name="T59" fmla="*/ 3799 h 6380"/>
              <a:gd name="T60" fmla="*/ 8188 w 16578"/>
              <a:gd name="T61" fmla="*/ 4748 h 6380"/>
              <a:gd name="T62" fmla="*/ 7407 w 16578"/>
              <a:gd name="T63" fmla="*/ 4614 h 6380"/>
              <a:gd name="T64" fmla="*/ 10733 w 16578"/>
              <a:gd name="T65" fmla="*/ 3910 h 6380"/>
              <a:gd name="T66" fmla="*/ 8192 w 16578"/>
              <a:gd name="T67" fmla="*/ 3704 h 6380"/>
              <a:gd name="T68" fmla="*/ 6933 w 16578"/>
              <a:gd name="T69" fmla="*/ 4432 h 6380"/>
              <a:gd name="T70" fmla="*/ 6366 w 16578"/>
              <a:gd name="T71" fmla="*/ 4750 h 6380"/>
              <a:gd name="T72" fmla="*/ 5013 w 16578"/>
              <a:gd name="T73" fmla="*/ 5085 h 6380"/>
              <a:gd name="T74" fmla="*/ 3915 w 16578"/>
              <a:gd name="T75" fmla="*/ 4356 h 6380"/>
              <a:gd name="T76" fmla="*/ 5789 w 16578"/>
              <a:gd name="T77" fmla="*/ 4746 h 6380"/>
              <a:gd name="T78" fmla="*/ 5744 w 16578"/>
              <a:gd name="T79" fmla="*/ 4795 h 6380"/>
              <a:gd name="T80" fmla="*/ 6225 w 16578"/>
              <a:gd name="T81" fmla="*/ 4290 h 6380"/>
              <a:gd name="T82" fmla="*/ 5348 w 16578"/>
              <a:gd name="T83" fmla="*/ 4221 h 6380"/>
              <a:gd name="T84" fmla="*/ 4356 w 16578"/>
              <a:gd name="T85" fmla="*/ 4084 h 6380"/>
              <a:gd name="T86" fmla="*/ 3011 w 16578"/>
              <a:gd name="T87" fmla="*/ 4801 h 6380"/>
              <a:gd name="T88" fmla="*/ 2196 w 16578"/>
              <a:gd name="T89" fmla="*/ 4744 h 6380"/>
              <a:gd name="T90" fmla="*/ 2268 w 16578"/>
              <a:gd name="T91" fmla="*/ 4525 h 6380"/>
              <a:gd name="T92" fmla="*/ 2666 w 16578"/>
              <a:gd name="T93" fmla="*/ 4306 h 6380"/>
              <a:gd name="T94" fmla="*/ 1764 w 16578"/>
              <a:gd name="T95" fmla="*/ 4457 h 6380"/>
              <a:gd name="T96" fmla="*/ 1589 w 16578"/>
              <a:gd name="T97" fmla="*/ 4206 h 6380"/>
              <a:gd name="T98" fmla="*/ 728 w 16578"/>
              <a:gd name="T99" fmla="*/ 4893 h 6380"/>
              <a:gd name="T100" fmla="*/ 438 w 16578"/>
              <a:gd name="T101" fmla="*/ 5761 h 6380"/>
              <a:gd name="T102" fmla="*/ 1794 w 16578"/>
              <a:gd name="T103" fmla="*/ 4436 h 6380"/>
              <a:gd name="T104" fmla="*/ 2736 w 16578"/>
              <a:gd name="T105" fmla="*/ 5354 h 6380"/>
              <a:gd name="T106" fmla="*/ 3907 w 16578"/>
              <a:gd name="T107" fmla="*/ 5109 h 6380"/>
              <a:gd name="T108" fmla="*/ 5263 w 16578"/>
              <a:gd name="T109" fmla="*/ 6255 h 6380"/>
              <a:gd name="T110" fmla="*/ 6608 w 16578"/>
              <a:gd name="T111" fmla="*/ 4900 h 6380"/>
              <a:gd name="T112" fmla="*/ 7491 w 16578"/>
              <a:gd name="T113" fmla="*/ 6197 h 6380"/>
              <a:gd name="T114" fmla="*/ 9505 w 16578"/>
              <a:gd name="T115" fmla="*/ 5767 h 6380"/>
              <a:gd name="T116" fmla="*/ 10512 w 16578"/>
              <a:gd name="T117" fmla="*/ 5600 h 6380"/>
              <a:gd name="T118" fmla="*/ 13553 w 16578"/>
              <a:gd name="T119" fmla="*/ 5698 h 6380"/>
              <a:gd name="T120" fmla="*/ 14409 w 16578"/>
              <a:gd name="T121" fmla="*/ 5266 h 6380"/>
              <a:gd name="T122" fmla="*/ 15104 w 16578"/>
              <a:gd name="T123" fmla="*/ 4571 h 6380"/>
              <a:gd name="T124" fmla="*/ 15853 w 16578"/>
              <a:gd name="T125" fmla="*/ 4889 h 6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578" h="6380">
                <a:moveTo>
                  <a:pt x="16496" y="2241"/>
                </a:moveTo>
                <a:cubicBezTo>
                  <a:pt x="16453" y="2248"/>
                  <a:pt x="16470" y="2261"/>
                  <a:pt x="16459" y="2291"/>
                </a:cubicBezTo>
                <a:cubicBezTo>
                  <a:pt x="16451" y="2317"/>
                  <a:pt x="16444" y="2322"/>
                  <a:pt x="16430" y="2342"/>
                </a:cubicBezTo>
                <a:cubicBezTo>
                  <a:pt x="16414" y="2365"/>
                  <a:pt x="16408" y="2353"/>
                  <a:pt x="16403" y="2389"/>
                </a:cubicBezTo>
                <a:cubicBezTo>
                  <a:pt x="16400" y="2415"/>
                  <a:pt x="16422" y="2437"/>
                  <a:pt x="16425" y="2461"/>
                </a:cubicBezTo>
                <a:cubicBezTo>
                  <a:pt x="16432" y="2522"/>
                  <a:pt x="16404" y="2589"/>
                  <a:pt x="16391" y="2648"/>
                </a:cubicBezTo>
                <a:cubicBezTo>
                  <a:pt x="16387" y="2604"/>
                  <a:pt x="16389" y="2553"/>
                  <a:pt x="16390" y="2510"/>
                </a:cubicBezTo>
                <a:cubicBezTo>
                  <a:pt x="16390" y="2487"/>
                  <a:pt x="16409" y="2455"/>
                  <a:pt x="16379" y="2443"/>
                </a:cubicBezTo>
                <a:cubicBezTo>
                  <a:pt x="16363" y="2436"/>
                  <a:pt x="16330" y="2470"/>
                  <a:pt x="16305" y="2450"/>
                </a:cubicBezTo>
                <a:cubicBezTo>
                  <a:pt x="16278" y="2427"/>
                  <a:pt x="16304" y="2394"/>
                  <a:pt x="16289" y="2369"/>
                </a:cubicBezTo>
                <a:cubicBezTo>
                  <a:pt x="16277" y="2349"/>
                  <a:pt x="16251" y="2354"/>
                  <a:pt x="16238" y="2330"/>
                </a:cubicBezTo>
                <a:cubicBezTo>
                  <a:pt x="16227" y="2312"/>
                  <a:pt x="16251" y="2292"/>
                  <a:pt x="16226" y="2274"/>
                </a:cubicBezTo>
                <a:cubicBezTo>
                  <a:pt x="16169" y="2234"/>
                  <a:pt x="16126" y="2328"/>
                  <a:pt x="16084" y="2325"/>
                </a:cubicBezTo>
                <a:cubicBezTo>
                  <a:pt x="16118" y="2375"/>
                  <a:pt x="16094" y="2421"/>
                  <a:pt x="16036" y="2387"/>
                </a:cubicBezTo>
                <a:cubicBezTo>
                  <a:pt x="15980" y="2354"/>
                  <a:pt x="15928" y="2292"/>
                  <a:pt x="15880" y="2249"/>
                </a:cubicBezTo>
                <a:cubicBezTo>
                  <a:pt x="15782" y="2162"/>
                  <a:pt x="15685" y="2073"/>
                  <a:pt x="15590" y="1983"/>
                </a:cubicBezTo>
                <a:cubicBezTo>
                  <a:pt x="15380" y="1782"/>
                  <a:pt x="15182" y="1570"/>
                  <a:pt x="14980" y="1361"/>
                </a:cubicBezTo>
                <a:cubicBezTo>
                  <a:pt x="14787" y="1161"/>
                  <a:pt x="14605" y="939"/>
                  <a:pt x="14430" y="724"/>
                </a:cubicBezTo>
                <a:cubicBezTo>
                  <a:pt x="14346" y="621"/>
                  <a:pt x="14270" y="509"/>
                  <a:pt x="14192" y="402"/>
                </a:cubicBezTo>
                <a:cubicBezTo>
                  <a:pt x="14153" y="349"/>
                  <a:pt x="14114" y="295"/>
                  <a:pt x="14074" y="242"/>
                </a:cubicBezTo>
                <a:cubicBezTo>
                  <a:pt x="14053" y="214"/>
                  <a:pt x="13973" y="82"/>
                  <a:pt x="13948" y="100"/>
                </a:cubicBezTo>
                <a:cubicBezTo>
                  <a:pt x="13994" y="144"/>
                  <a:pt x="14026" y="215"/>
                  <a:pt x="14064" y="266"/>
                </a:cubicBezTo>
                <a:cubicBezTo>
                  <a:pt x="14106" y="322"/>
                  <a:pt x="14143" y="379"/>
                  <a:pt x="14183" y="436"/>
                </a:cubicBezTo>
                <a:cubicBezTo>
                  <a:pt x="14213" y="478"/>
                  <a:pt x="14256" y="511"/>
                  <a:pt x="14285" y="554"/>
                </a:cubicBezTo>
                <a:cubicBezTo>
                  <a:pt x="14301" y="576"/>
                  <a:pt x="14304" y="613"/>
                  <a:pt x="14317" y="632"/>
                </a:cubicBezTo>
                <a:cubicBezTo>
                  <a:pt x="14322" y="639"/>
                  <a:pt x="14341" y="637"/>
                  <a:pt x="14349" y="647"/>
                </a:cubicBezTo>
                <a:cubicBezTo>
                  <a:pt x="14368" y="671"/>
                  <a:pt x="14413" y="712"/>
                  <a:pt x="14421" y="739"/>
                </a:cubicBezTo>
                <a:cubicBezTo>
                  <a:pt x="14422" y="742"/>
                  <a:pt x="14413" y="790"/>
                  <a:pt x="14412" y="801"/>
                </a:cubicBezTo>
                <a:cubicBezTo>
                  <a:pt x="14408" y="840"/>
                  <a:pt x="14411" y="881"/>
                  <a:pt x="14411" y="921"/>
                </a:cubicBezTo>
                <a:cubicBezTo>
                  <a:pt x="14410" y="1080"/>
                  <a:pt x="14409" y="1239"/>
                  <a:pt x="14408" y="1398"/>
                </a:cubicBezTo>
                <a:cubicBezTo>
                  <a:pt x="14344" y="1361"/>
                  <a:pt x="14304" y="1288"/>
                  <a:pt x="14260" y="1239"/>
                </a:cubicBezTo>
                <a:cubicBezTo>
                  <a:pt x="14210" y="1185"/>
                  <a:pt x="14165" y="1132"/>
                  <a:pt x="14119" y="1076"/>
                </a:cubicBezTo>
                <a:cubicBezTo>
                  <a:pt x="14101" y="1054"/>
                  <a:pt x="14094" y="1025"/>
                  <a:pt x="14078" y="1004"/>
                </a:cubicBezTo>
                <a:cubicBezTo>
                  <a:pt x="14056" y="976"/>
                  <a:pt x="14022" y="956"/>
                  <a:pt x="13999" y="925"/>
                </a:cubicBezTo>
                <a:cubicBezTo>
                  <a:pt x="13983" y="903"/>
                  <a:pt x="13969" y="872"/>
                  <a:pt x="13947" y="855"/>
                </a:cubicBezTo>
                <a:cubicBezTo>
                  <a:pt x="13950" y="858"/>
                  <a:pt x="13899" y="805"/>
                  <a:pt x="13912" y="845"/>
                </a:cubicBezTo>
                <a:cubicBezTo>
                  <a:pt x="13912" y="964"/>
                  <a:pt x="13881" y="1986"/>
                  <a:pt x="13930" y="1990"/>
                </a:cubicBezTo>
                <a:cubicBezTo>
                  <a:pt x="13928" y="1781"/>
                  <a:pt x="13922" y="1572"/>
                  <a:pt x="13923" y="1362"/>
                </a:cubicBezTo>
                <a:cubicBezTo>
                  <a:pt x="13923" y="1197"/>
                  <a:pt x="13942" y="1019"/>
                  <a:pt x="13915" y="855"/>
                </a:cubicBezTo>
                <a:cubicBezTo>
                  <a:pt x="13924" y="886"/>
                  <a:pt x="13957" y="895"/>
                  <a:pt x="13969" y="922"/>
                </a:cubicBezTo>
                <a:cubicBezTo>
                  <a:pt x="13981" y="948"/>
                  <a:pt x="13971" y="991"/>
                  <a:pt x="13970" y="1023"/>
                </a:cubicBezTo>
                <a:cubicBezTo>
                  <a:pt x="13967" y="1137"/>
                  <a:pt x="13968" y="1252"/>
                  <a:pt x="13968" y="1367"/>
                </a:cubicBezTo>
                <a:cubicBezTo>
                  <a:pt x="13967" y="1484"/>
                  <a:pt x="13966" y="1601"/>
                  <a:pt x="13965" y="1718"/>
                </a:cubicBezTo>
                <a:cubicBezTo>
                  <a:pt x="13964" y="1802"/>
                  <a:pt x="13927" y="1993"/>
                  <a:pt x="13980" y="2063"/>
                </a:cubicBezTo>
                <a:cubicBezTo>
                  <a:pt x="13980" y="1687"/>
                  <a:pt x="13980" y="1311"/>
                  <a:pt x="13980" y="934"/>
                </a:cubicBezTo>
                <a:cubicBezTo>
                  <a:pt x="14050" y="1011"/>
                  <a:pt x="14041" y="1075"/>
                  <a:pt x="14040" y="1175"/>
                </a:cubicBezTo>
                <a:cubicBezTo>
                  <a:pt x="14039" y="1288"/>
                  <a:pt x="14037" y="1402"/>
                  <a:pt x="14035" y="1515"/>
                </a:cubicBezTo>
                <a:cubicBezTo>
                  <a:pt x="14032" y="1734"/>
                  <a:pt x="14022" y="1951"/>
                  <a:pt x="14022" y="2168"/>
                </a:cubicBezTo>
                <a:cubicBezTo>
                  <a:pt x="14022" y="2202"/>
                  <a:pt x="14024" y="2287"/>
                  <a:pt x="14043" y="2216"/>
                </a:cubicBezTo>
                <a:cubicBezTo>
                  <a:pt x="14056" y="2169"/>
                  <a:pt x="14046" y="2106"/>
                  <a:pt x="14046" y="2057"/>
                </a:cubicBezTo>
                <a:cubicBezTo>
                  <a:pt x="14046" y="1935"/>
                  <a:pt x="14046" y="1814"/>
                  <a:pt x="14045" y="1692"/>
                </a:cubicBezTo>
                <a:cubicBezTo>
                  <a:pt x="14045" y="1475"/>
                  <a:pt x="14064" y="1248"/>
                  <a:pt x="14046" y="1032"/>
                </a:cubicBezTo>
                <a:cubicBezTo>
                  <a:pt x="14151" y="1061"/>
                  <a:pt x="14146" y="1199"/>
                  <a:pt x="14146" y="1279"/>
                </a:cubicBezTo>
                <a:cubicBezTo>
                  <a:pt x="14145" y="1418"/>
                  <a:pt x="14144" y="1558"/>
                  <a:pt x="14143" y="1697"/>
                </a:cubicBezTo>
                <a:cubicBezTo>
                  <a:pt x="14141" y="1965"/>
                  <a:pt x="14129" y="2233"/>
                  <a:pt x="14147" y="2500"/>
                </a:cubicBezTo>
                <a:cubicBezTo>
                  <a:pt x="14121" y="2500"/>
                  <a:pt x="14096" y="2501"/>
                  <a:pt x="14070" y="2502"/>
                </a:cubicBezTo>
                <a:cubicBezTo>
                  <a:pt x="14071" y="2442"/>
                  <a:pt x="14073" y="2381"/>
                  <a:pt x="14074" y="2321"/>
                </a:cubicBezTo>
                <a:cubicBezTo>
                  <a:pt x="14042" y="2321"/>
                  <a:pt x="14101" y="2501"/>
                  <a:pt x="14040" y="2503"/>
                </a:cubicBezTo>
                <a:cubicBezTo>
                  <a:pt x="14043" y="2456"/>
                  <a:pt x="14050" y="2396"/>
                  <a:pt x="14033" y="2350"/>
                </a:cubicBezTo>
                <a:cubicBezTo>
                  <a:pt x="14027" y="2351"/>
                  <a:pt x="14002" y="2377"/>
                  <a:pt x="13996" y="2374"/>
                </a:cubicBezTo>
                <a:cubicBezTo>
                  <a:pt x="13977" y="2361"/>
                  <a:pt x="13956" y="2340"/>
                  <a:pt x="13954" y="2315"/>
                </a:cubicBezTo>
                <a:cubicBezTo>
                  <a:pt x="13952" y="2286"/>
                  <a:pt x="13977" y="2257"/>
                  <a:pt x="13980" y="2228"/>
                </a:cubicBezTo>
                <a:cubicBezTo>
                  <a:pt x="13982" y="2199"/>
                  <a:pt x="13971" y="2169"/>
                  <a:pt x="13968" y="2140"/>
                </a:cubicBezTo>
                <a:cubicBezTo>
                  <a:pt x="13942" y="2228"/>
                  <a:pt x="13944" y="2326"/>
                  <a:pt x="13945" y="2417"/>
                </a:cubicBezTo>
                <a:cubicBezTo>
                  <a:pt x="13945" y="2444"/>
                  <a:pt x="13961" y="2512"/>
                  <a:pt x="13928" y="2510"/>
                </a:cubicBezTo>
                <a:cubicBezTo>
                  <a:pt x="13895" y="2508"/>
                  <a:pt x="13906" y="2464"/>
                  <a:pt x="13880" y="2465"/>
                </a:cubicBezTo>
                <a:cubicBezTo>
                  <a:pt x="13871" y="2482"/>
                  <a:pt x="13892" y="2507"/>
                  <a:pt x="13860" y="2509"/>
                </a:cubicBezTo>
                <a:cubicBezTo>
                  <a:pt x="13861" y="2483"/>
                  <a:pt x="13879" y="2425"/>
                  <a:pt x="13879" y="2409"/>
                </a:cubicBezTo>
                <a:cubicBezTo>
                  <a:pt x="13879" y="2391"/>
                  <a:pt x="13860" y="2353"/>
                  <a:pt x="13858" y="2330"/>
                </a:cubicBezTo>
                <a:cubicBezTo>
                  <a:pt x="13855" y="2298"/>
                  <a:pt x="13858" y="2265"/>
                  <a:pt x="13858" y="2232"/>
                </a:cubicBezTo>
                <a:cubicBezTo>
                  <a:pt x="13858" y="2100"/>
                  <a:pt x="13859" y="1967"/>
                  <a:pt x="13858" y="1834"/>
                </a:cubicBezTo>
                <a:cubicBezTo>
                  <a:pt x="13858" y="1734"/>
                  <a:pt x="13858" y="1634"/>
                  <a:pt x="13858" y="1534"/>
                </a:cubicBezTo>
                <a:cubicBezTo>
                  <a:pt x="13859" y="1392"/>
                  <a:pt x="13860" y="1249"/>
                  <a:pt x="13858" y="1106"/>
                </a:cubicBezTo>
                <a:cubicBezTo>
                  <a:pt x="13858" y="1040"/>
                  <a:pt x="13880" y="907"/>
                  <a:pt x="13847" y="845"/>
                </a:cubicBezTo>
                <a:cubicBezTo>
                  <a:pt x="13848" y="1399"/>
                  <a:pt x="13830" y="1955"/>
                  <a:pt x="13850" y="2505"/>
                </a:cubicBezTo>
                <a:cubicBezTo>
                  <a:pt x="13806" y="2484"/>
                  <a:pt x="13813" y="2498"/>
                  <a:pt x="13815" y="2443"/>
                </a:cubicBezTo>
                <a:cubicBezTo>
                  <a:pt x="13817" y="2389"/>
                  <a:pt x="13815" y="2335"/>
                  <a:pt x="13814" y="2282"/>
                </a:cubicBezTo>
                <a:cubicBezTo>
                  <a:pt x="13814" y="2228"/>
                  <a:pt x="13844" y="2026"/>
                  <a:pt x="13803" y="1990"/>
                </a:cubicBezTo>
                <a:cubicBezTo>
                  <a:pt x="13798" y="2085"/>
                  <a:pt x="13796" y="2179"/>
                  <a:pt x="13796" y="2274"/>
                </a:cubicBezTo>
                <a:cubicBezTo>
                  <a:pt x="13796" y="2321"/>
                  <a:pt x="13797" y="2367"/>
                  <a:pt x="13798" y="2414"/>
                </a:cubicBezTo>
                <a:cubicBezTo>
                  <a:pt x="13800" y="2472"/>
                  <a:pt x="13817" y="2493"/>
                  <a:pt x="13756" y="2502"/>
                </a:cubicBezTo>
                <a:cubicBezTo>
                  <a:pt x="13756" y="2031"/>
                  <a:pt x="13759" y="1561"/>
                  <a:pt x="13759" y="1090"/>
                </a:cubicBezTo>
                <a:cubicBezTo>
                  <a:pt x="13718" y="1098"/>
                  <a:pt x="13744" y="1701"/>
                  <a:pt x="13744" y="1777"/>
                </a:cubicBezTo>
                <a:cubicBezTo>
                  <a:pt x="13743" y="2019"/>
                  <a:pt x="13742" y="2261"/>
                  <a:pt x="13742" y="2504"/>
                </a:cubicBezTo>
                <a:cubicBezTo>
                  <a:pt x="13690" y="2508"/>
                  <a:pt x="13713" y="2324"/>
                  <a:pt x="13713" y="2284"/>
                </a:cubicBezTo>
                <a:cubicBezTo>
                  <a:pt x="13713" y="2174"/>
                  <a:pt x="13713" y="2065"/>
                  <a:pt x="13713" y="1955"/>
                </a:cubicBezTo>
                <a:cubicBezTo>
                  <a:pt x="13713" y="1898"/>
                  <a:pt x="13725" y="1363"/>
                  <a:pt x="13704" y="1362"/>
                </a:cubicBezTo>
                <a:cubicBezTo>
                  <a:pt x="13701" y="1700"/>
                  <a:pt x="13689" y="2040"/>
                  <a:pt x="13702" y="2378"/>
                </a:cubicBezTo>
                <a:cubicBezTo>
                  <a:pt x="13694" y="2367"/>
                  <a:pt x="13670" y="2380"/>
                  <a:pt x="13657" y="2357"/>
                </a:cubicBezTo>
                <a:cubicBezTo>
                  <a:pt x="13643" y="2334"/>
                  <a:pt x="13655" y="2284"/>
                  <a:pt x="13656" y="2257"/>
                </a:cubicBezTo>
                <a:cubicBezTo>
                  <a:pt x="13665" y="2111"/>
                  <a:pt x="13660" y="1962"/>
                  <a:pt x="13660" y="1816"/>
                </a:cubicBezTo>
                <a:cubicBezTo>
                  <a:pt x="13661" y="1529"/>
                  <a:pt x="13659" y="1242"/>
                  <a:pt x="13656" y="955"/>
                </a:cubicBezTo>
                <a:cubicBezTo>
                  <a:pt x="13628" y="1058"/>
                  <a:pt x="13650" y="1206"/>
                  <a:pt x="13650" y="1316"/>
                </a:cubicBezTo>
                <a:cubicBezTo>
                  <a:pt x="13650" y="1448"/>
                  <a:pt x="13651" y="1580"/>
                  <a:pt x="13649" y="1712"/>
                </a:cubicBezTo>
                <a:cubicBezTo>
                  <a:pt x="13645" y="1981"/>
                  <a:pt x="13627" y="2249"/>
                  <a:pt x="13648" y="2518"/>
                </a:cubicBezTo>
                <a:cubicBezTo>
                  <a:pt x="13636" y="2517"/>
                  <a:pt x="13612" y="2512"/>
                  <a:pt x="13598" y="2517"/>
                </a:cubicBezTo>
                <a:cubicBezTo>
                  <a:pt x="13598" y="2430"/>
                  <a:pt x="13598" y="2343"/>
                  <a:pt x="13598" y="2255"/>
                </a:cubicBezTo>
                <a:cubicBezTo>
                  <a:pt x="13598" y="2166"/>
                  <a:pt x="13620" y="2029"/>
                  <a:pt x="13583" y="1948"/>
                </a:cubicBezTo>
                <a:cubicBezTo>
                  <a:pt x="13574" y="2137"/>
                  <a:pt x="13597" y="2327"/>
                  <a:pt x="13576" y="2516"/>
                </a:cubicBezTo>
                <a:cubicBezTo>
                  <a:pt x="13534" y="2503"/>
                  <a:pt x="13542" y="2539"/>
                  <a:pt x="13524" y="2489"/>
                </a:cubicBezTo>
                <a:cubicBezTo>
                  <a:pt x="13510" y="2453"/>
                  <a:pt x="13554" y="2428"/>
                  <a:pt x="13553" y="2414"/>
                </a:cubicBezTo>
                <a:cubicBezTo>
                  <a:pt x="13544" y="2410"/>
                  <a:pt x="13535" y="2405"/>
                  <a:pt x="13528" y="2398"/>
                </a:cubicBezTo>
                <a:cubicBezTo>
                  <a:pt x="13525" y="2389"/>
                  <a:pt x="13525" y="2379"/>
                  <a:pt x="13527" y="2369"/>
                </a:cubicBezTo>
                <a:cubicBezTo>
                  <a:pt x="13517" y="2335"/>
                  <a:pt x="13528" y="2282"/>
                  <a:pt x="13528" y="2246"/>
                </a:cubicBezTo>
                <a:cubicBezTo>
                  <a:pt x="13529" y="2150"/>
                  <a:pt x="13530" y="2054"/>
                  <a:pt x="13531" y="1959"/>
                </a:cubicBezTo>
                <a:cubicBezTo>
                  <a:pt x="13532" y="1758"/>
                  <a:pt x="13530" y="1557"/>
                  <a:pt x="13534" y="1356"/>
                </a:cubicBezTo>
                <a:cubicBezTo>
                  <a:pt x="13538" y="1159"/>
                  <a:pt x="13543" y="962"/>
                  <a:pt x="13532" y="766"/>
                </a:cubicBezTo>
                <a:cubicBezTo>
                  <a:pt x="13527" y="676"/>
                  <a:pt x="13529" y="588"/>
                  <a:pt x="13529" y="498"/>
                </a:cubicBezTo>
                <a:cubicBezTo>
                  <a:pt x="13528" y="464"/>
                  <a:pt x="13491" y="326"/>
                  <a:pt x="13549" y="337"/>
                </a:cubicBezTo>
                <a:cubicBezTo>
                  <a:pt x="13563" y="418"/>
                  <a:pt x="13652" y="497"/>
                  <a:pt x="13697" y="565"/>
                </a:cubicBezTo>
                <a:cubicBezTo>
                  <a:pt x="13752" y="646"/>
                  <a:pt x="13814" y="719"/>
                  <a:pt x="13871" y="799"/>
                </a:cubicBezTo>
                <a:cubicBezTo>
                  <a:pt x="13899" y="734"/>
                  <a:pt x="13820" y="707"/>
                  <a:pt x="13792" y="655"/>
                </a:cubicBezTo>
                <a:cubicBezTo>
                  <a:pt x="13780" y="633"/>
                  <a:pt x="13777" y="618"/>
                  <a:pt x="13766" y="604"/>
                </a:cubicBezTo>
                <a:cubicBezTo>
                  <a:pt x="13755" y="589"/>
                  <a:pt x="13733" y="566"/>
                  <a:pt x="13719" y="550"/>
                </a:cubicBezTo>
                <a:cubicBezTo>
                  <a:pt x="13661" y="481"/>
                  <a:pt x="13606" y="407"/>
                  <a:pt x="13549" y="337"/>
                </a:cubicBezTo>
                <a:cubicBezTo>
                  <a:pt x="13510" y="287"/>
                  <a:pt x="13520" y="261"/>
                  <a:pt x="13525" y="194"/>
                </a:cubicBezTo>
                <a:cubicBezTo>
                  <a:pt x="13529" y="128"/>
                  <a:pt x="13529" y="85"/>
                  <a:pt x="13453" y="78"/>
                </a:cubicBezTo>
                <a:cubicBezTo>
                  <a:pt x="13407" y="73"/>
                  <a:pt x="13411" y="90"/>
                  <a:pt x="13379" y="97"/>
                </a:cubicBezTo>
                <a:cubicBezTo>
                  <a:pt x="13345" y="106"/>
                  <a:pt x="13320" y="104"/>
                  <a:pt x="13284" y="103"/>
                </a:cubicBezTo>
                <a:cubicBezTo>
                  <a:pt x="13121" y="101"/>
                  <a:pt x="12987" y="114"/>
                  <a:pt x="12861" y="0"/>
                </a:cubicBezTo>
                <a:cubicBezTo>
                  <a:pt x="12837" y="44"/>
                  <a:pt x="12888" y="77"/>
                  <a:pt x="12885" y="119"/>
                </a:cubicBezTo>
                <a:cubicBezTo>
                  <a:pt x="12884" y="132"/>
                  <a:pt x="12877" y="149"/>
                  <a:pt x="12872" y="160"/>
                </a:cubicBezTo>
                <a:cubicBezTo>
                  <a:pt x="12863" y="167"/>
                  <a:pt x="12854" y="175"/>
                  <a:pt x="12845" y="183"/>
                </a:cubicBezTo>
                <a:cubicBezTo>
                  <a:pt x="12839" y="201"/>
                  <a:pt x="12839" y="219"/>
                  <a:pt x="12844" y="238"/>
                </a:cubicBezTo>
                <a:cubicBezTo>
                  <a:pt x="12842" y="288"/>
                  <a:pt x="12851" y="357"/>
                  <a:pt x="12833" y="402"/>
                </a:cubicBezTo>
                <a:cubicBezTo>
                  <a:pt x="12816" y="445"/>
                  <a:pt x="12755" y="481"/>
                  <a:pt x="12756" y="534"/>
                </a:cubicBezTo>
                <a:cubicBezTo>
                  <a:pt x="12788" y="511"/>
                  <a:pt x="12799" y="490"/>
                  <a:pt x="12819" y="457"/>
                </a:cubicBezTo>
                <a:cubicBezTo>
                  <a:pt x="12819" y="867"/>
                  <a:pt x="12807" y="1278"/>
                  <a:pt x="12805" y="1688"/>
                </a:cubicBezTo>
                <a:cubicBezTo>
                  <a:pt x="12803" y="1889"/>
                  <a:pt x="12806" y="2092"/>
                  <a:pt x="12794" y="2292"/>
                </a:cubicBezTo>
                <a:cubicBezTo>
                  <a:pt x="12792" y="2339"/>
                  <a:pt x="12786" y="2386"/>
                  <a:pt x="12792" y="2433"/>
                </a:cubicBezTo>
                <a:cubicBezTo>
                  <a:pt x="12795" y="2458"/>
                  <a:pt x="12814" y="2499"/>
                  <a:pt x="12793" y="2523"/>
                </a:cubicBezTo>
                <a:cubicBezTo>
                  <a:pt x="12750" y="2570"/>
                  <a:pt x="12786" y="2478"/>
                  <a:pt x="12741" y="2480"/>
                </a:cubicBezTo>
                <a:cubicBezTo>
                  <a:pt x="12740" y="2506"/>
                  <a:pt x="12742" y="2552"/>
                  <a:pt x="12721" y="2574"/>
                </a:cubicBezTo>
                <a:cubicBezTo>
                  <a:pt x="12763" y="2530"/>
                  <a:pt x="12653" y="2563"/>
                  <a:pt x="12635" y="2557"/>
                </a:cubicBezTo>
                <a:cubicBezTo>
                  <a:pt x="12589" y="2542"/>
                  <a:pt x="12602" y="2544"/>
                  <a:pt x="12601" y="2492"/>
                </a:cubicBezTo>
                <a:cubicBezTo>
                  <a:pt x="12599" y="2402"/>
                  <a:pt x="12601" y="2311"/>
                  <a:pt x="12601" y="2221"/>
                </a:cubicBezTo>
                <a:cubicBezTo>
                  <a:pt x="12601" y="2024"/>
                  <a:pt x="12602" y="1826"/>
                  <a:pt x="12603" y="1629"/>
                </a:cubicBezTo>
                <a:cubicBezTo>
                  <a:pt x="12603" y="1437"/>
                  <a:pt x="12608" y="1246"/>
                  <a:pt x="12617" y="1055"/>
                </a:cubicBezTo>
                <a:cubicBezTo>
                  <a:pt x="12620" y="973"/>
                  <a:pt x="12621" y="890"/>
                  <a:pt x="12619" y="808"/>
                </a:cubicBezTo>
                <a:cubicBezTo>
                  <a:pt x="12619" y="767"/>
                  <a:pt x="12613" y="773"/>
                  <a:pt x="12633" y="730"/>
                </a:cubicBezTo>
                <a:cubicBezTo>
                  <a:pt x="12624" y="707"/>
                  <a:pt x="12628" y="697"/>
                  <a:pt x="12645" y="700"/>
                </a:cubicBezTo>
                <a:cubicBezTo>
                  <a:pt x="12660" y="686"/>
                  <a:pt x="12674" y="670"/>
                  <a:pt x="12687" y="654"/>
                </a:cubicBezTo>
                <a:cubicBezTo>
                  <a:pt x="12685" y="960"/>
                  <a:pt x="12687" y="1266"/>
                  <a:pt x="12676" y="1572"/>
                </a:cubicBezTo>
                <a:cubicBezTo>
                  <a:pt x="12664" y="1893"/>
                  <a:pt x="12679" y="2218"/>
                  <a:pt x="12679" y="2541"/>
                </a:cubicBezTo>
                <a:cubicBezTo>
                  <a:pt x="12712" y="2482"/>
                  <a:pt x="12690" y="2399"/>
                  <a:pt x="12691" y="2333"/>
                </a:cubicBezTo>
                <a:cubicBezTo>
                  <a:pt x="12693" y="2246"/>
                  <a:pt x="12691" y="2160"/>
                  <a:pt x="12692" y="2074"/>
                </a:cubicBezTo>
                <a:cubicBezTo>
                  <a:pt x="12693" y="1898"/>
                  <a:pt x="12702" y="1730"/>
                  <a:pt x="12706" y="1555"/>
                </a:cubicBezTo>
                <a:cubicBezTo>
                  <a:pt x="12710" y="1360"/>
                  <a:pt x="12706" y="1164"/>
                  <a:pt x="12703" y="969"/>
                </a:cubicBezTo>
                <a:cubicBezTo>
                  <a:pt x="12702" y="889"/>
                  <a:pt x="12702" y="809"/>
                  <a:pt x="12702" y="729"/>
                </a:cubicBezTo>
                <a:cubicBezTo>
                  <a:pt x="12702" y="708"/>
                  <a:pt x="12690" y="663"/>
                  <a:pt x="12694" y="645"/>
                </a:cubicBezTo>
                <a:cubicBezTo>
                  <a:pt x="12703" y="610"/>
                  <a:pt x="12741" y="573"/>
                  <a:pt x="12754" y="536"/>
                </a:cubicBezTo>
                <a:cubicBezTo>
                  <a:pt x="12702" y="558"/>
                  <a:pt x="12656" y="666"/>
                  <a:pt x="12625" y="709"/>
                </a:cubicBezTo>
                <a:cubicBezTo>
                  <a:pt x="12602" y="741"/>
                  <a:pt x="12565" y="813"/>
                  <a:pt x="12536" y="832"/>
                </a:cubicBezTo>
                <a:cubicBezTo>
                  <a:pt x="12561" y="835"/>
                  <a:pt x="12572" y="810"/>
                  <a:pt x="12590" y="798"/>
                </a:cubicBezTo>
                <a:cubicBezTo>
                  <a:pt x="12592" y="1384"/>
                  <a:pt x="12617" y="1981"/>
                  <a:pt x="12577" y="2562"/>
                </a:cubicBezTo>
                <a:cubicBezTo>
                  <a:pt x="12601" y="2565"/>
                  <a:pt x="12625" y="2577"/>
                  <a:pt x="12649" y="2575"/>
                </a:cubicBezTo>
                <a:cubicBezTo>
                  <a:pt x="12635" y="2576"/>
                  <a:pt x="12522" y="2570"/>
                  <a:pt x="12514" y="2561"/>
                </a:cubicBezTo>
                <a:cubicBezTo>
                  <a:pt x="12494" y="2537"/>
                  <a:pt x="12522" y="2346"/>
                  <a:pt x="12522" y="2311"/>
                </a:cubicBezTo>
                <a:cubicBezTo>
                  <a:pt x="12522" y="2151"/>
                  <a:pt x="12523" y="1992"/>
                  <a:pt x="12523" y="1833"/>
                </a:cubicBezTo>
                <a:cubicBezTo>
                  <a:pt x="12523" y="1511"/>
                  <a:pt x="12510" y="1185"/>
                  <a:pt x="12525" y="864"/>
                </a:cubicBezTo>
                <a:cubicBezTo>
                  <a:pt x="12490" y="875"/>
                  <a:pt x="12493" y="925"/>
                  <a:pt x="12447" y="921"/>
                </a:cubicBezTo>
                <a:cubicBezTo>
                  <a:pt x="12456" y="950"/>
                  <a:pt x="12369" y="1104"/>
                  <a:pt x="12328" y="1103"/>
                </a:cubicBezTo>
                <a:cubicBezTo>
                  <a:pt x="12331" y="1111"/>
                  <a:pt x="12335" y="1118"/>
                  <a:pt x="12341" y="1125"/>
                </a:cubicBezTo>
                <a:cubicBezTo>
                  <a:pt x="12364" y="1095"/>
                  <a:pt x="12389" y="1062"/>
                  <a:pt x="12414" y="1035"/>
                </a:cubicBezTo>
                <a:cubicBezTo>
                  <a:pt x="12405" y="1044"/>
                  <a:pt x="12417" y="1135"/>
                  <a:pt x="12416" y="1153"/>
                </a:cubicBezTo>
                <a:cubicBezTo>
                  <a:pt x="12414" y="1221"/>
                  <a:pt x="12412" y="1289"/>
                  <a:pt x="12411" y="1357"/>
                </a:cubicBezTo>
                <a:cubicBezTo>
                  <a:pt x="12410" y="1503"/>
                  <a:pt x="12410" y="1649"/>
                  <a:pt x="12409" y="1795"/>
                </a:cubicBezTo>
                <a:cubicBezTo>
                  <a:pt x="12409" y="1933"/>
                  <a:pt x="12408" y="2072"/>
                  <a:pt x="12408" y="2211"/>
                </a:cubicBezTo>
                <a:cubicBezTo>
                  <a:pt x="12407" y="2280"/>
                  <a:pt x="12407" y="2350"/>
                  <a:pt x="12407" y="2419"/>
                </a:cubicBezTo>
                <a:cubicBezTo>
                  <a:pt x="12407" y="2450"/>
                  <a:pt x="12415" y="2494"/>
                  <a:pt x="12406" y="2523"/>
                </a:cubicBezTo>
                <a:cubicBezTo>
                  <a:pt x="12392" y="2572"/>
                  <a:pt x="12405" y="2568"/>
                  <a:pt x="12341" y="2575"/>
                </a:cubicBezTo>
                <a:cubicBezTo>
                  <a:pt x="12352" y="2330"/>
                  <a:pt x="12338" y="2081"/>
                  <a:pt x="12338" y="1835"/>
                </a:cubicBezTo>
                <a:cubicBezTo>
                  <a:pt x="12338" y="1699"/>
                  <a:pt x="12332" y="1562"/>
                  <a:pt x="12338" y="1426"/>
                </a:cubicBezTo>
                <a:cubicBezTo>
                  <a:pt x="12340" y="1375"/>
                  <a:pt x="12348" y="1325"/>
                  <a:pt x="12346" y="1274"/>
                </a:cubicBezTo>
                <a:cubicBezTo>
                  <a:pt x="12345" y="1249"/>
                  <a:pt x="12321" y="1151"/>
                  <a:pt x="12334" y="1134"/>
                </a:cubicBezTo>
                <a:cubicBezTo>
                  <a:pt x="12275" y="1147"/>
                  <a:pt x="12201" y="1277"/>
                  <a:pt x="12166" y="1318"/>
                </a:cubicBezTo>
                <a:cubicBezTo>
                  <a:pt x="12105" y="1390"/>
                  <a:pt x="12053" y="1464"/>
                  <a:pt x="11992" y="1534"/>
                </a:cubicBezTo>
                <a:cubicBezTo>
                  <a:pt x="11992" y="1338"/>
                  <a:pt x="11972" y="1131"/>
                  <a:pt x="11992" y="936"/>
                </a:cubicBezTo>
                <a:cubicBezTo>
                  <a:pt x="11997" y="885"/>
                  <a:pt x="12012" y="872"/>
                  <a:pt x="12041" y="828"/>
                </a:cubicBezTo>
                <a:cubicBezTo>
                  <a:pt x="12056" y="806"/>
                  <a:pt x="12069" y="787"/>
                  <a:pt x="12084" y="762"/>
                </a:cubicBezTo>
                <a:cubicBezTo>
                  <a:pt x="12130" y="680"/>
                  <a:pt x="12243" y="578"/>
                  <a:pt x="12247" y="480"/>
                </a:cubicBezTo>
                <a:cubicBezTo>
                  <a:pt x="12217" y="545"/>
                  <a:pt x="12160" y="617"/>
                  <a:pt x="12118" y="675"/>
                </a:cubicBezTo>
                <a:cubicBezTo>
                  <a:pt x="12059" y="757"/>
                  <a:pt x="12004" y="841"/>
                  <a:pt x="11945" y="922"/>
                </a:cubicBezTo>
                <a:cubicBezTo>
                  <a:pt x="11890" y="998"/>
                  <a:pt x="11834" y="1081"/>
                  <a:pt x="11776" y="1160"/>
                </a:cubicBezTo>
                <a:cubicBezTo>
                  <a:pt x="11727" y="1227"/>
                  <a:pt x="11601" y="1335"/>
                  <a:pt x="11599" y="1417"/>
                </a:cubicBezTo>
                <a:cubicBezTo>
                  <a:pt x="11619" y="1411"/>
                  <a:pt x="11736" y="1282"/>
                  <a:pt x="11733" y="1272"/>
                </a:cubicBezTo>
                <a:cubicBezTo>
                  <a:pt x="11752" y="1339"/>
                  <a:pt x="11732" y="1446"/>
                  <a:pt x="11732" y="1516"/>
                </a:cubicBezTo>
                <a:cubicBezTo>
                  <a:pt x="11732" y="1594"/>
                  <a:pt x="11728" y="1672"/>
                  <a:pt x="11730" y="1750"/>
                </a:cubicBezTo>
                <a:cubicBezTo>
                  <a:pt x="11732" y="1792"/>
                  <a:pt x="11736" y="1802"/>
                  <a:pt x="11713" y="1836"/>
                </a:cubicBezTo>
                <a:cubicBezTo>
                  <a:pt x="11699" y="1858"/>
                  <a:pt x="11668" y="1882"/>
                  <a:pt x="11649" y="1901"/>
                </a:cubicBezTo>
                <a:cubicBezTo>
                  <a:pt x="11611" y="1938"/>
                  <a:pt x="11563" y="2004"/>
                  <a:pt x="11514" y="2022"/>
                </a:cubicBezTo>
                <a:cubicBezTo>
                  <a:pt x="11514" y="1884"/>
                  <a:pt x="11510" y="1745"/>
                  <a:pt x="11510" y="1606"/>
                </a:cubicBezTo>
                <a:cubicBezTo>
                  <a:pt x="11502" y="1719"/>
                  <a:pt x="11501" y="1833"/>
                  <a:pt x="11501" y="1946"/>
                </a:cubicBezTo>
                <a:cubicBezTo>
                  <a:pt x="11501" y="2046"/>
                  <a:pt x="11505" y="2038"/>
                  <a:pt x="11427" y="2104"/>
                </a:cubicBezTo>
                <a:cubicBezTo>
                  <a:pt x="11431" y="1955"/>
                  <a:pt x="11439" y="1805"/>
                  <a:pt x="11427" y="1657"/>
                </a:cubicBezTo>
                <a:cubicBezTo>
                  <a:pt x="11415" y="1770"/>
                  <a:pt x="11421" y="1889"/>
                  <a:pt x="11424" y="2004"/>
                </a:cubicBezTo>
                <a:cubicBezTo>
                  <a:pt x="11426" y="2065"/>
                  <a:pt x="11436" y="2100"/>
                  <a:pt x="11390" y="2143"/>
                </a:cubicBezTo>
                <a:cubicBezTo>
                  <a:pt x="11360" y="2170"/>
                  <a:pt x="11302" y="2197"/>
                  <a:pt x="11279" y="2228"/>
                </a:cubicBezTo>
                <a:cubicBezTo>
                  <a:pt x="11280" y="2139"/>
                  <a:pt x="11281" y="2050"/>
                  <a:pt x="11281" y="1961"/>
                </a:cubicBezTo>
                <a:cubicBezTo>
                  <a:pt x="11281" y="1926"/>
                  <a:pt x="11260" y="1851"/>
                  <a:pt x="11270" y="1822"/>
                </a:cubicBezTo>
                <a:cubicBezTo>
                  <a:pt x="11282" y="1788"/>
                  <a:pt x="11328" y="1769"/>
                  <a:pt x="11341" y="1733"/>
                </a:cubicBezTo>
                <a:cubicBezTo>
                  <a:pt x="11341" y="1728"/>
                  <a:pt x="11389" y="1684"/>
                  <a:pt x="11397" y="1675"/>
                </a:cubicBezTo>
                <a:cubicBezTo>
                  <a:pt x="11418" y="1649"/>
                  <a:pt x="11441" y="1629"/>
                  <a:pt x="11464" y="1597"/>
                </a:cubicBezTo>
                <a:cubicBezTo>
                  <a:pt x="11498" y="1550"/>
                  <a:pt x="11544" y="1511"/>
                  <a:pt x="11576" y="1463"/>
                </a:cubicBezTo>
                <a:cubicBezTo>
                  <a:pt x="11589" y="1443"/>
                  <a:pt x="11623" y="1408"/>
                  <a:pt x="11574" y="1424"/>
                </a:cubicBezTo>
                <a:cubicBezTo>
                  <a:pt x="11544" y="1434"/>
                  <a:pt x="11515" y="1499"/>
                  <a:pt x="11495" y="1522"/>
                </a:cubicBezTo>
                <a:cubicBezTo>
                  <a:pt x="11457" y="1567"/>
                  <a:pt x="11420" y="1613"/>
                  <a:pt x="11381" y="1658"/>
                </a:cubicBezTo>
                <a:cubicBezTo>
                  <a:pt x="11311" y="1741"/>
                  <a:pt x="11231" y="1826"/>
                  <a:pt x="11152" y="1908"/>
                </a:cubicBezTo>
                <a:cubicBezTo>
                  <a:pt x="11087" y="1977"/>
                  <a:pt x="11006" y="2068"/>
                  <a:pt x="10941" y="2122"/>
                </a:cubicBezTo>
                <a:cubicBezTo>
                  <a:pt x="10928" y="2133"/>
                  <a:pt x="10867" y="2159"/>
                  <a:pt x="10876" y="2184"/>
                </a:cubicBezTo>
                <a:cubicBezTo>
                  <a:pt x="10885" y="2207"/>
                  <a:pt x="10944" y="2140"/>
                  <a:pt x="10951" y="2133"/>
                </a:cubicBezTo>
                <a:cubicBezTo>
                  <a:pt x="10997" y="2093"/>
                  <a:pt x="11047" y="2049"/>
                  <a:pt x="11093" y="1999"/>
                </a:cubicBezTo>
                <a:cubicBezTo>
                  <a:pt x="11138" y="1951"/>
                  <a:pt x="11208" y="1858"/>
                  <a:pt x="11267" y="1826"/>
                </a:cubicBezTo>
                <a:cubicBezTo>
                  <a:pt x="11267" y="1915"/>
                  <a:pt x="11268" y="2005"/>
                  <a:pt x="11268" y="2095"/>
                </a:cubicBezTo>
                <a:cubicBezTo>
                  <a:pt x="11268" y="2137"/>
                  <a:pt x="11255" y="2220"/>
                  <a:pt x="11268" y="2255"/>
                </a:cubicBezTo>
                <a:cubicBezTo>
                  <a:pt x="11311" y="2278"/>
                  <a:pt x="11417" y="2149"/>
                  <a:pt x="11447" y="2124"/>
                </a:cubicBezTo>
                <a:cubicBezTo>
                  <a:pt x="11523" y="2062"/>
                  <a:pt x="11584" y="1988"/>
                  <a:pt x="11659" y="1926"/>
                </a:cubicBezTo>
                <a:cubicBezTo>
                  <a:pt x="11659" y="2141"/>
                  <a:pt x="11656" y="2357"/>
                  <a:pt x="11656" y="2573"/>
                </a:cubicBezTo>
                <a:cubicBezTo>
                  <a:pt x="11666" y="2573"/>
                  <a:pt x="11663" y="2211"/>
                  <a:pt x="11663" y="2177"/>
                </a:cubicBezTo>
                <a:cubicBezTo>
                  <a:pt x="11664" y="2112"/>
                  <a:pt x="11653" y="2033"/>
                  <a:pt x="11664" y="1970"/>
                </a:cubicBezTo>
                <a:cubicBezTo>
                  <a:pt x="11671" y="1933"/>
                  <a:pt x="11668" y="1931"/>
                  <a:pt x="11686" y="1903"/>
                </a:cubicBezTo>
                <a:cubicBezTo>
                  <a:pt x="11697" y="1886"/>
                  <a:pt x="11719" y="1869"/>
                  <a:pt x="11734" y="1853"/>
                </a:cubicBezTo>
                <a:cubicBezTo>
                  <a:pt x="11734" y="1913"/>
                  <a:pt x="11728" y="2429"/>
                  <a:pt x="11740" y="2429"/>
                </a:cubicBezTo>
                <a:cubicBezTo>
                  <a:pt x="11740" y="2318"/>
                  <a:pt x="11740" y="2207"/>
                  <a:pt x="11740" y="2096"/>
                </a:cubicBezTo>
                <a:cubicBezTo>
                  <a:pt x="11740" y="2031"/>
                  <a:pt x="11740" y="1966"/>
                  <a:pt x="11740" y="1902"/>
                </a:cubicBezTo>
                <a:cubicBezTo>
                  <a:pt x="11740" y="1832"/>
                  <a:pt x="11765" y="1816"/>
                  <a:pt x="11818" y="1763"/>
                </a:cubicBezTo>
                <a:cubicBezTo>
                  <a:pt x="11818" y="1953"/>
                  <a:pt x="11820" y="2142"/>
                  <a:pt x="11820" y="2331"/>
                </a:cubicBezTo>
                <a:cubicBezTo>
                  <a:pt x="11857" y="2280"/>
                  <a:pt x="11829" y="2134"/>
                  <a:pt x="11829" y="2068"/>
                </a:cubicBezTo>
                <a:cubicBezTo>
                  <a:pt x="11829" y="1993"/>
                  <a:pt x="11831" y="1916"/>
                  <a:pt x="11830" y="1840"/>
                </a:cubicBezTo>
                <a:cubicBezTo>
                  <a:pt x="11829" y="1821"/>
                  <a:pt x="11816" y="1777"/>
                  <a:pt x="11822" y="1759"/>
                </a:cubicBezTo>
                <a:cubicBezTo>
                  <a:pt x="11819" y="1769"/>
                  <a:pt x="11891" y="1698"/>
                  <a:pt x="11863" y="1691"/>
                </a:cubicBezTo>
                <a:cubicBezTo>
                  <a:pt x="11840" y="1686"/>
                  <a:pt x="11751" y="1783"/>
                  <a:pt x="11741" y="1800"/>
                </a:cubicBezTo>
                <a:cubicBezTo>
                  <a:pt x="11750" y="1675"/>
                  <a:pt x="11749" y="1550"/>
                  <a:pt x="11754" y="1425"/>
                </a:cubicBezTo>
                <a:cubicBezTo>
                  <a:pt x="11755" y="1379"/>
                  <a:pt x="11757" y="1337"/>
                  <a:pt x="11752" y="1292"/>
                </a:cubicBezTo>
                <a:cubicBezTo>
                  <a:pt x="11731" y="1284"/>
                  <a:pt x="11727" y="1273"/>
                  <a:pt x="11739" y="1260"/>
                </a:cubicBezTo>
                <a:cubicBezTo>
                  <a:pt x="11746" y="1247"/>
                  <a:pt x="11752" y="1235"/>
                  <a:pt x="11759" y="1222"/>
                </a:cubicBezTo>
                <a:cubicBezTo>
                  <a:pt x="11775" y="1198"/>
                  <a:pt x="11790" y="1176"/>
                  <a:pt x="11818" y="1163"/>
                </a:cubicBezTo>
                <a:cubicBezTo>
                  <a:pt x="11843" y="1198"/>
                  <a:pt x="11818" y="1344"/>
                  <a:pt x="11818" y="1385"/>
                </a:cubicBezTo>
                <a:cubicBezTo>
                  <a:pt x="11818" y="1472"/>
                  <a:pt x="11818" y="1560"/>
                  <a:pt x="11818" y="1647"/>
                </a:cubicBezTo>
                <a:cubicBezTo>
                  <a:pt x="11825" y="1522"/>
                  <a:pt x="11827" y="1398"/>
                  <a:pt x="11827" y="1273"/>
                </a:cubicBezTo>
                <a:cubicBezTo>
                  <a:pt x="11827" y="1235"/>
                  <a:pt x="11814" y="1169"/>
                  <a:pt x="11822" y="1135"/>
                </a:cubicBezTo>
                <a:cubicBezTo>
                  <a:pt x="11831" y="1097"/>
                  <a:pt x="11876" y="1064"/>
                  <a:pt x="11899" y="1034"/>
                </a:cubicBezTo>
                <a:cubicBezTo>
                  <a:pt x="11894" y="1178"/>
                  <a:pt x="11895" y="1322"/>
                  <a:pt x="11896" y="1467"/>
                </a:cubicBezTo>
                <a:cubicBezTo>
                  <a:pt x="11896" y="1488"/>
                  <a:pt x="11896" y="1653"/>
                  <a:pt x="11899" y="1654"/>
                </a:cubicBezTo>
                <a:cubicBezTo>
                  <a:pt x="11923" y="1662"/>
                  <a:pt x="11975" y="1595"/>
                  <a:pt x="11985" y="1573"/>
                </a:cubicBezTo>
                <a:cubicBezTo>
                  <a:pt x="11972" y="1826"/>
                  <a:pt x="11987" y="2079"/>
                  <a:pt x="11984" y="2332"/>
                </a:cubicBezTo>
                <a:cubicBezTo>
                  <a:pt x="12026" y="2258"/>
                  <a:pt x="12008" y="1551"/>
                  <a:pt x="12008" y="1551"/>
                </a:cubicBezTo>
                <a:cubicBezTo>
                  <a:pt x="12024" y="1541"/>
                  <a:pt x="12039" y="1493"/>
                  <a:pt x="12061" y="1492"/>
                </a:cubicBezTo>
                <a:cubicBezTo>
                  <a:pt x="12079" y="1719"/>
                  <a:pt x="12063" y="1954"/>
                  <a:pt x="12063" y="2183"/>
                </a:cubicBezTo>
                <a:cubicBezTo>
                  <a:pt x="12062" y="2294"/>
                  <a:pt x="12065" y="2406"/>
                  <a:pt x="12062" y="2518"/>
                </a:cubicBezTo>
                <a:cubicBezTo>
                  <a:pt x="12061" y="2562"/>
                  <a:pt x="12069" y="2574"/>
                  <a:pt x="12036" y="2587"/>
                </a:cubicBezTo>
                <a:cubicBezTo>
                  <a:pt x="12004" y="2598"/>
                  <a:pt x="11933" y="2586"/>
                  <a:pt x="11898" y="2589"/>
                </a:cubicBezTo>
                <a:cubicBezTo>
                  <a:pt x="11831" y="2596"/>
                  <a:pt x="11764" y="2595"/>
                  <a:pt x="11698" y="2599"/>
                </a:cubicBezTo>
                <a:cubicBezTo>
                  <a:pt x="11667" y="2601"/>
                  <a:pt x="11634" y="2618"/>
                  <a:pt x="11599" y="2617"/>
                </a:cubicBezTo>
                <a:cubicBezTo>
                  <a:pt x="11593" y="2617"/>
                  <a:pt x="11510" y="2618"/>
                  <a:pt x="11509" y="2617"/>
                </a:cubicBezTo>
                <a:cubicBezTo>
                  <a:pt x="11497" y="2608"/>
                  <a:pt x="11487" y="2468"/>
                  <a:pt x="11459" y="2555"/>
                </a:cubicBezTo>
                <a:cubicBezTo>
                  <a:pt x="11454" y="2570"/>
                  <a:pt x="11479" y="2600"/>
                  <a:pt x="11466" y="2618"/>
                </a:cubicBezTo>
                <a:cubicBezTo>
                  <a:pt x="11457" y="2628"/>
                  <a:pt x="11390" y="2624"/>
                  <a:pt x="11378" y="2625"/>
                </a:cubicBezTo>
                <a:cubicBezTo>
                  <a:pt x="11359" y="2627"/>
                  <a:pt x="11269" y="2648"/>
                  <a:pt x="11266" y="2618"/>
                </a:cubicBezTo>
                <a:cubicBezTo>
                  <a:pt x="11178" y="2689"/>
                  <a:pt x="10975" y="2652"/>
                  <a:pt x="10861" y="2661"/>
                </a:cubicBezTo>
                <a:cubicBezTo>
                  <a:pt x="10850" y="2634"/>
                  <a:pt x="10827" y="2556"/>
                  <a:pt x="10868" y="2542"/>
                </a:cubicBezTo>
                <a:cubicBezTo>
                  <a:pt x="10911" y="2528"/>
                  <a:pt x="10884" y="2612"/>
                  <a:pt x="10908" y="2635"/>
                </a:cubicBezTo>
                <a:cubicBezTo>
                  <a:pt x="10938" y="2600"/>
                  <a:pt x="10902" y="2570"/>
                  <a:pt x="10915" y="2536"/>
                </a:cubicBezTo>
                <a:cubicBezTo>
                  <a:pt x="10928" y="2502"/>
                  <a:pt x="10969" y="2489"/>
                  <a:pt x="10999" y="2469"/>
                </a:cubicBezTo>
                <a:cubicBezTo>
                  <a:pt x="11043" y="2438"/>
                  <a:pt x="11086" y="2406"/>
                  <a:pt x="11130" y="2375"/>
                </a:cubicBezTo>
                <a:cubicBezTo>
                  <a:pt x="11128" y="2355"/>
                  <a:pt x="11136" y="2348"/>
                  <a:pt x="11154" y="2356"/>
                </a:cubicBezTo>
                <a:cubicBezTo>
                  <a:pt x="11161" y="2349"/>
                  <a:pt x="11169" y="2343"/>
                  <a:pt x="11177" y="2338"/>
                </a:cubicBezTo>
                <a:cubicBezTo>
                  <a:pt x="11197" y="2322"/>
                  <a:pt x="11221" y="2308"/>
                  <a:pt x="11239" y="2290"/>
                </a:cubicBezTo>
                <a:cubicBezTo>
                  <a:pt x="11239" y="2290"/>
                  <a:pt x="11298" y="2272"/>
                  <a:pt x="11267" y="2255"/>
                </a:cubicBezTo>
                <a:cubicBezTo>
                  <a:pt x="11240" y="2239"/>
                  <a:pt x="11238" y="2280"/>
                  <a:pt x="11233" y="2284"/>
                </a:cubicBezTo>
                <a:cubicBezTo>
                  <a:pt x="11176" y="2329"/>
                  <a:pt x="10664" y="2660"/>
                  <a:pt x="10636" y="2597"/>
                </a:cubicBezTo>
                <a:cubicBezTo>
                  <a:pt x="10639" y="2608"/>
                  <a:pt x="10606" y="2649"/>
                  <a:pt x="10605" y="2652"/>
                </a:cubicBezTo>
                <a:cubicBezTo>
                  <a:pt x="10657" y="2658"/>
                  <a:pt x="10798" y="2554"/>
                  <a:pt x="10822" y="2590"/>
                </a:cubicBezTo>
                <a:cubicBezTo>
                  <a:pt x="10836" y="2611"/>
                  <a:pt x="10820" y="2663"/>
                  <a:pt x="10804" y="2673"/>
                </a:cubicBezTo>
                <a:cubicBezTo>
                  <a:pt x="10783" y="2685"/>
                  <a:pt x="10761" y="2665"/>
                  <a:pt x="10742" y="2664"/>
                </a:cubicBezTo>
                <a:cubicBezTo>
                  <a:pt x="10710" y="2664"/>
                  <a:pt x="10688" y="2678"/>
                  <a:pt x="10657" y="2683"/>
                </a:cubicBezTo>
                <a:cubicBezTo>
                  <a:pt x="10606" y="2692"/>
                  <a:pt x="10556" y="2679"/>
                  <a:pt x="10506" y="2680"/>
                </a:cubicBezTo>
                <a:cubicBezTo>
                  <a:pt x="10442" y="2682"/>
                  <a:pt x="10375" y="2710"/>
                  <a:pt x="10310" y="2717"/>
                </a:cubicBezTo>
                <a:cubicBezTo>
                  <a:pt x="10181" y="2730"/>
                  <a:pt x="10031" y="2766"/>
                  <a:pt x="9902" y="2749"/>
                </a:cubicBezTo>
                <a:cubicBezTo>
                  <a:pt x="9946" y="2729"/>
                  <a:pt x="9997" y="2722"/>
                  <a:pt x="10044" y="2707"/>
                </a:cubicBezTo>
                <a:cubicBezTo>
                  <a:pt x="10107" y="2686"/>
                  <a:pt x="10169" y="2648"/>
                  <a:pt x="10236" y="2637"/>
                </a:cubicBezTo>
                <a:cubicBezTo>
                  <a:pt x="10231" y="2656"/>
                  <a:pt x="10231" y="2676"/>
                  <a:pt x="10235" y="2695"/>
                </a:cubicBezTo>
                <a:cubicBezTo>
                  <a:pt x="10247" y="2687"/>
                  <a:pt x="10261" y="2683"/>
                  <a:pt x="10275" y="2684"/>
                </a:cubicBezTo>
                <a:cubicBezTo>
                  <a:pt x="10279" y="2660"/>
                  <a:pt x="10257" y="2650"/>
                  <a:pt x="10243" y="2636"/>
                </a:cubicBezTo>
                <a:cubicBezTo>
                  <a:pt x="10364" y="2547"/>
                  <a:pt x="10507" y="2493"/>
                  <a:pt x="10626" y="2407"/>
                </a:cubicBezTo>
                <a:cubicBezTo>
                  <a:pt x="10669" y="2376"/>
                  <a:pt x="10896" y="2218"/>
                  <a:pt x="10873" y="2177"/>
                </a:cubicBezTo>
                <a:cubicBezTo>
                  <a:pt x="10697" y="2322"/>
                  <a:pt x="10512" y="2460"/>
                  <a:pt x="10309" y="2566"/>
                </a:cubicBezTo>
                <a:cubicBezTo>
                  <a:pt x="10206" y="2620"/>
                  <a:pt x="10100" y="2656"/>
                  <a:pt x="9991" y="2696"/>
                </a:cubicBezTo>
                <a:cubicBezTo>
                  <a:pt x="9878" y="2738"/>
                  <a:pt x="9794" y="2730"/>
                  <a:pt x="9679" y="2696"/>
                </a:cubicBezTo>
                <a:cubicBezTo>
                  <a:pt x="9434" y="2624"/>
                  <a:pt x="9224" y="2490"/>
                  <a:pt x="9033" y="2322"/>
                </a:cubicBezTo>
                <a:cubicBezTo>
                  <a:pt x="8909" y="2213"/>
                  <a:pt x="8820" y="2057"/>
                  <a:pt x="8689" y="1951"/>
                </a:cubicBezTo>
                <a:cubicBezTo>
                  <a:pt x="8683" y="1995"/>
                  <a:pt x="8774" y="2076"/>
                  <a:pt x="8804" y="2110"/>
                </a:cubicBezTo>
                <a:cubicBezTo>
                  <a:pt x="8865" y="2179"/>
                  <a:pt x="8932" y="2241"/>
                  <a:pt x="8997" y="2307"/>
                </a:cubicBezTo>
                <a:cubicBezTo>
                  <a:pt x="9071" y="2381"/>
                  <a:pt x="9155" y="2446"/>
                  <a:pt x="9242" y="2510"/>
                </a:cubicBezTo>
                <a:cubicBezTo>
                  <a:pt x="9273" y="2533"/>
                  <a:pt x="9435" y="2606"/>
                  <a:pt x="9427" y="2641"/>
                </a:cubicBezTo>
                <a:cubicBezTo>
                  <a:pt x="9468" y="2619"/>
                  <a:pt x="9496" y="2650"/>
                  <a:pt x="9532" y="2668"/>
                </a:cubicBezTo>
                <a:cubicBezTo>
                  <a:pt x="9559" y="2683"/>
                  <a:pt x="9668" y="2701"/>
                  <a:pt x="9683" y="2724"/>
                </a:cubicBezTo>
                <a:cubicBezTo>
                  <a:pt x="9708" y="2762"/>
                  <a:pt x="9510" y="2786"/>
                  <a:pt x="9555" y="2706"/>
                </a:cubicBezTo>
                <a:cubicBezTo>
                  <a:pt x="9512" y="2778"/>
                  <a:pt x="9408" y="2734"/>
                  <a:pt x="9354" y="2720"/>
                </a:cubicBezTo>
                <a:cubicBezTo>
                  <a:pt x="9312" y="2710"/>
                  <a:pt x="9103" y="2599"/>
                  <a:pt x="9067" y="2635"/>
                </a:cubicBezTo>
                <a:cubicBezTo>
                  <a:pt x="9070" y="2632"/>
                  <a:pt x="9068" y="2769"/>
                  <a:pt x="9067" y="2781"/>
                </a:cubicBezTo>
                <a:cubicBezTo>
                  <a:pt x="9066" y="2796"/>
                  <a:pt x="9070" y="2838"/>
                  <a:pt x="9066" y="2849"/>
                </a:cubicBezTo>
                <a:cubicBezTo>
                  <a:pt x="9054" y="2880"/>
                  <a:pt x="9029" y="2864"/>
                  <a:pt x="8997" y="2880"/>
                </a:cubicBezTo>
                <a:cubicBezTo>
                  <a:pt x="8984" y="2836"/>
                  <a:pt x="8948" y="2594"/>
                  <a:pt x="9028" y="2613"/>
                </a:cubicBezTo>
                <a:cubicBezTo>
                  <a:pt x="9020" y="2560"/>
                  <a:pt x="8834" y="2482"/>
                  <a:pt x="8793" y="2449"/>
                </a:cubicBezTo>
                <a:cubicBezTo>
                  <a:pt x="8749" y="2414"/>
                  <a:pt x="8675" y="2343"/>
                  <a:pt x="8624" y="2293"/>
                </a:cubicBezTo>
                <a:cubicBezTo>
                  <a:pt x="8551" y="2222"/>
                  <a:pt x="8481" y="2146"/>
                  <a:pt x="8417" y="2065"/>
                </a:cubicBezTo>
                <a:cubicBezTo>
                  <a:pt x="8375" y="2011"/>
                  <a:pt x="8328" y="1925"/>
                  <a:pt x="8265" y="1891"/>
                </a:cubicBezTo>
                <a:cubicBezTo>
                  <a:pt x="8306" y="1975"/>
                  <a:pt x="8377" y="2051"/>
                  <a:pt x="8432" y="2122"/>
                </a:cubicBezTo>
                <a:cubicBezTo>
                  <a:pt x="8508" y="2221"/>
                  <a:pt x="8604" y="2314"/>
                  <a:pt x="8697" y="2397"/>
                </a:cubicBezTo>
                <a:cubicBezTo>
                  <a:pt x="8739" y="2434"/>
                  <a:pt x="8784" y="2463"/>
                  <a:pt x="8829" y="2494"/>
                </a:cubicBezTo>
                <a:cubicBezTo>
                  <a:pt x="8857" y="2514"/>
                  <a:pt x="8883" y="2537"/>
                  <a:pt x="8912" y="2554"/>
                </a:cubicBezTo>
                <a:cubicBezTo>
                  <a:pt x="8959" y="2582"/>
                  <a:pt x="8962" y="2568"/>
                  <a:pt x="8975" y="2615"/>
                </a:cubicBezTo>
                <a:cubicBezTo>
                  <a:pt x="8991" y="2675"/>
                  <a:pt x="8982" y="2778"/>
                  <a:pt x="8974" y="2840"/>
                </a:cubicBezTo>
                <a:cubicBezTo>
                  <a:pt x="8965" y="2911"/>
                  <a:pt x="8977" y="2869"/>
                  <a:pt x="8924" y="2886"/>
                </a:cubicBezTo>
                <a:cubicBezTo>
                  <a:pt x="8895" y="2894"/>
                  <a:pt x="8866" y="2892"/>
                  <a:pt x="8837" y="2898"/>
                </a:cubicBezTo>
                <a:cubicBezTo>
                  <a:pt x="8709" y="2924"/>
                  <a:pt x="8578" y="2945"/>
                  <a:pt x="8448" y="2967"/>
                </a:cubicBezTo>
                <a:cubicBezTo>
                  <a:pt x="8418" y="2973"/>
                  <a:pt x="8233" y="3026"/>
                  <a:pt x="8211" y="3008"/>
                </a:cubicBezTo>
                <a:cubicBezTo>
                  <a:pt x="8188" y="2989"/>
                  <a:pt x="8205" y="2832"/>
                  <a:pt x="8205" y="2807"/>
                </a:cubicBezTo>
                <a:cubicBezTo>
                  <a:pt x="8205" y="2644"/>
                  <a:pt x="8205" y="2481"/>
                  <a:pt x="8205" y="2318"/>
                </a:cubicBezTo>
                <a:cubicBezTo>
                  <a:pt x="8205" y="2172"/>
                  <a:pt x="8220" y="2013"/>
                  <a:pt x="8190" y="1873"/>
                </a:cubicBezTo>
                <a:cubicBezTo>
                  <a:pt x="8165" y="1880"/>
                  <a:pt x="8141" y="1886"/>
                  <a:pt x="8117" y="1892"/>
                </a:cubicBezTo>
                <a:cubicBezTo>
                  <a:pt x="8116" y="1908"/>
                  <a:pt x="8115" y="1924"/>
                  <a:pt x="8112" y="1940"/>
                </a:cubicBezTo>
                <a:cubicBezTo>
                  <a:pt x="8094" y="1961"/>
                  <a:pt x="8099" y="1967"/>
                  <a:pt x="8071" y="1981"/>
                </a:cubicBezTo>
                <a:cubicBezTo>
                  <a:pt x="8038" y="1997"/>
                  <a:pt x="7905" y="1991"/>
                  <a:pt x="7875" y="1970"/>
                </a:cubicBezTo>
                <a:cubicBezTo>
                  <a:pt x="7820" y="1932"/>
                  <a:pt x="7867" y="1877"/>
                  <a:pt x="7833" y="1834"/>
                </a:cubicBezTo>
                <a:cubicBezTo>
                  <a:pt x="7785" y="1774"/>
                  <a:pt x="7769" y="1846"/>
                  <a:pt x="7760" y="1879"/>
                </a:cubicBezTo>
                <a:cubicBezTo>
                  <a:pt x="7720" y="2038"/>
                  <a:pt x="7780" y="2224"/>
                  <a:pt x="7714" y="2384"/>
                </a:cubicBezTo>
                <a:cubicBezTo>
                  <a:pt x="7685" y="2454"/>
                  <a:pt x="7661" y="2529"/>
                  <a:pt x="7628" y="2597"/>
                </a:cubicBezTo>
                <a:cubicBezTo>
                  <a:pt x="7599" y="2657"/>
                  <a:pt x="7552" y="2723"/>
                  <a:pt x="7569" y="2794"/>
                </a:cubicBezTo>
                <a:cubicBezTo>
                  <a:pt x="7633" y="2666"/>
                  <a:pt x="7657" y="2488"/>
                  <a:pt x="7745" y="2375"/>
                </a:cubicBezTo>
                <a:cubicBezTo>
                  <a:pt x="7745" y="2510"/>
                  <a:pt x="7745" y="2646"/>
                  <a:pt x="7745" y="2782"/>
                </a:cubicBezTo>
                <a:cubicBezTo>
                  <a:pt x="7745" y="2850"/>
                  <a:pt x="7745" y="2918"/>
                  <a:pt x="7745" y="2985"/>
                </a:cubicBezTo>
                <a:cubicBezTo>
                  <a:pt x="7745" y="3046"/>
                  <a:pt x="7749" y="3053"/>
                  <a:pt x="7709" y="3090"/>
                </a:cubicBezTo>
                <a:cubicBezTo>
                  <a:pt x="7663" y="3133"/>
                  <a:pt x="7546" y="3151"/>
                  <a:pt x="7479" y="3168"/>
                </a:cubicBezTo>
                <a:cubicBezTo>
                  <a:pt x="7365" y="3196"/>
                  <a:pt x="7448" y="3068"/>
                  <a:pt x="7460" y="3005"/>
                </a:cubicBezTo>
                <a:cubicBezTo>
                  <a:pt x="7438" y="3036"/>
                  <a:pt x="7423" y="3128"/>
                  <a:pt x="7376" y="3131"/>
                </a:cubicBezTo>
                <a:cubicBezTo>
                  <a:pt x="7390" y="3130"/>
                  <a:pt x="7327" y="3099"/>
                  <a:pt x="7331" y="3100"/>
                </a:cubicBezTo>
                <a:cubicBezTo>
                  <a:pt x="7312" y="3108"/>
                  <a:pt x="7294" y="3107"/>
                  <a:pt x="7276" y="3096"/>
                </a:cubicBezTo>
                <a:cubicBezTo>
                  <a:pt x="7262" y="3084"/>
                  <a:pt x="7246" y="3074"/>
                  <a:pt x="7231" y="3064"/>
                </a:cubicBezTo>
                <a:cubicBezTo>
                  <a:pt x="7217" y="3056"/>
                  <a:pt x="7143" y="3039"/>
                  <a:pt x="7139" y="3028"/>
                </a:cubicBezTo>
                <a:cubicBezTo>
                  <a:pt x="7130" y="3006"/>
                  <a:pt x="7150" y="3003"/>
                  <a:pt x="7159" y="2981"/>
                </a:cubicBezTo>
                <a:cubicBezTo>
                  <a:pt x="7197" y="2885"/>
                  <a:pt x="7237" y="2790"/>
                  <a:pt x="7275" y="2694"/>
                </a:cubicBezTo>
                <a:cubicBezTo>
                  <a:pt x="7328" y="2559"/>
                  <a:pt x="7373" y="2432"/>
                  <a:pt x="7420" y="2298"/>
                </a:cubicBezTo>
                <a:cubicBezTo>
                  <a:pt x="7471" y="2154"/>
                  <a:pt x="7520" y="2020"/>
                  <a:pt x="7568" y="1871"/>
                </a:cubicBezTo>
                <a:cubicBezTo>
                  <a:pt x="7533" y="1857"/>
                  <a:pt x="7408" y="2262"/>
                  <a:pt x="7391" y="2315"/>
                </a:cubicBezTo>
                <a:cubicBezTo>
                  <a:pt x="7332" y="2490"/>
                  <a:pt x="7260" y="2665"/>
                  <a:pt x="7186" y="2838"/>
                </a:cubicBezTo>
                <a:cubicBezTo>
                  <a:pt x="7172" y="2871"/>
                  <a:pt x="7164" y="2920"/>
                  <a:pt x="7145" y="2951"/>
                </a:cubicBezTo>
                <a:cubicBezTo>
                  <a:pt x="7119" y="2994"/>
                  <a:pt x="7114" y="2991"/>
                  <a:pt x="7078" y="2969"/>
                </a:cubicBezTo>
                <a:cubicBezTo>
                  <a:pt x="6990" y="2917"/>
                  <a:pt x="6937" y="2844"/>
                  <a:pt x="6833" y="2812"/>
                </a:cubicBezTo>
                <a:cubicBezTo>
                  <a:pt x="6781" y="2796"/>
                  <a:pt x="6730" y="2796"/>
                  <a:pt x="6678" y="2785"/>
                </a:cubicBezTo>
                <a:cubicBezTo>
                  <a:pt x="6643" y="2777"/>
                  <a:pt x="6617" y="2756"/>
                  <a:pt x="6583" y="2743"/>
                </a:cubicBezTo>
                <a:cubicBezTo>
                  <a:pt x="6496" y="2709"/>
                  <a:pt x="6384" y="2678"/>
                  <a:pt x="6292" y="2659"/>
                </a:cubicBezTo>
                <a:cubicBezTo>
                  <a:pt x="6197" y="2641"/>
                  <a:pt x="6115" y="2635"/>
                  <a:pt x="6023" y="2599"/>
                </a:cubicBezTo>
                <a:cubicBezTo>
                  <a:pt x="5968" y="2578"/>
                  <a:pt x="5914" y="2555"/>
                  <a:pt x="5860" y="2531"/>
                </a:cubicBezTo>
                <a:cubicBezTo>
                  <a:pt x="5805" y="2506"/>
                  <a:pt x="5742" y="2493"/>
                  <a:pt x="5690" y="2470"/>
                </a:cubicBezTo>
                <a:cubicBezTo>
                  <a:pt x="5672" y="2462"/>
                  <a:pt x="5643" y="2436"/>
                  <a:pt x="5624" y="2424"/>
                </a:cubicBezTo>
                <a:cubicBezTo>
                  <a:pt x="5604" y="2412"/>
                  <a:pt x="5588" y="2401"/>
                  <a:pt x="5568" y="2389"/>
                </a:cubicBezTo>
                <a:cubicBezTo>
                  <a:pt x="5471" y="2333"/>
                  <a:pt x="5373" y="2340"/>
                  <a:pt x="5272" y="2312"/>
                </a:cubicBezTo>
                <a:cubicBezTo>
                  <a:pt x="5081" y="2258"/>
                  <a:pt x="4844" y="2290"/>
                  <a:pt x="4644" y="2289"/>
                </a:cubicBezTo>
                <a:cubicBezTo>
                  <a:pt x="4543" y="2289"/>
                  <a:pt x="4440" y="2280"/>
                  <a:pt x="4340" y="2288"/>
                </a:cubicBezTo>
                <a:cubicBezTo>
                  <a:pt x="4224" y="2297"/>
                  <a:pt x="4163" y="2378"/>
                  <a:pt x="4058" y="2414"/>
                </a:cubicBezTo>
                <a:cubicBezTo>
                  <a:pt x="3944" y="2454"/>
                  <a:pt x="3843" y="2399"/>
                  <a:pt x="3730" y="2417"/>
                </a:cubicBezTo>
                <a:cubicBezTo>
                  <a:pt x="3602" y="2437"/>
                  <a:pt x="3500" y="2476"/>
                  <a:pt x="3367" y="2468"/>
                </a:cubicBezTo>
                <a:cubicBezTo>
                  <a:pt x="3239" y="2460"/>
                  <a:pt x="3117" y="2462"/>
                  <a:pt x="2993" y="2496"/>
                </a:cubicBezTo>
                <a:cubicBezTo>
                  <a:pt x="2966" y="2503"/>
                  <a:pt x="2723" y="2557"/>
                  <a:pt x="2710" y="2512"/>
                </a:cubicBezTo>
                <a:cubicBezTo>
                  <a:pt x="2708" y="2506"/>
                  <a:pt x="2874" y="2538"/>
                  <a:pt x="2865" y="2463"/>
                </a:cubicBezTo>
                <a:cubicBezTo>
                  <a:pt x="2857" y="2395"/>
                  <a:pt x="2772" y="2345"/>
                  <a:pt x="2718" y="2337"/>
                </a:cubicBezTo>
                <a:cubicBezTo>
                  <a:pt x="2679" y="2332"/>
                  <a:pt x="2628" y="2337"/>
                  <a:pt x="2588" y="2338"/>
                </a:cubicBezTo>
                <a:cubicBezTo>
                  <a:pt x="2527" y="2339"/>
                  <a:pt x="2471" y="2328"/>
                  <a:pt x="2410" y="2321"/>
                </a:cubicBezTo>
                <a:cubicBezTo>
                  <a:pt x="2309" y="2310"/>
                  <a:pt x="2208" y="2309"/>
                  <a:pt x="2110" y="2292"/>
                </a:cubicBezTo>
                <a:cubicBezTo>
                  <a:pt x="2079" y="2287"/>
                  <a:pt x="2041" y="2281"/>
                  <a:pt x="2008" y="2275"/>
                </a:cubicBezTo>
                <a:cubicBezTo>
                  <a:pt x="1971" y="2269"/>
                  <a:pt x="1947" y="2253"/>
                  <a:pt x="1912" y="2239"/>
                </a:cubicBezTo>
                <a:cubicBezTo>
                  <a:pt x="1879" y="2226"/>
                  <a:pt x="1848" y="2232"/>
                  <a:pt x="1815" y="2222"/>
                </a:cubicBezTo>
                <a:cubicBezTo>
                  <a:pt x="1803" y="2218"/>
                  <a:pt x="1806" y="2202"/>
                  <a:pt x="1793" y="2196"/>
                </a:cubicBezTo>
                <a:cubicBezTo>
                  <a:pt x="1777" y="2189"/>
                  <a:pt x="1761" y="2188"/>
                  <a:pt x="1743" y="2184"/>
                </a:cubicBezTo>
                <a:cubicBezTo>
                  <a:pt x="1641" y="2162"/>
                  <a:pt x="1538" y="2152"/>
                  <a:pt x="1442" y="2107"/>
                </a:cubicBezTo>
                <a:cubicBezTo>
                  <a:pt x="1348" y="2064"/>
                  <a:pt x="1266" y="1998"/>
                  <a:pt x="1171" y="1959"/>
                </a:cubicBezTo>
                <a:cubicBezTo>
                  <a:pt x="1164" y="1993"/>
                  <a:pt x="1258" y="2053"/>
                  <a:pt x="1195" y="2050"/>
                </a:cubicBezTo>
                <a:cubicBezTo>
                  <a:pt x="1177" y="2049"/>
                  <a:pt x="1147" y="2011"/>
                  <a:pt x="1128" y="2003"/>
                </a:cubicBezTo>
                <a:cubicBezTo>
                  <a:pt x="1095" y="1989"/>
                  <a:pt x="1064" y="1984"/>
                  <a:pt x="1029" y="1992"/>
                </a:cubicBezTo>
                <a:cubicBezTo>
                  <a:pt x="1015" y="1953"/>
                  <a:pt x="1055" y="1976"/>
                  <a:pt x="999" y="1952"/>
                </a:cubicBezTo>
                <a:cubicBezTo>
                  <a:pt x="947" y="1930"/>
                  <a:pt x="884" y="1942"/>
                  <a:pt x="829" y="1941"/>
                </a:cubicBezTo>
                <a:cubicBezTo>
                  <a:pt x="800" y="1940"/>
                  <a:pt x="728" y="1910"/>
                  <a:pt x="703" y="1930"/>
                </a:cubicBezTo>
                <a:cubicBezTo>
                  <a:pt x="663" y="1961"/>
                  <a:pt x="703" y="1965"/>
                  <a:pt x="717" y="1981"/>
                </a:cubicBezTo>
                <a:cubicBezTo>
                  <a:pt x="734" y="2001"/>
                  <a:pt x="762" y="2000"/>
                  <a:pt x="729" y="2018"/>
                </a:cubicBezTo>
                <a:cubicBezTo>
                  <a:pt x="725" y="2021"/>
                  <a:pt x="697" y="2012"/>
                  <a:pt x="687" y="2014"/>
                </a:cubicBezTo>
                <a:cubicBezTo>
                  <a:pt x="672" y="2017"/>
                  <a:pt x="662" y="2028"/>
                  <a:pt x="649" y="2032"/>
                </a:cubicBezTo>
                <a:cubicBezTo>
                  <a:pt x="580" y="2050"/>
                  <a:pt x="549" y="1999"/>
                  <a:pt x="493" y="2047"/>
                </a:cubicBezTo>
                <a:cubicBezTo>
                  <a:pt x="485" y="2054"/>
                  <a:pt x="444" y="2104"/>
                  <a:pt x="447" y="2102"/>
                </a:cubicBezTo>
                <a:cubicBezTo>
                  <a:pt x="418" y="2116"/>
                  <a:pt x="382" y="2078"/>
                  <a:pt x="358" y="2058"/>
                </a:cubicBezTo>
                <a:cubicBezTo>
                  <a:pt x="350" y="2052"/>
                  <a:pt x="327" y="2055"/>
                  <a:pt x="323" y="2043"/>
                </a:cubicBezTo>
                <a:cubicBezTo>
                  <a:pt x="319" y="2031"/>
                  <a:pt x="342" y="2015"/>
                  <a:pt x="340" y="2009"/>
                </a:cubicBezTo>
                <a:cubicBezTo>
                  <a:pt x="329" y="1984"/>
                  <a:pt x="310" y="1961"/>
                  <a:pt x="272" y="1947"/>
                </a:cubicBezTo>
                <a:cubicBezTo>
                  <a:pt x="247" y="1938"/>
                  <a:pt x="177" y="1917"/>
                  <a:pt x="152" y="1918"/>
                </a:cubicBezTo>
                <a:cubicBezTo>
                  <a:pt x="105" y="1921"/>
                  <a:pt x="128" y="1922"/>
                  <a:pt x="109" y="1958"/>
                </a:cubicBezTo>
                <a:cubicBezTo>
                  <a:pt x="102" y="1972"/>
                  <a:pt x="102" y="2037"/>
                  <a:pt x="57" y="1993"/>
                </a:cubicBezTo>
                <a:cubicBezTo>
                  <a:pt x="28" y="1964"/>
                  <a:pt x="74" y="1931"/>
                  <a:pt x="87" y="1908"/>
                </a:cubicBezTo>
                <a:cubicBezTo>
                  <a:pt x="51" y="1911"/>
                  <a:pt x="38" y="1904"/>
                  <a:pt x="24" y="1933"/>
                </a:cubicBezTo>
                <a:cubicBezTo>
                  <a:pt x="16" y="1950"/>
                  <a:pt x="24" y="1992"/>
                  <a:pt x="24" y="2011"/>
                </a:cubicBezTo>
                <a:cubicBezTo>
                  <a:pt x="24" y="2077"/>
                  <a:pt x="24" y="2142"/>
                  <a:pt x="24" y="2207"/>
                </a:cubicBezTo>
                <a:cubicBezTo>
                  <a:pt x="24" y="2270"/>
                  <a:pt x="10" y="2304"/>
                  <a:pt x="82" y="2312"/>
                </a:cubicBezTo>
                <a:cubicBezTo>
                  <a:pt x="127" y="2318"/>
                  <a:pt x="184" y="2323"/>
                  <a:pt x="226" y="2305"/>
                </a:cubicBezTo>
                <a:cubicBezTo>
                  <a:pt x="185" y="2322"/>
                  <a:pt x="167" y="2331"/>
                  <a:pt x="128" y="2338"/>
                </a:cubicBezTo>
                <a:cubicBezTo>
                  <a:pt x="101" y="2342"/>
                  <a:pt x="70" y="2326"/>
                  <a:pt x="46" y="2340"/>
                </a:cubicBezTo>
                <a:cubicBezTo>
                  <a:pt x="13" y="2358"/>
                  <a:pt x="24" y="2386"/>
                  <a:pt x="24" y="2427"/>
                </a:cubicBezTo>
                <a:cubicBezTo>
                  <a:pt x="24" y="2481"/>
                  <a:pt x="24" y="2534"/>
                  <a:pt x="24" y="2588"/>
                </a:cubicBezTo>
                <a:cubicBezTo>
                  <a:pt x="24" y="2750"/>
                  <a:pt x="24" y="2912"/>
                  <a:pt x="24" y="3074"/>
                </a:cubicBezTo>
                <a:cubicBezTo>
                  <a:pt x="24" y="3407"/>
                  <a:pt x="24" y="3740"/>
                  <a:pt x="24" y="4073"/>
                </a:cubicBezTo>
                <a:cubicBezTo>
                  <a:pt x="130" y="4038"/>
                  <a:pt x="280" y="4063"/>
                  <a:pt x="392" y="4064"/>
                </a:cubicBezTo>
                <a:cubicBezTo>
                  <a:pt x="445" y="4065"/>
                  <a:pt x="504" y="4056"/>
                  <a:pt x="554" y="4074"/>
                </a:cubicBezTo>
                <a:cubicBezTo>
                  <a:pt x="563" y="4078"/>
                  <a:pt x="555" y="4098"/>
                  <a:pt x="580" y="4102"/>
                </a:cubicBezTo>
                <a:cubicBezTo>
                  <a:pt x="600" y="4105"/>
                  <a:pt x="622" y="4087"/>
                  <a:pt x="644" y="4092"/>
                </a:cubicBezTo>
                <a:cubicBezTo>
                  <a:pt x="704" y="4103"/>
                  <a:pt x="761" y="4240"/>
                  <a:pt x="831" y="4170"/>
                </a:cubicBezTo>
                <a:cubicBezTo>
                  <a:pt x="864" y="4136"/>
                  <a:pt x="845" y="4123"/>
                  <a:pt x="888" y="4109"/>
                </a:cubicBezTo>
                <a:cubicBezTo>
                  <a:pt x="918" y="4099"/>
                  <a:pt x="970" y="4092"/>
                  <a:pt x="1010" y="4098"/>
                </a:cubicBezTo>
                <a:cubicBezTo>
                  <a:pt x="1041" y="4103"/>
                  <a:pt x="1073" y="4136"/>
                  <a:pt x="1104" y="4136"/>
                </a:cubicBezTo>
                <a:cubicBezTo>
                  <a:pt x="1114" y="4136"/>
                  <a:pt x="1128" y="4115"/>
                  <a:pt x="1148" y="4116"/>
                </a:cubicBezTo>
                <a:cubicBezTo>
                  <a:pt x="1166" y="4117"/>
                  <a:pt x="1176" y="4140"/>
                  <a:pt x="1197" y="4139"/>
                </a:cubicBezTo>
                <a:cubicBezTo>
                  <a:pt x="1222" y="4138"/>
                  <a:pt x="1225" y="4095"/>
                  <a:pt x="1255" y="4096"/>
                </a:cubicBezTo>
                <a:cubicBezTo>
                  <a:pt x="1278" y="4097"/>
                  <a:pt x="1294" y="4122"/>
                  <a:pt x="1315" y="4127"/>
                </a:cubicBezTo>
                <a:cubicBezTo>
                  <a:pt x="1366" y="4140"/>
                  <a:pt x="1401" y="4107"/>
                  <a:pt x="1449" y="4099"/>
                </a:cubicBezTo>
                <a:cubicBezTo>
                  <a:pt x="1498" y="4091"/>
                  <a:pt x="1526" y="4116"/>
                  <a:pt x="1570" y="4116"/>
                </a:cubicBezTo>
                <a:cubicBezTo>
                  <a:pt x="1596" y="4116"/>
                  <a:pt x="1610" y="4097"/>
                  <a:pt x="1642" y="4104"/>
                </a:cubicBezTo>
                <a:cubicBezTo>
                  <a:pt x="1663" y="4108"/>
                  <a:pt x="1691" y="4125"/>
                  <a:pt x="1707" y="4139"/>
                </a:cubicBezTo>
                <a:cubicBezTo>
                  <a:pt x="1723" y="4152"/>
                  <a:pt x="1759" y="4154"/>
                  <a:pt x="1715" y="4179"/>
                </a:cubicBezTo>
                <a:cubicBezTo>
                  <a:pt x="1692" y="4191"/>
                  <a:pt x="1587" y="4166"/>
                  <a:pt x="1555" y="4164"/>
                </a:cubicBezTo>
                <a:cubicBezTo>
                  <a:pt x="1556" y="4181"/>
                  <a:pt x="1540" y="4210"/>
                  <a:pt x="1547" y="4226"/>
                </a:cubicBezTo>
                <a:cubicBezTo>
                  <a:pt x="1498" y="4226"/>
                  <a:pt x="1440" y="4238"/>
                  <a:pt x="1394" y="4218"/>
                </a:cubicBezTo>
                <a:cubicBezTo>
                  <a:pt x="1381" y="4213"/>
                  <a:pt x="1375" y="4190"/>
                  <a:pt x="1362" y="4184"/>
                </a:cubicBezTo>
                <a:cubicBezTo>
                  <a:pt x="1339" y="4173"/>
                  <a:pt x="1312" y="4175"/>
                  <a:pt x="1287" y="4171"/>
                </a:cubicBezTo>
                <a:cubicBezTo>
                  <a:pt x="1309" y="4200"/>
                  <a:pt x="1285" y="4265"/>
                  <a:pt x="1245" y="4235"/>
                </a:cubicBezTo>
                <a:cubicBezTo>
                  <a:pt x="1239" y="4231"/>
                  <a:pt x="1245" y="4203"/>
                  <a:pt x="1229" y="4190"/>
                </a:cubicBezTo>
                <a:cubicBezTo>
                  <a:pt x="1217" y="4179"/>
                  <a:pt x="1215" y="4188"/>
                  <a:pt x="1197" y="4188"/>
                </a:cubicBezTo>
                <a:cubicBezTo>
                  <a:pt x="1176" y="4187"/>
                  <a:pt x="1178" y="4175"/>
                  <a:pt x="1157" y="4181"/>
                </a:cubicBezTo>
                <a:cubicBezTo>
                  <a:pt x="1168" y="4178"/>
                  <a:pt x="1125" y="4227"/>
                  <a:pt x="1125" y="4213"/>
                </a:cubicBezTo>
                <a:cubicBezTo>
                  <a:pt x="1125" y="4243"/>
                  <a:pt x="1208" y="4233"/>
                  <a:pt x="1181" y="4262"/>
                </a:cubicBezTo>
                <a:cubicBezTo>
                  <a:pt x="1161" y="4284"/>
                  <a:pt x="1101" y="4233"/>
                  <a:pt x="1091" y="4259"/>
                </a:cubicBezTo>
                <a:cubicBezTo>
                  <a:pt x="1089" y="4267"/>
                  <a:pt x="1117" y="4285"/>
                  <a:pt x="1113" y="4289"/>
                </a:cubicBezTo>
                <a:cubicBezTo>
                  <a:pt x="1091" y="4314"/>
                  <a:pt x="1083" y="4308"/>
                  <a:pt x="1051" y="4300"/>
                </a:cubicBezTo>
                <a:cubicBezTo>
                  <a:pt x="984" y="4282"/>
                  <a:pt x="954" y="4246"/>
                  <a:pt x="880" y="4275"/>
                </a:cubicBezTo>
                <a:cubicBezTo>
                  <a:pt x="946" y="4309"/>
                  <a:pt x="869" y="4308"/>
                  <a:pt x="840" y="4308"/>
                </a:cubicBezTo>
                <a:cubicBezTo>
                  <a:pt x="790" y="4309"/>
                  <a:pt x="752" y="4300"/>
                  <a:pt x="770" y="4368"/>
                </a:cubicBezTo>
                <a:cubicBezTo>
                  <a:pt x="738" y="4356"/>
                  <a:pt x="706" y="4365"/>
                  <a:pt x="675" y="4358"/>
                </a:cubicBezTo>
                <a:cubicBezTo>
                  <a:pt x="649" y="4353"/>
                  <a:pt x="609" y="4318"/>
                  <a:pt x="585" y="4325"/>
                </a:cubicBezTo>
                <a:cubicBezTo>
                  <a:pt x="538" y="4338"/>
                  <a:pt x="566" y="4404"/>
                  <a:pt x="514" y="4424"/>
                </a:cubicBezTo>
                <a:cubicBezTo>
                  <a:pt x="571" y="4342"/>
                  <a:pt x="488" y="4292"/>
                  <a:pt x="444" y="4230"/>
                </a:cubicBezTo>
                <a:cubicBezTo>
                  <a:pt x="429" y="4209"/>
                  <a:pt x="400" y="4139"/>
                  <a:pt x="374" y="4133"/>
                </a:cubicBezTo>
                <a:cubicBezTo>
                  <a:pt x="309" y="4119"/>
                  <a:pt x="351" y="4196"/>
                  <a:pt x="341" y="4207"/>
                </a:cubicBezTo>
                <a:cubicBezTo>
                  <a:pt x="334" y="4214"/>
                  <a:pt x="305" y="4208"/>
                  <a:pt x="297" y="4206"/>
                </a:cubicBezTo>
                <a:cubicBezTo>
                  <a:pt x="271" y="4198"/>
                  <a:pt x="286" y="4184"/>
                  <a:pt x="270" y="4177"/>
                </a:cubicBezTo>
                <a:cubicBezTo>
                  <a:pt x="240" y="4166"/>
                  <a:pt x="188" y="4150"/>
                  <a:pt x="215" y="4202"/>
                </a:cubicBezTo>
                <a:cubicBezTo>
                  <a:pt x="136" y="4210"/>
                  <a:pt x="158" y="4272"/>
                  <a:pt x="110" y="4301"/>
                </a:cubicBezTo>
                <a:cubicBezTo>
                  <a:pt x="87" y="4315"/>
                  <a:pt x="27" y="4287"/>
                  <a:pt x="24" y="4316"/>
                </a:cubicBezTo>
                <a:cubicBezTo>
                  <a:pt x="23" y="4332"/>
                  <a:pt x="108" y="4336"/>
                  <a:pt x="128" y="4336"/>
                </a:cubicBezTo>
                <a:cubicBezTo>
                  <a:pt x="158" y="4338"/>
                  <a:pt x="189" y="4330"/>
                  <a:pt x="218" y="4339"/>
                </a:cubicBezTo>
                <a:cubicBezTo>
                  <a:pt x="240" y="4345"/>
                  <a:pt x="272" y="4388"/>
                  <a:pt x="300" y="4373"/>
                </a:cubicBezTo>
                <a:cubicBezTo>
                  <a:pt x="344" y="4350"/>
                  <a:pt x="249" y="4293"/>
                  <a:pt x="254" y="4253"/>
                </a:cubicBezTo>
                <a:cubicBezTo>
                  <a:pt x="339" y="4244"/>
                  <a:pt x="362" y="4207"/>
                  <a:pt x="422" y="4288"/>
                </a:cubicBezTo>
                <a:cubicBezTo>
                  <a:pt x="442" y="4316"/>
                  <a:pt x="475" y="4354"/>
                  <a:pt x="456" y="4390"/>
                </a:cubicBezTo>
                <a:cubicBezTo>
                  <a:pt x="433" y="4436"/>
                  <a:pt x="387" y="4414"/>
                  <a:pt x="356" y="4403"/>
                </a:cubicBezTo>
                <a:cubicBezTo>
                  <a:pt x="280" y="4379"/>
                  <a:pt x="243" y="4409"/>
                  <a:pt x="341" y="4427"/>
                </a:cubicBezTo>
                <a:cubicBezTo>
                  <a:pt x="360" y="4431"/>
                  <a:pt x="481" y="4449"/>
                  <a:pt x="481" y="4459"/>
                </a:cubicBezTo>
                <a:cubicBezTo>
                  <a:pt x="482" y="4479"/>
                  <a:pt x="399" y="4531"/>
                  <a:pt x="431" y="4536"/>
                </a:cubicBezTo>
                <a:cubicBezTo>
                  <a:pt x="393" y="4530"/>
                  <a:pt x="383" y="4559"/>
                  <a:pt x="347" y="4556"/>
                </a:cubicBezTo>
                <a:cubicBezTo>
                  <a:pt x="301" y="4554"/>
                  <a:pt x="304" y="4489"/>
                  <a:pt x="251" y="4493"/>
                </a:cubicBezTo>
                <a:cubicBezTo>
                  <a:pt x="234" y="4494"/>
                  <a:pt x="220" y="4515"/>
                  <a:pt x="203" y="4517"/>
                </a:cubicBezTo>
                <a:cubicBezTo>
                  <a:pt x="180" y="4521"/>
                  <a:pt x="170" y="4508"/>
                  <a:pt x="149" y="4506"/>
                </a:cubicBezTo>
                <a:cubicBezTo>
                  <a:pt x="104" y="4501"/>
                  <a:pt x="68" y="4514"/>
                  <a:pt x="24" y="4492"/>
                </a:cubicBezTo>
                <a:cubicBezTo>
                  <a:pt x="24" y="4606"/>
                  <a:pt x="24" y="4720"/>
                  <a:pt x="24" y="4834"/>
                </a:cubicBezTo>
                <a:cubicBezTo>
                  <a:pt x="29" y="4834"/>
                  <a:pt x="95" y="4823"/>
                  <a:pt x="95" y="4823"/>
                </a:cubicBezTo>
                <a:cubicBezTo>
                  <a:pt x="121" y="4849"/>
                  <a:pt x="87" y="4840"/>
                  <a:pt x="80" y="4864"/>
                </a:cubicBezTo>
                <a:cubicBezTo>
                  <a:pt x="133" y="4881"/>
                  <a:pt x="191" y="4833"/>
                  <a:pt x="229" y="4894"/>
                </a:cubicBezTo>
                <a:cubicBezTo>
                  <a:pt x="159" y="4864"/>
                  <a:pt x="95" y="4923"/>
                  <a:pt x="24" y="4911"/>
                </a:cubicBezTo>
                <a:cubicBezTo>
                  <a:pt x="24" y="5046"/>
                  <a:pt x="24" y="5181"/>
                  <a:pt x="24" y="5316"/>
                </a:cubicBezTo>
                <a:cubicBezTo>
                  <a:pt x="24" y="5381"/>
                  <a:pt x="24" y="5445"/>
                  <a:pt x="24" y="5509"/>
                </a:cubicBezTo>
                <a:cubicBezTo>
                  <a:pt x="24" y="5581"/>
                  <a:pt x="13" y="5615"/>
                  <a:pt x="92" y="5634"/>
                </a:cubicBezTo>
                <a:cubicBezTo>
                  <a:pt x="64" y="5654"/>
                  <a:pt x="32" y="5688"/>
                  <a:pt x="24" y="5715"/>
                </a:cubicBezTo>
                <a:cubicBezTo>
                  <a:pt x="14" y="5749"/>
                  <a:pt x="24" y="5803"/>
                  <a:pt x="24" y="5840"/>
                </a:cubicBezTo>
                <a:cubicBezTo>
                  <a:pt x="24" y="5944"/>
                  <a:pt x="24" y="6048"/>
                  <a:pt x="24" y="6152"/>
                </a:cubicBezTo>
                <a:cubicBezTo>
                  <a:pt x="24" y="6203"/>
                  <a:pt x="0" y="6338"/>
                  <a:pt x="37" y="6360"/>
                </a:cubicBezTo>
                <a:cubicBezTo>
                  <a:pt x="71" y="6380"/>
                  <a:pt x="180" y="6360"/>
                  <a:pt x="218" y="6360"/>
                </a:cubicBezTo>
                <a:cubicBezTo>
                  <a:pt x="501" y="6360"/>
                  <a:pt x="784" y="6360"/>
                  <a:pt x="1067" y="6360"/>
                </a:cubicBezTo>
                <a:cubicBezTo>
                  <a:pt x="1794" y="6360"/>
                  <a:pt x="2521" y="6360"/>
                  <a:pt x="3248" y="6360"/>
                </a:cubicBezTo>
                <a:cubicBezTo>
                  <a:pt x="3424" y="6360"/>
                  <a:pt x="3599" y="6360"/>
                  <a:pt x="3775" y="6360"/>
                </a:cubicBezTo>
                <a:cubicBezTo>
                  <a:pt x="3733" y="6332"/>
                  <a:pt x="3900" y="6336"/>
                  <a:pt x="3872" y="6360"/>
                </a:cubicBezTo>
                <a:cubicBezTo>
                  <a:pt x="4049" y="6360"/>
                  <a:pt x="4226" y="6360"/>
                  <a:pt x="4403" y="6360"/>
                </a:cubicBezTo>
                <a:cubicBezTo>
                  <a:pt x="4518" y="6360"/>
                  <a:pt x="4633" y="6360"/>
                  <a:pt x="4748" y="6360"/>
                </a:cubicBezTo>
                <a:cubicBezTo>
                  <a:pt x="4784" y="6360"/>
                  <a:pt x="4824" y="6364"/>
                  <a:pt x="4860" y="6360"/>
                </a:cubicBezTo>
                <a:cubicBezTo>
                  <a:pt x="4885" y="6357"/>
                  <a:pt x="4919" y="6343"/>
                  <a:pt x="4940" y="6344"/>
                </a:cubicBezTo>
                <a:cubicBezTo>
                  <a:pt x="4935" y="6375"/>
                  <a:pt x="4964" y="6359"/>
                  <a:pt x="4985" y="6357"/>
                </a:cubicBezTo>
                <a:cubicBezTo>
                  <a:pt x="5031" y="6355"/>
                  <a:pt x="5092" y="6354"/>
                  <a:pt x="5142" y="6354"/>
                </a:cubicBezTo>
                <a:cubicBezTo>
                  <a:pt x="5096" y="6354"/>
                  <a:pt x="5051" y="6354"/>
                  <a:pt x="5005" y="6354"/>
                </a:cubicBezTo>
                <a:cubicBezTo>
                  <a:pt x="5027" y="6380"/>
                  <a:pt x="5157" y="6361"/>
                  <a:pt x="5189" y="6360"/>
                </a:cubicBezTo>
                <a:cubicBezTo>
                  <a:pt x="5240" y="6359"/>
                  <a:pt x="5289" y="6362"/>
                  <a:pt x="5346" y="6360"/>
                </a:cubicBezTo>
                <a:cubicBezTo>
                  <a:pt x="5451" y="6357"/>
                  <a:pt x="5556" y="6360"/>
                  <a:pt x="5666" y="6360"/>
                </a:cubicBezTo>
                <a:cubicBezTo>
                  <a:pt x="5826" y="6360"/>
                  <a:pt x="5985" y="6360"/>
                  <a:pt x="6145" y="6360"/>
                </a:cubicBezTo>
                <a:cubicBezTo>
                  <a:pt x="6199" y="6360"/>
                  <a:pt x="6254" y="6362"/>
                  <a:pt x="6309" y="6360"/>
                </a:cubicBezTo>
                <a:cubicBezTo>
                  <a:pt x="6318" y="6360"/>
                  <a:pt x="6331" y="6363"/>
                  <a:pt x="6339" y="6360"/>
                </a:cubicBezTo>
                <a:cubicBezTo>
                  <a:pt x="6346" y="6358"/>
                  <a:pt x="6366" y="6359"/>
                  <a:pt x="6370" y="6355"/>
                </a:cubicBezTo>
                <a:cubicBezTo>
                  <a:pt x="6386" y="6337"/>
                  <a:pt x="6351" y="6328"/>
                  <a:pt x="6359" y="6318"/>
                </a:cubicBezTo>
                <a:cubicBezTo>
                  <a:pt x="6373" y="6301"/>
                  <a:pt x="6411" y="6304"/>
                  <a:pt x="6429" y="6301"/>
                </a:cubicBezTo>
                <a:cubicBezTo>
                  <a:pt x="6476" y="6293"/>
                  <a:pt x="6501" y="6281"/>
                  <a:pt x="6529" y="6321"/>
                </a:cubicBezTo>
                <a:cubicBezTo>
                  <a:pt x="6514" y="6325"/>
                  <a:pt x="6495" y="6343"/>
                  <a:pt x="6519" y="6352"/>
                </a:cubicBezTo>
                <a:cubicBezTo>
                  <a:pt x="6545" y="6361"/>
                  <a:pt x="6549" y="6345"/>
                  <a:pt x="6579" y="6338"/>
                </a:cubicBezTo>
                <a:cubicBezTo>
                  <a:pt x="6631" y="6325"/>
                  <a:pt x="6683" y="6342"/>
                  <a:pt x="6735" y="6337"/>
                </a:cubicBezTo>
                <a:cubicBezTo>
                  <a:pt x="6719" y="6364"/>
                  <a:pt x="6701" y="6343"/>
                  <a:pt x="6681" y="6359"/>
                </a:cubicBezTo>
                <a:cubicBezTo>
                  <a:pt x="6693" y="6376"/>
                  <a:pt x="6832" y="6360"/>
                  <a:pt x="6851" y="6360"/>
                </a:cubicBezTo>
                <a:cubicBezTo>
                  <a:pt x="7007" y="6360"/>
                  <a:pt x="7163" y="6360"/>
                  <a:pt x="7318" y="6360"/>
                </a:cubicBezTo>
                <a:cubicBezTo>
                  <a:pt x="7835" y="6360"/>
                  <a:pt x="8352" y="6360"/>
                  <a:pt x="8869" y="6360"/>
                </a:cubicBezTo>
                <a:cubicBezTo>
                  <a:pt x="10031" y="6360"/>
                  <a:pt x="11192" y="6360"/>
                  <a:pt x="12353" y="6360"/>
                </a:cubicBezTo>
                <a:cubicBezTo>
                  <a:pt x="12619" y="6360"/>
                  <a:pt x="12884" y="6360"/>
                  <a:pt x="13150" y="6360"/>
                </a:cubicBezTo>
                <a:cubicBezTo>
                  <a:pt x="13130" y="6337"/>
                  <a:pt x="13073" y="6363"/>
                  <a:pt x="13044" y="6347"/>
                </a:cubicBezTo>
                <a:cubicBezTo>
                  <a:pt x="13069" y="6331"/>
                  <a:pt x="13134" y="6299"/>
                  <a:pt x="13161" y="6294"/>
                </a:cubicBezTo>
                <a:cubicBezTo>
                  <a:pt x="13162" y="6294"/>
                  <a:pt x="13210" y="6309"/>
                  <a:pt x="13221" y="6308"/>
                </a:cubicBezTo>
                <a:cubicBezTo>
                  <a:pt x="13251" y="6307"/>
                  <a:pt x="13271" y="6282"/>
                  <a:pt x="13305" y="6290"/>
                </a:cubicBezTo>
                <a:cubicBezTo>
                  <a:pt x="13289" y="6279"/>
                  <a:pt x="13155" y="6267"/>
                  <a:pt x="13197" y="6225"/>
                </a:cubicBezTo>
                <a:cubicBezTo>
                  <a:pt x="13209" y="6214"/>
                  <a:pt x="13274" y="6226"/>
                  <a:pt x="13287" y="6224"/>
                </a:cubicBezTo>
                <a:cubicBezTo>
                  <a:pt x="13317" y="6218"/>
                  <a:pt x="13328" y="6195"/>
                  <a:pt x="13351" y="6190"/>
                </a:cubicBezTo>
                <a:cubicBezTo>
                  <a:pt x="13382" y="6183"/>
                  <a:pt x="13531" y="6164"/>
                  <a:pt x="13558" y="6179"/>
                </a:cubicBezTo>
                <a:cubicBezTo>
                  <a:pt x="13592" y="6199"/>
                  <a:pt x="13596" y="6269"/>
                  <a:pt x="13664" y="6222"/>
                </a:cubicBezTo>
                <a:cubicBezTo>
                  <a:pt x="13640" y="6209"/>
                  <a:pt x="13580" y="6207"/>
                  <a:pt x="13586" y="6173"/>
                </a:cubicBezTo>
                <a:cubicBezTo>
                  <a:pt x="13590" y="6153"/>
                  <a:pt x="13663" y="6142"/>
                  <a:pt x="13663" y="6142"/>
                </a:cubicBezTo>
                <a:cubicBezTo>
                  <a:pt x="13715" y="6141"/>
                  <a:pt x="13790" y="6156"/>
                  <a:pt x="13853" y="6150"/>
                </a:cubicBezTo>
                <a:cubicBezTo>
                  <a:pt x="13881" y="6147"/>
                  <a:pt x="13939" y="6126"/>
                  <a:pt x="13957" y="6146"/>
                </a:cubicBezTo>
                <a:cubicBezTo>
                  <a:pt x="13978" y="6169"/>
                  <a:pt x="13942" y="6180"/>
                  <a:pt x="13936" y="6201"/>
                </a:cubicBezTo>
                <a:cubicBezTo>
                  <a:pt x="13963" y="6201"/>
                  <a:pt x="13977" y="6203"/>
                  <a:pt x="14002" y="6190"/>
                </a:cubicBezTo>
                <a:cubicBezTo>
                  <a:pt x="13944" y="6220"/>
                  <a:pt x="14029" y="6226"/>
                  <a:pt x="14053" y="6225"/>
                </a:cubicBezTo>
                <a:cubicBezTo>
                  <a:pt x="14027" y="6266"/>
                  <a:pt x="14001" y="6310"/>
                  <a:pt x="13952" y="6327"/>
                </a:cubicBezTo>
                <a:cubicBezTo>
                  <a:pt x="13909" y="6343"/>
                  <a:pt x="13883" y="6313"/>
                  <a:pt x="13830" y="6332"/>
                </a:cubicBezTo>
                <a:cubicBezTo>
                  <a:pt x="13856" y="6323"/>
                  <a:pt x="13886" y="6320"/>
                  <a:pt x="13913" y="6327"/>
                </a:cubicBezTo>
                <a:cubicBezTo>
                  <a:pt x="13911" y="6302"/>
                  <a:pt x="13874" y="6299"/>
                  <a:pt x="13882" y="6271"/>
                </a:cubicBezTo>
                <a:cubicBezTo>
                  <a:pt x="13889" y="6250"/>
                  <a:pt x="13915" y="6257"/>
                  <a:pt x="13927" y="6240"/>
                </a:cubicBezTo>
                <a:cubicBezTo>
                  <a:pt x="13878" y="6258"/>
                  <a:pt x="13844" y="6221"/>
                  <a:pt x="13797" y="6225"/>
                </a:cubicBezTo>
                <a:cubicBezTo>
                  <a:pt x="13778" y="6227"/>
                  <a:pt x="13726" y="6251"/>
                  <a:pt x="13701" y="6261"/>
                </a:cubicBezTo>
                <a:cubicBezTo>
                  <a:pt x="13741" y="6301"/>
                  <a:pt x="13809" y="6264"/>
                  <a:pt x="13851" y="6256"/>
                </a:cubicBezTo>
                <a:cubicBezTo>
                  <a:pt x="13818" y="6301"/>
                  <a:pt x="13668" y="6303"/>
                  <a:pt x="13617" y="6310"/>
                </a:cubicBezTo>
                <a:cubicBezTo>
                  <a:pt x="13605" y="6314"/>
                  <a:pt x="13593" y="6318"/>
                  <a:pt x="13582" y="6322"/>
                </a:cubicBezTo>
                <a:cubicBezTo>
                  <a:pt x="13568" y="6310"/>
                  <a:pt x="13552" y="6306"/>
                  <a:pt x="13534" y="6310"/>
                </a:cubicBezTo>
                <a:cubicBezTo>
                  <a:pt x="13508" y="6320"/>
                  <a:pt x="13503" y="6346"/>
                  <a:pt x="13482" y="6360"/>
                </a:cubicBezTo>
                <a:cubicBezTo>
                  <a:pt x="13736" y="6360"/>
                  <a:pt x="13989" y="6360"/>
                  <a:pt x="14243" y="6360"/>
                </a:cubicBezTo>
                <a:cubicBezTo>
                  <a:pt x="14237" y="6341"/>
                  <a:pt x="14232" y="6327"/>
                  <a:pt x="14217" y="6314"/>
                </a:cubicBezTo>
                <a:cubicBezTo>
                  <a:pt x="14265" y="6350"/>
                  <a:pt x="14262" y="6360"/>
                  <a:pt x="14321" y="6360"/>
                </a:cubicBezTo>
                <a:cubicBezTo>
                  <a:pt x="14390" y="6360"/>
                  <a:pt x="14458" y="6360"/>
                  <a:pt x="14527" y="6360"/>
                </a:cubicBezTo>
                <a:cubicBezTo>
                  <a:pt x="14765" y="6360"/>
                  <a:pt x="15004" y="6360"/>
                  <a:pt x="15243" y="6360"/>
                </a:cubicBezTo>
                <a:cubicBezTo>
                  <a:pt x="15505" y="6360"/>
                  <a:pt x="15767" y="6360"/>
                  <a:pt x="16029" y="6360"/>
                </a:cubicBezTo>
                <a:cubicBezTo>
                  <a:pt x="16132" y="6360"/>
                  <a:pt x="16235" y="6360"/>
                  <a:pt x="16339" y="6360"/>
                </a:cubicBezTo>
                <a:cubicBezTo>
                  <a:pt x="16396" y="6360"/>
                  <a:pt x="16466" y="6371"/>
                  <a:pt x="16522" y="6360"/>
                </a:cubicBezTo>
                <a:cubicBezTo>
                  <a:pt x="16530" y="6359"/>
                  <a:pt x="16552" y="6365"/>
                  <a:pt x="16558" y="6360"/>
                </a:cubicBezTo>
                <a:cubicBezTo>
                  <a:pt x="16575" y="6347"/>
                  <a:pt x="16558" y="6214"/>
                  <a:pt x="16558" y="6190"/>
                </a:cubicBezTo>
                <a:cubicBezTo>
                  <a:pt x="16558" y="6120"/>
                  <a:pt x="16558" y="6050"/>
                  <a:pt x="16558" y="5980"/>
                </a:cubicBezTo>
                <a:cubicBezTo>
                  <a:pt x="16558" y="5836"/>
                  <a:pt x="16558" y="5692"/>
                  <a:pt x="16558" y="5547"/>
                </a:cubicBezTo>
                <a:cubicBezTo>
                  <a:pt x="16558" y="5489"/>
                  <a:pt x="16571" y="5414"/>
                  <a:pt x="16558" y="5357"/>
                </a:cubicBezTo>
                <a:cubicBezTo>
                  <a:pt x="16547" y="5305"/>
                  <a:pt x="16559" y="5316"/>
                  <a:pt x="16505" y="5322"/>
                </a:cubicBezTo>
                <a:cubicBezTo>
                  <a:pt x="16473" y="5325"/>
                  <a:pt x="16451" y="5334"/>
                  <a:pt x="16415" y="5330"/>
                </a:cubicBezTo>
                <a:cubicBezTo>
                  <a:pt x="16469" y="5336"/>
                  <a:pt x="16508" y="5313"/>
                  <a:pt x="16558" y="5319"/>
                </a:cubicBezTo>
                <a:cubicBezTo>
                  <a:pt x="16558" y="5271"/>
                  <a:pt x="16558" y="5224"/>
                  <a:pt x="16558" y="5176"/>
                </a:cubicBezTo>
                <a:cubicBezTo>
                  <a:pt x="16410" y="5188"/>
                  <a:pt x="16262" y="5167"/>
                  <a:pt x="16114" y="5158"/>
                </a:cubicBezTo>
                <a:cubicBezTo>
                  <a:pt x="16087" y="5156"/>
                  <a:pt x="15976" y="5161"/>
                  <a:pt x="15996" y="5106"/>
                </a:cubicBezTo>
                <a:cubicBezTo>
                  <a:pt x="16002" y="5089"/>
                  <a:pt x="16123" y="5076"/>
                  <a:pt x="16144" y="5073"/>
                </a:cubicBezTo>
                <a:cubicBezTo>
                  <a:pt x="16205" y="5065"/>
                  <a:pt x="16268" y="5069"/>
                  <a:pt x="16330" y="5064"/>
                </a:cubicBezTo>
                <a:cubicBezTo>
                  <a:pt x="16367" y="5060"/>
                  <a:pt x="16404" y="5048"/>
                  <a:pt x="16440" y="5046"/>
                </a:cubicBezTo>
                <a:cubicBezTo>
                  <a:pt x="16464" y="5044"/>
                  <a:pt x="16473" y="5057"/>
                  <a:pt x="16502" y="5048"/>
                </a:cubicBezTo>
                <a:cubicBezTo>
                  <a:pt x="16558" y="5032"/>
                  <a:pt x="16558" y="5007"/>
                  <a:pt x="16558" y="4955"/>
                </a:cubicBezTo>
                <a:cubicBezTo>
                  <a:pt x="16558" y="4893"/>
                  <a:pt x="16558" y="4830"/>
                  <a:pt x="16558" y="4768"/>
                </a:cubicBezTo>
                <a:cubicBezTo>
                  <a:pt x="16525" y="4778"/>
                  <a:pt x="16293" y="4731"/>
                  <a:pt x="16293" y="4766"/>
                </a:cubicBezTo>
                <a:cubicBezTo>
                  <a:pt x="16293" y="4748"/>
                  <a:pt x="16184" y="4765"/>
                  <a:pt x="16161" y="4744"/>
                </a:cubicBezTo>
                <a:cubicBezTo>
                  <a:pt x="16153" y="4778"/>
                  <a:pt x="16095" y="4767"/>
                  <a:pt x="16070" y="4767"/>
                </a:cubicBezTo>
                <a:cubicBezTo>
                  <a:pt x="16185" y="4768"/>
                  <a:pt x="16095" y="4729"/>
                  <a:pt x="16150" y="4702"/>
                </a:cubicBezTo>
                <a:cubicBezTo>
                  <a:pt x="16137" y="4708"/>
                  <a:pt x="16212" y="4714"/>
                  <a:pt x="16206" y="4713"/>
                </a:cubicBezTo>
                <a:cubicBezTo>
                  <a:pt x="16226" y="4716"/>
                  <a:pt x="16252" y="4710"/>
                  <a:pt x="16279" y="4713"/>
                </a:cubicBezTo>
                <a:cubicBezTo>
                  <a:pt x="16339" y="4720"/>
                  <a:pt x="16387" y="4703"/>
                  <a:pt x="16448" y="4713"/>
                </a:cubicBezTo>
                <a:cubicBezTo>
                  <a:pt x="16454" y="4714"/>
                  <a:pt x="16468" y="4710"/>
                  <a:pt x="16476" y="4712"/>
                </a:cubicBezTo>
                <a:cubicBezTo>
                  <a:pt x="16482" y="4719"/>
                  <a:pt x="16485" y="4726"/>
                  <a:pt x="16488" y="4734"/>
                </a:cubicBezTo>
                <a:cubicBezTo>
                  <a:pt x="16511" y="4734"/>
                  <a:pt x="16535" y="4735"/>
                  <a:pt x="16558" y="4735"/>
                </a:cubicBezTo>
                <a:cubicBezTo>
                  <a:pt x="16558" y="4614"/>
                  <a:pt x="16558" y="4492"/>
                  <a:pt x="16558" y="4371"/>
                </a:cubicBezTo>
                <a:cubicBezTo>
                  <a:pt x="16549" y="4371"/>
                  <a:pt x="16484" y="4383"/>
                  <a:pt x="16483" y="4359"/>
                </a:cubicBezTo>
                <a:cubicBezTo>
                  <a:pt x="16482" y="4326"/>
                  <a:pt x="16509" y="4351"/>
                  <a:pt x="16517" y="4329"/>
                </a:cubicBezTo>
                <a:cubicBezTo>
                  <a:pt x="16496" y="4300"/>
                  <a:pt x="16454" y="4333"/>
                  <a:pt x="16434" y="4301"/>
                </a:cubicBezTo>
                <a:cubicBezTo>
                  <a:pt x="16447" y="4280"/>
                  <a:pt x="16518" y="4299"/>
                  <a:pt x="16544" y="4276"/>
                </a:cubicBezTo>
                <a:cubicBezTo>
                  <a:pt x="16571" y="4251"/>
                  <a:pt x="16558" y="4166"/>
                  <a:pt x="16558" y="4122"/>
                </a:cubicBezTo>
                <a:cubicBezTo>
                  <a:pt x="16558" y="4023"/>
                  <a:pt x="16578" y="3880"/>
                  <a:pt x="16549" y="3797"/>
                </a:cubicBezTo>
                <a:cubicBezTo>
                  <a:pt x="16547" y="3792"/>
                  <a:pt x="16529" y="3789"/>
                  <a:pt x="16527" y="3775"/>
                </a:cubicBezTo>
                <a:cubicBezTo>
                  <a:pt x="16523" y="3760"/>
                  <a:pt x="16537" y="3751"/>
                  <a:pt x="16535" y="3736"/>
                </a:cubicBezTo>
                <a:cubicBezTo>
                  <a:pt x="16528" y="3695"/>
                  <a:pt x="16506" y="3651"/>
                  <a:pt x="16507" y="3605"/>
                </a:cubicBezTo>
                <a:cubicBezTo>
                  <a:pt x="16507" y="3589"/>
                  <a:pt x="16508" y="3551"/>
                  <a:pt x="16512" y="3544"/>
                </a:cubicBezTo>
                <a:cubicBezTo>
                  <a:pt x="16515" y="3534"/>
                  <a:pt x="16514" y="3522"/>
                  <a:pt x="16517" y="3512"/>
                </a:cubicBezTo>
                <a:cubicBezTo>
                  <a:pt x="16533" y="3468"/>
                  <a:pt x="16558" y="3550"/>
                  <a:pt x="16558" y="3489"/>
                </a:cubicBezTo>
                <a:cubicBezTo>
                  <a:pt x="16493" y="3516"/>
                  <a:pt x="16495" y="3399"/>
                  <a:pt x="16558" y="3412"/>
                </a:cubicBezTo>
                <a:cubicBezTo>
                  <a:pt x="16558" y="3379"/>
                  <a:pt x="16558" y="3346"/>
                  <a:pt x="16558" y="3313"/>
                </a:cubicBezTo>
                <a:cubicBezTo>
                  <a:pt x="16528" y="3341"/>
                  <a:pt x="16499" y="3322"/>
                  <a:pt x="16471" y="3302"/>
                </a:cubicBezTo>
                <a:cubicBezTo>
                  <a:pt x="16470" y="3359"/>
                  <a:pt x="16459" y="3407"/>
                  <a:pt x="16491" y="3442"/>
                </a:cubicBezTo>
                <a:cubicBezTo>
                  <a:pt x="16464" y="3422"/>
                  <a:pt x="16457" y="3431"/>
                  <a:pt x="16472" y="3471"/>
                </a:cubicBezTo>
                <a:cubicBezTo>
                  <a:pt x="16481" y="3495"/>
                  <a:pt x="16478" y="3516"/>
                  <a:pt x="16462" y="3535"/>
                </a:cubicBezTo>
                <a:cubicBezTo>
                  <a:pt x="16459" y="3577"/>
                  <a:pt x="16463" y="3619"/>
                  <a:pt x="16461" y="3662"/>
                </a:cubicBezTo>
                <a:cubicBezTo>
                  <a:pt x="16458" y="3739"/>
                  <a:pt x="16445" y="3811"/>
                  <a:pt x="16358" y="3835"/>
                </a:cubicBezTo>
                <a:cubicBezTo>
                  <a:pt x="16358" y="3738"/>
                  <a:pt x="16359" y="3668"/>
                  <a:pt x="16304" y="3588"/>
                </a:cubicBezTo>
                <a:cubicBezTo>
                  <a:pt x="16336" y="3575"/>
                  <a:pt x="16345" y="3608"/>
                  <a:pt x="16359" y="3628"/>
                </a:cubicBezTo>
                <a:cubicBezTo>
                  <a:pt x="16364" y="3612"/>
                  <a:pt x="16365" y="3497"/>
                  <a:pt x="16349" y="3499"/>
                </a:cubicBezTo>
                <a:cubicBezTo>
                  <a:pt x="16361" y="3498"/>
                  <a:pt x="16376" y="3365"/>
                  <a:pt x="16378" y="3342"/>
                </a:cubicBezTo>
                <a:cubicBezTo>
                  <a:pt x="16364" y="3334"/>
                  <a:pt x="16359" y="3324"/>
                  <a:pt x="16365" y="3311"/>
                </a:cubicBezTo>
                <a:cubicBezTo>
                  <a:pt x="16366" y="3298"/>
                  <a:pt x="16369" y="3285"/>
                  <a:pt x="16373" y="3273"/>
                </a:cubicBezTo>
                <a:cubicBezTo>
                  <a:pt x="16370" y="3250"/>
                  <a:pt x="16352" y="3223"/>
                  <a:pt x="16335" y="3205"/>
                </a:cubicBezTo>
                <a:cubicBezTo>
                  <a:pt x="16353" y="3224"/>
                  <a:pt x="16344" y="3234"/>
                  <a:pt x="16369" y="3246"/>
                </a:cubicBezTo>
                <a:cubicBezTo>
                  <a:pt x="16381" y="3226"/>
                  <a:pt x="16381" y="3206"/>
                  <a:pt x="16369" y="3186"/>
                </a:cubicBezTo>
                <a:cubicBezTo>
                  <a:pt x="16344" y="3168"/>
                  <a:pt x="16345" y="3151"/>
                  <a:pt x="16371" y="3134"/>
                </a:cubicBezTo>
                <a:cubicBezTo>
                  <a:pt x="16374" y="3092"/>
                  <a:pt x="16371" y="3057"/>
                  <a:pt x="16371" y="3015"/>
                </a:cubicBezTo>
                <a:cubicBezTo>
                  <a:pt x="16371" y="2953"/>
                  <a:pt x="16373" y="2889"/>
                  <a:pt x="16378" y="2825"/>
                </a:cubicBezTo>
                <a:cubicBezTo>
                  <a:pt x="16381" y="2770"/>
                  <a:pt x="16384" y="2724"/>
                  <a:pt x="16401" y="2672"/>
                </a:cubicBezTo>
                <a:cubicBezTo>
                  <a:pt x="16414" y="2636"/>
                  <a:pt x="16434" y="2604"/>
                  <a:pt x="16445" y="2567"/>
                </a:cubicBezTo>
                <a:cubicBezTo>
                  <a:pt x="16462" y="2514"/>
                  <a:pt x="16446" y="2424"/>
                  <a:pt x="16491" y="2388"/>
                </a:cubicBezTo>
                <a:cubicBezTo>
                  <a:pt x="16490" y="2488"/>
                  <a:pt x="16490" y="2587"/>
                  <a:pt x="16489" y="2687"/>
                </a:cubicBezTo>
                <a:cubicBezTo>
                  <a:pt x="16489" y="2743"/>
                  <a:pt x="16446" y="3010"/>
                  <a:pt x="16558" y="2971"/>
                </a:cubicBezTo>
                <a:cubicBezTo>
                  <a:pt x="16558" y="2725"/>
                  <a:pt x="16558" y="2479"/>
                  <a:pt x="16558" y="2233"/>
                </a:cubicBezTo>
                <a:cubicBezTo>
                  <a:pt x="16540" y="2250"/>
                  <a:pt x="16517" y="2238"/>
                  <a:pt x="16496" y="2241"/>
                </a:cubicBezTo>
                <a:cubicBezTo>
                  <a:pt x="16471" y="2245"/>
                  <a:pt x="16517" y="2238"/>
                  <a:pt x="16496" y="2241"/>
                </a:cubicBezTo>
                <a:close/>
                <a:moveTo>
                  <a:pt x="11818" y="1163"/>
                </a:moveTo>
                <a:cubicBezTo>
                  <a:pt x="11818" y="1163"/>
                  <a:pt x="11818" y="1149"/>
                  <a:pt x="11818" y="1147"/>
                </a:cubicBezTo>
                <a:cubicBezTo>
                  <a:pt x="11818" y="1152"/>
                  <a:pt x="11818" y="1158"/>
                  <a:pt x="11818" y="1163"/>
                </a:cubicBezTo>
                <a:close/>
                <a:moveTo>
                  <a:pt x="11909" y="1610"/>
                </a:moveTo>
                <a:cubicBezTo>
                  <a:pt x="11918" y="1479"/>
                  <a:pt x="11916" y="1347"/>
                  <a:pt x="11911" y="1215"/>
                </a:cubicBezTo>
                <a:cubicBezTo>
                  <a:pt x="11909" y="1161"/>
                  <a:pt x="11890" y="1084"/>
                  <a:pt x="11901" y="1032"/>
                </a:cubicBezTo>
                <a:cubicBezTo>
                  <a:pt x="11910" y="987"/>
                  <a:pt x="11963" y="953"/>
                  <a:pt x="11983" y="912"/>
                </a:cubicBezTo>
                <a:cubicBezTo>
                  <a:pt x="11983" y="1041"/>
                  <a:pt x="11983" y="1169"/>
                  <a:pt x="11983" y="1297"/>
                </a:cubicBezTo>
                <a:cubicBezTo>
                  <a:pt x="11983" y="1387"/>
                  <a:pt x="12024" y="1574"/>
                  <a:pt x="11909" y="1610"/>
                </a:cubicBezTo>
                <a:cubicBezTo>
                  <a:pt x="11920" y="1437"/>
                  <a:pt x="11944" y="1599"/>
                  <a:pt x="11909" y="1610"/>
                </a:cubicBezTo>
                <a:close/>
                <a:moveTo>
                  <a:pt x="156" y="3196"/>
                </a:moveTo>
                <a:cubicBezTo>
                  <a:pt x="155" y="3195"/>
                  <a:pt x="151" y="3192"/>
                  <a:pt x="156" y="3196"/>
                </a:cubicBezTo>
                <a:cubicBezTo>
                  <a:pt x="156" y="3196"/>
                  <a:pt x="155" y="3195"/>
                  <a:pt x="156" y="3196"/>
                </a:cubicBezTo>
                <a:close/>
                <a:moveTo>
                  <a:pt x="85" y="3060"/>
                </a:moveTo>
                <a:cubicBezTo>
                  <a:pt x="88" y="3065"/>
                  <a:pt x="89" y="3070"/>
                  <a:pt x="89" y="3075"/>
                </a:cubicBezTo>
                <a:cubicBezTo>
                  <a:pt x="84" y="3054"/>
                  <a:pt x="93" y="3031"/>
                  <a:pt x="118" y="3027"/>
                </a:cubicBezTo>
                <a:cubicBezTo>
                  <a:pt x="102" y="3032"/>
                  <a:pt x="91" y="3043"/>
                  <a:pt x="85" y="3060"/>
                </a:cubicBezTo>
                <a:cubicBezTo>
                  <a:pt x="87" y="3065"/>
                  <a:pt x="93" y="3040"/>
                  <a:pt x="85" y="3060"/>
                </a:cubicBezTo>
                <a:close/>
                <a:moveTo>
                  <a:pt x="125" y="3324"/>
                </a:moveTo>
                <a:cubicBezTo>
                  <a:pt x="128" y="3318"/>
                  <a:pt x="126" y="3319"/>
                  <a:pt x="139" y="3329"/>
                </a:cubicBezTo>
                <a:cubicBezTo>
                  <a:pt x="134" y="3328"/>
                  <a:pt x="130" y="3326"/>
                  <a:pt x="125" y="3324"/>
                </a:cubicBezTo>
                <a:cubicBezTo>
                  <a:pt x="126" y="3321"/>
                  <a:pt x="130" y="3325"/>
                  <a:pt x="125" y="3324"/>
                </a:cubicBezTo>
                <a:close/>
                <a:moveTo>
                  <a:pt x="158" y="3279"/>
                </a:moveTo>
                <a:cubicBezTo>
                  <a:pt x="143" y="3282"/>
                  <a:pt x="131" y="3278"/>
                  <a:pt x="122" y="3266"/>
                </a:cubicBezTo>
                <a:cubicBezTo>
                  <a:pt x="136" y="3288"/>
                  <a:pt x="159" y="3269"/>
                  <a:pt x="175" y="3289"/>
                </a:cubicBezTo>
                <a:cubicBezTo>
                  <a:pt x="169" y="3286"/>
                  <a:pt x="164" y="3282"/>
                  <a:pt x="158" y="3279"/>
                </a:cubicBezTo>
                <a:cubicBezTo>
                  <a:pt x="141" y="3282"/>
                  <a:pt x="167" y="3283"/>
                  <a:pt x="158" y="3279"/>
                </a:cubicBezTo>
                <a:close/>
                <a:moveTo>
                  <a:pt x="188" y="3256"/>
                </a:moveTo>
                <a:cubicBezTo>
                  <a:pt x="191" y="3249"/>
                  <a:pt x="193" y="3242"/>
                  <a:pt x="195" y="3236"/>
                </a:cubicBezTo>
                <a:cubicBezTo>
                  <a:pt x="200" y="3241"/>
                  <a:pt x="198" y="3247"/>
                  <a:pt x="188" y="3256"/>
                </a:cubicBezTo>
                <a:cubicBezTo>
                  <a:pt x="191" y="3249"/>
                  <a:pt x="191" y="3249"/>
                  <a:pt x="188" y="3256"/>
                </a:cubicBezTo>
                <a:close/>
                <a:moveTo>
                  <a:pt x="205" y="3242"/>
                </a:moveTo>
                <a:cubicBezTo>
                  <a:pt x="211" y="3242"/>
                  <a:pt x="213" y="3234"/>
                  <a:pt x="216" y="3229"/>
                </a:cubicBezTo>
                <a:cubicBezTo>
                  <a:pt x="213" y="3234"/>
                  <a:pt x="211" y="3242"/>
                  <a:pt x="205" y="3242"/>
                </a:cubicBezTo>
                <a:close/>
                <a:moveTo>
                  <a:pt x="217" y="3081"/>
                </a:moveTo>
                <a:cubicBezTo>
                  <a:pt x="216" y="3094"/>
                  <a:pt x="211" y="3104"/>
                  <a:pt x="202" y="3112"/>
                </a:cubicBezTo>
                <a:cubicBezTo>
                  <a:pt x="217" y="3101"/>
                  <a:pt x="216" y="3077"/>
                  <a:pt x="224" y="3062"/>
                </a:cubicBezTo>
                <a:cubicBezTo>
                  <a:pt x="222" y="3068"/>
                  <a:pt x="219" y="3075"/>
                  <a:pt x="217" y="3081"/>
                </a:cubicBezTo>
                <a:cubicBezTo>
                  <a:pt x="215" y="3094"/>
                  <a:pt x="219" y="3075"/>
                  <a:pt x="217" y="3081"/>
                </a:cubicBezTo>
                <a:close/>
                <a:moveTo>
                  <a:pt x="404" y="4037"/>
                </a:moveTo>
                <a:cubicBezTo>
                  <a:pt x="408" y="4042"/>
                  <a:pt x="411" y="4047"/>
                  <a:pt x="412" y="4053"/>
                </a:cubicBezTo>
                <a:cubicBezTo>
                  <a:pt x="411" y="4047"/>
                  <a:pt x="408" y="4042"/>
                  <a:pt x="404" y="4037"/>
                </a:cubicBezTo>
                <a:close/>
                <a:moveTo>
                  <a:pt x="536" y="2587"/>
                </a:moveTo>
                <a:cubicBezTo>
                  <a:pt x="540" y="2578"/>
                  <a:pt x="542" y="2573"/>
                  <a:pt x="536" y="2587"/>
                </a:cubicBezTo>
                <a:cubicBezTo>
                  <a:pt x="537" y="2585"/>
                  <a:pt x="537" y="2585"/>
                  <a:pt x="536" y="2587"/>
                </a:cubicBezTo>
                <a:close/>
                <a:moveTo>
                  <a:pt x="558" y="3941"/>
                </a:moveTo>
                <a:cubicBezTo>
                  <a:pt x="536" y="3939"/>
                  <a:pt x="565" y="3948"/>
                  <a:pt x="558" y="3941"/>
                </a:cubicBezTo>
                <a:cubicBezTo>
                  <a:pt x="555" y="3940"/>
                  <a:pt x="559" y="3942"/>
                  <a:pt x="558" y="3941"/>
                </a:cubicBezTo>
                <a:close/>
                <a:moveTo>
                  <a:pt x="689" y="2096"/>
                </a:moveTo>
                <a:cubicBezTo>
                  <a:pt x="705" y="2045"/>
                  <a:pt x="758" y="2080"/>
                  <a:pt x="788" y="2097"/>
                </a:cubicBezTo>
                <a:cubicBezTo>
                  <a:pt x="843" y="2129"/>
                  <a:pt x="878" y="2144"/>
                  <a:pt x="943" y="2147"/>
                </a:cubicBezTo>
                <a:cubicBezTo>
                  <a:pt x="965" y="2149"/>
                  <a:pt x="1053" y="2137"/>
                  <a:pt x="1065" y="2162"/>
                </a:cubicBezTo>
                <a:cubicBezTo>
                  <a:pt x="1079" y="2188"/>
                  <a:pt x="1047" y="2209"/>
                  <a:pt x="1036" y="2239"/>
                </a:cubicBezTo>
                <a:cubicBezTo>
                  <a:pt x="1035" y="2237"/>
                  <a:pt x="1003" y="2194"/>
                  <a:pt x="998" y="2191"/>
                </a:cubicBezTo>
                <a:cubicBezTo>
                  <a:pt x="957" y="2167"/>
                  <a:pt x="935" y="2190"/>
                  <a:pt x="893" y="2183"/>
                </a:cubicBezTo>
                <a:cubicBezTo>
                  <a:pt x="850" y="2176"/>
                  <a:pt x="819" y="2138"/>
                  <a:pt x="777" y="2126"/>
                </a:cubicBezTo>
                <a:cubicBezTo>
                  <a:pt x="758" y="2121"/>
                  <a:pt x="678" y="2134"/>
                  <a:pt x="689" y="2096"/>
                </a:cubicBezTo>
                <a:cubicBezTo>
                  <a:pt x="696" y="2074"/>
                  <a:pt x="684" y="2113"/>
                  <a:pt x="689" y="2096"/>
                </a:cubicBezTo>
                <a:close/>
                <a:moveTo>
                  <a:pt x="685" y="3997"/>
                </a:moveTo>
                <a:cubicBezTo>
                  <a:pt x="685" y="4002"/>
                  <a:pt x="685" y="4006"/>
                  <a:pt x="686" y="4010"/>
                </a:cubicBezTo>
                <a:cubicBezTo>
                  <a:pt x="685" y="4006"/>
                  <a:pt x="685" y="4002"/>
                  <a:pt x="685" y="3997"/>
                </a:cubicBezTo>
                <a:close/>
                <a:moveTo>
                  <a:pt x="685" y="3997"/>
                </a:moveTo>
                <a:cubicBezTo>
                  <a:pt x="648" y="3980"/>
                  <a:pt x="628" y="3902"/>
                  <a:pt x="685" y="3902"/>
                </a:cubicBezTo>
                <a:cubicBezTo>
                  <a:pt x="732" y="3901"/>
                  <a:pt x="749" y="4024"/>
                  <a:pt x="685" y="3997"/>
                </a:cubicBezTo>
                <a:close/>
                <a:moveTo>
                  <a:pt x="726" y="2201"/>
                </a:moveTo>
                <a:cubicBezTo>
                  <a:pt x="730" y="2148"/>
                  <a:pt x="842" y="2221"/>
                  <a:pt x="850" y="2241"/>
                </a:cubicBezTo>
                <a:cubicBezTo>
                  <a:pt x="831" y="2239"/>
                  <a:pt x="724" y="2223"/>
                  <a:pt x="726" y="2201"/>
                </a:cubicBezTo>
                <a:cubicBezTo>
                  <a:pt x="727" y="2189"/>
                  <a:pt x="725" y="2212"/>
                  <a:pt x="726" y="2201"/>
                </a:cubicBezTo>
                <a:close/>
                <a:moveTo>
                  <a:pt x="767" y="3940"/>
                </a:moveTo>
                <a:cubicBezTo>
                  <a:pt x="761" y="3913"/>
                  <a:pt x="761" y="3882"/>
                  <a:pt x="771" y="3855"/>
                </a:cubicBezTo>
                <a:cubicBezTo>
                  <a:pt x="758" y="3892"/>
                  <a:pt x="779" y="3923"/>
                  <a:pt x="777" y="3950"/>
                </a:cubicBezTo>
                <a:cubicBezTo>
                  <a:pt x="774" y="3947"/>
                  <a:pt x="770" y="3943"/>
                  <a:pt x="767" y="3940"/>
                </a:cubicBezTo>
                <a:cubicBezTo>
                  <a:pt x="761" y="3909"/>
                  <a:pt x="775" y="3943"/>
                  <a:pt x="767" y="3940"/>
                </a:cubicBezTo>
                <a:close/>
                <a:moveTo>
                  <a:pt x="738" y="3996"/>
                </a:moveTo>
                <a:cubicBezTo>
                  <a:pt x="742" y="4004"/>
                  <a:pt x="745" y="4015"/>
                  <a:pt x="755" y="4018"/>
                </a:cubicBezTo>
                <a:cubicBezTo>
                  <a:pt x="745" y="4015"/>
                  <a:pt x="742" y="4004"/>
                  <a:pt x="738" y="3996"/>
                </a:cubicBezTo>
                <a:close/>
                <a:moveTo>
                  <a:pt x="758" y="4086"/>
                </a:moveTo>
                <a:cubicBezTo>
                  <a:pt x="787" y="4126"/>
                  <a:pt x="829" y="4074"/>
                  <a:pt x="851" y="4118"/>
                </a:cubicBezTo>
                <a:cubicBezTo>
                  <a:pt x="818" y="4127"/>
                  <a:pt x="781" y="4162"/>
                  <a:pt x="758" y="4086"/>
                </a:cubicBezTo>
                <a:close/>
                <a:moveTo>
                  <a:pt x="907" y="3920"/>
                </a:moveTo>
                <a:cubicBezTo>
                  <a:pt x="899" y="3977"/>
                  <a:pt x="924" y="3954"/>
                  <a:pt x="870" y="3986"/>
                </a:cubicBezTo>
                <a:cubicBezTo>
                  <a:pt x="808" y="4023"/>
                  <a:pt x="817" y="4011"/>
                  <a:pt x="770" y="3971"/>
                </a:cubicBezTo>
                <a:cubicBezTo>
                  <a:pt x="801" y="3997"/>
                  <a:pt x="804" y="3928"/>
                  <a:pt x="816" y="3920"/>
                </a:cubicBezTo>
                <a:cubicBezTo>
                  <a:pt x="837" y="3907"/>
                  <a:pt x="874" y="3929"/>
                  <a:pt x="905" y="3934"/>
                </a:cubicBezTo>
                <a:cubicBezTo>
                  <a:pt x="903" y="3918"/>
                  <a:pt x="911" y="3909"/>
                  <a:pt x="929" y="3906"/>
                </a:cubicBezTo>
                <a:cubicBezTo>
                  <a:pt x="922" y="3911"/>
                  <a:pt x="914" y="3915"/>
                  <a:pt x="907" y="3920"/>
                </a:cubicBezTo>
                <a:cubicBezTo>
                  <a:pt x="906" y="3924"/>
                  <a:pt x="913" y="3915"/>
                  <a:pt x="907" y="3920"/>
                </a:cubicBezTo>
                <a:close/>
                <a:moveTo>
                  <a:pt x="942" y="3957"/>
                </a:moveTo>
                <a:cubicBezTo>
                  <a:pt x="941" y="3964"/>
                  <a:pt x="945" y="3955"/>
                  <a:pt x="962" y="3944"/>
                </a:cubicBezTo>
                <a:cubicBezTo>
                  <a:pt x="955" y="3948"/>
                  <a:pt x="949" y="3953"/>
                  <a:pt x="942" y="3957"/>
                </a:cubicBezTo>
                <a:cubicBezTo>
                  <a:pt x="942" y="3959"/>
                  <a:pt x="949" y="3953"/>
                  <a:pt x="942" y="3957"/>
                </a:cubicBezTo>
                <a:close/>
                <a:moveTo>
                  <a:pt x="964" y="3987"/>
                </a:moveTo>
                <a:cubicBezTo>
                  <a:pt x="970" y="3994"/>
                  <a:pt x="980" y="3995"/>
                  <a:pt x="990" y="3996"/>
                </a:cubicBezTo>
                <a:cubicBezTo>
                  <a:pt x="980" y="3995"/>
                  <a:pt x="970" y="3994"/>
                  <a:pt x="964" y="3987"/>
                </a:cubicBezTo>
                <a:close/>
                <a:moveTo>
                  <a:pt x="992" y="3996"/>
                </a:moveTo>
                <a:cubicBezTo>
                  <a:pt x="1008" y="4013"/>
                  <a:pt x="1005" y="4000"/>
                  <a:pt x="1018" y="4028"/>
                </a:cubicBezTo>
                <a:cubicBezTo>
                  <a:pt x="1016" y="4012"/>
                  <a:pt x="1007" y="4001"/>
                  <a:pt x="992" y="3996"/>
                </a:cubicBezTo>
                <a:close/>
                <a:moveTo>
                  <a:pt x="1006" y="3807"/>
                </a:moveTo>
                <a:cubicBezTo>
                  <a:pt x="1007" y="3807"/>
                  <a:pt x="1006" y="3808"/>
                  <a:pt x="1006" y="3807"/>
                </a:cubicBezTo>
                <a:cubicBezTo>
                  <a:pt x="1006" y="3807"/>
                  <a:pt x="1006" y="3807"/>
                  <a:pt x="1006" y="3807"/>
                </a:cubicBezTo>
                <a:close/>
                <a:moveTo>
                  <a:pt x="1053" y="2982"/>
                </a:moveTo>
                <a:cubicBezTo>
                  <a:pt x="1047" y="2982"/>
                  <a:pt x="1042" y="2981"/>
                  <a:pt x="1037" y="2981"/>
                </a:cubicBezTo>
                <a:cubicBezTo>
                  <a:pt x="1047" y="2977"/>
                  <a:pt x="1053" y="2977"/>
                  <a:pt x="1053" y="2982"/>
                </a:cubicBezTo>
                <a:close/>
                <a:moveTo>
                  <a:pt x="1084" y="2965"/>
                </a:moveTo>
                <a:cubicBezTo>
                  <a:pt x="1034" y="2935"/>
                  <a:pt x="973" y="2888"/>
                  <a:pt x="916" y="2867"/>
                </a:cubicBezTo>
                <a:cubicBezTo>
                  <a:pt x="859" y="2845"/>
                  <a:pt x="814" y="2840"/>
                  <a:pt x="780" y="2784"/>
                </a:cubicBezTo>
                <a:cubicBezTo>
                  <a:pt x="789" y="2796"/>
                  <a:pt x="800" y="2805"/>
                  <a:pt x="815" y="2810"/>
                </a:cubicBezTo>
                <a:cubicBezTo>
                  <a:pt x="853" y="2739"/>
                  <a:pt x="952" y="2848"/>
                  <a:pt x="970" y="2814"/>
                </a:cubicBezTo>
                <a:cubicBezTo>
                  <a:pt x="987" y="2781"/>
                  <a:pt x="863" y="2738"/>
                  <a:pt x="853" y="2745"/>
                </a:cubicBezTo>
                <a:cubicBezTo>
                  <a:pt x="867" y="2736"/>
                  <a:pt x="930" y="2739"/>
                  <a:pt x="947" y="2740"/>
                </a:cubicBezTo>
                <a:cubicBezTo>
                  <a:pt x="1061" y="2744"/>
                  <a:pt x="976" y="2808"/>
                  <a:pt x="1019" y="2866"/>
                </a:cubicBezTo>
                <a:cubicBezTo>
                  <a:pt x="1043" y="2898"/>
                  <a:pt x="1096" y="2856"/>
                  <a:pt x="1124" y="2885"/>
                </a:cubicBezTo>
                <a:cubicBezTo>
                  <a:pt x="1146" y="2907"/>
                  <a:pt x="1136" y="2994"/>
                  <a:pt x="1084" y="2965"/>
                </a:cubicBezTo>
                <a:cubicBezTo>
                  <a:pt x="1072" y="2957"/>
                  <a:pt x="1095" y="2971"/>
                  <a:pt x="1084" y="2965"/>
                </a:cubicBezTo>
                <a:close/>
                <a:moveTo>
                  <a:pt x="1344" y="2798"/>
                </a:moveTo>
                <a:cubicBezTo>
                  <a:pt x="1344" y="2782"/>
                  <a:pt x="1319" y="2811"/>
                  <a:pt x="1328" y="2775"/>
                </a:cubicBezTo>
                <a:cubicBezTo>
                  <a:pt x="1319" y="2811"/>
                  <a:pt x="1362" y="2793"/>
                  <a:pt x="1377" y="2783"/>
                </a:cubicBezTo>
                <a:cubicBezTo>
                  <a:pt x="1366" y="2788"/>
                  <a:pt x="1355" y="2793"/>
                  <a:pt x="1344" y="2798"/>
                </a:cubicBezTo>
                <a:cubicBezTo>
                  <a:pt x="1344" y="2798"/>
                  <a:pt x="1356" y="2795"/>
                  <a:pt x="1344" y="2798"/>
                </a:cubicBezTo>
                <a:close/>
                <a:moveTo>
                  <a:pt x="1484" y="3249"/>
                </a:moveTo>
                <a:cubicBezTo>
                  <a:pt x="1493" y="3253"/>
                  <a:pt x="1502" y="3256"/>
                  <a:pt x="1512" y="3257"/>
                </a:cubicBezTo>
                <a:cubicBezTo>
                  <a:pt x="1502" y="3256"/>
                  <a:pt x="1493" y="3253"/>
                  <a:pt x="1484" y="3249"/>
                </a:cubicBezTo>
                <a:close/>
                <a:moveTo>
                  <a:pt x="1649" y="3547"/>
                </a:moveTo>
                <a:cubicBezTo>
                  <a:pt x="1641" y="3547"/>
                  <a:pt x="1633" y="3547"/>
                  <a:pt x="1624" y="3547"/>
                </a:cubicBezTo>
                <a:cubicBezTo>
                  <a:pt x="1632" y="3548"/>
                  <a:pt x="1662" y="3541"/>
                  <a:pt x="1665" y="3555"/>
                </a:cubicBezTo>
                <a:cubicBezTo>
                  <a:pt x="1660" y="3552"/>
                  <a:pt x="1654" y="3549"/>
                  <a:pt x="1649" y="3547"/>
                </a:cubicBezTo>
                <a:cubicBezTo>
                  <a:pt x="1643" y="3546"/>
                  <a:pt x="1659" y="3547"/>
                  <a:pt x="1649" y="3547"/>
                </a:cubicBezTo>
                <a:close/>
                <a:moveTo>
                  <a:pt x="166" y="4222"/>
                </a:moveTo>
                <a:cubicBezTo>
                  <a:pt x="176" y="4222"/>
                  <a:pt x="177" y="4226"/>
                  <a:pt x="170" y="4233"/>
                </a:cubicBezTo>
                <a:cubicBezTo>
                  <a:pt x="160" y="4233"/>
                  <a:pt x="159" y="4229"/>
                  <a:pt x="166" y="4222"/>
                </a:cubicBezTo>
                <a:cubicBezTo>
                  <a:pt x="168" y="4221"/>
                  <a:pt x="164" y="4223"/>
                  <a:pt x="166" y="4222"/>
                </a:cubicBezTo>
                <a:close/>
                <a:moveTo>
                  <a:pt x="164" y="4264"/>
                </a:moveTo>
                <a:cubicBezTo>
                  <a:pt x="183" y="4275"/>
                  <a:pt x="183" y="4292"/>
                  <a:pt x="186" y="4316"/>
                </a:cubicBezTo>
                <a:cubicBezTo>
                  <a:pt x="156" y="4302"/>
                  <a:pt x="152" y="4287"/>
                  <a:pt x="164" y="4264"/>
                </a:cubicBezTo>
                <a:close/>
                <a:moveTo>
                  <a:pt x="213" y="4238"/>
                </a:moveTo>
                <a:cubicBezTo>
                  <a:pt x="210" y="4235"/>
                  <a:pt x="208" y="4231"/>
                  <a:pt x="205" y="4228"/>
                </a:cubicBezTo>
                <a:cubicBezTo>
                  <a:pt x="214" y="4225"/>
                  <a:pt x="235" y="4231"/>
                  <a:pt x="213" y="4238"/>
                </a:cubicBezTo>
                <a:cubicBezTo>
                  <a:pt x="211" y="4235"/>
                  <a:pt x="218" y="4237"/>
                  <a:pt x="213" y="4238"/>
                </a:cubicBezTo>
                <a:close/>
                <a:moveTo>
                  <a:pt x="206" y="4923"/>
                </a:moveTo>
                <a:cubicBezTo>
                  <a:pt x="218" y="4926"/>
                  <a:pt x="218" y="4929"/>
                  <a:pt x="206" y="4932"/>
                </a:cubicBezTo>
                <a:cubicBezTo>
                  <a:pt x="195" y="4929"/>
                  <a:pt x="195" y="4926"/>
                  <a:pt x="206" y="4923"/>
                </a:cubicBezTo>
                <a:cubicBezTo>
                  <a:pt x="209" y="4923"/>
                  <a:pt x="203" y="4923"/>
                  <a:pt x="206" y="4923"/>
                </a:cubicBezTo>
                <a:close/>
                <a:moveTo>
                  <a:pt x="163" y="6257"/>
                </a:moveTo>
                <a:cubicBezTo>
                  <a:pt x="146" y="6246"/>
                  <a:pt x="130" y="6234"/>
                  <a:pt x="127" y="6212"/>
                </a:cubicBezTo>
                <a:cubicBezTo>
                  <a:pt x="170" y="6212"/>
                  <a:pt x="170" y="6212"/>
                  <a:pt x="163" y="6257"/>
                </a:cubicBezTo>
                <a:close/>
                <a:moveTo>
                  <a:pt x="132" y="5722"/>
                </a:moveTo>
                <a:cubicBezTo>
                  <a:pt x="133" y="5718"/>
                  <a:pt x="176" y="5728"/>
                  <a:pt x="174" y="5727"/>
                </a:cubicBezTo>
                <a:cubicBezTo>
                  <a:pt x="160" y="5724"/>
                  <a:pt x="146" y="5722"/>
                  <a:pt x="132" y="5722"/>
                </a:cubicBezTo>
                <a:cubicBezTo>
                  <a:pt x="132" y="5722"/>
                  <a:pt x="146" y="5724"/>
                  <a:pt x="132" y="5722"/>
                </a:cubicBezTo>
                <a:close/>
                <a:moveTo>
                  <a:pt x="206" y="5709"/>
                </a:moveTo>
                <a:cubicBezTo>
                  <a:pt x="179" y="5703"/>
                  <a:pt x="220" y="5686"/>
                  <a:pt x="219" y="5707"/>
                </a:cubicBezTo>
                <a:cubicBezTo>
                  <a:pt x="215" y="5708"/>
                  <a:pt x="210" y="5708"/>
                  <a:pt x="206" y="5709"/>
                </a:cubicBezTo>
                <a:cubicBezTo>
                  <a:pt x="202" y="5708"/>
                  <a:pt x="210" y="5710"/>
                  <a:pt x="206" y="5709"/>
                </a:cubicBezTo>
                <a:close/>
                <a:moveTo>
                  <a:pt x="169" y="5251"/>
                </a:moveTo>
                <a:cubicBezTo>
                  <a:pt x="103" y="5229"/>
                  <a:pt x="207" y="5184"/>
                  <a:pt x="221" y="5261"/>
                </a:cubicBezTo>
                <a:cubicBezTo>
                  <a:pt x="203" y="5259"/>
                  <a:pt x="186" y="5256"/>
                  <a:pt x="169" y="5251"/>
                </a:cubicBezTo>
                <a:cubicBezTo>
                  <a:pt x="159" y="5248"/>
                  <a:pt x="184" y="5256"/>
                  <a:pt x="169" y="5251"/>
                </a:cubicBezTo>
                <a:close/>
                <a:moveTo>
                  <a:pt x="16275" y="2783"/>
                </a:moveTo>
                <a:cubicBezTo>
                  <a:pt x="16275" y="2889"/>
                  <a:pt x="16282" y="2999"/>
                  <a:pt x="16282" y="3103"/>
                </a:cubicBezTo>
                <a:cubicBezTo>
                  <a:pt x="16282" y="2999"/>
                  <a:pt x="16275" y="2889"/>
                  <a:pt x="16275" y="2783"/>
                </a:cubicBezTo>
                <a:close/>
                <a:moveTo>
                  <a:pt x="16281" y="3116"/>
                </a:moveTo>
                <a:cubicBezTo>
                  <a:pt x="16281" y="3133"/>
                  <a:pt x="16288" y="3148"/>
                  <a:pt x="16301" y="3158"/>
                </a:cubicBezTo>
                <a:cubicBezTo>
                  <a:pt x="16268" y="3132"/>
                  <a:pt x="16299" y="3123"/>
                  <a:pt x="16253" y="3105"/>
                </a:cubicBezTo>
                <a:cubicBezTo>
                  <a:pt x="16262" y="3109"/>
                  <a:pt x="16272" y="3113"/>
                  <a:pt x="16281" y="3116"/>
                </a:cubicBezTo>
                <a:cubicBezTo>
                  <a:pt x="16282" y="3135"/>
                  <a:pt x="16272" y="3113"/>
                  <a:pt x="16281" y="3116"/>
                </a:cubicBezTo>
                <a:close/>
                <a:moveTo>
                  <a:pt x="16227" y="4232"/>
                </a:moveTo>
                <a:cubicBezTo>
                  <a:pt x="16227" y="4237"/>
                  <a:pt x="16228" y="4241"/>
                  <a:pt x="16229" y="4245"/>
                </a:cubicBezTo>
                <a:cubicBezTo>
                  <a:pt x="16228" y="4241"/>
                  <a:pt x="16227" y="4237"/>
                  <a:pt x="16227" y="4232"/>
                </a:cubicBezTo>
                <a:close/>
                <a:moveTo>
                  <a:pt x="16215" y="3420"/>
                </a:moveTo>
                <a:cubicBezTo>
                  <a:pt x="16239" y="3451"/>
                  <a:pt x="16274" y="3477"/>
                  <a:pt x="16292" y="3511"/>
                </a:cubicBezTo>
                <a:cubicBezTo>
                  <a:pt x="16274" y="3477"/>
                  <a:pt x="16239" y="3451"/>
                  <a:pt x="16215" y="3420"/>
                </a:cubicBezTo>
                <a:cubicBezTo>
                  <a:pt x="16235" y="3446"/>
                  <a:pt x="16235" y="3446"/>
                  <a:pt x="16215" y="3420"/>
                </a:cubicBezTo>
                <a:close/>
                <a:moveTo>
                  <a:pt x="16214" y="3301"/>
                </a:moveTo>
                <a:cubicBezTo>
                  <a:pt x="16223" y="3303"/>
                  <a:pt x="16227" y="3307"/>
                  <a:pt x="16227" y="3313"/>
                </a:cubicBezTo>
                <a:cubicBezTo>
                  <a:pt x="16223" y="3309"/>
                  <a:pt x="16218" y="3305"/>
                  <a:pt x="16214" y="3301"/>
                </a:cubicBezTo>
                <a:cubicBezTo>
                  <a:pt x="16218" y="3306"/>
                  <a:pt x="16218" y="3306"/>
                  <a:pt x="16214" y="3301"/>
                </a:cubicBezTo>
                <a:close/>
                <a:moveTo>
                  <a:pt x="16236" y="3314"/>
                </a:moveTo>
                <a:cubicBezTo>
                  <a:pt x="16236" y="3305"/>
                  <a:pt x="16242" y="3312"/>
                  <a:pt x="16253" y="3337"/>
                </a:cubicBezTo>
                <a:cubicBezTo>
                  <a:pt x="16248" y="3329"/>
                  <a:pt x="16242" y="3322"/>
                  <a:pt x="16236" y="3314"/>
                </a:cubicBezTo>
                <a:close/>
                <a:moveTo>
                  <a:pt x="16272" y="3349"/>
                </a:moveTo>
                <a:cubicBezTo>
                  <a:pt x="16272" y="3342"/>
                  <a:pt x="16278" y="3339"/>
                  <a:pt x="16288" y="3338"/>
                </a:cubicBezTo>
                <a:cubicBezTo>
                  <a:pt x="16283" y="3341"/>
                  <a:pt x="16278" y="3345"/>
                  <a:pt x="16272" y="3349"/>
                </a:cubicBezTo>
                <a:cubicBezTo>
                  <a:pt x="16272" y="3349"/>
                  <a:pt x="16276" y="3340"/>
                  <a:pt x="16272" y="3349"/>
                </a:cubicBezTo>
                <a:close/>
                <a:moveTo>
                  <a:pt x="16257" y="3256"/>
                </a:moveTo>
                <a:cubicBezTo>
                  <a:pt x="16263" y="3272"/>
                  <a:pt x="16240" y="3260"/>
                  <a:pt x="16229" y="3247"/>
                </a:cubicBezTo>
                <a:cubicBezTo>
                  <a:pt x="16237" y="3255"/>
                  <a:pt x="16246" y="3258"/>
                  <a:pt x="16257" y="3256"/>
                </a:cubicBezTo>
                <a:cubicBezTo>
                  <a:pt x="16259" y="3260"/>
                  <a:pt x="16243" y="3257"/>
                  <a:pt x="16257" y="3256"/>
                </a:cubicBezTo>
                <a:close/>
                <a:moveTo>
                  <a:pt x="16207" y="2744"/>
                </a:moveTo>
                <a:cubicBezTo>
                  <a:pt x="16215" y="2737"/>
                  <a:pt x="16225" y="2734"/>
                  <a:pt x="16236" y="2736"/>
                </a:cubicBezTo>
                <a:cubicBezTo>
                  <a:pt x="16210" y="2732"/>
                  <a:pt x="16206" y="2761"/>
                  <a:pt x="16207" y="2744"/>
                </a:cubicBezTo>
                <a:cubicBezTo>
                  <a:pt x="16216" y="2735"/>
                  <a:pt x="16207" y="2748"/>
                  <a:pt x="16207" y="2744"/>
                </a:cubicBezTo>
                <a:close/>
                <a:moveTo>
                  <a:pt x="16176" y="2897"/>
                </a:moveTo>
                <a:cubicBezTo>
                  <a:pt x="16185" y="2897"/>
                  <a:pt x="16194" y="2897"/>
                  <a:pt x="16203" y="2897"/>
                </a:cubicBezTo>
                <a:cubicBezTo>
                  <a:pt x="16147" y="2896"/>
                  <a:pt x="16189" y="2936"/>
                  <a:pt x="16174" y="2975"/>
                </a:cubicBezTo>
                <a:cubicBezTo>
                  <a:pt x="16184" y="2949"/>
                  <a:pt x="16169" y="2923"/>
                  <a:pt x="16176" y="2897"/>
                </a:cubicBezTo>
                <a:cubicBezTo>
                  <a:pt x="16185" y="2897"/>
                  <a:pt x="16169" y="2922"/>
                  <a:pt x="16176" y="2897"/>
                </a:cubicBezTo>
                <a:close/>
                <a:moveTo>
                  <a:pt x="16163" y="2992"/>
                </a:moveTo>
                <a:cubicBezTo>
                  <a:pt x="16173" y="3003"/>
                  <a:pt x="16183" y="3014"/>
                  <a:pt x="16193" y="3026"/>
                </a:cubicBezTo>
                <a:cubicBezTo>
                  <a:pt x="16187" y="3020"/>
                  <a:pt x="16158" y="2976"/>
                  <a:pt x="16163" y="2992"/>
                </a:cubicBezTo>
                <a:cubicBezTo>
                  <a:pt x="16173" y="3003"/>
                  <a:pt x="16163" y="2989"/>
                  <a:pt x="16163" y="2992"/>
                </a:cubicBezTo>
                <a:close/>
                <a:moveTo>
                  <a:pt x="16172" y="3556"/>
                </a:moveTo>
                <a:cubicBezTo>
                  <a:pt x="16172" y="3568"/>
                  <a:pt x="16160" y="3565"/>
                  <a:pt x="16135" y="3547"/>
                </a:cubicBezTo>
                <a:cubicBezTo>
                  <a:pt x="16148" y="3550"/>
                  <a:pt x="16160" y="3553"/>
                  <a:pt x="16172" y="3556"/>
                </a:cubicBezTo>
                <a:cubicBezTo>
                  <a:pt x="16172" y="3556"/>
                  <a:pt x="16159" y="3550"/>
                  <a:pt x="16172" y="3556"/>
                </a:cubicBezTo>
                <a:close/>
                <a:moveTo>
                  <a:pt x="16138" y="3136"/>
                </a:moveTo>
                <a:cubicBezTo>
                  <a:pt x="16138" y="3136"/>
                  <a:pt x="16140" y="3137"/>
                  <a:pt x="16138" y="3136"/>
                </a:cubicBezTo>
                <a:cubicBezTo>
                  <a:pt x="16138" y="3136"/>
                  <a:pt x="16138" y="3136"/>
                  <a:pt x="16138" y="3136"/>
                </a:cubicBezTo>
                <a:close/>
                <a:moveTo>
                  <a:pt x="16139" y="3137"/>
                </a:moveTo>
                <a:cubicBezTo>
                  <a:pt x="16147" y="3143"/>
                  <a:pt x="16150" y="3153"/>
                  <a:pt x="16148" y="3165"/>
                </a:cubicBezTo>
                <a:cubicBezTo>
                  <a:pt x="16150" y="3153"/>
                  <a:pt x="16147" y="3143"/>
                  <a:pt x="16139" y="3137"/>
                </a:cubicBezTo>
                <a:close/>
                <a:moveTo>
                  <a:pt x="16161" y="3063"/>
                </a:moveTo>
                <a:cubicBezTo>
                  <a:pt x="16174" y="3057"/>
                  <a:pt x="16178" y="3049"/>
                  <a:pt x="16173" y="3038"/>
                </a:cubicBezTo>
                <a:cubicBezTo>
                  <a:pt x="16173" y="3051"/>
                  <a:pt x="16178" y="3052"/>
                  <a:pt x="16189" y="3040"/>
                </a:cubicBezTo>
                <a:cubicBezTo>
                  <a:pt x="16177" y="3045"/>
                  <a:pt x="16168" y="3052"/>
                  <a:pt x="16161" y="3063"/>
                </a:cubicBezTo>
                <a:close/>
                <a:moveTo>
                  <a:pt x="16156" y="3086"/>
                </a:moveTo>
                <a:cubicBezTo>
                  <a:pt x="16137" y="3105"/>
                  <a:pt x="16136" y="3111"/>
                  <a:pt x="16117" y="3087"/>
                </a:cubicBezTo>
                <a:cubicBezTo>
                  <a:pt x="16136" y="3111"/>
                  <a:pt x="16137" y="3105"/>
                  <a:pt x="16156" y="3086"/>
                </a:cubicBezTo>
                <a:cubicBezTo>
                  <a:pt x="16149" y="3093"/>
                  <a:pt x="16149" y="3093"/>
                  <a:pt x="16156" y="3086"/>
                </a:cubicBezTo>
                <a:close/>
                <a:moveTo>
                  <a:pt x="16126" y="2986"/>
                </a:moveTo>
                <a:cubicBezTo>
                  <a:pt x="16131" y="3007"/>
                  <a:pt x="16129" y="2997"/>
                  <a:pt x="16128" y="3028"/>
                </a:cubicBezTo>
                <a:cubicBezTo>
                  <a:pt x="16130" y="2992"/>
                  <a:pt x="16135" y="2988"/>
                  <a:pt x="16100" y="2980"/>
                </a:cubicBezTo>
                <a:cubicBezTo>
                  <a:pt x="16108" y="2982"/>
                  <a:pt x="16117" y="2984"/>
                  <a:pt x="16126" y="2986"/>
                </a:cubicBezTo>
                <a:cubicBezTo>
                  <a:pt x="16127" y="2990"/>
                  <a:pt x="16117" y="2984"/>
                  <a:pt x="16126" y="2986"/>
                </a:cubicBezTo>
                <a:close/>
                <a:moveTo>
                  <a:pt x="16164" y="3715"/>
                </a:moveTo>
                <a:cubicBezTo>
                  <a:pt x="16164" y="3714"/>
                  <a:pt x="16080" y="3710"/>
                  <a:pt x="16074" y="3709"/>
                </a:cubicBezTo>
                <a:cubicBezTo>
                  <a:pt x="16104" y="3711"/>
                  <a:pt x="16134" y="3713"/>
                  <a:pt x="16164" y="3715"/>
                </a:cubicBezTo>
                <a:cubicBezTo>
                  <a:pt x="16164" y="3715"/>
                  <a:pt x="16134" y="3713"/>
                  <a:pt x="16164" y="3715"/>
                </a:cubicBezTo>
                <a:close/>
                <a:moveTo>
                  <a:pt x="15998" y="4703"/>
                </a:moveTo>
                <a:cubicBezTo>
                  <a:pt x="15993" y="4728"/>
                  <a:pt x="16047" y="4716"/>
                  <a:pt x="16064" y="4715"/>
                </a:cubicBezTo>
                <a:cubicBezTo>
                  <a:pt x="16022" y="4717"/>
                  <a:pt x="15982" y="4730"/>
                  <a:pt x="15947" y="4708"/>
                </a:cubicBezTo>
                <a:cubicBezTo>
                  <a:pt x="15964" y="4701"/>
                  <a:pt x="15980" y="4699"/>
                  <a:pt x="15998" y="4703"/>
                </a:cubicBezTo>
                <a:cubicBezTo>
                  <a:pt x="15997" y="4707"/>
                  <a:pt x="15982" y="4701"/>
                  <a:pt x="15998" y="4703"/>
                </a:cubicBezTo>
                <a:close/>
                <a:moveTo>
                  <a:pt x="15997" y="4667"/>
                </a:moveTo>
                <a:cubicBezTo>
                  <a:pt x="16004" y="4665"/>
                  <a:pt x="16012" y="4664"/>
                  <a:pt x="16020" y="4664"/>
                </a:cubicBezTo>
                <a:cubicBezTo>
                  <a:pt x="16012" y="4665"/>
                  <a:pt x="16004" y="4666"/>
                  <a:pt x="15997" y="4667"/>
                </a:cubicBezTo>
                <a:close/>
                <a:moveTo>
                  <a:pt x="16030" y="4605"/>
                </a:moveTo>
                <a:cubicBezTo>
                  <a:pt x="15984" y="4608"/>
                  <a:pt x="15934" y="4621"/>
                  <a:pt x="15890" y="4635"/>
                </a:cubicBezTo>
                <a:cubicBezTo>
                  <a:pt x="15957" y="4613"/>
                  <a:pt x="15877" y="4617"/>
                  <a:pt x="15932" y="4584"/>
                </a:cubicBezTo>
                <a:cubicBezTo>
                  <a:pt x="15952" y="4573"/>
                  <a:pt x="15974" y="4569"/>
                  <a:pt x="15997" y="4569"/>
                </a:cubicBezTo>
                <a:cubicBezTo>
                  <a:pt x="16019" y="4570"/>
                  <a:pt x="16080" y="4602"/>
                  <a:pt x="16030" y="4605"/>
                </a:cubicBezTo>
                <a:cubicBezTo>
                  <a:pt x="16015" y="4606"/>
                  <a:pt x="16070" y="4602"/>
                  <a:pt x="16030" y="4605"/>
                </a:cubicBezTo>
                <a:close/>
                <a:moveTo>
                  <a:pt x="15928" y="4663"/>
                </a:moveTo>
                <a:cubicBezTo>
                  <a:pt x="15915" y="4664"/>
                  <a:pt x="15901" y="4664"/>
                  <a:pt x="15887" y="4664"/>
                </a:cubicBezTo>
                <a:cubicBezTo>
                  <a:pt x="15901" y="4664"/>
                  <a:pt x="15915" y="4663"/>
                  <a:pt x="15928" y="4663"/>
                </a:cubicBezTo>
                <a:close/>
                <a:moveTo>
                  <a:pt x="15895" y="4489"/>
                </a:moveTo>
                <a:cubicBezTo>
                  <a:pt x="15904" y="4502"/>
                  <a:pt x="15914" y="4515"/>
                  <a:pt x="15924" y="4527"/>
                </a:cubicBezTo>
                <a:cubicBezTo>
                  <a:pt x="15900" y="4499"/>
                  <a:pt x="15852" y="4472"/>
                  <a:pt x="15887" y="4436"/>
                </a:cubicBezTo>
                <a:cubicBezTo>
                  <a:pt x="15915" y="4409"/>
                  <a:pt x="15966" y="4427"/>
                  <a:pt x="15966" y="4470"/>
                </a:cubicBezTo>
                <a:cubicBezTo>
                  <a:pt x="15939" y="4473"/>
                  <a:pt x="15909" y="4455"/>
                  <a:pt x="15895" y="4489"/>
                </a:cubicBezTo>
                <a:cubicBezTo>
                  <a:pt x="15904" y="4502"/>
                  <a:pt x="15910" y="4453"/>
                  <a:pt x="15895" y="4489"/>
                </a:cubicBezTo>
                <a:close/>
                <a:moveTo>
                  <a:pt x="15764" y="3710"/>
                </a:moveTo>
                <a:cubicBezTo>
                  <a:pt x="15761" y="3670"/>
                  <a:pt x="15784" y="3648"/>
                  <a:pt x="15783" y="3611"/>
                </a:cubicBezTo>
                <a:cubicBezTo>
                  <a:pt x="15813" y="3618"/>
                  <a:pt x="15875" y="3600"/>
                  <a:pt x="15866" y="3656"/>
                </a:cubicBezTo>
                <a:cubicBezTo>
                  <a:pt x="15860" y="3698"/>
                  <a:pt x="15787" y="3681"/>
                  <a:pt x="15764" y="3710"/>
                </a:cubicBezTo>
                <a:cubicBezTo>
                  <a:pt x="15762" y="3683"/>
                  <a:pt x="15781" y="3688"/>
                  <a:pt x="15764" y="3710"/>
                </a:cubicBezTo>
                <a:close/>
                <a:moveTo>
                  <a:pt x="15821" y="4108"/>
                </a:moveTo>
                <a:cubicBezTo>
                  <a:pt x="15819" y="4105"/>
                  <a:pt x="15819" y="4105"/>
                  <a:pt x="15819" y="4105"/>
                </a:cubicBezTo>
                <a:cubicBezTo>
                  <a:pt x="15819" y="4105"/>
                  <a:pt x="15820" y="4107"/>
                  <a:pt x="15821" y="4108"/>
                </a:cubicBezTo>
                <a:close/>
                <a:moveTo>
                  <a:pt x="15779" y="3906"/>
                </a:moveTo>
                <a:cubicBezTo>
                  <a:pt x="15777" y="3907"/>
                  <a:pt x="15768" y="3914"/>
                  <a:pt x="15779" y="3906"/>
                </a:cubicBezTo>
                <a:cubicBezTo>
                  <a:pt x="15779" y="3906"/>
                  <a:pt x="15777" y="3907"/>
                  <a:pt x="15779" y="3906"/>
                </a:cubicBezTo>
                <a:close/>
                <a:moveTo>
                  <a:pt x="15763" y="3899"/>
                </a:moveTo>
                <a:cubicBezTo>
                  <a:pt x="15763" y="3895"/>
                  <a:pt x="15767" y="3894"/>
                  <a:pt x="15776" y="3897"/>
                </a:cubicBezTo>
                <a:cubicBezTo>
                  <a:pt x="15771" y="3898"/>
                  <a:pt x="15767" y="3899"/>
                  <a:pt x="15763" y="3899"/>
                </a:cubicBezTo>
                <a:close/>
                <a:moveTo>
                  <a:pt x="15770" y="3842"/>
                </a:moveTo>
                <a:cubicBezTo>
                  <a:pt x="15756" y="3838"/>
                  <a:pt x="15742" y="3834"/>
                  <a:pt x="15728" y="3831"/>
                </a:cubicBezTo>
                <a:cubicBezTo>
                  <a:pt x="15750" y="3775"/>
                  <a:pt x="15762" y="3762"/>
                  <a:pt x="15807" y="3807"/>
                </a:cubicBezTo>
                <a:cubicBezTo>
                  <a:pt x="15789" y="3813"/>
                  <a:pt x="15768" y="3818"/>
                  <a:pt x="15770" y="3842"/>
                </a:cubicBezTo>
                <a:cubicBezTo>
                  <a:pt x="15756" y="3838"/>
                  <a:pt x="15768" y="3815"/>
                  <a:pt x="15770" y="3842"/>
                </a:cubicBezTo>
                <a:close/>
                <a:moveTo>
                  <a:pt x="15501" y="4216"/>
                </a:moveTo>
                <a:cubicBezTo>
                  <a:pt x="15506" y="4218"/>
                  <a:pt x="15512" y="4221"/>
                  <a:pt x="15518" y="4223"/>
                </a:cubicBezTo>
                <a:cubicBezTo>
                  <a:pt x="15484" y="4178"/>
                  <a:pt x="15427" y="4181"/>
                  <a:pt x="15377" y="4178"/>
                </a:cubicBezTo>
                <a:cubicBezTo>
                  <a:pt x="15323" y="4174"/>
                  <a:pt x="15327" y="4183"/>
                  <a:pt x="15314" y="4143"/>
                </a:cubicBezTo>
                <a:cubicBezTo>
                  <a:pt x="15387" y="4126"/>
                  <a:pt x="15474" y="4132"/>
                  <a:pt x="15543" y="4141"/>
                </a:cubicBezTo>
                <a:cubicBezTo>
                  <a:pt x="15540" y="4182"/>
                  <a:pt x="15494" y="4167"/>
                  <a:pt x="15473" y="4190"/>
                </a:cubicBezTo>
                <a:cubicBezTo>
                  <a:pt x="15483" y="4199"/>
                  <a:pt x="15492" y="4207"/>
                  <a:pt x="15501" y="4216"/>
                </a:cubicBezTo>
                <a:cubicBezTo>
                  <a:pt x="15509" y="4216"/>
                  <a:pt x="15492" y="4207"/>
                  <a:pt x="15501" y="4216"/>
                </a:cubicBezTo>
                <a:close/>
                <a:moveTo>
                  <a:pt x="15326" y="4489"/>
                </a:moveTo>
                <a:cubicBezTo>
                  <a:pt x="15304" y="4492"/>
                  <a:pt x="15251" y="4494"/>
                  <a:pt x="15276" y="4459"/>
                </a:cubicBezTo>
                <a:cubicBezTo>
                  <a:pt x="15265" y="4475"/>
                  <a:pt x="15341" y="4459"/>
                  <a:pt x="15336" y="4460"/>
                </a:cubicBezTo>
                <a:cubicBezTo>
                  <a:pt x="15375" y="4456"/>
                  <a:pt x="15468" y="4432"/>
                  <a:pt x="15499" y="4469"/>
                </a:cubicBezTo>
                <a:cubicBezTo>
                  <a:pt x="15442" y="4476"/>
                  <a:pt x="15384" y="4483"/>
                  <a:pt x="15326" y="4489"/>
                </a:cubicBezTo>
                <a:cubicBezTo>
                  <a:pt x="15307" y="4492"/>
                  <a:pt x="15384" y="4483"/>
                  <a:pt x="15326" y="4489"/>
                </a:cubicBezTo>
                <a:close/>
                <a:moveTo>
                  <a:pt x="15386" y="5221"/>
                </a:moveTo>
                <a:cubicBezTo>
                  <a:pt x="15364" y="5215"/>
                  <a:pt x="15378" y="5251"/>
                  <a:pt x="15336" y="5241"/>
                </a:cubicBezTo>
                <a:cubicBezTo>
                  <a:pt x="15332" y="5240"/>
                  <a:pt x="15305" y="5203"/>
                  <a:pt x="15296" y="5198"/>
                </a:cubicBezTo>
                <a:cubicBezTo>
                  <a:pt x="15298" y="5199"/>
                  <a:pt x="15342" y="5242"/>
                  <a:pt x="15336" y="5241"/>
                </a:cubicBezTo>
                <a:cubicBezTo>
                  <a:pt x="15363" y="5248"/>
                  <a:pt x="15371" y="5217"/>
                  <a:pt x="15386" y="5221"/>
                </a:cubicBezTo>
                <a:cubicBezTo>
                  <a:pt x="15377" y="5218"/>
                  <a:pt x="15377" y="5218"/>
                  <a:pt x="15386" y="5221"/>
                </a:cubicBezTo>
                <a:close/>
                <a:moveTo>
                  <a:pt x="15169" y="4545"/>
                </a:moveTo>
                <a:cubicBezTo>
                  <a:pt x="15125" y="4498"/>
                  <a:pt x="15229" y="4464"/>
                  <a:pt x="15209" y="4409"/>
                </a:cubicBezTo>
                <a:cubicBezTo>
                  <a:pt x="15223" y="4448"/>
                  <a:pt x="15225" y="4427"/>
                  <a:pt x="15242" y="4463"/>
                </a:cubicBezTo>
                <a:cubicBezTo>
                  <a:pt x="15257" y="4495"/>
                  <a:pt x="15256" y="4486"/>
                  <a:pt x="15225" y="4514"/>
                </a:cubicBezTo>
                <a:cubicBezTo>
                  <a:pt x="15241" y="4532"/>
                  <a:pt x="15265" y="4522"/>
                  <a:pt x="15282" y="4535"/>
                </a:cubicBezTo>
                <a:cubicBezTo>
                  <a:pt x="15240" y="4560"/>
                  <a:pt x="15190" y="4543"/>
                  <a:pt x="15145" y="4552"/>
                </a:cubicBezTo>
                <a:cubicBezTo>
                  <a:pt x="15153" y="4550"/>
                  <a:pt x="15161" y="4547"/>
                  <a:pt x="15169" y="4545"/>
                </a:cubicBezTo>
                <a:cubicBezTo>
                  <a:pt x="15142" y="4516"/>
                  <a:pt x="15161" y="4548"/>
                  <a:pt x="15169" y="4545"/>
                </a:cubicBezTo>
                <a:close/>
                <a:moveTo>
                  <a:pt x="15150" y="4306"/>
                </a:moveTo>
                <a:cubicBezTo>
                  <a:pt x="15155" y="4290"/>
                  <a:pt x="15229" y="4401"/>
                  <a:pt x="15235" y="4416"/>
                </a:cubicBezTo>
                <a:cubicBezTo>
                  <a:pt x="15230" y="4403"/>
                  <a:pt x="15194" y="4386"/>
                  <a:pt x="15181" y="4370"/>
                </a:cubicBezTo>
                <a:cubicBezTo>
                  <a:pt x="15175" y="4363"/>
                  <a:pt x="15148" y="4313"/>
                  <a:pt x="15150" y="4306"/>
                </a:cubicBezTo>
                <a:cubicBezTo>
                  <a:pt x="15151" y="4303"/>
                  <a:pt x="15146" y="4321"/>
                  <a:pt x="15150" y="4306"/>
                </a:cubicBezTo>
                <a:close/>
                <a:moveTo>
                  <a:pt x="15237" y="4200"/>
                </a:moveTo>
                <a:cubicBezTo>
                  <a:pt x="15244" y="4222"/>
                  <a:pt x="15276" y="4253"/>
                  <a:pt x="15290" y="4271"/>
                </a:cubicBezTo>
                <a:cubicBezTo>
                  <a:pt x="15276" y="4253"/>
                  <a:pt x="15244" y="4222"/>
                  <a:pt x="15237" y="4200"/>
                </a:cubicBezTo>
                <a:close/>
                <a:moveTo>
                  <a:pt x="15429" y="4372"/>
                </a:moveTo>
                <a:cubicBezTo>
                  <a:pt x="15420" y="4371"/>
                  <a:pt x="15348" y="4339"/>
                  <a:pt x="15375" y="4321"/>
                </a:cubicBezTo>
                <a:cubicBezTo>
                  <a:pt x="15409" y="4299"/>
                  <a:pt x="15450" y="4339"/>
                  <a:pt x="15429" y="4372"/>
                </a:cubicBezTo>
                <a:cubicBezTo>
                  <a:pt x="15416" y="4370"/>
                  <a:pt x="15432" y="4368"/>
                  <a:pt x="15429" y="4372"/>
                </a:cubicBezTo>
                <a:close/>
                <a:moveTo>
                  <a:pt x="15434" y="4427"/>
                </a:moveTo>
                <a:cubicBezTo>
                  <a:pt x="15415" y="4428"/>
                  <a:pt x="15404" y="4421"/>
                  <a:pt x="15387" y="4424"/>
                </a:cubicBezTo>
                <a:cubicBezTo>
                  <a:pt x="15389" y="4424"/>
                  <a:pt x="15467" y="4387"/>
                  <a:pt x="15434" y="4427"/>
                </a:cubicBezTo>
                <a:cubicBezTo>
                  <a:pt x="15422" y="4427"/>
                  <a:pt x="15440" y="4419"/>
                  <a:pt x="15434" y="4427"/>
                </a:cubicBezTo>
                <a:close/>
                <a:moveTo>
                  <a:pt x="15339" y="3801"/>
                </a:moveTo>
                <a:cubicBezTo>
                  <a:pt x="15345" y="3810"/>
                  <a:pt x="15354" y="3815"/>
                  <a:pt x="15366" y="3814"/>
                </a:cubicBezTo>
                <a:cubicBezTo>
                  <a:pt x="15361" y="3820"/>
                  <a:pt x="15340" y="3803"/>
                  <a:pt x="15339" y="3801"/>
                </a:cubicBezTo>
                <a:cubicBezTo>
                  <a:pt x="15343" y="3809"/>
                  <a:pt x="15343" y="3809"/>
                  <a:pt x="15339" y="3801"/>
                </a:cubicBezTo>
                <a:close/>
                <a:moveTo>
                  <a:pt x="15390" y="3644"/>
                </a:moveTo>
                <a:cubicBezTo>
                  <a:pt x="15415" y="3680"/>
                  <a:pt x="15404" y="3756"/>
                  <a:pt x="15399" y="3797"/>
                </a:cubicBezTo>
                <a:cubicBezTo>
                  <a:pt x="15351" y="3792"/>
                  <a:pt x="15395" y="3665"/>
                  <a:pt x="15390" y="3644"/>
                </a:cubicBezTo>
                <a:cubicBezTo>
                  <a:pt x="15417" y="3682"/>
                  <a:pt x="15397" y="3675"/>
                  <a:pt x="15390" y="3644"/>
                </a:cubicBezTo>
                <a:close/>
                <a:moveTo>
                  <a:pt x="15437" y="3711"/>
                </a:moveTo>
                <a:cubicBezTo>
                  <a:pt x="15441" y="3714"/>
                  <a:pt x="15445" y="3720"/>
                  <a:pt x="15450" y="3724"/>
                </a:cubicBezTo>
                <a:cubicBezTo>
                  <a:pt x="15445" y="3720"/>
                  <a:pt x="15441" y="3714"/>
                  <a:pt x="15437" y="3711"/>
                </a:cubicBezTo>
                <a:close/>
                <a:moveTo>
                  <a:pt x="15483" y="3482"/>
                </a:moveTo>
                <a:cubicBezTo>
                  <a:pt x="15488" y="3481"/>
                  <a:pt x="15468" y="3492"/>
                  <a:pt x="15477" y="3470"/>
                </a:cubicBezTo>
                <a:cubicBezTo>
                  <a:pt x="15479" y="3474"/>
                  <a:pt x="15481" y="3478"/>
                  <a:pt x="15483" y="3482"/>
                </a:cubicBezTo>
                <a:cubicBezTo>
                  <a:pt x="15483" y="3482"/>
                  <a:pt x="15477" y="3479"/>
                  <a:pt x="15483" y="3482"/>
                </a:cubicBezTo>
                <a:close/>
                <a:moveTo>
                  <a:pt x="15477" y="3983"/>
                </a:moveTo>
                <a:cubicBezTo>
                  <a:pt x="15480" y="3988"/>
                  <a:pt x="15482" y="3992"/>
                  <a:pt x="15485" y="3997"/>
                </a:cubicBezTo>
                <a:cubicBezTo>
                  <a:pt x="15474" y="3988"/>
                  <a:pt x="15471" y="3983"/>
                  <a:pt x="15477" y="3983"/>
                </a:cubicBezTo>
                <a:close/>
                <a:moveTo>
                  <a:pt x="15485" y="3484"/>
                </a:moveTo>
                <a:cubicBezTo>
                  <a:pt x="15480" y="3485"/>
                  <a:pt x="15479" y="3485"/>
                  <a:pt x="15485" y="3484"/>
                </a:cubicBezTo>
                <a:cubicBezTo>
                  <a:pt x="15485" y="3484"/>
                  <a:pt x="15485" y="3484"/>
                  <a:pt x="15485" y="3484"/>
                </a:cubicBezTo>
                <a:close/>
                <a:moveTo>
                  <a:pt x="15477" y="3418"/>
                </a:moveTo>
                <a:cubicBezTo>
                  <a:pt x="15481" y="3424"/>
                  <a:pt x="15484" y="3430"/>
                  <a:pt x="15488" y="3436"/>
                </a:cubicBezTo>
                <a:cubicBezTo>
                  <a:pt x="15481" y="3436"/>
                  <a:pt x="15477" y="3430"/>
                  <a:pt x="15477" y="3418"/>
                </a:cubicBezTo>
                <a:cubicBezTo>
                  <a:pt x="15481" y="3424"/>
                  <a:pt x="15481" y="3424"/>
                  <a:pt x="15477" y="3418"/>
                </a:cubicBezTo>
                <a:close/>
                <a:moveTo>
                  <a:pt x="15474" y="3413"/>
                </a:moveTo>
                <a:cubicBezTo>
                  <a:pt x="15474" y="3408"/>
                  <a:pt x="15479" y="3408"/>
                  <a:pt x="15488" y="3412"/>
                </a:cubicBezTo>
                <a:cubicBezTo>
                  <a:pt x="15483" y="3412"/>
                  <a:pt x="15479" y="3412"/>
                  <a:pt x="15474" y="3413"/>
                </a:cubicBezTo>
                <a:close/>
                <a:moveTo>
                  <a:pt x="15534" y="3607"/>
                </a:moveTo>
                <a:cubicBezTo>
                  <a:pt x="15537" y="3573"/>
                  <a:pt x="15534" y="3568"/>
                  <a:pt x="15523" y="3594"/>
                </a:cubicBezTo>
                <a:cubicBezTo>
                  <a:pt x="15534" y="3568"/>
                  <a:pt x="15537" y="3573"/>
                  <a:pt x="15534" y="3607"/>
                </a:cubicBezTo>
                <a:close/>
                <a:moveTo>
                  <a:pt x="15532" y="3513"/>
                </a:moveTo>
                <a:cubicBezTo>
                  <a:pt x="15537" y="3513"/>
                  <a:pt x="15538" y="3518"/>
                  <a:pt x="15535" y="3528"/>
                </a:cubicBezTo>
                <a:cubicBezTo>
                  <a:pt x="15534" y="3523"/>
                  <a:pt x="15533" y="3518"/>
                  <a:pt x="15532" y="3513"/>
                </a:cubicBezTo>
                <a:close/>
                <a:moveTo>
                  <a:pt x="15518" y="3524"/>
                </a:moveTo>
                <a:cubicBezTo>
                  <a:pt x="15516" y="3520"/>
                  <a:pt x="15518" y="3515"/>
                  <a:pt x="15522" y="3511"/>
                </a:cubicBezTo>
                <a:cubicBezTo>
                  <a:pt x="15520" y="3515"/>
                  <a:pt x="15519" y="3520"/>
                  <a:pt x="15518" y="3524"/>
                </a:cubicBezTo>
                <a:cubicBezTo>
                  <a:pt x="15518" y="3524"/>
                  <a:pt x="15519" y="3520"/>
                  <a:pt x="15518" y="3524"/>
                </a:cubicBezTo>
                <a:close/>
                <a:moveTo>
                  <a:pt x="15535" y="3983"/>
                </a:moveTo>
                <a:cubicBezTo>
                  <a:pt x="15573" y="4008"/>
                  <a:pt x="15580" y="4044"/>
                  <a:pt x="15615" y="4069"/>
                </a:cubicBezTo>
                <a:cubicBezTo>
                  <a:pt x="15580" y="4044"/>
                  <a:pt x="15574" y="4008"/>
                  <a:pt x="15535" y="3983"/>
                </a:cubicBezTo>
                <a:close/>
                <a:moveTo>
                  <a:pt x="15685" y="2965"/>
                </a:moveTo>
                <a:cubicBezTo>
                  <a:pt x="15682" y="2992"/>
                  <a:pt x="15683" y="3014"/>
                  <a:pt x="15700" y="3037"/>
                </a:cubicBezTo>
                <a:cubicBezTo>
                  <a:pt x="15683" y="3016"/>
                  <a:pt x="15682" y="2990"/>
                  <a:pt x="15685" y="2965"/>
                </a:cubicBezTo>
                <a:close/>
                <a:moveTo>
                  <a:pt x="15699" y="3135"/>
                </a:moveTo>
                <a:cubicBezTo>
                  <a:pt x="15698" y="3119"/>
                  <a:pt x="15697" y="3105"/>
                  <a:pt x="15696" y="3091"/>
                </a:cubicBezTo>
                <a:cubicBezTo>
                  <a:pt x="15697" y="3105"/>
                  <a:pt x="15698" y="3119"/>
                  <a:pt x="15699" y="3135"/>
                </a:cubicBezTo>
                <a:close/>
                <a:moveTo>
                  <a:pt x="15699" y="2828"/>
                </a:moveTo>
                <a:cubicBezTo>
                  <a:pt x="15699" y="2897"/>
                  <a:pt x="15700" y="2967"/>
                  <a:pt x="15700" y="3036"/>
                </a:cubicBezTo>
                <a:cubicBezTo>
                  <a:pt x="15700" y="2967"/>
                  <a:pt x="15699" y="2897"/>
                  <a:pt x="15699" y="2828"/>
                </a:cubicBezTo>
                <a:cubicBezTo>
                  <a:pt x="15699" y="2897"/>
                  <a:pt x="15699" y="2897"/>
                  <a:pt x="15699" y="2828"/>
                </a:cubicBezTo>
                <a:close/>
                <a:moveTo>
                  <a:pt x="15567" y="2555"/>
                </a:moveTo>
                <a:cubicBezTo>
                  <a:pt x="15618" y="2555"/>
                  <a:pt x="15668" y="2554"/>
                  <a:pt x="15719" y="2554"/>
                </a:cubicBezTo>
                <a:cubicBezTo>
                  <a:pt x="15668" y="2554"/>
                  <a:pt x="15618" y="2555"/>
                  <a:pt x="15567" y="2555"/>
                </a:cubicBezTo>
                <a:close/>
                <a:moveTo>
                  <a:pt x="15610" y="2714"/>
                </a:moveTo>
                <a:cubicBezTo>
                  <a:pt x="15595" y="2715"/>
                  <a:pt x="15581" y="2715"/>
                  <a:pt x="15567" y="2715"/>
                </a:cubicBezTo>
                <a:cubicBezTo>
                  <a:pt x="15581" y="2715"/>
                  <a:pt x="15595" y="2715"/>
                  <a:pt x="15610" y="2714"/>
                </a:cubicBezTo>
                <a:close/>
                <a:moveTo>
                  <a:pt x="15595" y="2733"/>
                </a:moveTo>
                <a:cubicBezTo>
                  <a:pt x="15587" y="2729"/>
                  <a:pt x="15580" y="2728"/>
                  <a:pt x="15573" y="2733"/>
                </a:cubicBezTo>
                <a:cubicBezTo>
                  <a:pt x="15580" y="2728"/>
                  <a:pt x="15587" y="2729"/>
                  <a:pt x="15595" y="2733"/>
                </a:cubicBezTo>
                <a:close/>
                <a:moveTo>
                  <a:pt x="15617" y="3136"/>
                </a:moveTo>
                <a:cubicBezTo>
                  <a:pt x="15623" y="3121"/>
                  <a:pt x="15604" y="3205"/>
                  <a:pt x="15566" y="3213"/>
                </a:cubicBezTo>
                <a:cubicBezTo>
                  <a:pt x="15566" y="3226"/>
                  <a:pt x="15615" y="3144"/>
                  <a:pt x="15617" y="3136"/>
                </a:cubicBezTo>
                <a:cubicBezTo>
                  <a:pt x="15618" y="3132"/>
                  <a:pt x="15609" y="3167"/>
                  <a:pt x="15617" y="3136"/>
                </a:cubicBezTo>
                <a:close/>
                <a:moveTo>
                  <a:pt x="15632" y="4256"/>
                </a:moveTo>
                <a:cubicBezTo>
                  <a:pt x="15636" y="4257"/>
                  <a:pt x="15640" y="4258"/>
                  <a:pt x="15645" y="4259"/>
                </a:cubicBezTo>
                <a:cubicBezTo>
                  <a:pt x="15628" y="4262"/>
                  <a:pt x="15597" y="4258"/>
                  <a:pt x="15580" y="4259"/>
                </a:cubicBezTo>
                <a:cubicBezTo>
                  <a:pt x="15597" y="4258"/>
                  <a:pt x="15615" y="4257"/>
                  <a:pt x="15632" y="4256"/>
                </a:cubicBezTo>
                <a:cubicBezTo>
                  <a:pt x="15635" y="4259"/>
                  <a:pt x="15615" y="4257"/>
                  <a:pt x="15632" y="4256"/>
                </a:cubicBezTo>
                <a:close/>
                <a:moveTo>
                  <a:pt x="15644" y="4243"/>
                </a:moveTo>
                <a:cubicBezTo>
                  <a:pt x="15647" y="4242"/>
                  <a:pt x="15652" y="4241"/>
                  <a:pt x="15656" y="4241"/>
                </a:cubicBezTo>
                <a:cubicBezTo>
                  <a:pt x="15652" y="4241"/>
                  <a:pt x="15647" y="4242"/>
                  <a:pt x="15644" y="4243"/>
                </a:cubicBezTo>
                <a:close/>
                <a:moveTo>
                  <a:pt x="15582" y="3501"/>
                </a:moveTo>
                <a:cubicBezTo>
                  <a:pt x="15581" y="3506"/>
                  <a:pt x="15579" y="3511"/>
                  <a:pt x="15577" y="3516"/>
                </a:cubicBezTo>
                <a:cubicBezTo>
                  <a:pt x="15602" y="3436"/>
                  <a:pt x="15674" y="3346"/>
                  <a:pt x="15678" y="3263"/>
                </a:cubicBezTo>
                <a:cubicBezTo>
                  <a:pt x="15674" y="3334"/>
                  <a:pt x="15610" y="3436"/>
                  <a:pt x="15582" y="3501"/>
                </a:cubicBezTo>
                <a:cubicBezTo>
                  <a:pt x="15581" y="3506"/>
                  <a:pt x="15613" y="3427"/>
                  <a:pt x="15582" y="3501"/>
                </a:cubicBezTo>
                <a:close/>
                <a:moveTo>
                  <a:pt x="15697" y="3962"/>
                </a:moveTo>
                <a:cubicBezTo>
                  <a:pt x="15687" y="3961"/>
                  <a:pt x="15678" y="3968"/>
                  <a:pt x="15669" y="3972"/>
                </a:cubicBezTo>
                <a:cubicBezTo>
                  <a:pt x="15678" y="3968"/>
                  <a:pt x="15687" y="3961"/>
                  <a:pt x="15697" y="3962"/>
                </a:cubicBezTo>
                <a:close/>
                <a:moveTo>
                  <a:pt x="15725" y="3157"/>
                </a:moveTo>
                <a:cubicBezTo>
                  <a:pt x="15732" y="3142"/>
                  <a:pt x="15745" y="3139"/>
                  <a:pt x="15763" y="3147"/>
                </a:cubicBezTo>
                <a:cubicBezTo>
                  <a:pt x="15745" y="3139"/>
                  <a:pt x="15732" y="3142"/>
                  <a:pt x="15725" y="3157"/>
                </a:cubicBezTo>
                <a:close/>
                <a:moveTo>
                  <a:pt x="15732" y="3921"/>
                </a:moveTo>
                <a:cubicBezTo>
                  <a:pt x="15731" y="3922"/>
                  <a:pt x="15696" y="3953"/>
                  <a:pt x="15704" y="3963"/>
                </a:cubicBezTo>
                <a:cubicBezTo>
                  <a:pt x="15706" y="3944"/>
                  <a:pt x="15716" y="3930"/>
                  <a:pt x="15732" y="3921"/>
                </a:cubicBezTo>
                <a:cubicBezTo>
                  <a:pt x="15718" y="3932"/>
                  <a:pt x="15718" y="3932"/>
                  <a:pt x="15732" y="3921"/>
                </a:cubicBezTo>
                <a:close/>
                <a:moveTo>
                  <a:pt x="15746" y="4305"/>
                </a:moveTo>
                <a:cubicBezTo>
                  <a:pt x="15737" y="4304"/>
                  <a:pt x="15727" y="4304"/>
                  <a:pt x="15717" y="4303"/>
                </a:cubicBezTo>
                <a:cubicBezTo>
                  <a:pt x="15727" y="4304"/>
                  <a:pt x="15737" y="4304"/>
                  <a:pt x="15746" y="4305"/>
                </a:cubicBezTo>
                <a:close/>
                <a:moveTo>
                  <a:pt x="15841" y="2516"/>
                </a:moveTo>
                <a:cubicBezTo>
                  <a:pt x="15889" y="2517"/>
                  <a:pt x="15936" y="2518"/>
                  <a:pt x="15984" y="2519"/>
                </a:cubicBezTo>
                <a:cubicBezTo>
                  <a:pt x="15956" y="2518"/>
                  <a:pt x="15823" y="2534"/>
                  <a:pt x="15841" y="2489"/>
                </a:cubicBezTo>
                <a:cubicBezTo>
                  <a:pt x="15841" y="2498"/>
                  <a:pt x="15841" y="2507"/>
                  <a:pt x="15841" y="2516"/>
                </a:cubicBezTo>
                <a:cubicBezTo>
                  <a:pt x="15889" y="2517"/>
                  <a:pt x="15838" y="2506"/>
                  <a:pt x="15841" y="2516"/>
                </a:cubicBezTo>
                <a:close/>
                <a:moveTo>
                  <a:pt x="15987" y="2902"/>
                </a:moveTo>
                <a:cubicBezTo>
                  <a:pt x="16420" y="3482"/>
                  <a:pt x="15545" y="2305"/>
                  <a:pt x="15987" y="2902"/>
                </a:cubicBezTo>
                <a:cubicBezTo>
                  <a:pt x="15986" y="2900"/>
                  <a:pt x="15986" y="2900"/>
                  <a:pt x="15987" y="2902"/>
                </a:cubicBezTo>
                <a:close/>
                <a:moveTo>
                  <a:pt x="15974" y="2883"/>
                </a:moveTo>
                <a:cubicBezTo>
                  <a:pt x="15973" y="2883"/>
                  <a:pt x="15973" y="2883"/>
                  <a:pt x="15974" y="2883"/>
                </a:cubicBezTo>
                <a:cubicBezTo>
                  <a:pt x="15974" y="2883"/>
                  <a:pt x="15974" y="2883"/>
                  <a:pt x="15974" y="2883"/>
                </a:cubicBezTo>
                <a:close/>
                <a:moveTo>
                  <a:pt x="15936" y="2915"/>
                </a:moveTo>
                <a:cubicBezTo>
                  <a:pt x="15933" y="2915"/>
                  <a:pt x="15930" y="2914"/>
                  <a:pt x="15927" y="2913"/>
                </a:cubicBezTo>
                <a:cubicBezTo>
                  <a:pt x="15930" y="2914"/>
                  <a:pt x="15933" y="2915"/>
                  <a:pt x="15936" y="2915"/>
                </a:cubicBezTo>
                <a:close/>
                <a:moveTo>
                  <a:pt x="15894" y="2695"/>
                </a:moveTo>
                <a:cubicBezTo>
                  <a:pt x="15894" y="2704"/>
                  <a:pt x="15890" y="2717"/>
                  <a:pt x="15880" y="2719"/>
                </a:cubicBezTo>
                <a:cubicBezTo>
                  <a:pt x="15891" y="2715"/>
                  <a:pt x="15895" y="2707"/>
                  <a:pt x="15894" y="2695"/>
                </a:cubicBezTo>
                <a:cubicBezTo>
                  <a:pt x="15894" y="2695"/>
                  <a:pt x="15893" y="2712"/>
                  <a:pt x="15894" y="2695"/>
                </a:cubicBezTo>
                <a:close/>
                <a:moveTo>
                  <a:pt x="15877" y="3045"/>
                </a:moveTo>
                <a:cubicBezTo>
                  <a:pt x="15871" y="3056"/>
                  <a:pt x="15871" y="3061"/>
                  <a:pt x="15876" y="3061"/>
                </a:cubicBezTo>
                <a:cubicBezTo>
                  <a:pt x="15878" y="3058"/>
                  <a:pt x="15826" y="3081"/>
                  <a:pt x="15825" y="3081"/>
                </a:cubicBezTo>
                <a:cubicBezTo>
                  <a:pt x="15808" y="3040"/>
                  <a:pt x="15850" y="3046"/>
                  <a:pt x="15877" y="3045"/>
                </a:cubicBezTo>
                <a:cubicBezTo>
                  <a:pt x="15876" y="3051"/>
                  <a:pt x="15861" y="3046"/>
                  <a:pt x="15877" y="3045"/>
                </a:cubicBezTo>
                <a:close/>
                <a:moveTo>
                  <a:pt x="15892" y="3645"/>
                </a:moveTo>
                <a:cubicBezTo>
                  <a:pt x="15904" y="3650"/>
                  <a:pt x="15875" y="3656"/>
                  <a:pt x="15873" y="3655"/>
                </a:cubicBezTo>
                <a:cubicBezTo>
                  <a:pt x="15876" y="3646"/>
                  <a:pt x="15883" y="3643"/>
                  <a:pt x="15892" y="3645"/>
                </a:cubicBezTo>
                <a:cubicBezTo>
                  <a:pt x="15893" y="3646"/>
                  <a:pt x="15882" y="3640"/>
                  <a:pt x="15892" y="3645"/>
                </a:cubicBezTo>
                <a:close/>
                <a:moveTo>
                  <a:pt x="15889" y="3618"/>
                </a:moveTo>
                <a:cubicBezTo>
                  <a:pt x="15894" y="3597"/>
                  <a:pt x="15886" y="3628"/>
                  <a:pt x="15889" y="3618"/>
                </a:cubicBezTo>
                <a:cubicBezTo>
                  <a:pt x="15889" y="3616"/>
                  <a:pt x="15888" y="3619"/>
                  <a:pt x="15889" y="3618"/>
                </a:cubicBezTo>
                <a:close/>
                <a:moveTo>
                  <a:pt x="15848" y="3555"/>
                </a:moveTo>
                <a:cubicBezTo>
                  <a:pt x="15834" y="3551"/>
                  <a:pt x="15798" y="3516"/>
                  <a:pt x="15830" y="3511"/>
                </a:cubicBezTo>
                <a:cubicBezTo>
                  <a:pt x="15839" y="3524"/>
                  <a:pt x="15827" y="3524"/>
                  <a:pt x="15818" y="3528"/>
                </a:cubicBezTo>
                <a:cubicBezTo>
                  <a:pt x="15823" y="3542"/>
                  <a:pt x="15833" y="3551"/>
                  <a:pt x="15848" y="3555"/>
                </a:cubicBezTo>
                <a:cubicBezTo>
                  <a:pt x="15835" y="3551"/>
                  <a:pt x="15835" y="3551"/>
                  <a:pt x="15848" y="3555"/>
                </a:cubicBezTo>
                <a:close/>
                <a:moveTo>
                  <a:pt x="15814" y="3155"/>
                </a:moveTo>
                <a:cubicBezTo>
                  <a:pt x="15820" y="3163"/>
                  <a:pt x="15821" y="3172"/>
                  <a:pt x="15818" y="3181"/>
                </a:cubicBezTo>
                <a:cubicBezTo>
                  <a:pt x="15824" y="3184"/>
                  <a:pt x="15809" y="3147"/>
                  <a:pt x="15814" y="3155"/>
                </a:cubicBezTo>
                <a:cubicBezTo>
                  <a:pt x="15820" y="3166"/>
                  <a:pt x="15820" y="3166"/>
                  <a:pt x="15814" y="3155"/>
                </a:cubicBezTo>
                <a:close/>
                <a:moveTo>
                  <a:pt x="15777" y="2962"/>
                </a:moveTo>
                <a:cubicBezTo>
                  <a:pt x="15773" y="2964"/>
                  <a:pt x="15769" y="2966"/>
                  <a:pt x="15765" y="2969"/>
                </a:cubicBezTo>
                <a:cubicBezTo>
                  <a:pt x="15796" y="2951"/>
                  <a:pt x="15825" y="2956"/>
                  <a:pt x="15830" y="2913"/>
                </a:cubicBezTo>
                <a:cubicBezTo>
                  <a:pt x="15826" y="2943"/>
                  <a:pt x="15808" y="2960"/>
                  <a:pt x="15777" y="2962"/>
                </a:cubicBezTo>
                <a:cubicBezTo>
                  <a:pt x="15773" y="2964"/>
                  <a:pt x="15817" y="2959"/>
                  <a:pt x="15777" y="2962"/>
                </a:cubicBezTo>
                <a:close/>
                <a:moveTo>
                  <a:pt x="15792" y="3439"/>
                </a:moveTo>
                <a:cubicBezTo>
                  <a:pt x="15783" y="3442"/>
                  <a:pt x="15774" y="3444"/>
                  <a:pt x="15764" y="3445"/>
                </a:cubicBezTo>
                <a:cubicBezTo>
                  <a:pt x="15764" y="3447"/>
                  <a:pt x="15795" y="3438"/>
                  <a:pt x="15792" y="3439"/>
                </a:cubicBezTo>
                <a:cubicBezTo>
                  <a:pt x="15783" y="3441"/>
                  <a:pt x="15783" y="3441"/>
                  <a:pt x="15792" y="3439"/>
                </a:cubicBezTo>
                <a:close/>
                <a:moveTo>
                  <a:pt x="15781" y="3102"/>
                </a:moveTo>
                <a:cubicBezTo>
                  <a:pt x="15785" y="3097"/>
                  <a:pt x="15788" y="3092"/>
                  <a:pt x="15792" y="3088"/>
                </a:cubicBezTo>
                <a:cubicBezTo>
                  <a:pt x="15788" y="3092"/>
                  <a:pt x="15785" y="3097"/>
                  <a:pt x="15781" y="3102"/>
                </a:cubicBezTo>
                <a:close/>
                <a:moveTo>
                  <a:pt x="15792" y="3088"/>
                </a:moveTo>
                <a:cubicBezTo>
                  <a:pt x="15796" y="3083"/>
                  <a:pt x="15801" y="3080"/>
                  <a:pt x="15808" y="3080"/>
                </a:cubicBezTo>
                <a:cubicBezTo>
                  <a:pt x="15801" y="3080"/>
                  <a:pt x="15796" y="3083"/>
                  <a:pt x="15792" y="3088"/>
                </a:cubicBezTo>
                <a:close/>
                <a:moveTo>
                  <a:pt x="15776" y="2999"/>
                </a:moveTo>
                <a:cubicBezTo>
                  <a:pt x="15777" y="2985"/>
                  <a:pt x="15764" y="2986"/>
                  <a:pt x="15764" y="2979"/>
                </a:cubicBezTo>
                <a:cubicBezTo>
                  <a:pt x="15764" y="2986"/>
                  <a:pt x="15777" y="2985"/>
                  <a:pt x="15776" y="2999"/>
                </a:cubicBezTo>
                <a:close/>
                <a:moveTo>
                  <a:pt x="15764" y="2974"/>
                </a:moveTo>
                <a:cubicBezTo>
                  <a:pt x="15764" y="2974"/>
                  <a:pt x="15764" y="2974"/>
                  <a:pt x="15764" y="2974"/>
                </a:cubicBezTo>
                <a:cubicBezTo>
                  <a:pt x="15764" y="2974"/>
                  <a:pt x="15764" y="2974"/>
                  <a:pt x="15764" y="2974"/>
                </a:cubicBezTo>
                <a:close/>
                <a:moveTo>
                  <a:pt x="15830" y="3510"/>
                </a:moveTo>
                <a:cubicBezTo>
                  <a:pt x="15825" y="3461"/>
                  <a:pt x="15874" y="3466"/>
                  <a:pt x="15883" y="3515"/>
                </a:cubicBezTo>
                <a:cubicBezTo>
                  <a:pt x="15865" y="3519"/>
                  <a:pt x="15847" y="3517"/>
                  <a:pt x="15830" y="3510"/>
                </a:cubicBezTo>
                <a:close/>
                <a:moveTo>
                  <a:pt x="15878" y="3061"/>
                </a:moveTo>
                <a:cubicBezTo>
                  <a:pt x="15881" y="3061"/>
                  <a:pt x="15883" y="3060"/>
                  <a:pt x="15884" y="3059"/>
                </a:cubicBezTo>
                <a:cubicBezTo>
                  <a:pt x="15883" y="3060"/>
                  <a:pt x="15881" y="3061"/>
                  <a:pt x="15878" y="3061"/>
                </a:cubicBezTo>
                <a:close/>
                <a:moveTo>
                  <a:pt x="15908" y="3727"/>
                </a:moveTo>
                <a:cubicBezTo>
                  <a:pt x="15906" y="3711"/>
                  <a:pt x="15912" y="3705"/>
                  <a:pt x="15927" y="3710"/>
                </a:cubicBezTo>
                <a:cubicBezTo>
                  <a:pt x="15912" y="3705"/>
                  <a:pt x="15906" y="3711"/>
                  <a:pt x="15908" y="3727"/>
                </a:cubicBezTo>
                <a:close/>
                <a:moveTo>
                  <a:pt x="15892" y="3587"/>
                </a:moveTo>
                <a:cubicBezTo>
                  <a:pt x="15902" y="3567"/>
                  <a:pt x="15926" y="3575"/>
                  <a:pt x="15946" y="3578"/>
                </a:cubicBezTo>
                <a:cubicBezTo>
                  <a:pt x="16000" y="3586"/>
                  <a:pt x="15990" y="3601"/>
                  <a:pt x="16042" y="3572"/>
                </a:cubicBezTo>
                <a:cubicBezTo>
                  <a:pt x="15988" y="3602"/>
                  <a:pt x="15944" y="3652"/>
                  <a:pt x="15892" y="3587"/>
                </a:cubicBezTo>
                <a:cubicBezTo>
                  <a:pt x="15894" y="3584"/>
                  <a:pt x="15922" y="3625"/>
                  <a:pt x="15892" y="3587"/>
                </a:cubicBezTo>
                <a:close/>
                <a:moveTo>
                  <a:pt x="16020" y="3059"/>
                </a:moveTo>
                <a:cubicBezTo>
                  <a:pt x="15976" y="3040"/>
                  <a:pt x="15929" y="3065"/>
                  <a:pt x="15889" y="3052"/>
                </a:cubicBezTo>
                <a:cubicBezTo>
                  <a:pt x="15885" y="3050"/>
                  <a:pt x="15881" y="3047"/>
                  <a:pt x="15877" y="3045"/>
                </a:cubicBezTo>
                <a:cubicBezTo>
                  <a:pt x="15877" y="3011"/>
                  <a:pt x="15892" y="3005"/>
                  <a:pt x="15921" y="3026"/>
                </a:cubicBezTo>
                <a:cubicBezTo>
                  <a:pt x="15945" y="3023"/>
                  <a:pt x="16064" y="3032"/>
                  <a:pt x="16062" y="3059"/>
                </a:cubicBezTo>
                <a:cubicBezTo>
                  <a:pt x="16048" y="3059"/>
                  <a:pt x="16034" y="3059"/>
                  <a:pt x="16020" y="3059"/>
                </a:cubicBezTo>
                <a:cubicBezTo>
                  <a:pt x="15977" y="3041"/>
                  <a:pt x="16034" y="3059"/>
                  <a:pt x="16020" y="3059"/>
                </a:cubicBezTo>
                <a:close/>
                <a:moveTo>
                  <a:pt x="15974" y="2941"/>
                </a:moveTo>
                <a:cubicBezTo>
                  <a:pt x="15974" y="2918"/>
                  <a:pt x="16059" y="2952"/>
                  <a:pt x="16065" y="2955"/>
                </a:cubicBezTo>
                <a:cubicBezTo>
                  <a:pt x="16037" y="2938"/>
                  <a:pt x="16005" y="2931"/>
                  <a:pt x="15974" y="2941"/>
                </a:cubicBezTo>
                <a:cubicBezTo>
                  <a:pt x="15974" y="2941"/>
                  <a:pt x="16009" y="2929"/>
                  <a:pt x="15974" y="2941"/>
                </a:cubicBezTo>
                <a:close/>
                <a:moveTo>
                  <a:pt x="15513" y="2186"/>
                </a:moveTo>
                <a:cubicBezTo>
                  <a:pt x="15521" y="2110"/>
                  <a:pt x="15504" y="2033"/>
                  <a:pt x="15523" y="1958"/>
                </a:cubicBezTo>
                <a:cubicBezTo>
                  <a:pt x="15552" y="1986"/>
                  <a:pt x="15596" y="2012"/>
                  <a:pt x="15617" y="2047"/>
                </a:cubicBezTo>
                <a:cubicBezTo>
                  <a:pt x="15641" y="2087"/>
                  <a:pt x="15635" y="2121"/>
                  <a:pt x="15635" y="2167"/>
                </a:cubicBezTo>
                <a:cubicBezTo>
                  <a:pt x="15635" y="2263"/>
                  <a:pt x="15635" y="2358"/>
                  <a:pt x="15635" y="2453"/>
                </a:cubicBezTo>
                <a:cubicBezTo>
                  <a:pt x="15660" y="2407"/>
                  <a:pt x="15637" y="2372"/>
                  <a:pt x="15676" y="2329"/>
                </a:cubicBezTo>
                <a:cubicBezTo>
                  <a:pt x="15659" y="2295"/>
                  <a:pt x="15652" y="2312"/>
                  <a:pt x="15653" y="2252"/>
                </a:cubicBezTo>
                <a:cubicBezTo>
                  <a:pt x="15655" y="2198"/>
                  <a:pt x="15646" y="2143"/>
                  <a:pt x="15665" y="2092"/>
                </a:cubicBezTo>
                <a:cubicBezTo>
                  <a:pt x="15757" y="2162"/>
                  <a:pt x="15842" y="2249"/>
                  <a:pt x="15929" y="2325"/>
                </a:cubicBezTo>
                <a:cubicBezTo>
                  <a:pt x="15956" y="2349"/>
                  <a:pt x="16039" y="2406"/>
                  <a:pt x="16032" y="2442"/>
                </a:cubicBezTo>
                <a:cubicBezTo>
                  <a:pt x="16025" y="2482"/>
                  <a:pt x="15992" y="2422"/>
                  <a:pt x="15965" y="2415"/>
                </a:cubicBezTo>
                <a:cubicBezTo>
                  <a:pt x="15948" y="2411"/>
                  <a:pt x="15904" y="2419"/>
                  <a:pt x="15886" y="2423"/>
                </a:cubicBezTo>
                <a:cubicBezTo>
                  <a:pt x="15872" y="2427"/>
                  <a:pt x="15863" y="2418"/>
                  <a:pt x="15851" y="2424"/>
                </a:cubicBezTo>
                <a:cubicBezTo>
                  <a:pt x="15837" y="2431"/>
                  <a:pt x="15846" y="2459"/>
                  <a:pt x="15833" y="2464"/>
                </a:cubicBezTo>
                <a:cubicBezTo>
                  <a:pt x="15783" y="2486"/>
                  <a:pt x="15800" y="2382"/>
                  <a:pt x="15797" y="2353"/>
                </a:cubicBezTo>
                <a:cubicBezTo>
                  <a:pt x="15793" y="2310"/>
                  <a:pt x="15802" y="2222"/>
                  <a:pt x="15773" y="2194"/>
                </a:cubicBezTo>
                <a:cubicBezTo>
                  <a:pt x="15757" y="2283"/>
                  <a:pt x="15763" y="2374"/>
                  <a:pt x="15775" y="2463"/>
                </a:cubicBezTo>
                <a:cubicBezTo>
                  <a:pt x="15721" y="2465"/>
                  <a:pt x="15664" y="2470"/>
                  <a:pt x="15610" y="2464"/>
                </a:cubicBezTo>
                <a:cubicBezTo>
                  <a:pt x="15544" y="2457"/>
                  <a:pt x="15553" y="2458"/>
                  <a:pt x="15549" y="2406"/>
                </a:cubicBezTo>
                <a:cubicBezTo>
                  <a:pt x="15547" y="2386"/>
                  <a:pt x="15561" y="2351"/>
                  <a:pt x="15556" y="2334"/>
                </a:cubicBezTo>
                <a:cubicBezTo>
                  <a:pt x="15547" y="2301"/>
                  <a:pt x="15544" y="2331"/>
                  <a:pt x="15533" y="2311"/>
                </a:cubicBezTo>
                <a:cubicBezTo>
                  <a:pt x="15509" y="2268"/>
                  <a:pt x="15506" y="2252"/>
                  <a:pt x="15513" y="2186"/>
                </a:cubicBezTo>
                <a:cubicBezTo>
                  <a:pt x="15521" y="2110"/>
                  <a:pt x="15510" y="2213"/>
                  <a:pt x="15513" y="2186"/>
                </a:cubicBezTo>
                <a:close/>
                <a:moveTo>
                  <a:pt x="15286" y="2320"/>
                </a:moveTo>
                <a:cubicBezTo>
                  <a:pt x="15286" y="2305"/>
                  <a:pt x="15272" y="2302"/>
                  <a:pt x="15267" y="2291"/>
                </a:cubicBezTo>
                <a:cubicBezTo>
                  <a:pt x="15256" y="2265"/>
                  <a:pt x="15265" y="2262"/>
                  <a:pt x="15265" y="2231"/>
                </a:cubicBezTo>
                <a:cubicBezTo>
                  <a:pt x="15265" y="2176"/>
                  <a:pt x="15268" y="2120"/>
                  <a:pt x="15268" y="2064"/>
                </a:cubicBezTo>
                <a:cubicBezTo>
                  <a:pt x="15268" y="1946"/>
                  <a:pt x="15269" y="1828"/>
                  <a:pt x="15269" y="1709"/>
                </a:cubicBezTo>
                <a:cubicBezTo>
                  <a:pt x="15338" y="1773"/>
                  <a:pt x="15449" y="1848"/>
                  <a:pt x="15492" y="1931"/>
                </a:cubicBezTo>
                <a:cubicBezTo>
                  <a:pt x="15514" y="1973"/>
                  <a:pt x="15501" y="2037"/>
                  <a:pt x="15501" y="2086"/>
                </a:cubicBezTo>
                <a:cubicBezTo>
                  <a:pt x="15501" y="2115"/>
                  <a:pt x="15520" y="2251"/>
                  <a:pt x="15504" y="2268"/>
                </a:cubicBezTo>
                <a:cubicBezTo>
                  <a:pt x="15490" y="2283"/>
                  <a:pt x="15441" y="2265"/>
                  <a:pt x="15422" y="2282"/>
                </a:cubicBezTo>
                <a:cubicBezTo>
                  <a:pt x="15405" y="2297"/>
                  <a:pt x="15415" y="2310"/>
                  <a:pt x="15407" y="2329"/>
                </a:cubicBezTo>
                <a:cubicBezTo>
                  <a:pt x="15387" y="2380"/>
                  <a:pt x="15380" y="2373"/>
                  <a:pt x="15333" y="2348"/>
                </a:cubicBezTo>
                <a:cubicBezTo>
                  <a:pt x="15300" y="2330"/>
                  <a:pt x="15280" y="2319"/>
                  <a:pt x="15240" y="2309"/>
                </a:cubicBezTo>
                <a:cubicBezTo>
                  <a:pt x="15237" y="2413"/>
                  <a:pt x="15260" y="2473"/>
                  <a:pt x="15140" y="2484"/>
                </a:cubicBezTo>
                <a:cubicBezTo>
                  <a:pt x="15140" y="2391"/>
                  <a:pt x="15140" y="2297"/>
                  <a:pt x="15140" y="2204"/>
                </a:cubicBezTo>
                <a:cubicBezTo>
                  <a:pt x="15182" y="2249"/>
                  <a:pt x="15229" y="2306"/>
                  <a:pt x="15286" y="2320"/>
                </a:cubicBezTo>
                <a:cubicBezTo>
                  <a:pt x="15286" y="2299"/>
                  <a:pt x="15271" y="2316"/>
                  <a:pt x="15286" y="2320"/>
                </a:cubicBezTo>
                <a:close/>
                <a:moveTo>
                  <a:pt x="15346" y="2475"/>
                </a:moveTo>
                <a:cubicBezTo>
                  <a:pt x="15316" y="2474"/>
                  <a:pt x="15314" y="2479"/>
                  <a:pt x="15303" y="2456"/>
                </a:cubicBezTo>
                <a:cubicBezTo>
                  <a:pt x="15295" y="2439"/>
                  <a:pt x="15303" y="2381"/>
                  <a:pt x="15303" y="2364"/>
                </a:cubicBezTo>
                <a:cubicBezTo>
                  <a:pt x="15366" y="2380"/>
                  <a:pt x="15337" y="2430"/>
                  <a:pt x="15346" y="2475"/>
                </a:cubicBezTo>
                <a:cubicBezTo>
                  <a:pt x="15332" y="2475"/>
                  <a:pt x="15338" y="2436"/>
                  <a:pt x="15346" y="2475"/>
                </a:cubicBezTo>
                <a:close/>
                <a:moveTo>
                  <a:pt x="15256" y="2485"/>
                </a:moveTo>
                <a:cubicBezTo>
                  <a:pt x="15245" y="2486"/>
                  <a:pt x="15235" y="2486"/>
                  <a:pt x="15224" y="2486"/>
                </a:cubicBezTo>
                <a:cubicBezTo>
                  <a:pt x="15235" y="2486"/>
                  <a:pt x="15245" y="2486"/>
                  <a:pt x="15256" y="2485"/>
                </a:cubicBezTo>
                <a:close/>
                <a:moveTo>
                  <a:pt x="15168" y="2685"/>
                </a:moveTo>
                <a:cubicBezTo>
                  <a:pt x="15157" y="2682"/>
                  <a:pt x="15147" y="2686"/>
                  <a:pt x="15137" y="2695"/>
                </a:cubicBezTo>
                <a:cubicBezTo>
                  <a:pt x="15147" y="2686"/>
                  <a:pt x="15157" y="2682"/>
                  <a:pt x="15168" y="2685"/>
                </a:cubicBezTo>
                <a:cubicBezTo>
                  <a:pt x="15166" y="2684"/>
                  <a:pt x="15166" y="2684"/>
                  <a:pt x="15168" y="2685"/>
                </a:cubicBezTo>
                <a:close/>
                <a:moveTo>
                  <a:pt x="15131" y="2552"/>
                </a:moveTo>
                <a:cubicBezTo>
                  <a:pt x="15135" y="2544"/>
                  <a:pt x="15145" y="2544"/>
                  <a:pt x="15159" y="2553"/>
                </a:cubicBezTo>
                <a:cubicBezTo>
                  <a:pt x="15150" y="2553"/>
                  <a:pt x="15140" y="2552"/>
                  <a:pt x="15131" y="2552"/>
                </a:cubicBezTo>
                <a:cubicBezTo>
                  <a:pt x="15131" y="2552"/>
                  <a:pt x="15140" y="2552"/>
                  <a:pt x="15131" y="2552"/>
                </a:cubicBezTo>
                <a:close/>
                <a:moveTo>
                  <a:pt x="14878" y="1894"/>
                </a:moveTo>
                <a:cubicBezTo>
                  <a:pt x="14911" y="1857"/>
                  <a:pt x="14887" y="1739"/>
                  <a:pt x="14887" y="1690"/>
                </a:cubicBezTo>
                <a:cubicBezTo>
                  <a:pt x="14887" y="1613"/>
                  <a:pt x="14887" y="1536"/>
                  <a:pt x="14887" y="1459"/>
                </a:cubicBezTo>
                <a:cubicBezTo>
                  <a:pt x="14887" y="1421"/>
                  <a:pt x="14866" y="1309"/>
                  <a:pt x="14925" y="1331"/>
                </a:cubicBezTo>
                <a:cubicBezTo>
                  <a:pt x="14964" y="1345"/>
                  <a:pt x="14981" y="1432"/>
                  <a:pt x="15013" y="1447"/>
                </a:cubicBezTo>
                <a:cubicBezTo>
                  <a:pt x="15006" y="1443"/>
                  <a:pt x="14992" y="1704"/>
                  <a:pt x="14992" y="1727"/>
                </a:cubicBezTo>
                <a:cubicBezTo>
                  <a:pt x="14992" y="1819"/>
                  <a:pt x="14973" y="1937"/>
                  <a:pt x="15004" y="2024"/>
                </a:cubicBezTo>
                <a:cubicBezTo>
                  <a:pt x="15037" y="1955"/>
                  <a:pt x="15015" y="1823"/>
                  <a:pt x="15017" y="1746"/>
                </a:cubicBezTo>
                <a:cubicBezTo>
                  <a:pt x="15020" y="1646"/>
                  <a:pt x="15021" y="1546"/>
                  <a:pt x="15013" y="1447"/>
                </a:cubicBezTo>
                <a:cubicBezTo>
                  <a:pt x="15071" y="1483"/>
                  <a:pt x="15122" y="1530"/>
                  <a:pt x="15131" y="1602"/>
                </a:cubicBezTo>
                <a:cubicBezTo>
                  <a:pt x="15133" y="1594"/>
                  <a:pt x="15136" y="1587"/>
                  <a:pt x="15139" y="1580"/>
                </a:cubicBezTo>
                <a:cubicBezTo>
                  <a:pt x="15150" y="1570"/>
                  <a:pt x="15223" y="1654"/>
                  <a:pt x="15228" y="1663"/>
                </a:cubicBezTo>
                <a:cubicBezTo>
                  <a:pt x="15253" y="1713"/>
                  <a:pt x="15238" y="1796"/>
                  <a:pt x="15238" y="1852"/>
                </a:cubicBezTo>
                <a:cubicBezTo>
                  <a:pt x="15237" y="1987"/>
                  <a:pt x="15236" y="2122"/>
                  <a:pt x="15236" y="2257"/>
                </a:cubicBezTo>
                <a:cubicBezTo>
                  <a:pt x="15170" y="2221"/>
                  <a:pt x="15135" y="2147"/>
                  <a:pt x="15065" y="2116"/>
                </a:cubicBezTo>
                <a:cubicBezTo>
                  <a:pt x="15088" y="2158"/>
                  <a:pt x="15120" y="2211"/>
                  <a:pt x="15120" y="2260"/>
                </a:cubicBezTo>
                <a:cubicBezTo>
                  <a:pt x="15120" y="2310"/>
                  <a:pt x="15088" y="2307"/>
                  <a:pt x="15077" y="2340"/>
                </a:cubicBezTo>
                <a:cubicBezTo>
                  <a:pt x="15063" y="2381"/>
                  <a:pt x="15110" y="2456"/>
                  <a:pt x="15061" y="2483"/>
                </a:cubicBezTo>
                <a:cubicBezTo>
                  <a:pt x="14996" y="2517"/>
                  <a:pt x="15003" y="2432"/>
                  <a:pt x="15004" y="2398"/>
                </a:cubicBezTo>
                <a:cubicBezTo>
                  <a:pt x="15004" y="2327"/>
                  <a:pt x="15002" y="2256"/>
                  <a:pt x="15003" y="2185"/>
                </a:cubicBezTo>
                <a:cubicBezTo>
                  <a:pt x="15004" y="2163"/>
                  <a:pt x="14996" y="2130"/>
                  <a:pt x="15003" y="2111"/>
                </a:cubicBezTo>
                <a:cubicBezTo>
                  <a:pt x="15006" y="2104"/>
                  <a:pt x="15036" y="2081"/>
                  <a:pt x="15036" y="2085"/>
                </a:cubicBezTo>
                <a:cubicBezTo>
                  <a:pt x="15037" y="2065"/>
                  <a:pt x="15028" y="2076"/>
                  <a:pt x="15019" y="2058"/>
                </a:cubicBezTo>
                <a:cubicBezTo>
                  <a:pt x="15000" y="2016"/>
                  <a:pt x="15003" y="2048"/>
                  <a:pt x="14972" y="2023"/>
                </a:cubicBezTo>
                <a:cubicBezTo>
                  <a:pt x="14947" y="2003"/>
                  <a:pt x="14936" y="1971"/>
                  <a:pt x="14905" y="1951"/>
                </a:cubicBezTo>
                <a:cubicBezTo>
                  <a:pt x="14900" y="1995"/>
                  <a:pt x="14922" y="1974"/>
                  <a:pt x="14938" y="1991"/>
                </a:cubicBezTo>
                <a:cubicBezTo>
                  <a:pt x="14911" y="1963"/>
                  <a:pt x="14992" y="2064"/>
                  <a:pt x="14971" y="2024"/>
                </a:cubicBezTo>
                <a:cubicBezTo>
                  <a:pt x="15001" y="2080"/>
                  <a:pt x="14990" y="2157"/>
                  <a:pt x="14991" y="2218"/>
                </a:cubicBezTo>
                <a:cubicBezTo>
                  <a:pt x="14991" y="2256"/>
                  <a:pt x="15021" y="2514"/>
                  <a:pt x="14940" y="2486"/>
                </a:cubicBezTo>
                <a:cubicBezTo>
                  <a:pt x="14905" y="2474"/>
                  <a:pt x="14927" y="2400"/>
                  <a:pt x="14917" y="2368"/>
                </a:cubicBezTo>
                <a:cubicBezTo>
                  <a:pt x="14910" y="2347"/>
                  <a:pt x="14891" y="2341"/>
                  <a:pt x="14884" y="2315"/>
                </a:cubicBezTo>
                <a:cubicBezTo>
                  <a:pt x="14876" y="2283"/>
                  <a:pt x="14884" y="2226"/>
                  <a:pt x="14884" y="2194"/>
                </a:cubicBezTo>
                <a:cubicBezTo>
                  <a:pt x="14884" y="2122"/>
                  <a:pt x="14879" y="2047"/>
                  <a:pt x="14889" y="1977"/>
                </a:cubicBezTo>
                <a:cubicBezTo>
                  <a:pt x="14891" y="1965"/>
                  <a:pt x="14903" y="1961"/>
                  <a:pt x="14899" y="1936"/>
                </a:cubicBezTo>
                <a:cubicBezTo>
                  <a:pt x="14897" y="1928"/>
                  <a:pt x="14873" y="1897"/>
                  <a:pt x="14878" y="1894"/>
                </a:cubicBezTo>
                <a:cubicBezTo>
                  <a:pt x="14887" y="1884"/>
                  <a:pt x="14878" y="1894"/>
                  <a:pt x="14878" y="1894"/>
                </a:cubicBezTo>
                <a:close/>
                <a:moveTo>
                  <a:pt x="14904" y="2485"/>
                </a:moveTo>
                <a:cubicBezTo>
                  <a:pt x="14858" y="2486"/>
                  <a:pt x="14887" y="2402"/>
                  <a:pt x="14895" y="2372"/>
                </a:cubicBezTo>
                <a:cubicBezTo>
                  <a:pt x="14911" y="2408"/>
                  <a:pt x="14905" y="2448"/>
                  <a:pt x="14904" y="2485"/>
                </a:cubicBezTo>
                <a:cubicBezTo>
                  <a:pt x="14897" y="2485"/>
                  <a:pt x="14905" y="2447"/>
                  <a:pt x="14904" y="2485"/>
                </a:cubicBezTo>
                <a:close/>
                <a:moveTo>
                  <a:pt x="14420" y="1340"/>
                </a:moveTo>
                <a:cubicBezTo>
                  <a:pt x="14420" y="1233"/>
                  <a:pt x="14420" y="1127"/>
                  <a:pt x="14420" y="1021"/>
                </a:cubicBezTo>
                <a:cubicBezTo>
                  <a:pt x="14419" y="954"/>
                  <a:pt x="14390" y="811"/>
                  <a:pt x="14431" y="753"/>
                </a:cubicBezTo>
                <a:cubicBezTo>
                  <a:pt x="14479" y="814"/>
                  <a:pt x="14526" y="873"/>
                  <a:pt x="14576" y="930"/>
                </a:cubicBezTo>
                <a:cubicBezTo>
                  <a:pt x="14635" y="996"/>
                  <a:pt x="14642" y="1016"/>
                  <a:pt x="14642" y="1102"/>
                </a:cubicBezTo>
                <a:cubicBezTo>
                  <a:pt x="14641" y="1280"/>
                  <a:pt x="14641" y="1459"/>
                  <a:pt x="14640" y="1638"/>
                </a:cubicBezTo>
                <a:cubicBezTo>
                  <a:pt x="14687" y="1620"/>
                  <a:pt x="14656" y="1398"/>
                  <a:pt x="14656" y="1353"/>
                </a:cubicBezTo>
                <a:cubicBezTo>
                  <a:pt x="14654" y="1247"/>
                  <a:pt x="14646" y="1139"/>
                  <a:pt x="14664" y="1034"/>
                </a:cubicBezTo>
                <a:cubicBezTo>
                  <a:pt x="14698" y="1077"/>
                  <a:pt x="14748" y="1123"/>
                  <a:pt x="14760" y="1175"/>
                </a:cubicBezTo>
                <a:cubicBezTo>
                  <a:pt x="14774" y="1234"/>
                  <a:pt x="14760" y="1317"/>
                  <a:pt x="14758" y="1377"/>
                </a:cubicBezTo>
                <a:cubicBezTo>
                  <a:pt x="14755" y="1506"/>
                  <a:pt x="14752" y="1635"/>
                  <a:pt x="14763" y="1763"/>
                </a:cubicBezTo>
                <a:cubicBezTo>
                  <a:pt x="14798" y="1686"/>
                  <a:pt x="14773" y="1559"/>
                  <a:pt x="14773" y="1477"/>
                </a:cubicBezTo>
                <a:cubicBezTo>
                  <a:pt x="14773" y="1398"/>
                  <a:pt x="14744" y="1251"/>
                  <a:pt x="14784" y="1182"/>
                </a:cubicBezTo>
                <a:cubicBezTo>
                  <a:pt x="14815" y="1215"/>
                  <a:pt x="14861" y="1248"/>
                  <a:pt x="14875" y="1294"/>
                </a:cubicBezTo>
                <a:cubicBezTo>
                  <a:pt x="14892" y="1347"/>
                  <a:pt x="14873" y="1439"/>
                  <a:pt x="14873" y="1496"/>
                </a:cubicBezTo>
                <a:cubicBezTo>
                  <a:pt x="14871" y="1624"/>
                  <a:pt x="14853" y="1767"/>
                  <a:pt x="14876" y="1894"/>
                </a:cubicBezTo>
                <a:cubicBezTo>
                  <a:pt x="14816" y="1880"/>
                  <a:pt x="14787" y="1812"/>
                  <a:pt x="14746" y="1772"/>
                </a:cubicBezTo>
                <a:cubicBezTo>
                  <a:pt x="14736" y="1761"/>
                  <a:pt x="14723" y="1757"/>
                  <a:pt x="14707" y="1759"/>
                </a:cubicBezTo>
                <a:cubicBezTo>
                  <a:pt x="14705" y="1743"/>
                  <a:pt x="14698" y="1729"/>
                  <a:pt x="14687" y="1718"/>
                </a:cubicBezTo>
                <a:cubicBezTo>
                  <a:pt x="14669" y="1699"/>
                  <a:pt x="14653" y="1676"/>
                  <a:pt x="14635" y="1658"/>
                </a:cubicBezTo>
                <a:cubicBezTo>
                  <a:pt x="14587" y="1607"/>
                  <a:pt x="14537" y="1555"/>
                  <a:pt x="14489" y="1503"/>
                </a:cubicBezTo>
                <a:cubicBezTo>
                  <a:pt x="14467" y="1479"/>
                  <a:pt x="14433" y="1456"/>
                  <a:pt x="14422" y="1424"/>
                </a:cubicBezTo>
                <a:cubicBezTo>
                  <a:pt x="14410" y="1389"/>
                  <a:pt x="14420" y="1378"/>
                  <a:pt x="14420" y="1340"/>
                </a:cubicBezTo>
                <a:cubicBezTo>
                  <a:pt x="14420" y="1167"/>
                  <a:pt x="14420" y="1359"/>
                  <a:pt x="14420" y="1340"/>
                </a:cubicBezTo>
                <a:close/>
                <a:moveTo>
                  <a:pt x="14749" y="2554"/>
                </a:moveTo>
                <a:cubicBezTo>
                  <a:pt x="14767" y="2551"/>
                  <a:pt x="14769" y="2558"/>
                  <a:pt x="14756" y="2578"/>
                </a:cubicBezTo>
                <a:cubicBezTo>
                  <a:pt x="14769" y="2558"/>
                  <a:pt x="14767" y="2551"/>
                  <a:pt x="14749" y="2554"/>
                </a:cubicBezTo>
                <a:cubicBezTo>
                  <a:pt x="14753" y="2553"/>
                  <a:pt x="14753" y="2553"/>
                  <a:pt x="14749" y="2554"/>
                </a:cubicBezTo>
                <a:close/>
                <a:moveTo>
                  <a:pt x="14762" y="2484"/>
                </a:moveTo>
                <a:cubicBezTo>
                  <a:pt x="14724" y="2490"/>
                  <a:pt x="14685" y="2485"/>
                  <a:pt x="14648" y="2485"/>
                </a:cubicBezTo>
                <a:cubicBezTo>
                  <a:pt x="14623" y="2485"/>
                  <a:pt x="14599" y="2485"/>
                  <a:pt x="14574" y="2485"/>
                </a:cubicBezTo>
                <a:cubicBezTo>
                  <a:pt x="14573" y="2469"/>
                  <a:pt x="14573" y="2452"/>
                  <a:pt x="14574" y="2436"/>
                </a:cubicBezTo>
                <a:cubicBezTo>
                  <a:pt x="14574" y="2419"/>
                  <a:pt x="14573" y="2403"/>
                  <a:pt x="14568" y="2387"/>
                </a:cubicBezTo>
                <a:cubicBezTo>
                  <a:pt x="14562" y="2370"/>
                  <a:pt x="14550" y="2356"/>
                  <a:pt x="14534" y="2346"/>
                </a:cubicBezTo>
                <a:cubicBezTo>
                  <a:pt x="14521" y="2317"/>
                  <a:pt x="14530" y="2278"/>
                  <a:pt x="14531" y="2247"/>
                </a:cubicBezTo>
                <a:cubicBezTo>
                  <a:pt x="14535" y="2036"/>
                  <a:pt x="14513" y="1819"/>
                  <a:pt x="14541" y="1610"/>
                </a:cubicBezTo>
                <a:cubicBezTo>
                  <a:pt x="14664" y="1673"/>
                  <a:pt x="14610" y="1873"/>
                  <a:pt x="14609" y="1988"/>
                </a:cubicBezTo>
                <a:cubicBezTo>
                  <a:pt x="14609" y="2062"/>
                  <a:pt x="14608" y="2136"/>
                  <a:pt x="14608" y="2210"/>
                </a:cubicBezTo>
                <a:cubicBezTo>
                  <a:pt x="14608" y="2255"/>
                  <a:pt x="14585" y="2402"/>
                  <a:pt x="14607" y="2440"/>
                </a:cubicBezTo>
                <a:cubicBezTo>
                  <a:pt x="14627" y="2474"/>
                  <a:pt x="14629" y="2475"/>
                  <a:pt x="14642" y="2433"/>
                </a:cubicBezTo>
                <a:cubicBezTo>
                  <a:pt x="14662" y="2367"/>
                  <a:pt x="14641" y="2264"/>
                  <a:pt x="14643" y="2193"/>
                </a:cubicBezTo>
                <a:cubicBezTo>
                  <a:pt x="14647" y="2032"/>
                  <a:pt x="14656" y="1871"/>
                  <a:pt x="14641" y="1711"/>
                </a:cubicBezTo>
                <a:cubicBezTo>
                  <a:pt x="14745" y="1733"/>
                  <a:pt x="14740" y="1892"/>
                  <a:pt x="14739" y="1968"/>
                </a:cubicBezTo>
                <a:cubicBezTo>
                  <a:pt x="14737" y="2039"/>
                  <a:pt x="14737" y="2109"/>
                  <a:pt x="14738" y="2180"/>
                </a:cubicBezTo>
                <a:cubicBezTo>
                  <a:pt x="14738" y="2228"/>
                  <a:pt x="14757" y="2317"/>
                  <a:pt x="14709" y="2351"/>
                </a:cubicBezTo>
                <a:cubicBezTo>
                  <a:pt x="14771" y="2349"/>
                  <a:pt x="14712" y="2449"/>
                  <a:pt x="14757" y="2470"/>
                </a:cubicBezTo>
                <a:cubicBezTo>
                  <a:pt x="14760" y="2343"/>
                  <a:pt x="14763" y="2216"/>
                  <a:pt x="14764" y="2089"/>
                </a:cubicBezTo>
                <a:cubicBezTo>
                  <a:pt x="14765" y="2030"/>
                  <a:pt x="14737" y="1770"/>
                  <a:pt x="14834" y="1910"/>
                </a:cubicBezTo>
                <a:cubicBezTo>
                  <a:pt x="14894" y="1996"/>
                  <a:pt x="14861" y="2146"/>
                  <a:pt x="14860" y="2245"/>
                </a:cubicBezTo>
                <a:cubicBezTo>
                  <a:pt x="14860" y="2306"/>
                  <a:pt x="14872" y="2383"/>
                  <a:pt x="14859" y="2442"/>
                </a:cubicBezTo>
                <a:cubicBezTo>
                  <a:pt x="14845" y="2503"/>
                  <a:pt x="14830" y="2486"/>
                  <a:pt x="14762" y="2484"/>
                </a:cubicBezTo>
                <a:cubicBezTo>
                  <a:pt x="14754" y="2486"/>
                  <a:pt x="14791" y="2485"/>
                  <a:pt x="14762" y="2484"/>
                </a:cubicBezTo>
                <a:close/>
                <a:moveTo>
                  <a:pt x="14719" y="2604"/>
                </a:moveTo>
                <a:cubicBezTo>
                  <a:pt x="14722" y="2621"/>
                  <a:pt x="14749" y="2628"/>
                  <a:pt x="14733" y="2645"/>
                </a:cubicBezTo>
                <a:cubicBezTo>
                  <a:pt x="14749" y="2628"/>
                  <a:pt x="14722" y="2621"/>
                  <a:pt x="14719" y="2604"/>
                </a:cubicBezTo>
                <a:close/>
                <a:moveTo>
                  <a:pt x="14631" y="2557"/>
                </a:moveTo>
                <a:cubicBezTo>
                  <a:pt x="14660" y="2546"/>
                  <a:pt x="14695" y="2546"/>
                  <a:pt x="14720" y="2564"/>
                </a:cubicBezTo>
                <a:cubicBezTo>
                  <a:pt x="14695" y="2548"/>
                  <a:pt x="14661" y="2546"/>
                  <a:pt x="14631" y="2557"/>
                </a:cubicBezTo>
                <a:cubicBezTo>
                  <a:pt x="14659" y="2546"/>
                  <a:pt x="14659" y="2546"/>
                  <a:pt x="14631" y="2557"/>
                </a:cubicBezTo>
                <a:close/>
                <a:moveTo>
                  <a:pt x="14718" y="2585"/>
                </a:moveTo>
                <a:cubicBezTo>
                  <a:pt x="14714" y="2589"/>
                  <a:pt x="14712" y="2593"/>
                  <a:pt x="14711" y="2599"/>
                </a:cubicBezTo>
                <a:cubicBezTo>
                  <a:pt x="14712" y="2593"/>
                  <a:pt x="14714" y="2589"/>
                  <a:pt x="14718" y="2585"/>
                </a:cubicBezTo>
                <a:close/>
                <a:moveTo>
                  <a:pt x="14726" y="2567"/>
                </a:moveTo>
                <a:cubicBezTo>
                  <a:pt x="14729" y="2569"/>
                  <a:pt x="14730" y="2572"/>
                  <a:pt x="14731" y="2576"/>
                </a:cubicBezTo>
                <a:cubicBezTo>
                  <a:pt x="14730" y="2572"/>
                  <a:pt x="14729" y="2569"/>
                  <a:pt x="14726" y="2567"/>
                </a:cubicBezTo>
                <a:close/>
                <a:moveTo>
                  <a:pt x="14739" y="2580"/>
                </a:moveTo>
                <a:cubicBezTo>
                  <a:pt x="14739" y="2574"/>
                  <a:pt x="14739" y="2569"/>
                  <a:pt x="14740" y="2563"/>
                </a:cubicBezTo>
                <a:cubicBezTo>
                  <a:pt x="14734" y="2582"/>
                  <a:pt x="14740" y="2611"/>
                  <a:pt x="14740" y="2629"/>
                </a:cubicBezTo>
                <a:cubicBezTo>
                  <a:pt x="14740" y="2613"/>
                  <a:pt x="14739" y="2596"/>
                  <a:pt x="14739" y="2580"/>
                </a:cubicBezTo>
                <a:cubicBezTo>
                  <a:pt x="14738" y="2574"/>
                  <a:pt x="14739" y="2596"/>
                  <a:pt x="14739" y="2580"/>
                </a:cubicBezTo>
                <a:close/>
                <a:moveTo>
                  <a:pt x="14756" y="1852"/>
                </a:moveTo>
                <a:cubicBezTo>
                  <a:pt x="14760" y="1854"/>
                  <a:pt x="14761" y="1855"/>
                  <a:pt x="14756" y="1852"/>
                </a:cubicBezTo>
                <a:close/>
                <a:moveTo>
                  <a:pt x="14422" y="1481"/>
                </a:moveTo>
                <a:cubicBezTo>
                  <a:pt x="14400" y="1511"/>
                  <a:pt x="14409" y="1567"/>
                  <a:pt x="14408" y="1607"/>
                </a:cubicBezTo>
                <a:cubicBezTo>
                  <a:pt x="14408" y="1705"/>
                  <a:pt x="14406" y="1802"/>
                  <a:pt x="14397" y="1899"/>
                </a:cubicBezTo>
                <a:cubicBezTo>
                  <a:pt x="14397" y="1815"/>
                  <a:pt x="14397" y="1730"/>
                  <a:pt x="14397" y="1646"/>
                </a:cubicBezTo>
                <a:cubicBezTo>
                  <a:pt x="14397" y="1612"/>
                  <a:pt x="14375" y="1471"/>
                  <a:pt x="14407" y="1451"/>
                </a:cubicBezTo>
                <a:cubicBezTo>
                  <a:pt x="14406" y="1466"/>
                  <a:pt x="14494" y="1555"/>
                  <a:pt x="14514" y="1571"/>
                </a:cubicBezTo>
                <a:cubicBezTo>
                  <a:pt x="14471" y="1587"/>
                  <a:pt x="14495" y="1778"/>
                  <a:pt x="14493" y="1820"/>
                </a:cubicBezTo>
                <a:cubicBezTo>
                  <a:pt x="14490" y="1931"/>
                  <a:pt x="14489" y="2043"/>
                  <a:pt x="14489" y="2155"/>
                </a:cubicBezTo>
                <a:cubicBezTo>
                  <a:pt x="14489" y="2211"/>
                  <a:pt x="14490" y="2267"/>
                  <a:pt x="14489" y="2323"/>
                </a:cubicBezTo>
                <a:cubicBezTo>
                  <a:pt x="14489" y="2344"/>
                  <a:pt x="14473" y="2426"/>
                  <a:pt x="14485" y="2445"/>
                </a:cubicBezTo>
                <a:cubicBezTo>
                  <a:pt x="14527" y="2507"/>
                  <a:pt x="14524" y="2413"/>
                  <a:pt x="14542" y="2383"/>
                </a:cubicBezTo>
                <a:cubicBezTo>
                  <a:pt x="14542" y="2401"/>
                  <a:pt x="14550" y="2446"/>
                  <a:pt x="14542" y="2464"/>
                </a:cubicBezTo>
                <a:cubicBezTo>
                  <a:pt x="14525" y="2498"/>
                  <a:pt x="14532" y="2484"/>
                  <a:pt x="14484" y="2487"/>
                </a:cubicBezTo>
                <a:cubicBezTo>
                  <a:pt x="14464" y="2489"/>
                  <a:pt x="14381" y="2505"/>
                  <a:pt x="14363" y="2495"/>
                </a:cubicBezTo>
                <a:cubicBezTo>
                  <a:pt x="14336" y="2479"/>
                  <a:pt x="14337" y="2467"/>
                  <a:pt x="14343" y="2430"/>
                </a:cubicBezTo>
                <a:cubicBezTo>
                  <a:pt x="14345" y="2419"/>
                  <a:pt x="14336" y="2375"/>
                  <a:pt x="14360" y="2378"/>
                </a:cubicBezTo>
                <a:cubicBezTo>
                  <a:pt x="14397" y="2384"/>
                  <a:pt x="14356" y="2460"/>
                  <a:pt x="14407" y="2473"/>
                </a:cubicBezTo>
                <a:cubicBezTo>
                  <a:pt x="14417" y="2142"/>
                  <a:pt x="14420" y="1812"/>
                  <a:pt x="14422" y="1481"/>
                </a:cubicBezTo>
                <a:cubicBezTo>
                  <a:pt x="14422" y="1481"/>
                  <a:pt x="14421" y="1688"/>
                  <a:pt x="14422" y="1481"/>
                </a:cubicBezTo>
                <a:close/>
                <a:moveTo>
                  <a:pt x="14493" y="2579"/>
                </a:moveTo>
                <a:cubicBezTo>
                  <a:pt x="14486" y="2587"/>
                  <a:pt x="14479" y="2589"/>
                  <a:pt x="14474" y="2585"/>
                </a:cubicBezTo>
                <a:cubicBezTo>
                  <a:pt x="14481" y="2583"/>
                  <a:pt x="14487" y="2581"/>
                  <a:pt x="14493" y="2579"/>
                </a:cubicBezTo>
                <a:close/>
                <a:moveTo>
                  <a:pt x="14441" y="2563"/>
                </a:moveTo>
                <a:cubicBezTo>
                  <a:pt x="14426" y="2564"/>
                  <a:pt x="14412" y="2565"/>
                  <a:pt x="14397" y="2566"/>
                </a:cubicBezTo>
                <a:cubicBezTo>
                  <a:pt x="14412" y="2565"/>
                  <a:pt x="14426" y="2564"/>
                  <a:pt x="14441" y="2563"/>
                </a:cubicBezTo>
                <a:close/>
                <a:moveTo>
                  <a:pt x="14378" y="1426"/>
                </a:moveTo>
                <a:cubicBezTo>
                  <a:pt x="14377" y="1629"/>
                  <a:pt x="14376" y="1832"/>
                  <a:pt x="14375" y="2035"/>
                </a:cubicBezTo>
                <a:cubicBezTo>
                  <a:pt x="14375" y="2110"/>
                  <a:pt x="14398" y="2234"/>
                  <a:pt x="14376" y="2306"/>
                </a:cubicBezTo>
                <a:cubicBezTo>
                  <a:pt x="14364" y="2345"/>
                  <a:pt x="14334" y="2362"/>
                  <a:pt x="14328" y="2405"/>
                </a:cubicBezTo>
                <a:cubicBezTo>
                  <a:pt x="14324" y="2439"/>
                  <a:pt x="14354" y="2487"/>
                  <a:pt x="14309" y="2494"/>
                </a:cubicBezTo>
                <a:cubicBezTo>
                  <a:pt x="14308" y="2108"/>
                  <a:pt x="14308" y="1721"/>
                  <a:pt x="14307" y="1335"/>
                </a:cubicBezTo>
                <a:cubicBezTo>
                  <a:pt x="14333" y="1363"/>
                  <a:pt x="14358" y="1393"/>
                  <a:pt x="14378" y="1426"/>
                </a:cubicBezTo>
                <a:cubicBezTo>
                  <a:pt x="14377" y="1710"/>
                  <a:pt x="14357" y="1393"/>
                  <a:pt x="14378" y="1426"/>
                </a:cubicBezTo>
                <a:close/>
                <a:moveTo>
                  <a:pt x="14296" y="1323"/>
                </a:moveTo>
                <a:cubicBezTo>
                  <a:pt x="14295" y="1559"/>
                  <a:pt x="14291" y="1795"/>
                  <a:pt x="14295" y="2030"/>
                </a:cubicBezTo>
                <a:cubicBezTo>
                  <a:pt x="14297" y="2184"/>
                  <a:pt x="14289" y="2342"/>
                  <a:pt x="14300" y="2495"/>
                </a:cubicBezTo>
                <a:cubicBezTo>
                  <a:pt x="14262" y="2498"/>
                  <a:pt x="14278" y="2439"/>
                  <a:pt x="14278" y="2408"/>
                </a:cubicBezTo>
                <a:cubicBezTo>
                  <a:pt x="14278" y="2361"/>
                  <a:pt x="14278" y="2314"/>
                  <a:pt x="14278" y="2267"/>
                </a:cubicBezTo>
                <a:cubicBezTo>
                  <a:pt x="14278" y="2198"/>
                  <a:pt x="14278" y="2130"/>
                  <a:pt x="14278" y="2062"/>
                </a:cubicBezTo>
                <a:cubicBezTo>
                  <a:pt x="14277" y="1808"/>
                  <a:pt x="14276" y="1554"/>
                  <a:pt x="14275" y="1300"/>
                </a:cubicBezTo>
                <a:cubicBezTo>
                  <a:pt x="14282" y="1308"/>
                  <a:pt x="14289" y="1315"/>
                  <a:pt x="14296" y="1323"/>
                </a:cubicBezTo>
                <a:cubicBezTo>
                  <a:pt x="14295" y="1547"/>
                  <a:pt x="14289" y="1315"/>
                  <a:pt x="14296" y="1323"/>
                </a:cubicBezTo>
                <a:close/>
                <a:moveTo>
                  <a:pt x="14300" y="2682"/>
                </a:moveTo>
                <a:cubicBezTo>
                  <a:pt x="14296" y="2671"/>
                  <a:pt x="14292" y="2660"/>
                  <a:pt x="14289" y="2649"/>
                </a:cubicBezTo>
                <a:cubicBezTo>
                  <a:pt x="14292" y="2660"/>
                  <a:pt x="14296" y="2671"/>
                  <a:pt x="14300" y="2682"/>
                </a:cubicBezTo>
                <a:close/>
                <a:moveTo>
                  <a:pt x="14264" y="1289"/>
                </a:moveTo>
                <a:cubicBezTo>
                  <a:pt x="14263" y="1549"/>
                  <a:pt x="14259" y="1810"/>
                  <a:pt x="14261" y="2070"/>
                </a:cubicBezTo>
                <a:cubicBezTo>
                  <a:pt x="14262" y="2142"/>
                  <a:pt x="14264" y="2215"/>
                  <a:pt x="14265" y="2287"/>
                </a:cubicBezTo>
                <a:cubicBezTo>
                  <a:pt x="14265" y="2332"/>
                  <a:pt x="14266" y="2377"/>
                  <a:pt x="14266" y="2422"/>
                </a:cubicBezTo>
                <a:cubicBezTo>
                  <a:pt x="14267" y="2496"/>
                  <a:pt x="14276" y="2495"/>
                  <a:pt x="14193" y="2498"/>
                </a:cubicBezTo>
                <a:cubicBezTo>
                  <a:pt x="14193" y="2429"/>
                  <a:pt x="14185" y="1816"/>
                  <a:pt x="14184" y="1816"/>
                </a:cubicBezTo>
                <a:cubicBezTo>
                  <a:pt x="14204" y="1813"/>
                  <a:pt x="14193" y="1259"/>
                  <a:pt x="14193" y="1199"/>
                </a:cubicBezTo>
                <a:cubicBezTo>
                  <a:pt x="14218" y="1225"/>
                  <a:pt x="14239" y="1261"/>
                  <a:pt x="14264" y="1289"/>
                </a:cubicBezTo>
                <a:cubicBezTo>
                  <a:pt x="14263" y="1523"/>
                  <a:pt x="14240" y="1263"/>
                  <a:pt x="14264" y="1289"/>
                </a:cubicBezTo>
                <a:close/>
                <a:moveTo>
                  <a:pt x="14188" y="2562"/>
                </a:moveTo>
                <a:cubicBezTo>
                  <a:pt x="14178" y="2564"/>
                  <a:pt x="14168" y="2567"/>
                  <a:pt x="14159" y="2570"/>
                </a:cubicBezTo>
                <a:cubicBezTo>
                  <a:pt x="14159" y="2560"/>
                  <a:pt x="14168" y="2557"/>
                  <a:pt x="14188" y="2562"/>
                </a:cubicBezTo>
                <a:close/>
                <a:moveTo>
                  <a:pt x="14158" y="1923"/>
                </a:moveTo>
                <a:cubicBezTo>
                  <a:pt x="14157" y="1668"/>
                  <a:pt x="14158" y="1414"/>
                  <a:pt x="14157" y="1159"/>
                </a:cubicBezTo>
                <a:cubicBezTo>
                  <a:pt x="14215" y="1194"/>
                  <a:pt x="14182" y="1390"/>
                  <a:pt x="14182" y="1450"/>
                </a:cubicBezTo>
                <a:cubicBezTo>
                  <a:pt x="14181" y="1558"/>
                  <a:pt x="14181" y="1665"/>
                  <a:pt x="14180" y="1772"/>
                </a:cubicBezTo>
                <a:cubicBezTo>
                  <a:pt x="14180" y="1914"/>
                  <a:pt x="14176" y="2055"/>
                  <a:pt x="14178" y="2197"/>
                </a:cubicBezTo>
                <a:cubicBezTo>
                  <a:pt x="14179" y="2248"/>
                  <a:pt x="14180" y="2299"/>
                  <a:pt x="14178" y="2350"/>
                </a:cubicBezTo>
                <a:cubicBezTo>
                  <a:pt x="14177" y="2384"/>
                  <a:pt x="14186" y="2498"/>
                  <a:pt x="14159" y="2499"/>
                </a:cubicBezTo>
                <a:cubicBezTo>
                  <a:pt x="14159" y="2307"/>
                  <a:pt x="14159" y="2115"/>
                  <a:pt x="14158" y="1923"/>
                </a:cubicBezTo>
                <a:cubicBezTo>
                  <a:pt x="14157" y="1698"/>
                  <a:pt x="14158" y="1938"/>
                  <a:pt x="14158" y="1923"/>
                </a:cubicBezTo>
                <a:close/>
                <a:moveTo>
                  <a:pt x="14152" y="2574"/>
                </a:moveTo>
                <a:cubicBezTo>
                  <a:pt x="14143" y="2579"/>
                  <a:pt x="14152" y="2574"/>
                  <a:pt x="14152" y="2574"/>
                </a:cubicBezTo>
                <a:cubicBezTo>
                  <a:pt x="14151" y="2574"/>
                  <a:pt x="14152" y="2574"/>
                  <a:pt x="14152" y="2574"/>
                </a:cubicBezTo>
                <a:close/>
                <a:moveTo>
                  <a:pt x="14056" y="2571"/>
                </a:moveTo>
                <a:cubicBezTo>
                  <a:pt x="14068" y="2562"/>
                  <a:pt x="14082" y="2560"/>
                  <a:pt x="14096" y="2565"/>
                </a:cubicBezTo>
                <a:cubicBezTo>
                  <a:pt x="14077" y="2558"/>
                  <a:pt x="14061" y="2569"/>
                  <a:pt x="14043" y="2574"/>
                </a:cubicBezTo>
                <a:cubicBezTo>
                  <a:pt x="14047" y="2573"/>
                  <a:pt x="14051" y="2572"/>
                  <a:pt x="14056" y="2571"/>
                </a:cubicBezTo>
                <a:cubicBezTo>
                  <a:pt x="14069" y="2562"/>
                  <a:pt x="14051" y="2572"/>
                  <a:pt x="14056" y="2571"/>
                </a:cubicBezTo>
                <a:close/>
                <a:moveTo>
                  <a:pt x="13972" y="2397"/>
                </a:moveTo>
                <a:cubicBezTo>
                  <a:pt x="13989" y="2411"/>
                  <a:pt x="13974" y="2418"/>
                  <a:pt x="13997" y="2429"/>
                </a:cubicBezTo>
                <a:cubicBezTo>
                  <a:pt x="14008" y="2435"/>
                  <a:pt x="14015" y="2400"/>
                  <a:pt x="14020" y="2397"/>
                </a:cubicBezTo>
                <a:cubicBezTo>
                  <a:pt x="14028" y="2431"/>
                  <a:pt x="14026" y="2469"/>
                  <a:pt x="14028" y="2504"/>
                </a:cubicBezTo>
                <a:cubicBezTo>
                  <a:pt x="14004" y="2505"/>
                  <a:pt x="13980" y="2506"/>
                  <a:pt x="13955" y="2508"/>
                </a:cubicBezTo>
                <a:cubicBezTo>
                  <a:pt x="13960" y="2471"/>
                  <a:pt x="13963" y="2433"/>
                  <a:pt x="13972" y="2397"/>
                </a:cubicBezTo>
                <a:cubicBezTo>
                  <a:pt x="13983" y="2406"/>
                  <a:pt x="13967" y="2413"/>
                  <a:pt x="13972" y="2397"/>
                </a:cubicBezTo>
                <a:close/>
                <a:moveTo>
                  <a:pt x="13948" y="2574"/>
                </a:moveTo>
                <a:cubicBezTo>
                  <a:pt x="13940" y="2580"/>
                  <a:pt x="13935" y="2581"/>
                  <a:pt x="13933" y="2576"/>
                </a:cubicBezTo>
                <a:cubicBezTo>
                  <a:pt x="13938" y="2575"/>
                  <a:pt x="13943" y="2574"/>
                  <a:pt x="13948" y="2574"/>
                </a:cubicBezTo>
                <a:cubicBezTo>
                  <a:pt x="13943" y="2574"/>
                  <a:pt x="13943" y="2574"/>
                  <a:pt x="13948" y="2574"/>
                </a:cubicBezTo>
                <a:close/>
                <a:moveTo>
                  <a:pt x="13882" y="2695"/>
                </a:moveTo>
                <a:cubicBezTo>
                  <a:pt x="13882" y="2696"/>
                  <a:pt x="13875" y="2697"/>
                  <a:pt x="13882" y="2695"/>
                </a:cubicBezTo>
                <a:cubicBezTo>
                  <a:pt x="13882" y="2695"/>
                  <a:pt x="13882" y="2695"/>
                  <a:pt x="13882" y="2695"/>
                </a:cubicBezTo>
                <a:close/>
                <a:moveTo>
                  <a:pt x="13718" y="2698"/>
                </a:moveTo>
                <a:cubicBezTo>
                  <a:pt x="13713" y="2711"/>
                  <a:pt x="13651" y="2746"/>
                  <a:pt x="13651" y="2729"/>
                </a:cubicBezTo>
                <a:cubicBezTo>
                  <a:pt x="13679" y="2734"/>
                  <a:pt x="13706" y="2727"/>
                  <a:pt x="13718" y="2698"/>
                </a:cubicBezTo>
                <a:cubicBezTo>
                  <a:pt x="13708" y="2722"/>
                  <a:pt x="13708" y="2722"/>
                  <a:pt x="13718" y="2698"/>
                </a:cubicBezTo>
                <a:close/>
                <a:moveTo>
                  <a:pt x="13660" y="2582"/>
                </a:moveTo>
                <a:cubicBezTo>
                  <a:pt x="13660" y="2576"/>
                  <a:pt x="13606" y="2589"/>
                  <a:pt x="13605" y="2617"/>
                </a:cubicBezTo>
                <a:cubicBezTo>
                  <a:pt x="13606" y="2586"/>
                  <a:pt x="13634" y="2580"/>
                  <a:pt x="13660" y="2582"/>
                </a:cubicBezTo>
                <a:cubicBezTo>
                  <a:pt x="13660" y="2582"/>
                  <a:pt x="13621" y="2579"/>
                  <a:pt x="13660" y="2582"/>
                </a:cubicBezTo>
                <a:close/>
                <a:moveTo>
                  <a:pt x="13518" y="3280"/>
                </a:moveTo>
                <a:cubicBezTo>
                  <a:pt x="13518" y="3160"/>
                  <a:pt x="13519" y="3040"/>
                  <a:pt x="13520" y="2920"/>
                </a:cubicBezTo>
                <a:cubicBezTo>
                  <a:pt x="13520" y="2892"/>
                  <a:pt x="13509" y="2842"/>
                  <a:pt x="13520" y="2819"/>
                </a:cubicBezTo>
                <a:cubicBezTo>
                  <a:pt x="13535" y="2788"/>
                  <a:pt x="13522" y="2802"/>
                  <a:pt x="13556" y="2796"/>
                </a:cubicBezTo>
                <a:cubicBezTo>
                  <a:pt x="13596" y="2790"/>
                  <a:pt x="13622" y="2809"/>
                  <a:pt x="13662" y="2798"/>
                </a:cubicBezTo>
                <a:cubicBezTo>
                  <a:pt x="13685" y="2792"/>
                  <a:pt x="13699" y="2774"/>
                  <a:pt x="13723" y="2768"/>
                </a:cubicBezTo>
                <a:cubicBezTo>
                  <a:pt x="13747" y="2762"/>
                  <a:pt x="13779" y="2763"/>
                  <a:pt x="13804" y="2762"/>
                </a:cubicBezTo>
                <a:cubicBezTo>
                  <a:pt x="13862" y="2761"/>
                  <a:pt x="13921" y="2763"/>
                  <a:pt x="13979" y="2762"/>
                </a:cubicBezTo>
                <a:cubicBezTo>
                  <a:pt x="14084" y="2759"/>
                  <a:pt x="14187" y="2748"/>
                  <a:pt x="14294" y="2751"/>
                </a:cubicBezTo>
                <a:cubicBezTo>
                  <a:pt x="14511" y="2756"/>
                  <a:pt x="14729" y="2749"/>
                  <a:pt x="14946" y="2749"/>
                </a:cubicBezTo>
                <a:cubicBezTo>
                  <a:pt x="15007" y="2749"/>
                  <a:pt x="15069" y="2749"/>
                  <a:pt x="15130" y="2749"/>
                </a:cubicBezTo>
                <a:cubicBezTo>
                  <a:pt x="15181" y="2749"/>
                  <a:pt x="15268" y="2768"/>
                  <a:pt x="15314" y="2749"/>
                </a:cubicBezTo>
                <a:cubicBezTo>
                  <a:pt x="15371" y="2726"/>
                  <a:pt x="15348" y="2607"/>
                  <a:pt x="15346" y="2548"/>
                </a:cubicBezTo>
                <a:cubicBezTo>
                  <a:pt x="15349" y="2624"/>
                  <a:pt x="15359" y="2501"/>
                  <a:pt x="15367" y="2490"/>
                </a:cubicBezTo>
                <a:cubicBezTo>
                  <a:pt x="15405" y="2519"/>
                  <a:pt x="15358" y="2724"/>
                  <a:pt x="15401" y="2718"/>
                </a:cubicBezTo>
                <a:cubicBezTo>
                  <a:pt x="15403" y="2669"/>
                  <a:pt x="15403" y="2621"/>
                  <a:pt x="15403" y="2572"/>
                </a:cubicBezTo>
                <a:cubicBezTo>
                  <a:pt x="15403" y="2545"/>
                  <a:pt x="15403" y="2519"/>
                  <a:pt x="15403" y="2492"/>
                </a:cubicBezTo>
                <a:cubicBezTo>
                  <a:pt x="15387" y="2476"/>
                  <a:pt x="15379" y="2457"/>
                  <a:pt x="15379" y="2435"/>
                </a:cubicBezTo>
                <a:cubicBezTo>
                  <a:pt x="15379" y="2457"/>
                  <a:pt x="15387" y="2476"/>
                  <a:pt x="15403" y="2492"/>
                </a:cubicBezTo>
                <a:cubicBezTo>
                  <a:pt x="15420" y="2457"/>
                  <a:pt x="15418" y="2428"/>
                  <a:pt x="15421" y="2387"/>
                </a:cubicBezTo>
                <a:cubicBezTo>
                  <a:pt x="15475" y="2402"/>
                  <a:pt x="15396" y="2572"/>
                  <a:pt x="15473" y="2568"/>
                </a:cubicBezTo>
                <a:cubicBezTo>
                  <a:pt x="15412" y="2571"/>
                  <a:pt x="15436" y="2693"/>
                  <a:pt x="15434" y="2732"/>
                </a:cubicBezTo>
                <a:cubicBezTo>
                  <a:pt x="15431" y="2845"/>
                  <a:pt x="15423" y="2959"/>
                  <a:pt x="15420" y="3071"/>
                </a:cubicBezTo>
                <a:cubicBezTo>
                  <a:pt x="15418" y="3162"/>
                  <a:pt x="15411" y="3273"/>
                  <a:pt x="15401" y="3346"/>
                </a:cubicBezTo>
                <a:cubicBezTo>
                  <a:pt x="15389" y="3431"/>
                  <a:pt x="15419" y="3526"/>
                  <a:pt x="15401" y="3610"/>
                </a:cubicBezTo>
                <a:cubicBezTo>
                  <a:pt x="15362" y="3582"/>
                  <a:pt x="15320" y="3622"/>
                  <a:pt x="15337" y="3623"/>
                </a:cubicBezTo>
                <a:cubicBezTo>
                  <a:pt x="15291" y="3620"/>
                  <a:pt x="15320" y="3725"/>
                  <a:pt x="15315" y="3762"/>
                </a:cubicBezTo>
                <a:cubicBezTo>
                  <a:pt x="15309" y="3809"/>
                  <a:pt x="15289" y="3859"/>
                  <a:pt x="15291" y="3909"/>
                </a:cubicBezTo>
                <a:cubicBezTo>
                  <a:pt x="15291" y="3933"/>
                  <a:pt x="15330" y="4017"/>
                  <a:pt x="15302" y="4039"/>
                </a:cubicBezTo>
                <a:cubicBezTo>
                  <a:pt x="15286" y="4052"/>
                  <a:pt x="15237" y="4030"/>
                  <a:pt x="15214" y="4041"/>
                </a:cubicBezTo>
                <a:cubicBezTo>
                  <a:pt x="15196" y="4050"/>
                  <a:pt x="15173" y="4079"/>
                  <a:pt x="15181" y="4100"/>
                </a:cubicBezTo>
                <a:cubicBezTo>
                  <a:pt x="15197" y="4140"/>
                  <a:pt x="15260" y="4106"/>
                  <a:pt x="15283" y="4119"/>
                </a:cubicBezTo>
                <a:cubicBezTo>
                  <a:pt x="15308" y="4133"/>
                  <a:pt x="15308" y="4159"/>
                  <a:pt x="15279" y="4168"/>
                </a:cubicBezTo>
                <a:cubicBezTo>
                  <a:pt x="15267" y="4171"/>
                  <a:pt x="15247" y="4151"/>
                  <a:pt x="15233" y="4151"/>
                </a:cubicBezTo>
                <a:cubicBezTo>
                  <a:pt x="15215" y="4151"/>
                  <a:pt x="15206" y="4161"/>
                  <a:pt x="15191" y="4164"/>
                </a:cubicBezTo>
                <a:cubicBezTo>
                  <a:pt x="15103" y="4179"/>
                  <a:pt x="15098" y="4162"/>
                  <a:pt x="15069" y="4089"/>
                </a:cubicBezTo>
                <a:cubicBezTo>
                  <a:pt x="15054" y="4051"/>
                  <a:pt x="15042" y="4062"/>
                  <a:pt x="15018" y="4039"/>
                </a:cubicBezTo>
                <a:cubicBezTo>
                  <a:pt x="14999" y="4020"/>
                  <a:pt x="14985" y="3991"/>
                  <a:pt x="14969" y="3963"/>
                </a:cubicBezTo>
                <a:cubicBezTo>
                  <a:pt x="14959" y="3947"/>
                  <a:pt x="14946" y="3946"/>
                  <a:pt x="14939" y="3930"/>
                </a:cubicBezTo>
                <a:cubicBezTo>
                  <a:pt x="14933" y="3919"/>
                  <a:pt x="14936" y="3898"/>
                  <a:pt x="14930" y="3886"/>
                </a:cubicBezTo>
                <a:cubicBezTo>
                  <a:pt x="14923" y="3871"/>
                  <a:pt x="14895" y="3850"/>
                  <a:pt x="14871" y="3858"/>
                </a:cubicBezTo>
                <a:cubicBezTo>
                  <a:pt x="14910" y="3845"/>
                  <a:pt x="14932" y="3893"/>
                  <a:pt x="14974" y="3894"/>
                </a:cubicBezTo>
                <a:cubicBezTo>
                  <a:pt x="15002" y="3894"/>
                  <a:pt x="15014" y="3869"/>
                  <a:pt x="15049" y="3881"/>
                </a:cubicBezTo>
                <a:cubicBezTo>
                  <a:pt x="15072" y="3889"/>
                  <a:pt x="15090" y="3918"/>
                  <a:pt x="15103" y="3935"/>
                </a:cubicBezTo>
                <a:cubicBezTo>
                  <a:pt x="15086" y="3944"/>
                  <a:pt x="14969" y="3906"/>
                  <a:pt x="14996" y="3965"/>
                </a:cubicBezTo>
                <a:cubicBezTo>
                  <a:pt x="15015" y="4005"/>
                  <a:pt x="15154" y="3966"/>
                  <a:pt x="15182" y="3952"/>
                </a:cubicBezTo>
                <a:cubicBezTo>
                  <a:pt x="15183" y="3954"/>
                  <a:pt x="15150" y="3917"/>
                  <a:pt x="15150" y="3926"/>
                </a:cubicBezTo>
                <a:cubicBezTo>
                  <a:pt x="15141" y="3926"/>
                  <a:pt x="15136" y="3922"/>
                  <a:pt x="15135" y="3913"/>
                </a:cubicBezTo>
                <a:cubicBezTo>
                  <a:pt x="15140" y="3908"/>
                  <a:pt x="15145" y="3903"/>
                  <a:pt x="15149" y="3897"/>
                </a:cubicBezTo>
                <a:cubicBezTo>
                  <a:pt x="15152" y="3869"/>
                  <a:pt x="15178" y="3827"/>
                  <a:pt x="15204" y="3813"/>
                </a:cubicBezTo>
                <a:cubicBezTo>
                  <a:pt x="15229" y="3799"/>
                  <a:pt x="15275" y="3821"/>
                  <a:pt x="15267" y="3775"/>
                </a:cubicBezTo>
                <a:cubicBezTo>
                  <a:pt x="15257" y="3712"/>
                  <a:pt x="15213" y="3765"/>
                  <a:pt x="15195" y="3781"/>
                </a:cubicBezTo>
                <a:cubicBezTo>
                  <a:pt x="15182" y="3749"/>
                  <a:pt x="15223" y="3642"/>
                  <a:pt x="15148" y="3664"/>
                </a:cubicBezTo>
                <a:cubicBezTo>
                  <a:pt x="15132" y="3669"/>
                  <a:pt x="15128" y="3699"/>
                  <a:pt x="15112" y="3707"/>
                </a:cubicBezTo>
                <a:cubicBezTo>
                  <a:pt x="15090" y="3719"/>
                  <a:pt x="15064" y="3707"/>
                  <a:pt x="15041" y="3710"/>
                </a:cubicBezTo>
                <a:cubicBezTo>
                  <a:pt x="15056" y="3670"/>
                  <a:pt x="15122" y="3674"/>
                  <a:pt x="15126" y="3644"/>
                </a:cubicBezTo>
                <a:cubicBezTo>
                  <a:pt x="15131" y="3599"/>
                  <a:pt x="15069" y="3621"/>
                  <a:pt x="15053" y="3595"/>
                </a:cubicBezTo>
                <a:cubicBezTo>
                  <a:pt x="15035" y="3565"/>
                  <a:pt x="15075" y="3542"/>
                  <a:pt x="15061" y="3514"/>
                </a:cubicBezTo>
                <a:cubicBezTo>
                  <a:pt x="15054" y="3500"/>
                  <a:pt x="14996" y="3493"/>
                  <a:pt x="14996" y="3493"/>
                </a:cubicBezTo>
                <a:cubicBezTo>
                  <a:pt x="14991" y="3499"/>
                  <a:pt x="14986" y="3505"/>
                  <a:pt x="14981" y="3511"/>
                </a:cubicBezTo>
                <a:cubicBezTo>
                  <a:pt x="14971" y="3504"/>
                  <a:pt x="14960" y="3501"/>
                  <a:pt x="14948" y="3501"/>
                </a:cubicBezTo>
                <a:cubicBezTo>
                  <a:pt x="14876" y="3508"/>
                  <a:pt x="14874" y="3521"/>
                  <a:pt x="14873" y="3595"/>
                </a:cubicBezTo>
                <a:cubicBezTo>
                  <a:pt x="14873" y="3686"/>
                  <a:pt x="14908" y="3699"/>
                  <a:pt x="14991" y="3674"/>
                </a:cubicBezTo>
                <a:cubicBezTo>
                  <a:pt x="15048" y="3737"/>
                  <a:pt x="14798" y="3699"/>
                  <a:pt x="14849" y="3760"/>
                </a:cubicBezTo>
                <a:cubicBezTo>
                  <a:pt x="14828" y="3734"/>
                  <a:pt x="14848" y="3637"/>
                  <a:pt x="14790" y="3675"/>
                </a:cubicBezTo>
                <a:cubicBezTo>
                  <a:pt x="14765" y="3691"/>
                  <a:pt x="14781" y="3704"/>
                  <a:pt x="14773" y="3743"/>
                </a:cubicBezTo>
                <a:cubicBezTo>
                  <a:pt x="14760" y="3745"/>
                  <a:pt x="14741" y="3719"/>
                  <a:pt x="14717" y="3719"/>
                </a:cubicBezTo>
                <a:cubicBezTo>
                  <a:pt x="14679" y="3719"/>
                  <a:pt x="14667" y="3760"/>
                  <a:pt x="14648" y="3719"/>
                </a:cubicBezTo>
                <a:cubicBezTo>
                  <a:pt x="14634" y="3689"/>
                  <a:pt x="14673" y="3664"/>
                  <a:pt x="14637" y="3639"/>
                </a:cubicBezTo>
                <a:cubicBezTo>
                  <a:pt x="14612" y="3621"/>
                  <a:pt x="14546" y="3634"/>
                  <a:pt x="14523" y="3649"/>
                </a:cubicBezTo>
                <a:cubicBezTo>
                  <a:pt x="14530" y="3671"/>
                  <a:pt x="14578" y="3658"/>
                  <a:pt x="14576" y="3675"/>
                </a:cubicBezTo>
                <a:cubicBezTo>
                  <a:pt x="14572" y="3715"/>
                  <a:pt x="14489" y="3672"/>
                  <a:pt x="14469" y="3667"/>
                </a:cubicBezTo>
                <a:cubicBezTo>
                  <a:pt x="14420" y="3655"/>
                  <a:pt x="14344" y="3598"/>
                  <a:pt x="14294" y="3650"/>
                </a:cubicBezTo>
                <a:cubicBezTo>
                  <a:pt x="14264" y="3682"/>
                  <a:pt x="14298" y="3674"/>
                  <a:pt x="14302" y="3695"/>
                </a:cubicBezTo>
                <a:cubicBezTo>
                  <a:pt x="14308" y="3723"/>
                  <a:pt x="14311" y="3746"/>
                  <a:pt x="14256" y="3741"/>
                </a:cubicBezTo>
                <a:cubicBezTo>
                  <a:pt x="14192" y="3737"/>
                  <a:pt x="14238" y="3709"/>
                  <a:pt x="14210" y="3690"/>
                </a:cubicBezTo>
                <a:cubicBezTo>
                  <a:pt x="14195" y="3679"/>
                  <a:pt x="14164" y="3712"/>
                  <a:pt x="14151" y="3681"/>
                </a:cubicBezTo>
                <a:cubicBezTo>
                  <a:pt x="14188" y="3673"/>
                  <a:pt x="14185" y="3634"/>
                  <a:pt x="14158" y="3624"/>
                </a:cubicBezTo>
                <a:cubicBezTo>
                  <a:pt x="14141" y="3617"/>
                  <a:pt x="14121" y="3640"/>
                  <a:pt x="14104" y="3638"/>
                </a:cubicBezTo>
                <a:cubicBezTo>
                  <a:pt x="14079" y="3636"/>
                  <a:pt x="14063" y="3605"/>
                  <a:pt x="14047" y="3604"/>
                </a:cubicBezTo>
                <a:cubicBezTo>
                  <a:pt x="14027" y="3602"/>
                  <a:pt x="14030" y="3626"/>
                  <a:pt x="14015" y="3630"/>
                </a:cubicBezTo>
                <a:cubicBezTo>
                  <a:pt x="13965" y="3643"/>
                  <a:pt x="13896" y="3593"/>
                  <a:pt x="13836" y="3611"/>
                </a:cubicBezTo>
                <a:cubicBezTo>
                  <a:pt x="13814" y="3617"/>
                  <a:pt x="13829" y="3647"/>
                  <a:pt x="13793" y="3641"/>
                </a:cubicBezTo>
                <a:cubicBezTo>
                  <a:pt x="13750" y="3634"/>
                  <a:pt x="13811" y="3603"/>
                  <a:pt x="13812" y="3602"/>
                </a:cubicBezTo>
                <a:cubicBezTo>
                  <a:pt x="13787" y="3600"/>
                  <a:pt x="13750" y="3607"/>
                  <a:pt x="13726" y="3600"/>
                </a:cubicBezTo>
                <a:cubicBezTo>
                  <a:pt x="13714" y="3596"/>
                  <a:pt x="13684" y="3567"/>
                  <a:pt x="13680" y="3567"/>
                </a:cubicBezTo>
                <a:cubicBezTo>
                  <a:pt x="13604" y="3551"/>
                  <a:pt x="13649" y="3601"/>
                  <a:pt x="13626" y="3631"/>
                </a:cubicBezTo>
                <a:cubicBezTo>
                  <a:pt x="13600" y="3664"/>
                  <a:pt x="13564" y="3625"/>
                  <a:pt x="13553" y="3677"/>
                </a:cubicBezTo>
                <a:cubicBezTo>
                  <a:pt x="13546" y="3712"/>
                  <a:pt x="13579" y="3747"/>
                  <a:pt x="13613" y="3744"/>
                </a:cubicBezTo>
                <a:cubicBezTo>
                  <a:pt x="13586" y="3757"/>
                  <a:pt x="13567" y="3777"/>
                  <a:pt x="13571" y="3809"/>
                </a:cubicBezTo>
                <a:cubicBezTo>
                  <a:pt x="13592" y="3804"/>
                  <a:pt x="13612" y="3806"/>
                  <a:pt x="13631" y="3816"/>
                </a:cubicBezTo>
                <a:cubicBezTo>
                  <a:pt x="13614" y="3834"/>
                  <a:pt x="13604" y="3896"/>
                  <a:pt x="13625" y="3914"/>
                </a:cubicBezTo>
                <a:cubicBezTo>
                  <a:pt x="13653" y="3938"/>
                  <a:pt x="13677" y="3893"/>
                  <a:pt x="13711" y="3946"/>
                </a:cubicBezTo>
                <a:cubicBezTo>
                  <a:pt x="13687" y="3947"/>
                  <a:pt x="13619" y="3983"/>
                  <a:pt x="13664" y="4003"/>
                </a:cubicBezTo>
                <a:cubicBezTo>
                  <a:pt x="13691" y="4015"/>
                  <a:pt x="13707" y="3957"/>
                  <a:pt x="13714" y="3952"/>
                </a:cubicBezTo>
                <a:cubicBezTo>
                  <a:pt x="13730" y="3938"/>
                  <a:pt x="13759" y="3958"/>
                  <a:pt x="13781" y="3930"/>
                </a:cubicBezTo>
                <a:cubicBezTo>
                  <a:pt x="13797" y="3962"/>
                  <a:pt x="13839" y="3962"/>
                  <a:pt x="13872" y="3947"/>
                </a:cubicBezTo>
                <a:cubicBezTo>
                  <a:pt x="13893" y="3937"/>
                  <a:pt x="13897" y="3929"/>
                  <a:pt x="13912" y="3913"/>
                </a:cubicBezTo>
                <a:cubicBezTo>
                  <a:pt x="13918" y="3901"/>
                  <a:pt x="13918" y="3888"/>
                  <a:pt x="13914" y="3875"/>
                </a:cubicBezTo>
                <a:cubicBezTo>
                  <a:pt x="13928" y="3873"/>
                  <a:pt x="13942" y="3873"/>
                  <a:pt x="13956" y="3873"/>
                </a:cubicBezTo>
                <a:cubicBezTo>
                  <a:pt x="13985" y="3864"/>
                  <a:pt x="14022" y="3864"/>
                  <a:pt x="14052" y="3859"/>
                </a:cubicBezTo>
                <a:cubicBezTo>
                  <a:pt x="14071" y="3855"/>
                  <a:pt x="14090" y="3852"/>
                  <a:pt x="14110" y="3850"/>
                </a:cubicBezTo>
                <a:cubicBezTo>
                  <a:pt x="14128" y="3854"/>
                  <a:pt x="14138" y="3845"/>
                  <a:pt x="14138" y="3825"/>
                </a:cubicBezTo>
                <a:cubicBezTo>
                  <a:pt x="14150" y="3820"/>
                  <a:pt x="14152" y="3808"/>
                  <a:pt x="14169" y="3803"/>
                </a:cubicBezTo>
                <a:cubicBezTo>
                  <a:pt x="14188" y="3797"/>
                  <a:pt x="14199" y="3828"/>
                  <a:pt x="14227" y="3818"/>
                </a:cubicBezTo>
                <a:cubicBezTo>
                  <a:pt x="14198" y="3828"/>
                  <a:pt x="14208" y="3861"/>
                  <a:pt x="14178" y="3877"/>
                </a:cubicBezTo>
                <a:cubicBezTo>
                  <a:pt x="14170" y="3882"/>
                  <a:pt x="14130" y="3881"/>
                  <a:pt x="14130" y="3882"/>
                </a:cubicBezTo>
                <a:cubicBezTo>
                  <a:pt x="14131" y="3881"/>
                  <a:pt x="14094" y="3895"/>
                  <a:pt x="14089" y="3897"/>
                </a:cubicBezTo>
                <a:cubicBezTo>
                  <a:pt x="14072" y="3904"/>
                  <a:pt x="14049" y="3889"/>
                  <a:pt x="14045" y="3917"/>
                </a:cubicBezTo>
                <a:cubicBezTo>
                  <a:pt x="14040" y="3950"/>
                  <a:pt x="14072" y="3938"/>
                  <a:pt x="14088" y="3943"/>
                </a:cubicBezTo>
                <a:cubicBezTo>
                  <a:pt x="14143" y="3960"/>
                  <a:pt x="14203" y="3911"/>
                  <a:pt x="14216" y="3985"/>
                </a:cubicBezTo>
                <a:cubicBezTo>
                  <a:pt x="14226" y="4040"/>
                  <a:pt x="14196" y="4038"/>
                  <a:pt x="14161" y="4045"/>
                </a:cubicBezTo>
                <a:cubicBezTo>
                  <a:pt x="14116" y="4055"/>
                  <a:pt x="14078" y="4052"/>
                  <a:pt x="14033" y="4044"/>
                </a:cubicBezTo>
                <a:cubicBezTo>
                  <a:pt x="13971" y="4032"/>
                  <a:pt x="13907" y="4044"/>
                  <a:pt x="13844" y="4047"/>
                </a:cubicBezTo>
                <a:cubicBezTo>
                  <a:pt x="13763" y="4051"/>
                  <a:pt x="13681" y="4045"/>
                  <a:pt x="13600" y="4050"/>
                </a:cubicBezTo>
                <a:cubicBezTo>
                  <a:pt x="13598" y="3999"/>
                  <a:pt x="13605" y="3936"/>
                  <a:pt x="13594" y="3886"/>
                </a:cubicBezTo>
                <a:cubicBezTo>
                  <a:pt x="13590" y="3865"/>
                  <a:pt x="13593" y="3868"/>
                  <a:pt x="13580" y="3842"/>
                </a:cubicBezTo>
                <a:cubicBezTo>
                  <a:pt x="13575" y="3830"/>
                  <a:pt x="13552" y="3820"/>
                  <a:pt x="13549" y="3810"/>
                </a:cubicBezTo>
                <a:cubicBezTo>
                  <a:pt x="13541" y="3789"/>
                  <a:pt x="13557" y="3765"/>
                  <a:pt x="13549" y="3745"/>
                </a:cubicBezTo>
                <a:cubicBezTo>
                  <a:pt x="13535" y="3707"/>
                  <a:pt x="13527" y="3714"/>
                  <a:pt x="13518" y="3669"/>
                </a:cubicBezTo>
                <a:cubicBezTo>
                  <a:pt x="13510" y="3633"/>
                  <a:pt x="13518" y="3588"/>
                  <a:pt x="13518" y="3552"/>
                </a:cubicBezTo>
                <a:cubicBezTo>
                  <a:pt x="13518" y="3461"/>
                  <a:pt x="13518" y="3370"/>
                  <a:pt x="13518" y="3280"/>
                </a:cubicBezTo>
                <a:cubicBezTo>
                  <a:pt x="13518" y="3254"/>
                  <a:pt x="13518" y="3422"/>
                  <a:pt x="13518" y="3280"/>
                </a:cubicBezTo>
                <a:close/>
                <a:moveTo>
                  <a:pt x="14885" y="4144"/>
                </a:moveTo>
                <a:cubicBezTo>
                  <a:pt x="14938" y="4144"/>
                  <a:pt x="14977" y="4144"/>
                  <a:pt x="15031" y="4144"/>
                </a:cubicBezTo>
                <a:cubicBezTo>
                  <a:pt x="14977" y="4166"/>
                  <a:pt x="14938" y="4165"/>
                  <a:pt x="14885" y="4144"/>
                </a:cubicBezTo>
                <a:close/>
                <a:moveTo>
                  <a:pt x="14993" y="4263"/>
                </a:moveTo>
                <a:cubicBezTo>
                  <a:pt x="14974" y="4289"/>
                  <a:pt x="14958" y="4267"/>
                  <a:pt x="14949" y="4252"/>
                </a:cubicBezTo>
                <a:cubicBezTo>
                  <a:pt x="14965" y="4249"/>
                  <a:pt x="14980" y="4253"/>
                  <a:pt x="14993" y="4263"/>
                </a:cubicBezTo>
                <a:cubicBezTo>
                  <a:pt x="14985" y="4274"/>
                  <a:pt x="14981" y="4249"/>
                  <a:pt x="14993" y="4263"/>
                </a:cubicBezTo>
                <a:close/>
                <a:moveTo>
                  <a:pt x="14947" y="4250"/>
                </a:moveTo>
                <a:cubicBezTo>
                  <a:pt x="14942" y="4248"/>
                  <a:pt x="14936" y="4247"/>
                  <a:pt x="14938" y="4239"/>
                </a:cubicBezTo>
                <a:cubicBezTo>
                  <a:pt x="14944" y="4241"/>
                  <a:pt x="14950" y="4243"/>
                  <a:pt x="14947" y="4250"/>
                </a:cubicBezTo>
                <a:close/>
                <a:moveTo>
                  <a:pt x="14937" y="4238"/>
                </a:moveTo>
                <a:cubicBezTo>
                  <a:pt x="14905" y="4238"/>
                  <a:pt x="14873" y="4238"/>
                  <a:pt x="14840" y="4238"/>
                </a:cubicBezTo>
                <a:cubicBezTo>
                  <a:pt x="14866" y="4192"/>
                  <a:pt x="14891" y="4192"/>
                  <a:pt x="14937" y="4238"/>
                </a:cubicBezTo>
                <a:close/>
                <a:moveTo>
                  <a:pt x="14909" y="3572"/>
                </a:moveTo>
                <a:cubicBezTo>
                  <a:pt x="14940" y="3558"/>
                  <a:pt x="15079" y="3635"/>
                  <a:pt x="15023" y="3657"/>
                </a:cubicBezTo>
                <a:cubicBezTo>
                  <a:pt x="14959" y="3681"/>
                  <a:pt x="14931" y="3612"/>
                  <a:pt x="14909" y="3572"/>
                </a:cubicBezTo>
                <a:cubicBezTo>
                  <a:pt x="14934" y="3561"/>
                  <a:pt x="14917" y="3588"/>
                  <a:pt x="14909" y="3572"/>
                </a:cubicBezTo>
                <a:close/>
                <a:moveTo>
                  <a:pt x="14765" y="3876"/>
                </a:moveTo>
                <a:cubicBezTo>
                  <a:pt x="14775" y="3894"/>
                  <a:pt x="14630" y="3877"/>
                  <a:pt x="14611" y="3887"/>
                </a:cubicBezTo>
                <a:cubicBezTo>
                  <a:pt x="14542" y="3926"/>
                  <a:pt x="14757" y="3897"/>
                  <a:pt x="14696" y="3948"/>
                </a:cubicBezTo>
                <a:cubicBezTo>
                  <a:pt x="14681" y="3960"/>
                  <a:pt x="14592" y="3940"/>
                  <a:pt x="14569" y="3941"/>
                </a:cubicBezTo>
                <a:cubicBezTo>
                  <a:pt x="14542" y="3943"/>
                  <a:pt x="14472" y="3967"/>
                  <a:pt x="14449" y="3941"/>
                </a:cubicBezTo>
                <a:cubicBezTo>
                  <a:pt x="14416" y="3901"/>
                  <a:pt x="14471" y="3870"/>
                  <a:pt x="14499" y="3851"/>
                </a:cubicBezTo>
                <a:cubicBezTo>
                  <a:pt x="14517" y="3839"/>
                  <a:pt x="14529" y="3839"/>
                  <a:pt x="14541" y="3828"/>
                </a:cubicBezTo>
                <a:cubicBezTo>
                  <a:pt x="14553" y="3816"/>
                  <a:pt x="14541" y="3800"/>
                  <a:pt x="14564" y="3792"/>
                </a:cubicBezTo>
                <a:cubicBezTo>
                  <a:pt x="14545" y="3799"/>
                  <a:pt x="14540" y="3822"/>
                  <a:pt x="14539" y="3840"/>
                </a:cubicBezTo>
                <a:cubicBezTo>
                  <a:pt x="14577" y="3842"/>
                  <a:pt x="14637" y="3857"/>
                  <a:pt x="14673" y="3848"/>
                </a:cubicBezTo>
                <a:cubicBezTo>
                  <a:pt x="14703" y="3841"/>
                  <a:pt x="14679" y="3813"/>
                  <a:pt x="14734" y="3809"/>
                </a:cubicBezTo>
                <a:cubicBezTo>
                  <a:pt x="14826" y="3801"/>
                  <a:pt x="14741" y="3833"/>
                  <a:pt x="14765" y="3876"/>
                </a:cubicBezTo>
                <a:cubicBezTo>
                  <a:pt x="14768" y="3882"/>
                  <a:pt x="14753" y="3854"/>
                  <a:pt x="14765" y="3876"/>
                </a:cubicBezTo>
                <a:close/>
                <a:moveTo>
                  <a:pt x="14427" y="3841"/>
                </a:moveTo>
                <a:cubicBezTo>
                  <a:pt x="14415" y="3842"/>
                  <a:pt x="14362" y="3857"/>
                  <a:pt x="14357" y="3840"/>
                </a:cubicBezTo>
                <a:cubicBezTo>
                  <a:pt x="14348" y="3805"/>
                  <a:pt x="14386" y="3811"/>
                  <a:pt x="14406" y="3809"/>
                </a:cubicBezTo>
                <a:cubicBezTo>
                  <a:pt x="14419" y="3807"/>
                  <a:pt x="14477" y="3798"/>
                  <a:pt x="14470" y="3829"/>
                </a:cubicBezTo>
                <a:cubicBezTo>
                  <a:pt x="14462" y="3862"/>
                  <a:pt x="14444" y="3827"/>
                  <a:pt x="14427" y="3841"/>
                </a:cubicBezTo>
                <a:cubicBezTo>
                  <a:pt x="14408" y="3843"/>
                  <a:pt x="14436" y="3833"/>
                  <a:pt x="14427" y="3841"/>
                </a:cubicBezTo>
                <a:close/>
                <a:moveTo>
                  <a:pt x="13872" y="3805"/>
                </a:moveTo>
                <a:cubicBezTo>
                  <a:pt x="13829" y="3813"/>
                  <a:pt x="13828" y="3840"/>
                  <a:pt x="13846" y="3874"/>
                </a:cubicBezTo>
                <a:cubicBezTo>
                  <a:pt x="13829" y="3875"/>
                  <a:pt x="13753" y="3893"/>
                  <a:pt x="13757" y="3858"/>
                </a:cubicBezTo>
                <a:cubicBezTo>
                  <a:pt x="13758" y="3845"/>
                  <a:pt x="13815" y="3814"/>
                  <a:pt x="13822" y="3794"/>
                </a:cubicBezTo>
                <a:cubicBezTo>
                  <a:pt x="13833" y="3763"/>
                  <a:pt x="13790" y="3718"/>
                  <a:pt x="13840" y="3729"/>
                </a:cubicBezTo>
                <a:cubicBezTo>
                  <a:pt x="13859" y="3734"/>
                  <a:pt x="13865" y="3753"/>
                  <a:pt x="13890" y="3756"/>
                </a:cubicBezTo>
                <a:cubicBezTo>
                  <a:pt x="13909" y="3759"/>
                  <a:pt x="13965" y="3739"/>
                  <a:pt x="13982" y="3729"/>
                </a:cubicBezTo>
                <a:cubicBezTo>
                  <a:pt x="13956" y="3744"/>
                  <a:pt x="13912" y="3737"/>
                  <a:pt x="13890" y="3756"/>
                </a:cubicBezTo>
                <a:cubicBezTo>
                  <a:pt x="13879" y="3766"/>
                  <a:pt x="13887" y="3802"/>
                  <a:pt x="13872" y="3805"/>
                </a:cubicBezTo>
                <a:cubicBezTo>
                  <a:pt x="13820" y="3815"/>
                  <a:pt x="13889" y="3802"/>
                  <a:pt x="13872" y="3805"/>
                </a:cubicBezTo>
                <a:close/>
                <a:moveTo>
                  <a:pt x="13750" y="3645"/>
                </a:moveTo>
                <a:cubicBezTo>
                  <a:pt x="13733" y="3671"/>
                  <a:pt x="13683" y="3631"/>
                  <a:pt x="13661" y="3636"/>
                </a:cubicBezTo>
                <a:cubicBezTo>
                  <a:pt x="13683" y="3631"/>
                  <a:pt x="13691" y="3605"/>
                  <a:pt x="13713" y="3608"/>
                </a:cubicBezTo>
                <a:cubicBezTo>
                  <a:pt x="13726" y="3610"/>
                  <a:pt x="13763" y="3625"/>
                  <a:pt x="13750" y="3645"/>
                </a:cubicBezTo>
                <a:cubicBezTo>
                  <a:pt x="13733" y="3672"/>
                  <a:pt x="13756" y="3636"/>
                  <a:pt x="13750" y="3645"/>
                </a:cubicBezTo>
                <a:close/>
                <a:moveTo>
                  <a:pt x="13488" y="2520"/>
                </a:moveTo>
                <a:cubicBezTo>
                  <a:pt x="13483" y="2520"/>
                  <a:pt x="13344" y="2522"/>
                  <a:pt x="13389" y="2493"/>
                </a:cubicBezTo>
                <a:cubicBezTo>
                  <a:pt x="13405" y="2484"/>
                  <a:pt x="13474" y="2503"/>
                  <a:pt x="13488" y="2520"/>
                </a:cubicBezTo>
                <a:cubicBezTo>
                  <a:pt x="13457" y="2523"/>
                  <a:pt x="13464" y="2490"/>
                  <a:pt x="13488" y="2520"/>
                </a:cubicBezTo>
                <a:close/>
                <a:moveTo>
                  <a:pt x="13420" y="2686"/>
                </a:moveTo>
                <a:cubicBezTo>
                  <a:pt x="13427" y="2684"/>
                  <a:pt x="13434" y="2682"/>
                  <a:pt x="13441" y="2680"/>
                </a:cubicBezTo>
                <a:cubicBezTo>
                  <a:pt x="13419" y="2694"/>
                  <a:pt x="13412" y="2688"/>
                  <a:pt x="13421" y="2662"/>
                </a:cubicBezTo>
                <a:cubicBezTo>
                  <a:pt x="13420" y="2670"/>
                  <a:pt x="13420" y="2678"/>
                  <a:pt x="13420" y="2686"/>
                </a:cubicBezTo>
                <a:cubicBezTo>
                  <a:pt x="13427" y="2685"/>
                  <a:pt x="13417" y="2677"/>
                  <a:pt x="13420" y="2686"/>
                </a:cubicBezTo>
                <a:close/>
                <a:moveTo>
                  <a:pt x="13472" y="307"/>
                </a:moveTo>
                <a:cubicBezTo>
                  <a:pt x="13468" y="307"/>
                  <a:pt x="13407" y="237"/>
                  <a:pt x="13400" y="231"/>
                </a:cubicBezTo>
                <a:cubicBezTo>
                  <a:pt x="13362" y="206"/>
                  <a:pt x="13318" y="191"/>
                  <a:pt x="13273" y="188"/>
                </a:cubicBezTo>
                <a:cubicBezTo>
                  <a:pt x="13354" y="193"/>
                  <a:pt x="13429" y="237"/>
                  <a:pt x="13472" y="307"/>
                </a:cubicBezTo>
                <a:cubicBezTo>
                  <a:pt x="13472" y="307"/>
                  <a:pt x="13429" y="237"/>
                  <a:pt x="13472" y="307"/>
                </a:cubicBezTo>
                <a:close/>
                <a:moveTo>
                  <a:pt x="13268" y="187"/>
                </a:moveTo>
                <a:cubicBezTo>
                  <a:pt x="13264" y="187"/>
                  <a:pt x="13260" y="187"/>
                  <a:pt x="13255" y="187"/>
                </a:cubicBezTo>
                <a:cubicBezTo>
                  <a:pt x="13260" y="187"/>
                  <a:pt x="13264" y="187"/>
                  <a:pt x="13268" y="187"/>
                </a:cubicBezTo>
                <a:close/>
                <a:moveTo>
                  <a:pt x="12981" y="384"/>
                </a:moveTo>
                <a:cubicBezTo>
                  <a:pt x="12999" y="284"/>
                  <a:pt x="13123" y="307"/>
                  <a:pt x="13196" y="307"/>
                </a:cubicBezTo>
                <a:cubicBezTo>
                  <a:pt x="13295" y="308"/>
                  <a:pt x="13370" y="313"/>
                  <a:pt x="13383" y="426"/>
                </a:cubicBezTo>
                <a:cubicBezTo>
                  <a:pt x="13392" y="506"/>
                  <a:pt x="13402" y="638"/>
                  <a:pt x="13382" y="714"/>
                </a:cubicBezTo>
                <a:cubicBezTo>
                  <a:pt x="13374" y="746"/>
                  <a:pt x="13363" y="762"/>
                  <a:pt x="13333" y="775"/>
                </a:cubicBezTo>
                <a:cubicBezTo>
                  <a:pt x="13310" y="785"/>
                  <a:pt x="13272" y="780"/>
                  <a:pt x="13247" y="781"/>
                </a:cubicBezTo>
                <a:cubicBezTo>
                  <a:pt x="13237" y="782"/>
                  <a:pt x="13154" y="782"/>
                  <a:pt x="13207" y="790"/>
                </a:cubicBezTo>
                <a:cubicBezTo>
                  <a:pt x="13145" y="781"/>
                  <a:pt x="13003" y="799"/>
                  <a:pt x="12974" y="730"/>
                </a:cubicBezTo>
                <a:cubicBezTo>
                  <a:pt x="12958" y="695"/>
                  <a:pt x="12971" y="627"/>
                  <a:pt x="12971" y="588"/>
                </a:cubicBezTo>
                <a:cubicBezTo>
                  <a:pt x="12970" y="520"/>
                  <a:pt x="12969" y="452"/>
                  <a:pt x="12981" y="384"/>
                </a:cubicBezTo>
                <a:cubicBezTo>
                  <a:pt x="12990" y="333"/>
                  <a:pt x="12961" y="493"/>
                  <a:pt x="12981" y="384"/>
                </a:cubicBezTo>
                <a:close/>
                <a:moveTo>
                  <a:pt x="13354" y="1527"/>
                </a:moveTo>
                <a:cubicBezTo>
                  <a:pt x="13387" y="1657"/>
                  <a:pt x="13015" y="1627"/>
                  <a:pt x="12980" y="1564"/>
                </a:cubicBezTo>
                <a:cubicBezTo>
                  <a:pt x="12964" y="1535"/>
                  <a:pt x="12979" y="1439"/>
                  <a:pt x="12978" y="1404"/>
                </a:cubicBezTo>
                <a:cubicBezTo>
                  <a:pt x="12976" y="1350"/>
                  <a:pt x="12974" y="1297"/>
                  <a:pt x="12977" y="1243"/>
                </a:cubicBezTo>
                <a:cubicBezTo>
                  <a:pt x="12980" y="1196"/>
                  <a:pt x="12975" y="1091"/>
                  <a:pt x="13013" y="1053"/>
                </a:cubicBezTo>
                <a:cubicBezTo>
                  <a:pt x="13066" y="1000"/>
                  <a:pt x="13292" y="1005"/>
                  <a:pt x="13335" y="1071"/>
                </a:cubicBezTo>
                <a:cubicBezTo>
                  <a:pt x="13361" y="1110"/>
                  <a:pt x="13366" y="1201"/>
                  <a:pt x="13366" y="1246"/>
                </a:cubicBezTo>
                <a:cubicBezTo>
                  <a:pt x="13367" y="1339"/>
                  <a:pt x="13349" y="1435"/>
                  <a:pt x="13354" y="1527"/>
                </a:cubicBezTo>
                <a:cubicBezTo>
                  <a:pt x="13368" y="1582"/>
                  <a:pt x="13353" y="1508"/>
                  <a:pt x="13354" y="1527"/>
                </a:cubicBezTo>
                <a:close/>
                <a:moveTo>
                  <a:pt x="13350" y="3568"/>
                </a:moveTo>
                <a:cubicBezTo>
                  <a:pt x="13328" y="3579"/>
                  <a:pt x="13250" y="3478"/>
                  <a:pt x="13234" y="3450"/>
                </a:cubicBezTo>
                <a:cubicBezTo>
                  <a:pt x="13193" y="3381"/>
                  <a:pt x="13224" y="3373"/>
                  <a:pt x="13273" y="3321"/>
                </a:cubicBezTo>
                <a:cubicBezTo>
                  <a:pt x="13314" y="3278"/>
                  <a:pt x="13320" y="3227"/>
                  <a:pt x="13349" y="3277"/>
                </a:cubicBezTo>
                <a:cubicBezTo>
                  <a:pt x="13363" y="3301"/>
                  <a:pt x="13350" y="3370"/>
                  <a:pt x="13350" y="3401"/>
                </a:cubicBezTo>
                <a:cubicBezTo>
                  <a:pt x="13350" y="3457"/>
                  <a:pt x="13350" y="3512"/>
                  <a:pt x="13350" y="3568"/>
                </a:cubicBezTo>
                <a:cubicBezTo>
                  <a:pt x="13345" y="3570"/>
                  <a:pt x="13350" y="3471"/>
                  <a:pt x="13350" y="3568"/>
                </a:cubicBezTo>
                <a:close/>
                <a:moveTo>
                  <a:pt x="13313" y="3882"/>
                </a:moveTo>
                <a:cubicBezTo>
                  <a:pt x="13318" y="3896"/>
                  <a:pt x="13318" y="3910"/>
                  <a:pt x="13314" y="3924"/>
                </a:cubicBezTo>
                <a:cubicBezTo>
                  <a:pt x="13318" y="3910"/>
                  <a:pt x="13318" y="3896"/>
                  <a:pt x="13313" y="3882"/>
                </a:cubicBezTo>
                <a:cubicBezTo>
                  <a:pt x="13318" y="3888"/>
                  <a:pt x="13318" y="3888"/>
                  <a:pt x="13313" y="3882"/>
                </a:cubicBezTo>
                <a:close/>
                <a:moveTo>
                  <a:pt x="13274" y="3799"/>
                </a:moveTo>
                <a:cubicBezTo>
                  <a:pt x="13202" y="3806"/>
                  <a:pt x="13093" y="3828"/>
                  <a:pt x="13025" y="3796"/>
                </a:cubicBezTo>
                <a:cubicBezTo>
                  <a:pt x="12967" y="3770"/>
                  <a:pt x="12977" y="3722"/>
                  <a:pt x="13026" y="3697"/>
                </a:cubicBezTo>
                <a:cubicBezTo>
                  <a:pt x="13062" y="3679"/>
                  <a:pt x="13239" y="3681"/>
                  <a:pt x="13275" y="3698"/>
                </a:cubicBezTo>
                <a:cubicBezTo>
                  <a:pt x="13318" y="3719"/>
                  <a:pt x="13346" y="3792"/>
                  <a:pt x="13274" y="3799"/>
                </a:cubicBezTo>
                <a:cubicBezTo>
                  <a:pt x="13197" y="3806"/>
                  <a:pt x="13308" y="3796"/>
                  <a:pt x="13274" y="3799"/>
                </a:cubicBezTo>
                <a:close/>
                <a:moveTo>
                  <a:pt x="13053" y="2420"/>
                </a:moveTo>
                <a:cubicBezTo>
                  <a:pt x="13053" y="2314"/>
                  <a:pt x="13053" y="2209"/>
                  <a:pt x="13053" y="2103"/>
                </a:cubicBezTo>
                <a:cubicBezTo>
                  <a:pt x="13053" y="2052"/>
                  <a:pt x="13042" y="1983"/>
                  <a:pt x="13053" y="1933"/>
                </a:cubicBezTo>
                <a:cubicBezTo>
                  <a:pt x="13063" y="1887"/>
                  <a:pt x="13031" y="1897"/>
                  <a:pt x="13090" y="1883"/>
                </a:cubicBezTo>
                <a:cubicBezTo>
                  <a:pt x="13112" y="1877"/>
                  <a:pt x="13141" y="1880"/>
                  <a:pt x="13164" y="1880"/>
                </a:cubicBezTo>
                <a:cubicBezTo>
                  <a:pt x="13182" y="1880"/>
                  <a:pt x="13237" y="1876"/>
                  <a:pt x="13256" y="1886"/>
                </a:cubicBezTo>
                <a:cubicBezTo>
                  <a:pt x="13292" y="1906"/>
                  <a:pt x="13262" y="1880"/>
                  <a:pt x="13275" y="1914"/>
                </a:cubicBezTo>
                <a:cubicBezTo>
                  <a:pt x="13287" y="1946"/>
                  <a:pt x="13274" y="2013"/>
                  <a:pt x="13274" y="2049"/>
                </a:cubicBezTo>
                <a:cubicBezTo>
                  <a:pt x="13274" y="2148"/>
                  <a:pt x="13272" y="2247"/>
                  <a:pt x="13273" y="2346"/>
                </a:cubicBezTo>
                <a:cubicBezTo>
                  <a:pt x="13273" y="2360"/>
                  <a:pt x="13277" y="2380"/>
                  <a:pt x="13274" y="2394"/>
                </a:cubicBezTo>
                <a:cubicBezTo>
                  <a:pt x="13271" y="2406"/>
                  <a:pt x="13252" y="2430"/>
                  <a:pt x="13252" y="2431"/>
                </a:cubicBezTo>
                <a:cubicBezTo>
                  <a:pt x="13250" y="2457"/>
                  <a:pt x="13280" y="2505"/>
                  <a:pt x="13261" y="2526"/>
                </a:cubicBezTo>
                <a:cubicBezTo>
                  <a:pt x="13204" y="2589"/>
                  <a:pt x="13154" y="2471"/>
                  <a:pt x="13150" y="2433"/>
                </a:cubicBezTo>
                <a:cubicBezTo>
                  <a:pt x="13135" y="2267"/>
                  <a:pt x="13151" y="2093"/>
                  <a:pt x="13151" y="1926"/>
                </a:cubicBezTo>
                <a:cubicBezTo>
                  <a:pt x="13144" y="2045"/>
                  <a:pt x="13147" y="2164"/>
                  <a:pt x="13144" y="2284"/>
                </a:cubicBezTo>
                <a:cubicBezTo>
                  <a:pt x="13144" y="2317"/>
                  <a:pt x="13159" y="2512"/>
                  <a:pt x="13134" y="2533"/>
                </a:cubicBezTo>
                <a:cubicBezTo>
                  <a:pt x="13048" y="2608"/>
                  <a:pt x="13052" y="2454"/>
                  <a:pt x="13053" y="2420"/>
                </a:cubicBezTo>
                <a:cubicBezTo>
                  <a:pt x="13053" y="2269"/>
                  <a:pt x="13052" y="2453"/>
                  <a:pt x="13053" y="2420"/>
                </a:cubicBezTo>
                <a:close/>
                <a:moveTo>
                  <a:pt x="13327" y="2011"/>
                </a:moveTo>
                <a:cubicBezTo>
                  <a:pt x="13333" y="2132"/>
                  <a:pt x="13351" y="2248"/>
                  <a:pt x="13349" y="2373"/>
                </a:cubicBezTo>
                <a:cubicBezTo>
                  <a:pt x="13348" y="2409"/>
                  <a:pt x="13353" y="2607"/>
                  <a:pt x="13295" y="2501"/>
                </a:cubicBezTo>
                <a:cubicBezTo>
                  <a:pt x="13255" y="2428"/>
                  <a:pt x="13284" y="2275"/>
                  <a:pt x="13286" y="2191"/>
                </a:cubicBezTo>
                <a:cubicBezTo>
                  <a:pt x="13288" y="2134"/>
                  <a:pt x="13289" y="2077"/>
                  <a:pt x="13289" y="2020"/>
                </a:cubicBezTo>
                <a:cubicBezTo>
                  <a:pt x="13289" y="1992"/>
                  <a:pt x="13282" y="1951"/>
                  <a:pt x="13287" y="1924"/>
                </a:cubicBezTo>
                <a:cubicBezTo>
                  <a:pt x="13292" y="1892"/>
                  <a:pt x="13294" y="1903"/>
                  <a:pt x="13308" y="1875"/>
                </a:cubicBezTo>
                <a:cubicBezTo>
                  <a:pt x="13264" y="1854"/>
                  <a:pt x="13196" y="1855"/>
                  <a:pt x="13149" y="1856"/>
                </a:cubicBezTo>
                <a:cubicBezTo>
                  <a:pt x="13169" y="1856"/>
                  <a:pt x="13319" y="1869"/>
                  <a:pt x="13317" y="1864"/>
                </a:cubicBezTo>
                <a:cubicBezTo>
                  <a:pt x="13315" y="1874"/>
                  <a:pt x="13317" y="1882"/>
                  <a:pt x="13325" y="1888"/>
                </a:cubicBezTo>
                <a:cubicBezTo>
                  <a:pt x="13323" y="1886"/>
                  <a:pt x="13326" y="1995"/>
                  <a:pt x="13327" y="2011"/>
                </a:cubicBezTo>
                <a:cubicBezTo>
                  <a:pt x="13328" y="2030"/>
                  <a:pt x="13324" y="1943"/>
                  <a:pt x="13327" y="2011"/>
                </a:cubicBezTo>
                <a:close/>
                <a:moveTo>
                  <a:pt x="13343" y="2685"/>
                </a:moveTo>
                <a:cubicBezTo>
                  <a:pt x="13354" y="2697"/>
                  <a:pt x="13353" y="2712"/>
                  <a:pt x="13338" y="2729"/>
                </a:cubicBezTo>
                <a:cubicBezTo>
                  <a:pt x="13353" y="2712"/>
                  <a:pt x="13354" y="2697"/>
                  <a:pt x="13343" y="2685"/>
                </a:cubicBezTo>
                <a:close/>
                <a:moveTo>
                  <a:pt x="13240" y="2685"/>
                </a:moveTo>
                <a:cubicBezTo>
                  <a:pt x="13220" y="2688"/>
                  <a:pt x="13213" y="2698"/>
                  <a:pt x="13220" y="2717"/>
                </a:cubicBezTo>
                <a:cubicBezTo>
                  <a:pt x="13213" y="2698"/>
                  <a:pt x="13220" y="2688"/>
                  <a:pt x="13240" y="2685"/>
                </a:cubicBezTo>
                <a:close/>
                <a:moveTo>
                  <a:pt x="13207" y="2677"/>
                </a:moveTo>
                <a:cubicBezTo>
                  <a:pt x="13207" y="2677"/>
                  <a:pt x="13214" y="2701"/>
                  <a:pt x="13207" y="2677"/>
                </a:cubicBezTo>
                <a:cubicBezTo>
                  <a:pt x="13208" y="2680"/>
                  <a:pt x="13208" y="2680"/>
                  <a:pt x="13207" y="2677"/>
                </a:cubicBezTo>
                <a:close/>
                <a:moveTo>
                  <a:pt x="13208" y="2733"/>
                </a:moveTo>
                <a:cubicBezTo>
                  <a:pt x="13194" y="2745"/>
                  <a:pt x="13179" y="2746"/>
                  <a:pt x="13163" y="2737"/>
                </a:cubicBezTo>
                <a:cubicBezTo>
                  <a:pt x="13163" y="2750"/>
                  <a:pt x="13207" y="2734"/>
                  <a:pt x="13208" y="2733"/>
                </a:cubicBezTo>
                <a:cubicBezTo>
                  <a:pt x="13197" y="2745"/>
                  <a:pt x="13197" y="2745"/>
                  <a:pt x="13208" y="2733"/>
                </a:cubicBezTo>
                <a:close/>
                <a:moveTo>
                  <a:pt x="13143" y="2741"/>
                </a:moveTo>
                <a:cubicBezTo>
                  <a:pt x="13142" y="2741"/>
                  <a:pt x="13142" y="2740"/>
                  <a:pt x="13143" y="2741"/>
                </a:cubicBezTo>
                <a:close/>
                <a:moveTo>
                  <a:pt x="13153" y="2787"/>
                </a:moveTo>
                <a:cubicBezTo>
                  <a:pt x="13171" y="2799"/>
                  <a:pt x="13182" y="2770"/>
                  <a:pt x="13189" y="2802"/>
                </a:cubicBezTo>
                <a:cubicBezTo>
                  <a:pt x="13194" y="2824"/>
                  <a:pt x="13162" y="2836"/>
                  <a:pt x="13147" y="2831"/>
                </a:cubicBezTo>
                <a:cubicBezTo>
                  <a:pt x="13136" y="2828"/>
                  <a:pt x="13115" y="2813"/>
                  <a:pt x="13120" y="2799"/>
                </a:cubicBezTo>
                <a:cubicBezTo>
                  <a:pt x="13127" y="2777"/>
                  <a:pt x="13136" y="2793"/>
                  <a:pt x="13153" y="2787"/>
                </a:cubicBezTo>
                <a:cubicBezTo>
                  <a:pt x="13164" y="2795"/>
                  <a:pt x="13141" y="2791"/>
                  <a:pt x="13153" y="2787"/>
                </a:cubicBezTo>
                <a:close/>
                <a:moveTo>
                  <a:pt x="13155" y="2949"/>
                </a:moveTo>
                <a:cubicBezTo>
                  <a:pt x="13183" y="2981"/>
                  <a:pt x="13275" y="3052"/>
                  <a:pt x="13281" y="3095"/>
                </a:cubicBezTo>
                <a:cubicBezTo>
                  <a:pt x="13288" y="3148"/>
                  <a:pt x="13176" y="3123"/>
                  <a:pt x="13136" y="3123"/>
                </a:cubicBezTo>
                <a:cubicBezTo>
                  <a:pt x="13109" y="3122"/>
                  <a:pt x="13021" y="3139"/>
                  <a:pt x="13026" y="3097"/>
                </a:cubicBezTo>
                <a:cubicBezTo>
                  <a:pt x="13031" y="3058"/>
                  <a:pt x="13130" y="2977"/>
                  <a:pt x="13155" y="2949"/>
                </a:cubicBezTo>
                <a:cubicBezTo>
                  <a:pt x="13197" y="2996"/>
                  <a:pt x="13113" y="2996"/>
                  <a:pt x="13155" y="2949"/>
                </a:cubicBezTo>
                <a:close/>
                <a:moveTo>
                  <a:pt x="13030" y="3196"/>
                </a:moveTo>
                <a:cubicBezTo>
                  <a:pt x="13041" y="3162"/>
                  <a:pt x="13153" y="3181"/>
                  <a:pt x="13181" y="3180"/>
                </a:cubicBezTo>
                <a:cubicBezTo>
                  <a:pt x="13255" y="3180"/>
                  <a:pt x="13317" y="3175"/>
                  <a:pt x="13246" y="3253"/>
                </a:cubicBezTo>
                <a:cubicBezTo>
                  <a:pt x="13223" y="3277"/>
                  <a:pt x="13175" y="3350"/>
                  <a:pt x="13139" y="3340"/>
                </a:cubicBezTo>
                <a:cubicBezTo>
                  <a:pt x="13117" y="3335"/>
                  <a:pt x="13023" y="3216"/>
                  <a:pt x="13030" y="3196"/>
                </a:cubicBezTo>
                <a:cubicBezTo>
                  <a:pt x="13042" y="3161"/>
                  <a:pt x="13019" y="3228"/>
                  <a:pt x="13030" y="3196"/>
                </a:cubicBezTo>
                <a:close/>
                <a:moveTo>
                  <a:pt x="13132" y="3482"/>
                </a:moveTo>
                <a:cubicBezTo>
                  <a:pt x="13163" y="3445"/>
                  <a:pt x="13266" y="3571"/>
                  <a:pt x="13273" y="3603"/>
                </a:cubicBezTo>
                <a:cubicBezTo>
                  <a:pt x="13285" y="3653"/>
                  <a:pt x="13214" y="3638"/>
                  <a:pt x="13171" y="3639"/>
                </a:cubicBezTo>
                <a:cubicBezTo>
                  <a:pt x="13150" y="3640"/>
                  <a:pt x="13044" y="3654"/>
                  <a:pt x="13029" y="3634"/>
                </a:cubicBezTo>
                <a:cubicBezTo>
                  <a:pt x="13007" y="3606"/>
                  <a:pt x="13113" y="3504"/>
                  <a:pt x="13132" y="3482"/>
                </a:cubicBezTo>
                <a:cubicBezTo>
                  <a:pt x="13145" y="3466"/>
                  <a:pt x="13098" y="3522"/>
                  <a:pt x="13132" y="3482"/>
                </a:cubicBezTo>
                <a:close/>
                <a:moveTo>
                  <a:pt x="13349" y="2839"/>
                </a:moveTo>
                <a:cubicBezTo>
                  <a:pt x="13342" y="2912"/>
                  <a:pt x="13348" y="2990"/>
                  <a:pt x="13348" y="3064"/>
                </a:cubicBezTo>
                <a:cubicBezTo>
                  <a:pt x="13305" y="3023"/>
                  <a:pt x="13199" y="2938"/>
                  <a:pt x="13221" y="2871"/>
                </a:cubicBezTo>
                <a:cubicBezTo>
                  <a:pt x="13237" y="2823"/>
                  <a:pt x="13359" y="2743"/>
                  <a:pt x="13349" y="2839"/>
                </a:cubicBezTo>
                <a:cubicBezTo>
                  <a:pt x="13348" y="2850"/>
                  <a:pt x="13351" y="2825"/>
                  <a:pt x="13349" y="2839"/>
                </a:cubicBezTo>
                <a:close/>
                <a:moveTo>
                  <a:pt x="12988" y="2131"/>
                </a:moveTo>
                <a:cubicBezTo>
                  <a:pt x="12986" y="2092"/>
                  <a:pt x="12980" y="1896"/>
                  <a:pt x="13042" y="1888"/>
                </a:cubicBezTo>
                <a:cubicBezTo>
                  <a:pt x="13042" y="2079"/>
                  <a:pt x="13061" y="2283"/>
                  <a:pt x="13029" y="2469"/>
                </a:cubicBezTo>
                <a:cubicBezTo>
                  <a:pt x="13025" y="2492"/>
                  <a:pt x="13026" y="2557"/>
                  <a:pt x="12984" y="2534"/>
                </a:cubicBezTo>
                <a:cubicBezTo>
                  <a:pt x="12959" y="2522"/>
                  <a:pt x="12971" y="2463"/>
                  <a:pt x="12971" y="2440"/>
                </a:cubicBezTo>
                <a:cubicBezTo>
                  <a:pt x="12969" y="2382"/>
                  <a:pt x="12968" y="2324"/>
                  <a:pt x="12967" y="2266"/>
                </a:cubicBezTo>
                <a:cubicBezTo>
                  <a:pt x="12967" y="2237"/>
                  <a:pt x="12967" y="2207"/>
                  <a:pt x="12972" y="2180"/>
                </a:cubicBezTo>
                <a:cubicBezTo>
                  <a:pt x="12976" y="2161"/>
                  <a:pt x="12989" y="2155"/>
                  <a:pt x="12988" y="2131"/>
                </a:cubicBezTo>
                <a:cubicBezTo>
                  <a:pt x="12986" y="2094"/>
                  <a:pt x="12989" y="2154"/>
                  <a:pt x="12988" y="2131"/>
                </a:cubicBezTo>
                <a:close/>
                <a:moveTo>
                  <a:pt x="12963" y="2984"/>
                </a:moveTo>
                <a:cubicBezTo>
                  <a:pt x="12960" y="2960"/>
                  <a:pt x="12951" y="2823"/>
                  <a:pt x="12964" y="2809"/>
                </a:cubicBezTo>
                <a:cubicBezTo>
                  <a:pt x="12988" y="2783"/>
                  <a:pt x="13051" y="2817"/>
                  <a:pt x="13075" y="2852"/>
                </a:cubicBezTo>
                <a:cubicBezTo>
                  <a:pt x="13109" y="2904"/>
                  <a:pt x="13073" y="2943"/>
                  <a:pt x="13039" y="2982"/>
                </a:cubicBezTo>
                <a:cubicBezTo>
                  <a:pt x="13033" y="2989"/>
                  <a:pt x="13000" y="3041"/>
                  <a:pt x="12990" y="3042"/>
                </a:cubicBezTo>
                <a:cubicBezTo>
                  <a:pt x="12945" y="3047"/>
                  <a:pt x="12967" y="3017"/>
                  <a:pt x="12963" y="2984"/>
                </a:cubicBezTo>
                <a:cubicBezTo>
                  <a:pt x="12960" y="2962"/>
                  <a:pt x="12966" y="3006"/>
                  <a:pt x="12963" y="2984"/>
                </a:cubicBezTo>
                <a:close/>
                <a:moveTo>
                  <a:pt x="12967" y="3249"/>
                </a:moveTo>
                <a:cubicBezTo>
                  <a:pt x="12996" y="3245"/>
                  <a:pt x="13085" y="3372"/>
                  <a:pt x="13088" y="3399"/>
                </a:cubicBezTo>
                <a:cubicBezTo>
                  <a:pt x="13093" y="3459"/>
                  <a:pt x="13004" y="3542"/>
                  <a:pt x="12958" y="3575"/>
                </a:cubicBezTo>
                <a:cubicBezTo>
                  <a:pt x="12958" y="3541"/>
                  <a:pt x="12943" y="3252"/>
                  <a:pt x="12967" y="3249"/>
                </a:cubicBezTo>
                <a:cubicBezTo>
                  <a:pt x="12977" y="3248"/>
                  <a:pt x="12949" y="3252"/>
                  <a:pt x="12967" y="3249"/>
                </a:cubicBezTo>
                <a:close/>
                <a:moveTo>
                  <a:pt x="12953" y="3701"/>
                </a:moveTo>
                <a:cubicBezTo>
                  <a:pt x="12949" y="3686"/>
                  <a:pt x="12937" y="3675"/>
                  <a:pt x="12928" y="3662"/>
                </a:cubicBezTo>
                <a:cubicBezTo>
                  <a:pt x="12937" y="3675"/>
                  <a:pt x="12949" y="3686"/>
                  <a:pt x="12953" y="3701"/>
                </a:cubicBezTo>
                <a:close/>
                <a:moveTo>
                  <a:pt x="12951" y="3726"/>
                </a:moveTo>
                <a:cubicBezTo>
                  <a:pt x="12935" y="3738"/>
                  <a:pt x="12918" y="3734"/>
                  <a:pt x="12901" y="3731"/>
                </a:cubicBezTo>
                <a:cubicBezTo>
                  <a:pt x="12918" y="3734"/>
                  <a:pt x="12935" y="3738"/>
                  <a:pt x="12951" y="3726"/>
                </a:cubicBezTo>
                <a:close/>
                <a:moveTo>
                  <a:pt x="12875" y="3735"/>
                </a:moveTo>
                <a:cubicBezTo>
                  <a:pt x="12886" y="3711"/>
                  <a:pt x="12875" y="3740"/>
                  <a:pt x="12875" y="3735"/>
                </a:cubicBezTo>
                <a:cubicBezTo>
                  <a:pt x="12876" y="3733"/>
                  <a:pt x="12875" y="3735"/>
                  <a:pt x="12875" y="3735"/>
                </a:cubicBezTo>
                <a:close/>
                <a:moveTo>
                  <a:pt x="12855" y="3875"/>
                </a:moveTo>
                <a:cubicBezTo>
                  <a:pt x="12867" y="3866"/>
                  <a:pt x="12881" y="3860"/>
                  <a:pt x="12896" y="3858"/>
                </a:cubicBezTo>
                <a:cubicBezTo>
                  <a:pt x="12868" y="3862"/>
                  <a:pt x="12858" y="3878"/>
                  <a:pt x="12827" y="3875"/>
                </a:cubicBezTo>
                <a:cubicBezTo>
                  <a:pt x="12837" y="3875"/>
                  <a:pt x="12846" y="3875"/>
                  <a:pt x="12855" y="3875"/>
                </a:cubicBezTo>
                <a:cubicBezTo>
                  <a:pt x="12869" y="3865"/>
                  <a:pt x="12846" y="3877"/>
                  <a:pt x="12855" y="3875"/>
                </a:cubicBezTo>
                <a:close/>
                <a:moveTo>
                  <a:pt x="12715" y="2686"/>
                </a:moveTo>
                <a:cubicBezTo>
                  <a:pt x="12729" y="2680"/>
                  <a:pt x="12740" y="2670"/>
                  <a:pt x="12747" y="2657"/>
                </a:cubicBezTo>
                <a:cubicBezTo>
                  <a:pt x="12742" y="2661"/>
                  <a:pt x="12715" y="2701"/>
                  <a:pt x="12700" y="2686"/>
                </a:cubicBezTo>
                <a:cubicBezTo>
                  <a:pt x="12705" y="2686"/>
                  <a:pt x="12710" y="2686"/>
                  <a:pt x="12715" y="2686"/>
                </a:cubicBezTo>
                <a:cubicBezTo>
                  <a:pt x="12732" y="2684"/>
                  <a:pt x="12709" y="2691"/>
                  <a:pt x="12715" y="2686"/>
                </a:cubicBezTo>
                <a:close/>
                <a:moveTo>
                  <a:pt x="12692" y="2717"/>
                </a:moveTo>
                <a:cubicBezTo>
                  <a:pt x="12702" y="2729"/>
                  <a:pt x="12701" y="2740"/>
                  <a:pt x="12689" y="2751"/>
                </a:cubicBezTo>
                <a:cubicBezTo>
                  <a:pt x="12704" y="2756"/>
                  <a:pt x="12690" y="2712"/>
                  <a:pt x="12692" y="2717"/>
                </a:cubicBezTo>
                <a:cubicBezTo>
                  <a:pt x="12696" y="2729"/>
                  <a:pt x="12696" y="2729"/>
                  <a:pt x="12692" y="2717"/>
                </a:cubicBezTo>
                <a:close/>
                <a:moveTo>
                  <a:pt x="12633" y="2621"/>
                </a:moveTo>
                <a:cubicBezTo>
                  <a:pt x="12619" y="2619"/>
                  <a:pt x="12603" y="2614"/>
                  <a:pt x="12594" y="2626"/>
                </a:cubicBezTo>
                <a:cubicBezTo>
                  <a:pt x="12603" y="2614"/>
                  <a:pt x="12619" y="2619"/>
                  <a:pt x="12633" y="2621"/>
                </a:cubicBezTo>
                <a:close/>
                <a:moveTo>
                  <a:pt x="12606" y="2751"/>
                </a:moveTo>
                <a:cubicBezTo>
                  <a:pt x="12594" y="2751"/>
                  <a:pt x="12581" y="2742"/>
                  <a:pt x="12570" y="2750"/>
                </a:cubicBezTo>
                <a:cubicBezTo>
                  <a:pt x="12581" y="2742"/>
                  <a:pt x="12594" y="2751"/>
                  <a:pt x="12606" y="2751"/>
                </a:cubicBezTo>
                <a:close/>
                <a:moveTo>
                  <a:pt x="12554" y="2751"/>
                </a:moveTo>
                <a:cubicBezTo>
                  <a:pt x="12562" y="2751"/>
                  <a:pt x="12543" y="2748"/>
                  <a:pt x="12554" y="2751"/>
                </a:cubicBezTo>
                <a:cubicBezTo>
                  <a:pt x="12554" y="2751"/>
                  <a:pt x="12553" y="2751"/>
                  <a:pt x="12554" y="2751"/>
                </a:cubicBezTo>
                <a:close/>
                <a:moveTo>
                  <a:pt x="12436" y="1065"/>
                </a:moveTo>
                <a:cubicBezTo>
                  <a:pt x="12437" y="1024"/>
                  <a:pt x="12426" y="1021"/>
                  <a:pt x="12455" y="978"/>
                </a:cubicBezTo>
                <a:cubicBezTo>
                  <a:pt x="12469" y="956"/>
                  <a:pt x="12491" y="937"/>
                  <a:pt x="12504" y="913"/>
                </a:cubicBezTo>
                <a:cubicBezTo>
                  <a:pt x="12493" y="933"/>
                  <a:pt x="12510" y="1054"/>
                  <a:pt x="12509" y="1084"/>
                </a:cubicBezTo>
                <a:cubicBezTo>
                  <a:pt x="12506" y="1159"/>
                  <a:pt x="12504" y="1233"/>
                  <a:pt x="12501" y="1307"/>
                </a:cubicBezTo>
                <a:cubicBezTo>
                  <a:pt x="12496" y="1458"/>
                  <a:pt x="12493" y="1609"/>
                  <a:pt x="12492" y="1760"/>
                </a:cubicBezTo>
                <a:cubicBezTo>
                  <a:pt x="12491" y="1913"/>
                  <a:pt x="12491" y="2067"/>
                  <a:pt x="12490" y="2221"/>
                </a:cubicBezTo>
                <a:cubicBezTo>
                  <a:pt x="12490" y="2284"/>
                  <a:pt x="12499" y="2355"/>
                  <a:pt x="12491" y="2418"/>
                </a:cubicBezTo>
                <a:cubicBezTo>
                  <a:pt x="12483" y="2476"/>
                  <a:pt x="12436" y="2508"/>
                  <a:pt x="12480" y="2564"/>
                </a:cubicBezTo>
                <a:cubicBezTo>
                  <a:pt x="12409" y="2618"/>
                  <a:pt x="12426" y="2501"/>
                  <a:pt x="12426" y="2467"/>
                </a:cubicBezTo>
                <a:cubicBezTo>
                  <a:pt x="12426" y="2403"/>
                  <a:pt x="12426" y="2340"/>
                  <a:pt x="12425" y="2276"/>
                </a:cubicBezTo>
                <a:cubicBezTo>
                  <a:pt x="12425" y="2141"/>
                  <a:pt x="12425" y="2007"/>
                  <a:pt x="12426" y="1872"/>
                </a:cubicBezTo>
                <a:cubicBezTo>
                  <a:pt x="12428" y="1603"/>
                  <a:pt x="12431" y="1334"/>
                  <a:pt x="12436" y="1065"/>
                </a:cubicBezTo>
                <a:cubicBezTo>
                  <a:pt x="12436" y="1053"/>
                  <a:pt x="12427" y="1546"/>
                  <a:pt x="12436" y="1065"/>
                </a:cubicBezTo>
                <a:close/>
                <a:moveTo>
                  <a:pt x="12463" y="2770"/>
                </a:moveTo>
                <a:cubicBezTo>
                  <a:pt x="12471" y="2761"/>
                  <a:pt x="12471" y="2761"/>
                  <a:pt x="12463" y="2770"/>
                </a:cubicBezTo>
                <a:cubicBezTo>
                  <a:pt x="12465" y="2768"/>
                  <a:pt x="12465" y="2768"/>
                  <a:pt x="12463" y="2770"/>
                </a:cubicBezTo>
                <a:close/>
                <a:moveTo>
                  <a:pt x="12417" y="2636"/>
                </a:moveTo>
                <a:cubicBezTo>
                  <a:pt x="12425" y="2635"/>
                  <a:pt x="12502" y="2647"/>
                  <a:pt x="12499" y="2649"/>
                </a:cubicBezTo>
                <a:cubicBezTo>
                  <a:pt x="12475" y="2634"/>
                  <a:pt x="12445" y="2632"/>
                  <a:pt x="12417" y="2636"/>
                </a:cubicBezTo>
                <a:cubicBezTo>
                  <a:pt x="12445" y="2632"/>
                  <a:pt x="12445" y="2632"/>
                  <a:pt x="12417" y="2636"/>
                </a:cubicBezTo>
                <a:close/>
                <a:moveTo>
                  <a:pt x="12314" y="2608"/>
                </a:moveTo>
                <a:cubicBezTo>
                  <a:pt x="12311" y="2613"/>
                  <a:pt x="12308" y="2616"/>
                  <a:pt x="12303" y="2616"/>
                </a:cubicBezTo>
                <a:cubicBezTo>
                  <a:pt x="12310" y="2606"/>
                  <a:pt x="12314" y="2603"/>
                  <a:pt x="12314" y="2608"/>
                </a:cubicBezTo>
                <a:cubicBezTo>
                  <a:pt x="12310" y="2610"/>
                  <a:pt x="12314" y="2608"/>
                  <a:pt x="12314" y="2608"/>
                </a:cubicBezTo>
                <a:close/>
                <a:moveTo>
                  <a:pt x="12314" y="2654"/>
                </a:moveTo>
                <a:cubicBezTo>
                  <a:pt x="12308" y="2654"/>
                  <a:pt x="12303" y="2650"/>
                  <a:pt x="12299" y="2641"/>
                </a:cubicBezTo>
                <a:cubicBezTo>
                  <a:pt x="12304" y="2646"/>
                  <a:pt x="12309" y="2650"/>
                  <a:pt x="12314" y="2654"/>
                </a:cubicBezTo>
                <a:cubicBezTo>
                  <a:pt x="12314" y="2654"/>
                  <a:pt x="12309" y="2650"/>
                  <a:pt x="12314" y="2654"/>
                </a:cubicBezTo>
                <a:close/>
                <a:moveTo>
                  <a:pt x="12327" y="2651"/>
                </a:moveTo>
                <a:cubicBezTo>
                  <a:pt x="12327" y="2651"/>
                  <a:pt x="12310" y="2656"/>
                  <a:pt x="12327" y="2651"/>
                </a:cubicBezTo>
                <a:cubicBezTo>
                  <a:pt x="12327" y="2651"/>
                  <a:pt x="12325" y="2652"/>
                  <a:pt x="12327" y="2651"/>
                </a:cubicBezTo>
                <a:close/>
                <a:moveTo>
                  <a:pt x="12328" y="1142"/>
                </a:moveTo>
                <a:cubicBezTo>
                  <a:pt x="12328" y="1394"/>
                  <a:pt x="12327" y="1645"/>
                  <a:pt x="12326" y="1897"/>
                </a:cubicBezTo>
                <a:cubicBezTo>
                  <a:pt x="12326" y="2033"/>
                  <a:pt x="12326" y="2169"/>
                  <a:pt x="12325" y="2305"/>
                </a:cubicBezTo>
                <a:cubicBezTo>
                  <a:pt x="12325" y="2362"/>
                  <a:pt x="12317" y="2416"/>
                  <a:pt x="12314" y="2472"/>
                </a:cubicBezTo>
                <a:cubicBezTo>
                  <a:pt x="12313" y="2493"/>
                  <a:pt x="12320" y="2531"/>
                  <a:pt x="12313" y="2549"/>
                </a:cubicBezTo>
                <a:cubicBezTo>
                  <a:pt x="12300" y="2587"/>
                  <a:pt x="12304" y="2580"/>
                  <a:pt x="12253" y="2582"/>
                </a:cubicBezTo>
                <a:cubicBezTo>
                  <a:pt x="12257" y="2345"/>
                  <a:pt x="12257" y="2109"/>
                  <a:pt x="12258" y="1872"/>
                </a:cubicBezTo>
                <a:cubicBezTo>
                  <a:pt x="12258" y="1748"/>
                  <a:pt x="12258" y="1624"/>
                  <a:pt x="12259" y="1499"/>
                </a:cubicBezTo>
                <a:cubicBezTo>
                  <a:pt x="12259" y="1432"/>
                  <a:pt x="12255" y="1364"/>
                  <a:pt x="12257" y="1298"/>
                </a:cubicBezTo>
                <a:cubicBezTo>
                  <a:pt x="12259" y="1236"/>
                  <a:pt x="12290" y="1193"/>
                  <a:pt x="12328" y="1142"/>
                </a:cubicBezTo>
                <a:cubicBezTo>
                  <a:pt x="12328" y="1216"/>
                  <a:pt x="12300" y="1180"/>
                  <a:pt x="12328" y="1142"/>
                </a:cubicBezTo>
                <a:close/>
                <a:moveTo>
                  <a:pt x="12247" y="2786"/>
                </a:moveTo>
                <a:cubicBezTo>
                  <a:pt x="12258" y="2788"/>
                  <a:pt x="12269" y="2791"/>
                  <a:pt x="12280" y="2794"/>
                </a:cubicBezTo>
                <a:cubicBezTo>
                  <a:pt x="12253" y="2798"/>
                  <a:pt x="12242" y="2795"/>
                  <a:pt x="12247" y="2786"/>
                </a:cubicBezTo>
                <a:cubicBezTo>
                  <a:pt x="12258" y="2788"/>
                  <a:pt x="12247" y="2786"/>
                  <a:pt x="12247" y="2786"/>
                </a:cubicBezTo>
                <a:close/>
                <a:moveTo>
                  <a:pt x="12178" y="1473"/>
                </a:moveTo>
                <a:cubicBezTo>
                  <a:pt x="12180" y="1434"/>
                  <a:pt x="12161" y="1391"/>
                  <a:pt x="12169" y="1361"/>
                </a:cubicBezTo>
                <a:cubicBezTo>
                  <a:pt x="12178" y="1333"/>
                  <a:pt x="12219" y="1291"/>
                  <a:pt x="12242" y="1275"/>
                </a:cubicBezTo>
                <a:cubicBezTo>
                  <a:pt x="12242" y="1515"/>
                  <a:pt x="12239" y="1754"/>
                  <a:pt x="12235" y="1994"/>
                </a:cubicBezTo>
                <a:cubicBezTo>
                  <a:pt x="12234" y="2111"/>
                  <a:pt x="12232" y="2227"/>
                  <a:pt x="12231" y="2344"/>
                </a:cubicBezTo>
                <a:cubicBezTo>
                  <a:pt x="12230" y="2393"/>
                  <a:pt x="12230" y="2441"/>
                  <a:pt x="12230" y="2489"/>
                </a:cubicBezTo>
                <a:cubicBezTo>
                  <a:pt x="12231" y="2567"/>
                  <a:pt x="12247" y="2582"/>
                  <a:pt x="12166" y="2583"/>
                </a:cubicBezTo>
                <a:cubicBezTo>
                  <a:pt x="12176" y="2512"/>
                  <a:pt x="12161" y="2446"/>
                  <a:pt x="12159" y="2376"/>
                </a:cubicBezTo>
                <a:cubicBezTo>
                  <a:pt x="12156" y="2280"/>
                  <a:pt x="12173" y="2183"/>
                  <a:pt x="12173" y="2087"/>
                </a:cubicBezTo>
                <a:cubicBezTo>
                  <a:pt x="12173" y="1882"/>
                  <a:pt x="12168" y="1678"/>
                  <a:pt x="12178" y="1473"/>
                </a:cubicBezTo>
                <a:cubicBezTo>
                  <a:pt x="12180" y="1440"/>
                  <a:pt x="12167" y="1699"/>
                  <a:pt x="12178" y="1473"/>
                </a:cubicBezTo>
                <a:close/>
                <a:moveTo>
                  <a:pt x="12200" y="2708"/>
                </a:moveTo>
                <a:cubicBezTo>
                  <a:pt x="12190" y="2718"/>
                  <a:pt x="12178" y="2741"/>
                  <a:pt x="12172" y="2752"/>
                </a:cubicBezTo>
                <a:cubicBezTo>
                  <a:pt x="12178" y="2741"/>
                  <a:pt x="12190" y="2718"/>
                  <a:pt x="12200" y="2708"/>
                </a:cubicBezTo>
                <a:cubicBezTo>
                  <a:pt x="12193" y="2715"/>
                  <a:pt x="12193" y="2715"/>
                  <a:pt x="12200" y="2708"/>
                </a:cubicBezTo>
                <a:close/>
                <a:moveTo>
                  <a:pt x="12077" y="1471"/>
                </a:moveTo>
                <a:cubicBezTo>
                  <a:pt x="12105" y="1447"/>
                  <a:pt x="12129" y="1408"/>
                  <a:pt x="12150" y="1379"/>
                </a:cubicBezTo>
                <a:cubicBezTo>
                  <a:pt x="12141" y="1391"/>
                  <a:pt x="12157" y="1469"/>
                  <a:pt x="12156" y="1493"/>
                </a:cubicBezTo>
                <a:cubicBezTo>
                  <a:pt x="12154" y="1549"/>
                  <a:pt x="12151" y="1605"/>
                  <a:pt x="12151" y="1662"/>
                </a:cubicBezTo>
                <a:cubicBezTo>
                  <a:pt x="12149" y="1786"/>
                  <a:pt x="12149" y="1911"/>
                  <a:pt x="12149" y="2036"/>
                </a:cubicBezTo>
                <a:cubicBezTo>
                  <a:pt x="12149" y="2134"/>
                  <a:pt x="12148" y="2231"/>
                  <a:pt x="12148" y="2329"/>
                </a:cubicBezTo>
                <a:cubicBezTo>
                  <a:pt x="12147" y="2381"/>
                  <a:pt x="12147" y="2433"/>
                  <a:pt x="12146" y="2486"/>
                </a:cubicBezTo>
                <a:cubicBezTo>
                  <a:pt x="12146" y="2559"/>
                  <a:pt x="12164" y="2582"/>
                  <a:pt x="12088" y="2586"/>
                </a:cubicBezTo>
                <a:cubicBezTo>
                  <a:pt x="12089" y="2395"/>
                  <a:pt x="12090" y="2205"/>
                  <a:pt x="12091" y="2014"/>
                </a:cubicBezTo>
                <a:cubicBezTo>
                  <a:pt x="12091" y="1917"/>
                  <a:pt x="12092" y="1821"/>
                  <a:pt x="12092" y="1724"/>
                </a:cubicBezTo>
                <a:cubicBezTo>
                  <a:pt x="12092" y="1680"/>
                  <a:pt x="12119" y="1496"/>
                  <a:pt x="12077" y="1471"/>
                </a:cubicBezTo>
                <a:cubicBezTo>
                  <a:pt x="12104" y="1447"/>
                  <a:pt x="12097" y="1483"/>
                  <a:pt x="12077" y="1471"/>
                </a:cubicBezTo>
                <a:close/>
                <a:moveTo>
                  <a:pt x="12094" y="2829"/>
                </a:moveTo>
                <a:cubicBezTo>
                  <a:pt x="12108" y="2837"/>
                  <a:pt x="12186" y="2833"/>
                  <a:pt x="12144" y="2821"/>
                </a:cubicBezTo>
                <a:cubicBezTo>
                  <a:pt x="12211" y="2841"/>
                  <a:pt x="12306" y="2841"/>
                  <a:pt x="12377" y="2837"/>
                </a:cubicBezTo>
                <a:cubicBezTo>
                  <a:pt x="12428" y="2834"/>
                  <a:pt x="12506" y="2817"/>
                  <a:pt x="12551" y="2856"/>
                </a:cubicBezTo>
                <a:cubicBezTo>
                  <a:pt x="12520" y="2888"/>
                  <a:pt x="12467" y="2865"/>
                  <a:pt x="12429" y="2864"/>
                </a:cubicBezTo>
                <a:cubicBezTo>
                  <a:pt x="12375" y="2862"/>
                  <a:pt x="12330" y="2880"/>
                  <a:pt x="12278" y="2874"/>
                </a:cubicBezTo>
                <a:cubicBezTo>
                  <a:pt x="12241" y="2871"/>
                  <a:pt x="12052" y="2880"/>
                  <a:pt x="12049" y="2837"/>
                </a:cubicBezTo>
                <a:cubicBezTo>
                  <a:pt x="12064" y="2834"/>
                  <a:pt x="12079" y="2832"/>
                  <a:pt x="12094" y="2829"/>
                </a:cubicBezTo>
                <a:cubicBezTo>
                  <a:pt x="12116" y="2841"/>
                  <a:pt x="12079" y="2832"/>
                  <a:pt x="12094" y="2829"/>
                </a:cubicBezTo>
                <a:close/>
                <a:moveTo>
                  <a:pt x="12028" y="2609"/>
                </a:moveTo>
                <a:cubicBezTo>
                  <a:pt x="12035" y="2602"/>
                  <a:pt x="12042" y="2596"/>
                  <a:pt x="12049" y="2589"/>
                </a:cubicBezTo>
                <a:cubicBezTo>
                  <a:pt x="12035" y="2612"/>
                  <a:pt x="12028" y="2619"/>
                  <a:pt x="12028" y="2609"/>
                </a:cubicBezTo>
                <a:cubicBezTo>
                  <a:pt x="12035" y="2602"/>
                  <a:pt x="12028" y="2609"/>
                  <a:pt x="12028" y="2609"/>
                </a:cubicBezTo>
                <a:close/>
                <a:moveTo>
                  <a:pt x="11990" y="2617"/>
                </a:moveTo>
                <a:cubicBezTo>
                  <a:pt x="11986" y="2619"/>
                  <a:pt x="11960" y="2640"/>
                  <a:pt x="11953" y="2640"/>
                </a:cubicBezTo>
                <a:cubicBezTo>
                  <a:pt x="11965" y="2632"/>
                  <a:pt x="11977" y="2625"/>
                  <a:pt x="11990" y="2617"/>
                </a:cubicBezTo>
                <a:close/>
                <a:moveTo>
                  <a:pt x="11981" y="2772"/>
                </a:moveTo>
                <a:cubicBezTo>
                  <a:pt x="11974" y="2777"/>
                  <a:pt x="11986" y="2788"/>
                  <a:pt x="11972" y="2793"/>
                </a:cubicBezTo>
                <a:cubicBezTo>
                  <a:pt x="11980" y="2789"/>
                  <a:pt x="11983" y="2782"/>
                  <a:pt x="11981" y="2772"/>
                </a:cubicBezTo>
                <a:cubicBezTo>
                  <a:pt x="11981" y="2772"/>
                  <a:pt x="11982" y="2785"/>
                  <a:pt x="11981" y="2772"/>
                </a:cubicBezTo>
                <a:close/>
                <a:moveTo>
                  <a:pt x="11865" y="2777"/>
                </a:moveTo>
                <a:cubicBezTo>
                  <a:pt x="11863" y="2774"/>
                  <a:pt x="11861" y="2770"/>
                  <a:pt x="11860" y="2764"/>
                </a:cubicBezTo>
                <a:cubicBezTo>
                  <a:pt x="11861" y="2770"/>
                  <a:pt x="11863" y="2774"/>
                  <a:pt x="11865" y="2777"/>
                </a:cubicBezTo>
                <a:close/>
                <a:moveTo>
                  <a:pt x="11820" y="2642"/>
                </a:moveTo>
                <a:cubicBezTo>
                  <a:pt x="11811" y="2644"/>
                  <a:pt x="11802" y="2648"/>
                  <a:pt x="11799" y="2658"/>
                </a:cubicBezTo>
                <a:cubicBezTo>
                  <a:pt x="11802" y="2648"/>
                  <a:pt x="11811" y="2644"/>
                  <a:pt x="11820" y="2642"/>
                </a:cubicBezTo>
                <a:close/>
                <a:moveTo>
                  <a:pt x="11798" y="2673"/>
                </a:moveTo>
                <a:cubicBezTo>
                  <a:pt x="11798" y="2683"/>
                  <a:pt x="11719" y="2684"/>
                  <a:pt x="11712" y="2684"/>
                </a:cubicBezTo>
                <a:cubicBezTo>
                  <a:pt x="11740" y="2686"/>
                  <a:pt x="11770" y="2681"/>
                  <a:pt x="11798" y="2673"/>
                </a:cubicBezTo>
                <a:cubicBezTo>
                  <a:pt x="11798" y="2673"/>
                  <a:pt x="11769" y="2682"/>
                  <a:pt x="11798" y="2673"/>
                </a:cubicBezTo>
                <a:close/>
                <a:moveTo>
                  <a:pt x="11322" y="2688"/>
                </a:moveTo>
                <a:cubicBezTo>
                  <a:pt x="11326" y="2690"/>
                  <a:pt x="11330" y="2693"/>
                  <a:pt x="11333" y="2696"/>
                </a:cubicBezTo>
                <a:cubicBezTo>
                  <a:pt x="11322" y="2694"/>
                  <a:pt x="11318" y="2691"/>
                  <a:pt x="11322" y="2688"/>
                </a:cubicBezTo>
                <a:cubicBezTo>
                  <a:pt x="11326" y="2690"/>
                  <a:pt x="11322" y="2688"/>
                  <a:pt x="11322" y="2688"/>
                </a:cubicBezTo>
                <a:close/>
                <a:moveTo>
                  <a:pt x="10939" y="2682"/>
                </a:moveTo>
                <a:cubicBezTo>
                  <a:pt x="10977" y="2684"/>
                  <a:pt x="11049" y="2697"/>
                  <a:pt x="11074" y="2670"/>
                </a:cubicBezTo>
                <a:cubicBezTo>
                  <a:pt x="11057" y="2689"/>
                  <a:pt x="11148" y="2683"/>
                  <a:pt x="11162" y="2683"/>
                </a:cubicBezTo>
                <a:cubicBezTo>
                  <a:pt x="11059" y="2682"/>
                  <a:pt x="10951" y="2668"/>
                  <a:pt x="10850" y="2674"/>
                </a:cubicBezTo>
                <a:cubicBezTo>
                  <a:pt x="10880" y="2672"/>
                  <a:pt x="10912" y="2666"/>
                  <a:pt x="10939" y="2682"/>
                </a:cubicBezTo>
                <a:cubicBezTo>
                  <a:pt x="10942" y="2682"/>
                  <a:pt x="10911" y="2665"/>
                  <a:pt x="10939" y="2682"/>
                </a:cubicBezTo>
                <a:close/>
                <a:moveTo>
                  <a:pt x="10904" y="2694"/>
                </a:moveTo>
                <a:cubicBezTo>
                  <a:pt x="10897" y="2697"/>
                  <a:pt x="10889" y="2698"/>
                  <a:pt x="10881" y="2697"/>
                </a:cubicBezTo>
                <a:cubicBezTo>
                  <a:pt x="10889" y="2696"/>
                  <a:pt x="10896" y="2695"/>
                  <a:pt x="10904" y="2694"/>
                </a:cubicBezTo>
                <a:close/>
                <a:moveTo>
                  <a:pt x="10860" y="2718"/>
                </a:moveTo>
                <a:cubicBezTo>
                  <a:pt x="10860" y="2719"/>
                  <a:pt x="10860" y="2719"/>
                  <a:pt x="10860" y="2719"/>
                </a:cubicBezTo>
                <a:cubicBezTo>
                  <a:pt x="10860" y="2719"/>
                  <a:pt x="10860" y="2718"/>
                  <a:pt x="10860" y="2718"/>
                </a:cubicBezTo>
                <a:close/>
                <a:moveTo>
                  <a:pt x="10864" y="2828"/>
                </a:moveTo>
                <a:cubicBezTo>
                  <a:pt x="10891" y="2827"/>
                  <a:pt x="10926" y="2823"/>
                  <a:pt x="10947" y="2824"/>
                </a:cubicBezTo>
                <a:cubicBezTo>
                  <a:pt x="10967" y="2825"/>
                  <a:pt x="10996" y="2847"/>
                  <a:pt x="11015" y="2847"/>
                </a:cubicBezTo>
                <a:cubicBezTo>
                  <a:pt x="10977" y="2847"/>
                  <a:pt x="10876" y="2867"/>
                  <a:pt x="10850" y="2841"/>
                </a:cubicBezTo>
                <a:cubicBezTo>
                  <a:pt x="10855" y="2837"/>
                  <a:pt x="10859" y="2833"/>
                  <a:pt x="10864" y="2828"/>
                </a:cubicBezTo>
                <a:close/>
                <a:moveTo>
                  <a:pt x="10795" y="2684"/>
                </a:moveTo>
                <a:cubicBezTo>
                  <a:pt x="10795" y="2694"/>
                  <a:pt x="10774" y="2710"/>
                  <a:pt x="10767" y="2713"/>
                </a:cubicBezTo>
                <a:cubicBezTo>
                  <a:pt x="10780" y="2707"/>
                  <a:pt x="10790" y="2698"/>
                  <a:pt x="10795" y="2684"/>
                </a:cubicBezTo>
                <a:cubicBezTo>
                  <a:pt x="10795" y="2684"/>
                  <a:pt x="10788" y="2700"/>
                  <a:pt x="10795" y="2684"/>
                </a:cubicBezTo>
                <a:close/>
                <a:moveTo>
                  <a:pt x="10726" y="2813"/>
                </a:moveTo>
                <a:cubicBezTo>
                  <a:pt x="10709" y="2823"/>
                  <a:pt x="10703" y="2752"/>
                  <a:pt x="10704" y="2748"/>
                </a:cubicBezTo>
                <a:cubicBezTo>
                  <a:pt x="10704" y="2776"/>
                  <a:pt x="10704" y="2792"/>
                  <a:pt x="10726" y="2813"/>
                </a:cubicBezTo>
                <a:cubicBezTo>
                  <a:pt x="10726" y="2813"/>
                  <a:pt x="10707" y="2795"/>
                  <a:pt x="10726" y="2813"/>
                </a:cubicBezTo>
                <a:close/>
                <a:moveTo>
                  <a:pt x="10722" y="2814"/>
                </a:moveTo>
                <a:cubicBezTo>
                  <a:pt x="10715" y="2819"/>
                  <a:pt x="10709" y="2830"/>
                  <a:pt x="10701" y="2836"/>
                </a:cubicBezTo>
                <a:cubicBezTo>
                  <a:pt x="10709" y="2830"/>
                  <a:pt x="10715" y="2819"/>
                  <a:pt x="10722" y="2814"/>
                </a:cubicBezTo>
                <a:close/>
                <a:moveTo>
                  <a:pt x="10704" y="2714"/>
                </a:moveTo>
                <a:cubicBezTo>
                  <a:pt x="10701" y="2714"/>
                  <a:pt x="10685" y="2714"/>
                  <a:pt x="10704" y="2714"/>
                </a:cubicBezTo>
                <a:cubicBezTo>
                  <a:pt x="10704" y="2714"/>
                  <a:pt x="10702" y="2714"/>
                  <a:pt x="10704" y="2714"/>
                </a:cubicBezTo>
                <a:close/>
                <a:moveTo>
                  <a:pt x="10640" y="2715"/>
                </a:moveTo>
                <a:cubicBezTo>
                  <a:pt x="10607" y="2705"/>
                  <a:pt x="10576" y="2727"/>
                  <a:pt x="10547" y="2735"/>
                </a:cubicBezTo>
                <a:cubicBezTo>
                  <a:pt x="10577" y="2726"/>
                  <a:pt x="10607" y="2706"/>
                  <a:pt x="10640" y="2715"/>
                </a:cubicBezTo>
                <a:cubicBezTo>
                  <a:pt x="10640" y="2715"/>
                  <a:pt x="10606" y="2706"/>
                  <a:pt x="10640" y="2715"/>
                </a:cubicBezTo>
                <a:close/>
                <a:moveTo>
                  <a:pt x="10239" y="2751"/>
                </a:moveTo>
                <a:cubicBezTo>
                  <a:pt x="10228" y="2753"/>
                  <a:pt x="10221" y="2759"/>
                  <a:pt x="10221" y="2772"/>
                </a:cubicBezTo>
                <a:cubicBezTo>
                  <a:pt x="10221" y="2759"/>
                  <a:pt x="10228" y="2753"/>
                  <a:pt x="10239" y="2751"/>
                </a:cubicBezTo>
                <a:close/>
                <a:moveTo>
                  <a:pt x="10222" y="2781"/>
                </a:moveTo>
                <a:cubicBezTo>
                  <a:pt x="10222" y="2781"/>
                  <a:pt x="10192" y="2783"/>
                  <a:pt x="10222" y="2781"/>
                </a:cubicBezTo>
                <a:cubicBezTo>
                  <a:pt x="10222" y="2781"/>
                  <a:pt x="10218" y="2781"/>
                  <a:pt x="10222" y="2781"/>
                </a:cubicBezTo>
                <a:close/>
                <a:moveTo>
                  <a:pt x="9823" y="2780"/>
                </a:moveTo>
                <a:cubicBezTo>
                  <a:pt x="9810" y="2791"/>
                  <a:pt x="9818" y="2791"/>
                  <a:pt x="9797" y="2796"/>
                </a:cubicBezTo>
                <a:cubicBezTo>
                  <a:pt x="9810" y="2796"/>
                  <a:pt x="9818" y="2791"/>
                  <a:pt x="9823" y="2780"/>
                </a:cubicBezTo>
                <a:close/>
                <a:moveTo>
                  <a:pt x="9118" y="2673"/>
                </a:moveTo>
                <a:cubicBezTo>
                  <a:pt x="9193" y="2692"/>
                  <a:pt x="9268" y="2713"/>
                  <a:pt x="9342" y="2736"/>
                </a:cubicBezTo>
                <a:cubicBezTo>
                  <a:pt x="9376" y="2747"/>
                  <a:pt x="9403" y="2757"/>
                  <a:pt x="9441" y="2762"/>
                </a:cubicBezTo>
                <a:cubicBezTo>
                  <a:pt x="9477" y="2767"/>
                  <a:pt x="9602" y="2762"/>
                  <a:pt x="9625" y="2783"/>
                </a:cubicBezTo>
                <a:cubicBezTo>
                  <a:pt x="9567" y="2829"/>
                  <a:pt x="9408" y="2820"/>
                  <a:pt x="9336" y="2829"/>
                </a:cubicBezTo>
                <a:cubicBezTo>
                  <a:pt x="9286" y="2836"/>
                  <a:pt x="9235" y="2843"/>
                  <a:pt x="9184" y="2850"/>
                </a:cubicBezTo>
                <a:cubicBezTo>
                  <a:pt x="9193" y="2849"/>
                  <a:pt x="9121" y="2855"/>
                  <a:pt x="9126" y="2858"/>
                </a:cubicBezTo>
                <a:cubicBezTo>
                  <a:pt x="9137" y="2803"/>
                  <a:pt x="9132" y="2741"/>
                  <a:pt x="9119" y="2687"/>
                </a:cubicBezTo>
                <a:cubicBezTo>
                  <a:pt x="9119" y="2742"/>
                  <a:pt x="9119" y="2796"/>
                  <a:pt x="9119" y="2850"/>
                </a:cubicBezTo>
                <a:cubicBezTo>
                  <a:pt x="9117" y="2848"/>
                  <a:pt x="9089" y="2854"/>
                  <a:pt x="9087" y="2854"/>
                </a:cubicBezTo>
                <a:cubicBezTo>
                  <a:pt x="9093" y="2804"/>
                  <a:pt x="9083" y="2755"/>
                  <a:pt x="9083" y="2706"/>
                </a:cubicBezTo>
                <a:cubicBezTo>
                  <a:pt x="9083" y="2678"/>
                  <a:pt x="9083" y="2623"/>
                  <a:pt x="9118" y="2673"/>
                </a:cubicBezTo>
                <a:cubicBezTo>
                  <a:pt x="9142" y="2679"/>
                  <a:pt x="9101" y="2648"/>
                  <a:pt x="9118" y="2673"/>
                </a:cubicBezTo>
                <a:close/>
                <a:moveTo>
                  <a:pt x="9318" y="3051"/>
                </a:moveTo>
                <a:cubicBezTo>
                  <a:pt x="9350" y="3050"/>
                  <a:pt x="9369" y="3062"/>
                  <a:pt x="9401" y="3067"/>
                </a:cubicBezTo>
                <a:cubicBezTo>
                  <a:pt x="9430" y="3071"/>
                  <a:pt x="9454" y="3057"/>
                  <a:pt x="9478" y="3082"/>
                </a:cubicBezTo>
                <a:cubicBezTo>
                  <a:pt x="9446" y="3082"/>
                  <a:pt x="9210" y="3097"/>
                  <a:pt x="9209" y="3069"/>
                </a:cubicBezTo>
                <a:cubicBezTo>
                  <a:pt x="9240" y="3064"/>
                  <a:pt x="9254" y="3067"/>
                  <a:pt x="9282" y="3053"/>
                </a:cubicBezTo>
                <a:cubicBezTo>
                  <a:pt x="9260" y="3064"/>
                  <a:pt x="9305" y="3077"/>
                  <a:pt x="9318" y="3051"/>
                </a:cubicBezTo>
                <a:cubicBezTo>
                  <a:pt x="9328" y="3051"/>
                  <a:pt x="9307" y="3073"/>
                  <a:pt x="9318" y="3051"/>
                </a:cubicBezTo>
                <a:close/>
                <a:moveTo>
                  <a:pt x="9043" y="2907"/>
                </a:moveTo>
                <a:cubicBezTo>
                  <a:pt x="9040" y="2907"/>
                  <a:pt x="9024" y="2894"/>
                  <a:pt x="9043" y="2907"/>
                </a:cubicBezTo>
                <a:cubicBezTo>
                  <a:pt x="9043" y="2907"/>
                  <a:pt x="9040" y="2905"/>
                  <a:pt x="9043" y="2907"/>
                </a:cubicBezTo>
                <a:close/>
                <a:moveTo>
                  <a:pt x="9048" y="2983"/>
                </a:moveTo>
                <a:cubicBezTo>
                  <a:pt x="9048" y="2990"/>
                  <a:pt x="9043" y="2986"/>
                  <a:pt x="9033" y="2971"/>
                </a:cubicBezTo>
                <a:cubicBezTo>
                  <a:pt x="9038" y="2975"/>
                  <a:pt x="9043" y="2979"/>
                  <a:pt x="9048" y="2983"/>
                </a:cubicBezTo>
                <a:cubicBezTo>
                  <a:pt x="9048" y="2983"/>
                  <a:pt x="9040" y="2981"/>
                  <a:pt x="9048" y="2983"/>
                </a:cubicBezTo>
                <a:close/>
                <a:moveTo>
                  <a:pt x="8207" y="3324"/>
                </a:moveTo>
                <a:cubicBezTo>
                  <a:pt x="8196" y="3197"/>
                  <a:pt x="8271" y="3219"/>
                  <a:pt x="8380" y="3200"/>
                </a:cubicBezTo>
                <a:cubicBezTo>
                  <a:pt x="8548" y="3170"/>
                  <a:pt x="8716" y="3140"/>
                  <a:pt x="8884" y="3113"/>
                </a:cubicBezTo>
                <a:cubicBezTo>
                  <a:pt x="8964" y="3100"/>
                  <a:pt x="9070" y="3071"/>
                  <a:pt x="9151" y="3081"/>
                </a:cubicBezTo>
                <a:cubicBezTo>
                  <a:pt x="9222" y="3090"/>
                  <a:pt x="9286" y="3103"/>
                  <a:pt x="9361" y="3104"/>
                </a:cubicBezTo>
                <a:cubicBezTo>
                  <a:pt x="9464" y="3106"/>
                  <a:pt x="9498" y="3100"/>
                  <a:pt x="9547" y="3024"/>
                </a:cubicBezTo>
                <a:cubicBezTo>
                  <a:pt x="9545" y="3027"/>
                  <a:pt x="9660" y="3009"/>
                  <a:pt x="9683" y="3006"/>
                </a:cubicBezTo>
                <a:cubicBezTo>
                  <a:pt x="9758" y="2997"/>
                  <a:pt x="9832" y="2987"/>
                  <a:pt x="9906" y="2979"/>
                </a:cubicBezTo>
                <a:cubicBezTo>
                  <a:pt x="10052" y="2962"/>
                  <a:pt x="10199" y="2951"/>
                  <a:pt x="10346" y="2936"/>
                </a:cubicBezTo>
                <a:cubicBezTo>
                  <a:pt x="10434" y="2926"/>
                  <a:pt x="11123" y="2846"/>
                  <a:pt x="11127" y="2903"/>
                </a:cubicBezTo>
                <a:cubicBezTo>
                  <a:pt x="11137" y="2808"/>
                  <a:pt x="11557" y="2870"/>
                  <a:pt x="11628" y="2843"/>
                </a:cubicBezTo>
                <a:cubicBezTo>
                  <a:pt x="11600" y="2854"/>
                  <a:pt x="11656" y="2844"/>
                  <a:pt x="11661" y="2844"/>
                </a:cubicBezTo>
                <a:cubicBezTo>
                  <a:pt x="11680" y="2844"/>
                  <a:pt x="11705" y="2847"/>
                  <a:pt x="11720" y="2846"/>
                </a:cubicBezTo>
                <a:cubicBezTo>
                  <a:pt x="11760" y="2843"/>
                  <a:pt x="11808" y="2834"/>
                  <a:pt x="11852" y="2832"/>
                </a:cubicBezTo>
                <a:cubicBezTo>
                  <a:pt x="11943" y="2829"/>
                  <a:pt x="11962" y="2830"/>
                  <a:pt x="12037" y="2867"/>
                </a:cubicBezTo>
                <a:cubicBezTo>
                  <a:pt x="12089" y="2893"/>
                  <a:pt x="12125" y="2886"/>
                  <a:pt x="12179" y="2884"/>
                </a:cubicBezTo>
                <a:cubicBezTo>
                  <a:pt x="12232" y="2881"/>
                  <a:pt x="12284" y="2898"/>
                  <a:pt x="12338" y="2901"/>
                </a:cubicBezTo>
                <a:cubicBezTo>
                  <a:pt x="12359" y="2902"/>
                  <a:pt x="12645" y="2908"/>
                  <a:pt x="12580" y="2841"/>
                </a:cubicBezTo>
                <a:cubicBezTo>
                  <a:pt x="12591" y="2839"/>
                  <a:pt x="12601" y="2838"/>
                  <a:pt x="12612" y="2838"/>
                </a:cubicBezTo>
                <a:cubicBezTo>
                  <a:pt x="12625" y="2834"/>
                  <a:pt x="12630" y="2824"/>
                  <a:pt x="12625" y="2809"/>
                </a:cubicBezTo>
                <a:cubicBezTo>
                  <a:pt x="12645" y="2799"/>
                  <a:pt x="12747" y="2798"/>
                  <a:pt x="12704" y="2786"/>
                </a:cubicBezTo>
                <a:cubicBezTo>
                  <a:pt x="12784" y="2809"/>
                  <a:pt x="12790" y="2813"/>
                  <a:pt x="12789" y="2900"/>
                </a:cubicBezTo>
                <a:cubicBezTo>
                  <a:pt x="12786" y="3007"/>
                  <a:pt x="12788" y="3114"/>
                  <a:pt x="12787" y="3221"/>
                </a:cubicBezTo>
                <a:cubicBezTo>
                  <a:pt x="12787" y="3315"/>
                  <a:pt x="12785" y="3409"/>
                  <a:pt x="12786" y="3504"/>
                </a:cubicBezTo>
                <a:cubicBezTo>
                  <a:pt x="12786" y="3555"/>
                  <a:pt x="12792" y="3606"/>
                  <a:pt x="12790" y="3657"/>
                </a:cubicBezTo>
                <a:cubicBezTo>
                  <a:pt x="12789" y="3711"/>
                  <a:pt x="12780" y="3697"/>
                  <a:pt x="12756" y="3731"/>
                </a:cubicBezTo>
                <a:cubicBezTo>
                  <a:pt x="12764" y="3719"/>
                  <a:pt x="12791" y="3723"/>
                  <a:pt x="12789" y="3701"/>
                </a:cubicBezTo>
                <a:cubicBezTo>
                  <a:pt x="12769" y="3713"/>
                  <a:pt x="12711" y="3679"/>
                  <a:pt x="12699" y="3664"/>
                </a:cubicBezTo>
                <a:cubicBezTo>
                  <a:pt x="12687" y="3650"/>
                  <a:pt x="12726" y="3618"/>
                  <a:pt x="12685" y="3613"/>
                </a:cubicBezTo>
                <a:cubicBezTo>
                  <a:pt x="12646" y="3607"/>
                  <a:pt x="12681" y="3634"/>
                  <a:pt x="12654" y="3648"/>
                </a:cubicBezTo>
                <a:cubicBezTo>
                  <a:pt x="12620" y="3666"/>
                  <a:pt x="12598" y="3658"/>
                  <a:pt x="12578" y="3625"/>
                </a:cubicBezTo>
                <a:cubicBezTo>
                  <a:pt x="12571" y="3615"/>
                  <a:pt x="12594" y="3597"/>
                  <a:pt x="12583" y="3584"/>
                </a:cubicBezTo>
                <a:cubicBezTo>
                  <a:pt x="12568" y="3566"/>
                  <a:pt x="12537" y="3574"/>
                  <a:pt x="12520" y="3589"/>
                </a:cubicBezTo>
                <a:cubicBezTo>
                  <a:pt x="12532" y="3626"/>
                  <a:pt x="12569" y="3649"/>
                  <a:pt x="12585" y="3670"/>
                </a:cubicBezTo>
                <a:cubicBezTo>
                  <a:pt x="12601" y="3668"/>
                  <a:pt x="12609" y="3674"/>
                  <a:pt x="12608" y="3688"/>
                </a:cubicBezTo>
                <a:cubicBezTo>
                  <a:pt x="12609" y="3699"/>
                  <a:pt x="12614" y="3708"/>
                  <a:pt x="12621" y="3717"/>
                </a:cubicBezTo>
                <a:cubicBezTo>
                  <a:pt x="12623" y="3719"/>
                  <a:pt x="12661" y="3755"/>
                  <a:pt x="12665" y="3754"/>
                </a:cubicBezTo>
                <a:cubicBezTo>
                  <a:pt x="12691" y="3751"/>
                  <a:pt x="12749" y="3720"/>
                  <a:pt x="12756" y="3765"/>
                </a:cubicBezTo>
                <a:cubicBezTo>
                  <a:pt x="12762" y="3801"/>
                  <a:pt x="12742" y="3801"/>
                  <a:pt x="12725" y="3802"/>
                </a:cubicBezTo>
                <a:cubicBezTo>
                  <a:pt x="12716" y="3794"/>
                  <a:pt x="12707" y="3786"/>
                  <a:pt x="12697" y="3779"/>
                </a:cubicBezTo>
                <a:cubicBezTo>
                  <a:pt x="12682" y="3777"/>
                  <a:pt x="12667" y="3777"/>
                  <a:pt x="12652" y="3778"/>
                </a:cubicBezTo>
                <a:cubicBezTo>
                  <a:pt x="12612" y="3772"/>
                  <a:pt x="12564" y="3765"/>
                  <a:pt x="12525" y="3778"/>
                </a:cubicBezTo>
                <a:cubicBezTo>
                  <a:pt x="12568" y="3850"/>
                  <a:pt x="12727" y="3761"/>
                  <a:pt x="12720" y="3866"/>
                </a:cubicBezTo>
                <a:cubicBezTo>
                  <a:pt x="12715" y="3942"/>
                  <a:pt x="12557" y="3920"/>
                  <a:pt x="12571" y="3878"/>
                </a:cubicBezTo>
                <a:cubicBezTo>
                  <a:pt x="12548" y="3877"/>
                  <a:pt x="12525" y="3877"/>
                  <a:pt x="12503" y="3876"/>
                </a:cubicBezTo>
                <a:cubicBezTo>
                  <a:pt x="12543" y="3877"/>
                  <a:pt x="12621" y="3893"/>
                  <a:pt x="12658" y="3878"/>
                </a:cubicBezTo>
                <a:cubicBezTo>
                  <a:pt x="12716" y="3855"/>
                  <a:pt x="12667" y="3846"/>
                  <a:pt x="12625" y="3843"/>
                </a:cubicBezTo>
                <a:cubicBezTo>
                  <a:pt x="12577" y="3840"/>
                  <a:pt x="12516" y="3861"/>
                  <a:pt x="12474" y="3853"/>
                </a:cubicBezTo>
                <a:cubicBezTo>
                  <a:pt x="12456" y="3849"/>
                  <a:pt x="12444" y="3841"/>
                  <a:pt x="12429" y="3831"/>
                </a:cubicBezTo>
                <a:cubicBezTo>
                  <a:pt x="12410" y="3820"/>
                  <a:pt x="12437" y="3810"/>
                  <a:pt x="12430" y="3797"/>
                </a:cubicBezTo>
                <a:cubicBezTo>
                  <a:pt x="12360" y="3814"/>
                  <a:pt x="12406" y="3782"/>
                  <a:pt x="12357" y="3775"/>
                </a:cubicBezTo>
                <a:cubicBezTo>
                  <a:pt x="12310" y="3768"/>
                  <a:pt x="12257" y="3775"/>
                  <a:pt x="12209" y="3775"/>
                </a:cubicBezTo>
                <a:cubicBezTo>
                  <a:pt x="12250" y="3775"/>
                  <a:pt x="12419" y="3800"/>
                  <a:pt x="12398" y="3735"/>
                </a:cubicBezTo>
                <a:cubicBezTo>
                  <a:pt x="12384" y="3687"/>
                  <a:pt x="12247" y="3706"/>
                  <a:pt x="12205" y="3699"/>
                </a:cubicBezTo>
                <a:cubicBezTo>
                  <a:pt x="12207" y="3687"/>
                  <a:pt x="12223" y="3635"/>
                  <a:pt x="12214" y="3623"/>
                </a:cubicBezTo>
                <a:cubicBezTo>
                  <a:pt x="12202" y="3607"/>
                  <a:pt x="12179" y="3617"/>
                  <a:pt x="12165" y="3606"/>
                </a:cubicBezTo>
                <a:cubicBezTo>
                  <a:pt x="12143" y="3589"/>
                  <a:pt x="12146" y="3533"/>
                  <a:pt x="12120" y="3527"/>
                </a:cubicBezTo>
                <a:cubicBezTo>
                  <a:pt x="12093" y="3520"/>
                  <a:pt x="12100" y="3565"/>
                  <a:pt x="12086" y="3574"/>
                </a:cubicBezTo>
                <a:cubicBezTo>
                  <a:pt x="12071" y="3584"/>
                  <a:pt x="12042" y="3575"/>
                  <a:pt x="12025" y="3577"/>
                </a:cubicBezTo>
                <a:cubicBezTo>
                  <a:pt x="11988" y="3581"/>
                  <a:pt x="11926" y="3573"/>
                  <a:pt x="11901" y="3592"/>
                </a:cubicBezTo>
                <a:cubicBezTo>
                  <a:pt x="11879" y="3611"/>
                  <a:pt x="11884" y="3692"/>
                  <a:pt x="11827" y="3678"/>
                </a:cubicBezTo>
                <a:cubicBezTo>
                  <a:pt x="11793" y="3670"/>
                  <a:pt x="11814" y="3627"/>
                  <a:pt x="11782" y="3605"/>
                </a:cubicBezTo>
                <a:cubicBezTo>
                  <a:pt x="11770" y="3596"/>
                  <a:pt x="11740" y="3602"/>
                  <a:pt x="11732" y="3594"/>
                </a:cubicBezTo>
                <a:cubicBezTo>
                  <a:pt x="11719" y="3582"/>
                  <a:pt x="11723" y="3530"/>
                  <a:pt x="11707" y="3514"/>
                </a:cubicBezTo>
                <a:cubicBezTo>
                  <a:pt x="11669" y="3478"/>
                  <a:pt x="11616" y="3510"/>
                  <a:pt x="11565" y="3516"/>
                </a:cubicBezTo>
                <a:cubicBezTo>
                  <a:pt x="11539" y="3519"/>
                  <a:pt x="11505" y="3528"/>
                  <a:pt x="11480" y="3517"/>
                </a:cubicBezTo>
                <a:cubicBezTo>
                  <a:pt x="11449" y="3503"/>
                  <a:pt x="11479" y="3523"/>
                  <a:pt x="11453" y="3496"/>
                </a:cubicBezTo>
                <a:cubicBezTo>
                  <a:pt x="11428" y="3471"/>
                  <a:pt x="11457" y="3446"/>
                  <a:pt x="11401" y="3431"/>
                </a:cubicBezTo>
                <a:cubicBezTo>
                  <a:pt x="11380" y="3425"/>
                  <a:pt x="11360" y="3439"/>
                  <a:pt x="11341" y="3433"/>
                </a:cubicBezTo>
                <a:cubicBezTo>
                  <a:pt x="11324" y="3428"/>
                  <a:pt x="11299" y="3405"/>
                  <a:pt x="11279" y="3395"/>
                </a:cubicBezTo>
                <a:cubicBezTo>
                  <a:pt x="11221" y="3367"/>
                  <a:pt x="11160" y="3332"/>
                  <a:pt x="11096" y="3321"/>
                </a:cubicBezTo>
                <a:cubicBezTo>
                  <a:pt x="11036" y="3311"/>
                  <a:pt x="10986" y="3333"/>
                  <a:pt x="10928" y="3342"/>
                </a:cubicBezTo>
                <a:cubicBezTo>
                  <a:pt x="10852" y="3354"/>
                  <a:pt x="10774" y="3344"/>
                  <a:pt x="10697" y="3344"/>
                </a:cubicBezTo>
                <a:cubicBezTo>
                  <a:pt x="10667" y="3343"/>
                  <a:pt x="10625" y="3353"/>
                  <a:pt x="10597" y="3343"/>
                </a:cubicBezTo>
                <a:cubicBezTo>
                  <a:pt x="10571" y="3334"/>
                  <a:pt x="10577" y="3326"/>
                  <a:pt x="10555" y="3310"/>
                </a:cubicBezTo>
                <a:cubicBezTo>
                  <a:pt x="10550" y="3306"/>
                  <a:pt x="10527" y="3275"/>
                  <a:pt x="10520" y="3277"/>
                </a:cubicBezTo>
                <a:cubicBezTo>
                  <a:pt x="10499" y="3283"/>
                  <a:pt x="10513" y="3317"/>
                  <a:pt x="10501" y="3329"/>
                </a:cubicBezTo>
                <a:cubicBezTo>
                  <a:pt x="10473" y="3294"/>
                  <a:pt x="10463" y="3284"/>
                  <a:pt x="10427" y="3312"/>
                </a:cubicBezTo>
                <a:cubicBezTo>
                  <a:pt x="10418" y="3234"/>
                  <a:pt x="10298" y="3254"/>
                  <a:pt x="10240" y="3249"/>
                </a:cubicBezTo>
                <a:cubicBezTo>
                  <a:pt x="10207" y="3245"/>
                  <a:pt x="10171" y="3252"/>
                  <a:pt x="10140" y="3237"/>
                </a:cubicBezTo>
                <a:cubicBezTo>
                  <a:pt x="10116" y="3225"/>
                  <a:pt x="10107" y="3209"/>
                  <a:pt x="10083" y="3205"/>
                </a:cubicBezTo>
                <a:cubicBezTo>
                  <a:pt x="10038" y="3196"/>
                  <a:pt x="9973" y="3219"/>
                  <a:pt x="9925" y="3215"/>
                </a:cubicBezTo>
                <a:cubicBezTo>
                  <a:pt x="9884" y="3212"/>
                  <a:pt x="9843" y="3204"/>
                  <a:pt x="9802" y="3199"/>
                </a:cubicBezTo>
                <a:cubicBezTo>
                  <a:pt x="9706" y="3188"/>
                  <a:pt x="9617" y="3160"/>
                  <a:pt x="9531" y="3202"/>
                </a:cubicBezTo>
                <a:cubicBezTo>
                  <a:pt x="9458" y="3237"/>
                  <a:pt x="9385" y="3262"/>
                  <a:pt x="9313" y="3297"/>
                </a:cubicBezTo>
                <a:cubicBezTo>
                  <a:pt x="9259" y="3324"/>
                  <a:pt x="9204" y="3327"/>
                  <a:pt x="9184" y="3395"/>
                </a:cubicBezTo>
                <a:cubicBezTo>
                  <a:pt x="9172" y="3434"/>
                  <a:pt x="9191" y="3457"/>
                  <a:pt x="9141" y="3466"/>
                </a:cubicBezTo>
                <a:cubicBezTo>
                  <a:pt x="9129" y="3468"/>
                  <a:pt x="9075" y="3451"/>
                  <a:pt x="9061" y="3447"/>
                </a:cubicBezTo>
                <a:cubicBezTo>
                  <a:pt x="8984" y="3424"/>
                  <a:pt x="8895" y="3423"/>
                  <a:pt x="8824" y="3382"/>
                </a:cubicBezTo>
                <a:cubicBezTo>
                  <a:pt x="8802" y="3431"/>
                  <a:pt x="8890" y="3415"/>
                  <a:pt x="8908" y="3434"/>
                </a:cubicBezTo>
                <a:cubicBezTo>
                  <a:pt x="8882" y="3488"/>
                  <a:pt x="8809" y="3459"/>
                  <a:pt x="8759" y="3451"/>
                </a:cubicBezTo>
                <a:cubicBezTo>
                  <a:pt x="8738" y="3448"/>
                  <a:pt x="8715" y="3451"/>
                  <a:pt x="8695" y="3444"/>
                </a:cubicBezTo>
                <a:cubicBezTo>
                  <a:pt x="8680" y="3438"/>
                  <a:pt x="8657" y="3413"/>
                  <a:pt x="8641" y="3414"/>
                </a:cubicBezTo>
                <a:cubicBezTo>
                  <a:pt x="8626" y="3414"/>
                  <a:pt x="8607" y="3441"/>
                  <a:pt x="8592" y="3447"/>
                </a:cubicBezTo>
                <a:cubicBezTo>
                  <a:pt x="8576" y="3453"/>
                  <a:pt x="8548" y="3456"/>
                  <a:pt x="8532" y="3456"/>
                </a:cubicBezTo>
                <a:cubicBezTo>
                  <a:pt x="8514" y="3455"/>
                  <a:pt x="8440" y="3455"/>
                  <a:pt x="8424" y="3444"/>
                </a:cubicBezTo>
                <a:cubicBezTo>
                  <a:pt x="8412" y="3435"/>
                  <a:pt x="8422" y="3404"/>
                  <a:pt x="8402" y="3392"/>
                </a:cubicBezTo>
                <a:cubicBezTo>
                  <a:pt x="8379" y="3378"/>
                  <a:pt x="8382" y="3390"/>
                  <a:pt x="8366" y="3394"/>
                </a:cubicBezTo>
                <a:cubicBezTo>
                  <a:pt x="8360" y="3395"/>
                  <a:pt x="8329" y="3401"/>
                  <a:pt x="8326" y="3405"/>
                </a:cubicBezTo>
                <a:cubicBezTo>
                  <a:pt x="8314" y="3418"/>
                  <a:pt x="8335" y="3446"/>
                  <a:pt x="8310" y="3449"/>
                </a:cubicBezTo>
                <a:cubicBezTo>
                  <a:pt x="8290" y="3451"/>
                  <a:pt x="8305" y="3415"/>
                  <a:pt x="8291" y="3411"/>
                </a:cubicBezTo>
                <a:cubicBezTo>
                  <a:pt x="8282" y="3408"/>
                  <a:pt x="8261" y="3401"/>
                  <a:pt x="8251" y="3397"/>
                </a:cubicBezTo>
                <a:cubicBezTo>
                  <a:pt x="8209" y="3382"/>
                  <a:pt x="8224" y="3448"/>
                  <a:pt x="8204" y="3385"/>
                </a:cubicBezTo>
                <a:cubicBezTo>
                  <a:pt x="8198" y="3365"/>
                  <a:pt x="8208" y="3342"/>
                  <a:pt x="8207" y="3324"/>
                </a:cubicBezTo>
                <a:cubicBezTo>
                  <a:pt x="8198" y="3223"/>
                  <a:pt x="8207" y="3327"/>
                  <a:pt x="8207" y="3324"/>
                </a:cubicBezTo>
                <a:close/>
                <a:moveTo>
                  <a:pt x="12719" y="3964"/>
                </a:moveTo>
                <a:cubicBezTo>
                  <a:pt x="12712" y="3965"/>
                  <a:pt x="12709" y="3962"/>
                  <a:pt x="12713" y="3953"/>
                </a:cubicBezTo>
                <a:cubicBezTo>
                  <a:pt x="12710" y="3961"/>
                  <a:pt x="12712" y="3965"/>
                  <a:pt x="12719" y="3964"/>
                </a:cubicBezTo>
                <a:cubicBezTo>
                  <a:pt x="12717" y="3964"/>
                  <a:pt x="12717" y="3964"/>
                  <a:pt x="12719" y="3964"/>
                </a:cubicBezTo>
                <a:close/>
                <a:moveTo>
                  <a:pt x="12426" y="3955"/>
                </a:moveTo>
                <a:cubicBezTo>
                  <a:pt x="12421" y="3953"/>
                  <a:pt x="12415" y="3953"/>
                  <a:pt x="12410" y="3952"/>
                </a:cubicBezTo>
                <a:cubicBezTo>
                  <a:pt x="12415" y="3953"/>
                  <a:pt x="12421" y="3953"/>
                  <a:pt x="12426" y="3955"/>
                </a:cubicBezTo>
                <a:close/>
                <a:moveTo>
                  <a:pt x="12392" y="4117"/>
                </a:moveTo>
                <a:cubicBezTo>
                  <a:pt x="12379" y="4114"/>
                  <a:pt x="12395" y="4111"/>
                  <a:pt x="12392" y="4117"/>
                </a:cubicBezTo>
                <a:cubicBezTo>
                  <a:pt x="12390" y="4117"/>
                  <a:pt x="12393" y="4114"/>
                  <a:pt x="12392" y="4117"/>
                </a:cubicBezTo>
                <a:close/>
                <a:moveTo>
                  <a:pt x="12117" y="3797"/>
                </a:moveTo>
                <a:cubicBezTo>
                  <a:pt x="12124" y="3853"/>
                  <a:pt x="12068" y="3825"/>
                  <a:pt x="12060" y="3857"/>
                </a:cubicBezTo>
                <a:cubicBezTo>
                  <a:pt x="12078" y="3787"/>
                  <a:pt x="12045" y="3718"/>
                  <a:pt x="12142" y="3700"/>
                </a:cubicBezTo>
                <a:cubicBezTo>
                  <a:pt x="12174" y="3695"/>
                  <a:pt x="12232" y="3694"/>
                  <a:pt x="12205" y="3744"/>
                </a:cubicBezTo>
                <a:cubicBezTo>
                  <a:pt x="12192" y="3766"/>
                  <a:pt x="12112" y="3761"/>
                  <a:pt x="12117" y="3797"/>
                </a:cubicBezTo>
                <a:cubicBezTo>
                  <a:pt x="12123" y="3843"/>
                  <a:pt x="12115" y="3782"/>
                  <a:pt x="12117" y="3797"/>
                </a:cubicBezTo>
                <a:close/>
                <a:moveTo>
                  <a:pt x="11875" y="4012"/>
                </a:moveTo>
                <a:cubicBezTo>
                  <a:pt x="11819" y="4002"/>
                  <a:pt x="11773" y="4021"/>
                  <a:pt x="11726" y="4049"/>
                </a:cubicBezTo>
                <a:cubicBezTo>
                  <a:pt x="11710" y="4058"/>
                  <a:pt x="11684" y="4085"/>
                  <a:pt x="11668" y="4088"/>
                </a:cubicBezTo>
                <a:cubicBezTo>
                  <a:pt x="11653" y="4091"/>
                  <a:pt x="11602" y="4075"/>
                  <a:pt x="11583" y="4073"/>
                </a:cubicBezTo>
                <a:cubicBezTo>
                  <a:pt x="11591" y="4009"/>
                  <a:pt x="11576" y="4007"/>
                  <a:pt x="11525" y="4003"/>
                </a:cubicBezTo>
                <a:cubicBezTo>
                  <a:pt x="11507" y="4001"/>
                  <a:pt x="11464" y="4027"/>
                  <a:pt x="11460" y="3990"/>
                </a:cubicBezTo>
                <a:cubicBezTo>
                  <a:pt x="11455" y="3959"/>
                  <a:pt x="11515" y="3967"/>
                  <a:pt x="11529" y="3967"/>
                </a:cubicBezTo>
                <a:cubicBezTo>
                  <a:pt x="11600" y="3963"/>
                  <a:pt x="11665" y="3945"/>
                  <a:pt x="11736" y="3939"/>
                </a:cubicBezTo>
                <a:cubicBezTo>
                  <a:pt x="11760" y="3937"/>
                  <a:pt x="11784" y="3940"/>
                  <a:pt x="11808" y="3942"/>
                </a:cubicBezTo>
                <a:cubicBezTo>
                  <a:pt x="11827" y="3930"/>
                  <a:pt x="11846" y="3930"/>
                  <a:pt x="11862" y="3943"/>
                </a:cubicBezTo>
                <a:cubicBezTo>
                  <a:pt x="11871" y="3954"/>
                  <a:pt x="11879" y="3965"/>
                  <a:pt x="11889" y="3976"/>
                </a:cubicBezTo>
                <a:cubicBezTo>
                  <a:pt x="11896" y="3971"/>
                  <a:pt x="11899" y="3964"/>
                  <a:pt x="11899" y="3957"/>
                </a:cubicBezTo>
                <a:cubicBezTo>
                  <a:pt x="11914" y="3989"/>
                  <a:pt x="11949" y="3966"/>
                  <a:pt x="11960" y="3954"/>
                </a:cubicBezTo>
                <a:cubicBezTo>
                  <a:pt x="11955" y="3990"/>
                  <a:pt x="11980" y="3992"/>
                  <a:pt x="12004" y="4002"/>
                </a:cubicBezTo>
                <a:cubicBezTo>
                  <a:pt x="11969" y="3988"/>
                  <a:pt x="11918" y="4019"/>
                  <a:pt x="11875" y="4012"/>
                </a:cubicBezTo>
                <a:cubicBezTo>
                  <a:pt x="11787" y="3997"/>
                  <a:pt x="11903" y="4017"/>
                  <a:pt x="11875" y="4012"/>
                </a:cubicBezTo>
                <a:close/>
                <a:moveTo>
                  <a:pt x="11935" y="4181"/>
                </a:moveTo>
                <a:cubicBezTo>
                  <a:pt x="11929" y="4187"/>
                  <a:pt x="11920" y="4176"/>
                  <a:pt x="11935" y="4181"/>
                </a:cubicBezTo>
                <a:cubicBezTo>
                  <a:pt x="11934" y="4183"/>
                  <a:pt x="11933" y="4180"/>
                  <a:pt x="11935" y="4181"/>
                </a:cubicBezTo>
                <a:close/>
                <a:moveTo>
                  <a:pt x="11711" y="4288"/>
                </a:moveTo>
                <a:cubicBezTo>
                  <a:pt x="11709" y="4283"/>
                  <a:pt x="11577" y="4267"/>
                  <a:pt x="11562" y="4268"/>
                </a:cubicBezTo>
                <a:cubicBezTo>
                  <a:pt x="11618" y="4206"/>
                  <a:pt x="11516" y="4247"/>
                  <a:pt x="11514" y="4257"/>
                </a:cubicBezTo>
                <a:cubicBezTo>
                  <a:pt x="11511" y="4277"/>
                  <a:pt x="11560" y="4288"/>
                  <a:pt x="11568" y="4303"/>
                </a:cubicBezTo>
                <a:cubicBezTo>
                  <a:pt x="11521" y="4314"/>
                  <a:pt x="11506" y="4323"/>
                  <a:pt x="11467" y="4295"/>
                </a:cubicBezTo>
                <a:cubicBezTo>
                  <a:pt x="11451" y="4283"/>
                  <a:pt x="11430" y="4222"/>
                  <a:pt x="11408" y="4232"/>
                </a:cubicBezTo>
                <a:cubicBezTo>
                  <a:pt x="11392" y="4240"/>
                  <a:pt x="11407" y="4255"/>
                  <a:pt x="11400" y="4262"/>
                </a:cubicBezTo>
                <a:cubicBezTo>
                  <a:pt x="11403" y="4274"/>
                  <a:pt x="11402" y="4285"/>
                  <a:pt x="11394" y="4295"/>
                </a:cubicBezTo>
                <a:cubicBezTo>
                  <a:pt x="11389" y="4311"/>
                  <a:pt x="11378" y="4313"/>
                  <a:pt x="11359" y="4302"/>
                </a:cubicBezTo>
                <a:cubicBezTo>
                  <a:pt x="11331" y="4313"/>
                  <a:pt x="11310" y="4311"/>
                  <a:pt x="11289" y="4338"/>
                </a:cubicBezTo>
                <a:cubicBezTo>
                  <a:pt x="11290" y="4337"/>
                  <a:pt x="11314" y="4366"/>
                  <a:pt x="11314" y="4372"/>
                </a:cubicBezTo>
                <a:cubicBezTo>
                  <a:pt x="11299" y="4372"/>
                  <a:pt x="11213" y="4383"/>
                  <a:pt x="11206" y="4364"/>
                </a:cubicBezTo>
                <a:cubicBezTo>
                  <a:pt x="11200" y="4347"/>
                  <a:pt x="11238" y="4334"/>
                  <a:pt x="11231" y="4322"/>
                </a:cubicBezTo>
                <a:cubicBezTo>
                  <a:pt x="11204" y="4277"/>
                  <a:pt x="11090" y="4260"/>
                  <a:pt x="11040" y="4276"/>
                </a:cubicBezTo>
                <a:cubicBezTo>
                  <a:pt x="11036" y="4251"/>
                  <a:pt x="11060" y="4243"/>
                  <a:pt x="11063" y="4221"/>
                </a:cubicBezTo>
                <a:cubicBezTo>
                  <a:pt x="11029" y="4217"/>
                  <a:pt x="10991" y="4217"/>
                  <a:pt x="10958" y="4208"/>
                </a:cubicBezTo>
                <a:cubicBezTo>
                  <a:pt x="10913" y="4196"/>
                  <a:pt x="10958" y="4194"/>
                  <a:pt x="10932" y="4182"/>
                </a:cubicBezTo>
                <a:cubicBezTo>
                  <a:pt x="10922" y="4177"/>
                  <a:pt x="10626" y="4262"/>
                  <a:pt x="10781" y="4179"/>
                </a:cubicBezTo>
                <a:cubicBezTo>
                  <a:pt x="10720" y="4168"/>
                  <a:pt x="10705" y="4240"/>
                  <a:pt x="10654" y="4216"/>
                </a:cubicBezTo>
                <a:cubicBezTo>
                  <a:pt x="10621" y="4201"/>
                  <a:pt x="10647" y="4180"/>
                  <a:pt x="10627" y="4155"/>
                </a:cubicBezTo>
                <a:cubicBezTo>
                  <a:pt x="10606" y="4130"/>
                  <a:pt x="10580" y="4120"/>
                  <a:pt x="10552" y="4106"/>
                </a:cubicBezTo>
                <a:cubicBezTo>
                  <a:pt x="10569" y="4092"/>
                  <a:pt x="10715" y="4050"/>
                  <a:pt x="10672" y="4100"/>
                </a:cubicBezTo>
                <a:cubicBezTo>
                  <a:pt x="10809" y="4115"/>
                  <a:pt x="10950" y="4107"/>
                  <a:pt x="11088" y="4108"/>
                </a:cubicBezTo>
                <a:cubicBezTo>
                  <a:pt x="11154" y="4109"/>
                  <a:pt x="11220" y="4107"/>
                  <a:pt x="11286" y="4107"/>
                </a:cubicBezTo>
                <a:cubicBezTo>
                  <a:pt x="11320" y="4108"/>
                  <a:pt x="11358" y="4103"/>
                  <a:pt x="11391" y="4108"/>
                </a:cubicBezTo>
                <a:cubicBezTo>
                  <a:pt x="11405" y="4107"/>
                  <a:pt x="11419" y="4105"/>
                  <a:pt x="11433" y="4104"/>
                </a:cubicBezTo>
                <a:cubicBezTo>
                  <a:pt x="11433" y="4127"/>
                  <a:pt x="11446" y="4133"/>
                  <a:pt x="11472" y="4120"/>
                </a:cubicBezTo>
                <a:cubicBezTo>
                  <a:pt x="11425" y="4122"/>
                  <a:pt x="11397" y="4149"/>
                  <a:pt x="11358" y="4175"/>
                </a:cubicBezTo>
                <a:cubicBezTo>
                  <a:pt x="11406" y="4233"/>
                  <a:pt x="11519" y="4162"/>
                  <a:pt x="11577" y="4172"/>
                </a:cubicBezTo>
                <a:cubicBezTo>
                  <a:pt x="11591" y="4174"/>
                  <a:pt x="11601" y="4199"/>
                  <a:pt x="11618" y="4200"/>
                </a:cubicBezTo>
                <a:cubicBezTo>
                  <a:pt x="11643" y="4203"/>
                  <a:pt x="11658" y="4184"/>
                  <a:pt x="11684" y="4194"/>
                </a:cubicBezTo>
                <a:cubicBezTo>
                  <a:pt x="11750" y="4220"/>
                  <a:pt x="11697" y="4241"/>
                  <a:pt x="11711" y="4288"/>
                </a:cubicBezTo>
                <a:cubicBezTo>
                  <a:pt x="11713" y="4295"/>
                  <a:pt x="11702" y="4259"/>
                  <a:pt x="11711" y="4288"/>
                </a:cubicBezTo>
                <a:close/>
                <a:moveTo>
                  <a:pt x="11594" y="4427"/>
                </a:moveTo>
                <a:cubicBezTo>
                  <a:pt x="11582" y="4456"/>
                  <a:pt x="11522" y="4418"/>
                  <a:pt x="11507" y="4411"/>
                </a:cubicBezTo>
                <a:cubicBezTo>
                  <a:pt x="11507" y="4411"/>
                  <a:pt x="11621" y="4363"/>
                  <a:pt x="11594" y="4427"/>
                </a:cubicBezTo>
                <a:cubicBezTo>
                  <a:pt x="11587" y="4445"/>
                  <a:pt x="11602" y="4408"/>
                  <a:pt x="11594" y="4427"/>
                </a:cubicBezTo>
                <a:close/>
                <a:moveTo>
                  <a:pt x="11058" y="4402"/>
                </a:moveTo>
                <a:cubicBezTo>
                  <a:pt x="11077" y="4399"/>
                  <a:pt x="10983" y="4358"/>
                  <a:pt x="10983" y="4359"/>
                </a:cubicBezTo>
                <a:cubicBezTo>
                  <a:pt x="11004" y="4345"/>
                  <a:pt x="11032" y="4352"/>
                  <a:pt x="11053" y="4341"/>
                </a:cubicBezTo>
                <a:cubicBezTo>
                  <a:pt x="11057" y="4339"/>
                  <a:pt x="11075" y="4310"/>
                  <a:pt x="11074" y="4310"/>
                </a:cubicBezTo>
                <a:cubicBezTo>
                  <a:pt x="11111" y="4304"/>
                  <a:pt x="11100" y="4332"/>
                  <a:pt x="11071" y="4340"/>
                </a:cubicBezTo>
                <a:cubicBezTo>
                  <a:pt x="11107" y="4393"/>
                  <a:pt x="11143" y="4345"/>
                  <a:pt x="11182" y="4364"/>
                </a:cubicBezTo>
                <a:cubicBezTo>
                  <a:pt x="11178" y="4362"/>
                  <a:pt x="11197" y="4400"/>
                  <a:pt x="11201" y="4404"/>
                </a:cubicBezTo>
                <a:cubicBezTo>
                  <a:pt x="11209" y="4410"/>
                  <a:pt x="11235" y="4402"/>
                  <a:pt x="11245" y="4407"/>
                </a:cubicBezTo>
                <a:cubicBezTo>
                  <a:pt x="11204" y="4484"/>
                  <a:pt x="11117" y="4391"/>
                  <a:pt x="11058" y="4402"/>
                </a:cubicBezTo>
                <a:cubicBezTo>
                  <a:pt x="11055" y="4403"/>
                  <a:pt x="11112" y="4392"/>
                  <a:pt x="11058" y="4402"/>
                </a:cubicBezTo>
                <a:close/>
                <a:moveTo>
                  <a:pt x="11127" y="4785"/>
                </a:moveTo>
                <a:cubicBezTo>
                  <a:pt x="11081" y="4823"/>
                  <a:pt x="11024" y="4817"/>
                  <a:pt x="10976" y="4772"/>
                </a:cubicBezTo>
                <a:cubicBezTo>
                  <a:pt x="11030" y="4763"/>
                  <a:pt x="11077" y="4789"/>
                  <a:pt x="11127" y="4785"/>
                </a:cubicBezTo>
                <a:close/>
                <a:moveTo>
                  <a:pt x="11171" y="4934"/>
                </a:moveTo>
                <a:cubicBezTo>
                  <a:pt x="11184" y="4938"/>
                  <a:pt x="11239" y="4923"/>
                  <a:pt x="11242" y="4926"/>
                </a:cubicBezTo>
                <a:cubicBezTo>
                  <a:pt x="11263" y="4950"/>
                  <a:pt x="11230" y="4948"/>
                  <a:pt x="11236" y="4961"/>
                </a:cubicBezTo>
                <a:cubicBezTo>
                  <a:pt x="11241" y="4976"/>
                  <a:pt x="11226" y="4967"/>
                  <a:pt x="11248" y="4986"/>
                </a:cubicBezTo>
                <a:cubicBezTo>
                  <a:pt x="11267" y="5003"/>
                  <a:pt x="11304" y="4993"/>
                  <a:pt x="11327" y="5015"/>
                </a:cubicBezTo>
                <a:cubicBezTo>
                  <a:pt x="11310" y="5018"/>
                  <a:pt x="11233" y="5037"/>
                  <a:pt x="11217" y="5030"/>
                </a:cubicBezTo>
                <a:cubicBezTo>
                  <a:pt x="11186" y="5016"/>
                  <a:pt x="11235" y="5027"/>
                  <a:pt x="11199" y="5000"/>
                </a:cubicBezTo>
                <a:cubicBezTo>
                  <a:pt x="11193" y="4996"/>
                  <a:pt x="11124" y="4922"/>
                  <a:pt x="11171" y="4934"/>
                </a:cubicBezTo>
                <a:cubicBezTo>
                  <a:pt x="11194" y="4940"/>
                  <a:pt x="11159" y="4931"/>
                  <a:pt x="11171" y="4934"/>
                </a:cubicBezTo>
                <a:close/>
                <a:moveTo>
                  <a:pt x="11326" y="4832"/>
                </a:moveTo>
                <a:cubicBezTo>
                  <a:pt x="11269" y="4824"/>
                  <a:pt x="11213" y="4815"/>
                  <a:pt x="11157" y="4807"/>
                </a:cubicBezTo>
                <a:cubicBezTo>
                  <a:pt x="11199" y="4797"/>
                  <a:pt x="11287" y="4785"/>
                  <a:pt x="11330" y="4801"/>
                </a:cubicBezTo>
                <a:cubicBezTo>
                  <a:pt x="11354" y="4810"/>
                  <a:pt x="11375" y="4840"/>
                  <a:pt x="11326" y="4832"/>
                </a:cubicBezTo>
                <a:cubicBezTo>
                  <a:pt x="11270" y="4824"/>
                  <a:pt x="11341" y="4835"/>
                  <a:pt x="11326" y="4832"/>
                </a:cubicBezTo>
                <a:close/>
                <a:moveTo>
                  <a:pt x="10907" y="4351"/>
                </a:moveTo>
                <a:cubicBezTo>
                  <a:pt x="10903" y="4290"/>
                  <a:pt x="10969" y="4235"/>
                  <a:pt x="10944" y="4325"/>
                </a:cubicBezTo>
                <a:cubicBezTo>
                  <a:pt x="10936" y="4352"/>
                  <a:pt x="10910" y="4405"/>
                  <a:pt x="10907" y="4351"/>
                </a:cubicBezTo>
                <a:cubicBezTo>
                  <a:pt x="10905" y="4321"/>
                  <a:pt x="10908" y="4361"/>
                  <a:pt x="10907" y="4351"/>
                </a:cubicBezTo>
                <a:close/>
                <a:moveTo>
                  <a:pt x="10937" y="4206"/>
                </a:moveTo>
                <a:cubicBezTo>
                  <a:pt x="10936" y="4213"/>
                  <a:pt x="10935" y="4220"/>
                  <a:pt x="10934" y="4227"/>
                </a:cubicBezTo>
                <a:cubicBezTo>
                  <a:pt x="10923" y="4224"/>
                  <a:pt x="10924" y="4217"/>
                  <a:pt x="10937" y="4206"/>
                </a:cubicBezTo>
                <a:cubicBezTo>
                  <a:pt x="10936" y="4213"/>
                  <a:pt x="10930" y="4210"/>
                  <a:pt x="10937" y="4206"/>
                </a:cubicBezTo>
                <a:close/>
                <a:moveTo>
                  <a:pt x="10831" y="4343"/>
                </a:moveTo>
                <a:cubicBezTo>
                  <a:pt x="10740" y="4371"/>
                  <a:pt x="10691" y="4359"/>
                  <a:pt x="10648" y="4300"/>
                </a:cubicBezTo>
                <a:cubicBezTo>
                  <a:pt x="10796" y="4307"/>
                  <a:pt x="10801" y="4309"/>
                  <a:pt x="10831" y="4343"/>
                </a:cubicBezTo>
                <a:close/>
                <a:moveTo>
                  <a:pt x="10153" y="5593"/>
                </a:moveTo>
                <a:cubicBezTo>
                  <a:pt x="10151" y="5590"/>
                  <a:pt x="10149" y="5587"/>
                  <a:pt x="10146" y="5583"/>
                </a:cubicBezTo>
                <a:cubicBezTo>
                  <a:pt x="10158" y="5581"/>
                  <a:pt x="10153" y="5589"/>
                  <a:pt x="10153" y="5593"/>
                </a:cubicBezTo>
                <a:close/>
                <a:moveTo>
                  <a:pt x="10029" y="4897"/>
                </a:moveTo>
                <a:cubicBezTo>
                  <a:pt x="10020" y="4907"/>
                  <a:pt x="10018" y="4879"/>
                  <a:pt x="10028" y="4868"/>
                </a:cubicBezTo>
                <a:cubicBezTo>
                  <a:pt x="10050" y="4843"/>
                  <a:pt x="10139" y="4854"/>
                  <a:pt x="10166" y="4853"/>
                </a:cubicBezTo>
                <a:cubicBezTo>
                  <a:pt x="10279" y="4851"/>
                  <a:pt x="10391" y="4855"/>
                  <a:pt x="10504" y="4858"/>
                </a:cubicBezTo>
                <a:cubicBezTo>
                  <a:pt x="10429" y="4926"/>
                  <a:pt x="10358" y="4872"/>
                  <a:pt x="10274" y="4865"/>
                </a:cubicBezTo>
                <a:cubicBezTo>
                  <a:pt x="10227" y="4861"/>
                  <a:pt x="10186" y="4876"/>
                  <a:pt x="10140" y="4878"/>
                </a:cubicBezTo>
                <a:cubicBezTo>
                  <a:pt x="10100" y="4880"/>
                  <a:pt x="10060" y="4862"/>
                  <a:pt x="10029" y="4897"/>
                </a:cubicBezTo>
                <a:cubicBezTo>
                  <a:pt x="10028" y="4899"/>
                  <a:pt x="10068" y="4853"/>
                  <a:pt x="10029" y="4897"/>
                </a:cubicBezTo>
                <a:close/>
                <a:moveTo>
                  <a:pt x="9920" y="5316"/>
                </a:moveTo>
                <a:cubicBezTo>
                  <a:pt x="9898" y="5334"/>
                  <a:pt x="9908" y="5292"/>
                  <a:pt x="9916" y="5283"/>
                </a:cubicBezTo>
                <a:cubicBezTo>
                  <a:pt x="9932" y="5266"/>
                  <a:pt x="10013" y="5279"/>
                  <a:pt x="10036" y="5279"/>
                </a:cubicBezTo>
                <a:cubicBezTo>
                  <a:pt x="10001" y="5303"/>
                  <a:pt x="9953" y="5288"/>
                  <a:pt x="9920" y="5316"/>
                </a:cubicBezTo>
                <a:cubicBezTo>
                  <a:pt x="9915" y="5321"/>
                  <a:pt x="9954" y="5287"/>
                  <a:pt x="9920" y="5316"/>
                </a:cubicBezTo>
                <a:close/>
                <a:moveTo>
                  <a:pt x="9963" y="5588"/>
                </a:moveTo>
                <a:cubicBezTo>
                  <a:pt x="9951" y="5597"/>
                  <a:pt x="9943" y="5594"/>
                  <a:pt x="9939" y="5581"/>
                </a:cubicBezTo>
                <a:cubicBezTo>
                  <a:pt x="9948" y="5574"/>
                  <a:pt x="9956" y="5576"/>
                  <a:pt x="9963" y="5588"/>
                </a:cubicBezTo>
                <a:cubicBezTo>
                  <a:pt x="9955" y="5590"/>
                  <a:pt x="9956" y="5583"/>
                  <a:pt x="9963" y="5588"/>
                </a:cubicBezTo>
                <a:close/>
                <a:moveTo>
                  <a:pt x="10063" y="5582"/>
                </a:moveTo>
                <a:cubicBezTo>
                  <a:pt x="10030" y="5598"/>
                  <a:pt x="10013" y="5598"/>
                  <a:pt x="9990" y="5584"/>
                </a:cubicBezTo>
                <a:cubicBezTo>
                  <a:pt x="10013" y="5568"/>
                  <a:pt x="10030" y="5572"/>
                  <a:pt x="10063" y="5582"/>
                </a:cubicBezTo>
                <a:close/>
                <a:moveTo>
                  <a:pt x="10467" y="4740"/>
                </a:moveTo>
                <a:cubicBezTo>
                  <a:pt x="10460" y="4731"/>
                  <a:pt x="10420" y="4770"/>
                  <a:pt x="10402" y="4774"/>
                </a:cubicBezTo>
                <a:cubicBezTo>
                  <a:pt x="10360" y="4782"/>
                  <a:pt x="10294" y="4762"/>
                  <a:pt x="10251" y="4762"/>
                </a:cubicBezTo>
                <a:cubicBezTo>
                  <a:pt x="10127" y="4763"/>
                  <a:pt x="9999" y="4772"/>
                  <a:pt x="9876" y="4764"/>
                </a:cubicBezTo>
                <a:cubicBezTo>
                  <a:pt x="9893" y="4718"/>
                  <a:pt x="9913" y="4746"/>
                  <a:pt x="9952" y="4735"/>
                </a:cubicBezTo>
                <a:cubicBezTo>
                  <a:pt x="9971" y="4729"/>
                  <a:pt x="9983" y="4710"/>
                  <a:pt x="10001" y="4709"/>
                </a:cubicBezTo>
                <a:cubicBezTo>
                  <a:pt x="10019" y="4707"/>
                  <a:pt x="10048" y="4735"/>
                  <a:pt x="10069" y="4738"/>
                </a:cubicBezTo>
                <a:cubicBezTo>
                  <a:pt x="10107" y="4743"/>
                  <a:pt x="10138" y="4720"/>
                  <a:pt x="10174" y="4716"/>
                </a:cubicBezTo>
                <a:cubicBezTo>
                  <a:pt x="10249" y="4708"/>
                  <a:pt x="10300" y="4750"/>
                  <a:pt x="10376" y="4733"/>
                </a:cubicBezTo>
                <a:cubicBezTo>
                  <a:pt x="10456" y="4716"/>
                  <a:pt x="10521" y="4705"/>
                  <a:pt x="10599" y="4748"/>
                </a:cubicBezTo>
                <a:cubicBezTo>
                  <a:pt x="10550" y="4738"/>
                  <a:pt x="10507" y="4790"/>
                  <a:pt x="10467" y="4740"/>
                </a:cubicBezTo>
                <a:cubicBezTo>
                  <a:pt x="10464" y="4737"/>
                  <a:pt x="10510" y="4792"/>
                  <a:pt x="10467" y="4740"/>
                </a:cubicBezTo>
                <a:close/>
                <a:moveTo>
                  <a:pt x="9099" y="4890"/>
                </a:moveTo>
                <a:cubicBezTo>
                  <a:pt x="8951" y="4883"/>
                  <a:pt x="8802" y="4891"/>
                  <a:pt x="8654" y="4906"/>
                </a:cubicBezTo>
                <a:cubicBezTo>
                  <a:pt x="8631" y="4909"/>
                  <a:pt x="8597" y="4922"/>
                  <a:pt x="8575" y="4917"/>
                </a:cubicBezTo>
                <a:cubicBezTo>
                  <a:pt x="8558" y="4913"/>
                  <a:pt x="8545" y="4887"/>
                  <a:pt x="8530" y="4888"/>
                </a:cubicBezTo>
                <a:cubicBezTo>
                  <a:pt x="8468" y="4890"/>
                  <a:pt x="8505" y="4921"/>
                  <a:pt x="8523" y="4938"/>
                </a:cubicBezTo>
                <a:cubicBezTo>
                  <a:pt x="8472" y="4954"/>
                  <a:pt x="8379" y="4946"/>
                  <a:pt x="8345" y="4898"/>
                </a:cubicBezTo>
                <a:cubicBezTo>
                  <a:pt x="8364" y="4880"/>
                  <a:pt x="8394" y="4890"/>
                  <a:pt x="8412" y="4869"/>
                </a:cubicBezTo>
                <a:cubicBezTo>
                  <a:pt x="8312" y="4860"/>
                  <a:pt x="8211" y="4864"/>
                  <a:pt x="8112" y="4867"/>
                </a:cubicBezTo>
                <a:cubicBezTo>
                  <a:pt x="8068" y="4869"/>
                  <a:pt x="8043" y="4826"/>
                  <a:pt x="8124" y="4832"/>
                </a:cubicBezTo>
                <a:cubicBezTo>
                  <a:pt x="8176" y="4836"/>
                  <a:pt x="8230" y="4832"/>
                  <a:pt x="8283" y="4833"/>
                </a:cubicBezTo>
                <a:cubicBezTo>
                  <a:pt x="8307" y="4834"/>
                  <a:pt x="8331" y="4836"/>
                  <a:pt x="8354" y="4831"/>
                </a:cubicBezTo>
                <a:cubicBezTo>
                  <a:pt x="8374" y="4826"/>
                  <a:pt x="8385" y="4805"/>
                  <a:pt x="8407" y="4806"/>
                </a:cubicBezTo>
                <a:cubicBezTo>
                  <a:pt x="8410" y="4829"/>
                  <a:pt x="8372" y="4838"/>
                  <a:pt x="8380" y="4858"/>
                </a:cubicBezTo>
                <a:cubicBezTo>
                  <a:pt x="8393" y="4893"/>
                  <a:pt x="8415" y="4860"/>
                  <a:pt x="8430" y="4847"/>
                </a:cubicBezTo>
                <a:cubicBezTo>
                  <a:pt x="8466" y="4818"/>
                  <a:pt x="8427" y="4795"/>
                  <a:pt x="8481" y="4823"/>
                </a:cubicBezTo>
                <a:cubicBezTo>
                  <a:pt x="8501" y="4833"/>
                  <a:pt x="8516" y="4861"/>
                  <a:pt x="8534" y="4868"/>
                </a:cubicBezTo>
                <a:cubicBezTo>
                  <a:pt x="8562" y="4879"/>
                  <a:pt x="8603" y="4867"/>
                  <a:pt x="8632" y="4866"/>
                </a:cubicBezTo>
                <a:cubicBezTo>
                  <a:pt x="8715" y="4864"/>
                  <a:pt x="8807" y="4882"/>
                  <a:pt x="8889" y="4868"/>
                </a:cubicBezTo>
                <a:cubicBezTo>
                  <a:pt x="8922" y="4862"/>
                  <a:pt x="8939" y="4851"/>
                  <a:pt x="8976" y="4851"/>
                </a:cubicBezTo>
                <a:cubicBezTo>
                  <a:pt x="9012" y="4851"/>
                  <a:pt x="9048" y="4855"/>
                  <a:pt x="9085" y="4854"/>
                </a:cubicBezTo>
                <a:cubicBezTo>
                  <a:pt x="9172" y="4853"/>
                  <a:pt x="9259" y="4853"/>
                  <a:pt x="9346" y="4853"/>
                </a:cubicBezTo>
                <a:cubicBezTo>
                  <a:pt x="9514" y="4853"/>
                  <a:pt x="9703" y="4819"/>
                  <a:pt x="9866" y="4868"/>
                </a:cubicBezTo>
                <a:cubicBezTo>
                  <a:pt x="9612" y="4868"/>
                  <a:pt x="9354" y="4901"/>
                  <a:pt x="9099" y="4890"/>
                </a:cubicBezTo>
                <a:cubicBezTo>
                  <a:pt x="9039" y="4887"/>
                  <a:pt x="9314" y="4899"/>
                  <a:pt x="9099" y="4890"/>
                </a:cubicBezTo>
                <a:close/>
                <a:moveTo>
                  <a:pt x="9322" y="5232"/>
                </a:moveTo>
                <a:cubicBezTo>
                  <a:pt x="9321" y="5253"/>
                  <a:pt x="9276" y="5261"/>
                  <a:pt x="9269" y="5244"/>
                </a:cubicBezTo>
                <a:cubicBezTo>
                  <a:pt x="9257" y="5215"/>
                  <a:pt x="9324" y="5195"/>
                  <a:pt x="9322" y="5232"/>
                </a:cubicBezTo>
                <a:cubicBezTo>
                  <a:pt x="9321" y="5248"/>
                  <a:pt x="9323" y="5216"/>
                  <a:pt x="9322" y="5232"/>
                </a:cubicBezTo>
                <a:close/>
                <a:moveTo>
                  <a:pt x="9164" y="5787"/>
                </a:moveTo>
                <a:cubicBezTo>
                  <a:pt x="9128" y="5789"/>
                  <a:pt x="9099" y="5827"/>
                  <a:pt x="9059" y="5807"/>
                </a:cubicBezTo>
                <a:cubicBezTo>
                  <a:pt x="9106" y="5769"/>
                  <a:pt x="9110" y="5768"/>
                  <a:pt x="9164" y="5787"/>
                </a:cubicBezTo>
                <a:close/>
                <a:moveTo>
                  <a:pt x="8648" y="5922"/>
                </a:moveTo>
                <a:cubicBezTo>
                  <a:pt x="8631" y="5883"/>
                  <a:pt x="8389" y="5976"/>
                  <a:pt x="8375" y="5896"/>
                </a:cubicBezTo>
                <a:cubicBezTo>
                  <a:pt x="8498" y="5892"/>
                  <a:pt x="8611" y="5846"/>
                  <a:pt x="8733" y="5893"/>
                </a:cubicBezTo>
                <a:cubicBezTo>
                  <a:pt x="8726" y="5960"/>
                  <a:pt x="8674" y="5944"/>
                  <a:pt x="8625" y="5947"/>
                </a:cubicBezTo>
                <a:cubicBezTo>
                  <a:pt x="8623" y="5929"/>
                  <a:pt x="8656" y="5940"/>
                  <a:pt x="8648" y="5922"/>
                </a:cubicBezTo>
                <a:cubicBezTo>
                  <a:pt x="8643" y="5911"/>
                  <a:pt x="8657" y="5941"/>
                  <a:pt x="8648" y="5922"/>
                </a:cubicBezTo>
                <a:close/>
                <a:moveTo>
                  <a:pt x="8664" y="5523"/>
                </a:moveTo>
                <a:cubicBezTo>
                  <a:pt x="8645" y="5517"/>
                  <a:pt x="8671" y="5502"/>
                  <a:pt x="8673" y="5499"/>
                </a:cubicBezTo>
                <a:cubicBezTo>
                  <a:pt x="8690" y="5486"/>
                  <a:pt x="8726" y="5498"/>
                  <a:pt x="8742" y="5502"/>
                </a:cubicBezTo>
                <a:cubicBezTo>
                  <a:pt x="8721" y="5527"/>
                  <a:pt x="8694" y="5533"/>
                  <a:pt x="8664" y="5523"/>
                </a:cubicBezTo>
                <a:cubicBezTo>
                  <a:pt x="8656" y="5520"/>
                  <a:pt x="8691" y="5532"/>
                  <a:pt x="8664" y="5523"/>
                </a:cubicBezTo>
                <a:close/>
                <a:moveTo>
                  <a:pt x="8672" y="5132"/>
                </a:moveTo>
                <a:cubicBezTo>
                  <a:pt x="8723" y="5133"/>
                  <a:pt x="8775" y="5124"/>
                  <a:pt x="8827" y="5162"/>
                </a:cubicBezTo>
                <a:cubicBezTo>
                  <a:pt x="8767" y="5167"/>
                  <a:pt x="8715" y="5170"/>
                  <a:pt x="8672" y="5132"/>
                </a:cubicBezTo>
                <a:close/>
                <a:moveTo>
                  <a:pt x="8332" y="4921"/>
                </a:moveTo>
                <a:cubicBezTo>
                  <a:pt x="8333" y="4933"/>
                  <a:pt x="8332" y="4914"/>
                  <a:pt x="8332" y="4921"/>
                </a:cubicBezTo>
                <a:cubicBezTo>
                  <a:pt x="8332" y="4922"/>
                  <a:pt x="8332" y="4920"/>
                  <a:pt x="8332" y="4921"/>
                </a:cubicBezTo>
                <a:close/>
                <a:moveTo>
                  <a:pt x="8258" y="4899"/>
                </a:moveTo>
                <a:cubicBezTo>
                  <a:pt x="8244" y="4931"/>
                  <a:pt x="8230" y="4930"/>
                  <a:pt x="8213" y="4902"/>
                </a:cubicBezTo>
                <a:cubicBezTo>
                  <a:pt x="8228" y="4901"/>
                  <a:pt x="8243" y="4900"/>
                  <a:pt x="8258" y="4899"/>
                </a:cubicBezTo>
                <a:close/>
                <a:moveTo>
                  <a:pt x="7830" y="5681"/>
                </a:moveTo>
                <a:cubicBezTo>
                  <a:pt x="7872" y="5660"/>
                  <a:pt x="7906" y="5690"/>
                  <a:pt x="7941" y="5686"/>
                </a:cubicBezTo>
                <a:cubicBezTo>
                  <a:pt x="7906" y="5692"/>
                  <a:pt x="7870" y="5716"/>
                  <a:pt x="7830" y="5681"/>
                </a:cubicBezTo>
                <a:close/>
                <a:moveTo>
                  <a:pt x="7927" y="5825"/>
                </a:moveTo>
                <a:cubicBezTo>
                  <a:pt x="7914" y="5832"/>
                  <a:pt x="7901" y="5832"/>
                  <a:pt x="7888" y="5827"/>
                </a:cubicBezTo>
                <a:cubicBezTo>
                  <a:pt x="7901" y="5832"/>
                  <a:pt x="7914" y="5832"/>
                  <a:pt x="7927" y="5825"/>
                </a:cubicBezTo>
                <a:close/>
                <a:moveTo>
                  <a:pt x="7878" y="5860"/>
                </a:moveTo>
                <a:cubicBezTo>
                  <a:pt x="7878" y="5860"/>
                  <a:pt x="7868" y="5837"/>
                  <a:pt x="7878" y="5860"/>
                </a:cubicBezTo>
                <a:cubicBezTo>
                  <a:pt x="7878" y="5860"/>
                  <a:pt x="7877" y="5857"/>
                  <a:pt x="7878" y="5860"/>
                </a:cubicBezTo>
                <a:close/>
                <a:moveTo>
                  <a:pt x="7871" y="5852"/>
                </a:moveTo>
                <a:cubicBezTo>
                  <a:pt x="7869" y="5853"/>
                  <a:pt x="7870" y="5853"/>
                  <a:pt x="7871" y="5852"/>
                </a:cubicBezTo>
                <a:cubicBezTo>
                  <a:pt x="7871" y="5853"/>
                  <a:pt x="7871" y="5853"/>
                  <a:pt x="7871" y="5852"/>
                </a:cubicBezTo>
                <a:close/>
                <a:moveTo>
                  <a:pt x="7788" y="5058"/>
                </a:moveTo>
                <a:cubicBezTo>
                  <a:pt x="7804" y="4991"/>
                  <a:pt x="7905" y="5016"/>
                  <a:pt x="7954" y="5031"/>
                </a:cubicBezTo>
                <a:cubicBezTo>
                  <a:pt x="7903" y="5059"/>
                  <a:pt x="7844" y="5060"/>
                  <a:pt x="7788" y="5058"/>
                </a:cubicBezTo>
                <a:cubicBezTo>
                  <a:pt x="7790" y="5050"/>
                  <a:pt x="7845" y="5060"/>
                  <a:pt x="7788" y="5058"/>
                </a:cubicBezTo>
                <a:close/>
                <a:moveTo>
                  <a:pt x="7796" y="5697"/>
                </a:moveTo>
                <a:cubicBezTo>
                  <a:pt x="7797" y="5708"/>
                  <a:pt x="7790" y="5709"/>
                  <a:pt x="7773" y="5702"/>
                </a:cubicBezTo>
                <a:cubicBezTo>
                  <a:pt x="7771" y="5691"/>
                  <a:pt x="7779" y="5689"/>
                  <a:pt x="7796" y="5697"/>
                </a:cubicBezTo>
                <a:cubicBezTo>
                  <a:pt x="7796" y="5699"/>
                  <a:pt x="7788" y="5697"/>
                  <a:pt x="7796" y="5697"/>
                </a:cubicBezTo>
                <a:close/>
                <a:moveTo>
                  <a:pt x="7771" y="4931"/>
                </a:moveTo>
                <a:cubicBezTo>
                  <a:pt x="7777" y="4885"/>
                  <a:pt x="7708" y="4902"/>
                  <a:pt x="7683" y="4901"/>
                </a:cubicBezTo>
                <a:cubicBezTo>
                  <a:pt x="7638" y="4898"/>
                  <a:pt x="7601" y="4875"/>
                  <a:pt x="7600" y="4929"/>
                </a:cubicBezTo>
                <a:cubicBezTo>
                  <a:pt x="7573" y="4930"/>
                  <a:pt x="7546" y="4932"/>
                  <a:pt x="7518" y="4933"/>
                </a:cubicBezTo>
                <a:cubicBezTo>
                  <a:pt x="7520" y="4917"/>
                  <a:pt x="7515" y="4907"/>
                  <a:pt x="7501" y="4903"/>
                </a:cubicBezTo>
                <a:cubicBezTo>
                  <a:pt x="7479" y="4896"/>
                  <a:pt x="7456" y="4892"/>
                  <a:pt x="7435" y="4895"/>
                </a:cubicBezTo>
                <a:cubicBezTo>
                  <a:pt x="7459" y="4891"/>
                  <a:pt x="7460" y="4873"/>
                  <a:pt x="7491" y="4868"/>
                </a:cubicBezTo>
                <a:cubicBezTo>
                  <a:pt x="7525" y="4862"/>
                  <a:pt x="7571" y="4877"/>
                  <a:pt x="7608" y="4877"/>
                </a:cubicBezTo>
                <a:cubicBezTo>
                  <a:pt x="7658" y="4876"/>
                  <a:pt x="7716" y="4859"/>
                  <a:pt x="7765" y="4866"/>
                </a:cubicBezTo>
                <a:cubicBezTo>
                  <a:pt x="7824" y="4875"/>
                  <a:pt x="7792" y="4884"/>
                  <a:pt x="7834" y="4895"/>
                </a:cubicBezTo>
                <a:cubicBezTo>
                  <a:pt x="7875" y="4906"/>
                  <a:pt x="7915" y="4902"/>
                  <a:pt x="7955" y="4890"/>
                </a:cubicBezTo>
                <a:cubicBezTo>
                  <a:pt x="7957" y="4883"/>
                  <a:pt x="7959" y="4876"/>
                  <a:pt x="7959" y="4869"/>
                </a:cubicBezTo>
                <a:cubicBezTo>
                  <a:pt x="7976" y="4869"/>
                  <a:pt x="7994" y="4870"/>
                  <a:pt x="8012" y="4870"/>
                </a:cubicBezTo>
                <a:cubicBezTo>
                  <a:pt x="8044" y="4876"/>
                  <a:pt x="8058" y="4895"/>
                  <a:pt x="8094" y="4899"/>
                </a:cubicBezTo>
                <a:cubicBezTo>
                  <a:pt x="8128" y="4904"/>
                  <a:pt x="8157" y="4876"/>
                  <a:pt x="8191" y="4896"/>
                </a:cubicBezTo>
                <a:cubicBezTo>
                  <a:pt x="8177" y="4940"/>
                  <a:pt x="8150" y="4924"/>
                  <a:pt x="8117" y="4928"/>
                </a:cubicBezTo>
                <a:cubicBezTo>
                  <a:pt x="8103" y="4923"/>
                  <a:pt x="8089" y="4922"/>
                  <a:pt x="8074" y="4923"/>
                </a:cubicBezTo>
                <a:cubicBezTo>
                  <a:pt x="8059" y="4930"/>
                  <a:pt x="8045" y="4940"/>
                  <a:pt x="8033" y="4951"/>
                </a:cubicBezTo>
                <a:cubicBezTo>
                  <a:pt x="7988" y="4964"/>
                  <a:pt x="7966" y="4949"/>
                  <a:pt x="7922" y="4941"/>
                </a:cubicBezTo>
                <a:cubicBezTo>
                  <a:pt x="7872" y="4931"/>
                  <a:pt x="7821" y="4937"/>
                  <a:pt x="7771" y="4931"/>
                </a:cubicBezTo>
                <a:cubicBezTo>
                  <a:pt x="7774" y="4910"/>
                  <a:pt x="7834" y="4938"/>
                  <a:pt x="7771" y="4931"/>
                </a:cubicBezTo>
                <a:close/>
                <a:moveTo>
                  <a:pt x="7485" y="5411"/>
                </a:moveTo>
                <a:cubicBezTo>
                  <a:pt x="7459" y="5427"/>
                  <a:pt x="7470" y="5386"/>
                  <a:pt x="7482" y="5376"/>
                </a:cubicBezTo>
                <a:cubicBezTo>
                  <a:pt x="7503" y="5359"/>
                  <a:pt x="7572" y="5361"/>
                  <a:pt x="7595" y="5371"/>
                </a:cubicBezTo>
                <a:cubicBezTo>
                  <a:pt x="7562" y="5397"/>
                  <a:pt x="7519" y="5388"/>
                  <a:pt x="7485" y="5411"/>
                </a:cubicBezTo>
                <a:cubicBezTo>
                  <a:pt x="7475" y="5417"/>
                  <a:pt x="7517" y="5390"/>
                  <a:pt x="7485" y="5411"/>
                </a:cubicBezTo>
                <a:close/>
                <a:moveTo>
                  <a:pt x="7499" y="5877"/>
                </a:moveTo>
                <a:cubicBezTo>
                  <a:pt x="7450" y="5869"/>
                  <a:pt x="7402" y="5887"/>
                  <a:pt x="7365" y="5844"/>
                </a:cubicBezTo>
                <a:cubicBezTo>
                  <a:pt x="7396" y="5837"/>
                  <a:pt x="7466" y="5820"/>
                  <a:pt x="7496" y="5838"/>
                </a:cubicBezTo>
                <a:cubicBezTo>
                  <a:pt x="7507" y="5844"/>
                  <a:pt x="7544" y="5884"/>
                  <a:pt x="7499" y="5877"/>
                </a:cubicBezTo>
                <a:cubicBezTo>
                  <a:pt x="7456" y="5870"/>
                  <a:pt x="7510" y="5879"/>
                  <a:pt x="7499" y="5877"/>
                </a:cubicBezTo>
                <a:close/>
                <a:moveTo>
                  <a:pt x="7387" y="5032"/>
                </a:moveTo>
                <a:cubicBezTo>
                  <a:pt x="7407" y="5011"/>
                  <a:pt x="7440" y="5027"/>
                  <a:pt x="7463" y="5016"/>
                </a:cubicBezTo>
                <a:cubicBezTo>
                  <a:pt x="7452" y="5002"/>
                  <a:pt x="7354" y="5001"/>
                  <a:pt x="7346" y="5009"/>
                </a:cubicBezTo>
                <a:cubicBezTo>
                  <a:pt x="7296" y="5057"/>
                  <a:pt x="7363" y="5056"/>
                  <a:pt x="7383" y="5075"/>
                </a:cubicBezTo>
                <a:cubicBezTo>
                  <a:pt x="7344" y="5089"/>
                  <a:pt x="7331" y="5096"/>
                  <a:pt x="7307" y="5063"/>
                </a:cubicBezTo>
                <a:cubicBezTo>
                  <a:pt x="7260" y="4999"/>
                  <a:pt x="7332" y="4982"/>
                  <a:pt x="7379" y="4976"/>
                </a:cubicBezTo>
                <a:cubicBezTo>
                  <a:pt x="7305" y="4931"/>
                  <a:pt x="7515" y="4927"/>
                  <a:pt x="7501" y="5007"/>
                </a:cubicBezTo>
                <a:cubicBezTo>
                  <a:pt x="7498" y="5024"/>
                  <a:pt x="7618" y="5034"/>
                  <a:pt x="7631" y="5032"/>
                </a:cubicBezTo>
                <a:cubicBezTo>
                  <a:pt x="7644" y="5029"/>
                  <a:pt x="7671" y="5011"/>
                  <a:pt x="7682" y="5011"/>
                </a:cubicBezTo>
                <a:cubicBezTo>
                  <a:pt x="7714" y="5013"/>
                  <a:pt x="7651" y="5033"/>
                  <a:pt x="7707" y="5049"/>
                </a:cubicBezTo>
                <a:cubicBezTo>
                  <a:pt x="7669" y="5038"/>
                  <a:pt x="7621" y="5064"/>
                  <a:pt x="7577" y="5064"/>
                </a:cubicBezTo>
                <a:cubicBezTo>
                  <a:pt x="7512" y="5065"/>
                  <a:pt x="7448" y="5055"/>
                  <a:pt x="7387" y="5032"/>
                </a:cubicBezTo>
                <a:cubicBezTo>
                  <a:pt x="7407" y="5010"/>
                  <a:pt x="7461" y="5061"/>
                  <a:pt x="7387" y="5032"/>
                </a:cubicBezTo>
                <a:close/>
                <a:moveTo>
                  <a:pt x="7343" y="5690"/>
                </a:moveTo>
                <a:cubicBezTo>
                  <a:pt x="7306" y="5699"/>
                  <a:pt x="7273" y="5692"/>
                  <a:pt x="7233" y="5667"/>
                </a:cubicBezTo>
                <a:cubicBezTo>
                  <a:pt x="7290" y="5658"/>
                  <a:pt x="7290" y="5658"/>
                  <a:pt x="7343" y="5690"/>
                </a:cubicBezTo>
                <a:close/>
                <a:moveTo>
                  <a:pt x="7288" y="4573"/>
                </a:moveTo>
                <a:cubicBezTo>
                  <a:pt x="7285" y="4533"/>
                  <a:pt x="7277" y="4519"/>
                  <a:pt x="7294" y="4477"/>
                </a:cubicBezTo>
                <a:cubicBezTo>
                  <a:pt x="7242" y="4462"/>
                  <a:pt x="7087" y="4485"/>
                  <a:pt x="7090" y="4441"/>
                </a:cubicBezTo>
                <a:cubicBezTo>
                  <a:pt x="7101" y="4444"/>
                  <a:pt x="7113" y="4445"/>
                  <a:pt x="7125" y="4444"/>
                </a:cubicBezTo>
                <a:cubicBezTo>
                  <a:pt x="7130" y="4435"/>
                  <a:pt x="7130" y="4426"/>
                  <a:pt x="7125" y="4416"/>
                </a:cubicBezTo>
                <a:cubicBezTo>
                  <a:pt x="7138" y="4383"/>
                  <a:pt x="7116" y="4352"/>
                  <a:pt x="7163" y="4332"/>
                </a:cubicBezTo>
                <a:cubicBezTo>
                  <a:pt x="7175" y="4327"/>
                  <a:pt x="7228" y="4320"/>
                  <a:pt x="7228" y="4346"/>
                </a:cubicBezTo>
                <a:cubicBezTo>
                  <a:pt x="7228" y="4371"/>
                  <a:pt x="7180" y="4362"/>
                  <a:pt x="7167" y="4372"/>
                </a:cubicBezTo>
                <a:cubicBezTo>
                  <a:pt x="7088" y="4430"/>
                  <a:pt x="7195" y="4439"/>
                  <a:pt x="7243" y="4436"/>
                </a:cubicBezTo>
                <a:cubicBezTo>
                  <a:pt x="7247" y="4420"/>
                  <a:pt x="7223" y="4421"/>
                  <a:pt x="7224" y="4405"/>
                </a:cubicBezTo>
                <a:cubicBezTo>
                  <a:pt x="7331" y="4409"/>
                  <a:pt x="7439" y="4408"/>
                  <a:pt x="7546" y="4415"/>
                </a:cubicBezTo>
                <a:cubicBezTo>
                  <a:pt x="7600" y="4418"/>
                  <a:pt x="7654" y="4421"/>
                  <a:pt x="7707" y="4428"/>
                </a:cubicBezTo>
                <a:cubicBezTo>
                  <a:pt x="7742" y="4433"/>
                  <a:pt x="7789" y="4459"/>
                  <a:pt x="7818" y="4438"/>
                </a:cubicBezTo>
                <a:cubicBezTo>
                  <a:pt x="7845" y="4507"/>
                  <a:pt x="8022" y="4375"/>
                  <a:pt x="8087" y="4437"/>
                </a:cubicBezTo>
                <a:cubicBezTo>
                  <a:pt x="8082" y="4428"/>
                  <a:pt x="8076" y="4430"/>
                  <a:pt x="8070" y="4444"/>
                </a:cubicBezTo>
                <a:cubicBezTo>
                  <a:pt x="8119" y="4424"/>
                  <a:pt x="8136" y="4476"/>
                  <a:pt x="8101" y="4499"/>
                </a:cubicBezTo>
                <a:cubicBezTo>
                  <a:pt x="8091" y="4505"/>
                  <a:pt x="8062" y="4500"/>
                  <a:pt x="8058" y="4501"/>
                </a:cubicBezTo>
                <a:cubicBezTo>
                  <a:pt x="8054" y="4496"/>
                  <a:pt x="8048" y="4493"/>
                  <a:pt x="8041" y="4494"/>
                </a:cubicBezTo>
                <a:cubicBezTo>
                  <a:pt x="8032" y="4500"/>
                  <a:pt x="8026" y="4508"/>
                  <a:pt x="8022" y="4517"/>
                </a:cubicBezTo>
                <a:cubicBezTo>
                  <a:pt x="8005" y="4526"/>
                  <a:pt x="7999" y="4551"/>
                  <a:pt x="7975" y="4554"/>
                </a:cubicBezTo>
                <a:cubicBezTo>
                  <a:pt x="7951" y="4558"/>
                  <a:pt x="7927" y="4528"/>
                  <a:pt x="7908" y="4533"/>
                </a:cubicBezTo>
                <a:cubicBezTo>
                  <a:pt x="7888" y="4538"/>
                  <a:pt x="7899" y="4564"/>
                  <a:pt x="7872" y="4567"/>
                </a:cubicBezTo>
                <a:cubicBezTo>
                  <a:pt x="7861" y="4568"/>
                  <a:pt x="7870" y="4534"/>
                  <a:pt x="7859" y="4529"/>
                </a:cubicBezTo>
                <a:cubicBezTo>
                  <a:pt x="7845" y="4536"/>
                  <a:pt x="7843" y="4565"/>
                  <a:pt x="7825" y="4567"/>
                </a:cubicBezTo>
                <a:cubicBezTo>
                  <a:pt x="7794" y="4572"/>
                  <a:pt x="7799" y="4515"/>
                  <a:pt x="7761" y="4552"/>
                </a:cubicBezTo>
                <a:cubicBezTo>
                  <a:pt x="7751" y="4562"/>
                  <a:pt x="7781" y="4576"/>
                  <a:pt x="7765" y="4589"/>
                </a:cubicBezTo>
                <a:cubicBezTo>
                  <a:pt x="7759" y="4595"/>
                  <a:pt x="7676" y="4593"/>
                  <a:pt x="7662" y="4596"/>
                </a:cubicBezTo>
                <a:cubicBezTo>
                  <a:pt x="7586" y="4613"/>
                  <a:pt x="7535" y="4601"/>
                  <a:pt x="7467" y="4562"/>
                </a:cubicBezTo>
                <a:cubicBezTo>
                  <a:pt x="7452" y="4554"/>
                  <a:pt x="7444" y="4540"/>
                  <a:pt x="7426" y="4535"/>
                </a:cubicBezTo>
                <a:cubicBezTo>
                  <a:pt x="7379" y="4521"/>
                  <a:pt x="7408" y="4529"/>
                  <a:pt x="7371" y="4540"/>
                </a:cubicBezTo>
                <a:cubicBezTo>
                  <a:pt x="7352" y="4546"/>
                  <a:pt x="7307" y="4561"/>
                  <a:pt x="7313" y="4585"/>
                </a:cubicBezTo>
                <a:cubicBezTo>
                  <a:pt x="7307" y="4563"/>
                  <a:pt x="7166" y="4573"/>
                  <a:pt x="7145" y="4573"/>
                </a:cubicBezTo>
                <a:cubicBezTo>
                  <a:pt x="7193" y="4573"/>
                  <a:pt x="7240" y="4573"/>
                  <a:pt x="7288" y="4573"/>
                </a:cubicBezTo>
                <a:cubicBezTo>
                  <a:pt x="7287" y="4560"/>
                  <a:pt x="7240" y="4573"/>
                  <a:pt x="7288" y="4573"/>
                </a:cubicBezTo>
                <a:close/>
                <a:moveTo>
                  <a:pt x="7108" y="4488"/>
                </a:moveTo>
                <a:cubicBezTo>
                  <a:pt x="7116" y="4486"/>
                  <a:pt x="7214" y="4473"/>
                  <a:pt x="7182" y="4517"/>
                </a:cubicBezTo>
                <a:cubicBezTo>
                  <a:pt x="7162" y="4544"/>
                  <a:pt x="7126" y="4502"/>
                  <a:pt x="7108" y="4488"/>
                </a:cubicBezTo>
                <a:cubicBezTo>
                  <a:pt x="7141" y="4480"/>
                  <a:pt x="7126" y="4502"/>
                  <a:pt x="7108" y="4488"/>
                </a:cubicBezTo>
                <a:close/>
                <a:moveTo>
                  <a:pt x="7236" y="4492"/>
                </a:moveTo>
                <a:cubicBezTo>
                  <a:pt x="7237" y="4478"/>
                  <a:pt x="7235" y="4506"/>
                  <a:pt x="7236" y="4492"/>
                </a:cubicBezTo>
                <a:cubicBezTo>
                  <a:pt x="7236" y="4491"/>
                  <a:pt x="7236" y="4494"/>
                  <a:pt x="7236" y="4492"/>
                </a:cubicBezTo>
                <a:close/>
                <a:moveTo>
                  <a:pt x="7090" y="4596"/>
                </a:moveTo>
                <a:cubicBezTo>
                  <a:pt x="7066" y="4602"/>
                  <a:pt x="7040" y="4613"/>
                  <a:pt x="7030" y="4574"/>
                </a:cubicBezTo>
                <a:cubicBezTo>
                  <a:pt x="7058" y="4565"/>
                  <a:pt x="7069" y="4595"/>
                  <a:pt x="7090" y="4596"/>
                </a:cubicBezTo>
                <a:close/>
                <a:moveTo>
                  <a:pt x="7627" y="4264"/>
                </a:moveTo>
                <a:cubicBezTo>
                  <a:pt x="7655" y="4230"/>
                  <a:pt x="7660" y="4276"/>
                  <a:pt x="7685" y="4277"/>
                </a:cubicBezTo>
                <a:cubicBezTo>
                  <a:pt x="7665" y="4286"/>
                  <a:pt x="7594" y="4305"/>
                  <a:pt x="7627" y="4264"/>
                </a:cubicBezTo>
                <a:cubicBezTo>
                  <a:pt x="7655" y="4230"/>
                  <a:pt x="7622" y="4270"/>
                  <a:pt x="7627" y="4264"/>
                </a:cubicBezTo>
                <a:close/>
                <a:moveTo>
                  <a:pt x="8020" y="4362"/>
                </a:moveTo>
                <a:cubicBezTo>
                  <a:pt x="7999" y="4382"/>
                  <a:pt x="7959" y="4329"/>
                  <a:pt x="7947" y="4319"/>
                </a:cubicBezTo>
                <a:cubicBezTo>
                  <a:pt x="7914" y="4290"/>
                  <a:pt x="7891" y="4301"/>
                  <a:pt x="7936" y="4264"/>
                </a:cubicBezTo>
                <a:cubicBezTo>
                  <a:pt x="7969" y="4237"/>
                  <a:pt x="8014" y="4241"/>
                  <a:pt x="8038" y="4277"/>
                </a:cubicBezTo>
                <a:cubicBezTo>
                  <a:pt x="8086" y="4349"/>
                  <a:pt x="8025" y="4300"/>
                  <a:pt x="8000" y="4323"/>
                </a:cubicBezTo>
                <a:cubicBezTo>
                  <a:pt x="7994" y="4344"/>
                  <a:pt x="8042" y="4340"/>
                  <a:pt x="8020" y="4362"/>
                </a:cubicBezTo>
                <a:cubicBezTo>
                  <a:pt x="8004" y="4377"/>
                  <a:pt x="8042" y="4340"/>
                  <a:pt x="8020" y="4362"/>
                </a:cubicBezTo>
                <a:close/>
                <a:moveTo>
                  <a:pt x="7914" y="4425"/>
                </a:moveTo>
                <a:cubicBezTo>
                  <a:pt x="7897" y="4448"/>
                  <a:pt x="7864" y="4419"/>
                  <a:pt x="7838" y="4428"/>
                </a:cubicBezTo>
                <a:cubicBezTo>
                  <a:pt x="7865" y="4419"/>
                  <a:pt x="7891" y="4431"/>
                  <a:pt x="7914" y="4425"/>
                </a:cubicBezTo>
                <a:cubicBezTo>
                  <a:pt x="7900" y="4443"/>
                  <a:pt x="7900" y="4429"/>
                  <a:pt x="7914" y="4425"/>
                </a:cubicBezTo>
                <a:close/>
                <a:moveTo>
                  <a:pt x="8104" y="4173"/>
                </a:moveTo>
                <a:cubicBezTo>
                  <a:pt x="8125" y="4140"/>
                  <a:pt x="8218" y="4137"/>
                  <a:pt x="8257" y="4129"/>
                </a:cubicBezTo>
                <a:cubicBezTo>
                  <a:pt x="8346" y="4112"/>
                  <a:pt x="8420" y="4148"/>
                  <a:pt x="8505" y="4148"/>
                </a:cubicBezTo>
                <a:cubicBezTo>
                  <a:pt x="8572" y="4148"/>
                  <a:pt x="8636" y="4127"/>
                  <a:pt x="8707" y="4131"/>
                </a:cubicBezTo>
                <a:cubicBezTo>
                  <a:pt x="8806" y="4136"/>
                  <a:pt x="8905" y="4130"/>
                  <a:pt x="9004" y="4135"/>
                </a:cubicBezTo>
                <a:cubicBezTo>
                  <a:pt x="9043" y="4137"/>
                  <a:pt x="9080" y="4133"/>
                  <a:pt x="9119" y="4132"/>
                </a:cubicBezTo>
                <a:cubicBezTo>
                  <a:pt x="9155" y="4132"/>
                  <a:pt x="9190" y="4149"/>
                  <a:pt x="9224" y="4148"/>
                </a:cubicBezTo>
                <a:cubicBezTo>
                  <a:pt x="9257" y="4148"/>
                  <a:pt x="9334" y="4105"/>
                  <a:pt x="9358" y="4141"/>
                </a:cubicBezTo>
                <a:cubicBezTo>
                  <a:pt x="9390" y="4189"/>
                  <a:pt x="9274" y="4199"/>
                  <a:pt x="9250" y="4198"/>
                </a:cubicBezTo>
                <a:cubicBezTo>
                  <a:pt x="9181" y="4196"/>
                  <a:pt x="9131" y="4207"/>
                  <a:pt x="9062" y="4233"/>
                </a:cubicBezTo>
                <a:cubicBezTo>
                  <a:pt x="9082" y="4249"/>
                  <a:pt x="9106" y="4229"/>
                  <a:pt x="9126" y="4250"/>
                </a:cubicBezTo>
                <a:cubicBezTo>
                  <a:pt x="9093" y="4268"/>
                  <a:pt x="9049" y="4296"/>
                  <a:pt x="9023" y="4279"/>
                </a:cubicBezTo>
                <a:cubicBezTo>
                  <a:pt x="9021" y="4278"/>
                  <a:pt x="9025" y="4251"/>
                  <a:pt x="9018" y="4243"/>
                </a:cubicBezTo>
                <a:cubicBezTo>
                  <a:pt x="9010" y="4235"/>
                  <a:pt x="8982" y="4238"/>
                  <a:pt x="8972" y="4236"/>
                </a:cubicBezTo>
                <a:cubicBezTo>
                  <a:pt x="8979" y="4213"/>
                  <a:pt x="9005" y="4223"/>
                  <a:pt x="9015" y="4205"/>
                </a:cubicBezTo>
                <a:cubicBezTo>
                  <a:pt x="8959" y="4164"/>
                  <a:pt x="8880" y="4192"/>
                  <a:pt x="8819" y="4196"/>
                </a:cubicBezTo>
                <a:cubicBezTo>
                  <a:pt x="8731" y="4203"/>
                  <a:pt x="8775" y="4196"/>
                  <a:pt x="8792" y="4258"/>
                </a:cubicBezTo>
                <a:cubicBezTo>
                  <a:pt x="8726" y="4179"/>
                  <a:pt x="8665" y="4266"/>
                  <a:pt x="8594" y="4238"/>
                </a:cubicBezTo>
                <a:cubicBezTo>
                  <a:pt x="8575" y="4230"/>
                  <a:pt x="8597" y="4183"/>
                  <a:pt x="8557" y="4204"/>
                </a:cubicBezTo>
                <a:cubicBezTo>
                  <a:pt x="8527" y="4221"/>
                  <a:pt x="8560" y="4258"/>
                  <a:pt x="8519" y="4246"/>
                </a:cubicBezTo>
                <a:cubicBezTo>
                  <a:pt x="8494" y="4238"/>
                  <a:pt x="8490" y="4205"/>
                  <a:pt x="8456" y="4201"/>
                </a:cubicBezTo>
                <a:cubicBezTo>
                  <a:pt x="8415" y="4196"/>
                  <a:pt x="8408" y="4231"/>
                  <a:pt x="8379" y="4239"/>
                </a:cubicBezTo>
                <a:cubicBezTo>
                  <a:pt x="8355" y="4245"/>
                  <a:pt x="8321" y="4229"/>
                  <a:pt x="8298" y="4241"/>
                </a:cubicBezTo>
                <a:cubicBezTo>
                  <a:pt x="8248" y="4266"/>
                  <a:pt x="8293" y="4262"/>
                  <a:pt x="8297" y="4287"/>
                </a:cubicBezTo>
                <a:cubicBezTo>
                  <a:pt x="8260" y="4287"/>
                  <a:pt x="8225" y="4313"/>
                  <a:pt x="8195" y="4311"/>
                </a:cubicBezTo>
                <a:cubicBezTo>
                  <a:pt x="8176" y="4310"/>
                  <a:pt x="8153" y="4281"/>
                  <a:pt x="8135" y="4275"/>
                </a:cubicBezTo>
                <a:cubicBezTo>
                  <a:pt x="8119" y="4270"/>
                  <a:pt x="8083" y="4278"/>
                  <a:pt x="8074" y="4269"/>
                </a:cubicBezTo>
                <a:cubicBezTo>
                  <a:pt x="8039" y="4237"/>
                  <a:pt x="8171" y="4256"/>
                  <a:pt x="8104" y="4173"/>
                </a:cubicBezTo>
                <a:cubicBezTo>
                  <a:pt x="8131" y="4131"/>
                  <a:pt x="8148" y="4228"/>
                  <a:pt x="8104" y="4173"/>
                </a:cubicBezTo>
                <a:close/>
                <a:moveTo>
                  <a:pt x="8500" y="3542"/>
                </a:moveTo>
                <a:cubicBezTo>
                  <a:pt x="8535" y="3549"/>
                  <a:pt x="8564" y="3491"/>
                  <a:pt x="8601" y="3512"/>
                </a:cubicBezTo>
                <a:cubicBezTo>
                  <a:pt x="8645" y="3537"/>
                  <a:pt x="8560" y="3566"/>
                  <a:pt x="8566" y="3609"/>
                </a:cubicBezTo>
                <a:cubicBezTo>
                  <a:pt x="8530" y="3572"/>
                  <a:pt x="8465" y="3609"/>
                  <a:pt x="8423" y="3576"/>
                </a:cubicBezTo>
                <a:cubicBezTo>
                  <a:pt x="8439" y="3548"/>
                  <a:pt x="8471" y="3547"/>
                  <a:pt x="8500" y="3542"/>
                </a:cubicBezTo>
                <a:cubicBezTo>
                  <a:pt x="8509" y="3544"/>
                  <a:pt x="8471" y="3547"/>
                  <a:pt x="8500" y="3542"/>
                </a:cubicBezTo>
                <a:close/>
                <a:moveTo>
                  <a:pt x="8401" y="3476"/>
                </a:moveTo>
                <a:cubicBezTo>
                  <a:pt x="8401" y="3498"/>
                  <a:pt x="8412" y="3511"/>
                  <a:pt x="8436" y="3513"/>
                </a:cubicBezTo>
                <a:cubicBezTo>
                  <a:pt x="8412" y="3511"/>
                  <a:pt x="8401" y="3498"/>
                  <a:pt x="8401" y="3476"/>
                </a:cubicBezTo>
                <a:close/>
                <a:moveTo>
                  <a:pt x="9135" y="3512"/>
                </a:moveTo>
                <a:cubicBezTo>
                  <a:pt x="9143" y="3437"/>
                  <a:pt x="9184" y="3538"/>
                  <a:pt x="9189" y="3542"/>
                </a:cubicBezTo>
                <a:cubicBezTo>
                  <a:pt x="9215" y="3561"/>
                  <a:pt x="9279" y="3542"/>
                  <a:pt x="9285" y="3524"/>
                </a:cubicBezTo>
                <a:cubicBezTo>
                  <a:pt x="9272" y="3564"/>
                  <a:pt x="9310" y="3534"/>
                  <a:pt x="9327" y="3546"/>
                </a:cubicBezTo>
                <a:cubicBezTo>
                  <a:pt x="9337" y="3553"/>
                  <a:pt x="9331" y="3569"/>
                  <a:pt x="9343" y="3574"/>
                </a:cubicBezTo>
                <a:cubicBezTo>
                  <a:pt x="9378" y="3587"/>
                  <a:pt x="9460" y="3596"/>
                  <a:pt x="9482" y="3558"/>
                </a:cubicBezTo>
                <a:cubicBezTo>
                  <a:pt x="9473" y="3573"/>
                  <a:pt x="9460" y="3581"/>
                  <a:pt x="9443" y="3585"/>
                </a:cubicBezTo>
                <a:cubicBezTo>
                  <a:pt x="9446" y="3589"/>
                  <a:pt x="9478" y="3687"/>
                  <a:pt x="9480" y="3680"/>
                </a:cubicBezTo>
                <a:cubicBezTo>
                  <a:pt x="9476" y="3697"/>
                  <a:pt x="9420" y="3729"/>
                  <a:pt x="9405" y="3731"/>
                </a:cubicBezTo>
                <a:cubicBezTo>
                  <a:pt x="9369" y="3735"/>
                  <a:pt x="9356" y="3702"/>
                  <a:pt x="9316" y="3707"/>
                </a:cubicBezTo>
                <a:cubicBezTo>
                  <a:pt x="9282" y="3711"/>
                  <a:pt x="9272" y="3774"/>
                  <a:pt x="9225" y="3735"/>
                </a:cubicBezTo>
                <a:cubicBezTo>
                  <a:pt x="9201" y="3715"/>
                  <a:pt x="9217" y="3681"/>
                  <a:pt x="9200" y="3661"/>
                </a:cubicBezTo>
                <a:cubicBezTo>
                  <a:pt x="9190" y="3650"/>
                  <a:pt x="9182" y="3649"/>
                  <a:pt x="9172" y="3640"/>
                </a:cubicBezTo>
                <a:cubicBezTo>
                  <a:pt x="9178" y="3646"/>
                  <a:pt x="9134" y="3622"/>
                  <a:pt x="9141" y="3624"/>
                </a:cubicBezTo>
                <a:cubicBezTo>
                  <a:pt x="9083" y="3613"/>
                  <a:pt x="8961" y="3661"/>
                  <a:pt x="8904" y="3614"/>
                </a:cubicBezTo>
                <a:cubicBezTo>
                  <a:pt x="8993" y="3620"/>
                  <a:pt x="9077" y="3546"/>
                  <a:pt x="9166" y="3553"/>
                </a:cubicBezTo>
                <a:cubicBezTo>
                  <a:pt x="9146" y="3546"/>
                  <a:pt x="9136" y="3532"/>
                  <a:pt x="9135" y="3512"/>
                </a:cubicBezTo>
                <a:cubicBezTo>
                  <a:pt x="9136" y="3500"/>
                  <a:pt x="9133" y="3534"/>
                  <a:pt x="9135" y="3512"/>
                </a:cubicBezTo>
                <a:close/>
                <a:moveTo>
                  <a:pt x="9644" y="3928"/>
                </a:moveTo>
                <a:cubicBezTo>
                  <a:pt x="9681" y="3926"/>
                  <a:pt x="9727" y="3880"/>
                  <a:pt x="9745" y="3913"/>
                </a:cubicBezTo>
                <a:cubicBezTo>
                  <a:pt x="9753" y="3928"/>
                  <a:pt x="9717" y="3924"/>
                  <a:pt x="9721" y="3942"/>
                </a:cubicBezTo>
                <a:cubicBezTo>
                  <a:pt x="9724" y="3956"/>
                  <a:pt x="9735" y="3958"/>
                  <a:pt x="9737" y="3973"/>
                </a:cubicBezTo>
                <a:cubicBezTo>
                  <a:pt x="9737" y="3973"/>
                  <a:pt x="9774" y="3975"/>
                  <a:pt x="9759" y="3995"/>
                </a:cubicBezTo>
                <a:cubicBezTo>
                  <a:pt x="9745" y="4015"/>
                  <a:pt x="9730" y="3981"/>
                  <a:pt x="9727" y="3982"/>
                </a:cubicBezTo>
                <a:cubicBezTo>
                  <a:pt x="9687" y="3997"/>
                  <a:pt x="9702" y="4041"/>
                  <a:pt x="9652" y="4035"/>
                </a:cubicBezTo>
                <a:cubicBezTo>
                  <a:pt x="9654" y="4017"/>
                  <a:pt x="9678" y="4033"/>
                  <a:pt x="9678" y="4010"/>
                </a:cubicBezTo>
                <a:cubicBezTo>
                  <a:pt x="9664" y="4008"/>
                  <a:pt x="9650" y="4006"/>
                  <a:pt x="9637" y="4004"/>
                </a:cubicBezTo>
                <a:cubicBezTo>
                  <a:pt x="9633" y="3979"/>
                  <a:pt x="9665" y="3967"/>
                  <a:pt x="9643" y="3942"/>
                </a:cubicBezTo>
                <a:cubicBezTo>
                  <a:pt x="9636" y="3943"/>
                  <a:pt x="9604" y="3984"/>
                  <a:pt x="9597" y="3989"/>
                </a:cubicBezTo>
                <a:cubicBezTo>
                  <a:pt x="9604" y="3984"/>
                  <a:pt x="9601" y="3960"/>
                  <a:pt x="9591" y="3963"/>
                </a:cubicBezTo>
                <a:cubicBezTo>
                  <a:pt x="9579" y="3967"/>
                  <a:pt x="9580" y="3990"/>
                  <a:pt x="9568" y="3998"/>
                </a:cubicBezTo>
                <a:cubicBezTo>
                  <a:pt x="9535" y="4019"/>
                  <a:pt x="9506" y="4024"/>
                  <a:pt x="9467" y="4018"/>
                </a:cubicBezTo>
                <a:cubicBezTo>
                  <a:pt x="9510" y="3961"/>
                  <a:pt x="9574" y="3933"/>
                  <a:pt x="9644" y="3928"/>
                </a:cubicBezTo>
                <a:cubicBezTo>
                  <a:pt x="9670" y="3927"/>
                  <a:pt x="9572" y="3933"/>
                  <a:pt x="9644" y="3928"/>
                </a:cubicBezTo>
                <a:close/>
                <a:moveTo>
                  <a:pt x="9586" y="3839"/>
                </a:moveTo>
                <a:cubicBezTo>
                  <a:pt x="9598" y="3846"/>
                  <a:pt x="9599" y="3837"/>
                  <a:pt x="9607" y="3832"/>
                </a:cubicBezTo>
                <a:cubicBezTo>
                  <a:pt x="9639" y="3808"/>
                  <a:pt x="9580" y="3805"/>
                  <a:pt x="9647" y="3797"/>
                </a:cubicBezTo>
                <a:cubicBezTo>
                  <a:pt x="9605" y="3802"/>
                  <a:pt x="9633" y="3814"/>
                  <a:pt x="9607" y="3832"/>
                </a:cubicBezTo>
                <a:cubicBezTo>
                  <a:pt x="9599" y="3837"/>
                  <a:pt x="9600" y="3848"/>
                  <a:pt x="9586" y="3839"/>
                </a:cubicBezTo>
                <a:cubicBezTo>
                  <a:pt x="9599" y="3847"/>
                  <a:pt x="9599" y="3847"/>
                  <a:pt x="9586" y="3839"/>
                </a:cubicBezTo>
                <a:close/>
                <a:moveTo>
                  <a:pt x="9925" y="3812"/>
                </a:moveTo>
                <a:cubicBezTo>
                  <a:pt x="9945" y="3797"/>
                  <a:pt x="9972" y="3816"/>
                  <a:pt x="9992" y="3824"/>
                </a:cubicBezTo>
                <a:cubicBezTo>
                  <a:pt x="9982" y="3794"/>
                  <a:pt x="9966" y="3722"/>
                  <a:pt x="9980" y="3693"/>
                </a:cubicBezTo>
                <a:cubicBezTo>
                  <a:pt x="9990" y="3673"/>
                  <a:pt x="10017" y="3645"/>
                  <a:pt x="10030" y="3686"/>
                </a:cubicBezTo>
                <a:cubicBezTo>
                  <a:pt x="10037" y="3708"/>
                  <a:pt x="9996" y="3743"/>
                  <a:pt x="10009" y="3774"/>
                </a:cubicBezTo>
                <a:cubicBezTo>
                  <a:pt x="10019" y="3800"/>
                  <a:pt x="10050" y="3814"/>
                  <a:pt x="10070" y="3813"/>
                </a:cubicBezTo>
                <a:cubicBezTo>
                  <a:pt x="10090" y="3839"/>
                  <a:pt x="10117" y="3842"/>
                  <a:pt x="10147" y="3846"/>
                </a:cubicBezTo>
                <a:cubicBezTo>
                  <a:pt x="10169" y="3849"/>
                  <a:pt x="10185" y="3840"/>
                  <a:pt x="10208" y="3849"/>
                </a:cubicBezTo>
                <a:cubicBezTo>
                  <a:pt x="10233" y="3859"/>
                  <a:pt x="10232" y="3872"/>
                  <a:pt x="10250" y="3885"/>
                </a:cubicBezTo>
                <a:cubicBezTo>
                  <a:pt x="10270" y="3897"/>
                  <a:pt x="10321" y="3910"/>
                  <a:pt x="10328" y="3929"/>
                </a:cubicBezTo>
                <a:cubicBezTo>
                  <a:pt x="10342" y="3968"/>
                  <a:pt x="10288" y="3932"/>
                  <a:pt x="10279" y="3945"/>
                </a:cubicBezTo>
                <a:cubicBezTo>
                  <a:pt x="10281" y="3942"/>
                  <a:pt x="10310" y="3974"/>
                  <a:pt x="10309" y="3974"/>
                </a:cubicBezTo>
                <a:cubicBezTo>
                  <a:pt x="10329" y="3983"/>
                  <a:pt x="10371" y="3956"/>
                  <a:pt x="10374" y="3986"/>
                </a:cubicBezTo>
                <a:cubicBezTo>
                  <a:pt x="10376" y="4020"/>
                  <a:pt x="10291" y="4020"/>
                  <a:pt x="10307" y="3976"/>
                </a:cubicBezTo>
                <a:cubicBezTo>
                  <a:pt x="10289" y="3988"/>
                  <a:pt x="10300" y="4024"/>
                  <a:pt x="10276" y="4040"/>
                </a:cubicBezTo>
                <a:cubicBezTo>
                  <a:pt x="10277" y="3995"/>
                  <a:pt x="10222" y="4025"/>
                  <a:pt x="10220" y="3995"/>
                </a:cubicBezTo>
                <a:cubicBezTo>
                  <a:pt x="10235" y="3993"/>
                  <a:pt x="10261" y="3999"/>
                  <a:pt x="10262" y="3976"/>
                </a:cubicBezTo>
                <a:cubicBezTo>
                  <a:pt x="10232" y="3972"/>
                  <a:pt x="10207" y="3966"/>
                  <a:pt x="10178" y="3962"/>
                </a:cubicBezTo>
                <a:cubicBezTo>
                  <a:pt x="10159" y="3961"/>
                  <a:pt x="10140" y="3959"/>
                  <a:pt x="10122" y="3957"/>
                </a:cubicBezTo>
                <a:cubicBezTo>
                  <a:pt x="10110" y="3935"/>
                  <a:pt x="10099" y="3935"/>
                  <a:pt x="10088" y="3957"/>
                </a:cubicBezTo>
                <a:cubicBezTo>
                  <a:pt x="10077" y="3958"/>
                  <a:pt x="10066" y="3960"/>
                  <a:pt x="10055" y="3961"/>
                </a:cubicBezTo>
                <a:cubicBezTo>
                  <a:pt x="10041" y="3966"/>
                  <a:pt x="10035" y="3960"/>
                  <a:pt x="10038" y="3940"/>
                </a:cubicBezTo>
                <a:cubicBezTo>
                  <a:pt x="10008" y="3923"/>
                  <a:pt x="10005" y="3896"/>
                  <a:pt x="9963" y="3891"/>
                </a:cubicBezTo>
                <a:cubicBezTo>
                  <a:pt x="9935" y="3888"/>
                  <a:pt x="9818" y="3919"/>
                  <a:pt x="9818" y="3857"/>
                </a:cubicBezTo>
                <a:cubicBezTo>
                  <a:pt x="9818" y="3828"/>
                  <a:pt x="9907" y="3821"/>
                  <a:pt x="9925" y="3812"/>
                </a:cubicBezTo>
                <a:close/>
                <a:moveTo>
                  <a:pt x="10376" y="4041"/>
                </a:moveTo>
                <a:cubicBezTo>
                  <a:pt x="10374" y="4072"/>
                  <a:pt x="10335" y="4061"/>
                  <a:pt x="10344" y="4021"/>
                </a:cubicBezTo>
                <a:cubicBezTo>
                  <a:pt x="10357" y="4024"/>
                  <a:pt x="10368" y="4031"/>
                  <a:pt x="10376" y="4041"/>
                </a:cubicBezTo>
                <a:cubicBezTo>
                  <a:pt x="10374" y="4065"/>
                  <a:pt x="10367" y="4032"/>
                  <a:pt x="10376" y="4041"/>
                </a:cubicBezTo>
                <a:close/>
                <a:moveTo>
                  <a:pt x="10077" y="4007"/>
                </a:moveTo>
                <a:cubicBezTo>
                  <a:pt x="10077" y="4013"/>
                  <a:pt x="10080" y="4034"/>
                  <a:pt x="10077" y="4007"/>
                </a:cubicBezTo>
                <a:cubicBezTo>
                  <a:pt x="10077" y="4007"/>
                  <a:pt x="10078" y="4011"/>
                  <a:pt x="10077" y="4007"/>
                </a:cubicBezTo>
                <a:close/>
                <a:moveTo>
                  <a:pt x="10011" y="3941"/>
                </a:moveTo>
                <a:cubicBezTo>
                  <a:pt x="10012" y="3939"/>
                  <a:pt x="10013" y="3937"/>
                  <a:pt x="10014" y="3934"/>
                </a:cubicBezTo>
                <a:cubicBezTo>
                  <a:pt x="10021" y="3941"/>
                  <a:pt x="10013" y="3939"/>
                  <a:pt x="10011" y="3941"/>
                </a:cubicBezTo>
                <a:close/>
                <a:moveTo>
                  <a:pt x="9757" y="3842"/>
                </a:moveTo>
                <a:cubicBezTo>
                  <a:pt x="9779" y="3842"/>
                  <a:pt x="9797" y="3799"/>
                  <a:pt x="9814" y="3799"/>
                </a:cubicBezTo>
                <a:cubicBezTo>
                  <a:pt x="9812" y="3811"/>
                  <a:pt x="9767" y="3842"/>
                  <a:pt x="9757" y="3842"/>
                </a:cubicBezTo>
                <a:cubicBezTo>
                  <a:pt x="9768" y="3842"/>
                  <a:pt x="9768" y="3842"/>
                  <a:pt x="9757" y="3842"/>
                </a:cubicBezTo>
                <a:close/>
                <a:moveTo>
                  <a:pt x="9144" y="4510"/>
                </a:moveTo>
                <a:cubicBezTo>
                  <a:pt x="9104" y="4457"/>
                  <a:pt x="9233" y="4488"/>
                  <a:pt x="9235" y="4489"/>
                </a:cubicBezTo>
                <a:cubicBezTo>
                  <a:pt x="9275" y="4498"/>
                  <a:pt x="9332" y="4493"/>
                  <a:pt x="9352" y="4536"/>
                </a:cubicBezTo>
                <a:cubicBezTo>
                  <a:pt x="9281" y="4527"/>
                  <a:pt x="9192" y="4573"/>
                  <a:pt x="9144" y="4510"/>
                </a:cubicBezTo>
                <a:cubicBezTo>
                  <a:pt x="9139" y="4502"/>
                  <a:pt x="9158" y="4527"/>
                  <a:pt x="9144" y="4510"/>
                </a:cubicBezTo>
                <a:close/>
                <a:moveTo>
                  <a:pt x="9147" y="4599"/>
                </a:moveTo>
                <a:cubicBezTo>
                  <a:pt x="9123" y="4588"/>
                  <a:pt x="9134" y="4579"/>
                  <a:pt x="9131" y="4573"/>
                </a:cubicBezTo>
                <a:cubicBezTo>
                  <a:pt x="9124" y="4559"/>
                  <a:pt x="9188" y="4604"/>
                  <a:pt x="9147" y="4599"/>
                </a:cubicBezTo>
                <a:cubicBezTo>
                  <a:pt x="9138" y="4595"/>
                  <a:pt x="9154" y="4600"/>
                  <a:pt x="9147" y="4599"/>
                </a:cubicBezTo>
                <a:close/>
                <a:moveTo>
                  <a:pt x="9315" y="4712"/>
                </a:moveTo>
                <a:cubicBezTo>
                  <a:pt x="9318" y="4686"/>
                  <a:pt x="9457" y="4717"/>
                  <a:pt x="9473" y="4719"/>
                </a:cubicBezTo>
                <a:cubicBezTo>
                  <a:pt x="9451" y="4729"/>
                  <a:pt x="9309" y="4759"/>
                  <a:pt x="9315" y="4712"/>
                </a:cubicBezTo>
                <a:cubicBezTo>
                  <a:pt x="9317" y="4697"/>
                  <a:pt x="9313" y="4727"/>
                  <a:pt x="9315" y="4712"/>
                </a:cubicBezTo>
                <a:close/>
                <a:moveTo>
                  <a:pt x="9341" y="3830"/>
                </a:moveTo>
                <a:cubicBezTo>
                  <a:pt x="9341" y="3819"/>
                  <a:pt x="9341" y="3809"/>
                  <a:pt x="9341" y="3799"/>
                </a:cubicBezTo>
                <a:cubicBezTo>
                  <a:pt x="9349" y="3805"/>
                  <a:pt x="9349" y="3815"/>
                  <a:pt x="9341" y="3830"/>
                </a:cubicBezTo>
                <a:close/>
                <a:moveTo>
                  <a:pt x="9349" y="3875"/>
                </a:moveTo>
                <a:cubicBezTo>
                  <a:pt x="9357" y="3882"/>
                  <a:pt x="9366" y="3889"/>
                  <a:pt x="9374" y="3896"/>
                </a:cubicBezTo>
                <a:cubicBezTo>
                  <a:pt x="9336" y="3874"/>
                  <a:pt x="9327" y="3882"/>
                  <a:pt x="9283" y="3875"/>
                </a:cubicBezTo>
                <a:cubicBezTo>
                  <a:pt x="9309" y="3882"/>
                  <a:pt x="9324" y="3880"/>
                  <a:pt x="9349" y="3875"/>
                </a:cubicBezTo>
                <a:cubicBezTo>
                  <a:pt x="9357" y="3884"/>
                  <a:pt x="9342" y="3877"/>
                  <a:pt x="9349" y="3875"/>
                </a:cubicBezTo>
                <a:close/>
                <a:moveTo>
                  <a:pt x="9425" y="4096"/>
                </a:moveTo>
                <a:cubicBezTo>
                  <a:pt x="9400" y="4099"/>
                  <a:pt x="9374" y="4102"/>
                  <a:pt x="9349" y="4104"/>
                </a:cubicBezTo>
                <a:cubicBezTo>
                  <a:pt x="9374" y="4102"/>
                  <a:pt x="9400" y="4099"/>
                  <a:pt x="9425" y="4096"/>
                </a:cubicBezTo>
                <a:close/>
                <a:moveTo>
                  <a:pt x="9424" y="4024"/>
                </a:moveTo>
                <a:cubicBezTo>
                  <a:pt x="9430" y="4041"/>
                  <a:pt x="9438" y="4044"/>
                  <a:pt x="9446" y="4033"/>
                </a:cubicBezTo>
                <a:cubicBezTo>
                  <a:pt x="9438" y="4044"/>
                  <a:pt x="9430" y="4041"/>
                  <a:pt x="9424" y="4024"/>
                </a:cubicBezTo>
                <a:close/>
                <a:moveTo>
                  <a:pt x="9283" y="3875"/>
                </a:moveTo>
                <a:cubicBezTo>
                  <a:pt x="9279" y="3875"/>
                  <a:pt x="9275" y="3875"/>
                  <a:pt x="9271" y="3876"/>
                </a:cubicBezTo>
                <a:cubicBezTo>
                  <a:pt x="9275" y="3875"/>
                  <a:pt x="9279" y="3875"/>
                  <a:pt x="9283" y="3875"/>
                </a:cubicBezTo>
                <a:close/>
                <a:moveTo>
                  <a:pt x="9237" y="3842"/>
                </a:moveTo>
                <a:cubicBezTo>
                  <a:pt x="9229" y="3842"/>
                  <a:pt x="9221" y="3843"/>
                  <a:pt x="9214" y="3847"/>
                </a:cubicBezTo>
                <a:cubicBezTo>
                  <a:pt x="9221" y="3843"/>
                  <a:pt x="9229" y="3842"/>
                  <a:pt x="9237" y="3842"/>
                </a:cubicBezTo>
                <a:close/>
                <a:moveTo>
                  <a:pt x="9136" y="3777"/>
                </a:moveTo>
                <a:cubicBezTo>
                  <a:pt x="9128" y="3768"/>
                  <a:pt x="9045" y="3766"/>
                  <a:pt x="9044" y="3768"/>
                </a:cubicBezTo>
                <a:cubicBezTo>
                  <a:pt x="9014" y="3818"/>
                  <a:pt x="9089" y="3839"/>
                  <a:pt x="8998" y="3840"/>
                </a:cubicBezTo>
                <a:cubicBezTo>
                  <a:pt x="9000" y="3751"/>
                  <a:pt x="9020" y="3724"/>
                  <a:pt x="9108" y="3740"/>
                </a:cubicBezTo>
                <a:cubicBezTo>
                  <a:pt x="9133" y="3745"/>
                  <a:pt x="9163" y="3734"/>
                  <a:pt x="9177" y="3762"/>
                </a:cubicBezTo>
                <a:cubicBezTo>
                  <a:pt x="9206" y="3821"/>
                  <a:pt x="9128" y="3811"/>
                  <a:pt x="9205" y="3854"/>
                </a:cubicBezTo>
                <a:cubicBezTo>
                  <a:pt x="9161" y="3830"/>
                  <a:pt x="9156" y="3841"/>
                  <a:pt x="9116" y="3840"/>
                </a:cubicBezTo>
                <a:cubicBezTo>
                  <a:pt x="9131" y="3841"/>
                  <a:pt x="9149" y="3793"/>
                  <a:pt x="9136" y="3777"/>
                </a:cubicBezTo>
                <a:cubicBezTo>
                  <a:pt x="9120" y="3760"/>
                  <a:pt x="9150" y="3794"/>
                  <a:pt x="9136" y="3777"/>
                </a:cubicBezTo>
                <a:close/>
                <a:moveTo>
                  <a:pt x="9085" y="3875"/>
                </a:moveTo>
                <a:cubicBezTo>
                  <a:pt x="9085" y="3867"/>
                  <a:pt x="9084" y="3860"/>
                  <a:pt x="9084" y="3852"/>
                </a:cubicBezTo>
                <a:cubicBezTo>
                  <a:pt x="9091" y="3852"/>
                  <a:pt x="9092" y="3860"/>
                  <a:pt x="9085" y="3875"/>
                </a:cubicBezTo>
                <a:close/>
                <a:moveTo>
                  <a:pt x="9094" y="3710"/>
                </a:moveTo>
                <a:cubicBezTo>
                  <a:pt x="9095" y="3693"/>
                  <a:pt x="9104" y="3683"/>
                  <a:pt x="9118" y="3677"/>
                </a:cubicBezTo>
                <a:cubicBezTo>
                  <a:pt x="9120" y="3693"/>
                  <a:pt x="9123" y="3709"/>
                  <a:pt x="9094" y="3710"/>
                </a:cubicBezTo>
                <a:close/>
                <a:moveTo>
                  <a:pt x="9119" y="3676"/>
                </a:moveTo>
                <a:cubicBezTo>
                  <a:pt x="9131" y="3662"/>
                  <a:pt x="9139" y="3661"/>
                  <a:pt x="9143" y="3673"/>
                </a:cubicBezTo>
                <a:cubicBezTo>
                  <a:pt x="9135" y="3674"/>
                  <a:pt x="9127" y="3675"/>
                  <a:pt x="9119" y="3676"/>
                </a:cubicBezTo>
                <a:cubicBezTo>
                  <a:pt x="9123" y="3667"/>
                  <a:pt x="9127" y="3675"/>
                  <a:pt x="9119" y="3676"/>
                </a:cubicBezTo>
                <a:close/>
                <a:moveTo>
                  <a:pt x="8936" y="3758"/>
                </a:moveTo>
                <a:cubicBezTo>
                  <a:pt x="8951" y="3745"/>
                  <a:pt x="8969" y="3739"/>
                  <a:pt x="8989" y="3741"/>
                </a:cubicBezTo>
                <a:cubicBezTo>
                  <a:pt x="8969" y="3739"/>
                  <a:pt x="8951" y="3745"/>
                  <a:pt x="8936" y="3758"/>
                </a:cubicBezTo>
                <a:cubicBezTo>
                  <a:pt x="8978" y="3804"/>
                  <a:pt x="8915" y="3821"/>
                  <a:pt x="8876" y="3826"/>
                </a:cubicBezTo>
                <a:cubicBezTo>
                  <a:pt x="8881" y="3792"/>
                  <a:pt x="8912" y="3777"/>
                  <a:pt x="8936" y="3758"/>
                </a:cubicBezTo>
                <a:cubicBezTo>
                  <a:pt x="8952" y="3742"/>
                  <a:pt x="8912" y="3777"/>
                  <a:pt x="8936" y="3758"/>
                </a:cubicBezTo>
                <a:close/>
                <a:moveTo>
                  <a:pt x="8876" y="3841"/>
                </a:moveTo>
                <a:cubicBezTo>
                  <a:pt x="8915" y="3846"/>
                  <a:pt x="8958" y="3838"/>
                  <a:pt x="8936" y="3897"/>
                </a:cubicBezTo>
                <a:cubicBezTo>
                  <a:pt x="8949" y="3894"/>
                  <a:pt x="8971" y="3887"/>
                  <a:pt x="8985" y="3887"/>
                </a:cubicBezTo>
                <a:cubicBezTo>
                  <a:pt x="8952" y="3893"/>
                  <a:pt x="8938" y="3894"/>
                  <a:pt x="8904" y="3893"/>
                </a:cubicBezTo>
                <a:cubicBezTo>
                  <a:pt x="8905" y="3893"/>
                  <a:pt x="8834" y="3886"/>
                  <a:pt x="8837" y="3888"/>
                </a:cubicBezTo>
                <a:cubicBezTo>
                  <a:pt x="8777" y="3841"/>
                  <a:pt x="8853" y="3853"/>
                  <a:pt x="8876" y="3841"/>
                </a:cubicBezTo>
                <a:cubicBezTo>
                  <a:pt x="8909" y="3845"/>
                  <a:pt x="8856" y="3852"/>
                  <a:pt x="8876" y="3841"/>
                </a:cubicBezTo>
                <a:close/>
                <a:moveTo>
                  <a:pt x="8934" y="4098"/>
                </a:moveTo>
                <a:cubicBezTo>
                  <a:pt x="8929" y="4100"/>
                  <a:pt x="8924" y="4102"/>
                  <a:pt x="8919" y="4103"/>
                </a:cubicBezTo>
                <a:cubicBezTo>
                  <a:pt x="8924" y="4102"/>
                  <a:pt x="8929" y="4100"/>
                  <a:pt x="8934" y="4098"/>
                </a:cubicBezTo>
                <a:close/>
                <a:moveTo>
                  <a:pt x="8854" y="4095"/>
                </a:moveTo>
                <a:cubicBezTo>
                  <a:pt x="8854" y="4105"/>
                  <a:pt x="8804" y="4107"/>
                  <a:pt x="8804" y="4107"/>
                </a:cubicBezTo>
                <a:cubicBezTo>
                  <a:pt x="8822" y="4109"/>
                  <a:pt x="8839" y="4105"/>
                  <a:pt x="8854" y="4095"/>
                </a:cubicBezTo>
                <a:cubicBezTo>
                  <a:pt x="8854" y="4095"/>
                  <a:pt x="8838" y="4107"/>
                  <a:pt x="8854" y="4095"/>
                </a:cubicBezTo>
                <a:close/>
                <a:moveTo>
                  <a:pt x="8820" y="3562"/>
                </a:moveTo>
                <a:cubicBezTo>
                  <a:pt x="8811" y="3562"/>
                  <a:pt x="8802" y="3563"/>
                  <a:pt x="8793" y="3564"/>
                </a:cubicBezTo>
                <a:cubicBezTo>
                  <a:pt x="8811" y="3553"/>
                  <a:pt x="8820" y="3552"/>
                  <a:pt x="8820" y="3562"/>
                </a:cubicBezTo>
                <a:close/>
                <a:moveTo>
                  <a:pt x="9070" y="4593"/>
                </a:moveTo>
                <a:cubicBezTo>
                  <a:pt x="9044" y="4599"/>
                  <a:pt x="8991" y="4589"/>
                  <a:pt x="9013" y="4548"/>
                </a:cubicBezTo>
                <a:cubicBezTo>
                  <a:pt x="9023" y="4529"/>
                  <a:pt x="9074" y="4546"/>
                  <a:pt x="9090" y="4545"/>
                </a:cubicBezTo>
                <a:cubicBezTo>
                  <a:pt x="9093" y="4559"/>
                  <a:pt x="9093" y="4588"/>
                  <a:pt x="9070" y="4593"/>
                </a:cubicBezTo>
                <a:cubicBezTo>
                  <a:pt x="9035" y="4601"/>
                  <a:pt x="9109" y="4584"/>
                  <a:pt x="9070" y="4593"/>
                </a:cubicBezTo>
                <a:close/>
                <a:moveTo>
                  <a:pt x="8968" y="4453"/>
                </a:moveTo>
                <a:cubicBezTo>
                  <a:pt x="9043" y="4373"/>
                  <a:pt x="9043" y="4373"/>
                  <a:pt x="9121" y="4444"/>
                </a:cubicBezTo>
                <a:cubicBezTo>
                  <a:pt x="9064" y="4447"/>
                  <a:pt x="9019" y="4471"/>
                  <a:pt x="8968" y="4453"/>
                </a:cubicBezTo>
                <a:close/>
                <a:moveTo>
                  <a:pt x="8956" y="4329"/>
                </a:moveTo>
                <a:cubicBezTo>
                  <a:pt x="8961" y="4314"/>
                  <a:pt x="9057" y="4319"/>
                  <a:pt x="9077" y="4313"/>
                </a:cubicBezTo>
                <a:cubicBezTo>
                  <a:pt x="9059" y="4345"/>
                  <a:pt x="8936" y="4383"/>
                  <a:pt x="8956" y="4329"/>
                </a:cubicBezTo>
                <a:cubicBezTo>
                  <a:pt x="8961" y="4314"/>
                  <a:pt x="8952" y="4340"/>
                  <a:pt x="8956" y="4329"/>
                </a:cubicBezTo>
                <a:close/>
                <a:moveTo>
                  <a:pt x="8940" y="4300"/>
                </a:moveTo>
                <a:cubicBezTo>
                  <a:pt x="8950" y="4292"/>
                  <a:pt x="8960" y="4291"/>
                  <a:pt x="8970" y="4297"/>
                </a:cubicBezTo>
                <a:cubicBezTo>
                  <a:pt x="8975" y="4313"/>
                  <a:pt x="8941" y="4300"/>
                  <a:pt x="8940" y="4300"/>
                </a:cubicBezTo>
                <a:cubicBezTo>
                  <a:pt x="8951" y="4291"/>
                  <a:pt x="8946" y="4301"/>
                  <a:pt x="8940" y="4300"/>
                </a:cubicBezTo>
                <a:close/>
                <a:moveTo>
                  <a:pt x="8328" y="4570"/>
                </a:moveTo>
                <a:cubicBezTo>
                  <a:pt x="8344" y="4570"/>
                  <a:pt x="8532" y="4565"/>
                  <a:pt x="8473" y="4601"/>
                </a:cubicBezTo>
                <a:cubicBezTo>
                  <a:pt x="8440" y="4622"/>
                  <a:pt x="8352" y="4598"/>
                  <a:pt x="8328" y="4570"/>
                </a:cubicBezTo>
                <a:cubicBezTo>
                  <a:pt x="8376" y="4570"/>
                  <a:pt x="8353" y="4599"/>
                  <a:pt x="8328" y="4570"/>
                </a:cubicBezTo>
                <a:close/>
                <a:moveTo>
                  <a:pt x="8346" y="4772"/>
                </a:moveTo>
                <a:cubicBezTo>
                  <a:pt x="8293" y="4777"/>
                  <a:pt x="8205" y="4840"/>
                  <a:pt x="8188" y="4748"/>
                </a:cubicBezTo>
                <a:cubicBezTo>
                  <a:pt x="8237" y="4773"/>
                  <a:pt x="8293" y="4766"/>
                  <a:pt x="8346" y="4772"/>
                </a:cubicBezTo>
                <a:cubicBezTo>
                  <a:pt x="8294" y="4777"/>
                  <a:pt x="8293" y="4766"/>
                  <a:pt x="8346" y="4772"/>
                </a:cubicBezTo>
                <a:close/>
                <a:moveTo>
                  <a:pt x="8439" y="4464"/>
                </a:moveTo>
                <a:cubicBezTo>
                  <a:pt x="8408" y="4479"/>
                  <a:pt x="8483" y="4539"/>
                  <a:pt x="8403" y="4538"/>
                </a:cubicBezTo>
                <a:cubicBezTo>
                  <a:pt x="8412" y="4538"/>
                  <a:pt x="8315" y="4481"/>
                  <a:pt x="8319" y="4492"/>
                </a:cubicBezTo>
                <a:cubicBezTo>
                  <a:pt x="8308" y="4462"/>
                  <a:pt x="8373" y="4488"/>
                  <a:pt x="8382" y="4479"/>
                </a:cubicBezTo>
                <a:cubicBezTo>
                  <a:pt x="8423" y="4437"/>
                  <a:pt x="8276" y="4428"/>
                  <a:pt x="8258" y="4437"/>
                </a:cubicBezTo>
                <a:cubicBezTo>
                  <a:pt x="8251" y="4376"/>
                  <a:pt x="8515" y="4390"/>
                  <a:pt x="8565" y="4397"/>
                </a:cubicBezTo>
                <a:cubicBezTo>
                  <a:pt x="8616" y="4404"/>
                  <a:pt x="8634" y="4400"/>
                  <a:pt x="8655" y="4441"/>
                </a:cubicBezTo>
                <a:cubicBezTo>
                  <a:pt x="8666" y="4462"/>
                  <a:pt x="8652" y="4495"/>
                  <a:pt x="8687" y="4503"/>
                </a:cubicBezTo>
                <a:cubicBezTo>
                  <a:pt x="8674" y="4556"/>
                  <a:pt x="8553" y="4515"/>
                  <a:pt x="8528" y="4502"/>
                </a:cubicBezTo>
                <a:cubicBezTo>
                  <a:pt x="8476" y="4476"/>
                  <a:pt x="8525" y="4480"/>
                  <a:pt x="8507" y="4459"/>
                </a:cubicBezTo>
                <a:cubicBezTo>
                  <a:pt x="8487" y="4435"/>
                  <a:pt x="8476" y="4445"/>
                  <a:pt x="8439" y="4464"/>
                </a:cubicBezTo>
                <a:cubicBezTo>
                  <a:pt x="8422" y="4472"/>
                  <a:pt x="8459" y="4453"/>
                  <a:pt x="8439" y="4464"/>
                </a:cubicBezTo>
                <a:close/>
                <a:moveTo>
                  <a:pt x="8342" y="4255"/>
                </a:moveTo>
                <a:cubicBezTo>
                  <a:pt x="8383" y="4226"/>
                  <a:pt x="8413" y="4313"/>
                  <a:pt x="8358" y="4305"/>
                </a:cubicBezTo>
                <a:cubicBezTo>
                  <a:pt x="8347" y="4303"/>
                  <a:pt x="8322" y="4269"/>
                  <a:pt x="8342" y="4255"/>
                </a:cubicBezTo>
                <a:cubicBezTo>
                  <a:pt x="8358" y="4244"/>
                  <a:pt x="8301" y="4284"/>
                  <a:pt x="8342" y="4255"/>
                </a:cubicBezTo>
                <a:close/>
                <a:moveTo>
                  <a:pt x="8357" y="4305"/>
                </a:moveTo>
                <a:cubicBezTo>
                  <a:pt x="8348" y="4315"/>
                  <a:pt x="8338" y="4319"/>
                  <a:pt x="8324" y="4311"/>
                </a:cubicBezTo>
                <a:cubicBezTo>
                  <a:pt x="8334" y="4300"/>
                  <a:pt x="8346" y="4308"/>
                  <a:pt x="8357" y="4305"/>
                </a:cubicBezTo>
                <a:close/>
                <a:moveTo>
                  <a:pt x="8452" y="4279"/>
                </a:moveTo>
                <a:cubicBezTo>
                  <a:pt x="8474" y="4283"/>
                  <a:pt x="8503" y="4283"/>
                  <a:pt x="8522" y="4303"/>
                </a:cubicBezTo>
                <a:cubicBezTo>
                  <a:pt x="8479" y="4302"/>
                  <a:pt x="8481" y="4307"/>
                  <a:pt x="8452" y="4279"/>
                </a:cubicBezTo>
                <a:cubicBezTo>
                  <a:pt x="8453" y="4279"/>
                  <a:pt x="8454" y="4280"/>
                  <a:pt x="8452" y="4279"/>
                </a:cubicBezTo>
                <a:close/>
                <a:moveTo>
                  <a:pt x="8535" y="4283"/>
                </a:moveTo>
                <a:cubicBezTo>
                  <a:pt x="8555" y="4266"/>
                  <a:pt x="8569" y="4269"/>
                  <a:pt x="8588" y="4280"/>
                </a:cubicBezTo>
                <a:cubicBezTo>
                  <a:pt x="8570" y="4298"/>
                  <a:pt x="8556" y="4298"/>
                  <a:pt x="8535" y="4283"/>
                </a:cubicBezTo>
                <a:close/>
                <a:moveTo>
                  <a:pt x="8524" y="4770"/>
                </a:moveTo>
                <a:cubicBezTo>
                  <a:pt x="8558" y="4769"/>
                  <a:pt x="8563" y="4758"/>
                  <a:pt x="8589" y="4754"/>
                </a:cubicBezTo>
                <a:cubicBezTo>
                  <a:pt x="8587" y="4746"/>
                  <a:pt x="8590" y="4741"/>
                  <a:pt x="8597" y="4739"/>
                </a:cubicBezTo>
                <a:cubicBezTo>
                  <a:pt x="8604" y="4732"/>
                  <a:pt x="8611" y="4736"/>
                  <a:pt x="8617" y="4750"/>
                </a:cubicBezTo>
                <a:cubicBezTo>
                  <a:pt x="8643" y="4747"/>
                  <a:pt x="8701" y="4749"/>
                  <a:pt x="8713" y="4771"/>
                </a:cubicBezTo>
                <a:cubicBezTo>
                  <a:pt x="8741" y="4821"/>
                  <a:pt x="8598" y="4806"/>
                  <a:pt x="8578" y="4800"/>
                </a:cubicBezTo>
                <a:cubicBezTo>
                  <a:pt x="8572" y="4797"/>
                  <a:pt x="8566" y="4794"/>
                  <a:pt x="8559" y="4790"/>
                </a:cubicBezTo>
                <a:cubicBezTo>
                  <a:pt x="8561" y="4766"/>
                  <a:pt x="8550" y="4759"/>
                  <a:pt x="8524" y="4770"/>
                </a:cubicBezTo>
                <a:cubicBezTo>
                  <a:pt x="8510" y="4765"/>
                  <a:pt x="8515" y="4807"/>
                  <a:pt x="8489" y="4769"/>
                </a:cubicBezTo>
                <a:cubicBezTo>
                  <a:pt x="8501" y="4769"/>
                  <a:pt x="8512" y="4770"/>
                  <a:pt x="8524" y="4770"/>
                </a:cubicBezTo>
                <a:cubicBezTo>
                  <a:pt x="8534" y="4770"/>
                  <a:pt x="8512" y="4770"/>
                  <a:pt x="8524" y="4770"/>
                </a:cubicBezTo>
                <a:close/>
                <a:moveTo>
                  <a:pt x="8722" y="4505"/>
                </a:moveTo>
                <a:cubicBezTo>
                  <a:pt x="8709" y="4500"/>
                  <a:pt x="8698" y="4466"/>
                  <a:pt x="8691" y="4479"/>
                </a:cubicBezTo>
                <a:cubicBezTo>
                  <a:pt x="8690" y="4480"/>
                  <a:pt x="8702" y="4467"/>
                  <a:pt x="8703" y="4467"/>
                </a:cubicBezTo>
                <a:cubicBezTo>
                  <a:pt x="8690" y="4478"/>
                  <a:pt x="8710" y="4501"/>
                  <a:pt x="8722" y="4505"/>
                </a:cubicBezTo>
                <a:cubicBezTo>
                  <a:pt x="8710" y="4501"/>
                  <a:pt x="8710" y="4501"/>
                  <a:pt x="8722" y="4505"/>
                </a:cubicBezTo>
                <a:close/>
                <a:moveTo>
                  <a:pt x="8566" y="4851"/>
                </a:moveTo>
                <a:cubicBezTo>
                  <a:pt x="8586" y="4815"/>
                  <a:pt x="8739" y="4829"/>
                  <a:pt x="8766" y="4849"/>
                </a:cubicBezTo>
                <a:cubicBezTo>
                  <a:pt x="8687" y="4856"/>
                  <a:pt x="8607" y="4846"/>
                  <a:pt x="8530" y="4856"/>
                </a:cubicBezTo>
                <a:cubicBezTo>
                  <a:pt x="8542" y="4854"/>
                  <a:pt x="8554" y="4853"/>
                  <a:pt x="8566" y="4851"/>
                </a:cubicBezTo>
                <a:cubicBezTo>
                  <a:pt x="8583" y="4821"/>
                  <a:pt x="8554" y="4853"/>
                  <a:pt x="8566" y="4851"/>
                </a:cubicBezTo>
                <a:close/>
                <a:moveTo>
                  <a:pt x="8752" y="4322"/>
                </a:moveTo>
                <a:cubicBezTo>
                  <a:pt x="8723" y="4335"/>
                  <a:pt x="8673" y="4314"/>
                  <a:pt x="8690" y="4278"/>
                </a:cubicBezTo>
                <a:cubicBezTo>
                  <a:pt x="8698" y="4259"/>
                  <a:pt x="8759" y="4273"/>
                  <a:pt x="8780" y="4269"/>
                </a:cubicBezTo>
                <a:cubicBezTo>
                  <a:pt x="8802" y="4265"/>
                  <a:pt x="8821" y="4235"/>
                  <a:pt x="8831" y="4269"/>
                </a:cubicBezTo>
                <a:cubicBezTo>
                  <a:pt x="8836" y="4289"/>
                  <a:pt x="8768" y="4315"/>
                  <a:pt x="8752" y="4322"/>
                </a:cubicBezTo>
                <a:cubicBezTo>
                  <a:pt x="8727" y="4333"/>
                  <a:pt x="8771" y="4314"/>
                  <a:pt x="8752" y="4322"/>
                </a:cubicBezTo>
                <a:close/>
                <a:moveTo>
                  <a:pt x="8833" y="4848"/>
                </a:moveTo>
                <a:cubicBezTo>
                  <a:pt x="8817" y="4856"/>
                  <a:pt x="8802" y="4857"/>
                  <a:pt x="8787" y="4848"/>
                </a:cubicBezTo>
                <a:cubicBezTo>
                  <a:pt x="8802" y="4829"/>
                  <a:pt x="8818" y="4828"/>
                  <a:pt x="8833" y="4848"/>
                </a:cubicBezTo>
                <a:close/>
                <a:moveTo>
                  <a:pt x="8810" y="4305"/>
                </a:moveTo>
                <a:cubicBezTo>
                  <a:pt x="8840" y="4304"/>
                  <a:pt x="8867" y="4239"/>
                  <a:pt x="8877" y="4290"/>
                </a:cubicBezTo>
                <a:cubicBezTo>
                  <a:pt x="8884" y="4333"/>
                  <a:pt x="8830" y="4344"/>
                  <a:pt x="8810" y="4305"/>
                </a:cubicBezTo>
                <a:cubicBezTo>
                  <a:pt x="8833" y="4304"/>
                  <a:pt x="8824" y="4333"/>
                  <a:pt x="8810" y="4305"/>
                </a:cubicBezTo>
                <a:close/>
                <a:moveTo>
                  <a:pt x="8148" y="4412"/>
                </a:moveTo>
                <a:cubicBezTo>
                  <a:pt x="8138" y="4432"/>
                  <a:pt x="8110" y="4414"/>
                  <a:pt x="8093" y="4428"/>
                </a:cubicBezTo>
                <a:cubicBezTo>
                  <a:pt x="8102" y="4420"/>
                  <a:pt x="8140" y="4405"/>
                  <a:pt x="8148" y="4412"/>
                </a:cubicBezTo>
                <a:cubicBezTo>
                  <a:pt x="8142" y="4424"/>
                  <a:pt x="8135" y="4400"/>
                  <a:pt x="8148" y="4412"/>
                </a:cubicBezTo>
                <a:close/>
                <a:moveTo>
                  <a:pt x="7487" y="4759"/>
                </a:moveTo>
                <a:cubicBezTo>
                  <a:pt x="7521" y="4758"/>
                  <a:pt x="7517" y="4705"/>
                  <a:pt x="7554" y="4708"/>
                </a:cubicBezTo>
                <a:cubicBezTo>
                  <a:pt x="7530" y="4698"/>
                  <a:pt x="7503" y="4707"/>
                  <a:pt x="7481" y="4690"/>
                </a:cubicBezTo>
                <a:cubicBezTo>
                  <a:pt x="7536" y="4682"/>
                  <a:pt x="7581" y="4640"/>
                  <a:pt x="7638" y="4644"/>
                </a:cubicBezTo>
                <a:cubicBezTo>
                  <a:pt x="7621" y="4653"/>
                  <a:pt x="7630" y="4664"/>
                  <a:pt x="7609" y="4675"/>
                </a:cubicBezTo>
                <a:cubicBezTo>
                  <a:pt x="7613" y="4673"/>
                  <a:pt x="7800" y="4767"/>
                  <a:pt x="7814" y="4778"/>
                </a:cubicBezTo>
                <a:cubicBezTo>
                  <a:pt x="7741" y="4821"/>
                  <a:pt x="7620" y="4804"/>
                  <a:pt x="7539" y="4802"/>
                </a:cubicBezTo>
                <a:cubicBezTo>
                  <a:pt x="7523" y="4802"/>
                  <a:pt x="7490" y="4814"/>
                  <a:pt x="7480" y="4800"/>
                </a:cubicBezTo>
                <a:cubicBezTo>
                  <a:pt x="7466" y="4784"/>
                  <a:pt x="7516" y="4779"/>
                  <a:pt x="7487" y="4759"/>
                </a:cubicBezTo>
                <a:cubicBezTo>
                  <a:pt x="7523" y="4758"/>
                  <a:pt x="7514" y="4778"/>
                  <a:pt x="7487" y="4759"/>
                </a:cubicBezTo>
                <a:close/>
                <a:moveTo>
                  <a:pt x="7356" y="4597"/>
                </a:moveTo>
                <a:cubicBezTo>
                  <a:pt x="7379" y="4572"/>
                  <a:pt x="7402" y="4582"/>
                  <a:pt x="7439" y="4588"/>
                </a:cubicBezTo>
                <a:cubicBezTo>
                  <a:pt x="7405" y="4609"/>
                  <a:pt x="7383" y="4604"/>
                  <a:pt x="7356" y="4597"/>
                </a:cubicBezTo>
                <a:close/>
                <a:moveTo>
                  <a:pt x="7422" y="4674"/>
                </a:moveTo>
                <a:cubicBezTo>
                  <a:pt x="7410" y="4684"/>
                  <a:pt x="7332" y="4721"/>
                  <a:pt x="7337" y="4682"/>
                </a:cubicBezTo>
                <a:cubicBezTo>
                  <a:pt x="7339" y="4666"/>
                  <a:pt x="7397" y="4653"/>
                  <a:pt x="7407" y="4614"/>
                </a:cubicBezTo>
                <a:cubicBezTo>
                  <a:pt x="7409" y="4624"/>
                  <a:pt x="7437" y="4661"/>
                  <a:pt x="7422" y="4674"/>
                </a:cubicBezTo>
                <a:cubicBezTo>
                  <a:pt x="7402" y="4690"/>
                  <a:pt x="7438" y="4660"/>
                  <a:pt x="7422" y="4674"/>
                </a:cubicBezTo>
                <a:close/>
                <a:moveTo>
                  <a:pt x="7269" y="4770"/>
                </a:moveTo>
                <a:cubicBezTo>
                  <a:pt x="7280" y="4723"/>
                  <a:pt x="7322" y="4764"/>
                  <a:pt x="7348" y="4766"/>
                </a:cubicBezTo>
                <a:cubicBezTo>
                  <a:pt x="7383" y="4769"/>
                  <a:pt x="7412" y="4761"/>
                  <a:pt x="7445" y="4746"/>
                </a:cubicBezTo>
                <a:cubicBezTo>
                  <a:pt x="7451" y="4777"/>
                  <a:pt x="7418" y="4776"/>
                  <a:pt x="7410" y="4794"/>
                </a:cubicBezTo>
                <a:cubicBezTo>
                  <a:pt x="7407" y="4800"/>
                  <a:pt x="7439" y="4807"/>
                  <a:pt x="7438" y="4815"/>
                </a:cubicBezTo>
                <a:cubicBezTo>
                  <a:pt x="7435" y="4884"/>
                  <a:pt x="7340" y="4786"/>
                  <a:pt x="7345" y="4788"/>
                </a:cubicBezTo>
                <a:cubicBezTo>
                  <a:pt x="7330" y="4783"/>
                  <a:pt x="7254" y="4828"/>
                  <a:pt x="7269" y="4770"/>
                </a:cubicBezTo>
                <a:cubicBezTo>
                  <a:pt x="7274" y="4750"/>
                  <a:pt x="7262" y="4796"/>
                  <a:pt x="7269" y="4770"/>
                </a:cubicBezTo>
                <a:close/>
                <a:moveTo>
                  <a:pt x="7393" y="4921"/>
                </a:moveTo>
                <a:cubicBezTo>
                  <a:pt x="7377" y="4938"/>
                  <a:pt x="7366" y="4929"/>
                  <a:pt x="7349" y="4934"/>
                </a:cubicBezTo>
                <a:cubicBezTo>
                  <a:pt x="7365" y="4917"/>
                  <a:pt x="7376" y="4926"/>
                  <a:pt x="7393" y="4921"/>
                </a:cubicBezTo>
                <a:close/>
                <a:moveTo>
                  <a:pt x="7726" y="5852"/>
                </a:moveTo>
                <a:cubicBezTo>
                  <a:pt x="7711" y="5863"/>
                  <a:pt x="7697" y="5870"/>
                  <a:pt x="7682" y="5849"/>
                </a:cubicBezTo>
                <a:cubicBezTo>
                  <a:pt x="7701" y="5842"/>
                  <a:pt x="7713" y="5845"/>
                  <a:pt x="7726" y="5852"/>
                </a:cubicBezTo>
                <a:close/>
                <a:moveTo>
                  <a:pt x="9790" y="4202"/>
                </a:moveTo>
                <a:cubicBezTo>
                  <a:pt x="9781" y="4194"/>
                  <a:pt x="9774" y="4184"/>
                  <a:pt x="9769" y="4174"/>
                </a:cubicBezTo>
                <a:cubicBezTo>
                  <a:pt x="9796" y="4155"/>
                  <a:pt x="9829" y="4194"/>
                  <a:pt x="9840" y="4144"/>
                </a:cubicBezTo>
                <a:cubicBezTo>
                  <a:pt x="9840" y="4140"/>
                  <a:pt x="9882" y="4178"/>
                  <a:pt x="9882" y="4180"/>
                </a:cubicBezTo>
                <a:cubicBezTo>
                  <a:pt x="9885" y="4223"/>
                  <a:pt x="9811" y="4203"/>
                  <a:pt x="9790" y="4202"/>
                </a:cubicBezTo>
                <a:cubicBezTo>
                  <a:pt x="9786" y="4190"/>
                  <a:pt x="9816" y="4203"/>
                  <a:pt x="9790" y="4202"/>
                </a:cubicBezTo>
                <a:close/>
                <a:moveTo>
                  <a:pt x="10128" y="4577"/>
                </a:moveTo>
                <a:cubicBezTo>
                  <a:pt x="10078" y="4597"/>
                  <a:pt x="10043" y="4593"/>
                  <a:pt x="10008" y="4580"/>
                </a:cubicBezTo>
                <a:cubicBezTo>
                  <a:pt x="10042" y="4565"/>
                  <a:pt x="10078" y="4568"/>
                  <a:pt x="10128" y="4577"/>
                </a:cubicBezTo>
                <a:close/>
                <a:moveTo>
                  <a:pt x="10123" y="4428"/>
                </a:moveTo>
                <a:cubicBezTo>
                  <a:pt x="10124" y="4429"/>
                  <a:pt x="10125" y="4431"/>
                  <a:pt x="10126" y="4432"/>
                </a:cubicBezTo>
                <a:cubicBezTo>
                  <a:pt x="10125" y="4431"/>
                  <a:pt x="10124" y="4429"/>
                  <a:pt x="10123" y="4428"/>
                </a:cubicBezTo>
                <a:close/>
                <a:moveTo>
                  <a:pt x="10201" y="4392"/>
                </a:moveTo>
                <a:cubicBezTo>
                  <a:pt x="10202" y="4408"/>
                  <a:pt x="10174" y="4426"/>
                  <a:pt x="10164" y="4412"/>
                </a:cubicBezTo>
                <a:cubicBezTo>
                  <a:pt x="10149" y="4393"/>
                  <a:pt x="10201" y="4349"/>
                  <a:pt x="10201" y="4392"/>
                </a:cubicBezTo>
                <a:cubicBezTo>
                  <a:pt x="10202" y="4406"/>
                  <a:pt x="10201" y="4380"/>
                  <a:pt x="10201" y="4392"/>
                </a:cubicBezTo>
                <a:close/>
                <a:moveTo>
                  <a:pt x="10365" y="4316"/>
                </a:moveTo>
                <a:cubicBezTo>
                  <a:pt x="10395" y="4318"/>
                  <a:pt x="10418" y="4314"/>
                  <a:pt x="10446" y="4330"/>
                </a:cubicBezTo>
                <a:cubicBezTo>
                  <a:pt x="10429" y="4334"/>
                  <a:pt x="10379" y="4355"/>
                  <a:pt x="10362" y="4347"/>
                </a:cubicBezTo>
                <a:cubicBezTo>
                  <a:pt x="10345" y="4340"/>
                  <a:pt x="10335" y="4315"/>
                  <a:pt x="10365" y="4316"/>
                </a:cubicBezTo>
                <a:cubicBezTo>
                  <a:pt x="10388" y="4317"/>
                  <a:pt x="10354" y="4316"/>
                  <a:pt x="10365" y="4316"/>
                </a:cubicBezTo>
                <a:close/>
                <a:moveTo>
                  <a:pt x="10497" y="4247"/>
                </a:moveTo>
                <a:cubicBezTo>
                  <a:pt x="10475" y="4267"/>
                  <a:pt x="10505" y="4274"/>
                  <a:pt x="10472" y="4295"/>
                </a:cubicBezTo>
                <a:cubicBezTo>
                  <a:pt x="10440" y="4315"/>
                  <a:pt x="10417" y="4297"/>
                  <a:pt x="10386" y="4299"/>
                </a:cubicBezTo>
                <a:cubicBezTo>
                  <a:pt x="10325" y="4302"/>
                  <a:pt x="10314" y="4353"/>
                  <a:pt x="10254" y="4357"/>
                </a:cubicBezTo>
                <a:cubicBezTo>
                  <a:pt x="10216" y="4360"/>
                  <a:pt x="10186" y="4337"/>
                  <a:pt x="10152" y="4346"/>
                </a:cubicBezTo>
                <a:cubicBezTo>
                  <a:pt x="10128" y="4353"/>
                  <a:pt x="10144" y="4375"/>
                  <a:pt x="10118" y="4374"/>
                </a:cubicBezTo>
                <a:cubicBezTo>
                  <a:pt x="10113" y="4373"/>
                  <a:pt x="10092" y="4338"/>
                  <a:pt x="10076" y="4334"/>
                </a:cubicBezTo>
                <a:cubicBezTo>
                  <a:pt x="10107" y="4313"/>
                  <a:pt x="10147" y="4322"/>
                  <a:pt x="10181" y="4326"/>
                </a:cubicBezTo>
                <a:cubicBezTo>
                  <a:pt x="10166" y="4311"/>
                  <a:pt x="10150" y="4266"/>
                  <a:pt x="10137" y="4273"/>
                </a:cubicBezTo>
                <a:cubicBezTo>
                  <a:pt x="10198" y="4240"/>
                  <a:pt x="10130" y="4245"/>
                  <a:pt x="10098" y="4272"/>
                </a:cubicBezTo>
                <a:cubicBezTo>
                  <a:pt x="10081" y="4286"/>
                  <a:pt x="10098" y="4320"/>
                  <a:pt x="10061" y="4303"/>
                </a:cubicBezTo>
                <a:cubicBezTo>
                  <a:pt x="10025" y="4286"/>
                  <a:pt x="10061" y="4257"/>
                  <a:pt x="10076" y="4237"/>
                </a:cubicBezTo>
                <a:cubicBezTo>
                  <a:pt x="10058" y="4242"/>
                  <a:pt x="9946" y="4248"/>
                  <a:pt x="9930" y="4239"/>
                </a:cubicBezTo>
                <a:cubicBezTo>
                  <a:pt x="9902" y="4226"/>
                  <a:pt x="9927" y="4218"/>
                  <a:pt x="9907" y="4192"/>
                </a:cubicBezTo>
                <a:cubicBezTo>
                  <a:pt x="9933" y="4226"/>
                  <a:pt x="10081" y="4201"/>
                  <a:pt x="10116" y="4185"/>
                </a:cubicBezTo>
                <a:cubicBezTo>
                  <a:pt x="10190" y="4152"/>
                  <a:pt x="10197" y="4136"/>
                  <a:pt x="10277" y="4161"/>
                </a:cubicBezTo>
                <a:cubicBezTo>
                  <a:pt x="10312" y="4171"/>
                  <a:pt x="10330" y="4170"/>
                  <a:pt x="10366" y="4177"/>
                </a:cubicBezTo>
                <a:cubicBezTo>
                  <a:pt x="10397" y="4183"/>
                  <a:pt x="10409" y="4208"/>
                  <a:pt x="10430" y="4217"/>
                </a:cubicBezTo>
                <a:cubicBezTo>
                  <a:pt x="10491" y="4244"/>
                  <a:pt x="10532" y="4242"/>
                  <a:pt x="10601" y="4240"/>
                </a:cubicBezTo>
                <a:cubicBezTo>
                  <a:pt x="10566" y="4241"/>
                  <a:pt x="10532" y="4249"/>
                  <a:pt x="10497" y="4247"/>
                </a:cubicBezTo>
                <a:cubicBezTo>
                  <a:pt x="10486" y="4257"/>
                  <a:pt x="10531" y="4249"/>
                  <a:pt x="10497" y="4247"/>
                </a:cubicBezTo>
                <a:close/>
                <a:moveTo>
                  <a:pt x="10464" y="3953"/>
                </a:moveTo>
                <a:cubicBezTo>
                  <a:pt x="10471" y="3982"/>
                  <a:pt x="10491" y="4036"/>
                  <a:pt x="10463" y="4061"/>
                </a:cubicBezTo>
                <a:cubicBezTo>
                  <a:pt x="10440" y="4049"/>
                  <a:pt x="10384" y="4026"/>
                  <a:pt x="10397" y="3989"/>
                </a:cubicBezTo>
                <a:cubicBezTo>
                  <a:pt x="10440" y="3983"/>
                  <a:pt x="10468" y="4039"/>
                  <a:pt x="10464" y="3953"/>
                </a:cubicBezTo>
                <a:cubicBezTo>
                  <a:pt x="10471" y="3979"/>
                  <a:pt x="10469" y="4050"/>
                  <a:pt x="10464" y="3953"/>
                </a:cubicBezTo>
                <a:close/>
                <a:moveTo>
                  <a:pt x="10760" y="4007"/>
                </a:moveTo>
                <a:cubicBezTo>
                  <a:pt x="10766" y="3988"/>
                  <a:pt x="10744" y="3989"/>
                  <a:pt x="10739" y="3975"/>
                </a:cubicBezTo>
                <a:cubicBezTo>
                  <a:pt x="10776" y="3975"/>
                  <a:pt x="10785" y="3989"/>
                  <a:pt x="10821" y="3989"/>
                </a:cubicBezTo>
                <a:cubicBezTo>
                  <a:pt x="10851" y="3990"/>
                  <a:pt x="10876" y="3975"/>
                  <a:pt x="10909" y="3978"/>
                </a:cubicBezTo>
                <a:cubicBezTo>
                  <a:pt x="10929" y="3983"/>
                  <a:pt x="10950" y="3986"/>
                  <a:pt x="10971" y="3989"/>
                </a:cubicBezTo>
                <a:cubicBezTo>
                  <a:pt x="10998" y="3976"/>
                  <a:pt x="11010" y="3983"/>
                  <a:pt x="11006" y="4008"/>
                </a:cubicBezTo>
                <a:cubicBezTo>
                  <a:pt x="11032" y="4017"/>
                  <a:pt x="11044" y="4017"/>
                  <a:pt x="11076" y="4018"/>
                </a:cubicBezTo>
                <a:cubicBezTo>
                  <a:pt x="11153" y="4019"/>
                  <a:pt x="11220" y="4021"/>
                  <a:pt x="11295" y="4020"/>
                </a:cubicBezTo>
                <a:cubicBezTo>
                  <a:pt x="11313" y="4020"/>
                  <a:pt x="11501" y="4002"/>
                  <a:pt x="11463" y="4061"/>
                </a:cubicBezTo>
                <a:cubicBezTo>
                  <a:pt x="11439" y="4098"/>
                  <a:pt x="11294" y="4073"/>
                  <a:pt x="11258" y="4070"/>
                </a:cubicBezTo>
                <a:cubicBezTo>
                  <a:pt x="11178" y="4065"/>
                  <a:pt x="11097" y="4076"/>
                  <a:pt x="11014" y="4067"/>
                </a:cubicBezTo>
                <a:cubicBezTo>
                  <a:pt x="10933" y="4059"/>
                  <a:pt x="10869" y="4069"/>
                  <a:pt x="10787" y="4066"/>
                </a:cubicBezTo>
                <a:cubicBezTo>
                  <a:pt x="10746" y="4064"/>
                  <a:pt x="10705" y="4064"/>
                  <a:pt x="10664" y="4063"/>
                </a:cubicBezTo>
                <a:cubicBezTo>
                  <a:pt x="10621" y="4063"/>
                  <a:pt x="10542" y="4040"/>
                  <a:pt x="10540" y="4091"/>
                </a:cubicBezTo>
                <a:cubicBezTo>
                  <a:pt x="10524" y="4085"/>
                  <a:pt x="10503" y="4061"/>
                  <a:pt x="10489" y="4039"/>
                </a:cubicBezTo>
                <a:cubicBezTo>
                  <a:pt x="10581" y="4039"/>
                  <a:pt x="10668" y="4000"/>
                  <a:pt x="10760" y="4007"/>
                </a:cubicBezTo>
                <a:cubicBezTo>
                  <a:pt x="10766" y="3988"/>
                  <a:pt x="10669" y="4000"/>
                  <a:pt x="10760" y="4007"/>
                </a:cubicBezTo>
                <a:close/>
                <a:moveTo>
                  <a:pt x="10657" y="3976"/>
                </a:moveTo>
                <a:cubicBezTo>
                  <a:pt x="10697" y="3967"/>
                  <a:pt x="10702" y="3938"/>
                  <a:pt x="10733" y="3910"/>
                </a:cubicBezTo>
                <a:cubicBezTo>
                  <a:pt x="10702" y="3938"/>
                  <a:pt x="10697" y="3967"/>
                  <a:pt x="10657" y="3976"/>
                </a:cubicBezTo>
                <a:close/>
                <a:moveTo>
                  <a:pt x="10890" y="3891"/>
                </a:moveTo>
                <a:cubicBezTo>
                  <a:pt x="10900" y="3889"/>
                  <a:pt x="10905" y="3891"/>
                  <a:pt x="10905" y="3896"/>
                </a:cubicBezTo>
                <a:cubicBezTo>
                  <a:pt x="10900" y="3894"/>
                  <a:pt x="10895" y="3893"/>
                  <a:pt x="10890" y="3891"/>
                </a:cubicBezTo>
                <a:cubicBezTo>
                  <a:pt x="10895" y="3892"/>
                  <a:pt x="10895" y="3892"/>
                  <a:pt x="10890" y="3891"/>
                </a:cubicBezTo>
                <a:close/>
                <a:moveTo>
                  <a:pt x="10974" y="3943"/>
                </a:moveTo>
                <a:cubicBezTo>
                  <a:pt x="11043" y="3931"/>
                  <a:pt x="11102" y="3890"/>
                  <a:pt x="11169" y="3871"/>
                </a:cubicBezTo>
                <a:cubicBezTo>
                  <a:pt x="11144" y="3934"/>
                  <a:pt x="11114" y="3928"/>
                  <a:pt x="11059" y="3944"/>
                </a:cubicBezTo>
                <a:cubicBezTo>
                  <a:pt x="11041" y="3949"/>
                  <a:pt x="10962" y="3998"/>
                  <a:pt x="10974" y="3943"/>
                </a:cubicBezTo>
                <a:cubicBezTo>
                  <a:pt x="11043" y="3931"/>
                  <a:pt x="10969" y="3968"/>
                  <a:pt x="10974" y="3943"/>
                </a:cubicBezTo>
                <a:close/>
                <a:moveTo>
                  <a:pt x="11547" y="3655"/>
                </a:moveTo>
                <a:cubicBezTo>
                  <a:pt x="11571" y="3635"/>
                  <a:pt x="11611" y="3655"/>
                  <a:pt x="11640" y="3638"/>
                </a:cubicBezTo>
                <a:cubicBezTo>
                  <a:pt x="11651" y="3631"/>
                  <a:pt x="11676" y="3591"/>
                  <a:pt x="11684" y="3593"/>
                </a:cubicBezTo>
                <a:cubicBezTo>
                  <a:pt x="11743" y="3613"/>
                  <a:pt x="11633" y="3678"/>
                  <a:pt x="11700" y="3717"/>
                </a:cubicBezTo>
                <a:cubicBezTo>
                  <a:pt x="11639" y="3724"/>
                  <a:pt x="11307" y="3817"/>
                  <a:pt x="11300" y="3749"/>
                </a:cubicBezTo>
                <a:cubicBezTo>
                  <a:pt x="11291" y="3667"/>
                  <a:pt x="11563" y="3706"/>
                  <a:pt x="11621" y="3695"/>
                </a:cubicBezTo>
                <a:cubicBezTo>
                  <a:pt x="11601" y="3676"/>
                  <a:pt x="11554" y="3686"/>
                  <a:pt x="11547" y="3655"/>
                </a:cubicBezTo>
                <a:cubicBezTo>
                  <a:pt x="11572" y="3634"/>
                  <a:pt x="11555" y="3689"/>
                  <a:pt x="11547" y="3655"/>
                </a:cubicBezTo>
                <a:close/>
                <a:moveTo>
                  <a:pt x="11563" y="3791"/>
                </a:moveTo>
                <a:cubicBezTo>
                  <a:pt x="11563" y="3798"/>
                  <a:pt x="11560" y="3802"/>
                  <a:pt x="11557" y="3805"/>
                </a:cubicBezTo>
                <a:cubicBezTo>
                  <a:pt x="11560" y="3802"/>
                  <a:pt x="11563" y="3798"/>
                  <a:pt x="11563" y="3791"/>
                </a:cubicBezTo>
                <a:close/>
                <a:moveTo>
                  <a:pt x="11502" y="4035"/>
                </a:moveTo>
                <a:cubicBezTo>
                  <a:pt x="11505" y="4056"/>
                  <a:pt x="11516" y="4065"/>
                  <a:pt x="11542" y="4070"/>
                </a:cubicBezTo>
                <a:cubicBezTo>
                  <a:pt x="11516" y="4065"/>
                  <a:pt x="11505" y="4056"/>
                  <a:pt x="11502" y="4035"/>
                </a:cubicBezTo>
                <a:close/>
                <a:moveTo>
                  <a:pt x="11731" y="3875"/>
                </a:moveTo>
                <a:cubicBezTo>
                  <a:pt x="11731" y="3864"/>
                  <a:pt x="11742" y="3865"/>
                  <a:pt x="11764" y="3878"/>
                </a:cubicBezTo>
                <a:cubicBezTo>
                  <a:pt x="11753" y="3877"/>
                  <a:pt x="11742" y="3876"/>
                  <a:pt x="11731" y="3875"/>
                </a:cubicBezTo>
                <a:close/>
                <a:moveTo>
                  <a:pt x="11802" y="3756"/>
                </a:moveTo>
                <a:cubicBezTo>
                  <a:pt x="11826" y="3752"/>
                  <a:pt x="11835" y="3730"/>
                  <a:pt x="11835" y="3708"/>
                </a:cubicBezTo>
                <a:cubicBezTo>
                  <a:pt x="11835" y="3731"/>
                  <a:pt x="11827" y="3752"/>
                  <a:pt x="11802" y="3756"/>
                </a:cubicBezTo>
                <a:cubicBezTo>
                  <a:pt x="11821" y="3753"/>
                  <a:pt x="11821" y="3753"/>
                  <a:pt x="11802" y="3756"/>
                </a:cubicBezTo>
                <a:close/>
                <a:moveTo>
                  <a:pt x="11999" y="3647"/>
                </a:moveTo>
                <a:cubicBezTo>
                  <a:pt x="11996" y="3609"/>
                  <a:pt x="12010" y="3605"/>
                  <a:pt x="12038" y="3621"/>
                </a:cubicBezTo>
                <a:cubicBezTo>
                  <a:pt x="12019" y="3619"/>
                  <a:pt x="12016" y="3641"/>
                  <a:pt x="11999" y="3647"/>
                </a:cubicBezTo>
                <a:close/>
                <a:moveTo>
                  <a:pt x="12051" y="4016"/>
                </a:moveTo>
                <a:cubicBezTo>
                  <a:pt x="12047" y="4016"/>
                  <a:pt x="12042" y="4015"/>
                  <a:pt x="12038" y="4014"/>
                </a:cubicBezTo>
                <a:cubicBezTo>
                  <a:pt x="12042" y="4015"/>
                  <a:pt x="12047" y="4016"/>
                  <a:pt x="12051" y="4016"/>
                </a:cubicBezTo>
                <a:close/>
                <a:moveTo>
                  <a:pt x="12039" y="3622"/>
                </a:moveTo>
                <a:cubicBezTo>
                  <a:pt x="12083" y="3614"/>
                  <a:pt x="12124" y="3614"/>
                  <a:pt x="12158" y="3653"/>
                </a:cubicBezTo>
                <a:cubicBezTo>
                  <a:pt x="12055" y="3690"/>
                  <a:pt x="12034" y="3684"/>
                  <a:pt x="12039" y="3622"/>
                </a:cubicBezTo>
                <a:close/>
                <a:moveTo>
                  <a:pt x="12187" y="3993"/>
                </a:moveTo>
                <a:cubicBezTo>
                  <a:pt x="12223" y="3989"/>
                  <a:pt x="12275" y="4043"/>
                  <a:pt x="12312" y="4057"/>
                </a:cubicBezTo>
                <a:cubicBezTo>
                  <a:pt x="12280" y="4045"/>
                  <a:pt x="12250" y="4012"/>
                  <a:pt x="12219" y="4003"/>
                </a:cubicBezTo>
                <a:cubicBezTo>
                  <a:pt x="12184" y="3992"/>
                  <a:pt x="12186" y="4011"/>
                  <a:pt x="12151" y="4009"/>
                </a:cubicBezTo>
                <a:cubicBezTo>
                  <a:pt x="12166" y="4010"/>
                  <a:pt x="12178" y="4005"/>
                  <a:pt x="12187" y="3993"/>
                </a:cubicBezTo>
                <a:cubicBezTo>
                  <a:pt x="12193" y="3993"/>
                  <a:pt x="12177" y="4008"/>
                  <a:pt x="12187" y="3993"/>
                </a:cubicBezTo>
                <a:close/>
                <a:moveTo>
                  <a:pt x="7860" y="2187"/>
                </a:moveTo>
                <a:cubicBezTo>
                  <a:pt x="7877" y="2115"/>
                  <a:pt x="7949" y="2140"/>
                  <a:pt x="7999" y="2142"/>
                </a:cubicBezTo>
                <a:cubicBezTo>
                  <a:pt x="8094" y="2147"/>
                  <a:pt x="8101" y="2185"/>
                  <a:pt x="8102" y="2291"/>
                </a:cubicBezTo>
                <a:cubicBezTo>
                  <a:pt x="8102" y="2336"/>
                  <a:pt x="8118" y="2425"/>
                  <a:pt x="8101" y="2465"/>
                </a:cubicBezTo>
                <a:cubicBezTo>
                  <a:pt x="8082" y="2509"/>
                  <a:pt x="8038" y="2499"/>
                  <a:pt x="7994" y="2498"/>
                </a:cubicBezTo>
                <a:cubicBezTo>
                  <a:pt x="7956" y="2498"/>
                  <a:pt x="7942" y="2506"/>
                  <a:pt x="7927" y="2476"/>
                </a:cubicBezTo>
                <a:cubicBezTo>
                  <a:pt x="7918" y="2457"/>
                  <a:pt x="7927" y="2391"/>
                  <a:pt x="7927" y="2373"/>
                </a:cubicBezTo>
                <a:cubicBezTo>
                  <a:pt x="7927" y="2304"/>
                  <a:pt x="7927" y="2235"/>
                  <a:pt x="7927" y="2165"/>
                </a:cubicBezTo>
                <a:cubicBezTo>
                  <a:pt x="7877" y="2166"/>
                  <a:pt x="7964" y="2498"/>
                  <a:pt x="7885" y="2498"/>
                </a:cubicBezTo>
                <a:cubicBezTo>
                  <a:pt x="7822" y="2497"/>
                  <a:pt x="7848" y="2237"/>
                  <a:pt x="7860" y="2187"/>
                </a:cubicBezTo>
                <a:cubicBezTo>
                  <a:pt x="7868" y="2153"/>
                  <a:pt x="7837" y="2287"/>
                  <a:pt x="7860" y="2187"/>
                </a:cubicBezTo>
                <a:close/>
                <a:moveTo>
                  <a:pt x="8099" y="3599"/>
                </a:moveTo>
                <a:cubicBezTo>
                  <a:pt x="8102" y="3599"/>
                  <a:pt x="8075" y="3562"/>
                  <a:pt x="8077" y="3563"/>
                </a:cubicBezTo>
                <a:cubicBezTo>
                  <a:pt x="8087" y="3573"/>
                  <a:pt x="8095" y="3585"/>
                  <a:pt x="8099" y="3599"/>
                </a:cubicBezTo>
                <a:cubicBezTo>
                  <a:pt x="8099" y="3599"/>
                  <a:pt x="8094" y="3584"/>
                  <a:pt x="8099" y="3599"/>
                </a:cubicBezTo>
                <a:close/>
                <a:moveTo>
                  <a:pt x="8031" y="3322"/>
                </a:moveTo>
                <a:cubicBezTo>
                  <a:pt x="8009" y="3340"/>
                  <a:pt x="8048" y="3198"/>
                  <a:pt x="8094" y="3260"/>
                </a:cubicBezTo>
                <a:cubicBezTo>
                  <a:pt x="8147" y="3331"/>
                  <a:pt x="8047" y="3308"/>
                  <a:pt x="8031" y="3322"/>
                </a:cubicBezTo>
                <a:cubicBezTo>
                  <a:pt x="8022" y="3329"/>
                  <a:pt x="8050" y="3304"/>
                  <a:pt x="8031" y="3322"/>
                </a:cubicBezTo>
                <a:close/>
                <a:moveTo>
                  <a:pt x="7849" y="2966"/>
                </a:moveTo>
                <a:cubicBezTo>
                  <a:pt x="7843" y="2905"/>
                  <a:pt x="7836" y="2696"/>
                  <a:pt x="7909" y="2675"/>
                </a:cubicBezTo>
                <a:cubicBezTo>
                  <a:pt x="7929" y="2669"/>
                  <a:pt x="8013" y="2675"/>
                  <a:pt x="8036" y="2682"/>
                </a:cubicBezTo>
                <a:cubicBezTo>
                  <a:pt x="8077" y="2697"/>
                  <a:pt x="8080" y="2723"/>
                  <a:pt x="8088" y="2763"/>
                </a:cubicBezTo>
                <a:cubicBezTo>
                  <a:pt x="8100" y="2826"/>
                  <a:pt x="8101" y="2900"/>
                  <a:pt x="8098" y="2964"/>
                </a:cubicBezTo>
                <a:cubicBezTo>
                  <a:pt x="8095" y="3034"/>
                  <a:pt x="8091" y="3033"/>
                  <a:pt x="8027" y="3042"/>
                </a:cubicBezTo>
                <a:cubicBezTo>
                  <a:pt x="7990" y="3048"/>
                  <a:pt x="7904" y="3095"/>
                  <a:pt x="7870" y="3080"/>
                </a:cubicBezTo>
                <a:cubicBezTo>
                  <a:pt x="7832" y="3063"/>
                  <a:pt x="7849" y="3005"/>
                  <a:pt x="7849" y="2966"/>
                </a:cubicBezTo>
                <a:cubicBezTo>
                  <a:pt x="7842" y="2889"/>
                  <a:pt x="7849" y="2990"/>
                  <a:pt x="7849" y="2966"/>
                </a:cubicBezTo>
                <a:close/>
                <a:moveTo>
                  <a:pt x="7849" y="3763"/>
                </a:moveTo>
                <a:cubicBezTo>
                  <a:pt x="7849" y="3764"/>
                  <a:pt x="7902" y="3779"/>
                  <a:pt x="7905" y="3803"/>
                </a:cubicBezTo>
                <a:cubicBezTo>
                  <a:pt x="7907" y="3783"/>
                  <a:pt x="7931" y="3756"/>
                  <a:pt x="7940" y="3741"/>
                </a:cubicBezTo>
                <a:cubicBezTo>
                  <a:pt x="7990" y="3782"/>
                  <a:pt x="7951" y="3789"/>
                  <a:pt x="8021" y="3783"/>
                </a:cubicBezTo>
                <a:cubicBezTo>
                  <a:pt x="8061" y="3779"/>
                  <a:pt x="8093" y="3794"/>
                  <a:pt x="8115" y="3753"/>
                </a:cubicBezTo>
                <a:cubicBezTo>
                  <a:pt x="8110" y="3763"/>
                  <a:pt x="8137" y="3827"/>
                  <a:pt x="8173" y="3806"/>
                </a:cubicBezTo>
                <a:cubicBezTo>
                  <a:pt x="8235" y="3770"/>
                  <a:pt x="8140" y="3758"/>
                  <a:pt x="8140" y="3732"/>
                </a:cubicBezTo>
                <a:cubicBezTo>
                  <a:pt x="8163" y="3720"/>
                  <a:pt x="8180" y="3740"/>
                  <a:pt x="8192" y="3704"/>
                </a:cubicBezTo>
                <a:cubicBezTo>
                  <a:pt x="8148" y="3723"/>
                  <a:pt x="8129" y="3720"/>
                  <a:pt x="8111" y="3680"/>
                </a:cubicBezTo>
                <a:cubicBezTo>
                  <a:pt x="8109" y="3676"/>
                  <a:pt x="8096" y="3605"/>
                  <a:pt x="8098" y="3602"/>
                </a:cubicBezTo>
                <a:cubicBezTo>
                  <a:pt x="8111" y="3586"/>
                  <a:pt x="8146" y="3604"/>
                  <a:pt x="8159" y="3588"/>
                </a:cubicBezTo>
                <a:cubicBezTo>
                  <a:pt x="8175" y="3569"/>
                  <a:pt x="8154" y="3485"/>
                  <a:pt x="8149" y="3468"/>
                </a:cubicBezTo>
                <a:cubicBezTo>
                  <a:pt x="8229" y="3467"/>
                  <a:pt x="8164" y="3572"/>
                  <a:pt x="8198" y="3598"/>
                </a:cubicBezTo>
                <a:cubicBezTo>
                  <a:pt x="8220" y="3615"/>
                  <a:pt x="8300" y="3582"/>
                  <a:pt x="8319" y="3601"/>
                </a:cubicBezTo>
                <a:cubicBezTo>
                  <a:pt x="8361" y="3643"/>
                  <a:pt x="8256" y="3616"/>
                  <a:pt x="8245" y="3651"/>
                </a:cubicBezTo>
                <a:cubicBezTo>
                  <a:pt x="8237" y="3676"/>
                  <a:pt x="8350" y="3656"/>
                  <a:pt x="8357" y="3650"/>
                </a:cubicBezTo>
                <a:cubicBezTo>
                  <a:pt x="8362" y="3693"/>
                  <a:pt x="8385" y="3684"/>
                  <a:pt x="8401" y="3717"/>
                </a:cubicBezTo>
                <a:cubicBezTo>
                  <a:pt x="8409" y="3732"/>
                  <a:pt x="8403" y="3812"/>
                  <a:pt x="8427" y="3798"/>
                </a:cubicBezTo>
                <a:cubicBezTo>
                  <a:pt x="8418" y="3803"/>
                  <a:pt x="8395" y="3831"/>
                  <a:pt x="8390" y="3831"/>
                </a:cubicBezTo>
                <a:cubicBezTo>
                  <a:pt x="8362" y="3833"/>
                  <a:pt x="8363" y="3815"/>
                  <a:pt x="8347" y="3812"/>
                </a:cubicBezTo>
                <a:cubicBezTo>
                  <a:pt x="8327" y="3808"/>
                  <a:pt x="8275" y="3807"/>
                  <a:pt x="8260" y="3821"/>
                </a:cubicBezTo>
                <a:cubicBezTo>
                  <a:pt x="8240" y="3840"/>
                  <a:pt x="8260" y="3833"/>
                  <a:pt x="8258" y="3866"/>
                </a:cubicBezTo>
                <a:cubicBezTo>
                  <a:pt x="8258" y="3860"/>
                  <a:pt x="8245" y="3916"/>
                  <a:pt x="8252" y="3910"/>
                </a:cubicBezTo>
                <a:cubicBezTo>
                  <a:pt x="8199" y="3901"/>
                  <a:pt x="8137" y="3880"/>
                  <a:pt x="8082" y="3888"/>
                </a:cubicBezTo>
                <a:cubicBezTo>
                  <a:pt x="8031" y="3895"/>
                  <a:pt x="8026" y="3900"/>
                  <a:pt x="7976" y="3895"/>
                </a:cubicBezTo>
                <a:cubicBezTo>
                  <a:pt x="7925" y="3889"/>
                  <a:pt x="7911" y="3908"/>
                  <a:pt x="7881" y="3869"/>
                </a:cubicBezTo>
                <a:cubicBezTo>
                  <a:pt x="7863" y="3846"/>
                  <a:pt x="7866" y="3809"/>
                  <a:pt x="7827" y="3809"/>
                </a:cubicBezTo>
                <a:cubicBezTo>
                  <a:pt x="7829" y="3791"/>
                  <a:pt x="7836" y="3775"/>
                  <a:pt x="7849" y="3763"/>
                </a:cubicBezTo>
                <a:cubicBezTo>
                  <a:pt x="7849" y="3761"/>
                  <a:pt x="7836" y="3776"/>
                  <a:pt x="7849" y="3763"/>
                </a:cubicBezTo>
                <a:close/>
                <a:moveTo>
                  <a:pt x="7896" y="3898"/>
                </a:moveTo>
                <a:cubicBezTo>
                  <a:pt x="7890" y="3909"/>
                  <a:pt x="7885" y="3909"/>
                  <a:pt x="7880" y="3898"/>
                </a:cubicBezTo>
                <a:cubicBezTo>
                  <a:pt x="7889" y="3893"/>
                  <a:pt x="7894" y="3893"/>
                  <a:pt x="7896" y="3898"/>
                </a:cubicBezTo>
                <a:close/>
                <a:moveTo>
                  <a:pt x="7889" y="4139"/>
                </a:moveTo>
                <a:cubicBezTo>
                  <a:pt x="7936" y="4184"/>
                  <a:pt x="7983" y="4161"/>
                  <a:pt x="8038" y="4171"/>
                </a:cubicBezTo>
                <a:cubicBezTo>
                  <a:pt x="8059" y="4174"/>
                  <a:pt x="8091" y="4157"/>
                  <a:pt x="8080" y="4193"/>
                </a:cubicBezTo>
                <a:cubicBezTo>
                  <a:pt x="8073" y="4217"/>
                  <a:pt x="8016" y="4227"/>
                  <a:pt x="7997" y="4226"/>
                </a:cubicBezTo>
                <a:cubicBezTo>
                  <a:pt x="8021" y="4227"/>
                  <a:pt x="8043" y="4220"/>
                  <a:pt x="8063" y="4207"/>
                </a:cubicBezTo>
                <a:cubicBezTo>
                  <a:pt x="8014" y="4171"/>
                  <a:pt x="7949" y="4223"/>
                  <a:pt x="7894" y="4206"/>
                </a:cubicBezTo>
                <a:cubicBezTo>
                  <a:pt x="7862" y="4195"/>
                  <a:pt x="7842" y="4147"/>
                  <a:pt x="7795" y="4153"/>
                </a:cubicBezTo>
                <a:cubicBezTo>
                  <a:pt x="7821" y="4100"/>
                  <a:pt x="7856" y="4159"/>
                  <a:pt x="7889" y="4139"/>
                </a:cubicBezTo>
                <a:cubicBezTo>
                  <a:pt x="7945" y="4193"/>
                  <a:pt x="7861" y="4156"/>
                  <a:pt x="7889" y="4139"/>
                </a:cubicBezTo>
                <a:close/>
                <a:moveTo>
                  <a:pt x="7502" y="4150"/>
                </a:moveTo>
                <a:cubicBezTo>
                  <a:pt x="7519" y="4127"/>
                  <a:pt x="7542" y="4151"/>
                  <a:pt x="7562" y="4148"/>
                </a:cubicBezTo>
                <a:cubicBezTo>
                  <a:pt x="7601" y="4141"/>
                  <a:pt x="7629" y="4133"/>
                  <a:pt x="7671" y="4132"/>
                </a:cubicBezTo>
                <a:cubicBezTo>
                  <a:pt x="7694" y="4131"/>
                  <a:pt x="7726" y="4124"/>
                  <a:pt x="7747" y="4132"/>
                </a:cubicBezTo>
                <a:cubicBezTo>
                  <a:pt x="7773" y="4142"/>
                  <a:pt x="7783" y="4171"/>
                  <a:pt x="7813" y="4180"/>
                </a:cubicBezTo>
                <a:cubicBezTo>
                  <a:pt x="7803" y="4203"/>
                  <a:pt x="7735" y="4198"/>
                  <a:pt x="7712" y="4203"/>
                </a:cubicBezTo>
                <a:cubicBezTo>
                  <a:pt x="7690" y="4209"/>
                  <a:pt x="7683" y="4230"/>
                  <a:pt x="7658" y="4222"/>
                </a:cubicBezTo>
                <a:cubicBezTo>
                  <a:pt x="7631" y="4212"/>
                  <a:pt x="7647" y="4188"/>
                  <a:pt x="7628" y="4173"/>
                </a:cubicBezTo>
                <a:cubicBezTo>
                  <a:pt x="7610" y="4159"/>
                  <a:pt x="7591" y="4150"/>
                  <a:pt x="7566" y="4153"/>
                </a:cubicBezTo>
                <a:cubicBezTo>
                  <a:pt x="7579" y="4152"/>
                  <a:pt x="7470" y="4192"/>
                  <a:pt x="7502" y="4150"/>
                </a:cubicBezTo>
                <a:cubicBezTo>
                  <a:pt x="7513" y="4135"/>
                  <a:pt x="7500" y="4153"/>
                  <a:pt x="7502" y="4150"/>
                </a:cubicBezTo>
                <a:close/>
                <a:moveTo>
                  <a:pt x="7525" y="4217"/>
                </a:moveTo>
                <a:cubicBezTo>
                  <a:pt x="7536" y="4247"/>
                  <a:pt x="7479" y="4240"/>
                  <a:pt x="7470" y="4226"/>
                </a:cubicBezTo>
                <a:cubicBezTo>
                  <a:pt x="7451" y="4195"/>
                  <a:pt x="7508" y="4167"/>
                  <a:pt x="7525" y="4217"/>
                </a:cubicBezTo>
                <a:cubicBezTo>
                  <a:pt x="7532" y="4236"/>
                  <a:pt x="7520" y="4201"/>
                  <a:pt x="7525" y="4217"/>
                </a:cubicBezTo>
                <a:close/>
                <a:moveTo>
                  <a:pt x="7485" y="4164"/>
                </a:moveTo>
                <a:cubicBezTo>
                  <a:pt x="7459" y="4177"/>
                  <a:pt x="7440" y="4172"/>
                  <a:pt x="7410" y="4172"/>
                </a:cubicBezTo>
                <a:cubicBezTo>
                  <a:pt x="7438" y="4149"/>
                  <a:pt x="7457" y="4146"/>
                  <a:pt x="7485" y="4164"/>
                </a:cubicBezTo>
                <a:close/>
                <a:moveTo>
                  <a:pt x="7429" y="4215"/>
                </a:moveTo>
                <a:cubicBezTo>
                  <a:pt x="7414" y="4218"/>
                  <a:pt x="7400" y="4220"/>
                  <a:pt x="7385" y="4223"/>
                </a:cubicBezTo>
                <a:cubicBezTo>
                  <a:pt x="7396" y="4203"/>
                  <a:pt x="7413" y="4206"/>
                  <a:pt x="7429" y="4215"/>
                </a:cubicBezTo>
                <a:close/>
                <a:moveTo>
                  <a:pt x="7309" y="3213"/>
                </a:moveTo>
                <a:cubicBezTo>
                  <a:pt x="7310" y="3229"/>
                  <a:pt x="7306" y="3237"/>
                  <a:pt x="7298" y="3237"/>
                </a:cubicBezTo>
                <a:cubicBezTo>
                  <a:pt x="7301" y="3229"/>
                  <a:pt x="7305" y="3221"/>
                  <a:pt x="7309" y="3213"/>
                </a:cubicBezTo>
                <a:cubicBezTo>
                  <a:pt x="7304" y="3218"/>
                  <a:pt x="7304" y="3218"/>
                  <a:pt x="7309" y="3213"/>
                </a:cubicBezTo>
                <a:close/>
                <a:moveTo>
                  <a:pt x="7142" y="3676"/>
                </a:moveTo>
                <a:cubicBezTo>
                  <a:pt x="7131" y="3675"/>
                  <a:pt x="7148" y="3672"/>
                  <a:pt x="7164" y="3666"/>
                </a:cubicBezTo>
                <a:cubicBezTo>
                  <a:pt x="7206" y="3651"/>
                  <a:pt x="7234" y="3653"/>
                  <a:pt x="7239" y="3597"/>
                </a:cubicBezTo>
                <a:cubicBezTo>
                  <a:pt x="7233" y="3670"/>
                  <a:pt x="7122" y="3665"/>
                  <a:pt x="7129" y="3723"/>
                </a:cubicBezTo>
                <a:cubicBezTo>
                  <a:pt x="7132" y="3707"/>
                  <a:pt x="7136" y="3691"/>
                  <a:pt x="7142" y="3676"/>
                </a:cubicBezTo>
                <a:cubicBezTo>
                  <a:pt x="7138" y="3676"/>
                  <a:pt x="7142" y="3695"/>
                  <a:pt x="7142" y="3676"/>
                </a:cubicBezTo>
                <a:close/>
                <a:moveTo>
                  <a:pt x="6970" y="3077"/>
                </a:moveTo>
                <a:cubicBezTo>
                  <a:pt x="6977" y="3076"/>
                  <a:pt x="6984" y="3075"/>
                  <a:pt x="6990" y="3074"/>
                </a:cubicBezTo>
                <a:cubicBezTo>
                  <a:pt x="6977" y="3083"/>
                  <a:pt x="6970" y="3083"/>
                  <a:pt x="6970" y="3077"/>
                </a:cubicBezTo>
                <a:cubicBezTo>
                  <a:pt x="6978" y="3078"/>
                  <a:pt x="6970" y="3077"/>
                  <a:pt x="6970" y="3077"/>
                </a:cubicBezTo>
                <a:close/>
                <a:moveTo>
                  <a:pt x="7008" y="4140"/>
                </a:moveTo>
                <a:cubicBezTo>
                  <a:pt x="7043" y="4146"/>
                  <a:pt x="7057" y="4123"/>
                  <a:pt x="7085" y="4123"/>
                </a:cubicBezTo>
                <a:cubicBezTo>
                  <a:pt x="7109" y="4123"/>
                  <a:pt x="7129" y="4140"/>
                  <a:pt x="7153" y="4144"/>
                </a:cubicBezTo>
                <a:cubicBezTo>
                  <a:pt x="7221" y="4155"/>
                  <a:pt x="7282" y="4111"/>
                  <a:pt x="7354" y="4125"/>
                </a:cubicBezTo>
                <a:cubicBezTo>
                  <a:pt x="7384" y="4131"/>
                  <a:pt x="7386" y="4109"/>
                  <a:pt x="7398" y="4137"/>
                </a:cubicBezTo>
                <a:cubicBezTo>
                  <a:pt x="7409" y="4166"/>
                  <a:pt x="7382" y="4166"/>
                  <a:pt x="7367" y="4172"/>
                </a:cubicBezTo>
                <a:cubicBezTo>
                  <a:pt x="7350" y="4177"/>
                  <a:pt x="7297" y="4163"/>
                  <a:pt x="7272" y="4166"/>
                </a:cubicBezTo>
                <a:cubicBezTo>
                  <a:pt x="7229" y="4171"/>
                  <a:pt x="7190" y="4188"/>
                  <a:pt x="7147" y="4172"/>
                </a:cubicBezTo>
                <a:cubicBezTo>
                  <a:pt x="7156" y="4186"/>
                  <a:pt x="7224" y="4179"/>
                  <a:pt x="7198" y="4208"/>
                </a:cubicBezTo>
                <a:cubicBezTo>
                  <a:pt x="7187" y="4222"/>
                  <a:pt x="7127" y="4207"/>
                  <a:pt x="7110" y="4207"/>
                </a:cubicBezTo>
                <a:cubicBezTo>
                  <a:pt x="7083" y="4206"/>
                  <a:pt x="7004" y="4221"/>
                  <a:pt x="6982" y="4203"/>
                </a:cubicBezTo>
                <a:cubicBezTo>
                  <a:pt x="6953" y="4180"/>
                  <a:pt x="6969" y="4134"/>
                  <a:pt x="7008" y="4140"/>
                </a:cubicBezTo>
                <a:cubicBezTo>
                  <a:pt x="7034" y="4145"/>
                  <a:pt x="6986" y="4137"/>
                  <a:pt x="7008" y="4140"/>
                </a:cubicBezTo>
                <a:close/>
                <a:moveTo>
                  <a:pt x="6933" y="4432"/>
                </a:moveTo>
                <a:cubicBezTo>
                  <a:pt x="6927" y="4384"/>
                  <a:pt x="6987" y="4427"/>
                  <a:pt x="6997" y="4445"/>
                </a:cubicBezTo>
                <a:cubicBezTo>
                  <a:pt x="6959" y="4483"/>
                  <a:pt x="6929" y="4528"/>
                  <a:pt x="6872" y="4509"/>
                </a:cubicBezTo>
                <a:cubicBezTo>
                  <a:pt x="6905" y="4492"/>
                  <a:pt x="6938" y="4474"/>
                  <a:pt x="6933" y="4432"/>
                </a:cubicBezTo>
                <a:cubicBezTo>
                  <a:pt x="6931" y="4415"/>
                  <a:pt x="6939" y="4477"/>
                  <a:pt x="6933" y="4432"/>
                </a:cubicBezTo>
                <a:close/>
                <a:moveTo>
                  <a:pt x="6889" y="4153"/>
                </a:moveTo>
                <a:cubicBezTo>
                  <a:pt x="6897" y="4158"/>
                  <a:pt x="6904" y="4164"/>
                  <a:pt x="6911" y="4171"/>
                </a:cubicBezTo>
                <a:cubicBezTo>
                  <a:pt x="6886" y="4181"/>
                  <a:pt x="6799" y="4196"/>
                  <a:pt x="6781" y="4168"/>
                </a:cubicBezTo>
                <a:cubicBezTo>
                  <a:pt x="6743" y="4108"/>
                  <a:pt x="6876" y="4163"/>
                  <a:pt x="6889" y="4153"/>
                </a:cubicBezTo>
                <a:cubicBezTo>
                  <a:pt x="6890" y="4152"/>
                  <a:pt x="6855" y="4178"/>
                  <a:pt x="6889" y="4153"/>
                </a:cubicBezTo>
                <a:close/>
                <a:moveTo>
                  <a:pt x="6836" y="3245"/>
                </a:moveTo>
                <a:cubicBezTo>
                  <a:pt x="6847" y="3245"/>
                  <a:pt x="6845" y="3256"/>
                  <a:pt x="6831" y="3279"/>
                </a:cubicBezTo>
                <a:cubicBezTo>
                  <a:pt x="6832" y="3268"/>
                  <a:pt x="6834" y="3256"/>
                  <a:pt x="6836" y="3245"/>
                </a:cubicBezTo>
                <a:cubicBezTo>
                  <a:pt x="6836" y="3245"/>
                  <a:pt x="6833" y="3256"/>
                  <a:pt x="6836" y="3245"/>
                </a:cubicBezTo>
                <a:close/>
                <a:moveTo>
                  <a:pt x="6839" y="3963"/>
                </a:moveTo>
                <a:cubicBezTo>
                  <a:pt x="6837" y="4037"/>
                  <a:pt x="6816" y="3989"/>
                  <a:pt x="6778" y="4002"/>
                </a:cubicBezTo>
                <a:cubicBezTo>
                  <a:pt x="6803" y="3991"/>
                  <a:pt x="6802" y="3947"/>
                  <a:pt x="6839" y="3963"/>
                </a:cubicBezTo>
                <a:cubicBezTo>
                  <a:pt x="6839" y="3974"/>
                  <a:pt x="6800" y="3946"/>
                  <a:pt x="6839" y="3963"/>
                </a:cubicBezTo>
                <a:close/>
                <a:moveTo>
                  <a:pt x="6812" y="3250"/>
                </a:moveTo>
                <a:cubicBezTo>
                  <a:pt x="6809" y="3240"/>
                  <a:pt x="6808" y="3231"/>
                  <a:pt x="6808" y="3221"/>
                </a:cubicBezTo>
                <a:cubicBezTo>
                  <a:pt x="6808" y="3231"/>
                  <a:pt x="6809" y="3240"/>
                  <a:pt x="6812" y="3250"/>
                </a:cubicBezTo>
                <a:close/>
                <a:moveTo>
                  <a:pt x="6814" y="3257"/>
                </a:moveTo>
                <a:cubicBezTo>
                  <a:pt x="6814" y="3279"/>
                  <a:pt x="6776" y="3313"/>
                  <a:pt x="6763" y="3328"/>
                </a:cubicBezTo>
                <a:cubicBezTo>
                  <a:pt x="6782" y="3307"/>
                  <a:pt x="6803" y="3284"/>
                  <a:pt x="6814" y="3257"/>
                </a:cubicBezTo>
                <a:cubicBezTo>
                  <a:pt x="6814" y="3257"/>
                  <a:pt x="6803" y="3285"/>
                  <a:pt x="6814" y="3257"/>
                </a:cubicBezTo>
                <a:close/>
                <a:moveTo>
                  <a:pt x="6735" y="4205"/>
                </a:moveTo>
                <a:cubicBezTo>
                  <a:pt x="6745" y="4189"/>
                  <a:pt x="6886" y="4217"/>
                  <a:pt x="6858" y="4231"/>
                </a:cubicBezTo>
                <a:cubicBezTo>
                  <a:pt x="6844" y="4238"/>
                  <a:pt x="6718" y="4230"/>
                  <a:pt x="6735" y="4205"/>
                </a:cubicBezTo>
                <a:cubicBezTo>
                  <a:pt x="6744" y="4191"/>
                  <a:pt x="6732" y="4209"/>
                  <a:pt x="6735" y="4205"/>
                </a:cubicBezTo>
                <a:close/>
                <a:moveTo>
                  <a:pt x="6731" y="4138"/>
                </a:moveTo>
                <a:cubicBezTo>
                  <a:pt x="6735" y="4162"/>
                  <a:pt x="6705" y="4136"/>
                  <a:pt x="6702" y="4133"/>
                </a:cubicBezTo>
                <a:cubicBezTo>
                  <a:pt x="6714" y="4125"/>
                  <a:pt x="6723" y="4127"/>
                  <a:pt x="6731" y="4138"/>
                </a:cubicBezTo>
                <a:cubicBezTo>
                  <a:pt x="6734" y="4154"/>
                  <a:pt x="6729" y="4126"/>
                  <a:pt x="6731" y="4138"/>
                </a:cubicBezTo>
                <a:close/>
                <a:moveTo>
                  <a:pt x="6572" y="2783"/>
                </a:moveTo>
                <a:cubicBezTo>
                  <a:pt x="6600" y="2783"/>
                  <a:pt x="6670" y="2763"/>
                  <a:pt x="6663" y="2807"/>
                </a:cubicBezTo>
                <a:cubicBezTo>
                  <a:pt x="6670" y="2766"/>
                  <a:pt x="6625" y="2789"/>
                  <a:pt x="6602" y="2783"/>
                </a:cubicBezTo>
                <a:cubicBezTo>
                  <a:pt x="6570" y="2775"/>
                  <a:pt x="6583" y="2773"/>
                  <a:pt x="6558" y="2758"/>
                </a:cubicBezTo>
                <a:cubicBezTo>
                  <a:pt x="6567" y="2764"/>
                  <a:pt x="6572" y="2772"/>
                  <a:pt x="6572" y="2783"/>
                </a:cubicBezTo>
                <a:cubicBezTo>
                  <a:pt x="6602" y="2783"/>
                  <a:pt x="6571" y="2770"/>
                  <a:pt x="6572" y="2783"/>
                </a:cubicBezTo>
                <a:close/>
                <a:moveTo>
                  <a:pt x="6532" y="4405"/>
                </a:moveTo>
                <a:cubicBezTo>
                  <a:pt x="6554" y="4405"/>
                  <a:pt x="6574" y="4401"/>
                  <a:pt x="6571" y="4374"/>
                </a:cubicBezTo>
                <a:cubicBezTo>
                  <a:pt x="6556" y="4372"/>
                  <a:pt x="6542" y="4371"/>
                  <a:pt x="6528" y="4369"/>
                </a:cubicBezTo>
                <a:cubicBezTo>
                  <a:pt x="6542" y="4371"/>
                  <a:pt x="6556" y="4372"/>
                  <a:pt x="6571" y="4374"/>
                </a:cubicBezTo>
                <a:cubicBezTo>
                  <a:pt x="6583" y="4366"/>
                  <a:pt x="6591" y="4371"/>
                  <a:pt x="6595" y="4389"/>
                </a:cubicBezTo>
                <a:cubicBezTo>
                  <a:pt x="6642" y="4399"/>
                  <a:pt x="6619" y="4397"/>
                  <a:pt x="6645" y="4376"/>
                </a:cubicBezTo>
                <a:cubicBezTo>
                  <a:pt x="6665" y="4361"/>
                  <a:pt x="6611" y="4316"/>
                  <a:pt x="6683" y="4354"/>
                </a:cubicBezTo>
                <a:cubicBezTo>
                  <a:pt x="6745" y="4387"/>
                  <a:pt x="6689" y="4383"/>
                  <a:pt x="6667" y="4404"/>
                </a:cubicBezTo>
                <a:cubicBezTo>
                  <a:pt x="6744" y="4410"/>
                  <a:pt x="6821" y="4394"/>
                  <a:pt x="6898" y="4409"/>
                </a:cubicBezTo>
                <a:cubicBezTo>
                  <a:pt x="6876" y="4451"/>
                  <a:pt x="6868" y="4446"/>
                  <a:pt x="6831" y="4449"/>
                </a:cubicBezTo>
                <a:cubicBezTo>
                  <a:pt x="6803" y="4452"/>
                  <a:pt x="6756" y="4448"/>
                  <a:pt x="6726" y="4447"/>
                </a:cubicBezTo>
                <a:cubicBezTo>
                  <a:pt x="6675" y="4446"/>
                  <a:pt x="6623" y="4442"/>
                  <a:pt x="6573" y="4439"/>
                </a:cubicBezTo>
                <a:cubicBezTo>
                  <a:pt x="6561" y="4438"/>
                  <a:pt x="6517" y="4444"/>
                  <a:pt x="6514" y="4428"/>
                </a:cubicBezTo>
                <a:cubicBezTo>
                  <a:pt x="6510" y="4414"/>
                  <a:pt x="6512" y="4405"/>
                  <a:pt x="6532" y="4405"/>
                </a:cubicBezTo>
                <a:cubicBezTo>
                  <a:pt x="6554" y="4405"/>
                  <a:pt x="6521" y="4405"/>
                  <a:pt x="6532" y="4405"/>
                </a:cubicBezTo>
                <a:close/>
                <a:moveTo>
                  <a:pt x="6819" y="4513"/>
                </a:moveTo>
                <a:cubicBezTo>
                  <a:pt x="6814" y="4490"/>
                  <a:pt x="6857" y="4523"/>
                  <a:pt x="6854" y="4520"/>
                </a:cubicBezTo>
                <a:cubicBezTo>
                  <a:pt x="6876" y="4543"/>
                  <a:pt x="6858" y="4539"/>
                  <a:pt x="6854" y="4558"/>
                </a:cubicBezTo>
                <a:cubicBezTo>
                  <a:pt x="6846" y="4599"/>
                  <a:pt x="6830" y="4603"/>
                  <a:pt x="6787" y="4605"/>
                </a:cubicBezTo>
                <a:cubicBezTo>
                  <a:pt x="6786" y="4571"/>
                  <a:pt x="6828" y="4550"/>
                  <a:pt x="6819" y="4513"/>
                </a:cubicBezTo>
                <a:cubicBezTo>
                  <a:pt x="6817" y="4504"/>
                  <a:pt x="6828" y="4552"/>
                  <a:pt x="6819" y="4513"/>
                </a:cubicBezTo>
                <a:close/>
                <a:moveTo>
                  <a:pt x="6723" y="4487"/>
                </a:moveTo>
                <a:cubicBezTo>
                  <a:pt x="6785" y="4462"/>
                  <a:pt x="6789" y="4562"/>
                  <a:pt x="6742" y="4570"/>
                </a:cubicBezTo>
                <a:cubicBezTo>
                  <a:pt x="6700" y="4577"/>
                  <a:pt x="6731" y="4539"/>
                  <a:pt x="6730" y="4536"/>
                </a:cubicBezTo>
                <a:cubicBezTo>
                  <a:pt x="6745" y="4529"/>
                  <a:pt x="6747" y="4520"/>
                  <a:pt x="6737" y="4511"/>
                </a:cubicBezTo>
                <a:cubicBezTo>
                  <a:pt x="6727" y="4506"/>
                  <a:pt x="6723" y="4498"/>
                  <a:pt x="6723" y="4487"/>
                </a:cubicBezTo>
                <a:cubicBezTo>
                  <a:pt x="6740" y="4480"/>
                  <a:pt x="6716" y="4510"/>
                  <a:pt x="6723" y="4487"/>
                </a:cubicBezTo>
                <a:close/>
                <a:moveTo>
                  <a:pt x="6547" y="4570"/>
                </a:moveTo>
                <a:cubicBezTo>
                  <a:pt x="6551" y="4560"/>
                  <a:pt x="6557" y="4553"/>
                  <a:pt x="6565" y="4546"/>
                </a:cubicBezTo>
                <a:cubicBezTo>
                  <a:pt x="6557" y="4553"/>
                  <a:pt x="6551" y="4560"/>
                  <a:pt x="6547" y="4570"/>
                </a:cubicBezTo>
                <a:cubicBezTo>
                  <a:pt x="6571" y="4566"/>
                  <a:pt x="6603" y="4579"/>
                  <a:pt x="6630" y="4576"/>
                </a:cubicBezTo>
                <a:cubicBezTo>
                  <a:pt x="6644" y="4575"/>
                  <a:pt x="6680" y="4558"/>
                  <a:pt x="6696" y="4572"/>
                </a:cubicBezTo>
                <a:cubicBezTo>
                  <a:pt x="6752" y="4624"/>
                  <a:pt x="6561" y="4590"/>
                  <a:pt x="6569" y="4589"/>
                </a:cubicBezTo>
                <a:cubicBezTo>
                  <a:pt x="6553" y="4590"/>
                  <a:pt x="6514" y="4614"/>
                  <a:pt x="6488" y="4614"/>
                </a:cubicBezTo>
                <a:cubicBezTo>
                  <a:pt x="6474" y="4615"/>
                  <a:pt x="6392" y="4595"/>
                  <a:pt x="6399" y="4624"/>
                </a:cubicBezTo>
                <a:cubicBezTo>
                  <a:pt x="6413" y="4676"/>
                  <a:pt x="6504" y="4607"/>
                  <a:pt x="6473" y="4713"/>
                </a:cubicBezTo>
                <a:cubicBezTo>
                  <a:pt x="6409" y="4703"/>
                  <a:pt x="6399" y="4650"/>
                  <a:pt x="6343" y="4630"/>
                </a:cubicBezTo>
                <a:cubicBezTo>
                  <a:pt x="6285" y="4609"/>
                  <a:pt x="6238" y="4651"/>
                  <a:pt x="6179" y="4623"/>
                </a:cubicBezTo>
                <a:cubicBezTo>
                  <a:pt x="6301" y="4607"/>
                  <a:pt x="6422" y="4573"/>
                  <a:pt x="6547" y="4570"/>
                </a:cubicBezTo>
                <a:cubicBezTo>
                  <a:pt x="6553" y="4561"/>
                  <a:pt x="6426" y="4573"/>
                  <a:pt x="6547" y="4570"/>
                </a:cubicBezTo>
                <a:close/>
                <a:moveTo>
                  <a:pt x="6548" y="4748"/>
                </a:moveTo>
                <a:cubicBezTo>
                  <a:pt x="6499" y="4763"/>
                  <a:pt x="6457" y="4779"/>
                  <a:pt x="6402" y="4769"/>
                </a:cubicBezTo>
                <a:cubicBezTo>
                  <a:pt x="6413" y="4785"/>
                  <a:pt x="6429" y="4794"/>
                  <a:pt x="6448" y="4795"/>
                </a:cubicBezTo>
                <a:cubicBezTo>
                  <a:pt x="6418" y="4791"/>
                  <a:pt x="6396" y="4760"/>
                  <a:pt x="6366" y="4750"/>
                </a:cubicBezTo>
                <a:cubicBezTo>
                  <a:pt x="6376" y="4752"/>
                  <a:pt x="6385" y="4757"/>
                  <a:pt x="6393" y="4763"/>
                </a:cubicBezTo>
                <a:cubicBezTo>
                  <a:pt x="6403" y="4773"/>
                  <a:pt x="6411" y="4769"/>
                  <a:pt x="6417" y="4749"/>
                </a:cubicBezTo>
                <a:cubicBezTo>
                  <a:pt x="6420" y="4749"/>
                  <a:pt x="6482" y="4738"/>
                  <a:pt x="6483" y="4737"/>
                </a:cubicBezTo>
                <a:cubicBezTo>
                  <a:pt x="6498" y="4730"/>
                  <a:pt x="6540" y="4698"/>
                  <a:pt x="6550" y="4683"/>
                </a:cubicBezTo>
                <a:cubicBezTo>
                  <a:pt x="6553" y="4679"/>
                  <a:pt x="6536" y="4598"/>
                  <a:pt x="6591" y="4638"/>
                </a:cubicBezTo>
                <a:cubicBezTo>
                  <a:pt x="6614" y="4655"/>
                  <a:pt x="6593" y="4671"/>
                  <a:pt x="6593" y="4688"/>
                </a:cubicBezTo>
                <a:cubicBezTo>
                  <a:pt x="6593" y="4701"/>
                  <a:pt x="6613" y="4704"/>
                  <a:pt x="6613" y="4717"/>
                </a:cubicBezTo>
                <a:cubicBezTo>
                  <a:pt x="6592" y="4727"/>
                  <a:pt x="6570" y="4738"/>
                  <a:pt x="6548" y="4748"/>
                </a:cubicBezTo>
                <a:close/>
                <a:moveTo>
                  <a:pt x="6560" y="4789"/>
                </a:moveTo>
                <a:cubicBezTo>
                  <a:pt x="6558" y="4852"/>
                  <a:pt x="6517" y="4783"/>
                  <a:pt x="6560" y="4789"/>
                </a:cubicBezTo>
                <a:cubicBezTo>
                  <a:pt x="6560" y="4798"/>
                  <a:pt x="6549" y="4787"/>
                  <a:pt x="6560" y="4789"/>
                </a:cubicBezTo>
                <a:close/>
                <a:moveTo>
                  <a:pt x="6505" y="4810"/>
                </a:moveTo>
                <a:cubicBezTo>
                  <a:pt x="6487" y="4825"/>
                  <a:pt x="6476" y="4821"/>
                  <a:pt x="6473" y="4798"/>
                </a:cubicBezTo>
                <a:cubicBezTo>
                  <a:pt x="6489" y="4790"/>
                  <a:pt x="6499" y="4794"/>
                  <a:pt x="6505" y="4810"/>
                </a:cubicBezTo>
                <a:close/>
                <a:moveTo>
                  <a:pt x="6427" y="4840"/>
                </a:moveTo>
                <a:cubicBezTo>
                  <a:pt x="6417" y="4844"/>
                  <a:pt x="6236" y="4862"/>
                  <a:pt x="6273" y="4819"/>
                </a:cubicBezTo>
                <a:cubicBezTo>
                  <a:pt x="6303" y="4785"/>
                  <a:pt x="6390" y="4845"/>
                  <a:pt x="6427" y="4840"/>
                </a:cubicBezTo>
                <a:cubicBezTo>
                  <a:pt x="6380" y="4857"/>
                  <a:pt x="6379" y="4847"/>
                  <a:pt x="6427" y="4840"/>
                </a:cubicBezTo>
                <a:close/>
                <a:moveTo>
                  <a:pt x="6164" y="4683"/>
                </a:moveTo>
                <a:cubicBezTo>
                  <a:pt x="6134" y="4713"/>
                  <a:pt x="6085" y="4687"/>
                  <a:pt x="6039" y="4701"/>
                </a:cubicBezTo>
                <a:cubicBezTo>
                  <a:pt x="5995" y="4714"/>
                  <a:pt x="5980" y="4725"/>
                  <a:pt x="5932" y="4720"/>
                </a:cubicBezTo>
                <a:cubicBezTo>
                  <a:pt x="5925" y="4714"/>
                  <a:pt x="5918" y="4708"/>
                  <a:pt x="5910" y="4702"/>
                </a:cubicBezTo>
                <a:cubicBezTo>
                  <a:pt x="5899" y="4704"/>
                  <a:pt x="5888" y="4707"/>
                  <a:pt x="5876" y="4709"/>
                </a:cubicBezTo>
                <a:cubicBezTo>
                  <a:pt x="5849" y="4707"/>
                  <a:pt x="5819" y="4712"/>
                  <a:pt x="5791" y="4710"/>
                </a:cubicBezTo>
                <a:cubicBezTo>
                  <a:pt x="5745" y="4707"/>
                  <a:pt x="5707" y="4702"/>
                  <a:pt x="5664" y="4687"/>
                </a:cubicBezTo>
                <a:cubicBezTo>
                  <a:pt x="5653" y="4684"/>
                  <a:pt x="5635" y="4674"/>
                  <a:pt x="5625" y="4667"/>
                </a:cubicBezTo>
                <a:cubicBezTo>
                  <a:pt x="5617" y="4668"/>
                  <a:pt x="5609" y="4668"/>
                  <a:pt x="5602" y="4669"/>
                </a:cubicBezTo>
                <a:cubicBezTo>
                  <a:pt x="5600" y="4661"/>
                  <a:pt x="5598" y="4654"/>
                  <a:pt x="5597" y="4646"/>
                </a:cubicBezTo>
                <a:cubicBezTo>
                  <a:pt x="5587" y="4641"/>
                  <a:pt x="5564" y="4638"/>
                  <a:pt x="5555" y="4633"/>
                </a:cubicBezTo>
                <a:cubicBezTo>
                  <a:pt x="5545" y="4626"/>
                  <a:pt x="5548" y="4614"/>
                  <a:pt x="5537" y="4608"/>
                </a:cubicBezTo>
                <a:cubicBezTo>
                  <a:pt x="5457" y="4569"/>
                  <a:pt x="5346" y="4600"/>
                  <a:pt x="5253" y="4609"/>
                </a:cubicBezTo>
                <a:cubicBezTo>
                  <a:pt x="5292" y="4605"/>
                  <a:pt x="5467" y="4612"/>
                  <a:pt x="5490" y="4582"/>
                </a:cubicBezTo>
                <a:cubicBezTo>
                  <a:pt x="5530" y="4530"/>
                  <a:pt x="5420" y="4564"/>
                  <a:pt x="5389" y="4569"/>
                </a:cubicBezTo>
                <a:cubicBezTo>
                  <a:pt x="5376" y="4571"/>
                  <a:pt x="5214" y="4584"/>
                  <a:pt x="5255" y="4545"/>
                </a:cubicBezTo>
                <a:cubicBezTo>
                  <a:pt x="5286" y="4516"/>
                  <a:pt x="5389" y="4533"/>
                  <a:pt x="5435" y="4503"/>
                </a:cubicBezTo>
                <a:cubicBezTo>
                  <a:pt x="5418" y="4503"/>
                  <a:pt x="5401" y="4503"/>
                  <a:pt x="5384" y="4503"/>
                </a:cubicBezTo>
                <a:cubicBezTo>
                  <a:pt x="5358" y="4508"/>
                  <a:pt x="5349" y="4498"/>
                  <a:pt x="5358" y="4474"/>
                </a:cubicBezTo>
                <a:cubicBezTo>
                  <a:pt x="5349" y="4469"/>
                  <a:pt x="5317" y="4466"/>
                  <a:pt x="5313" y="4463"/>
                </a:cubicBezTo>
                <a:cubicBezTo>
                  <a:pt x="5266" y="4428"/>
                  <a:pt x="5388" y="4438"/>
                  <a:pt x="5414" y="4438"/>
                </a:cubicBezTo>
                <a:cubicBezTo>
                  <a:pt x="5408" y="4415"/>
                  <a:pt x="5372" y="4437"/>
                  <a:pt x="5378" y="4408"/>
                </a:cubicBezTo>
                <a:cubicBezTo>
                  <a:pt x="5384" y="4380"/>
                  <a:pt x="5417" y="4400"/>
                  <a:pt x="5430" y="4403"/>
                </a:cubicBezTo>
                <a:cubicBezTo>
                  <a:pt x="5466" y="4415"/>
                  <a:pt x="5462" y="4448"/>
                  <a:pt x="5485" y="4464"/>
                </a:cubicBezTo>
                <a:cubicBezTo>
                  <a:pt x="5514" y="4483"/>
                  <a:pt x="5519" y="4468"/>
                  <a:pt x="5554" y="4471"/>
                </a:cubicBezTo>
                <a:cubicBezTo>
                  <a:pt x="5574" y="4473"/>
                  <a:pt x="5608" y="4465"/>
                  <a:pt x="5616" y="4491"/>
                </a:cubicBezTo>
                <a:cubicBezTo>
                  <a:pt x="5621" y="4511"/>
                  <a:pt x="5583" y="4499"/>
                  <a:pt x="5579" y="4504"/>
                </a:cubicBezTo>
                <a:cubicBezTo>
                  <a:pt x="5568" y="4520"/>
                  <a:pt x="5562" y="4535"/>
                  <a:pt x="5560" y="4555"/>
                </a:cubicBezTo>
                <a:cubicBezTo>
                  <a:pt x="5563" y="4571"/>
                  <a:pt x="5570" y="4586"/>
                  <a:pt x="5580" y="4600"/>
                </a:cubicBezTo>
                <a:cubicBezTo>
                  <a:pt x="5571" y="4600"/>
                  <a:pt x="5567" y="4605"/>
                  <a:pt x="5566" y="4614"/>
                </a:cubicBezTo>
                <a:cubicBezTo>
                  <a:pt x="5564" y="4610"/>
                  <a:pt x="5641" y="4636"/>
                  <a:pt x="5645" y="4637"/>
                </a:cubicBezTo>
                <a:cubicBezTo>
                  <a:pt x="5686" y="4648"/>
                  <a:pt x="5734" y="4663"/>
                  <a:pt x="5775" y="4643"/>
                </a:cubicBezTo>
                <a:cubicBezTo>
                  <a:pt x="5761" y="4625"/>
                  <a:pt x="5735" y="4645"/>
                  <a:pt x="5723" y="4623"/>
                </a:cubicBezTo>
                <a:cubicBezTo>
                  <a:pt x="5745" y="4601"/>
                  <a:pt x="5723" y="4576"/>
                  <a:pt x="5740" y="4553"/>
                </a:cubicBezTo>
                <a:cubicBezTo>
                  <a:pt x="5739" y="4555"/>
                  <a:pt x="5800" y="4538"/>
                  <a:pt x="5794" y="4538"/>
                </a:cubicBezTo>
                <a:cubicBezTo>
                  <a:pt x="5816" y="4536"/>
                  <a:pt x="5835" y="4540"/>
                  <a:pt x="5858" y="4539"/>
                </a:cubicBezTo>
                <a:cubicBezTo>
                  <a:pt x="5854" y="4553"/>
                  <a:pt x="5810" y="4570"/>
                  <a:pt x="5806" y="4572"/>
                </a:cubicBezTo>
                <a:cubicBezTo>
                  <a:pt x="5811" y="4569"/>
                  <a:pt x="5802" y="4602"/>
                  <a:pt x="5803" y="4600"/>
                </a:cubicBezTo>
                <a:cubicBezTo>
                  <a:pt x="5800" y="4605"/>
                  <a:pt x="5773" y="4603"/>
                  <a:pt x="5767" y="4608"/>
                </a:cubicBezTo>
                <a:cubicBezTo>
                  <a:pt x="5812" y="4647"/>
                  <a:pt x="5914" y="4690"/>
                  <a:pt x="5926" y="4613"/>
                </a:cubicBezTo>
                <a:cubicBezTo>
                  <a:pt x="5965" y="4643"/>
                  <a:pt x="6058" y="4605"/>
                  <a:pt x="6104" y="4596"/>
                </a:cubicBezTo>
                <a:cubicBezTo>
                  <a:pt x="6085" y="4593"/>
                  <a:pt x="6067" y="4590"/>
                  <a:pt x="6048" y="4587"/>
                </a:cubicBezTo>
                <a:cubicBezTo>
                  <a:pt x="6065" y="4568"/>
                  <a:pt x="6188" y="4536"/>
                  <a:pt x="6189" y="4579"/>
                </a:cubicBezTo>
                <a:cubicBezTo>
                  <a:pt x="6189" y="4581"/>
                  <a:pt x="6100" y="4638"/>
                  <a:pt x="6081" y="4640"/>
                </a:cubicBezTo>
                <a:cubicBezTo>
                  <a:pt x="6112" y="4648"/>
                  <a:pt x="6146" y="4654"/>
                  <a:pt x="6164" y="4683"/>
                </a:cubicBezTo>
                <a:cubicBezTo>
                  <a:pt x="6157" y="4690"/>
                  <a:pt x="6145" y="4653"/>
                  <a:pt x="6164" y="4683"/>
                </a:cubicBezTo>
                <a:close/>
                <a:moveTo>
                  <a:pt x="5916" y="5122"/>
                </a:moveTo>
                <a:cubicBezTo>
                  <a:pt x="5923" y="5110"/>
                  <a:pt x="5932" y="5109"/>
                  <a:pt x="5942" y="5120"/>
                </a:cubicBezTo>
                <a:cubicBezTo>
                  <a:pt x="5933" y="5132"/>
                  <a:pt x="5925" y="5132"/>
                  <a:pt x="5916" y="5122"/>
                </a:cubicBezTo>
                <a:cubicBezTo>
                  <a:pt x="5919" y="5118"/>
                  <a:pt x="5920" y="5125"/>
                  <a:pt x="5916" y="5122"/>
                </a:cubicBezTo>
                <a:close/>
                <a:moveTo>
                  <a:pt x="5913" y="5160"/>
                </a:moveTo>
                <a:cubicBezTo>
                  <a:pt x="5904" y="5159"/>
                  <a:pt x="5902" y="5155"/>
                  <a:pt x="5908" y="5148"/>
                </a:cubicBezTo>
                <a:cubicBezTo>
                  <a:pt x="5917" y="5149"/>
                  <a:pt x="5919" y="5153"/>
                  <a:pt x="5913" y="5160"/>
                </a:cubicBezTo>
                <a:cubicBezTo>
                  <a:pt x="5910" y="5159"/>
                  <a:pt x="5914" y="5157"/>
                  <a:pt x="5913" y="5160"/>
                </a:cubicBezTo>
                <a:close/>
                <a:moveTo>
                  <a:pt x="5843" y="5091"/>
                </a:moveTo>
                <a:cubicBezTo>
                  <a:pt x="5857" y="5099"/>
                  <a:pt x="5871" y="5108"/>
                  <a:pt x="5885" y="5117"/>
                </a:cubicBezTo>
                <a:cubicBezTo>
                  <a:pt x="5849" y="5155"/>
                  <a:pt x="5664" y="5143"/>
                  <a:pt x="5606" y="5151"/>
                </a:cubicBezTo>
                <a:cubicBezTo>
                  <a:pt x="5551" y="5159"/>
                  <a:pt x="5498" y="5180"/>
                  <a:pt x="5455" y="5141"/>
                </a:cubicBezTo>
                <a:cubicBezTo>
                  <a:pt x="5431" y="5119"/>
                  <a:pt x="5456" y="5102"/>
                  <a:pt x="5411" y="5100"/>
                </a:cubicBezTo>
                <a:cubicBezTo>
                  <a:pt x="5397" y="5100"/>
                  <a:pt x="5373" y="5127"/>
                  <a:pt x="5358" y="5132"/>
                </a:cubicBezTo>
                <a:cubicBezTo>
                  <a:pt x="5354" y="5134"/>
                  <a:pt x="5284" y="5141"/>
                  <a:pt x="5283" y="5141"/>
                </a:cubicBezTo>
                <a:cubicBezTo>
                  <a:pt x="5259" y="5122"/>
                  <a:pt x="5290" y="5112"/>
                  <a:pt x="5296" y="5094"/>
                </a:cubicBezTo>
                <a:cubicBezTo>
                  <a:pt x="5234" y="5113"/>
                  <a:pt x="5138" y="5135"/>
                  <a:pt x="5074" y="5136"/>
                </a:cubicBezTo>
                <a:cubicBezTo>
                  <a:pt x="5022" y="5136"/>
                  <a:pt x="5023" y="5150"/>
                  <a:pt x="5013" y="5085"/>
                </a:cubicBezTo>
                <a:cubicBezTo>
                  <a:pt x="5086" y="5105"/>
                  <a:pt x="5137" y="5091"/>
                  <a:pt x="5209" y="5076"/>
                </a:cubicBezTo>
                <a:cubicBezTo>
                  <a:pt x="5269" y="5063"/>
                  <a:pt x="5327" y="5082"/>
                  <a:pt x="5388" y="5078"/>
                </a:cubicBezTo>
                <a:cubicBezTo>
                  <a:pt x="5451" y="5073"/>
                  <a:pt x="5519" y="5057"/>
                  <a:pt x="5582" y="5067"/>
                </a:cubicBezTo>
                <a:cubicBezTo>
                  <a:pt x="5641" y="5076"/>
                  <a:pt x="5687" y="5083"/>
                  <a:pt x="5753" y="5084"/>
                </a:cubicBezTo>
                <a:cubicBezTo>
                  <a:pt x="5717" y="5084"/>
                  <a:pt x="5652" y="5068"/>
                  <a:pt x="5618" y="5087"/>
                </a:cubicBezTo>
                <a:cubicBezTo>
                  <a:pt x="5576" y="5112"/>
                  <a:pt x="5675" y="5111"/>
                  <a:pt x="5682" y="5110"/>
                </a:cubicBezTo>
                <a:cubicBezTo>
                  <a:pt x="5733" y="5103"/>
                  <a:pt x="5768" y="5070"/>
                  <a:pt x="5818" y="5059"/>
                </a:cubicBezTo>
                <a:cubicBezTo>
                  <a:pt x="5870" y="5046"/>
                  <a:pt x="5926" y="5057"/>
                  <a:pt x="5978" y="5067"/>
                </a:cubicBezTo>
                <a:cubicBezTo>
                  <a:pt x="5957" y="5120"/>
                  <a:pt x="5895" y="5079"/>
                  <a:pt x="5843" y="5091"/>
                </a:cubicBezTo>
                <a:cubicBezTo>
                  <a:pt x="5857" y="5100"/>
                  <a:pt x="5887" y="5081"/>
                  <a:pt x="5843" y="5091"/>
                </a:cubicBezTo>
                <a:close/>
                <a:moveTo>
                  <a:pt x="5818" y="5650"/>
                </a:moveTo>
                <a:cubicBezTo>
                  <a:pt x="5793" y="5647"/>
                  <a:pt x="5784" y="5587"/>
                  <a:pt x="5745" y="5586"/>
                </a:cubicBezTo>
                <a:cubicBezTo>
                  <a:pt x="5785" y="5587"/>
                  <a:pt x="5793" y="5647"/>
                  <a:pt x="5818" y="5650"/>
                </a:cubicBezTo>
                <a:cubicBezTo>
                  <a:pt x="5810" y="5649"/>
                  <a:pt x="5810" y="5649"/>
                  <a:pt x="5818" y="5650"/>
                </a:cubicBezTo>
                <a:close/>
                <a:moveTo>
                  <a:pt x="5643" y="5203"/>
                </a:moveTo>
                <a:cubicBezTo>
                  <a:pt x="5642" y="5222"/>
                  <a:pt x="5545" y="5226"/>
                  <a:pt x="5536" y="5219"/>
                </a:cubicBezTo>
                <a:cubicBezTo>
                  <a:pt x="5492" y="5187"/>
                  <a:pt x="5647" y="5143"/>
                  <a:pt x="5643" y="5203"/>
                </a:cubicBezTo>
                <a:cubicBezTo>
                  <a:pt x="5642" y="5224"/>
                  <a:pt x="5644" y="5183"/>
                  <a:pt x="5643" y="5203"/>
                </a:cubicBezTo>
                <a:close/>
                <a:moveTo>
                  <a:pt x="5059" y="5396"/>
                </a:moveTo>
                <a:cubicBezTo>
                  <a:pt x="4988" y="5394"/>
                  <a:pt x="4918" y="5409"/>
                  <a:pt x="4848" y="5392"/>
                </a:cubicBezTo>
                <a:cubicBezTo>
                  <a:pt x="4895" y="5354"/>
                  <a:pt x="4947" y="5368"/>
                  <a:pt x="5003" y="5366"/>
                </a:cubicBezTo>
                <a:cubicBezTo>
                  <a:pt x="5021" y="5366"/>
                  <a:pt x="5063" y="5352"/>
                  <a:pt x="5076" y="5367"/>
                </a:cubicBezTo>
                <a:cubicBezTo>
                  <a:pt x="5091" y="5383"/>
                  <a:pt x="5083" y="5396"/>
                  <a:pt x="5059" y="5396"/>
                </a:cubicBezTo>
                <a:cubicBezTo>
                  <a:pt x="4991" y="5394"/>
                  <a:pt x="5071" y="5396"/>
                  <a:pt x="5059" y="5396"/>
                </a:cubicBezTo>
                <a:close/>
                <a:moveTo>
                  <a:pt x="5078" y="5453"/>
                </a:moveTo>
                <a:cubicBezTo>
                  <a:pt x="5076" y="5456"/>
                  <a:pt x="4993" y="5446"/>
                  <a:pt x="4987" y="5438"/>
                </a:cubicBezTo>
                <a:cubicBezTo>
                  <a:pt x="4999" y="5429"/>
                  <a:pt x="5091" y="5421"/>
                  <a:pt x="5078" y="5453"/>
                </a:cubicBezTo>
                <a:cubicBezTo>
                  <a:pt x="5071" y="5469"/>
                  <a:pt x="5084" y="5439"/>
                  <a:pt x="5078" y="5453"/>
                </a:cubicBezTo>
                <a:close/>
                <a:moveTo>
                  <a:pt x="4659" y="4861"/>
                </a:moveTo>
                <a:cubicBezTo>
                  <a:pt x="4686" y="4915"/>
                  <a:pt x="4524" y="4920"/>
                  <a:pt x="4493" y="4926"/>
                </a:cubicBezTo>
                <a:cubicBezTo>
                  <a:pt x="4455" y="4935"/>
                  <a:pt x="4414" y="4953"/>
                  <a:pt x="4374" y="4952"/>
                </a:cubicBezTo>
                <a:cubicBezTo>
                  <a:pt x="4340" y="4950"/>
                  <a:pt x="4314" y="4921"/>
                  <a:pt x="4278" y="4932"/>
                </a:cubicBezTo>
                <a:cubicBezTo>
                  <a:pt x="4324" y="4907"/>
                  <a:pt x="4285" y="4871"/>
                  <a:pt x="4257" y="4869"/>
                </a:cubicBezTo>
                <a:cubicBezTo>
                  <a:pt x="4223" y="4866"/>
                  <a:pt x="4233" y="4882"/>
                  <a:pt x="4208" y="4889"/>
                </a:cubicBezTo>
                <a:cubicBezTo>
                  <a:pt x="4157" y="4903"/>
                  <a:pt x="4171" y="4909"/>
                  <a:pt x="4159" y="4849"/>
                </a:cubicBezTo>
                <a:cubicBezTo>
                  <a:pt x="4194" y="4856"/>
                  <a:pt x="4201" y="4861"/>
                  <a:pt x="4233" y="4856"/>
                </a:cubicBezTo>
                <a:cubicBezTo>
                  <a:pt x="4253" y="4852"/>
                  <a:pt x="4255" y="4838"/>
                  <a:pt x="4277" y="4841"/>
                </a:cubicBezTo>
                <a:cubicBezTo>
                  <a:pt x="4284" y="4848"/>
                  <a:pt x="4289" y="4856"/>
                  <a:pt x="4291" y="4866"/>
                </a:cubicBezTo>
                <a:cubicBezTo>
                  <a:pt x="4306" y="4865"/>
                  <a:pt x="4320" y="4867"/>
                  <a:pt x="4334" y="4873"/>
                </a:cubicBezTo>
                <a:cubicBezTo>
                  <a:pt x="4345" y="4885"/>
                  <a:pt x="4357" y="4926"/>
                  <a:pt x="4365" y="4929"/>
                </a:cubicBezTo>
                <a:cubicBezTo>
                  <a:pt x="4387" y="4938"/>
                  <a:pt x="4394" y="4913"/>
                  <a:pt x="4413" y="4908"/>
                </a:cubicBezTo>
                <a:cubicBezTo>
                  <a:pt x="4435" y="4901"/>
                  <a:pt x="4460" y="4906"/>
                  <a:pt x="4481" y="4900"/>
                </a:cubicBezTo>
                <a:cubicBezTo>
                  <a:pt x="4504" y="4893"/>
                  <a:pt x="4525" y="4868"/>
                  <a:pt x="4547" y="4866"/>
                </a:cubicBezTo>
                <a:cubicBezTo>
                  <a:pt x="4578" y="4862"/>
                  <a:pt x="4604" y="4885"/>
                  <a:pt x="4636" y="4876"/>
                </a:cubicBezTo>
                <a:cubicBezTo>
                  <a:pt x="4595" y="4848"/>
                  <a:pt x="4550" y="4855"/>
                  <a:pt x="4503" y="4851"/>
                </a:cubicBezTo>
                <a:cubicBezTo>
                  <a:pt x="4509" y="4829"/>
                  <a:pt x="4512" y="4789"/>
                  <a:pt x="4517" y="4781"/>
                </a:cubicBezTo>
                <a:cubicBezTo>
                  <a:pt x="4546" y="4739"/>
                  <a:pt x="4578" y="4764"/>
                  <a:pt x="4609" y="4767"/>
                </a:cubicBezTo>
                <a:cubicBezTo>
                  <a:pt x="4632" y="4770"/>
                  <a:pt x="4715" y="4757"/>
                  <a:pt x="4713" y="4802"/>
                </a:cubicBezTo>
                <a:cubicBezTo>
                  <a:pt x="4711" y="4845"/>
                  <a:pt x="4637" y="4817"/>
                  <a:pt x="4659" y="4861"/>
                </a:cubicBezTo>
                <a:cubicBezTo>
                  <a:pt x="4676" y="4895"/>
                  <a:pt x="4647" y="4836"/>
                  <a:pt x="4659" y="4861"/>
                </a:cubicBezTo>
                <a:close/>
                <a:moveTo>
                  <a:pt x="4377" y="5130"/>
                </a:moveTo>
                <a:cubicBezTo>
                  <a:pt x="4298" y="5132"/>
                  <a:pt x="4211" y="5214"/>
                  <a:pt x="4138" y="5131"/>
                </a:cubicBezTo>
                <a:cubicBezTo>
                  <a:pt x="4198" y="5154"/>
                  <a:pt x="4248" y="5108"/>
                  <a:pt x="4305" y="5099"/>
                </a:cubicBezTo>
                <a:cubicBezTo>
                  <a:pt x="4322" y="5096"/>
                  <a:pt x="4374" y="5090"/>
                  <a:pt x="4381" y="5105"/>
                </a:cubicBezTo>
                <a:cubicBezTo>
                  <a:pt x="4384" y="5112"/>
                  <a:pt x="4395" y="5129"/>
                  <a:pt x="4377" y="5130"/>
                </a:cubicBezTo>
                <a:cubicBezTo>
                  <a:pt x="4325" y="5131"/>
                  <a:pt x="4384" y="5129"/>
                  <a:pt x="4377" y="5130"/>
                </a:cubicBezTo>
                <a:close/>
                <a:moveTo>
                  <a:pt x="4111" y="4868"/>
                </a:moveTo>
                <a:cubicBezTo>
                  <a:pt x="4125" y="4870"/>
                  <a:pt x="4135" y="4878"/>
                  <a:pt x="4141" y="4892"/>
                </a:cubicBezTo>
                <a:cubicBezTo>
                  <a:pt x="4102" y="4920"/>
                  <a:pt x="4082" y="4859"/>
                  <a:pt x="4045" y="4873"/>
                </a:cubicBezTo>
                <a:cubicBezTo>
                  <a:pt x="4087" y="4835"/>
                  <a:pt x="4011" y="4726"/>
                  <a:pt x="3958" y="4732"/>
                </a:cubicBezTo>
                <a:cubicBezTo>
                  <a:pt x="3969" y="4706"/>
                  <a:pt x="4006" y="4713"/>
                  <a:pt x="4027" y="4724"/>
                </a:cubicBezTo>
                <a:cubicBezTo>
                  <a:pt x="4061" y="4743"/>
                  <a:pt x="4050" y="4772"/>
                  <a:pt x="4082" y="4795"/>
                </a:cubicBezTo>
                <a:cubicBezTo>
                  <a:pt x="4068" y="4762"/>
                  <a:pt x="4121" y="4737"/>
                  <a:pt x="4073" y="4712"/>
                </a:cubicBezTo>
                <a:cubicBezTo>
                  <a:pt x="4098" y="4701"/>
                  <a:pt x="4227" y="4635"/>
                  <a:pt x="4223" y="4692"/>
                </a:cubicBezTo>
                <a:cubicBezTo>
                  <a:pt x="4222" y="4704"/>
                  <a:pt x="4150" y="4730"/>
                  <a:pt x="4135" y="4726"/>
                </a:cubicBezTo>
                <a:cubicBezTo>
                  <a:pt x="4180" y="4743"/>
                  <a:pt x="4229" y="4745"/>
                  <a:pt x="4277" y="4746"/>
                </a:cubicBezTo>
                <a:cubicBezTo>
                  <a:pt x="4290" y="4746"/>
                  <a:pt x="4337" y="4739"/>
                  <a:pt x="4346" y="4747"/>
                </a:cubicBezTo>
                <a:cubicBezTo>
                  <a:pt x="4355" y="4754"/>
                  <a:pt x="4337" y="4775"/>
                  <a:pt x="4333" y="4772"/>
                </a:cubicBezTo>
                <a:cubicBezTo>
                  <a:pt x="4347" y="4781"/>
                  <a:pt x="4336" y="4783"/>
                  <a:pt x="4366" y="4787"/>
                </a:cubicBezTo>
                <a:cubicBezTo>
                  <a:pt x="4400" y="4791"/>
                  <a:pt x="4456" y="4775"/>
                  <a:pt x="4491" y="4771"/>
                </a:cubicBezTo>
                <a:cubicBezTo>
                  <a:pt x="4453" y="4804"/>
                  <a:pt x="4435" y="4824"/>
                  <a:pt x="4386" y="4831"/>
                </a:cubicBezTo>
                <a:cubicBezTo>
                  <a:pt x="4374" y="4833"/>
                  <a:pt x="4358" y="4819"/>
                  <a:pt x="4345" y="4819"/>
                </a:cubicBezTo>
                <a:cubicBezTo>
                  <a:pt x="4336" y="4819"/>
                  <a:pt x="4333" y="4850"/>
                  <a:pt x="4317" y="4851"/>
                </a:cubicBezTo>
                <a:cubicBezTo>
                  <a:pt x="4332" y="4777"/>
                  <a:pt x="4214" y="4831"/>
                  <a:pt x="4179" y="4825"/>
                </a:cubicBezTo>
                <a:cubicBezTo>
                  <a:pt x="4148" y="4820"/>
                  <a:pt x="4141" y="4797"/>
                  <a:pt x="4115" y="4812"/>
                </a:cubicBezTo>
                <a:cubicBezTo>
                  <a:pt x="4097" y="4823"/>
                  <a:pt x="4086" y="4860"/>
                  <a:pt x="4111" y="4868"/>
                </a:cubicBezTo>
                <a:cubicBezTo>
                  <a:pt x="4123" y="4872"/>
                  <a:pt x="4096" y="4863"/>
                  <a:pt x="4111" y="4868"/>
                </a:cubicBezTo>
                <a:close/>
                <a:moveTo>
                  <a:pt x="3891" y="4328"/>
                </a:moveTo>
                <a:cubicBezTo>
                  <a:pt x="3913" y="4311"/>
                  <a:pt x="3927" y="4313"/>
                  <a:pt x="3945" y="4325"/>
                </a:cubicBezTo>
                <a:cubicBezTo>
                  <a:pt x="3930" y="4346"/>
                  <a:pt x="3914" y="4340"/>
                  <a:pt x="3891" y="4328"/>
                </a:cubicBezTo>
                <a:close/>
                <a:moveTo>
                  <a:pt x="3920" y="4391"/>
                </a:moveTo>
                <a:cubicBezTo>
                  <a:pt x="3879" y="4394"/>
                  <a:pt x="3916" y="4362"/>
                  <a:pt x="3915" y="4356"/>
                </a:cubicBezTo>
                <a:cubicBezTo>
                  <a:pt x="3915" y="4353"/>
                  <a:pt x="3966" y="4389"/>
                  <a:pt x="3920" y="4391"/>
                </a:cubicBezTo>
                <a:cubicBezTo>
                  <a:pt x="3911" y="4392"/>
                  <a:pt x="3933" y="4391"/>
                  <a:pt x="3920" y="4391"/>
                </a:cubicBezTo>
                <a:close/>
                <a:moveTo>
                  <a:pt x="3981" y="4140"/>
                </a:moveTo>
                <a:cubicBezTo>
                  <a:pt x="3960" y="4138"/>
                  <a:pt x="3929" y="4109"/>
                  <a:pt x="3966" y="4110"/>
                </a:cubicBezTo>
                <a:cubicBezTo>
                  <a:pt x="3983" y="4110"/>
                  <a:pt x="3973" y="4128"/>
                  <a:pt x="3981" y="4132"/>
                </a:cubicBezTo>
                <a:cubicBezTo>
                  <a:pt x="3993" y="4137"/>
                  <a:pt x="4001" y="4140"/>
                  <a:pt x="4024" y="4140"/>
                </a:cubicBezTo>
                <a:cubicBezTo>
                  <a:pt x="4015" y="4146"/>
                  <a:pt x="4009" y="4167"/>
                  <a:pt x="3997" y="4170"/>
                </a:cubicBezTo>
                <a:cubicBezTo>
                  <a:pt x="3985" y="4165"/>
                  <a:pt x="3980" y="4155"/>
                  <a:pt x="3981" y="4140"/>
                </a:cubicBezTo>
                <a:cubicBezTo>
                  <a:pt x="3965" y="4138"/>
                  <a:pt x="3992" y="4203"/>
                  <a:pt x="3981" y="4140"/>
                </a:cubicBezTo>
                <a:close/>
                <a:moveTo>
                  <a:pt x="4020" y="4227"/>
                </a:moveTo>
                <a:cubicBezTo>
                  <a:pt x="4020" y="4234"/>
                  <a:pt x="3976" y="4242"/>
                  <a:pt x="4013" y="4214"/>
                </a:cubicBezTo>
                <a:cubicBezTo>
                  <a:pt x="4015" y="4218"/>
                  <a:pt x="4018" y="4223"/>
                  <a:pt x="4020" y="4227"/>
                </a:cubicBezTo>
                <a:cubicBezTo>
                  <a:pt x="4020" y="4237"/>
                  <a:pt x="4020" y="4223"/>
                  <a:pt x="4020" y="4227"/>
                </a:cubicBezTo>
                <a:close/>
                <a:moveTo>
                  <a:pt x="3963" y="4205"/>
                </a:moveTo>
                <a:cubicBezTo>
                  <a:pt x="3961" y="4222"/>
                  <a:pt x="3884" y="4214"/>
                  <a:pt x="3876" y="4206"/>
                </a:cubicBezTo>
                <a:cubicBezTo>
                  <a:pt x="3887" y="4184"/>
                  <a:pt x="3968" y="4168"/>
                  <a:pt x="3963" y="4205"/>
                </a:cubicBezTo>
                <a:cubicBezTo>
                  <a:pt x="3960" y="4225"/>
                  <a:pt x="3966" y="4181"/>
                  <a:pt x="3963" y="4205"/>
                </a:cubicBezTo>
                <a:close/>
                <a:moveTo>
                  <a:pt x="3924" y="4134"/>
                </a:moveTo>
                <a:cubicBezTo>
                  <a:pt x="3912" y="4173"/>
                  <a:pt x="3830" y="4110"/>
                  <a:pt x="3807" y="4107"/>
                </a:cubicBezTo>
                <a:cubicBezTo>
                  <a:pt x="3829" y="4107"/>
                  <a:pt x="3936" y="4091"/>
                  <a:pt x="3924" y="4134"/>
                </a:cubicBezTo>
                <a:cubicBezTo>
                  <a:pt x="3916" y="4159"/>
                  <a:pt x="3930" y="4111"/>
                  <a:pt x="3924" y="4134"/>
                </a:cubicBezTo>
                <a:close/>
                <a:moveTo>
                  <a:pt x="3884" y="4287"/>
                </a:moveTo>
                <a:cubicBezTo>
                  <a:pt x="3895" y="4289"/>
                  <a:pt x="3899" y="4294"/>
                  <a:pt x="3896" y="4302"/>
                </a:cubicBezTo>
                <a:cubicBezTo>
                  <a:pt x="3878" y="4314"/>
                  <a:pt x="3868" y="4285"/>
                  <a:pt x="3884" y="4287"/>
                </a:cubicBezTo>
                <a:cubicBezTo>
                  <a:pt x="3889" y="4287"/>
                  <a:pt x="3878" y="4286"/>
                  <a:pt x="3884" y="4287"/>
                </a:cubicBezTo>
                <a:close/>
                <a:moveTo>
                  <a:pt x="3927" y="4273"/>
                </a:moveTo>
                <a:cubicBezTo>
                  <a:pt x="3912" y="4282"/>
                  <a:pt x="3928" y="4248"/>
                  <a:pt x="3932" y="4247"/>
                </a:cubicBezTo>
                <a:cubicBezTo>
                  <a:pt x="3942" y="4249"/>
                  <a:pt x="3947" y="4254"/>
                  <a:pt x="3947" y="4263"/>
                </a:cubicBezTo>
                <a:cubicBezTo>
                  <a:pt x="3949" y="4280"/>
                  <a:pt x="3961" y="4281"/>
                  <a:pt x="3983" y="4268"/>
                </a:cubicBezTo>
                <a:cubicBezTo>
                  <a:pt x="4009" y="4274"/>
                  <a:pt x="4042" y="4276"/>
                  <a:pt x="4068" y="4277"/>
                </a:cubicBezTo>
                <a:cubicBezTo>
                  <a:pt x="4125" y="4280"/>
                  <a:pt x="4162" y="4267"/>
                  <a:pt x="4200" y="4320"/>
                </a:cubicBezTo>
                <a:cubicBezTo>
                  <a:pt x="4132" y="4325"/>
                  <a:pt x="4100" y="4316"/>
                  <a:pt x="4037" y="4303"/>
                </a:cubicBezTo>
                <a:cubicBezTo>
                  <a:pt x="4014" y="4298"/>
                  <a:pt x="3990" y="4307"/>
                  <a:pt x="3968" y="4303"/>
                </a:cubicBezTo>
                <a:cubicBezTo>
                  <a:pt x="3942" y="4297"/>
                  <a:pt x="3962" y="4273"/>
                  <a:pt x="3927" y="4273"/>
                </a:cubicBezTo>
                <a:cubicBezTo>
                  <a:pt x="3925" y="4274"/>
                  <a:pt x="3934" y="4273"/>
                  <a:pt x="3927" y="4273"/>
                </a:cubicBezTo>
                <a:close/>
                <a:moveTo>
                  <a:pt x="4047" y="4236"/>
                </a:moveTo>
                <a:cubicBezTo>
                  <a:pt x="4056" y="4217"/>
                  <a:pt x="4068" y="4215"/>
                  <a:pt x="4088" y="4231"/>
                </a:cubicBezTo>
                <a:cubicBezTo>
                  <a:pt x="4072" y="4243"/>
                  <a:pt x="4060" y="4240"/>
                  <a:pt x="4047" y="4236"/>
                </a:cubicBezTo>
                <a:close/>
                <a:moveTo>
                  <a:pt x="4113" y="4219"/>
                </a:moveTo>
                <a:cubicBezTo>
                  <a:pt x="4135" y="4200"/>
                  <a:pt x="4153" y="4207"/>
                  <a:pt x="4181" y="4208"/>
                </a:cubicBezTo>
                <a:cubicBezTo>
                  <a:pt x="4153" y="4232"/>
                  <a:pt x="4136" y="4230"/>
                  <a:pt x="4113" y="4219"/>
                </a:cubicBezTo>
                <a:close/>
                <a:moveTo>
                  <a:pt x="4255" y="4542"/>
                </a:moveTo>
                <a:cubicBezTo>
                  <a:pt x="4249" y="4563"/>
                  <a:pt x="4177" y="4571"/>
                  <a:pt x="4161" y="4562"/>
                </a:cubicBezTo>
                <a:cubicBezTo>
                  <a:pt x="4170" y="4546"/>
                  <a:pt x="4270" y="4487"/>
                  <a:pt x="4255" y="4542"/>
                </a:cubicBezTo>
                <a:cubicBezTo>
                  <a:pt x="4249" y="4564"/>
                  <a:pt x="4257" y="4533"/>
                  <a:pt x="4255" y="4542"/>
                </a:cubicBezTo>
                <a:close/>
                <a:moveTo>
                  <a:pt x="4224" y="4669"/>
                </a:moveTo>
                <a:cubicBezTo>
                  <a:pt x="4220" y="4644"/>
                  <a:pt x="4231" y="4633"/>
                  <a:pt x="4256" y="4634"/>
                </a:cubicBezTo>
                <a:cubicBezTo>
                  <a:pt x="4257" y="4656"/>
                  <a:pt x="4245" y="4667"/>
                  <a:pt x="4224" y="4669"/>
                </a:cubicBezTo>
                <a:close/>
                <a:moveTo>
                  <a:pt x="4208" y="4204"/>
                </a:moveTo>
                <a:cubicBezTo>
                  <a:pt x="4184" y="4204"/>
                  <a:pt x="4200" y="4184"/>
                  <a:pt x="4199" y="4179"/>
                </a:cubicBezTo>
                <a:cubicBezTo>
                  <a:pt x="4196" y="4170"/>
                  <a:pt x="4244" y="4204"/>
                  <a:pt x="4208" y="4204"/>
                </a:cubicBezTo>
                <a:cubicBezTo>
                  <a:pt x="4201" y="4204"/>
                  <a:pt x="4217" y="4204"/>
                  <a:pt x="4208" y="4204"/>
                </a:cubicBezTo>
                <a:close/>
                <a:moveTo>
                  <a:pt x="4087" y="4367"/>
                </a:moveTo>
                <a:cubicBezTo>
                  <a:pt x="4072" y="4369"/>
                  <a:pt x="3958" y="4398"/>
                  <a:pt x="3974" y="4349"/>
                </a:cubicBezTo>
                <a:cubicBezTo>
                  <a:pt x="3983" y="4323"/>
                  <a:pt x="4069" y="4363"/>
                  <a:pt x="4087" y="4367"/>
                </a:cubicBezTo>
                <a:cubicBezTo>
                  <a:pt x="4047" y="4373"/>
                  <a:pt x="4049" y="4358"/>
                  <a:pt x="4087" y="4367"/>
                </a:cubicBezTo>
                <a:close/>
                <a:moveTo>
                  <a:pt x="4293" y="4355"/>
                </a:moveTo>
                <a:cubicBezTo>
                  <a:pt x="4295" y="4333"/>
                  <a:pt x="4365" y="4329"/>
                  <a:pt x="4364" y="4354"/>
                </a:cubicBezTo>
                <a:cubicBezTo>
                  <a:pt x="4364" y="4382"/>
                  <a:pt x="4291" y="4379"/>
                  <a:pt x="4293" y="4355"/>
                </a:cubicBezTo>
                <a:cubicBezTo>
                  <a:pt x="4296" y="4324"/>
                  <a:pt x="4291" y="4376"/>
                  <a:pt x="4293" y="4355"/>
                </a:cubicBezTo>
                <a:close/>
                <a:moveTo>
                  <a:pt x="4384" y="4640"/>
                </a:moveTo>
                <a:cubicBezTo>
                  <a:pt x="4394" y="4632"/>
                  <a:pt x="4388" y="4639"/>
                  <a:pt x="4384" y="4640"/>
                </a:cubicBezTo>
                <a:cubicBezTo>
                  <a:pt x="4386" y="4638"/>
                  <a:pt x="4385" y="4640"/>
                  <a:pt x="4384" y="4640"/>
                </a:cubicBezTo>
                <a:close/>
                <a:moveTo>
                  <a:pt x="4389" y="4636"/>
                </a:moveTo>
                <a:cubicBezTo>
                  <a:pt x="4406" y="4621"/>
                  <a:pt x="4393" y="4632"/>
                  <a:pt x="4389" y="4636"/>
                </a:cubicBezTo>
                <a:cubicBezTo>
                  <a:pt x="4392" y="4633"/>
                  <a:pt x="4389" y="4636"/>
                  <a:pt x="4389" y="4636"/>
                </a:cubicBezTo>
                <a:close/>
                <a:moveTo>
                  <a:pt x="4447" y="4860"/>
                </a:moveTo>
                <a:cubicBezTo>
                  <a:pt x="4444" y="4869"/>
                  <a:pt x="4437" y="4857"/>
                  <a:pt x="4447" y="4860"/>
                </a:cubicBezTo>
                <a:cubicBezTo>
                  <a:pt x="4447" y="4862"/>
                  <a:pt x="4446" y="4860"/>
                  <a:pt x="4447" y="4860"/>
                </a:cubicBezTo>
                <a:close/>
                <a:moveTo>
                  <a:pt x="4691" y="4884"/>
                </a:moveTo>
                <a:cubicBezTo>
                  <a:pt x="4735" y="4854"/>
                  <a:pt x="4806" y="4852"/>
                  <a:pt x="4857" y="4866"/>
                </a:cubicBezTo>
                <a:cubicBezTo>
                  <a:pt x="4853" y="4865"/>
                  <a:pt x="4919" y="4864"/>
                  <a:pt x="4904" y="4888"/>
                </a:cubicBezTo>
                <a:cubicBezTo>
                  <a:pt x="4891" y="4907"/>
                  <a:pt x="4871" y="4887"/>
                  <a:pt x="4855" y="4890"/>
                </a:cubicBezTo>
                <a:cubicBezTo>
                  <a:pt x="4822" y="4897"/>
                  <a:pt x="4795" y="4921"/>
                  <a:pt x="4761" y="4926"/>
                </a:cubicBezTo>
                <a:cubicBezTo>
                  <a:pt x="4747" y="4928"/>
                  <a:pt x="4646" y="4915"/>
                  <a:pt x="4691" y="4884"/>
                </a:cubicBezTo>
                <a:cubicBezTo>
                  <a:pt x="4754" y="4840"/>
                  <a:pt x="4674" y="4895"/>
                  <a:pt x="4691" y="4884"/>
                </a:cubicBezTo>
                <a:close/>
                <a:moveTo>
                  <a:pt x="5449" y="4668"/>
                </a:moveTo>
                <a:cubicBezTo>
                  <a:pt x="5472" y="4667"/>
                  <a:pt x="5612" y="4645"/>
                  <a:pt x="5618" y="4694"/>
                </a:cubicBezTo>
                <a:cubicBezTo>
                  <a:pt x="5585" y="4694"/>
                  <a:pt x="5615" y="4753"/>
                  <a:pt x="5570" y="4738"/>
                </a:cubicBezTo>
                <a:cubicBezTo>
                  <a:pt x="5596" y="4747"/>
                  <a:pt x="5686" y="4761"/>
                  <a:pt x="5712" y="4756"/>
                </a:cubicBezTo>
                <a:cubicBezTo>
                  <a:pt x="5737" y="4763"/>
                  <a:pt x="5752" y="4755"/>
                  <a:pt x="5756" y="4731"/>
                </a:cubicBezTo>
                <a:cubicBezTo>
                  <a:pt x="5770" y="4729"/>
                  <a:pt x="5781" y="4734"/>
                  <a:pt x="5789" y="4746"/>
                </a:cubicBezTo>
                <a:cubicBezTo>
                  <a:pt x="5788" y="4764"/>
                  <a:pt x="5779" y="4772"/>
                  <a:pt x="5763" y="4768"/>
                </a:cubicBezTo>
                <a:cubicBezTo>
                  <a:pt x="5750" y="4750"/>
                  <a:pt x="5733" y="4746"/>
                  <a:pt x="5712" y="4756"/>
                </a:cubicBezTo>
                <a:cubicBezTo>
                  <a:pt x="5707" y="4758"/>
                  <a:pt x="5675" y="4793"/>
                  <a:pt x="5677" y="4802"/>
                </a:cubicBezTo>
                <a:cubicBezTo>
                  <a:pt x="5648" y="4799"/>
                  <a:pt x="5639" y="4791"/>
                  <a:pt x="5611" y="4796"/>
                </a:cubicBezTo>
                <a:cubicBezTo>
                  <a:pt x="5612" y="4809"/>
                  <a:pt x="5607" y="4818"/>
                  <a:pt x="5597" y="4822"/>
                </a:cubicBezTo>
                <a:cubicBezTo>
                  <a:pt x="5585" y="4823"/>
                  <a:pt x="5574" y="4820"/>
                  <a:pt x="5564" y="4813"/>
                </a:cubicBezTo>
                <a:cubicBezTo>
                  <a:pt x="5528" y="4812"/>
                  <a:pt x="5483" y="4792"/>
                  <a:pt x="5458" y="4768"/>
                </a:cubicBezTo>
                <a:cubicBezTo>
                  <a:pt x="5473" y="4759"/>
                  <a:pt x="5475" y="4749"/>
                  <a:pt x="5465" y="4739"/>
                </a:cubicBezTo>
                <a:cubicBezTo>
                  <a:pt x="5455" y="4736"/>
                  <a:pt x="5445" y="4732"/>
                  <a:pt x="5435" y="4728"/>
                </a:cubicBezTo>
                <a:cubicBezTo>
                  <a:pt x="5451" y="4721"/>
                  <a:pt x="5476" y="4726"/>
                  <a:pt x="5480" y="4702"/>
                </a:cubicBezTo>
                <a:cubicBezTo>
                  <a:pt x="5464" y="4699"/>
                  <a:pt x="5440" y="4692"/>
                  <a:pt x="5426" y="4692"/>
                </a:cubicBezTo>
                <a:cubicBezTo>
                  <a:pt x="5411" y="4692"/>
                  <a:pt x="5389" y="4703"/>
                  <a:pt x="5372" y="4702"/>
                </a:cubicBezTo>
                <a:cubicBezTo>
                  <a:pt x="5340" y="4700"/>
                  <a:pt x="5322" y="4677"/>
                  <a:pt x="5290" y="4709"/>
                </a:cubicBezTo>
                <a:cubicBezTo>
                  <a:pt x="5306" y="4720"/>
                  <a:pt x="5332" y="4710"/>
                  <a:pt x="5338" y="4735"/>
                </a:cubicBezTo>
                <a:cubicBezTo>
                  <a:pt x="5322" y="4732"/>
                  <a:pt x="5306" y="4732"/>
                  <a:pt x="5290" y="4735"/>
                </a:cubicBezTo>
                <a:cubicBezTo>
                  <a:pt x="5284" y="4738"/>
                  <a:pt x="5328" y="4782"/>
                  <a:pt x="5275" y="4779"/>
                </a:cubicBezTo>
                <a:cubicBezTo>
                  <a:pt x="5230" y="4777"/>
                  <a:pt x="5226" y="4725"/>
                  <a:pt x="5242" y="4696"/>
                </a:cubicBezTo>
                <a:cubicBezTo>
                  <a:pt x="5296" y="4595"/>
                  <a:pt x="5413" y="4676"/>
                  <a:pt x="5487" y="4643"/>
                </a:cubicBezTo>
                <a:cubicBezTo>
                  <a:pt x="5468" y="4652"/>
                  <a:pt x="5446" y="4646"/>
                  <a:pt x="5449" y="4668"/>
                </a:cubicBezTo>
                <a:cubicBezTo>
                  <a:pt x="5485" y="4666"/>
                  <a:pt x="5448" y="4663"/>
                  <a:pt x="5449" y="4668"/>
                </a:cubicBezTo>
                <a:close/>
                <a:moveTo>
                  <a:pt x="5572" y="4878"/>
                </a:moveTo>
                <a:cubicBezTo>
                  <a:pt x="5562" y="4918"/>
                  <a:pt x="5538" y="4887"/>
                  <a:pt x="5530" y="4890"/>
                </a:cubicBezTo>
                <a:cubicBezTo>
                  <a:pt x="5529" y="4890"/>
                  <a:pt x="5572" y="4848"/>
                  <a:pt x="5572" y="4878"/>
                </a:cubicBezTo>
                <a:cubicBezTo>
                  <a:pt x="5568" y="4893"/>
                  <a:pt x="5572" y="4869"/>
                  <a:pt x="5572" y="4878"/>
                </a:cubicBezTo>
                <a:close/>
                <a:moveTo>
                  <a:pt x="5491" y="4867"/>
                </a:moveTo>
                <a:cubicBezTo>
                  <a:pt x="5529" y="4871"/>
                  <a:pt x="5493" y="4891"/>
                  <a:pt x="5493" y="4897"/>
                </a:cubicBezTo>
                <a:cubicBezTo>
                  <a:pt x="5493" y="4896"/>
                  <a:pt x="5450" y="4870"/>
                  <a:pt x="5491" y="4867"/>
                </a:cubicBezTo>
                <a:cubicBezTo>
                  <a:pt x="5499" y="4868"/>
                  <a:pt x="5480" y="4868"/>
                  <a:pt x="5491" y="4867"/>
                </a:cubicBezTo>
                <a:close/>
                <a:moveTo>
                  <a:pt x="5422" y="4866"/>
                </a:moveTo>
                <a:cubicBezTo>
                  <a:pt x="5367" y="4874"/>
                  <a:pt x="5430" y="4799"/>
                  <a:pt x="5465" y="4801"/>
                </a:cubicBezTo>
                <a:cubicBezTo>
                  <a:pt x="5539" y="4805"/>
                  <a:pt x="5461" y="4861"/>
                  <a:pt x="5422" y="4866"/>
                </a:cubicBezTo>
                <a:cubicBezTo>
                  <a:pt x="5410" y="4868"/>
                  <a:pt x="5455" y="4862"/>
                  <a:pt x="5422" y="4866"/>
                </a:cubicBezTo>
                <a:close/>
                <a:moveTo>
                  <a:pt x="5365" y="4746"/>
                </a:moveTo>
                <a:cubicBezTo>
                  <a:pt x="5347" y="4749"/>
                  <a:pt x="5338" y="4745"/>
                  <a:pt x="5338" y="4735"/>
                </a:cubicBezTo>
                <a:cubicBezTo>
                  <a:pt x="5347" y="4739"/>
                  <a:pt x="5356" y="4743"/>
                  <a:pt x="5365" y="4746"/>
                </a:cubicBezTo>
                <a:cubicBezTo>
                  <a:pt x="5356" y="4742"/>
                  <a:pt x="5356" y="4742"/>
                  <a:pt x="5365" y="4746"/>
                </a:cubicBezTo>
                <a:close/>
                <a:moveTo>
                  <a:pt x="5193" y="4597"/>
                </a:moveTo>
                <a:cubicBezTo>
                  <a:pt x="5156" y="4612"/>
                  <a:pt x="5101" y="4604"/>
                  <a:pt x="5061" y="4604"/>
                </a:cubicBezTo>
                <a:cubicBezTo>
                  <a:pt x="5091" y="4604"/>
                  <a:pt x="5121" y="4603"/>
                  <a:pt x="5151" y="4603"/>
                </a:cubicBezTo>
                <a:cubicBezTo>
                  <a:pt x="5149" y="4518"/>
                  <a:pt x="5055" y="4558"/>
                  <a:pt x="4997" y="4558"/>
                </a:cubicBezTo>
                <a:cubicBezTo>
                  <a:pt x="5047" y="4511"/>
                  <a:pt x="5102" y="4488"/>
                  <a:pt x="5168" y="4512"/>
                </a:cubicBezTo>
                <a:cubicBezTo>
                  <a:pt x="5223" y="4532"/>
                  <a:pt x="5255" y="4572"/>
                  <a:pt x="5193" y="4597"/>
                </a:cubicBezTo>
                <a:cubicBezTo>
                  <a:pt x="5180" y="4602"/>
                  <a:pt x="5207" y="4591"/>
                  <a:pt x="5193" y="4597"/>
                </a:cubicBezTo>
                <a:close/>
                <a:moveTo>
                  <a:pt x="5015" y="4757"/>
                </a:moveTo>
                <a:cubicBezTo>
                  <a:pt x="5004" y="4726"/>
                  <a:pt x="5122" y="4733"/>
                  <a:pt x="5136" y="4737"/>
                </a:cubicBezTo>
                <a:cubicBezTo>
                  <a:pt x="5155" y="4743"/>
                  <a:pt x="5222" y="4800"/>
                  <a:pt x="5172" y="4821"/>
                </a:cubicBezTo>
                <a:cubicBezTo>
                  <a:pt x="5150" y="4831"/>
                  <a:pt x="5118" y="4789"/>
                  <a:pt x="5102" y="4779"/>
                </a:cubicBezTo>
                <a:cubicBezTo>
                  <a:pt x="5088" y="4770"/>
                  <a:pt x="5016" y="4760"/>
                  <a:pt x="5015" y="4757"/>
                </a:cubicBezTo>
                <a:cubicBezTo>
                  <a:pt x="5010" y="4745"/>
                  <a:pt x="5017" y="4762"/>
                  <a:pt x="5015" y="4757"/>
                </a:cubicBezTo>
                <a:close/>
                <a:moveTo>
                  <a:pt x="5024" y="4967"/>
                </a:moveTo>
                <a:cubicBezTo>
                  <a:pt x="5010" y="4980"/>
                  <a:pt x="4882" y="5029"/>
                  <a:pt x="4873" y="4993"/>
                </a:cubicBezTo>
                <a:cubicBezTo>
                  <a:pt x="4863" y="4950"/>
                  <a:pt x="5000" y="4967"/>
                  <a:pt x="5024" y="4967"/>
                </a:cubicBezTo>
                <a:cubicBezTo>
                  <a:pt x="4979" y="5008"/>
                  <a:pt x="4975" y="4967"/>
                  <a:pt x="5024" y="4967"/>
                </a:cubicBezTo>
                <a:close/>
                <a:moveTo>
                  <a:pt x="5106" y="4404"/>
                </a:moveTo>
                <a:cubicBezTo>
                  <a:pt x="5011" y="4418"/>
                  <a:pt x="4912" y="4385"/>
                  <a:pt x="4822" y="4429"/>
                </a:cubicBezTo>
                <a:cubicBezTo>
                  <a:pt x="4899" y="4338"/>
                  <a:pt x="5003" y="4387"/>
                  <a:pt x="5107" y="4373"/>
                </a:cubicBezTo>
                <a:cubicBezTo>
                  <a:pt x="5107" y="4383"/>
                  <a:pt x="5106" y="4394"/>
                  <a:pt x="5106" y="4404"/>
                </a:cubicBezTo>
                <a:cubicBezTo>
                  <a:pt x="5012" y="4418"/>
                  <a:pt x="5106" y="4394"/>
                  <a:pt x="5106" y="4404"/>
                </a:cubicBezTo>
                <a:close/>
                <a:moveTo>
                  <a:pt x="4924" y="4651"/>
                </a:moveTo>
                <a:cubicBezTo>
                  <a:pt x="4936" y="4598"/>
                  <a:pt x="5094" y="4677"/>
                  <a:pt x="5115" y="4698"/>
                </a:cubicBezTo>
                <a:cubicBezTo>
                  <a:pt x="5034" y="4687"/>
                  <a:pt x="4983" y="4750"/>
                  <a:pt x="4909" y="4752"/>
                </a:cubicBezTo>
                <a:cubicBezTo>
                  <a:pt x="4847" y="4755"/>
                  <a:pt x="4831" y="4693"/>
                  <a:pt x="4794" y="4681"/>
                </a:cubicBezTo>
                <a:cubicBezTo>
                  <a:pt x="4824" y="4691"/>
                  <a:pt x="4829" y="4696"/>
                  <a:pt x="4866" y="4696"/>
                </a:cubicBezTo>
                <a:cubicBezTo>
                  <a:pt x="4903" y="4696"/>
                  <a:pt x="4943" y="4688"/>
                  <a:pt x="4979" y="4684"/>
                </a:cubicBezTo>
                <a:cubicBezTo>
                  <a:pt x="4967" y="4668"/>
                  <a:pt x="4918" y="4677"/>
                  <a:pt x="4924" y="4651"/>
                </a:cubicBezTo>
                <a:cubicBezTo>
                  <a:pt x="4931" y="4620"/>
                  <a:pt x="4917" y="4681"/>
                  <a:pt x="4924" y="4651"/>
                </a:cubicBezTo>
                <a:close/>
                <a:moveTo>
                  <a:pt x="5072" y="5222"/>
                </a:moveTo>
                <a:cubicBezTo>
                  <a:pt x="5033" y="5220"/>
                  <a:pt x="5014" y="5199"/>
                  <a:pt x="5009" y="5161"/>
                </a:cubicBezTo>
                <a:cubicBezTo>
                  <a:pt x="5050" y="5210"/>
                  <a:pt x="5110" y="5191"/>
                  <a:pt x="5165" y="5200"/>
                </a:cubicBezTo>
                <a:cubicBezTo>
                  <a:pt x="5137" y="5183"/>
                  <a:pt x="5105" y="5173"/>
                  <a:pt x="5073" y="5171"/>
                </a:cubicBezTo>
                <a:cubicBezTo>
                  <a:pt x="5107" y="5171"/>
                  <a:pt x="5144" y="5150"/>
                  <a:pt x="5178" y="5158"/>
                </a:cubicBezTo>
                <a:cubicBezTo>
                  <a:pt x="5218" y="5167"/>
                  <a:pt x="5228" y="5210"/>
                  <a:pt x="5272" y="5199"/>
                </a:cubicBezTo>
                <a:cubicBezTo>
                  <a:pt x="5297" y="5192"/>
                  <a:pt x="5308" y="5155"/>
                  <a:pt x="5332" y="5157"/>
                </a:cubicBezTo>
                <a:cubicBezTo>
                  <a:pt x="5371" y="5161"/>
                  <a:pt x="5321" y="5191"/>
                  <a:pt x="5321" y="5199"/>
                </a:cubicBezTo>
                <a:cubicBezTo>
                  <a:pt x="5333" y="5222"/>
                  <a:pt x="5362" y="5198"/>
                  <a:pt x="5373" y="5226"/>
                </a:cubicBezTo>
                <a:cubicBezTo>
                  <a:pt x="5329" y="5241"/>
                  <a:pt x="5279" y="5219"/>
                  <a:pt x="5235" y="5217"/>
                </a:cubicBezTo>
                <a:cubicBezTo>
                  <a:pt x="5181" y="5215"/>
                  <a:pt x="5127" y="5226"/>
                  <a:pt x="5072" y="5222"/>
                </a:cubicBezTo>
                <a:cubicBezTo>
                  <a:pt x="5031" y="5220"/>
                  <a:pt x="5127" y="5226"/>
                  <a:pt x="5072" y="5222"/>
                </a:cubicBezTo>
                <a:close/>
                <a:moveTo>
                  <a:pt x="5743" y="4900"/>
                </a:moveTo>
                <a:cubicBezTo>
                  <a:pt x="5752" y="4906"/>
                  <a:pt x="5762" y="4909"/>
                  <a:pt x="5773" y="4910"/>
                </a:cubicBezTo>
                <a:cubicBezTo>
                  <a:pt x="5762" y="4909"/>
                  <a:pt x="5752" y="4906"/>
                  <a:pt x="5743" y="4900"/>
                </a:cubicBezTo>
                <a:close/>
                <a:moveTo>
                  <a:pt x="5744" y="4795"/>
                </a:moveTo>
                <a:cubicBezTo>
                  <a:pt x="5768" y="4800"/>
                  <a:pt x="5790" y="4812"/>
                  <a:pt x="5811" y="4825"/>
                </a:cubicBezTo>
                <a:cubicBezTo>
                  <a:pt x="5782" y="4829"/>
                  <a:pt x="5751" y="4837"/>
                  <a:pt x="5744" y="4795"/>
                </a:cubicBezTo>
                <a:close/>
                <a:moveTo>
                  <a:pt x="5619" y="4344"/>
                </a:moveTo>
                <a:cubicBezTo>
                  <a:pt x="5641" y="4314"/>
                  <a:pt x="5656" y="4342"/>
                  <a:pt x="5658" y="4357"/>
                </a:cubicBezTo>
                <a:cubicBezTo>
                  <a:pt x="5659" y="4360"/>
                  <a:pt x="5635" y="4390"/>
                  <a:pt x="5635" y="4404"/>
                </a:cubicBezTo>
                <a:cubicBezTo>
                  <a:pt x="5600" y="4395"/>
                  <a:pt x="5523" y="4420"/>
                  <a:pt x="5525" y="4371"/>
                </a:cubicBezTo>
                <a:cubicBezTo>
                  <a:pt x="5559" y="4372"/>
                  <a:pt x="5596" y="4375"/>
                  <a:pt x="5619" y="4344"/>
                </a:cubicBezTo>
                <a:cubicBezTo>
                  <a:pt x="5631" y="4327"/>
                  <a:pt x="5595" y="4377"/>
                  <a:pt x="5619" y="4344"/>
                </a:cubicBezTo>
                <a:close/>
                <a:moveTo>
                  <a:pt x="5616" y="4251"/>
                </a:moveTo>
                <a:cubicBezTo>
                  <a:pt x="5611" y="4251"/>
                  <a:pt x="5668" y="4254"/>
                  <a:pt x="5674" y="4261"/>
                </a:cubicBezTo>
                <a:cubicBezTo>
                  <a:pt x="5667" y="4330"/>
                  <a:pt x="5527" y="4251"/>
                  <a:pt x="5616" y="4251"/>
                </a:cubicBezTo>
                <a:cubicBezTo>
                  <a:pt x="5628" y="4251"/>
                  <a:pt x="5600" y="4251"/>
                  <a:pt x="5616" y="4251"/>
                </a:cubicBezTo>
                <a:close/>
                <a:moveTo>
                  <a:pt x="5639" y="4510"/>
                </a:moveTo>
                <a:cubicBezTo>
                  <a:pt x="5645" y="4505"/>
                  <a:pt x="5650" y="4506"/>
                  <a:pt x="5653" y="4514"/>
                </a:cubicBezTo>
                <a:cubicBezTo>
                  <a:pt x="5648" y="4523"/>
                  <a:pt x="5643" y="4522"/>
                  <a:pt x="5639" y="4510"/>
                </a:cubicBezTo>
                <a:cubicBezTo>
                  <a:pt x="5642" y="4509"/>
                  <a:pt x="5641" y="4513"/>
                  <a:pt x="5639" y="4510"/>
                </a:cubicBezTo>
                <a:close/>
                <a:moveTo>
                  <a:pt x="5701" y="4621"/>
                </a:moveTo>
                <a:cubicBezTo>
                  <a:pt x="5663" y="4638"/>
                  <a:pt x="5691" y="4596"/>
                  <a:pt x="5684" y="4585"/>
                </a:cubicBezTo>
                <a:cubicBezTo>
                  <a:pt x="5727" y="4578"/>
                  <a:pt x="5697" y="4601"/>
                  <a:pt x="5701" y="4621"/>
                </a:cubicBezTo>
                <a:cubicBezTo>
                  <a:pt x="5691" y="4626"/>
                  <a:pt x="5698" y="4608"/>
                  <a:pt x="5701" y="4621"/>
                </a:cubicBezTo>
                <a:close/>
                <a:moveTo>
                  <a:pt x="5670" y="4574"/>
                </a:moveTo>
                <a:cubicBezTo>
                  <a:pt x="5670" y="4575"/>
                  <a:pt x="5678" y="4541"/>
                  <a:pt x="5683" y="4556"/>
                </a:cubicBezTo>
                <a:cubicBezTo>
                  <a:pt x="5685" y="4566"/>
                  <a:pt x="5680" y="4572"/>
                  <a:pt x="5670" y="4574"/>
                </a:cubicBezTo>
                <a:cubicBezTo>
                  <a:pt x="5670" y="4565"/>
                  <a:pt x="5677" y="4570"/>
                  <a:pt x="5670" y="4574"/>
                </a:cubicBezTo>
                <a:close/>
                <a:moveTo>
                  <a:pt x="5670" y="4574"/>
                </a:moveTo>
                <a:cubicBezTo>
                  <a:pt x="5670" y="4574"/>
                  <a:pt x="5670" y="4574"/>
                  <a:pt x="5670" y="4574"/>
                </a:cubicBezTo>
                <a:close/>
                <a:moveTo>
                  <a:pt x="5868" y="4235"/>
                </a:moveTo>
                <a:cubicBezTo>
                  <a:pt x="5914" y="4201"/>
                  <a:pt x="5992" y="4244"/>
                  <a:pt x="5917" y="4272"/>
                </a:cubicBezTo>
                <a:cubicBezTo>
                  <a:pt x="5874" y="4288"/>
                  <a:pt x="5816" y="4274"/>
                  <a:pt x="5868" y="4235"/>
                </a:cubicBezTo>
                <a:cubicBezTo>
                  <a:pt x="5873" y="4231"/>
                  <a:pt x="5857" y="4243"/>
                  <a:pt x="5868" y="4235"/>
                </a:cubicBezTo>
                <a:close/>
                <a:moveTo>
                  <a:pt x="5864" y="4213"/>
                </a:moveTo>
                <a:cubicBezTo>
                  <a:pt x="5871" y="4204"/>
                  <a:pt x="5873" y="4212"/>
                  <a:pt x="5877" y="4216"/>
                </a:cubicBezTo>
                <a:cubicBezTo>
                  <a:pt x="5872" y="4215"/>
                  <a:pt x="5868" y="4214"/>
                  <a:pt x="5864" y="4213"/>
                </a:cubicBezTo>
                <a:close/>
                <a:moveTo>
                  <a:pt x="6319" y="4506"/>
                </a:moveTo>
                <a:cubicBezTo>
                  <a:pt x="6252" y="4550"/>
                  <a:pt x="6166" y="4521"/>
                  <a:pt x="6093" y="4512"/>
                </a:cubicBezTo>
                <a:cubicBezTo>
                  <a:pt x="6078" y="4510"/>
                  <a:pt x="5934" y="4505"/>
                  <a:pt x="5962" y="4480"/>
                </a:cubicBezTo>
                <a:cubicBezTo>
                  <a:pt x="5985" y="4459"/>
                  <a:pt x="6092" y="4479"/>
                  <a:pt x="6120" y="4486"/>
                </a:cubicBezTo>
                <a:cubicBezTo>
                  <a:pt x="6149" y="4493"/>
                  <a:pt x="6176" y="4509"/>
                  <a:pt x="6206" y="4512"/>
                </a:cubicBezTo>
                <a:cubicBezTo>
                  <a:pt x="6243" y="4516"/>
                  <a:pt x="6281" y="4502"/>
                  <a:pt x="6319" y="4506"/>
                </a:cubicBezTo>
                <a:cubicBezTo>
                  <a:pt x="6262" y="4543"/>
                  <a:pt x="6263" y="4500"/>
                  <a:pt x="6319" y="4506"/>
                </a:cubicBezTo>
                <a:close/>
                <a:moveTo>
                  <a:pt x="6241" y="4477"/>
                </a:moveTo>
                <a:cubicBezTo>
                  <a:pt x="6248" y="4470"/>
                  <a:pt x="6256" y="4469"/>
                  <a:pt x="6263" y="4477"/>
                </a:cubicBezTo>
                <a:cubicBezTo>
                  <a:pt x="6256" y="4483"/>
                  <a:pt x="6248" y="4483"/>
                  <a:pt x="6241" y="4477"/>
                </a:cubicBezTo>
                <a:cubicBezTo>
                  <a:pt x="6244" y="4475"/>
                  <a:pt x="6244" y="4478"/>
                  <a:pt x="6241" y="4477"/>
                </a:cubicBezTo>
                <a:close/>
                <a:moveTo>
                  <a:pt x="6003" y="4583"/>
                </a:moveTo>
                <a:cubicBezTo>
                  <a:pt x="6003" y="4608"/>
                  <a:pt x="5949" y="4613"/>
                  <a:pt x="5951" y="4585"/>
                </a:cubicBezTo>
                <a:cubicBezTo>
                  <a:pt x="5952" y="4562"/>
                  <a:pt x="6003" y="4563"/>
                  <a:pt x="6003" y="4583"/>
                </a:cubicBezTo>
                <a:cubicBezTo>
                  <a:pt x="6003" y="4606"/>
                  <a:pt x="6003" y="4559"/>
                  <a:pt x="6003" y="4583"/>
                </a:cubicBezTo>
                <a:close/>
                <a:moveTo>
                  <a:pt x="5970" y="4531"/>
                </a:moveTo>
                <a:cubicBezTo>
                  <a:pt x="5978" y="4506"/>
                  <a:pt x="5995" y="4533"/>
                  <a:pt x="5999" y="4533"/>
                </a:cubicBezTo>
                <a:cubicBezTo>
                  <a:pt x="5997" y="4533"/>
                  <a:pt x="5962" y="4558"/>
                  <a:pt x="5970" y="4531"/>
                </a:cubicBezTo>
                <a:cubicBezTo>
                  <a:pt x="5973" y="4524"/>
                  <a:pt x="5968" y="4540"/>
                  <a:pt x="5970" y="4531"/>
                </a:cubicBezTo>
                <a:close/>
                <a:moveTo>
                  <a:pt x="5962" y="4302"/>
                </a:moveTo>
                <a:cubicBezTo>
                  <a:pt x="5950" y="4302"/>
                  <a:pt x="5946" y="4297"/>
                  <a:pt x="5950" y="4289"/>
                </a:cubicBezTo>
                <a:cubicBezTo>
                  <a:pt x="5957" y="4284"/>
                  <a:pt x="5964" y="4285"/>
                  <a:pt x="5970" y="4290"/>
                </a:cubicBezTo>
                <a:cubicBezTo>
                  <a:pt x="5972" y="4298"/>
                  <a:pt x="5969" y="4302"/>
                  <a:pt x="5962" y="4302"/>
                </a:cubicBezTo>
                <a:cubicBezTo>
                  <a:pt x="5957" y="4302"/>
                  <a:pt x="5967" y="4303"/>
                  <a:pt x="5962" y="4302"/>
                </a:cubicBezTo>
                <a:close/>
                <a:moveTo>
                  <a:pt x="5918" y="4509"/>
                </a:moveTo>
                <a:cubicBezTo>
                  <a:pt x="5937" y="4498"/>
                  <a:pt x="5916" y="4533"/>
                  <a:pt x="5914" y="4535"/>
                </a:cubicBezTo>
                <a:cubicBezTo>
                  <a:pt x="5895" y="4548"/>
                  <a:pt x="5851" y="4520"/>
                  <a:pt x="5837" y="4514"/>
                </a:cubicBezTo>
                <a:cubicBezTo>
                  <a:pt x="5864" y="4501"/>
                  <a:pt x="5894" y="4523"/>
                  <a:pt x="5918" y="4509"/>
                </a:cubicBezTo>
                <a:cubicBezTo>
                  <a:pt x="5925" y="4505"/>
                  <a:pt x="5895" y="4522"/>
                  <a:pt x="5918" y="4509"/>
                </a:cubicBezTo>
                <a:close/>
                <a:moveTo>
                  <a:pt x="6274" y="4230"/>
                </a:moveTo>
                <a:cubicBezTo>
                  <a:pt x="6304" y="4198"/>
                  <a:pt x="6334" y="4208"/>
                  <a:pt x="6371" y="4204"/>
                </a:cubicBezTo>
                <a:cubicBezTo>
                  <a:pt x="6341" y="4238"/>
                  <a:pt x="6314" y="4248"/>
                  <a:pt x="6274" y="4230"/>
                </a:cubicBezTo>
                <a:close/>
                <a:moveTo>
                  <a:pt x="6338" y="3213"/>
                </a:moveTo>
                <a:cubicBezTo>
                  <a:pt x="6348" y="3175"/>
                  <a:pt x="6367" y="3148"/>
                  <a:pt x="6355" y="3108"/>
                </a:cubicBezTo>
                <a:cubicBezTo>
                  <a:pt x="6371" y="3163"/>
                  <a:pt x="6337" y="3229"/>
                  <a:pt x="6343" y="3289"/>
                </a:cubicBezTo>
                <a:cubicBezTo>
                  <a:pt x="6340" y="3264"/>
                  <a:pt x="6339" y="3238"/>
                  <a:pt x="6338" y="3213"/>
                </a:cubicBezTo>
                <a:close/>
                <a:moveTo>
                  <a:pt x="6310" y="3160"/>
                </a:moveTo>
                <a:cubicBezTo>
                  <a:pt x="6309" y="3150"/>
                  <a:pt x="6307" y="3140"/>
                  <a:pt x="6304" y="3131"/>
                </a:cubicBezTo>
                <a:cubicBezTo>
                  <a:pt x="6307" y="3140"/>
                  <a:pt x="6309" y="3150"/>
                  <a:pt x="6310" y="3160"/>
                </a:cubicBezTo>
                <a:close/>
                <a:moveTo>
                  <a:pt x="6170" y="4157"/>
                </a:moveTo>
                <a:cubicBezTo>
                  <a:pt x="6178" y="4121"/>
                  <a:pt x="6204" y="4158"/>
                  <a:pt x="6205" y="4158"/>
                </a:cubicBezTo>
                <a:cubicBezTo>
                  <a:pt x="6208" y="4159"/>
                  <a:pt x="6162" y="4192"/>
                  <a:pt x="6170" y="4157"/>
                </a:cubicBezTo>
                <a:cubicBezTo>
                  <a:pt x="6172" y="4147"/>
                  <a:pt x="6167" y="4169"/>
                  <a:pt x="6170" y="4157"/>
                </a:cubicBezTo>
                <a:close/>
                <a:moveTo>
                  <a:pt x="6304" y="4133"/>
                </a:moveTo>
                <a:cubicBezTo>
                  <a:pt x="6244" y="4145"/>
                  <a:pt x="6270" y="4256"/>
                  <a:pt x="6169" y="4217"/>
                </a:cubicBezTo>
                <a:cubicBezTo>
                  <a:pt x="6230" y="4205"/>
                  <a:pt x="6219" y="4116"/>
                  <a:pt x="6304" y="4133"/>
                </a:cubicBezTo>
                <a:close/>
                <a:moveTo>
                  <a:pt x="6151" y="4270"/>
                </a:moveTo>
                <a:cubicBezTo>
                  <a:pt x="6177" y="4276"/>
                  <a:pt x="6200" y="4233"/>
                  <a:pt x="6223" y="4241"/>
                </a:cubicBezTo>
                <a:cubicBezTo>
                  <a:pt x="6264" y="4253"/>
                  <a:pt x="6242" y="4281"/>
                  <a:pt x="6225" y="4290"/>
                </a:cubicBezTo>
                <a:cubicBezTo>
                  <a:pt x="6202" y="4303"/>
                  <a:pt x="6146" y="4305"/>
                  <a:pt x="6117" y="4316"/>
                </a:cubicBezTo>
                <a:cubicBezTo>
                  <a:pt x="6076" y="4332"/>
                  <a:pt x="6055" y="4345"/>
                  <a:pt x="6010" y="4328"/>
                </a:cubicBezTo>
                <a:cubicBezTo>
                  <a:pt x="6057" y="4311"/>
                  <a:pt x="6097" y="4259"/>
                  <a:pt x="6151" y="4270"/>
                </a:cubicBezTo>
                <a:cubicBezTo>
                  <a:pt x="6173" y="4275"/>
                  <a:pt x="6095" y="4259"/>
                  <a:pt x="6151" y="4270"/>
                </a:cubicBezTo>
                <a:close/>
                <a:moveTo>
                  <a:pt x="6050" y="3031"/>
                </a:moveTo>
                <a:cubicBezTo>
                  <a:pt x="6050" y="3032"/>
                  <a:pt x="6042" y="3050"/>
                  <a:pt x="6050" y="3031"/>
                </a:cubicBezTo>
                <a:cubicBezTo>
                  <a:pt x="6050" y="3031"/>
                  <a:pt x="6049" y="3033"/>
                  <a:pt x="6050" y="3031"/>
                </a:cubicBezTo>
                <a:close/>
                <a:moveTo>
                  <a:pt x="5902" y="4122"/>
                </a:moveTo>
                <a:cubicBezTo>
                  <a:pt x="5959" y="4146"/>
                  <a:pt x="6022" y="4139"/>
                  <a:pt x="6082" y="4134"/>
                </a:cubicBezTo>
                <a:cubicBezTo>
                  <a:pt x="6078" y="4152"/>
                  <a:pt x="6064" y="4189"/>
                  <a:pt x="6044" y="4196"/>
                </a:cubicBezTo>
                <a:cubicBezTo>
                  <a:pt x="6003" y="4212"/>
                  <a:pt x="6030" y="4187"/>
                  <a:pt x="5999" y="4178"/>
                </a:cubicBezTo>
                <a:cubicBezTo>
                  <a:pt x="5952" y="4165"/>
                  <a:pt x="5877" y="4156"/>
                  <a:pt x="5822" y="4172"/>
                </a:cubicBezTo>
                <a:cubicBezTo>
                  <a:pt x="5823" y="4126"/>
                  <a:pt x="5860" y="4106"/>
                  <a:pt x="5902" y="4122"/>
                </a:cubicBezTo>
                <a:cubicBezTo>
                  <a:pt x="5961" y="4146"/>
                  <a:pt x="5864" y="4107"/>
                  <a:pt x="5902" y="4122"/>
                </a:cubicBezTo>
                <a:close/>
                <a:moveTo>
                  <a:pt x="5789" y="4238"/>
                </a:moveTo>
                <a:cubicBezTo>
                  <a:pt x="5782" y="4264"/>
                  <a:pt x="5783" y="4328"/>
                  <a:pt x="5793" y="4341"/>
                </a:cubicBezTo>
                <a:cubicBezTo>
                  <a:pt x="5796" y="4346"/>
                  <a:pt x="5864" y="4353"/>
                  <a:pt x="5869" y="4368"/>
                </a:cubicBezTo>
                <a:cubicBezTo>
                  <a:pt x="5887" y="4418"/>
                  <a:pt x="5802" y="4395"/>
                  <a:pt x="5776" y="4406"/>
                </a:cubicBezTo>
                <a:cubicBezTo>
                  <a:pt x="5731" y="4425"/>
                  <a:pt x="5727" y="4483"/>
                  <a:pt x="5669" y="4468"/>
                </a:cubicBezTo>
                <a:cubicBezTo>
                  <a:pt x="5694" y="4408"/>
                  <a:pt x="5622" y="4466"/>
                  <a:pt x="5635" y="4404"/>
                </a:cubicBezTo>
                <a:cubicBezTo>
                  <a:pt x="5629" y="4432"/>
                  <a:pt x="5705" y="4369"/>
                  <a:pt x="5681" y="4377"/>
                </a:cubicBezTo>
                <a:cubicBezTo>
                  <a:pt x="5704" y="4369"/>
                  <a:pt x="5734" y="4378"/>
                  <a:pt x="5757" y="4367"/>
                </a:cubicBezTo>
                <a:cubicBezTo>
                  <a:pt x="5755" y="4343"/>
                  <a:pt x="5729" y="4357"/>
                  <a:pt x="5719" y="4342"/>
                </a:cubicBezTo>
                <a:cubicBezTo>
                  <a:pt x="5735" y="4332"/>
                  <a:pt x="5750" y="4322"/>
                  <a:pt x="5766" y="4313"/>
                </a:cubicBezTo>
                <a:cubicBezTo>
                  <a:pt x="5724" y="4301"/>
                  <a:pt x="5728" y="4242"/>
                  <a:pt x="5686" y="4232"/>
                </a:cubicBezTo>
                <a:cubicBezTo>
                  <a:pt x="5703" y="4204"/>
                  <a:pt x="5805" y="4172"/>
                  <a:pt x="5789" y="4238"/>
                </a:cubicBezTo>
                <a:cubicBezTo>
                  <a:pt x="5782" y="4264"/>
                  <a:pt x="5802" y="4187"/>
                  <a:pt x="5789" y="4238"/>
                </a:cubicBezTo>
                <a:close/>
                <a:moveTo>
                  <a:pt x="5772" y="4137"/>
                </a:moveTo>
                <a:cubicBezTo>
                  <a:pt x="5791" y="4145"/>
                  <a:pt x="5758" y="4182"/>
                  <a:pt x="5723" y="4162"/>
                </a:cubicBezTo>
                <a:cubicBezTo>
                  <a:pt x="5737" y="4152"/>
                  <a:pt x="5751" y="4129"/>
                  <a:pt x="5772" y="4137"/>
                </a:cubicBezTo>
                <a:cubicBezTo>
                  <a:pt x="5776" y="4139"/>
                  <a:pt x="5750" y="4129"/>
                  <a:pt x="5772" y="4137"/>
                </a:cubicBezTo>
                <a:close/>
                <a:moveTo>
                  <a:pt x="5663" y="4179"/>
                </a:moveTo>
                <a:cubicBezTo>
                  <a:pt x="5664" y="4183"/>
                  <a:pt x="5759" y="4187"/>
                  <a:pt x="5673" y="4206"/>
                </a:cubicBezTo>
                <a:cubicBezTo>
                  <a:pt x="5620" y="4218"/>
                  <a:pt x="5573" y="4158"/>
                  <a:pt x="5534" y="4132"/>
                </a:cubicBezTo>
                <a:cubicBezTo>
                  <a:pt x="5580" y="4120"/>
                  <a:pt x="5614" y="4144"/>
                  <a:pt x="5654" y="4139"/>
                </a:cubicBezTo>
                <a:cubicBezTo>
                  <a:pt x="5666" y="4138"/>
                  <a:pt x="5698" y="4115"/>
                  <a:pt x="5697" y="4115"/>
                </a:cubicBezTo>
                <a:cubicBezTo>
                  <a:pt x="5748" y="4127"/>
                  <a:pt x="5653" y="4161"/>
                  <a:pt x="5663" y="4179"/>
                </a:cubicBezTo>
                <a:cubicBezTo>
                  <a:pt x="5669" y="4191"/>
                  <a:pt x="5657" y="4169"/>
                  <a:pt x="5663" y="4179"/>
                </a:cubicBezTo>
                <a:close/>
                <a:moveTo>
                  <a:pt x="5711" y="2600"/>
                </a:moveTo>
                <a:cubicBezTo>
                  <a:pt x="5704" y="2619"/>
                  <a:pt x="5685" y="2682"/>
                  <a:pt x="5659" y="2687"/>
                </a:cubicBezTo>
                <a:cubicBezTo>
                  <a:pt x="5687" y="2664"/>
                  <a:pt x="5699" y="2632"/>
                  <a:pt x="5711" y="2600"/>
                </a:cubicBezTo>
                <a:cubicBezTo>
                  <a:pt x="5699" y="2632"/>
                  <a:pt x="5699" y="2632"/>
                  <a:pt x="5711" y="2600"/>
                </a:cubicBezTo>
                <a:close/>
                <a:moveTo>
                  <a:pt x="5658" y="2783"/>
                </a:moveTo>
                <a:cubicBezTo>
                  <a:pt x="5656" y="2776"/>
                  <a:pt x="5655" y="2768"/>
                  <a:pt x="5653" y="2761"/>
                </a:cubicBezTo>
                <a:cubicBezTo>
                  <a:pt x="5652" y="2779"/>
                  <a:pt x="5673" y="2805"/>
                  <a:pt x="5689" y="2805"/>
                </a:cubicBezTo>
                <a:cubicBezTo>
                  <a:pt x="5652" y="2805"/>
                  <a:pt x="5579" y="2817"/>
                  <a:pt x="5658" y="2783"/>
                </a:cubicBezTo>
                <a:cubicBezTo>
                  <a:pt x="5655" y="2775"/>
                  <a:pt x="5644" y="2789"/>
                  <a:pt x="5658" y="2783"/>
                </a:cubicBezTo>
                <a:close/>
                <a:moveTo>
                  <a:pt x="5592" y="2619"/>
                </a:moveTo>
                <a:cubicBezTo>
                  <a:pt x="5606" y="2617"/>
                  <a:pt x="5618" y="2611"/>
                  <a:pt x="5628" y="2601"/>
                </a:cubicBezTo>
                <a:cubicBezTo>
                  <a:pt x="5608" y="2620"/>
                  <a:pt x="5577" y="2631"/>
                  <a:pt x="5555" y="2649"/>
                </a:cubicBezTo>
                <a:cubicBezTo>
                  <a:pt x="5567" y="2639"/>
                  <a:pt x="5579" y="2629"/>
                  <a:pt x="5592" y="2619"/>
                </a:cubicBezTo>
                <a:cubicBezTo>
                  <a:pt x="5607" y="2617"/>
                  <a:pt x="5579" y="2629"/>
                  <a:pt x="5592" y="2619"/>
                </a:cubicBezTo>
                <a:close/>
                <a:moveTo>
                  <a:pt x="5538" y="2721"/>
                </a:moveTo>
                <a:cubicBezTo>
                  <a:pt x="5548" y="2715"/>
                  <a:pt x="5559" y="2710"/>
                  <a:pt x="5570" y="2705"/>
                </a:cubicBezTo>
                <a:cubicBezTo>
                  <a:pt x="5544" y="2720"/>
                  <a:pt x="5528" y="2753"/>
                  <a:pt x="5502" y="2760"/>
                </a:cubicBezTo>
                <a:cubicBezTo>
                  <a:pt x="5520" y="2753"/>
                  <a:pt x="5532" y="2740"/>
                  <a:pt x="5538" y="2721"/>
                </a:cubicBezTo>
                <a:cubicBezTo>
                  <a:pt x="5547" y="2714"/>
                  <a:pt x="5529" y="2744"/>
                  <a:pt x="5538" y="2721"/>
                </a:cubicBezTo>
                <a:close/>
                <a:moveTo>
                  <a:pt x="5506" y="4323"/>
                </a:moveTo>
                <a:cubicBezTo>
                  <a:pt x="5508" y="4348"/>
                  <a:pt x="5478" y="4330"/>
                  <a:pt x="5469" y="4343"/>
                </a:cubicBezTo>
                <a:cubicBezTo>
                  <a:pt x="5480" y="4367"/>
                  <a:pt x="5510" y="4352"/>
                  <a:pt x="5524" y="4371"/>
                </a:cubicBezTo>
                <a:cubicBezTo>
                  <a:pt x="5496" y="4377"/>
                  <a:pt x="5473" y="4386"/>
                  <a:pt x="5444" y="4381"/>
                </a:cubicBezTo>
                <a:cubicBezTo>
                  <a:pt x="5417" y="4377"/>
                  <a:pt x="5408" y="4353"/>
                  <a:pt x="5378" y="4360"/>
                </a:cubicBezTo>
                <a:cubicBezTo>
                  <a:pt x="5361" y="4364"/>
                  <a:pt x="5341" y="4399"/>
                  <a:pt x="5332" y="4400"/>
                </a:cubicBezTo>
                <a:cubicBezTo>
                  <a:pt x="5304" y="4403"/>
                  <a:pt x="5307" y="4380"/>
                  <a:pt x="5284" y="4373"/>
                </a:cubicBezTo>
                <a:cubicBezTo>
                  <a:pt x="5251" y="4364"/>
                  <a:pt x="5193" y="4371"/>
                  <a:pt x="5244" y="4338"/>
                </a:cubicBezTo>
                <a:cubicBezTo>
                  <a:pt x="5286" y="4311"/>
                  <a:pt x="5389" y="4350"/>
                  <a:pt x="5438" y="4335"/>
                </a:cubicBezTo>
                <a:cubicBezTo>
                  <a:pt x="5423" y="4318"/>
                  <a:pt x="5401" y="4330"/>
                  <a:pt x="5391" y="4305"/>
                </a:cubicBezTo>
                <a:cubicBezTo>
                  <a:pt x="5410" y="4305"/>
                  <a:pt x="5504" y="4289"/>
                  <a:pt x="5506" y="4323"/>
                </a:cubicBezTo>
                <a:cubicBezTo>
                  <a:pt x="5508" y="4349"/>
                  <a:pt x="5505" y="4302"/>
                  <a:pt x="5506" y="4323"/>
                </a:cubicBezTo>
                <a:close/>
                <a:moveTo>
                  <a:pt x="5331" y="4307"/>
                </a:moveTo>
                <a:cubicBezTo>
                  <a:pt x="5332" y="4298"/>
                  <a:pt x="5336" y="4296"/>
                  <a:pt x="5343" y="4302"/>
                </a:cubicBezTo>
                <a:cubicBezTo>
                  <a:pt x="5342" y="4311"/>
                  <a:pt x="5338" y="4313"/>
                  <a:pt x="5331" y="4307"/>
                </a:cubicBezTo>
                <a:cubicBezTo>
                  <a:pt x="5332" y="4304"/>
                  <a:pt x="5334" y="4308"/>
                  <a:pt x="5331" y="4307"/>
                </a:cubicBezTo>
                <a:close/>
                <a:moveTo>
                  <a:pt x="5447" y="2827"/>
                </a:moveTo>
                <a:cubicBezTo>
                  <a:pt x="5452" y="2817"/>
                  <a:pt x="5459" y="2809"/>
                  <a:pt x="5470" y="2805"/>
                </a:cubicBezTo>
                <a:cubicBezTo>
                  <a:pt x="5451" y="2812"/>
                  <a:pt x="5434" y="2825"/>
                  <a:pt x="5413" y="2834"/>
                </a:cubicBezTo>
                <a:cubicBezTo>
                  <a:pt x="5424" y="2831"/>
                  <a:pt x="5436" y="2829"/>
                  <a:pt x="5447" y="2827"/>
                </a:cubicBezTo>
                <a:cubicBezTo>
                  <a:pt x="5453" y="2815"/>
                  <a:pt x="5435" y="2827"/>
                  <a:pt x="5447" y="2827"/>
                </a:cubicBezTo>
                <a:close/>
                <a:moveTo>
                  <a:pt x="5449" y="4196"/>
                </a:moveTo>
                <a:cubicBezTo>
                  <a:pt x="5423" y="4207"/>
                  <a:pt x="5409" y="4220"/>
                  <a:pt x="5377" y="4207"/>
                </a:cubicBezTo>
                <a:cubicBezTo>
                  <a:pt x="5401" y="4194"/>
                  <a:pt x="5416" y="4183"/>
                  <a:pt x="5449" y="4196"/>
                </a:cubicBezTo>
                <a:close/>
                <a:moveTo>
                  <a:pt x="5348" y="4221"/>
                </a:moveTo>
                <a:cubicBezTo>
                  <a:pt x="5382" y="4231"/>
                  <a:pt x="5330" y="4263"/>
                  <a:pt x="5313" y="4260"/>
                </a:cubicBezTo>
                <a:cubicBezTo>
                  <a:pt x="5284" y="4257"/>
                  <a:pt x="5252" y="4198"/>
                  <a:pt x="5240" y="4175"/>
                </a:cubicBezTo>
                <a:cubicBezTo>
                  <a:pt x="5277" y="4186"/>
                  <a:pt x="5310" y="4210"/>
                  <a:pt x="5348" y="4221"/>
                </a:cubicBezTo>
                <a:cubicBezTo>
                  <a:pt x="5367" y="4226"/>
                  <a:pt x="5310" y="4210"/>
                  <a:pt x="5348" y="4221"/>
                </a:cubicBezTo>
                <a:close/>
                <a:moveTo>
                  <a:pt x="5162" y="3642"/>
                </a:moveTo>
                <a:cubicBezTo>
                  <a:pt x="5177" y="3641"/>
                  <a:pt x="5134" y="3638"/>
                  <a:pt x="5162" y="3642"/>
                </a:cubicBezTo>
                <a:cubicBezTo>
                  <a:pt x="5164" y="3642"/>
                  <a:pt x="5160" y="3642"/>
                  <a:pt x="5162" y="3642"/>
                </a:cubicBezTo>
                <a:close/>
                <a:moveTo>
                  <a:pt x="5208" y="4210"/>
                </a:moveTo>
                <a:cubicBezTo>
                  <a:pt x="5234" y="4288"/>
                  <a:pt x="5165" y="4233"/>
                  <a:pt x="5138" y="4269"/>
                </a:cubicBezTo>
                <a:cubicBezTo>
                  <a:pt x="5194" y="4268"/>
                  <a:pt x="5251" y="4278"/>
                  <a:pt x="5302" y="4303"/>
                </a:cubicBezTo>
                <a:cubicBezTo>
                  <a:pt x="5234" y="4294"/>
                  <a:pt x="5156" y="4305"/>
                  <a:pt x="5091" y="4324"/>
                </a:cubicBezTo>
                <a:cubicBezTo>
                  <a:pt x="5047" y="4337"/>
                  <a:pt x="4995" y="4361"/>
                  <a:pt x="4949" y="4343"/>
                </a:cubicBezTo>
                <a:cubicBezTo>
                  <a:pt x="4955" y="4345"/>
                  <a:pt x="4854" y="4289"/>
                  <a:pt x="4857" y="4297"/>
                </a:cubicBezTo>
                <a:cubicBezTo>
                  <a:pt x="4844" y="4261"/>
                  <a:pt x="4941" y="4277"/>
                  <a:pt x="4965" y="4270"/>
                </a:cubicBezTo>
                <a:cubicBezTo>
                  <a:pt x="4984" y="4265"/>
                  <a:pt x="5090" y="4211"/>
                  <a:pt x="5064" y="4207"/>
                </a:cubicBezTo>
                <a:cubicBezTo>
                  <a:pt x="5053" y="4205"/>
                  <a:pt x="5018" y="4223"/>
                  <a:pt x="5001" y="4225"/>
                </a:cubicBezTo>
                <a:cubicBezTo>
                  <a:pt x="4973" y="4228"/>
                  <a:pt x="4938" y="4222"/>
                  <a:pt x="4910" y="4219"/>
                </a:cubicBezTo>
                <a:cubicBezTo>
                  <a:pt x="4879" y="4216"/>
                  <a:pt x="4771" y="4218"/>
                  <a:pt x="4818" y="4173"/>
                </a:cubicBezTo>
                <a:cubicBezTo>
                  <a:pt x="4851" y="4142"/>
                  <a:pt x="4926" y="4150"/>
                  <a:pt x="4965" y="4155"/>
                </a:cubicBezTo>
                <a:cubicBezTo>
                  <a:pt x="4973" y="4134"/>
                  <a:pt x="4942" y="4131"/>
                  <a:pt x="4954" y="4107"/>
                </a:cubicBezTo>
                <a:cubicBezTo>
                  <a:pt x="5045" y="4120"/>
                  <a:pt x="5172" y="4100"/>
                  <a:pt x="5208" y="4210"/>
                </a:cubicBezTo>
                <a:cubicBezTo>
                  <a:pt x="5222" y="4250"/>
                  <a:pt x="5195" y="4170"/>
                  <a:pt x="5208" y="4210"/>
                </a:cubicBezTo>
                <a:close/>
                <a:moveTo>
                  <a:pt x="4865" y="4109"/>
                </a:moveTo>
                <a:cubicBezTo>
                  <a:pt x="4870" y="4107"/>
                  <a:pt x="4874" y="4109"/>
                  <a:pt x="4877" y="4114"/>
                </a:cubicBezTo>
                <a:cubicBezTo>
                  <a:pt x="4868" y="4119"/>
                  <a:pt x="4864" y="4117"/>
                  <a:pt x="4865" y="4109"/>
                </a:cubicBezTo>
                <a:cubicBezTo>
                  <a:pt x="4866" y="4108"/>
                  <a:pt x="4860" y="4111"/>
                  <a:pt x="4865" y="4109"/>
                </a:cubicBezTo>
                <a:close/>
                <a:moveTo>
                  <a:pt x="5068" y="3499"/>
                </a:moveTo>
                <a:cubicBezTo>
                  <a:pt x="5055" y="3507"/>
                  <a:pt x="5044" y="3515"/>
                  <a:pt x="5030" y="3521"/>
                </a:cubicBezTo>
                <a:cubicBezTo>
                  <a:pt x="5043" y="3515"/>
                  <a:pt x="5056" y="3508"/>
                  <a:pt x="5068" y="3499"/>
                </a:cubicBezTo>
                <a:close/>
                <a:moveTo>
                  <a:pt x="5054" y="3736"/>
                </a:moveTo>
                <a:cubicBezTo>
                  <a:pt x="5049" y="3740"/>
                  <a:pt x="5044" y="3744"/>
                  <a:pt x="5037" y="3746"/>
                </a:cubicBezTo>
                <a:cubicBezTo>
                  <a:pt x="5044" y="3744"/>
                  <a:pt x="5049" y="3740"/>
                  <a:pt x="5054" y="3736"/>
                </a:cubicBezTo>
                <a:close/>
                <a:moveTo>
                  <a:pt x="4955" y="3825"/>
                </a:moveTo>
                <a:cubicBezTo>
                  <a:pt x="4969" y="3818"/>
                  <a:pt x="4983" y="3811"/>
                  <a:pt x="4997" y="3805"/>
                </a:cubicBezTo>
                <a:cubicBezTo>
                  <a:pt x="4977" y="3814"/>
                  <a:pt x="4959" y="3819"/>
                  <a:pt x="4945" y="3836"/>
                </a:cubicBezTo>
                <a:cubicBezTo>
                  <a:pt x="4948" y="3832"/>
                  <a:pt x="4952" y="3828"/>
                  <a:pt x="4955" y="3825"/>
                </a:cubicBezTo>
                <a:cubicBezTo>
                  <a:pt x="4969" y="3818"/>
                  <a:pt x="4952" y="3828"/>
                  <a:pt x="4955" y="3825"/>
                </a:cubicBezTo>
                <a:close/>
                <a:moveTo>
                  <a:pt x="4819" y="4084"/>
                </a:moveTo>
                <a:cubicBezTo>
                  <a:pt x="4891" y="4084"/>
                  <a:pt x="4970" y="4064"/>
                  <a:pt x="5040" y="4085"/>
                </a:cubicBezTo>
                <a:cubicBezTo>
                  <a:pt x="4977" y="4104"/>
                  <a:pt x="4930" y="4087"/>
                  <a:pt x="4869" y="4084"/>
                </a:cubicBezTo>
                <a:cubicBezTo>
                  <a:pt x="4825" y="4082"/>
                  <a:pt x="4781" y="4110"/>
                  <a:pt x="4742" y="4085"/>
                </a:cubicBezTo>
                <a:cubicBezTo>
                  <a:pt x="4768" y="4073"/>
                  <a:pt x="4793" y="4073"/>
                  <a:pt x="4819" y="4084"/>
                </a:cubicBezTo>
                <a:cubicBezTo>
                  <a:pt x="4841" y="4084"/>
                  <a:pt x="4793" y="4073"/>
                  <a:pt x="4819" y="4084"/>
                </a:cubicBezTo>
                <a:close/>
                <a:moveTo>
                  <a:pt x="4729" y="4114"/>
                </a:moveTo>
                <a:cubicBezTo>
                  <a:pt x="4736" y="4100"/>
                  <a:pt x="4833" y="4099"/>
                  <a:pt x="4809" y="4131"/>
                </a:cubicBezTo>
                <a:cubicBezTo>
                  <a:pt x="4792" y="4154"/>
                  <a:pt x="4776" y="4117"/>
                  <a:pt x="4757" y="4127"/>
                </a:cubicBezTo>
                <a:cubicBezTo>
                  <a:pt x="4740" y="4135"/>
                  <a:pt x="4743" y="4162"/>
                  <a:pt x="4723" y="4171"/>
                </a:cubicBezTo>
                <a:cubicBezTo>
                  <a:pt x="4701" y="4182"/>
                  <a:pt x="4684" y="4165"/>
                  <a:pt x="4663" y="4166"/>
                </a:cubicBezTo>
                <a:cubicBezTo>
                  <a:pt x="4633" y="4166"/>
                  <a:pt x="4611" y="4178"/>
                  <a:pt x="4583" y="4180"/>
                </a:cubicBezTo>
                <a:cubicBezTo>
                  <a:pt x="4520" y="4186"/>
                  <a:pt x="4523" y="4150"/>
                  <a:pt x="4493" y="4103"/>
                </a:cubicBezTo>
                <a:cubicBezTo>
                  <a:pt x="4542" y="4114"/>
                  <a:pt x="4584" y="4096"/>
                  <a:pt x="4630" y="4105"/>
                </a:cubicBezTo>
                <a:cubicBezTo>
                  <a:pt x="4668" y="4112"/>
                  <a:pt x="4697" y="4168"/>
                  <a:pt x="4729" y="4114"/>
                </a:cubicBezTo>
                <a:cubicBezTo>
                  <a:pt x="4732" y="4108"/>
                  <a:pt x="4704" y="4156"/>
                  <a:pt x="4729" y="4114"/>
                </a:cubicBezTo>
                <a:close/>
                <a:moveTo>
                  <a:pt x="4680" y="4279"/>
                </a:moveTo>
                <a:cubicBezTo>
                  <a:pt x="4651" y="4290"/>
                  <a:pt x="4630" y="4279"/>
                  <a:pt x="4607" y="4266"/>
                </a:cubicBezTo>
                <a:cubicBezTo>
                  <a:pt x="4638" y="4237"/>
                  <a:pt x="4658" y="4258"/>
                  <a:pt x="4680" y="4279"/>
                </a:cubicBezTo>
                <a:close/>
                <a:moveTo>
                  <a:pt x="4579" y="4242"/>
                </a:moveTo>
                <a:cubicBezTo>
                  <a:pt x="4546" y="4289"/>
                  <a:pt x="4493" y="4271"/>
                  <a:pt x="4446" y="4264"/>
                </a:cubicBezTo>
                <a:cubicBezTo>
                  <a:pt x="4469" y="4254"/>
                  <a:pt x="4499" y="4252"/>
                  <a:pt x="4521" y="4239"/>
                </a:cubicBezTo>
                <a:cubicBezTo>
                  <a:pt x="4535" y="4231"/>
                  <a:pt x="4548" y="4208"/>
                  <a:pt x="4561" y="4206"/>
                </a:cubicBezTo>
                <a:cubicBezTo>
                  <a:pt x="4572" y="4203"/>
                  <a:pt x="4597" y="4196"/>
                  <a:pt x="4603" y="4214"/>
                </a:cubicBezTo>
                <a:cubicBezTo>
                  <a:pt x="4612" y="4238"/>
                  <a:pt x="4589" y="4228"/>
                  <a:pt x="4579" y="4242"/>
                </a:cubicBezTo>
                <a:cubicBezTo>
                  <a:pt x="4546" y="4290"/>
                  <a:pt x="4586" y="4232"/>
                  <a:pt x="4579" y="4242"/>
                </a:cubicBezTo>
                <a:close/>
                <a:moveTo>
                  <a:pt x="4554" y="3578"/>
                </a:moveTo>
                <a:cubicBezTo>
                  <a:pt x="4551" y="3583"/>
                  <a:pt x="4541" y="3599"/>
                  <a:pt x="4554" y="3578"/>
                </a:cubicBezTo>
                <a:cubicBezTo>
                  <a:pt x="4554" y="3578"/>
                  <a:pt x="4552" y="3581"/>
                  <a:pt x="4554" y="3578"/>
                </a:cubicBezTo>
                <a:close/>
                <a:moveTo>
                  <a:pt x="4489" y="4070"/>
                </a:moveTo>
                <a:cubicBezTo>
                  <a:pt x="4472" y="4046"/>
                  <a:pt x="4407" y="3985"/>
                  <a:pt x="4435" y="3957"/>
                </a:cubicBezTo>
                <a:cubicBezTo>
                  <a:pt x="4467" y="3926"/>
                  <a:pt x="4558" y="4019"/>
                  <a:pt x="4582" y="4036"/>
                </a:cubicBezTo>
                <a:cubicBezTo>
                  <a:pt x="4585" y="3991"/>
                  <a:pt x="4536" y="3934"/>
                  <a:pt x="4544" y="3894"/>
                </a:cubicBezTo>
                <a:cubicBezTo>
                  <a:pt x="4557" y="3834"/>
                  <a:pt x="4587" y="3873"/>
                  <a:pt x="4609" y="3901"/>
                </a:cubicBezTo>
                <a:cubicBezTo>
                  <a:pt x="4624" y="3918"/>
                  <a:pt x="4697" y="3989"/>
                  <a:pt x="4691" y="4014"/>
                </a:cubicBezTo>
                <a:cubicBezTo>
                  <a:pt x="4680" y="4057"/>
                  <a:pt x="4600" y="3945"/>
                  <a:pt x="4592" y="3938"/>
                </a:cubicBezTo>
                <a:cubicBezTo>
                  <a:pt x="4601" y="3989"/>
                  <a:pt x="4613" y="4041"/>
                  <a:pt x="4643" y="4085"/>
                </a:cubicBezTo>
                <a:cubicBezTo>
                  <a:pt x="4603" y="4115"/>
                  <a:pt x="4537" y="4043"/>
                  <a:pt x="4501" y="4015"/>
                </a:cubicBezTo>
                <a:cubicBezTo>
                  <a:pt x="4497" y="4063"/>
                  <a:pt x="4553" y="4057"/>
                  <a:pt x="4497" y="4091"/>
                </a:cubicBezTo>
                <a:cubicBezTo>
                  <a:pt x="4464" y="4112"/>
                  <a:pt x="4411" y="4093"/>
                  <a:pt x="4378" y="4084"/>
                </a:cubicBezTo>
                <a:cubicBezTo>
                  <a:pt x="4413" y="4067"/>
                  <a:pt x="4453" y="4085"/>
                  <a:pt x="4489" y="4070"/>
                </a:cubicBezTo>
                <a:cubicBezTo>
                  <a:pt x="4472" y="4045"/>
                  <a:pt x="4450" y="4086"/>
                  <a:pt x="4489" y="4070"/>
                </a:cubicBezTo>
                <a:close/>
                <a:moveTo>
                  <a:pt x="4356" y="4084"/>
                </a:moveTo>
                <a:cubicBezTo>
                  <a:pt x="4345" y="4099"/>
                  <a:pt x="4334" y="4099"/>
                  <a:pt x="4323" y="4084"/>
                </a:cubicBezTo>
                <a:cubicBezTo>
                  <a:pt x="4334" y="4072"/>
                  <a:pt x="4345" y="4075"/>
                  <a:pt x="4356" y="4084"/>
                </a:cubicBezTo>
                <a:close/>
                <a:moveTo>
                  <a:pt x="4305" y="4274"/>
                </a:moveTo>
                <a:cubicBezTo>
                  <a:pt x="4364" y="4255"/>
                  <a:pt x="4431" y="4299"/>
                  <a:pt x="4465" y="4343"/>
                </a:cubicBezTo>
                <a:cubicBezTo>
                  <a:pt x="4475" y="4356"/>
                  <a:pt x="4485" y="4403"/>
                  <a:pt x="4499" y="4406"/>
                </a:cubicBezTo>
                <a:cubicBezTo>
                  <a:pt x="4528" y="4413"/>
                  <a:pt x="4523" y="4377"/>
                  <a:pt x="4543" y="4375"/>
                </a:cubicBezTo>
                <a:cubicBezTo>
                  <a:pt x="4560" y="4374"/>
                  <a:pt x="4569" y="4404"/>
                  <a:pt x="4578" y="4401"/>
                </a:cubicBezTo>
                <a:cubicBezTo>
                  <a:pt x="4599" y="4396"/>
                  <a:pt x="4607" y="4377"/>
                  <a:pt x="4631" y="4371"/>
                </a:cubicBezTo>
                <a:cubicBezTo>
                  <a:pt x="4645" y="4368"/>
                  <a:pt x="4740" y="4380"/>
                  <a:pt x="4751" y="4394"/>
                </a:cubicBezTo>
                <a:cubicBezTo>
                  <a:pt x="4785" y="4436"/>
                  <a:pt x="4693" y="4426"/>
                  <a:pt x="4677" y="4426"/>
                </a:cubicBezTo>
                <a:cubicBezTo>
                  <a:pt x="4609" y="4425"/>
                  <a:pt x="4551" y="4453"/>
                  <a:pt x="4485" y="4419"/>
                </a:cubicBezTo>
                <a:cubicBezTo>
                  <a:pt x="4441" y="4397"/>
                  <a:pt x="4434" y="4350"/>
                  <a:pt x="4387" y="4326"/>
                </a:cubicBezTo>
                <a:cubicBezTo>
                  <a:pt x="4360" y="4313"/>
                  <a:pt x="4327" y="4331"/>
                  <a:pt x="4310" y="4323"/>
                </a:cubicBezTo>
                <a:cubicBezTo>
                  <a:pt x="4294" y="4316"/>
                  <a:pt x="4272" y="4284"/>
                  <a:pt x="4305" y="4274"/>
                </a:cubicBezTo>
                <a:cubicBezTo>
                  <a:pt x="4371" y="4253"/>
                  <a:pt x="4289" y="4279"/>
                  <a:pt x="4305" y="4274"/>
                </a:cubicBezTo>
                <a:close/>
                <a:moveTo>
                  <a:pt x="3519" y="3294"/>
                </a:moveTo>
                <a:cubicBezTo>
                  <a:pt x="3545" y="3292"/>
                  <a:pt x="3550" y="3317"/>
                  <a:pt x="3571" y="3298"/>
                </a:cubicBezTo>
                <a:cubicBezTo>
                  <a:pt x="3546" y="3321"/>
                  <a:pt x="3552" y="3286"/>
                  <a:pt x="3529" y="3293"/>
                </a:cubicBezTo>
                <a:cubicBezTo>
                  <a:pt x="3509" y="3300"/>
                  <a:pt x="3492" y="3323"/>
                  <a:pt x="3470" y="3334"/>
                </a:cubicBezTo>
                <a:cubicBezTo>
                  <a:pt x="3488" y="3325"/>
                  <a:pt x="3509" y="3314"/>
                  <a:pt x="3519" y="3294"/>
                </a:cubicBezTo>
                <a:cubicBezTo>
                  <a:pt x="3526" y="3294"/>
                  <a:pt x="3508" y="3315"/>
                  <a:pt x="3519" y="3294"/>
                </a:cubicBezTo>
                <a:close/>
                <a:moveTo>
                  <a:pt x="3335" y="3846"/>
                </a:moveTo>
                <a:cubicBezTo>
                  <a:pt x="3282" y="3892"/>
                  <a:pt x="3366" y="3874"/>
                  <a:pt x="3369" y="3915"/>
                </a:cubicBezTo>
                <a:cubicBezTo>
                  <a:pt x="3371" y="3935"/>
                  <a:pt x="3293" y="3994"/>
                  <a:pt x="3278" y="3992"/>
                </a:cubicBezTo>
                <a:cubicBezTo>
                  <a:pt x="3264" y="3991"/>
                  <a:pt x="3263" y="3998"/>
                  <a:pt x="3251" y="3985"/>
                </a:cubicBezTo>
                <a:cubicBezTo>
                  <a:pt x="3259" y="3994"/>
                  <a:pt x="3246" y="3878"/>
                  <a:pt x="3242" y="3891"/>
                </a:cubicBezTo>
                <a:cubicBezTo>
                  <a:pt x="3249" y="3870"/>
                  <a:pt x="3314" y="3832"/>
                  <a:pt x="3335" y="3846"/>
                </a:cubicBezTo>
                <a:cubicBezTo>
                  <a:pt x="3333" y="3848"/>
                  <a:pt x="3330" y="3843"/>
                  <a:pt x="3335" y="3846"/>
                </a:cubicBezTo>
                <a:close/>
                <a:moveTo>
                  <a:pt x="3220" y="3819"/>
                </a:moveTo>
                <a:cubicBezTo>
                  <a:pt x="3225" y="3800"/>
                  <a:pt x="3277" y="3793"/>
                  <a:pt x="3283" y="3808"/>
                </a:cubicBezTo>
                <a:cubicBezTo>
                  <a:pt x="3290" y="3826"/>
                  <a:pt x="3236" y="3845"/>
                  <a:pt x="3242" y="3875"/>
                </a:cubicBezTo>
                <a:cubicBezTo>
                  <a:pt x="3207" y="3871"/>
                  <a:pt x="3212" y="3844"/>
                  <a:pt x="3220" y="3819"/>
                </a:cubicBezTo>
                <a:cubicBezTo>
                  <a:pt x="3228" y="3793"/>
                  <a:pt x="3214" y="3838"/>
                  <a:pt x="3220" y="3819"/>
                </a:cubicBezTo>
                <a:close/>
                <a:moveTo>
                  <a:pt x="3820" y="4076"/>
                </a:moveTo>
                <a:cubicBezTo>
                  <a:pt x="3912" y="4076"/>
                  <a:pt x="4003" y="4076"/>
                  <a:pt x="4095" y="4076"/>
                </a:cubicBezTo>
                <a:cubicBezTo>
                  <a:pt x="4152" y="4076"/>
                  <a:pt x="4236" y="4062"/>
                  <a:pt x="4290" y="4084"/>
                </a:cubicBezTo>
                <a:cubicBezTo>
                  <a:pt x="4266" y="4111"/>
                  <a:pt x="4182" y="4095"/>
                  <a:pt x="4150" y="4095"/>
                </a:cubicBezTo>
                <a:cubicBezTo>
                  <a:pt x="4088" y="4095"/>
                  <a:pt x="4026" y="4095"/>
                  <a:pt x="3964" y="4095"/>
                </a:cubicBezTo>
                <a:cubicBezTo>
                  <a:pt x="3847" y="4095"/>
                  <a:pt x="3730" y="4095"/>
                  <a:pt x="3612" y="4095"/>
                </a:cubicBezTo>
                <a:cubicBezTo>
                  <a:pt x="3502" y="4095"/>
                  <a:pt x="3392" y="4095"/>
                  <a:pt x="3281" y="4095"/>
                </a:cubicBezTo>
                <a:cubicBezTo>
                  <a:pt x="3243" y="4095"/>
                  <a:pt x="3012" y="4122"/>
                  <a:pt x="3000" y="4076"/>
                </a:cubicBezTo>
                <a:cubicBezTo>
                  <a:pt x="3273" y="4076"/>
                  <a:pt x="3546" y="4076"/>
                  <a:pt x="3820" y="4076"/>
                </a:cubicBezTo>
                <a:cubicBezTo>
                  <a:pt x="3961" y="4076"/>
                  <a:pt x="3546" y="4076"/>
                  <a:pt x="3820" y="4076"/>
                </a:cubicBezTo>
                <a:close/>
                <a:moveTo>
                  <a:pt x="3563" y="4369"/>
                </a:moveTo>
                <a:cubicBezTo>
                  <a:pt x="3633" y="4369"/>
                  <a:pt x="3657" y="4372"/>
                  <a:pt x="3697" y="4310"/>
                </a:cubicBezTo>
                <a:cubicBezTo>
                  <a:pt x="3698" y="4356"/>
                  <a:pt x="3684" y="4370"/>
                  <a:pt x="3646" y="4385"/>
                </a:cubicBezTo>
                <a:cubicBezTo>
                  <a:pt x="3602" y="4403"/>
                  <a:pt x="3613" y="4397"/>
                  <a:pt x="3563" y="4369"/>
                </a:cubicBezTo>
                <a:cubicBezTo>
                  <a:pt x="3592" y="4369"/>
                  <a:pt x="3594" y="4386"/>
                  <a:pt x="3563" y="4369"/>
                </a:cubicBezTo>
                <a:close/>
                <a:moveTo>
                  <a:pt x="3598" y="4831"/>
                </a:moveTo>
                <a:cubicBezTo>
                  <a:pt x="3598" y="4823"/>
                  <a:pt x="3597" y="4817"/>
                  <a:pt x="3594" y="4812"/>
                </a:cubicBezTo>
                <a:cubicBezTo>
                  <a:pt x="3597" y="4817"/>
                  <a:pt x="3598" y="4823"/>
                  <a:pt x="3598" y="4831"/>
                </a:cubicBezTo>
                <a:close/>
                <a:moveTo>
                  <a:pt x="3627" y="4755"/>
                </a:moveTo>
                <a:cubicBezTo>
                  <a:pt x="3652" y="4762"/>
                  <a:pt x="3678" y="4769"/>
                  <a:pt x="3703" y="4776"/>
                </a:cubicBezTo>
                <a:cubicBezTo>
                  <a:pt x="3673" y="4768"/>
                  <a:pt x="3637" y="4762"/>
                  <a:pt x="3609" y="4748"/>
                </a:cubicBezTo>
                <a:cubicBezTo>
                  <a:pt x="3615" y="4751"/>
                  <a:pt x="3621" y="4753"/>
                  <a:pt x="3627" y="4755"/>
                </a:cubicBezTo>
                <a:cubicBezTo>
                  <a:pt x="3652" y="4762"/>
                  <a:pt x="3621" y="4754"/>
                  <a:pt x="3627" y="4755"/>
                </a:cubicBezTo>
                <a:close/>
                <a:moveTo>
                  <a:pt x="3732" y="4293"/>
                </a:moveTo>
                <a:cubicBezTo>
                  <a:pt x="3741" y="4285"/>
                  <a:pt x="3746" y="4286"/>
                  <a:pt x="3747" y="4298"/>
                </a:cubicBezTo>
                <a:cubicBezTo>
                  <a:pt x="3763" y="4294"/>
                  <a:pt x="3718" y="4301"/>
                  <a:pt x="3732" y="4293"/>
                </a:cubicBezTo>
                <a:cubicBezTo>
                  <a:pt x="3735" y="4290"/>
                  <a:pt x="3731" y="4293"/>
                  <a:pt x="3732" y="4293"/>
                </a:cubicBezTo>
                <a:close/>
                <a:moveTo>
                  <a:pt x="3299" y="5287"/>
                </a:moveTo>
                <a:cubicBezTo>
                  <a:pt x="3301" y="5302"/>
                  <a:pt x="3293" y="5326"/>
                  <a:pt x="3276" y="5308"/>
                </a:cubicBezTo>
                <a:cubicBezTo>
                  <a:pt x="3285" y="5292"/>
                  <a:pt x="3301" y="5307"/>
                  <a:pt x="3299" y="5287"/>
                </a:cubicBezTo>
                <a:close/>
                <a:moveTo>
                  <a:pt x="3239" y="5053"/>
                </a:moveTo>
                <a:cubicBezTo>
                  <a:pt x="3208" y="5058"/>
                  <a:pt x="3160" y="5026"/>
                  <a:pt x="3176" y="4990"/>
                </a:cubicBezTo>
                <a:cubicBezTo>
                  <a:pt x="3174" y="4995"/>
                  <a:pt x="3250" y="4961"/>
                  <a:pt x="3250" y="4961"/>
                </a:cubicBezTo>
                <a:cubicBezTo>
                  <a:pt x="3308" y="4951"/>
                  <a:pt x="3346" y="5014"/>
                  <a:pt x="3409" y="5037"/>
                </a:cubicBezTo>
                <a:cubicBezTo>
                  <a:pt x="3383" y="5074"/>
                  <a:pt x="3362" y="5043"/>
                  <a:pt x="3331" y="5041"/>
                </a:cubicBezTo>
                <a:cubicBezTo>
                  <a:pt x="3299" y="5038"/>
                  <a:pt x="3270" y="5048"/>
                  <a:pt x="3239" y="5053"/>
                </a:cubicBezTo>
                <a:cubicBezTo>
                  <a:pt x="3206" y="5059"/>
                  <a:pt x="3280" y="5046"/>
                  <a:pt x="3239" y="5053"/>
                </a:cubicBezTo>
                <a:close/>
                <a:moveTo>
                  <a:pt x="3102" y="4620"/>
                </a:moveTo>
                <a:cubicBezTo>
                  <a:pt x="3107" y="4631"/>
                  <a:pt x="2966" y="4638"/>
                  <a:pt x="2952" y="4638"/>
                </a:cubicBezTo>
                <a:cubicBezTo>
                  <a:pt x="2968" y="4608"/>
                  <a:pt x="3067" y="4601"/>
                  <a:pt x="3068" y="4595"/>
                </a:cubicBezTo>
                <a:cubicBezTo>
                  <a:pt x="3064" y="4583"/>
                  <a:pt x="3056" y="4578"/>
                  <a:pt x="3043" y="4579"/>
                </a:cubicBezTo>
                <a:cubicBezTo>
                  <a:pt x="3059" y="4513"/>
                  <a:pt x="3214" y="4551"/>
                  <a:pt x="3253" y="4577"/>
                </a:cubicBezTo>
                <a:cubicBezTo>
                  <a:pt x="3272" y="4590"/>
                  <a:pt x="3262" y="4634"/>
                  <a:pt x="3302" y="4614"/>
                </a:cubicBezTo>
                <a:cubicBezTo>
                  <a:pt x="3329" y="4600"/>
                  <a:pt x="3309" y="4577"/>
                  <a:pt x="3302" y="4562"/>
                </a:cubicBezTo>
                <a:cubicBezTo>
                  <a:pt x="3299" y="4555"/>
                  <a:pt x="3326" y="4541"/>
                  <a:pt x="3331" y="4569"/>
                </a:cubicBezTo>
                <a:cubicBezTo>
                  <a:pt x="3303" y="4570"/>
                  <a:pt x="3320" y="4599"/>
                  <a:pt x="3294" y="4615"/>
                </a:cubicBezTo>
                <a:cubicBezTo>
                  <a:pt x="3253" y="4639"/>
                  <a:pt x="3233" y="4587"/>
                  <a:pt x="3212" y="4578"/>
                </a:cubicBezTo>
                <a:cubicBezTo>
                  <a:pt x="3177" y="4564"/>
                  <a:pt x="3076" y="4558"/>
                  <a:pt x="3102" y="4620"/>
                </a:cubicBezTo>
                <a:cubicBezTo>
                  <a:pt x="3108" y="4634"/>
                  <a:pt x="3080" y="4568"/>
                  <a:pt x="3102" y="4620"/>
                </a:cubicBezTo>
                <a:close/>
                <a:moveTo>
                  <a:pt x="3015" y="4827"/>
                </a:moveTo>
                <a:cubicBezTo>
                  <a:pt x="3014" y="4818"/>
                  <a:pt x="3012" y="4810"/>
                  <a:pt x="3011" y="4801"/>
                </a:cubicBezTo>
                <a:cubicBezTo>
                  <a:pt x="3020" y="4801"/>
                  <a:pt x="3021" y="4810"/>
                  <a:pt x="3015" y="4827"/>
                </a:cubicBezTo>
                <a:close/>
                <a:moveTo>
                  <a:pt x="3012" y="4801"/>
                </a:moveTo>
                <a:cubicBezTo>
                  <a:pt x="3015" y="4801"/>
                  <a:pt x="3028" y="4803"/>
                  <a:pt x="3012" y="4801"/>
                </a:cubicBezTo>
                <a:cubicBezTo>
                  <a:pt x="3012" y="4801"/>
                  <a:pt x="3014" y="4801"/>
                  <a:pt x="3012" y="4801"/>
                </a:cubicBezTo>
                <a:close/>
                <a:moveTo>
                  <a:pt x="3050" y="4883"/>
                </a:moveTo>
                <a:cubicBezTo>
                  <a:pt x="3107" y="4907"/>
                  <a:pt x="3034" y="4936"/>
                  <a:pt x="3011" y="4933"/>
                </a:cubicBezTo>
                <a:cubicBezTo>
                  <a:pt x="2927" y="4923"/>
                  <a:pt x="3031" y="4875"/>
                  <a:pt x="3050" y="4883"/>
                </a:cubicBezTo>
                <a:cubicBezTo>
                  <a:pt x="3062" y="4888"/>
                  <a:pt x="3034" y="4876"/>
                  <a:pt x="3050" y="4883"/>
                </a:cubicBezTo>
                <a:close/>
                <a:moveTo>
                  <a:pt x="3229" y="4529"/>
                </a:moveTo>
                <a:cubicBezTo>
                  <a:pt x="3209" y="4537"/>
                  <a:pt x="3064" y="4526"/>
                  <a:pt x="3072" y="4493"/>
                </a:cubicBezTo>
                <a:cubicBezTo>
                  <a:pt x="3079" y="4460"/>
                  <a:pt x="3213" y="4516"/>
                  <a:pt x="3229" y="4529"/>
                </a:cubicBezTo>
                <a:cubicBezTo>
                  <a:pt x="3172" y="4553"/>
                  <a:pt x="3185" y="4493"/>
                  <a:pt x="3229" y="4529"/>
                </a:cubicBezTo>
                <a:close/>
                <a:moveTo>
                  <a:pt x="3207" y="4144"/>
                </a:moveTo>
                <a:cubicBezTo>
                  <a:pt x="3219" y="4137"/>
                  <a:pt x="3313" y="4087"/>
                  <a:pt x="3307" y="4134"/>
                </a:cubicBezTo>
                <a:cubicBezTo>
                  <a:pt x="3301" y="4176"/>
                  <a:pt x="3232" y="4173"/>
                  <a:pt x="3207" y="4144"/>
                </a:cubicBezTo>
                <a:cubicBezTo>
                  <a:pt x="3227" y="4133"/>
                  <a:pt x="3224" y="4165"/>
                  <a:pt x="3207" y="4144"/>
                </a:cubicBezTo>
                <a:close/>
                <a:moveTo>
                  <a:pt x="3084" y="4116"/>
                </a:moveTo>
                <a:cubicBezTo>
                  <a:pt x="3058" y="4107"/>
                  <a:pt x="3099" y="4121"/>
                  <a:pt x="3084" y="4116"/>
                </a:cubicBezTo>
                <a:cubicBezTo>
                  <a:pt x="3081" y="4115"/>
                  <a:pt x="3085" y="4117"/>
                  <a:pt x="3084" y="4116"/>
                </a:cubicBezTo>
                <a:close/>
                <a:moveTo>
                  <a:pt x="3079" y="4155"/>
                </a:moveTo>
                <a:cubicBezTo>
                  <a:pt x="3078" y="4184"/>
                  <a:pt x="3010" y="4187"/>
                  <a:pt x="3004" y="4169"/>
                </a:cubicBezTo>
                <a:cubicBezTo>
                  <a:pt x="2988" y="4129"/>
                  <a:pt x="3080" y="4128"/>
                  <a:pt x="3079" y="4155"/>
                </a:cubicBezTo>
                <a:cubicBezTo>
                  <a:pt x="3078" y="4196"/>
                  <a:pt x="3080" y="4126"/>
                  <a:pt x="3079" y="4155"/>
                </a:cubicBezTo>
                <a:close/>
                <a:moveTo>
                  <a:pt x="3357" y="4641"/>
                </a:moveTo>
                <a:cubicBezTo>
                  <a:pt x="3293" y="4680"/>
                  <a:pt x="3245" y="4678"/>
                  <a:pt x="3180" y="4685"/>
                </a:cubicBezTo>
                <a:cubicBezTo>
                  <a:pt x="3173" y="4686"/>
                  <a:pt x="3124" y="4704"/>
                  <a:pt x="3119" y="4699"/>
                </a:cubicBezTo>
                <a:cubicBezTo>
                  <a:pt x="3063" y="4639"/>
                  <a:pt x="3225" y="4652"/>
                  <a:pt x="3135" y="4631"/>
                </a:cubicBezTo>
                <a:cubicBezTo>
                  <a:pt x="3187" y="4643"/>
                  <a:pt x="3311" y="4659"/>
                  <a:pt x="3354" y="4613"/>
                </a:cubicBezTo>
                <a:cubicBezTo>
                  <a:pt x="3365" y="4622"/>
                  <a:pt x="3366" y="4631"/>
                  <a:pt x="3357" y="4641"/>
                </a:cubicBezTo>
                <a:cubicBezTo>
                  <a:pt x="3324" y="4661"/>
                  <a:pt x="3367" y="4635"/>
                  <a:pt x="3357" y="4641"/>
                </a:cubicBezTo>
                <a:close/>
                <a:moveTo>
                  <a:pt x="3398" y="4735"/>
                </a:moveTo>
                <a:cubicBezTo>
                  <a:pt x="3386" y="4737"/>
                  <a:pt x="3233" y="4735"/>
                  <a:pt x="3275" y="4704"/>
                </a:cubicBezTo>
                <a:cubicBezTo>
                  <a:pt x="3303" y="4683"/>
                  <a:pt x="3382" y="4707"/>
                  <a:pt x="3398" y="4735"/>
                </a:cubicBezTo>
                <a:cubicBezTo>
                  <a:pt x="3360" y="4741"/>
                  <a:pt x="3382" y="4708"/>
                  <a:pt x="3398" y="4735"/>
                </a:cubicBezTo>
                <a:close/>
                <a:moveTo>
                  <a:pt x="3205" y="5096"/>
                </a:moveTo>
                <a:cubicBezTo>
                  <a:pt x="3174" y="5122"/>
                  <a:pt x="3145" y="5131"/>
                  <a:pt x="3113" y="5098"/>
                </a:cubicBezTo>
                <a:cubicBezTo>
                  <a:pt x="3144" y="5067"/>
                  <a:pt x="3173" y="5064"/>
                  <a:pt x="3205" y="5096"/>
                </a:cubicBezTo>
                <a:close/>
                <a:moveTo>
                  <a:pt x="3394" y="4519"/>
                </a:moveTo>
                <a:cubicBezTo>
                  <a:pt x="3383" y="4511"/>
                  <a:pt x="3212" y="4501"/>
                  <a:pt x="3242" y="4468"/>
                </a:cubicBezTo>
                <a:cubicBezTo>
                  <a:pt x="3255" y="4454"/>
                  <a:pt x="3325" y="4470"/>
                  <a:pt x="3345" y="4470"/>
                </a:cubicBezTo>
                <a:cubicBezTo>
                  <a:pt x="3357" y="4471"/>
                  <a:pt x="3402" y="4463"/>
                  <a:pt x="3410" y="4475"/>
                </a:cubicBezTo>
                <a:cubicBezTo>
                  <a:pt x="3418" y="4488"/>
                  <a:pt x="3406" y="4528"/>
                  <a:pt x="3394" y="4519"/>
                </a:cubicBezTo>
                <a:cubicBezTo>
                  <a:pt x="3362" y="4497"/>
                  <a:pt x="3398" y="4522"/>
                  <a:pt x="3394" y="4519"/>
                </a:cubicBezTo>
                <a:close/>
                <a:moveTo>
                  <a:pt x="2956" y="4581"/>
                </a:moveTo>
                <a:cubicBezTo>
                  <a:pt x="2948" y="4586"/>
                  <a:pt x="2943" y="4593"/>
                  <a:pt x="2943" y="4603"/>
                </a:cubicBezTo>
                <a:cubicBezTo>
                  <a:pt x="2949" y="4590"/>
                  <a:pt x="2859" y="4573"/>
                  <a:pt x="2841" y="4572"/>
                </a:cubicBezTo>
                <a:cubicBezTo>
                  <a:pt x="2813" y="4572"/>
                  <a:pt x="2787" y="4559"/>
                  <a:pt x="2781" y="4602"/>
                </a:cubicBezTo>
                <a:cubicBezTo>
                  <a:pt x="2794" y="4612"/>
                  <a:pt x="2819" y="4584"/>
                  <a:pt x="2820" y="4586"/>
                </a:cubicBezTo>
                <a:cubicBezTo>
                  <a:pt x="2832" y="4602"/>
                  <a:pt x="2846" y="4629"/>
                  <a:pt x="2828" y="4651"/>
                </a:cubicBezTo>
                <a:cubicBezTo>
                  <a:pt x="2795" y="4692"/>
                  <a:pt x="2627" y="4650"/>
                  <a:pt x="2583" y="4652"/>
                </a:cubicBezTo>
                <a:cubicBezTo>
                  <a:pt x="2551" y="4655"/>
                  <a:pt x="2425" y="4677"/>
                  <a:pt x="2502" y="4635"/>
                </a:cubicBezTo>
                <a:cubicBezTo>
                  <a:pt x="2560" y="4604"/>
                  <a:pt x="2709" y="4651"/>
                  <a:pt x="2752" y="4592"/>
                </a:cubicBezTo>
                <a:cubicBezTo>
                  <a:pt x="2741" y="4563"/>
                  <a:pt x="2696" y="4570"/>
                  <a:pt x="2675" y="4552"/>
                </a:cubicBezTo>
                <a:cubicBezTo>
                  <a:pt x="2778" y="4523"/>
                  <a:pt x="2887" y="4549"/>
                  <a:pt x="2991" y="4522"/>
                </a:cubicBezTo>
                <a:cubicBezTo>
                  <a:pt x="2981" y="4550"/>
                  <a:pt x="2928" y="4541"/>
                  <a:pt x="2956" y="4581"/>
                </a:cubicBezTo>
                <a:cubicBezTo>
                  <a:pt x="2953" y="4585"/>
                  <a:pt x="2926" y="4539"/>
                  <a:pt x="2956" y="4581"/>
                </a:cubicBezTo>
                <a:close/>
                <a:moveTo>
                  <a:pt x="2941" y="4657"/>
                </a:moveTo>
                <a:cubicBezTo>
                  <a:pt x="2936" y="4652"/>
                  <a:pt x="2936" y="4648"/>
                  <a:pt x="2940" y="4643"/>
                </a:cubicBezTo>
                <a:cubicBezTo>
                  <a:pt x="2945" y="4645"/>
                  <a:pt x="2945" y="4649"/>
                  <a:pt x="2941" y="4657"/>
                </a:cubicBezTo>
                <a:cubicBezTo>
                  <a:pt x="2933" y="4653"/>
                  <a:pt x="2941" y="4652"/>
                  <a:pt x="2941" y="4657"/>
                </a:cubicBezTo>
                <a:close/>
                <a:moveTo>
                  <a:pt x="2908" y="4628"/>
                </a:moveTo>
                <a:cubicBezTo>
                  <a:pt x="2913" y="4633"/>
                  <a:pt x="2920" y="4634"/>
                  <a:pt x="2927" y="4636"/>
                </a:cubicBezTo>
                <a:cubicBezTo>
                  <a:pt x="2920" y="4634"/>
                  <a:pt x="2913" y="4633"/>
                  <a:pt x="2908" y="4628"/>
                </a:cubicBezTo>
                <a:close/>
                <a:moveTo>
                  <a:pt x="2915" y="4824"/>
                </a:moveTo>
                <a:cubicBezTo>
                  <a:pt x="2886" y="4841"/>
                  <a:pt x="2865" y="4834"/>
                  <a:pt x="2846" y="4834"/>
                </a:cubicBezTo>
                <a:cubicBezTo>
                  <a:pt x="2863" y="4814"/>
                  <a:pt x="2883" y="4822"/>
                  <a:pt x="2915" y="4824"/>
                </a:cubicBezTo>
                <a:close/>
                <a:moveTo>
                  <a:pt x="2903" y="4616"/>
                </a:moveTo>
                <a:cubicBezTo>
                  <a:pt x="2907" y="4605"/>
                  <a:pt x="2917" y="4611"/>
                  <a:pt x="2903" y="4616"/>
                </a:cubicBezTo>
                <a:cubicBezTo>
                  <a:pt x="2904" y="4613"/>
                  <a:pt x="2906" y="4615"/>
                  <a:pt x="2903" y="4616"/>
                </a:cubicBezTo>
                <a:close/>
                <a:moveTo>
                  <a:pt x="2835" y="5122"/>
                </a:moveTo>
                <a:cubicBezTo>
                  <a:pt x="2815" y="5137"/>
                  <a:pt x="2798" y="5132"/>
                  <a:pt x="2768" y="5128"/>
                </a:cubicBezTo>
                <a:cubicBezTo>
                  <a:pt x="2796" y="5113"/>
                  <a:pt x="2812" y="5104"/>
                  <a:pt x="2835" y="5122"/>
                </a:cubicBezTo>
                <a:close/>
                <a:moveTo>
                  <a:pt x="2688" y="4692"/>
                </a:moveTo>
                <a:cubicBezTo>
                  <a:pt x="2682" y="4700"/>
                  <a:pt x="2677" y="4699"/>
                  <a:pt x="2674" y="4688"/>
                </a:cubicBezTo>
                <a:cubicBezTo>
                  <a:pt x="2680" y="4682"/>
                  <a:pt x="2685" y="4683"/>
                  <a:pt x="2688" y="4692"/>
                </a:cubicBezTo>
                <a:cubicBezTo>
                  <a:pt x="2685" y="4694"/>
                  <a:pt x="2685" y="4689"/>
                  <a:pt x="2688" y="4692"/>
                </a:cubicBezTo>
                <a:close/>
                <a:moveTo>
                  <a:pt x="2652" y="4675"/>
                </a:moveTo>
                <a:cubicBezTo>
                  <a:pt x="2647" y="4677"/>
                  <a:pt x="2637" y="4673"/>
                  <a:pt x="2652" y="4675"/>
                </a:cubicBezTo>
                <a:cubicBezTo>
                  <a:pt x="2650" y="4675"/>
                  <a:pt x="2649" y="4674"/>
                  <a:pt x="2652" y="4675"/>
                </a:cubicBezTo>
                <a:close/>
                <a:moveTo>
                  <a:pt x="2196" y="4780"/>
                </a:moveTo>
                <a:cubicBezTo>
                  <a:pt x="2174" y="4737"/>
                  <a:pt x="2096" y="4769"/>
                  <a:pt x="2062" y="4770"/>
                </a:cubicBezTo>
                <a:cubicBezTo>
                  <a:pt x="2108" y="4769"/>
                  <a:pt x="2151" y="4753"/>
                  <a:pt x="2196" y="4744"/>
                </a:cubicBezTo>
                <a:cubicBezTo>
                  <a:pt x="2197" y="4734"/>
                  <a:pt x="2173" y="4723"/>
                  <a:pt x="2165" y="4722"/>
                </a:cubicBezTo>
                <a:cubicBezTo>
                  <a:pt x="2206" y="4727"/>
                  <a:pt x="2352" y="4678"/>
                  <a:pt x="2351" y="4765"/>
                </a:cubicBezTo>
                <a:cubicBezTo>
                  <a:pt x="2309" y="4767"/>
                  <a:pt x="2277" y="4786"/>
                  <a:pt x="2239" y="4801"/>
                </a:cubicBezTo>
                <a:cubicBezTo>
                  <a:pt x="2241" y="4765"/>
                  <a:pt x="2221" y="4767"/>
                  <a:pt x="2196" y="4780"/>
                </a:cubicBezTo>
                <a:cubicBezTo>
                  <a:pt x="2187" y="4762"/>
                  <a:pt x="2220" y="4768"/>
                  <a:pt x="2196" y="4780"/>
                </a:cubicBezTo>
                <a:close/>
                <a:moveTo>
                  <a:pt x="2150" y="4999"/>
                </a:moveTo>
                <a:cubicBezTo>
                  <a:pt x="2192" y="5010"/>
                  <a:pt x="2158" y="5026"/>
                  <a:pt x="2139" y="5032"/>
                </a:cubicBezTo>
                <a:cubicBezTo>
                  <a:pt x="2107" y="5041"/>
                  <a:pt x="2066" y="5021"/>
                  <a:pt x="2029" y="5033"/>
                </a:cubicBezTo>
                <a:cubicBezTo>
                  <a:pt x="2057" y="5024"/>
                  <a:pt x="2041" y="5011"/>
                  <a:pt x="2019" y="5006"/>
                </a:cubicBezTo>
                <a:cubicBezTo>
                  <a:pt x="2000" y="5002"/>
                  <a:pt x="1994" y="5013"/>
                  <a:pt x="1982" y="5012"/>
                </a:cubicBezTo>
                <a:cubicBezTo>
                  <a:pt x="1954" y="5011"/>
                  <a:pt x="1908" y="5011"/>
                  <a:pt x="1886" y="4972"/>
                </a:cubicBezTo>
                <a:cubicBezTo>
                  <a:pt x="1842" y="4893"/>
                  <a:pt x="1988" y="4944"/>
                  <a:pt x="2033" y="4942"/>
                </a:cubicBezTo>
                <a:cubicBezTo>
                  <a:pt x="2025" y="4928"/>
                  <a:pt x="2016" y="4913"/>
                  <a:pt x="2008" y="4899"/>
                </a:cubicBezTo>
                <a:cubicBezTo>
                  <a:pt x="2040" y="4900"/>
                  <a:pt x="2077" y="4902"/>
                  <a:pt x="2106" y="4911"/>
                </a:cubicBezTo>
                <a:cubicBezTo>
                  <a:pt x="2117" y="4914"/>
                  <a:pt x="2146" y="4929"/>
                  <a:pt x="2150" y="4929"/>
                </a:cubicBezTo>
                <a:cubicBezTo>
                  <a:pt x="2173" y="4930"/>
                  <a:pt x="2156" y="4905"/>
                  <a:pt x="2191" y="4908"/>
                </a:cubicBezTo>
                <a:cubicBezTo>
                  <a:pt x="2195" y="4909"/>
                  <a:pt x="2224" y="4935"/>
                  <a:pt x="2223" y="4933"/>
                </a:cubicBezTo>
                <a:cubicBezTo>
                  <a:pt x="2250" y="4968"/>
                  <a:pt x="2198" y="4934"/>
                  <a:pt x="2182" y="4932"/>
                </a:cubicBezTo>
                <a:cubicBezTo>
                  <a:pt x="2131" y="4927"/>
                  <a:pt x="2130" y="4964"/>
                  <a:pt x="2074" y="4973"/>
                </a:cubicBezTo>
                <a:cubicBezTo>
                  <a:pt x="2103" y="4972"/>
                  <a:pt x="2124" y="4992"/>
                  <a:pt x="2150" y="4999"/>
                </a:cubicBezTo>
                <a:cubicBezTo>
                  <a:pt x="2161" y="5002"/>
                  <a:pt x="2124" y="4992"/>
                  <a:pt x="2150" y="4999"/>
                </a:cubicBezTo>
                <a:close/>
                <a:moveTo>
                  <a:pt x="1956" y="5283"/>
                </a:moveTo>
                <a:cubicBezTo>
                  <a:pt x="1978" y="5226"/>
                  <a:pt x="2037" y="5296"/>
                  <a:pt x="2068" y="5254"/>
                </a:cubicBezTo>
                <a:cubicBezTo>
                  <a:pt x="2042" y="5287"/>
                  <a:pt x="2074" y="5308"/>
                  <a:pt x="2074" y="5341"/>
                </a:cubicBezTo>
                <a:cubicBezTo>
                  <a:pt x="2051" y="5342"/>
                  <a:pt x="2027" y="5339"/>
                  <a:pt x="2004" y="5341"/>
                </a:cubicBezTo>
                <a:cubicBezTo>
                  <a:pt x="1991" y="5342"/>
                  <a:pt x="1938" y="5365"/>
                  <a:pt x="1925" y="5361"/>
                </a:cubicBezTo>
                <a:cubicBezTo>
                  <a:pt x="1883" y="5351"/>
                  <a:pt x="1888" y="5342"/>
                  <a:pt x="1927" y="5330"/>
                </a:cubicBezTo>
                <a:cubicBezTo>
                  <a:pt x="1944" y="5325"/>
                  <a:pt x="1988" y="5341"/>
                  <a:pt x="2000" y="5321"/>
                </a:cubicBezTo>
                <a:cubicBezTo>
                  <a:pt x="2025" y="5279"/>
                  <a:pt x="1972" y="5292"/>
                  <a:pt x="1956" y="5283"/>
                </a:cubicBezTo>
                <a:cubicBezTo>
                  <a:pt x="1979" y="5223"/>
                  <a:pt x="1972" y="5292"/>
                  <a:pt x="1956" y="5283"/>
                </a:cubicBezTo>
                <a:close/>
                <a:moveTo>
                  <a:pt x="2075" y="5341"/>
                </a:moveTo>
                <a:cubicBezTo>
                  <a:pt x="2101" y="5346"/>
                  <a:pt x="2116" y="5375"/>
                  <a:pt x="2078" y="5389"/>
                </a:cubicBezTo>
                <a:cubicBezTo>
                  <a:pt x="2034" y="5407"/>
                  <a:pt x="2076" y="5348"/>
                  <a:pt x="2075" y="5341"/>
                </a:cubicBezTo>
                <a:cubicBezTo>
                  <a:pt x="2087" y="5344"/>
                  <a:pt x="2080" y="5361"/>
                  <a:pt x="2075" y="5341"/>
                </a:cubicBezTo>
                <a:close/>
                <a:moveTo>
                  <a:pt x="1859" y="4451"/>
                </a:moveTo>
                <a:cubicBezTo>
                  <a:pt x="1856" y="4457"/>
                  <a:pt x="1820" y="4458"/>
                  <a:pt x="1822" y="4458"/>
                </a:cubicBezTo>
                <a:cubicBezTo>
                  <a:pt x="1856" y="4460"/>
                  <a:pt x="1837" y="4423"/>
                  <a:pt x="1862" y="4405"/>
                </a:cubicBezTo>
                <a:cubicBezTo>
                  <a:pt x="1870" y="4400"/>
                  <a:pt x="1973" y="4371"/>
                  <a:pt x="1977" y="4371"/>
                </a:cubicBezTo>
                <a:cubicBezTo>
                  <a:pt x="2009" y="4378"/>
                  <a:pt x="2011" y="4389"/>
                  <a:pt x="1994" y="4409"/>
                </a:cubicBezTo>
                <a:cubicBezTo>
                  <a:pt x="1990" y="4413"/>
                  <a:pt x="1963" y="4405"/>
                  <a:pt x="1954" y="4409"/>
                </a:cubicBezTo>
                <a:cubicBezTo>
                  <a:pt x="1938" y="4416"/>
                  <a:pt x="1931" y="4433"/>
                  <a:pt x="1915" y="4442"/>
                </a:cubicBezTo>
                <a:cubicBezTo>
                  <a:pt x="1974" y="4494"/>
                  <a:pt x="2051" y="4378"/>
                  <a:pt x="2095" y="4428"/>
                </a:cubicBezTo>
                <a:cubicBezTo>
                  <a:pt x="2127" y="4466"/>
                  <a:pt x="2072" y="4478"/>
                  <a:pt x="2137" y="4501"/>
                </a:cubicBezTo>
                <a:cubicBezTo>
                  <a:pt x="2156" y="4507"/>
                  <a:pt x="2227" y="4507"/>
                  <a:pt x="2233" y="4482"/>
                </a:cubicBezTo>
                <a:cubicBezTo>
                  <a:pt x="2241" y="4444"/>
                  <a:pt x="2089" y="4479"/>
                  <a:pt x="2176" y="4435"/>
                </a:cubicBezTo>
                <a:cubicBezTo>
                  <a:pt x="2255" y="4394"/>
                  <a:pt x="2382" y="4460"/>
                  <a:pt x="2470" y="4436"/>
                </a:cubicBezTo>
                <a:cubicBezTo>
                  <a:pt x="2455" y="4480"/>
                  <a:pt x="2404" y="4471"/>
                  <a:pt x="2367" y="4471"/>
                </a:cubicBezTo>
                <a:cubicBezTo>
                  <a:pt x="2300" y="4472"/>
                  <a:pt x="2298" y="4472"/>
                  <a:pt x="2246" y="4507"/>
                </a:cubicBezTo>
                <a:cubicBezTo>
                  <a:pt x="2196" y="4540"/>
                  <a:pt x="2048" y="4573"/>
                  <a:pt x="1992" y="4538"/>
                </a:cubicBezTo>
                <a:cubicBezTo>
                  <a:pt x="2012" y="4513"/>
                  <a:pt x="2049" y="4533"/>
                  <a:pt x="2073" y="4513"/>
                </a:cubicBezTo>
                <a:cubicBezTo>
                  <a:pt x="2028" y="4498"/>
                  <a:pt x="1846" y="4509"/>
                  <a:pt x="1859" y="4451"/>
                </a:cubicBezTo>
                <a:close/>
                <a:moveTo>
                  <a:pt x="1849" y="4241"/>
                </a:moveTo>
                <a:cubicBezTo>
                  <a:pt x="1891" y="4241"/>
                  <a:pt x="1856" y="4272"/>
                  <a:pt x="1856" y="4271"/>
                </a:cubicBezTo>
                <a:cubicBezTo>
                  <a:pt x="1857" y="4275"/>
                  <a:pt x="1808" y="4241"/>
                  <a:pt x="1849" y="4241"/>
                </a:cubicBezTo>
                <a:cubicBezTo>
                  <a:pt x="1861" y="4241"/>
                  <a:pt x="1839" y="4241"/>
                  <a:pt x="1849" y="4241"/>
                </a:cubicBezTo>
                <a:close/>
                <a:moveTo>
                  <a:pt x="2038" y="4365"/>
                </a:moveTo>
                <a:cubicBezTo>
                  <a:pt x="2044" y="4359"/>
                  <a:pt x="2049" y="4359"/>
                  <a:pt x="2055" y="4366"/>
                </a:cubicBezTo>
                <a:cubicBezTo>
                  <a:pt x="2049" y="4371"/>
                  <a:pt x="2044" y="4371"/>
                  <a:pt x="2038" y="4365"/>
                </a:cubicBezTo>
                <a:cubicBezTo>
                  <a:pt x="2041" y="4364"/>
                  <a:pt x="2041" y="4367"/>
                  <a:pt x="2038" y="4365"/>
                </a:cubicBezTo>
                <a:close/>
                <a:moveTo>
                  <a:pt x="2087" y="4373"/>
                </a:moveTo>
                <a:cubicBezTo>
                  <a:pt x="2136" y="4377"/>
                  <a:pt x="2179" y="4334"/>
                  <a:pt x="2220" y="4381"/>
                </a:cubicBezTo>
                <a:cubicBezTo>
                  <a:pt x="2196" y="4405"/>
                  <a:pt x="2136" y="4417"/>
                  <a:pt x="2104" y="4403"/>
                </a:cubicBezTo>
                <a:cubicBezTo>
                  <a:pt x="2104" y="4402"/>
                  <a:pt x="2051" y="4370"/>
                  <a:pt x="2087" y="4373"/>
                </a:cubicBezTo>
                <a:cubicBezTo>
                  <a:pt x="2131" y="4377"/>
                  <a:pt x="2079" y="4372"/>
                  <a:pt x="2087" y="4373"/>
                </a:cubicBezTo>
                <a:close/>
                <a:moveTo>
                  <a:pt x="2703" y="4470"/>
                </a:moveTo>
                <a:cubicBezTo>
                  <a:pt x="2698" y="4470"/>
                  <a:pt x="2683" y="4500"/>
                  <a:pt x="2675" y="4503"/>
                </a:cubicBezTo>
                <a:cubicBezTo>
                  <a:pt x="2664" y="4508"/>
                  <a:pt x="2655" y="4485"/>
                  <a:pt x="2647" y="4485"/>
                </a:cubicBezTo>
                <a:cubicBezTo>
                  <a:pt x="2644" y="4485"/>
                  <a:pt x="2547" y="4492"/>
                  <a:pt x="2548" y="4493"/>
                </a:cubicBezTo>
                <a:cubicBezTo>
                  <a:pt x="2537" y="4487"/>
                  <a:pt x="2514" y="4462"/>
                  <a:pt x="2542" y="4460"/>
                </a:cubicBezTo>
                <a:cubicBezTo>
                  <a:pt x="2563" y="4459"/>
                  <a:pt x="2574" y="4482"/>
                  <a:pt x="2609" y="4484"/>
                </a:cubicBezTo>
                <a:cubicBezTo>
                  <a:pt x="2642" y="4486"/>
                  <a:pt x="2647" y="4475"/>
                  <a:pt x="2670" y="4463"/>
                </a:cubicBezTo>
                <a:cubicBezTo>
                  <a:pt x="2674" y="4462"/>
                  <a:pt x="2675" y="4430"/>
                  <a:pt x="2692" y="4439"/>
                </a:cubicBezTo>
                <a:cubicBezTo>
                  <a:pt x="2715" y="4450"/>
                  <a:pt x="2694" y="4453"/>
                  <a:pt x="2703" y="4470"/>
                </a:cubicBezTo>
                <a:cubicBezTo>
                  <a:pt x="2703" y="4470"/>
                  <a:pt x="2698" y="4460"/>
                  <a:pt x="2703" y="4470"/>
                </a:cubicBezTo>
                <a:close/>
                <a:moveTo>
                  <a:pt x="2669" y="4579"/>
                </a:moveTo>
                <a:cubicBezTo>
                  <a:pt x="2617" y="4605"/>
                  <a:pt x="2605" y="4571"/>
                  <a:pt x="2586" y="4547"/>
                </a:cubicBezTo>
                <a:cubicBezTo>
                  <a:pt x="2631" y="4515"/>
                  <a:pt x="2636" y="4569"/>
                  <a:pt x="2669" y="4579"/>
                </a:cubicBezTo>
                <a:close/>
                <a:moveTo>
                  <a:pt x="2512" y="4532"/>
                </a:moveTo>
                <a:cubicBezTo>
                  <a:pt x="2488" y="4547"/>
                  <a:pt x="2540" y="4587"/>
                  <a:pt x="2534" y="4606"/>
                </a:cubicBezTo>
                <a:cubicBezTo>
                  <a:pt x="2520" y="4644"/>
                  <a:pt x="2457" y="4606"/>
                  <a:pt x="2430" y="4607"/>
                </a:cubicBezTo>
                <a:cubicBezTo>
                  <a:pt x="2398" y="4607"/>
                  <a:pt x="2164" y="4632"/>
                  <a:pt x="2298" y="4572"/>
                </a:cubicBezTo>
                <a:cubicBezTo>
                  <a:pt x="2293" y="4548"/>
                  <a:pt x="2253" y="4554"/>
                  <a:pt x="2268" y="4525"/>
                </a:cubicBezTo>
                <a:cubicBezTo>
                  <a:pt x="2289" y="4485"/>
                  <a:pt x="2348" y="4526"/>
                  <a:pt x="2354" y="4539"/>
                </a:cubicBezTo>
                <a:cubicBezTo>
                  <a:pt x="2362" y="4556"/>
                  <a:pt x="2328" y="4598"/>
                  <a:pt x="2385" y="4587"/>
                </a:cubicBezTo>
                <a:cubicBezTo>
                  <a:pt x="2390" y="4586"/>
                  <a:pt x="2452" y="4543"/>
                  <a:pt x="2460" y="4537"/>
                </a:cubicBezTo>
                <a:cubicBezTo>
                  <a:pt x="2375" y="4534"/>
                  <a:pt x="2412" y="4489"/>
                  <a:pt x="2473" y="4492"/>
                </a:cubicBezTo>
                <a:cubicBezTo>
                  <a:pt x="2495" y="4493"/>
                  <a:pt x="2565" y="4500"/>
                  <a:pt x="2512" y="4532"/>
                </a:cubicBezTo>
                <a:cubicBezTo>
                  <a:pt x="2491" y="4545"/>
                  <a:pt x="2560" y="4503"/>
                  <a:pt x="2512" y="4532"/>
                </a:cubicBezTo>
                <a:close/>
                <a:moveTo>
                  <a:pt x="2373" y="4812"/>
                </a:moveTo>
                <a:cubicBezTo>
                  <a:pt x="2361" y="4813"/>
                  <a:pt x="2350" y="4814"/>
                  <a:pt x="2342" y="4804"/>
                </a:cubicBezTo>
                <a:cubicBezTo>
                  <a:pt x="2352" y="4806"/>
                  <a:pt x="2365" y="4798"/>
                  <a:pt x="2373" y="4812"/>
                </a:cubicBezTo>
                <a:close/>
                <a:moveTo>
                  <a:pt x="2413" y="4371"/>
                </a:moveTo>
                <a:cubicBezTo>
                  <a:pt x="2437" y="4369"/>
                  <a:pt x="2462" y="4371"/>
                  <a:pt x="2486" y="4371"/>
                </a:cubicBezTo>
                <a:cubicBezTo>
                  <a:pt x="2468" y="4385"/>
                  <a:pt x="2421" y="4435"/>
                  <a:pt x="2395" y="4418"/>
                </a:cubicBezTo>
                <a:cubicBezTo>
                  <a:pt x="2362" y="4398"/>
                  <a:pt x="2391" y="4373"/>
                  <a:pt x="2413" y="4371"/>
                </a:cubicBezTo>
                <a:cubicBezTo>
                  <a:pt x="2432" y="4369"/>
                  <a:pt x="2402" y="4372"/>
                  <a:pt x="2413" y="4371"/>
                </a:cubicBezTo>
                <a:close/>
                <a:moveTo>
                  <a:pt x="2236" y="4562"/>
                </a:moveTo>
                <a:cubicBezTo>
                  <a:pt x="2228" y="4568"/>
                  <a:pt x="2224" y="4566"/>
                  <a:pt x="2223" y="4556"/>
                </a:cubicBezTo>
                <a:cubicBezTo>
                  <a:pt x="2231" y="4550"/>
                  <a:pt x="2235" y="4552"/>
                  <a:pt x="2236" y="4562"/>
                </a:cubicBezTo>
                <a:cubicBezTo>
                  <a:pt x="2233" y="4563"/>
                  <a:pt x="2235" y="4559"/>
                  <a:pt x="2236" y="4562"/>
                </a:cubicBezTo>
                <a:close/>
                <a:moveTo>
                  <a:pt x="2195" y="4601"/>
                </a:moveTo>
                <a:cubicBezTo>
                  <a:pt x="2189" y="4598"/>
                  <a:pt x="2183" y="4596"/>
                  <a:pt x="2176" y="4594"/>
                </a:cubicBezTo>
                <a:cubicBezTo>
                  <a:pt x="2192" y="4575"/>
                  <a:pt x="2211" y="4593"/>
                  <a:pt x="2195" y="4601"/>
                </a:cubicBezTo>
                <a:cubicBezTo>
                  <a:pt x="2188" y="4604"/>
                  <a:pt x="2198" y="4599"/>
                  <a:pt x="2195" y="4601"/>
                </a:cubicBezTo>
                <a:close/>
                <a:moveTo>
                  <a:pt x="1954" y="4536"/>
                </a:moveTo>
                <a:cubicBezTo>
                  <a:pt x="1962" y="4540"/>
                  <a:pt x="1962" y="4544"/>
                  <a:pt x="1954" y="4548"/>
                </a:cubicBezTo>
                <a:cubicBezTo>
                  <a:pt x="1954" y="4529"/>
                  <a:pt x="1931" y="4525"/>
                  <a:pt x="1914" y="4523"/>
                </a:cubicBezTo>
                <a:cubicBezTo>
                  <a:pt x="1928" y="4525"/>
                  <a:pt x="1941" y="4529"/>
                  <a:pt x="1954" y="4536"/>
                </a:cubicBezTo>
                <a:cubicBezTo>
                  <a:pt x="1961" y="4540"/>
                  <a:pt x="1940" y="4529"/>
                  <a:pt x="1954" y="4536"/>
                </a:cubicBezTo>
                <a:close/>
                <a:moveTo>
                  <a:pt x="2120" y="4821"/>
                </a:moveTo>
                <a:cubicBezTo>
                  <a:pt x="2132" y="4820"/>
                  <a:pt x="2155" y="4835"/>
                  <a:pt x="2165" y="4837"/>
                </a:cubicBezTo>
                <a:cubicBezTo>
                  <a:pt x="2203" y="4846"/>
                  <a:pt x="2182" y="4829"/>
                  <a:pt x="2230" y="4839"/>
                </a:cubicBezTo>
                <a:cubicBezTo>
                  <a:pt x="2242" y="4826"/>
                  <a:pt x="2142" y="4885"/>
                  <a:pt x="2174" y="4875"/>
                </a:cubicBezTo>
                <a:cubicBezTo>
                  <a:pt x="2174" y="4875"/>
                  <a:pt x="2130" y="4884"/>
                  <a:pt x="2130" y="4884"/>
                </a:cubicBezTo>
                <a:cubicBezTo>
                  <a:pt x="2136" y="4852"/>
                  <a:pt x="2123" y="4786"/>
                  <a:pt x="2118" y="4846"/>
                </a:cubicBezTo>
                <a:cubicBezTo>
                  <a:pt x="2125" y="4831"/>
                  <a:pt x="2123" y="4818"/>
                  <a:pt x="2110" y="4808"/>
                </a:cubicBezTo>
                <a:cubicBezTo>
                  <a:pt x="2113" y="4813"/>
                  <a:pt x="2117" y="4817"/>
                  <a:pt x="2120" y="4821"/>
                </a:cubicBezTo>
                <a:cubicBezTo>
                  <a:pt x="2129" y="4820"/>
                  <a:pt x="2114" y="4817"/>
                  <a:pt x="2120" y="4821"/>
                </a:cubicBezTo>
                <a:close/>
                <a:moveTo>
                  <a:pt x="2248" y="4976"/>
                </a:moveTo>
                <a:cubicBezTo>
                  <a:pt x="2261" y="4952"/>
                  <a:pt x="2281" y="4972"/>
                  <a:pt x="2298" y="4968"/>
                </a:cubicBezTo>
                <a:cubicBezTo>
                  <a:pt x="2292" y="4970"/>
                  <a:pt x="2355" y="4955"/>
                  <a:pt x="2342" y="4956"/>
                </a:cubicBezTo>
                <a:cubicBezTo>
                  <a:pt x="2381" y="4953"/>
                  <a:pt x="2440" y="4977"/>
                  <a:pt x="2475" y="5013"/>
                </a:cubicBezTo>
                <a:cubicBezTo>
                  <a:pt x="2447" y="5021"/>
                  <a:pt x="2427" y="4995"/>
                  <a:pt x="2402" y="4997"/>
                </a:cubicBezTo>
                <a:cubicBezTo>
                  <a:pt x="2394" y="4998"/>
                  <a:pt x="2385" y="4986"/>
                  <a:pt x="2377" y="4989"/>
                </a:cubicBezTo>
                <a:cubicBezTo>
                  <a:pt x="2361" y="4995"/>
                  <a:pt x="2375" y="5020"/>
                  <a:pt x="2363" y="5026"/>
                </a:cubicBezTo>
                <a:cubicBezTo>
                  <a:pt x="2341" y="5038"/>
                  <a:pt x="2225" y="5018"/>
                  <a:pt x="2248" y="4976"/>
                </a:cubicBezTo>
                <a:cubicBezTo>
                  <a:pt x="2258" y="4958"/>
                  <a:pt x="2237" y="4995"/>
                  <a:pt x="2248" y="4976"/>
                </a:cubicBezTo>
                <a:close/>
                <a:moveTo>
                  <a:pt x="2464" y="5420"/>
                </a:moveTo>
                <a:cubicBezTo>
                  <a:pt x="2463" y="5438"/>
                  <a:pt x="2451" y="5439"/>
                  <a:pt x="2438" y="5437"/>
                </a:cubicBezTo>
                <a:cubicBezTo>
                  <a:pt x="2440" y="5422"/>
                  <a:pt x="2449" y="5416"/>
                  <a:pt x="2464" y="5420"/>
                </a:cubicBezTo>
                <a:close/>
                <a:moveTo>
                  <a:pt x="2285" y="5461"/>
                </a:moveTo>
                <a:cubicBezTo>
                  <a:pt x="2357" y="5481"/>
                  <a:pt x="2433" y="5453"/>
                  <a:pt x="2494" y="5471"/>
                </a:cubicBezTo>
                <a:cubicBezTo>
                  <a:pt x="2481" y="5489"/>
                  <a:pt x="2470" y="5459"/>
                  <a:pt x="2444" y="5465"/>
                </a:cubicBezTo>
                <a:cubicBezTo>
                  <a:pt x="2413" y="5472"/>
                  <a:pt x="2399" y="5490"/>
                  <a:pt x="2366" y="5492"/>
                </a:cubicBezTo>
                <a:cubicBezTo>
                  <a:pt x="2334" y="5493"/>
                  <a:pt x="2303" y="5474"/>
                  <a:pt x="2271" y="5472"/>
                </a:cubicBezTo>
                <a:cubicBezTo>
                  <a:pt x="2276" y="5468"/>
                  <a:pt x="2281" y="5464"/>
                  <a:pt x="2285" y="5461"/>
                </a:cubicBezTo>
                <a:cubicBezTo>
                  <a:pt x="2332" y="5474"/>
                  <a:pt x="2281" y="5464"/>
                  <a:pt x="2285" y="5461"/>
                </a:cubicBezTo>
                <a:close/>
                <a:moveTo>
                  <a:pt x="2477" y="4867"/>
                </a:moveTo>
                <a:cubicBezTo>
                  <a:pt x="2482" y="4867"/>
                  <a:pt x="2487" y="4867"/>
                  <a:pt x="2493" y="4867"/>
                </a:cubicBezTo>
                <a:cubicBezTo>
                  <a:pt x="2493" y="4872"/>
                  <a:pt x="2487" y="4872"/>
                  <a:pt x="2477" y="4867"/>
                </a:cubicBezTo>
                <a:close/>
                <a:moveTo>
                  <a:pt x="2973" y="4407"/>
                </a:moveTo>
                <a:cubicBezTo>
                  <a:pt x="2978" y="4433"/>
                  <a:pt x="2955" y="4441"/>
                  <a:pt x="2934" y="4437"/>
                </a:cubicBezTo>
                <a:cubicBezTo>
                  <a:pt x="2954" y="4450"/>
                  <a:pt x="2996" y="4452"/>
                  <a:pt x="2980" y="4485"/>
                </a:cubicBezTo>
                <a:cubicBezTo>
                  <a:pt x="2958" y="4528"/>
                  <a:pt x="2938" y="4474"/>
                  <a:pt x="2924" y="4475"/>
                </a:cubicBezTo>
                <a:cubicBezTo>
                  <a:pt x="2893" y="4476"/>
                  <a:pt x="2885" y="4502"/>
                  <a:pt x="2848" y="4497"/>
                </a:cubicBezTo>
                <a:cubicBezTo>
                  <a:pt x="2846" y="4489"/>
                  <a:pt x="2844" y="4481"/>
                  <a:pt x="2842" y="4474"/>
                </a:cubicBezTo>
                <a:cubicBezTo>
                  <a:pt x="2818" y="4471"/>
                  <a:pt x="2795" y="4470"/>
                  <a:pt x="2771" y="4472"/>
                </a:cubicBezTo>
                <a:cubicBezTo>
                  <a:pt x="2787" y="4518"/>
                  <a:pt x="2700" y="4517"/>
                  <a:pt x="2703" y="4470"/>
                </a:cubicBezTo>
                <a:cubicBezTo>
                  <a:pt x="2725" y="4470"/>
                  <a:pt x="2796" y="4474"/>
                  <a:pt x="2799" y="4437"/>
                </a:cubicBezTo>
                <a:cubicBezTo>
                  <a:pt x="2802" y="4395"/>
                  <a:pt x="2765" y="4404"/>
                  <a:pt x="2735" y="4410"/>
                </a:cubicBezTo>
                <a:cubicBezTo>
                  <a:pt x="2722" y="4412"/>
                  <a:pt x="2590" y="4454"/>
                  <a:pt x="2611" y="4416"/>
                </a:cubicBezTo>
                <a:cubicBezTo>
                  <a:pt x="2631" y="4380"/>
                  <a:pt x="2750" y="4372"/>
                  <a:pt x="2787" y="4371"/>
                </a:cubicBezTo>
                <a:cubicBezTo>
                  <a:pt x="2834" y="4371"/>
                  <a:pt x="2963" y="4354"/>
                  <a:pt x="2973" y="4407"/>
                </a:cubicBezTo>
                <a:cubicBezTo>
                  <a:pt x="2979" y="4439"/>
                  <a:pt x="2971" y="4395"/>
                  <a:pt x="2973" y="4407"/>
                </a:cubicBezTo>
                <a:close/>
                <a:moveTo>
                  <a:pt x="2742" y="4346"/>
                </a:moveTo>
                <a:cubicBezTo>
                  <a:pt x="2661" y="4382"/>
                  <a:pt x="2631" y="4293"/>
                  <a:pt x="2742" y="4346"/>
                </a:cubicBezTo>
                <a:cubicBezTo>
                  <a:pt x="2714" y="4359"/>
                  <a:pt x="2729" y="4340"/>
                  <a:pt x="2742" y="4346"/>
                </a:cubicBezTo>
                <a:close/>
                <a:moveTo>
                  <a:pt x="2739" y="4278"/>
                </a:moveTo>
                <a:cubicBezTo>
                  <a:pt x="2763" y="4267"/>
                  <a:pt x="2779" y="4271"/>
                  <a:pt x="2806" y="4279"/>
                </a:cubicBezTo>
                <a:cubicBezTo>
                  <a:pt x="2776" y="4301"/>
                  <a:pt x="2761" y="4290"/>
                  <a:pt x="2739" y="4278"/>
                </a:cubicBezTo>
                <a:close/>
                <a:moveTo>
                  <a:pt x="2666" y="4306"/>
                </a:moveTo>
                <a:cubicBezTo>
                  <a:pt x="2626" y="4296"/>
                  <a:pt x="2599" y="4278"/>
                  <a:pt x="2657" y="4273"/>
                </a:cubicBezTo>
                <a:cubicBezTo>
                  <a:pt x="2670" y="4271"/>
                  <a:pt x="2711" y="4266"/>
                  <a:pt x="2707" y="4290"/>
                </a:cubicBezTo>
                <a:cubicBezTo>
                  <a:pt x="2703" y="4316"/>
                  <a:pt x="2679" y="4294"/>
                  <a:pt x="2666" y="4306"/>
                </a:cubicBezTo>
                <a:cubicBezTo>
                  <a:pt x="2647" y="4301"/>
                  <a:pt x="2677" y="4296"/>
                  <a:pt x="2666" y="4306"/>
                </a:cubicBezTo>
                <a:close/>
                <a:moveTo>
                  <a:pt x="2841" y="4278"/>
                </a:moveTo>
                <a:cubicBezTo>
                  <a:pt x="2880" y="4273"/>
                  <a:pt x="2913" y="4251"/>
                  <a:pt x="2949" y="4278"/>
                </a:cubicBezTo>
                <a:cubicBezTo>
                  <a:pt x="2925" y="4281"/>
                  <a:pt x="2845" y="4304"/>
                  <a:pt x="2841" y="4278"/>
                </a:cubicBezTo>
                <a:cubicBezTo>
                  <a:pt x="2877" y="4273"/>
                  <a:pt x="2842" y="4282"/>
                  <a:pt x="2841" y="4278"/>
                </a:cubicBezTo>
                <a:close/>
                <a:moveTo>
                  <a:pt x="2789" y="4111"/>
                </a:moveTo>
                <a:cubicBezTo>
                  <a:pt x="2799" y="4112"/>
                  <a:pt x="2801" y="4116"/>
                  <a:pt x="2794" y="4123"/>
                </a:cubicBezTo>
                <a:cubicBezTo>
                  <a:pt x="2784" y="4123"/>
                  <a:pt x="2782" y="4119"/>
                  <a:pt x="2789" y="4111"/>
                </a:cubicBezTo>
                <a:cubicBezTo>
                  <a:pt x="2791" y="4111"/>
                  <a:pt x="2787" y="4112"/>
                  <a:pt x="2789" y="4111"/>
                </a:cubicBezTo>
                <a:close/>
                <a:moveTo>
                  <a:pt x="2739" y="4127"/>
                </a:moveTo>
                <a:cubicBezTo>
                  <a:pt x="2755" y="4115"/>
                  <a:pt x="2779" y="4153"/>
                  <a:pt x="2798" y="4156"/>
                </a:cubicBezTo>
                <a:cubicBezTo>
                  <a:pt x="2812" y="4158"/>
                  <a:pt x="2855" y="4146"/>
                  <a:pt x="2868" y="4140"/>
                </a:cubicBezTo>
                <a:cubicBezTo>
                  <a:pt x="2876" y="4136"/>
                  <a:pt x="2867" y="4112"/>
                  <a:pt x="2882" y="4108"/>
                </a:cubicBezTo>
                <a:cubicBezTo>
                  <a:pt x="2891" y="4105"/>
                  <a:pt x="2901" y="4116"/>
                  <a:pt x="2909" y="4114"/>
                </a:cubicBezTo>
                <a:cubicBezTo>
                  <a:pt x="2915" y="4113"/>
                  <a:pt x="2955" y="4108"/>
                  <a:pt x="2958" y="4113"/>
                </a:cubicBezTo>
                <a:cubicBezTo>
                  <a:pt x="2924" y="4120"/>
                  <a:pt x="2935" y="4145"/>
                  <a:pt x="2912" y="4170"/>
                </a:cubicBezTo>
                <a:cubicBezTo>
                  <a:pt x="2899" y="4170"/>
                  <a:pt x="2886" y="4173"/>
                  <a:pt x="2874" y="4180"/>
                </a:cubicBezTo>
                <a:cubicBezTo>
                  <a:pt x="2864" y="4190"/>
                  <a:pt x="2865" y="4196"/>
                  <a:pt x="2877" y="4198"/>
                </a:cubicBezTo>
                <a:cubicBezTo>
                  <a:pt x="2875" y="4201"/>
                  <a:pt x="2898" y="4221"/>
                  <a:pt x="2868" y="4237"/>
                </a:cubicBezTo>
                <a:cubicBezTo>
                  <a:pt x="2832" y="4258"/>
                  <a:pt x="2866" y="4197"/>
                  <a:pt x="2867" y="4195"/>
                </a:cubicBezTo>
                <a:cubicBezTo>
                  <a:pt x="2850" y="4189"/>
                  <a:pt x="2689" y="4166"/>
                  <a:pt x="2739" y="4127"/>
                </a:cubicBezTo>
                <a:cubicBezTo>
                  <a:pt x="2756" y="4114"/>
                  <a:pt x="2734" y="4131"/>
                  <a:pt x="2739" y="4127"/>
                </a:cubicBezTo>
                <a:close/>
                <a:moveTo>
                  <a:pt x="2701" y="4111"/>
                </a:moveTo>
                <a:cubicBezTo>
                  <a:pt x="2711" y="4112"/>
                  <a:pt x="2712" y="4116"/>
                  <a:pt x="2705" y="4123"/>
                </a:cubicBezTo>
                <a:cubicBezTo>
                  <a:pt x="2695" y="4123"/>
                  <a:pt x="2694" y="4119"/>
                  <a:pt x="2701" y="4111"/>
                </a:cubicBezTo>
                <a:cubicBezTo>
                  <a:pt x="2703" y="4111"/>
                  <a:pt x="2699" y="4112"/>
                  <a:pt x="2701" y="4111"/>
                </a:cubicBezTo>
                <a:close/>
                <a:moveTo>
                  <a:pt x="2610" y="4150"/>
                </a:moveTo>
                <a:cubicBezTo>
                  <a:pt x="2652" y="4144"/>
                  <a:pt x="2630" y="4127"/>
                  <a:pt x="2613" y="4109"/>
                </a:cubicBezTo>
                <a:cubicBezTo>
                  <a:pt x="2656" y="4100"/>
                  <a:pt x="2643" y="4121"/>
                  <a:pt x="2665" y="4139"/>
                </a:cubicBezTo>
                <a:cubicBezTo>
                  <a:pt x="2666" y="4145"/>
                  <a:pt x="2667" y="4150"/>
                  <a:pt x="2668" y="4156"/>
                </a:cubicBezTo>
                <a:cubicBezTo>
                  <a:pt x="2666" y="4175"/>
                  <a:pt x="2675" y="4181"/>
                  <a:pt x="2697" y="4174"/>
                </a:cubicBezTo>
                <a:cubicBezTo>
                  <a:pt x="2752" y="4236"/>
                  <a:pt x="2711" y="4239"/>
                  <a:pt x="2637" y="4239"/>
                </a:cubicBezTo>
                <a:cubicBezTo>
                  <a:pt x="2639" y="4212"/>
                  <a:pt x="2676" y="4202"/>
                  <a:pt x="2669" y="4174"/>
                </a:cubicBezTo>
                <a:cubicBezTo>
                  <a:pt x="2621" y="4241"/>
                  <a:pt x="2525" y="4162"/>
                  <a:pt x="2610" y="4150"/>
                </a:cubicBezTo>
                <a:cubicBezTo>
                  <a:pt x="2658" y="4143"/>
                  <a:pt x="2592" y="4152"/>
                  <a:pt x="2610" y="4150"/>
                </a:cubicBezTo>
                <a:close/>
                <a:moveTo>
                  <a:pt x="2352" y="4257"/>
                </a:moveTo>
                <a:cubicBezTo>
                  <a:pt x="2361" y="4211"/>
                  <a:pt x="2416" y="4270"/>
                  <a:pt x="2434" y="4276"/>
                </a:cubicBezTo>
                <a:cubicBezTo>
                  <a:pt x="2465" y="4286"/>
                  <a:pt x="2491" y="4269"/>
                  <a:pt x="2519" y="4273"/>
                </a:cubicBezTo>
                <a:cubicBezTo>
                  <a:pt x="2522" y="4274"/>
                  <a:pt x="2575" y="4298"/>
                  <a:pt x="2577" y="4302"/>
                </a:cubicBezTo>
                <a:cubicBezTo>
                  <a:pt x="2591" y="4323"/>
                  <a:pt x="2596" y="4338"/>
                  <a:pt x="2576" y="4356"/>
                </a:cubicBezTo>
                <a:cubicBezTo>
                  <a:pt x="2566" y="4365"/>
                  <a:pt x="2510" y="4353"/>
                  <a:pt x="2502" y="4349"/>
                </a:cubicBezTo>
                <a:cubicBezTo>
                  <a:pt x="2460" y="4328"/>
                  <a:pt x="2487" y="4321"/>
                  <a:pt x="2454" y="4305"/>
                </a:cubicBezTo>
                <a:cubicBezTo>
                  <a:pt x="2413" y="4285"/>
                  <a:pt x="2332" y="4349"/>
                  <a:pt x="2352" y="4257"/>
                </a:cubicBezTo>
                <a:cubicBezTo>
                  <a:pt x="2356" y="4237"/>
                  <a:pt x="2348" y="4272"/>
                  <a:pt x="2352" y="4257"/>
                </a:cubicBezTo>
                <a:close/>
                <a:moveTo>
                  <a:pt x="2356" y="4390"/>
                </a:moveTo>
                <a:cubicBezTo>
                  <a:pt x="2353" y="4431"/>
                  <a:pt x="2268" y="4394"/>
                  <a:pt x="2260" y="4371"/>
                </a:cubicBezTo>
                <a:cubicBezTo>
                  <a:pt x="2280" y="4371"/>
                  <a:pt x="2358" y="4359"/>
                  <a:pt x="2356" y="4390"/>
                </a:cubicBezTo>
                <a:cubicBezTo>
                  <a:pt x="2354" y="4417"/>
                  <a:pt x="2358" y="4357"/>
                  <a:pt x="2356" y="4390"/>
                </a:cubicBezTo>
                <a:close/>
                <a:moveTo>
                  <a:pt x="2218" y="4097"/>
                </a:moveTo>
                <a:cubicBezTo>
                  <a:pt x="2226" y="4095"/>
                  <a:pt x="2231" y="4099"/>
                  <a:pt x="2234" y="4107"/>
                </a:cubicBezTo>
                <a:cubicBezTo>
                  <a:pt x="2229" y="4136"/>
                  <a:pt x="2178" y="4097"/>
                  <a:pt x="2218" y="4097"/>
                </a:cubicBezTo>
                <a:close/>
                <a:moveTo>
                  <a:pt x="2138" y="4101"/>
                </a:moveTo>
                <a:cubicBezTo>
                  <a:pt x="2148" y="4102"/>
                  <a:pt x="2149" y="4106"/>
                  <a:pt x="2143" y="4113"/>
                </a:cubicBezTo>
                <a:cubicBezTo>
                  <a:pt x="2132" y="4113"/>
                  <a:pt x="2131" y="4109"/>
                  <a:pt x="2138" y="4101"/>
                </a:cubicBezTo>
                <a:cubicBezTo>
                  <a:pt x="2140" y="4100"/>
                  <a:pt x="2136" y="4102"/>
                  <a:pt x="2138" y="4101"/>
                </a:cubicBezTo>
                <a:close/>
                <a:moveTo>
                  <a:pt x="2046" y="4146"/>
                </a:moveTo>
                <a:cubicBezTo>
                  <a:pt x="2104" y="4155"/>
                  <a:pt x="2162" y="4120"/>
                  <a:pt x="2214" y="4157"/>
                </a:cubicBezTo>
                <a:cubicBezTo>
                  <a:pt x="2237" y="4174"/>
                  <a:pt x="2243" y="4195"/>
                  <a:pt x="2271" y="4205"/>
                </a:cubicBezTo>
                <a:cubicBezTo>
                  <a:pt x="2297" y="4215"/>
                  <a:pt x="2322" y="4180"/>
                  <a:pt x="2337" y="4219"/>
                </a:cubicBezTo>
                <a:cubicBezTo>
                  <a:pt x="2372" y="4310"/>
                  <a:pt x="2177" y="4212"/>
                  <a:pt x="2152" y="4239"/>
                </a:cubicBezTo>
                <a:cubicBezTo>
                  <a:pt x="2160" y="4238"/>
                  <a:pt x="2165" y="4242"/>
                  <a:pt x="2168" y="4249"/>
                </a:cubicBezTo>
                <a:cubicBezTo>
                  <a:pt x="2169" y="4259"/>
                  <a:pt x="2135" y="4237"/>
                  <a:pt x="2134" y="4236"/>
                </a:cubicBezTo>
                <a:cubicBezTo>
                  <a:pt x="2128" y="4228"/>
                  <a:pt x="2113" y="4232"/>
                  <a:pt x="2115" y="4216"/>
                </a:cubicBezTo>
                <a:cubicBezTo>
                  <a:pt x="2118" y="4187"/>
                  <a:pt x="2158" y="4202"/>
                  <a:pt x="2166" y="4191"/>
                </a:cubicBezTo>
                <a:cubicBezTo>
                  <a:pt x="2194" y="4157"/>
                  <a:pt x="2163" y="4178"/>
                  <a:pt x="2137" y="4178"/>
                </a:cubicBezTo>
                <a:cubicBezTo>
                  <a:pt x="2081" y="4178"/>
                  <a:pt x="2048" y="4180"/>
                  <a:pt x="1990" y="4163"/>
                </a:cubicBezTo>
                <a:cubicBezTo>
                  <a:pt x="2002" y="4145"/>
                  <a:pt x="2027" y="4143"/>
                  <a:pt x="2046" y="4146"/>
                </a:cubicBezTo>
                <a:cubicBezTo>
                  <a:pt x="2078" y="4151"/>
                  <a:pt x="2032" y="4144"/>
                  <a:pt x="2046" y="4146"/>
                </a:cubicBezTo>
                <a:close/>
                <a:moveTo>
                  <a:pt x="2016" y="4120"/>
                </a:moveTo>
                <a:cubicBezTo>
                  <a:pt x="1993" y="4133"/>
                  <a:pt x="1981" y="4123"/>
                  <a:pt x="1965" y="4102"/>
                </a:cubicBezTo>
                <a:cubicBezTo>
                  <a:pt x="1991" y="4095"/>
                  <a:pt x="2005" y="4102"/>
                  <a:pt x="2016" y="4120"/>
                </a:cubicBezTo>
                <a:close/>
                <a:moveTo>
                  <a:pt x="1941" y="3707"/>
                </a:moveTo>
                <a:cubicBezTo>
                  <a:pt x="1956" y="3707"/>
                  <a:pt x="1966" y="3712"/>
                  <a:pt x="1973" y="3724"/>
                </a:cubicBezTo>
                <a:cubicBezTo>
                  <a:pt x="1972" y="3721"/>
                  <a:pt x="1945" y="3700"/>
                  <a:pt x="1941" y="3707"/>
                </a:cubicBezTo>
                <a:cubicBezTo>
                  <a:pt x="1961" y="3709"/>
                  <a:pt x="1941" y="3707"/>
                  <a:pt x="1941" y="3707"/>
                </a:cubicBezTo>
                <a:close/>
                <a:moveTo>
                  <a:pt x="1753" y="4100"/>
                </a:moveTo>
                <a:cubicBezTo>
                  <a:pt x="1763" y="4101"/>
                  <a:pt x="1764" y="4105"/>
                  <a:pt x="1757" y="4112"/>
                </a:cubicBezTo>
                <a:cubicBezTo>
                  <a:pt x="1747" y="4112"/>
                  <a:pt x="1746" y="4108"/>
                  <a:pt x="1753" y="4100"/>
                </a:cubicBezTo>
                <a:cubicBezTo>
                  <a:pt x="1755" y="4099"/>
                  <a:pt x="1750" y="4101"/>
                  <a:pt x="1753" y="4100"/>
                </a:cubicBezTo>
                <a:close/>
                <a:moveTo>
                  <a:pt x="1764" y="4457"/>
                </a:moveTo>
                <a:cubicBezTo>
                  <a:pt x="1755" y="4471"/>
                  <a:pt x="1742" y="4481"/>
                  <a:pt x="1727" y="4489"/>
                </a:cubicBezTo>
                <a:cubicBezTo>
                  <a:pt x="1710" y="4455"/>
                  <a:pt x="1728" y="4438"/>
                  <a:pt x="1764" y="4457"/>
                </a:cubicBezTo>
                <a:cubicBezTo>
                  <a:pt x="1752" y="4468"/>
                  <a:pt x="1749" y="4449"/>
                  <a:pt x="1764" y="4457"/>
                </a:cubicBezTo>
                <a:close/>
                <a:moveTo>
                  <a:pt x="1711" y="4249"/>
                </a:moveTo>
                <a:cubicBezTo>
                  <a:pt x="1722" y="4253"/>
                  <a:pt x="1731" y="4252"/>
                  <a:pt x="1737" y="4245"/>
                </a:cubicBezTo>
                <a:cubicBezTo>
                  <a:pt x="1713" y="4276"/>
                  <a:pt x="1716" y="4252"/>
                  <a:pt x="1711" y="4249"/>
                </a:cubicBezTo>
                <a:cubicBezTo>
                  <a:pt x="1718" y="4249"/>
                  <a:pt x="1710" y="4248"/>
                  <a:pt x="1711" y="4249"/>
                </a:cubicBezTo>
                <a:close/>
                <a:moveTo>
                  <a:pt x="1697" y="4497"/>
                </a:moveTo>
                <a:cubicBezTo>
                  <a:pt x="1697" y="4497"/>
                  <a:pt x="1764" y="4499"/>
                  <a:pt x="1765" y="4499"/>
                </a:cubicBezTo>
                <a:cubicBezTo>
                  <a:pt x="1752" y="4544"/>
                  <a:pt x="1720" y="4524"/>
                  <a:pt x="1690" y="4520"/>
                </a:cubicBezTo>
                <a:cubicBezTo>
                  <a:pt x="1645" y="4512"/>
                  <a:pt x="1659" y="4514"/>
                  <a:pt x="1616" y="4520"/>
                </a:cubicBezTo>
                <a:cubicBezTo>
                  <a:pt x="1597" y="4523"/>
                  <a:pt x="1577" y="4540"/>
                  <a:pt x="1558" y="4534"/>
                </a:cubicBezTo>
                <a:cubicBezTo>
                  <a:pt x="1484" y="4513"/>
                  <a:pt x="1682" y="4437"/>
                  <a:pt x="1697" y="4497"/>
                </a:cubicBezTo>
                <a:cubicBezTo>
                  <a:pt x="1697" y="4497"/>
                  <a:pt x="1691" y="4473"/>
                  <a:pt x="1697" y="4497"/>
                </a:cubicBezTo>
                <a:close/>
                <a:moveTo>
                  <a:pt x="1545" y="5045"/>
                </a:moveTo>
                <a:cubicBezTo>
                  <a:pt x="1529" y="5034"/>
                  <a:pt x="1486" y="5057"/>
                  <a:pt x="1474" y="5061"/>
                </a:cubicBezTo>
                <a:cubicBezTo>
                  <a:pt x="1474" y="5062"/>
                  <a:pt x="1509" y="5082"/>
                  <a:pt x="1498" y="5086"/>
                </a:cubicBezTo>
                <a:cubicBezTo>
                  <a:pt x="1471" y="5094"/>
                  <a:pt x="1475" y="5084"/>
                  <a:pt x="1448" y="5078"/>
                </a:cubicBezTo>
                <a:cubicBezTo>
                  <a:pt x="1386" y="5065"/>
                  <a:pt x="1342" y="5018"/>
                  <a:pt x="1428" y="5007"/>
                </a:cubicBezTo>
                <a:cubicBezTo>
                  <a:pt x="1459" y="5003"/>
                  <a:pt x="1500" y="4998"/>
                  <a:pt x="1530" y="4995"/>
                </a:cubicBezTo>
                <a:cubicBezTo>
                  <a:pt x="1572" y="4991"/>
                  <a:pt x="1541" y="4993"/>
                  <a:pt x="1568" y="5002"/>
                </a:cubicBezTo>
                <a:cubicBezTo>
                  <a:pt x="1566" y="5002"/>
                  <a:pt x="1594" y="5022"/>
                  <a:pt x="1597" y="5023"/>
                </a:cubicBezTo>
                <a:cubicBezTo>
                  <a:pt x="1607" y="5028"/>
                  <a:pt x="1625" y="4999"/>
                  <a:pt x="1640" y="5006"/>
                </a:cubicBezTo>
                <a:cubicBezTo>
                  <a:pt x="1626" y="5054"/>
                  <a:pt x="1589" y="5074"/>
                  <a:pt x="1545" y="5045"/>
                </a:cubicBezTo>
                <a:cubicBezTo>
                  <a:pt x="1537" y="5039"/>
                  <a:pt x="1589" y="5075"/>
                  <a:pt x="1545" y="5045"/>
                </a:cubicBezTo>
                <a:close/>
                <a:moveTo>
                  <a:pt x="1572" y="5678"/>
                </a:moveTo>
                <a:cubicBezTo>
                  <a:pt x="1554" y="5666"/>
                  <a:pt x="1532" y="5654"/>
                  <a:pt x="1545" y="5628"/>
                </a:cubicBezTo>
                <a:cubicBezTo>
                  <a:pt x="1560" y="5639"/>
                  <a:pt x="1574" y="5650"/>
                  <a:pt x="1589" y="5662"/>
                </a:cubicBezTo>
                <a:cubicBezTo>
                  <a:pt x="1591" y="5677"/>
                  <a:pt x="1586" y="5682"/>
                  <a:pt x="1572" y="5678"/>
                </a:cubicBezTo>
                <a:cubicBezTo>
                  <a:pt x="1555" y="5667"/>
                  <a:pt x="1583" y="5685"/>
                  <a:pt x="1572" y="5678"/>
                </a:cubicBezTo>
                <a:close/>
                <a:moveTo>
                  <a:pt x="1119" y="5075"/>
                </a:moveTo>
                <a:cubicBezTo>
                  <a:pt x="1117" y="5018"/>
                  <a:pt x="1230" y="5044"/>
                  <a:pt x="1260" y="5042"/>
                </a:cubicBezTo>
                <a:cubicBezTo>
                  <a:pt x="1250" y="5059"/>
                  <a:pt x="1212" y="5072"/>
                  <a:pt x="1219" y="5092"/>
                </a:cubicBezTo>
                <a:cubicBezTo>
                  <a:pt x="1239" y="5143"/>
                  <a:pt x="1280" y="5086"/>
                  <a:pt x="1303" y="5082"/>
                </a:cubicBezTo>
                <a:cubicBezTo>
                  <a:pt x="1329" y="5078"/>
                  <a:pt x="1464" y="5132"/>
                  <a:pt x="1465" y="5150"/>
                </a:cubicBezTo>
                <a:cubicBezTo>
                  <a:pt x="1466" y="5177"/>
                  <a:pt x="1395" y="5140"/>
                  <a:pt x="1386" y="5137"/>
                </a:cubicBezTo>
                <a:cubicBezTo>
                  <a:pt x="1341" y="5121"/>
                  <a:pt x="1325" y="5119"/>
                  <a:pt x="1282" y="5136"/>
                </a:cubicBezTo>
                <a:cubicBezTo>
                  <a:pt x="1200" y="5167"/>
                  <a:pt x="1121" y="5180"/>
                  <a:pt x="1119" y="5075"/>
                </a:cubicBezTo>
                <a:cubicBezTo>
                  <a:pt x="1118" y="5044"/>
                  <a:pt x="1119" y="5104"/>
                  <a:pt x="1119" y="5075"/>
                </a:cubicBezTo>
                <a:close/>
                <a:moveTo>
                  <a:pt x="1261" y="5036"/>
                </a:moveTo>
                <a:cubicBezTo>
                  <a:pt x="1262" y="5015"/>
                  <a:pt x="1271" y="5008"/>
                  <a:pt x="1290" y="5021"/>
                </a:cubicBezTo>
                <a:cubicBezTo>
                  <a:pt x="1280" y="5026"/>
                  <a:pt x="1271" y="5031"/>
                  <a:pt x="1261" y="5036"/>
                </a:cubicBezTo>
                <a:close/>
                <a:moveTo>
                  <a:pt x="1329" y="5050"/>
                </a:moveTo>
                <a:cubicBezTo>
                  <a:pt x="1334" y="5050"/>
                  <a:pt x="1262" y="5045"/>
                  <a:pt x="1262" y="5041"/>
                </a:cubicBezTo>
                <a:cubicBezTo>
                  <a:pt x="1284" y="5046"/>
                  <a:pt x="1307" y="5049"/>
                  <a:pt x="1329" y="5050"/>
                </a:cubicBezTo>
                <a:cubicBezTo>
                  <a:pt x="1307" y="5049"/>
                  <a:pt x="1307" y="5049"/>
                  <a:pt x="1329" y="5050"/>
                </a:cubicBezTo>
                <a:close/>
                <a:moveTo>
                  <a:pt x="1420" y="4705"/>
                </a:moveTo>
                <a:cubicBezTo>
                  <a:pt x="1438" y="4705"/>
                  <a:pt x="1515" y="4702"/>
                  <a:pt x="1506" y="4742"/>
                </a:cubicBezTo>
                <a:cubicBezTo>
                  <a:pt x="1500" y="4768"/>
                  <a:pt x="1444" y="4761"/>
                  <a:pt x="1435" y="4737"/>
                </a:cubicBezTo>
                <a:cubicBezTo>
                  <a:pt x="1449" y="4739"/>
                  <a:pt x="1462" y="4736"/>
                  <a:pt x="1475" y="4729"/>
                </a:cubicBezTo>
                <a:cubicBezTo>
                  <a:pt x="1461" y="4710"/>
                  <a:pt x="1432" y="4728"/>
                  <a:pt x="1420" y="4705"/>
                </a:cubicBezTo>
                <a:cubicBezTo>
                  <a:pt x="1432" y="4705"/>
                  <a:pt x="1432" y="4727"/>
                  <a:pt x="1420" y="4705"/>
                </a:cubicBezTo>
                <a:close/>
                <a:moveTo>
                  <a:pt x="1497" y="4773"/>
                </a:moveTo>
                <a:cubicBezTo>
                  <a:pt x="1503" y="4778"/>
                  <a:pt x="1508" y="4784"/>
                  <a:pt x="1512" y="4791"/>
                </a:cubicBezTo>
                <a:cubicBezTo>
                  <a:pt x="1467" y="4820"/>
                  <a:pt x="1405" y="4857"/>
                  <a:pt x="1385" y="4802"/>
                </a:cubicBezTo>
                <a:cubicBezTo>
                  <a:pt x="1363" y="4740"/>
                  <a:pt x="1448" y="4756"/>
                  <a:pt x="1497" y="4773"/>
                </a:cubicBezTo>
                <a:cubicBezTo>
                  <a:pt x="1502" y="4775"/>
                  <a:pt x="1462" y="4761"/>
                  <a:pt x="1497" y="4773"/>
                </a:cubicBezTo>
                <a:close/>
                <a:moveTo>
                  <a:pt x="1380" y="4713"/>
                </a:moveTo>
                <a:cubicBezTo>
                  <a:pt x="1382" y="4706"/>
                  <a:pt x="1386" y="4703"/>
                  <a:pt x="1394" y="4703"/>
                </a:cubicBezTo>
                <a:cubicBezTo>
                  <a:pt x="1389" y="4706"/>
                  <a:pt x="1384" y="4710"/>
                  <a:pt x="1380" y="4713"/>
                </a:cubicBezTo>
                <a:close/>
                <a:moveTo>
                  <a:pt x="1303" y="4571"/>
                </a:moveTo>
                <a:cubicBezTo>
                  <a:pt x="1330" y="4570"/>
                  <a:pt x="1357" y="4564"/>
                  <a:pt x="1385" y="4574"/>
                </a:cubicBezTo>
                <a:cubicBezTo>
                  <a:pt x="1327" y="4625"/>
                  <a:pt x="1327" y="4625"/>
                  <a:pt x="1303" y="4571"/>
                </a:cubicBezTo>
                <a:close/>
                <a:moveTo>
                  <a:pt x="1342" y="4732"/>
                </a:moveTo>
                <a:cubicBezTo>
                  <a:pt x="1350" y="4723"/>
                  <a:pt x="1357" y="4711"/>
                  <a:pt x="1376" y="4718"/>
                </a:cubicBezTo>
                <a:cubicBezTo>
                  <a:pt x="1369" y="4737"/>
                  <a:pt x="1325" y="4745"/>
                  <a:pt x="1301" y="4749"/>
                </a:cubicBezTo>
                <a:cubicBezTo>
                  <a:pt x="1317" y="4748"/>
                  <a:pt x="1330" y="4743"/>
                  <a:pt x="1342" y="4732"/>
                </a:cubicBezTo>
                <a:close/>
                <a:moveTo>
                  <a:pt x="1610" y="4782"/>
                </a:moveTo>
                <a:cubicBezTo>
                  <a:pt x="1599" y="4755"/>
                  <a:pt x="1561" y="4780"/>
                  <a:pt x="1550" y="4755"/>
                </a:cubicBezTo>
                <a:cubicBezTo>
                  <a:pt x="1540" y="4731"/>
                  <a:pt x="1611" y="4738"/>
                  <a:pt x="1618" y="4739"/>
                </a:cubicBezTo>
                <a:cubicBezTo>
                  <a:pt x="1724" y="4758"/>
                  <a:pt x="1623" y="4813"/>
                  <a:pt x="1610" y="4782"/>
                </a:cubicBezTo>
                <a:cubicBezTo>
                  <a:pt x="1602" y="4761"/>
                  <a:pt x="1619" y="4803"/>
                  <a:pt x="1610" y="4782"/>
                </a:cubicBezTo>
                <a:close/>
                <a:moveTo>
                  <a:pt x="1621" y="4696"/>
                </a:moveTo>
                <a:cubicBezTo>
                  <a:pt x="1588" y="4684"/>
                  <a:pt x="1699" y="4673"/>
                  <a:pt x="1701" y="4673"/>
                </a:cubicBezTo>
                <a:cubicBezTo>
                  <a:pt x="1679" y="4694"/>
                  <a:pt x="1651" y="4708"/>
                  <a:pt x="1621" y="4696"/>
                </a:cubicBezTo>
                <a:cubicBezTo>
                  <a:pt x="1619" y="4695"/>
                  <a:pt x="1648" y="4707"/>
                  <a:pt x="1621" y="4696"/>
                </a:cubicBezTo>
                <a:close/>
                <a:moveTo>
                  <a:pt x="1673" y="4629"/>
                </a:moveTo>
                <a:cubicBezTo>
                  <a:pt x="1627" y="4606"/>
                  <a:pt x="1561" y="4649"/>
                  <a:pt x="1525" y="4608"/>
                </a:cubicBezTo>
                <a:cubicBezTo>
                  <a:pt x="1554" y="4603"/>
                  <a:pt x="1575" y="4604"/>
                  <a:pt x="1603" y="4594"/>
                </a:cubicBezTo>
                <a:cubicBezTo>
                  <a:pt x="1622" y="4588"/>
                  <a:pt x="1626" y="4570"/>
                  <a:pt x="1650" y="4571"/>
                </a:cubicBezTo>
                <a:cubicBezTo>
                  <a:pt x="1706" y="4572"/>
                  <a:pt x="1699" y="4642"/>
                  <a:pt x="1673" y="4629"/>
                </a:cubicBezTo>
                <a:cubicBezTo>
                  <a:pt x="1629" y="4607"/>
                  <a:pt x="1679" y="4632"/>
                  <a:pt x="1673" y="4629"/>
                </a:cubicBezTo>
                <a:close/>
                <a:moveTo>
                  <a:pt x="1672" y="4226"/>
                </a:moveTo>
                <a:cubicBezTo>
                  <a:pt x="1633" y="4249"/>
                  <a:pt x="1590" y="4253"/>
                  <a:pt x="1589" y="4206"/>
                </a:cubicBezTo>
                <a:cubicBezTo>
                  <a:pt x="1617" y="4203"/>
                  <a:pt x="1645" y="4222"/>
                  <a:pt x="1672" y="4226"/>
                </a:cubicBezTo>
                <a:cubicBezTo>
                  <a:pt x="1639" y="4246"/>
                  <a:pt x="1637" y="4221"/>
                  <a:pt x="1672" y="4226"/>
                </a:cubicBezTo>
                <a:close/>
                <a:moveTo>
                  <a:pt x="1530" y="4340"/>
                </a:moveTo>
                <a:cubicBezTo>
                  <a:pt x="1538" y="4350"/>
                  <a:pt x="1532" y="4353"/>
                  <a:pt x="1513" y="4349"/>
                </a:cubicBezTo>
                <a:cubicBezTo>
                  <a:pt x="1519" y="4346"/>
                  <a:pt x="1525" y="4343"/>
                  <a:pt x="1530" y="4340"/>
                </a:cubicBezTo>
                <a:cubicBezTo>
                  <a:pt x="1531" y="4342"/>
                  <a:pt x="1525" y="4343"/>
                  <a:pt x="1530" y="4340"/>
                </a:cubicBezTo>
                <a:close/>
                <a:moveTo>
                  <a:pt x="1456" y="4251"/>
                </a:moveTo>
                <a:cubicBezTo>
                  <a:pt x="1472" y="4256"/>
                  <a:pt x="1506" y="4251"/>
                  <a:pt x="1507" y="4276"/>
                </a:cubicBezTo>
                <a:cubicBezTo>
                  <a:pt x="1508" y="4301"/>
                  <a:pt x="1459" y="4313"/>
                  <a:pt x="1441" y="4313"/>
                </a:cubicBezTo>
                <a:cubicBezTo>
                  <a:pt x="1413" y="4314"/>
                  <a:pt x="1403" y="4332"/>
                  <a:pt x="1402" y="4293"/>
                </a:cubicBezTo>
                <a:cubicBezTo>
                  <a:pt x="1401" y="4258"/>
                  <a:pt x="1424" y="4248"/>
                  <a:pt x="1456" y="4251"/>
                </a:cubicBezTo>
                <a:cubicBezTo>
                  <a:pt x="1471" y="4256"/>
                  <a:pt x="1418" y="4248"/>
                  <a:pt x="1456" y="4251"/>
                </a:cubicBezTo>
                <a:close/>
                <a:moveTo>
                  <a:pt x="1300" y="4245"/>
                </a:moveTo>
                <a:cubicBezTo>
                  <a:pt x="1328" y="4230"/>
                  <a:pt x="1359" y="4250"/>
                  <a:pt x="1384" y="4259"/>
                </a:cubicBezTo>
                <a:cubicBezTo>
                  <a:pt x="1364" y="4268"/>
                  <a:pt x="1280" y="4256"/>
                  <a:pt x="1300" y="4245"/>
                </a:cubicBezTo>
                <a:cubicBezTo>
                  <a:pt x="1328" y="4230"/>
                  <a:pt x="1298" y="4247"/>
                  <a:pt x="1300" y="4245"/>
                </a:cubicBezTo>
                <a:close/>
                <a:moveTo>
                  <a:pt x="1336" y="4322"/>
                </a:moveTo>
                <a:cubicBezTo>
                  <a:pt x="1371" y="4362"/>
                  <a:pt x="1437" y="4337"/>
                  <a:pt x="1482" y="4349"/>
                </a:cubicBezTo>
                <a:cubicBezTo>
                  <a:pt x="1524" y="4359"/>
                  <a:pt x="1570" y="4372"/>
                  <a:pt x="1617" y="4387"/>
                </a:cubicBezTo>
                <a:cubicBezTo>
                  <a:pt x="1589" y="4404"/>
                  <a:pt x="1562" y="4409"/>
                  <a:pt x="1531" y="4403"/>
                </a:cubicBezTo>
                <a:cubicBezTo>
                  <a:pt x="1526" y="4402"/>
                  <a:pt x="1477" y="4366"/>
                  <a:pt x="1473" y="4383"/>
                </a:cubicBezTo>
                <a:cubicBezTo>
                  <a:pt x="1466" y="4413"/>
                  <a:pt x="1562" y="4426"/>
                  <a:pt x="1578" y="4452"/>
                </a:cubicBezTo>
                <a:cubicBezTo>
                  <a:pt x="1550" y="4440"/>
                  <a:pt x="1523" y="4446"/>
                  <a:pt x="1495" y="4436"/>
                </a:cubicBezTo>
                <a:cubicBezTo>
                  <a:pt x="1462" y="4426"/>
                  <a:pt x="1454" y="4406"/>
                  <a:pt x="1425" y="4390"/>
                </a:cubicBezTo>
                <a:cubicBezTo>
                  <a:pt x="1375" y="4361"/>
                  <a:pt x="1314" y="4371"/>
                  <a:pt x="1258" y="4371"/>
                </a:cubicBezTo>
                <a:cubicBezTo>
                  <a:pt x="1300" y="4313"/>
                  <a:pt x="1288" y="4329"/>
                  <a:pt x="1238" y="4302"/>
                </a:cubicBezTo>
                <a:cubicBezTo>
                  <a:pt x="1286" y="4282"/>
                  <a:pt x="1301" y="4282"/>
                  <a:pt x="1336" y="4322"/>
                </a:cubicBezTo>
                <a:cubicBezTo>
                  <a:pt x="1360" y="4349"/>
                  <a:pt x="1296" y="4277"/>
                  <a:pt x="1336" y="4322"/>
                </a:cubicBezTo>
                <a:close/>
                <a:moveTo>
                  <a:pt x="1281" y="4723"/>
                </a:moveTo>
                <a:cubicBezTo>
                  <a:pt x="1276" y="4733"/>
                  <a:pt x="1268" y="4735"/>
                  <a:pt x="1258" y="4734"/>
                </a:cubicBezTo>
                <a:cubicBezTo>
                  <a:pt x="1261" y="4720"/>
                  <a:pt x="1264" y="4708"/>
                  <a:pt x="1281" y="4723"/>
                </a:cubicBezTo>
                <a:close/>
                <a:moveTo>
                  <a:pt x="1180" y="4782"/>
                </a:moveTo>
                <a:cubicBezTo>
                  <a:pt x="1203" y="4759"/>
                  <a:pt x="1207" y="4719"/>
                  <a:pt x="1250" y="4736"/>
                </a:cubicBezTo>
                <a:cubicBezTo>
                  <a:pt x="1248" y="4769"/>
                  <a:pt x="1312" y="4771"/>
                  <a:pt x="1342" y="4775"/>
                </a:cubicBezTo>
                <a:cubicBezTo>
                  <a:pt x="1320" y="4809"/>
                  <a:pt x="1277" y="4837"/>
                  <a:pt x="1236" y="4837"/>
                </a:cubicBezTo>
                <a:cubicBezTo>
                  <a:pt x="1210" y="4837"/>
                  <a:pt x="1143" y="4818"/>
                  <a:pt x="1180" y="4782"/>
                </a:cubicBezTo>
                <a:cubicBezTo>
                  <a:pt x="1201" y="4761"/>
                  <a:pt x="1153" y="4809"/>
                  <a:pt x="1180" y="4782"/>
                </a:cubicBezTo>
                <a:close/>
                <a:moveTo>
                  <a:pt x="1248" y="4935"/>
                </a:moveTo>
                <a:cubicBezTo>
                  <a:pt x="1249" y="5018"/>
                  <a:pt x="1129" y="4932"/>
                  <a:pt x="1085" y="4937"/>
                </a:cubicBezTo>
                <a:cubicBezTo>
                  <a:pt x="1139" y="4931"/>
                  <a:pt x="1192" y="4935"/>
                  <a:pt x="1248" y="4935"/>
                </a:cubicBezTo>
                <a:cubicBezTo>
                  <a:pt x="1248" y="4945"/>
                  <a:pt x="1218" y="4935"/>
                  <a:pt x="1248" y="4935"/>
                </a:cubicBezTo>
                <a:close/>
                <a:moveTo>
                  <a:pt x="993" y="5191"/>
                </a:moveTo>
                <a:cubicBezTo>
                  <a:pt x="1024" y="5198"/>
                  <a:pt x="1053" y="5215"/>
                  <a:pt x="1083" y="5208"/>
                </a:cubicBezTo>
                <a:cubicBezTo>
                  <a:pt x="1053" y="5215"/>
                  <a:pt x="1024" y="5198"/>
                  <a:pt x="993" y="5191"/>
                </a:cubicBezTo>
                <a:close/>
                <a:moveTo>
                  <a:pt x="1003" y="5393"/>
                </a:moveTo>
                <a:cubicBezTo>
                  <a:pt x="994" y="5423"/>
                  <a:pt x="936" y="5439"/>
                  <a:pt x="954" y="5397"/>
                </a:cubicBezTo>
                <a:cubicBezTo>
                  <a:pt x="961" y="5382"/>
                  <a:pt x="1010" y="5366"/>
                  <a:pt x="1003" y="5393"/>
                </a:cubicBezTo>
                <a:cubicBezTo>
                  <a:pt x="998" y="5409"/>
                  <a:pt x="1006" y="5382"/>
                  <a:pt x="1003" y="5393"/>
                </a:cubicBezTo>
                <a:close/>
                <a:moveTo>
                  <a:pt x="1016" y="5430"/>
                </a:moveTo>
                <a:cubicBezTo>
                  <a:pt x="1022" y="5362"/>
                  <a:pt x="1060" y="5422"/>
                  <a:pt x="1067" y="5440"/>
                </a:cubicBezTo>
                <a:cubicBezTo>
                  <a:pt x="1070" y="5446"/>
                  <a:pt x="1120" y="5468"/>
                  <a:pt x="1072" y="5482"/>
                </a:cubicBezTo>
                <a:cubicBezTo>
                  <a:pt x="1039" y="5492"/>
                  <a:pt x="1013" y="5459"/>
                  <a:pt x="1016" y="5430"/>
                </a:cubicBezTo>
                <a:cubicBezTo>
                  <a:pt x="1017" y="5414"/>
                  <a:pt x="1013" y="5455"/>
                  <a:pt x="1016" y="5430"/>
                </a:cubicBezTo>
                <a:close/>
                <a:moveTo>
                  <a:pt x="1082" y="5198"/>
                </a:moveTo>
                <a:cubicBezTo>
                  <a:pt x="1089" y="5187"/>
                  <a:pt x="1094" y="5196"/>
                  <a:pt x="1099" y="5200"/>
                </a:cubicBezTo>
                <a:cubicBezTo>
                  <a:pt x="1094" y="5199"/>
                  <a:pt x="1088" y="5199"/>
                  <a:pt x="1082" y="5198"/>
                </a:cubicBezTo>
                <a:close/>
                <a:moveTo>
                  <a:pt x="1129" y="4350"/>
                </a:moveTo>
                <a:cubicBezTo>
                  <a:pt x="1178" y="4362"/>
                  <a:pt x="1152" y="4394"/>
                  <a:pt x="1129" y="4401"/>
                </a:cubicBezTo>
                <a:cubicBezTo>
                  <a:pt x="1110" y="4407"/>
                  <a:pt x="1033" y="4356"/>
                  <a:pt x="1014" y="4348"/>
                </a:cubicBezTo>
                <a:cubicBezTo>
                  <a:pt x="1054" y="4331"/>
                  <a:pt x="1090" y="4340"/>
                  <a:pt x="1129" y="4350"/>
                </a:cubicBezTo>
                <a:cubicBezTo>
                  <a:pt x="1150" y="4355"/>
                  <a:pt x="1094" y="4341"/>
                  <a:pt x="1129" y="4350"/>
                </a:cubicBezTo>
                <a:close/>
                <a:moveTo>
                  <a:pt x="976" y="4523"/>
                </a:moveTo>
                <a:cubicBezTo>
                  <a:pt x="982" y="4530"/>
                  <a:pt x="978" y="4534"/>
                  <a:pt x="963" y="4535"/>
                </a:cubicBezTo>
                <a:cubicBezTo>
                  <a:pt x="967" y="4531"/>
                  <a:pt x="971" y="4527"/>
                  <a:pt x="976" y="4523"/>
                </a:cubicBezTo>
                <a:cubicBezTo>
                  <a:pt x="977" y="4525"/>
                  <a:pt x="971" y="4527"/>
                  <a:pt x="976" y="4523"/>
                </a:cubicBezTo>
                <a:close/>
                <a:moveTo>
                  <a:pt x="863" y="4353"/>
                </a:moveTo>
                <a:cubicBezTo>
                  <a:pt x="877" y="4347"/>
                  <a:pt x="944" y="4388"/>
                  <a:pt x="945" y="4393"/>
                </a:cubicBezTo>
                <a:cubicBezTo>
                  <a:pt x="951" y="4435"/>
                  <a:pt x="871" y="4420"/>
                  <a:pt x="842" y="4424"/>
                </a:cubicBezTo>
                <a:cubicBezTo>
                  <a:pt x="864" y="4405"/>
                  <a:pt x="842" y="4364"/>
                  <a:pt x="863" y="4353"/>
                </a:cubicBezTo>
                <a:cubicBezTo>
                  <a:pt x="895" y="4338"/>
                  <a:pt x="840" y="4365"/>
                  <a:pt x="863" y="4353"/>
                </a:cubicBezTo>
                <a:close/>
                <a:moveTo>
                  <a:pt x="728" y="4893"/>
                </a:moveTo>
                <a:cubicBezTo>
                  <a:pt x="711" y="4878"/>
                  <a:pt x="872" y="4874"/>
                  <a:pt x="872" y="4874"/>
                </a:cubicBezTo>
                <a:cubicBezTo>
                  <a:pt x="934" y="4871"/>
                  <a:pt x="989" y="4869"/>
                  <a:pt x="1026" y="4929"/>
                </a:cubicBezTo>
                <a:cubicBezTo>
                  <a:pt x="1024" y="4929"/>
                  <a:pt x="1023" y="4928"/>
                  <a:pt x="1023" y="4924"/>
                </a:cubicBezTo>
                <a:cubicBezTo>
                  <a:pt x="1025" y="4931"/>
                  <a:pt x="1028" y="4938"/>
                  <a:pt x="1032" y="4945"/>
                </a:cubicBezTo>
                <a:cubicBezTo>
                  <a:pt x="1013" y="4936"/>
                  <a:pt x="997" y="4911"/>
                  <a:pt x="964" y="4923"/>
                </a:cubicBezTo>
                <a:cubicBezTo>
                  <a:pt x="933" y="4935"/>
                  <a:pt x="932" y="4973"/>
                  <a:pt x="903" y="4974"/>
                </a:cubicBezTo>
                <a:cubicBezTo>
                  <a:pt x="869" y="4975"/>
                  <a:pt x="845" y="4931"/>
                  <a:pt x="805" y="4935"/>
                </a:cubicBezTo>
                <a:cubicBezTo>
                  <a:pt x="781" y="4937"/>
                  <a:pt x="736" y="4989"/>
                  <a:pt x="718" y="4950"/>
                </a:cubicBezTo>
                <a:cubicBezTo>
                  <a:pt x="729" y="4951"/>
                  <a:pt x="739" y="4949"/>
                  <a:pt x="747" y="4942"/>
                </a:cubicBezTo>
                <a:cubicBezTo>
                  <a:pt x="725" y="4939"/>
                  <a:pt x="716" y="4931"/>
                  <a:pt x="719" y="4917"/>
                </a:cubicBezTo>
                <a:cubicBezTo>
                  <a:pt x="733" y="4910"/>
                  <a:pt x="751" y="4913"/>
                  <a:pt x="728" y="4893"/>
                </a:cubicBezTo>
                <a:cubicBezTo>
                  <a:pt x="719" y="4885"/>
                  <a:pt x="762" y="4922"/>
                  <a:pt x="728" y="4893"/>
                </a:cubicBezTo>
                <a:close/>
                <a:moveTo>
                  <a:pt x="918" y="5034"/>
                </a:moveTo>
                <a:cubicBezTo>
                  <a:pt x="910" y="5035"/>
                  <a:pt x="902" y="5034"/>
                  <a:pt x="895" y="5032"/>
                </a:cubicBezTo>
                <a:cubicBezTo>
                  <a:pt x="902" y="5034"/>
                  <a:pt x="910" y="5035"/>
                  <a:pt x="918" y="5034"/>
                </a:cubicBezTo>
                <a:close/>
                <a:moveTo>
                  <a:pt x="880" y="5098"/>
                </a:moveTo>
                <a:cubicBezTo>
                  <a:pt x="881" y="5110"/>
                  <a:pt x="863" y="5105"/>
                  <a:pt x="866" y="5097"/>
                </a:cubicBezTo>
                <a:cubicBezTo>
                  <a:pt x="871" y="5090"/>
                  <a:pt x="876" y="5090"/>
                  <a:pt x="880" y="5098"/>
                </a:cubicBezTo>
                <a:cubicBezTo>
                  <a:pt x="881" y="5105"/>
                  <a:pt x="880" y="5096"/>
                  <a:pt x="880" y="5098"/>
                </a:cubicBezTo>
                <a:close/>
                <a:moveTo>
                  <a:pt x="783" y="5126"/>
                </a:moveTo>
                <a:cubicBezTo>
                  <a:pt x="777" y="5118"/>
                  <a:pt x="719" y="5102"/>
                  <a:pt x="715" y="5101"/>
                </a:cubicBezTo>
                <a:cubicBezTo>
                  <a:pt x="738" y="5109"/>
                  <a:pt x="760" y="5118"/>
                  <a:pt x="783" y="5126"/>
                </a:cubicBezTo>
                <a:cubicBezTo>
                  <a:pt x="783" y="5126"/>
                  <a:pt x="760" y="5118"/>
                  <a:pt x="783" y="5126"/>
                </a:cubicBezTo>
                <a:close/>
                <a:moveTo>
                  <a:pt x="737" y="5991"/>
                </a:moveTo>
                <a:cubicBezTo>
                  <a:pt x="753" y="5990"/>
                  <a:pt x="677" y="5990"/>
                  <a:pt x="711" y="5994"/>
                </a:cubicBezTo>
                <a:cubicBezTo>
                  <a:pt x="720" y="5993"/>
                  <a:pt x="728" y="5992"/>
                  <a:pt x="737" y="5991"/>
                </a:cubicBezTo>
                <a:close/>
                <a:moveTo>
                  <a:pt x="654" y="4862"/>
                </a:moveTo>
                <a:cubicBezTo>
                  <a:pt x="661" y="4827"/>
                  <a:pt x="712" y="4855"/>
                  <a:pt x="704" y="4868"/>
                </a:cubicBezTo>
                <a:cubicBezTo>
                  <a:pt x="691" y="4886"/>
                  <a:pt x="646" y="4899"/>
                  <a:pt x="654" y="4862"/>
                </a:cubicBezTo>
                <a:cubicBezTo>
                  <a:pt x="657" y="4846"/>
                  <a:pt x="651" y="4873"/>
                  <a:pt x="654" y="4862"/>
                </a:cubicBezTo>
                <a:close/>
                <a:moveTo>
                  <a:pt x="610" y="5481"/>
                </a:moveTo>
                <a:cubicBezTo>
                  <a:pt x="618" y="5482"/>
                  <a:pt x="627" y="5483"/>
                  <a:pt x="635" y="5484"/>
                </a:cubicBezTo>
                <a:cubicBezTo>
                  <a:pt x="619" y="5480"/>
                  <a:pt x="602" y="5480"/>
                  <a:pt x="586" y="5483"/>
                </a:cubicBezTo>
                <a:cubicBezTo>
                  <a:pt x="580" y="5438"/>
                  <a:pt x="605" y="5420"/>
                  <a:pt x="648" y="5435"/>
                </a:cubicBezTo>
                <a:cubicBezTo>
                  <a:pt x="644" y="5459"/>
                  <a:pt x="604" y="5452"/>
                  <a:pt x="610" y="5481"/>
                </a:cubicBezTo>
                <a:cubicBezTo>
                  <a:pt x="618" y="5482"/>
                  <a:pt x="604" y="5452"/>
                  <a:pt x="610" y="5481"/>
                </a:cubicBezTo>
                <a:close/>
                <a:moveTo>
                  <a:pt x="679" y="5601"/>
                </a:moveTo>
                <a:cubicBezTo>
                  <a:pt x="703" y="5586"/>
                  <a:pt x="678" y="5643"/>
                  <a:pt x="662" y="5653"/>
                </a:cubicBezTo>
                <a:cubicBezTo>
                  <a:pt x="633" y="5671"/>
                  <a:pt x="558" y="5675"/>
                  <a:pt x="526" y="5669"/>
                </a:cubicBezTo>
                <a:cubicBezTo>
                  <a:pt x="568" y="5626"/>
                  <a:pt x="631" y="5633"/>
                  <a:pt x="679" y="5601"/>
                </a:cubicBezTo>
                <a:cubicBezTo>
                  <a:pt x="695" y="5591"/>
                  <a:pt x="633" y="5631"/>
                  <a:pt x="679" y="5601"/>
                </a:cubicBezTo>
                <a:close/>
                <a:moveTo>
                  <a:pt x="663" y="4946"/>
                </a:moveTo>
                <a:cubicBezTo>
                  <a:pt x="641" y="4960"/>
                  <a:pt x="619" y="4960"/>
                  <a:pt x="598" y="4946"/>
                </a:cubicBezTo>
                <a:cubicBezTo>
                  <a:pt x="620" y="4934"/>
                  <a:pt x="641" y="4927"/>
                  <a:pt x="663" y="4946"/>
                </a:cubicBezTo>
                <a:close/>
                <a:moveTo>
                  <a:pt x="547" y="4439"/>
                </a:moveTo>
                <a:cubicBezTo>
                  <a:pt x="582" y="4437"/>
                  <a:pt x="540" y="4472"/>
                  <a:pt x="541" y="4464"/>
                </a:cubicBezTo>
                <a:cubicBezTo>
                  <a:pt x="542" y="4461"/>
                  <a:pt x="523" y="4440"/>
                  <a:pt x="547" y="4439"/>
                </a:cubicBezTo>
                <a:cubicBezTo>
                  <a:pt x="555" y="4438"/>
                  <a:pt x="539" y="4439"/>
                  <a:pt x="547" y="4439"/>
                </a:cubicBezTo>
                <a:close/>
                <a:moveTo>
                  <a:pt x="552" y="4745"/>
                </a:moveTo>
                <a:cubicBezTo>
                  <a:pt x="549" y="4754"/>
                  <a:pt x="545" y="4748"/>
                  <a:pt x="538" y="4751"/>
                </a:cubicBezTo>
                <a:cubicBezTo>
                  <a:pt x="543" y="4749"/>
                  <a:pt x="547" y="4747"/>
                  <a:pt x="552" y="4745"/>
                </a:cubicBezTo>
                <a:cubicBezTo>
                  <a:pt x="550" y="4750"/>
                  <a:pt x="549" y="4746"/>
                  <a:pt x="552" y="4745"/>
                </a:cubicBezTo>
                <a:close/>
                <a:moveTo>
                  <a:pt x="520" y="4781"/>
                </a:moveTo>
                <a:cubicBezTo>
                  <a:pt x="545" y="4787"/>
                  <a:pt x="570" y="4793"/>
                  <a:pt x="596" y="4799"/>
                </a:cubicBezTo>
                <a:cubicBezTo>
                  <a:pt x="597" y="4773"/>
                  <a:pt x="607" y="4757"/>
                  <a:pt x="577" y="4747"/>
                </a:cubicBezTo>
                <a:cubicBezTo>
                  <a:pt x="606" y="4756"/>
                  <a:pt x="644" y="4770"/>
                  <a:pt x="604" y="4798"/>
                </a:cubicBezTo>
                <a:cubicBezTo>
                  <a:pt x="590" y="4807"/>
                  <a:pt x="531" y="4783"/>
                  <a:pt x="520" y="4781"/>
                </a:cubicBezTo>
                <a:cubicBezTo>
                  <a:pt x="485" y="4777"/>
                  <a:pt x="446" y="4784"/>
                  <a:pt x="411" y="4785"/>
                </a:cubicBezTo>
                <a:cubicBezTo>
                  <a:pt x="447" y="4784"/>
                  <a:pt x="484" y="4782"/>
                  <a:pt x="520" y="4781"/>
                </a:cubicBezTo>
                <a:close/>
                <a:moveTo>
                  <a:pt x="509" y="4944"/>
                </a:moveTo>
                <a:cubicBezTo>
                  <a:pt x="495" y="4944"/>
                  <a:pt x="483" y="4939"/>
                  <a:pt x="474" y="4927"/>
                </a:cubicBezTo>
                <a:cubicBezTo>
                  <a:pt x="498" y="4907"/>
                  <a:pt x="508" y="4915"/>
                  <a:pt x="509" y="4944"/>
                </a:cubicBezTo>
                <a:cubicBezTo>
                  <a:pt x="495" y="4944"/>
                  <a:pt x="509" y="4936"/>
                  <a:pt x="509" y="4944"/>
                </a:cubicBezTo>
                <a:close/>
                <a:moveTo>
                  <a:pt x="349" y="4595"/>
                </a:moveTo>
                <a:cubicBezTo>
                  <a:pt x="330" y="4606"/>
                  <a:pt x="314" y="4605"/>
                  <a:pt x="291" y="4595"/>
                </a:cubicBezTo>
                <a:cubicBezTo>
                  <a:pt x="316" y="4578"/>
                  <a:pt x="331" y="4577"/>
                  <a:pt x="349" y="4595"/>
                </a:cubicBezTo>
                <a:close/>
                <a:moveTo>
                  <a:pt x="309" y="4744"/>
                </a:moveTo>
                <a:cubicBezTo>
                  <a:pt x="305" y="4688"/>
                  <a:pt x="456" y="4713"/>
                  <a:pt x="483" y="4742"/>
                </a:cubicBezTo>
                <a:cubicBezTo>
                  <a:pt x="456" y="4713"/>
                  <a:pt x="437" y="4737"/>
                  <a:pt x="452" y="4766"/>
                </a:cubicBezTo>
                <a:cubicBezTo>
                  <a:pt x="437" y="4767"/>
                  <a:pt x="272" y="4789"/>
                  <a:pt x="309" y="4744"/>
                </a:cubicBezTo>
                <a:cubicBezTo>
                  <a:pt x="309" y="4738"/>
                  <a:pt x="294" y="4762"/>
                  <a:pt x="309" y="4744"/>
                </a:cubicBezTo>
                <a:close/>
                <a:moveTo>
                  <a:pt x="349" y="5065"/>
                </a:moveTo>
                <a:cubicBezTo>
                  <a:pt x="337" y="5065"/>
                  <a:pt x="326" y="5067"/>
                  <a:pt x="322" y="5083"/>
                </a:cubicBezTo>
                <a:cubicBezTo>
                  <a:pt x="326" y="5067"/>
                  <a:pt x="337" y="5065"/>
                  <a:pt x="349" y="5065"/>
                </a:cubicBezTo>
                <a:close/>
                <a:moveTo>
                  <a:pt x="316" y="5202"/>
                </a:moveTo>
                <a:cubicBezTo>
                  <a:pt x="321" y="5182"/>
                  <a:pt x="397" y="5141"/>
                  <a:pt x="332" y="5210"/>
                </a:cubicBezTo>
                <a:cubicBezTo>
                  <a:pt x="371" y="5210"/>
                  <a:pt x="428" y="5232"/>
                  <a:pt x="412" y="5183"/>
                </a:cubicBezTo>
                <a:cubicBezTo>
                  <a:pt x="480" y="5185"/>
                  <a:pt x="597" y="5247"/>
                  <a:pt x="659" y="5221"/>
                </a:cubicBezTo>
                <a:cubicBezTo>
                  <a:pt x="636" y="5231"/>
                  <a:pt x="610" y="5215"/>
                  <a:pt x="586" y="5215"/>
                </a:cubicBezTo>
                <a:cubicBezTo>
                  <a:pt x="587" y="5302"/>
                  <a:pt x="537" y="5249"/>
                  <a:pt x="476" y="5264"/>
                </a:cubicBezTo>
                <a:cubicBezTo>
                  <a:pt x="478" y="5171"/>
                  <a:pt x="362" y="5238"/>
                  <a:pt x="318" y="5216"/>
                </a:cubicBezTo>
                <a:cubicBezTo>
                  <a:pt x="317" y="5211"/>
                  <a:pt x="316" y="5206"/>
                  <a:pt x="316" y="5202"/>
                </a:cubicBezTo>
                <a:cubicBezTo>
                  <a:pt x="322" y="5179"/>
                  <a:pt x="312" y="5217"/>
                  <a:pt x="316" y="5202"/>
                </a:cubicBezTo>
                <a:close/>
                <a:moveTo>
                  <a:pt x="420" y="6075"/>
                </a:moveTo>
                <a:cubicBezTo>
                  <a:pt x="432" y="6072"/>
                  <a:pt x="444" y="6069"/>
                  <a:pt x="454" y="6079"/>
                </a:cubicBezTo>
                <a:cubicBezTo>
                  <a:pt x="441" y="6094"/>
                  <a:pt x="430" y="6093"/>
                  <a:pt x="420" y="6075"/>
                </a:cubicBezTo>
                <a:close/>
                <a:moveTo>
                  <a:pt x="438" y="5761"/>
                </a:moveTo>
                <a:cubicBezTo>
                  <a:pt x="451" y="5759"/>
                  <a:pt x="459" y="5751"/>
                  <a:pt x="463" y="5738"/>
                </a:cubicBezTo>
                <a:cubicBezTo>
                  <a:pt x="424" y="5712"/>
                  <a:pt x="381" y="5731"/>
                  <a:pt x="341" y="5738"/>
                </a:cubicBezTo>
                <a:cubicBezTo>
                  <a:pt x="398" y="5728"/>
                  <a:pt x="387" y="5718"/>
                  <a:pt x="346" y="5701"/>
                </a:cubicBezTo>
                <a:cubicBezTo>
                  <a:pt x="401" y="5724"/>
                  <a:pt x="459" y="5653"/>
                  <a:pt x="489" y="5735"/>
                </a:cubicBezTo>
                <a:cubicBezTo>
                  <a:pt x="455" y="5739"/>
                  <a:pt x="466" y="5756"/>
                  <a:pt x="438" y="5761"/>
                </a:cubicBezTo>
                <a:cubicBezTo>
                  <a:pt x="449" y="5759"/>
                  <a:pt x="449" y="5759"/>
                  <a:pt x="438" y="5761"/>
                </a:cubicBezTo>
                <a:close/>
                <a:moveTo>
                  <a:pt x="465" y="6048"/>
                </a:moveTo>
                <a:cubicBezTo>
                  <a:pt x="501" y="6020"/>
                  <a:pt x="681" y="6065"/>
                  <a:pt x="628" y="6119"/>
                </a:cubicBezTo>
                <a:cubicBezTo>
                  <a:pt x="592" y="6155"/>
                  <a:pt x="469" y="6066"/>
                  <a:pt x="465" y="6048"/>
                </a:cubicBezTo>
                <a:cubicBezTo>
                  <a:pt x="490" y="6029"/>
                  <a:pt x="468" y="6062"/>
                  <a:pt x="465" y="6048"/>
                </a:cubicBezTo>
                <a:close/>
                <a:moveTo>
                  <a:pt x="772" y="6229"/>
                </a:moveTo>
                <a:cubicBezTo>
                  <a:pt x="743" y="6232"/>
                  <a:pt x="525" y="6161"/>
                  <a:pt x="527" y="6153"/>
                </a:cubicBezTo>
                <a:cubicBezTo>
                  <a:pt x="530" y="6145"/>
                  <a:pt x="638" y="6159"/>
                  <a:pt x="651" y="6158"/>
                </a:cubicBezTo>
                <a:cubicBezTo>
                  <a:pt x="664" y="6157"/>
                  <a:pt x="702" y="6180"/>
                  <a:pt x="707" y="6151"/>
                </a:cubicBezTo>
                <a:cubicBezTo>
                  <a:pt x="710" y="6127"/>
                  <a:pt x="686" y="6124"/>
                  <a:pt x="669" y="6119"/>
                </a:cubicBezTo>
                <a:cubicBezTo>
                  <a:pt x="770" y="6082"/>
                  <a:pt x="789" y="6227"/>
                  <a:pt x="772" y="6229"/>
                </a:cubicBezTo>
                <a:cubicBezTo>
                  <a:pt x="748" y="6232"/>
                  <a:pt x="799" y="6225"/>
                  <a:pt x="772" y="6229"/>
                </a:cubicBezTo>
                <a:close/>
                <a:moveTo>
                  <a:pt x="814" y="5151"/>
                </a:moveTo>
                <a:cubicBezTo>
                  <a:pt x="802" y="5151"/>
                  <a:pt x="792" y="5149"/>
                  <a:pt x="786" y="5136"/>
                </a:cubicBezTo>
                <a:cubicBezTo>
                  <a:pt x="792" y="5149"/>
                  <a:pt x="802" y="5151"/>
                  <a:pt x="814" y="5151"/>
                </a:cubicBezTo>
                <a:close/>
                <a:moveTo>
                  <a:pt x="1182" y="5727"/>
                </a:moveTo>
                <a:cubicBezTo>
                  <a:pt x="1173" y="5738"/>
                  <a:pt x="1162" y="5741"/>
                  <a:pt x="1149" y="5738"/>
                </a:cubicBezTo>
                <a:cubicBezTo>
                  <a:pt x="1144" y="5775"/>
                  <a:pt x="1207" y="5782"/>
                  <a:pt x="1170" y="5821"/>
                </a:cubicBezTo>
                <a:cubicBezTo>
                  <a:pt x="1147" y="5844"/>
                  <a:pt x="1066" y="5811"/>
                  <a:pt x="1049" y="5793"/>
                </a:cubicBezTo>
                <a:cubicBezTo>
                  <a:pt x="1112" y="5755"/>
                  <a:pt x="926" y="5733"/>
                  <a:pt x="887" y="5757"/>
                </a:cubicBezTo>
                <a:cubicBezTo>
                  <a:pt x="920" y="5760"/>
                  <a:pt x="1018" y="5746"/>
                  <a:pt x="1022" y="5790"/>
                </a:cubicBezTo>
                <a:cubicBezTo>
                  <a:pt x="986" y="5791"/>
                  <a:pt x="945" y="5798"/>
                  <a:pt x="910" y="5787"/>
                </a:cubicBezTo>
                <a:cubicBezTo>
                  <a:pt x="900" y="5783"/>
                  <a:pt x="892" y="5767"/>
                  <a:pt x="889" y="5766"/>
                </a:cubicBezTo>
                <a:cubicBezTo>
                  <a:pt x="881" y="5763"/>
                  <a:pt x="861" y="5762"/>
                  <a:pt x="845" y="5759"/>
                </a:cubicBezTo>
                <a:cubicBezTo>
                  <a:pt x="818" y="5754"/>
                  <a:pt x="794" y="5774"/>
                  <a:pt x="792" y="5735"/>
                </a:cubicBezTo>
                <a:cubicBezTo>
                  <a:pt x="791" y="5708"/>
                  <a:pt x="842" y="5681"/>
                  <a:pt x="863" y="5679"/>
                </a:cubicBezTo>
                <a:cubicBezTo>
                  <a:pt x="891" y="5677"/>
                  <a:pt x="934" y="5695"/>
                  <a:pt x="967" y="5692"/>
                </a:cubicBezTo>
                <a:cubicBezTo>
                  <a:pt x="1017" y="5689"/>
                  <a:pt x="1035" y="5685"/>
                  <a:pt x="1077" y="5707"/>
                </a:cubicBezTo>
                <a:cubicBezTo>
                  <a:pt x="1122" y="5732"/>
                  <a:pt x="1116" y="5732"/>
                  <a:pt x="1163" y="5727"/>
                </a:cubicBezTo>
                <a:cubicBezTo>
                  <a:pt x="1182" y="5725"/>
                  <a:pt x="1180" y="5725"/>
                  <a:pt x="1193" y="5738"/>
                </a:cubicBezTo>
                <a:cubicBezTo>
                  <a:pt x="1189" y="5735"/>
                  <a:pt x="1185" y="5731"/>
                  <a:pt x="1182" y="5727"/>
                </a:cubicBezTo>
                <a:cubicBezTo>
                  <a:pt x="1175" y="5743"/>
                  <a:pt x="1185" y="5731"/>
                  <a:pt x="1182" y="5727"/>
                </a:cubicBezTo>
                <a:close/>
                <a:moveTo>
                  <a:pt x="1130" y="5678"/>
                </a:moveTo>
                <a:cubicBezTo>
                  <a:pt x="1136" y="5690"/>
                  <a:pt x="1144" y="5695"/>
                  <a:pt x="1155" y="5694"/>
                </a:cubicBezTo>
                <a:cubicBezTo>
                  <a:pt x="1144" y="5695"/>
                  <a:pt x="1136" y="5690"/>
                  <a:pt x="1130" y="5678"/>
                </a:cubicBezTo>
                <a:close/>
                <a:moveTo>
                  <a:pt x="1101" y="5200"/>
                </a:moveTo>
                <a:cubicBezTo>
                  <a:pt x="1117" y="5202"/>
                  <a:pt x="1120" y="5195"/>
                  <a:pt x="1110" y="5180"/>
                </a:cubicBezTo>
                <a:cubicBezTo>
                  <a:pt x="1123" y="5212"/>
                  <a:pt x="1176" y="5182"/>
                  <a:pt x="1210" y="5180"/>
                </a:cubicBezTo>
                <a:cubicBezTo>
                  <a:pt x="1232" y="5178"/>
                  <a:pt x="1252" y="5182"/>
                  <a:pt x="1274" y="5182"/>
                </a:cubicBezTo>
                <a:cubicBezTo>
                  <a:pt x="1285" y="5186"/>
                  <a:pt x="1295" y="5189"/>
                  <a:pt x="1306" y="5193"/>
                </a:cubicBezTo>
                <a:cubicBezTo>
                  <a:pt x="1315" y="5188"/>
                  <a:pt x="1324" y="5184"/>
                  <a:pt x="1333" y="5179"/>
                </a:cubicBezTo>
                <a:cubicBezTo>
                  <a:pt x="1373" y="5177"/>
                  <a:pt x="1400" y="5181"/>
                  <a:pt x="1440" y="5191"/>
                </a:cubicBezTo>
                <a:cubicBezTo>
                  <a:pt x="1464" y="5198"/>
                  <a:pt x="1544" y="5191"/>
                  <a:pt x="1556" y="5198"/>
                </a:cubicBezTo>
                <a:cubicBezTo>
                  <a:pt x="1626" y="5239"/>
                  <a:pt x="1416" y="5228"/>
                  <a:pt x="1394" y="5227"/>
                </a:cubicBezTo>
                <a:cubicBezTo>
                  <a:pt x="1330" y="5225"/>
                  <a:pt x="1146" y="5253"/>
                  <a:pt x="1101" y="5200"/>
                </a:cubicBezTo>
                <a:cubicBezTo>
                  <a:pt x="1105" y="5200"/>
                  <a:pt x="1131" y="5236"/>
                  <a:pt x="1101" y="5200"/>
                </a:cubicBezTo>
                <a:close/>
                <a:moveTo>
                  <a:pt x="1291" y="6087"/>
                </a:moveTo>
                <a:cubicBezTo>
                  <a:pt x="1337" y="6055"/>
                  <a:pt x="1378" y="6097"/>
                  <a:pt x="1422" y="6096"/>
                </a:cubicBezTo>
                <a:cubicBezTo>
                  <a:pt x="1379" y="6100"/>
                  <a:pt x="1333" y="6111"/>
                  <a:pt x="1291" y="6087"/>
                </a:cubicBezTo>
                <a:close/>
                <a:moveTo>
                  <a:pt x="1476" y="5602"/>
                </a:moveTo>
                <a:cubicBezTo>
                  <a:pt x="1478" y="5605"/>
                  <a:pt x="1481" y="5607"/>
                  <a:pt x="1485" y="5608"/>
                </a:cubicBezTo>
                <a:cubicBezTo>
                  <a:pt x="1481" y="5607"/>
                  <a:pt x="1478" y="5605"/>
                  <a:pt x="1476" y="5602"/>
                </a:cubicBezTo>
                <a:close/>
                <a:moveTo>
                  <a:pt x="1344" y="5268"/>
                </a:moveTo>
                <a:cubicBezTo>
                  <a:pt x="1420" y="5268"/>
                  <a:pt x="1496" y="5268"/>
                  <a:pt x="1572" y="5268"/>
                </a:cubicBezTo>
                <a:cubicBezTo>
                  <a:pt x="1495" y="5295"/>
                  <a:pt x="1420" y="5270"/>
                  <a:pt x="1344" y="5268"/>
                </a:cubicBezTo>
                <a:close/>
                <a:moveTo>
                  <a:pt x="1514" y="5778"/>
                </a:moveTo>
                <a:cubicBezTo>
                  <a:pt x="1511" y="5757"/>
                  <a:pt x="1576" y="5799"/>
                  <a:pt x="1577" y="5815"/>
                </a:cubicBezTo>
                <a:cubicBezTo>
                  <a:pt x="1579" y="5844"/>
                  <a:pt x="1515" y="5784"/>
                  <a:pt x="1514" y="5778"/>
                </a:cubicBezTo>
                <a:cubicBezTo>
                  <a:pt x="1513" y="5773"/>
                  <a:pt x="1517" y="5795"/>
                  <a:pt x="1514" y="5778"/>
                </a:cubicBezTo>
                <a:close/>
                <a:moveTo>
                  <a:pt x="1526" y="6025"/>
                </a:moveTo>
                <a:cubicBezTo>
                  <a:pt x="1558" y="5986"/>
                  <a:pt x="1601" y="5980"/>
                  <a:pt x="1687" y="6003"/>
                </a:cubicBezTo>
                <a:cubicBezTo>
                  <a:pt x="1635" y="6010"/>
                  <a:pt x="1584" y="6017"/>
                  <a:pt x="1526" y="6025"/>
                </a:cubicBezTo>
                <a:close/>
                <a:moveTo>
                  <a:pt x="1699" y="4834"/>
                </a:moveTo>
                <a:cubicBezTo>
                  <a:pt x="1702" y="4834"/>
                  <a:pt x="1704" y="4835"/>
                  <a:pt x="1706" y="4836"/>
                </a:cubicBezTo>
                <a:cubicBezTo>
                  <a:pt x="1704" y="4835"/>
                  <a:pt x="1702" y="4834"/>
                  <a:pt x="1699" y="4834"/>
                </a:cubicBezTo>
                <a:close/>
                <a:moveTo>
                  <a:pt x="1701" y="4746"/>
                </a:moveTo>
                <a:cubicBezTo>
                  <a:pt x="1695" y="4755"/>
                  <a:pt x="1686" y="4758"/>
                  <a:pt x="1676" y="4755"/>
                </a:cubicBezTo>
                <a:cubicBezTo>
                  <a:pt x="1684" y="4727"/>
                  <a:pt x="1709" y="4761"/>
                  <a:pt x="1711" y="4733"/>
                </a:cubicBezTo>
                <a:cubicBezTo>
                  <a:pt x="1707" y="4737"/>
                  <a:pt x="1704" y="4742"/>
                  <a:pt x="1701" y="4746"/>
                </a:cubicBezTo>
                <a:cubicBezTo>
                  <a:pt x="1695" y="4756"/>
                  <a:pt x="1707" y="4741"/>
                  <a:pt x="1701" y="4746"/>
                </a:cubicBezTo>
                <a:close/>
                <a:moveTo>
                  <a:pt x="1724" y="4686"/>
                </a:moveTo>
                <a:cubicBezTo>
                  <a:pt x="1721" y="4651"/>
                  <a:pt x="1780" y="4672"/>
                  <a:pt x="1775" y="4683"/>
                </a:cubicBezTo>
                <a:cubicBezTo>
                  <a:pt x="1767" y="4697"/>
                  <a:pt x="1727" y="4719"/>
                  <a:pt x="1724" y="4686"/>
                </a:cubicBezTo>
                <a:cubicBezTo>
                  <a:pt x="1723" y="4668"/>
                  <a:pt x="1726" y="4700"/>
                  <a:pt x="1724" y="4686"/>
                </a:cubicBezTo>
                <a:close/>
                <a:moveTo>
                  <a:pt x="1763" y="4765"/>
                </a:moveTo>
                <a:cubicBezTo>
                  <a:pt x="1727" y="4769"/>
                  <a:pt x="1758" y="4736"/>
                  <a:pt x="1758" y="4736"/>
                </a:cubicBezTo>
                <a:cubicBezTo>
                  <a:pt x="1757" y="4734"/>
                  <a:pt x="1797" y="4762"/>
                  <a:pt x="1763" y="4765"/>
                </a:cubicBezTo>
                <a:cubicBezTo>
                  <a:pt x="1752" y="4767"/>
                  <a:pt x="1772" y="4764"/>
                  <a:pt x="1763" y="4765"/>
                </a:cubicBezTo>
                <a:close/>
                <a:moveTo>
                  <a:pt x="1771" y="4246"/>
                </a:moveTo>
                <a:cubicBezTo>
                  <a:pt x="1777" y="4240"/>
                  <a:pt x="1782" y="4242"/>
                  <a:pt x="1784" y="4250"/>
                </a:cubicBezTo>
                <a:cubicBezTo>
                  <a:pt x="1778" y="4259"/>
                  <a:pt x="1773" y="4258"/>
                  <a:pt x="1771" y="4246"/>
                </a:cubicBezTo>
                <a:cubicBezTo>
                  <a:pt x="1773" y="4245"/>
                  <a:pt x="1773" y="4249"/>
                  <a:pt x="1771" y="4246"/>
                </a:cubicBezTo>
                <a:close/>
                <a:moveTo>
                  <a:pt x="1794" y="4436"/>
                </a:moveTo>
                <a:cubicBezTo>
                  <a:pt x="1761" y="4436"/>
                  <a:pt x="1794" y="4406"/>
                  <a:pt x="1794" y="4406"/>
                </a:cubicBezTo>
                <a:cubicBezTo>
                  <a:pt x="1794" y="4406"/>
                  <a:pt x="1829" y="4435"/>
                  <a:pt x="1794" y="4436"/>
                </a:cubicBezTo>
                <a:cubicBezTo>
                  <a:pt x="1787" y="4436"/>
                  <a:pt x="1804" y="4435"/>
                  <a:pt x="1794" y="4436"/>
                </a:cubicBezTo>
                <a:close/>
                <a:moveTo>
                  <a:pt x="1804" y="4164"/>
                </a:moveTo>
                <a:cubicBezTo>
                  <a:pt x="1796" y="4125"/>
                  <a:pt x="1957" y="4129"/>
                  <a:pt x="1958" y="4158"/>
                </a:cubicBezTo>
                <a:cubicBezTo>
                  <a:pt x="1959" y="4192"/>
                  <a:pt x="1812" y="4206"/>
                  <a:pt x="1804" y="4164"/>
                </a:cubicBezTo>
                <a:cubicBezTo>
                  <a:pt x="1800" y="4143"/>
                  <a:pt x="1808" y="4185"/>
                  <a:pt x="1804" y="4164"/>
                </a:cubicBezTo>
                <a:close/>
                <a:moveTo>
                  <a:pt x="1836" y="4889"/>
                </a:moveTo>
                <a:cubicBezTo>
                  <a:pt x="1827" y="4908"/>
                  <a:pt x="1864" y="4867"/>
                  <a:pt x="1823" y="4866"/>
                </a:cubicBezTo>
                <a:cubicBezTo>
                  <a:pt x="1860" y="4867"/>
                  <a:pt x="1887" y="4865"/>
                  <a:pt x="1925" y="4857"/>
                </a:cubicBezTo>
                <a:cubicBezTo>
                  <a:pt x="1892" y="4864"/>
                  <a:pt x="1850" y="4858"/>
                  <a:pt x="1836" y="4889"/>
                </a:cubicBezTo>
                <a:cubicBezTo>
                  <a:pt x="1834" y="4893"/>
                  <a:pt x="1839" y="4883"/>
                  <a:pt x="1836" y="4889"/>
                </a:cubicBezTo>
                <a:close/>
                <a:moveTo>
                  <a:pt x="1866" y="5146"/>
                </a:moveTo>
                <a:cubicBezTo>
                  <a:pt x="1894" y="5135"/>
                  <a:pt x="1894" y="5168"/>
                  <a:pt x="1913" y="5175"/>
                </a:cubicBezTo>
                <a:cubicBezTo>
                  <a:pt x="1938" y="5184"/>
                  <a:pt x="1946" y="5181"/>
                  <a:pt x="1976" y="5184"/>
                </a:cubicBezTo>
                <a:cubicBezTo>
                  <a:pt x="2008" y="5188"/>
                  <a:pt x="2091" y="5201"/>
                  <a:pt x="2089" y="5231"/>
                </a:cubicBezTo>
                <a:cubicBezTo>
                  <a:pt x="2029" y="5223"/>
                  <a:pt x="1970" y="5215"/>
                  <a:pt x="1911" y="5201"/>
                </a:cubicBezTo>
                <a:cubicBezTo>
                  <a:pt x="1901" y="5199"/>
                  <a:pt x="1801" y="5171"/>
                  <a:pt x="1866" y="5146"/>
                </a:cubicBezTo>
                <a:cubicBezTo>
                  <a:pt x="1886" y="5139"/>
                  <a:pt x="1850" y="5152"/>
                  <a:pt x="1866" y="5146"/>
                </a:cubicBezTo>
                <a:close/>
                <a:moveTo>
                  <a:pt x="1878" y="5614"/>
                </a:moveTo>
                <a:cubicBezTo>
                  <a:pt x="1871" y="5610"/>
                  <a:pt x="1864" y="5605"/>
                  <a:pt x="1857" y="5601"/>
                </a:cubicBezTo>
                <a:cubicBezTo>
                  <a:pt x="1872" y="5615"/>
                  <a:pt x="1888" y="5618"/>
                  <a:pt x="1907" y="5611"/>
                </a:cubicBezTo>
                <a:cubicBezTo>
                  <a:pt x="1897" y="5612"/>
                  <a:pt x="1888" y="5613"/>
                  <a:pt x="1878" y="5614"/>
                </a:cubicBezTo>
                <a:cubicBezTo>
                  <a:pt x="1871" y="5609"/>
                  <a:pt x="1888" y="5613"/>
                  <a:pt x="1878" y="5614"/>
                </a:cubicBezTo>
                <a:close/>
                <a:moveTo>
                  <a:pt x="2058" y="6090"/>
                </a:moveTo>
                <a:cubicBezTo>
                  <a:pt x="1951" y="6072"/>
                  <a:pt x="2047" y="6041"/>
                  <a:pt x="2100" y="6090"/>
                </a:cubicBezTo>
                <a:cubicBezTo>
                  <a:pt x="2086" y="6091"/>
                  <a:pt x="2072" y="6091"/>
                  <a:pt x="2058" y="6090"/>
                </a:cubicBezTo>
                <a:cubicBezTo>
                  <a:pt x="2040" y="6087"/>
                  <a:pt x="2067" y="6092"/>
                  <a:pt x="2058" y="6090"/>
                </a:cubicBezTo>
                <a:close/>
                <a:moveTo>
                  <a:pt x="2395" y="5778"/>
                </a:moveTo>
                <a:cubicBezTo>
                  <a:pt x="2333" y="5819"/>
                  <a:pt x="2156" y="5742"/>
                  <a:pt x="2086" y="5728"/>
                </a:cubicBezTo>
                <a:cubicBezTo>
                  <a:pt x="2053" y="5721"/>
                  <a:pt x="2027" y="5733"/>
                  <a:pt x="1996" y="5728"/>
                </a:cubicBezTo>
                <a:cubicBezTo>
                  <a:pt x="1977" y="5726"/>
                  <a:pt x="1908" y="5686"/>
                  <a:pt x="1913" y="5676"/>
                </a:cubicBezTo>
                <a:cubicBezTo>
                  <a:pt x="1907" y="5688"/>
                  <a:pt x="2073" y="5688"/>
                  <a:pt x="2089" y="5693"/>
                </a:cubicBezTo>
                <a:cubicBezTo>
                  <a:pt x="2148" y="5712"/>
                  <a:pt x="2276" y="5769"/>
                  <a:pt x="2335" y="5719"/>
                </a:cubicBezTo>
                <a:cubicBezTo>
                  <a:pt x="2314" y="5708"/>
                  <a:pt x="2292" y="5685"/>
                  <a:pt x="2268" y="5679"/>
                </a:cubicBezTo>
                <a:cubicBezTo>
                  <a:pt x="2247" y="5673"/>
                  <a:pt x="2224" y="5689"/>
                  <a:pt x="2206" y="5683"/>
                </a:cubicBezTo>
                <a:cubicBezTo>
                  <a:pt x="2172" y="5672"/>
                  <a:pt x="2141" y="5633"/>
                  <a:pt x="2139" y="5596"/>
                </a:cubicBezTo>
                <a:cubicBezTo>
                  <a:pt x="2203" y="5600"/>
                  <a:pt x="2277" y="5612"/>
                  <a:pt x="2331" y="5651"/>
                </a:cubicBezTo>
                <a:cubicBezTo>
                  <a:pt x="2341" y="5662"/>
                  <a:pt x="2344" y="5675"/>
                  <a:pt x="2340" y="5689"/>
                </a:cubicBezTo>
                <a:cubicBezTo>
                  <a:pt x="2353" y="5689"/>
                  <a:pt x="2366" y="5692"/>
                  <a:pt x="2378" y="5698"/>
                </a:cubicBezTo>
                <a:cubicBezTo>
                  <a:pt x="2393" y="5703"/>
                  <a:pt x="2436" y="5692"/>
                  <a:pt x="2433" y="5717"/>
                </a:cubicBezTo>
                <a:cubicBezTo>
                  <a:pt x="2429" y="5745"/>
                  <a:pt x="2354" y="5683"/>
                  <a:pt x="2364" y="5755"/>
                </a:cubicBezTo>
                <a:cubicBezTo>
                  <a:pt x="2369" y="5785"/>
                  <a:pt x="2487" y="5792"/>
                  <a:pt x="2510" y="5796"/>
                </a:cubicBezTo>
                <a:cubicBezTo>
                  <a:pt x="2472" y="5790"/>
                  <a:pt x="2434" y="5784"/>
                  <a:pt x="2395" y="5778"/>
                </a:cubicBezTo>
                <a:cubicBezTo>
                  <a:pt x="2388" y="5782"/>
                  <a:pt x="2434" y="5784"/>
                  <a:pt x="2395" y="5778"/>
                </a:cubicBezTo>
                <a:close/>
                <a:moveTo>
                  <a:pt x="2588" y="5474"/>
                </a:moveTo>
                <a:cubicBezTo>
                  <a:pt x="2546" y="5494"/>
                  <a:pt x="2496" y="5476"/>
                  <a:pt x="2488" y="5433"/>
                </a:cubicBezTo>
                <a:cubicBezTo>
                  <a:pt x="2521" y="5418"/>
                  <a:pt x="2628" y="5424"/>
                  <a:pt x="2588" y="5474"/>
                </a:cubicBezTo>
                <a:cubicBezTo>
                  <a:pt x="2559" y="5488"/>
                  <a:pt x="2593" y="5468"/>
                  <a:pt x="2588" y="5474"/>
                </a:cubicBezTo>
                <a:close/>
                <a:moveTo>
                  <a:pt x="2617" y="4676"/>
                </a:moveTo>
                <a:cubicBezTo>
                  <a:pt x="2608" y="4683"/>
                  <a:pt x="2624" y="4670"/>
                  <a:pt x="2617" y="4676"/>
                </a:cubicBezTo>
                <a:cubicBezTo>
                  <a:pt x="2616" y="4677"/>
                  <a:pt x="2618" y="4675"/>
                  <a:pt x="2617" y="4676"/>
                </a:cubicBezTo>
                <a:close/>
                <a:moveTo>
                  <a:pt x="2633" y="4768"/>
                </a:moveTo>
                <a:cubicBezTo>
                  <a:pt x="2645" y="4774"/>
                  <a:pt x="2640" y="4779"/>
                  <a:pt x="2618" y="4782"/>
                </a:cubicBezTo>
                <a:cubicBezTo>
                  <a:pt x="2640" y="4779"/>
                  <a:pt x="2645" y="4774"/>
                  <a:pt x="2633" y="4768"/>
                </a:cubicBezTo>
                <a:close/>
                <a:moveTo>
                  <a:pt x="2647" y="4940"/>
                </a:moveTo>
                <a:cubicBezTo>
                  <a:pt x="2651" y="4871"/>
                  <a:pt x="2707" y="5008"/>
                  <a:pt x="2675" y="4981"/>
                </a:cubicBezTo>
                <a:cubicBezTo>
                  <a:pt x="2705" y="5006"/>
                  <a:pt x="2721" y="4960"/>
                  <a:pt x="2750" y="5010"/>
                </a:cubicBezTo>
                <a:cubicBezTo>
                  <a:pt x="2731" y="5010"/>
                  <a:pt x="2660" y="5016"/>
                  <a:pt x="2647" y="5000"/>
                </a:cubicBezTo>
                <a:cubicBezTo>
                  <a:pt x="2629" y="4978"/>
                  <a:pt x="2645" y="4965"/>
                  <a:pt x="2647" y="4940"/>
                </a:cubicBezTo>
                <a:cubicBezTo>
                  <a:pt x="2647" y="4928"/>
                  <a:pt x="2646" y="4964"/>
                  <a:pt x="2647" y="4940"/>
                </a:cubicBezTo>
                <a:close/>
                <a:moveTo>
                  <a:pt x="2728" y="5095"/>
                </a:moveTo>
                <a:cubicBezTo>
                  <a:pt x="2714" y="5089"/>
                  <a:pt x="2730" y="5088"/>
                  <a:pt x="2728" y="5095"/>
                </a:cubicBezTo>
                <a:cubicBezTo>
                  <a:pt x="2726" y="5094"/>
                  <a:pt x="2728" y="5094"/>
                  <a:pt x="2728" y="5095"/>
                </a:cubicBezTo>
                <a:close/>
                <a:moveTo>
                  <a:pt x="2670" y="5573"/>
                </a:moveTo>
                <a:cubicBezTo>
                  <a:pt x="2676" y="5562"/>
                  <a:pt x="2684" y="5562"/>
                  <a:pt x="2692" y="5572"/>
                </a:cubicBezTo>
                <a:cubicBezTo>
                  <a:pt x="2685" y="5583"/>
                  <a:pt x="2678" y="5584"/>
                  <a:pt x="2670" y="5573"/>
                </a:cubicBezTo>
                <a:close/>
                <a:moveTo>
                  <a:pt x="2893" y="6355"/>
                </a:moveTo>
                <a:cubicBezTo>
                  <a:pt x="2839" y="6365"/>
                  <a:pt x="2816" y="6279"/>
                  <a:pt x="2884" y="6280"/>
                </a:cubicBezTo>
                <a:cubicBezTo>
                  <a:pt x="2933" y="6281"/>
                  <a:pt x="2946" y="6357"/>
                  <a:pt x="2893" y="6355"/>
                </a:cubicBezTo>
                <a:cubicBezTo>
                  <a:pt x="2858" y="6362"/>
                  <a:pt x="2913" y="6356"/>
                  <a:pt x="2893" y="6355"/>
                </a:cubicBezTo>
                <a:close/>
                <a:moveTo>
                  <a:pt x="2790" y="5695"/>
                </a:moveTo>
                <a:cubicBezTo>
                  <a:pt x="2736" y="5685"/>
                  <a:pt x="2758" y="5667"/>
                  <a:pt x="2729" y="5636"/>
                </a:cubicBezTo>
                <a:cubicBezTo>
                  <a:pt x="2709" y="5614"/>
                  <a:pt x="2652" y="5618"/>
                  <a:pt x="2718" y="5586"/>
                </a:cubicBezTo>
                <a:cubicBezTo>
                  <a:pt x="2687" y="5601"/>
                  <a:pt x="2719" y="5520"/>
                  <a:pt x="2720" y="5534"/>
                </a:cubicBezTo>
                <a:cubicBezTo>
                  <a:pt x="2730" y="5525"/>
                  <a:pt x="2735" y="5515"/>
                  <a:pt x="2737" y="5503"/>
                </a:cubicBezTo>
                <a:cubicBezTo>
                  <a:pt x="2728" y="5492"/>
                  <a:pt x="2717" y="5489"/>
                  <a:pt x="2702" y="5494"/>
                </a:cubicBezTo>
                <a:cubicBezTo>
                  <a:pt x="2683" y="5479"/>
                  <a:pt x="2673" y="5453"/>
                  <a:pt x="2641" y="5450"/>
                </a:cubicBezTo>
                <a:cubicBezTo>
                  <a:pt x="2673" y="5453"/>
                  <a:pt x="2689" y="5464"/>
                  <a:pt x="2724" y="5461"/>
                </a:cubicBezTo>
                <a:cubicBezTo>
                  <a:pt x="2714" y="5424"/>
                  <a:pt x="2677" y="5429"/>
                  <a:pt x="2648" y="5424"/>
                </a:cubicBezTo>
                <a:cubicBezTo>
                  <a:pt x="2664" y="5407"/>
                  <a:pt x="2683" y="5398"/>
                  <a:pt x="2706" y="5397"/>
                </a:cubicBezTo>
                <a:cubicBezTo>
                  <a:pt x="2740" y="5406"/>
                  <a:pt x="2750" y="5392"/>
                  <a:pt x="2736" y="5354"/>
                </a:cubicBezTo>
                <a:cubicBezTo>
                  <a:pt x="2741" y="5332"/>
                  <a:pt x="2723" y="5267"/>
                  <a:pt x="2741" y="5247"/>
                </a:cubicBezTo>
                <a:cubicBezTo>
                  <a:pt x="2759" y="5225"/>
                  <a:pt x="2896" y="5243"/>
                  <a:pt x="2936" y="5229"/>
                </a:cubicBezTo>
                <a:cubicBezTo>
                  <a:pt x="3021" y="5200"/>
                  <a:pt x="3036" y="5197"/>
                  <a:pt x="3118" y="5239"/>
                </a:cubicBezTo>
                <a:cubicBezTo>
                  <a:pt x="3133" y="5247"/>
                  <a:pt x="3155" y="5224"/>
                  <a:pt x="3165" y="5245"/>
                </a:cubicBezTo>
                <a:cubicBezTo>
                  <a:pt x="3184" y="5286"/>
                  <a:pt x="3129" y="5277"/>
                  <a:pt x="3107" y="5295"/>
                </a:cubicBezTo>
                <a:cubicBezTo>
                  <a:pt x="3156" y="5308"/>
                  <a:pt x="3159" y="5298"/>
                  <a:pt x="3175" y="5346"/>
                </a:cubicBezTo>
                <a:cubicBezTo>
                  <a:pt x="3184" y="5376"/>
                  <a:pt x="3178" y="5422"/>
                  <a:pt x="3177" y="5453"/>
                </a:cubicBezTo>
                <a:cubicBezTo>
                  <a:pt x="3176" y="5485"/>
                  <a:pt x="3155" y="5580"/>
                  <a:pt x="3215" y="5564"/>
                </a:cubicBezTo>
                <a:cubicBezTo>
                  <a:pt x="3217" y="5594"/>
                  <a:pt x="3116" y="5615"/>
                  <a:pt x="3188" y="5658"/>
                </a:cubicBezTo>
                <a:cubicBezTo>
                  <a:pt x="3204" y="5668"/>
                  <a:pt x="3362" y="5651"/>
                  <a:pt x="3320" y="5688"/>
                </a:cubicBezTo>
                <a:cubicBezTo>
                  <a:pt x="3283" y="5720"/>
                  <a:pt x="3205" y="5662"/>
                  <a:pt x="3170" y="5682"/>
                </a:cubicBezTo>
                <a:cubicBezTo>
                  <a:pt x="3093" y="5726"/>
                  <a:pt x="3232" y="5725"/>
                  <a:pt x="3245" y="5751"/>
                </a:cubicBezTo>
                <a:cubicBezTo>
                  <a:pt x="3224" y="5778"/>
                  <a:pt x="3062" y="5733"/>
                  <a:pt x="3027" y="5726"/>
                </a:cubicBezTo>
                <a:cubicBezTo>
                  <a:pt x="2990" y="5718"/>
                  <a:pt x="2953" y="5700"/>
                  <a:pt x="2915" y="5695"/>
                </a:cubicBezTo>
                <a:cubicBezTo>
                  <a:pt x="2873" y="5689"/>
                  <a:pt x="2832" y="5704"/>
                  <a:pt x="2790" y="5695"/>
                </a:cubicBezTo>
                <a:cubicBezTo>
                  <a:pt x="2760" y="5689"/>
                  <a:pt x="2842" y="5706"/>
                  <a:pt x="2790" y="5695"/>
                </a:cubicBezTo>
                <a:close/>
                <a:moveTo>
                  <a:pt x="3356" y="6348"/>
                </a:moveTo>
                <a:cubicBezTo>
                  <a:pt x="3364" y="6337"/>
                  <a:pt x="3374" y="6333"/>
                  <a:pt x="3387" y="6340"/>
                </a:cubicBezTo>
                <a:cubicBezTo>
                  <a:pt x="3380" y="6355"/>
                  <a:pt x="3369" y="6355"/>
                  <a:pt x="3356" y="6348"/>
                </a:cubicBezTo>
                <a:close/>
                <a:moveTo>
                  <a:pt x="3646" y="6323"/>
                </a:moveTo>
                <a:cubicBezTo>
                  <a:pt x="3628" y="6327"/>
                  <a:pt x="3641" y="6336"/>
                  <a:pt x="3651" y="6343"/>
                </a:cubicBezTo>
                <a:cubicBezTo>
                  <a:pt x="3616" y="6366"/>
                  <a:pt x="3535" y="6326"/>
                  <a:pt x="3494" y="6323"/>
                </a:cubicBezTo>
                <a:cubicBezTo>
                  <a:pt x="3432" y="6317"/>
                  <a:pt x="3370" y="6321"/>
                  <a:pt x="3308" y="6326"/>
                </a:cubicBezTo>
                <a:cubicBezTo>
                  <a:pt x="3326" y="6328"/>
                  <a:pt x="3340" y="6335"/>
                  <a:pt x="3352" y="6347"/>
                </a:cubicBezTo>
                <a:cubicBezTo>
                  <a:pt x="3316" y="6362"/>
                  <a:pt x="3312" y="6341"/>
                  <a:pt x="3279" y="6342"/>
                </a:cubicBezTo>
                <a:cubicBezTo>
                  <a:pt x="3267" y="6322"/>
                  <a:pt x="3257" y="6321"/>
                  <a:pt x="3250" y="6338"/>
                </a:cubicBezTo>
                <a:cubicBezTo>
                  <a:pt x="3243" y="6350"/>
                  <a:pt x="3233" y="6356"/>
                  <a:pt x="3218" y="6356"/>
                </a:cubicBezTo>
                <a:cubicBezTo>
                  <a:pt x="3180" y="6363"/>
                  <a:pt x="3173" y="6333"/>
                  <a:pt x="3134" y="6323"/>
                </a:cubicBezTo>
                <a:cubicBezTo>
                  <a:pt x="3182" y="6335"/>
                  <a:pt x="3175" y="6323"/>
                  <a:pt x="3215" y="6303"/>
                </a:cubicBezTo>
                <a:cubicBezTo>
                  <a:pt x="3257" y="6281"/>
                  <a:pt x="3307" y="6296"/>
                  <a:pt x="3354" y="6297"/>
                </a:cubicBezTo>
                <a:cubicBezTo>
                  <a:pt x="3485" y="6301"/>
                  <a:pt x="3609" y="6284"/>
                  <a:pt x="3739" y="6312"/>
                </a:cubicBezTo>
                <a:cubicBezTo>
                  <a:pt x="3711" y="6331"/>
                  <a:pt x="3677" y="6318"/>
                  <a:pt x="3646" y="6323"/>
                </a:cubicBezTo>
                <a:cubicBezTo>
                  <a:pt x="3641" y="6324"/>
                  <a:pt x="3677" y="6318"/>
                  <a:pt x="3646" y="6323"/>
                </a:cubicBezTo>
                <a:close/>
                <a:moveTo>
                  <a:pt x="3684" y="5200"/>
                </a:moveTo>
                <a:cubicBezTo>
                  <a:pt x="3684" y="5221"/>
                  <a:pt x="3658" y="5215"/>
                  <a:pt x="3649" y="5229"/>
                </a:cubicBezTo>
                <a:cubicBezTo>
                  <a:pt x="3665" y="5231"/>
                  <a:pt x="3682" y="5232"/>
                  <a:pt x="3698" y="5234"/>
                </a:cubicBezTo>
                <a:cubicBezTo>
                  <a:pt x="3660" y="5259"/>
                  <a:pt x="3625" y="5220"/>
                  <a:pt x="3587" y="5218"/>
                </a:cubicBezTo>
                <a:cubicBezTo>
                  <a:pt x="3559" y="5217"/>
                  <a:pt x="3504" y="5257"/>
                  <a:pt x="3487" y="5249"/>
                </a:cubicBezTo>
                <a:cubicBezTo>
                  <a:pt x="3435" y="5224"/>
                  <a:pt x="3506" y="5211"/>
                  <a:pt x="3530" y="5197"/>
                </a:cubicBezTo>
                <a:cubicBezTo>
                  <a:pt x="3534" y="5190"/>
                  <a:pt x="3669" y="5200"/>
                  <a:pt x="3684" y="5200"/>
                </a:cubicBezTo>
                <a:cubicBezTo>
                  <a:pt x="3684" y="5222"/>
                  <a:pt x="3632" y="5199"/>
                  <a:pt x="3684" y="5200"/>
                </a:cubicBezTo>
                <a:close/>
                <a:moveTo>
                  <a:pt x="3719" y="5337"/>
                </a:moveTo>
                <a:cubicBezTo>
                  <a:pt x="3745" y="5386"/>
                  <a:pt x="3652" y="5340"/>
                  <a:pt x="3658" y="5342"/>
                </a:cubicBezTo>
                <a:cubicBezTo>
                  <a:pt x="3616" y="5331"/>
                  <a:pt x="3579" y="5330"/>
                  <a:pt x="3532" y="5330"/>
                </a:cubicBezTo>
                <a:cubicBezTo>
                  <a:pt x="3588" y="5322"/>
                  <a:pt x="3677" y="5259"/>
                  <a:pt x="3719" y="5337"/>
                </a:cubicBezTo>
                <a:cubicBezTo>
                  <a:pt x="3723" y="5345"/>
                  <a:pt x="3711" y="5321"/>
                  <a:pt x="3719" y="5337"/>
                </a:cubicBezTo>
                <a:close/>
                <a:moveTo>
                  <a:pt x="3761" y="5099"/>
                </a:moveTo>
                <a:cubicBezTo>
                  <a:pt x="3752" y="5097"/>
                  <a:pt x="3748" y="5101"/>
                  <a:pt x="3750" y="5110"/>
                </a:cubicBezTo>
                <a:cubicBezTo>
                  <a:pt x="3763" y="5109"/>
                  <a:pt x="3771" y="5115"/>
                  <a:pt x="3775" y="5128"/>
                </a:cubicBezTo>
                <a:cubicBezTo>
                  <a:pt x="3761" y="5131"/>
                  <a:pt x="3741" y="5111"/>
                  <a:pt x="3725" y="5108"/>
                </a:cubicBezTo>
                <a:cubicBezTo>
                  <a:pt x="3703" y="5105"/>
                  <a:pt x="3683" y="5104"/>
                  <a:pt x="3663" y="5113"/>
                </a:cubicBezTo>
                <a:cubicBezTo>
                  <a:pt x="3622" y="5130"/>
                  <a:pt x="3606" y="5187"/>
                  <a:pt x="3555" y="5137"/>
                </a:cubicBezTo>
                <a:cubicBezTo>
                  <a:pt x="3563" y="5118"/>
                  <a:pt x="3658" y="5139"/>
                  <a:pt x="3624" y="5090"/>
                </a:cubicBezTo>
                <a:cubicBezTo>
                  <a:pt x="3611" y="5071"/>
                  <a:pt x="3486" y="5060"/>
                  <a:pt x="3469" y="5072"/>
                </a:cubicBezTo>
                <a:cubicBezTo>
                  <a:pt x="3475" y="5098"/>
                  <a:pt x="3512" y="5085"/>
                  <a:pt x="3520" y="5104"/>
                </a:cubicBezTo>
                <a:cubicBezTo>
                  <a:pt x="3537" y="5142"/>
                  <a:pt x="3502" y="5149"/>
                  <a:pt x="3473" y="5157"/>
                </a:cubicBezTo>
                <a:cubicBezTo>
                  <a:pt x="3530" y="5210"/>
                  <a:pt x="3428" y="5176"/>
                  <a:pt x="3403" y="5169"/>
                </a:cubicBezTo>
                <a:cubicBezTo>
                  <a:pt x="3395" y="5236"/>
                  <a:pt x="3320" y="5147"/>
                  <a:pt x="3427" y="5176"/>
                </a:cubicBezTo>
                <a:cubicBezTo>
                  <a:pt x="3429" y="5156"/>
                  <a:pt x="3404" y="5102"/>
                  <a:pt x="3394" y="5099"/>
                </a:cubicBezTo>
                <a:cubicBezTo>
                  <a:pt x="3377" y="5095"/>
                  <a:pt x="3261" y="5168"/>
                  <a:pt x="3306" y="5087"/>
                </a:cubicBezTo>
                <a:cubicBezTo>
                  <a:pt x="3319" y="5064"/>
                  <a:pt x="3420" y="5053"/>
                  <a:pt x="3444" y="5046"/>
                </a:cubicBezTo>
                <a:cubicBezTo>
                  <a:pt x="3457" y="5043"/>
                  <a:pt x="3557" y="4998"/>
                  <a:pt x="3563" y="4999"/>
                </a:cubicBezTo>
                <a:cubicBezTo>
                  <a:pt x="3532" y="4941"/>
                  <a:pt x="3660" y="4982"/>
                  <a:pt x="3688" y="4973"/>
                </a:cubicBezTo>
                <a:cubicBezTo>
                  <a:pt x="3687" y="4946"/>
                  <a:pt x="3610" y="4951"/>
                  <a:pt x="3641" y="4915"/>
                </a:cubicBezTo>
                <a:cubicBezTo>
                  <a:pt x="3659" y="4894"/>
                  <a:pt x="3754" y="4933"/>
                  <a:pt x="3758" y="4951"/>
                </a:cubicBezTo>
                <a:cubicBezTo>
                  <a:pt x="3760" y="4960"/>
                  <a:pt x="3735" y="4969"/>
                  <a:pt x="3733" y="4978"/>
                </a:cubicBezTo>
                <a:cubicBezTo>
                  <a:pt x="3750" y="5005"/>
                  <a:pt x="3775" y="5000"/>
                  <a:pt x="3789" y="5027"/>
                </a:cubicBezTo>
                <a:cubicBezTo>
                  <a:pt x="3776" y="5038"/>
                  <a:pt x="3774" y="5049"/>
                  <a:pt x="3782" y="5062"/>
                </a:cubicBezTo>
                <a:cubicBezTo>
                  <a:pt x="3791" y="5070"/>
                  <a:pt x="3798" y="5079"/>
                  <a:pt x="3805" y="5088"/>
                </a:cubicBezTo>
                <a:cubicBezTo>
                  <a:pt x="3792" y="5099"/>
                  <a:pt x="3777" y="5103"/>
                  <a:pt x="3761" y="5099"/>
                </a:cubicBezTo>
                <a:cubicBezTo>
                  <a:pt x="3758" y="5099"/>
                  <a:pt x="3776" y="5098"/>
                  <a:pt x="3761" y="5099"/>
                </a:cubicBezTo>
                <a:close/>
                <a:moveTo>
                  <a:pt x="3804" y="4816"/>
                </a:moveTo>
                <a:cubicBezTo>
                  <a:pt x="3811" y="4794"/>
                  <a:pt x="3833" y="4783"/>
                  <a:pt x="3855" y="4784"/>
                </a:cubicBezTo>
                <a:cubicBezTo>
                  <a:pt x="3846" y="4791"/>
                  <a:pt x="3851" y="4823"/>
                  <a:pt x="3843" y="4826"/>
                </a:cubicBezTo>
                <a:cubicBezTo>
                  <a:pt x="3834" y="4830"/>
                  <a:pt x="3795" y="4839"/>
                  <a:pt x="3804" y="4816"/>
                </a:cubicBezTo>
                <a:cubicBezTo>
                  <a:pt x="3811" y="4796"/>
                  <a:pt x="3801" y="4824"/>
                  <a:pt x="3804" y="4816"/>
                </a:cubicBezTo>
                <a:close/>
                <a:moveTo>
                  <a:pt x="3824" y="5129"/>
                </a:moveTo>
                <a:cubicBezTo>
                  <a:pt x="3828" y="5117"/>
                  <a:pt x="3820" y="5091"/>
                  <a:pt x="3849" y="5106"/>
                </a:cubicBezTo>
                <a:cubicBezTo>
                  <a:pt x="3848" y="5123"/>
                  <a:pt x="3842" y="5132"/>
                  <a:pt x="3824" y="5129"/>
                </a:cubicBezTo>
                <a:close/>
                <a:moveTo>
                  <a:pt x="3930" y="5147"/>
                </a:moveTo>
                <a:cubicBezTo>
                  <a:pt x="3882" y="5146"/>
                  <a:pt x="3882" y="5088"/>
                  <a:pt x="3840" y="5086"/>
                </a:cubicBezTo>
                <a:cubicBezTo>
                  <a:pt x="3857" y="5087"/>
                  <a:pt x="3895" y="5098"/>
                  <a:pt x="3907" y="5109"/>
                </a:cubicBezTo>
                <a:cubicBezTo>
                  <a:pt x="3911" y="5112"/>
                  <a:pt x="3948" y="5147"/>
                  <a:pt x="3930" y="5147"/>
                </a:cubicBezTo>
                <a:cubicBezTo>
                  <a:pt x="3903" y="5146"/>
                  <a:pt x="3932" y="5147"/>
                  <a:pt x="3930" y="5147"/>
                </a:cubicBezTo>
                <a:close/>
                <a:moveTo>
                  <a:pt x="3917" y="5074"/>
                </a:moveTo>
                <a:cubicBezTo>
                  <a:pt x="3888" y="5072"/>
                  <a:pt x="3860" y="5065"/>
                  <a:pt x="3830" y="5062"/>
                </a:cubicBezTo>
                <a:cubicBezTo>
                  <a:pt x="3853" y="5049"/>
                  <a:pt x="3887" y="5031"/>
                  <a:pt x="3914" y="5041"/>
                </a:cubicBezTo>
                <a:cubicBezTo>
                  <a:pt x="3941" y="5051"/>
                  <a:pt x="3960" y="5079"/>
                  <a:pt x="3917" y="5074"/>
                </a:cubicBezTo>
                <a:cubicBezTo>
                  <a:pt x="3901" y="5073"/>
                  <a:pt x="3934" y="5076"/>
                  <a:pt x="3917" y="5074"/>
                </a:cubicBezTo>
                <a:close/>
                <a:moveTo>
                  <a:pt x="3981" y="4864"/>
                </a:moveTo>
                <a:cubicBezTo>
                  <a:pt x="3946" y="4812"/>
                  <a:pt x="3920" y="4861"/>
                  <a:pt x="3879" y="4866"/>
                </a:cubicBezTo>
                <a:cubicBezTo>
                  <a:pt x="3853" y="4870"/>
                  <a:pt x="3830" y="4878"/>
                  <a:pt x="3854" y="4846"/>
                </a:cubicBezTo>
                <a:cubicBezTo>
                  <a:pt x="3867" y="4828"/>
                  <a:pt x="3938" y="4810"/>
                  <a:pt x="3959" y="4813"/>
                </a:cubicBezTo>
                <a:cubicBezTo>
                  <a:pt x="3978" y="4815"/>
                  <a:pt x="3989" y="4807"/>
                  <a:pt x="4001" y="4825"/>
                </a:cubicBezTo>
                <a:cubicBezTo>
                  <a:pt x="4009" y="4836"/>
                  <a:pt x="3999" y="4891"/>
                  <a:pt x="3981" y="4864"/>
                </a:cubicBezTo>
                <a:cubicBezTo>
                  <a:pt x="3944" y="4808"/>
                  <a:pt x="3990" y="4878"/>
                  <a:pt x="3981" y="4864"/>
                </a:cubicBezTo>
                <a:close/>
                <a:moveTo>
                  <a:pt x="4044" y="5003"/>
                </a:moveTo>
                <a:cubicBezTo>
                  <a:pt x="4086" y="5010"/>
                  <a:pt x="4112" y="5025"/>
                  <a:pt x="4148" y="5042"/>
                </a:cubicBezTo>
                <a:cubicBezTo>
                  <a:pt x="4176" y="5056"/>
                  <a:pt x="4220" y="5071"/>
                  <a:pt x="4245" y="5089"/>
                </a:cubicBezTo>
                <a:cubicBezTo>
                  <a:pt x="4209" y="5098"/>
                  <a:pt x="4163" y="5119"/>
                  <a:pt x="4125" y="5119"/>
                </a:cubicBezTo>
                <a:cubicBezTo>
                  <a:pt x="4092" y="5120"/>
                  <a:pt x="4064" y="5099"/>
                  <a:pt x="4021" y="5099"/>
                </a:cubicBezTo>
                <a:cubicBezTo>
                  <a:pt x="4037" y="5099"/>
                  <a:pt x="4105" y="5114"/>
                  <a:pt x="4114" y="5091"/>
                </a:cubicBezTo>
                <a:cubicBezTo>
                  <a:pt x="4078" y="5072"/>
                  <a:pt x="4030" y="5098"/>
                  <a:pt x="4005" y="5057"/>
                </a:cubicBezTo>
                <a:cubicBezTo>
                  <a:pt x="3988" y="5030"/>
                  <a:pt x="3994" y="4995"/>
                  <a:pt x="4044" y="5003"/>
                </a:cubicBezTo>
                <a:cubicBezTo>
                  <a:pt x="4085" y="5010"/>
                  <a:pt x="3998" y="4995"/>
                  <a:pt x="4044" y="5003"/>
                </a:cubicBezTo>
                <a:close/>
                <a:moveTo>
                  <a:pt x="4204" y="5221"/>
                </a:moveTo>
                <a:cubicBezTo>
                  <a:pt x="4127" y="5247"/>
                  <a:pt x="4062" y="5214"/>
                  <a:pt x="3994" y="5204"/>
                </a:cubicBezTo>
                <a:cubicBezTo>
                  <a:pt x="4104" y="5191"/>
                  <a:pt x="4148" y="5194"/>
                  <a:pt x="4204" y="5221"/>
                </a:cubicBezTo>
                <a:close/>
                <a:moveTo>
                  <a:pt x="4119" y="6288"/>
                </a:moveTo>
                <a:cubicBezTo>
                  <a:pt x="4081" y="6296"/>
                  <a:pt x="3976" y="6269"/>
                  <a:pt x="4070" y="6256"/>
                </a:cubicBezTo>
                <a:cubicBezTo>
                  <a:pt x="4080" y="6255"/>
                  <a:pt x="4151" y="6260"/>
                  <a:pt x="4154" y="6262"/>
                </a:cubicBezTo>
                <a:cubicBezTo>
                  <a:pt x="4189" y="6288"/>
                  <a:pt x="4148" y="6282"/>
                  <a:pt x="4119" y="6288"/>
                </a:cubicBezTo>
                <a:cubicBezTo>
                  <a:pt x="4113" y="6289"/>
                  <a:pt x="4137" y="6284"/>
                  <a:pt x="4119" y="6288"/>
                </a:cubicBezTo>
                <a:close/>
                <a:moveTo>
                  <a:pt x="4013" y="5572"/>
                </a:moveTo>
                <a:cubicBezTo>
                  <a:pt x="4091" y="5555"/>
                  <a:pt x="4120" y="5559"/>
                  <a:pt x="4217" y="5591"/>
                </a:cubicBezTo>
                <a:cubicBezTo>
                  <a:pt x="4143" y="5603"/>
                  <a:pt x="4079" y="5582"/>
                  <a:pt x="4013" y="5572"/>
                </a:cubicBezTo>
                <a:close/>
                <a:moveTo>
                  <a:pt x="4373" y="6309"/>
                </a:moveTo>
                <a:cubicBezTo>
                  <a:pt x="4355" y="6305"/>
                  <a:pt x="4336" y="6296"/>
                  <a:pt x="4317" y="6293"/>
                </a:cubicBezTo>
                <a:cubicBezTo>
                  <a:pt x="4303" y="6291"/>
                  <a:pt x="4256" y="6303"/>
                  <a:pt x="4247" y="6301"/>
                </a:cubicBezTo>
                <a:cubicBezTo>
                  <a:pt x="4230" y="6296"/>
                  <a:pt x="4194" y="6305"/>
                  <a:pt x="4238" y="6268"/>
                </a:cubicBezTo>
                <a:cubicBezTo>
                  <a:pt x="4257" y="6253"/>
                  <a:pt x="4365" y="6244"/>
                  <a:pt x="4385" y="6258"/>
                </a:cubicBezTo>
                <a:cubicBezTo>
                  <a:pt x="4402" y="6271"/>
                  <a:pt x="4411" y="6318"/>
                  <a:pt x="4373" y="6309"/>
                </a:cubicBezTo>
                <a:cubicBezTo>
                  <a:pt x="4326" y="6298"/>
                  <a:pt x="4386" y="6312"/>
                  <a:pt x="4373" y="6309"/>
                </a:cubicBezTo>
                <a:close/>
                <a:moveTo>
                  <a:pt x="4439" y="5385"/>
                </a:moveTo>
                <a:cubicBezTo>
                  <a:pt x="4434" y="5385"/>
                  <a:pt x="4429" y="5385"/>
                  <a:pt x="4424" y="5385"/>
                </a:cubicBezTo>
                <a:cubicBezTo>
                  <a:pt x="4438" y="5381"/>
                  <a:pt x="4446" y="5386"/>
                  <a:pt x="4448" y="5402"/>
                </a:cubicBezTo>
                <a:cubicBezTo>
                  <a:pt x="4445" y="5396"/>
                  <a:pt x="4442" y="5391"/>
                  <a:pt x="4439" y="5385"/>
                </a:cubicBezTo>
                <a:cubicBezTo>
                  <a:pt x="4434" y="5385"/>
                  <a:pt x="4441" y="5393"/>
                  <a:pt x="4439" y="5385"/>
                </a:cubicBezTo>
                <a:close/>
                <a:moveTo>
                  <a:pt x="4517" y="5406"/>
                </a:moveTo>
                <a:cubicBezTo>
                  <a:pt x="4519" y="5409"/>
                  <a:pt x="4520" y="5413"/>
                  <a:pt x="4522" y="5418"/>
                </a:cubicBezTo>
                <a:cubicBezTo>
                  <a:pt x="4520" y="5413"/>
                  <a:pt x="4519" y="5409"/>
                  <a:pt x="4517" y="5406"/>
                </a:cubicBezTo>
                <a:close/>
                <a:moveTo>
                  <a:pt x="4609" y="5351"/>
                </a:moveTo>
                <a:cubicBezTo>
                  <a:pt x="4605" y="5346"/>
                  <a:pt x="4600" y="5341"/>
                  <a:pt x="4596" y="5336"/>
                </a:cubicBezTo>
                <a:cubicBezTo>
                  <a:pt x="4611" y="5346"/>
                  <a:pt x="4615" y="5351"/>
                  <a:pt x="4609" y="5351"/>
                </a:cubicBezTo>
                <a:close/>
                <a:moveTo>
                  <a:pt x="4651" y="5369"/>
                </a:moveTo>
                <a:cubicBezTo>
                  <a:pt x="4641" y="5367"/>
                  <a:pt x="4632" y="5364"/>
                  <a:pt x="4623" y="5361"/>
                </a:cubicBezTo>
                <a:cubicBezTo>
                  <a:pt x="4665" y="5373"/>
                  <a:pt x="4665" y="5341"/>
                  <a:pt x="4702" y="5321"/>
                </a:cubicBezTo>
                <a:cubicBezTo>
                  <a:pt x="4682" y="5332"/>
                  <a:pt x="4661" y="5347"/>
                  <a:pt x="4651" y="5369"/>
                </a:cubicBezTo>
                <a:cubicBezTo>
                  <a:pt x="4714" y="5357"/>
                  <a:pt x="4777" y="5355"/>
                  <a:pt x="4840" y="5371"/>
                </a:cubicBezTo>
                <a:cubicBezTo>
                  <a:pt x="4777" y="5355"/>
                  <a:pt x="4714" y="5357"/>
                  <a:pt x="4651" y="5369"/>
                </a:cubicBezTo>
                <a:cubicBezTo>
                  <a:pt x="4641" y="5367"/>
                  <a:pt x="4709" y="5358"/>
                  <a:pt x="4651" y="5369"/>
                </a:cubicBezTo>
                <a:close/>
                <a:moveTo>
                  <a:pt x="4907" y="5954"/>
                </a:moveTo>
                <a:cubicBezTo>
                  <a:pt x="4857" y="5962"/>
                  <a:pt x="4885" y="5933"/>
                  <a:pt x="4852" y="5925"/>
                </a:cubicBezTo>
                <a:cubicBezTo>
                  <a:pt x="4839" y="5922"/>
                  <a:pt x="4813" y="5931"/>
                  <a:pt x="4802" y="5925"/>
                </a:cubicBezTo>
                <a:cubicBezTo>
                  <a:pt x="4769" y="5908"/>
                  <a:pt x="4741" y="5898"/>
                  <a:pt x="4798" y="5893"/>
                </a:cubicBezTo>
                <a:cubicBezTo>
                  <a:pt x="4844" y="5889"/>
                  <a:pt x="4830" y="5911"/>
                  <a:pt x="4858" y="5925"/>
                </a:cubicBezTo>
                <a:cubicBezTo>
                  <a:pt x="4847" y="5920"/>
                  <a:pt x="4954" y="5946"/>
                  <a:pt x="4907" y="5954"/>
                </a:cubicBezTo>
                <a:cubicBezTo>
                  <a:pt x="4882" y="5958"/>
                  <a:pt x="4910" y="5953"/>
                  <a:pt x="4907" y="5954"/>
                </a:cubicBezTo>
                <a:close/>
                <a:moveTo>
                  <a:pt x="4955" y="5491"/>
                </a:moveTo>
                <a:cubicBezTo>
                  <a:pt x="4934" y="5486"/>
                  <a:pt x="4731" y="5506"/>
                  <a:pt x="4813" y="5448"/>
                </a:cubicBezTo>
                <a:cubicBezTo>
                  <a:pt x="4878" y="5402"/>
                  <a:pt x="5008" y="5473"/>
                  <a:pt x="5070" y="5490"/>
                </a:cubicBezTo>
                <a:cubicBezTo>
                  <a:pt x="5032" y="5495"/>
                  <a:pt x="4992" y="5499"/>
                  <a:pt x="4955" y="5491"/>
                </a:cubicBezTo>
                <a:cubicBezTo>
                  <a:pt x="4917" y="5482"/>
                  <a:pt x="4993" y="5500"/>
                  <a:pt x="4955" y="5491"/>
                </a:cubicBezTo>
                <a:close/>
                <a:moveTo>
                  <a:pt x="5055" y="5785"/>
                </a:moveTo>
                <a:cubicBezTo>
                  <a:pt x="5031" y="5801"/>
                  <a:pt x="5011" y="5781"/>
                  <a:pt x="4992" y="5770"/>
                </a:cubicBezTo>
                <a:cubicBezTo>
                  <a:pt x="5006" y="5764"/>
                  <a:pt x="5079" y="5768"/>
                  <a:pt x="5055" y="5785"/>
                </a:cubicBezTo>
                <a:cubicBezTo>
                  <a:pt x="5030" y="5802"/>
                  <a:pt x="5057" y="5783"/>
                  <a:pt x="5055" y="5785"/>
                </a:cubicBezTo>
                <a:close/>
                <a:moveTo>
                  <a:pt x="5031" y="5558"/>
                </a:moveTo>
                <a:cubicBezTo>
                  <a:pt x="4999" y="5558"/>
                  <a:pt x="5043" y="5530"/>
                  <a:pt x="5044" y="5529"/>
                </a:cubicBezTo>
                <a:cubicBezTo>
                  <a:pt x="5059" y="5520"/>
                  <a:pt x="5127" y="5526"/>
                  <a:pt x="5142" y="5529"/>
                </a:cubicBezTo>
                <a:cubicBezTo>
                  <a:pt x="5245" y="5555"/>
                  <a:pt x="5062" y="5559"/>
                  <a:pt x="5031" y="5558"/>
                </a:cubicBezTo>
                <a:cubicBezTo>
                  <a:pt x="5024" y="5558"/>
                  <a:pt x="5080" y="5559"/>
                  <a:pt x="5031" y="5558"/>
                </a:cubicBezTo>
                <a:close/>
                <a:moveTo>
                  <a:pt x="5136" y="6255"/>
                </a:moveTo>
                <a:cubicBezTo>
                  <a:pt x="5176" y="6212"/>
                  <a:pt x="5206" y="6212"/>
                  <a:pt x="5263" y="6255"/>
                </a:cubicBezTo>
                <a:cubicBezTo>
                  <a:pt x="5219" y="6255"/>
                  <a:pt x="5179" y="6255"/>
                  <a:pt x="5136" y="6255"/>
                </a:cubicBezTo>
                <a:close/>
                <a:moveTo>
                  <a:pt x="5202" y="5567"/>
                </a:moveTo>
                <a:cubicBezTo>
                  <a:pt x="5155" y="5520"/>
                  <a:pt x="5340" y="5567"/>
                  <a:pt x="5346" y="5568"/>
                </a:cubicBezTo>
                <a:cubicBezTo>
                  <a:pt x="5314" y="5588"/>
                  <a:pt x="5232" y="5597"/>
                  <a:pt x="5202" y="5567"/>
                </a:cubicBezTo>
                <a:cubicBezTo>
                  <a:pt x="5196" y="5561"/>
                  <a:pt x="5224" y="5589"/>
                  <a:pt x="5202" y="5567"/>
                </a:cubicBezTo>
                <a:close/>
                <a:moveTo>
                  <a:pt x="5221" y="5474"/>
                </a:moveTo>
                <a:cubicBezTo>
                  <a:pt x="5320" y="5480"/>
                  <a:pt x="5419" y="5470"/>
                  <a:pt x="5517" y="5486"/>
                </a:cubicBezTo>
                <a:cubicBezTo>
                  <a:pt x="5418" y="5489"/>
                  <a:pt x="5318" y="5511"/>
                  <a:pt x="5221" y="5474"/>
                </a:cubicBezTo>
                <a:close/>
                <a:moveTo>
                  <a:pt x="5526" y="5437"/>
                </a:moveTo>
                <a:cubicBezTo>
                  <a:pt x="5574" y="5428"/>
                  <a:pt x="5623" y="5425"/>
                  <a:pt x="5671" y="5440"/>
                </a:cubicBezTo>
                <a:cubicBezTo>
                  <a:pt x="5623" y="5453"/>
                  <a:pt x="5575" y="5455"/>
                  <a:pt x="5526" y="5437"/>
                </a:cubicBezTo>
                <a:close/>
                <a:moveTo>
                  <a:pt x="5932" y="6356"/>
                </a:moveTo>
                <a:cubicBezTo>
                  <a:pt x="5905" y="6354"/>
                  <a:pt x="5881" y="6339"/>
                  <a:pt x="5859" y="6332"/>
                </a:cubicBezTo>
                <a:cubicBezTo>
                  <a:pt x="5823" y="6320"/>
                  <a:pt x="5772" y="6315"/>
                  <a:pt x="5736" y="6291"/>
                </a:cubicBezTo>
                <a:cubicBezTo>
                  <a:pt x="5770" y="6305"/>
                  <a:pt x="5807" y="6285"/>
                  <a:pt x="5843" y="6298"/>
                </a:cubicBezTo>
                <a:cubicBezTo>
                  <a:pt x="5848" y="6306"/>
                  <a:pt x="5852" y="6313"/>
                  <a:pt x="5857" y="6320"/>
                </a:cubicBezTo>
                <a:cubicBezTo>
                  <a:pt x="5875" y="6322"/>
                  <a:pt x="5893" y="6323"/>
                  <a:pt x="5911" y="6322"/>
                </a:cubicBezTo>
                <a:cubicBezTo>
                  <a:pt x="5933" y="6333"/>
                  <a:pt x="5934" y="6324"/>
                  <a:pt x="5932" y="6356"/>
                </a:cubicBezTo>
                <a:cubicBezTo>
                  <a:pt x="5925" y="6355"/>
                  <a:pt x="5933" y="6339"/>
                  <a:pt x="5932" y="6356"/>
                </a:cubicBezTo>
                <a:close/>
                <a:moveTo>
                  <a:pt x="5943" y="6288"/>
                </a:moveTo>
                <a:cubicBezTo>
                  <a:pt x="5918" y="6263"/>
                  <a:pt x="5816" y="6257"/>
                  <a:pt x="5834" y="6215"/>
                </a:cubicBezTo>
                <a:cubicBezTo>
                  <a:pt x="5837" y="6206"/>
                  <a:pt x="5880" y="6188"/>
                  <a:pt x="5888" y="6190"/>
                </a:cubicBezTo>
                <a:cubicBezTo>
                  <a:pt x="5930" y="6200"/>
                  <a:pt x="5897" y="6213"/>
                  <a:pt x="5889" y="6229"/>
                </a:cubicBezTo>
                <a:cubicBezTo>
                  <a:pt x="5947" y="6264"/>
                  <a:pt x="6026" y="6244"/>
                  <a:pt x="6075" y="6296"/>
                </a:cubicBezTo>
                <a:cubicBezTo>
                  <a:pt x="6018" y="6332"/>
                  <a:pt x="5992" y="6337"/>
                  <a:pt x="5943" y="6288"/>
                </a:cubicBezTo>
                <a:cubicBezTo>
                  <a:pt x="5920" y="6264"/>
                  <a:pt x="5995" y="6340"/>
                  <a:pt x="5943" y="6288"/>
                </a:cubicBezTo>
                <a:close/>
                <a:moveTo>
                  <a:pt x="6109" y="5639"/>
                </a:moveTo>
                <a:cubicBezTo>
                  <a:pt x="6113" y="5637"/>
                  <a:pt x="6117" y="5636"/>
                  <a:pt x="6121" y="5636"/>
                </a:cubicBezTo>
                <a:cubicBezTo>
                  <a:pt x="6117" y="5636"/>
                  <a:pt x="6113" y="5637"/>
                  <a:pt x="6109" y="5639"/>
                </a:cubicBezTo>
                <a:close/>
                <a:moveTo>
                  <a:pt x="5939" y="4889"/>
                </a:moveTo>
                <a:cubicBezTo>
                  <a:pt x="5883" y="4875"/>
                  <a:pt x="5903" y="4925"/>
                  <a:pt x="5855" y="4873"/>
                </a:cubicBezTo>
                <a:cubicBezTo>
                  <a:pt x="5912" y="4846"/>
                  <a:pt x="5859" y="4769"/>
                  <a:pt x="5827" y="4750"/>
                </a:cubicBezTo>
                <a:cubicBezTo>
                  <a:pt x="5852" y="4741"/>
                  <a:pt x="5851" y="4766"/>
                  <a:pt x="5853" y="4766"/>
                </a:cubicBezTo>
                <a:cubicBezTo>
                  <a:pt x="5866" y="4766"/>
                  <a:pt x="5898" y="4767"/>
                  <a:pt x="5917" y="4765"/>
                </a:cubicBezTo>
                <a:cubicBezTo>
                  <a:pt x="5905" y="4749"/>
                  <a:pt x="5882" y="4751"/>
                  <a:pt x="5866" y="4753"/>
                </a:cubicBezTo>
                <a:cubicBezTo>
                  <a:pt x="5881" y="4751"/>
                  <a:pt x="5883" y="4740"/>
                  <a:pt x="5897" y="4737"/>
                </a:cubicBezTo>
                <a:cubicBezTo>
                  <a:pt x="5915" y="4735"/>
                  <a:pt x="5944" y="4741"/>
                  <a:pt x="5962" y="4741"/>
                </a:cubicBezTo>
                <a:cubicBezTo>
                  <a:pt x="6012" y="4742"/>
                  <a:pt x="6046" y="4744"/>
                  <a:pt x="6083" y="4787"/>
                </a:cubicBezTo>
                <a:cubicBezTo>
                  <a:pt x="6099" y="4806"/>
                  <a:pt x="6123" y="4810"/>
                  <a:pt x="6090" y="4829"/>
                </a:cubicBezTo>
                <a:cubicBezTo>
                  <a:pt x="6074" y="4838"/>
                  <a:pt x="5951" y="4817"/>
                  <a:pt x="5933" y="4805"/>
                </a:cubicBezTo>
                <a:cubicBezTo>
                  <a:pt x="5937" y="4836"/>
                  <a:pt x="5955" y="4829"/>
                  <a:pt x="5978" y="4835"/>
                </a:cubicBezTo>
                <a:cubicBezTo>
                  <a:pt x="5973" y="4881"/>
                  <a:pt x="6055" y="4883"/>
                  <a:pt x="6092" y="4883"/>
                </a:cubicBezTo>
                <a:cubicBezTo>
                  <a:pt x="6163" y="4881"/>
                  <a:pt x="6199" y="4865"/>
                  <a:pt x="6269" y="4891"/>
                </a:cubicBezTo>
                <a:cubicBezTo>
                  <a:pt x="6356" y="4922"/>
                  <a:pt x="6507" y="4937"/>
                  <a:pt x="6587" y="4872"/>
                </a:cubicBezTo>
                <a:cubicBezTo>
                  <a:pt x="6562" y="4861"/>
                  <a:pt x="6519" y="4874"/>
                  <a:pt x="6529" y="4830"/>
                </a:cubicBezTo>
                <a:cubicBezTo>
                  <a:pt x="6571" y="4834"/>
                  <a:pt x="6613" y="4838"/>
                  <a:pt x="6655" y="4841"/>
                </a:cubicBezTo>
                <a:cubicBezTo>
                  <a:pt x="6634" y="4807"/>
                  <a:pt x="6598" y="4832"/>
                  <a:pt x="6609" y="4784"/>
                </a:cubicBezTo>
                <a:cubicBezTo>
                  <a:pt x="6639" y="4798"/>
                  <a:pt x="6703" y="4821"/>
                  <a:pt x="6730" y="4822"/>
                </a:cubicBezTo>
                <a:cubicBezTo>
                  <a:pt x="6741" y="4822"/>
                  <a:pt x="6741" y="4834"/>
                  <a:pt x="6757" y="4826"/>
                </a:cubicBezTo>
                <a:cubicBezTo>
                  <a:pt x="6771" y="4818"/>
                  <a:pt x="6741" y="4803"/>
                  <a:pt x="6735" y="4804"/>
                </a:cubicBezTo>
                <a:cubicBezTo>
                  <a:pt x="6746" y="4788"/>
                  <a:pt x="6811" y="4787"/>
                  <a:pt x="6824" y="4791"/>
                </a:cubicBezTo>
                <a:cubicBezTo>
                  <a:pt x="6828" y="4803"/>
                  <a:pt x="6822" y="4807"/>
                  <a:pt x="6805" y="4803"/>
                </a:cubicBezTo>
                <a:cubicBezTo>
                  <a:pt x="6813" y="4805"/>
                  <a:pt x="6974" y="4855"/>
                  <a:pt x="6941" y="4795"/>
                </a:cubicBezTo>
                <a:cubicBezTo>
                  <a:pt x="6966" y="4807"/>
                  <a:pt x="6999" y="4751"/>
                  <a:pt x="6962" y="4760"/>
                </a:cubicBezTo>
                <a:cubicBezTo>
                  <a:pt x="6985" y="4755"/>
                  <a:pt x="7031" y="4773"/>
                  <a:pt x="7035" y="4799"/>
                </a:cubicBezTo>
                <a:cubicBezTo>
                  <a:pt x="6974" y="4809"/>
                  <a:pt x="7017" y="4817"/>
                  <a:pt x="7042" y="4825"/>
                </a:cubicBezTo>
                <a:cubicBezTo>
                  <a:pt x="7080" y="4836"/>
                  <a:pt x="7128" y="4835"/>
                  <a:pt x="7167" y="4833"/>
                </a:cubicBezTo>
                <a:cubicBezTo>
                  <a:pt x="7159" y="4874"/>
                  <a:pt x="7121" y="4845"/>
                  <a:pt x="7098" y="4861"/>
                </a:cubicBezTo>
                <a:cubicBezTo>
                  <a:pt x="7110" y="4871"/>
                  <a:pt x="7114" y="4884"/>
                  <a:pt x="7111" y="4899"/>
                </a:cubicBezTo>
                <a:cubicBezTo>
                  <a:pt x="7064" y="4899"/>
                  <a:pt x="7016" y="4899"/>
                  <a:pt x="6969" y="4899"/>
                </a:cubicBezTo>
                <a:cubicBezTo>
                  <a:pt x="7002" y="4923"/>
                  <a:pt x="7075" y="4917"/>
                  <a:pt x="7114" y="4913"/>
                </a:cubicBezTo>
                <a:cubicBezTo>
                  <a:pt x="7136" y="4911"/>
                  <a:pt x="7159" y="4905"/>
                  <a:pt x="7180" y="4900"/>
                </a:cubicBezTo>
                <a:cubicBezTo>
                  <a:pt x="7220" y="4890"/>
                  <a:pt x="7253" y="4884"/>
                  <a:pt x="7300" y="4884"/>
                </a:cubicBezTo>
                <a:cubicBezTo>
                  <a:pt x="7301" y="4916"/>
                  <a:pt x="7293" y="4940"/>
                  <a:pt x="7254" y="4932"/>
                </a:cubicBezTo>
                <a:cubicBezTo>
                  <a:pt x="7261" y="4952"/>
                  <a:pt x="7288" y="4939"/>
                  <a:pt x="7291" y="4962"/>
                </a:cubicBezTo>
                <a:cubicBezTo>
                  <a:pt x="7276" y="4976"/>
                  <a:pt x="7240" y="4963"/>
                  <a:pt x="7267" y="4997"/>
                </a:cubicBezTo>
                <a:cubicBezTo>
                  <a:pt x="7222" y="4991"/>
                  <a:pt x="7173" y="5016"/>
                  <a:pt x="7141" y="4971"/>
                </a:cubicBezTo>
                <a:cubicBezTo>
                  <a:pt x="7097" y="5007"/>
                  <a:pt x="7170" y="4988"/>
                  <a:pt x="7099" y="5025"/>
                </a:cubicBezTo>
                <a:cubicBezTo>
                  <a:pt x="7075" y="5038"/>
                  <a:pt x="7036" y="5033"/>
                  <a:pt x="7010" y="5033"/>
                </a:cubicBezTo>
                <a:cubicBezTo>
                  <a:pt x="6961" y="5033"/>
                  <a:pt x="6939" y="5039"/>
                  <a:pt x="6909" y="5006"/>
                </a:cubicBezTo>
                <a:cubicBezTo>
                  <a:pt x="6918" y="5014"/>
                  <a:pt x="6981" y="5011"/>
                  <a:pt x="6996" y="5011"/>
                </a:cubicBezTo>
                <a:cubicBezTo>
                  <a:pt x="7035" y="5010"/>
                  <a:pt x="7036" y="5017"/>
                  <a:pt x="7074" y="4993"/>
                </a:cubicBezTo>
                <a:cubicBezTo>
                  <a:pt x="6992" y="4980"/>
                  <a:pt x="6906" y="5003"/>
                  <a:pt x="6825" y="4979"/>
                </a:cubicBezTo>
                <a:cubicBezTo>
                  <a:pt x="6873" y="4945"/>
                  <a:pt x="6915" y="4983"/>
                  <a:pt x="6962" y="4939"/>
                </a:cubicBezTo>
                <a:cubicBezTo>
                  <a:pt x="6949" y="4933"/>
                  <a:pt x="6922" y="4911"/>
                  <a:pt x="6906" y="4911"/>
                </a:cubicBezTo>
                <a:cubicBezTo>
                  <a:pt x="6887" y="4910"/>
                  <a:pt x="6879" y="4929"/>
                  <a:pt x="6860" y="4927"/>
                </a:cubicBezTo>
                <a:cubicBezTo>
                  <a:pt x="6849" y="4926"/>
                  <a:pt x="6812" y="4912"/>
                  <a:pt x="6812" y="4897"/>
                </a:cubicBezTo>
                <a:cubicBezTo>
                  <a:pt x="6812" y="4878"/>
                  <a:pt x="6851" y="4875"/>
                  <a:pt x="6861" y="4867"/>
                </a:cubicBezTo>
                <a:cubicBezTo>
                  <a:pt x="6812" y="4867"/>
                  <a:pt x="6733" y="4850"/>
                  <a:pt x="6688" y="4865"/>
                </a:cubicBezTo>
                <a:cubicBezTo>
                  <a:pt x="6678" y="4863"/>
                  <a:pt x="6669" y="4865"/>
                  <a:pt x="6661" y="4870"/>
                </a:cubicBezTo>
                <a:cubicBezTo>
                  <a:pt x="6649" y="4874"/>
                  <a:pt x="6646" y="4883"/>
                  <a:pt x="6652" y="4897"/>
                </a:cubicBezTo>
                <a:cubicBezTo>
                  <a:pt x="6641" y="4901"/>
                  <a:pt x="6614" y="4895"/>
                  <a:pt x="6608" y="4900"/>
                </a:cubicBezTo>
                <a:cubicBezTo>
                  <a:pt x="6600" y="4907"/>
                  <a:pt x="6575" y="4894"/>
                  <a:pt x="6578" y="4919"/>
                </a:cubicBezTo>
                <a:cubicBezTo>
                  <a:pt x="6581" y="4942"/>
                  <a:pt x="6598" y="4929"/>
                  <a:pt x="6611" y="4934"/>
                </a:cubicBezTo>
                <a:cubicBezTo>
                  <a:pt x="6618" y="4937"/>
                  <a:pt x="6721" y="4928"/>
                  <a:pt x="6682" y="4963"/>
                </a:cubicBezTo>
                <a:cubicBezTo>
                  <a:pt x="6660" y="4982"/>
                  <a:pt x="6545" y="4964"/>
                  <a:pt x="6515" y="4964"/>
                </a:cubicBezTo>
                <a:cubicBezTo>
                  <a:pt x="6454" y="4963"/>
                  <a:pt x="6390" y="4967"/>
                  <a:pt x="6331" y="4949"/>
                </a:cubicBezTo>
                <a:cubicBezTo>
                  <a:pt x="6264" y="4929"/>
                  <a:pt x="6221" y="4900"/>
                  <a:pt x="6149" y="4900"/>
                </a:cubicBezTo>
                <a:cubicBezTo>
                  <a:pt x="6080" y="4899"/>
                  <a:pt x="6007" y="4908"/>
                  <a:pt x="5939" y="4889"/>
                </a:cubicBezTo>
                <a:cubicBezTo>
                  <a:pt x="5918" y="4884"/>
                  <a:pt x="6015" y="4910"/>
                  <a:pt x="5939" y="4889"/>
                </a:cubicBezTo>
                <a:close/>
                <a:moveTo>
                  <a:pt x="6803" y="4953"/>
                </a:moveTo>
                <a:cubicBezTo>
                  <a:pt x="6798" y="4962"/>
                  <a:pt x="6790" y="4965"/>
                  <a:pt x="6780" y="4963"/>
                </a:cubicBezTo>
                <a:cubicBezTo>
                  <a:pt x="6783" y="4949"/>
                  <a:pt x="6788" y="4940"/>
                  <a:pt x="6803" y="4953"/>
                </a:cubicBezTo>
                <a:close/>
                <a:moveTo>
                  <a:pt x="6771" y="4967"/>
                </a:moveTo>
                <a:cubicBezTo>
                  <a:pt x="6768" y="5002"/>
                  <a:pt x="6716" y="4970"/>
                  <a:pt x="6771" y="4967"/>
                </a:cubicBezTo>
                <a:cubicBezTo>
                  <a:pt x="6770" y="4971"/>
                  <a:pt x="6760" y="4967"/>
                  <a:pt x="6771" y="4967"/>
                </a:cubicBezTo>
                <a:close/>
                <a:moveTo>
                  <a:pt x="6241" y="5263"/>
                </a:moveTo>
                <a:cubicBezTo>
                  <a:pt x="6241" y="5291"/>
                  <a:pt x="6193" y="5294"/>
                  <a:pt x="6195" y="5268"/>
                </a:cubicBezTo>
                <a:cubicBezTo>
                  <a:pt x="6196" y="5233"/>
                  <a:pt x="6240" y="5221"/>
                  <a:pt x="6241" y="5263"/>
                </a:cubicBezTo>
                <a:cubicBezTo>
                  <a:pt x="6241" y="5279"/>
                  <a:pt x="6240" y="5251"/>
                  <a:pt x="6241" y="5263"/>
                </a:cubicBezTo>
                <a:close/>
                <a:moveTo>
                  <a:pt x="6326" y="6289"/>
                </a:moveTo>
                <a:cubicBezTo>
                  <a:pt x="6291" y="6289"/>
                  <a:pt x="6255" y="6288"/>
                  <a:pt x="6221" y="6289"/>
                </a:cubicBezTo>
                <a:cubicBezTo>
                  <a:pt x="6218" y="6289"/>
                  <a:pt x="6112" y="6302"/>
                  <a:pt x="6154" y="6271"/>
                </a:cubicBezTo>
                <a:cubicBezTo>
                  <a:pt x="6179" y="6252"/>
                  <a:pt x="6268" y="6252"/>
                  <a:pt x="6297" y="6257"/>
                </a:cubicBezTo>
                <a:cubicBezTo>
                  <a:pt x="6309" y="6259"/>
                  <a:pt x="6378" y="6289"/>
                  <a:pt x="6326" y="6289"/>
                </a:cubicBezTo>
                <a:cubicBezTo>
                  <a:pt x="6297" y="6289"/>
                  <a:pt x="6336" y="6289"/>
                  <a:pt x="6326" y="6289"/>
                </a:cubicBezTo>
                <a:close/>
                <a:moveTo>
                  <a:pt x="6341" y="5228"/>
                </a:moveTo>
                <a:cubicBezTo>
                  <a:pt x="6359" y="5213"/>
                  <a:pt x="6371" y="5167"/>
                  <a:pt x="6400" y="5187"/>
                </a:cubicBezTo>
                <a:cubicBezTo>
                  <a:pt x="6447" y="5218"/>
                  <a:pt x="6349" y="5228"/>
                  <a:pt x="6341" y="5228"/>
                </a:cubicBezTo>
                <a:cubicBezTo>
                  <a:pt x="6364" y="5209"/>
                  <a:pt x="6370" y="5229"/>
                  <a:pt x="6341" y="5228"/>
                </a:cubicBezTo>
                <a:close/>
                <a:moveTo>
                  <a:pt x="6381" y="5302"/>
                </a:moveTo>
                <a:cubicBezTo>
                  <a:pt x="6396" y="5292"/>
                  <a:pt x="6412" y="5299"/>
                  <a:pt x="6427" y="5299"/>
                </a:cubicBezTo>
                <a:cubicBezTo>
                  <a:pt x="6410" y="5296"/>
                  <a:pt x="6414" y="5302"/>
                  <a:pt x="6440" y="5317"/>
                </a:cubicBezTo>
                <a:cubicBezTo>
                  <a:pt x="6419" y="5320"/>
                  <a:pt x="6396" y="5321"/>
                  <a:pt x="6381" y="5302"/>
                </a:cubicBezTo>
                <a:cubicBezTo>
                  <a:pt x="6394" y="5293"/>
                  <a:pt x="6397" y="5323"/>
                  <a:pt x="6381" y="5302"/>
                </a:cubicBezTo>
                <a:close/>
                <a:moveTo>
                  <a:pt x="6431" y="5162"/>
                </a:moveTo>
                <a:cubicBezTo>
                  <a:pt x="6523" y="5179"/>
                  <a:pt x="6623" y="5132"/>
                  <a:pt x="6705" y="5195"/>
                </a:cubicBezTo>
                <a:cubicBezTo>
                  <a:pt x="6697" y="5195"/>
                  <a:pt x="6626" y="5193"/>
                  <a:pt x="6620" y="5203"/>
                </a:cubicBezTo>
                <a:cubicBezTo>
                  <a:pt x="6620" y="5213"/>
                  <a:pt x="6623" y="5222"/>
                  <a:pt x="6629" y="5230"/>
                </a:cubicBezTo>
                <a:cubicBezTo>
                  <a:pt x="6558" y="5213"/>
                  <a:pt x="6472" y="5237"/>
                  <a:pt x="6431" y="5162"/>
                </a:cubicBezTo>
                <a:cubicBezTo>
                  <a:pt x="6525" y="5179"/>
                  <a:pt x="6472" y="5236"/>
                  <a:pt x="6431" y="5162"/>
                </a:cubicBezTo>
                <a:close/>
                <a:moveTo>
                  <a:pt x="6634" y="5315"/>
                </a:moveTo>
                <a:cubicBezTo>
                  <a:pt x="6642" y="5326"/>
                  <a:pt x="6640" y="5327"/>
                  <a:pt x="6636" y="5334"/>
                </a:cubicBezTo>
                <a:cubicBezTo>
                  <a:pt x="6641" y="5328"/>
                  <a:pt x="6640" y="5322"/>
                  <a:pt x="6634" y="5315"/>
                </a:cubicBezTo>
                <a:close/>
                <a:moveTo>
                  <a:pt x="6495" y="5307"/>
                </a:moveTo>
                <a:cubicBezTo>
                  <a:pt x="6492" y="5308"/>
                  <a:pt x="6488" y="5309"/>
                  <a:pt x="6485" y="5310"/>
                </a:cubicBezTo>
                <a:cubicBezTo>
                  <a:pt x="6486" y="5300"/>
                  <a:pt x="6489" y="5299"/>
                  <a:pt x="6495" y="5307"/>
                </a:cubicBezTo>
                <a:close/>
                <a:moveTo>
                  <a:pt x="6492" y="5327"/>
                </a:moveTo>
                <a:cubicBezTo>
                  <a:pt x="6497" y="5320"/>
                  <a:pt x="6502" y="5320"/>
                  <a:pt x="6508" y="5326"/>
                </a:cubicBezTo>
                <a:cubicBezTo>
                  <a:pt x="6503" y="5327"/>
                  <a:pt x="6497" y="5327"/>
                  <a:pt x="6492" y="5327"/>
                </a:cubicBezTo>
                <a:close/>
                <a:moveTo>
                  <a:pt x="6542" y="5379"/>
                </a:moveTo>
                <a:cubicBezTo>
                  <a:pt x="6510" y="5374"/>
                  <a:pt x="6530" y="5330"/>
                  <a:pt x="6568" y="5337"/>
                </a:cubicBezTo>
                <a:cubicBezTo>
                  <a:pt x="6560" y="5335"/>
                  <a:pt x="6612" y="5367"/>
                  <a:pt x="6607" y="5363"/>
                </a:cubicBezTo>
                <a:cubicBezTo>
                  <a:pt x="6619" y="5373"/>
                  <a:pt x="6646" y="5353"/>
                  <a:pt x="6646" y="5381"/>
                </a:cubicBezTo>
                <a:cubicBezTo>
                  <a:pt x="6645" y="5410"/>
                  <a:pt x="6554" y="5380"/>
                  <a:pt x="6542" y="5379"/>
                </a:cubicBezTo>
                <a:cubicBezTo>
                  <a:pt x="6512" y="5375"/>
                  <a:pt x="6569" y="5382"/>
                  <a:pt x="6542" y="5379"/>
                </a:cubicBezTo>
                <a:close/>
                <a:moveTo>
                  <a:pt x="6581" y="5447"/>
                </a:moveTo>
                <a:cubicBezTo>
                  <a:pt x="6557" y="5433"/>
                  <a:pt x="6626" y="5408"/>
                  <a:pt x="6652" y="5424"/>
                </a:cubicBezTo>
                <a:cubicBezTo>
                  <a:pt x="6629" y="5435"/>
                  <a:pt x="6608" y="5463"/>
                  <a:pt x="6581" y="5447"/>
                </a:cubicBezTo>
                <a:cubicBezTo>
                  <a:pt x="6573" y="5442"/>
                  <a:pt x="6610" y="5464"/>
                  <a:pt x="6581" y="5447"/>
                </a:cubicBezTo>
                <a:close/>
                <a:moveTo>
                  <a:pt x="6702" y="5368"/>
                </a:moveTo>
                <a:cubicBezTo>
                  <a:pt x="6686" y="5362"/>
                  <a:pt x="6676" y="5358"/>
                  <a:pt x="6678" y="5341"/>
                </a:cubicBezTo>
                <a:cubicBezTo>
                  <a:pt x="6682" y="5313"/>
                  <a:pt x="6716" y="5341"/>
                  <a:pt x="6726" y="5341"/>
                </a:cubicBezTo>
                <a:cubicBezTo>
                  <a:pt x="6768" y="5342"/>
                  <a:pt x="6791" y="5345"/>
                  <a:pt x="6829" y="5366"/>
                </a:cubicBezTo>
                <a:cubicBezTo>
                  <a:pt x="6786" y="5357"/>
                  <a:pt x="6744" y="5385"/>
                  <a:pt x="6702" y="5368"/>
                </a:cubicBezTo>
                <a:cubicBezTo>
                  <a:pt x="6682" y="5360"/>
                  <a:pt x="6746" y="5386"/>
                  <a:pt x="6702" y="5368"/>
                </a:cubicBezTo>
                <a:close/>
                <a:moveTo>
                  <a:pt x="6853" y="5313"/>
                </a:moveTo>
                <a:cubicBezTo>
                  <a:pt x="6834" y="5314"/>
                  <a:pt x="6804" y="5307"/>
                  <a:pt x="6815" y="5282"/>
                </a:cubicBezTo>
                <a:cubicBezTo>
                  <a:pt x="6824" y="5260"/>
                  <a:pt x="6877" y="5262"/>
                  <a:pt x="6894" y="5260"/>
                </a:cubicBezTo>
                <a:cubicBezTo>
                  <a:pt x="6871" y="5258"/>
                  <a:pt x="6853" y="5245"/>
                  <a:pt x="6836" y="5230"/>
                </a:cubicBezTo>
                <a:cubicBezTo>
                  <a:pt x="6928" y="5149"/>
                  <a:pt x="7038" y="5325"/>
                  <a:pt x="7122" y="5323"/>
                </a:cubicBezTo>
                <a:cubicBezTo>
                  <a:pt x="7032" y="5345"/>
                  <a:pt x="6943" y="5312"/>
                  <a:pt x="6853" y="5313"/>
                </a:cubicBezTo>
                <a:cubicBezTo>
                  <a:pt x="6839" y="5314"/>
                  <a:pt x="6942" y="5312"/>
                  <a:pt x="6853" y="5313"/>
                </a:cubicBezTo>
                <a:close/>
                <a:moveTo>
                  <a:pt x="6941" y="5088"/>
                </a:moveTo>
                <a:cubicBezTo>
                  <a:pt x="6907" y="5091"/>
                  <a:pt x="6812" y="5106"/>
                  <a:pt x="6783" y="5095"/>
                </a:cubicBezTo>
                <a:cubicBezTo>
                  <a:pt x="6750" y="5084"/>
                  <a:pt x="6751" y="5080"/>
                  <a:pt x="6779" y="5065"/>
                </a:cubicBezTo>
                <a:cubicBezTo>
                  <a:pt x="6860" y="5022"/>
                  <a:pt x="7004" y="5061"/>
                  <a:pt x="7089" y="5066"/>
                </a:cubicBezTo>
                <a:cubicBezTo>
                  <a:pt x="7114" y="5068"/>
                  <a:pt x="7300" y="5053"/>
                  <a:pt x="7247" y="5097"/>
                </a:cubicBezTo>
                <a:cubicBezTo>
                  <a:pt x="7228" y="5113"/>
                  <a:pt x="7147" y="5098"/>
                  <a:pt x="7123" y="5096"/>
                </a:cubicBezTo>
                <a:cubicBezTo>
                  <a:pt x="7063" y="5091"/>
                  <a:pt x="7002" y="5081"/>
                  <a:pt x="6941" y="5088"/>
                </a:cubicBezTo>
                <a:cubicBezTo>
                  <a:pt x="6888" y="5093"/>
                  <a:pt x="7036" y="5078"/>
                  <a:pt x="6941" y="5088"/>
                </a:cubicBezTo>
                <a:close/>
                <a:moveTo>
                  <a:pt x="7413" y="6238"/>
                </a:moveTo>
                <a:cubicBezTo>
                  <a:pt x="7384" y="6224"/>
                  <a:pt x="7407" y="6201"/>
                  <a:pt x="7422" y="6191"/>
                </a:cubicBezTo>
                <a:cubicBezTo>
                  <a:pt x="7438" y="6181"/>
                  <a:pt x="7473" y="6199"/>
                  <a:pt x="7491" y="6197"/>
                </a:cubicBezTo>
                <a:cubicBezTo>
                  <a:pt x="7472" y="6224"/>
                  <a:pt x="7452" y="6257"/>
                  <a:pt x="7413" y="6238"/>
                </a:cubicBezTo>
                <a:cubicBezTo>
                  <a:pt x="7401" y="6232"/>
                  <a:pt x="7453" y="6258"/>
                  <a:pt x="7413" y="6238"/>
                </a:cubicBezTo>
                <a:close/>
                <a:moveTo>
                  <a:pt x="7553" y="6101"/>
                </a:moveTo>
                <a:cubicBezTo>
                  <a:pt x="7493" y="6104"/>
                  <a:pt x="7466" y="6122"/>
                  <a:pt x="7404" y="6122"/>
                </a:cubicBezTo>
                <a:cubicBezTo>
                  <a:pt x="7334" y="6123"/>
                  <a:pt x="7263" y="6118"/>
                  <a:pt x="7194" y="6128"/>
                </a:cubicBezTo>
                <a:cubicBezTo>
                  <a:pt x="7282" y="6115"/>
                  <a:pt x="7372" y="6126"/>
                  <a:pt x="7461" y="6121"/>
                </a:cubicBezTo>
                <a:cubicBezTo>
                  <a:pt x="7444" y="6076"/>
                  <a:pt x="7494" y="6051"/>
                  <a:pt x="7531" y="6081"/>
                </a:cubicBezTo>
                <a:cubicBezTo>
                  <a:pt x="7520" y="6100"/>
                  <a:pt x="7493" y="6080"/>
                  <a:pt x="7486" y="6105"/>
                </a:cubicBezTo>
                <a:cubicBezTo>
                  <a:pt x="7504" y="6103"/>
                  <a:pt x="7565" y="6088"/>
                  <a:pt x="7575" y="6100"/>
                </a:cubicBezTo>
                <a:cubicBezTo>
                  <a:pt x="7568" y="6112"/>
                  <a:pt x="7561" y="6112"/>
                  <a:pt x="7553" y="6101"/>
                </a:cubicBezTo>
                <a:cubicBezTo>
                  <a:pt x="7530" y="6102"/>
                  <a:pt x="7561" y="6112"/>
                  <a:pt x="7553" y="6101"/>
                </a:cubicBezTo>
                <a:close/>
                <a:moveTo>
                  <a:pt x="7663" y="6111"/>
                </a:moveTo>
                <a:cubicBezTo>
                  <a:pt x="7666" y="6085"/>
                  <a:pt x="7639" y="6096"/>
                  <a:pt x="7630" y="6080"/>
                </a:cubicBezTo>
                <a:cubicBezTo>
                  <a:pt x="7642" y="6060"/>
                  <a:pt x="7663" y="6080"/>
                  <a:pt x="7680" y="6073"/>
                </a:cubicBezTo>
                <a:cubicBezTo>
                  <a:pt x="7656" y="6006"/>
                  <a:pt x="7522" y="6025"/>
                  <a:pt x="7461" y="6019"/>
                </a:cubicBezTo>
                <a:cubicBezTo>
                  <a:pt x="7569" y="5978"/>
                  <a:pt x="7720" y="5989"/>
                  <a:pt x="7833" y="5988"/>
                </a:cubicBezTo>
                <a:cubicBezTo>
                  <a:pt x="7893" y="5987"/>
                  <a:pt x="7953" y="5987"/>
                  <a:pt x="8013" y="5976"/>
                </a:cubicBezTo>
                <a:cubicBezTo>
                  <a:pt x="8077" y="5965"/>
                  <a:pt x="8135" y="5945"/>
                  <a:pt x="8195" y="5983"/>
                </a:cubicBezTo>
                <a:cubicBezTo>
                  <a:pt x="8108" y="5999"/>
                  <a:pt x="8022" y="6013"/>
                  <a:pt x="7933" y="6020"/>
                </a:cubicBezTo>
                <a:cubicBezTo>
                  <a:pt x="7870" y="6025"/>
                  <a:pt x="7762" y="5983"/>
                  <a:pt x="7739" y="6067"/>
                </a:cubicBezTo>
                <a:cubicBezTo>
                  <a:pt x="7776" y="6071"/>
                  <a:pt x="7841" y="6044"/>
                  <a:pt x="7869" y="6055"/>
                </a:cubicBezTo>
                <a:cubicBezTo>
                  <a:pt x="7899" y="6065"/>
                  <a:pt x="7892" y="6076"/>
                  <a:pt x="7869" y="6087"/>
                </a:cubicBezTo>
                <a:cubicBezTo>
                  <a:pt x="7841" y="6101"/>
                  <a:pt x="7793" y="6082"/>
                  <a:pt x="7762" y="6092"/>
                </a:cubicBezTo>
                <a:cubicBezTo>
                  <a:pt x="7731" y="6101"/>
                  <a:pt x="7694" y="6149"/>
                  <a:pt x="7663" y="6111"/>
                </a:cubicBezTo>
                <a:cubicBezTo>
                  <a:pt x="7666" y="6085"/>
                  <a:pt x="7677" y="6128"/>
                  <a:pt x="7663" y="6111"/>
                </a:cubicBezTo>
                <a:close/>
                <a:moveTo>
                  <a:pt x="7920" y="6096"/>
                </a:moveTo>
                <a:cubicBezTo>
                  <a:pt x="7916" y="6099"/>
                  <a:pt x="7906" y="6095"/>
                  <a:pt x="7920" y="6096"/>
                </a:cubicBezTo>
                <a:cubicBezTo>
                  <a:pt x="7919" y="6097"/>
                  <a:pt x="7918" y="6096"/>
                  <a:pt x="7920" y="6096"/>
                </a:cubicBezTo>
                <a:close/>
                <a:moveTo>
                  <a:pt x="7815" y="6263"/>
                </a:moveTo>
                <a:cubicBezTo>
                  <a:pt x="7807" y="6311"/>
                  <a:pt x="7664" y="6281"/>
                  <a:pt x="7694" y="6239"/>
                </a:cubicBezTo>
                <a:cubicBezTo>
                  <a:pt x="7709" y="6218"/>
                  <a:pt x="7821" y="6226"/>
                  <a:pt x="7815" y="6263"/>
                </a:cubicBezTo>
                <a:cubicBezTo>
                  <a:pt x="7813" y="6277"/>
                  <a:pt x="7818" y="6249"/>
                  <a:pt x="7815" y="6263"/>
                </a:cubicBezTo>
                <a:close/>
                <a:moveTo>
                  <a:pt x="7957" y="6248"/>
                </a:moveTo>
                <a:cubicBezTo>
                  <a:pt x="7934" y="6242"/>
                  <a:pt x="7802" y="6281"/>
                  <a:pt x="7851" y="6224"/>
                </a:cubicBezTo>
                <a:cubicBezTo>
                  <a:pt x="7884" y="6185"/>
                  <a:pt x="8086" y="6214"/>
                  <a:pt x="8135" y="6215"/>
                </a:cubicBezTo>
                <a:cubicBezTo>
                  <a:pt x="8075" y="6226"/>
                  <a:pt x="8021" y="6262"/>
                  <a:pt x="7957" y="6248"/>
                </a:cubicBezTo>
                <a:cubicBezTo>
                  <a:pt x="7926" y="6241"/>
                  <a:pt x="8024" y="6263"/>
                  <a:pt x="7957" y="6248"/>
                </a:cubicBezTo>
                <a:close/>
                <a:moveTo>
                  <a:pt x="8123" y="6168"/>
                </a:moveTo>
                <a:cubicBezTo>
                  <a:pt x="8173" y="6140"/>
                  <a:pt x="8215" y="6129"/>
                  <a:pt x="8262" y="6146"/>
                </a:cubicBezTo>
                <a:cubicBezTo>
                  <a:pt x="8218" y="6150"/>
                  <a:pt x="8182" y="6193"/>
                  <a:pt x="8123" y="6168"/>
                </a:cubicBezTo>
                <a:close/>
                <a:moveTo>
                  <a:pt x="8662" y="6055"/>
                </a:moveTo>
                <a:cubicBezTo>
                  <a:pt x="8611" y="6073"/>
                  <a:pt x="8531" y="6062"/>
                  <a:pt x="8476" y="6069"/>
                </a:cubicBezTo>
                <a:cubicBezTo>
                  <a:pt x="8406" y="6079"/>
                  <a:pt x="8341" y="6077"/>
                  <a:pt x="8271" y="6080"/>
                </a:cubicBezTo>
                <a:cubicBezTo>
                  <a:pt x="8233" y="6082"/>
                  <a:pt x="8185" y="6101"/>
                  <a:pt x="8147" y="6091"/>
                </a:cubicBezTo>
                <a:cubicBezTo>
                  <a:pt x="8111" y="6082"/>
                  <a:pt x="8094" y="6069"/>
                  <a:pt x="8141" y="6059"/>
                </a:cubicBezTo>
                <a:cubicBezTo>
                  <a:pt x="8157" y="6055"/>
                  <a:pt x="8176" y="6072"/>
                  <a:pt x="8193" y="6069"/>
                </a:cubicBezTo>
                <a:cubicBezTo>
                  <a:pt x="8212" y="6065"/>
                  <a:pt x="8220" y="6044"/>
                  <a:pt x="8234" y="6041"/>
                </a:cubicBezTo>
                <a:cubicBezTo>
                  <a:pt x="8278" y="6033"/>
                  <a:pt x="8333" y="6060"/>
                  <a:pt x="8385" y="6051"/>
                </a:cubicBezTo>
                <a:cubicBezTo>
                  <a:pt x="8445" y="6040"/>
                  <a:pt x="8493" y="6027"/>
                  <a:pt x="8554" y="6031"/>
                </a:cubicBezTo>
                <a:cubicBezTo>
                  <a:pt x="8554" y="6031"/>
                  <a:pt x="8667" y="6032"/>
                  <a:pt x="8659" y="6026"/>
                </a:cubicBezTo>
                <a:cubicBezTo>
                  <a:pt x="8665" y="6031"/>
                  <a:pt x="8692" y="6045"/>
                  <a:pt x="8662" y="6055"/>
                </a:cubicBezTo>
                <a:cubicBezTo>
                  <a:pt x="8657" y="6057"/>
                  <a:pt x="8670" y="6053"/>
                  <a:pt x="8662" y="6055"/>
                </a:cubicBezTo>
                <a:close/>
                <a:moveTo>
                  <a:pt x="8775" y="6050"/>
                </a:moveTo>
                <a:cubicBezTo>
                  <a:pt x="8760" y="6056"/>
                  <a:pt x="8684" y="6069"/>
                  <a:pt x="8693" y="6036"/>
                </a:cubicBezTo>
                <a:cubicBezTo>
                  <a:pt x="8702" y="6008"/>
                  <a:pt x="8786" y="6025"/>
                  <a:pt x="8795" y="6041"/>
                </a:cubicBezTo>
                <a:cubicBezTo>
                  <a:pt x="8789" y="6044"/>
                  <a:pt x="8782" y="6047"/>
                  <a:pt x="8775" y="6050"/>
                </a:cubicBezTo>
                <a:cubicBezTo>
                  <a:pt x="8749" y="6060"/>
                  <a:pt x="8782" y="6047"/>
                  <a:pt x="8775" y="6050"/>
                </a:cubicBezTo>
                <a:close/>
                <a:moveTo>
                  <a:pt x="9247" y="5912"/>
                </a:moveTo>
                <a:cubicBezTo>
                  <a:pt x="9203" y="5922"/>
                  <a:pt x="9197" y="5885"/>
                  <a:pt x="9162" y="5877"/>
                </a:cubicBezTo>
                <a:cubicBezTo>
                  <a:pt x="9131" y="5870"/>
                  <a:pt x="9094" y="5883"/>
                  <a:pt x="9063" y="5891"/>
                </a:cubicBezTo>
                <a:cubicBezTo>
                  <a:pt x="9088" y="5892"/>
                  <a:pt x="9113" y="5893"/>
                  <a:pt x="9138" y="5894"/>
                </a:cubicBezTo>
                <a:cubicBezTo>
                  <a:pt x="9071" y="5907"/>
                  <a:pt x="9005" y="5938"/>
                  <a:pt x="8936" y="5917"/>
                </a:cubicBezTo>
                <a:cubicBezTo>
                  <a:pt x="8903" y="5908"/>
                  <a:pt x="8878" y="5891"/>
                  <a:pt x="8844" y="5887"/>
                </a:cubicBezTo>
                <a:cubicBezTo>
                  <a:pt x="8803" y="5881"/>
                  <a:pt x="8765" y="5919"/>
                  <a:pt x="8763" y="5862"/>
                </a:cubicBezTo>
                <a:cubicBezTo>
                  <a:pt x="8747" y="5868"/>
                  <a:pt x="8731" y="5873"/>
                  <a:pt x="8716" y="5879"/>
                </a:cubicBezTo>
                <a:cubicBezTo>
                  <a:pt x="8761" y="5866"/>
                  <a:pt x="8847" y="5825"/>
                  <a:pt x="8894" y="5838"/>
                </a:cubicBezTo>
                <a:cubicBezTo>
                  <a:pt x="8917" y="5844"/>
                  <a:pt x="8912" y="5871"/>
                  <a:pt x="8933" y="5871"/>
                </a:cubicBezTo>
                <a:cubicBezTo>
                  <a:pt x="8937" y="5857"/>
                  <a:pt x="8944" y="5846"/>
                  <a:pt x="8954" y="5836"/>
                </a:cubicBezTo>
                <a:cubicBezTo>
                  <a:pt x="8965" y="5830"/>
                  <a:pt x="8977" y="5828"/>
                  <a:pt x="8990" y="5828"/>
                </a:cubicBezTo>
                <a:cubicBezTo>
                  <a:pt x="9066" y="5811"/>
                  <a:pt x="9160" y="5828"/>
                  <a:pt x="9237" y="5830"/>
                </a:cubicBezTo>
                <a:cubicBezTo>
                  <a:pt x="9245" y="5822"/>
                  <a:pt x="9253" y="5814"/>
                  <a:pt x="9262" y="5807"/>
                </a:cubicBezTo>
                <a:cubicBezTo>
                  <a:pt x="9274" y="5806"/>
                  <a:pt x="9282" y="5813"/>
                  <a:pt x="9285" y="5828"/>
                </a:cubicBezTo>
                <a:cubicBezTo>
                  <a:pt x="9308" y="5828"/>
                  <a:pt x="9354" y="5824"/>
                  <a:pt x="9374" y="5837"/>
                </a:cubicBezTo>
                <a:cubicBezTo>
                  <a:pt x="9325" y="5873"/>
                  <a:pt x="9263" y="5848"/>
                  <a:pt x="9209" y="5866"/>
                </a:cubicBezTo>
                <a:cubicBezTo>
                  <a:pt x="9299" y="5880"/>
                  <a:pt x="9393" y="5857"/>
                  <a:pt x="9481" y="5885"/>
                </a:cubicBezTo>
                <a:cubicBezTo>
                  <a:pt x="9404" y="5900"/>
                  <a:pt x="9324" y="5895"/>
                  <a:pt x="9247" y="5912"/>
                </a:cubicBezTo>
                <a:cubicBezTo>
                  <a:pt x="9222" y="5918"/>
                  <a:pt x="9324" y="5895"/>
                  <a:pt x="9247" y="5912"/>
                </a:cubicBezTo>
                <a:close/>
                <a:moveTo>
                  <a:pt x="9399" y="5766"/>
                </a:moveTo>
                <a:cubicBezTo>
                  <a:pt x="9419" y="5758"/>
                  <a:pt x="9432" y="5758"/>
                  <a:pt x="9447" y="5771"/>
                </a:cubicBezTo>
                <a:cubicBezTo>
                  <a:pt x="9426" y="5787"/>
                  <a:pt x="9415" y="5775"/>
                  <a:pt x="9399" y="5766"/>
                </a:cubicBezTo>
                <a:close/>
                <a:moveTo>
                  <a:pt x="9471" y="5747"/>
                </a:moveTo>
                <a:cubicBezTo>
                  <a:pt x="9486" y="5744"/>
                  <a:pt x="9497" y="5751"/>
                  <a:pt x="9505" y="5767"/>
                </a:cubicBezTo>
                <a:cubicBezTo>
                  <a:pt x="9487" y="5772"/>
                  <a:pt x="9473" y="5768"/>
                  <a:pt x="9471" y="5747"/>
                </a:cubicBezTo>
                <a:cubicBezTo>
                  <a:pt x="9474" y="5745"/>
                  <a:pt x="9473" y="5769"/>
                  <a:pt x="9471" y="5747"/>
                </a:cubicBezTo>
                <a:close/>
                <a:moveTo>
                  <a:pt x="9519" y="5853"/>
                </a:moveTo>
                <a:cubicBezTo>
                  <a:pt x="9530" y="5833"/>
                  <a:pt x="9596" y="5811"/>
                  <a:pt x="9617" y="5812"/>
                </a:cubicBezTo>
                <a:cubicBezTo>
                  <a:pt x="9637" y="5812"/>
                  <a:pt x="9629" y="5807"/>
                  <a:pt x="9652" y="5814"/>
                </a:cubicBezTo>
                <a:cubicBezTo>
                  <a:pt x="9664" y="5817"/>
                  <a:pt x="9665" y="5842"/>
                  <a:pt x="9684" y="5835"/>
                </a:cubicBezTo>
                <a:cubicBezTo>
                  <a:pt x="9631" y="5851"/>
                  <a:pt x="9575" y="5867"/>
                  <a:pt x="9519" y="5853"/>
                </a:cubicBezTo>
                <a:cubicBezTo>
                  <a:pt x="9542" y="5811"/>
                  <a:pt x="9577" y="5868"/>
                  <a:pt x="9519" y="5853"/>
                </a:cubicBezTo>
                <a:close/>
                <a:moveTo>
                  <a:pt x="9672" y="5758"/>
                </a:moveTo>
                <a:cubicBezTo>
                  <a:pt x="9625" y="5763"/>
                  <a:pt x="9645" y="5735"/>
                  <a:pt x="9613" y="5729"/>
                </a:cubicBezTo>
                <a:cubicBezTo>
                  <a:pt x="9587" y="5724"/>
                  <a:pt x="9572" y="5754"/>
                  <a:pt x="9558" y="5736"/>
                </a:cubicBezTo>
                <a:cubicBezTo>
                  <a:pt x="9570" y="5717"/>
                  <a:pt x="9643" y="5729"/>
                  <a:pt x="9664" y="5727"/>
                </a:cubicBezTo>
                <a:cubicBezTo>
                  <a:pt x="9637" y="5725"/>
                  <a:pt x="9640" y="5735"/>
                  <a:pt x="9672" y="5758"/>
                </a:cubicBezTo>
                <a:cubicBezTo>
                  <a:pt x="9644" y="5761"/>
                  <a:pt x="9663" y="5747"/>
                  <a:pt x="9672" y="5758"/>
                </a:cubicBezTo>
                <a:close/>
                <a:moveTo>
                  <a:pt x="10026" y="5812"/>
                </a:moveTo>
                <a:cubicBezTo>
                  <a:pt x="9968" y="5817"/>
                  <a:pt x="9911" y="5819"/>
                  <a:pt x="9853" y="5821"/>
                </a:cubicBezTo>
                <a:cubicBezTo>
                  <a:pt x="9832" y="5821"/>
                  <a:pt x="9728" y="5841"/>
                  <a:pt x="9758" y="5797"/>
                </a:cubicBezTo>
                <a:cubicBezTo>
                  <a:pt x="9775" y="5772"/>
                  <a:pt x="9867" y="5773"/>
                  <a:pt x="9895" y="5775"/>
                </a:cubicBezTo>
                <a:cubicBezTo>
                  <a:pt x="9936" y="5777"/>
                  <a:pt x="10025" y="5763"/>
                  <a:pt x="10061" y="5777"/>
                </a:cubicBezTo>
                <a:cubicBezTo>
                  <a:pt x="10056" y="5796"/>
                  <a:pt x="10045" y="5808"/>
                  <a:pt x="10026" y="5812"/>
                </a:cubicBezTo>
                <a:cubicBezTo>
                  <a:pt x="9968" y="5817"/>
                  <a:pt x="10042" y="5811"/>
                  <a:pt x="10026" y="5812"/>
                </a:cubicBezTo>
                <a:close/>
                <a:moveTo>
                  <a:pt x="9879" y="5716"/>
                </a:moveTo>
                <a:cubicBezTo>
                  <a:pt x="9851" y="5719"/>
                  <a:pt x="9866" y="5748"/>
                  <a:pt x="9882" y="5753"/>
                </a:cubicBezTo>
                <a:cubicBezTo>
                  <a:pt x="9899" y="5728"/>
                  <a:pt x="9677" y="5699"/>
                  <a:pt x="9666" y="5699"/>
                </a:cubicBezTo>
                <a:cubicBezTo>
                  <a:pt x="9602" y="5699"/>
                  <a:pt x="9539" y="5706"/>
                  <a:pt x="9476" y="5716"/>
                </a:cubicBezTo>
                <a:cubicBezTo>
                  <a:pt x="9422" y="5724"/>
                  <a:pt x="9331" y="5767"/>
                  <a:pt x="9281" y="5735"/>
                </a:cubicBezTo>
                <a:cubicBezTo>
                  <a:pt x="9294" y="5693"/>
                  <a:pt x="9392" y="5635"/>
                  <a:pt x="9434" y="5617"/>
                </a:cubicBezTo>
                <a:cubicBezTo>
                  <a:pt x="9490" y="5593"/>
                  <a:pt x="9551" y="5597"/>
                  <a:pt x="9610" y="5596"/>
                </a:cubicBezTo>
                <a:cubicBezTo>
                  <a:pt x="9713" y="5595"/>
                  <a:pt x="9796" y="5624"/>
                  <a:pt x="9902" y="5626"/>
                </a:cubicBezTo>
                <a:cubicBezTo>
                  <a:pt x="9980" y="5627"/>
                  <a:pt x="10134" y="5617"/>
                  <a:pt x="10196" y="5579"/>
                </a:cubicBezTo>
                <a:cubicBezTo>
                  <a:pt x="10230" y="5558"/>
                  <a:pt x="10252" y="5524"/>
                  <a:pt x="10300" y="5528"/>
                </a:cubicBezTo>
                <a:cubicBezTo>
                  <a:pt x="10354" y="5533"/>
                  <a:pt x="10397" y="5594"/>
                  <a:pt x="10430" y="5634"/>
                </a:cubicBezTo>
                <a:cubicBezTo>
                  <a:pt x="10357" y="5643"/>
                  <a:pt x="10286" y="5661"/>
                  <a:pt x="10213" y="5664"/>
                </a:cubicBezTo>
                <a:cubicBezTo>
                  <a:pt x="10188" y="5665"/>
                  <a:pt x="10106" y="5644"/>
                  <a:pt x="10115" y="5690"/>
                </a:cubicBezTo>
                <a:cubicBezTo>
                  <a:pt x="10253" y="5666"/>
                  <a:pt x="10414" y="5647"/>
                  <a:pt x="10555" y="5649"/>
                </a:cubicBezTo>
                <a:cubicBezTo>
                  <a:pt x="10665" y="5651"/>
                  <a:pt x="10567" y="5695"/>
                  <a:pt x="10509" y="5700"/>
                </a:cubicBezTo>
                <a:cubicBezTo>
                  <a:pt x="10466" y="5703"/>
                  <a:pt x="10329" y="5744"/>
                  <a:pt x="10354" y="5669"/>
                </a:cubicBezTo>
                <a:cubicBezTo>
                  <a:pt x="10304" y="5656"/>
                  <a:pt x="10293" y="5692"/>
                  <a:pt x="10260" y="5694"/>
                </a:cubicBezTo>
                <a:cubicBezTo>
                  <a:pt x="10254" y="5689"/>
                  <a:pt x="10248" y="5683"/>
                  <a:pt x="10241" y="5678"/>
                </a:cubicBezTo>
                <a:cubicBezTo>
                  <a:pt x="10222" y="5671"/>
                  <a:pt x="10207" y="5675"/>
                  <a:pt x="10198" y="5691"/>
                </a:cubicBezTo>
                <a:cubicBezTo>
                  <a:pt x="10188" y="5690"/>
                  <a:pt x="10169" y="5684"/>
                  <a:pt x="10151" y="5684"/>
                </a:cubicBezTo>
                <a:cubicBezTo>
                  <a:pt x="10120" y="5683"/>
                  <a:pt x="10086" y="5693"/>
                  <a:pt x="10056" y="5697"/>
                </a:cubicBezTo>
                <a:cubicBezTo>
                  <a:pt x="9997" y="5703"/>
                  <a:pt x="9938" y="5710"/>
                  <a:pt x="9879" y="5716"/>
                </a:cubicBezTo>
                <a:cubicBezTo>
                  <a:pt x="9851" y="5719"/>
                  <a:pt x="9958" y="5708"/>
                  <a:pt x="9879" y="5716"/>
                </a:cubicBezTo>
                <a:close/>
                <a:moveTo>
                  <a:pt x="10118" y="5948"/>
                </a:moveTo>
                <a:cubicBezTo>
                  <a:pt x="10209" y="5929"/>
                  <a:pt x="10301" y="5911"/>
                  <a:pt x="10395" y="5920"/>
                </a:cubicBezTo>
                <a:cubicBezTo>
                  <a:pt x="10301" y="5918"/>
                  <a:pt x="10213" y="5968"/>
                  <a:pt x="10118" y="5948"/>
                </a:cubicBezTo>
                <a:close/>
                <a:moveTo>
                  <a:pt x="10426" y="5882"/>
                </a:moveTo>
                <a:cubicBezTo>
                  <a:pt x="10386" y="5871"/>
                  <a:pt x="10332" y="5910"/>
                  <a:pt x="10296" y="5890"/>
                </a:cubicBezTo>
                <a:cubicBezTo>
                  <a:pt x="10257" y="5868"/>
                  <a:pt x="10279" y="5868"/>
                  <a:pt x="10306" y="5860"/>
                </a:cubicBezTo>
                <a:cubicBezTo>
                  <a:pt x="10350" y="5846"/>
                  <a:pt x="10418" y="5858"/>
                  <a:pt x="10464" y="5859"/>
                </a:cubicBezTo>
                <a:cubicBezTo>
                  <a:pt x="10501" y="5859"/>
                  <a:pt x="10576" y="5834"/>
                  <a:pt x="10610" y="5850"/>
                </a:cubicBezTo>
                <a:cubicBezTo>
                  <a:pt x="10548" y="5862"/>
                  <a:pt x="10491" y="5900"/>
                  <a:pt x="10426" y="5882"/>
                </a:cubicBezTo>
                <a:cubicBezTo>
                  <a:pt x="10388" y="5871"/>
                  <a:pt x="10494" y="5900"/>
                  <a:pt x="10426" y="5882"/>
                </a:cubicBezTo>
                <a:close/>
                <a:moveTo>
                  <a:pt x="10797" y="5792"/>
                </a:moveTo>
                <a:cubicBezTo>
                  <a:pt x="10715" y="5799"/>
                  <a:pt x="10633" y="5796"/>
                  <a:pt x="10550" y="5805"/>
                </a:cubicBezTo>
                <a:cubicBezTo>
                  <a:pt x="10503" y="5811"/>
                  <a:pt x="10406" y="5836"/>
                  <a:pt x="10369" y="5792"/>
                </a:cubicBezTo>
                <a:cubicBezTo>
                  <a:pt x="10466" y="5803"/>
                  <a:pt x="10560" y="5764"/>
                  <a:pt x="10657" y="5772"/>
                </a:cubicBezTo>
                <a:cubicBezTo>
                  <a:pt x="10701" y="5775"/>
                  <a:pt x="10735" y="5773"/>
                  <a:pt x="10776" y="5772"/>
                </a:cubicBezTo>
                <a:cubicBezTo>
                  <a:pt x="10789" y="5771"/>
                  <a:pt x="10804" y="5751"/>
                  <a:pt x="10814" y="5770"/>
                </a:cubicBezTo>
                <a:cubicBezTo>
                  <a:pt x="10822" y="5786"/>
                  <a:pt x="10816" y="5790"/>
                  <a:pt x="10797" y="5792"/>
                </a:cubicBezTo>
                <a:cubicBezTo>
                  <a:pt x="10787" y="5793"/>
                  <a:pt x="10807" y="5791"/>
                  <a:pt x="10797" y="5792"/>
                </a:cubicBezTo>
                <a:close/>
                <a:moveTo>
                  <a:pt x="10880" y="5660"/>
                </a:moveTo>
                <a:cubicBezTo>
                  <a:pt x="10916" y="5739"/>
                  <a:pt x="10833" y="5687"/>
                  <a:pt x="10789" y="5684"/>
                </a:cubicBezTo>
                <a:cubicBezTo>
                  <a:pt x="10738" y="5681"/>
                  <a:pt x="10728" y="5706"/>
                  <a:pt x="10673" y="5690"/>
                </a:cubicBezTo>
                <a:cubicBezTo>
                  <a:pt x="10771" y="5626"/>
                  <a:pt x="10889" y="5640"/>
                  <a:pt x="10999" y="5640"/>
                </a:cubicBezTo>
                <a:cubicBezTo>
                  <a:pt x="10969" y="5721"/>
                  <a:pt x="10932" y="5649"/>
                  <a:pt x="10880" y="5660"/>
                </a:cubicBezTo>
                <a:cubicBezTo>
                  <a:pt x="10887" y="5675"/>
                  <a:pt x="10920" y="5652"/>
                  <a:pt x="10880" y="5660"/>
                </a:cubicBezTo>
                <a:close/>
                <a:moveTo>
                  <a:pt x="11427" y="5607"/>
                </a:moveTo>
                <a:cubicBezTo>
                  <a:pt x="11403" y="5632"/>
                  <a:pt x="11311" y="5615"/>
                  <a:pt x="11279" y="5615"/>
                </a:cubicBezTo>
                <a:cubicBezTo>
                  <a:pt x="11224" y="5616"/>
                  <a:pt x="11170" y="5615"/>
                  <a:pt x="11115" y="5615"/>
                </a:cubicBezTo>
                <a:cubicBezTo>
                  <a:pt x="11164" y="5611"/>
                  <a:pt x="11211" y="5593"/>
                  <a:pt x="11259" y="5584"/>
                </a:cubicBezTo>
                <a:cubicBezTo>
                  <a:pt x="11311" y="5574"/>
                  <a:pt x="11357" y="5587"/>
                  <a:pt x="11406" y="5582"/>
                </a:cubicBezTo>
                <a:cubicBezTo>
                  <a:pt x="11422" y="5580"/>
                  <a:pt x="11458" y="5557"/>
                  <a:pt x="11471" y="5563"/>
                </a:cubicBezTo>
                <a:cubicBezTo>
                  <a:pt x="11518" y="5584"/>
                  <a:pt x="11431" y="5604"/>
                  <a:pt x="11427" y="5607"/>
                </a:cubicBezTo>
                <a:cubicBezTo>
                  <a:pt x="11422" y="5613"/>
                  <a:pt x="11444" y="5591"/>
                  <a:pt x="11427" y="5607"/>
                </a:cubicBezTo>
                <a:close/>
                <a:moveTo>
                  <a:pt x="11797" y="5483"/>
                </a:moveTo>
                <a:cubicBezTo>
                  <a:pt x="11547" y="5506"/>
                  <a:pt x="11298" y="5522"/>
                  <a:pt x="11051" y="5565"/>
                </a:cubicBezTo>
                <a:cubicBezTo>
                  <a:pt x="10987" y="5576"/>
                  <a:pt x="10924" y="5591"/>
                  <a:pt x="10859" y="5595"/>
                </a:cubicBezTo>
                <a:cubicBezTo>
                  <a:pt x="10817" y="5598"/>
                  <a:pt x="10785" y="5615"/>
                  <a:pt x="10746" y="5620"/>
                </a:cubicBezTo>
                <a:cubicBezTo>
                  <a:pt x="10705" y="5625"/>
                  <a:pt x="10687" y="5612"/>
                  <a:pt x="10642" y="5621"/>
                </a:cubicBezTo>
                <a:cubicBezTo>
                  <a:pt x="10641" y="5621"/>
                  <a:pt x="10481" y="5634"/>
                  <a:pt x="10512" y="5600"/>
                </a:cubicBezTo>
                <a:cubicBezTo>
                  <a:pt x="10541" y="5569"/>
                  <a:pt x="10684" y="5592"/>
                  <a:pt x="10731" y="5566"/>
                </a:cubicBezTo>
                <a:cubicBezTo>
                  <a:pt x="10644" y="5547"/>
                  <a:pt x="10757" y="5526"/>
                  <a:pt x="10788" y="5526"/>
                </a:cubicBezTo>
                <a:cubicBezTo>
                  <a:pt x="10847" y="5528"/>
                  <a:pt x="10896" y="5543"/>
                  <a:pt x="10955" y="5531"/>
                </a:cubicBezTo>
                <a:cubicBezTo>
                  <a:pt x="10975" y="5527"/>
                  <a:pt x="10994" y="5516"/>
                  <a:pt x="11015" y="5515"/>
                </a:cubicBezTo>
                <a:cubicBezTo>
                  <a:pt x="11042" y="5514"/>
                  <a:pt x="11065" y="5530"/>
                  <a:pt x="11090" y="5528"/>
                </a:cubicBezTo>
                <a:cubicBezTo>
                  <a:pt x="11135" y="5525"/>
                  <a:pt x="11176" y="5507"/>
                  <a:pt x="11225" y="5505"/>
                </a:cubicBezTo>
                <a:cubicBezTo>
                  <a:pt x="11343" y="5500"/>
                  <a:pt x="11461" y="5493"/>
                  <a:pt x="11578" y="5484"/>
                </a:cubicBezTo>
                <a:cubicBezTo>
                  <a:pt x="11637" y="5479"/>
                  <a:pt x="11695" y="5470"/>
                  <a:pt x="11753" y="5457"/>
                </a:cubicBezTo>
                <a:cubicBezTo>
                  <a:pt x="11762" y="5455"/>
                  <a:pt x="11796" y="5438"/>
                  <a:pt x="11805" y="5444"/>
                </a:cubicBezTo>
                <a:cubicBezTo>
                  <a:pt x="11824" y="5454"/>
                  <a:pt x="11819" y="5481"/>
                  <a:pt x="11797" y="5483"/>
                </a:cubicBezTo>
                <a:cubicBezTo>
                  <a:pt x="11725" y="5490"/>
                  <a:pt x="11812" y="5482"/>
                  <a:pt x="11797" y="5483"/>
                </a:cubicBezTo>
                <a:close/>
                <a:moveTo>
                  <a:pt x="12436" y="5106"/>
                </a:moveTo>
                <a:cubicBezTo>
                  <a:pt x="12499" y="5081"/>
                  <a:pt x="12565" y="5089"/>
                  <a:pt x="12630" y="5092"/>
                </a:cubicBezTo>
                <a:cubicBezTo>
                  <a:pt x="12565" y="5094"/>
                  <a:pt x="12501" y="5118"/>
                  <a:pt x="12436" y="5106"/>
                </a:cubicBezTo>
                <a:close/>
                <a:moveTo>
                  <a:pt x="12568" y="5025"/>
                </a:moveTo>
                <a:cubicBezTo>
                  <a:pt x="12684" y="4991"/>
                  <a:pt x="12794" y="5009"/>
                  <a:pt x="12905" y="4987"/>
                </a:cubicBezTo>
                <a:cubicBezTo>
                  <a:pt x="12874" y="5036"/>
                  <a:pt x="12654" y="5061"/>
                  <a:pt x="12568" y="5025"/>
                </a:cubicBezTo>
                <a:close/>
                <a:moveTo>
                  <a:pt x="12955" y="4303"/>
                </a:moveTo>
                <a:cubicBezTo>
                  <a:pt x="12943" y="4333"/>
                  <a:pt x="12806" y="4296"/>
                  <a:pt x="12767" y="4296"/>
                </a:cubicBezTo>
                <a:cubicBezTo>
                  <a:pt x="12713" y="4296"/>
                  <a:pt x="12666" y="4327"/>
                  <a:pt x="12609" y="4329"/>
                </a:cubicBezTo>
                <a:cubicBezTo>
                  <a:pt x="12557" y="4331"/>
                  <a:pt x="12500" y="4326"/>
                  <a:pt x="12449" y="4319"/>
                </a:cubicBezTo>
                <a:cubicBezTo>
                  <a:pt x="12381" y="4309"/>
                  <a:pt x="12318" y="4310"/>
                  <a:pt x="12249" y="4305"/>
                </a:cubicBezTo>
                <a:cubicBezTo>
                  <a:pt x="12260" y="4312"/>
                  <a:pt x="12271" y="4320"/>
                  <a:pt x="12282" y="4327"/>
                </a:cubicBezTo>
                <a:cubicBezTo>
                  <a:pt x="12179" y="4413"/>
                  <a:pt x="12009" y="4382"/>
                  <a:pt x="11890" y="4364"/>
                </a:cubicBezTo>
                <a:cubicBezTo>
                  <a:pt x="11835" y="4356"/>
                  <a:pt x="11813" y="4328"/>
                  <a:pt x="11880" y="4322"/>
                </a:cubicBezTo>
                <a:cubicBezTo>
                  <a:pt x="11928" y="4317"/>
                  <a:pt x="11955" y="4347"/>
                  <a:pt x="11960" y="4273"/>
                </a:cubicBezTo>
                <a:cubicBezTo>
                  <a:pt x="11928" y="4305"/>
                  <a:pt x="11901" y="4309"/>
                  <a:pt x="11860" y="4297"/>
                </a:cubicBezTo>
                <a:cubicBezTo>
                  <a:pt x="11849" y="4293"/>
                  <a:pt x="11783" y="4269"/>
                  <a:pt x="11776" y="4263"/>
                </a:cubicBezTo>
                <a:cubicBezTo>
                  <a:pt x="11764" y="4269"/>
                  <a:pt x="11757" y="4266"/>
                  <a:pt x="11755" y="4253"/>
                </a:cubicBezTo>
                <a:cubicBezTo>
                  <a:pt x="11759" y="4233"/>
                  <a:pt x="11771" y="4225"/>
                  <a:pt x="11791" y="4231"/>
                </a:cubicBezTo>
                <a:cubicBezTo>
                  <a:pt x="11809" y="4204"/>
                  <a:pt x="11810" y="4246"/>
                  <a:pt x="11806" y="4200"/>
                </a:cubicBezTo>
                <a:cubicBezTo>
                  <a:pt x="11837" y="4195"/>
                  <a:pt x="11898" y="4177"/>
                  <a:pt x="11926" y="4178"/>
                </a:cubicBezTo>
                <a:cubicBezTo>
                  <a:pt x="11926" y="4178"/>
                  <a:pt x="11967" y="4199"/>
                  <a:pt x="11984" y="4201"/>
                </a:cubicBezTo>
                <a:cubicBezTo>
                  <a:pt x="12015" y="4204"/>
                  <a:pt x="12045" y="4204"/>
                  <a:pt x="12076" y="4204"/>
                </a:cubicBezTo>
                <a:cubicBezTo>
                  <a:pt x="12131" y="4206"/>
                  <a:pt x="12187" y="4213"/>
                  <a:pt x="12242" y="4210"/>
                </a:cubicBezTo>
                <a:cubicBezTo>
                  <a:pt x="12312" y="4205"/>
                  <a:pt x="12380" y="4188"/>
                  <a:pt x="12450" y="4204"/>
                </a:cubicBezTo>
                <a:cubicBezTo>
                  <a:pt x="12441" y="4148"/>
                  <a:pt x="12335" y="4145"/>
                  <a:pt x="12430" y="4114"/>
                </a:cubicBezTo>
                <a:cubicBezTo>
                  <a:pt x="12505" y="4089"/>
                  <a:pt x="12626" y="4117"/>
                  <a:pt x="12704" y="4117"/>
                </a:cubicBezTo>
                <a:cubicBezTo>
                  <a:pt x="12779" y="4116"/>
                  <a:pt x="12894" y="4093"/>
                  <a:pt x="12953" y="4150"/>
                </a:cubicBezTo>
                <a:cubicBezTo>
                  <a:pt x="12956" y="4153"/>
                  <a:pt x="12984" y="4202"/>
                  <a:pt x="12986" y="4206"/>
                </a:cubicBezTo>
                <a:cubicBezTo>
                  <a:pt x="12997" y="4225"/>
                  <a:pt x="13014" y="4258"/>
                  <a:pt x="13024" y="4280"/>
                </a:cubicBezTo>
                <a:cubicBezTo>
                  <a:pt x="12990" y="4261"/>
                  <a:pt x="12975" y="4278"/>
                  <a:pt x="12955" y="4303"/>
                </a:cubicBezTo>
                <a:cubicBezTo>
                  <a:pt x="12953" y="4308"/>
                  <a:pt x="12971" y="4284"/>
                  <a:pt x="12955" y="4303"/>
                </a:cubicBezTo>
                <a:close/>
                <a:moveTo>
                  <a:pt x="13026" y="5318"/>
                </a:moveTo>
                <a:cubicBezTo>
                  <a:pt x="13035" y="5304"/>
                  <a:pt x="13042" y="5305"/>
                  <a:pt x="13047" y="5320"/>
                </a:cubicBezTo>
                <a:cubicBezTo>
                  <a:pt x="13039" y="5330"/>
                  <a:pt x="13032" y="5330"/>
                  <a:pt x="13026" y="5318"/>
                </a:cubicBezTo>
                <a:cubicBezTo>
                  <a:pt x="13029" y="5315"/>
                  <a:pt x="13029" y="5321"/>
                  <a:pt x="13026" y="5318"/>
                </a:cubicBezTo>
                <a:close/>
                <a:moveTo>
                  <a:pt x="13042" y="5632"/>
                </a:moveTo>
                <a:cubicBezTo>
                  <a:pt x="13091" y="5621"/>
                  <a:pt x="13141" y="5610"/>
                  <a:pt x="13190" y="5598"/>
                </a:cubicBezTo>
                <a:cubicBezTo>
                  <a:pt x="13163" y="5596"/>
                  <a:pt x="13137" y="5594"/>
                  <a:pt x="13110" y="5592"/>
                </a:cubicBezTo>
                <a:cubicBezTo>
                  <a:pt x="13249" y="5533"/>
                  <a:pt x="13409" y="5584"/>
                  <a:pt x="13547" y="5518"/>
                </a:cubicBezTo>
                <a:cubicBezTo>
                  <a:pt x="13489" y="5509"/>
                  <a:pt x="13449" y="5462"/>
                  <a:pt x="13394" y="5449"/>
                </a:cubicBezTo>
                <a:cubicBezTo>
                  <a:pt x="13333" y="5436"/>
                  <a:pt x="13232" y="5473"/>
                  <a:pt x="13167" y="5475"/>
                </a:cubicBezTo>
                <a:cubicBezTo>
                  <a:pt x="13225" y="5473"/>
                  <a:pt x="13361" y="5473"/>
                  <a:pt x="13392" y="5430"/>
                </a:cubicBezTo>
                <a:cubicBezTo>
                  <a:pt x="13396" y="5425"/>
                  <a:pt x="13384" y="5393"/>
                  <a:pt x="13402" y="5376"/>
                </a:cubicBezTo>
                <a:cubicBezTo>
                  <a:pt x="13419" y="5358"/>
                  <a:pt x="13461" y="5362"/>
                  <a:pt x="13484" y="5356"/>
                </a:cubicBezTo>
                <a:cubicBezTo>
                  <a:pt x="13435" y="5312"/>
                  <a:pt x="13377" y="5324"/>
                  <a:pt x="13318" y="5328"/>
                </a:cubicBezTo>
                <a:cubicBezTo>
                  <a:pt x="13249" y="5332"/>
                  <a:pt x="13179" y="5330"/>
                  <a:pt x="13110" y="5325"/>
                </a:cubicBezTo>
                <a:cubicBezTo>
                  <a:pt x="13191" y="5279"/>
                  <a:pt x="13295" y="5302"/>
                  <a:pt x="13383" y="5298"/>
                </a:cubicBezTo>
                <a:cubicBezTo>
                  <a:pt x="13430" y="5296"/>
                  <a:pt x="13471" y="5282"/>
                  <a:pt x="13517" y="5273"/>
                </a:cubicBezTo>
                <a:cubicBezTo>
                  <a:pt x="13549" y="5266"/>
                  <a:pt x="13616" y="5275"/>
                  <a:pt x="13634" y="5243"/>
                </a:cubicBezTo>
                <a:cubicBezTo>
                  <a:pt x="13653" y="5252"/>
                  <a:pt x="13665" y="5295"/>
                  <a:pt x="13661" y="5313"/>
                </a:cubicBezTo>
                <a:cubicBezTo>
                  <a:pt x="13659" y="5323"/>
                  <a:pt x="13623" y="5312"/>
                  <a:pt x="13616" y="5322"/>
                </a:cubicBezTo>
                <a:cubicBezTo>
                  <a:pt x="13646" y="5331"/>
                  <a:pt x="13718" y="5337"/>
                  <a:pt x="13711" y="5381"/>
                </a:cubicBezTo>
                <a:cubicBezTo>
                  <a:pt x="13678" y="5364"/>
                  <a:pt x="13612" y="5390"/>
                  <a:pt x="13577" y="5397"/>
                </a:cubicBezTo>
                <a:cubicBezTo>
                  <a:pt x="13577" y="5397"/>
                  <a:pt x="13501" y="5407"/>
                  <a:pt x="13534" y="5421"/>
                </a:cubicBezTo>
                <a:cubicBezTo>
                  <a:pt x="13550" y="5429"/>
                  <a:pt x="13600" y="5409"/>
                  <a:pt x="13628" y="5410"/>
                </a:cubicBezTo>
                <a:cubicBezTo>
                  <a:pt x="13658" y="5410"/>
                  <a:pt x="13712" y="5403"/>
                  <a:pt x="13725" y="5410"/>
                </a:cubicBezTo>
                <a:cubicBezTo>
                  <a:pt x="13752" y="5424"/>
                  <a:pt x="13847" y="5579"/>
                  <a:pt x="13774" y="5577"/>
                </a:cubicBezTo>
                <a:cubicBezTo>
                  <a:pt x="13768" y="5577"/>
                  <a:pt x="13745" y="5539"/>
                  <a:pt x="13733" y="5535"/>
                </a:cubicBezTo>
                <a:cubicBezTo>
                  <a:pt x="13684" y="5514"/>
                  <a:pt x="13657" y="5558"/>
                  <a:pt x="13630" y="5589"/>
                </a:cubicBezTo>
                <a:cubicBezTo>
                  <a:pt x="13658" y="5606"/>
                  <a:pt x="13677" y="5640"/>
                  <a:pt x="13715" y="5633"/>
                </a:cubicBezTo>
                <a:cubicBezTo>
                  <a:pt x="13708" y="5668"/>
                  <a:pt x="13662" y="5657"/>
                  <a:pt x="13662" y="5677"/>
                </a:cubicBezTo>
                <a:cubicBezTo>
                  <a:pt x="13688" y="5671"/>
                  <a:pt x="13705" y="5668"/>
                  <a:pt x="13730" y="5678"/>
                </a:cubicBezTo>
                <a:cubicBezTo>
                  <a:pt x="13747" y="5686"/>
                  <a:pt x="13745" y="5714"/>
                  <a:pt x="13769" y="5712"/>
                </a:cubicBezTo>
                <a:cubicBezTo>
                  <a:pt x="13805" y="5709"/>
                  <a:pt x="13796" y="5612"/>
                  <a:pt x="13798" y="5587"/>
                </a:cubicBezTo>
                <a:cubicBezTo>
                  <a:pt x="13832" y="5621"/>
                  <a:pt x="13846" y="5667"/>
                  <a:pt x="13875" y="5704"/>
                </a:cubicBezTo>
                <a:cubicBezTo>
                  <a:pt x="13857" y="5721"/>
                  <a:pt x="13772" y="5684"/>
                  <a:pt x="13847" y="5719"/>
                </a:cubicBezTo>
                <a:cubicBezTo>
                  <a:pt x="13817" y="5705"/>
                  <a:pt x="13743" y="5727"/>
                  <a:pt x="13705" y="5726"/>
                </a:cubicBezTo>
                <a:cubicBezTo>
                  <a:pt x="13651" y="5725"/>
                  <a:pt x="13606" y="5729"/>
                  <a:pt x="13555" y="5736"/>
                </a:cubicBezTo>
                <a:cubicBezTo>
                  <a:pt x="13460" y="5749"/>
                  <a:pt x="13375" y="5759"/>
                  <a:pt x="13273" y="5759"/>
                </a:cubicBezTo>
                <a:cubicBezTo>
                  <a:pt x="13284" y="5685"/>
                  <a:pt x="13514" y="5789"/>
                  <a:pt x="13553" y="5698"/>
                </a:cubicBezTo>
                <a:cubicBezTo>
                  <a:pt x="13495" y="5683"/>
                  <a:pt x="13429" y="5684"/>
                  <a:pt x="13370" y="5686"/>
                </a:cubicBezTo>
                <a:cubicBezTo>
                  <a:pt x="13326" y="5687"/>
                  <a:pt x="13213" y="5722"/>
                  <a:pt x="13177" y="5703"/>
                </a:cubicBezTo>
                <a:cubicBezTo>
                  <a:pt x="13156" y="5692"/>
                  <a:pt x="13161" y="5664"/>
                  <a:pt x="13132" y="5650"/>
                </a:cubicBezTo>
                <a:cubicBezTo>
                  <a:pt x="13104" y="5636"/>
                  <a:pt x="13067" y="5658"/>
                  <a:pt x="13042" y="5632"/>
                </a:cubicBezTo>
                <a:cubicBezTo>
                  <a:pt x="13086" y="5622"/>
                  <a:pt x="13077" y="5668"/>
                  <a:pt x="13042" y="5632"/>
                </a:cubicBezTo>
                <a:close/>
                <a:moveTo>
                  <a:pt x="13146" y="4276"/>
                </a:moveTo>
                <a:cubicBezTo>
                  <a:pt x="13162" y="4275"/>
                  <a:pt x="13208" y="4264"/>
                  <a:pt x="13219" y="4281"/>
                </a:cubicBezTo>
                <a:cubicBezTo>
                  <a:pt x="13219" y="4284"/>
                  <a:pt x="13217" y="4287"/>
                  <a:pt x="13215" y="4289"/>
                </a:cubicBezTo>
                <a:cubicBezTo>
                  <a:pt x="13199" y="4287"/>
                  <a:pt x="13161" y="4286"/>
                  <a:pt x="13146" y="4276"/>
                </a:cubicBezTo>
                <a:cubicBezTo>
                  <a:pt x="13162" y="4275"/>
                  <a:pt x="13161" y="4286"/>
                  <a:pt x="13146" y="4276"/>
                </a:cubicBezTo>
                <a:close/>
                <a:moveTo>
                  <a:pt x="13368" y="4458"/>
                </a:moveTo>
                <a:cubicBezTo>
                  <a:pt x="13377" y="4429"/>
                  <a:pt x="13423" y="4435"/>
                  <a:pt x="13444" y="4443"/>
                </a:cubicBezTo>
                <a:cubicBezTo>
                  <a:pt x="13434" y="4470"/>
                  <a:pt x="13363" y="4477"/>
                  <a:pt x="13368" y="4458"/>
                </a:cubicBezTo>
                <a:cubicBezTo>
                  <a:pt x="13370" y="4452"/>
                  <a:pt x="13367" y="4461"/>
                  <a:pt x="13368" y="4458"/>
                </a:cubicBezTo>
                <a:close/>
                <a:moveTo>
                  <a:pt x="13901" y="5290"/>
                </a:moveTo>
                <a:cubicBezTo>
                  <a:pt x="13915" y="5299"/>
                  <a:pt x="13893" y="5307"/>
                  <a:pt x="13893" y="5314"/>
                </a:cubicBezTo>
                <a:cubicBezTo>
                  <a:pt x="13894" y="5325"/>
                  <a:pt x="13911" y="5332"/>
                  <a:pt x="13911" y="5332"/>
                </a:cubicBezTo>
                <a:cubicBezTo>
                  <a:pt x="13912" y="5351"/>
                  <a:pt x="13910" y="5389"/>
                  <a:pt x="13904" y="5418"/>
                </a:cubicBezTo>
                <a:cubicBezTo>
                  <a:pt x="13897" y="5457"/>
                  <a:pt x="13899" y="5480"/>
                  <a:pt x="13856" y="5478"/>
                </a:cubicBezTo>
                <a:cubicBezTo>
                  <a:pt x="13813" y="5477"/>
                  <a:pt x="13775" y="5422"/>
                  <a:pt x="13769" y="5385"/>
                </a:cubicBezTo>
                <a:cubicBezTo>
                  <a:pt x="13784" y="5386"/>
                  <a:pt x="13871" y="5399"/>
                  <a:pt x="13862" y="5361"/>
                </a:cubicBezTo>
                <a:cubicBezTo>
                  <a:pt x="13854" y="5323"/>
                  <a:pt x="13812" y="5353"/>
                  <a:pt x="13789" y="5356"/>
                </a:cubicBezTo>
                <a:cubicBezTo>
                  <a:pt x="13742" y="5363"/>
                  <a:pt x="13753" y="5371"/>
                  <a:pt x="13726" y="5334"/>
                </a:cubicBezTo>
                <a:cubicBezTo>
                  <a:pt x="13647" y="5223"/>
                  <a:pt x="13851" y="5236"/>
                  <a:pt x="13910" y="5261"/>
                </a:cubicBezTo>
                <a:cubicBezTo>
                  <a:pt x="13865" y="5260"/>
                  <a:pt x="13826" y="5277"/>
                  <a:pt x="13787" y="5298"/>
                </a:cubicBezTo>
                <a:cubicBezTo>
                  <a:pt x="13824" y="5290"/>
                  <a:pt x="13865" y="5305"/>
                  <a:pt x="13901" y="5290"/>
                </a:cubicBezTo>
                <a:cubicBezTo>
                  <a:pt x="13922" y="5303"/>
                  <a:pt x="13866" y="5305"/>
                  <a:pt x="13901" y="5290"/>
                </a:cubicBezTo>
                <a:close/>
                <a:moveTo>
                  <a:pt x="13652" y="5132"/>
                </a:moveTo>
                <a:cubicBezTo>
                  <a:pt x="13740" y="5138"/>
                  <a:pt x="13818" y="5097"/>
                  <a:pt x="13902" y="5120"/>
                </a:cubicBezTo>
                <a:cubicBezTo>
                  <a:pt x="13686" y="5167"/>
                  <a:pt x="13686" y="5167"/>
                  <a:pt x="13652" y="5132"/>
                </a:cubicBezTo>
                <a:close/>
                <a:moveTo>
                  <a:pt x="13082" y="6234"/>
                </a:moveTo>
                <a:cubicBezTo>
                  <a:pt x="13074" y="6254"/>
                  <a:pt x="13046" y="6208"/>
                  <a:pt x="13047" y="6200"/>
                </a:cubicBezTo>
                <a:cubicBezTo>
                  <a:pt x="13051" y="6164"/>
                  <a:pt x="13128" y="6178"/>
                  <a:pt x="13151" y="6178"/>
                </a:cubicBezTo>
                <a:cubicBezTo>
                  <a:pt x="13144" y="6200"/>
                  <a:pt x="13143" y="6191"/>
                  <a:pt x="13154" y="6210"/>
                </a:cubicBezTo>
                <a:cubicBezTo>
                  <a:pt x="13127" y="6218"/>
                  <a:pt x="13097" y="6198"/>
                  <a:pt x="13082" y="6234"/>
                </a:cubicBezTo>
                <a:cubicBezTo>
                  <a:pt x="13079" y="6243"/>
                  <a:pt x="13097" y="6197"/>
                  <a:pt x="13082" y="6234"/>
                </a:cubicBezTo>
                <a:close/>
                <a:moveTo>
                  <a:pt x="13158" y="6147"/>
                </a:moveTo>
                <a:cubicBezTo>
                  <a:pt x="13151" y="6139"/>
                  <a:pt x="13151" y="6131"/>
                  <a:pt x="13158" y="6123"/>
                </a:cubicBezTo>
                <a:cubicBezTo>
                  <a:pt x="13165" y="6131"/>
                  <a:pt x="13164" y="6139"/>
                  <a:pt x="13158" y="6147"/>
                </a:cubicBezTo>
                <a:close/>
                <a:moveTo>
                  <a:pt x="13363" y="6014"/>
                </a:moveTo>
                <a:cubicBezTo>
                  <a:pt x="13339" y="6025"/>
                  <a:pt x="13169" y="6033"/>
                  <a:pt x="13193" y="5998"/>
                </a:cubicBezTo>
                <a:cubicBezTo>
                  <a:pt x="13212" y="5971"/>
                  <a:pt x="13294" y="5985"/>
                  <a:pt x="13324" y="5989"/>
                </a:cubicBezTo>
                <a:cubicBezTo>
                  <a:pt x="13332" y="5990"/>
                  <a:pt x="13415" y="5989"/>
                  <a:pt x="13363" y="6014"/>
                </a:cubicBezTo>
                <a:cubicBezTo>
                  <a:pt x="13337" y="6026"/>
                  <a:pt x="13369" y="6011"/>
                  <a:pt x="13363" y="6014"/>
                </a:cubicBezTo>
                <a:close/>
                <a:moveTo>
                  <a:pt x="13785" y="5983"/>
                </a:moveTo>
                <a:cubicBezTo>
                  <a:pt x="13703" y="5994"/>
                  <a:pt x="13621" y="5988"/>
                  <a:pt x="13539" y="5997"/>
                </a:cubicBezTo>
                <a:cubicBezTo>
                  <a:pt x="13517" y="5999"/>
                  <a:pt x="13449" y="6022"/>
                  <a:pt x="13427" y="6008"/>
                </a:cubicBezTo>
                <a:cubicBezTo>
                  <a:pt x="13407" y="5994"/>
                  <a:pt x="13418" y="5969"/>
                  <a:pt x="13397" y="5958"/>
                </a:cubicBezTo>
                <a:cubicBezTo>
                  <a:pt x="13362" y="5940"/>
                  <a:pt x="13195" y="5985"/>
                  <a:pt x="13188" y="5947"/>
                </a:cubicBezTo>
                <a:cubicBezTo>
                  <a:pt x="13178" y="5895"/>
                  <a:pt x="13254" y="5890"/>
                  <a:pt x="13280" y="5862"/>
                </a:cubicBezTo>
                <a:cubicBezTo>
                  <a:pt x="13255" y="5862"/>
                  <a:pt x="13157" y="5875"/>
                  <a:pt x="13139" y="5864"/>
                </a:cubicBezTo>
                <a:cubicBezTo>
                  <a:pt x="13085" y="5831"/>
                  <a:pt x="13144" y="5832"/>
                  <a:pt x="13161" y="5826"/>
                </a:cubicBezTo>
                <a:cubicBezTo>
                  <a:pt x="13209" y="5808"/>
                  <a:pt x="13200" y="5817"/>
                  <a:pt x="13243" y="5835"/>
                </a:cubicBezTo>
                <a:cubicBezTo>
                  <a:pt x="13290" y="5854"/>
                  <a:pt x="13344" y="5853"/>
                  <a:pt x="13393" y="5845"/>
                </a:cubicBezTo>
                <a:cubicBezTo>
                  <a:pt x="13430" y="5839"/>
                  <a:pt x="13480" y="5836"/>
                  <a:pt x="13515" y="5823"/>
                </a:cubicBezTo>
                <a:cubicBezTo>
                  <a:pt x="13559" y="5808"/>
                  <a:pt x="13567" y="5781"/>
                  <a:pt x="13622" y="5783"/>
                </a:cubicBezTo>
                <a:cubicBezTo>
                  <a:pt x="13642" y="5784"/>
                  <a:pt x="13663" y="5791"/>
                  <a:pt x="13681" y="5798"/>
                </a:cubicBezTo>
                <a:cubicBezTo>
                  <a:pt x="13723" y="5813"/>
                  <a:pt x="13656" y="5809"/>
                  <a:pt x="13733" y="5825"/>
                </a:cubicBezTo>
                <a:cubicBezTo>
                  <a:pt x="13792" y="5837"/>
                  <a:pt x="13869" y="5827"/>
                  <a:pt x="13928" y="5821"/>
                </a:cubicBezTo>
                <a:cubicBezTo>
                  <a:pt x="13923" y="5793"/>
                  <a:pt x="13907" y="5768"/>
                  <a:pt x="13893" y="5743"/>
                </a:cubicBezTo>
                <a:cubicBezTo>
                  <a:pt x="13943" y="5832"/>
                  <a:pt x="13985" y="5924"/>
                  <a:pt x="14032" y="6018"/>
                </a:cubicBezTo>
                <a:cubicBezTo>
                  <a:pt x="13931" y="6024"/>
                  <a:pt x="13829" y="6030"/>
                  <a:pt x="13728" y="6037"/>
                </a:cubicBezTo>
                <a:cubicBezTo>
                  <a:pt x="13804" y="6004"/>
                  <a:pt x="13887" y="5989"/>
                  <a:pt x="13969" y="5981"/>
                </a:cubicBezTo>
                <a:cubicBezTo>
                  <a:pt x="13908" y="5981"/>
                  <a:pt x="13846" y="5976"/>
                  <a:pt x="13785" y="5983"/>
                </a:cubicBezTo>
                <a:cubicBezTo>
                  <a:pt x="13741" y="5989"/>
                  <a:pt x="13846" y="5976"/>
                  <a:pt x="13785" y="5983"/>
                </a:cubicBezTo>
                <a:close/>
                <a:moveTo>
                  <a:pt x="14078" y="6124"/>
                </a:moveTo>
                <a:cubicBezTo>
                  <a:pt x="14074" y="6162"/>
                  <a:pt x="14031" y="6145"/>
                  <a:pt x="14012" y="6168"/>
                </a:cubicBezTo>
                <a:cubicBezTo>
                  <a:pt x="14000" y="6122"/>
                  <a:pt x="14026" y="6125"/>
                  <a:pt x="14068" y="6124"/>
                </a:cubicBezTo>
                <a:cubicBezTo>
                  <a:pt x="14019" y="6088"/>
                  <a:pt x="13969" y="6103"/>
                  <a:pt x="13915" y="6112"/>
                </a:cubicBezTo>
                <a:cubicBezTo>
                  <a:pt x="13856" y="6123"/>
                  <a:pt x="13796" y="6122"/>
                  <a:pt x="13737" y="6126"/>
                </a:cubicBezTo>
                <a:cubicBezTo>
                  <a:pt x="13817" y="6120"/>
                  <a:pt x="13904" y="6102"/>
                  <a:pt x="13984" y="6100"/>
                </a:cubicBezTo>
                <a:cubicBezTo>
                  <a:pt x="14020" y="6100"/>
                  <a:pt x="14041" y="6113"/>
                  <a:pt x="14073" y="6124"/>
                </a:cubicBezTo>
                <a:cubicBezTo>
                  <a:pt x="14078" y="6125"/>
                  <a:pt x="14100" y="6131"/>
                  <a:pt x="14078" y="6124"/>
                </a:cubicBezTo>
                <a:cubicBezTo>
                  <a:pt x="14074" y="6165"/>
                  <a:pt x="14082" y="6125"/>
                  <a:pt x="14078" y="6124"/>
                </a:cubicBezTo>
                <a:close/>
                <a:moveTo>
                  <a:pt x="14093" y="5712"/>
                </a:moveTo>
                <a:cubicBezTo>
                  <a:pt x="14068" y="5752"/>
                  <a:pt x="14090" y="5782"/>
                  <a:pt x="14083" y="5822"/>
                </a:cubicBezTo>
                <a:cubicBezTo>
                  <a:pt x="14078" y="5849"/>
                  <a:pt x="14072" y="5852"/>
                  <a:pt x="14061" y="5877"/>
                </a:cubicBezTo>
                <a:cubicBezTo>
                  <a:pt x="14035" y="5838"/>
                  <a:pt x="13963" y="5761"/>
                  <a:pt x="13988" y="5716"/>
                </a:cubicBezTo>
                <a:cubicBezTo>
                  <a:pt x="14004" y="5688"/>
                  <a:pt x="14106" y="5691"/>
                  <a:pt x="14093" y="5712"/>
                </a:cubicBezTo>
                <a:cubicBezTo>
                  <a:pt x="14068" y="5753"/>
                  <a:pt x="14095" y="5709"/>
                  <a:pt x="14093" y="5712"/>
                </a:cubicBezTo>
                <a:close/>
                <a:moveTo>
                  <a:pt x="14383" y="5279"/>
                </a:moveTo>
                <a:cubicBezTo>
                  <a:pt x="14391" y="5277"/>
                  <a:pt x="14400" y="5272"/>
                  <a:pt x="14409" y="5266"/>
                </a:cubicBezTo>
                <a:cubicBezTo>
                  <a:pt x="14400" y="5272"/>
                  <a:pt x="14391" y="5277"/>
                  <a:pt x="14383" y="5279"/>
                </a:cubicBezTo>
                <a:close/>
                <a:moveTo>
                  <a:pt x="14641" y="4171"/>
                </a:moveTo>
                <a:cubicBezTo>
                  <a:pt x="14643" y="4091"/>
                  <a:pt x="14839" y="4195"/>
                  <a:pt x="14740" y="4074"/>
                </a:cubicBezTo>
                <a:cubicBezTo>
                  <a:pt x="14751" y="4164"/>
                  <a:pt x="14530" y="4120"/>
                  <a:pt x="14475" y="4120"/>
                </a:cubicBezTo>
                <a:cubicBezTo>
                  <a:pt x="14520" y="4161"/>
                  <a:pt x="14601" y="4121"/>
                  <a:pt x="14629" y="4171"/>
                </a:cubicBezTo>
                <a:cubicBezTo>
                  <a:pt x="14576" y="4175"/>
                  <a:pt x="14523" y="4186"/>
                  <a:pt x="14470" y="4190"/>
                </a:cubicBezTo>
                <a:cubicBezTo>
                  <a:pt x="14424" y="4193"/>
                  <a:pt x="14374" y="4181"/>
                  <a:pt x="14329" y="4192"/>
                </a:cubicBezTo>
                <a:cubicBezTo>
                  <a:pt x="14304" y="4199"/>
                  <a:pt x="14132" y="4295"/>
                  <a:pt x="14122" y="4281"/>
                </a:cubicBezTo>
                <a:cubicBezTo>
                  <a:pt x="14128" y="4283"/>
                  <a:pt x="14131" y="4286"/>
                  <a:pt x="14134" y="4291"/>
                </a:cubicBezTo>
                <a:cubicBezTo>
                  <a:pt x="14038" y="4338"/>
                  <a:pt x="13918" y="4286"/>
                  <a:pt x="13822" y="4271"/>
                </a:cubicBezTo>
                <a:cubicBezTo>
                  <a:pt x="13717" y="4254"/>
                  <a:pt x="13656" y="4186"/>
                  <a:pt x="13549" y="4236"/>
                </a:cubicBezTo>
                <a:cubicBezTo>
                  <a:pt x="13492" y="4262"/>
                  <a:pt x="13490" y="4262"/>
                  <a:pt x="13421" y="4258"/>
                </a:cubicBezTo>
                <a:cubicBezTo>
                  <a:pt x="13354" y="4255"/>
                  <a:pt x="13288" y="4257"/>
                  <a:pt x="13221" y="4255"/>
                </a:cubicBezTo>
                <a:cubicBezTo>
                  <a:pt x="13189" y="4254"/>
                  <a:pt x="13158" y="4253"/>
                  <a:pt x="13127" y="4256"/>
                </a:cubicBezTo>
                <a:cubicBezTo>
                  <a:pt x="13111" y="4257"/>
                  <a:pt x="13062" y="4271"/>
                  <a:pt x="13049" y="4266"/>
                </a:cubicBezTo>
                <a:cubicBezTo>
                  <a:pt x="13039" y="4262"/>
                  <a:pt x="13018" y="4234"/>
                  <a:pt x="13010" y="4221"/>
                </a:cubicBezTo>
                <a:cubicBezTo>
                  <a:pt x="12982" y="4176"/>
                  <a:pt x="12909" y="4115"/>
                  <a:pt x="13017" y="4117"/>
                </a:cubicBezTo>
                <a:cubicBezTo>
                  <a:pt x="13108" y="4119"/>
                  <a:pt x="13197" y="4125"/>
                  <a:pt x="13288" y="4124"/>
                </a:cubicBezTo>
                <a:cubicBezTo>
                  <a:pt x="13320" y="4123"/>
                  <a:pt x="13362" y="4116"/>
                  <a:pt x="13393" y="4116"/>
                </a:cubicBezTo>
                <a:cubicBezTo>
                  <a:pt x="13439" y="4115"/>
                  <a:pt x="13505" y="4123"/>
                  <a:pt x="13560" y="4123"/>
                </a:cubicBezTo>
                <a:cubicBezTo>
                  <a:pt x="13623" y="4123"/>
                  <a:pt x="13710" y="4107"/>
                  <a:pt x="13771" y="4121"/>
                </a:cubicBezTo>
                <a:cubicBezTo>
                  <a:pt x="13792" y="4126"/>
                  <a:pt x="13854" y="4172"/>
                  <a:pt x="13825" y="4127"/>
                </a:cubicBezTo>
                <a:cubicBezTo>
                  <a:pt x="13930" y="4128"/>
                  <a:pt x="14026" y="4152"/>
                  <a:pt x="14128" y="4153"/>
                </a:cubicBezTo>
                <a:cubicBezTo>
                  <a:pt x="14246" y="4155"/>
                  <a:pt x="14379" y="4152"/>
                  <a:pt x="14497" y="4140"/>
                </a:cubicBezTo>
                <a:cubicBezTo>
                  <a:pt x="14449" y="4097"/>
                  <a:pt x="14387" y="4122"/>
                  <a:pt x="14340" y="4121"/>
                </a:cubicBezTo>
                <a:cubicBezTo>
                  <a:pt x="14287" y="4120"/>
                  <a:pt x="14235" y="4121"/>
                  <a:pt x="14182" y="4121"/>
                </a:cubicBezTo>
                <a:cubicBezTo>
                  <a:pt x="14155" y="4121"/>
                  <a:pt x="14129" y="4121"/>
                  <a:pt x="14103" y="4121"/>
                </a:cubicBezTo>
                <a:cubicBezTo>
                  <a:pt x="14087" y="4101"/>
                  <a:pt x="14080" y="4098"/>
                  <a:pt x="14080" y="4112"/>
                </a:cubicBezTo>
                <a:cubicBezTo>
                  <a:pt x="14081" y="4120"/>
                  <a:pt x="14077" y="4123"/>
                  <a:pt x="14067" y="4121"/>
                </a:cubicBezTo>
                <a:cubicBezTo>
                  <a:pt x="14102" y="4118"/>
                  <a:pt x="14059" y="4098"/>
                  <a:pt x="14082" y="4085"/>
                </a:cubicBezTo>
                <a:cubicBezTo>
                  <a:pt x="14098" y="4076"/>
                  <a:pt x="14174" y="4085"/>
                  <a:pt x="14193" y="4085"/>
                </a:cubicBezTo>
                <a:cubicBezTo>
                  <a:pt x="14245" y="4084"/>
                  <a:pt x="14302" y="4096"/>
                  <a:pt x="14332" y="4063"/>
                </a:cubicBezTo>
                <a:cubicBezTo>
                  <a:pt x="14346" y="4048"/>
                  <a:pt x="14347" y="3980"/>
                  <a:pt x="14373" y="4030"/>
                </a:cubicBezTo>
                <a:cubicBezTo>
                  <a:pt x="14379" y="4041"/>
                  <a:pt x="14347" y="4051"/>
                  <a:pt x="14366" y="4077"/>
                </a:cubicBezTo>
                <a:cubicBezTo>
                  <a:pt x="14382" y="4097"/>
                  <a:pt x="14419" y="4073"/>
                  <a:pt x="14435" y="4070"/>
                </a:cubicBezTo>
                <a:cubicBezTo>
                  <a:pt x="14384" y="4031"/>
                  <a:pt x="14423" y="3964"/>
                  <a:pt x="14480" y="3978"/>
                </a:cubicBezTo>
                <a:cubicBezTo>
                  <a:pt x="14521" y="3989"/>
                  <a:pt x="14504" y="4015"/>
                  <a:pt x="14552" y="4000"/>
                </a:cubicBezTo>
                <a:cubicBezTo>
                  <a:pt x="14576" y="3993"/>
                  <a:pt x="14563" y="3965"/>
                  <a:pt x="14593" y="3968"/>
                </a:cubicBezTo>
                <a:cubicBezTo>
                  <a:pt x="14664" y="3976"/>
                  <a:pt x="14607" y="4071"/>
                  <a:pt x="14643" y="4082"/>
                </a:cubicBezTo>
                <a:cubicBezTo>
                  <a:pt x="14673" y="4091"/>
                  <a:pt x="14669" y="4049"/>
                  <a:pt x="14687" y="4045"/>
                </a:cubicBezTo>
                <a:cubicBezTo>
                  <a:pt x="14710" y="4040"/>
                  <a:pt x="14709" y="4079"/>
                  <a:pt x="14739" y="4073"/>
                </a:cubicBezTo>
                <a:cubicBezTo>
                  <a:pt x="14727" y="3962"/>
                  <a:pt x="14872" y="3999"/>
                  <a:pt x="14844" y="3898"/>
                </a:cubicBezTo>
                <a:cubicBezTo>
                  <a:pt x="14849" y="3914"/>
                  <a:pt x="14877" y="4036"/>
                  <a:pt x="14896" y="4027"/>
                </a:cubicBezTo>
                <a:cubicBezTo>
                  <a:pt x="14920" y="4015"/>
                  <a:pt x="14888" y="3951"/>
                  <a:pt x="14914" y="3921"/>
                </a:cubicBezTo>
                <a:cubicBezTo>
                  <a:pt x="14917" y="3953"/>
                  <a:pt x="14961" y="3958"/>
                  <a:pt x="14943" y="4006"/>
                </a:cubicBezTo>
                <a:cubicBezTo>
                  <a:pt x="14935" y="4027"/>
                  <a:pt x="14913" y="4031"/>
                  <a:pt x="14900" y="4051"/>
                </a:cubicBezTo>
                <a:cubicBezTo>
                  <a:pt x="14889" y="4068"/>
                  <a:pt x="14888" y="4090"/>
                  <a:pt x="14877" y="4107"/>
                </a:cubicBezTo>
                <a:cubicBezTo>
                  <a:pt x="14828" y="4184"/>
                  <a:pt x="14722" y="4172"/>
                  <a:pt x="14641" y="4171"/>
                </a:cubicBezTo>
                <a:cubicBezTo>
                  <a:pt x="14642" y="4119"/>
                  <a:pt x="14677" y="4171"/>
                  <a:pt x="14641" y="4171"/>
                </a:cubicBezTo>
                <a:close/>
                <a:moveTo>
                  <a:pt x="14826" y="4351"/>
                </a:moveTo>
                <a:cubicBezTo>
                  <a:pt x="14829" y="4343"/>
                  <a:pt x="14830" y="4356"/>
                  <a:pt x="14816" y="4338"/>
                </a:cubicBezTo>
                <a:cubicBezTo>
                  <a:pt x="14820" y="4342"/>
                  <a:pt x="14823" y="4347"/>
                  <a:pt x="14826" y="4351"/>
                </a:cubicBezTo>
                <a:cubicBezTo>
                  <a:pt x="14828" y="4347"/>
                  <a:pt x="14823" y="4347"/>
                  <a:pt x="14826" y="4351"/>
                </a:cubicBezTo>
                <a:close/>
                <a:moveTo>
                  <a:pt x="14824" y="4382"/>
                </a:moveTo>
                <a:cubicBezTo>
                  <a:pt x="14832" y="4381"/>
                  <a:pt x="14840" y="4380"/>
                  <a:pt x="14848" y="4379"/>
                </a:cubicBezTo>
                <a:cubicBezTo>
                  <a:pt x="14832" y="4389"/>
                  <a:pt x="14824" y="4390"/>
                  <a:pt x="14824" y="4382"/>
                </a:cubicBezTo>
                <a:close/>
                <a:moveTo>
                  <a:pt x="14839" y="4470"/>
                </a:moveTo>
                <a:cubicBezTo>
                  <a:pt x="14852" y="4448"/>
                  <a:pt x="14842" y="4466"/>
                  <a:pt x="14839" y="4470"/>
                </a:cubicBezTo>
                <a:cubicBezTo>
                  <a:pt x="14841" y="4466"/>
                  <a:pt x="14839" y="4470"/>
                  <a:pt x="14839" y="4470"/>
                </a:cubicBezTo>
                <a:close/>
                <a:moveTo>
                  <a:pt x="14841" y="4567"/>
                </a:moveTo>
                <a:cubicBezTo>
                  <a:pt x="14849" y="4571"/>
                  <a:pt x="14856" y="4570"/>
                  <a:pt x="14841" y="4567"/>
                </a:cubicBezTo>
                <a:cubicBezTo>
                  <a:pt x="14841" y="4567"/>
                  <a:pt x="14845" y="4567"/>
                  <a:pt x="14841" y="4567"/>
                </a:cubicBezTo>
                <a:close/>
                <a:moveTo>
                  <a:pt x="14910" y="4645"/>
                </a:moveTo>
                <a:cubicBezTo>
                  <a:pt x="14879" y="4643"/>
                  <a:pt x="14903" y="4624"/>
                  <a:pt x="14892" y="4610"/>
                </a:cubicBezTo>
                <a:cubicBezTo>
                  <a:pt x="14882" y="4597"/>
                  <a:pt x="14874" y="4606"/>
                  <a:pt x="14864" y="4593"/>
                </a:cubicBezTo>
                <a:cubicBezTo>
                  <a:pt x="14884" y="4618"/>
                  <a:pt x="14889" y="4584"/>
                  <a:pt x="14895" y="4572"/>
                </a:cubicBezTo>
                <a:cubicBezTo>
                  <a:pt x="14910" y="4592"/>
                  <a:pt x="14996" y="4653"/>
                  <a:pt x="14910" y="4645"/>
                </a:cubicBezTo>
                <a:cubicBezTo>
                  <a:pt x="14878" y="4643"/>
                  <a:pt x="14927" y="4647"/>
                  <a:pt x="14910" y="4645"/>
                </a:cubicBezTo>
                <a:close/>
                <a:moveTo>
                  <a:pt x="14939" y="4371"/>
                </a:moveTo>
                <a:cubicBezTo>
                  <a:pt x="14939" y="4356"/>
                  <a:pt x="14939" y="4342"/>
                  <a:pt x="14939" y="4327"/>
                </a:cubicBezTo>
                <a:cubicBezTo>
                  <a:pt x="14997" y="4323"/>
                  <a:pt x="14993" y="4364"/>
                  <a:pt x="14990" y="4408"/>
                </a:cubicBezTo>
                <a:cubicBezTo>
                  <a:pt x="14968" y="4399"/>
                  <a:pt x="14969" y="4361"/>
                  <a:pt x="14939" y="4371"/>
                </a:cubicBezTo>
                <a:cubicBezTo>
                  <a:pt x="14939" y="4356"/>
                  <a:pt x="14970" y="4360"/>
                  <a:pt x="14939" y="4371"/>
                </a:cubicBezTo>
                <a:close/>
                <a:moveTo>
                  <a:pt x="14982" y="4462"/>
                </a:moveTo>
                <a:cubicBezTo>
                  <a:pt x="14951" y="4425"/>
                  <a:pt x="15003" y="4438"/>
                  <a:pt x="15014" y="4438"/>
                </a:cubicBezTo>
                <a:cubicBezTo>
                  <a:pt x="15037" y="4439"/>
                  <a:pt x="15093" y="4447"/>
                  <a:pt x="15120" y="4452"/>
                </a:cubicBezTo>
                <a:cubicBezTo>
                  <a:pt x="15105" y="4503"/>
                  <a:pt x="15011" y="4499"/>
                  <a:pt x="14982" y="4462"/>
                </a:cubicBezTo>
                <a:cubicBezTo>
                  <a:pt x="14975" y="4454"/>
                  <a:pt x="15024" y="4514"/>
                  <a:pt x="14982" y="4462"/>
                </a:cubicBezTo>
                <a:close/>
                <a:moveTo>
                  <a:pt x="15104" y="4571"/>
                </a:moveTo>
                <a:cubicBezTo>
                  <a:pt x="15083" y="4615"/>
                  <a:pt x="15059" y="4559"/>
                  <a:pt x="15033" y="4575"/>
                </a:cubicBezTo>
                <a:cubicBezTo>
                  <a:pt x="15053" y="4543"/>
                  <a:pt x="15072" y="4559"/>
                  <a:pt x="15104" y="4571"/>
                </a:cubicBezTo>
                <a:cubicBezTo>
                  <a:pt x="15081" y="4618"/>
                  <a:pt x="15093" y="4567"/>
                  <a:pt x="15104" y="4571"/>
                </a:cubicBezTo>
                <a:close/>
                <a:moveTo>
                  <a:pt x="15090" y="4530"/>
                </a:moveTo>
                <a:cubicBezTo>
                  <a:pt x="15102" y="4533"/>
                  <a:pt x="15091" y="4534"/>
                  <a:pt x="15090" y="4530"/>
                </a:cubicBezTo>
                <a:cubicBezTo>
                  <a:pt x="15091" y="4530"/>
                  <a:pt x="15090" y="4531"/>
                  <a:pt x="15090" y="4530"/>
                </a:cubicBezTo>
                <a:close/>
                <a:moveTo>
                  <a:pt x="15023" y="5270"/>
                </a:moveTo>
                <a:cubicBezTo>
                  <a:pt x="15016" y="5272"/>
                  <a:pt x="15008" y="5274"/>
                  <a:pt x="15000" y="5277"/>
                </a:cubicBezTo>
                <a:cubicBezTo>
                  <a:pt x="15021" y="5268"/>
                  <a:pt x="15043" y="5265"/>
                  <a:pt x="15066" y="5266"/>
                </a:cubicBezTo>
                <a:cubicBezTo>
                  <a:pt x="15052" y="5267"/>
                  <a:pt x="15037" y="5269"/>
                  <a:pt x="15023" y="5270"/>
                </a:cubicBezTo>
                <a:cubicBezTo>
                  <a:pt x="15016" y="5276"/>
                  <a:pt x="15037" y="5269"/>
                  <a:pt x="15023" y="5270"/>
                </a:cubicBezTo>
                <a:close/>
                <a:moveTo>
                  <a:pt x="15180" y="6059"/>
                </a:moveTo>
                <a:cubicBezTo>
                  <a:pt x="15154" y="6058"/>
                  <a:pt x="15128" y="6058"/>
                  <a:pt x="15103" y="6057"/>
                </a:cubicBezTo>
                <a:cubicBezTo>
                  <a:pt x="15128" y="6058"/>
                  <a:pt x="15154" y="6058"/>
                  <a:pt x="15180" y="6059"/>
                </a:cubicBezTo>
                <a:cubicBezTo>
                  <a:pt x="15186" y="6074"/>
                  <a:pt x="15186" y="6074"/>
                  <a:pt x="15180" y="6059"/>
                </a:cubicBezTo>
                <a:cubicBezTo>
                  <a:pt x="15154" y="6058"/>
                  <a:pt x="15181" y="6064"/>
                  <a:pt x="15180" y="6059"/>
                </a:cubicBezTo>
                <a:close/>
                <a:moveTo>
                  <a:pt x="15268" y="6102"/>
                </a:moveTo>
                <a:cubicBezTo>
                  <a:pt x="15263" y="6097"/>
                  <a:pt x="15258" y="6092"/>
                  <a:pt x="15252" y="6088"/>
                </a:cubicBezTo>
                <a:cubicBezTo>
                  <a:pt x="15263" y="6090"/>
                  <a:pt x="15268" y="6095"/>
                  <a:pt x="15268" y="6102"/>
                </a:cubicBezTo>
                <a:cubicBezTo>
                  <a:pt x="15263" y="6097"/>
                  <a:pt x="15268" y="6102"/>
                  <a:pt x="15268" y="6102"/>
                </a:cubicBezTo>
                <a:close/>
                <a:moveTo>
                  <a:pt x="15269" y="6014"/>
                </a:moveTo>
                <a:cubicBezTo>
                  <a:pt x="15270" y="6019"/>
                  <a:pt x="15272" y="6025"/>
                  <a:pt x="15273" y="6031"/>
                </a:cubicBezTo>
                <a:cubicBezTo>
                  <a:pt x="15267" y="6029"/>
                  <a:pt x="15266" y="6023"/>
                  <a:pt x="15269" y="6014"/>
                </a:cubicBezTo>
                <a:close/>
                <a:moveTo>
                  <a:pt x="15346" y="6040"/>
                </a:moveTo>
                <a:cubicBezTo>
                  <a:pt x="15323" y="6022"/>
                  <a:pt x="15297" y="6043"/>
                  <a:pt x="15273" y="6031"/>
                </a:cubicBezTo>
                <a:cubicBezTo>
                  <a:pt x="15336" y="6031"/>
                  <a:pt x="15397" y="6016"/>
                  <a:pt x="15460" y="6028"/>
                </a:cubicBezTo>
                <a:cubicBezTo>
                  <a:pt x="15423" y="6051"/>
                  <a:pt x="15386" y="6041"/>
                  <a:pt x="15346" y="6040"/>
                </a:cubicBezTo>
                <a:cubicBezTo>
                  <a:pt x="15323" y="6023"/>
                  <a:pt x="15382" y="6041"/>
                  <a:pt x="15346" y="6040"/>
                </a:cubicBezTo>
                <a:close/>
                <a:moveTo>
                  <a:pt x="15290" y="5427"/>
                </a:moveTo>
                <a:cubicBezTo>
                  <a:pt x="15304" y="5366"/>
                  <a:pt x="15351" y="5407"/>
                  <a:pt x="15381" y="5397"/>
                </a:cubicBezTo>
                <a:cubicBezTo>
                  <a:pt x="15352" y="5411"/>
                  <a:pt x="15324" y="5427"/>
                  <a:pt x="15290" y="5427"/>
                </a:cubicBezTo>
                <a:close/>
                <a:moveTo>
                  <a:pt x="15111" y="5269"/>
                </a:moveTo>
                <a:cubicBezTo>
                  <a:pt x="15101" y="5278"/>
                  <a:pt x="15090" y="5280"/>
                  <a:pt x="15078" y="5277"/>
                </a:cubicBezTo>
                <a:cubicBezTo>
                  <a:pt x="15085" y="5280"/>
                  <a:pt x="15151" y="5268"/>
                  <a:pt x="15151" y="5268"/>
                </a:cubicBezTo>
                <a:cubicBezTo>
                  <a:pt x="15190" y="5265"/>
                  <a:pt x="15232" y="5267"/>
                  <a:pt x="15271" y="5266"/>
                </a:cubicBezTo>
                <a:cubicBezTo>
                  <a:pt x="15351" y="5265"/>
                  <a:pt x="15431" y="5263"/>
                  <a:pt x="15511" y="5262"/>
                </a:cubicBezTo>
                <a:cubicBezTo>
                  <a:pt x="15378" y="5264"/>
                  <a:pt x="15244" y="5267"/>
                  <a:pt x="15111" y="5269"/>
                </a:cubicBezTo>
                <a:cubicBezTo>
                  <a:pt x="15100" y="5277"/>
                  <a:pt x="15244" y="5267"/>
                  <a:pt x="15111" y="5269"/>
                </a:cubicBezTo>
                <a:close/>
                <a:moveTo>
                  <a:pt x="15494" y="4817"/>
                </a:moveTo>
                <a:cubicBezTo>
                  <a:pt x="15490" y="4819"/>
                  <a:pt x="15486" y="4821"/>
                  <a:pt x="15482" y="4823"/>
                </a:cubicBezTo>
                <a:cubicBezTo>
                  <a:pt x="15504" y="4807"/>
                  <a:pt x="15531" y="4800"/>
                  <a:pt x="15557" y="4809"/>
                </a:cubicBezTo>
                <a:cubicBezTo>
                  <a:pt x="15535" y="4801"/>
                  <a:pt x="15514" y="4804"/>
                  <a:pt x="15494" y="4817"/>
                </a:cubicBezTo>
                <a:cubicBezTo>
                  <a:pt x="15490" y="4817"/>
                  <a:pt x="15513" y="4801"/>
                  <a:pt x="15494" y="4817"/>
                </a:cubicBezTo>
                <a:close/>
                <a:moveTo>
                  <a:pt x="15619" y="5080"/>
                </a:moveTo>
                <a:cubicBezTo>
                  <a:pt x="15619" y="5072"/>
                  <a:pt x="15620" y="5064"/>
                  <a:pt x="15620" y="5056"/>
                </a:cubicBezTo>
                <a:cubicBezTo>
                  <a:pt x="15617" y="5095"/>
                  <a:pt x="15578" y="5085"/>
                  <a:pt x="15542" y="5089"/>
                </a:cubicBezTo>
                <a:cubicBezTo>
                  <a:pt x="15568" y="5086"/>
                  <a:pt x="15593" y="5083"/>
                  <a:pt x="15619" y="5080"/>
                </a:cubicBezTo>
                <a:cubicBezTo>
                  <a:pt x="15619" y="5072"/>
                  <a:pt x="15593" y="5083"/>
                  <a:pt x="15619" y="5080"/>
                </a:cubicBezTo>
                <a:close/>
                <a:moveTo>
                  <a:pt x="15565" y="5011"/>
                </a:moveTo>
                <a:cubicBezTo>
                  <a:pt x="15578" y="4995"/>
                  <a:pt x="15592" y="4999"/>
                  <a:pt x="15608" y="5007"/>
                </a:cubicBezTo>
                <a:cubicBezTo>
                  <a:pt x="15594" y="5018"/>
                  <a:pt x="15582" y="5025"/>
                  <a:pt x="15565" y="5011"/>
                </a:cubicBezTo>
                <a:close/>
                <a:moveTo>
                  <a:pt x="15611" y="5482"/>
                </a:moveTo>
                <a:cubicBezTo>
                  <a:pt x="15610" y="5482"/>
                  <a:pt x="15643" y="5478"/>
                  <a:pt x="15611" y="5482"/>
                </a:cubicBezTo>
                <a:cubicBezTo>
                  <a:pt x="15614" y="5482"/>
                  <a:pt x="15614" y="5482"/>
                  <a:pt x="15611" y="5482"/>
                </a:cubicBezTo>
                <a:close/>
                <a:moveTo>
                  <a:pt x="15902" y="5577"/>
                </a:moveTo>
                <a:cubicBezTo>
                  <a:pt x="15826" y="5581"/>
                  <a:pt x="15751" y="5586"/>
                  <a:pt x="15675" y="5589"/>
                </a:cubicBezTo>
                <a:cubicBezTo>
                  <a:pt x="15725" y="5587"/>
                  <a:pt x="15776" y="5584"/>
                  <a:pt x="15826" y="5581"/>
                </a:cubicBezTo>
                <a:cubicBezTo>
                  <a:pt x="15875" y="5578"/>
                  <a:pt x="15920" y="5559"/>
                  <a:pt x="15967" y="5560"/>
                </a:cubicBezTo>
                <a:cubicBezTo>
                  <a:pt x="15943" y="5557"/>
                  <a:pt x="15921" y="5563"/>
                  <a:pt x="15902" y="5577"/>
                </a:cubicBezTo>
                <a:cubicBezTo>
                  <a:pt x="15826" y="5581"/>
                  <a:pt x="15922" y="5560"/>
                  <a:pt x="15902" y="5577"/>
                </a:cubicBezTo>
                <a:close/>
                <a:moveTo>
                  <a:pt x="15677" y="5054"/>
                </a:moveTo>
                <a:cubicBezTo>
                  <a:pt x="15678" y="5061"/>
                  <a:pt x="15677" y="5066"/>
                  <a:pt x="15676" y="5070"/>
                </a:cubicBezTo>
                <a:cubicBezTo>
                  <a:pt x="15677" y="5066"/>
                  <a:pt x="15678" y="5061"/>
                  <a:pt x="15677" y="5054"/>
                </a:cubicBezTo>
                <a:close/>
                <a:moveTo>
                  <a:pt x="16231" y="5498"/>
                </a:moveTo>
                <a:cubicBezTo>
                  <a:pt x="16240" y="5511"/>
                  <a:pt x="16240" y="5516"/>
                  <a:pt x="16231" y="5515"/>
                </a:cubicBezTo>
                <a:cubicBezTo>
                  <a:pt x="16240" y="5516"/>
                  <a:pt x="16240" y="5511"/>
                  <a:pt x="16231" y="5498"/>
                </a:cubicBezTo>
                <a:cubicBezTo>
                  <a:pt x="16235" y="5501"/>
                  <a:pt x="16235" y="5501"/>
                  <a:pt x="16231" y="5498"/>
                </a:cubicBezTo>
                <a:close/>
                <a:moveTo>
                  <a:pt x="16008" y="5492"/>
                </a:moveTo>
                <a:cubicBezTo>
                  <a:pt x="16077" y="5492"/>
                  <a:pt x="16146" y="5491"/>
                  <a:pt x="16215" y="5490"/>
                </a:cubicBezTo>
                <a:cubicBezTo>
                  <a:pt x="16095" y="5491"/>
                  <a:pt x="15976" y="5493"/>
                  <a:pt x="15856" y="5493"/>
                </a:cubicBezTo>
                <a:cubicBezTo>
                  <a:pt x="15907" y="5493"/>
                  <a:pt x="15958" y="5493"/>
                  <a:pt x="16008" y="5492"/>
                </a:cubicBezTo>
                <a:cubicBezTo>
                  <a:pt x="16077" y="5492"/>
                  <a:pt x="15958" y="5493"/>
                  <a:pt x="16008" y="5492"/>
                </a:cubicBezTo>
                <a:close/>
                <a:moveTo>
                  <a:pt x="16063" y="4966"/>
                </a:moveTo>
                <a:cubicBezTo>
                  <a:pt x="16025" y="4960"/>
                  <a:pt x="15954" y="4952"/>
                  <a:pt x="15917" y="4958"/>
                </a:cubicBezTo>
                <a:cubicBezTo>
                  <a:pt x="15967" y="4949"/>
                  <a:pt x="16024" y="4981"/>
                  <a:pt x="16075" y="4961"/>
                </a:cubicBezTo>
                <a:cubicBezTo>
                  <a:pt x="16071" y="4963"/>
                  <a:pt x="16067" y="4964"/>
                  <a:pt x="16063" y="4966"/>
                </a:cubicBezTo>
                <a:cubicBezTo>
                  <a:pt x="16022" y="4959"/>
                  <a:pt x="16067" y="4964"/>
                  <a:pt x="16063" y="4966"/>
                </a:cubicBezTo>
                <a:close/>
                <a:moveTo>
                  <a:pt x="16193" y="4892"/>
                </a:moveTo>
                <a:cubicBezTo>
                  <a:pt x="16208" y="4891"/>
                  <a:pt x="16222" y="4890"/>
                  <a:pt x="16237" y="4888"/>
                </a:cubicBezTo>
                <a:cubicBezTo>
                  <a:pt x="16194" y="4892"/>
                  <a:pt x="16177" y="4907"/>
                  <a:pt x="16135" y="4913"/>
                </a:cubicBezTo>
                <a:cubicBezTo>
                  <a:pt x="16104" y="4918"/>
                  <a:pt x="16073" y="4908"/>
                  <a:pt x="16043" y="4912"/>
                </a:cubicBezTo>
                <a:cubicBezTo>
                  <a:pt x="16036" y="4913"/>
                  <a:pt x="15968" y="4929"/>
                  <a:pt x="15988" y="4931"/>
                </a:cubicBezTo>
                <a:cubicBezTo>
                  <a:pt x="15886" y="4917"/>
                  <a:pt x="15563" y="5023"/>
                  <a:pt x="15532" y="4896"/>
                </a:cubicBezTo>
                <a:cubicBezTo>
                  <a:pt x="15541" y="4932"/>
                  <a:pt x="15887" y="4877"/>
                  <a:pt x="15926" y="4877"/>
                </a:cubicBezTo>
                <a:cubicBezTo>
                  <a:pt x="15901" y="4877"/>
                  <a:pt x="15877" y="4881"/>
                  <a:pt x="15853" y="4889"/>
                </a:cubicBezTo>
                <a:cubicBezTo>
                  <a:pt x="15954" y="4919"/>
                  <a:pt x="16087" y="4892"/>
                  <a:pt x="16193" y="4892"/>
                </a:cubicBezTo>
                <a:cubicBezTo>
                  <a:pt x="16208" y="4891"/>
                  <a:pt x="16128" y="4892"/>
                  <a:pt x="16193" y="4892"/>
                </a:cubicBezTo>
                <a:close/>
                <a:moveTo>
                  <a:pt x="16051" y="4536"/>
                </a:moveTo>
                <a:cubicBezTo>
                  <a:pt x="16017" y="4507"/>
                  <a:pt x="16142" y="4506"/>
                  <a:pt x="16151" y="4508"/>
                </a:cubicBezTo>
                <a:cubicBezTo>
                  <a:pt x="16158" y="4512"/>
                  <a:pt x="16160" y="4518"/>
                  <a:pt x="16160" y="4526"/>
                </a:cubicBezTo>
                <a:cubicBezTo>
                  <a:pt x="16159" y="4542"/>
                  <a:pt x="16170" y="4545"/>
                  <a:pt x="16194" y="4535"/>
                </a:cubicBezTo>
                <a:cubicBezTo>
                  <a:pt x="16235" y="4548"/>
                  <a:pt x="16263" y="4524"/>
                  <a:pt x="16299" y="4526"/>
                </a:cubicBezTo>
                <a:cubicBezTo>
                  <a:pt x="16273" y="4525"/>
                  <a:pt x="16240" y="4536"/>
                  <a:pt x="16211" y="4536"/>
                </a:cubicBezTo>
                <a:cubicBezTo>
                  <a:pt x="16159" y="4537"/>
                  <a:pt x="16104" y="4540"/>
                  <a:pt x="16051" y="4536"/>
                </a:cubicBezTo>
                <a:cubicBezTo>
                  <a:pt x="16044" y="4530"/>
                  <a:pt x="16063" y="4537"/>
                  <a:pt x="16051" y="4536"/>
                </a:cubicBezTo>
                <a:close/>
                <a:moveTo>
                  <a:pt x="16095" y="4667"/>
                </a:moveTo>
                <a:cubicBezTo>
                  <a:pt x="16094" y="4662"/>
                  <a:pt x="16094" y="4658"/>
                  <a:pt x="16093" y="4653"/>
                </a:cubicBezTo>
                <a:cubicBezTo>
                  <a:pt x="16099" y="4662"/>
                  <a:pt x="16099" y="4667"/>
                  <a:pt x="16095" y="4667"/>
                </a:cubicBezTo>
                <a:close/>
                <a:moveTo>
                  <a:pt x="16134" y="4703"/>
                </a:moveTo>
                <a:cubicBezTo>
                  <a:pt x="16134" y="4682"/>
                  <a:pt x="16226" y="4684"/>
                  <a:pt x="16237" y="4684"/>
                </a:cubicBezTo>
                <a:cubicBezTo>
                  <a:pt x="16202" y="4685"/>
                  <a:pt x="16164" y="4683"/>
                  <a:pt x="16134" y="4703"/>
                </a:cubicBezTo>
                <a:cubicBezTo>
                  <a:pt x="16134" y="4703"/>
                  <a:pt x="16165" y="4682"/>
                  <a:pt x="16134" y="4703"/>
                </a:cubicBezTo>
                <a:close/>
                <a:moveTo>
                  <a:pt x="16094" y="4613"/>
                </a:moveTo>
                <a:cubicBezTo>
                  <a:pt x="16038" y="4578"/>
                  <a:pt x="16119" y="4570"/>
                  <a:pt x="16145" y="4570"/>
                </a:cubicBezTo>
                <a:cubicBezTo>
                  <a:pt x="16205" y="4570"/>
                  <a:pt x="16265" y="4570"/>
                  <a:pt x="16325" y="4570"/>
                </a:cubicBezTo>
                <a:cubicBezTo>
                  <a:pt x="16318" y="4622"/>
                  <a:pt x="16135" y="4601"/>
                  <a:pt x="16094" y="4613"/>
                </a:cubicBezTo>
                <a:close/>
                <a:moveTo>
                  <a:pt x="16273" y="4651"/>
                </a:moveTo>
                <a:cubicBezTo>
                  <a:pt x="16269" y="4653"/>
                  <a:pt x="16264" y="4655"/>
                  <a:pt x="16260" y="4657"/>
                </a:cubicBezTo>
                <a:cubicBezTo>
                  <a:pt x="16282" y="4648"/>
                  <a:pt x="16307" y="4648"/>
                  <a:pt x="16330" y="4646"/>
                </a:cubicBezTo>
                <a:cubicBezTo>
                  <a:pt x="16311" y="4648"/>
                  <a:pt x="16292" y="4650"/>
                  <a:pt x="16273" y="4651"/>
                </a:cubicBezTo>
                <a:cubicBezTo>
                  <a:pt x="16269" y="4653"/>
                  <a:pt x="16292" y="4650"/>
                  <a:pt x="16273" y="4651"/>
                </a:cubicBezTo>
                <a:close/>
                <a:moveTo>
                  <a:pt x="16341" y="4670"/>
                </a:moveTo>
                <a:cubicBezTo>
                  <a:pt x="16363" y="4671"/>
                  <a:pt x="16392" y="4677"/>
                  <a:pt x="16390" y="4651"/>
                </a:cubicBezTo>
                <a:cubicBezTo>
                  <a:pt x="16392" y="4677"/>
                  <a:pt x="16363" y="4671"/>
                  <a:pt x="16341" y="4670"/>
                </a:cubicBezTo>
                <a:close/>
                <a:moveTo>
                  <a:pt x="16355" y="3997"/>
                </a:moveTo>
                <a:cubicBezTo>
                  <a:pt x="16348" y="4003"/>
                  <a:pt x="16342" y="4006"/>
                  <a:pt x="16335" y="4008"/>
                </a:cubicBezTo>
                <a:cubicBezTo>
                  <a:pt x="16342" y="4006"/>
                  <a:pt x="16348" y="4003"/>
                  <a:pt x="16355" y="3997"/>
                </a:cubicBezTo>
                <a:close/>
                <a:moveTo>
                  <a:pt x="16361" y="4303"/>
                </a:moveTo>
                <a:cubicBezTo>
                  <a:pt x="16375" y="4304"/>
                  <a:pt x="16389" y="4305"/>
                  <a:pt x="16403" y="4306"/>
                </a:cubicBezTo>
                <a:cubicBezTo>
                  <a:pt x="16371" y="4366"/>
                  <a:pt x="16347" y="4323"/>
                  <a:pt x="16297" y="4344"/>
                </a:cubicBezTo>
                <a:cubicBezTo>
                  <a:pt x="16333" y="4363"/>
                  <a:pt x="16360" y="4350"/>
                  <a:pt x="16398" y="4352"/>
                </a:cubicBezTo>
                <a:cubicBezTo>
                  <a:pt x="16407" y="4352"/>
                  <a:pt x="16465" y="4340"/>
                  <a:pt x="16434" y="4386"/>
                </a:cubicBezTo>
                <a:cubicBezTo>
                  <a:pt x="16430" y="4393"/>
                  <a:pt x="16294" y="4391"/>
                  <a:pt x="16279" y="4390"/>
                </a:cubicBezTo>
                <a:cubicBezTo>
                  <a:pt x="16273" y="4390"/>
                  <a:pt x="16219" y="4414"/>
                  <a:pt x="16223" y="4377"/>
                </a:cubicBezTo>
                <a:cubicBezTo>
                  <a:pt x="16224" y="4367"/>
                  <a:pt x="16260" y="4362"/>
                  <a:pt x="16264" y="4345"/>
                </a:cubicBezTo>
                <a:cubicBezTo>
                  <a:pt x="16243" y="4354"/>
                  <a:pt x="16218" y="4335"/>
                  <a:pt x="16198" y="4351"/>
                </a:cubicBezTo>
                <a:cubicBezTo>
                  <a:pt x="16168" y="4376"/>
                  <a:pt x="16206" y="4413"/>
                  <a:pt x="16145" y="4403"/>
                </a:cubicBezTo>
                <a:cubicBezTo>
                  <a:pt x="16127" y="4400"/>
                  <a:pt x="16126" y="4397"/>
                  <a:pt x="16110" y="4390"/>
                </a:cubicBezTo>
                <a:cubicBezTo>
                  <a:pt x="16109" y="4383"/>
                  <a:pt x="16107" y="4376"/>
                  <a:pt x="16106" y="4369"/>
                </a:cubicBezTo>
                <a:cubicBezTo>
                  <a:pt x="16089" y="4368"/>
                  <a:pt x="16073" y="4367"/>
                  <a:pt x="16056" y="4366"/>
                </a:cubicBezTo>
                <a:cubicBezTo>
                  <a:pt x="16007" y="4354"/>
                  <a:pt x="15970" y="4333"/>
                  <a:pt x="15926" y="4354"/>
                </a:cubicBezTo>
                <a:cubicBezTo>
                  <a:pt x="15950" y="4384"/>
                  <a:pt x="15967" y="4418"/>
                  <a:pt x="15988" y="4450"/>
                </a:cubicBezTo>
                <a:cubicBezTo>
                  <a:pt x="15964" y="4414"/>
                  <a:pt x="15921" y="4368"/>
                  <a:pt x="15918" y="4327"/>
                </a:cubicBezTo>
                <a:cubicBezTo>
                  <a:pt x="15917" y="4303"/>
                  <a:pt x="15933" y="4239"/>
                  <a:pt x="15951" y="4226"/>
                </a:cubicBezTo>
                <a:cubicBezTo>
                  <a:pt x="15929" y="4242"/>
                  <a:pt x="15956" y="4300"/>
                  <a:pt x="15980" y="4303"/>
                </a:cubicBezTo>
                <a:cubicBezTo>
                  <a:pt x="16023" y="4308"/>
                  <a:pt x="15993" y="4289"/>
                  <a:pt x="16016" y="4262"/>
                </a:cubicBezTo>
                <a:cubicBezTo>
                  <a:pt x="16034" y="4242"/>
                  <a:pt x="16062" y="4228"/>
                  <a:pt x="16076" y="4203"/>
                </a:cubicBezTo>
                <a:cubicBezTo>
                  <a:pt x="16072" y="4211"/>
                  <a:pt x="16071" y="4240"/>
                  <a:pt x="16062" y="4257"/>
                </a:cubicBezTo>
                <a:cubicBezTo>
                  <a:pt x="16049" y="4281"/>
                  <a:pt x="16040" y="4305"/>
                  <a:pt x="16008" y="4305"/>
                </a:cubicBezTo>
                <a:cubicBezTo>
                  <a:pt x="16032" y="4357"/>
                  <a:pt x="16118" y="4317"/>
                  <a:pt x="16156" y="4311"/>
                </a:cubicBezTo>
                <a:cubicBezTo>
                  <a:pt x="16222" y="4302"/>
                  <a:pt x="16294" y="4306"/>
                  <a:pt x="16361" y="4303"/>
                </a:cubicBezTo>
                <a:cubicBezTo>
                  <a:pt x="16375" y="4304"/>
                  <a:pt x="16339" y="4304"/>
                  <a:pt x="16361" y="4303"/>
                </a:cubicBezTo>
                <a:close/>
                <a:moveTo>
                  <a:pt x="16337" y="3506"/>
                </a:moveTo>
                <a:cubicBezTo>
                  <a:pt x="16341" y="3513"/>
                  <a:pt x="16346" y="3521"/>
                  <a:pt x="16350" y="3529"/>
                </a:cubicBezTo>
                <a:cubicBezTo>
                  <a:pt x="16334" y="3518"/>
                  <a:pt x="16330" y="3510"/>
                  <a:pt x="16337" y="3506"/>
                </a:cubicBezTo>
                <a:cubicBezTo>
                  <a:pt x="16345" y="3513"/>
                  <a:pt x="16337" y="3506"/>
                  <a:pt x="16337" y="3506"/>
                </a:cubicBezTo>
                <a:close/>
                <a:moveTo>
                  <a:pt x="16370" y="2700"/>
                </a:moveTo>
                <a:cubicBezTo>
                  <a:pt x="16369" y="2707"/>
                  <a:pt x="16367" y="2714"/>
                  <a:pt x="16360" y="2717"/>
                </a:cubicBezTo>
                <a:cubicBezTo>
                  <a:pt x="16367" y="2714"/>
                  <a:pt x="16369" y="2707"/>
                  <a:pt x="16370" y="2700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Grp="1" noEditPoints="1"/>
          </p:cNvSpPr>
          <p:nvPr>
            <p:ph type="pic" sz="quarter" idx="36" hasCustomPrompt="1"/>
          </p:nvPr>
        </p:nvSpPr>
        <p:spPr bwMode="auto">
          <a:xfrm>
            <a:off x="0" y="1737008"/>
            <a:ext cx="12192000" cy="5136574"/>
          </a:xfrm>
          <a:custGeom>
            <a:avLst/>
            <a:gdLst>
              <a:gd name="T0" fmla="*/ 14711 w 17826"/>
              <a:gd name="T1" fmla="*/ 4270 h 6868"/>
              <a:gd name="T2" fmla="*/ 12962 w 17826"/>
              <a:gd name="T3" fmla="*/ 1061 h 6868"/>
              <a:gd name="T4" fmla="*/ 10600 w 17826"/>
              <a:gd name="T5" fmla="*/ 3966 h 6868"/>
              <a:gd name="T6" fmla="*/ 10503 w 17826"/>
              <a:gd name="T7" fmla="*/ 6255 h 6868"/>
              <a:gd name="T8" fmla="*/ 10126 w 17826"/>
              <a:gd name="T9" fmla="*/ 4994 h 6868"/>
              <a:gd name="T10" fmla="*/ 9851 w 17826"/>
              <a:gd name="T11" fmla="*/ 2892 h 6868"/>
              <a:gd name="T12" fmla="*/ 9472 w 17826"/>
              <a:gd name="T13" fmla="*/ 4135 h 6868"/>
              <a:gd name="T14" fmla="*/ 7751 w 17826"/>
              <a:gd name="T15" fmla="*/ 3275 h 6868"/>
              <a:gd name="T16" fmla="*/ 5798 w 17826"/>
              <a:gd name="T17" fmla="*/ 4243 h 6868"/>
              <a:gd name="T18" fmla="*/ 7408 w 17826"/>
              <a:gd name="T19" fmla="*/ 2391 h 6868"/>
              <a:gd name="T20" fmla="*/ 6091 w 17826"/>
              <a:gd name="T21" fmla="*/ 334 h 6868"/>
              <a:gd name="T22" fmla="*/ 5098 w 17826"/>
              <a:gd name="T23" fmla="*/ 269 h 6868"/>
              <a:gd name="T24" fmla="*/ 1958 w 17826"/>
              <a:gd name="T25" fmla="*/ 1822 h 6868"/>
              <a:gd name="T26" fmla="*/ 2418 w 17826"/>
              <a:gd name="T27" fmla="*/ 6823 h 6868"/>
              <a:gd name="T28" fmla="*/ 5768 w 17826"/>
              <a:gd name="T29" fmla="*/ 6024 h 6868"/>
              <a:gd name="T30" fmla="*/ 2849 w 17826"/>
              <a:gd name="T31" fmla="*/ 6823 h 6868"/>
              <a:gd name="T32" fmla="*/ 10677 w 17826"/>
              <a:gd name="T33" fmla="*/ 1354 h 6868"/>
              <a:gd name="T34" fmla="*/ 7526 w 17826"/>
              <a:gd name="T35" fmla="*/ 1588 h 6868"/>
              <a:gd name="T36" fmla="*/ 7395 w 17826"/>
              <a:gd name="T37" fmla="*/ 1405 h 6868"/>
              <a:gd name="T38" fmla="*/ 6234 w 17826"/>
              <a:gd name="T39" fmla="*/ 2943 h 6868"/>
              <a:gd name="T40" fmla="*/ 6420 w 17826"/>
              <a:gd name="T41" fmla="*/ 587 h 6868"/>
              <a:gd name="T42" fmla="*/ 5794 w 17826"/>
              <a:gd name="T43" fmla="*/ 3646 h 6868"/>
              <a:gd name="T44" fmla="*/ 2125 w 17826"/>
              <a:gd name="T45" fmla="*/ 6412 h 6868"/>
              <a:gd name="T46" fmla="*/ 5479 w 17826"/>
              <a:gd name="T47" fmla="*/ 690 h 6868"/>
              <a:gd name="T48" fmla="*/ 5259 w 17826"/>
              <a:gd name="T49" fmla="*/ 5556 h 6868"/>
              <a:gd name="T50" fmla="*/ 3887 w 17826"/>
              <a:gd name="T51" fmla="*/ 4241 h 6868"/>
              <a:gd name="T52" fmla="*/ 3492 w 17826"/>
              <a:gd name="T53" fmla="*/ 5223 h 6868"/>
              <a:gd name="T54" fmla="*/ 3057 w 17826"/>
              <a:gd name="T55" fmla="*/ 4979 h 6868"/>
              <a:gd name="T56" fmla="*/ 2667 w 17826"/>
              <a:gd name="T57" fmla="*/ 4929 h 6868"/>
              <a:gd name="T58" fmla="*/ 2388 w 17826"/>
              <a:gd name="T59" fmla="*/ 2788 h 6868"/>
              <a:gd name="T60" fmla="*/ 1793 w 17826"/>
              <a:gd name="T61" fmla="*/ 2573 h 6868"/>
              <a:gd name="T62" fmla="*/ 1564 w 17826"/>
              <a:gd name="T63" fmla="*/ 3650 h 6868"/>
              <a:gd name="T64" fmla="*/ 1575 w 17826"/>
              <a:gd name="T65" fmla="*/ 5823 h 6868"/>
              <a:gd name="T66" fmla="*/ 5639 w 17826"/>
              <a:gd name="T67" fmla="*/ 5833 h 6868"/>
              <a:gd name="T68" fmla="*/ 3481 w 17826"/>
              <a:gd name="T69" fmla="*/ 6513 h 6868"/>
              <a:gd name="T70" fmla="*/ 6630 w 17826"/>
              <a:gd name="T71" fmla="*/ 6394 h 6868"/>
              <a:gd name="T72" fmla="*/ 7768 w 17826"/>
              <a:gd name="T73" fmla="*/ 5302 h 6868"/>
              <a:gd name="T74" fmla="*/ 8112 w 17826"/>
              <a:gd name="T75" fmla="*/ 5946 h 6868"/>
              <a:gd name="T76" fmla="*/ 8762 w 17826"/>
              <a:gd name="T77" fmla="*/ 2916 h 6868"/>
              <a:gd name="T78" fmla="*/ 8974 w 17826"/>
              <a:gd name="T79" fmla="*/ 5786 h 6868"/>
              <a:gd name="T80" fmla="*/ 9516 w 17826"/>
              <a:gd name="T81" fmla="*/ 6372 h 6868"/>
              <a:gd name="T82" fmla="*/ 9747 w 17826"/>
              <a:gd name="T83" fmla="*/ 4150 h 6868"/>
              <a:gd name="T84" fmla="*/ 10029 w 17826"/>
              <a:gd name="T85" fmla="*/ 4837 h 6868"/>
              <a:gd name="T86" fmla="*/ 10123 w 17826"/>
              <a:gd name="T87" fmla="*/ 5550 h 6868"/>
              <a:gd name="T88" fmla="*/ 10227 w 17826"/>
              <a:gd name="T89" fmla="*/ 5796 h 6868"/>
              <a:gd name="T90" fmla="*/ 10686 w 17826"/>
              <a:gd name="T91" fmla="*/ 6702 h 6868"/>
              <a:gd name="T92" fmla="*/ 11433 w 17826"/>
              <a:gd name="T93" fmla="*/ 2402 h 6868"/>
              <a:gd name="T94" fmla="*/ 11032 w 17826"/>
              <a:gd name="T95" fmla="*/ 5612 h 6868"/>
              <a:gd name="T96" fmla="*/ 11431 w 17826"/>
              <a:gd name="T97" fmla="*/ 1190 h 6868"/>
              <a:gd name="T98" fmla="*/ 11739 w 17826"/>
              <a:gd name="T99" fmla="*/ 6740 h 6868"/>
              <a:gd name="T100" fmla="*/ 11947 w 17826"/>
              <a:gd name="T101" fmla="*/ 6581 h 6868"/>
              <a:gd name="T102" fmla="*/ 12115 w 17826"/>
              <a:gd name="T103" fmla="*/ 6531 h 6868"/>
              <a:gd name="T104" fmla="*/ 12514 w 17826"/>
              <a:gd name="T105" fmla="*/ 4995 h 6868"/>
              <a:gd name="T106" fmla="*/ 12425 w 17826"/>
              <a:gd name="T107" fmla="*/ 5825 h 6868"/>
              <a:gd name="T108" fmla="*/ 13720 w 17826"/>
              <a:gd name="T109" fmla="*/ 4368 h 6868"/>
              <a:gd name="T110" fmla="*/ 13384 w 17826"/>
              <a:gd name="T111" fmla="*/ 5381 h 6868"/>
              <a:gd name="T112" fmla="*/ 13287 w 17826"/>
              <a:gd name="T113" fmla="*/ 6687 h 6868"/>
              <a:gd name="T114" fmla="*/ 13808 w 17826"/>
              <a:gd name="T115" fmla="*/ 6461 h 6868"/>
              <a:gd name="T116" fmla="*/ 14229 w 17826"/>
              <a:gd name="T117" fmla="*/ 6454 h 6868"/>
              <a:gd name="T118" fmla="*/ 14680 w 17826"/>
              <a:gd name="T119" fmla="*/ 6772 h 6868"/>
              <a:gd name="T120" fmla="*/ 15323 w 17826"/>
              <a:gd name="T121" fmla="*/ 6580 h 6868"/>
              <a:gd name="T122" fmla="*/ 16199 w 17826"/>
              <a:gd name="T123" fmla="*/ 3798 h 6868"/>
              <a:gd name="T124" fmla="*/ 17748 w 17826"/>
              <a:gd name="T125" fmla="*/ 6716 h 6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826" h="6868">
                <a:moveTo>
                  <a:pt x="17804" y="6771"/>
                </a:moveTo>
                <a:cubicBezTo>
                  <a:pt x="17804" y="6750"/>
                  <a:pt x="17817" y="6666"/>
                  <a:pt x="17804" y="6650"/>
                </a:cubicBezTo>
                <a:cubicBezTo>
                  <a:pt x="17793" y="6635"/>
                  <a:pt x="17677" y="6644"/>
                  <a:pt x="17655" y="6643"/>
                </a:cubicBezTo>
                <a:cubicBezTo>
                  <a:pt x="17632" y="6641"/>
                  <a:pt x="17379" y="6631"/>
                  <a:pt x="17379" y="6629"/>
                </a:cubicBezTo>
                <a:cubicBezTo>
                  <a:pt x="17521" y="6636"/>
                  <a:pt x="17662" y="6643"/>
                  <a:pt x="17804" y="6650"/>
                </a:cubicBezTo>
                <a:cubicBezTo>
                  <a:pt x="17804" y="6482"/>
                  <a:pt x="17804" y="6314"/>
                  <a:pt x="17804" y="6146"/>
                </a:cubicBezTo>
                <a:cubicBezTo>
                  <a:pt x="17731" y="6148"/>
                  <a:pt x="17635" y="6179"/>
                  <a:pt x="17613" y="6090"/>
                </a:cubicBezTo>
                <a:cubicBezTo>
                  <a:pt x="17590" y="5997"/>
                  <a:pt x="17603" y="5868"/>
                  <a:pt x="17610" y="5773"/>
                </a:cubicBezTo>
                <a:cubicBezTo>
                  <a:pt x="17614" y="5713"/>
                  <a:pt x="17607" y="5654"/>
                  <a:pt x="17603" y="5594"/>
                </a:cubicBezTo>
                <a:cubicBezTo>
                  <a:pt x="17601" y="5556"/>
                  <a:pt x="17615" y="5472"/>
                  <a:pt x="17588" y="5449"/>
                </a:cubicBezTo>
                <a:cubicBezTo>
                  <a:pt x="17574" y="5437"/>
                  <a:pt x="17500" y="5453"/>
                  <a:pt x="17482" y="5453"/>
                </a:cubicBezTo>
                <a:cubicBezTo>
                  <a:pt x="17463" y="5453"/>
                  <a:pt x="17439" y="5458"/>
                  <a:pt x="17421" y="5454"/>
                </a:cubicBezTo>
                <a:cubicBezTo>
                  <a:pt x="17382" y="5444"/>
                  <a:pt x="17396" y="5451"/>
                  <a:pt x="17371" y="5415"/>
                </a:cubicBezTo>
                <a:cubicBezTo>
                  <a:pt x="17340" y="5369"/>
                  <a:pt x="17339" y="5344"/>
                  <a:pt x="17276" y="5354"/>
                </a:cubicBezTo>
                <a:cubicBezTo>
                  <a:pt x="17233" y="5360"/>
                  <a:pt x="17220" y="5370"/>
                  <a:pt x="17206" y="5404"/>
                </a:cubicBezTo>
                <a:cubicBezTo>
                  <a:pt x="17186" y="5448"/>
                  <a:pt x="17234" y="5454"/>
                  <a:pt x="17165" y="5461"/>
                </a:cubicBezTo>
                <a:cubicBezTo>
                  <a:pt x="17113" y="5466"/>
                  <a:pt x="17057" y="5458"/>
                  <a:pt x="17005" y="5469"/>
                </a:cubicBezTo>
                <a:cubicBezTo>
                  <a:pt x="16962" y="5479"/>
                  <a:pt x="16967" y="5478"/>
                  <a:pt x="16967" y="5531"/>
                </a:cubicBezTo>
                <a:cubicBezTo>
                  <a:pt x="16968" y="5655"/>
                  <a:pt x="16970" y="5778"/>
                  <a:pt x="16971" y="5901"/>
                </a:cubicBezTo>
                <a:cubicBezTo>
                  <a:pt x="16969" y="5758"/>
                  <a:pt x="16968" y="5616"/>
                  <a:pt x="16967" y="5473"/>
                </a:cubicBezTo>
                <a:cubicBezTo>
                  <a:pt x="16862" y="5441"/>
                  <a:pt x="16911" y="5676"/>
                  <a:pt x="16913" y="5733"/>
                </a:cubicBezTo>
                <a:cubicBezTo>
                  <a:pt x="16914" y="5803"/>
                  <a:pt x="16916" y="5873"/>
                  <a:pt x="16918" y="5943"/>
                </a:cubicBezTo>
                <a:cubicBezTo>
                  <a:pt x="16918" y="5980"/>
                  <a:pt x="16927" y="6034"/>
                  <a:pt x="16920" y="6070"/>
                </a:cubicBezTo>
                <a:cubicBezTo>
                  <a:pt x="16913" y="6111"/>
                  <a:pt x="16931" y="6113"/>
                  <a:pt x="16881" y="6118"/>
                </a:cubicBezTo>
                <a:cubicBezTo>
                  <a:pt x="16840" y="6121"/>
                  <a:pt x="16800" y="6083"/>
                  <a:pt x="16758" y="6078"/>
                </a:cubicBezTo>
                <a:cubicBezTo>
                  <a:pt x="16703" y="6072"/>
                  <a:pt x="16636" y="6100"/>
                  <a:pt x="16586" y="6120"/>
                </a:cubicBezTo>
                <a:cubicBezTo>
                  <a:pt x="16534" y="6141"/>
                  <a:pt x="16502" y="6148"/>
                  <a:pt x="16449" y="6137"/>
                </a:cubicBezTo>
                <a:cubicBezTo>
                  <a:pt x="16407" y="6128"/>
                  <a:pt x="16353" y="6086"/>
                  <a:pt x="16309" y="6094"/>
                </a:cubicBezTo>
                <a:cubicBezTo>
                  <a:pt x="16318" y="6177"/>
                  <a:pt x="16347" y="6274"/>
                  <a:pt x="16342" y="6356"/>
                </a:cubicBezTo>
                <a:cubicBezTo>
                  <a:pt x="16347" y="6272"/>
                  <a:pt x="16316" y="6179"/>
                  <a:pt x="16309" y="6094"/>
                </a:cubicBezTo>
                <a:cubicBezTo>
                  <a:pt x="16302" y="6004"/>
                  <a:pt x="16302" y="5924"/>
                  <a:pt x="16297" y="5837"/>
                </a:cubicBezTo>
                <a:cubicBezTo>
                  <a:pt x="16283" y="5607"/>
                  <a:pt x="16288" y="5375"/>
                  <a:pt x="16285" y="5145"/>
                </a:cubicBezTo>
                <a:cubicBezTo>
                  <a:pt x="16281" y="4921"/>
                  <a:pt x="16277" y="4697"/>
                  <a:pt x="16273" y="4473"/>
                </a:cubicBezTo>
                <a:cubicBezTo>
                  <a:pt x="16270" y="4361"/>
                  <a:pt x="16266" y="4249"/>
                  <a:pt x="16265" y="4137"/>
                </a:cubicBezTo>
                <a:cubicBezTo>
                  <a:pt x="16265" y="4024"/>
                  <a:pt x="16275" y="3908"/>
                  <a:pt x="16247" y="3797"/>
                </a:cubicBezTo>
                <a:cubicBezTo>
                  <a:pt x="16247" y="3977"/>
                  <a:pt x="16247" y="4158"/>
                  <a:pt x="16247" y="4339"/>
                </a:cubicBezTo>
                <a:cubicBezTo>
                  <a:pt x="16247" y="4104"/>
                  <a:pt x="16259" y="3870"/>
                  <a:pt x="16258" y="3639"/>
                </a:cubicBezTo>
                <a:cubicBezTo>
                  <a:pt x="16258" y="3578"/>
                  <a:pt x="16285" y="3390"/>
                  <a:pt x="16232" y="3355"/>
                </a:cubicBezTo>
                <a:cubicBezTo>
                  <a:pt x="16210" y="3340"/>
                  <a:pt x="16151" y="3347"/>
                  <a:pt x="16125" y="3341"/>
                </a:cubicBezTo>
                <a:cubicBezTo>
                  <a:pt x="16086" y="3331"/>
                  <a:pt x="16049" y="3316"/>
                  <a:pt x="16019" y="3289"/>
                </a:cubicBezTo>
                <a:cubicBezTo>
                  <a:pt x="15936" y="3212"/>
                  <a:pt x="16002" y="3069"/>
                  <a:pt x="15865" y="3059"/>
                </a:cubicBezTo>
                <a:cubicBezTo>
                  <a:pt x="15771" y="3051"/>
                  <a:pt x="15669" y="3057"/>
                  <a:pt x="15580" y="3088"/>
                </a:cubicBezTo>
                <a:cubicBezTo>
                  <a:pt x="15546" y="3099"/>
                  <a:pt x="15468" y="3109"/>
                  <a:pt x="15450" y="3140"/>
                </a:cubicBezTo>
                <a:cubicBezTo>
                  <a:pt x="15425" y="3184"/>
                  <a:pt x="15442" y="3296"/>
                  <a:pt x="15439" y="3347"/>
                </a:cubicBezTo>
                <a:cubicBezTo>
                  <a:pt x="15367" y="3281"/>
                  <a:pt x="15254" y="3389"/>
                  <a:pt x="15200" y="3422"/>
                </a:cubicBezTo>
                <a:cubicBezTo>
                  <a:pt x="15153" y="3450"/>
                  <a:pt x="15153" y="3435"/>
                  <a:pt x="15146" y="3487"/>
                </a:cubicBezTo>
                <a:cubicBezTo>
                  <a:pt x="15139" y="3547"/>
                  <a:pt x="15147" y="3614"/>
                  <a:pt x="15147" y="3674"/>
                </a:cubicBezTo>
                <a:cubicBezTo>
                  <a:pt x="15147" y="3797"/>
                  <a:pt x="15147" y="3920"/>
                  <a:pt x="15147" y="4043"/>
                </a:cubicBezTo>
                <a:cubicBezTo>
                  <a:pt x="15147" y="4100"/>
                  <a:pt x="15140" y="4132"/>
                  <a:pt x="15125" y="4182"/>
                </a:cubicBezTo>
                <a:cubicBezTo>
                  <a:pt x="15116" y="4211"/>
                  <a:pt x="15123" y="4288"/>
                  <a:pt x="15102" y="4309"/>
                </a:cubicBezTo>
                <a:cubicBezTo>
                  <a:pt x="15061" y="4350"/>
                  <a:pt x="14921" y="4282"/>
                  <a:pt x="14892" y="4243"/>
                </a:cubicBezTo>
                <a:cubicBezTo>
                  <a:pt x="14868" y="4209"/>
                  <a:pt x="14862" y="4166"/>
                  <a:pt x="14819" y="4204"/>
                </a:cubicBezTo>
                <a:cubicBezTo>
                  <a:pt x="14805" y="4217"/>
                  <a:pt x="14814" y="4256"/>
                  <a:pt x="14798" y="4270"/>
                </a:cubicBezTo>
                <a:cubicBezTo>
                  <a:pt x="14785" y="4279"/>
                  <a:pt x="14727" y="4269"/>
                  <a:pt x="14711" y="4270"/>
                </a:cubicBezTo>
                <a:cubicBezTo>
                  <a:pt x="14686" y="4270"/>
                  <a:pt x="14569" y="4256"/>
                  <a:pt x="14556" y="4227"/>
                </a:cubicBezTo>
                <a:cubicBezTo>
                  <a:pt x="14544" y="4201"/>
                  <a:pt x="14571" y="4157"/>
                  <a:pt x="14575" y="4130"/>
                </a:cubicBezTo>
                <a:cubicBezTo>
                  <a:pt x="14575" y="4123"/>
                  <a:pt x="14578" y="4079"/>
                  <a:pt x="14578" y="4076"/>
                </a:cubicBezTo>
                <a:cubicBezTo>
                  <a:pt x="14577" y="4070"/>
                  <a:pt x="14589" y="4061"/>
                  <a:pt x="14586" y="4052"/>
                </a:cubicBezTo>
                <a:cubicBezTo>
                  <a:pt x="14573" y="4018"/>
                  <a:pt x="14504" y="3998"/>
                  <a:pt x="14477" y="3985"/>
                </a:cubicBezTo>
                <a:cubicBezTo>
                  <a:pt x="14503" y="3953"/>
                  <a:pt x="14524" y="3977"/>
                  <a:pt x="14528" y="3939"/>
                </a:cubicBezTo>
                <a:cubicBezTo>
                  <a:pt x="14529" y="3933"/>
                  <a:pt x="14513" y="3911"/>
                  <a:pt x="14512" y="3900"/>
                </a:cubicBezTo>
                <a:cubicBezTo>
                  <a:pt x="14509" y="3883"/>
                  <a:pt x="14519" y="3866"/>
                  <a:pt x="14518" y="3849"/>
                </a:cubicBezTo>
                <a:cubicBezTo>
                  <a:pt x="14516" y="3816"/>
                  <a:pt x="14488" y="3798"/>
                  <a:pt x="14488" y="3771"/>
                </a:cubicBezTo>
                <a:cubicBezTo>
                  <a:pt x="14487" y="3737"/>
                  <a:pt x="14532" y="3700"/>
                  <a:pt x="14531" y="3656"/>
                </a:cubicBezTo>
                <a:cubicBezTo>
                  <a:pt x="14530" y="3622"/>
                  <a:pt x="14517" y="3577"/>
                  <a:pt x="14489" y="3556"/>
                </a:cubicBezTo>
                <a:cubicBezTo>
                  <a:pt x="14453" y="3529"/>
                  <a:pt x="14442" y="3554"/>
                  <a:pt x="14402" y="3547"/>
                </a:cubicBezTo>
                <a:cubicBezTo>
                  <a:pt x="14368" y="3541"/>
                  <a:pt x="14345" y="3506"/>
                  <a:pt x="14334" y="3477"/>
                </a:cubicBezTo>
                <a:cubicBezTo>
                  <a:pt x="14325" y="3455"/>
                  <a:pt x="14325" y="3441"/>
                  <a:pt x="14323" y="3417"/>
                </a:cubicBezTo>
                <a:cubicBezTo>
                  <a:pt x="14318" y="3369"/>
                  <a:pt x="14341" y="3344"/>
                  <a:pt x="14294" y="3343"/>
                </a:cubicBezTo>
                <a:cubicBezTo>
                  <a:pt x="14312" y="3341"/>
                  <a:pt x="14330" y="3337"/>
                  <a:pt x="14347" y="3331"/>
                </a:cubicBezTo>
                <a:cubicBezTo>
                  <a:pt x="14313" y="3341"/>
                  <a:pt x="14314" y="3381"/>
                  <a:pt x="14323" y="3417"/>
                </a:cubicBezTo>
                <a:cubicBezTo>
                  <a:pt x="14334" y="3466"/>
                  <a:pt x="14317" y="3440"/>
                  <a:pt x="14361" y="3460"/>
                </a:cubicBezTo>
                <a:cubicBezTo>
                  <a:pt x="14400" y="3477"/>
                  <a:pt x="14458" y="3497"/>
                  <a:pt x="14501" y="3487"/>
                </a:cubicBezTo>
                <a:cubicBezTo>
                  <a:pt x="14492" y="3473"/>
                  <a:pt x="14466" y="3476"/>
                  <a:pt x="14460" y="3464"/>
                </a:cubicBezTo>
                <a:cubicBezTo>
                  <a:pt x="14440" y="3430"/>
                  <a:pt x="14466" y="3450"/>
                  <a:pt x="14474" y="3433"/>
                </a:cubicBezTo>
                <a:cubicBezTo>
                  <a:pt x="14477" y="3426"/>
                  <a:pt x="14491" y="3411"/>
                  <a:pt x="14496" y="3400"/>
                </a:cubicBezTo>
                <a:cubicBezTo>
                  <a:pt x="14504" y="3381"/>
                  <a:pt x="14497" y="3333"/>
                  <a:pt x="14497" y="3311"/>
                </a:cubicBezTo>
                <a:cubicBezTo>
                  <a:pt x="14496" y="3253"/>
                  <a:pt x="14492" y="3196"/>
                  <a:pt x="14450" y="3152"/>
                </a:cubicBezTo>
                <a:cubicBezTo>
                  <a:pt x="14422" y="3121"/>
                  <a:pt x="14367" y="3110"/>
                  <a:pt x="14381" y="3056"/>
                </a:cubicBezTo>
                <a:cubicBezTo>
                  <a:pt x="14404" y="3038"/>
                  <a:pt x="14431" y="3070"/>
                  <a:pt x="14460" y="3051"/>
                </a:cubicBezTo>
                <a:cubicBezTo>
                  <a:pt x="14430" y="3014"/>
                  <a:pt x="14267" y="2991"/>
                  <a:pt x="14363" y="2949"/>
                </a:cubicBezTo>
                <a:cubicBezTo>
                  <a:pt x="14394" y="2935"/>
                  <a:pt x="14489" y="2986"/>
                  <a:pt x="14432" y="2920"/>
                </a:cubicBezTo>
                <a:cubicBezTo>
                  <a:pt x="14513" y="2877"/>
                  <a:pt x="14421" y="2817"/>
                  <a:pt x="14433" y="2757"/>
                </a:cubicBezTo>
                <a:cubicBezTo>
                  <a:pt x="14401" y="2814"/>
                  <a:pt x="14384" y="2752"/>
                  <a:pt x="14381" y="2721"/>
                </a:cubicBezTo>
                <a:cubicBezTo>
                  <a:pt x="14376" y="2665"/>
                  <a:pt x="14387" y="2607"/>
                  <a:pt x="14384" y="2551"/>
                </a:cubicBezTo>
                <a:cubicBezTo>
                  <a:pt x="14378" y="2437"/>
                  <a:pt x="14293" y="2443"/>
                  <a:pt x="14195" y="2437"/>
                </a:cubicBezTo>
                <a:cubicBezTo>
                  <a:pt x="13969" y="2422"/>
                  <a:pt x="13751" y="2422"/>
                  <a:pt x="13528" y="2459"/>
                </a:cubicBezTo>
                <a:cubicBezTo>
                  <a:pt x="13472" y="2473"/>
                  <a:pt x="13404" y="2513"/>
                  <a:pt x="13357" y="2546"/>
                </a:cubicBezTo>
                <a:cubicBezTo>
                  <a:pt x="13289" y="2593"/>
                  <a:pt x="13304" y="2652"/>
                  <a:pt x="13307" y="2728"/>
                </a:cubicBezTo>
                <a:cubicBezTo>
                  <a:pt x="13308" y="2762"/>
                  <a:pt x="13315" y="2806"/>
                  <a:pt x="13305" y="2839"/>
                </a:cubicBezTo>
                <a:cubicBezTo>
                  <a:pt x="13289" y="2898"/>
                  <a:pt x="13284" y="2848"/>
                  <a:pt x="13258" y="2880"/>
                </a:cubicBezTo>
                <a:cubicBezTo>
                  <a:pt x="13223" y="2926"/>
                  <a:pt x="13250" y="3029"/>
                  <a:pt x="13245" y="3091"/>
                </a:cubicBezTo>
                <a:cubicBezTo>
                  <a:pt x="13233" y="3258"/>
                  <a:pt x="13218" y="3422"/>
                  <a:pt x="13210" y="3589"/>
                </a:cubicBezTo>
                <a:cubicBezTo>
                  <a:pt x="13207" y="3648"/>
                  <a:pt x="13178" y="3652"/>
                  <a:pt x="13169" y="3701"/>
                </a:cubicBezTo>
                <a:cubicBezTo>
                  <a:pt x="13160" y="3751"/>
                  <a:pt x="13206" y="3869"/>
                  <a:pt x="13141" y="3884"/>
                </a:cubicBezTo>
                <a:cubicBezTo>
                  <a:pt x="13129" y="3886"/>
                  <a:pt x="13108" y="3866"/>
                  <a:pt x="13095" y="3864"/>
                </a:cubicBezTo>
                <a:cubicBezTo>
                  <a:pt x="13063" y="3859"/>
                  <a:pt x="13025" y="3874"/>
                  <a:pt x="12992" y="3870"/>
                </a:cubicBezTo>
                <a:cubicBezTo>
                  <a:pt x="12937" y="3862"/>
                  <a:pt x="12943" y="3864"/>
                  <a:pt x="12943" y="3805"/>
                </a:cubicBezTo>
                <a:cubicBezTo>
                  <a:pt x="12943" y="3749"/>
                  <a:pt x="12942" y="3693"/>
                  <a:pt x="12942" y="3638"/>
                </a:cubicBezTo>
                <a:cubicBezTo>
                  <a:pt x="12942" y="3450"/>
                  <a:pt x="12941" y="3263"/>
                  <a:pt x="12941" y="3075"/>
                </a:cubicBezTo>
                <a:cubicBezTo>
                  <a:pt x="12940" y="2881"/>
                  <a:pt x="12940" y="2687"/>
                  <a:pt x="12939" y="2492"/>
                </a:cubicBezTo>
                <a:cubicBezTo>
                  <a:pt x="12939" y="2336"/>
                  <a:pt x="12905" y="2128"/>
                  <a:pt x="12947" y="1981"/>
                </a:cubicBezTo>
                <a:cubicBezTo>
                  <a:pt x="12956" y="1950"/>
                  <a:pt x="12978" y="1930"/>
                  <a:pt x="12974" y="1892"/>
                </a:cubicBezTo>
                <a:cubicBezTo>
                  <a:pt x="12970" y="1861"/>
                  <a:pt x="12945" y="1845"/>
                  <a:pt x="12938" y="1819"/>
                </a:cubicBezTo>
                <a:cubicBezTo>
                  <a:pt x="12922" y="1765"/>
                  <a:pt x="12977" y="1703"/>
                  <a:pt x="12975" y="1642"/>
                </a:cubicBezTo>
                <a:cubicBezTo>
                  <a:pt x="12972" y="1593"/>
                  <a:pt x="12946" y="1556"/>
                  <a:pt x="12949" y="1512"/>
                </a:cubicBezTo>
                <a:cubicBezTo>
                  <a:pt x="12953" y="1446"/>
                  <a:pt x="12972" y="1374"/>
                  <a:pt x="12971" y="1298"/>
                </a:cubicBezTo>
                <a:cubicBezTo>
                  <a:pt x="12970" y="1222"/>
                  <a:pt x="12989" y="1133"/>
                  <a:pt x="12962" y="1061"/>
                </a:cubicBezTo>
                <a:cubicBezTo>
                  <a:pt x="12945" y="1018"/>
                  <a:pt x="12898" y="939"/>
                  <a:pt x="12859" y="918"/>
                </a:cubicBezTo>
                <a:cubicBezTo>
                  <a:pt x="12811" y="893"/>
                  <a:pt x="12745" y="879"/>
                  <a:pt x="12693" y="854"/>
                </a:cubicBezTo>
                <a:cubicBezTo>
                  <a:pt x="12625" y="822"/>
                  <a:pt x="12562" y="773"/>
                  <a:pt x="12488" y="752"/>
                </a:cubicBezTo>
                <a:cubicBezTo>
                  <a:pt x="12456" y="743"/>
                  <a:pt x="12427" y="745"/>
                  <a:pt x="12395" y="740"/>
                </a:cubicBezTo>
                <a:cubicBezTo>
                  <a:pt x="12385" y="738"/>
                  <a:pt x="12338" y="738"/>
                  <a:pt x="12330" y="735"/>
                </a:cubicBezTo>
                <a:cubicBezTo>
                  <a:pt x="12294" y="721"/>
                  <a:pt x="12320" y="743"/>
                  <a:pt x="12299" y="705"/>
                </a:cubicBezTo>
                <a:cubicBezTo>
                  <a:pt x="12282" y="675"/>
                  <a:pt x="12285" y="661"/>
                  <a:pt x="12254" y="640"/>
                </a:cubicBezTo>
                <a:cubicBezTo>
                  <a:pt x="12202" y="606"/>
                  <a:pt x="12137" y="624"/>
                  <a:pt x="12081" y="635"/>
                </a:cubicBezTo>
                <a:cubicBezTo>
                  <a:pt x="11984" y="655"/>
                  <a:pt x="11887" y="676"/>
                  <a:pt x="11791" y="698"/>
                </a:cubicBezTo>
                <a:cubicBezTo>
                  <a:pt x="11707" y="718"/>
                  <a:pt x="11624" y="740"/>
                  <a:pt x="11542" y="763"/>
                </a:cubicBezTo>
                <a:cubicBezTo>
                  <a:pt x="11444" y="792"/>
                  <a:pt x="11471" y="799"/>
                  <a:pt x="11437" y="877"/>
                </a:cubicBezTo>
                <a:cubicBezTo>
                  <a:pt x="11411" y="937"/>
                  <a:pt x="11335" y="937"/>
                  <a:pt x="11278" y="949"/>
                </a:cubicBezTo>
                <a:cubicBezTo>
                  <a:pt x="11183" y="967"/>
                  <a:pt x="11088" y="986"/>
                  <a:pt x="10993" y="1005"/>
                </a:cubicBezTo>
                <a:cubicBezTo>
                  <a:pt x="10787" y="1047"/>
                  <a:pt x="10573" y="1074"/>
                  <a:pt x="10369" y="1126"/>
                </a:cubicBezTo>
                <a:cubicBezTo>
                  <a:pt x="10316" y="1139"/>
                  <a:pt x="10277" y="1157"/>
                  <a:pt x="10272" y="1215"/>
                </a:cubicBezTo>
                <a:cubicBezTo>
                  <a:pt x="10270" y="1253"/>
                  <a:pt x="10290" y="1293"/>
                  <a:pt x="10294" y="1330"/>
                </a:cubicBezTo>
                <a:cubicBezTo>
                  <a:pt x="10299" y="1375"/>
                  <a:pt x="10287" y="1413"/>
                  <a:pt x="10281" y="1452"/>
                </a:cubicBezTo>
                <a:cubicBezTo>
                  <a:pt x="10269" y="1530"/>
                  <a:pt x="10279" y="1617"/>
                  <a:pt x="10280" y="1697"/>
                </a:cubicBezTo>
                <a:cubicBezTo>
                  <a:pt x="10281" y="1788"/>
                  <a:pt x="10263" y="1866"/>
                  <a:pt x="10264" y="1956"/>
                </a:cubicBezTo>
                <a:cubicBezTo>
                  <a:pt x="10264" y="2067"/>
                  <a:pt x="10264" y="2177"/>
                  <a:pt x="10265" y="2288"/>
                </a:cubicBezTo>
                <a:cubicBezTo>
                  <a:pt x="10265" y="2356"/>
                  <a:pt x="10233" y="2509"/>
                  <a:pt x="10291" y="2557"/>
                </a:cubicBezTo>
                <a:cubicBezTo>
                  <a:pt x="10296" y="2467"/>
                  <a:pt x="10297" y="2379"/>
                  <a:pt x="10296" y="2290"/>
                </a:cubicBezTo>
                <a:cubicBezTo>
                  <a:pt x="10296" y="2226"/>
                  <a:pt x="10270" y="2101"/>
                  <a:pt x="10295" y="2047"/>
                </a:cubicBezTo>
                <a:cubicBezTo>
                  <a:pt x="10333" y="1967"/>
                  <a:pt x="10334" y="2064"/>
                  <a:pt x="10337" y="2109"/>
                </a:cubicBezTo>
                <a:cubicBezTo>
                  <a:pt x="10342" y="2200"/>
                  <a:pt x="10355" y="2290"/>
                  <a:pt x="10337" y="2379"/>
                </a:cubicBezTo>
                <a:cubicBezTo>
                  <a:pt x="10387" y="2372"/>
                  <a:pt x="10366" y="2302"/>
                  <a:pt x="10366" y="2256"/>
                </a:cubicBezTo>
                <a:cubicBezTo>
                  <a:pt x="10366" y="2196"/>
                  <a:pt x="10366" y="2137"/>
                  <a:pt x="10366" y="2077"/>
                </a:cubicBezTo>
                <a:cubicBezTo>
                  <a:pt x="10366" y="2045"/>
                  <a:pt x="10349" y="1817"/>
                  <a:pt x="10389" y="1825"/>
                </a:cubicBezTo>
                <a:cubicBezTo>
                  <a:pt x="10439" y="1835"/>
                  <a:pt x="10402" y="1973"/>
                  <a:pt x="10403" y="2001"/>
                </a:cubicBezTo>
                <a:cubicBezTo>
                  <a:pt x="10403" y="2084"/>
                  <a:pt x="10395" y="2220"/>
                  <a:pt x="10417" y="2306"/>
                </a:cubicBezTo>
                <a:cubicBezTo>
                  <a:pt x="10463" y="2277"/>
                  <a:pt x="10446" y="2086"/>
                  <a:pt x="10439" y="2039"/>
                </a:cubicBezTo>
                <a:cubicBezTo>
                  <a:pt x="10439" y="2040"/>
                  <a:pt x="10482" y="2056"/>
                  <a:pt x="10488" y="2062"/>
                </a:cubicBezTo>
                <a:cubicBezTo>
                  <a:pt x="10502" y="2076"/>
                  <a:pt x="10478" y="2099"/>
                  <a:pt x="10510" y="2115"/>
                </a:cubicBezTo>
                <a:cubicBezTo>
                  <a:pt x="10510" y="2065"/>
                  <a:pt x="10486" y="1850"/>
                  <a:pt x="10541" y="1853"/>
                </a:cubicBezTo>
                <a:cubicBezTo>
                  <a:pt x="10590" y="1855"/>
                  <a:pt x="10554" y="1934"/>
                  <a:pt x="10559" y="1975"/>
                </a:cubicBezTo>
                <a:cubicBezTo>
                  <a:pt x="10564" y="2025"/>
                  <a:pt x="10569" y="2007"/>
                  <a:pt x="10593" y="2037"/>
                </a:cubicBezTo>
                <a:cubicBezTo>
                  <a:pt x="10610" y="2058"/>
                  <a:pt x="10605" y="2031"/>
                  <a:pt x="10620" y="2064"/>
                </a:cubicBezTo>
                <a:cubicBezTo>
                  <a:pt x="10628" y="2082"/>
                  <a:pt x="10622" y="2123"/>
                  <a:pt x="10622" y="2143"/>
                </a:cubicBezTo>
                <a:cubicBezTo>
                  <a:pt x="10624" y="2192"/>
                  <a:pt x="10621" y="2244"/>
                  <a:pt x="10627" y="2292"/>
                </a:cubicBezTo>
                <a:cubicBezTo>
                  <a:pt x="10629" y="2305"/>
                  <a:pt x="10620" y="2318"/>
                  <a:pt x="10626" y="2331"/>
                </a:cubicBezTo>
                <a:cubicBezTo>
                  <a:pt x="10631" y="2341"/>
                  <a:pt x="10647" y="2346"/>
                  <a:pt x="10649" y="2354"/>
                </a:cubicBezTo>
                <a:cubicBezTo>
                  <a:pt x="10684" y="2301"/>
                  <a:pt x="10663" y="2182"/>
                  <a:pt x="10662" y="2121"/>
                </a:cubicBezTo>
                <a:cubicBezTo>
                  <a:pt x="10661" y="2041"/>
                  <a:pt x="10631" y="1943"/>
                  <a:pt x="10659" y="1869"/>
                </a:cubicBezTo>
                <a:cubicBezTo>
                  <a:pt x="10684" y="1871"/>
                  <a:pt x="10694" y="1899"/>
                  <a:pt x="10718" y="1887"/>
                </a:cubicBezTo>
                <a:cubicBezTo>
                  <a:pt x="10668" y="1912"/>
                  <a:pt x="10700" y="2201"/>
                  <a:pt x="10700" y="2268"/>
                </a:cubicBezTo>
                <a:cubicBezTo>
                  <a:pt x="10699" y="2400"/>
                  <a:pt x="10700" y="2532"/>
                  <a:pt x="10698" y="2664"/>
                </a:cubicBezTo>
                <a:cubicBezTo>
                  <a:pt x="10695" y="2794"/>
                  <a:pt x="10690" y="2924"/>
                  <a:pt x="10694" y="3054"/>
                </a:cubicBezTo>
                <a:cubicBezTo>
                  <a:pt x="10695" y="3113"/>
                  <a:pt x="10750" y="3323"/>
                  <a:pt x="10666" y="3347"/>
                </a:cubicBezTo>
                <a:cubicBezTo>
                  <a:pt x="10664" y="3099"/>
                  <a:pt x="10662" y="2851"/>
                  <a:pt x="10661" y="2603"/>
                </a:cubicBezTo>
                <a:cubicBezTo>
                  <a:pt x="10611" y="2616"/>
                  <a:pt x="10643" y="2703"/>
                  <a:pt x="10645" y="2749"/>
                </a:cubicBezTo>
                <a:cubicBezTo>
                  <a:pt x="10647" y="2803"/>
                  <a:pt x="10636" y="2856"/>
                  <a:pt x="10634" y="2910"/>
                </a:cubicBezTo>
                <a:cubicBezTo>
                  <a:pt x="10628" y="3032"/>
                  <a:pt x="10639" y="3156"/>
                  <a:pt x="10638" y="3279"/>
                </a:cubicBezTo>
                <a:cubicBezTo>
                  <a:pt x="10634" y="3533"/>
                  <a:pt x="10653" y="3789"/>
                  <a:pt x="10625" y="4043"/>
                </a:cubicBezTo>
                <a:cubicBezTo>
                  <a:pt x="10568" y="4039"/>
                  <a:pt x="10597" y="3996"/>
                  <a:pt x="10600" y="3966"/>
                </a:cubicBezTo>
                <a:cubicBezTo>
                  <a:pt x="10605" y="3900"/>
                  <a:pt x="10597" y="3808"/>
                  <a:pt x="10597" y="3734"/>
                </a:cubicBezTo>
                <a:cubicBezTo>
                  <a:pt x="10539" y="3734"/>
                  <a:pt x="10560" y="3767"/>
                  <a:pt x="10560" y="3812"/>
                </a:cubicBezTo>
                <a:cubicBezTo>
                  <a:pt x="10560" y="3858"/>
                  <a:pt x="10561" y="3904"/>
                  <a:pt x="10560" y="3949"/>
                </a:cubicBezTo>
                <a:cubicBezTo>
                  <a:pt x="10558" y="4028"/>
                  <a:pt x="10553" y="4101"/>
                  <a:pt x="10563" y="4180"/>
                </a:cubicBezTo>
                <a:cubicBezTo>
                  <a:pt x="10568" y="4219"/>
                  <a:pt x="10568" y="4247"/>
                  <a:pt x="10566" y="4287"/>
                </a:cubicBezTo>
                <a:cubicBezTo>
                  <a:pt x="10564" y="4320"/>
                  <a:pt x="10570" y="4335"/>
                  <a:pt x="10573" y="4373"/>
                </a:cubicBezTo>
                <a:cubicBezTo>
                  <a:pt x="10576" y="4396"/>
                  <a:pt x="10560" y="4430"/>
                  <a:pt x="10560" y="4448"/>
                </a:cubicBezTo>
                <a:cubicBezTo>
                  <a:pt x="10560" y="4475"/>
                  <a:pt x="10572" y="4514"/>
                  <a:pt x="10573" y="4544"/>
                </a:cubicBezTo>
                <a:cubicBezTo>
                  <a:pt x="10576" y="4624"/>
                  <a:pt x="10559" y="4700"/>
                  <a:pt x="10554" y="4780"/>
                </a:cubicBezTo>
                <a:cubicBezTo>
                  <a:pt x="10550" y="4856"/>
                  <a:pt x="10569" y="4928"/>
                  <a:pt x="10573" y="5003"/>
                </a:cubicBezTo>
                <a:cubicBezTo>
                  <a:pt x="10575" y="5051"/>
                  <a:pt x="10554" y="5433"/>
                  <a:pt x="10582" y="5440"/>
                </a:cubicBezTo>
                <a:cubicBezTo>
                  <a:pt x="10629" y="5452"/>
                  <a:pt x="10607" y="5358"/>
                  <a:pt x="10606" y="5331"/>
                </a:cubicBezTo>
                <a:cubicBezTo>
                  <a:pt x="10605" y="5240"/>
                  <a:pt x="10604" y="5149"/>
                  <a:pt x="10604" y="5058"/>
                </a:cubicBezTo>
                <a:cubicBezTo>
                  <a:pt x="10603" y="4977"/>
                  <a:pt x="10614" y="4898"/>
                  <a:pt x="10614" y="4818"/>
                </a:cubicBezTo>
                <a:cubicBezTo>
                  <a:pt x="10613" y="4745"/>
                  <a:pt x="10597" y="4674"/>
                  <a:pt x="10595" y="4603"/>
                </a:cubicBezTo>
                <a:cubicBezTo>
                  <a:pt x="10594" y="4549"/>
                  <a:pt x="10600" y="4491"/>
                  <a:pt x="10598" y="4433"/>
                </a:cubicBezTo>
                <a:cubicBezTo>
                  <a:pt x="10597" y="4396"/>
                  <a:pt x="10569" y="4227"/>
                  <a:pt x="10590" y="4203"/>
                </a:cubicBezTo>
                <a:cubicBezTo>
                  <a:pt x="10636" y="4151"/>
                  <a:pt x="10641" y="4280"/>
                  <a:pt x="10641" y="4303"/>
                </a:cubicBezTo>
                <a:cubicBezTo>
                  <a:pt x="10642" y="4363"/>
                  <a:pt x="10643" y="4427"/>
                  <a:pt x="10646" y="4493"/>
                </a:cubicBezTo>
                <a:cubicBezTo>
                  <a:pt x="10680" y="4456"/>
                  <a:pt x="10667" y="4414"/>
                  <a:pt x="10666" y="4372"/>
                </a:cubicBezTo>
                <a:cubicBezTo>
                  <a:pt x="10669" y="4381"/>
                  <a:pt x="10672" y="4390"/>
                  <a:pt x="10674" y="4399"/>
                </a:cubicBezTo>
                <a:cubicBezTo>
                  <a:pt x="10676" y="4388"/>
                  <a:pt x="10678" y="4378"/>
                  <a:pt x="10680" y="4368"/>
                </a:cubicBezTo>
                <a:cubicBezTo>
                  <a:pt x="10736" y="4350"/>
                  <a:pt x="10712" y="4455"/>
                  <a:pt x="10712" y="4487"/>
                </a:cubicBezTo>
                <a:cubicBezTo>
                  <a:pt x="10713" y="4560"/>
                  <a:pt x="10715" y="4632"/>
                  <a:pt x="10716" y="4705"/>
                </a:cubicBezTo>
                <a:cubicBezTo>
                  <a:pt x="10717" y="4762"/>
                  <a:pt x="10709" y="4827"/>
                  <a:pt x="10713" y="4883"/>
                </a:cubicBezTo>
                <a:cubicBezTo>
                  <a:pt x="10715" y="4906"/>
                  <a:pt x="10715" y="4913"/>
                  <a:pt x="10724" y="4936"/>
                </a:cubicBezTo>
                <a:cubicBezTo>
                  <a:pt x="10734" y="4965"/>
                  <a:pt x="10769" y="4914"/>
                  <a:pt x="10749" y="4979"/>
                </a:cubicBezTo>
                <a:cubicBezTo>
                  <a:pt x="10687" y="4957"/>
                  <a:pt x="10719" y="5282"/>
                  <a:pt x="10719" y="5326"/>
                </a:cubicBezTo>
                <a:cubicBezTo>
                  <a:pt x="10720" y="5396"/>
                  <a:pt x="10713" y="5467"/>
                  <a:pt x="10716" y="5538"/>
                </a:cubicBezTo>
                <a:cubicBezTo>
                  <a:pt x="10719" y="5604"/>
                  <a:pt x="10734" y="5663"/>
                  <a:pt x="10692" y="5721"/>
                </a:cubicBezTo>
                <a:cubicBezTo>
                  <a:pt x="10664" y="5629"/>
                  <a:pt x="10706" y="5542"/>
                  <a:pt x="10650" y="5459"/>
                </a:cubicBezTo>
                <a:cubicBezTo>
                  <a:pt x="10650" y="5647"/>
                  <a:pt x="10651" y="5835"/>
                  <a:pt x="10650" y="6023"/>
                </a:cubicBezTo>
                <a:cubicBezTo>
                  <a:pt x="10650" y="6116"/>
                  <a:pt x="10652" y="6209"/>
                  <a:pt x="10650" y="6301"/>
                </a:cubicBezTo>
                <a:cubicBezTo>
                  <a:pt x="10649" y="6370"/>
                  <a:pt x="10661" y="6458"/>
                  <a:pt x="10605" y="6509"/>
                </a:cubicBezTo>
                <a:cubicBezTo>
                  <a:pt x="10605" y="6347"/>
                  <a:pt x="10605" y="6186"/>
                  <a:pt x="10605" y="6025"/>
                </a:cubicBezTo>
                <a:cubicBezTo>
                  <a:pt x="10558" y="6026"/>
                  <a:pt x="10581" y="6131"/>
                  <a:pt x="10581" y="6174"/>
                </a:cubicBezTo>
                <a:cubicBezTo>
                  <a:pt x="10581" y="6237"/>
                  <a:pt x="10581" y="6301"/>
                  <a:pt x="10581" y="6364"/>
                </a:cubicBezTo>
                <a:cubicBezTo>
                  <a:pt x="10581" y="6421"/>
                  <a:pt x="10584" y="6478"/>
                  <a:pt x="10581" y="6534"/>
                </a:cubicBezTo>
                <a:cubicBezTo>
                  <a:pt x="10579" y="6553"/>
                  <a:pt x="10575" y="6641"/>
                  <a:pt x="10561" y="6651"/>
                </a:cubicBezTo>
                <a:cubicBezTo>
                  <a:pt x="10564" y="6649"/>
                  <a:pt x="10540" y="6609"/>
                  <a:pt x="10540" y="6598"/>
                </a:cubicBezTo>
                <a:cubicBezTo>
                  <a:pt x="10527" y="6627"/>
                  <a:pt x="10514" y="6657"/>
                  <a:pt x="10502" y="6686"/>
                </a:cubicBezTo>
                <a:cubicBezTo>
                  <a:pt x="10582" y="6501"/>
                  <a:pt x="10537" y="6249"/>
                  <a:pt x="10536" y="6049"/>
                </a:cubicBezTo>
                <a:cubicBezTo>
                  <a:pt x="10535" y="5840"/>
                  <a:pt x="10569" y="5615"/>
                  <a:pt x="10526" y="5410"/>
                </a:cubicBezTo>
                <a:cubicBezTo>
                  <a:pt x="10526" y="5410"/>
                  <a:pt x="10526" y="5410"/>
                  <a:pt x="10526" y="5410"/>
                </a:cubicBezTo>
                <a:cubicBezTo>
                  <a:pt x="10538" y="5094"/>
                  <a:pt x="10530" y="4778"/>
                  <a:pt x="10530" y="4453"/>
                </a:cubicBezTo>
                <a:cubicBezTo>
                  <a:pt x="10478" y="4453"/>
                  <a:pt x="10500" y="4611"/>
                  <a:pt x="10500" y="4654"/>
                </a:cubicBezTo>
                <a:cubicBezTo>
                  <a:pt x="10500" y="4722"/>
                  <a:pt x="10488" y="4793"/>
                  <a:pt x="10490" y="4862"/>
                </a:cubicBezTo>
                <a:cubicBezTo>
                  <a:pt x="10493" y="4911"/>
                  <a:pt x="10496" y="4954"/>
                  <a:pt x="10497" y="4999"/>
                </a:cubicBezTo>
                <a:cubicBezTo>
                  <a:pt x="10497" y="5043"/>
                  <a:pt x="10491" y="5098"/>
                  <a:pt x="10492" y="5142"/>
                </a:cubicBezTo>
                <a:cubicBezTo>
                  <a:pt x="10493" y="5226"/>
                  <a:pt x="10504" y="5316"/>
                  <a:pt x="10503" y="5402"/>
                </a:cubicBezTo>
                <a:cubicBezTo>
                  <a:pt x="10503" y="5463"/>
                  <a:pt x="10489" y="5519"/>
                  <a:pt x="10485" y="5579"/>
                </a:cubicBezTo>
                <a:cubicBezTo>
                  <a:pt x="10480" y="5657"/>
                  <a:pt x="10501" y="5729"/>
                  <a:pt x="10505" y="5805"/>
                </a:cubicBezTo>
                <a:cubicBezTo>
                  <a:pt x="10510" y="5887"/>
                  <a:pt x="10504" y="5972"/>
                  <a:pt x="10504" y="6055"/>
                </a:cubicBezTo>
                <a:cubicBezTo>
                  <a:pt x="10504" y="6088"/>
                  <a:pt x="10524" y="6238"/>
                  <a:pt x="10503" y="6255"/>
                </a:cubicBezTo>
                <a:cubicBezTo>
                  <a:pt x="10450" y="6296"/>
                  <a:pt x="10463" y="6181"/>
                  <a:pt x="10463" y="6157"/>
                </a:cubicBezTo>
                <a:cubicBezTo>
                  <a:pt x="10465" y="6005"/>
                  <a:pt x="10457" y="5851"/>
                  <a:pt x="10455" y="5696"/>
                </a:cubicBezTo>
                <a:cubicBezTo>
                  <a:pt x="10453" y="5356"/>
                  <a:pt x="10454" y="5016"/>
                  <a:pt x="10454" y="4676"/>
                </a:cubicBezTo>
                <a:cubicBezTo>
                  <a:pt x="10407" y="4865"/>
                  <a:pt x="10422" y="5080"/>
                  <a:pt x="10430" y="5273"/>
                </a:cubicBezTo>
                <a:cubicBezTo>
                  <a:pt x="10432" y="5348"/>
                  <a:pt x="10431" y="5437"/>
                  <a:pt x="10431" y="5504"/>
                </a:cubicBezTo>
                <a:cubicBezTo>
                  <a:pt x="10432" y="5596"/>
                  <a:pt x="10433" y="5688"/>
                  <a:pt x="10431" y="5779"/>
                </a:cubicBezTo>
                <a:cubicBezTo>
                  <a:pt x="10429" y="5877"/>
                  <a:pt x="10432" y="5991"/>
                  <a:pt x="10433" y="6110"/>
                </a:cubicBezTo>
                <a:cubicBezTo>
                  <a:pt x="10435" y="6209"/>
                  <a:pt x="10436" y="6308"/>
                  <a:pt x="10437" y="6408"/>
                </a:cubicBezTo>
                <a:cubicBezTo>
                  <a:pt x="10438" y="6463"/>
                  <a:pt x="10445" y="6523"/>
                  <a:pt x="10439" y="6578"/>
                </a:cubicBezTo>
                <a:cubicBezTo>
                  <a:pt x="10424" y="6595"/>
                  <a:pt x="10419" y="6615"/>
                  <a:pt x="10424" y="6638"/>
                </a:cubicBezTo>
                <a:cubicBezTo>
                  <a:pt x="10429" y="6658"/>
                  <a:pt x="10432" y="6678"/>
                  <a:pt x="10432" y="6699"/>
                </a:cubicBezTo>
                <a:cubicBezTo>
                  <a:pt x="10390" y="6683"/>
                  <a:pt x="10412" y="6534"/>
                  <a:pt x="10357" y="6596"/>
                </a:cubicBezTo>
                <a:cubicBezTo>
                  <a:pt x="10367" y="6586"/>
                  <a:pt x="10379" y="6581"/>
                  <a:pt x="10393" y="6580"/>
                </a:cubicBezTo>
                <a:cubicBezTo>
                  <a:pt x="10372" y="6535"/>
                  <a:pt x="10395" y="6467"/>
                  <a:pt x="10395" y="6427"/>
                </a:cubicBezTo>
                <a:cubicBezTo>
                  <a:pt x="10395" y="6368"/>
                  <a:pt x="10387" y="6301"/>
                  <a:pt x="10387" y="6239"/>
                </a:cubicBezTo>
                <a:cubicBezTo>
                  <a:pt x="10386" y="6093"/>
                  <a:pt x="10387" y="5949"/>
                  <a:pt x="10381" y="5804"/>
                </a:cubicBezTo>
                <a:cubicBezTo>
                  <a:pt x="10369" y="5515"/>
                  <a:pt x="10383" y="5221"/>
                  <a:pt x="10380" y="4931"/>
                </a:cubicBezTo>
                <a:cubicBezTo>
                  <a:pt x="10375" y="4475"/>
                  <a:pt x="10387" y="3981"/>
                  <a:pt x="10375" y="3556"/>
                </a:cubicBezTo>
                <a:cubicBezTo>
                  <a:pt x="10388" y="3545"/>
                  <a:pt x="10373" y="3461"/>
                  <a:pt x="10373" y="3441"/>
                </a:cubicBezTo>
                <a:cubicBezTo>
                  <a:pt x="10372" y="3374"/>
                  <a:pt x="10371" y="3307"/>
                  <a:pt x="10371" y="3240"/>
                </a:cubicBezTo>
                <a:cubicBezTo>
                  <a:pt x="10369" y="3111"/>
                  <a:pt x="10361" y="2977"/>
                  <a:pt x="10381" y="2853"/>
                </a:cubicBezTo>
                <a:cubicBezTo>
                  <a:pt x="10398" y="2750"/>
                  <a:pt x="10388" y="2628"/>
                  <a:pt x="10386" y="2523"/>
                </a:cubicBezTo>
                <a:cubicBezTo>
                  <a:pt x="10386" y="2497"/>
                  <a:pt x="10387" y="2347"/>
                  <a:pt x="10337" y="2379"/>
                </a:cubicBezTo>
                <a:cubicBezTo>
                  <a:pt x="10320" y="2390"/>
                  <a:pt x="10329" y="2560"/>
                  <a:pt x="10328" y="2587"/>
                </a:cubicBezTo>
                <a:cubicBezTo>
                  <a:pt x="10325" y="2735"/>
                  <a:pt x="10418" y="4018"/>
                  <a:pt x="10297" y="4017"/>
                </a:cubicBezTo>
                <a:cubicBezTo>
                  <a:pt x="10292" y="3820"/>
                  <a:pt x="10298" y="3622"/>
                  <a:pt x="10298" y="3424"/>
                </a:cubicBezTo>
                <a:cubicBezTo>
                  <a:pt x="10298" y="3340"/>
                  <a:pt x="10307" y="3266"/>
                  <a:pt x="10299" y="3189"/>
                </a:cubicBezTo>
                <a:cubicBezTo>
                  <a:pt x="10291" y="3096"/>
                  <a:pt x="10299" y="2997"/>
                  <a:pt x="10299" y="2903"/>
                </a:cubicBezTo>
                <a:cubicBezTo>
                  <a:pt x="10249" y="2904"/>
                  <a:pt x="10266" y="3022"/>
                  <a:pt x="10267" y="3065"/>
                </a:cubicBezTo>
                <a:cubicBezTo>
                  <a:pt x="10269" y="3121"/>
                  <a:pt x="10266" y="3186"/>
                  <a:pt x="10266" y="3235"/>
                </a:cubicBezTo>
                <a:cubicBezTo>
                  <a:pt x="10265" y="3292"/>
                  <a:pt x="10254" y="3395"/>
                  <a:pt x="10258" y="3470"/>
                </a:cubicBezTo>
                <a:cubicBezTo>
                  <a:pt x="10264" y="3565"/>
                  <a:pt x="10276" y="3655"/>
                  <a:pt x="10271" y="3747"/>
                </a:cubicBezTo>
                <a:cubicBezTo>
                  <a:pt x="10269" y="3788"/>
                  <a:pt x="10252" y="3902"/>
                  <a:pt x="10271" y="3939"/>
                </a:cubicBezTo>
                <a:cubicBezTo>
                  <a:pt x="10271" y="3933"/>
                  <a:pt x="10270" y="3927"/>
                  <a:pt x="10270" y="3922"/>
                </a:cubicBezTo>
                <a:cubicBezTo>
                  <a:pt x="10273" y="4042"/>
                  <a:pt x="10254" y="4158"/>
                  <a:pt x="10267" y="4279"/>
                </a:cubicBezTo>
                <a:cubicBezTo>
                  <a:pt x="10281" y="4419"/>
                  <a:pt x="10275" y="4562"/>
                  <a:pt x="10276" y="4703"/>
                </a:cubicBezTo>
                <a:cubicBezTo>
                  <a:pt x="10240" y="4696"/>
                  <a:pt x="10247" y="4662"/>
                  <a:pt x="10245" y="4635"/>
                </a:cubicBezTo>
                <a:cubicBezTo>
                  <a:pt x="10242" y="4589"/>
                  <a:pt x="10234" y="4552"/>
                  <a:pt x="10228" y="4509"/>
                </a:cubicBezTo>
                <a:cubicBezTo>
                  <a:pt x="10215" y="4399"/>
                  <a:pt x="10232" y="4276"/>
                  <a:pt x="10232" y="4164"/>
                </a:cubicBezTo>
                <a:cubicBezTo>
                  <a:pt x="10232" y="3941"/>
                  <a:pt x="10225" y="3717"/>
                  <a:pt x="10225" y="3493"/>
                </a:cubicBezTo>
                <a:cubicBezTo>
                  <a:pt x="10183" y="3495"/>
                  <a:pt x="10201" y="3566"/>
                  <a:pt x="10201" y="3603"/>
                </a:cubicBezTo>
                <a:cubicBezTo>
                  <a:pt x="10201" y="3660"/>
                  <a:pt x="10194" y="3716"/>
                  <a:pt x="10193" y="3773"/>
                </a:cubicBezTo>
                <a:cubicBezTo>
                  <a:pt x="10192" y="3825"/>
                  <a:pt x="10196" y="3877"/>
                  <a:pt x="10192" y="3929"/>
                </a:cubicBezTo>
                <a:cubicBezTo>
                  <a:pt x="10191" y="3949"/>
                  <a:pt x="10193" y="3989"/>
                  <a:pt x="10182" y="4006"/>
                </a:cubicBezTo>
                <a:cubicBezTo>
                  <a:pt x="10162" y="4034"/>
                  <a:pt x="10149" y="4010"/>
                  <a:pt x="10125" y="4041"/>
                </a:cubicBezTo>
                <a:cubicBezTo>
                  <a:pt x="10112" y="4057"/>
                  <a:pt x="10115" y="4150"/>
                  <a:pt x="10116" y="4172"/>
                </a:cubicBezTo>
                <a:cubicBezTo>
                  <a:pt x="10118" y="4228"/>
                  <a:pt x="10134" y="4246"/>
                  <a:pt x="10165" y="4284"/>
                </a:cubicBezTo>
                <a:cubicBezTo>
                  <a:pt x="10175" y="4297"/>
                  <a:pt x="10211" y="4279"/>
                  <a:pt x="10193" y="4321"/>
                </a:cubicBezTo>
                <a:cubicBezTo>
                  <a:pt x="10189" y="4329"/>
                  <a:pt x="10159" y="4317"/>
                  <a:pt x="10155" y="4328"/>
                </a:cubicBezTo>
                <a:cubicBezTo>
                  <a:pt x="10139" y="4366"/>
                  <a:pt x="10157" y="4365"/>
                  <a:pt x="10192" y="4373"/>
                </a:cubicBezTo>
                <a:cubicBezTo>
                  <a:pt x="10181" y="4389"/>
                  <a:pt x="10204" y="4410"/>
                  <a:pt x="10198" y="4424"/>
                </a:cubicBezTo>
                <a:cubicBezTo>
                  <a:pt x="10184" y="4458"/>
                  <a:pt x="10173" y="4424"/>
                  <a:pt x="10149" y="4440"/>
                </a:cubicBezTo>
                <a:cubicBezTo>
                  <a:pt x="10083" y="4484"/>
                  <a:pt x="10144" y="4618"/>
                  <a:pt x="10138" y="4684"/>
                </a:cubicBezTo>
                <a:cubicBezTo>
                  <a:pt x="10129" y="4788"/>
                  <a:pt x="10138" y="4892"/>
                  <a:pt x="10126" y="4994"/>
                </a:cubicBezTo>
                <a:cubicBezTo>
                  <a:pt x="10124" y="5014"/>
                  <a:pt x="10117" y="5033"/>
                  <a:pt x="10118" y="5053"/>
                </a:cubicBezTo>
                <a:cubicBezTo>
                  <a:pt x="10120" y="5078"/>
                  <a:pt x="10142" y="5103"/>
                  <a:pt x="10142" y="5124"/>
                </a:cubicBezTo>
                <a:cubicBezTo>
                  <a:pt x="10144" y="5171"/>
                  <a:pt x="10125" y="5226"/>
                  <a:pt x="10127" y="5278"/>
                </a:cubicBezTo>
                <a:cubicBezTo>
                  <a:pt x="10129" y="5312"/>
                  <a:pt x="10117" y="5413"/>
                  <a:pt x="10085" y="5346"/>
                </a:cubicBezTo>
                <a:cubicBezTo>
                  <a:pt x="10070" y="5313"/>
                  <a:pt x="10087" y="5229"/>
                  <a:pt x="10088" y="5191"/>
                </a:cubicBezTo>
                <a:cubicBezTo>
                  <a:pt x="10089" y="5092"/>
                  <a:pt x="10088" y="4993"/>
                  <a:pt x="10086" y="4894"/>
                </a:cubicBezTo>
                <a:cubicBezTo>
                  <a:pt x="10085" y="4782"/>
                  <a:pt x="10083" y="4671"/>
                  <a:pt x="10081" y="4559"/>
                </a:cubicBezTo>
                <a:cubicBezTo>
                  <a:pt x="10080" y="4497"/>
                  <a:pt x="10115" y="4292"/>
                  <a:pt x="10067" y="4260"/>
                </a:cubicBezTo>
                <a:cubicBezTo>
                  <a:pt x="10074" y="4263"/>
                  <a:pt x="10081" y="4266"/>
                  <a:pt x="10088" y="4269"/>
                </a:cubicBezTo>
                <a:cubicBezTo>
                  <a:pt x="10076" y="4178"/>
                  <a:pt x="10091" y="4085"/>
                  <a:pt x="10082" y="3993"/>
                </a:cubicBezTo>
                <a:cubicBezTo>
                  <a:pt x="10081" y="3975"/>
                  <a:pt x="10079" y="3956"/>
                  <a:pt x="10075" y="3938"/>
                </a:cubicBezTo>
                <a:cubicBezTo>
                  <a:pt x="10042" y="3926"/>
                  <a:pt x="10029" y="3934"/>
                  <a:pt x="10036" y="3964"/>
                </a:cubicBezTo>
                <a:cubicBezTo>
                  <a:pt x="10038" y="3963"/>
                  <a:pt x="10008" y="4042"/>
                  <a:pt x="9999" y="3973"/>
                </a:cubicBezTo>
                <a:cubicBezTo>
                  <a:pt x="9989" y="3896"/>
                  <a:pt x="10041" y="3961"/>
                  <a:pt x="10075" y="3938"/>
                </a:cubicBezTo>
                <a:cubicBezTo>
                  <a:pt x="10112" y="3913"/>
                  <a:pt x="10077" y="3713"/>
                  <a:pt x="10076" y="3680"/>
                </a:cubicBezTo>
                <a:cubicBezTo>
                  <a:pt x="10071" y="3505"/>
                  <a:pt x="10090" y="3344"/>
                  <a:pt x="10089" y="3166"/>
                </a:cubicBezTo>
                <a:cubicBezTo>
                  <a:pt x="10088" y="2985"/>
                  <a:pt x="10071" y="2819"/>
                  <a:pt x="10070" y="2640"/>
                </a:cubicBezTo>
                <a:cubicBezTo>
                  <a:pt x="10069" y="2459"/>
                  <a:pt x="10068" y="2279"/>
                  <a:pt x="10069" y="2098"/>
                </a:cubicBezTo>
                <a:cubicBezTo>
                  <a:pt x="10070" y="2057"/>
                  <a:pt x="10070" y="2017"/>
                  <a:pt x="10071" y="1976"/>
                </a:cubicBezTo>
                <a:cubicBezTo>
                  <a:pt x="10071" y="1944"/>
                  <a:pt x="10089" y="1859"/>
                  <a:pt x="10071" y="1831"/>
                </a:cubicBezTo>
                <a:cubicBezTo>
                  <a:pt x="10053" y="1804"/>
                  <a:pt x="9990" y="1793"/>
                  <a:pt x="9967" y="1816"/>
                </a:cubicBezTo>
                <a:cubicBezTo>
                  <a:pt x="9942" y="1841"/>
                  <a:pt x="9966" y="2032"/>
                  <a:pt x="9966" y="2065"/>
                </a:cubicBezTo>
                <a:cubicBezTo>
                  <a:pt x="9966" y="2164"/>
                  <a:pt x="9967" y="2263"/>
                  <a:pt x="9967" y="2362"/>
                </a:cubicBezTo>
                <a:cubicBezTo>
                  <a:pt x="9967" y="2418"/>
                  <a:pt x="9967" y="2475"/>
                  <a:pt x="9967" y="2531"/>
                </a:cubicBezTo>
                <a:cubicBezTo>
                  <a:pt x="9967" y="2555"/>
                  <a:pt x="9954" y="2622"/>
                  <a:pt x="9969" y="2644"/>
                </a:cubicBezTo>
                <a:cubicBezTo>
                  <a:pt x="9999" y="2691"/>
                  <a:pt x="9997" y="2646"/>
                  <a:pt x="10042" y="2636"/>
                </a:cubicBezTo>
                <a:cubicBezTo>
                  <a:pt x="10041" y="2651"/>
                  <a:pt x="10042" y="2693"/>
                  <a:pt x="10033" y="2707"/>
                </a:cubicBezTo>
                <a:cubicBezTo>
                  <a:pt x="10014" y="2739"/>
                  <a:pt x="9997" y="2713"/>
                  <a:pt x="9979" y="2730"/>
                </a:cubicBezTo>
                <a:cubicBezTo>
                  <a:pt x="9937" y="2768"/>
                  <a:pt x="9967" y="2950"/>
                  <a:pt x="9967" y="3003"/>
                </a:cubicBezTo>
                <a:cubicBezTo>
                  <a:pt x="9967" y="3110"/>
                  <a:pt x="9967" y="3217"/>
                  <a:pt x="9973" y="3323"/>
                </a:cubicBezTo>
                <a:cubicBezTo>
                  <a:pt x="9979" y="3435"/>
                  <a:pt x="9967" y="3550"/>
                  <a:pt x="10002" y="3659"/>
                </a:cubicBezTo>
                <a:cubicBezTo>
                  <a:pt x="10002" y="3526"/>
                  <a:pt x="10002" y="3393"/>
                  <a:pt x="10002" y="3261"/>
                </a:cubicBezTo>
                <a:cubicBezTo>
                  <a:pt x="10042" y="3267"/>
                  <a:pt x="10035" y="3303"/>
                  <a:pt x="10035" y="3334"/>
                </a:cubicBezTo>
                <a:cubicBezTo>
                  <a:pt x="10036" y="3392"/>
                  <a:pt x="10048" y="3438"/>
                  <a:pt x="10055" y="3491"/>
                </a:cubicBezTo>
                <a:cubicBezTo>
                  <a:pt x="10064" y="3557"/>
                  <a:pt x="10053" y="3632"/>
                  <a:pt x="10052" y="3699"/>
                </a:cubicBezTo>
                <a:cubicBezTo>
                  <a:pt x="10051" y="3755"/>
                  <a:pt x="10065" y="3858"/>
                  <a:pt x="10036" y="3906"/>
                </a:cubicBezTo>
                <a:cubicBezTo>
                  <a:pt x="9956" y="3936"/>
                  <a:pt x="10058" y="3683"/>
                  <a:pt x="9960" y="3703"/>
                </a:cubicBezTo>
                <a:cubicBezTo>
                  <a:pt x="10000" y="3739"/>
                  <a:pt x="9978" y="3916"/>
                  <a:pt x="9980" y="3976"/>
                </a:cubicBezTo>
                <a:cubicBezTo>
                  <a:pt x="9981" y="4020"/>
                  <a:pt x="10005" y="4233"/>
                  <a:pt x="9935" y="4233"/>
                </a:cubicBezTo>
                <a:cubicBezTo>
                  <a:pt x="9934" y="4086"/>
                  <a:pt x="9934" y="3938"/>
                  <a:pt x="9933" y="3791"/>
                </a:cubicBezTo>
                <a:cubicBezTo>
                  <a:pt x="9933" y="3735"/>
                  <a:pt x="9932" y="3679"/>
                  <a:pt x="9931" y="3622"/>
                </a:cubicBezTo>
                <a:cubicBezTo>
                  <a:pt x="9931" y="3581"/>
                  <a:pt x="9952" y="3460"/>
                  <a:pt x="9931" y="3426"/>
                </a:cubicBezTo>
                <a:cubicBezTo>
                  <a:pt x="9904" y="3384"/>
                  <a:pt x="9902" y="3422"/>
                  <a:pt x="9897" y="3454"/>
                </a:cubicBezTo>
                <a:cubicBezTo>
                  <a:pt x="9887" y="3519"/>
                  <a:pt x="9899" y="3593"/>
                  <a:pt x="9898" y="3660"/>
                </a:cubicBezTo>
                <a:cubicBezTo>
                  <a:pt x="9897" y="3711"/>
                  <a:pt x="9895" y="3766"/>
                  <a:pt x="9896" y="3820"/>
                </a:cubicBezTo>
                <a:cubicBezTo>
                  <a:pt x="9897" y="3873"/>
                  <a:pt x="9912" y="4002"/>
                  <a:pt x="9846" y="4001"/>
                </a:cubicBezTo>
                <a:cubicBezTo>
                  <a:pt x="9898" y="3867"/>
                  <a:pt x="9864" y="3679"/>
                  <a:pt x="9864" y="3538"/>
                </a:cubicBezTo>
                <a:cubicBezTo>
                  <a:pt x="9864" y="3481"/>
                  <a:pt x="9825" y="3189"/>
                  <a:pt x="9895" y="3174"/>
                </a:cubicBezTo>
                <a:cubicBezTo>
                  <a:pt x="9896" y="3209"/>
                  <a:pt x="9877" y="3361"/>
                  <a:pt x="9917" y="3365"/>
                </a:cubicBezTo>
                <a:cubicBezTo>
                  <a:pt x="9950" y="3368"/>
                  <a:pt x="9928" y="3210"/>
                  <a:pt x="9928" y="3189"/>
                </a:cubicBezTo>
                <a:cubicBezTo>
                  <a:pt x="9927" y="3137"/>
                  <a:pt x="9924" y="3084"/>
                  <a:pt x="9926" y="3032"/>
                </a:cubicBezTo>
                <a:cubicBezTo>
                  <a:pt x="9927" y="3022"/>
                  <a:pt x="9938" y="2960"/>
                  <a:pt x="9934" y="2955"/>
                </a:cubicBezTo>
                <a:cubicBezTo>
                  <a:pt x="9892" y="2899"/>
                  <a:pt x="9895" y="3118"/>
                  <a:pt x="9894" y="3139"/>
                </a:cubicBezTo>
                <a:cubicBezTo>
                  <a:pt x="9823" y="3138"/>
                  <a:pt x="9850" y="2929"/>
                  <a:pt x="9851" y="2892"/>
                </a:cubicBezTo>
                <a:cubicBezTo>
                  <a:pt x="9886" y="2924"/>
                  <a:pt x="9916" y="2902"/>
                  <a:pt x="9938" y="2867"/>
                </a:cubicBezTo>
                <a:cubicBezTo>
                  <a:pt x="9908" y="2875"/>
                  <a:pt x="9879" y="2883"/>
                  <a:pt x="9849" y="2891"/>
                </a:cubicBezTo>
                <a:cubicBezTo>
                  <a:pt x="9849" y="2858"/>
                  <a:pt x="9826" y="2714"/>
                  <a:pt x="9883" y="2740"/>
                </a:cubicBezTo>
                <a:cubicBezTo>
                  <a:pt x="9906" y="2750"/>
                  <a:pt x="9902" y="2836"/>
                  <a:pt x="9925" y="2867"/>
                </a:cubicBezTo>
                <a:cubicBezTo>
                  <a:pt x="9925" y="2756"/>
                  <a:pt x="9922" y="2645"/>
                  <a:pt x="9929" y="2535"/>
                </a:cubicBezTo>
                <a:cubicBezTo>
                  <a:pt x="9937" y="2421"/>
                  <a:pt x="9917" y="2318"/>
                  <a:pt x="9916" y="2206"/>
                </a:cubicBezTo>
                <a:cubicBezTo>
                  <a:pt x="9916" y="2143"/>
                  <a:pt x="9916" y="2081"/>
                  <a:pt x="9916" y="2019"/>
                </a:cubicBezTo>
                <a:cubicBezTo>
                  <a:pt x="9915" y="1973"/>
                  <a:pt x="9935" y="1876"/>
                  <a:pt x="9921" y="1832"/>
                </a:cubicBezTo>
                <a:cubicBezTo>
                  <a:pt x="9911" y="1800"/>
                  <a:pt x="9903" y="1792"/>
                  <a:pt x="9866" y="1788"/>
                </a:cubicBezTo>
                <a:cubicBezTo>
                  <a:pt x="9816" y="1784"/>
                  <a:pt x="9821" y="1793"/>
                  <a:pt x="9812" y="1831"/>
                </a:cubicBezTo>
                <a:cubicBezTo>
                  <a:pt x="9790" y="1929"/>
                  <a:pt x="9815" y="2068"/>
                  <a:pt x="9815" y="2170"/>
                </a:cubicBezTo>
                <a:cubicBezTo>
                  <a:pt x="9814" y="2297"/>
                  <a:pt x="9814" y="2425"/>
                  <a:pt x="9821" y="2552"/>
                </a:cubicBezTo>
                <a:cubicBezTo>
                  <a:pt x="9827" y="2668"/>
                  <a:pt x="9807" y="2781"/>
                  <a:pt x="9808" y="2887"/>
                </a:cubicBezTo>
                <a:cubicBezTo>
                  <a:pt x="9808" y="2919"/>
                  <a:pt x="9836" y="2997"/>
                  <a:pt x="9813" y="3021"/>
                </a:cubicBezTo>
                <a:cubicBezTo>
                  <a:pt x="9813" y="3021"/>
                  <a:pt x="9813" y="3021"/>
                  <a:pt x="9813" y="3021"/>
                </a:cubicBezTo>
                <a:cubicBezTo>
                  <a:pt x="9811" y="3024"/>
                  <a:pt x="9808" y="3028"/>
                  <a:pt x="9805" y="3031"/>
                </a:cubicBezTo>
                <a:cubicBezTo>
                  <a:pt x="9820" y="3004"/>
                  <a:pt x="9793" y="3037"/>
                  <a:pt x="9780" y="3014"/>
                </a:cubicBezTo>
                <a:cubicBezTo>
                  <a:pt x="9774" y="3003"/>
                  <a:pt x="9776" y="2981"/>
                  <a:pt x="9774" y="2969"/>
                </a:cubicBezTo>
                <a:cubicBezTo>
                  <a:pt x="9769" y="2935"/>
                  <a:pt x="9777" y="2893"/>
                  <a:pt x="9776" y="2859"/>
                </a:cubicBezTo>
                <a:cubicBezTo>
                  <a:pt x="9775" y="2709"/>
                  <a:pt x="9774" y="2560"/>
                  <a:pt x="9773" y="2410"/>
                </a:cubicBezTo>
                <a:cubicBezTo>
                  <a:pt x="9772" y="2263"/>
                  <a:pt x="9772" y="2115"/>
                  <a:pt x="9773" y="1968"/>
                </a:cubicBezTo>
                <a:cubicBezTo>
                  <a:pt x="9774" y="1902"/>
                  <a:pt x="9778" y="1842"/>
                  <a:pt x="9760" y="1781"/>
                </a:cubicBezTo>
                <a:cubicBezTo>
                  <a:pt x="9742" y="1776"/>
                  <a:pt x="9736" y="1765"/>
                  <a:pt x="9741" y="1748"/>
                </a:cubicBezTo>
                <a:cubicBezTo>
                  <a:pt x="9741" y="1730"/>
                  <a:pt x="9741" y="1712"/>
                  <a:pt x="9741" y="1694"/>
                </a:cubicBezTo>
                <a:cubicBezTo>
                  <a:pt x="9741" y="1657"/>
                  <a:pt x="9741" y="1619"/>
                  <a:pt x="9741" y="1581"/>
                </a:cubicBezTo>
                <a:cubicBezTo>
                  <a:pt x="9683" y="1602"/>
                  <a:pt x="9573" y="1638"/>
                  <a:pt x="9531" y="1688"/>
                </a:cubicBezTo>
                <a:cubicBezTo>
                  <a:pt x="9490" y="1739"/>
                  <a:pt x="9520" y="1842"/>
                  <a:pt x="9525" y="1906"/>
                </a:cubicBezTo>
                <a:cubicBezTo>
                  <a:pt x="9532" y="2001"/>
                  <a:pt x="9523" y="2094"/>
                  <a:pt x="9523" y="2189"/>
                </a:cubicBezTo>
                <a:cubicBezTo>
                  <a:pt x="9523" y="2278"/>
                  <a:pt x="9503" y="2366"/>
                  <a:pt x="9529" y="2453"/>
                </a:cubicBezTo>
                <a:cubicBezTo>
                  <a:pt x="9536" y="2424"/>
                  <a:pt x="9546" y="2393"/>
                  <a:pt x="9547" y="2363"/>
                </a:cubicBezTo>
                <a:cubicBezTo>
                  <a:pt x="9548" y="2330"/>
                  <a:pt x="9527" y="2302"/>
                  <a:pt x="9526" y="2273"/>
                </a:cubicBezTo>
                <a:cubicBezTo>
                  <a:pt x="9525" y="2242"/>
                  <a:pt x="9544" y="2203"/>
                  <a:pt x="9546" y="2170"/>
                </a:cubicBezTo>
                <a:cubicBezTo>
                  <a:pt x="9548" y="2129"/>
                  <a:pt x="9543" y="2088"/>
                  <a:pt x="9543" y="2046"/>
                </a:cubicBezTo>
                <a:cubicBezTo>
                  <a:pt x="9543" y="2018"/>
                  <a:pt x="9538" y="1968"/>
                  <a:pt x="9554" y="1942"/>
                </a:cubicBezTo>
                <a:cubicBezTo>
                  <a:pt x="9585" y="1892"/>
                  <a:pt x="9585" y="1959"/>
                  <a:pt x="9585" y="1989"/>
                </a:cubicBezTo>
                <a:cubicBezTo>
                  <a:pt x="9585" y="2078"/>
                  <a:pt x="9585" y="2166"/>
                  <a:pt x="9587" y="2255"/>
                </a:cubicBezTo>
                <a:cubicBezTo>
                  <a:pt x="9593" y="2513"/>
                  <a:pt x="9594" y="2782"/>
                  <a:pt x="9590" y="3031"/>
                </a:cubicBezTo>
                <a:cubicBezTo>
                  <a:pt x="9589" y="3164"/>
                  <a:pt x="9597" y="3302"/>
                  <a:pt x="9583" y="3441"/>
                </a:cubicBezTo>
                <a:cubicBezTo>
                  <a:pt x="9567" y="3602"/>
                  <a:pt x="9518" y="3758"/>
                  <a:pt x="9520" y="3920"/>
                </a:cubicBezTo>
                <a:cubicBezTo>
                  <a:pt x="9522" y="4070"/>
                  <a:pt x="9522" y="4217"/>
                  <a:pt x="9521" y="4367"/>
                </a:cubicBezTo>
                <a:cubicBezTo>
                  <a:pt x="9521" y="4400"/>
                  <a:pt x="9523" y="4433"/>
                  <a:pt x="9522" y="4466"/>
                </a:cubicBezTo>
                <a:cubicBezTo>
                  <a:pt x="9521" y="4481"/>
                  <a:pt x="9525" y="4495"/>
                  <a:pt x="9524" y="4510"/>
                </a:cubicBezTo>
                <a:cubicBezTo>
                  <a:pt x="9524" y="4522"/>
                  <a:pt x="9514" y="4540"/>
                  <a:pt x="9513" y="4555"/>
                </a:cubicBezTo>
                <a:cubicBezTo>
                  <a:pt x="9506" y="4629"/>
                  <a:pt x="9515" y="4715"/>
                  <a:pt x="9515" y="4791"/>
                </a:cubicBezTo>
                <a:cubicBezTo>
                  <a:pt x="9515" y="4987"/>
                  <a:pt x="9510" y="5182"/>
                  <a:pt x="9510" y="5377"/>
                </a:cubicBezTo>
                <a:cubicBezTo>
                  <a:pt x="9510" y="5446"/>
                  <a:pt x="9555" y="5839"/>
                  <a:pt x="9480" y="5850"/>
                </a:cubicBezTo>
                <a:cubicBezTo>
                  <a:pt x="9478" y="5798"/>
                  <a:pt x="9472" y="5745"/>
                  <a:pt x="9474" y="5693"/>
                </a:cubicBezTo>
                <a:cubicBezTo>
                  <a:pt x="9474" y="5669"/>
                  <a:pt x="9481" y="5645"/>
                  <a:pt x="9478" y="5621"/>
                </a:cubicBezTo>
                <a:cubicBezTo>
                  <a:pt x="9475" y="5582"/>
                  <a:pt x="9452" y="5573"/>
                  <a:pt x="9444" y="5540"/>
                </a:cubicBezTo>
                <a:cubicBezTo>
                  <a:pt x="9427" y="5470"/>
                  <a:pt x="9472" y="5411"/>
                  <a:pt x="9477" y="5346"/>
                </a:cubicBezTo>
                <a:cubicBezTo>
                  <a:pt x="9483" y="5271"/>
                  <a:pt x="9481" y="5196"/>
                  <a:pt x="9479" y="5121"/>
                </a:cubicBezTo>
                <a:cubicBezTo>
                  <a:pt x="9475" y="4970"/>
                  <a:pt x="9474" y="4818"/>
                  <a:pt x="9479" y="4668"/>
                </a:cubicBezTo>
                <a:cubicBezTo>
                  <a:pt x="9480" y="4610"/>
                  <a:pt x="9511" y="4294"/>
                  <a:pt x="9461" y="4279"/>
                </a:cubicBezTo>
                <a:cubicBezTo>
                  <a:pt x="9486" y="4287"/>
                  <a:pt x="9472" y="4159"/>
                  <a:pt x="9472" y="4135"/>
                </a:cubicBezTo>
                <a:cubicBezTo>
                  <a:pt x="9471" y="4073"/>
                  <a:pt x="9469" y="4011"/>
                  <a:pt x="9468" y="3948"/>
                </a:cubicBezTo>
                <a:cubicBezTo>
                  <a:pt x="9466" y="3838"/>
                  <a:pt x="9478" y="3737"/>
                  <a:pt x="9479" y="3627"/>
                </a:cubicBezTo>
                <a:cubicBezTo>
                  <a:pt x="9481" y="3401"/>
                  <a:pt x="9480" y="3176"/>
                  <a:pt x="9480" y="2950"/>
                </a:cubicBezTo>
                <a:cubicBezTo>
                  <a:pt x="9481" y="2830"/>
                  <a:pt x="9481" y="2710"/>
                  <a:pt x="9477" y="2590"/>
                </a:cubicBezTo>
                <a:cubicBezTo>
                  <a:pt x="9475" y="2491"/>
                  <a:pt x="9484" y="2372"/>
                  <a:pt x="9451" y="2279"/>
                </a:cubicBezTo>
                <a:cubicBezTo>
                  <a:pt x="9443" y="2276"/>
                  <a:pt x="9435" y="2273"/>
                  <a:pt x="9428" y="2270"/>
                </a:cubicBezTo>
                <a:cubicBezTo>
                  <a:pt x="9417" y="2247"/>
                  <a:pt x="9421" y="2234"/>
                  <a:pt x="9439" y="2231"/>
                </a:cubicBezTo>
                <a:cubicBezTo>
                  <a:pt x="9440" y="2229"/>
                  <a:pt x="9459" y="2209"/>
                  <a:pt x="9462" y="2201"/>
                </a:cubicBezTo>
                <a:cubicBezTo>
                  <a:pt x="9477" y="2168"/>
                  <a:pt x="9463" y="2092"/>
                  <a:pt x="9462" y="2055"/>
                </a:cubicBezTo>
                <a:cubicBezTo>
                  <a:pt x="9462" y="2005"/>
                  <a:pt x="9457" y="1953"/>
                  <a:pt x="9461" y="1903"/>
                </a:cubicBezTo>
                <a:cubicBezTo>
                  <a:pt x="9464" y="1860"/>
                  <a:pt x="9491" y="1805"/>
                  <a:pt x="9479" y="1764"/>
                </a:cubicBezTo>
                <a:cubicBezTo>
                  <a:pt x="9467" y="1723"/>
                  <a:pt x="9441" y="1713"/>
                  <a:pt x="9409" y="1746"/>
                </a:cubicBezTo>
                <a:cubicBezTo>
                  <a:pt x="9386" y="1768"/>
                  <a:pt x="9391" y="1805"/>
                  <a:pt x="9392" y="1834"/>
                </a:cubicBezTo>
                <a:cubicBezTo>
                  <a:pt x="9392" y="1851"/>
                  <a:pt x="9400" y="1890"/>
                  <a:pt x="9394" y="1904"/>
                </a:cubicBezTo>
                <a:cubicBezTo>
                  <a:pt x="9382" y="1930"/>
                  <a:pt x="9364" y="1921"/>
                  <a:pt x="9350" y="1938"/>
                </a:cubicBezTo>
                <a:cubicBezTo>
                  <a:pt x="9320" y="1977"/>
                  <a:pt x="9342" y="1979"/>
                  <a:pt x="9337" y="2025"/>
                </a:cubicBezTo>
                <a:cubicBezTo>
                  <a:pt x="9336" y="2037"/>
                  <a:pt x="9320" y="2044"/>
                  <a:pt x="9318" y="2063"/>
                </a:cubicBezTo>
                <a:cubicBezTo>
                  <a:pt x="9316" y="2081"/>
                  <a:pt x="9320" y="2114"/>
                  <a:pt x="9320" y="2128"/>
                </a:cubicBezTo>
                <a:cubicBezTo>
                  <a:pt x="9321" y="2184"/>
                  <a:pt x="9320" y="2240"/>
                  <a:pt x="9320" y="2296"/>
                </a:cubicBezTo>
                <a:cubicBezTo>
                  <a:pt x="9321" y="2429"/>
                  <a:pt x="9321" y="2563"/>
                  <a:pt x="9321" y="2696"/>
                </a:cubicBezTo>
                <a:cubicBezTo>
                  <a:pt x="9322" y="3195"/>
                  <a:pt x="9323" y="3693"/>
                  <a:pt x="9324" y="4192"/>
                </a:cubicBezTo>
                <a:cubicBezTo>
                  <a:pt x="9325" y="4744"/>
                  <a:pt x="9324" y="5297"/>
                  <a:pt x="9324" y="5850"/>
                </a:cubicBezTo>
                <a:cubicBezTo>
                  <a:pt x="9299" y="5850"/>
                  <a:pt x="9275" y="5850"/>
                  <a:pt x="9251" y="5849"/>
                </a:cubicBezTo>
                <a:cubicBezTo>
                  <a:pt x="9264" y="5175"/>
                  <a:pt x="9246" y="4499"/>
                  <a:pt x="9242" y="3824"/>
                </a:cubicBezTo>
                <a:cubicBezTo>
                  <a:pt x="9239" y="3141"/>
                  <a:pt x="9239" y="2457"/>
                  <a:pt x="9239" y="1774"/>
                </a:cubicBezTo>
                <a:cubicBezTo>
                  <a:pt x="9198" y="1798"/>
                  <a:pt x="9188" y="1812"/>
                  <a:pt x="9179" y="1860"/>
                </a:cubicBezTo>
                <a:cubicBezTo>
                  <a:pt x="9148" y="1826"/>
                  <a:pt x="9034" y="1834"/>
                  <a:pt x="9044" y="1904"/>
                </a:cubicBezTo>
                <a:cubicBezTo>
                  <a:pt x="9003" y="1887"/>
                  <a:pt x="8976" y="1886"/>
                  <a:pt x="8973" y="1937"/>
                </a:cubicBezTo>
                <a:cubicBezTo>
                  <a:pt x="8951" y="1949"/>
                  <a:pt x="8968" y="1889"/>
                  <a:pt x="8917" y="1942"/>
                </a:cubicBezTo>
                <a:cubicBezTo>
                  <a:pt x="8872" y="1988"/>
                  <a:pt x="8886" y="2070"/>
                  <a:pt x="8885" y="2129"/>
                </a:cubicBezTo>
                <a:cubicBezTo>
                  <a:pt x="8885" y="2210"/>
                  <a:pt x="8884" y="2292"/>
                  <a:pt x="8883" y="2374"/>
                </a:cubicBezTo>
                <a:cubicBezTo>
                  <a:pt x="8882" y="2443"/>
                  <a:pt x="8866" y="2516"/>
                  <a:pt x="8873" y="2583"/>
                </a:cubicBezTo>
                <a:cubicBezTo>
                  <a:pt x="8845" y="2592"/>
                  <a:pt x="8843" y="2578"/>
                  <a:pt x="8822" y="2596"/>
                </a:cubicBezTo>
                <a:cubicBezTo>
                  <a:pt x="8814" y="2602"/>
                  <a:pt x="8830" y="2631"/>
                  <a:pt x="8801" y="2640"/>
                </a:cubicBezTo>
                <a:cubicBezTo>
                  <a:pt x="8793" y="2642"/>
                  <a:pt x="8750" y="2621"/>
                  <a:pt x="8745" y="2618"/>
                </a:cubicBezTo>
                <a:cubicBezTo>
                  <a:pt x="8732" y="2611"/>
                  <a:pt x="8721" y="2620"/>
                  <a:pt x="8708" y="2608"/>
                </a:cubicBezTo>
                <a:cubicBezTo>
                  <a:pt x="8703" y="2603"/>
                  <a:pt x="8711" y="2575"/>
                  <a:pt x="8709" y="2573"/>
                </a:cubicBezTo>
                <a:cubicBezTo>
                  <a:pt x="8680" y="2552"/>
                  <a:pt x="8685" y="2564"/>
                  <a:pt x="8670" y="2595"/>
                </a:cubicBezTo>
                <a:cubicBezTo>
                  <a:pt x="8654" y="2629"/>
                  <a:pt x="8651" y="2723"/>
                  <a:pt x="8646" y="2763"/>
                </a:cubicBezTo>
                <a:cubicBezTo>
                  <a:pt x="8644" y="2785"/>
                  <a:pt x="8642" y="2807"/>
                  <a:pt x="8644" y="2830"/>
                </a:cubicBezTo>
                <a:cubicBezTo>
                  <a:pt x="8647" y="2849"/>
                  <a:pt x="8676" y="2899"/>
                  <a:pt x="8673" y="2913"/>
                </a:cubicBezTo>
                <a:cubicBezTo>
                  <a:pt x="8667" y="2936"/>
                  <a:pt x="8642" y="2932"/>
                  <a:pt x="8628" y="2958"/>
                </a:cubicBezTo>
                <a:cubicBezTo>
                  <a:pt x="8616" y="2981"/>
                  <a:pt x="8629" y="3033"/>
                  <a:pt x="8628" y="3058"/>
                </a:cubicBezTo>
                <a:cubicBezTo>
                  <a:pt x="8628" y="3138"/>
                  <a:pt x="8662" y="3262"/>
                  <a:pt x="8564" y="3267"/>
                </a:cubicBezTo>
                <a:cubicBezTo>
                  <a:pt x="8513" y="3270"/>
                  <a:pt x="8467" y="3284"/>
                  <a:pt x="8417" y="3289"/>
                </a:cubicBezTo>
                <a:cubicBezTo>
                  <a:pt x="8360" y="3294"/>
                  <a:pt x="8309" y="3266"/>
                  <a:pt x="8250" y="3261"/>
                </a:cubicBezTo>
                <a:cubicBezTo>
                  <a:pt x="8181" y="3255"/>
                  <a:pt x="8077" y="3256"/>
                  <a:pt x="8012" y="3272"/>
                </a:cubicBezTo>
                <a:cubicBezTo>
                  <a:pt x="7974" y="3281"/>
                  <a:pt x="7905" y="3343"/>
                  <a:pt x="7866" y="3330"/>
                </a:cubicBezTo>
                <a:cubicBezTo>
                  <a:pt x="7854" y="3326"/>
                  <a:pt x="7810" y="3260"/>
                  <a:pt x="7810" y="3254"/>
                </a:cubicBezTo>
                <a:cubicBezTo>
                  <a:pt x="7868" y="3249"/>
                  <a:pt x="7920" y="3283"/>
                  <a:pt x="7896" y="3188"/>
                </a:cubicBezTo>
                <a:cubicBezTo>
                  <a:pt x="7880" y="3210"/>
                  <a:pt x="7851" y="3210"/>
                  <a:pt x="7828" y="3219"/>
                </a:cubicBezTo>
                <a:cubicBezTo>
                  <a:pt x="7816" y="3225"/>
                  <a:pt x="7809" y="3235"/>
                  <a:pt x="7807" y="3249"/>
                </a:cubicBezTo>
                <a:cubicBezTo>
                  <a:pt x="7794" y="3244"/>
                  <a:pt x="7782" y="3242"/>
                  <a:pt x="7768" y="3240"/>
                </a:cubicBezTo>
                <a:cubicBezTo>
                  <a:pt x="7766" y="3242"/>
                  <a:pt x="7744" y="3278"/>
                  <a:pt x="7751" y="3275"/>
                </a:cubicBezTo>
                <a:cubicBezTo>
                  <a:pt x="7749" y="3289"/>
                  <a:pt x="7741" y="3295"/>
                  <a:pt x="7728" y="3291"/>
                </a:cubicBezTo>
                <a:cubicBezTo>
                  <a:pt x="7716" y="3284"/>
                  <a:pt x="7704" y="3281"/>
                  <a:pt x="7691" y="3282"/>
                </a:cubicBezTo>
                <a:cubicBezTo>
                  <a:pt x="7665" y="3301"/>
                  <a:pt x="7706" y="3333"/>
                  <a:pt x="7708" y="3354"/>
                </a:cubicBezTo>
                <a:cubicBezTo>
                  <a:pt x="7712" y="3384"/>
                  <a:pt x="7692" y="3411"/>
                  <a:pt x="7692" y="3443"/>
                </a:cubicBezTo>
                <a:cubicBezTo>
                  <a:pt x="7693" y="3476"/>
                  <a:pt x="7722" y="3500"/>
                  <a:pt x="7706" y="3535"/>
                </a:cubicBezTo>
                <a:cubicBezTo>
                  <a:pt x="7728" y="3537"/>
                  <a:pt x="7780" y="3529"/>
                  <a:pt x="7756" y="3573"/>
                </a:cubicBezTo>
                <a:cubicBezTo>
                  <a:pt x="7753" y="3577"/>
                  <a:pt x="7711" y="3581"/>
                  <a:pt x="7702" y="3590"/>
                </a:cubicBezTo>
                <a:cubicBezTo>
                  <a:pt x="7670" y="3624"/>
                  <a:pt x="7700" y="3699"/>
                  <a:pt x="7704" y="3738"/>
                </a:cubicBezTo>
                <a:cubicBezTo>
                  <a:pt x="7711" y="3804"/>
                  <a:pt x="7688" y="3886"/>
                  <a:pt x="7701" y="3950"/>
                </a:cubicBezTo>
                <a:cubicBezTo>
                  <a:pt x="7715" y="4013"/>
                  <a:pt x="7726" y="3964"/>
                  <a:pt x="7762" y="3990"/>
                </a:cubicBezTo>
                <a:cubicBezTo>
                  <a:pt x="7791" y="4011"/>
                  <a:pt x="7778" y="4103"/>
                  <a:pt x="7779" y="4144"/>
                </a:cubicBezTo>
                <a:cubicBezTo>
                  <a:pt x="7780" y="4199"/>
                  <a:pt x="7761" y="4296"/>
                  <a:pt x="7778" y="4347"/>
                </a:cubicBezTo>
                <a:cubicBezTo>
                  <a:pt x="7807" y="4436"/>
                  <a:pt x="7936" y="4338"/>
                  <a:pt x="7912" y="4477"/>
                </a:cubicBezTo>
                <a:cubicBezTo>
                  <a:pt x="7886" y="4487"/>
                  <a:pt x="7876" y="4482"/>
                  <a:pt x="7881" y="4460"/>
                </a:cubicBezTo>
                <a:cubicBezTo>
                  <a:pt x="7876" y="4449"/>
                  <a:pt x="7868" y="4445"/>
                  <a:pt x="7855" y="4448"/>
                </a:cubicBezTo>
                <a:cubicBezTo>
                  <a:pt x="7819" y="4463"/>
                  <a:pt x="7829" y="4491"/>
                  <a:pt x="7827" y="4529"/>
                </a:cubicBezTo>
                <a:cubicBezTo>
                  <a:pt x="7813" y="4512"/>
                  <a:pt x="7807" y="4497"/>
                  <a:pt x="7797" y="4481"/>
                </a:cubicBezTo>
                <a:cubicBezTo>
                  <a:pt x="7788" y="4467"/>
                  <a:pt x="7811" y="4459"/>
                  <a:pt x="7792" y="4445"/>
                </a:cubicBezTo>
                <a:cubicBezTo>
                  <a:pt x="7735" y="4399"/>
                  <a:pt x="7740" y="4515"/>
                  <a:pt x="7739" y="4530"/>
                </a:cubicBezTo>
                <a:cubicBezTo>
                  <a:pt x="7666" y="4478"/>
                  <a:pt x="7580" y="4557"/>
                  <a:pt x="7500" y="4539"/>
                </a:cubicBezTo>
                <a:cubicBezTo>
                  <a:pt x="7522" y="4528"/>
                  <a:pt x="7528" y="4507"/>
                  <a:pt x="7547" y="4496"/>
                </a:cubicBezTo>
                <a:cubicBezTo>
                  <a:pt x="7562" y="4486"/>
                  <a:pt x="7581" y="4485"/>
                  <a:pt x="7595" y="4478"/>
                </a:cubicBezTo>
                <a:cubicBezTo>
                  <a:pt x="7624" y="4462"/>
                  <a:pt x="7654" y="4451"/>
                  <a:pt x="7608" y="4424"/>
                </a:cubicBezTo>
                <a:cubicBezTo>
                  <a:pt x="7593" y="4416"/>
                  <a:pt x="7529" y="4421"/>
                  <a:pt x="7516" y="4430"/>
                </a:cubicBezTo>
                <a:cubicBezTo>
                  <a:pt x="7475" y="4460"/>
                  <a:pt x="7520" y="4500"/>
                  <a:pt x="7456" y="4513"/>
                </a:cubicBezTo>
                <a:cubicBezTo>
                  <a:pt x="7450" y="4470"/>
                  <a:pt x="7466" y="4407"/>
                  <a:pt x="7398" y="4423"/>
                </a:cubicBezTo>
                <a:cubicBezTo>
                  <a:pt x="7361" y="4432"/>
                  <a:pt x="7369" y="4456"/>
                  <a:pt x="7334" y="4474"/>
                </a:cubicBezTo>
                <a:cubicBezTo>
                  <a:pt x="7290" y="4498"/>
                  <a:pt x="7232" y="4471"/>
                  <a:pt x="7186" y="4495"/>
                </a:cubicBezTo>
                <a:cubicBezTo>
                  <a:pt x="7172" y="4464"/>
                  <a:pt x="7210" y="4423"/>
                  <a:pt x="7162" y="4414"/>
                </a:cubicBezTo>
                <a:cubicBezTo>
                  <a:pt x="7113" y="4404"/>
                  <a:pt x="7132" y="4467"/>
                  <a:pt x="7131" y="4495"/>
                </a:cubicBezTo>
                <a:cubicBezTo>
                  <a:pt x="7055" y="4527"/>
                  <a:pt x="7077" y="4459"/>
                  <a:pt x="7045" y="4423"/>
                </a:cubicBezTo>
                <a:cubicBezTo>
                  <a:pt x="7021" y="4397"/>
                  <a:pt x="6911" y="4370"/>
                  <a:pt x="6877" y="4392"/>
                </a:cubicBezTo>
                <a:cubicBezTo>
                  <a:pt x="6844" y="4413"/>
                  <a:pt x="6861" y="4519"/>
                  <a:pt x="6823" y="4461"/>
                </a:cubicBezTo>
                <a:cubicBezTo>
                  <a:pt x="6815" y="4449"/>
                  <a:pt x="6811" y="4346"/>
                  <a:pt x="6768" y="4419"/>
                </a:cubicBezTo>
                <a:cubicBezTo>
                  <a:pt x="6748" y="4452"/>
                  <a:pt x="6798" y="4502"/>
                  <a:pt x="6732" y="4513"/>
                </a:cubicBezTo>
                <a:cubicBezTo>
                  <a:pt x="6655" y="4527"/>
                  <a:pt x="6722" y="4477"/>
                  <a:pt x="6723" y="4473"/>
                </a:cubicBezTo>
                <a:cubicBezTo>
                  <a:pt x="6732" y="4453"/>
                  <a:pt x="6750" y="4434"/>
                  <a:pt x="6734" y="4408"/>
                </a:cubicBezTo>
                <a:cubicBezTo>
                  <a:pt x="6718" y="4382"/>
                  <a:pt x="6711" y="4398"/>
                  <a:pt x="6686" y="4391"/>
                </a:cubicBezTo>
                <a:cubicBezTo>
                  <a:pt x="6660" y="4383"/>
                  <a:pt x="6620" y="4374"/>
                  <a:pt x="6588" y="4370"/>
                </a:cubicBezTo>
                <a:cubicBezTo>
                  <a:pt x="6527" y="4362"/>
                  <a:pt x="6434" y="4388"/>
                  <a:pt x="6391" y="4379"/>
                </a:cubicBezTo>
                <a:cubicBezTo>
                  <a:pt x="6356" y="4371"/>
                  <a:pt x="6296" y="4335"/>
                  <a:pt x="6252" y="4355"/>
                </a:cubicBezTo>
                <a:cubicBezTo>
                  <a:pt x="6216" y="4372"/>
                  <a:pt x="6233" y="4377"/>
                  <a:pt x="6214" y="4404"/>
                </a:cubicBezTo>
                <a:cubicBezTo>
                  <a:pt x="6211" y="4408"/>
                  <a:pt x="6221" y="4471"/>
                  <a:pt x="6190" y="4441"/>
                </a:cubicBezTo>
                <a:cubicBezTo>
                  <a:pt x="6165" y="4417"/>
                  <a:pt x="6208" y="4385"/>
                  <a:pt x="6174" y="4364"/>
                </a:cubicBezTo>
                <a:cubicBezTo>
                  <a:pt x="6104" y="4321"/>
                  <a:pt x="6145" y="4453"/>
                  <a:pt x="6098" y="4424"/>
                </a:cubicBezTo>
                <a:cubicBezTo>
                  <a:pt x="6086" y="4417"/>
                  <a:pt x="6099" y="4387"/>
                  <a:pt x="6090" y="4381"/>
                </a:cubicBezTo>
                <a:cubicBezTo>
                  <a:pt x="6061" y="4360"/>
                  <a:pt x="6078" y="4375"/>
                  <a:pt x="6039" y="4363"/>
                </a:cubicBezTo>
                <a:cubicBezTo>
                  <a:pt x="5992" y="4350"/>
                  <a:pt x="5970" y="4338"/>
                  <a:pt x="5916" y="4339"/>
                </a:cubicBezTo>
                <a:cubicBezTo>
                  <a:pt x="5878" y="4340"/>
                  <a:pt x="5783" y="4310"/>
                  <a:pt x="5760" y="4336"/>
                </a:cubicBezTo>
                <a:cubicBezTo>
                  <a:pt x="5727" y="4374"/>
                  <a:pt x="5796" y="4422"/>
                  <a:pt x="5714" y="4424"/>
                </a:cubicBezTo>
                <a:cubicBezTo>
                  <a:pt x="5713" y="4383"/>
                  <a:pt x="5716" y="4355"/>
                  <a:pt x="5726" y="4319"/>
                </a:cubicBezTo>
                <a:cubicBezTo>
                  <a:pt x="5729" y="4305"/>
                  <a:pt x="5729" y="4291"/>
                  <a:pt x="5727" y="4276"/>
                </a:cubicBezTo>
                <a:cubicBezTo>
                  <a:pt x="5737" y="4273"/>
                  <a:pt x="5747" y="4272"/>
                  <a:pt x="5757" y="4272"/>
                </a:cubicBezTo>
                <a:cubicBezTo>
                  <a:pt x="5780" y="4254"/>
                  <a:pt x="5783" y="4277"/>
                  <a:pt x="5798" y="4243"/>
                </a:cubicBezTo>
                <a:cubicBezTo>
                  <a:pt x="5808" y="4221"/>
                  <a:pt x="5793" y="4135"/>
                  <a:pt x="5793" y="4106"/>
                </a:cubicBezTo>
                <a:cubicBezTo>
                  <a:pt x="5794" y="4053"/>
                  <a:pt x="5770" y="3920"/>
                  <a:pt x="5804" y="3886"/>
                </a:cubicBezTo>
                <a:cubicBezTo>
                  <a:pt x="5849" y="3841"/>
                  <a:pt x="5912" y="3872"/>
                  <a:pt x="5963" y="3889"/>
                </a:cubicBezTo>
                <a:cubicBezTo>
                  <a:pt x="5946" y="3863"/>
                  <a:pt x="5927" y="3841"/>
                  <a:pt x="5945" y="3809"/>
                </a:cubicBezTo>
                <a:cubicBezTo>
                  <a:pt x="5954" y="3863"/>
                  <a:pt x="6039" y="3802"/>
                  <a:pt x="6034" y="3876"/>
                </a:cubicBezTo>
                <a:cubicBezTo>
                  <a:pt x="6069" y="3848"/>
                  <a:pt x="6112" y="3897"/>
                  <a:pt x="6147" y="3865"/>
                </a:cubicBezTo>
                <a:cubicBezTo>
                  <a:pt x="6169" y="3845"/>
                  <a:pt x="6160" y="3805"/>
                  <a:pt x="6164" y="3779"/>
                </a:cubicBezTo>
                <a:cubicBezTo>
                  <a:pt x="6192" y="3846"/>
                  <a:pt x="6225" y="3818"/>
                  <a:pt x="6265" y="3783"/>
                </a:cubicBezTo>
                <a:cubicBezTo>
                  <a:pt x="6274" y="3856"/>
                  <a:pt x="6229" y="3887"/>
                  <a:pt x="6329" y="3885"/>
                </a:cubicBezTo>
                <a:cubicBezTo>
                  <a:pt x="6308" y="3886"/>
                  <a:pt x="6286" y="3886"/>
                  <a:pt x="6264" y="3887"/>
                </a:cubicBezTo>
                <a:cubicBezTo>
                  <a:pt x="6287" y="3923"/>
                  <a:pt x="6344" y="3901"/>
                  <a:pt x="6377" y="3896"/>
                </a:cubicBezTo>
                <a:cubicBezTo>
                  <a:pt x="6390" y="3894"/>
                  <a:pt x="6403" y="3892"/>
                  <a:pt x="6416" y="3890"/>
                </a:cubicBezTo>
                <a:cubicBezTo>
                  <a:pt x="6446" y="3872"/>
                  <a:pt x="6461" y="3877"/>
                  <a:pt x="6461" y="3905"/>
                </a:cubicBezTo>
                <a:cubicBezTo>
                  <a:pt x="6522" y="3926"/>
                  <a:pt x="6581" y="3918"/>
                  <a:pt x="6649" y="3919"/>
                </a:cubicBezTo>
                <a:cubicBezTo>
                  <a:pt x="6710" y="3919"/>
                  <a:pt x="6767" y="3933"/>
                  <a:pt x="6827" y="3938"/>
                </a:cubicBezTo>
                <a:cubicBezTo>
                  <a:pt x="6914" y="3945"/>
                  <a:pt x="6986" y="3905"/>
                  <a:pt x="7070" y="3923"/>
                </a:cubicBezTo>
                <a:cubicBezTo>
                  <a:pt x="7103" y="3930"/>
                  <a:pt x="7132" y="3949"/>
                  <a:pt x="7163" y="3957"/>
                </a:cubicBezTo>
                <a:cubicBezTo>
                  <a:pt x="7213" y="3969"/>
                  <a:pt x="7221" y="3938"/>
                  <a:pt x="7260" y="3932"/>
                </a:cubicBezTo>
                <a:cubicBezTo>
                  <a:pt x="7284" y="3929"/>
                  <a:pt x="7292" y="3937"/>
                  <a:pt x="7323" y="3926"/>
                </a:cubicBezTo>
                <a:cubicBezTo>
                  <a:pt x="7351" y="3916"/>
                  <a:pt x="7355" y="3891"/>
                  <a:pt x="7389" y="3885"/>
                </a:cubicBezTo>
                <a:cubicBezTo>
                  <a:pt x="7438" y="3876"/>
                  <a:pt x="7497" y="3936"/>
                  <a:pt x="7539" y="3895"/>
                </a:cubicBezTo>
                <a:cubicBezTo>
                  <a:pt x="7573" y="3863"/>
                  <a:pt x="7552" y="3755"/>
                  <a:pt x="7552" y="3715"/>
                </a:cubicBezTo>
                <a:cubicBezTo>
                  <a:pt x="7579" y="3762"/>
                  <a:pt x="7587" y="3737"/>
                  <a:pt x="7580" y="3787"/>
                </a:cubicBezTo>
                <a:cubicBezTo>
                  <a:pt x="7575" y="3825"/>
                  <a:pt x="7551" y="3854"/>
                  <a:pt x="7574" y="3898"/>
                </a:cubicBezTo>
                <a:cubicBezTo>
                  <a:pt x="7590" y="3928"/>
                  <a:pt x="7614" y="3950"/>
                  <a:pt x="7639" y="3915"/>
                </a:cubicBezTo>
                <a:cubicBezTo>
                  <a:pt x="7654" y="3893"/>
                  <a:pt x="7628" y="3806"/>
                  <a:pt x="7624" y="3783"/>
                </a:cubicBezTo>
                <a:cubicBezTo>
                  <a:pt x="7608" y="3679"/>
                  <a:pt x="7712" y="3233"/>
                  <a:pt x="7568" y="3226"/>
                </a:cubicBezTo>
                <a:cubicBezTo>
                  <a:pt x="7568" y="3239"/>
                  <a:pt x="7572" y="3293"/>
                  <a:pt x="7555" y="3294"/>
                </a:cubicBezTo>
                <a:cubicBezTo>
                  <a:pt x="7553" y="3271"/>
                  <a:pt x="7552" y="3249"/>
                  <a:pt x="7551" y="3226"/>
                </a:cubicBezTo>
                <a:cubicBezTo>
                  <a:pt x="7557" y="3226"/>
                  <a:pt x="7562" y="3226"/>
                  <a:pt x="7568" y="3226"/>
                </a:cubicBezTo>
                <a:cubicBezTo>
                  <a:pt x="7567" y="3203"/>
                  <a:pt x="7552" y="3197"/>
                  <a:pt x="7548" y="3176"/>
                </a:cubicBezTo>
                <a:cubicBezTo>
                  <a:pt x="7545" y="3161"/>
                  <a:pt x="7556" y="3131"/>
                  <a:pt x="7546" y="3119"/>
                </a:cubicBezTo>
                <a:cubicBezTo>
                  <a:pt x="7519" y="3087"/>
                  <a:pt x="7501" y="3118"/>
                  <a:pt x="7485" y="3135"/>
                </a:cubicBezTo>
                <a:cubicBezTo>
                  <a:pt x="7479" y="3142"/>
                  <a:pt x="7487" y="3159"/>
                  <a:pt x="7483" y="3167"/>
                </a:cubicBezTo>
                <a:cubicBezTo>
                  <a:pt x="7477" y="3180"/>
                  <a:pt x="7456" y="3178"/>
                  <a:pt x="7450" y="3195"/>
                </a:cubicBezTo>
                <a:cubicBezTo>
                  <a:pt x="7440" y="3219"/>
                  <a:pt x="7460" y="3254"/>
                  <a:pt x="7441" y="3274"/>
                </a:cubicBezTo>
                <a:cubicBezTo>
                  <a:pt x="7373" y="3223"/>
                  <a:pt x="7448" y="3123"/>
                  <a:pt x="7362" y="3072"/>
                </a:cubicBezTo>
                <a:cubicBezTo>
                  <a:pt x="7397" y="3075"/>
                  <a:pt x="7440" y="3077"/>
                  <a:pt x="7462" y="3045"/>
                </a:cubicBezTo>
                <a:cubicBezTo>
                  <a:pt x="7474" y="3027"/>
                  <a:pt x="7457" y="2998"/>
                  <a:pt x="7469" y="2982"/>
                </a:cubicBezTo>
                <a:cubicBezTo>
                  <a:pt x="7484" y="2964"/>
                  <a:pt x="7508" y="2975"/>
                  <a:pt x="7524" y="2962"/>
                </a:cubicBezTo>
                <a:cubicBezTo>
                  <a:pt x="7574" y="2923"/>
                  <a:pt x="7550" y="2816"/>
                  <a:pt x="7549" y="2757"/>
                </a:cubicBezTo>
                <a:cubicBezTo>
                  <a:pt x="7588" y="2774"/>
                  <a:pt x="7603" y="2786"/>
                  <a:pt x="7596" y="2827"/>
                </a:cubicBezTo>
                <a:cubicBezTo>
                  <a:pt x="7591" y="2852"/>
                  <a:pt x="7566" y="2862"/>
                  <a:pt x="7568" y="2891"/>
                </a:cubicBezTo>
                <a:cubicBezTo>
                  <a:pt x="7570" y="2916"/>
                  <a:pt x="7603" y="2930"/>
                  <a:pt x="7605" y="2951"/>
                </a:cubicBezTo>
                <a:cubicBezTo>
                  <a:pt x="7608" y="2979"/>
                  <a:pt x="7581" y="2991"/>
                  <a:pt x="7572" y="3016"/>
                </a:cubicBezTo>
                <a:cubicBezTo>
                  <a:pt x="7550" y="3078"/>
                  <a:pt x="7584" y="3053"/>
                  <a:pt x="7599" y="3091"/>
                </a:cubicBezTo>
                <a:cubicBezTo>
                  <a:pt x="7599" y="3092"/>
                  <a:pt x="7550" y="3177"/>
                  <a:pt x="7619" y="3152"/>
                </a:cubicBezTo>
                <a:cubicBezTo>
                  <a:pt x="7657" y="3138"/>
                  <a:pt x="7634" y="3021"/>
                  <a:pt x="7636" y="2993"/>
                </a:cubicBezTo>
                <a:cubicBezTo>
                  <a:pt x="7639" y="2919"/>
                  <a:pt x="7632" y="2852"/>
                  <a:pt x="7626" y="2778"/>
                </a:cubicBezTo>
                <a:cubicBezTo>
                  <a:pt x="7622" y="2738"/>
                  <a:pt x="7620" y="2698"/>
                  <a:pt x="7625" y="2658"/>
                </a:cubicBezTo>
                <a:cubicBezTo>
                  <a:pt x="7629" y="2622"/>
                  <a:pt x="7621" y="2590"/>
                  <a:pt x="7624" y="2558"/>
                </a:cubicBezTo>
                <a:cubicBezTo>
                  <a:pt x="7629" y="2509"/>
                  <a:pt x="7649" y="2469"/>
                  <a:pt x="7626" y="2420"/>
                </a:cubicBezTo>
                <a:cubicBezTo>
                  <a:pt x="7606" y="2379"/>
                  <a:pt x="7549" y="2324"/>
                  <a:pt x="7500" y="2333"/>
                </a:cubicBezTo>
                <a:cubicBezTo>
                  <a:pt x="7480" y="2337"/>
                  <a:pt x="7414" y="2377"/>
                  <a:pt x="7408" y="2391"/>
                </a:cubicBezTo>
                <a:cubicBezTo>
                  <a:pt x="7394" y="2421"/>
                  <a:pt x="7412" y="2463"/>
                  <a:pt x="7447" y="2462"/>
                </a:cubicBezTo>
                <a:cubicBezTo>
                  <a:pt x="7418" y="2498"/>
                  <a:pt x="7379" y="2530"/>
                  <a:pt x="7382" y="2582"/>
                </a:cubicBezTo>
                <a:cubicBezTo>
                  <a:pt x="7375" y="2509"/>
                  <a:pt x="7380" y="2457"/>
                  <a:pt x="7363" y="2388"/>
                </a:cubicBezTo>
                <a:cubicBezTo>
                  <a:pt x="7348" y="2331"/>
                  <a:pt x="7360" y="2318"/>
                  <a:pt x="7404" y="2280"/>
                </a:cubicBezTo>
                <a:cubicBezTo>
                  <a:pt x="7412" y="2271"/>
                  <a:pt x="7418" y="2262"/>
                  <a:pt x="7422" y="2251"/>
                </a:cubicBezTo>
                <a:cubicBezTo>
                  <a:pt x="7426" y="2230"/>
                  <a:pt x="7438" y="2228"/>
                  <a:pt x="7457" y="2247"/>
                </a:cubicBezTo>
                <a:cubicBezTo>
                  <a:pt x="7481" y="2241"/>
                  <a:pt x="7500" y="2255"/>
                  <a:pt x="7520" y="2233"/>
                </a:cubicBezTo>
                <a:cubicBezTo>
                  <a:pt x="7554" y="2195"/>
                  <a:pt x="7532" y="2109"/>
                  <a:pt x="7569" y="2060"/>
                </a:cubicBezTo>
                <a:cubicBezTo>
                  <a:pt x="7540" y="2100"/>
                  <a:pt x="7586" y="2135"/>
                  <a:pt x="7591" y="2174"/>
                </a:cubicBezTo>
                <a:cubicBezTo>
                  <a:pt x="7598" y="2224"/>
                  <a:pt x="7559" y="2256"/>
                  <a:pt x="7635" y="2268"/>
                </a:cubicBezTo>
                <a:cubicBezTo>
                  <a:pt x="7638" y="2092"/>
                  <a:pt x="7609" y="1919"/>
                  <a:pt x="7628" y="1745"/>
                </a:cubicBezTo>
                <a:cubicBezTo>
                  <a:pt x="7598" y="1782"/>
                  <a:pt x="7590" y="1787"/>
                  <a:pt x="7466" y="1834"/>
                </a:cubicBezTo>
                <a:cubicBezTo>
                  <a:pt x="7466" y="1816"/>
                  <a:pt x="7456" y="1747"/>
                  <a:pt x="7490" y="1751"/>
                </a:cubicBezTo>
                <a:cubicBezTo>
                  <a:pt x="7511" y="1754"/>
                  <a:pt x="7509" y="1806"/>
                  <a:pt x="7537" y="1794"/>
                </a:cubicBezTo>
                <a:cubicBezTo>
                  <a:pt x="7564" y="1783"/>
                  <a:pt x="7547" y="1730"/>
                  <a:pt x="7529" y="1718"/>
                </a:cubicBezTo>
                <a:cubicBezTo>
                  <a:pt x="7506" y="1703"/>
                  <a:pt x="7480" y="1735"/>
                  <a:pt x="7471" y="1713"/>
                </a:cubicBezTo>
                <a:cubicBezTo>
                  <a:pt x="7455" y="1675"/>
                  <a:pt x="7567" y="1684"/>
                  <a:pt x="7582" y="1650"/>
                </a:cubicBezTo>
                <a:cubicBezTo>
                  <a:pt x="7592" y="1628"/>
                  <a:pt x="7585" y="1564"/>
                  <a:pt x="7578" y="1542"/>
                </a:cubicBezTo>
                <a:cubicBezTo>
                  <a:pt x="7564" y="1501"/>
                  <a:pt x="7507" y="1473"/>
                  <a:pt x="7546" y="1425"/>
                </a:cubicBezTo>
                <a:cubicBezTo>
                  <a:pt x="7607" y="1445"/>
                  <a:pt x="7593" y="1508"/>
                  <a:pt x="7629" y="1548"/>
                </a:cubicBezTo>
                <a:cubicBezTo>
                  <a:pt x="7629" y="1491"/>
                  <a:pt x="7629" y="1434"/>
                  <a:pt x="7629" y="1371"/>
                </a:cubicBezTo>
                <a:cubicBezTo>
                  <a:pt x="7600" y="1389"/>
                  <a:pt x="7577" y="1404"/>
                  <a:pt x="7549" y="1422"/>
                </a:cubicBezTo>
                <a:cubicBezTo>
                  <a:pt x="7547" y="1423"/>
                  <a:pt x="7521" y="1379"/>
                  <a:pt x="7521" y="1372"/>
                </a:cubicBezTo>
                <a:cubicBezTo>
                  <a:pt x="7521" y="1349"/>
                  <a:pt x="7542" y="1325"/>
                  <a:pt x="7558" y="1319"/>
                </a:cubicBezTo>
                <a:cubicBezTo>
                  <a:pt x="7587" y="1307"/>
                  <a:pt x="7604" y="1335"/>
                  <a:pt x="7628" y="1303"/>
                </a:cubicBezTo>
                <a:cubicBezTo>
                  <a:pt x="7641" y="1285"/>
                  <a:pt x="7632" y="1232"/>
                  <a:pt x="7632" y="1214"/>
                </a:cubicBezTo>
                <a:cubicBezTo>
                  <a:pt x="7631" y="1097"/>
                  <a:pt x="7628" y="981"/>
                  <a:pt x="7625" y="864"/>
                </a:cubicBezTo>
                <a:cubicBezTo>
                  <a:pt x="7623" y="793"/>
                  <a:pt x="7648" y="652"/>
                  <a:pt x="7612" y="585"/>
                </a:cubicBezTo>
                <a:cubicBezTo>
                  <a:pt x="7587" y="540"/>
                  <a:pt x="7548" y="553"/>
                  <a:pt x="7501" y="565"/>
                </a:cubicBezTo>
                <a:cubicBezTo>
                  <a:pt x="7472" y="572"/>
                  <a:pt x="7428" y="599"/>
                  <a:pt x="7398" y="594"/>
                </a:cubicBezTo>
                <a:cubicBezTo>
                  <a:pt x="7365" y="589"/>
                  <a:pt x="7330" y="539"/>
                  <a:pt x="7297" y="525"/>
                </a:cubicBezTo>
                <a:cubicBezTo>
                  <a:pt x="7243" y="501"/>
                  <a:pt x="7083" y="470"/>
                  <a:pt x="7050" y="536"/>
                </a:cubicBezTo>
                <a:cubicBezTo>
                  <a:pt x="7042" y="551"/>
                  <a:pt x="7064" y="561"/>
                  <a:pt x="7062" y="571"/>
                </a:cubicBezTo>
                <a:cubicBezTo>
                  <a:pt x="7059" y="595"/>
                  <a:pt x="7050" y="619"/>
                  <a:pt x="7047" y="643"/>
                </a:cubicBezTo>
                <a:cubicBezTo>
                  <a:pt x="7041" y="704"/>
                  <a:pt x="7050" y="766"/>
                  <a:pt x="7047" y="827"/>
                </a:cubicBezTo>
                <a:cubicBezTo>
                  <a:pt x="7011" y="793"/>
                  <a:pt x="7028" y="707"/>
                  <a:pt x="7029" y="659"/>
                </a:cubicBezTo>
                <a:cubicBezTo>
                  <a:pt x="7030" y="608"/>
                  <a:pt x="7023" y="567"/>
                  <a:pt x="7015" y="519"/>
                </a:cubicBezTo>
                <a:cubicBezTo>
                  <a:pt x="7011" y="497"/>
                  <a:pt x="7041" y="458"/>
                  <a:pt x="6988" y="466"/>
                </a:cubicBezTo>
                <a:cubicBezTo>
                  <a:pt x="6947" y="473"/>
                  <a:pt x="6969" y="501"/>
                  <a:pt x="6957" y="531"/>
                </a:cubicBezTo>
                <a:cubicBezTo>
                  <a:pt x="6949" y="445"/>
                  <a:pt x="6781" y="395"/>
                  <a:pt x="6782" y="501"/>
                </a:cubicBezTo>
                <a:cubicBezTo>
                  <a:pt x="6754" y="481"/>
                  <a:pt x="6785" y="440"/>
                  <a:pt x="6745" y="431"/>
                </a:cubicBezTo>
                <a:cubicBezTo>
                  <a:pt x="6704" y="421"/>
                  <a:pt x="6701" y="477"/>
                  <a:pt x="6690" y="501"/>
                </a:cubicBezTo>
                <a:cubicBezTo>
                  <a:pt x="6672" y="476"/>
                  <a:pt x="6692" y="413"/>
                  <a:pt x="6637" y="438"/>
                </a:cubicBezTo>
                <a:cubicBezTo>
                  <a:pt x="6603" y="454"/>
                  <a:pt x="6624" y="513"/>
                  <a:pt x="6595" y="533"/>
                </a:cubicBezTo>
                <a:cubicBezTo>
                  <a:pt x="6595" y="509"/>
                  <a:pt x="6613" y="393"/>
                  <a:pt x="6554" y="419"/>
                </a:cubicBezTo>
                <a:cubicBezTo>
                  <a:pt x="6497" y="445"/>
                  <a:pt x="6577" y="498"/>
                  <a:pt x="6576" y="530"/>
                </a:cubicBezTo>
                <a:cubicBezTo>
                  <a:pt x="6517" y="533"/>
                  <a:pt x="6457" y="547"/>
                  <a:pt x="6439" y="476"/>
                </a:cubicBezTo>
                <a:cubicBezTo>
                  <a:pt x="6526" y="505"/>
                  <a:pt x="6499" y="345"/>
                  <a:pt x="6443" y="401"/>
                </a:cubicBezTo>
                <a:cubicBezTo>
                  <a:pt x="6429" y="416"/>
                  <a:pt x="6448" y="446"/>
                  <a:pt x="6437" y="462"/>
                </a:cubicBezTo>
                <a:cubicBezTo>
                  <a:pt x="6408" y="506"/>
                  <a:pt x="6322" y="486"/>
                  <a:pt x="6282" y="474"/>
                </a:cubicBezTo>
                <a:cubicBezTo>
                  <a:pt x="6278" y="434"/>
                  <a:pt x="6342" y="484"/>
                  <a:pt x="6317" y="417"/>
                </a:cubicBezTo>
                <a:cubicBezTo>
                  <a:pt x="6296" y="361"/>
                  <a:pt x="6256" y="431"/>
                  <a:pt x="6237" y="463"/>
                </a:cubicBezTo>
                <a:cubicBezTo>
                  <a:pt x="6247" y="392"/>
                  <a:pt x="6233" y="323"/>
                  <a:pt x="6148" y="359"/>
                </a:cubicBezTo>
                <a:cubicBezTo>
                  <a:pt x="6144" y="340"/>
                  <a:pt x="6111" y="321"/>
                  <a:pt x="6091" y="334"/>
                </a:cubicBezTo>
                <a:cubicBezTo>
                  <a:pt x="6060" y="353"/>
                  <a:pt x="6093" y="370"/>
                  <a:pt x="6074" y="393"/>
                </a:cubicBezTo>
                <a:cubicBezTo>
                  <a:pt x="6080" y="393"/>
                  <a:pt x="6086" y="393"/>
                  <a:pt x="6091" y="393"/>
                </a:cubicBezTo>
                <a:cubicBezTo>
                  <a:pt x="6061" y="388"/>
                  <a:pt x="6067" y="352"/>
                  <a:pt x="6043" y="329"/>
                </a:cubicBezTo>
                <a:cubicBezTo>
                  <a:pt x="6021" y="307"/>
                  <a:pt x="5959" y="283"/>
                  <a:pt x="5927" y="295"/>
                </a:cubicBezTo>
                <a:cubicBezTo>
                  <a:pt x="5881" y="312"/>
                  <a:pt x="5902" y="326"/>
                  <a:pt x="5912" y="364"/>
                </a:cubicBezTo>
                <a:cubicBezTo>
                  <a:pt x="5914" y="370"/>
                  <a:pt x="5923" y="518"/>
                  <a:pt x="5917" y="515"/>
                </a:cubicBezTo>
                <a:cubicBezTo>
                  <a:pt x="5885" y="559"/>
                  <a:pt x="5890" y="502"/>
                  <a:pt x="5865" y="498"/>
                </a:cubicBezTo>
                <a:cubicBezTo>
                  <a:pt x="5854" y="521"/>
                  <a:pt x="5882" y="538"/>
                  <a:pt x="5848" y="546"/>
                </a:cubicBezTo>
                <a:cubicBezTo>
                  <a:pt x="5812" y="555"/>
                  <a:pt x="5826" y="502"/>
                  <a:pt x="5826" y="490"/>
                </a:cubicBezTo>
                <a:cubicBezTo>
                  <a:pt x="5827" y="444"/>
                  <a:pt x="5856" y="394"/>
                  <a:pt x="5780" y="392"/>
                </a:cubicBezTo>
                <a:cubicBezTo>
                  <a:pt x="5780" y="392"/>
                  <a:pt x="5780" y="392"/>
                  <a:pt x="5780" y="392"/>
                </a:cubicBezTo>
                <a:cubicBezTo>
                  <a:pt x="5788" y="384"/>
                  <a:pt x="5780" y="318"/>
                  <a:pt x="5780" y="305"/>
                </a:cubicBezTo>
                <a:cubicBezTo>
                  <a:pt x="5798" y="312"/>
                  <a:pt x="5822" y="349"/>
                  <a:pt x="5837" y="350"/>
                </a:cubicBezTo>
                <a:cubicBezTo>
                  <a:pt x="5869" y="353"/>
                  <a:pt x="5880" y="313"/>
                  <a:pt x="5861" y="289"/>
                </a:cubicBezTo>
                <a:cubicBezTo>
                  <a:pt x="5828" y="245"/>
                  <a:pt x="5657" y="256"/>
                  <a:pt x="5610" y="252"/>
                </a:cubicBezTo>
                <a:cubicBezTo>
                  <a:pt x="5595" y="251"/>
                  <a:pt x="5547" y="236"/>
                  <a:pt x="5536" y="242"/>
                </a:cubicBezTo>
                <a:cubicBezTo>
                  <a:pt x="5514" y="253"/>
                  <a:pt x="5509" y="301"/>
                  <a:pt x="5523" y="321"/>
                </a:cubicBezTo>
                <a:cubicBezTo>
                  <a:pt x="5552" y="364"/>
                  <a:pt x="5655" y="333"/>
                  <a:pt x="5673" y="382"/>
                </a:cubicBezTo>
                <a:cubicBezTo>
                  <a:pt x="5625" y="372"/>
                  <a:pt x="5598" y="409"/>
                  <a:pt x="5630" y="454"/>
                </a:cubicBezTo>
                <a:cubicBezTo>
                  <a:pt x="5651" y="484"/>
                  <a:pt x="5709" y="498"/>
                  <a:pt x="5742" y="500"/>
                </a:cubicBezTo>
                <a:cubicBezTo>
                  <a:pt x="5735" y="509"/>
                  <a:pt x="5727" y="517"/>
                  <a:pt x="5717" y="523"/>
                </a:cubicBezTo>
                <a:cubicBezTo>
                  <a:pt x="5714" y="536"/>
                  <a:pt x="5717" y="547"/>
                  <a:pt x="5727" y="557"/>
                </a:cubicBezTo>
                <a:cubicBezTo>
                  <a:pt x="5723" y="565"/>
                  <a:pt x="5725" y="600"/>
                  <a:pt x="5696" y="585"/>
                </a:cubicBezTo>
                <a:cubicBezTo>
                  <a:pt x="5686" y="579"/>
                  <a:pt x="5693" y="547"/>
                  <a:pt x="5685" y="535"/>
                </a:cubicBezTo>
                <a:cubicBezTo>
                  <a:pt x="5665" y="507"/>
                  <a:pt x="5646" y="516"/>
                  <a:pt x="5616" y="509"/>
                </a:cubicBezTo>
                <a:cubicBezTo>
                  <a:pt x="5547" y="492"/>
                  <a:pt x="5512" y="491"/>
                  <a:pt x="5513" y="583"/>
                </a:cubicBezTo>
                <a:cubicBezTo>
                  <a:pt x="5514" y="673"/>
                  <a:pt x="5545" y="665"/>
                  <a:pt x="5616" y="669"/>
                </a:cubicBezTo>
                <a:cubicBezTo>
                  <a:pt x="5617" y="676"/>
                  <a:pt x="5615" y="735"/>
                  <a:pt x="5622" y="740"/>
                </a:cubicBezTo>
                <a:cubicBezTo>
                  <a:pt x="5638" y="753"/>
                  <a:pt x="5673" y="743"/>
                  <a:pt x="5675" y="724"/>
                </a:cubicBezTo>
                <a:cubicBezTo>
                  <a:pt x="5672" y="759"/>
                  <a:pt x="5652" y="756"/>
                  <a:pt x="5622" y="759"/>
                </a:cubicBezTo>
                <a:cubicBezTo>
                  <a:pt x="5633" y="812"/>
                  <a:pt x="5638" y="827"/>
                  <a:pt x="5670" y="867"/>
                </a:cubicBezTo>
                <a:cubicBezTo>
                  <a:pt x="5687" y="888"/>
                  <a:pt x="5709" y="901"/>
                  <a:pt x="5712" y="932"/>
                </a:cubicBezTo>
                <a:cubicBezTo>
                  <a:pt x="5718" y="988"/>
                  <a:pt x="5638" y="1051"/>
                  <a:pt x="5611" y="1097"/>
                </a:cubicBezTo>
                <a:cubicBezTo>
                  <a:pt x="5608" y="1064"/>
                  <a:pt x="5589" y="1041"/>
                  <a:pt x="5604" y="1010"/>
                </a:cubicBezTo>
                <a:cubicBezTo>
                  <a:pt x="5630" y="956"/>
                  <a:pt x="5637" y="1013"/>
                  <a:pt x="5630" y="970"/>
                </a:cubicBezTo>
                <a:cubicBezTo>
                  <a:pt x="5629" y="962"/>
                  <a:pt x="5601" y="952"/>
                  <a:pt x="5599" y="935"/>
                </a:cubicBezTo>
                <a:cubicBezTo>
                  <a:pt x="5597" y="925"/>
                  <a:pt x="5609" y="912"/>
                  <a:pt x="5611" y="905"/>
                </a:cubicBezTo>
                <a:cubicBezTo>
                  <a:pt x="5614" y="894"/>
                  <a:pt x="5630" y="887"/>
                  <a:pt x="5632" y="875"/>
                </a:cubicBezTo>
                <a:cubicBezTo>
                  <a:pt x="5638" y="839"/>
                  <a:pt x="5623" y="864"/>
                  <a:pt x="5616" y="840"/>
                </a:cubicBezTo>
                <a:cubicBezTo>
                  <a:pt x="5612" y="828"/>
                  <a:pt x="5611" y="798"/>
                  <a:pt x="5607" y="787"/>
                </a:cubicBezTo>
                <a:cubicBezTo>
                  <a:pt x="5595" y="755"/>
                  <a:pt x="5595" y="775"/>
                  <a:pt x="5571" y="752"/>
                </a:cubicBezTo>
                <a:cubicBezTo>
                  <a:pt x="5556" y="738"/>
                  <a:pt x="5534" y="720"/>
                  <a:pt x="5521" y="705"/>
                </a:cubicBezTo>
                <a:cubicBezTo>
                  <a:pt x="5515" y="705"/>
                  <a:pt x="5508" y="706"/>
                  <a:pt x="5502" y="706"/>
                </a:cubicBezTo>
                <a:cubicBezTo>
                  <a:pt x="5501" y="693"/>
                  <a:pt x="5499" y="681"/>
                  <a:pt x="5498" y="668"/>
                </a:cubicBezTo>
                <a:cubicBezTo>
                  <a:pt x="5492" y="640"/>
                  <a:pt x="5499" y="607"/>
                  <a:pt x="5500" y="578"/>
                </a:cubicBezTo>
                <a:cubicBezTo>
                  <a:pt x="5503" y="481"/>
                  <a:pt x="5520" y="349"/>
                  <a:pt x="5493" y="255"/>
                </a:cubicBezTo>
                <a:cubicBezTo>
                  <a:pt x="5485" y="226"/>
                  <a:pt x="5503" y="240"/>
                  <a:pt x="5483" y="221"/>
                </a:cubicBezTo>
                <a:cubicBezTo>
                  <a:pt x="5476" y="215"/>
                  <a:pt x="5418" y="210"/>
                  <a:pt x="5415" y="210"/>
                </a:cubicBezTo>
                <a:cubicBezTo>
                  <a:pt x="5364" y="201"/>
                  <a:pt x="5317" y="195"/>
                  <a:pt x="5297" y="139"/>
                </a:cubicBezTo>
                <a:cubicBezTo>
                  <a:pt x="5284" y="102"/>
                  <a:pt x="5340" y="0"/>
                  <a:pt x="5263" y="14"/>
                </a:cubicBezTo>
                <a:cubicBezTo>
                  <a:pt x="5216" y="22"/>
                  <a:pt x="5219" y="133"/>
                  <a:pt x="5156" y="162"/>
                </a:cubicBezTo>
                <a:cubicBezTo>
                  <a:pt x="5158" y="162"/>
                  <a:pt x="5103" y="176"/>
                  <a:pt x="5103" y="176"/>
                </a:cubicBezTo>
                <a:cubicBezTo>
                  <a:pt x="5094" y="195"/>
                  <a:pt x="5121" y="202"/>
                  <a:pt x="5121" y="215"/>
                </a:cubicBezTo>
                <a:cubicBezTo>
                  <a:pt x="5119" y="265"/>
                  <a:pt x="5151" y="226"/>
                  <a:pt x="5098" y="269"/>
                </a:cubicBezTo>
                <a:cubicBezTo>
                  <a:pt x="5070" y="293"/>
                  <a:pt x="5045" y="306"/>
                  <a:pt x="5030" y="341"/>
                </a:cubicBezTo>
                <a:cubicBezTo>
                  <a:pt x="5023" y="356"/>
                  <a:pt x="5020" y="373"/>
                  <a:pt x="5018" y="389"/>
                </a:cubicBezTo>
                <a:cubicBezTo>
                  <a:pt x="5013" y="420"/>
                  <a:pt x="5003" y="452"/>
                  <a:pt x="4999" y="480"/>
                </a:cubicBezTo>
                <a:cubicBezTo>
                  <a:pt x="4989" y="547"/>
                  <a:pt x="5035" y="548"/>
                  <a:pt x="5044" y="611"/>
                </a:cubicBezTo>
                <a:cubicBezTo>
                  <a:pt x="5060" y="732"/>
                  <a:pt x="5045" y="866"/>
                  <a:pt x="5046" y="989"/>
                </a:cubicBezTo>
                <a:cubicBezTo>
                  <a:pt x="5048" y="1479"/>
                  <a:pt x="5050" y="1969"/>
                  <a:pt x="5054" y="2459"/>
                </a:cubicBezTo>
                <a:cubicBezTo>
                  <a:pt x="5054" y="2599"/>
                  <a:pt x="5055" y="2739"/>
                  <a:pt x="5057" y="2879"/>
                </a:cubicBezTo>
                <a:cubicBezTo>
                  <a:pt x="5057" y="2996"/>
                  <a:pt x="5064" y="3041"/>
                  <a:pt x="4939" y="3028"/>
                </a:cubicBezTo>
                <a:cubicBezTo>
                  <a:pt x="4807" y="3015"/>
                  <a:pt x="4676" y="3002"/>
                  <a:pt x="4544" y="2990"/>
                </a:cubicBezTo>
                <a:cubicBezTo>
                  <a:pt x="4481" y="2984"/>
                  <a:pt x="4298" y="2936"/>
                  <a:pt x="4245" y="2978"/>
                </a:cubicBezTo>
                <a:cubicBezTo>
                  <a:pt x="4249" y="2985"/>
                  <a:pt x="4253" y="2991"/>
                  <a:pt x="4257" y="2998"/>
                </a:cubicBezTo>
                <a:cubicBezTo>
                  <a:pt x="4240" y="2963"/>
                  <a:pt x="4201" y="2986"/>
                  <a:pt x="4179" y="3007"/>
                </a:cubicBezTo>
                <a:cubicBezTo>
                  <a:pt x="4144" y="3037"/>
                  <a:pt x="4146" y="3051"/>
                  <a:pt x="4145" y="3097"/>
                </a:cubicBezTo>
                <a:cubicBezTo>
                  <a:pt x="4144" y="3185"/>
                  <a:pt x="4143" y="3274"/>
                  <a:pt x="4142" y="3362"/>
                </a:cubicBezTo>
                <a:cubicBezTo>
                  <a:pt x="4141" y="3443"/>
                  <a:pt x="4139" y="3524"/>
                  <a:pt x="4140" y="3605"/>
                </a:cubicBezTo>
                <a:cubicBezTo>
                  <a:pt x="4140" y="3627"/>
                  <a:pt x="4148" y="3666"/>
                  <a:pt x="4140" y="3687"/>
                </a:cubicBezTo>
                <a:cubicBezTo>
                  <a:pt x="4148" y="3713"/>
                  <a:pt x="4137" y="3721"/>
                  <a:pt x="4108" y="3711"/>
                </a:cubicBezTo>
                <a:cubicBezTo>
                  <a:pt x="4086" y="3712"/>
                  <a:pt x="4064" y="3712"/>
                  <a:pt x="4042" y="3713"/>
                </a:cubicBezTo>
                <a:cubicBezTo>
                  <a:pt x="4053" y="3657"/>
                  <a:pt x="4036" y="3622"/>
                  <a:pt x="4041" y="3571"/>
                </a:cubicBezTo>
                <a:cubicBezTo>
                  <a:pt x="4051" y="3480"/>
                  <a:pt x="4139" y="3568"/>
                  <a:pt x="4141" y="3484"/>
                </a:cubicBezTo>
                <a:cubicBezTo>
                  <a:pt x="4123" y="3497"/>
                  <a:pt x="4070" y="3499"/>
                  <a:pt x="4049" y="3499"/>
                </a:cubicBezTo>
                <a:cubicBezTo>
                  <a:pt x="4038" y="3499"/>
                  <a:pt x="4044" y="3477"/>
                  <a:pt x="4036" y="3475"/>
                </a:cubicBezTo>
                <a:cubicBezTo>
                  <a:pt x="4009" y="3468"/>
                  <a:pt x="3960" y="3580"/>
                  <a:pt x="3955" y="3601"/>
                </a:cubicBezTo>
                <a:cubicBezTo>
                  <a:pt x="3940" y="3662"/>
                  <a:pt x="3948" y="3735"/>
                  <a:pt x="3944" y="3797"/>
                </a:cubicBezTo>
                <a:cubicBezTo>
                  <a:pt x="3942" y="3834"/>
                  <a:pt x="3951" y="3985"/>
                  <a:pt x="3908" y="3988"/>
                </a:cubicBezTo>
                <a:cubicBezTo>
                  <a:pt x="3903" y="3988"/>
                  <a:pt x="3823" y="3940"/>
                  <a:pt x="3822" y="3940"/>
                </a:cubicBezTo>
                <a:cubicBezTo>
                  <a:pt x="3795" y="3917"/>
                  <a:pt x="3811" y="3899"/>
                  <a:pt x="3792" y="3868"/>
                </a:cubicBezTo>
                <a:cubicBezTo>
                  <a:pt x="3766" y="3824"/>
                  <a:pt x="3741" y="3853"/>
                  <a:pt x="3699" y="3836"/>
                </a:cubicBezTo>
                <a:cubicBezTo>
                  <a:pt x="3600" y="3796"/>
                  <a:pt x="3686" y="3687"/>
                  <a:pt x="3626" y="3636"/>
                </a:cubicBezTo>
                <a:cubicBezTo>
                  <a:pt x="3626" y="3636"/>
                  <a:pt x="3627" y="3636"/>
                  <a:pt x="3627" y="3636"/>
                </a:cubicBezTo>
                <a:cubicBezTo>
                  <a:pt x="3658" y="3563"/>
                  <a:pt x="3643" y="3475"/>
                  <a:pt x="3643" y="3398"/>
                </a:cubicBezTo>
                <a:cubicBezTo>
                  <a:pt x="3643" y="3315"/>
                  <a:pt x="3643" y="3233"/>
                  <a:pt x="3643" y="3151"/>
                </a:cubicBezTo>
                <a:cubicBezTo>
                  <a:pt x="3645" y="2999"/>
                  <a:pt x="3656" y="2841"/>
                  <a:pt x="3643" y="2705"/>
                </a:cubicBezTo>
                <a:cubicBezTo>
                  <a:pt x="3639" y="2663"/>
                  <a:pt x="3659" y="2634"/>
                  <a:pt x="3659" y="2595"/>
                </a:cubicBezTo>
                <a:cubicBezTo>
                  <a:pt x="3647" y="2583"/>
                  <a:pt x="3643" y="2569"/>
                  <a:pt x="3646" y="2554"/>
                </a:cubicBezTo>
                <a:cubicBezTo>
                  <a:pt x="3645" y="2541"/>
                  <a:pt x="3649" y="2528"/>
                  <a:pt x="3658" y="2516"/>
                </a:cubicBezTo>
                <a:cubicBezTo>
                  <a:pt x="3658" y="2475"/>
                  <a:pt x="3654" y="2407"/>
                  <a:pt x="3614" y="2382"/>
                </a:cubicBezTo>
                <a:cubicBezTo>
                  <a:pt x="3563" y="2352"/>
                  <a:pt x="3441" y="2370"/>
                  <a:pt x="3385" y="2366"/>
                </a:cubicBezTo>
                <a:cubicBezTo>
                  <a:pt x="3357" y="2364"/>
                  <a:pt x="3302" y="2368"/>
                  <a:pt x="3275" y="2358"/>
                </a:cubicBezTo>
                <a:cubicBezTo>
                  <a:pt x="3222" y="2339"/>
                  <a:pt x="3227" y="2303"/>
                  <a:pt x="3221" y="2254"/>
                </a:cubicBezTo>
                <a:cubicBezTo>
                  <a:pt x="3218" y="2258"/>
                  <a:pt x="3215" y="2262"/>
                  <a:pt x="3212" y="2266"/>
                </a:cubicBezTo>
                <a:cubicBezTo>
                  <a:pt x="3238" y="2237"/>
                  <a:pt x="3204" y="2168"/>
                  <a:pt x="3226" y="2164"/>
                </a:cubicBezTo>
                <a:cubicBezTo>
                  <a:pt x="3145" y="2173"/>
                  <a:pt x="3064" y="2165"/>
                  <a:pt x="2983" y="2158"/>
                </a:cubicBezTo>
                <a:cubicBezTo>
                  <a:pt x="2931" y="2154"/>
                  <a:pt x="2878" y="2149"/>
                  <a:pt x="2826" y="2145"/>
                </a:cubicBezTo>
                <a:cubicBezTo>
                  <a:pt x="2803" y="2143"/>
                  <a:pt x="2684" y="2118"/>
                  <a:pt x="2669" y="2132"/>
                </a:cubicBezTo>
                <a:cubicBezTo>
                  <a:pt x="2646" y="2151"/>
                  <a:pt x="2662" y="2237"/>
                  <a:pt x="2650" y="2277"/>
                </a:cubicBezTo>
                <a:cubicBezTo>
                  <a:pt x="2636" y="2322"/>
                  <a:pt x="2616" y="2310"/>
                  <a:pt x="2564" y="2311"/>
                </a:cubicBezTo>
                <a:cubicBezTo>
                  <a:pt x="2525" y="2313"/>
                  <a:pt x="2512" y="2316"/>
                  <a:pt x="2473" y="2325"/>
                </a:cubicBezTo>
                <a:cubicBezTo>
                  <a:pt x="2389" y="2345"/>
                  <a:pt x="2292" y="2333"/>
                  <a:pt x="2205" y="2324"/>
                </a:cubicBezTo>
                <a:cubicBezTo>
                  <a:pt x="2187" y="2322"/>
                  <a:pt x="2107" y="2319"/>
                  <a:pt x="2094" y="2306"/>
                </a:cubicBezTo>
                <a:cubicBezTo>
                  <a:pt x="2078" y="2290"/>
                  <a:pt x="2093" y="2166"/>
                  <a:pt x="2093" y="2140"/>
                </a:cubicBezTo>
                <a:cubicBezTo>
                  <a:pt x="2092" y="1963"/>
                  <a:pt x="2132" y="1768"/>
                  <a:pt x="1961" y="1658"/>
                </a:cubicBezTo>
                <a:cubicBezTo>
                  <a:pt x="1958" y="1781"/>
                  <a:pt x="1957" y="1904"/>
                  <a:pt x="1953" y="2027"/>
                </a:cubicBezTo>
                <a:cubicBezTo>
                  <a:pt x="1955" y="1959"/>
                  <a:pt x="1957" y="1890"/>
                  <a:pt x="1958" y="1822"/>
                </a:cubicBezTo>
                <a:cubicBezTo>
                  <a:pt x="1959" y="1761"/>
                  <a:pt x="1975" y="1685"/>
                  <a:pt x="1946" y="1631"/>
                </a:cubicBezTo>
                <a:cubicBezTo>
                  <a:pt x="1924" y="1713"/>
                  <a:pt x="1938" y="1813"/>
                  <a:pt x="1938" y="1898"/>
                </a:cubicBezTo>
                <a:cubicBezTo>
                  <a:pt x="1938" y="1943"/>
                  <a:pt x="1952" y="2015"/>
                  <a:pt x="1938" y="2057"/>
                </a:cubicBezTo>
                <a:cubicBezTo>
                  <a:pt x="1951" y="2095"/>
                  <a:pt x="1940" y="2108"/>
                  <a:pt x="1904" y="2097"/>
                </a:cubicBezTo>
                <a:cubicBezTo>
                  <a:pt x="1887" y="2097"/>
                  <a:pt x="1870" y="2097"/>
                  <a:pt x="1852" y="2097"/>
                </a:cubicBezTo>
                <a:cubicBezTo>
                  <a:pt x="1828" y="2097"/>
                  <a:pt x="1677" y="2094"/>
                  <a:pt x="1744" y="2158"/>
                </a:cubicBezTo>
                <a:cubicBezTo>
                  <a:pt x="1781" y="2193"/>
                  <a:pt x="1904" y="2164"/>
                  <a:pt x="1936" y="2132"/>
                </a:cubicBezTo>
                <a:cubicBezTo>
                  <a:pt x="1940" y="2175"/>
                  <a:pt x="1976" y="2309"/>
                  <a:pt x="1937" y="2340"/>
                </a:cubicBezTo>
                <a:cubicBezTo>
                  <a:pt x="1924" y="2350"/>
                  <a:pt x="1851" y="2340"/>
                  <a:pt x="1835" y="2340"/>
                </a:cubicBezTo>
                <a:cubicBezTo>
                  <a:pt x="1785" y="2341"/>
                  <a:pt x="1738" y="2346"/>
                  <a:pt x="1694" y="2372"/>
                </a:cubicBezTo>
                <a:cubicBezTo>
                  <a:pt x="1694" y="2255"/>
                  <a:pt x="1694" y="2138"/>
                  <a:pt x="1694" y="2021"/>
                </a:cubicBezTo>
                <a:cubicBezTo>
                  <a:pt x="1694" y="1927"/>
                  <a:pt x="1709" y="1820"/>
                  <a:pt x="1690" y="1728"/>
                </a:cubicBezTo>
                <a:cubicBezTo>
                  <a:pt x="1659" y="1583"/>
                  <a:pt x="1469" y="1663"/>
                  <a:pt x="1367" y="1659"/>
                </a:cubicBezTo>
                <a:cubicBezTo>
                  <a:pt x="1366" y="1597"/>
                  <a:pt x="1534" y="1631"/>
                  <a:pt x="1576" y="1596"/>
                </a:cubicBezTo>
                <a:cubicBezTo>
                  <a:pt x="1538" y="1596"/>
                  <a:pt x="1471" y="1609"/>
                  <a:pt x="1459" y="1560"/>
                </a:cubicBezTo>
                <a:cubicBezTo>
                  <a:pt x="1445" y="1503"/>
                  <a:pt x="1512" y="1508"/>
                  <a:pt x="1549" y="1507"/>
                </a:cubicBezTo>
                <a:cubicBezTo>
                  <a:pt x="1668" y="1503"/>
                  <a:pt x="1755" y="1564"/>
                  <a:pt x="1874" y="1551"/>
                </a:cubicBezTo>
                <a:cubicBezTo>
                  <a:pt x="1860" y="1540"/>
                  <a:pt x="1846" y="1528"/>
                  <a:pt x="1832" y="1517"/>
                </a:cubicBezTo>
                <a:cubicBezTo>
                  <a:pt x="1812" y="1508"/>
                  <a:pt x="1812" y="1498"/>
                  <a:pt x="1832" y="1485"/>
                </a:cubicBezTo>
                <a:cubicBezTo>
                  <a:pt x="1825" y="1447"/>
                  <a:pt x="1856" y="1439"/>
                  <a:pt x="1806" y="1407"/>
                </a:cubicBezTo>
                <a:cubicBezTo>
                  <a:pt x="1806" y="1414"/>
                  <a:pt x="1804" y="1498"/>
                  <a:pt x="1797" y="1503"/>
                </a:cubicBezTo>
                <a:cubicBezTo>
                  <a:pt x="1766" y="1527"/>
                  <a:pt x="1767" y="1486"/>
                  <a:pt x="1758" y="1478"/>
                </a:cubicBezTo>
                <a:cubicBezTo>
                  <a:pt x="1723" y="1447"/>
                  <a:pt x="1725" y="1435"/>
                  <a:pt x="1674" y="1428"/>
                </a:cubicBezTo>
                <a:cubicBezTo>
                  <a:pt x="1593" y="1416"/>
                  <a:pt x="1465" y="1447"/>
                  <a:pt x="1406" y="1377"/>
                </a:cubicBezTo>
                <a:cubicBezTo>
                  <a:pt x="1446" y="1353"/>
                  <a:pt x="1490" y="1378"/>
                  <a:pt x="1525" y="1352"/>
                </a:cubicBezTo>
                <a:cubicBezTo>
                  <a:pt x="1490" y="1319"/>
                  <a:pt x="1451" y="1319"/>
                  <a:pt x="1407" y="1326"/>
                </a:cubicBezTo>
                <a:cubicBezTo>
                  <a:pt x="1387" y="1330"/>
                  <a:pt x="1318" y="1337"/>
                  <a:pt x="1303" y="1347"/>
                </a:cubicBezTo>
                <a:cubicBezTo>
                  <a:pt x="1273" y="1368"/>
                  <a:pt x="1253" y="1498"/>
                  <a:pt x="1282" y="1540"/>
                </a:cubicBezTo>
                <a:cubicBezTo>
                  <a:pt x="1192" y="1548"/>
                  <a:pt x="1077" y="1548"/>
                  <a:pt x="1000" y="1604"/>
                </a:cubicBezTo>
                <a:cubicBezTo>
                  <a:pt x="935" y="1651"/>
                  <a:pt x="933" y="1734"/>
                  <a:pt x="932" y="1808"/>
                </a:cubicBezTo>
                <a:cubicBezTo>
                  <a:pt x="928" y="2091"/>
                  <a:pt x="936" y="2375"/>
                  <a:pt x="937" y="2658"/>
                </a:cubicBezTo>
                <a:cubicBezTo>
                  <a:pt x="938" y="2938"/>
                  <a:pt x="937" y="3219"/>
                  <a:pt x="936" y="3499"/>
                </a:cubicBezTo>
                <a:cubicBezTo>
                  <a:pt x="935" y="3640"/>
                  <a:pt x="934" y="3782"/>
                  <a:pt x="933" y="3923"/>
                </a:cubicBezTo>
                <a:cubicBezTo>
                  <a:pt x="933" y="3995"/>
                  <a:pt x="978" y="4192"/>
                  <a:pt x="861" y="4183"/>
                </a:cubicBezTo>
                <a:cubicBezTo>
                  <a:pt x="861" y="4149"/>
                  <a:pt x="789" y="4198"/>
                  <a:pt x="788" y="4199"/>
                </a:cubicBezTo>
                <a:cubicBezTo>
                  <a:pt x="751" y="4226"/>
                  <a:pt x="724" y="4292"/>
                  <a:pt x="712" y="4335"/>
                </a:cubicBezTo>
                <a:cubicBezTo>
                  <a:pt x="700" y="4380"/>
                  <a:pt x="713" y="4435"/>
                  <a:pt x="699" y="4477"/>
                </a:cubicBezTo>
                <a:cubicBezTo>
                  <a:pt x="694" y="4491"/>
                  <a:pt x="671" y="4513"/>
                  <a:pt x="663" y="4529"/>
                </a:cubicBezTo>
                <a:cubicBezTo>
                  <a:pt x="649" y="4561"/>
                  <a:pt x="648" y="4596"/>
                  <a:pt x="644" y="4631"/>
                </a:cubicBezTo>
                <a:cubicBezTo>
                  <a:pt x="634" y="4744"/>
                  <a:pt x="634" y="4858"/>
                  <a:pt x="634" y="4971"/>
                </a:cubicBezTo>
                <a:cubicBezTo>
                  <a:pt x="634" y="5025"/>
                  <a:pt x="664" y="5182"/>
                  <a:pt x="610" y="5220"/>
                </a:cubicBezTo>
                <a:cubicBezTo>
                  <a:pt x="558" y="5258"/>
                  <a:pt x="562" y="5216"/>
                  <a:pt x="549" y="5286"/>
                </a:cubicBezTo>
                <a:cubicBezTo>
                  <a:pt x="540" y="5333"/>
                  <a:pt x="527" y="5388"/>
                  <a:pt x="533" y="5436"/>
                </a:cubicBezTo>
                <a:cubicBezTo>
                  <a:pt x="547" y="5559"/>
                  <a:pt x="537" y="5679"/>
                  <a:pt x="530" y="5804"/>
                </a:cubicBezTo>
                <a:cubicBezTo>
                  <a:pt x="526" y="5874"/>
                  <a:pt x="518" y="5943"/>
                  <a:pt x="515" y="6013"/>
                </a:cubicBezTo>
                <a:cubicBezTo>
                  <a:pt x="512" y="6075"/>
                  <a:pt x="526" y="6149"/>
                  <a:pt x="515" y="6208"/>
                </a:cubicBezTo>
                <a:cubicBezTo>
                  <a:pt x="496" y="6314"/>
                  <a:pt x="382" y="6280"/>
                  <a:pt x="300" y="6307"/>
                </a:cubicBezTo>
                <a:cubicBezTo>
                  <a:pt x="193" y="6342"/>
                  <a:pt x="124" y="6374"/>
                  <a:pt x="100" y="6487"/>
                </a:cubicBezTo>
                <a:cubicBezTo>
                  <a:pt x="88" y="6544"/>
                  <a:pt x="83" y="6603"/>
                  <a:pt x="60" y="6657"/>
                </a:cubicBezTo>
                <a:cubicBezTo>
                  <a:pt x="42" y="6700"/>
                  <a:pt x="0" y="6749"/>
                  <a:pt x="28" y="6798"/>
                </a:cubicBezTo>
                <a:cubicBezTo>
                  <a:pt x="61" y="6855"/>
                  <a:pt x="184" y="6823"/>
                  <a:pt x="240" y="6823"/>
                </a:cubicBezTo>
                <a:cubicBezTo>
                  <a:pt x="385" y="6823"/>
                  <a:pt x="529" y="6823"/>
                  <a:pt x="673" y="6823"/>
                </a:cubicBezTo>
                <a:cubicBezTo>
                  <a:pt x="1172" y="6823"/>
                  <a:pt x="1671" y="6823"/>
                  <a:pt x="2170" y="6823"/>
                </a:cubicBezTo>
                <a:cubicBezTo>
                  <a:pt x="2247" y="6823"/>
                  <a:pt x="2342" y="6838"/>
                  <a:pt x="2418" y="6823"/>
                </a:cubicBezTo>
                <a:cubicBezTo>
                  <a:pt x="2491" y="6810"/>
                  <a:pt x="2444" y="6836"/>
                  <a:pt x="2461" y="6794"/>
                </a:cubicBezTo>
                <a:cubicBezTo>
                  <a:pt x="2475" y="6762"/>
                  <a:pt x="2464" y="6711"/>
                  <a:pt x="2462" y="6677"/>
                </a:cubicBezTo>
                <a:cubicBezTo>
                  <a:pt x="2458" y="6608"/>
                  <a:pt x="2454" y="6532"/>
                  <a:pt x="2463" y="6463"/>
                </a:cubicBezTo>
                <a:cubicBezTo>
                  <a:pt x="2474" y="6384"/>
                  <a:pt x="2475" y="6372"/>
                  <a:pt x="2381" y="6368"/>
                </a:cubicBezTo>
                <a:cubicBezTo>
                  <a:pt x="2329" y="6366"/>
                  <a:pt x="2277" y="6373"/>
                  <a:pt x="2225" y="6368"/>
                </a:cubicBezTo>
                <a:cubicBezTo>
                  <a:pt x="2193" y="6366"/>
                  <a:pt x="2145" y="6350"/>
                  <a:pt x="2103" y="6350"/>
                </a:cubicBezTo>
                <a:cubicBezTo>
                  <a:pt x="2031" y="6349"/>
                  <a:pt x="1963" y="6374"/>
                  <a:pt x="1889" y="6367"/>
                </a:cubicBezTo>
                <a:cubicBezTo>
                  <a:pt x="1889" y="6367"/>
                  <a:pt x="1825" y="6353"/>
                  <a:pt x="1821" y="6357"/>
                </a:cubicBezTo>
                <a:cubicBezTo>
                  <a:pt x="1801" y="6372"/>
                  <a:pt x="1812" y="6448"/>
                  <a:pt x="1809" y="6469"/>
                </a:cubicBezTo>
                <a:cubicBezTo>
                  <a:pt x="1814" y="6434"/>
                  <a:pt x="1814" y="6394"/>
                  <a:pt x="1821" y="6357"/>
                </a:cubicBezTo>
                <a:cubicBezTo>
                  <a:pt x="1785" y="6354"/>
                  <a:pt x="1705" y="6335"/>
                  <a:pt x="1676" y="6364"/>
                </a:cubicBezTo>
                <a:cubicBezTo>
                  <a:pt x="1636" y="6403"/>
                  <a:pt x="1662" y="6548"/>
                  <a:pt x="1662" y="6600"/>
                </a:cubicBezTo>
                <a:cubicBezTo>
                  <a:pt x="1585" y="6576"/>
                  <a:pt x="1531" y="6636"/>
                  <a:pt x="1467" y="6667"/>
                </a:cubicBezTo>
                <a:cubicBezTo>
                  <a:pt x="1466" y="6622"/>
                  <a:pt x="1467" y="6577"/>
                  <a:pt x="1410" y="6574"/>
                </a:cubicBezTo>
                <a:cubicBezTo>
                  <a:pt x="1424" y="6545"/>
                  <a:pt x="1468" y="6554"/>
                  <a:pt x="1478" y="6529"/>
                </a:cubicBezTo>
                <a:cubicBezTo>
                  <a:pt x="1482" y="6518"/>
                  <a:pt x="1464" y="6446"/>
                  <a:pt x="1467" y="6424"/>
                </a:cubicBezTo>
                <a:cubicBezTo>
                  <a:pt x="1470" y="6402"/>
                  <a:pt x="1485" y="6391"/>
                  <a:pt x="1484" y="6366"/>
                </a:cubicBezTo>
                <a:cubicBezTo>
                  <a:pt x="1483" y="6348"/>
                  <a:pt x="1468" y="6318"/>
                  <a:pt x="1465" y="6297"/>
                </a:cubicBezTo>
                <a:cubicBezTo>
                  <a:pt x="1455" y="6237"/>
                  <a:pt x="1453" y="6175"/>
                  <a:pt x="1448" y="6114"/>
                </a:cubicBezTo>
                <a:cubicBezTo>
                  <a:pt x="1451" y="6149"/>
                  <a:pt x="1454" y="6183"/>
                  <a:pt x="1456" y="6218"/>
                </a:cubicBezTo>
                <a:cubicBezTo>
                  <a:pt x="1527" y="6159"/>
                  <a:pt x="1469" y="6079"/>
                  <a:pt x="1513" y="6018"/>
                </a:cubicBezTo>
                <a:cubicBezTo>
                  <a:pt x="1553" y="5964"/>
                  <a:pt x="1654" y="5991"/>
                  <a:pt x="1710" y="5991"/>
                </a:cubicBezTo>
                <a:cubicBezTo>
                  <a:pt x="1757" y="5991"/>
                  <a:pt x="1804" y="5990"/>
                  <a:pt x="1851" y="5990"/>
                </a:cubicBezTo>
                <a:cubicBezTo>
                  <a:pt x="1874" y="5990"/>
                  <a:pt x="1897" y="5990"/>
                  <a:pt x="1920" y="5989"/>
                </a:cubicBezTo>
                <a:cubicBezTo>
                  <a:pt x="1935" y="6000"/>
                  <a:pt x="1941" y="6015"/>
                  <a:pt x="1938" y="6034"/>
                </a:cubicBezTo>
                <a:cubicBezTo>
                  <a:pt x="1930" y="6064"/>
                  <a:pt x="1944" y="6073"/>
                  <a:pt x="1979" y="6061"/>
                </a:cubicBezTo>
                <a:cubicBezTo>
                  <a:pt x="1994" y="6057"/>
                  <a:pt x="2009" y="6059"/>
                  <a:pt x="2023" y="6065"/>
                </a:cubicBezTo>
                <a:cubicBezTo>
                  <a:pt x="2034" y="6086"/>
                  <a:pt x="2018" y="6104"/>
                  <a:pt x="2006" y="6121"/>
                </a:cubicBezTo>
                <a:cubicBezTo>
                  <a:pt x="1938" y="6122"/>
                  <a:pt x="1939" y="6128"/>
                  <a:pt x="1937" y="6059"/>
                </a:cubicBezTo>
                <a:cubicBezTo>
                  <a:pt x="1899" y="6068"/>
                  <a:pt x="1867" y="6050"/>
                  <a:pt x="1873" y="6103"/>
                </a:cubicBezTo>
                <a:cubicBezTo>
                  <a:pt x="1867" y="6053"/>
                  <a:pt x="1744" y="6074"/>
                  <a:pt x="1704" y="6076"/>
                </a:cubicBezTo>
                <a:cubicBezTo>
                  <a:pt x="1688" y="6077"/>
                  <a:pt x="1534" y="6070"/>
                  <a:pt x="1569" y="6114"/>
                </a:cubicBezTo>
                <a:cubicBezTo>
                  <a:pt x="1586" y="6134"/>
                  <a:pt x="1623" y="6112"/>
                  <a:pt x="1642" y="6123"/>
                </a:cubicBezTo>
                <a:cubicBezTo>
                  <a:pt x="1669" y="6139"/>
                  <a:pt x="1650" y="6157"/>
                  <a:pt x="1675" y="6182"/>
                </a:cubicBezTo>
                <a:cubicBezTo>
                  <a:pt x="1713" y="6219"/>
                  <a:pt x="1897" y="6190"/>
                  <a:pt x="1949" y="6190"/>
                </a:cubicBezTo>
                <a:cubicBezTo>
                  <a:pt x="2054" y="6191"/>
                  <a:pt x="2158" y="6192"/>
                  <a:pt x="2262" y="6193"/>
                </a:cubicBezTo>
                <a:cubicBezTo>
                  <a:pt x="2318" y="6194"/>
                  <a:pt x="2374" y="6195"/>
                  <a:pt x="2430" y="6195"/>
                </a:cubicBezTo>
                <a:cubicBezTo>
                  <a:pt x="2465" y="6195"/>
                  <a:pt x="2550" y="6212"/>
                  <a:pt x="2582" y="6194"/>
                </a:cubicBezTo>
                <a:cubicBezTo>
                  <a:pt x="2626" y="6171"/>
                  <a:pt x="2608" y="6159"/>
                  <a:pt x="2601" y="6128"/>
                </a:cubicBezTo>
                <a:cubicBezTo>
                  <a:pt x="2580" y="6130"/>
                  <a:pt x="2573" y="6121"/>
                  <a:pt x="2580" y="6099"/>
                </a:cubicBezTo>
                <a:cubicBezTo>
                  <a:pt x="2579" y="6084"/>
                  <a:pt x="2580" y="6069"/>
                  <a:pt x="2583" y="6054"/>
                </a:cubicBezTo>
                <a:cubicBezTo>
                  <a:pt x="2608" y="5974"/>
                  <a:pt x="2693" y="6023"/>
                  <a:pt x="2721" y="5972"/>
                </a:cubicBezTo>
                <a:cubicBezTo>
                  <a:pt x="2745" y="6045"/>
                  <a:pt x="2755" y="6107"/>
                  <a:pt x="2664" y="6130"/>
                </a:cubicBezTo>
                <a:cubicBezTo>
                  <a:pt x="2716" y="6121"/>
                  <a:pt x="2939" y="6184"/>
                  <a:pt x="2966" y="6129"/>
                </a:cubicBezTo>
                <a:cubicBezTo>
                  <a:pt x="3014" y="6029"/>
                  <a:pt x="2792" y="6125"/>
                  <a:pt x="2844" y="6027"/>
                </a:cubicBezTo>
                <a:cubicBezTo>
                  <a:pt x="2866" y="5986"/>
                  <a:pt x="3003" y="6007"/>
                  <a:pt x="3041" y="6007"/>
                </a:cubicBezTo>
                <a:cubicBezTo>
                  <a:pt x="3118" y="6007"/>
                  <a:pt x="3195" y="6007"/>
                  <a:pt x="3272" y="6007"/>
                </a:cubicBezTo>
                <a:cubicBezTo>
                  <a:pt x="3439" y="6007"/>
                  <a:pt x="3607" y="6007"/>
                  <a:pt x="3775" y="6007"/>
                </a:cubicBezTo>
                <a:cubicBezTo>
                  <a:pt x="4056" y="6007"/>
                  <a:pt x="4375" y="5981"/>
                  <a:pt x="4639" y="6018"/>
                </a:cubicBezTo>
                <a:cubicBezTo>
                  <a:pt x="4703" y="6027"/>
                  <a:pt x="4761" y="6016"/>
                  <a:pt x="4826" y="6012"/>
                </a:cubicBezTo>
                <a:cubicBezTo>
                  <a:pt x="4900" y="6007"/>
                  <a:pt x="4975" y="6022"/>
                  <a:pt x="5049" y="6023"/>
                </a:cubicBezTo>
                <a:cubicBezTo>
                  <a:pt x="5127" y="6024"/>
                  <a:pt x="5205" y="6017"/>
                  <a:pt x="5282" y="6017"/>
                </a:cubicBezTo>
                <a:cubicBezTo>
                  <a:pt x="5327" y="6017"/>
                  <a:pt x="5378" y="6025"/>
                  <a:pt x="5324" y="5977"/>
                </a:cubicBezTo>
                <a:cubicBezTo>
                  <a:pt x="5448" y="6047"/>
                  <a:pt x="5631" y="6023"/>
                  <a:pt x="5768" y="6024"/>
                </a:cubicBezTo>
                <a:cubicBezTo>
                  <a:pt x="5830" y="6025"/>
                  <a:pt x="5848" y="6033"/>
                  <a:pt x="5859" y="5977"/>
                </a:cubicBezTo>
                <a:cubicBezTo>
                  <a:pt x="5862" y="5964"/>
                  <a:pt x="5842" y="5903"/>
                  <a:pt x="5866" y="5887"/>
                </a:cubicBezTo>
                <a:cubicBezTo>
                  <a:pt x="5877" y="5879"/>
                  <a:pt x="5904" y="5883"/>
                  <a:pt x="5917" y="5885"/>
                </a:cubicBezTo>
                <a:cubicBezTo>
                  <a:pt x="5913" y="5897"/>
                  <a:pt x="5915" y="5920"/>
                  <a:pt x="5915" y="5931"/>
                </a:cubicBezTo>
                <a:cubicBezTo>
                  <a:pt x="5935" y="5925"/>
                  <a:pt x="5979" y="5910"/>
                  <a:pt x="5996" y="5934"/>
                </a:cubicBezTo>
                <a:cubicBezTo>
                  <a:pt x="5935" y="5851"/>
                  <a:pt x="5879" y="6017"/>
                  <a:pt x="5893" y="6063"/>
                </a:cubicBezTo>
                <a:cubicBezTo>
                  <a:pt x="5899" y="6085"/>
                  <a:pt x="5912" y="6089"/>
                  <a:pt x="5917" y="6111"/>
                </a:cubicBezTo>
                <a:cubicBezTo>
                  <a:pt x="5922" y="6133"/>
                  <a:pt x="5907" y="6156"/>
                  <a:pt x="5906" y="6165"/>
                </a:cubicBezTo>
                <a:cubicBezTo>
                  <a:pt x="5901" y="6187"/>
                  <a:pt x="5893" y="6238"/>
                  <a:pt x="5889" y="6274"/>
                </a:cubicBezTo>
                <a:cubicBezTo>
                  <a:pt x="5877" y="6381"/>
                  <a:pt x="5890" y="6475"/>
                  <a:pt x="5899" y="6580"/>
                </a:cubicBezTo>
                <a:cubicBezTo>
                  <a:pt x="5900" y="6592"/>
                  <a:pt x="5904" y="6624"/>
                  <a:pt x="5899" y="6634"/>
                </a:cubicBezTo>
                <a:cubicBezTo>
                  <a:pt x="5897" y="6638"/>
                  <a:pt x="5871" y="6656"/>
                  <a:pt x="5871" y="6652"/>
                </a:cubicBezTo>
                <a:cubicBezTo>
                  <a:pt x="5868" y="6674"/>
                  <a:pt x="5845" y="6674"/>
                  <a:pt x="5887" y="6684"/>
                </a:cubicBezTo>
                <a:cubicBezTo>
                  <a:pt x="5881" y="6722"/>
                  <a:pt x="5835" y="6702"/>
                  <a:pt x="5796" y="6716"/>
                </a:cubicBezTo>
                <a:cubicBezTo>
                  <a:pt x="5738" y="6713"/>
                  <a:pt x="5761" y="6570"/>
                  <a:pt x="5760" y="6528"/>
                </a:cubicBezTo>
                <a:cubicBezTo>
                  <a:pt x="5760" y="6455"/>
                  <a:pt x="5775" y="6363"/>
                  <a:pt x="5762" y="6292"/>
                </a:cubicBezTo>
                <a:cubicBezTo>
                  <a:pt x="5738" y="6156"/>
                  <a:pt x="5462" y="6295"/>
                  <a:pt x="5448" y="6213"/>
                </a:cubicBezTo>
                <a:cubicBezTo>
                  <a:pt x="5537" y="6213"/>
                  <a:pt x="5635" y="6224"/>
                  <a:pt x="5722" y="6213"/>
                </a:cubicBezTo>
                <a:cubicBezTo>
                  <a:pt x="5748" y="6210"/>
                  <a:pt x="5879" y="6170"/>
                  <a:pt x="5824" y="6130"/>
                </a:cubicBezTo>
                <a:cubicBezTo>
                  <a:pt x="5811" y="6121"/>
                  <a:pt x="5736" y="6139"/>
                  <a:pt x="5723" y="6141"/>
                </a:cubicBezTo>
                <a:cubicBezTo>
                  <a:pt x="5671" y="6145"/>
                  <a:pt x="5618" y="6146"/>
                  <a:pt x="5565" y="6145"/>
                </a:cubicBezTo>
                <a:cubicBezTo>
                  <a:pt x="5473" y="6143"/>
                  <a:pt x="5381" y="6135"/>
                  <a:pt x="5288" y="6135"/>
                </a:cubicBezTo>
                <a:cubicBezTo>
                  <a:pt x="5217" y="6135"/>
                  <a:pt x="5126" y="6130"/>
                  <a:pt x="5057" y="6150"/>
                </a:cubicBezTo>
                <a:cubicBezTo>
                  <a:pt x="4963" y="6175"/>
                  <a:pt x="4980" y="6236"/>
                  <a:pt x="4980" y="6317"/>
                </a:cubicBezTo>
                <a:cubicBezTo>
                  <a:pt x="4980" y="6344"/>
                  <a:pt x="4968" y="6409"/>
                  <a:pt x="4991" y="6430"/>
                </a:cubicBezTo>
                <a:cubicBezTo>
                  <a:pt x="5006" y="6444"/>
                  <a:pt x="5026" y="6430"/>
                  <a:pt x="5039" y="6438"/>
                </a:cubicBezTo>
                <a:cubicBezTo>
                  <a:pt x="5050" y="6436"/>
                  <a:pt x="5061" y="6437"/>
                  <a:pt x="5072" y="6439"/>
                </a:cubicBezTo>
                <a:cubicBezTo>
                  <a:pt x="5079" y="6465"/>
                  <a:pt x="5084" y="6491"/>
                  <a:pt x="5086" y="6517"/>
                </a:cubicBezTo>
                <a:cubicBezTo>
                  <a:pt x="5090" y="6569"/>
                  <a:pt x="5084" y="6621"/>
                  <a:pt x="5068" y="6670"/>
                </a:cubicBezTo>
                <a:cubicBezTo>
                  <a:pt x="5013" y="6650"/>
                  <a:pt x="4930" y="6641"/>
                  <a:pt x="4874" y="6661"/>
                </a:cubicBezTo>
                <a:cubicBezTo>
                  <a:pt x="4822" y="6680"/>
                  <a:pt x="4837" y="6712"/>
                  <a:pt x="4787" y="6732"/>
                </a:cubicBezTo>
                <a:cubicBezTo>
                  <a:pt x="4729" y="6756"/>
                  <a:pt x="4687" y="6746"/>
                  <a:pt x="4631" y="6739"/>
                </a:cubicBezTo>
                <a:cubicBezTo>
                  <a:pt x="4567" y="6730"/>
                  <a:pt x="4512" y="6755"/>
                  <a:pt x="4539" y="6668"/>
                </a:cubicBezTo>
                <a:cubicBezTo>
                  <a:pt x="4475" y="6668"/>
                  <a:pt x="4361" y="6649"/>
                  <a:pt x="4317" y="6684"/>
                </a:cubicBezTo>
                <a:cubicBezTo>
                  <a:pt x="4305" y="6693"/>
                  <a:pt x="4304" y="6722"/>
                  <a:pt x="4285" y="6735"/>
                </a:cubicBezTo>
                <a:cubicBezTo>
                  <a:pt x="4256" y="6756"/>
                  <a:pt x="4230" y="6740"/>
                  <a:pt x="4204" y="6768"/>
                </a:cubicBezTo>
                <a:cubicBezTo>
                  <a:pt x="4208" y="6761"/>
                  <a:pt x="4212" y="6755"/>
                  <a:pt x="4216" y="6749"/>
                </a:cubicBezTo>
                <a:cubicBezTo>
                  <a:pt x="4100" y="6735"/>
                  <a:pt x="3971" y="6755"/>
                  <a:pt x="3850" y="6754"/>
                </a:cubicBezTo>
                <a:cubicBezTo>
                  <a:pt x="3853" y="6683"/>
                  <a:pt x="3855" y="6613"/>
                  <a:pt x="3858" y="6542"/>
                </a:cubicBezTo>
                <a:cubicBezTo>
                  <a:pt x="3860" y="6485"/>
                  <a:pt x="3875" y="6414"/>
                  <a:pt x="3861" y="6360"/>
                </a:cubicBezTo>
                <a:cubicBezTo>
                  <a:pt x="3797" y="6389"/>
                  <a:pt x="3679" y="6369"/>
                  <a:pt x="3608" y="6367"/>
                </a:cubicBezTo>
                <a:cubicBezTo>
                  <a:pt x="3511" y="6365"/>
                  <a:pt x="3408" y="6355"/>
                  <a:pt x="3308" y="6368"/>
                </a:cubicBezTo>
                <a:cubicBezTo>
                  <a:pt x="3259" y="6374"/>
                  <a:pt x="3266" y="6371"/>
                  <a:pt x="3257" y="6408"/>
                </a:cubicBezTo>
                <a:cubicBezTo>
                  <a:pt x="3245" y="6452"/>
                  <a:pt x="3251" y="6523"/>
                  <a:pt x="3249" y="6573"/>
                </a:cubicBezTo>
                <a:cubicBezTo>
                  <a:pt x="3247" y="6632"/>
                  <a:pt x="3263" y="6698"/>
                  <a:pt x="3187" y="6686"/>
                </a:cubicBezTo>
                <a:cubicBezTo>
                  <a:pt x="3145" y="6679"/>
                  <a:pt x="3110" y="6646"/>
                  <a:pt x="3064" y="6650"/>
                </a:cubicBezTo>
                <a:cubicBezTo>
                  <a:pt x="3066" y="6626"/>
                  <a:pt x="3082" y="6546"/>
                  <a:pt x="3067" y="6524"/>
                </a:cubicBezTo>
                <a:cubicBezTo>
                  <a:pt x="3043" y="6487"/>
                  <a:pt x="2962" y="6500"/>
                  <a:pt x="2937" y="6532"/>
                </a:cubicBezTo>
                <a:cubicBezTo>
                  <a:pt x="2905" y="6571"/>
                  <a:pt x="2960" y="6669"/>
                  <a:pt x="2898" y="6680"/>
                </a:cubicBezTo>
                <a:cubicBezTo>
                  <a:pt x="2839" y="6690"/>
                  <a:pt x="2880" y="6582"/>
                  <a:pt x="2825" y="6613"/>
                </a:cubicBezTo>
                <a:cubicBezTo>
                  <a:pt x="2825" y="6660"/>
                  <a:pt x="2825" y="6707"/>
                  <a:pt x="2825" y="6754"/>
                </a:cubicBezTo>
                <a:cubicBezTo>
                  <a:pt x="2825" y="6707"/>
                  <a:pt x="2825" y="6660"/>
                  <a:pt x="2825" y="6613"/>
                </a:cubicBezTo>
                <a:cubicBezTo>
                  <a:pt x="2777" y="6622"/>
                  <a:pt x="2776" y="6714"/>
                  <a:pt x="2772" y="6749"/>
                </a:cubicBezTo>
                <a:cubicBezTo>
                  <a:pt x="2763" y="6829"/>
                  <a:pt x="2777" y="6823"/>
                  <a:pt x="2849" y="6823"/>
                </a:cubicBezTo>
                <a:cubicBezTo>
                  <a:pt x="2901" y="6823"/>
                  <a:pt x="2952" y="6823"/>
                  <a:pt x="3004" y="6823"/>
                </a:cubicBezTo>
                <a:cubicBezTo>
                  <a:pt x="3202" y="6823"/>
                  <a:pt x="3399" y="6823"/>
                  <a:pt x="3597" y="6823"/>
                </a:cubicBezTo>
                <a:cubicBezTo>
                  <a:pt x="4012" y="6823"/>
                  <a:pt x="4426" y="6823"/>
                  <a:pt x="4840" y="6823"/>
                </a:cubicBezTo>
                <a:cubicBezTo>
                  <a:pt x="5216" y="6823"/>
                  <a:pt x="5593" y="6823"/>
                  <a:pt x="5970" y="6823"/>
                </a:cubicBezTo>
                <a:cubicBezTo>
                  <a:pt x="6166" y="6823"/>
                  <a:pt x="6363" y="6823"/>
                  <a:pt x="6560" y="6823"/>
                </a:cubicBezTo>
                <a:cubicBezTo>
                  <a:pt x="6659" y="6823"/>
                  <a:pt x="6757" y="6823"/>
                  <a:pt x="6856" y="6823"/>
                </a:cubicBezTo>
                <a:cubicBezTo>
                  <a:pt x="6876" y="6823"/>
                  <a:pt x="6983" y="6837"/>
                  <a:pt x="6995" y="6823"/>
                </a:cubicBezTo>
                <a:cubicBezTo>
                  <a:pt x="7026" y="6788"/>
                  <a:pt x="6984" y="6764"/>
                  <a:pt x="7053" y="6745"/>
                </a:cubicBezTo>
                <a:cubicBezTo>
                  <a:pt x="7001" y="6760"/>
                  <a:pt x="7000" y="6774"/>
                  <a:pt x="6995" y="6823"/>
                </a:cubicBezTo>
                <a:cubicBezTo>
                  <a:pt x="8344" y="6823"/>
                  <a:pt x="9694" y="6823"/>
                  <a:pt x="11043" y="6823"/>
                </a:cubicBezTo>
                <a:cubicBezTo>
                  <a:pt x="11391" y="6823"/>
                  <a:pt x="11739" y="6823"/>
                  <a:pt x="12087" y="6823"/>
                </a:cubicBezTo>
                <a:cubicBezTo>
                  <a:pt x="12087" y="6807"/>
                  <a:pt x="12085" y="6786"/>
                  <a:pt x="12089" y="6770"/>
                </a:cubicBezTo>
                <a:cubicBezTo>
                  <a:pt x="12088" y="6781"/>
                  <a:pt x="12087" y="6793"/>
                  <a:pt x="12087" y="6804"/>
                </a:cubicBezTo>
                <a:cubicBezTo>
                  <a:pt x="12110" y="6806"/>
                  <a:pt x="12106" y="6774"/>
                  <a:pt x="12123" y="6773"/>
                </a:cubicBezTo>
                <a:cubicBezTo>
                  <a:pt x="12178" y="6767"/>
                  <a:pt x="12107" y="6770"/>
                  <a:pt x="12142" y="6785"/>
                </a:cubicBezTo>
                <a:cubicBezTo>
                  <a:pt x="12142" y="6799"/>
                  <a:pt x="12147" y="6812"/>
                  <a:pt x="12156" y="6823"/>
                </a:cubicBezTo>
                <a:cubicBezTo>
                  <a:pt x="12173" y="6829"/>
                  <a:pt x="12179" y="6824"/>
                  <a:pt x="12175" y="6807"/>
                </a:cubicBezTo>
                <a:cubicBezTo>
                  <a:pt x="12172" y="6808"/>
                  <a:pt x="12215" y="6775"/>
                  <a:pt x="12226" y="6771"/>
                </a:cubicBezTo>
                <a:cubicBezTo>
                  <a:pt x="12224" y="6830"/>
                  <a:pt x="12338" y="6805"/>
                  <a:pt x="12373" y="6809"/>
                </a:cubicBezTo>
                <a:cubicBezTo>
                  <a:pt x="12410" y="6813"/>
                  <a:pt x="12438" y="6823"/>
                  <a:pt x="12481" y="6823"/>
                </a:cubicBezTo>
                <a:cubicBezTo>
                  <a:pt x="12535" y="6823"/>
                  <a:pt x="12589" y="6823"/>
                  <a:pt x="12643" y="6823"/>
                </a:cubicBezTo>
                <a:cubicBezTo>
                  <a:pt x="12817" y="6823"/>
                  <a:pt x="12992" y="6823"/>
                  <a:pt x="13166" y="6823"/>
                </a:cubicBezTo>
                <a:cubicBezTo>
                  <a:pt x="13577" y="6823"/>
                  <a:pt x="13987" y="6823"/>
                  <a:pt x="14398" y="6823"/>
                </a:cubicBezTo>
                <a:cubicBezTo>
                  <a:pt x="14376" y="6783"/>
                  <a:pt x="14369" y="6786"/>
                  <a:pt x="14328" y="6771"/>
                </a:cubicBezTo>
                <a:cubicBezTo>
                  <a:pt x="14346" y="6777"/>
                  <a:pt x="14363" y="6784"/>
                  <a:pt x="14380" y="6790"/>
                </a:cubicBezTo>
                <a:cubicBezTo>
                  <a:pt x="14386" y="6801"/>
                  <a:pt x="14392" y="6812"/>
                  <a:pt x="14398" y="6823"/>
                </a:cubicBezTo>
                <a:cubicBezTo>
                  <a:pt x="14428" y="6836"/>
                  <a:pt x="14486" y="6823"/>
                  <a:pt x="14520" y="6823"/>
                </a:cubicBezTo>
                <a:cubicBezTo>
                  <a:pt x="14604" y="6823"/>
                  <a:pt x="14688" y="6823"/>
                  <a:pt x="14773" y="6823"/>
                </a:cubicBezTo>
                <a:cubicBezTo>
                  <a:pt x="14909" y="6823"/>
                  <a:pt x="15044" y="6823"/>
                  <a:pt x="15180" y="6823"/>
                </a:cubicBezTo>
                <a:cubicBezTo>
                  <a:pt x="15504" y="6823"/>
                  <a:pt x="15829" y="6823"/>
                  <a:pt x="16153" y="6823"/>
                </a:cubicBezTo>
                <a:cubicBezTo>
                  <a:pt x="16456" y="6823"/>
                  <a:pt x="16758" y="6823"/>
                  <a:pt x="17061" y="6823"/>
                </a:cubicBezTo>
                <a:cubicBezTo>
                  <a:pt x="17211" y="6823"/>
                  <a:pt x="17362" y="6823"/>
                  <a:pt x="17513" y="6823"/>
                </a:cubicBezTo>
                <a:cubicBezTo>
                  <a:pt x="17567" y="6823"/>
                  <a:pt x="17826" y="6868"/>
                  <a:pt x="17804" y="6771"/>
                </a:cubicBezTo>
                <a:cubicBezTo>
                  <a:pt x="17804" y="6760"/>
                  <a:pt x="17820" y="6841"/>
                  <a:pt x="17804" y="6771"/>
                </a:cubicBezTo>
                <a:close/>
                <a:moveTo>
                  <a:pt x="17553" y="5835"/>
                </a:moveTo>
                <a:cubicBezTo>
                  <a:pt x="17557" y="5833"/>
                  <a:pt x="17562" y="5832"/>
                  <a:pt x="17567" y="5831"/>
                </a:cubicBezTo>
                <a:cubicBezTo>
                  <a:pt x="17557" y="5838"/>
                  <a:pt x="17553" y="5840"/>
                  <a:pt x="17553" y="5835"/>
                </a:cubicBezTo>
                <a:cubicBezTo>
                  <a:pt x="17558" y="5836"/>
                  <a:pt x="17553" y="5835"/>
                  <a:pt x="17553" y="5835"/>
                </a:cubicBezTo>
                <a:close/>
                <a:moveTo>
                  <a:pt x="10397" y="1461"/>
                </a:moveTo>
                <a:cubicBezTo>
                  <a:pt x="10370" y="1465"/>
                  <a:pt x="10315" y="1460"/>
                  <a:pt x="10312" y="1491"/>
                </a:cubicBezTo>
                <a:cubicBezTo>
                  <a:pt x="10316" y="1453"/>
                  <a:pt x="10352" y="1479"/>
                  <a:pt x="10376" y="1464"/>
                </a:cubicBezTo>
                <a:cubicBezTo>
                  <a:pt x="10405" y="1446"/>
                  <a:pt x="10398" y="1448"/>
                  <a:pt x="10399" y="1406"/>
                </a:cubicBezTo>
                <a:cubicBezTo>
                  <a:pt x="10398" y="1424"/>
                  <a:pt x="10398" y="1442"/>
                  <a:pt x="10397" y="1461"/>
                </a:cubicBezTo>
                <a:cubicBezTo>
                  <a:pt x="10370" y="1465"/>
                  <a:pt x="10398" y="1442"/>
                  <a:pt x="10397" y="1461"/>
                </a:cubicBezTo>
                <a:close/>
                <a:moveTo>
                  <a:pt x="10426" y="1401"/>
                </a:moveTo>
                <a:cubicBezTo>
                  <a:pt x="10429" y="1349"/>
                  <a:pt x="10432" y="1297"/>
                  <a:pt x="10434" y="1245"/>
                </a:cubicBezTo>
                <a:cubicBezTo>
                  <a:pt x="10432" y="1297"/>
                  <a:pt x="10429" y="1349"/>
                  <a:pt x="10426" y="1401"/>
                </a:cubicBezTo>
                <a:close/>
                <a:moveTo>
                  <a:pt x="10662" y="1408"/>
                </a:moveTo>
                <a:cubicBezTo>
                  <a:pt x="10643" y="1423"/>
                  <a:pt x="10617" y="1411"/>
                  <a:pt x="10598" y="1425"/>
                </a:cubicBezTo>
                <a:cubicBezTo>
                  <a:pt x="10618" y="1410"/>
                  <a:pt x="10653" y="1413"/>
                  <a:pt x="10676" y="1401"/>
                </a:cubicBezTo>
                <a:cubicBezTo>
                  <a:pt x="10671" y="1403"/>
                  <a:pt x="10667" y="1406"/>
                  <a:pt x="10662" y="1408"/>
                </a:cubicBezTo>
                <a:cubicBezTo>
                  <a:pt x="10644" y="1422"/>
                  <a:pt x="10667" y="1406"/>
                  <a:pt x="10662" y="1408"/>
                </a:cubicBezTo>
                <a:close/>
                <a:moveTo>
                  <a:pt x="10677" y="1354"/>
                </a:moveTo>
                <a:cubicBezTo>
                  <a:pt x="10680" y="1349"/>
                  <a:pt x="10692" y="1333"/>
                  <a:pt x="10677" y="1354"/>
                </a:cubicBezTo>
                <a:cubicBezTo>
                  <a:pt x="10677" y="1354"/>
                  <a:pt x="10680" y="1350"/>
                  <a:pt x="10677" y="1354"/>
                </a:cubicBezTo>
                <a:close/>
                <a:moveTo>
                  <a:pt x="10703" y="1421"/>
                </a:moveTo>
                <a:cubicBezTo>
                  <a:pt x="10688" y="1408"/>
                  <a:pt x="10700" y="1419"/>
                  <a:pt x="10703" y="1421"/>
                </a:cubicBezTo>
                <a:cubicBezTo>
                  <a:pt x="10701" y="1419"/>
                  <a:pt x="10703" y="1421"/>
                  <a:pt x="10703" y="1421"/>
                </a:cubicBezTo>
                <a:close/>
                <a:moveTo>
                  <a:pt x="10712" y="4093"/>
                </a:moveTo>
                <a:cubicBezTo>
                  <a:pt x="10712" y="4132"/>
                  <a:pt x="10741" y="4360"/>
                  <a:pt x="10675" y="4345"/>
                </a:cubicBezTo>
                <a:cubicBezTo>
                  <a:pt x="10670" y="4036"/>
                  <a:pt x="10668" y="3727"/>
                  <a:pt x="10666" y="3418"/>
                </a:cubicBezTo>
                <a:cubicBezTo>
                  <a:pt x="10736" y="3438"/>
                  <a:pt x="10714" y="3648"/>
                  <a:pt x="10714" y="3698"/>
                </a:cubicBezTo>
                <a:cubicBezTo>
                  <a:pt x="10715" y="3824"/>
                  <a:pt x="10735" y="3969"/>
                  <a:pt x="10712" y="4093"/>
                </a:cubicBezTo>
                <a:cubicBezTo>
                  <a:pt x="10712" y="4162"/>
                  <a:pt x="10714" y="4087"/>
                  <a:pt x="10712" y="4093"/>
                </a:cubicBezTo>
                <a:close/>
                <a:moveTo>
                  <a:pt x="10161" y="4232"/>
                </a:moveTo>
                <a:cubicBezTo>
                  <a:pt x="10162" y="4202"/>
                  <a:pt x="10129" y="4166"/>
                  <a:pt x="10181" y="4163"/>
                </a:cubicBezTo>
                <a:cubicBezTo>
                  <a:pt x="10184" y="4187"/>
                  <a:pt x="10188" y="4210"/>
                  <a:pt x="10191" y="4234"/>
                </a:cubicBezTo>
                <a:cubicBezTo>
                  <a:pt x="10181" y="4233"/>
                  <a:pt x="10171" y="4232"/>
                  <a:pt x="10161" y="4232"/>
                </a:cubicBezTo>
                <a:close/>
                <a:moveTo>
                  <a:pt x="10034" y="3130"/>
                </a:moveTo>
                <a:cubicBezTo>
                  <a:pt x="10032" y="3145"/>
                  <a:pt x="10059" y="3192"/>
                  <a:pt x="10003" y="3174"/>
                </a:cubicBezTo>
                <a:cubicBezTo>
                  <a:pt x="10004" y="3047"/>
                  <a:pt x="10004" y="2920"/>
                  <a:pt x="10004" y="2792"/>
                </a:cubicBezTo>
                <a:cubicBezTo>
                  <a:pt x="10020" y="2792"/>
                  <a:pt x="10033" y="2797"/>
                  <a:pt x="10044" y="2808"/>
                </a:cubicBezTo>
                <a:cubicBezTo>
                  <a:pt x="10046" y="2790"/>
                  <a:pt x="10048" y="2772"/>
                  <a:pt x="10049" y="2753"/>
                </a:cubicBezTo>
                <a:cubicBezTo>
                  <a:pt x="10043" y="2876"/>
                  <a:pt x="10050" y="3006"/>
                  <a:pt x="10034" y="3130"/>
                </a:cubicBezTo>
                <a:cubicBezTo>
                  <a:pt x="10032" y="3145"/>
                  <a:pt x="10045" y="3041"/>
                  <a:pt x="10034" y="3130"/>
                </a:cubicBezTo>
                <a:close/>
                <a:moveTo>
                  <a:pt x="10049" y="2216"/>
                </a:moveTo>
                <a:cubicBezTo>
                  <a:pt x="10021" y="2272"/>
                  <a:pt x="10040" y="2347"/>
                  <a:pt x="10042" y="2409"/>
                </a:cubicBezTo>
                <a:cubicBezTo>
                  <a:pt x="10044" y="2447"/>
                  <a:pt x="10047" y="2485"/>
                  <a:pt x="10047" y="2523"/>
                </a:cubicBezTo>
                <a:cubicBezTo>
                  <a:pt x="10046" y="2569"/>
                  <a:pt x="10061" y="2599"/>
                  <a:pt x="10004" y="2600"/>
                </a:cubicBezTo>
                <a:cubicBezTo>
                  <a:pt x="10004" y="2441"/>
                  <a:pt x="10004" y="2283"/>
                  <a:pt x="10004" y="2124"/>
                </a:cubicBezTo>
                <a:cubicBezTo>
                  <a:pt x="10004" y="2091"/>
                  <a:pt x="9999" y="2054"/>
                  <a:pt x="10004" y="2021"/>
                </a:cubicBezTo>
                <a:cubicBezTo>
                  <a:pt x="10013" y="1965"/>
                  <a:pt x="10019" y="1962"/>
                  <a:pt x="10033" y="2018"/>
                </a:cubicBezTo>
                <a:cubicBezTo>
                  <a:pt x="10042" y="2053"/>
                  <a:pt x="10029" y="2214"/>
                  <a:pt x="10065" y="2218"/>
                </a:cubicBezTo>
                <a:cubicBezTo>
                  <a:pt x="10059" y="2218"/>
                  <a:pt x="10054" y="2217"/>
                  <a:pt x="10049" y="2216"/>
                </a:cubicBezTo>
                <a:cubicBezTo>
                  <a:pt x="10045" y="2224"/>
                  <a:pt x="10054" y="2217"/>
                  <a:pt x="10049" y="2216"/>
                </a:cubicBezTo>
                <a:close/>
                <a:moveTo>
                  <a:pt x="9457" y="5386"/>
                </a:moveTo>
                <a:cubicBezTo>
                  <a:pt x="9456" y="5379"/>
                  <a:pt x="9454" y="5375"/>
                  <a:pt x="9450" y="5372"/>
                </a:cubicBezTo>
                <a:cubicBezTo>
                  <a:pt x="9454" y="5375"/>
                  <a:pt x="9456" y="5379"/>
                  <a:pt x="9457" y="5386"/>
                </a:cubicBezTo>
                <a:close/>
                <a:moveTo>
                  <a:pt x="7831" y="3329"/>
                </a:moveTo>
                <a:cubicBezTo>
                  <a:pt x="7830" y="3329"/>
                  <a:pt x="7828" y="3398"/>
                  <a:pt x="7828" y="3393"/>
                </a:cubicBezTo>
                <a:cubicBezTo>
                  <a:pt x="7829" y="3372"/>
                  <a:pt x="7830" y="3350"/>
                  <a:pt x="7831" y="3329"/>
                </a:cubicBezTo>
                <a:cubicBezTo>
                  <a:pt x="7831" y="3329"/>
                  <a:pt x="7831" y="3350"/>
                  <a:pt x="7831" y="3329"/>
                </a:cubicBezTo>
                <a:close/>
                <a:moveTo>
                  <a:pt x="7775" y="3652"/>
                </a:moveTo>
                <a:cubicBezTo>
                  <a:pt x="7772" y="3648"/>
                  <a:pt x="7768" y="3644"/>
                  <a:pt x="7764" y="3639"/>
                </a:cubicBezTo>
                <a:cubicBezTo>
                  <a:pt x="7772" y="3642"/>
                  <a:pt x="7775" y="3646"/>
                  <a:pt x="7775" y="3652"/>
                </a:cubicBezTo>
                <a:close/>
                <a:moveTo>
                  <a:pt x="7829" y="3630"/>
                </a:moveTo>
                <a:cubicBezTo>
                  <a:pt x="7811" y="3638"/>
                  <a:pt x="7793" y="3645"/>
                  <a:pt x="7776" y="3652"/>
                </a:cubicBezTo>
                <a:cubicBezTo>
                  <a:pt x="7791" y="3646"/>
                  <a:pt x="7869" y="3632"/>
                  <a:pt x="7871" y="3612"/>
                </a:cubicBezTo>
                <a:cubicBezTo>
                  <a:pt x="7869" y="3629"/>
                  <a:pt x="7837" y="3630"/>
                  <a:pt x="7829" y="3630"/>
                </a:cubicBezTo>
                <a:cubicBezTo>
                  <a:pt x="7811" y="3638"/>
                  <a:pt x="7858" y="3629"/>
                  <a:pt x="7829" y="3630"/>
                </a:cubicBezTo>
                <a:close/>
                <a:moveTo>
                  <a:pt x="7558" y="2442"/>
                </a:moveTo>
                <a:cubicBezTo>
                  <a:pt x="7562" y="2438"/>
                  <a:pt x="7566" y="2435"/>
                  <a:pt x="7570" y="2432"/>
                </a:cubicBezTo>
                <a:cubicBezTo>
                  <a:pt x="7583" y="2441"/>
                  <a:pt x="7581" y="2449"/>
                  <a:pt x="7563" y="2455"/>
                </a:cubicBezTo>
                <a:cubicBezTo>
                  <a:pt x="7561" y="2450"/>
                  <a:pt x="7557" y="2446"/>
                  <a:pt x="7558" y="2442"/>
                </a:cubicBezTo>
                <a:cubicBezTo>
                  <a:pt x="7558" y="2438"/>
                  <a:pt x="7557" y="2446"/>
                  <a:pt x="7558" y="2442"/>
                </a:cubicBezTo>
                <a:close/>
                <a:moveTo>
                  <a:pt x="7534" y="1592"/>
                </a:moveTo>
                <a:cubicBezTo>
                  <a:pt x="7536" y="1595"/>
                  <a:pt x="7539" y="1597"/>
                  <a:pt x="7541" y="1600"/>
                </a:cubicBezTo>
                <a:cubicBezTo>
                  <a:pt x="7537" y="1595"/>
                  <a:pt x="7532" y="1591"/>
                  <a:pt x="7526" y="1588"/>
                </a:cubicBezTo>
                <a:cubicBezTo>
                  <a:pt x="7529" y="1590"/>
                  <a:pt x="7531" y="1591"/>
                  <a:pt x="7534" y="1592"/>
                </a:cubicBezTo>
                <a:cubicBezTo>
                  <a:pt x="7536" y="1595"/>
                  <a:pt x="7531" y="1591"/>
                  <a:pt x="7534" y="1592"/>
                </a:cubicBezTo>
                <a:close/>
                <a:moveTo>
                  <a:pt x="7545" y="3678"/>
                </a:moveTo>
                <a:cubicBezTo>
                  <a:pt x="7548" y="3643"/>
                  <a:pt x="7569" y="3590"/>
                  <a:pt x="7516" y="3592"/>
                </a:cubicBezTo>
                <a:cubicBezTo>
                  <a:pt x="7557" y="3554"/>
                  <a:pt x="7553" y="3502"/>
                  <a:pt x="7535" y="3454"/>
                </a:cubicBezTo>
                <a:cubicBezTo>
                  <a:pt x="7576" y="3494"/>
                  <a:pt x="7581" y="3604"/>
                  <a:pt x="7545" y="3678"/>
                </a:cubicBezTo>
                <a:cubicBezTo>
                  <a:pt x="7547" y="3655"/>
                  <a:pt x="7581" y="3604"/>
                  <a:pt x="7545" y="3678"/>
                </a:cubicBezTo>
                <a:close/>
                <a:moveTo>
                  <a:pt x="7517" y="3195"/>
                </a:moveTo>
                <a:cubicBezTo>
                  <a:pt x="7548" y="3187"/>
                  <a:pt x="7559" y="3197"/>
                  <a:pt x="7551" y="3226"/>
                </a:cubicBezTo>
                <a:cubicBezTo>
                  <a:pt x="7526" y="3230"/>
                  <a:pt x="7503" y="3224"/>
                  <a:pt x="7517" y="3195"/>
                </a:cubicBezTo>
                <a:cubicBezTo>
                  <a:pt x="7528" y="3196"/>
                  <a:pt x="7496" y="3240"/>
                  <a:pt x="7517" y="3195"/>
                </a:cubicBezTo>
                <a:close/>
                <a:moveTo>
                  <a:pt x="7463" y="3366"/>
                </a:moveTo>
                <a:cubicBezTo>
                  <a:pt x="7485" y="3292"/>
                  <a:pt x="7532" y="3425"/>
                  <a:pt x="7533" y="3452"/>
                </a:cubicBezTo>
                <a:cubicBezTo>
                  <a:pt x="7504" y="3457"/>
                  <a:pt x="7493" y="3411"/>
                  <a:pt x="7462" y="3435"/>
                </a:cubicBezTo>
                <a:cubicBezTo>
                  <a:pt x="7463" y="3412"/>
                  <a:pt x="7463" y="3389"/>
                  <a:pt x="7463" y="3366"/>
                </a:cubicBezTo>
                <a:cubicBezTo>
                  <a:pt x="7469" y="3347"/>
                  <a:pt x="7463" y="3389"/>
                  <a:pt x="7463" y="3366"/>
                </a:cubicBezTo>
                <a:close/>
                <a:moveTo>
                  <a:pt x="7449" y="3435"/>
                </a:moveTo>
                <a:cubicBezTo>
                  <a:pt x="7428" y="3434"/>
                  <a:pt x="7415" y="3424"/>
                  <a:pt x="7411" y="3407"/>
                </a:cubicBezTo>
                <a:cubicBezTo>
                  <a:pt x="7415" y="3424"/>
                  <a:pt x="7428" y="3434"/>
                  <a:pt x="7449" y="3435"/>
                </a:cubicBezTo>
                <a:close/>
                <a:moveTo>
                  <a:pt x="7419" y="3478"/>
                </a:moveTo>
                <a:cubicBezTo>
                  <a:pt x="7413" y="3483"/>
                  <a:pt x="7411" y="3490"/>
                  <a:pt x="7411" y="3499"/>
                </a:cubicBezTo>
                <a:cubicBezTo>
                  <a:pt x="7411" y="3490"/>
                  <a:pt x="7413" y="3483"/>
                  <a:pt x="7419" y="3478"/>
                </a:cubicBezTo>
                <a:close/>
                <a:moveTo>
                  <a:pt x="7380" y="3606"/>
                </a:moveTo>
                <a:cubicBezTo>
                  <a:pt x="7401" y="3624"/>
                  <a:pt x="7507" y="3620"/>
                  <a:pt x="7475" y="3584"/>
                </a:cubicBezTo>
                <a:cubicBezTo>
                  <a:pt x="7482" y="3595"/>
                  <a:pt x="7493" y="3598"/>
                  <a:pt x="7508" y="3592"/>
                </a:cubicBezTo>
                <a:cubicBezTo>
                  <a:pt x="7462" y="3592"/>
                  <a:pt x="7462" y="3701"/>
                  <a:pt x="7533" y="3679"/>
                </a:cubicBezTo>
                <a:cubicBezTo>
                  <a:pt x="7471" y="3780"/>
                  <a:pt x="7348" y="3627"/>
                  <a:pt x="7258" y="3661"/>
                </a:cubicBezTo>
                <a:cubicBezTo>
                  <a:pt x="7258" y="3587"/>
                  <a:pt x="7327" y="3562"/>
                  <a:pt x="7380" y="3606"/>
                </a:cubicBezTo>
                <a:cubicBezTo>
                  <a:pt x="7410" y="3631"/>
                  <a:pt x="7317" y="3553"/>
                  <a:pt x="7380" y="3606"/>
                </a:cubicBezTo>
                <a:close/>
                <a:moveTo>
                  <a:pt x="7378" y="1559"/>
                </a:moveTo>
                <a:cubicBezTo>
                  <a:pt x="7379" y="1552"/>
                  <a:pt x="7384" y="1545"/>
                  <a:pt x="7386" y="1538"/>
                </a:cubicBezTo>
                <a:cubicBezTo>
                  <a:pt x="7396" y="1551"/>
                  <a:pt x="7396" y="1564"/>
                  <a:pt x="7387" y="1576"/>
                </a:cubicBezTo>
                <a:cubicBezTo>
                  <a:pt x="7384" y="1570"/>
                  <a:pt x="7378" y="1564"/>
                  <a:pt x="7378" y="1559"/>
                </a:cubicBezTo>
                <a:cubicBezTo>
                  <a:pt x="7379" y="1552"/>
                  <a:pt x="7378" y="1564"/>
                  <a:pt x="7378" y="1559"/>
                </a:cubicBezTo>
                <a:close/>
                <a:moveTo>
                  <a:pt x="7391" y="2229"/>
                </a:moveTo>
                <a:cubicBezTo>
                  <a:pt x="7400" y="2215"/>
                  <a:pt x="7421" y="2222"/>
                  <a:pt x="7429" y="2235"/>
                </a:cubicBezTo>
                <a:cubicBezTo>
                  <a:pt x="7416" y="2233"/>
                  <a:pt x="7404" y="2231"/>
                  <a:pt x="7391" y="2229"/>
                </a:cubicBezTo>
                <a:cubicBezTo>
                  <a:pt x="7393" y="2227"/>
                  <a:pt x="7404" y="2231"/>
                  <a:pt x="7391" y="2229"/>
                </a:cubicBezTo>
                <a:close/>
                <a:moveTo>
                  <a:pt x="7446" y="2096"/>
                </a:moveTo>
                <a:cubicBezTo>
                  <a:pt x="7426" y="2094"/>
                  <a:pt x="7390" y="2087"/>
                  <a:pt x="7391" y="2059"/>
                </a:cubicBezTo>
                <a:cubicBezTo>
                  <a:pt x="7390" y="2088"/>
                  <a:pt x="7446" y="2093"/>
                  <a:pt x="7446" y="2096"/>
                </a:cubicBezTo>
                <a:cubicBezTo>
                  <a:pt x="7406" y="2093"/>
                  <a:pt x="7446" y="2096"/>
                  <a:pt x="7446" y="2096"/>
                </a:cubicBezTo>
                <a:close/>
                <a:moveTo>
                  <a:pt x="7471" y="2162"/>
                </a:moveTo>
                <a:cubicBezTo>
                  <a:pt x="7476" y="2161"/>
                  <a:pt x="7481" y="2159"/>
                  <a:pt x="7486" y="2158"/>
                </a:cubicBezTo>
                <a:cubicBezTo>
                  <a:pt x="7495" y="2164"/>
                  <a:pt x="7480" y="2202"/>
                  <a:pt x="7464" y="2200"/>
                </a:cubicBezTo>
                <a:cubicBezTo>
                  <a:pt x="7463" y="2186"/>
                  <a:pt x="7465" y="2174"/>
                  <a:pt x="7471" y="2162"/>
                </a:cubicBezTo>
                <a:cubicBezTo>
                  <a:pt x="7498" y="2148"/>
                  <a:pt x="7464" y="2166"/>
                  <a:pt x="7471" y="2162"/>
                </a:cubicBezTo>
                <a:close/>
                <a:moveTo>
                  <a:pt x="7395" y="1405"/>
                </a:moveTo>
                <a:cubicBezTo>
                  <a:pt x="7461" y="1459"/>
                  <a:pt x="7458" y="1420"/>
                  <a:pt x="7464" y="1362"/>
                </a:cubicBezTo>
                <a:cubicBezTo>
                  <a:pt x="7470" y="1300"/>
                  <a:pt x="7475" y="1309"/>
                  <a:pt x="7483" y="1363"/>
                </a:cubicBezTo>
                <a:cubicBezTo>
                  <a:pt x="7491" y="1417"/>
                  <a:pt x="7489" y="1473"/>
                  <a:pt x="7492" y="1527"/>
                </a:cubicBezTo>
                <a:cubicBezTo>
                  <a:pt x="7477" y="1512"/>
                  <a:pt x="7463" y="1467"/>
                  <a:pt x="7443" y="1459"/>
                </a:cubicBezTo>
                <a:cubicBezTo>
                  <a:pt x="7417" y="1448"/>
                  <a:pt x="7403" y="1477"/>
                  <a:pt x="7385" y="1470"/>
                </a:cubicBezTo>
                <a:cubicBezTo>
                  <a:pt x="7329" y="1450"/>
                  <a:pt x="7372" y="1386"/>
                  <a:pt x="7395" y="1405"/>
                </a:cubicBezTo>
                <a:cubicBezTo>
                  <a:pt x="7484" y="1478"/>
                  <a:pt x="7375" y="1389"/>
                  <a:pt x="7395" y="1405"/>
                </a:cubicBezTo>
                <a:close/>
                <a:moveTo>
                  <a:pt x="7359" y="803"/>
                </a:moveTo>
                <a:cubicBezTo>
                  <a:pt x="7357" y="791"/>
                  <a:pt x="7352" y="781"/>
                  <a:pt x="7340" y="780"/>
                </a:cubicBezTo>
                <a:cubicBezTo>
                  <a:pt x="7352" y="781"/>
                  <a:pt x="7357" y="791"/>
                  <a:pt x="7359" y="803"/>
                </a:cubicBezTo>
                <a:close/>
                <a:moveTo>
                  <a:pt x="7345" y="1872"/>
                </a:moveTo>
                <a:cubicBezTo>
                  <a:pt x="7356" y="1874"/>
                  <a:pt x="7365" y="1880"/>
                  <a:pt x="7371" y="1889"/>
                </a:cubicBezTo>
                <a:cubicBezTo>
                  <a:pt x="7361" y="1873"/>
                  <a:pt x="7310" y="1859"/>
                  <a:pt x="7312" y="1893"/>
                </a:cubicBezTo>
                <a:cubicBezTo>
                  <a:pt x="7316" y="1876"/>
                  <a:pt x="7327" y="1869"/>
                  <a:pt x="7345" y="1872"/>
                </a:cubicBezTo>
                <a:cubicBezTo>
                  <a:pt x="7356" y="1873"/>
                  <a:pt x="7328" y="1871"/>
                  <a:pt x="7345" y="1872"/>
                </a:cubicBezTo>
                <a:close/>
                <a:moveTo>
                  <a:pt x="7282" y="1022"/>
                </a:moveTo>
                <a:cubicBezTo>
                  <a:pt x="7281" y="1012"/>
                  <a:pt x="7273" y="1007"/>
                  <a:pt x="7262" y="1005"/>
                </a:cubicBezTo>
                <a:cubicBezTo>
                  <a:pt x="7273" y="1007"/>
                  <a:pt x="7281" y="1012"/>
                  <a:pt x="7282" y="1022"/>
                </a:cubicBezTo>
                <a:close/>
                <a:moveTo>
                  <a:pt x="7247" y="3168"/>
                </a:moveTo>
                <a:cubicBezTo>
                  <a:pt x="7272" y="3141"/>
                  <a:pt x="7304" y="3135"/>
                  <a:pt x="7342" y="3149"/>
                </a:cubicBezTo>
                <a:cubicBezTo>
                  <a:pt x="7356" y="3149"/>
                  <a:pt x="7212" y="3203"/>
                  <a:pt x="7247" y="3168"/>
                </a:cubicBezTo>
                <a:cubicBezTo>
                  <a:pt x="7272" y="3141"/>
                  <a:pt x="7245" y="3170"/>
                  <a:pt x="7247" y="3168"/>
                </a:cubicBezTo>
                <a:close/>
                <a:moveTo>
                  <a:pt x="7147" y="1114"/>
                </a:moveTo>
                <a:cubicBezTo>
                  <a:pt x="7145" y="1119"/>
                  <a:pt x="7137" y="1138"/>
                  <a:pt x="7147" y="1114"/>
                </a:cubicBezTo>
                <a:cubicBezTo>
                  <a:pt x="7147" y="1114"/>
                  <a:pt x="7146" y="1118"/>
                  <a:pt x="7147" y="1114"/>
                </a:cubicBezTo>
                <a:close/>
                <a:moveTo>
                  <a:pt x="7070" y="2414"/>
                </a:moveTo>
                <a:cubicBezTo>
                  <a:pt x="7072" y="2417"/>
                  <a:pt x="7075" y="2419"/>
                  <a:pt x="7080" y="2420"/>
                </a:cubicBezTo>
                <a:cubicBezTo>
                  <a:pt x="7075" y="2419"/>
                  <a:pt x="7072" y="2417"/>
                  <a:pt x="7070" y="2414"/>
                </a:cubicBezTo>
                <a:close/>
                <a:moveTo>
                  <a:pt x="7056" y="941"/>
                </a:moveTo>
                <a:cubicBezTo>
                  <a:pt x="7058" y="942"/>
                  <a:pt x="7060" y="943"/>
                  <a:pt x="7061" y="944"/>
                </a:cubicBezTo>
                <a:cubicBezTo>
                  <a:pt x="7060" y="943"/>
                  <a:pt x="7058" y="942"/>
                  <a:pt x="7056" y="941"/>
                </a:cubicBezTo>
                <a:close/>
                <a:moveTo>
                  <a:pt x="7064" y="945"/>
                </a:moveTo>
                <a:cubicBezTo>
                  <a:pt x="7064" y="945"/>
                  <a:pt x="7065" y="946"/>
                  <a:pt x="7066" y="946"/>
                </a:cubicBezTo>
                <a:cubicBezTo>
                  <a:pt x="7065" y="946"/>
                  <a:pt x="7064" y="945"/>
                  <a:pt x="7064" y="945"/>
                </a:cubicBezTo>
                <a:close/>
                <a:moveTo>
                  <a:pt x="7049" y="862"/>
                </a:moveTo>
                <a:cubicBezTo>
                  <a:pt x="7054" y="861"/>
                  <a:pt x="7060" y="859"/>
                  <a:pt x="7066" y="857"/>
                </a:cubicBezTo>
                <a:cubicBezTo>
                  <a:pt x="7060" y="848"/>
                  <a:pt x="7054" y="838"/>
                  <a:pt x="7048" y="828"/>
                </a:cubicBezTo>
                <a:cubicBezTo>
                  <a:pt x="7067" y="831"/>
                  <a:pt x="7094" y="821"/>
                  <a:pt x="7095" y="856"/>
                </a:cubicBezTo>
                <a:cubicBezTo>
                  <a:pt x="7035" y="858"/>
                  <a:pt x="7048" y="878"/>
                  <a:pt x="7047" y="933"/>
                </a:cubicBezTo>
                <a:cubicBezTo>
                  <a:pt x="7025" y="909"/>
                  <a:pt x="7021" y="886"/>
                  <a:pt x="7049" y="862"/>
                </a:cubicBezTo>
                <a:cubicBezTo>
                  <a:pt x="7054" y="861"/>
                  <a:pt x="7021" y="886"/>
                  <a:pt x="7049" y="862"/>
                </a:cubicBezTo>
                <a:close/>
                <a:moveTo>
                  <a:pt x="6854" y="993"/>
                </a:moveTo>
                <a:cubicBezTo>
                  <a:pt x="6853" y="1002"/>
                  <a:pt x="6852" y="1010"/>
                  <a:pt x="6851" y="1019"/>
                </a:cubicBezTo>
                <a:cubicBezTo>
                  <a:pt x="6855" y="1006"/>
                  <a:pt x="6858" y="969"/>
                  <a:pt x="6844" y="959"/>
                </a:cubicBezTo>
                <a:cubicBezTo>
                  <a:pt x="6852" y="969"/>
                  <a:pt x="6855" y="980"/>
                  <a:pt x="6854" y="993"/>
                </a:cubicBezTo>
                <a:cubicBezTo>
                  <a:pt x="6853" y="1002"/>
                  <a:pt x="6853" y="980"/>
                  <a:pt x="6854" y="993"/>
                </a:cubicBezTo>
                <a:close/>
                <a:moveTo>
                  <a:pt x="6702" y="550"/>
                </a:moveTo>
                <a:cubicBezTo>
                  <a:pt x="6690" y="584"/>
                  <a:pt x="6741" y="615"/>
                  <a:pt x="6702" y="649"/>
                </a:cubicBezTo>
                <a:cubicBezTo>
                  <a:pt x="6734" y="620"/>
                  <a:pt x="6684" y="554"/>
                  <a:pt x="6702" y="550"/>
                </a:cubicBezTo>
                <a:cubicBezTo>
                  <a:pt x="6700" y="555"/>
                  <a:pt x="6692" y="552"/>
                  <a:pt x="6702" y="550"/>
                </a:cubicBezTo>
                <a:close/>
                <a:moveTo>
                  <a:pt x="6282" y="3209"/>
                </a:moveTo>
                <a:cubicBezTo>
                  <a:pt x="6251" y="3254"/>
                  <a:pt x="6206" y="3196"/>
                  <a:pt x="6229" y="3156"/>
                </a:cubicBezTo>
                <a:cubicBezTo>
                  <a:pt x="6256" y="3107"/>
                  <a:pt x="6278" y="3157"/>
                  <a:pt x="6299" y="3186"/>
                </a:cubicBezTo>
                <a:cubicBezTo>
                  <a:pt x="6286" y="3188"/>
                  <a:pt x="6281" y="3196"/>
                  <a:pt x="6282" y="3209"/>
                </a:cubicBezTo>
                <a:cubicBezTo>
                  <a:pt x="6262" y="3237"/>
                  <a:pt x="6281" y="3196"/>
                  <a:pt x="6282" y="3209"/>
                </a:cubicBezTo>
                <a:close/>
                <a:moveTo>
                  <a:pt x="6229" y="2743"/>
                </a:moveTo>
                <a:cubicBezTo>
                  <a:pt x="6253" y="2752"/>
                  <a:pt x="6254" y="2826"/>
                  <a:pt x="6231" y="2837"/>
                </a:cubicBezTo>
                <a:cubicBezTo>
                  <a:pt x="6253" y="2826"/>
                  <a:pt x="6255" y="2752"/>
                  <a:pt x="6229" y="2743"/>
                </a:cubicBezTo>
                <a:close/>
                <a:moveTo>
                  <a:pt x="6237" y="2940"/>
                </a:moveTo>
                <a:cubicBezTo>
                  <a:pt x="6236" y="2941"/>
                  <a:pt x="6235" y="2942"/>
                  <a:pt x="6234" y="2943"/>
                </a:cubicBezTo>
                <a:cubicBezTo>
                  <a:pt x="6235" y="2942"/>
                  <a:pt x="6236" y="2941"/>
                  <a:pt x="6237" y="2940"/>
                </a:cubicBezTo>
                <a:close/>
                <a:moveTo>
                  <a:pt x="6307" y="1630"/>
                </a:moveTo>
                <a:cubicBezTo>
                  <a:pt x="6313" y="1633"/>
                  <a:pt x="6320" y="1637"/>
                  <a:pt x="6323" y="1641"/>
                </a:cubicBezTo>
                <a:cubicBezTo>
                  <a:pt x="6320" y="1637"/>
                  <a:pt x="6313" y="1633"/>
                  <a:pt x="6307" y="1630"/>
                </a:cubicBezTo>
                <a:close/>
                <a:moveTo>
                  <a:pt x="6418" y="1105"/>
                </a:moveTo>
                <a:cubicBezTo>
                  <a:pt x="6413" y="1099"/>
                  <a:pt x="6409" y="1094"/>
                  <a:pt x="6404" y="1088"/>
                </a:cubicBezTo>
                <a:cubicBezTo>
                  <a:pt x="6417" y="1093"/>
                  <a:pt x="6422" y="1099"/>
                  <a:pt x="6418" y="1105"/>
                </a:cubicBezTo>
                <a:cubicBezTo>
                  <a:pt x="6413" y="1099"/>
                  <a:pt x="6418" y="1105"/>
                  <a:pt x="6418" y="1105"/>
                </a:cubicBezTo>
                <a:close/>
                <a:moveTo>
                  <a:pt x="6418" y="1105"/>
                </a:moveTo>
                <a:cubicBezTo>
                  <a:pt x="6418" y="1087"/>
                  <a:pt x="6413" y="1085"/>
                  <a:pt x="6412" y="1060"/>
                </a:cubicBezTo>
                <a:cubicBezTo>
                  <a:pt x="6412" y="1035"/>
                  <a:pt x="6428" y="1026"/>
                  <a:pt x="6411" y="1003"/>
                </a:cubicBezTo>
                <a:cubicBezTo>
                  <a:pt x="6424" y="1003"/>
                  <a:pt x="6433" y="995"/>
                  <a:pt x="6439" y="980"/>
                </a:cubicBezTo>
                <a:cubicBezTo>
                  <a:pt x="6456" y="983"/>
                  <a:pt x="6472" y="985"/>
                  <a:pt x="6489" y="987"/>
                </a:cubicBezTo>
                <a:cubicBezTo>
                  <a:pt x="6489" y="995"/>
                  <a:pt x="6425" y="1092"/>
                  <a:pt x="6418" y="1105"/>
                </a:cubicBezTo>
                <a:cubicBezTo>
                  <a:pt x="6418" y="1096"/>
                  <a:pt x="6441" y="1065"/>
                  <a:pt x="6418" y="1105"/>
                </a:cubicBezTo>
                <a:close/>
                <a:moveTo>
                  <a:pt x="6489" y="1600"/>
                </a:moveTo>
                <a:cubicBezTo>
                  <a:pt x="6489" y="1600"/>
                  <a:pt x="6489" y="1600"/>
                  <a:pt x="6490" y="1600"/>
                </a:cubicBezTo>
                <a:cubicBezTo>
                  <a:pt x="6489" y="1600"/>
                  <a:pt x="6489" y="1600"/>
                  <a:pt x="6489" y="1600"/>
                </a:cubicBezTo>
                <a:close/>
                <a:moveTo>
                  <a:pt x="6492" y="1598"/>
                </a:moveTo>
                <a:cubicBezTo>
                  <a:pt x="6493" y="1597"/>
                  <a:pt x="6493" y="1596"/>
                  <a:pt x="6494" y="1595"/>
                </a:cubicBezTo>
                <a:cubicBezTo>
                  <a:pt x="6493" y="1596"/>
                  <a:pt x="6493" y="1597"/>
                  <a:pt x="6492" y="1598"/>
                </a:cubicBezTo>
                <a:close/>
                <a:moveTo>
                  <a:pt x="6494" y="1595"/>
                </a:moveTo>
                <a:cubicBezTo>
                  <a:pt x="6494" y="1594"/>
                  <a:pt x="6494" y="1594"/>
                  <a:pt x="6495" y="1594"/>
                </a:cubicBezTo>
                <a:cubicBezTo>
                  <a:pt x="6494" y="1594"/>
                  <a:pt x="6494" y="1594"/>
                  <a:pt x="6494" y="1595"/>
                </a:cubicBezTo>
                <a:close/>
                <a:moveTo>
                  <a:pt x="6495" y="1593"/>
                </a:moveTo>
                <a:cubicBezTo>
                  <a:pt x="6497" y="1589"/>
                  <a:pt x="6497" y="1583"/>
                  <a:pt x="6497" y="1577"/>
                </a:cubicBezTo>
                <a:cubicBezTo>
                  <a:pt x="6497" y="1583"/>
                  <a:pt x="6497" y="1589"/>
                  <a:pt x="6495" y="1593"/>
                </a:cubicBezTo>
                <a:close/>
                <a:moveTo>
                  <a:pt x="6497" y="1577"/>
                </a:moveTo>
                <a:cubicBezTo>
                  <a:pt x="6497" y="1576"/>
                  <a:pt x="6497" y="1576"/>
                  <a:pt x="6497" y="1575"/>
                </a:cubicBezTo>
                <a:cubicBezTo>
                  <a:pt x="6497" y="1576"/>
                  <a:pt x="6497" y="1576"/>
                  <a:pt x="6497" y="1577"/>
                </a:cubicBezTo>
                <a:close/>
                <a:moveTo>
                  <a:pt x="6497" y="1563"/>
                </a:moveTo>
                <a:cubicBezTo>
                  <a:pt x="6498" y="1557"/>
                  <a:pt x="6498" y="1551"/>
                  <a:pt x="6499" y="1545"/>
                </a:cubicBezTo>
                <a:cubicBezTo>
                  <a:pt x="6498" y="1551"/>
                  <a:pt x="6498" y="1557"/>
                  <a:pt x="6497" y="1563"/>
                </a:cubicBezTo>
                <a:cubicBezTo>
                  <a:pt x="6497" y="1563"/>
                  <a:pt x="6497" y="1563"/>
                  <a:pt x="6497" y="1563"/>
                </a:cubicBezTo>
                <a:cubicBezTo>
                  <a:pt x="6497" y="1557"/>
                  <a:pt x="6497" y="1563"/>
                  <a:pt x="6497" y="1563"/>
                </a:cubicBezTo>
                <a:close/>
                <a:moveTo>
                  <a:pt x="6420" y="587"/>
                </a:moveTo>
                <a:cubicBezTo>
                  <a:pt x="6423" y="549"/>
                  <a:pt x="6432" y="528"/>
                  <a:pt x="6473" y="533"/>
                </a:cubicBezTo>
                <a:cubicBezTo>
                  <a:pt x="6473" y="568"/>
                  <a:pt x="6472" y="606"/>
                  <a:pt x="6491" y="638"/>
                </a:cubicBezTo>
                <a:cubicBezTo>
                  <a:pt x="6412" y="631"/>
                  <a:pt x="6430" y="722"/>
                  <a:pt x="6492" y="739"/>
                </a:cubicBezTo>
                <a:cubicBezTo>
                  <a:pt x="6448" y="781"/>
                  <a:pt x="6476" y="793"/>
                  <a:pt x="6487" y="841"/>
                </a:cubicBezTo>
                <a:cubicBezTo>
                  <a:pt x="6496" y="878"/>
                  <a:pt x="6486" y="883"/>
                  <a:pt x="6477" y="894"/>
                </a:cubicBezTo>
                <a:cubicBezTo>
                  <a:pt x="6468" y="905"/>
                  <a:pt x="6450" y="893"/>
                  <a:pt x="6438" y="919"/>
                </a:cubicBezTo>
                <a:cubicBezTo>
                  <a:pt x="6435" y="927"/>
                  <a:pt x="6437" y="955"/>
                  <a:pt x="6437" y="965"/>
                </a:cubicBezTo>
                <a:cubicBezTo>
                  <a:pt x="6418" y="961"/>
                  <a:pt x="6422" y="899"/>
                  <a:pt x="6391" y="925"/>
                </a:cubicBezTo>
                <a:cubicBezTo>
                  <a:pt x="6373" y="940"/>
                  <a:pt x="6403" y="979"/>
                  <a:pt x="6406" y="1003"/>
                </a:cubicBezTo>
                <a:cubicBezTo>
                  <a:pt x="6355" y="995"/>
                  <a:pt x="6348" y="1030"/>
                  <a:pt x="6352" y="1071"/>
                </a:cubicBezTo>
                <a:cubicBezTo>
                  <a:pt x="6322" y="1072"/>
                  <a:pt x="6330" y="1046"/>
                  <a:pt x="6326" y="1018"/>
                </a:cubicBezTo>
                <a:cubicBezTo>
                  <a:pt x="6315" y="1034"/>
                  <a:pt x="6291" y="1037"/>
                  <a:pt x="6282" y="1053"/>
                </a:cubicBezTo>
                <a:cubicBezTo>
                  <a:pt x="6291" y="1037"/>
                  <a:pt x="6316" y="1034"/>
                  <a:pt x="6326" y="1018"/>
                </a:cubicBezTo>
                <a:cubicBezTo>
                  <a:pt x="6338" y="1000"/>
                  <a:pt x="6340" y="950"/>
                  <a:pt x="6346" y="927"/>
                </a:cubicBezTo>
                <a:cubicBezTo>
                  <a:pt x="6352" y="907"/>
                  <a:pt x="6360" y="847"/>
                  <a:pt x="6376" y="840"/>
                </a:cubicBezTo>
                <a:cubicBezTo>
                  <a:pt x="6391" y="834"/>
                  <a:pt x="6415" y="866"/>
                  <a:pt x="6437" y="859"/>
                </a:cubicBezTo>
                <a:cubicBezTo>
                  <a:pt x="6424" y="814"/>
                  <a:pt x="6409" y="770"/>
                  <a:pt x="6412" y="726"/>
                </a:cubicBezTo>
                <a:cubicBezTo>
                  <a:pt x="6415" y="682"/>
                  <a:pt x="6417" y="633"/>
                  <a:pt x="6420" y="587"/>
                </a:cubicBezTo>
                <a:cubicBezTo>
                  <a:pt x="6423" y="549"/>
                  <a:pt x="6417" y="638"/>
                  <a:pt x="6420" y="587"/>
                </a:cubicBezTo>
                <a:close/>
                <a:moveTo>
                  <a:pt x="6378" y="603"/>
                </a:moveTo>
                <a:cubicBezTo>
                  <a:pt x="6383" y="606"/>
                  <a:pt x="6387" y="608"/>
                  <a:pt x="6392" y="611"/>
                </a:cubicBezTo>
                <a:cubicBezTo>
                  <a:pt x="6383" y="619"/>
                  <a:pt x="6374" y="619"/>
                  <a:pt x="6365" y="611"/>
                </a:cubicBezTo>
                <a:cubicBezTo>
                  <a:pt x="6370" y="609"/>
                  <a:pt x="6374" y="606"/>
                  <a:pt x="6378" y="603"/>
                </a:cubicBezTo>
                <a:cubicBezTo>
                  <a:pt x="6383" y="606"/>
                  <a:pt x="6374" y="606"/>
                  <a:pt x="6378" y="603"/>
                </a:cubicBezTo>
                <a:close/>
                <a:moveTo>
                  <a:pt x="6322" y="545"/>
                </a:moveTo>
                <a:cubicBezTo>
                  <a:pt x="6325" y="503"/>
                  <a:pt x="6347" y="542"/>
                  <a:pt x="6349" y="541"/>
                </a:cubicBezTo>
                <a:cubicBezTo>
                  <a:pt x="6349" y="541"/>
                  <a:pt x="6320" y="582"/>
                  <a:pt x="6322" y="545"/>
                </a:cubicBezTo>
                <a:cubicBezTo>
                  <a:pt x="6323" y="537"/>
                  <a:pt x="6322" y="554"/>
                  <a:pt x="6322" y="545"/>
                </a:cubicBezTo>
                <a:close/>
                <a:moveTo>
                  <a:pt x="6284" y="711"/>
                </a:moveTo>
                <a:cubicBezTo>
                  <a:pt x="6309" y="703"/>
                  <a:pt x="6309" y="725"/>
                  <a:pt x="6328" y="708"/>
                </a:cubicBezTo>
                <a:cubicBezTo>
                  <a:pt x="6335" y="702"/>
                  <a:pt x="6333" y="647"/>
                  <a:pt x="6334" y="637"/>
                </a:cubicBezTo>
                <a:cubicBezTo>
                  <a:pt x="6349" y="670"/>
                  <a:pt x="6407" y="672"/>
                  <a:pt x="6361" y="716"/>
                </a:cubicBezTo>
                <a:cubicBezTo>
                  <a:pt x="6375" y="724"/>
                  <a:pt x="6389" y="732"/>
                  <a:pt x="6403" y="741"/>
                </a:cubicBezTo>
                <a:cubicBezTo>
                  <a:pt x="6361" y="743"/>
                  <a:pt x="6352" y="800"/>
                  <a:pt x="6328" y="826"/>
                </a:cubicBezTo>
                <a:cubicBezTo>
                  <a:pt x="6358" y="753"/>
                  <a:pt x="6279" y="738"/>
                  <a:pt x="6263" y="680"/>
                </a:cubicBezTo>
                <a:cubicBezTo>
                  <a:pt x="6267" y="692"/>
                  <a:pt x="6274" y="703"/>
                  <a:pt x="6284" y="711"/>
                </a:cubicBezTo>
                <a:cubicBezTo>
                  <a:pt x="6289" y="709"/>
                  <a:pt x="6273" y="701"/>
                  <a:pt x="6284" y="711"/>
                </a:cubicBezTo>
                <a:close/>
                <a:moveTo>
                  <a:pt x="6226" y="2497"/>
                </a:moveTo>
                <a:cubicBezTo>
                  <a:pt x="6246" y="2502"/>
                  <a:pt x="6238" y="2526"/>
                  <a:pt x="6242" y="2544"/>
                </a:cubicBezTo>
                <a:cubicBezTo>
                  <a:pt x="6238" y="2526"/>
                  <a:pt x="6246" y="2502"/>
                  <a:pt x="6226" y="2497"/>
                </a:cubicBezTo>
                <a:close/>
                <a:moveTo>
                  <a:pt x="6237" y="2190"/>
                </a:moveTo>
                <a:cubicBezTo>
                  <a:pt x="6234" y="2193"/>
                  <a:pt x="6230" y="2196"/>
                  <a:pt x="6225" y="2198"/>
                </a:cubicBezTo>
                <a:cubicBezTo>
                  <a:pt x="6230" y="2196"/>
                  <a:pt x="6234" y="2193"/>
                  <a:pt x="6237" y="2190"/>
                </a:cubicBezTo>
                <a:close/>
                <a:moveTo>
                  <a:pt x="6234" y="2943"/>
                </a:moveTo>
                <a:cubicBezTo>
                  <a:pt x="6230" y="2946"/>
                  <a:pt x="6225" y="2948"/>
                  <a:pt x="6219" y="2949"/>
                </a:cubicBezTo>
                <a:cubicBezTo>
                  <a:pt x="6225" y="2948"/>
                  <a:pt x="6230" y="2946"/>
                  <a:pt x="6234" y="2943"/>
                </a:cubicBezTo>
                <a:close/>
                <a:moveTo>
                  <a:pt x="6119" y="2945"/>
                </a:moveTo>
                <a:cubicBezTo>
                  <a:pt x="6103" y="2948"/>
                  <a:pt x="6093" y="2925"/>
                  <a:pt x="6093" y="2915"/>
                </a:cubicBezTo>
                <a:cubicBezTo>
                  <a:pt x="6092" y="2933"/>
                  <a:pt x="6101" y="2943"/>
                  <a:pt x="6119" y="2945"/>
                </a:cubicBezTo>
                <a:cubicBezTo>
                  <a:pt x="6119" y="2945"/>
                  <a:pt x="6098" y="2944"/>
                  <a:pt x="6119" y="2945"/>
                </a:cubicBezTo>
                <a:close/>
                <a:moveTo>
                  <a:pt x="6096" y="977"/>
                </a:moveTo>
                <a:cubicBezTo>
                  <a:pt x="6085" y="991"/>
                  <a:pt x="6085" y="1040"/>
                  <a:pt x="6103" y="1048"/>
                </a:cubicBezTo>
                <a:cubicBezTo>
                  <a:pt x="6085" y="1040"/>
                  <a:pt x="6085" y="991"/>
                  <a:pt x="6096" y="977"/>
                </a:cubicBezTo>
                <a:cubicBezTo>
                  <a:pt x="6091" y="984"/>
                  <a:pt x="6091" y="984"/>
                  <a:pt x="6096" y="977"/>
                </a:cubicBezTo>
                <a:close/>
                <a:moveTo>
                  <a:pt x="6066" y="3261"/>
                </a:moveTo>
                <a:cubicBezTo>
                  <a:pt x="6131" y="3260"/>
                  <a:pt x="6196" y="3255"/>
                  <a:pt x="6265" y="3297"/>
                </a:cubicBezTo>
                <a:cubicBezTo>
                  <a:pt x="6222" y="3316"/>
                  <a:pt x="6177" y="3319"/>
                  <a:pt x="6131" y="3318"/>
                </a:cubicBezTo>
                <a:cubicBezTo>
                  <a:pt x="6071" y="3317"/>
                  <a:pt x="6066" y="3319"/>
                  <a:pt x="6066" y="3261"/>
                </a:cubicBezTo>
                <a:cubicBezTo>
                  <a:pt x="6131" y="3260"/>
                  <a:pt x="6066" y="3278"/>
                  <a:pt x="6066" y="3261"/>
                </a:cubicBezTo>
                <a:close/>
                <a:moveTo>
                  <a:pt x="5919" y="3236"/>
                </a:moveTo>
                <a:cubicBezTo>
                  <a:pt x="5916" y="3243"/>
                  <a:pt x="5919" y="3254"/>
                  <a:pt x="5920" y="3263"/>
                </a:cubicBezTo>
                <a:cubicBezTo>
                  <a:pt x="5919" y="3254"/>
                  <a:pt x="5916" y="3243"/>
                  <a:pt x="5919" y="3236"/>
                </a:cubicBezTo>
                <a:close/>
                <a:moveTo>
                  <a:pt x="5893" y="577"/>
                </a:moveTo>
                <a:cubicBezTo>
                  <a:pt x="5911" y="559"/>
                  <a:pt x="5920" y="540"/>
                  <a:pt x="5918" y="516"/>
                </a:cubicBezTo>
                <a:cubicBezTo>
                  <a:pt x="5947" y="530"/>
                  <a:pt x="5959" y="573"/>
                  <a:pt x="5921" y="590"/>
                </a:cubicBezTo>
                <a:cubicBezTo>
                  <a:pt x="5917" y="592"/>
                  <a:pt x="5872" y="598"/>
                  <a:pt x="5893" y="577"/>
                </a:cubicBezTo>
                <a:cubicBezTo>
                  <a:pt x="5911" y="559"/>
                  <a:pt x="5891" y="579"/>
                  <a:pt x="5893" y="577"/>
                </a:cubicBezTo>
                <a:close/>
                <a:moveTo>
                  <a:pt x="5795" y="3638"/>
                </a:moveTo>
                <a:cubicBezTo>
                  <a:pt x="5795" y="3626"/>
                  <a:pt x="5795" y="3626"/>
                  <a:pt x="5795" y="3638"/>
                </a:cubicBezTo>
                <a:cubicBezTo>
                  <a:pt x="5795" y="3638"/>
                  <a:pt x="5795" y="3638"/>
                  <a:pt x="5795" y="3638"/>
                </a:cubicBezTo>
                <a:cubicBezTo>
                  <a:pt x="5795" y="3635"/>
                  <a:pt x="5795" y="3638"/>
                  <a:pt x="5795" y="3638"/>
                </a:cubicBezTo>
                <a:close/>
                <a:moveTo>
                  <a:pt x="5794" y="3646"/>
                </a:moveTo>
                <a:cubicBezTo>
                  <a:pt x="5794" y="3653"/>
                  <a:pt x="5793" y="3659"/>
                  <a:pt x="5790" y="3664"/>
                </a:cubicBezTo>
                <a:cubicBezTo>
                  <a:pt x="5793" y="3659"/>
                  <a:pt x="5794" y="3653"/>
                  <a:pt x="5794" y="3646"/>
                </a:cubicBezTo>
                <a:close/>
                <a:moveTo>
                  <a:pt x="5776" y="396"/>
                </a:moveTo>
                <a:cubicBezTo>
                  <a:pt x="5776" y="396"/>
                  <a:pt x="5776" y="396"/>
                  <a:pt x="5777" y="395"/>
                </a:cubicBezTo>
                <a:cubicBezTo>
                  <a:pt x="5776" y="396"/>
                  <a:pt x="5776" y="396"/>
                  <a:pt x="5776" y="396"/>
                </a:cubicBezTo>
                <a:cubicBezTo>
                  <a:pt x="5776" y="396"/>
                  <a:pt x="5776" y="396"/>
                  <a:pt x="5776" y="396"/>
                </a:cubicBezTo>
                <a:close/>
                <a:moveTo>
                  <a:pt x="5560" y="556"/>
                </a:moveTo>
                <a:cubicBezTo>
                  <a:pt x="5561" y="552"/>
                  <a:pt x="5561" y="548"/>
                  <a:pt x="5562" y="544"/>
                </a:cubicBezTo>
                <a:cubicBezTo>
                  <a:pt x="5566" y="548"/>
                  <a:pt x="5566" y="553"/>
                  <a:pt x="5560" y="556"/>
                </a:cubicBezTo>
                <a:cubicBezTo>
                  <a:pt x="5561" y="552"/>
                  <a:pt x="5562" y="554"/>
                  <a:pt x="5560" y="556"/>
                </a:cubicBezTo>
                <a:close/>
                <a:moveTo>
                  <a:pt x="1700" y="1477"/>
                </a:moveTo>
                <a:cubicBezTo>
                  <a:pt x="1707" y="1476"/>
                  <a:pt x="1700" y="1534"/>
                  <a:pt x="1680" y="1484"/>
                </a:cubicBezTo>
                <a:cubicBezTo>
                  <a:pt x="1686" y="1482"/>
                  <a:pt x="1693" y="1479"/>
                  <a:pt x="1700" y="1477"/>
                </a:cubicBezTo>
                <a:cubicBezTo>
                  <a:pt x="1702" y="1477"/>
                  <a:pt x="1693" y="1478"/>
                  <a:pt x="1700" y="1477"/>
                </a:cubicBezTo>
                <a:close/>
                <a:moveTo>
                  <a:pt x="1425" y="1504"/>
                </a:moveTo>
                <a:cubicBezTo>
                  <a:pt x="1414" y="1523"/>
                  <a:pt x="1404" y="1523"/>
                  <a:pt x="1394" y="1503"/>
                </a:cubicBezTo>
                <a:cubicBezTo>
                  <a:pt x="1405" y="1503"/>
                  <a:pt x="1415" y="1504"/>
                  <a:pt x="1425" y="1504"/>
                </a:cubicBezTo>
                <a:close/>
                <a:moveTo>
                  <a:pt x="152" y="6772"/>
                </a:moveTo>
                <a:cubicBezTo>
                  <a:pt x="151" y="6768"/>
                  <a:pt x="150" y="6764"/>
                  <a:pt x="148" y="6760"/>
                </a:cubicBezTo>
                <a:cubicBezTo>
                  <a:pt x="155" y="6767"/>
                  <a:pt x="157" y="6771"/>
                  <a:pt x="152" y="6772"/>
                </a:cubicBezTo>
                <a:cubicBezTo>
                  <a:pt x="151" y="6768"/>
                  <a:pt x="152" y="6772"/>
                  <a:pt x="152" y="6772"/>
                </a:cubicBezTo>
                <a:close/>
                <a:moveTo>
                  <a:pt x="325" y="6724"/>
                </a:moveTo>
                <a:cubicBezTo>
                  <a:pt x="322" y="6747"/>
                  <a:pt x="338" y="6700"/>
                  <a:pt x="339" y="6692"/>
                </a:cubicBezTo>
                <a:cubicBezTo>
                  <a:pt x="336" y="6704"/>
                  <a:pt x="332" y="6714"/>
                  <a:pt x="325" y="6724"/>
                </a:cubicBezTo>
                <a:cubicBezTo>
                  <a:pt x="324" y="6727"/>
                  <a:pt x="333" y="6712"/>
                  <a:pt x="325" y="6724"/>
                </a:cubicBezTo>
                <a:close/>
                <a:moveTo>
                  <a:pt x="567" y="6710"/>
                </a:moveTo>
                <a:cubicBezTo>
                  <a:pt x="570" y="6705"/>
                  <a:pt x="574" y="6702"/>
                  <a:pt x="579" y="6699"/>
                </a:cubicBezTo>
                <a:cubicBezTo>
                  <a:pt x="574" y="6702"/>
                  <a:pt x="570" y="6705"/>
                  <a:pt x="567" y="6710"/>
                </a:cubicBezTo>
                <a:close/>
                <a:moveTo>
                  <a:pt x="834" y="5808"/>
                </a:moveTo>
                <a:cubicBezTo>
                  <a:pt x="842" y="5804"/>
                  <a:pt x="842" y="5798"/>
                  <a:pt x="834" y="5791"/>
                </a:cubicBezTo>
                <a:cubicBezTo>
                  <a:pt x="842" y="5798"/>
                  <a:pt x="842" y="5804"/>
                  <a:pt x="834" y="5808"/>
                </a:cubicBezTo>
                <a:close/>
                <a:moveTo>
                  <a:pt x="960" y="6646"/>
                </a:moveTo>
                <a:cubicBezTo>
                  <a:pt x="960" y="6607"/>
                  <a:pt x="960" y="6568"/>
                  <a:pt x="960" y="6529"/>
                </a:cubicBezTo>
                <a:cubicBezTo>
                  <a:pt x="960" y="6568"/>
                  <a:pt x="960" y="6607"/>
                  <a:pt x="960" y="6646"/>
                </a:cubicBezTo>
                <a:close/>
                <a:moveTo>
                  <a:pt x="952" y="6138"/>
                </a:moveTo>
                <a:cubicBezTo>
                  <a:pt x="955" y="6175"/>
                  <a:pt x="959" y="6213"/>
                  <a:pt x="965" y="6250"/>
                </a:cubicBezTo>
                <a:cubicBezTo>
                  <a:pt x="959" y="6213"/>
                  <a:pt x="955" y="6175"/>
                  <a:pt x="952" y="6138"/>
                </a:cubicBezTo>
                <a:close/>
                <a:moveTo>
                  <a:pt x="962" y="4392"/>
                </a:moveTo>
                <a:cubicBezTo>
                  <a:pt x="948" y="4398"/>
                  <a:pt x="933" y="4404"/>
                  <a:pt x="918" y="4410"/>
                </a:cubicBezTo>
                <a:cubicBezTo>
                  <a:pt x="933" y="4404"/>
                  <a:pt x="948" y="4398"/>
                  <a:pt x="962" y="4392"/>
                </a:cubicBezTo>
                <a:cubicBezTo>
                  <a:pt x="968" y="4417"/>
                  <a:pt x="974" y="4442"/>
                  <a:pt x="980" y="4467"/>
                </a:cubicBezTo>
                <a:cubicBezTo>
                  <a:pt x="974" y="4442"/>
                  <a:pt x="968" y="4417"/>
                  <a:pt x="962" y="4392"/>
                </a:cubicBezTo>
                <a:cubicBezTo>
                  <a:pt x="948" y="4398"/>
                  <a:pt x="968" y="4417"/>
                  <a:pt x="962" y="4392"/>
                </a:cubicBezTo>
                <a:close/>
                <a:moveTo>
                  <a:pt x="1025" y="6545"/>
                </a:moveTo>
                <a:cubicBezTo>
                  <a:pt x="1028" y="6540"/>
                  <a:pt x="1039" y="6521"/>
                  <a:pt x="1025" y="6545"/>
                </a:cubicBezTo>
                <a:cubicBezTo>
                  <a:pt x="1025" y="6545"/>
                  <a:pt x="1027" y="6541"/>
                  <a:pt x="1025" y="6545"/>
                </a:cubicBezTo>
                <a:close/>
                <a:moveTo>
                  <a:pt x="1111" y="3887"/>
                </a:moveTo>
                <a:cubicBezTo>
                  <a:pt x="771" y="5183"/>
                  <a:pt x="1459" y="2560"/>
                  <a:pt x="1111" y="3887"/>
                </a:cubicBezTo>
                <a:cubicBezTo>
                  <a:pt x="1111" y="3884"/>
                  <a:pt x="1111" y="3884"/>
                  <a:pt x="1111" y="3887"/>
                </a:cubicBezTo>
                <a:close/>
                <a:moveTo>
                  <a:pt x="1173" y="3236"/>
                </a:moveTo>
                <a:cubicBezTo>
                  <a:pt x="1170" y="3231"/>
                  <a:pt x="1167" y="3225"/>
                  <a:pt x="1165" y="3220"/>
                </a:cubicBezTo>
                <a:cubicBezTo>
                  <a:pt x="1170" y="3225"/>
                  <a:pt x="1173" y="3230"/>
                  <a:pt x="1173" y="3236"/>
                </a:cubicBezTo>
                <a:close/>
                <a:moveTo>
                  <a:pt x="2146" y="6404"/>
                </a:moveTo>
                <a:cubicBezTo>
                  <a:pt x="2140" y="6409"/>
                  <a:pt x="2133" y="6411"/>
                  <a:pt x="2125" y="6412"/>
                </a:cubicBezTo>
                <a:cubicBezTo>
                  <a:pt x="2133" y="6411"/>
                  <a:pt x="2140" y="6409"/>
                  <a:pt x="2146" y="6404"/>
                </a:cubicBezTo>
                <a:close/>
                <a:moveTo>
                  <a:pt x="1664" y="6616"/>
                </a:moveTo>
                <a:cubicBezTo>
                  <a:pt x="1664" y="6644"/>
                  <a:pt x="1671" y="6673"/>
                  <a:pt x="1656" y="6699"/>
                </a:cubicBezTo>
                <a:cubicBezTo>
                  <a:pt x="1669" y="6676"/>
                  <a:pt x="1667" y="6641"/>
                  <a:pt x="1664" y="6616"/>
                </a:cubicBezTo>
                <a:cubicBezTo>
                  <a:pt x="1664" y="6616"/>
                  <a:pt x="1668" y="6649"/>
                  <a:pt x="1664" y="6616"/>
                </a:cubicBezTo>
                <a:close/>
                <a:moveTo>
                  <a:pt x="1636" y="6719"/>
                </a:moveTo>
                <a:cubicBezTo>
                  <a:pt x="1631" y="6721"/>
                  <a:pt x="1627" y="6723"/>
                  <a:pt x="1621" y="6725"/>
                </a:cubicBezTo>
                <a:cubicBezTo>
                  <a:pt x="1627" y="6723"/>
                  <a:pt x="1631" y="6721"/>
                  <a:pt x="1636" y="6719"/>
                </a:cubicBezTo>
                <a:close/>
                <a:moveTo>
                  <a:pt x="5826" y="4385"/>
                </a:moveTo>
                <a:cubicBezTo>
                  <a:pt x="5827" y="4399"/>
                  <a:pt x="5828" y="4412"/>
                  <a:pt x="5830" y="4425"/>
                </a:cubicBezTo>
                <a:cubicBezTo>
                  <a:pt x="5830" y="4424"/>
                  <a:pt x="5816" y="4425"/>
                  <a:pt x="5817" y="4425"/>
                </a:cubicBezTo>
                <a:cubicBezTo>
                  <a:pt x="5819" y="4412"/>
                  <a:pt x="5804" y="4395"/>
                  <a:pt x="5826" y="4385"/>
                </a:cubicBezTo>
                <a:cubicBezTo>
                  <a:pt x="5827" y="4399"/>
                  <a:pt x="5804" y="4395"/>
                  <a:pt x="5826" y="4385"/>
                </a:cubicBezTo>
                <a:close/>
                <a:moveTo>
                  <a:pt x="5799" y="4901"/>
                </a:moveTo>
                <a:cubicBezTo>
                  <a:pt x="5796" y="4927"/>
                  <a:pt x="5811" y="4874"/>
                  <a:pt x="5807" y="4867"/>
                </a:cubicBezTo>
                <a:cubicBezTo>
                  <a:pt x="5809" y="4879"/>
                  <a:pt x="5806" y="4890"/>
                  <a:pt x="5799" y="4901"/>
                </a:cubicBezTo>
                <a:cubicBezTo>
                  <a:pt x="5799" y="4904"/>
                  <a:pt x="5808" y="4882"/>
                  <a:pt x="5799" y="4901"/>
                </a:cubicBezTo>
                <a:close/>
                <a:moveTo>
                  <a:pt x="5797" y="4914"/>
                </a:moveTo>
                <a:cubicBezTo>
                  <a:pt x="5802" y="4931"/>
                  <a:pt x="5802" y="4948"/>
                  <a:pt x="5796" y="4964"/>
                </a:cubicBezTo>
                <a:cubicBezTo>
                  <a:pt x="5802" y="4948"/>
                  <a:pt x="5802" y="4931"/>
                  <a:pt x="5797" y="4914"/>
                </a:cubicBezTo>
                <a:cubicBezTo>
                  <a:pt x="5797" y="4927"/>
                  <a:pt x="5797" y="4927"/>
                  <a:pt x="5797" y="4914"/>
                </a:cubicBezTo>
                <a:close/>
                <a:moveTo>
                  <a:pt x="5797" y="4754"/>
                </a:moveTo>
                <a:cubicBezTo>
                  <a:pt x="5811" y="4752"/>
                  <a:pt x="5799" y="4754"/>
                  <a:pt x="5797" y="4754"/>
                </a:cubicBezTo>
                <a:cubicBezTo>
                  <a:pt x="5799" y="4754"/>
                  <a:pt x="5797" y="4754"/>
                  <a:pt x="5797" y="4754"/>
                </a:cubicBezTo>
                <a:close/>
                <a:moveTo>
                  <a:pt x="5795" y="4756"/>
                </a:moveTo>
                <a:cubicBezTo>
                  <a:pt x="5796" y="4764"/>
                  <a:pt x="5798" y="4772"/>
                  <a:pt x="5799" y="4779"/>
                </a:cubicBezTo>
                <a:cubicBezTo>
                  <a:pt x="5789" y="4764"/>
                  <a:pt x="5787" y="4756"/>
                  <a:pt x="5795" y="4756"/>
                </a:cubicBezTo>
                <a:cubicBezTo>
                  <a:pt x="5796" y="4764"/>
                  <a:pt x="5795" y="4756"/>
                  <a:pt x="5795" y="4756"/>
                </a:cubicBezTo>
                <a:close/>
                <a:moveTo>
                  <a:pt x="5703" y="3675"/>
                </a:moveTo>
                <a:cubicBezTo>
                  <a:pt x="5701" y="3681"/>
                  <a:pt x="5697" y="3685"/>
                  <a:pt x="5691" y="3683"/>
                </a:cubicBezTo>
                <a:cubicBezTo>
                  <a:pt x="5697" y="3685"/>
                  <a:pt x="5701" y="3681"/>
                  <a:pt x="5703" y="3675"/>
                </a:cubicBezTo>
                <a:close/>
                <a:moveTo>
                  <a:pt x="5698" y="3752"/>
                </a:moveTo>
                <a:cubicBezTo>
                  <a:pt x="5692" y="3768"/>
                  <a:pt x="5680" y="3776"/>
                  <a:pt x="5664" y="3778"/>
                </a:cubicBezTo>
                <a:cubicBezTo>
                  <a:pt x="5684" y="3778"/>
                  <a:pt x="5693" y="3766"/>
                  <a:pt x="5698" y="3752"/>
                </a:cubicBezTo>
                <a:cubicBezTo>
                  <a:pt x="5693" y="3766"/>
                  <a:pt x="5693" y="3766"/>
                  <a:pt x="5698" y="3752"/>
                </a:cubicBezTo>
                <a:close/>
                <a:moveTo>
                  <a:pt x="5662" y="4294"/>
                </a:moveTo>
                <a:cubicBezTo>
                  <a:pt x="5674" y="4295"/>
                  <a:pt x="5685" y="4292"/>
                  <a:pt x="5695" y="4287"/>
                </a:cubicBezTo>
                <a:cubicBezTo>
                  <a:pt x="5680" y="4299"/>
                  <a:pt x="5573" y="4342"/>
                  <a:pt x="5557" y="4319"/>
                </a:cubicBezTo>
                <a:cubicBezTo>
                  <a:pt x="5575" y="4345"/>
                  <a:pt x="5648" y="4301"/>
                  <a:pt x="5662" y="4294"/>
                </a:cubicBezTo>
                <a:cubicBezTo>
                  <a:pt x="5674" y="4293"/>
                  <a:pt x="5597" y="4323"/>
                  <a:pt x="5662" y="4294"/>
                </a:cubicBezTo>
                <a:close/>
                <a:moveTo>
                  <a:pt x="5558" y="5566"/>
                </a:moveTo>
                <a:cubicBezTo>
                  <a:pt x="5555" y="5570"/>
                  <a:pt x="5552" y="5573"/>
                  <a:pt x="5549" y="5577"/>
                </a:cubicBezTo>
                <a:cubicBezTo>
                  <a:pt x="5549" y="5572"/>
                  <a:pt x="5552" y="5569"/>
                  <a:pt x="5558" y="5566"/>
                </a:cubicBezTo>
                <a:close/>
                <a:moveTo>
                  <a:pt x="5569" y="3453"/>
                </a:moveTo>
                <a:cubicBezTo>
                  <a:pt x="5592" y="3453"/>
                  <a:pt x="5603" y="3468"/>
                  <a:pt x="5604" y="3490"/>
                </a:cubicBezTo>
                <a:cubicBezTo>
                  <a:pt x="5603" y="3463"/>
                  <a:pt x="5560" y="3433"/>
                  <a:pt x="5542" y="3465"/>
                </a:cubicBezTo>
                <a:cubicBezTo>
                  <a:pt x="5549" y="3455"/>
                  <a:pt x="5557" y="3452"/>
                  <a:pt x="5569" y="3453"/>
                </a:cubicBezTo>
                <a:cubicBezTo>
                  <a:pt x="5596" y="3453"/>
                  <a:pt x="5555" y="3452"/>
                  <a:pt x="5569" y="3453"/>
                </a:cubicBezTo>
                <a:close/>
                <a:moveTo>
                  <a:pt x="5388" y="353"/>
                </a:moveTo>
                <a:cubicBezTo>
                  <a:pt x="5388" y="353"/>
                  <a:pt x="5388" y="354"/>
                  <a:pt x="5388" y="354"/>
                </a:cubicBezTo>
                <a:cubicBezTo>
                  <a:pt x="5393" y="322"/>
                  <a:pt x="5397" y="290"/>
                  <a:pt x="5402" y="257"/>
                </a:cubicBezTo>
                <a:cubicBezTo>
                  <a:pt x="5404" y="299"/>
                  <a:pt x="5441" y="275"/>
                  <a:pt x="5455" y="296"/>
                </a:cubicBezTo>
                <a:cubicBezTo>
                  <a:pt x="5474" y="326"/>
                  <a:pt x="5466" y="366"/>
                  <a:pt x="5466" y="403"/>
                </a:cubicBezTo>
                <a:cubicBezTo>
                  <a:pt x="5465" y="500"/>
                  <a:pt x="5472" y="593"/>
                  <a:pt x="5479" y="690"/>
                </a:cubicBezTo>
                <a:cubicBezTo>
                  <a:pt x="5490" y="827"/>
                  <a:pt x="5481" y="983"/>
                  <a:pt x="5481" y="1126"/>
                </a:cubicBezTo>
                <a:cubicBezTo>
                  <a:pt x="5482" y="1518"/>
                  <a:pt x="5495" y="1911"/>
                  <a:pt x="5485" y="2303"/>
                </a:cubicBezTo>
                <a:cubicBezTo>
                  <a:pt x="5476" y="2689"/>
                  <a:pt x="5482" y="3076"/>
                  <a:pt x="5481" y="3462"/>
                </a:cubicBezTo>
                <a:cubicBezTo>
                  <a:pt x="5481" y="3651"/>
                  <a:pt x="5481" y="3840"/>
                  <a:pt x="5482" y="4029"/>
                </a:cubicBezTo>
                <a:cubicBezTo>
                  <a:pt x="5483" y="4124"/>
                  <a:pt x="5483" y="4220"/>
                  <a:pt x="5483" y="4315"/>
                </a:cubicBezTo>
                <a:cubicBezTo>
                  <a:pt x="5483" y="4355"/>
                  <a:pt x="5454" y="4533"/>
                  <a:pt x="5491" y="4548"/>
                </a:cubicBezTo>
                <a:cubicBezTo>
                  <a:pt x="5442" y="4531"/>
                  <a:pt x="5458" y="4802"/>
                  <a:pt x="5410" y="4809"/>
                </a:cubicBezTo>
                <a:cubicBezTo>
                  <a:pt x="5407" y="4718"/>
                  <a:pt x="5413" y="4629"/>
                  <a:pt x="5414" y="4541"/>
                </a:cubicBezTo>
                <a:cubicBezTo>
                  <a:pt x="5414" y="4532"/>
                  <a:pt x="5408" y="4431"/>
                  <a:pt x="5405" y="4429"/>
                </a:cubicBezTo>
                <a:cubicBezTo>
                  <a:pt x="5391" y="4414"/>
                  <a:pt x="5322" y="4419"/>
                  <a:pt x="5310" y="4439"/>
                </a:cubicBezTo>
                <a:cubicBezTo>
                  <a:pt x="5343" y="4384"/>
                  <a:pt x="5375" y="4458"/>
                  <a:pt x="5380" y="4370"/>
                </a:cubicBezTo>
                <a:cubicBezTo>
                  <a:pt x="5378" y="4408"/>
                  <a:pt x="5365" y="4421"/>
                  <a:pt x="5405" y="4429"/>
                </a:cubicBezTo>
                <a:cubicBezTo>
                  <a:pt x="5415" y="4409"/>
                  <a:pt x="5414" y="4390"/>
                  <a:pt x="5403" y="4373"/>
                </a:cubicBezTo>
                <a:cubicBezTo>
                  <a:pt x="5384" y="4376"/>
                  <a:pt x="5382" y="4366"/>
                  <a:pt x="5397" y="4343"/>
                </a:cubicBezTo>
                <a:cubicBezTo>
                  <a:pt x="5387" y="4306"/>
                  <a:pt x="5391" y="4284"/>
                  <a:pt x="5391" y="4249"/>
                </a:cubicBezTo>
                <a:cubicBezTo>
                  <a:pt x="5391" y="4162"/>
                  <a:pt x="5397" y="4075"/>
                  <a:pt x="5412" y="3991"/>
                </a:cubicBezTo>
                <a:cubicBezTo>
                  <a:pt x="5425" y="3917"/>
                  <a:pt x="5410" y="3838"/>
                  <a:pt x="5414" y="3762"/>
                </a:cubicBezTo>
                <a:cubicBezTo>
                  <a:pt x="5418" y="3666"/>
                  <a:pt x="5415" y="3569"/>
                  <a:pt x="5415" y="3473"/>
                </a:cubicBezTo>
                <a:cubicBezTo>
                  <a:pt x="5414" y="3083"/>
                  <a:pt x="5414" y="2693"/>
                  <a:pt x="5413" y="2304"/>
                </a:cubicBezTo>
                <a:cubicBezTo>
                  <a:pt x="5413" y="1944"/>
                  <a:pt x="5402" y="1586"/>
                  <a:pt x="5398" y="1228"/>
                </a:cubicBezTo>
                <a:cubicBezTo>
                  <a:pt x="5396" y="1059"/>
                  <a:pt x="5398" y="891"/>
                  <a:pt x="5399" y="722"/>
                </a:cubicBezTo>
                <a:cubicBezTo>
                  <a:pt x="5399" y="633"/>
                  <a:pt x="5398" y="545"/>
                  <a:pt x="5394" y="456"/>
                </a:cubicBezTo>
                <a:cubicBezTo>
                  <a:pt x="5393" y="438"/>
                  <a:pt x="5400" y="365"/>
                  <a:pt x="5388" y="353"/>
                </a:cubicBezTo>
                <a:cubicBezTo>
                  <a:pt x="5365" y="331"/>
                  <a:pt x="5321" y="342"/>
                  <a:pt x="5297" y="312"/>
                </a:cubicBezTo>
                <a:cubicBezTo>
                  <a:pt x="5319" y="339"/>
                  <a:pt x="5356" y="345"/>
                  <a:pt x="5388" y="353"/>
                </a:cubicBezTo>
                <a:close/>
                <a:moveTo>
                  <a:pt x="5385" y="5710"/>
                </a:moveTo>
                <a:cubicBezTo>
                  <a:pt x="5380" y="5706"/>
                  <a:pt x="5375" y="5706"/>
                  <a:pt x="5369" y="5712"/>
                </a:cubicBezTo>
                <a:cubicBezTo>
                  <a:pt x="5375" y="5706"/>
                  <a:pt x="5380" y="5706"/>
                  <a:pt x="5385" y="5710"/>
                </a:cubicBezTo>
                <a:close/>
                <a:moveTo>
                  <a:pt x="5379" y="4001"/>
                </a:moveTo>
                <a:cubicBezTo>
                  <a:pt x="5373" y="4001"/>
                  <a:pt x="5371" y="3995"/>
                  <a:pt x="5374" y="3984"/>
                </a:cubicBezTo>
                <a:cubicBezTo>
                  <a:pt x="5376" y="3990"/>
                  <a:pt x="5377" y="3995"/>
                  <a:pt x="5379" y="4001"/>
                </a:cubicBezTo>
                <a:close/>
                <a:moveTo>
                  <a:pt x="5376" y="1520"/>
                </a:moveTo>
                <a:cubicBezTo>
                  <a:pt x="5376" y="1528"/>
                  <a:pt x="5377" y="1536"/>
                  <a:pt x="5383" y="1542"/>
                </a:cubicBezTo>
                <a:cubicBezTo>
                  <a:pt x="5377" y="1536"/>
                  <a:pt x="5376" y="1528"/>
                  <a:pt x="5376" y="1520"/>
                </a:cubicBezTo>
                <a:close/>
                <a:moveTo>
                  <a:pt x="5374" y="3852"/>
                </a:moveTo>
                <a:cubicBezTo>
                  <a:pt x="5372" y="3834"/>
                  <a:pt x="5371" y="3817"/>
                  <a:pt x="5369" y="3800"/>
                </a:cubicBezTo>
                <a:cubicBezTo>
                  <a:pt x="5371" y="3817"/>
                  <a:pt x="5372" y="3834"/>
                  <a:pt x="5374" y="3852"/>
                </a:cubicBezTo>
                <a:cubicBezTo>
                  <a:pt x="5374" y="3852"/>
                  <a:pt x="5374" y="3852"/>
                  <a:pt x="5374" y="3852"/>
                </a:cubicBezTo>
                <a:cubicBezTo>
                  <a:pt x="5372" y="3834"/>
                  <a:pt x="5374" y="3852"/>
                  <a:pt x="5374" y="3852"/>
                </a:cubicBezTo>
                <a:close/>
                <a:moveTo>
                  <a:pt x="5349" y="1125"/>
                </a:moveTo>
                <a:cubicBezTo>
                  <a:pt x="5355" y="1129"/>
                  <a:pt x="5361" y="1134"/>
                  <a:pt x="5367" y="1140"/>
                </a:cubicBezTo>
                <a:cubicBezTo>
                  <a:pt x="5350" y="1105"/>
                  <a:pt x="5297" y="1144"/>
                  <a:pt x="5293" y="1091"/>
                </a:cubicBezTo>
                <a:cubicBezTo>
                  <a:pt x="5295" y="1123"/>
                  <a:pt x="5322" y="1128"/>
                  <a:pt x="5349" y="1125"/>
                </a:cubicBezTo>
                <a:cubicBezTo>
                  <a:pt x="5354" y="1130"/>
                  <a:pt x="5317" y="1128"/>
                  <a:pt x="5349" y="1125"/>
                </a:cubicBezTo>
                <a:close/>
                <a:moveTo>
                  <a:pt x="5271" y="4030"/>
                </a:moveTo>
                <a:cubicBezTo>
                  <a:pt x="5271" y="4027"/>
                  <a:pt x="5270" y="4024"/>
                  <a:pt x="5269" y="4021"/>
                </a:cubicBezTo>
                <a:cubicBezTo>
                  <a:pt x="5270" y="4024"/>
                  <a:pt x="5271" y="4027"/>
                  <a:pt x="5271" y="4030"/>
                </a:cubicBezTo>
                <a:close/>
                <a:moveTo>
                  <a:pt x="5259" y="5556"/>
                </a:moveTo>
                <a:cubicBezTo>
                  <a:pt x="5263" y="5483"/>
                  <a:pt x="5266" y="5410"/>
                  <a:pt x="5268" y="5337"/>
                </a:cubicBezTo>
                <a:cubicBezTo>
                  <a:pt x="5267" y="5392"/>
                  <a:pt x="5264" y="5447"/>
                  <a:pt x="5262" y="5501"/>
                </a:cubicBezTo>
                <a:cubicBezTo>
                  <a:pt x="5260" y="5533"/>
                  <a:pt x="5264" y="5543"/>
                  <a:pt x="5244" y="5555"/>
                </a:cubicBezTo>
                <a:cubicBezTo>
                  <a:pt x="5234" y="5561"/>
                  <a:pt x="5181" y="5554"/>
                  <a:pt x="5171" y="5553"/>
                </a:cubicBezTo>
                <a:cubicBezTo>
                  <a:pt x="5200" y="5554"/>
                  <a:pt x="5230" y="5555"/>
                  <a:pt x="5259" y="5556"/>
                </a:cubicBezTo>
                <a:cubicBezTo>
                  <a:pt x="5263" y="5483"/>
                  <a:pt x="5230" y="5555"/>
                  <a:pt x="5259" y="5556"/>
                </a:cubicBezTo>
                <a:close/>
                <a:moveTo>
                  <a:pt x="5206" y="4302"/>
                </a:moveTo>
                <a:cubicBezTo>
                  <a:pt x="5178" y="4315"/>
                  <a:pt x="5170" y="4350"/>
                  <a:pt x="5169" y="4383"/>
                </a:cubicBezTo>
                <a:cubicBezTo>
                  <a:pt x="5170" y="4350"/>
                  <a:pt x="5178" y="4315"/>
                  <a:pt x="5206" y="4302"/>
                </a:cubicBezTo>
                <a:close/>
                <a:moveTo>
                  <a:pt x="5183" y="4096"/>
                </a:moveTo>
                <a:cubicBezTo>
                  <a:pt x="5181" y="4084"/>
                  <a:pt x="5176" y="4075"/>
                  <a:pt x="5168" y="4069"/>
                </a:cubicBezTo>
                <a:cubicBezTo>
                  <a:pt x="5176" y="4075"/>
                  <a:pt x="5181" y="4084"/>
                  <a:pt x="5183" y="4096"/>
                </a:cubicBezTo>
                <a:close/>
                <a:moveTo>
                  <a:pt x="5119" y="4434"/>
                </a:moveTo>
                <a:cubicBezTo>
                  <a:pt x="5107" y="4449"/>
                  <a:pt x="5096" y="4463"/>
                  <a:pt x="5084" y="4478"/>
                </a:cubicBezTo>
                <a:cubicBezTo>
                  <a:pt x="5096" y="4463"/>
                  <a:pt x="5107" y="4449"/>
                  <a:pt x="5119" y="4434"/>
                </a:cubicBezTo>
                <a:close/>
                <a:moveTo>
                  <a:pt x="4179" y="4529"/>
                </a:moveTo>
                <a:cubicBezTo>
                  <a:pt x="4179" y="4512"/>
                  <a:pt x="4180" y="4495"/>
                  <a:pt x="4180" y="4478"/>
                </a:cubicBezTo>
                <a:cubicBezTo>
                  <a:pt x="4197" y="4484"/>
                  <a:pt x="4215" y="4490"/>
                  <a:pt x="4232" y="4495"/>
                </a:cubicBezTo>
                <a:cubicBezTo>
                  <a:pt x="4234" y="4465"/>
                  <a:pt x="4237" y="4435"/>
                  <a:pt x="4240" y="4405"/>
                </a:cubicBezTo>
                <a:cubicBezTo>
                  <a:pt x="4237" y="4432"/>
                  <a:pt x="4244" y="4501"/>
                  <a:pt x="4223" y="4522"/>
                </a:cubicBezTo>
                <a:cubicBezTo>
                  <a:pt x="4256" y="4489"/>
                  <a:pt x="4198" y="4484"/>
                  <a:pt x="4180" y="4478"/>
                </a:cubicBezTo>
                <a:cubicBezTo>
                  <a:pt x="4180" y="4495"/>
                  <a:pt x="4179" y="4512"/>
                  <a:pt x="4179" y="4529"/>
                </a:cubicBezTo>
                <a:cubicBezTo>
                  <a:pt x="4145" y="4533"/>
                  <a:pt x="4106" y="4476"/>
                  <a:pt x="4122" y="4464"/>
                </a:cubicBezTo>
                <a:cubicBezTo>
                  <a:pt x="4108" y="4475"/>
                  <a:pt x="4144" y="4533"/>
                  <a:pt x="4179" y="4529"/>
                </a:cubicBezTo>
                <a:cubicBezTo>
                  <a:pt x="4179" y="4512"/>
                  <a:pt x="4124" y="4536"/>
                  <a:pt x="4179" y="4529"/>
                </a:cubicBezTo>
                <a:close/>
                <a:moveTo>
                  <a:pt x="4044" y="4222"/>
                </a:moveTo>
                <a:cubicBezTo>
                  <a:pt x="4042" y="4159"/>
                  <a:pt x="4039" y="4097"/>
                  <a:pt x="4049" y="4035"/>
                </a:cubicBezTo>
                <a:cubicBezTo>
                  <a:pt x="4051" y="4039"/>
                  <a:pt x="4139" y="4041"/>
                  <a:pt x="4139" y="4045"/>
                </a:cubicBezTo>
                <a:cubicBezTo>
                  <a:pt x="4119" y="4042"/>
                  <a:pt x="4099" y="4040"/>
                  <a:pt x="4079" y="4038"/>
                </a:cubicBezTo>
                <a:cubicBezTo>
                  <a:pt x="4048" y="4024"/>
                  <a:pt x="4037" y="4036"/>
                  <a:pt x="4045" y="4072"/>
                </a:cubicBezTo>
                <a:cubicBezTo>
                  <a:pt x="4029" y="4111"/>
                  <a:pt x="4043" y="4180"/>
                  <a:pt x="4044" y="4222"/>
                </a:cubicBezTo>
                <a:cubicBezTo>
                  <a:pt x="4042" y="4159"/>
                  <a:pt x="4042" y="4159"/>
                  <a:pt x="4044" y="4222"/>
                </a:cubicBezTo>
                <a:close/>
                <a:moveTo>
                  <a:pt x="4110" y="4374"/>
                </a:moveTo>
                <a:cubicBezTo>
                  <a:pt x="4115" y="4373"/>
                  <a:pt x="4120" y="4372"/>
                  <a:pt x="4126" y="4371"/>
                </a:cubicBezTo>
                <a:cubicBezTo>
                  <a:pt x="4113" y="4371"/>
                  <a:pt x="4103" y="4376"/>
                  <a:pt x="4096" y="4386"/>
                </a:cubicBezTo>
                <a:cubicBezTo>
                  <a:pt x="4101" y="4382"/>
                  <a:pt x="4105" y="4378"/>
                  <a:pt x="4110" y="4374"/>
                </a:cubicBezTo>
                <a:cubicBezTo>
                  <a:pt x="4115" y="4373"/>
                  <a:pt x="4106" y="4380"/>
                  <a:pt x="4110" y="4374"/>
                </a:cubicBezTo>
                <a:close/>
                <a:moveTo>
                  <a:pt x="4057" y="3747"/>
                </a:moveTo>
                <a:cubicBezTo>
                  <a:pt x="4119" y="3749"/>
                  <a:pt x="4140" y="3734"/>
                  <a:pt x="4139" y="3797"/>
                </a:cubicBezTo>
                <a:cubicBezTo>
                  <a:pt x="4110" y="3804"/>
                  <a:pt x="4022" y="3817"/>
                  <a:pt x="4057" y="3747"/>
                </a:cubicBezTo>
                <a:close/>
                <a:moveTo>
                  <a:pt x="4045" y="3853"/>
                </a:moveTo>
                <a:cubicBezTo>
                  <a:pt x="4045" y="3901"/>
                  <a:pt x="4034" y="3932"/>
                  <a:pt x="4093" y="3932"/>
                </a:cubicBezTo>
                <a:cubicBezTo>
                  <a:pt x="4034" y="3932"/>
                  <a:pt x="4045" y="3901"/>
                  <a:pt x="4045" y="3853"/>
                </a:cubicBezTo>
                <a:close/>
                <a:moveTo>
                  <a:pt x="4041" y="3929"/>
                </a:moveTo>
                <a:cubicBezTo>
                  <a:pt x="4039" y="3938"/>
                  <a:pt x="4043" y="3995"/>
                  <a:pt x="4042" y="4007"/>
                </a:cubicBezTo>
                <a:cubicBezTo>
                  <a:pt x="4043" y="3995"/>
                  <a:pt x="4039" y="3938"/>
                  <a:pt x="4041" y="3929"/>
                </a:cubicBezTo>
                <a:close/>
                <a:moveTo>
                  <a:pt x="4040" y="4295"/>
                </a:moveTo>
                <a:cubicBezTo>
                  <a:pt x="4041" y="4302"/>
                  <a:pt x="4039" y="4305"/>
                  <a:pt x="4036" y="4305"/>
                </a:cubicBezTo>
                <a:cubicBezTo>
                  <a:pt x="4037" y="4302"/>
                  <a:pt x="4039" y="4298"/>
                  <a:pt x="4040" y="4295"/>
                </a:cubicBezTo>
                <a:close/>
                <a:moveTo>
                  <a:pt x="4054" y="4390"/>
                </a:moveTo>
                <a:cubicBezTo>
                  <a:pt x="4055" y="4373"/>
                  <a:pt x="4056" y="4356"/>
                  <a:pt x="4057" y="4339"/>
                </a:cubicBezTo>
                <a:cubicBezTo>
                  <a:pt x="4055" y="4364"/>
                  <a:pt x="4050" y="4379"/>
                  <a:pt x="4042" y="4397"/>
                </a:cubicBezTo>
                <a:cubicBezTo>
                  <a:pt x="4033" y="4415"/>
                  <a:pt x="4014" y="4407"/>
                  <a:pt x="4015" y="4438"/>
                </a:cubicBezTo>
                <a:cubicBezTo>
                  <a:pt x="4014" y="4413"/>
                  <a:pt x="4032" y="4398"/>
                  <a:pt x="4054" y="4390"/>
                </a:cubicBezTo>
                <a:cubicBezTo>
                  <a:pt x="4055" y="4373"/>
                  <a:pt x="4024" y="4400"/>
                  <a:pt x="4054" y="4390"/>
                </a:cubicBezTo>
                <a:close/>
                <a:moveTo>
                  <a:pt x="3938" y="4621"/>
                </a:moveTo>
                <a:cubicBezTo>
                  <a:pt x="3935" y="4617"/>
                  <a:pt x="3923" y="4603"/>
                  <a:pt x="3938" y="4621"/>
                </a:cubicBezTo>
                <a:cubicBezTo>
                  <a:pt x="3938" y="4621"/>
                  <a:pt x="3936" y="4619"/>
                  <a:pt x="3938" y="4621"/>
                </a:cubicBezTo>
                <a:close/>
                <a:moveTo>
                  <a:pt x="3920" y="4249"/>
                </a:moveTo>
                <a:cubicBezTo>
                  <a:pt x="3910" y="4239"/>
                  <a:pt x="3899" y="4237"/>
                  <a:pt x="3887" y="4241"/>
                </a:cubicBezTo>
                <a:cubicBezTo>
                  <a:pt x="3899" y="4237"/>
                  <a:pt x="3910" y="4239"/>
                  <a:pt x="3920" y="4249"/>
                </a:cubicBezTo>
                <a:cubicBezTo>
                  <a:pt x="3912" y="4245"/>
                  <a:pt x="3912" y="4245"/>
                  <a:pt x="3920" y="4249"/>
                </a:cubicBezTo>
                <a:close/>
                <a:moveTo>
                  <a:pt x="3853" y="4161"/>
                </a:moveTo>
                <a:cubicBezTo>
                  <a:pt x="3865" y="4164"/>
                  <a:pt x="3877" y="4166"/>
                  <a:pt x="3889" y="4169"/>
                </a:cubicBezTo>
                <a:cubicBezTo>
                  <a:pt x="3835" y="4157"/>
                  <a:pt x="3861" y="4136"/>
                  <a:pt x="3817" y="4119"/>
                </a:cubicBezTo>
                <a:cubicBezTo>
                  <a:pt x="3835" y="4127"/>
                  <a:pt x="3847" y="4142"/>
                  <a:pt x="3853" y="4161"/>
                </a:cubicBezTo>
                <a:cubicBezTo>
                  <a:pt x="3865" y="4164"/>
                  <a:pt x="3847" y="4141"/>
                  <a:pt x="3853" y="4161"/>
                </a:cubicBezTo>
                <a:close/>
                <a:moveTo>
                  <a:pt x="3833" y="4183"/>
                </a:moveTo>
                <a:cubicBezTo>
                  <a:pt x="3832" y="4187"/>
                  <a:pt x="3832" y="4215"/>
                  <a:pt x="3828" y="4219"/>
                </a:cubicBezTo>
                <a:cubicBezTo>
                  <a:pt x="3832" y="4208"/>
                  <a:pt x="3830" y="4194"/>
                  <a:pt x="3833" y="4183"/>
                </a:cubicBezTo>
                <a:cubicBezTo>
                  <a:pt x="3830" y="4194"/>
                  <a:pt x="3830" y="4194"/>
                  <a:pt x="3833" y="4183"/>
                </a:cubicBezTo>
                <a:close/>
                <a:moveTo>
                  <a:pt x="3814" y="4442"/>
                </a:moveTo>
                <a:cubicBezTo>
                  <a:pt x="3813" y="4442"/>
                  <a:pt x="3813" y="4442"/>
                  <a:pt x="3813" y="4442"/>
                </a:cubicBezTo>
                <a:cubicBezTo>
                  <a:pt x="3813" y="4442"/>
                  <a:pt x="3807" y="4474"/>
                  <a:pt x="3814" y="4442"/>
                </a:cubicBezTo>
                <a:close/>
                <a:moveTo>
                  <a:pt x="3800" y="4442"/>
                </a:moveTo>
                <a:cubicBezTo>
                  <a:pt x="3800" y="4450"/>
                  <a:pt x="3792" y="4449"/>
                  <a:pt x="3777" y="4439"/>
                </a:cubicBezTo>
                <a:cubicBezTo>
                  <a:pt x="3785" y="4440"/>
                  <a:pt x="3792" y="4441"/>
                  <a:pt x="3800" y="4442"/>
                </a:cubicBezTo>
                <a:cubicBezTo>
                  <a:pt x="3800" y="4442"/>
                  <a:pt x="3793" y="4439"/>
                  <a:pt x="3800" y="4442"/>
                </a:cubicBezTo>
                <a:close/>
                <a:moveTo>
                  <a:pt x="3669" y="4526"/>
                </a:moveTo>
                <a:cubicBezTo>
                  <a:pt x="3701" y="4526"/>
                  <a:pt x="3665" y="4668"/>
                  <a:pt x="3661" y="4678"/>
                </a:cubicBezTo>
                <a:cubicBezTo>
                  <a:pt x="3678" y="4628"/>
                  <a:pt x="3690" y="4576"/>
                  <a:pt x="3669" y="4526"/>
                </a:cubicBezTo>
                <a:cubicBezTo>
                  <a:pt x="3669" y="4526"/>
                  <a:pt x="3692" y="4580"/>
                  <a:pt x="3669" y="4526"/>
                </a:cubicBezTo>
                <a:close/>
                <a:moveTo>
                  <a:pt x="3626" y="4978"/>
                </a:moveTo>
                <a:cubicBezTo>
                  <a:pt x="3626" y="4978"/>
                  <a:pt x="3626" y="4978"/>
                  <a:pt x="3626" y="4978"/>
                </a:cubicBezTo>
                <a:cubicBezTo>
                  <a:pt x="3627" y="5009"/>
                  <a:pt x="3624" y="5048"/>
                  <a:pt x="3598" y="5069"/>
                </a:cubicBezTo>
                <a:cubicBezTo>
                  <a:pt x="3624" y="5048"/>
                  <a:pt x="3627" y="5009"/>
                  <a:pt x="3626" y="4978"/>
                </a:cubicBezTo>
                <a:close/>
                <a:moveTo>
                  <a:pt x="3594" y="2586"/>
                </a:moveTo>
                <a:cubicBezTo>
                  <a:pt x="3642" y="2590"/>
                  <a:pt x="3618" y="2625"/>
                  <a:pt x="3621" y="2648"/>
                </a:cubicBezTo>
                <a:cubicBezTo>
                  <a:pt x="3572" y="2649"/>
                  <a:pt x="3589" y="2626"/>
                  <a:pt x="3594" y="2586"/>
                </a:cubicBezTo>
                <a:cubicBezTo>
                  <a:pt x="3642" y="2590"/>
                  <a:pt x="3592" y="2602"/>
                  <a:pt x="3594" y="2586"/>
                </a:cubicBezTo>
                <a:close/>
                <a:moveTo>
                  <a:pt x="3569" y="4393"/>
                </a:moveTo>
                <a:cubicBezTo>
                  <a:pt x="3578" y="4390"/>
                  <a:pt x="3587" y="4387"/>
                  <a:pt x="3596" y="4384"/>
                </a:cubicBezTo>
                <a:cubicBezTo>
                  <a:pt x="3587" y="4387"/>
                  <a:pt x="3578" y="4390"/>
                  <a:pt x="3569" y="4393"/>
                </a:cubicBezTo>
                <a:cubicBezTo>
                  <a:pt x="3569" y="4393"/>
                  <a:pt x="3569" y="4393"/>
                  <a:pt x="3569" y="4393"/>
                </a:cubicBezTo>
                <a:cubicBezTo>
                  <a:pt x="3578" y="4388"/>
                  <a:pt x="3569" y="4393"/>
                  <a:pt x="3569" y="4393"/>
                </a:cubicBezTo>
                <a:close/>
                <a:moveTo>
                  <a:pt x="3546" y="2967"/>
                </a:moveTo>
                <a:cubicBezTo>
                  <a:pt x="3551" y="2963"/>
                  <a:pt x="3557" y="2960"/>
                  <a:pt x="3563" y="2957"/>
                </a:cubicBezTo>
                <a:cubicBezTo>
                  <a:pt x="3551" y="2964"/>
                  <a:pt x="3539" y="2970"/>
                  <a:pt x="3527" y="2977"/>
                </a:cubicBezTo>
                <a:cubicBezTo>
                  <a:pt x="3533" y="2974"/>
                  <a:pt x="3539" y="2970"/>
                  <a:pt x="3546" y="2967"/>
                </a:cubicBezTo>
                <a:cubicBezTo>
                  <a:pt x="3553" y="2961"/>
                  <a:pt x="3539" y="2972"/>
                  <a:pt x="3546" y="2967"/>
                </a:cubicBezTo>
                <a:close/>
                <a:moveTo>
                  <a:pt x="3536" y="4011"/>
                </a:moveTo>
                <a:cubicBezTo>
                  <a:pt x="3536" y="4016"/>
                  <a:pt x="3532" y="4030"/>
                  <a:pt x="3536" y="4011"/>
                </a:cubicBezTo>
                <a:cubicBezTo>
                  <a:pt x="3536" y="4011"/>
                  <a:pt x="3536" y="4015"/>
                  <a:pt x="3536" y="4011"/>
                </a:cubicBezTo>
                <a:close/>
                <a:moveTo>
                  <a:pt x="3452" y="4880"/>
                </a:moveTo>
                <a:cubicBezTo>
                  <a:pt x="3483" y="4849"/>
                  <a:pt x="3526" y="4839"/>
                  <a:pt x="3566" y="4827"/>
                </a:cubicBezTo>
                <a:cubicBezTo>
                  <a:pt x="3531" y="4837"/>
                  <a:pt x="3444" y="4853"/>
                  <a:pt x="3450" y="4903"/>
                </a:cubicBezTo>
                <a:cubicBezTo>
                  <a:pt x="3451" y="4895"/>
                  <a:pt x="3451" y="4888"/>
                  <a:pt x="3452" y="4880"/>
                </a:cubicBezTo>
                <a:cubicBezTo>
                  <a:pt x="3483" y="4848"/>
                  <a:pt x="3450" y="4889"/>
                  <a:pt x="3452" y="4880"/>
                </a:cubicBezTo>
                <a:close/>
                <a:moveTo>
                  <a:pt x="3503" y="4979"/>
                </a:moveTo>
                <a:cubicBezTo>
                  <a:pt x="3528" y="4983"/>
                  <a:pt x="3538" y="4976"/>
                  <a:pt x="3532" y="4956"/>
                </a:cubicBezTo>
                <a:cubicBezTo>
                  <a:pt x="3538" y="4976"/>
                  <a:pt x="3528" y="4983"/>
                  <a:pt x="3503" y="4979"/>
                </a:cubicBezTo>
                <a:close/>
                <a:moveTo>
                  <a:pt x="3492" y="5223"/>
                </a:moveTo>
                <a:cubicBezTo>
                  <a:pt x="3478" y="5228"/>
                  <a:pt x="3484" y="5226"/>
                  <a:pt x="3492" y="5223"/>
                </a:cubicBezTo>
                <a:cubicBezTo>
                  <a:pt x="3489" y="5224"/>
                  <a:pt x="3489" y="5224"/>
                  <a:pt x="3492" y="5223"/>
                </a:cubicBezTo>
                <a:close/>
                <a:moveTo>
                  <a:pt x="3442" y="5224"/>
                </a:moveTo>
                <a:cubicBezTo>
                  <a:pt x="3440" y="5224"/>
                  <a:pt x="3440" y="5224"/>
                  <a:pt x="3440" y="5224"/>
                </a:cubicBezTo>
                <a:cubicBezTo>
                  <a:pt x="3441" y="5224"/>
                  <a:pt x="3442" y="5224"/>
                  <a:pt x="3442" y="5224"/>
                </a:cubicBezTo>
                <a:close/>
                <a:moveTo>
                  <a:pt x="3440" y="5224"/>
                </a:moveTo>
                <a:cubicBezTo>
                  <a:pt x="3440" y="5224"/>
                  <a:pt x="3440" y="5224"/>
                  <a:pt x="3440" y="5224"/>
                </a:cubicBezTo>
                <a:cubicBezTo>
                  <a:pt x="3426" y="5231"/>
                  <a:pt x="3402" y="5243"/>
                  <a:pt x="3386" y="5242"/>
                </a:cubicBezTo>
                <a:cubicBezTo>
                  <a:pt x="3405" y="5239"/>
                  <a:pt x="3423" y="5233"/>
                  <a:pt x="3440" y="5224"/>
                </a:cubicBezTo>
                <a:cubicBezTo>
                  <a:pt x="3440" y="5224"/>
                  <a:pt x="3422" y="5230"/>
                  <a:pt x="3440" y="5224"/>
                </a:cubicBezTo>
                <a:close/>
                <a:moveTo>
                  <a:pt x="3373" y="5585"/>
                </a:moveTo>
                <a:cubicBezTo>
                  <a:pt x="3373" y="5585"/>
                  <a:pt x="3373" y="5585"/>
                  <a:pt x="3373" y="5585"/>
                </a:cubicBezTo>
                <a:cubicBezTo>
                  <a:pt x="3359" y="5578"/>
                  <a:pt x="3359" y="5578"/>
                  <a:pt x="3373" y="5585"/>
                </a:cubicBezTo>
                <a:cubicBezTo>
                  <a:pt x="3373" y="5585"/>
                  <a:pt x="3370" y="5584"/>
                  <a:pt x="3373" y="5585"/>
                </a:cubicBezTo>
                <a:close/>
                <a:moveTo>
                  <a:pt x="3344" y="2411"/>
                </a:moveTo>
                <a:cubicBezTo>
                  <a:pt x="3349" y="2411"/>
                  <a:pt x="3353" y="2411"/>
                  <a:pt x="3358" y="2410"/>
                </a:cubicBezTo>
                <a:cubicBezTo>
                  <a:pt x="3349" y="2416"/>
                  <a:pt x="3344" y="2416"/>
                  <a:pt x="3344" y="2411"/>
                </a:cubicBezTo>
                <a:cubicBezTo>
                  <a:pt x="3349" y="2411"/>
                  <a:pt x="3344" y="2411"/>
                  <a:pt x="3344" y="2411"/>
                </a:cubicBezTo>
                <a:close/>
                <a:moveTo>
                  <a:pt x="3347" y="4980"/>
                </a:moveTo>
                <a:cubicBezTo>
                  <a:pt x="3347" y="4980"/>
                  <a:pt x="3162" y="4976"/>
                  <a:pt x="3150" y="4976"/>
                </a:cubicBezTo>
                <a:cubicBezTo>
                  <a:pt x="3216" y="4977"/>
                  <a:pt x="3281" y="4979"/>
                  <a:pt x="3347" y="4980"/>
                </a:cubicBezTo>
                <a:cubicBezTo>
                  <a:pt x="3347" y="4980"/>
                  <a:pt x="3281" y="4979"/>
                  <a:pt x="3347" y="4980"/>
                </a:cubicBezTo>
                <a:close/>
                <a:moveTo>
                  <a:pt x="3331" y="5205"/>
                </a:moveTo>
                <a:cubicBezTo>
                  <a:pt x="3330" y="5216"/>
                  <a:pt x="3326" y="5225"/>
                  <a:pt x="3321" y="5234"/>
                </a:cubicBezTo>
                <a:cubicBezTo>
                  <a:pt x="3328" y="5228"/>
                  <a:pt x="3328" y="5214"/>
                  <a:pt x="3331" y="5205"/>
                </a:cubicBezTo>
                <a:close/>
                <a:moveTo>
                  <a:pt x="3296" y="5229"/>
                </a:moveTo>
                <a:cubicBezTo>
                  <a:pt x="3289" y="5225"/>
                  <a:pt x="3280" y="5221"/>
                  <a:pt x="3270" y="5214"/>
                </a:cubicBezTo>
                <a:cubicBezTo>
                  <a:pt x="3280" y="5221"/>
                  <a:pt x="3289" y="5225"/>
                  <a:pt x="3296" y="5229"/>
                </a:cubicBezTo>
                <a:close/>
                <a:moveTo>
                  <a:pt x="3170" y="4892"/>
                </a:moveTo>
                <a:cubicBezTo>
                  <a:pt x="3170" y="4892"/>
                  <a:pt x="3176" y="4898"/>
                  <a:pt x="3176" y="4898"/>
                </a:cubicBezTo>
                <a:lnTo>
                  <a:pt x="3170" y="4892"/>
                </a:lnTo>
                <a:close/>
                <a:moveTo>
                  <a:pt x="3294" y="3018"/>
                </a:moveTo>
                <a:cubicBezTo>
                  <a:pt x="3294" y="3006"/>
                  <a:pt x="3295" y="2994"/>
                  <a:pt x="3295" y="2982"/>
                </a:cubicBezTo>
                <a:cubicBezTo>
                  <a:pt x="3295" y="2994"/>
                  <a:pt x="3294" y="3006"/>
                  <a:pt x="3294" y="3018"/>
                </a:cubicBezTo>
                <a:close/>
                <a:moveTo>
                  <a:pt x="3292" y="3019"/>
                </a:moveTo>
                <a:cubicBezTo>
                  <a:pt x="3289" y="3022"/>
                  <a:pt x="3277" y="3032"/>
                  <a:pt x="3292" y="3019"/>
                </a:cubicBezTo>
                <a:cubicBezTo>
                  <a:pt x="3292" y="3019"/>
                  <a:pt x="3290" y="3021"/>
                  <a:pt x="3292" y="3019"/>
                </a:cubicBezTo>
                <a:close/>
                <a:moveTo>
                  <a:pt x="3273" y="4075"/>
                </a:moveTo>
                <a:cubicBezTo>
                  <a:pt x="3274" y="4103"/>
                  <a:pt x="3276" y="4131"/>
                  <a:pt x="3278" y="4158"/>
                </a:cubicBezTo>
                <a:cubicBezTo>
                  <a:pt x="3278" y="4154"/>
                  <a:pt x="3273" y="4075"/>
                  <a:pt x="3273" y="4075"/>
                </a:cubicBezTo>
                <a:cubicBezTo>
                  <a:pt x="3274" y="4100"/>
                  <a:pt x="3273" y="4075"/>
                  <a:pt x="3273" y="4075"/>
                </a:cubicBezTo>
                <a:close/>
                <a:moveTo>
                  <a:pt x="3033" y="2245"/>
                </a:moveTo>
                <a:cubicBezTo>
                  <a:pt x="3039" y="2248"/>
                  <a:pt x="3045" y="2251"/>
                  <a:pt x="3051" y="2254"/>
                </a:cubicBezTo>
                <a:cubicBezTo>
                  <a:pt x="3027" y="2247"/>
                  <a:pt x="3008" y="2242"/>
                  <a:pt x="2982" y="2238"/>
                </a:cubicBezTo>
                <a:cubicBezTo>
                  <a:pt x="2999" y="2241"/>
                  <a:pt x="3016" y="2243"/>
                  <a:pt x="3033" y="2245"/>
                </a:cubicBezTo>
                <a:cubicBezTo>
                  <a:pt x="3039" y="2250"/>
                  <a:pt x="3016" y="2243"/>
                  <a:pt x="3033" y="2245"/>
                </a:cubicBezTo>
                <a:close/>
                <a:moveTo>
                  <a:pt x="3152" y="2393"/>
                </a:moveTo>
                <a:cubicBezTo>
                  <a:pt x="3190" y="2388"/>
                  <a:pt x="3223" y="2403"/>
                  <a:pt x="3253" y="2424"/>
                </a:cubicBezTo>
                <a:cubicBezTo>
                  <a:pt x="3170" y="2368"/>
                  <a:pt x="3069" y="2418"/>
                  <a:pt x="2974" y="2409"/>
                </a:cubicBezTo>
                <a:cubicBezTo>
                  <a:pt x="3034" y="2415"/>
                  <a:pt x="3095" y="2413"/>
                  <a:pt x="3152" y="2393"/>
                </a:cubicBezTo>
                <a:cubicBezTo>
                  <a:pt x="3188" y="2388"/>
                  <a:pt x="3093" y="2414"/>
                  <a:pt x="3152" y="2393"/>
                </a:cubicBezTo>
                <a:close/>
                <a:moveTo>
                  <a:pt x="3102" y="5521"/>
                </a:moveTo>
                <a:cubicBezTo>
                  <a:pt x="3102" y="5503"/>
                  <a:pt x="3094" y="5497"/>
                  <a:pt x="3076" y="5500"/>
                </a:cubicBezTo>
                <a:cubicBezTo>
                  <a:pt x="3094" y="5497"/>
                  <a:pt x="3102" y="5503"/>
                  <a:pt x="3102" y="5521"/>
                </a:cubicBezTo>
                <a:cubicBezTo>
                  <a:pt x="3102" y="5520"/>
                  <a:pt x="3102" y="5520"/>
                  <a:pt x="3102" y="5521"/>
                </a:cubicBezTo>
                <a:close/>
                <a:moveTo>
                  <a:pt x="3057" y="4979"/>
                </a:moveTo>
                <a:cubicBezTo>
                  <a:pt x="3077" y="4984"/>
                  <a:pt x="3123" y="4981"/>
                  <a:pt x="3141" y="4978"/>
                </a:cubicBezTo>
                <a:cubicBezTo>
                  <a:pt x="3123" y="4981"/>
                  <a:pt x="3077" y="4984"/>
                  <a:pt x="3057" y="4979"/>
                </a:cubicBezTo>
                <a:close/>
                <a:moveTo>
                  <a:pt x="3114" y="4897"/>
                </a:moveTo>
                <a:cubicBezTo>
                  <a:pt x="3114" y="4883"/>
                  <a:pt x="3120" y="4872"/>
                  <a:pt x="3132" y="4866"/>
                </a:cubicBezTo>
                <a:cubicBezTo>
                  <a:pt x="3122" y="4867"/>
                  <a:pt x="3114" y="4889"/>
                  <a:pt x="3114" y="4897"/>
                </a:cubicBezTo>
                <a:cubicBezTo>
                  <a:pt x="3119" y="4875"/>
                  <a:pt x="3114" y="4897"/>
                  <a:pt x="3114" y="4897"/>
                </a:cubicBezTo>
                <a:close/>
                <a:moveTo>
                  <a:pt x="3050" y="4738"/>
                </a:moveTo>
                <a:cubicBezTo>
                  <a:pt x="3049" y="4744"/>
                  <a:pt x="3047" y="4749"/>
                  <a:pt x="3044" y="4753"/>
                </a:cubicBezTo>
                <a:cubicBezTo>
                  <a:pt x="3047" y="4749"/>
                  <a:pt x="3049" y="4744"/>
                  <a:pt x="3050" y="4738"/>
                </a:cubicBezTo>
                <a:close/>
                <a:moveTo>
                  <a:pt x="3031" y="5471"/>
                </a:moveTo>
                <a:cubicBezTo>
                  <a:pt x="3021" y="5475"/>
                  <a:pt x="3023" y="5505"/>
                  <a:pt x="3010" y="5505"/>
                </a:cubicBezTo>
                <a:cubicBezTo>
                  <a:pt x="3020" y="5502"/>
                  <a:pt x="3026" y="5473"/>
                  <a:pt x="3031" y="5471"/>
                </a:cubicBezTo>
                <a:cubicBezTo>
                  <a:pt x="3026" y="5473"/>
                  <a:pt x="3026" y="5473"/>
                  <a:pt x="3031" y="5471"/>
                </a:cubicBezTo>
                <a:close/>
                <a:moveTo>
                  <a:pt x="2926" y="4059"/>
                </a:moveTo>
                <a:cubicBezTo>
                  <a:pt x="2928" y="4045"/>
                  <a:pt x="2930" y="4020"/>
                  <a:pt x="2931" y="4006"/>
                </a:cubicBezTo>
                <a:cubicBezTo>
                  <a:pt x="2925" y="4083"/>
                  <a:pt x="2923" y="4043"/>
                  <a:pt x="2857" y="4063"/>
                </a:cubicBezTo>
                <a:cubicBezTo>
                  <a:pt x="2825" y="4073"/>
                  <a:pt x="2807" y="4084"/>
                  <a:pt x="2807" y="4128"/>
                </a:cubicBezTo>
                <a:cubicBezTo>
                  <a:pt x="2805" y="4116"/>
                  <a:pt x="2805" y="4116"/>
                  <a:pt x="2807" y="4128"/>
                </a:cubicBezTo>
                <a:cubicBezTo>
                  <a:pt x="2816" y="4097"/>
                  <a:pt x="2819" y="4077"/>
                  <a:pt x="2841" y="4063"/>
                </a:cubicBezTo>
                <a:cubicBezTo>
                  <a:pt x="2854" y="4055"/>
                  <a:pt x="2914" y="4059"/>
                  <a:pt x="2926" y="4059"/>
                </a:cubicBezTo>
                <a:close/>
                <a:moveTo>
                  <a:pt x="2879" y="5525"/>
                </a:moveTo>
                <a:cubicBezTo>
                  <a:pt x="2879" y="5525"/>
                  <a:pt x="2879" y="5525"/>
                  <a:pt x="2879" y="5525"/>
                </a:cubicBezTo>
                <a:cubicBezTo>
                  <a:pt x="2863" y="5523"/>
                  <a:pt x="2849" y="5518"/>
                  <a:pt x="2836" y="5509"/>
                </a:cubicBezTo>
                <a:cubicBezTo>
                  <a:pt x="2849" y="5518"/>
                  <a:pt x="2863" y="5523"/>
                  <a:pt x="2879" y="5525"/>
                </a:cubicBezTo>
                <a:cubicBezTo>
                  <a:pt x="2879" y="5525"/>
                  <a:pt x="2863" y="5521"/>
                  <a:pt x="2879" y="5525"/>
                </a:cubicBezTo>
                <a:close/>
                <a:moveTo>
                  <a:pt x="2868" y="5492"/>
                </a:moveTo>
                <a:cubicBezTo>
                  <a:pt x="2869" y="5493"/>
                  <a:pt x="2869" y="5493"/>
                  <a:pt x="2870" y="5494"/>
                </a:cubicBezTo>
                <a:cubicBezTo>
                  <a:pt x="2869" y="5494"/>
                  <a:pt x="2869" y="5494"/>
                  <a:pt x="2868" y="5492"/>
                </a:cubicBezTo>
                <a:cubicBezTo>
                  <a:pt x="2869" y="5493"/>
                  <a:pt x="2869" y="5493"/>
                  <a:pt x="2868" y="5492"/>
                </a:cubicBezTo>
                <a:close/>
                <a:moveTo>
                  <a:pt x="2805" y="4146"/>
                </a:moveTo>
                <a:cubicBezTo>
                  <a:pt x="2806" y="4141"/>
                  <a:pt x="2806" y="4135"/>
                  <a:pt x="2807" y="4130"/>
                </a:cubicBezTo>
                <a:cubicBezTo>
                  <a:pt x="2807" y="4144"/>
                  <a:pt x="2803" y="4156"/>
                  <a:pt x="2793" y="4166"/>
                </a:cubicBezTo>
                <a:cubicBezTo>
                  <a:pt x="2797" y="4159"/>
                  <a:pt x="2801" y="4153"/>
                  <a:pt x="2805" y="4146"/>
                </a:cubicBezTo>
                <a:cubicBezTo>
                  <a:pt x="2806" y="4141"/>
                  <a:pt x="2801" y="4152"/>
                  <a:pt x="2805" y="4146"/>
                </a:cubicBezTo>
                <a:close/>
                <a:moveTo>
                  <a:pt x="2791" y="3993"/>
                </a:moveTo>
                <a:cubicBezTo>
                  <a:pt x="2809" y="3993"/>
                  <a:pt x="2827" y="3992"/>
                  <a:pt x="2844" y="3991"/>
                </a:cubicBezTo>
                <a:cubicBezTo>
                  <a:pt x="2805" y="3992"/>
                  <a:pt x="2788" y="3981"/>
                  <a:pt x="2790" y="4027"/>
                </a:cubicBezTo>
                <a:cubicBezTo>
                  <a:pt x="2790" y="4016"/>
                  <a:pt x="2791" y="4004"/>
                  <a:pt x="2791" y="3993"/>
                </a:cubicBezTo>
                <a:cubicBezTo>
                  <a:pt x="2809" y="3993"/>
                  <a:pt x="2791" y="4004"/>
                  <a:pt x="2791" y="3993"/>
                </a:cubicBezTo>
                <a:close/>
                <a:moveTo>
                  <a:pt x="2765" y="2287"/>
                </a:moveTo>
                <a:cubicBezTo>
                  <a:pt x="2765" y="2288"/>
                  <a:pt x="2765" y="2288"/>
                  <a:pt x="2765" y="2288"/>
                </a:cubicBezTo>
                <a:cubicBezTo>
                  <a:pt x="2761" y="2267"/>
                  <a:pt x="2762" y="2263"/>
                  <a:pt x="2753" y="2241"/>
                </a:cubicBezTo>
                <a:cubicBezTo>
                  <a:pt x="2764" y="2255"/>
                  <a:pt x="2768" y="2270"/>
                  <a:pt x="2765" y="2287"/>
                </a:cubicBezTo>
                <a:close/>
                <a:moveTo>
                  <a:pt x="2739" y="4274"/>
                </a:moveTo>
                <a:cubicBezTo>
                  <a:pt x="2740" y="4272"/>
                  <a:pt x="2742" y="4325"/>
                  <a:pt x="2742" y="4324"/>
                </a:cubicBezTo>
                <a:cubicBezTo>
                  <a:pt x="2741" y="4308"/>
                  <a:pt x="2740" y="4291"/>
                  <a:pt x="2739" y="4274"/>
                </a:cubicBezTo>
                <a:cubicBezTo>
                  <a:pt x="2735" y="4287"/>
                  <a:pt x="2735" y="4287"/>
                  <a:pt x="2739" y="4274"/>
                </a:cubicBezTo>
                <a:close/>
                <a:moveTo>
                  <a:pt x="2685" y="3244"/>
                </a:moveTo>
                <a:cubicBezTo>
                  <a:pt x="2687" y="3248"/>
                  <a:pt x="2689" y="3253"/>
                  <a:pt x="2692" y="3258"/>
                </a:cubicBezTo>
                <a:cubicBezTo>
                  <a:pt x="2689" y="3253"/>
                  <a:pt x="2687" y="3248"/>
                  <a:pt x="2685" y="3244"/>
                </a:cubicBezTo>
                <a:close/>
                <a:moveTo>
                  <a:pt x="2687" y="4869"/>
                </a:moveTo>
                <a:cubicBezTo>
                  <a:pt x="2672" y="4871"/>
                  <a:pt x="2654" y="4881"/>
                  <a:pt x="2640" y="4882"/>
                </a:cubicBezTo>
                <a:cubicBezTo>
                  <a:pt x="2654" y="4881"/>
                  <a:pt x="2672" y="4871"/>
                  <a:pt x="2687" y="4869"/>
                </a:cubicBezTo>
                <a:close/>
                <a:moveTo>
                  <a:pt x="2667" y="4929"/>
                </a:moveTo>
                <a:cubicBezTo>
                  <a:pt x="2656" y="4921"/>
                  <a:pt x="2645" y="4913"/>
                  <a:pt x="2634" y="4904"/>
                </a:cubicBezTo>
                <a:cubicBezTo>
                  <a:pt x="2643" y="4914"/>
                  <a:pt x="2657" y="4921"/>
                  <a:pt x="2667" y="4929"/>
                </a:cubicBezTo>
                <a:close/>
                <a:moveTo>
                  <a:pt x="2632" y="2961"/>
                </a:moveTo>
                <a:cubicBezTo>
                  <a:pt x="2641" y="2957"/>
                  <a:pt x="2641" y="2957"/>
                  <a:pt x="2632" y="2961"/>
                </a:cubicBezTo>
                <a:cubicBezTo>
                  <a:pt x="2625" y="2955"/>
                  <a:pt x="2625" y="2955"/>
                  <a:pt x="2632" y="2961"/>
                </a:cubicBezTo>
                <a:cubicBezTo>
                  <a:pt x="2634" y="2960"/>
                  <a:pt x="2631" y="2959"/>
                  <a:pt x="2632" y="2961"/>
                </a:cubicBezTo>
                <a:close/>
                <a:moveTo>
                  <a:pt x="2635" y="4561"/>
                </a:moveTo>
                <a:cubicBezTo>
                  <a:pt x="2625" y="4560"/>
                  <a:pt x="2475" y="4547"/>
                  <a:pt x="2475" y="4545"/>
                </a:cubicBezTo>
                <a:cubicBezTo>
                  <a:pt x="2528" y="4550"/>
                  <a:pt x="2582" y="4556"/>
                  <a:pt x="2635" y="4561"/>
                </a:cubicBezTo>
                <a:cubicBezTo>
                  <a:pt x="2582" y="4556"/>
                  <a:pt x="2582" y="4556"/>
                  <a:pt x="2635" y="4561"/>
                </a:cubicBezTo>
                <a:close/>
                <a:moveTo>
                  <a:pt x="2627" y="4879"/>
                </a:moveTo>
                <a:cubicBezTo>
                  <a:pt x="2622" y="4891"/>
                  <a:pt x="2615" y="4900"/>
                  <a:pt x="2605" y="4908"/>
                </a:cubicBezTo>
                <a:cubicBezTo>
                  <a:pt x="2603" y="4910"/>
                  <a:pt x="2630" y="4881"/>
                  <a:pt x="2627" y="4879"/>
                </a:cubicBezTo>
                <a:cubicBezTo>
                  <a:pt x="2621" y="4890"/>
                  <a:pt x="2627" y="4879"/>
                  <a:pt x="2627" y="4879"/>
                </a:cubicBezTo>
                <a:close/>
                <a:moveTo>
                  <a:pt x="2544" y="4914"/>
                </a:moveTo>
                <a:cubicBezTo>
                  <a:pt x="2544" y="4903"/>
                  <a:pt x="2541" y="4884"/>
                  <a:pt x="2547" y="4875"/>
                </a:cubicBezTo>
                <a:cubicBezTo>
                  <a:pt x="2544" y="4888"/>
                  <a:pt x="2543" y="4901"/>
                  <a:pt x="2544" y="4914"/>
                </a:cubicBezTo>
                <a:close/>
                <a:moveTo>
                  <a:pt x="2496" y="4952"/>
                </a:moveTo>
                <a:cubicBezTo>
                  <a:pt x="2496" y="4952"/>
                  <a:pt x="2496" y="4952"/>
                  <a:pt x="2496" y="4952"/>
                </a:cubicBezTo>
                <a:cubicBezTo>
                  <a:pt x="2480" y="4933"/>
                  <a:pt x="2471" y="4909"/>
                  <a:pt x="2470" y="4884"/>
                </a:cubicBezTo>
                <a:cubicBezTo>
                  <a:pt x="2471" y="4909"/>
                  <a:pt x="2480" y="4933"/>
                  <a:pt x="2496" y="4952"/>
                </a:cubicBezTo>
                <a:cubicBezTo>
                  <a:pt x="2496" y="4952"/>
                  <a:pt x="2478" y="4930"/>
                  <a:pt x="2496" y="4952"/>
                </a:cubicBezTo>
                <a:close/>
                <a:moveTo>
                  <a:pt x="2476" y="4738"/>
                </a:moveTo>
                <a:cubicBezTo>
                  <a:pt x="2481" y="4738"/>
                  <a:pt x="2482" y="4742"/>
                  <a:pt x="2478" y="4751"/>
                </a:cubicBezTo>
                <a:cubicBezTo>
                  <a:pt x="2478" y="4747"/>
                  <a:pt x="2477" y="4742"/>
                  <a:pt x="2476" y="4738"/>
                </a:cubicBezTo>
                <a:cubicBezTo>
                  <a:pt x="2476" y="4738"/>
                  <a:pt x="2477" y="4742"/>
                  <a:pt x="2476" y="4738"/>
                </a:cubicBezTo>
                <a:close/>
                <a:moveTo>
                  <a:pt x="2503" y="5026"/>
                </a:moveTo>
                <a:cubicBezTo>
                  <a:pt x="2497" y="5010"/>
                  <a:pt x="2490" y="4995"/>
                  <a:pt x="2490" y="4979"/>
                </a:cubicBezTo>
                <a:cubicBezTo>
                  <a:pt x="2490" y="4995"/>
                  <a:pt x="2497" y="5010"/>
                  <a:pt x="2503" y="5026"/>
                </a:cubicBezTo>
                <a:close/>
                <a:moveTo>
                  <a:pt x="2504" y="5031"/>
                </a:moveTo>
                <a:cubicBezTo>
                  <a:pt x="2504" y="5031"/>
                  <a:pt x="2504" y="5030"/>
                  <a:pt x="2504" y="5030"/>
                </a:cubicBezTo>
                <a:cubicBezTo>
                  <a:pt x="2504" y="5030"/>
                  <a:pt x="2504" y="5031"/>
                  <a:pt x="2504" y="5031"/>
                </a:cubicBezTo>
                <a:close/>
                <a:moveTo>
                  <a:pt x="2477" y="4046"/>
                </a:moveTo>
                <a:cubicBezTo>
                  <a:pt x="2477" y="4051"/>
                  <a:pt x="2475" y="4056"/>
                  <a:pt x="2471" y="4061"/>
                </a:cubicBezTo>
                <a:cubicBezTo>
                  <a:pt x="2475" y="4056"/>
                  <a:pt x="2477" y="4051"/>
                  <a:pt x="2477" y="4046"/>
                </a:cubicBezTo>
                <a:close/>
                <a:moveTo>
                  <a:pt x="2512" y="2565"/>
                </a:moveTo>
                <a:cubicBezTo>
                  <a:pt x="2511" y="2566"/>
                  <a:pt x="2511" y="2566"/>
                  <a:pt x="2511" y="2566"/>
                </a:cubicBezTo>
                <a:cubicBezTo>
                  <a:pt x="2511" y="2566"/>
                  <a:pt x="2512" y="2565"/>
                  <a:pt x="2512" y="2565"/>
                </a:cubicBezTo>
                <a:close/>
                <a:moveTo>
                  <a:pt x="2471" y="4738"/>
                </a:moveTo>
                <a:cubicBezTo>
                  <a:pt x="2469" y="4738"/>
                  <a:pt x="2467" y="4738"/>
                  <a:pt x="2465" y="4738"/>
                </a:cubicBezTo>
                <a:cubicBezTo>
                  <a:pt x="2467" y="4738"/>
                  <a:pt x="2469" y="4738"/>
                  <a:pt x="2471" y="4738"/>
                </a:cubicBezTo>
                <a:close/>
                <a:moveTo>
                  <a:pt x="2442" y="4720"/>
                </a:moveTo>
                <a:cubicBezTo>
                  <a:pt x="2442" y="4720"/>
                  <a:pt x="2442" y="4720"/>
                  <a:pt x="2442" y="4720"/>
                </a:cubicBezTo>
                <a:cubicBezTo>
                  <a:pt x="2436" y="4713"/>
                  <a:pt x="2430" y="4707"/>
                  <a:pt x="2424" y="4700"/>
                </a:cubicBezTo>
                <a:cubicBezTo>
                  <a:pt x="2430" y="4707"/>
                  <a:pt x="2436" y="4713"/>
                  <a:pt x="2442" y="4720"/>
                </a:cubicBezTo>
                <a:close/>
                <a:moveTo>
                  <a:pt x="2427" y="4373"/>
                </a:moveTo>
                <a:cubicBezTo>
                  <a:pt x="2394" y="4363"/>
                  <a:pt x="2427" y="4377"/>
                  <a:pt x="2427" y="4373"/>
                </a:cubicBezTo>
                <a:cubicBezTo>
                  <a:pt x="2422" y="4372"/>
                  <a:pt x="2427" y="4373"/>
                  <a:pt x="2427" y="4373"/>
                </a:cubicBezTo>
                <a:close/>
                <a:moveTo>
                  <a:pt x="2424" y="4154"/>
                </a:moveTo>
                <a:cubicBezTo>
                  <a:pt x="2420" y="4158"/>
                  <a:pt x="2414" y="4162"/>
                  <a:pt x="2407" y="4165"/>
                </a:cubicBezTo>
                <a:cubicBezTo>
                  <a:pt x="2414" y="4162"/>
                  <a:pt x="2420" y="4158"/>
                  <a:pt x="2424" y="4154"/>
                </a:cubicBezTo>
                <a:close/>
                <a:moveTo>
                  <a:pt x="2388" y="2788"/>
                </a:moveTo>
                <a:cubicBezTo>
                  <a:pt x="2392" y="2789"/>
                  <a:pt x="2397" y="2790"/>
                  <a:pt x="2401" y="2791"/>
                </a:cubicBezTo>
                <a:cubicBezTo>
                  <a:pt x="2392" y="2794"/>
                  <a:pt x="2388" y="2793"/>
                  <a:pt x="2388" y="2788"/>
                </a:cubicBezTo>
                <a:close/>
                <a:moveTo>
                  <a:pt x="2374" y="2999"/>
                </a:moveTo>
                <a:cubicBezTo>
                  <a:pt x="2374" y="3004"/>
                  <a:pt x="2369" y="3005"/>
                  <a:pt x="2359" y="3003"/>
                </a:cubicBezTo>
                <a:cubicBezTo>
                  <a:pt x="2364" y="3002"/>
                  <a:pt x="2369" y="3001"/>
                  <a:pt x="2374" y="2999"/>
                </a:cubicBezTo>
                <a:cubicBezTo>
                  <a:pt x="2374" y="2999"/>
                  <a:pt x="2369" y="3000"/>
                  <a:pt x="2374" y="2999"/>
                </a:cubicBezTo>
                <a:close/>
                <a:moveTo>
                  <a:pt x="2353" y="3259"/>
                </a:moveTo>
                <a:cubicBezTo>
                  <a:pt x="2353" y="3259"/>
                  <a:pt x="2353" y="3259"/>
                  <a:pt x="2353" y="3259"/>
                </a:cubicBezTo>
                <a:cubicBezTo>
                  <a:pt x="2340" y="3250"/>
                  <a:pt x="2323" y="3254"/>
                  <a:pt x="2308" y="3243"/>
                </a:cubicBezTo>
                <a:cubicBezTo>
                  <a:pt x="2321" y="3253"/>
                  <a:pt x="2336" y="3258"/>
                  <a:pt x="2353" y="3259"/>
                </a:cubicBezTo>
                <a:close/>
                <a:moveTo>
                  <a:pt x="2356" y="3261"/>
                </a:moveTo>
                <a:cubicBezTo>
                  <a:pt x="2355" y="3261"/>
                  <a:pt x="2355" y="3261"/>
                  <a:pt x="2355" y="3261"/>
                </a:cubicBezTo>
                <a:lnTo>
                  <a:pt x="2356" y="3261"/>
                </a:lnTo>
                <a:close/>
                <a:moveTo>
                  <a:pt x="2271" y="3154"/>
                </a:moveTo>
                <a:cubicBezTo>
                  <a:pt x="2252" y="3171"/>
                  <a:pt x="2271" y="3155"/>
                  <a:pt x="2271" y="3154"/>
                </a:cubicBezTo>
                <a:cubicBezTo>
                  <a:pt x="2269" y="3156"/>
                  <a:pt x="2271" y="3154"/>
                  <a:pt x="2271" y="3154"/>
                </a:cubicBezTo>
                <a:close/>
                <a:moveTo>
                  <a:pt x="2218" y="2787"/>
                </a:moveTo>
                <a:cubicBezTo>
                  <a:pt x="2219" y="2782"/>
                  <a:pt x="2261" y="2800"/>
                  <a:pt x="2259" y="2799"/>
                </a:cubicBezTo>
                <a:cubicBezTo>
                  <a:pt x="2247" y="2791"/>
                  <a:pt x="2233" y="2787"/>
                  <a:pt x="2218" y="2787"/>
                </a:cubicBezTo>
                <a:cubicBezTo>
                  <a:pt x="2218" y="2787"/>
                  <a:pt x="2234" y="2788"/>
                  <a:pt x="2218" y="2787"/>
                </a:cubicBezTo>
                <a:close/>
                <a:moveTo>
                  <a:pt x="2247" y="2944"/>
                </a:moveTo>
                <a:cubicBezTo>
                  <a:pt x="2245" y="2940"/>
                  <a:pt x="2215" y="2924"/>
                  <a:pt x="2215" y="2932"/>
                </a:cubicBezTo>
                <a:cubicBezTo>
                  <a:pt x="2234" y="2927"/>
                  <a:pt x="2242" y="2934"/>
                  <a:pt x="2247" y="2944"/>
                </a:cubicBezTo>
                <a:cubicBezTo>
                  <a:pt x="2242" y="2934"/>
                  <a:pt x="2242" y="2934"/>
                  <a:pt x="2247" y="2944"/>
                </a:cubicBezTo>
                <a:close/>
                <a:moveTo>
                  <a:pt x="2218" y="2783"/>
                </a:moveTo>
                <a:cubicBezTo>
                  <a:pt x="2218" y="2766"/>
                  <a:pt x="2205" y="2767"/>
                  <a:pt x="2193" y="2767"/>
                </a:cubicBezTo>
                <a:cubicBezTo>
                  <a:pt x="2205" y="2767"/>
                  <a:pt x="2218" y="2766"/>
                  <a:pt x="2218" y="2783"/>
                </a:cubicBezTo>
                <a:close/>
                <a:moveTo>
                  <a:pt x="2211" y="2955"/>
                </a:moveTo>
                <a:cubicBezTo>
                  <a:pt x="2209" y="2958"/>
                  <a:pt x="2207" y="2960"/>
                  <a:pt x="2204" y="2962"/>
                </a:cubicBezTo>
                <a:cubicBezTo>
                  <a:pt x="2207" y="2960"/>
                  <a:pt x="2209" y="2958"/>
                  <a:pt x="2211" y="2955"/>
                </a:cubicBezTo>
                <a:close/>
                <a:moveTo>
                  <a:pt x="2199" y="3104"/>
                </a:moveTo>
                <a:cubicBezTo>
                  <a:pt x="2190" y="3102"/>
                  <a:pt x="2192" y="3093"/>
                  <a:pt x="2204" y="3078"/>
                </a:cubicBezTo>
                <a:cubicBezTo>
                  <a:pt x="2202" y="3086"/>
                  <a:pt x="2201" y="3095"/>
                  <a:pt x="2199" y="3104"/>
                </a:cubicBezTo>
                <a:cubicBezTo>
                  <a:pt x="2199" y="3104"/>
                  <a:pt x="2197" y="3093"/>
                  <a:pt x="2199" y="3104"/>
                </a:cubicBezTo>
                <a:close/>
                <a:moveTo>
                  <a:pt x="2180" y="2965"/>
                </a:moveTo>
                <a:cubicBezTo>
                  <a:pt x="2180" y="2965"/>
                  <a:pt x="2180" y="2965"/>
                  <a:pt x="2180" y="2965"/>
                </a:cubicBezTo>
                <a:cubicBezTo>
                  <a:pt x="2175" y="2961"/>
                  <a:pt x="2175" y="2961"/>
                  <a:pt x="2180" y="2965"/>
                </a:cubicBezTo>
                <a:close/>
                <a:moveTo>
                  <a:pt x="2094" y="2953"/>
                </a:moveTo>
                <a:cubicBezTo>
                  <a:pt x="2096" y="2964"/>
                  <a:pt x="2093" y="2972"/>
                  <a:pt x="2083" y="2977"/>
                </a:cubicBezTo>
                <a:cubicBezTo>
                  <a:pt x="2099" y="2971"/>
                  <a:pt x="2098" y="2936"/>
                  <a:pt x="2080" y="2935"/>
                </a:cubicBezTo>
                <a:cubicBezTo>
                  <a:pt x="2089" y="2937"/>
                  <a:pt x="2094" y="2943"/>
                  <a:pt x="2094" y="2953"/>
                </a:cubicBezTo>
                <a:cubicBezTo>
                  <a:pt x="2094" y="2963"/>
                  <a:pt x="2093" y="2942"/>
                  <a:pt x="2094" y="2953"/>
                </a:cubicBezTo>
                <a:close/>
                <a:moveTo>
                  <a:pt x="2028" y="3292"/>
                </a:moveTo>
                <a:cubicBezTo>
                  <a:pt x="2024" y="3296"/>
                  <a:pt x="2024" y="3296"/>
                  <a:pt x="2024" y="3296"/>
                </a:cubicBezTo>
                <a:cubicBezTo>
                  <a:pt x="2026" y="3294"/>
                  <a:pt x="2028" y="3292"/>
                  <a:pt x="2028" y="3292"/>
                </a:cubicBezTo>
                <a:close/>
                <a:moveTo>
                  <a:pt x="1982" y="3322"/>
                </a:moveTo>
                <a:cubicBezTo>
                  <a:pt x="1982" y="3322"/>
                  <a:pt x="1979" y="3324"/>
                  <a:pt x="1982" y="3322"/>
                </a:cubicBezTo>
                <a:cubicBezTo>
                  <a:pt x="1982" y="3322"/>
                  <a:pt x="1982" y="3322"/>
                  <a:pt x="1982" y="3322"/>
                </a:cubicBezTo>
                <a:close/>
                <a:moveTo>
                  <a:pt x="1793" y="2409"/>
                </a:moveTo>
                <a:cubicBezTo>
                  <a:pt x="1844" y="2409"/>
                  <a:pt x="1900" y="2420"/>
                  <a:pt x="1937" y="2375"/>
                </a:cubicBezTo>
                <a:cubicBezTo>
                  <a:pt x="1938" y="2449"/>
                  <a:pt x="1951" y="2464"/>
                  <a:pt x="1873" y="2463"/>
                </a:cubicBezTo>
                <a:cubicBezTo>
                  <a:pt x="1818" y="2462"/>
                  <a:pt x="1762" y="2454"/>
                  <a:pt x="1714" y="2488"/>
                </a:cubicBezTo>
                <a:cubicBezTo>
                  <a:pt x="1711" y="2407"/>
                  <a:pt x="1711" y="2408"/>
                  <a:pt x="1793" y="2409"/>
                </a:cubicBezTo>
                <a:cubicBezTo>
                  <a:pt x="1843" y="2409"/>
                  <a:pt x="1711" y="2408"/>
                  <a:pt x="1793" y="2409"/>
                </a:cubicBezTo>
                <a:close/>
                <a:moveTo>
                  <a:pt x="1937" y="2583"/>
                </a:moveTo>
                <a:cubicBezTo>
                  <a:pt x="1895" y="2581"/>
                  <a:pt x="1833" y="2569"/>
                  <a:pt x="1793" y="2573"/>
                </a:cubicBezTo>
                <a:cubicBezTo>
                  <a:pt x="1749" y="2577"/>
                  <a:pt x="1750" y="2583"/>
                  <a:pt x="1715" y="2611"/>
                </a:cubicBezTo>
                <a:cubicBezTo>
                  <a:pt x="1712" y="2557"/>
                  <a:pt x="1708" y="2545"/>
                  <a:pt x="1757" y="2531"/>
                </a:cubicBezTo>
                <a:cubicBezTo>
                  <a:pt x="1788" y="2522"/>
                  <a:pt x="1832" y="2531"/>
                  <a:pt x="1863" y="2531"/>
                </a:cubicBezTo>
                <a:cubicBezTo>
                  <a:pt x="1926" y="2531"/>
                  <a:pt x="1936" y="2519"/>
                  <a:pt x="1937" y="2583"/>
                </a:cubicBezTo>
                <a:cubicBezTo>
                  <a:pt x="1889" y="2581"/>
                  <a:pt x="1937" y="2566"/>
                  <a:pt x="1937" y="2583"/>
                </a:cubicBezTo>
                <a:close/>
                <a:moveTo>
                  <a:pt x="1705" y="3601"/>
                </a:moveTo>
                <a:cubicBezTo>
                  <a:pt x="1710" y="3355"/>
                  <a:pt x="1710" y="3108"/>
                  <a:pt x="1697" y="2862"/>
                </a:cubicBezTo>
                <a:cubicBezTo>
                  <a:pt x="1692" y="2782"/>
                  <a:pt x="1677" y="2647"/>
                  <a:pt x="1784" y="2647"/>
                </a:cubicBezTo>
                <a:cubicBezTo>
                  <a:pt x="1814" y="2646"/>
                  <a:pt x="1873" y="2645"/>
                  <a:pt x="1903" y="2651"/>
                </a:cubicBezTo>
                <a:cubicBezTo>
                  <a:pt x="1951" y="2661"/>
                  <a:pt x="1938" y="2665"/>
                  <a:pt x="1940" y="2714"/>
                </a:cubicBezTo>
                <a:cubicBezTo>
                  <a:pt x="1941" y="2748"/>
                  <a:pt x="1943" y="2782"/>
                  <a:pt x="1944" y="2816"/>
                </a:cubicBezTo>
                <a:cubicBezTo>
                  <a:pt x="1945" y="2861"/>
                  <a:pt x="1959" y="2929"/>
                  <a:pt x="1922" y="2946"/>
                </a:cubicBezTo>
                <a:cubicBezTo>
                  <a:pt x="1881" y="2966"/>
                  <a:pt x="1811" y="2928"/>
                  <a:pt x="1770" y="2949"/>
                </a:cubicBezTo>
                <a:cubicBezTo>
                  <a:pt x="1657" y="3008"/>
                  <a:pt x="1882" y="2997"/>
                  <a:pt x="1902" y="3001"/>
                </a:cubicBezTo>
                <a:cubicBezTo>
                  <a:pt x="1952" y="3011"/>
                  <a:pt x="1939" y="3008"/>
                  <a:pt x="1941" y="3060"/>
                </a:cubicBezTo>
                <a:cubicBezTo>
                  <a:pt x="1942" y="3093"/>
                  <a:pt x="1944" y="3126"/>
                  <a:pt x="1945" y="3159"/>
                </a:cubicBezTo>
                <a:cubicBezTo>
                  <a:pt x="1946" y="3221"/>
                  <a:pt x="1945" y="3284"/>
                  <a:pt x="1945" y="3347"/>
                </a:cubicBezTo>
                <a:cubicBezTo>
                  <a:pt x="1944" y="3401"/>
                  <a:pt x="1966" y="3545"/>
                  <a:pt x="1919" y="3584"/>
                </a:cubicBezTo>
                <a:cubicBezTo>
                  <a:pt x="1919" y="3584"/>
                  <a:pt x="1922" y="3580"/>
                  <a:pt x="1922" y="3579"/>
                </a:cubicBezTo>
                <a:cubicBezTo>
                  <a:pt x="1881" y="3573"/>
                  <a:pt x="1834" y="3588"/>
                  <a:pt x="1793" y="3588"/>
                </a:cubicBezTo>
                <a:cubicBezTo>
                  <a:pt x="1777" y="3589"/>
                  <a:pt x="1744" y="3558"/>
                  <a:pt x="1743" y="3587"/>
                </a:cubicBezTo>
                <a:cubicBezTo>
                  <a:pt x="1742" y="3605"/>
                  <a:pt x="1749" y="3602"/>
                  <a:pt x="1761" y="3608"/>
                </a:cubicBezTo>
                <a:cubicBezTo>
                  <a:pt x="1792" y="3620"/>
                  <a:pt x="1854" y="3609"/>
                  <a:pt x="1886" y="3606"/>
                </a:cubicBezTo>
                <a:cubicBezTo>
                  <a:pt x="1911" y="3603"/>
                  <a:pt x="1912" y="3581"/>
                  <a:pt x="1933" y="3597"/>
                </a:cubicBezTo>
                <a:cubicBezTo>
                  <a:pt x="1952" y="3612"/>
                  <a:pt x="1939" y="3638"/>
                  <a:pt x="1940" y="3658"/>
                </a:cubicBezTo>
                <a:cubicBezTo>
                  <a:pt x="1953" y="3900"/>
                  <a:pt x="1938" y="4147"/>
                  <a:pt x="1937" y="4390"/>
                </a:cubicBezTo>
                <a:cubicBezTo>
                  <a:pt x="1936" y="4607"/>
                  <a:pt x="1942" y="4828"/>
                  <a:pt x="1931" y="5044"/>
                </a:cubicBezTo>
                <a:cubicBezTo>
                  <a:pt x="1927" y="5108"/>
                  <a:pt x="1919" y="5101"/>
                  <a:pt x="1857" y="5102"/>
                </a:cubicBezTo>
                <a:cubicBezTo>
                  <a:pt x="1829" y="5103"/>
                  <a:pt x="1750" y="5089"/>
                  <a:pt x="1727" y="5112"/>
                </a:cubicBezTo>
                <a:cubicBezTo>
                  <a:pt x="1654" y="5191"/>
                  <a:pt x="1898" y="5174"/>
                  <a:pt x="1925" y="5174"/>
                </a:cubicBezTo>
                <a:cubicBezTo>
                  <a:pt x="1924" y="5205"/>
                  <a:pt x="1940" y="5325"/>
                  <a:pt x="1920" y="5346"/>
                </a:cubicBezTo>
                <a:cubicBezTo>
                  <a:pt x="1889" y="5380"/>
                  <a:pt x="1768" y="5317"/>
                  <a:pt x="1730" y="5353"/>
                </a:cubicBezTo>
                <a:cubicBezTo>
                  <a:pt x="1685" y="5396"/>
                  <a:pt x="1741" y="5412"/>
                  <a:pt x="1778" y="5415"/>
                </a:cubicBezTo>
                <a:cubicBezTo>
                  <a:pt x="1809" y="5418"/>
                  <a:pt x="1850" y="5406"/>
                  <a:pt x="1880" y="5416"/>
                </a:cubicBezTo>
                <a:cubicBezTo>
                  <a:pt x="1893" y="5416"/>
                  <a:pt x="1907" y="5416"/>
                  <a:pt x="1920" y="5416"/>
                </a:cubicBezTo>
                <a:cubicBezTo>
                  <a:pt x="1922" y="5439"/>
                  <a:pt x="1923" y="5463"/>
                  <a:pt x="1925" y="5486"/>
                </a:cubicBezTo>
                <a:cubicBezTo>
                  <a:pt x="1891" y="5473"/>
                  <a:pt x="1841" y="5460"/>
                  <a:pt x="1801" y="5469"/>
                </a:cubicBezTo>
                <a:cubicBezTo>
                  <a:pt x="1771" y="5477"/>
                  <a:pt x="1754" y="5504"/>
                  <a:pt x="1722" y="5498"/>
                </a:cubicBezTo>
                <a:cubicBezTo>
                  <a:pt x="1679" y="5491"/>
                  <a:pt x="1697" y="5462"/>
                  <a:pt x="1696" y="5419"/>
                </a:cubicBezTo>
                <a:cubicBezTo>
                  <a:pt x="1696" y="5346"/>
                  <a:pt x="1697" y="5273"/>
                  <a:pt x="1696" y="5200"/>
                </a:cubicBezTo>
                <a:cubicBezTo>
                  <a:pt x="1696" y="5139"/>
                  <a:pt x="1677" y="5044"/>
                  <a:pt x="1694" y="4985"/>
                </a:cubicBezTo>
                <a:cubicBezTo>
                  <a:pt x="1728" y="4873"/>
                  <a:pt x="1818" y="4978"/>
                  <a:pt x="1877" y="4930"/>
                </a:cubicBezTo>
                <a:cubicBezTo>
                  <a:pt x="1921" y="4893"/>
                  <a:pt x="1868" y="4879"/>
                  <a:pt x="1840" y="4875"/>
                </a:cubicBezTo>
                <a:cubicBezTo>
                  <a:pt x="1797" y="4869"/>
                  <a:pt x="1727" y="4874"/>
                  <a:pt x="1697" y="4904"/>
                </a:cubicBezTo>
                <a:cubicBezTo>
                  <a:pt x="1697" y="4676"/>
                  <a:pt x="1697" y="4447"/>
                  <a:pt x="1697" y="4218"/>
                </a:cubicBezTo>
                <a:cubicBezTo>
                  <a:pt x="1697" y="4116"/>
                  <a:pt x="1696" y="4013"/>
                  <a:pt x="1695" y="3911"/>
                </a:cubicBezTo>
                <a:cubicBezTo>
                  <a:pt x="1695" y="3842"/>
                  <a:pt x="1715" y="3751"/>
                  <a:pt x="1619" y="3754"/>
                </a:cubicBezTo>
                <a:cubicBezTo>
                  <a:pt x="1711" y="3737"/>
                  <a:pt x="1703" y="3676"/>
                  <a:pt x="1705" y="3601"/>
                </a:cubicBezTo>
                <a:cubicBezTo>
                  <a:pt x="1707" y="3479"/>
                  <a:pt x="1704" y="3656"/>
                  <a:pt x="1705" y="3601"/>
                </a:cubicBezTo>
                <a:close/>
                <a:moveTo>
                  <a:pt x="1892" y="2975"/>
                </a:moveTo>
                <a:cubicBezTo>
                  <a:pt x="1887" y="2980"/>
                  <a:pt x="1883" y="2980"/>
                  <a:pt x="1879" y="2974"/>
                </a:cubicBezTo>
                <a:cubicBezTo>
                  <a:pt x="1884" y="2969"/>
                  <a:pt x="1888" y="2969"/>
                  <a:pt x="1892" y="2975"/>
                </a:cubicBezTo>
                <a:cubicBezTo>
                  <a:pt x="1890" y="2976"/>
                  <a:pt x="1890" y="2973"/>
                  <a:pt x="1892" y="2975"/>
                </a:cubicBezTo>
                <a:close/>
                <a:moveTo>
                  <a:pt x="1564" y="3650"/>
                </a:moveTo>
                <a:cubicBezTo>
                  <a:pt x="1560" y="3638"/>
                  <a:pt x="1553" y="3626"/>
                  <a:pt x="1543" y="3614"/>
                </a:cubicBezTo>
                <a:cubicBezTo>
                  <a:pt x="1553" y="3626"/>
                  <a:pt x="1560" y="3638"/>
                  <a:pt x="1564" y="3650"/>
                </a:cubicBezTo>
                <a:close/>
                <a:moveTo>
                  <a:pt x="1510" y="1815"/>
                </a:moveTo>
                <a:cubicBezTo>
                  <a:pt x="1504" y="1813"/>
                  <a:pt x="1495" y="1811"/>
                  <a:pt x="1490" y="1809"/>
                </a:cubicBezTo>
                <a:cubicBezTo>
                  <a:pt x="1495" y="1811"/>
                  <a:pt x="1504" y="1813"/>
                  <a:pt x="1510" y="1815"/>
                </a:cubicBezTo>
                <a:close/>
                <a:moveTo>
                  <a:pt x="1417" y="6136"/>
                </a:moveTo>
                <a:cubicBezTo>
                  <a:pt x="1389" y="6166"/>
                  <a:pt x="1362" y="6159"/>
                  <a:pt x="1335" y="6135"/>
                </a:cubicBezTo>
                <a:cubicBezTo>
                  <a:pt x="1380" y="6175"/>
                  <a:pt x="1407" y="6143"/>
                  <a:pt x="1448" y="6114"/>
                </a:cubicBezTo>
                <a:cubicBezTo>
                  <a:pt x="1438" y="6122"/>
                  <a:pt x="1427" y="6129"/>
                  <a:pt x="1417" y="6136"/>
                </a:cubicBezTo>
                <a:cubicBezTo>
                  <a:pt x="1383" y="6172"/>
                  <a:pt x="1427" y="6129"/>
                  <a:pt x="1417" y="6136"/>
                </a:cubicBezTo>
                <a:close/>
                <a:moveTo>
                  <a:pt x="1443" y="1756"/>
                </a:moveTo>
                <a:cubicBezTo>
                  <a:pt x="1453" y="1765"/>
                  <a:pt x="1486" y="1762"/>
                  <a:pt x="1485" y="1773"/>
                </a:cubicBezTo>
                <a:cubicBezTo>
                  <a:pt x="1486" y="1762"/>
                  <a:pt x="1453" y="1765"/>
                  <a:pt x="1443" y="1756"/>
                </a:cubicBezTo>
                <a:cubicBezTo>
                  <a:pt x="1453" y="1766"/>
                  <a:pt x="1453" y="1766"/>
                  <a:pt x="1443" y="1756"/>
                </a:cubicBezTo>
                <a:close/>
                <a:moveTo>
                  <a:pt x="2319" y="6122"/>
                </a:moveTo>
                <a:cubicBezTo>
                  <a:pt x="2262" y="6122"/>
                  <a:pt x="2197" y="6150"/>
                  <a:pt x="2198" y="6080"/>
                </a:cubicBezTo>
                <a:cubicBezTo>
                  <a:pt x="2199" y="6047"/>
                  <a:pt x="2220" y="6011"/>
                  <a:pt x="2251" y="5998"/>
                </a:cubicBezTo>
                <a:cubicBezTo>
                  <a:pt x="2357" y="5952"/>
                  <a:pt x="2332" y="6066"/>
                  <a:pt x="2319" y="6122"/>
                </a:cubicBezTo>
                <a:cubicBezTo>
                  <a:pt x="2279" y="6122"/>
                  <a:pt x="2328" y="6080"/>
                  <a:pt x="2319" y="6122"/>
                </a:cubicBezTo>
                <a:close/>
                <a:moveTo>
                  <a:pt x="2510" y="6119"/>
                </a:moveTo>
                <a:cubicBezTo>
                  <a:pt x="2493" y="6120"/>
                  <a:pt x="2477" y="6122"/>
                  <a:pt x="2460" y="6123"/>
                </a:cubicBezTo>
                <a:cubicBezTo>
                  <a:pt x="2468" y="6095"/>
                  <a:pt x="2436" y="6069"/>
                  <a:pt x="2476" y="6058"/>
                </a:cubicBezTo>
                <a:cubicBezTo>
                  <a:pt x="2526" y="6044"/>
                  <a:pt x="2504" y="6095"/>
                  <a:pt x="2510" y="6119"/>
                </a:cubicBezTo>
                <a:cubicBezTo>
                  <a:pt x="2493" y="6120"/>
                  <a:pt x="2505" y="6097"/>
                  <a:pt x="2510" y="6119"/>
                </a:cubicBezTo>
                <a:close/>
                <a:moveTo>
                  <a:pt x="2474" y="5968"/>
                </a:moveTo>
                <a:cubicBezTo>
                  <a:pt x="2481" y="5971"/>
                  <a:pt x="2487" y="5973"/>
                  <a:pt x="2493" y="5976"/>
                </a:cubicBezTo>
                <a:cubicBezTo>
                  <a:pt x="2477" y="5965"/>
                  <a:pt x="2461" y="5964"/>
                  <a:pt x="2443" y="5973"/>
                </a:cubicBezTo>
                <a:cubicBezTo>
                  <a:pt x="2452" y="5987"/>
                  <a:pt x="2432" y="5957"/>
                  <a:pt x="2434" y="5944"/>
                </a:cubicBezTo>
                <a:cubicBezTo>
                  <a:pt x="2436" y="5925"/>
                  <a:pt x="2473" y="5916"/>
                  <a:pt x="2454" y="5892"/>
                </a:cubicBezTo>
                <a:cubicBezTo>
                  <a:pt x="2491" y="5874"/>
                  <a:pt x="2524" y="5898"/>
                  <a:pt x="2554" y="5914"/>
                </a:cubicBezTo>
                <a:cubicBezTo>
                  <a:pt x="2518" y="5925"/>
                  <a:pt x="2466" y="5908"/>
                  <a:pt x="2474" y="5968"/>
                </a:cubicBezTo>
                <a:cubicBezTo>
                  <a:pt x="2479" y="5971"/>
                  <a:pt x="2466" y="5908"/>
                  <a:pt x="2474" y="5968"/>
                </a:cubicBezTo>
                <a:close/>
                <a:moveTo>
                  <a:pt x="2565" y="5831"/>
                </a:moveTo>
                <a:cubicBezTo>
                  <a:pt x="2566" y="5878"/>
                  <a:pt x="2545" y="5876"/>
                  <a:pt x="2530" y="5844"/>
                </a:cubicBezTo>
                <a:cubicBezTo>
                  <a:pt x="2521" y="5824"/>
                  <a:pt x="2538" y="5798"/>
                  <a:pt x="2517" y="5781"/>
                </a:cubicBezTo>
                <a:cubicBezTo>
                  <a:pt x="2505" y="5771"/>
                  <a:pt x="2436" y="5771"/>
                  <a:pt x="2420" y="5770"/>
                </a:cubicBezTo>
                <a:cubicBezTo>
                  <a:pt x="2395" y="5769"/>
                  <a:pt x="2358" y="5769"/>
                  <a:pt x="2329" y="5769"/>
                </a:cubicBezTo>
                <a:cubicBezTo>
                  <a:pt x="2285" y="5768"/>
                  <a:pt x="2205" y="5758"/>
                  <a:pt x="2176" y="5800"/>
                </a:cubicBezTo>
                <a:cubicBezTo>
                  <a:pt x="2145" y="5844"/>
                  <a:pt x="2179" y="5937"/>
                  <a:pt x="2134" y="5975"/>
                </a:cubicBezTo>
                <a:cubicBezTo>
                  <a:pt x="2102" y="6003"/>
                  <a:pt x="2084" y="5980"/>
                  <a:pt x="2079" y="5944"/>
                </a:cubicBezTo>
                <a:cubicBezTo>
                  <a:pt x="2070" y="5889"/>
                  <a:pt x="2100" y="5910"/>
                  <a:pt x="2125" y="5875"/>
                </a:cubicBezTo>
                <a:cubicBezTo>
                  <a:pt x="2136" y="5859"/>
                  <a:pt x="2135" y="5811"/>
                  <a:pt x="2128" y="5795"/>
                </a:cubicBezTo>
                <a:cubicBezTo>
                  <a:pt x="2112" y="5756"/>
                  <a:pt x="2114" y="5769"/>
                  <a:pt x="2072" y="5766"/>
                </a:cubicBezTo>
                <a:cubicBezTo>
                  <a:pt x="2015" y="5762"/>
                  <a:pt x="1891" y="5741"/>
                  <a:pt x="1917" y="5840"/>
                </a:cubicBezTo>
                <a:cubicBezTo>
                  <a:pt x="1939" y="5925"/>
                  <a:pt x="2031" y="5845"/>
                  <a:pt x="2078" y="5899"/>
                </a:cubicBezTo>
                <a:cubicBezTo>
                  <a:pt x="2056" y="5903"/>
                  <a:pt x="2040" y="5901"/>
                  <a:pt x="2020" y="5911"/>
                </a:cubicBezTo>
                <a:cubicBezTo>
                  <a:pt x="2011" y="5916"/>
                  <a:pt x="2006" y="5955"/>
                  <a:pt x="2000" y="5954"/>
                </a:cubicBezTo>
                <a:cubicBezTo>
                  <a:pt x="1991" y="5953"/>
                  <a:pt x="1980" y="5918"/>
                  <a:pt x="1971" y="5912"/>
                </a:cubicBezTo>
                <a:cubicBezTo>
                  <a:pt x="1955" y="5901"/>
                  <a:pt x="1944" y="5901"/>
                  <a:pt x="1926" y="5899"/>
                </a:cubicBezTo>
                <a:cubicBezTo>
                  <a:pt x="1893" y="5895"/>
                  <a:pt x="1846" y="5906"/>
                  <a:pt x="1811" y="5905"/>
                </a:cubicBezTo>
                <a:cubicBezTo>
                  <a:pt x="1737" y="5905"/>
                  <a:pt x="1556" y="5865"/>
                  <a:pt x="1525" y="5952"/>
                </a:cubicBezTo>
                <a:cubicBezTo>
                  <a:pt x="1492" y="5911"/>
                  <a:pt x="1466" y="5799"/>
                  <a:pt x="1475" y="5746"/>
                </a:cubicBezTo>
                <a:cubicBezTo>
                  <a:pt x="1490" y="5662"/>
                  <a:pt x="1550" y="5679"/>
                  <a:pt x="1621" y="5690"/>
                </a:cubicBezTo>
                <a:cubicBezTo>
                  <a:pt x="1588" y="5692"/>
                  <a:pt x="1558" y="5795"/>
                  <a:pt x="1575" y="5823"/>
                </a:cubicBezTo>
                <a:cubicBezTo>
                  <a:pt x="1586" y="5840"/>
                  <a:pt x="1608" y="5839"/>
                  <a:pt x="1625" y="5845"/>
                </a:cubicBezTo>
                <a:cubicBezTo>
                  <a:pt x="1658" y="5854"/>
                  <a:pt x="1693" y="5872"/>
                  <a:pt x="1725" y="5880"/>
                </a:cubicBezTo>
                <a:cubicBezTo>
                  <a:pt x="1730" y="5843"/>
                  <a:pt x="1750" y="5810"/>
                  <a:pt x="1716" y="5784"/>
                </a:cubicBezTo>
                <a:cubicBezTo>
                  <a:pt x="1683" y="5759"/>
                  <a:pt x="1600" y="5806"/>
                  <a:pt x="1607" y="5728"/>
                </a:cubicBezTo>
                <a:cubicBezTo>
                  <a:pt x="1999" y="5744"/>
                  <a:pt x="2392" y="5744"/>
                  <a:pt x="2785" y="5758"/>
                </a:cubicBezTo>
                <a:cubicBezTo>
                  <a:pt x="2734" y="5784"/>
                  <a:pt x="2547" y="5747"/>
                  <a:pt x="2565" y="5831"/>
                </a:cubicBezTo>
                <a:cubicBezTo>
                  <a:pt x="2565" y="5838"/>
                  <a:pt x="2556" y="5787"/>
                  <a:pt x="2565" y="5831"/>
                </a:cubicBezTo>
                <a:close/>
                <a:moveTo>
                  <a:pt x="2641" y="5881"/>
                </a:moveTo>
                <a:cubicBezTo>
                  <a:pt x="2657" y="5886"/>
                  <a:pt x="2671" y="5884"/>
                  <a:pt x="2685" y="5877"/>
                </a:cubicBezTo>
                <a:cubicBezTo>
                  <a:pt x="2671" y="5884"/>
                  <a:pt x="2657" y="5886"/>
                  <a:pt x="2641" y="5881"/>
                </a:cubicBezTo>
                <a:close/>
                <a:moveTo>
                  <a:pt x="2675" y="5918"/>
                </a:moveTo>
                <a:cubicBezTo>
                  <a:pt x="2666" y="5916"/>
                  <a:pt x="2665" y="5910"/>
                  <a:pt x="2669" y="5900"/>
                </a:cubicBezTo>
                <a:cubicBezTo>
                  <a:pt x="2692" y="5900"/>
                  <a:pt x="2715" y="5901"/>
                  <a:pt x="2738" y="5903"/>
                </a:cubicBezTo>
                <a:cubicBezTo>
                  <a:pt x="2774" y="5901"/>
                  <a:pt x="2806" y="5886"/>
                  <a:pt x="2841" y="5882"/>
                </a:cubicBezTo>
                <a:cubicBezTo>
                  <a:pt x="2846" y="5899"/>
                  <a:pt x="2854" y="5903"/>
                  <a:pt x="2866" y="5894"/>
                </a:cubicBezTo>
                <a:cubicBezTo>
                  <a:pt x="2877" y="5888"/>
                  <a:pt x="2889" y="5886"/>
                  <a:pt x="2902" y="5888"/>
                </a:cubicBezTo>
                <a:cubicBezTo>
                  <a:pt x="2936" y="5895"/>
                  <a:pt x="2969" y="5908"/>
                  <a:pt x="3002" y="5918"/>
                </a:cubicBezTo>
                <a:cubicBezTo>
                  <a:pt x="2877" y="5918"/>
                  <a:pt x="2776" y="5919"/>
                  <a:pt x="2675" y="5918"/>
                </a:cubicBezTo>
                <a:cubicBezTo>
                  <a:pt x="2673" y="5918"/>
                  <a:pt x="2776" y="5919"/>
                  <a:pt x="2675" y="5918"/>
                </a:cubicBezTo>
                <a:close/>
                <a:moveTo>
                  <a:pt x="3952" y="5815"/>
                </a:moveTo>
                <a:cubicBezTo>
                  <a:pt x="3952" y="5815"/>
                  <a:pt x="3952" y="5815"/>
                  <a:pt x="3952" y="5815"/>
                </a:cubicBezTo>
                <a:cubicBezTo>
                  <a:pt x="3960" y="5827"/>
                  <a:pt x="3971" y="5833"/>
                  <a:pt x="3985" y="5835"/>
                </a:cubicBezTo>
                <a:cubicBezTo>
                  <a:pt x="3971" y="5833"/>
                  <a:pt x="3960" y="5827"/>
                  <a:pt x="3952" y="5815"/>
                </a:cubicBezTo>
                <a:close/>
                <a:moveTo>
                  <a:pt x="5019" y="5936"/>
                </a:moveTo>
                <a:cubicBezTo>
                  <a:pt x="4918" y="5941"/>
                  <a:pt x="4817" y="5939"/>
                  <a:pt x="4716" y="5939"/>
                </a:cubicBezTo>
                <a:cubicBezTo>
                  <a:pt x="4716" y="5922"/>
                  <a:pt x="4494" y="5974"/>
                  <a:pt x="4491" y="5913"/>
                </a:cubicBezTo>
                <a:cubicBezTo>
                  <a:pt x="4594" y="5912"/>
                  <a:pt x="4697" y="5914"/>
                  <a:pt x="4800" y="5915"/>
                </a:cubicBezTo>
                <a:cubicBezTo>
                  <a:pt x="4854" y="5916"/>
                  <a:pt x="5019" y="5951"/>
                  <a:pt x="4995" y="5848"/>
                </a:cubicBezTo>
                <a:cubicBezTo>
                  <a:pt x="4978" y="5774"/>
                  <a:pt x="4838" y="5805"/>
                  <a:pt x="4780" y="5802"/>
                </a:cubicBezTo>
                <a:cubicBezTo>
                  <a:pt x="4750" y="5799"/>
                  <a:pt x="4709" y="5787"/>
                  <a:pt x="4683" y="5812"/>
                </a:cubicBezTo>
                <a:cubicBezTo>
                  <a:pt x="4657" y="5838"/>
                  <a:pt x="4685" y="5886"/>
                  <a:pt x="4647" y="5886"/>
                </a:cubicBezTo>
                <a:cubicBezTo>
                  <a:pt x="4652" y="5848"/>
                  <a:pt x="4647" y="5815"/>
                  <a:pt x="4611" y="5798"/>
                </a:cubicBezTo>
                <a:cubicBezTo>
                  <a:pt x="4592" y="5789"/>
                  <a:pt x="4504" y="5812"/>
                  <a:pt x="4511" y="5783"/>
                </a:cubicBezTo>
                <a:cubicBezTo>
                  <a:pt x="4516" y="5759"/>
                  <a:pt x="4747" y="5774"/>
                  <a:pt x="4776" y="5775"/>
                </a:cubicBezTo>
                <a:cubicBezTo>
                  <a:pt x="4835" y="5776"/>
                  <a:pt x="4895" y="5778"/>
                  <a:pt x="4954" y="5780"/>
                </a:cubicBezTo>
                <a:cubicBezTo>
                  <a:pt x="5005" y="5782"/>
                  <a:pt x="5003" y="5769"/>
                  <a:pt x="5015" y="5819"/>
                </a:cubicBezTo>
                <a:cubicBezTo>
                  <a:pt x="5019" y="5832"/>
                  <a:pt x="5008" y="5850"/>
                  <a:pt x="5013" y="5864"/>
                </a:cubicBezTo>
                <a:cubicBezTo>
                  <a:pt x="5037" y="5947"/>
                  <a:pt x="5133" y="5918"/>
                  <a:pt x="5205" y="5921"/>
                </a:cubicBezTo>
                <a:cubicBezTo>
                  <a:pt x="5145" y="5955"/>
                  <a:pt x="5081" y="5933"/>
                  <a:pt x="5019" y="5936"/>
                </a:cubicBezTo>
                <a:cubicBezTo>
                  <a:pt x="4918" y="5941"/>
                  <a:pt x="5081" y="5933"/>
                  <a:pt x="5019" y="5936"/>
                </a:cubicBezTo>
                <a:close/>
                <a:moveTo>
                  <a:pt x="5260" y="5951"/>
                </a:moveTo>
                <a:cubicBezTo>
                  <a:pt x="5234" y="5957"/>
                  <a:pt x="5224" y="5944"/>
                  <a:pt x="5222" y="5919"/>
                </a:cubicBezTo>
                <a:cubicBezTo>
                  <a:pt x="5237" y="5919"/>
                  <a:pt x="5315" y="5937"/>
                  <a:pt x="5260" y="5951"/>
                </a:cubicBezTo>
                <a:cubicBezTo>
                  <a:pt x="5234" y="5957"/>
                  <a:pt x="5271" y="5948"/>
                  <a:pt x="5260" y="5951"/>
                </a:cubicBezTo>
                <a:close/>
                <a:moveTo>
                  <a:pt x="5342" y="5902"/>
                </a:moveTo>
                <a:cubicBezTo>
                  <a:pt x="5299" y="5897"/>
                  <a:pt x="5257" y="5886"/>
                  <a:pt x="5277" y="5826"/>
                </a:cubicBezTo>
                <a:cubicBezTo>
                  <a:pt x="5285" y="5802"/>
                  <a:pt x="5312" y="5768"/>
                  <a:pt x="5342" y="5789"/>
                </a:cubicBezTo>
                <a:cubicBezTo>
                  <a:pt x="5358" y="5801"/>
                  <a:pt x="5343" y="5887"/>
                  <a:pt x="5342" y="5902"/>
                </a:cubicBezTo>
                <a:cubicBezTo>
                  <a:pt x="5318" y="5899"/>
                  <a:pt x="5343" y="5874"/>
                  <a:pt x="5342" y="5902"/>
                </a:cubicBezTo>
                <a:close/>
                <a:moveTo>
                  <a:pt x="5454" y="5790"/>
                </a:moveTo>
                <a:cubicBezTo>
                  <a:pt x="5444" y="5827"/>
                  <a:pt x="5415" y="5813"/>
                  <a:pt x="5379" y="5813"/>
                </a:cubicBezTo>
                <a:cubicBezTo>
                  <a:pt x="5382" y="5765"/>
                  <a:pt x="5448" y="5799"/>
                  <a:pt x="5454" y="5790"/>
                </a:cubicBezTo>
                <a:cubicBezTo>
                  <a:pt x="5452" y="5798"/>
                  <a:pt x="5454" y="5790"/>
                  <a:pt x="5454" y="5790"/>
                </a:cubicBezTo>
                <a:close/>
                <a:moveTo>
                  <a:pt x="5639" y="5833"/>
                </a:moveTo>
                <a:cubicBezTo>
                  <a:pt x="5639" y="5827"/>
                  <a:pt x="5639" y="5820"/>
                  <a:pt x="5639" y="5814"/>
                </a:cubicBezTo>
                <a:cubicBezTo>
                  <a:pt x="5601" y="5826"/>
                  <a:pt x="5471" y="5834"/>
                  <a:pt x="5461" y="5790"/>
                </a:cubicBezTo>
                <a:cubicBezTo>
                  <a:pt x="5520" y="5792"/>
                  <a:pt x="5580" y="5794"/>
                  <a:pt x="5640" y="5796"/>
                </a:cubicBezTo>
                <a:cubicBezTo>
                  <a:pt x="5639" y="5809"/>
                  <a:pt x="5639" y="5821"/>
                  <a:pt x="5639" y="5833"/>
                </a:cubicBezTo>
                <a:close/>
                <a:moveTo>
                  <a:pt x="5621" y="5757"/>
                </a:moveTo>
                <a:cubicBezTo>
                  <a:pt x="5182" y="5749"/>
                  <a:pt x="4742" y="5740"/>
                  <a:pt x="4302" y="5732"/>
                </a:cubicBezTo>
                <a:cubicBezTo>
                  <a:pt x="4087" y="5728"/>
                  <a:pt x="3873" y="5720"/>
                  <a:pt x="3658" y="5715"/>
                </a:cubicBezTo>
                <a:cubicBezTo>
                  <a:pt x="3547" y="5713"/>
                  <a:pt x="3437" y="5711"/>
                  <a:pt x="3326" y="5712"/>
                </a:cubicBezTo>
                <a:cubicBezTo>
                  <a:pt x="3278" y="5712"/>
                  <a:pt x="3205" y="5699"/>
                  <a:pt x="3160" y="5713"/>
                </a:cubicBezTo>
                <a:cubicBezTo>
                  <a:pt x="3123" y="5700"/>
                  <a:pt x="3109" y="5710"/>
                  <a:pt x="3118" y="5743"/>
                </a:cubicBezTo>
                <a:cubicBezTo>
                  <a:pt x="3095" y="5744"/>
                  <a:pt x="3072" y="5746"/>
                  <a:pt x="3048" y="5748"/>
                </a:cubicBezTo>
                <a:cubicBezTo>
                  <a:pt x="3070" y="5746"/>
                  <a:pt x="3123" y="5757"/>
                  <a:pt x="3118" y="5729"/>
                </a:cubicBezTo>
                <a:cubicBezTo>
                  <a:pt x="3114" y="5702"/>
                  <a:pt x="3061" y="5713"/>
                  <a:pt x="3035" y="5713"/>
                </a:cubicBezTo>
                <a:cubicBezTo>
                  <a:pt x="2973" y="5712"/>
                  <a:pt x="2910" y="5711"/>
                  <a:pt x="2848" y="5710"/>
                </a:cubicBezTo>
                <a:cubicBezTo>
                  <a:pt x="2716" y="5708"/>
                  <a:pt x="2584" y="5706"/>
                  <a:pt x="2452" y="5704"/>
                </a:cubicBezTo>
                <a:cubicBezTo>
                  <a:pt x="2188" y="5700"/>
                  <a:pt x="1924" y="5696"/>
                  <a:pt x="1660" y="5692"/>
                </a:cubicBezTo>
                <a:cubicBezTo>
                  <a:pt x="1705" y="5613"/>
                  <a:pt x="1997" y="5669"/>
                  <a:pt x="2086" y="5669"/>
                </a:cubicBezTo>
                <a:cubicBezTo>
                  <a:pt x="2235" y="5670"/>
                  <a:pt x="2385" y="5678"/>
                  <a:pt x="2535" y="5679"/>
                </a:cubicBezTo>
                <a:cubicBezTo>
                  <a:pt x="2827" y="5680"/>
                  <a:pt x="3120" y="5674"/>
                  <a:pt x="3411" y="5680"/>
                </a:cubicBezTo>
                <a:cubicBezTo>
                  <a:pt x="3740" y="5687"/>
                  <a:pt x="4069" y="5689"/>
                  <a:pt x="4398" y="5697"/>
                </a:cubicBezTo>
                <a:cubicBezTo>
                  <a:pt x="4563" y="5700"/>
                  <a:pt x="4727" y="5707"/>
                  <a:pt x="4893" y="5709"/>
                </a:cubicBezTo>
                <a:cubicBezTo>
                  <a:pt x="4971" y="5709"/>
                  <a:pt x="5050" y="5711"/>
                  <a:pt x="5128" y="5713"/>
                </a:cubicBezTo>
                <a:cubicBezTo>
                  <a:pt x="5177" y="5714"/>
                  <a:pt x="5328" y="5741"/>
                  <a:pt x="5364" y="5716"/>
                </a:cubicBezTo>
                <a:cubicBezTo>
                  <a:pt x="5364" y="5716"/>
                  <a:pt x="5364" y="5716"/>
                  <a:pt x="5364" y="5716"/>
                </a:cubicBezTo>
                <a:cubicBezTo>
                  <a:pt x="5459" y="5726"/>
                  <a:pt x="5551" y="5728"/>
                  <a:pt x="5646" y="5729"/>
                </a:cubicBezTo>
                <a:cubicBezTo>
                  <a:pt x="5660" y="5729"/>
                  <a:pt x="5737" y="5722"/>
                  <a:pt x="5743" y="5732"/>
                </a:cubicBezTo>
                <a:cubicBezTo>
                  <a:pt x="5769" y="5775"/>
                  <a:pt x="5641" y="5757"/>
                  <a:pt x="5621" y="5757"/>
                </a:cubicBezTo>
                <a:cubicBezTo>
                  <a:pt x="5147" y="5748"/>
                  <a:pt x="5662" y="5758"/>
                  <a:pt x="5621" y="5757"/>
                </a:cubicBezTo>
                <a:close/>
                <a:moveTo>
                  <a:pt x="5706" y="5970"/>
                </a:moveTo>
                <a:cubicBezTo>
                  <a:pt x="5705" y="5961"/>
                  <a:pt x="5701" y="5955"/>
                  <a:pt x="5712" y="5955"/>
                </a:cubicBezTo>
                <a:cubicBezTo>
                  <a:pt x="5709" y="5959"/>
                  <a:pt x="5708" y="5964"/>
                  <a:pt x="5706" y="5970"/>
                </a:cubicBezTo>
                <a:cubicBezTo>
                  <a:pt x="5706" y="5965"/>
                  <a:pt x="5708" y="5964"/>
                  <a:pt x="5706" y="5970"/>
                </a:cubicBezTo>
                <a:close/>
                <a:moveTo>
                  <a:pt x="5729" y="5951"/>
                </a:moveTo>
                <a:cubicBezTo>
                  <a:pt x="5730" y="5951"/>
                  <a:pt x="5722" y="5880"/>
                  <a:pt x="5721" y="5874"/>
                </a:cubicBezTo>
                <a:cubicBezTo>
                  <a:pt x="5708" y="5839"/>
                  <a:pt x="5693" y="5813"/>
                  <a:pt x="5656" y="5798"/>
                </a:cubicBezTo>
                <a:cubicBezTo>
                  <a:pt x="5697" y="5794"/>
                  <a:pt x="5737" y="5790"/>
                  <a:pt x="5777" y="5787"/>
                </a:cubicBezTo>
                <a:cubicBezTo>
                  <a:pt x="5778" y="5838"/>
                  <a:pt x="5745" y="5954"/>
                  <a:pt x="5823" y="5914"/>
                </a:cubicBezTo>
                <a:cubicBezTo>
                  <a:pt x="5835" y="5980"/>
                  <a:pt x="5782" y="5952"/>
                  <a:pt x="5729" y="5951"/>
                </a:cubicBezTo>
                <a:cubicBezTo>
                  <a:pt x="5729" y="5951"/>
                  <a:pt x="5762" y="5952"/>
                  <a:pt x="5729" y="5951"/>
                </a:cubicBezTo>
                <a:close/>
                <a:moveTo>
                  <a:pt x="3310" y="6493"/>
                </a:moveTo>
                <a:cubicBezTo>
                  <a:pt x="3317" y="6485"/>
                  <a:pt x="3324" y="6478"/>
                  <a:pt x="3332" y="6472"/>
                </a:cubicBezTo>
                <a:cubicBezTo>
                  <a:pt x="3324" y="6478"/>
                  <a:pt x="3317" y="6485"/>
                  <a:pt x="3310" y="6493"/>
                </a:cubicBezTo>
                <a:close/>
                <a:moveTo>
                  <a:pt x="3360" y="6786"/>
                </a:moveTo>
                <a:cubicBezTo>
                  <a:pt x="3360" y="6779"/>
                  <a:pt x="3361" y="6772"/>
                  <a:pt x="3363" y="6764"/>
                </a:cubicBezTo>
                <a:cubicBezTo>
                  <a:pt x="3362" y="6772"/>
                  <a:pt x="3361" y="6779"/>
                  <a:pt x="3360" y="6786"/>
                </a:cubicBezTo>
                <a:close/>
                <a:moveTo>
                  <a:pt x="3392" y="6449"/>
                </a:moveTo>
                <a:cubicBezTo>
                  <a:pt x="3394" y="6453"/>
                  <a:pt x="3396" y="6458"/>
                  <a:pt x="3398" y="6462"/>
                </a:cubicBezTo>
                <a:cubicBezTo>
                  <a:pt x="3396" y="6458"/>
                  <a:pt x="3394" y="6453"/>
                  <a:pt x="3392" y="6449"/>
                </a:cubicBezTo>
                <a:close/>
                <a:moveTo>
                  <a:pt x="3483" y="6478"/>
                </a:moveTo>
                <a:cubicBezTo>
                  <a:pt x="3483" y="6479"/>
                  <a:pt x="3434" y="6494"/>
                  <a:pt x="3437" y="6493"/>
                </a:cubicBezTo>
                <a:cubicBezTo>
                  <a:pt x="3452" y="6488"/>
                  <a:pt x="3468" y="6483"/>
                  <a:pt x="3483" y="6478"/>
                </a:cubicBezTo>
                <a:cubicBezTo>
                  <a:pt x="3483" y="6478"/>
                  <a:pt x="3468" y="6483"/>
                  <a:pt x="3483" y="6478"/>
                </a:cubicBezTo>
                <a:close/>
                <a:moveTo>
                  <a:pt x="3480" y="6500"/>
                </a:moveTo>
                <a:cubicBezTo>
                  <a:pt x="3480" y="6505"/>
                  <a:pt x="3480" y="6509"/>
                  <a:pt x="3481" y="6513"/>
                </a:cubicBezTo>
                <a:cubicBezTo>
                  <a:pt x="3480" y="6509"/>
                  <a:pt x="3480" y="6505"/>
                  <a:pt x="3480" y="6500"/>
                </a:cubicBezTo>
                <a:close/>
                <a:moveTo>
                  <a:pt x="5069" y="6435"/>
                </a:moveTo>
                <a:cubicBezTo>
                  <a:pt x="5065" y="6404"/>
                  <a:pt x="5082" y="6391"/>
                  <a:pt x="5099" y="6367"/>
                </a:cubicBezTo>
                <a:cubicBezTo>
                  <a:pt x="5085" y="6387"/>
                  <a:pt x="5095" y="6429"/>
                  <a:pt x="5069" y="6435"/>
                </a:cubicBezTo>
                <a:cubicBezTo>
                  <a:pt x="5067" y="6417"/>
                  <a:pt x="5100" y="6428"/>
                  <a:pt x="5069" y="6435"/>
                </a:cubicBezTo>
                <a:close/>
                <a:moveTo>
                  <a:pt x="5624" y="6365"/>
                </a:moveTo>
                <a:cubicBezTo>
                  <a:pt x="5624" y="6371"/>
                  <a:pt x="5624" y="6376"/>
                  <a:pt x="5623" y="6382"/>
                </a:cubicBezTo>
                <a:cubicBezTo>
                  <a:pt x="5625" y="6349"/>
                  <a:pt x="5453" y="6364"/>
                  <a:pt x="5411" y="6364"/>
                </a:cubicBezTo>
                <a:cubicBezTo>
                  <a:pt x="5379" y="6364"/>
                  <a:pt x="5347" y="6364"/>
                  <a:pt x="5317" y="6357"/>
                </a:cubicBezTo>
                <a:cubicBezTo>
                  <a:pt x="5285" y="6350"/>
                  <a:pt x="5276" y="6391"/>
                  <a:pt x="5275" y="6326"/>
                </a:cubicBezTo>
                <a:cubicBezTo>
                  <a:pt x="5410" y="6327"/>
                  <a:pt x="5543" y="6335"/>
                  <a:pt x="5674" y="6328"/>
                </a:cubicBezTo>
                <a:cubicBezTo>
                  <a:pt x="5670" y="6358"/>
                  <a:pt x="5637" y="6347"/>
                  <a:pt x="5624" y="6365"/>
                </a:cubicBezTo>
                <a:cubicBezTo>
                  <a:pt x="5624" y="6371"/>
                  <a:pt x="5637" y="6347"/>
                  <a:pt x="5624" y="6365"/>
                </a:cubicBezTo>
                <a:close/>
                <a:moveTo>
                  <a:pt x="5844" y="6706"/>
                </a:moveTo>
                <a:cubicBezTo>
                  <a:pt x="5843" y="6706"/>
                  <a:pt x="5843" y="6706"/>
                  <a:pt x="5843" y="6706"/>
                </a:cubicBezTo>
                <a:cubicBezTo>
                  <a:pt x="5844" y="6706"/>
                  <a:pt x="5844" y="6706"/>
                  <a:pt x="5844" y="6706"/>
                </a:cubicBezTo>
                <a:close/>
                <a:moveTo>
                  <a:pt x="5847" y="6706"/>
                </a:moveTo>
                <a:cubicBezTo>
                  <a:pt x="5846" y="6706"/>
                  <a:pt x="5846" y="6706"/>
                  <a:pt x="5846" y="6706"/>
                </a:cubicBezTo>
                <a:cubicBezTo>
                  <a:pt x="5846" y="6706"/>
                  <a:pt x="5847" y="6706"/>
                  <a:pt x="5847" y="6706"/>
                </a:cubicBezTo>
                <a:close/>
                <a:moveTo>
                  <a:pt x="5979" y="6628"/>
                </a:moveTo>
                <a:cubicBezTo>
                  <a:pt x="5984" y="6614"/>
                  <a:pt x="5992" y="6598"/>
                  <a:pt x="5991" y="6586"/>
                </a:cubicBezTo>
                <a:cubicBezTo>
                  <a:pt x="5992" y="6598"/>
                  <a:pt x="5984" y="6614"/>
                  <a:pt x="5979" y="6628"/>
                </a:cubicBezTo>
                <a:close/>
                <a:moveTo>
                  <a:pt x="6131" y="5891"/>
                </a:moveTo>
                <a:cubicBezTo>
                  <a:pt x="6132" y="5891"/>
                  <a:pt x="6133" y="5891"/>
                  <a:pt x="6134" y="5891"/>
                </a:cubicBezTo>
                <a:cubicBezTo>
                  <a:pt x="6133" y="5891"/>
                  <a:pt x="6132" y="5891"/>
                  <a:pt x="6131" y="5891"/>
                </a:cubicBezTo>
                <a:close/>
                <a:moveTo>
                  <a:pt x="6144" y="5972"/>
                </a:moveTo>
                <a:cubicBezTo>
                  <a:pt x="6144" y="5967"/>
                  <a:pt x="6149" y="5968"/>
                  <a:pt x="6159" y="5975"/>
                </a:cubicBezTo>
                <a:cubicBezTo>
                  <a:pt x="6154" y="5974"/>
                  <a:pt x="6149" y="5973"/>
                  <a:pt x="6144" y="5972"/>
                </a:cubicBezTo>
                <a:close/>
                <a:moveTo>
                  <a:pt x="6177" y="5884"/>
                </a:moveTo>
                <a:cubicBezTo>
                  <a:pt x="6163" y="5885"/>
                  <a:pt x="6148" y="5887"/>
                  <a:pt x="6135" y="5891"/>
                </a:cubicBezTo>
                <a:cubicBezTo>
                  <a:pt x="6130" y="5891"/>
                  <a:pt x="6177" y="5883"/>
                  <a:pt x="6177" y="5884"/>
                </a:cubicBezTo>
                <a:cubicBezTo>
                  <a:pt x="6165" y="5881"/>
                  <a:pt x="6177" y="5884"/>
                  <a:pt x="6177" y="5884"/>
                </a:cubicBezTo>
                <a:close/>
                <a:moveTo>
                  <a:pt x="6171" y="5219"/>
                </a:moveTo>
                <a:cubicBezTo>
                  <a:pt x="6181" y="5215"/>
                  <a:pt x="6181" y="5208"/>
                  <a:pt x="6172" y="5199"/>
                </a:cubicBezTo>
                <a:cubicBezTo>
                  <a:pt x="6181" y="5208"/>
                  <a:pt x="6181" y="5215"/>
                  <a:pt x="6171" y="5219"/>
                </a:cubicBezTo>
                <a:close/>
                <a:moveTo>
                  <a:pt x="6219" y="4891"/>
                </a:moveTo>
                <a:cubicBezTo>
                  <a:pt x="6209" y="4905"/>
                  <a:pt x="6208" y="4961"/>
                  <a:pt x="6221" y="4974"/>
                </a:cubicBezTo>
                <a:cubicBezTo>
                  <a:pt x="6208" y="4961"/>
                  <a:pt x="6209" y="4905"/>
                  <a:pt x="6219" y="4891"/>
                </a:cubicBezTo>
                <a:cubicBezTo>
                  <a:pt x="6212" y="4901"/>
                  <a:pt x="6212" y="4901"/>
                  <a:pt x="6219" y="4891"/>
                </a:cubicBezTo>
                <a:close/>
                <a:moveTo>
                  <a:pt x="6213" y="5920"/>
                </a:moveTo>
                <a:cubicBezTo>
                  <a:pt x="6213" y="5915"/>
                  <a:pt x="6218" y="5915"/>
                  <a:pt x="6229" y="5922"/>
                </a:cubicBezTo>
                <a:cubicBezTo>
                  <a:pt x="6223" y="5921"/>
                  <a:pt x="6218" y="5921"/>
                  <a:pt x="6213" y="5920"/>
                </a:cubicBezTo>
                <a:close/>
                <a:moveTo>
                  <a:pt x="6248" y="6007"/>
                </a:moveTo>
                <a:cubicBezTo>
                  <a:pt x="6254" y="6007"/>
                  <a:pt x="6259" y="6008"/>
                  <a:pt x="6264" y="6010"/>
                </a:cubicBezTo>
                <a:cubicBezTo>
                  <a:pt x="6259" y="6008"/>
                  <a:pt x="6254" y="6007"/>
                  <a:pt x="6248" y="6007"/>
                </a:cubicBezTo>
                <a:close/>
                <a:moveTo>
                  <a:pt x="6285" y="6067"/>
                </a:moveTo>
                <a:cubicBezTo>
                  <a:pt x="6286" y="6067"/>
                  <a:pt x="6286" y="6067"/>
                  <a:pt x="6286" y="6067"/>
                </a:cubicBezTo>
                <a:lnTo>
                  <a:pt x="6285" y="6067"/>
                </a:lnTo>
                <a:close/>
                <a:moveTo>
                  <a:pt x="6553" y="5197"/>
                </a:moveTo>
                <a:cubicBezTo>
                  <a:pt x="6555" y="5211"/>
                  <a:pt x="6553" y="5224"/>
                  <a:pt x="6546" y="5236"/>
                </a:cubicBezTo>
                <a:cubicBezTo>
                  <a:pt x="6555" y="5227"/>
                  <a:pt x="6562" y="5166"/>
                  <a:pt x="6546" y="5158"/>
                </a:cubicBezTo>
                <a:cubicBezTo>
                  <a:pt x="6561" y="5165"/>
                  <a:pt x="6551" y="5186"/>
                  <a:pt x="6553" y="5197"/>
                </a:cubicBezTo>
                <a:cubicBezTo>
                  <a:pt x="6553" y="5212"/>
                  <a:pt x="6550" y="5184"/>
                  <a:pt x="6553" y="5197"/>
                </a:cubicBezTo>
                <a:close/>
                <a:moveTo>
                  <a:pt x="6630" y="6394"/>
                </a:moveTo>
                <a:cubicBezTo>
                  <a:pt x="6630" y="6380"/>
                  <a:pt x="6632" y="6367"/>
                  <a:pt x="6629" y="6354"/>
                </a:cubicBezTo>
                <a:cubicBezTo>
                  <a:pt x="6632" y="6367"/>
                  <a:pt x="6630" y="6380"/>
                  <a:pt x="6630" y="6394"/>
                </a:cubicBezTo>
                <a:close/>
                <a:moveTo>
                  <a:pt x="6654" y="6579"/>
                </a:moveTo>
                <a:cubicBezTo>
                  <a:pt x="6653" y="6572"/>
                  <a:pt x="6653" y="6565"/>
                  <a:pt x="6652" y="6557"/>
                </a:cubicBezTo>
                <a:cubicBezTo>
                  <a:pt x="6647" y="6581"/>
                  <a:pt x="6656" y="6588"/>
                  <a:pt x="6681" y="6579"/>
                </a:cubicBezTo>
                <a:cubicBezTo>
                  <a:pt x="6672" y="6579"/>
                  <a:pt x="6663" y="6579"/>
                  <a:pt x="6654" y="6579"/>
                </a:cubicBezTo>
                <a:cubicBezTo>
                  <a:pt x="6653" y="6572"/>
                  <a:pt x="6663" y="6579"/>
                  <a:pt x="6654" y="6579"/>
                </a:cubicBezTo>
                <a:close/>
                <a:moveTo>
                  <a:pt x="6700" y="6028"/>
                </a:moveTo>
                <a:cubicBezTo>
                  <a:pt x="6700" y="6028"/>
                  <a:pt x="6700" y="6028"/>
                  <a:pt x="6700" y="6028"/>
                </a:cubicBezTo>
                <a:cubicBezTo>
                  <a:pt x="6704" y="6033"/>
                  <a:pt x="6704" y="6033"/>
                  <a:pt x="6700" y="6028"/>
                </a:cubicBezTo>
                <a:cubicBezTo>
                  <a:pt x="6700" y="6028"/>
                  <a:pt x="6701" y="6029"/>
                  <a:pt x="6700" y="6028"/>
                </a:cubicBezTo>
                <a:close/>
                <a:moveTo>
                  <a:pt x="6712" y="6528"/>
                </a:moveTo>
                <a:cubicBezTo>
                  <a:pt x="6703" y="6514"/>
                  <a:pt x="6714" y="6538"/>
                  <a:pt x="6716" y="6551"/>
                </a:cubicBezTo>
                <a:cubicBezTo>
                  <a:pt x="6715" y="6543"/>
                  <a:pt x="6713" y="6536"/>
                  <a:pt x="6712" y="6528"/>
                </a:cubicBezTo>
                <a:cubicBezTo>
                  <a:pt x="6711" y="6526"/>
                  <a:pt x="6714" y="6536"/>
                  <a:pt x="6712" y="6528"/>
                </a:cubicBezTo>
                <a:close/>
                <a:moveTo>
                  <a:pt x="6728" y="6366"/>
                </a:moveTo>
                <a:cubicBezTo>
                  <a:pt x="6727" y="6359"/>
                  <a:pt x="6726" y="6352"/>
                  <a:pt x="6725" y="6345"/>
                </a:cubicBezTo>
                <a:cubicBezTo>
                  <a:pt x="6726" y="6352"/>
                  <a:pt x="6727" y="6359"/>
                  <a:pt x="6728" y="6366"/>
                </a:cubicBezTo>
                <a:cubicBezTo>
                  <a:pt x="6728" y="6366"/>
                  <a:pt x="6728" y="6366"/>
                  <a:pt x="6728" y="6366"/>
                </a:cubicBezTo>
                <a:cubicBezTo>
                  <a:pt x="6722" y="6359"/>
                  <a:pt x="6728" y="6366"/>
                  <a:pt x="6728" y="6366"/>
                </a:cubicBezTo>
                <a:close/>
                <a:moveTo>
                  <a:pt x="6735" y="6304"/>
                </a:moveTo>
                <a:cubicBezTo>
                  <a:pt x="6735" y="6305"/>
                  <a:pt x="6735" y="6305"/>
                  <a:pt x="6735" y="6305"/>
                </a:cubicBezTo>
                <a:cubicBezTo>
                  <a:pt x="6736" y="6297"/>
                  <a:pt x="6741" y="6291"/>
                  <a:pt x="6751" y="6287"/>
                </a:cubicBezTo>
                <a:cubicBezTo>
                  <a:pt x="6746" y="6293"/>
                  <a:pt x="6741" y="6298"/>
                  <a:pt x="6735" y="6304"/>
                </a:cubicBezTo>
                <a:close/>
                <a:moveTo>
                  <a:pt x="6750" y="6251"/>
                </a:moveTo>
                <a:cubicBezTo>
                  <a:pt x="6752" y="6243"/>
                  <a:pt x="6753" y="6235"/>
                  <a:pt x="6755" y="6228"/>
                </a:cubicBezTo>
                <a:cubicBezTo>
                  <a:pt x="6753" y="6235"/>
                  <a:pt x="6752" y="6243"/>
                  <a:pt x="6750" y="6251"/>
                </a:cubicBezTo>
                <a:close/>
                <a:moveTo>
                  <a:pt x="6769" y="5345"/>
                </a:moveTo>
                <a:cubicBezTo>
                  <a:pt x="6768" y="5332"/>
                  <a:pt x="6770" y="5320"/>
                  <a:pt x="6775" y="5309"/>
                </a:cubicBezTo>
                <a:cubicBezTo>
                  <a:pt x="6766" y="5320"/>
                  <a:pt x="6763" y="5369"/>
                  <a:pt x="6777" y="5378"/>
                </a:cubicBezTo>
                <a:cubicBezTo>
                  <a:pt x="6770" y="5368"/>
                  <a:pt x="6767" y="5357"/>
                  <a:pt x="6769" y="5345"/>
                </a:cubicBezTo>
                <a:cubicBezTo>
                  <a:pt x="6770" y="5332"/>
                  <a:pt x="6772" y="5356"/>
                  <a:pt x="6769" y="5345"/>
                </a:cubicBezTo>
                <a:close/>
                <a:moveTo>
                  <a:pt x="6860" y="4580"/>
                </a:moveTo>
                <a:cubicBezTo>
                  <a:pt x="6859" y="4595"/>
                  <a:pt x="6861" y="4603"/>
                  <a:pt x="6866" y="4607"/>
                </a:cubicBezTo>
                <a:cubicBezTo>
                  <a:pt x="6861" y="4603"/>
                  <a:pt x="6859" y="4595"/>
                  <a:pt x="6860" y="4580"/>
                </a:cubicBezTo>
                <a:close/>
                <a:moveTo>
                  <a:pt x="6996" y="6218"/>
                </a:moveTo>
                <a:cubicBezTo>
                  <a:pt x="6999" y="6224"/>
                  <a:pt x="6997" y="6218"/>
                  <a:pt x="6957" y="6225"/>
                </a:cubicBezTo>
                <a:cubicBezTo>
                  <a:pt x="6970" y="6223"/>
                  <a:pt x="6983" y="6220"/>
                  <a:pt x="6996" y="6218"/>
                </a:cubicBezTo>
                <a:cubicBezTo>
                  <a:pt x="6997" y="6219"/>
                  <a:pt x="6983" y="6220"/>
                  <a:pt x="6996" y="6218"/>
                </a:cubicBezTo>
                <a:close/>
                <a:moveTo>
                  <a:pt x="7016" y="6261"/>
                </a:moveTo>
                <a:cubicBezTo>
                  <a:pt x="7001" y="6264"/>
                  <a:pt x="6986" y="6266"/>
                  <a:pt x="6971" y="6268"/>
                </a:cubicBezTo>
                <a:cubicBezTo>
                  <a:pt x="6986" y="6266"/>
                  <a:pt x="7001" y="6264"/>
                  <a:pt x="7016" y="6261"/>
                </a:cubicBezTo>
                <a:close/>
                <a:moveTo>
                  <a:pt x="7083" y="4748"/>
                </a:moveTo>
                <a:cubicBezTo>
                  <a:pt x="7104" y="4742"/>
                  <a:pt x="7108" y="4678"/>
                  <a:pt x="7086" y="4670"/>
                </a:cubicBezTo>
                <a:cubicBezTo>
                  <a:pt x="7108" y="4678"/>
                  <a:pt x="7104" y="4742"/>
                  <a:pt x="7083" y="4748"/>
                </a:cubicBezTo>
                <a:cubicBezTo>
                  <a:pt x="7097" y="4744"/>
                  <a:pt x="7097" y="4744"/>
                  <a:pt x="7083" y="4748"/>
                </a:cubicBezTo>
                <a:close/>
                <a:moveTo>
                  <a:pt x="7272" y="5764"/>
                </a:moveTo>
                <a:cubicBezTo>
                  <a:pt x="7272" y="5764"/>
                  <a:pt x="7273" y="5763"/>
                  <a:pt x="7273" y="5763"/>
                </a:cubicBezTo>
                <a:lnTo>
                  <a:pt x="7272" y="5764"/>
                </a:lnTo>
                <a:close/>
                <a:moveTo>
                  <a:pt x="7808" y="5300"/>
                </a:moveTo>
                <a:cubicBezTo>
                  <a:pt x="7807" y="5284"/>
                  <a:pt x="7802" y="5269"/>
                  <a:pt x="7789" y="5259"/>
                </a:cubicBezTo>
                <a:cubicBezTo>
                  <a:pt x="7802" y="5269"/>
                  <a:pt x="7807" y="5284"/>
                  <a:pt x="7808" y="5300"/>
                </a:cubicBezTo>
                <a:close/>
                <a:moveTo>
                  <a:pt x="7768" y="5302"/>
                </a:moveTo>
                <a:cubicBezTo>
                  <a:pt x="7771" y="5307"/>
                  <a:pt x="7771" y="5307"/>
                  <a:pt x="7768" y="5302"/>
                </a:cubicBezTo>
                <a:cubicBezTo>
                  <a:pt x="7768" y="5302"/>
                  <a:pt x="7768" y="5302"/>
                  <a:pt x="7768" y="5302"/>
                </a:cubicBezTo>
                <a:close/>
                <a:moveTo>
                  <a:pt x="7658" y="4551"/>
                </a:moveTo>
                <a:cubicBezTo>
                  <a:pt x="7665" y="4559"/>
                  <a:pt x="7658" y="4561"/>
                  <a:pt x="7650" y="4558"/>
                </a:cubicBezTo>
                <a:cubicBezTo>
                  <a:pt x="7653" y="4556"/>
                  <a:pt x="7655" y="4553"/>
                  <a:pt x="7658" y="4551"/>
                </a:cubicBezTo>
                <a:cubicBezTo>
                  <a:pt x="7659" y="4552"/>
                  <a:pt x="7655" y="4553"/>
                  <a:pt x="7658" y="4551"/>
                </a:cubicBezTo>
                <a:close/>
                <a:moveTo>
                  <a:pt x="7608" y="4642"/>
                </a:moveTo>
                <a:cubicBezTo>
                  <a:pt x="7604" y="4644"/>
                  <a:pt x="7599" y="4646"/>
                  <a:pt x="7592" y="4645"/>
                </a:cubicBezTo>
                <a:cubicBezTo>
                  <a:pt x="7599" y="4646"/>
                  <a:pt x="7604" y="4644"/>
                  <a:pt x="7608" y="4642"/>
                </a:cubicBezTo>
                <a:close/>
                <a:moveTo>
                  <a:pt x="7537" y="6391"/>
                </a:moveTo>
                <a:cubicBezTo>
                  <a:pt x="7541" y="6390"/>
                  <a:pt x="7545" y="6390"/>
                  <a:pt x="7550" y="6390"/>
                </a:cubicBezTo>
                <a:cubicBezTo>
                  <a:pt x="7544" y="6392"/>
                  <a:pt x="7540" y="6392"/>
                  <a:pt x="7537" y="6391"/>
                </a:cubicBezTo>
                <a:cubicBezTo>
                  <a:pt x="7540" y="6392"/>
                  <a:pt x="7540" y="6392"/>
                  <a:pt x="7537" y="6391"/>
                </a:cubicBezTo>
                <a:close/>
                <a:moveTo>
                  <a:pt x="7653" y="6217"/>
                </a:moveTo>
                <a:cubicBezTo>
                  <a:pt x="7618" y="6219"/>
                  <a:pt x="7589" y="6208"/>
                  <a:pt x="7587" y="6247"/>
                </a:cubicBezTo>
                <a:cubicBezTo>
                  <a:pt x="7589" y="6209"/>
                  <a:pt x="7649" y="6201"/>
                  <a:pt x="7657" y="6234"/>
                </a:cubicBezTo>
                <a:cubicBezTo>
                  <a:pt x="7656" y="6228"/>
                  <a:pt x="7654" y="6223"/>
                  <a:pt x="7653" y="6217"/>
                </a:cubicBezTo>
                <a:cubicBezTo>
                  <a:pt x="7644" y="6217"/>
                  <a:pt x="7654" y="6223"/>
                  <a:pt x="7653" y="6217"/>
                </a:cubicBezTo>
                <a:close/>
                <a:moveTo>
                  <a:pt x="7727" y="5294"/>
                </a:moveTo>
                <a:cubicBezTo>
                  <a:pt x="7693" y="5297"/>
                  <a:pt x="7617" y="5323"/>
                  <a:pt x="7658" y="5245"/>
                </a:cubicBezTo>
                <a:cubicBezTo>
                  <a:pt x="7681" y="5200"/>
                  <a:pt x="7749" y="5196"/>
                  <a:pt x="7764" y="5246"/>
                </a:cubicBezTo>
                <a:cubicBezTo>
                  <a:pt x="7765" y="5246"/>
                  <a:pt x="7735" y="5291"/>
                  <a:pt x="7727" y="5294"/>
                </a:cubicBezTo>
                <a:cubicBezTo>
                  <a:pt x="7720" y="5295"/>
                  <a:pt x="7730" y="5293"/>
                  <a:pt x="7727" y="5294"/>
                </a:cubicBezTo>
                <a:close/>
                <a:moveTo>
                  <a:pt x="7758" y="6234"/>
                </a:moveTo>
                <a:cubicBezTo>
                  <a:pt x="7774" y="6233"/>
                  <a:pt x="7791" y="6232"/>
                  <a:pt x="7807" y="6231"/>
                </a:cubicBezTo>
                <a:cubicBezTo>
                  <a:pt x="7791" y="6232"/>
                  <a:pt x="7774" y="6233"/>
                  <a:pt x="7758" y="6234"/>
                </a:cubicBezTo>
                <a:close/>
                <a:moveTo>
                  <a:pt x="7781" y="6253"/>
                </a:moveTo>
                <a:cubicBezTo>
                  <a:pt x="7775" y="6252"/>
                  <a:pt x="7768" y="6250"/>
                  <a:pt x="7762" y="6249"/>
                </a:cubicBezTo>
                <a:cubicBezTo>
                  <a:pt x="7784" y="6254"/>
                  <a:pt x="7804" y="6254"/>
                  <a:pt x="7826" y="6255"/>
                </a:cubicBezTo>
                <a:cubicBezTo>
                  <a:pt x="7811" y="6254"/>
                  <a:pt x="7796" y="6254"/>
                  <a:pt x="7781" y="6253"/>
                </a:cubicBezTo>
                <a:cubicBezTo>
                  <a:pt x="7775" y="6252"/>
                  <a:pt x="7796" y="6254"/>
                  <a:pt x="7781" y="6253"/>
                </a:cubicBezTo>
                <a:close/>
                <a:moveTo>
                  <a:pt x="7830" y="4735"/>
                </a:moveTo>
                <a:cubicBezTo>
                  <a:pt x="7826" y="4723"/>
                  <a:pt x="7828" y="4711"/>
                  <a:pt x="7840" y="4705"/>
                </a:cubicBezTo>
                <a:cubicBezTo>
                  <a:pt x="7828" y="4711"/>
                  <a:pt x="7826" y="4723"/>
                  <a:pt x="7830" y="4735"/>
                </a:cubicBezTo>
                <a:close/>
                <a:moveTo>
                  <a:pt x="7841" y="6308"/>
                </a:moveTo>
                <a:cubicBezTo>
                  <a:pt x="7839" y="6311"/>
                  <a:pt x="7851" y="6265"/>
                  <a:pt x="7850" y="6265"/>
                </a:cubicBezTo>
                <a:cubicBezTo>
                  <a:pt x="7848" y="6280"/>
                  <a:pt x="7845" y="6294"/>
                  <a:pt x="7841" y="6308"/>
                </a:cubicBezTo>
                <a:cubicBezTo>
                  <a:pt x="7848" y="6295"/>
                  <a:pt x="7848" y="6295"/>
                  <a:pt x="7841" y="6308"/>
                </a:cubicBezTo>
                <a:close/>
                <a:moveTo>
                  <a:pt x="7860" y="6267"/>
                </a:moveTo>
                <a:cubicBezTo>
                  <a:pt x="7867" y="6270"/>
                  <a:pt x="7859" y="6266"/>
                  <a:pt x="7860" y="6267"/>
                </a:cubicBezTo>
                <a:cubicBezTo>
                  <a:pt x="7860" y="6267"/>
                  <a:pt x="7860" y="6267"/>
                  <a:pt x="7860" y="6267"/>
                </a:cubicBezTo>
                <a:close/>
                <a:moveTo>
                  <a:pt x="7899" y="6180"/>
                </a:moveTo>
                <a:cubicBezTo>
                  <a:pt x="7904" y="6181"/>
                  <a:pt x="7909" y="6182"/>
                  <a:pt x="7915" y="6185"/>
                </a:cubicBezTo>
                <a:cubicBezTo>
                  <a:pt x="7909" y="6182"/>
                  <a:pt x="7904" y="6181"/>
                  <a:pt x="7899" y="6180"/>
                </a:cubicBezTo>
                <a:close/>
                <a:moveTo>
                  <a:pt x="7914" y="3557"/>
                </a:moveTo>
                <a:cubicBezTo>
                  <a:pt x="7914" y="3557"/>
                  <a:pt x="7914" y="3557"/>
                  <a:pt x="7914" y="3557"/>
                </a:cubicBezTo>
                <a:cubicBezTo>
                  <a:pt x="7923" y="3553"/>
                  <a:pt x="7932" y="3549"/>
                  <a:pt x="7940" y="3546"/>
                </a:cubicBezTo>
                <a:cubicBezTo>
                  <a:pt x="7932" y="3549"/>
                  <a:pt x="7923" y="3553"/>
                  <a:pt x="7914" y="3557"/>
                </a:cubicBezTo>
                <a:close/>
                <a:moveTo>
                  <a:pt x="8111" y="5938"/>
                </a:moveTo>
                <a:cubicBezTo>
                  <a:pt x="8111" y="5939"/>
                  <a:pt x="8112" y="5941"/>
                  <a:pt x="8112" y="5942"/>
                </a:cubicBezTo>
                <a:cubicBezTo>
                  <a:pt x="8112" y="5941"/>
                  <a:pt x="8111" y="5939"/>
                  <a:pt x="8111" y="5938"/>
                </a:cubicBezTo>
                <a:close/>
                <a:moveTo>
                  <a:pt x="8114" y="5952"/>
                </a:moveTo>
                <a:cubicBezTo>
                  <a:pt x="8128" y="5972"/>
                  <a:pt x="8113" y="5950"/>
                  <a:pt x="8114" y="5952"/>
                </a:cubicBezTo>
                <a:cubicBezTo>
                  <a:pt x="8114" y="5952"/>
                  <a:pt x="8116" y="5955"/>
                  <a:pt x="8114" y="5952"/>
                </a:cubicBezTo>
                <a:close/>
                <a:moveTo>
                  <a:pt x="8112" y="5946"/>
                </a:moveTo>
                <a:cubicBezTo>
                  <a:pt x="8112" y="5946"/>
                  <a:pt x="8112" y="5946"/>
                  <a:pt x="8112" y="5946"/>
                </a:cubicBezTo>
                <a:cubicBezTo>
                  <a:pt x="8112" y="5946"/>
                  <a:pt x="8112" y="5946"/>
                  <a:pt x="8112" y="5946"/>
                </a:cubicBezTo>
                <a:close/>
                <a:moveTo>
                  <a:pt x="8113" y="5949"/>
                </a:moveTo>
                <a:cubicBezTo>
                  <a:pt x="8113" y="5949"/>
                  <a:pt x="8113" y="5949"/>
                  <a:pt x="8113" y="5949"/>
                </a:cubicBezTo>
                <a:cubicBezTo>
                  <a:pt x="8113" y="5949"/>
                  <a:pt x="8113" y="5949"/>
                  <a:pt x="8113" y="5949"/>
                </a:cubicBezTo>
                <a:close/>
                <a:moveTo>
                  <a:pt x="8288" y="4024"/>
                </a:moveTo>
                <a:cubicBezTo>
                  <a:pt x="8279" y="4026"/>
                  <a:pt x="8282" y="4025"/>
                  <a:pt x="8288" y="4024"/>
                </a:cubicBezTo>
                <a:cubicBezTo>
                  <a:pt x="8286" y="4025"/>
                  <a:pt x="8286" y="4025"/>
                  <a:pt x="8288" y="4024"/>
                </a:cubicBezTo>
                <a:close/>
                <a:moveTo>
                  <a:pt x="8238" y="3551"/>
                </a:moveTo>
                <a:cubicBezTo>
                  <a:pt x="8238" y="3552"/>
                  <a:pt x="8238" y="3552"/>
                  <a:pt x="8237" y="3552"/>
                </a:cubicBezTo>
                <a:cubicBezTo>
                  <a:pt x="8237" y="3552"/>
                  <a:pt x="8238" y="3551"/>
                  <a:pt x="8238" y="3551"/>
                </a:cubicBezTo>
                <a:close/>
                <a:moveTo>
                  <a:pt x="8263" y="6185"/>
                </a:moveTo>
                <a:cubicBezTo>
                  <a:pt x="8241" y="6171"/>
                  <a:pt x="8229" y="6170"/>
                  <a:pt x="8229" y="6181"/>
                </a:cubicBezTo>
                <a:cubicBezTo>
                  <a:pt x="8229" y="6180"/>
                  <a:pt x="8229" y="6180"/>
                  <a:pt x="8229" y="6180"/>
                </a:cubicBezTo>
                <a:cubicBezTo>
                  <a:pt x="8232" y="6184"/>
                  <a:pt x="8298" y="6200"/>
                  <a:pt x="8308" y="6199"/>
                </a:cubicBezTo>
                <a:cubicBezTo>
                  <a:pt x="8291" y="6202"/>
                  <a:pt x="8276" y="6197"/>
                  <a:pt x="8263" y="6185"/>
                </a:cubicBezTo>
                <a:cubicBezTo>
                  <a:pt x="8252" y="6184"/>
                  <a:pt x="8277" y="6199"/>
                  <a:pt x="8263" y="6185"/>
                </a:cubicBezTo>
                <a:close/>
                <a:moveTo>
                  <a:pt x="8224" y="6118"/>
                </a:moveTo>
                <a:cubicBezTo>
                  <a:pt x="8224" y="6118"/>
                  <a:pt x="8224" y="6118"/>
                  <a:pt x="8224" y="6118"/>
                </a:cubicBezTo>
                <a:cubicBezTo>
                  <a:pt x="8258" y="6109"/>
                  <a:pt x="8317" y="6096"/>
                  <a:pt x="8332" y="6141"/>
                </a:cubicBezTo>
                <a:cubicBezTo>
                  <a:pt x="8317" y="6096"/>
                  <a:pt x="8258" y="6109"/>
                  <a:pt x="8224" y="6118"/>
                </a:cubicBezTo>
                <a:cubicBezTo>
                  <a:pt x="8224" y="6118"/>
                  <a:pt x="8275" y="6105"/>
                  <a:pt x="8224" y="6118"/>
                </a:cubicBezTo>
                <a:close/>
                <a:moveTo>
                  <a:pt x="8432" y="3904"/>
                </a:moveTo>
                <a:cubicBezTo>
                  <a:pt x="8412" y="3924"/>
                  <a:pt x="8383" y="3935"/>
                  <a:pt x="8371" y="3961"/>
                </a:cubicBezTo>
                <a:cubicBezTo>
                  <a:pt x="8383" y="3936"/>
                  <a:pt x="8421" y="3904"/>
                  <a:pt x="8448" y="3903"/>
                </a:cubicBezTo>
                <a:cubicBezTo>
                  <a:pt x="8443" y="3903"/>
                  <a:pt x="8437" y="3904"/>
                  <a:pt x="8432" y="3904"/>
                </a:cubicBezTo>
                <a:cubicBezTo>
                  <a:pt x="8412" y="3924"/>
                  <a:pt x="8437" y="3904"/>
                  <a:pt x="8432" y="3904"/>
                </a:cubicBezTo>
                <a:close/>
                <a:moveTo>
                  <a:pt x="8439" y="4787"/>
                </a:moveTo>
                <a:cubicBezTo>
                  <a:pt x="8478" y="4667"/>
                  <a:pt x="8443" y="4491"/>
                  <a:pt x="8438" y="4361"/>
                </a:cubicBezTo>
                <a:cubicBezTo>
                  <a:pt x="8443" y="4491"/>
                  <a:pt x="8478" y="4667"/>
                  <a:pt x="8439" y="4787"/>
                </a:cubicBezTo>
                <a:cubicBezTo>
                  <a:pt x="8441" y="4779"/>
                  <a:pt x="8441" y="4779"/>
                  <a:pt x="8439" y="4787"/>
                </a:cubicBezTo>
                <a:close/>
                <a:moveTo>
                  <a:pt x="8473" y="3555"/>
                </a:moveTo>
                <a:cubicBezTo>
                  <a:pt x="8476" y="3551"/>
                  <a:pt x="8478" y="3548"/>
                  <a:pt x="8480" y="3544"/>
                </a:cubicBezTo>
                <a:cubicBezTo>
                  <a:pt x="8478" y="3548"/>
                  <a:pt x="8476" y="3551"/>
                  <a:pt x="8473" y="3555"/>
                </a:cubicBezTo>
                <a:close/>
                <a:moveTo>
                  <a:pt x="8573" y="3682"/>
                </a:moveTo>
                <a:cubicBezTo>
                  <a:pt x="8565" y="3686"/>
                  <a:pt x="8562" y="3692"/>
                  <a:pt x="8564" y="3700"/>
                </a:cubicBezTo>
                <a:cubicBezTo>
                  <a:pt x="8562" y="3689"/>
                  <a:pt x="8569" y="3688"/>
                  <a:pt x="8575" y="3680"/>
                </a:cubicBezTo>
                <a:cubicBezTo>
                  <a:pt x="8574" y="3681"/>
                  <a:pt x="8573" y="3682"/>
                  <a:pt x="8573" y="3682"/>
                </a:cubicBezTo>
                <a:cubicBezTo>
                  <a:pt x="8564" y="3687"/>
                  <a:pt x="8573" y="3682"/>
                  <a:pt x="8573" y="3682"/>
                </a:cubicBezTo>
                <a:close/>
                <a:moveTo>
                  <a:pt x="8575" y="3680"/>
                </a:moveTo>
                <a:cubicBezTo>
                  <a:pt x="8557" y="3684"/>
                  <a:pt x="8568" y="3680"/>
                  <a:pt x="8575" y="3680"/>
                </a:cubicBezTo>
                <a:cubicBezTo>
                  <a:pt x="8570" y="3681"/>
                  <a:pt x="8575" y="3680"/>
                  <a:pt x="8575" y="3680"/>
                </a:cubicBezTo>
                <a:close/>
                <a:moveTo>
                  <a:pt x="8618" y="3422"/>
                </a:moveTo>
                <a:cubicBezTo>
                  <a:pt x="8629" y="3428"/>
                  <a:pt x="8637" y="3436"/>
                  <a:pt x="8645" y="3445"/>
                </a:cubicBezTo>
                <a:cubicBezTo>
                  <a:pt x="8637" y="3436"/>
                  <a:pt x="8629" y="3428"/>
                  <a:pt x="8618" y="3422"/>
                </a:cubicBezTo>
                <a:close/>
                <a:moveTo>
                  <a:pt x="8677" y="2839"/>
                </a:moveTo>
                <a:cubicBezTo>
                  <a:pt x="8673" y="2833"/>
                  <a:pt x="8675" y="2831"/>
                  <a:pt x="8683" y="2832"/>
                </a:cubicBezTo>
                <a:cubicBezTo>
                  <a:pt x="8687" y="2837"/>
                  <a:pt x="8685" y="2840"/>
                  <a:pt x="8677" y="2839"/>
                </a:cubicBezTo>
                <a:cubicBezTo>
                  <a:pt x="8677" y="2839"/>
                  <a:pt x="8680" y="2839"/>
                  <a:pt x="8677" y="2839"/>
                </a:cubicBezTo>
                <a:close/>
                <a:moveTo>
                  <a:pt x="8762" y="2916"/>
                </a:moveTo>
                <a:cubicBezTo>
                  <a:pt x="8769" y="2918"/>
                  <a:pt x="8775" y="2923"/>
                  <a:pt x="8782" y="2927"/>
                </a:cubicBezTo>
                <a:cubicBezTo>
                  <a:pt x="8764" y="2940"/>
                  <a:pt x="8772" y="2939"/>
                  <a:pt x="8747" y="2919"/>
                </a:cubicBezTo>
                <a:cubicBezTo>
                  <a:pt x="8752" y="2918"/>
                  <a:pt x="8758" y="2915"/>
                  <a:pt x="8762" y="2916"/>
                </a:cubicBezTo>
                <a:cubicBezTo>
                  <a:pt x="8769" y="2918"/>
                  <a:pt x="8758" y="2915"/>
                  <a:pt x="8762" y="2916"/>
                </a:cubicBezTo>
                <a:close/>
                <a:moveTo>
                  <a:pt x="8797" y="3625"/>
                </a:moveTo>
                <a:cubicBezTo>
                  <a:pt x="8771" y="3636"/>
                  <a:pt x="8746" y="3628"/>
                  <a:pt x="8721" y="3619"/>
                </a:cubicBezTo>
                <a:cubicBezTo>
                  <a:pt x="8746" y="3628"/>
                  <a:pt x="8771" y="3636"/>
                  <a:pt x="8797" y="3625"/>
                </a:cubicBezTo>
                <a:close/>
                <a:moveTo>
                  <a:pt x="8761" y="5806"/>
                </a:moveTo>
                <a:cubicBezTo>
                  <a:pt x="8761" y="5804"/>
                  <a:pt x="8761" y="5802"/>
                  <a:pt x="8761" y="5799"/>
                </a:cubicBezTo>
                <a:cubicBezTo>
                  <a:pt x="8761" y="5801"/>
                  <a:pt x="8761" y="5803"/>
                  <a:pt x="8761" y="5806"/>
                </a:cubicBezTo>
                <a:cubicBezTo>
                  <a:pt x="8763" y="5805"/>
                  <a:pt x="8763" y="5803"/>
                  <a:pt x="8761" y="5801"/>
                </a:cubicBezTo>
                <a:cubicBezTo>
                  <a:pt x="8763" y="5803"/>
                  <a:pt x="8763" y="5805"/>
                  <a:pt x="8761" y="5806"/>
                </a:cubicBezTo>
                <a:cubicBezTo>
                  <a:pt x="8761" y="5806"/>
                  <a:pt x="8761" y="5806"/>
                  <a:pt x="8761" y="5806"/>
                </a:cubicBezTo>
                <a:cubicBezTo>
                  <a:pt x="8761" y="5806"/>
                  <a:pt x="8761" y="5806"/>
                  <a:pt x="8761" y="5806"/>
                </a:cubicBezTo>
                <a:close/>
                <a:moveTo>
                  <a:pt x="8737" y="5819"/>
                </a:moveTo>
                <a:cubicBezTo>
                  <a:pt x="8737" y="5819"/>
                  <a:pt x="8737" y="5819"/>
                  <a:pt x="8737" y="5819"/>
                </a:cubicBezTo>
                <a:cubicBezTo>
                  <a:pt x="8735" y="5844"/>
                  <a:pt x="8723" y="5846"/>
                  <a:pt x="8703" y="5840"/>
                </a:cubicBezTo>
                <a:cubicBezTo>
                  <a:pt x="8723" y="5846"/>
                  <a:pt x="8735" y="5844"/>
                  <a:pt x="8737" y="5819"/>
                </a:cubicBezTo>
                <a:cubicBezTo>
                  <a:pt x="8737" y="5819"/>
                  <a:pt x="8735" y="5851"/>
                  <a:pt x="8737" y="5819"/>
                </a:cubicBezTo>
                <a:close/>
                <a:moveTo>
                  <a:pt x="8705" y="6623"/>
                </a:moveTo>
                <a:cubicBezTo>
                  <a:pt x="8712" y="6616"/>
                  <a:pt x="8716" y="6614"/>
                  <a:pt x="8717" y="6618"/>
                </a:cubicBezTo>
                <a:cubicBezTo>
                  <a:pt x="8713" y="6620"/>
                  <a:pt x="8709" y="6621"/>
                  <a:pt x="8705" y="6623"/>
                </a:cubicBezTo>
                <a:cubicBezTo>
                  <a:pt x="8708" y="6621"/>
                  <a:pt x="8708" y="6621"/>
                  <a:pt x="8705" y="6623"/>
                </a:cubicBezTo>
                <a:close/>
                <a:moveTo>
                  <a:pt x="8713" y="6063"/>
                </a:moveTo>
                <a:cubicBezTo>
                  <a:pt x="8713" y="6050"/>
                  <a:pt x="8807" y="6065"/>
                  <a:pt x="8813" y="6066"/>
                </a:cubicBezTo>
                <a:cubicBezTo>
                  <a:pt x="8781" y="6059"/>
                  <a:pt x="8746" y="6054"/>
                  <a:pt x="8713" y="6063"/>
                </a:cubicBezTo>
                <a:cubicBezTo>
                  <a:pt x="8713" y="6063"/>
                  <a:pt x="8747" y="6054"/>
                  <a:pt x="8713" y="6063"/>
                </a:cubicBezTo>
                <a:close/>
                <a:moveTo>
                  <a:pt x="8822" y="3633"/>
                </a:moveTo>
                <a:cubicBezTo>
                  <a:pt x="8824" y="3625"/>
                  <a:pt x="8824" y="3618"/>
                  <a:pt x="8817" y="3611"/>
                </a:cubicBezTo>
                <a:cubicBezTo>
                  <a:pt x="8812" y="3615"/>
                  <a:pt x="8808" y="3618"/>
                  <a:pt x="8804" y="3621"/>
                </a:cubicBezTo>
                <a:cubicBezTo>
                  <a:pt x="8833" y="3604"/>
                  <a:pt x="8801" y="3542"/>
                  <a:pt x="8828" y="3539"/>
                </a:cubicBezTo>
                <a:cubicBezTo>
                  <a:pt x="8799" y="3542"/>
                  <a:pt x="8827" y="3614"/>
                  <a:pt x="8822" y="3633"/>
                </a:cubicBezTo>
                <a:cubicBezTo>
                  <a:pt x="8824" y="3625"/>
                  <a:pt x="8824" y="3625"/>
                  <a:pt x="8822" y="3633"/>
                </a:cubicBezTo>
                <a:close/>
                <a:moveTo>
                  <a:pt x="8816" y="3730"/>
                </a:moveTo>
                <a:cubicBezTo>
                  <a:pt x="8803" y="3732"/>
                  <a:pt x="8818" y="3726"/>
                  <a:pt x="8830" y="3710"/>
                </a:cubicBezTo>
                <a:cubicBezTo>
                  <a:pt x="8825" y="3716"/>
                  <a:pt x="8820" y="3723"/>
                  <a:pt x="8816" y="3730"/>
                </a:cubicBezTo>
                <a:cubicBezTo>
                  <a:pt x="8813" y="3730"/>
                  <a:pt x="8820" y="3723"/>
                  <a:pt x="8816" y="3730"/>
                </a:cubicBezTo>
                <a:close/>
                <a:moveTo>
                  <a:pt x="8834" y="3448"/>
                </a:moveTo>
                <a:cubicBezTo>
                  <a:pt x="8812" y="3450"/>
                  <a:pt x="8789" y="3452"/>
                  <a:pt x="8767" y="3454"/>
                </a:cubicBezTo>
                <a:cubicBezTo>
                  <a:pt x="8821" y="3449"/>
                  <a:pt x="8866" y="3448"/>
                  <a:pt x="8830" y="3381"/>
                </a:cubicBezTo>
                <a:cubicBezTo>
                  <a:pt x="8832" y="3397"/>
                  <a:pt x="8840" y="3408"/>
                  <a:pt x="8853" y="3414"/>
                </a:cubicBezTo>
                <a:cubicBezTo>
                  <a:pt x="8828" y="3379"/>
                  <a:pt x="8854" y="3496"/>
                  <a:pt x="8854" y="3491"/>
                </a:cubicBezTo>
                <a:cubicBezTo>
                  <a:pt x="8862" y="3466"/>
                  <a:pt x="8856" y="3451"/>
                  <a:pt x="8834" y="3448"/>
                </a:cubicBezTo>
                <a:cubicBezTo>
                  <a:pt x="8812" y="3450"/>
                  <a:pt x="8840" y="3450"/>
                  <a:pt x="8834" y="3448"/>
                </a:cubicBezTo>
                <a:close/>
                <a:moveTo>
                  <a:pt x="8854" y="6583"/>
                </a:moveTo>
                <a:cubicBezTo>
                  <a:pt x="8855" y="6560"/>
                  <a:pt x="8854" y="6545"/>
                  <a:pt x="8870" y="6527"/>
                </a:cubicBezTo>
                <a:cubicBezTo>
                  <a:pt x="8854" y="6545"/>
                  <a:pt x="8855" y="6560"/>
                  <a:pt x="8854" y="6583"/>
                </a:cubicBezTo>
                <a:close/>
                <a:moveTo>
                  <a:pt x="8879" y="2800"/>
                </a:moveTo>
                <a:cubicBezTo>
                  <a:pt x="8877" y="2788"/>
                  <a:pt x="8873" y="2776"/>
                  <a:pt x="8868" y="2765"/>
                </a:cubicBezTo>
                <a:cubicBezTo>
                  <a:pt x="8868" y="2765"/>
                  <a:pt x="8877" y="2799"/>
                  <a:pt x="8879" y="2800"/>
                </a:cubicBezTo>
                <a:cubicBezTo>
                  <a:pt x="8875" y="2788"/>
                  <a:pt x="8879" y="2800"/>
                  <a:pt x="8879" y="2800"/>
                </a:cubicBezTo>
                <a:close/>
                <a:moveTo>
                  <a:pt x="8971" y="2059"/>
                </a:moveTo>
                <a:cubicBezTo>
                  <a:pt x="8977" y="2063"/>
                  <a:pt x="8983" y="2068"/>
                  <a:pt x="8989" y="2072"/>
                </a:cubicBezTo>
                <a:cubicBezTo>
                  <a:pt x="8972" y="2069"/>
                  <a:pt x="8965" y="2064"/>
                  <a:pt x="8971" y="2059"/>
                </a:cubicBezTo>
                <a:cubicBezTo>
                  <a:pt x="8978" y="2066"/>
                  <a:pt x="8971" y="2059"/>
                  <a:pt x="8971" y="2059"/>
                </a:cubicBezTo>
                <a:close/>
                <a:moveTo>
                  <a:pt x="8974" y="5786"/>
                </a:moveTo>
                <a:cubicBezTo>
                  <a:pt x="8972" y="5786"/>
                  <a:pt x="8972" y="5786"/>
                  <a:pt x="8972" y="5786"/>
                </a:cubicBezTo>
                <a:cubicBezTo>
                  <a:pt x="8973" y="5786"/>
                  <a:pt x="8973" y="5786"/>
                  <a:pt x="8974" y="5786"/>
                </a:cubicBezTo>
                <a:close/>
                <a:moveTo>
                  <a:pt x="8958" y="6077"/>
                </a:moveTo>
                <a:cubicBezTo>
                  <a:pt x="8976" y="6068"/>
                  <a:pt x="8989" y="6069"/>
                  <a:pt x="8996" y="6080"/>
                </a:cubicBezTo>
                <a:cubicBezTo>
                  <a:pt x="8989" y="6069"/>
                  <a:pt x="8976" y="6068"/>
                  <a:pt x="8958" y="6077"/>
                </a:cubicBezTo>
                <a:close/>
                <a:moveTo>
                  <a:pt x="8981" y="5789"/>
                </a:moveTo>
                <a:cubicBezTo>
                  <a:pt x="9001" y="5795"/>
                  <a:pt x="9028" y="5793"/>
                  <a:pt x="9049" y="5792"/>
                </a:cubicBezTo>
                <a:cubicBezTo>
                  <a:pt x="9028" y="5793"/>
                  <a:pt x="9001" y="5795"/>
                  <a:pt x="8981" y="5789"/>
                </a:cubicBezTo>
                <a:close/>
                <a:moveTo>
                  <a:pt x="9114" y="1993"/>
                </a:moveTo>
                <a:cubicBezTo>
                  <a:pt x="9120" y="1991"/>
                  <a:pt x="9126" y="1989"/>
                  <a:pt x="9133" y="1990"/>
                </a:cubicBezTo>
                <a:cubicBezTo>
                  <a:pt x="9126" y="1991"/>
                  <a:pt x="9120" y="1992"/>
                  <a:pt x="9114" y="1993"/>
                </a:cubicBezTo>
                <a:cubicBezTo>
                  <a:pt x="9114" y="1993"/>
                  <a:pt x="9122" y="1993"/>
                  <a:pt x="9114" y="1993"/>
                </a:cubicBezTo>
                <a:close/>
                <a:moveTo>
                  <a:pt x="9287" y="6693"/>
                </a:moveTo>
                <a:cubicBezTo>
                  <a:pt x="9261" y="6692"/>
                  <a:pt x="9236" y="6691"/>
                  <a:pt x="9211" y="6690"/>
                </a:cubicBezTo>
                <a:cubicBezTo>
                  <a:pt x="9292" y="6694"/>
                  <a:pt x="9287" y="6694"/>
                  <a:pt x="9294" y="6614"/>
                </a:cubicBezTo>
                <a:cubicBezTo>
                  <a:pt x="9291" y="6640"/>
                  <a:pt x="9289" y="6667"/>
                  <a:pt x="9287" y="6693"/>
                </a:cubicBezTo>
                <a:cubicBezTo>
                  <a:pt x="9261" y="6692"/>
                  <a:pt x="9289" y="6667"/>
                  <a:pt x="9287" y="6693"/>
                </a:cubicBezTo>
                <a:close/>
                <a:moveTo>
                  <a:pt x="9517" y="6371"/>
                </a:moveTo>
                <a:cubicBezTo>
                  <a:pt x="9527" y="6371"/>
                  <a:pt x="9511" y="6340"/>
                  <a:pt x="9512" y="6341"/>
                </a:cubicBezTo>
                <a:cubicBezTo>
                  <a:pt x="9521" y="6349"/>
                  <a:pt x="9523" y="6359"/>
                  <a:pt x="9517" y="6371"/>
                </a:cubicBezTo>
                <a:cubicBezTo>
                  <a:pt x="9517" y="6371"/>
                  <a:pt x="9524" y="6358"/>
                  <a:pt x="9517" y="6371"/>
                </a:cubicBezTo>
                <a:close/>
                <a:moveTo>
                  <a:pt x="9438" y="4827"/>
                </a:moveTo>
                <a:cubicBezTo>
                  <a:pt x="9440" y="4844"/>
                  <a:pt x="9442" y="4860"/>
                  <a:pt x="9444" y="4877"/>
                </a:cubicBezTo>
                <a:cubicBezTo>
                  <a:pt x="9440" y="4841"/>
                  <a:pt x="9442" y="4837"/>
                  <a:pt x="9419" y="4810"/>
                </a:cubicBezTo>
                <a:cubicBezTo>
                  <a:pt x="9425" y="4816"/>
                  <a:pt x="9431" y="4821"/>
                  <a:pt x="9438" y="4827"/>
                </a:cubicBezTo>
                <a:cubicBezTo>
                  <a:pt x="9440" y="4844"/>
                  <a:pt x="9430" y="4821"/>
                  <a:pt x="9438" y="4827"/>
                </a:cubicBezTo>
                <a:close/>
                <a:moveTo>
                  <a:pt x="9344" y="2405"/>
                </a:moveTo>
                <a:cubicBezTo>
                  <a:pt x="9344" y="2394"/>
                  <a:pt x="9348" y="2383"/>
                  <a:pt x="9356" y="2373"/>
                </a:cubicBezTo>
                <a:cubicBezTo>
                  <a:pt x="9352" y="2384"/>
                  <a:pt x="9348" y="2394"/>
                  <a:pt x="9344" y="2405"/>
                </a:cubicBezTo>
                <a:close/>
                <a:moveTo>
                  <a:pt x="9362" y="5818"/>
                </a:moveTo>
                <a:cubicBezTo>
                  <a:pt x="9362" y="5816"/>
                  <a:pt x="9362" y="5818"/>
                  <a:pt x="9362" y="5818"/>
                </a:cubicBezTo>
                <a:cubicBezTo>
                  <a:pt x="9362" y="5818"/>
                  <a:pt x="9362" y="5818"/>
                  <a:pt x="9362" y="5818"/>
                </a:cubicBezTo>
                <a:close/>
                <a:moveTo>
                  <a:pt x="9361" y="2606"/>
                </a:moveTo>
                <a:cubicBezTo>
                  <a:pt x="9364" y="2596"/>
                  <a:pt x="9368" y="2587"/>
                  <a:pt x="9378" y="2582"/>
                </a:cubicBezTo>
                <a:cubicBezTo>
                  <a:pt x="9368" y="2587"/>
                  <a:pt x="9364" y="2596"/>
                  <a:pt x="9361" y="2606"/>
                </a:cubicBezTo>
                <a:close/>
                <a:moveTo>
                  <a:pt x="9378" y="2116"/>
                </a:moveTo>
                <a:cubicBezTo>
                  <a:pt x="9381" y="2093"/>
                  <a:pt x="9383" y="2069"/>
                  <a:pt x="9383" y="2046"/>
                </a:cubicBezTo>
                <a:cubicBezTo>
                  <a:pt x="9383" y="2077"/>
                  <a:pt x="9372" y="2106"/>
                  <a:pt x="9387" y="2132"/>
                </a:cubicBezTo>
                <a:cubicBezTo>
                  <a:pt x="9384" y="2127"/>
                  <a:pt x="9381" y="2121"/>
                  <a:pt x="9378" y="2116"/>
                </a:cubicBezTo>
                <a:cubicBezTo>
                  <a:pt x="9381" y="2092"/>
                  <a:pt x="9380" y="2121"/>
                  <a:pt x="9378" y="2116"/>
                </a:cubicBezTo>
                <a:close/>
                <a:moveTo>
                  <a:pt x="9388" y="2464"/>
                </a:moveTo>
                <a:cubicBezTo>
                  <a:pt x="9389" y="2364"/>
                  <a:pt x="9389" y="2264"/>
                  <a:pt x="9389" y="2164"/>
                </a:cubicBezTo>
                <a:cubicBezTo>
                  <a:pt x="9389" y="2282"/>
                  <a:pt x="9390" y="2399"/>
                  <a:pt x="9395" y="2517"/>
                </a:cubicBezTo>
                <a:cubicBezTo>
                  <a:pt x="9394" y="2499"/>
                  <a:pt x="9392" y="2482"/>
                  <a:pt x="9388" y="2464"/>
                </a:cubicBezTo>
                <a:cubicBezTo>
                  <a:pt x="9389" y="2364"/>
                  <a:pt x="9392" y="2482"/>
                  <a:pt x="9388" y="2464"/>
                </a:cubicBezTo>
                <a:close/>
                <a:moveTo>
                  <a:pt x="9417" y="6317"/>
                </a:moveTo>
                <a:cubicBezTo>
                  <a:pt x="9410" y="6312"/>
                  <a:pt x="9404" y="6308"/>
                  <a:pt x="9397" y="6303"/>
                </a:cubicBezTo>
                <a:cubicBezTo>
                  <a:pt x="9413" y="6316"/>
                  <a:pt x="9431" y="6325"/>
                  <a:pt x="9451" y="6331"/>
                </a:cubicBezTo>
                <a:cubicBezTo>
                  <a:pt x="9440" y="6326"/>
                  <a:pt x="9428" y="6321"/>
                  <a:pt x="9417" y="6317"/>
                </a:cubicBezTo>
                <a:cubicBezTo>
                  <a:pt x="9411" y="6312"/>
                  <a:pt x="9428" y="6321"/>
                  <a:pt x="9417" y="6317"/>
                </a:cubicBezTo>
                <a:close/>
                <a:moveTo>
                  <a:pt x="9466" y="6036"/>
                </a:moveTo>
                <a:cubicBezTo>
                  <a:pt x="9465" y="6042"/>
                  <a:pt x="9465" y="6048"/>
                  <a:pt x="9464" y="6053"/>
                </a:cubicBezTo>
                <a:cubicBezTo>
                  <a:pt x="9461" y="6031"/>
                  <a:pt x="9473" y="6024"/>
                  <a:pt x="9500" y="6034"/>
                </a:cubicBezTo>
                <a:cubicBezTo>
                  <a:pt x="9489" y="6035"/>
                  <a:pt x="9477" y="6035"/>
                  <a:pt x="9466" y="6036"/>
                </a:cubicBezTo>
                <a:cubicBezTo>
                  <a:pt x="9465" y="6042"/>
                  <a:pt x="9477" y="6034"/>
                  <a:pt x="9466" y="6036"/>
                </a:cubicBezTo>
                <a:close/>
                <a:moveTo>
                  <a:pt x="9516" y="6372"/>
                </a:moveTo>
                <a:cubicBezTo>
                  <a:pt x="9516" y="6422"/>
                  <a:pt x="9498" y="6420"/>
                  <a:pt x="9534" y="6466"/>
                </a:cubicBezTo>
                <a:cubicBezTo>
                  <a:pt x="9510" y="6436"/>
                  <a:pt x="9491" y="6409"/>
                  <a:pt x="9516" y="6372"/>
                </a:cubicBezTo>
                <a:cubicBezTo>
                  <a:pt x="9516" y="6372"/>
                  <a:pt x="9487" y="6414"/>
                  <a:pt x="9516" y="6372"/>
                </a:cubicBezTo>
                <a:close/>
                <a:moveTo>
                  <a:pt x="9889" y="4130"/>
                </a:moveTo>
                <a:cubicBezTo>
                  <a:pt x="9893" y="4173"/>
                  <a:pt x="9896" y="4215"/>
                  <a:pt x="9900" y="4258"/>
                </a:cubicBezTo>
                <a:cubicBezTo>
                  <a:pt x="9898" y="4232"/>
                  <a:pt x="9901" y="4201"/>
                  <a:pt x="9893" y="4177"/>
                </a:cubicBezTo>
                <a:cubicBezTo>
                  <a:pt x="9880" y="4135"/>
                  <a:pt x="9913" y="4130"/>
                  <a:pt x="9849" y="4131"/>
                </a:cubicBezTo>
                <a:cubicBezTo>
                  <a:pt x="9862" y="4131"/>
                  <a:pt x="9876" y="4131"/>
                  <a:pt x="9889" y="4130"/>
                </a:cubicBezTo>
                <a:cubicBezTo>
                  <a:pt x="9893" y="4171"/>
                  <a:pt x="9876" y="4131"/>
                  <a:pt x="9889" y="4130"/>
                </a:cubicBezTo>
                <a:close/>
                <a:moveTo>
                  <a:pt x="9827" y="5242"/>
                </a:moveTo>
                <a:cubicBezTo>
                  <a:pt x="9836" y="5276"/>
                  <a:pt x="9817" y="5303"/>
                  <a:pt x="9796" y="5326"/>
                </a:cubicBezTo>
                <a:cubicBezTo>
                  <a:pt x="9806" y="5298"/>
                  <a:pt x="9764" y="5251"/>
                  <a:pt x="9827" y="5242"/>
                </a:cubicBezTo>
                <a:cubicBezTo>
                  <a:pt x="9834" y="5267"/>
                  <a:pt x="9764" y="5251"/>
                  <a:pt x="9827" y="5242"/>
                </a:cubicBezTo>
                <a:close/>
                <a:moveTo>
                  <a:pt x="9793" y="5009"/>
                </a:moveTo>
                <a:cubicBezTo>
                  <a:pt x="9810" y="5025"/>
                  <a:pt x="9818" y="5045"/>
                  <a:pt x="9820" y="5068"/>
                </a:cubicBezTo>
                <a:cubicBezTo>
                  <a:pt x="9820" y="5034"/>
                  <a:pt x="9752" y="4951"/>
                  <a:pt x="9820" y="4930"/>
                </a:cubicBezTo>
                <a:cubicBezTo>
                  <a:pt x="9809" y="4955"/>
                  <a:pt x="9860" y="5002"/>
                  <a:pt x="9793" y="5009"/>
                </a:cubicBezTo>
                <a:cubicBezTo>
                  <a:pt x="9811" y="5029"/>
                  <a:pt x="9860" y="5002"/>
                  <a:pt x="9793" y="5009"/>
                </a:cubicBezTo>
                <a:close/>
                <a:moveTo>
                  <a:pt x="9813" y="5182"/>
                </a:moveTo>
                <a:cubicBezTo>
                  <a:pt x="9808" y="5176"/>
                  <a:pt x="9803" y="5170"/>
                  <a:pt x="9797" y="5165"/>
                </a:cubicBezTo>
                <a:cubicBezTo>
                  <a:pt x="9806" y="5184"/>
                  <a:pt x="9829" y="5186"/>
                  <a:pt x="9829" y="5210"/>
                </a:cubicBezTo>
                <a:cubicBezTo>
                  <a:pt x="9829" y="5198"/>
                  <a:pt x="9824" y="5189"/>
                  <a:pt x="9813" y="5182"/>
                </a:cubicBezTo>
                <a:cubicBezTo>
                  <a:pt x="9805" y="5177"/>
                  <a:pt x="9826" y="5190"/>
                  <a:pt x="9813" y="5182"/>
                </a:cubicBezTo>
                <a:close/>
                <a:moveTo>
                  <a:pt x="9824" y="4875"/>
                </a:moveTo>
                <a:cubicBezTo>
                  <a:pt x="9757" y="4871"/>
                  <a:pt x="9792" y="4425"/>
                  <a:pt x="9792" y="4343"/>
                </a:cubicBezTo>
                <a:cubicBezTo>
                  <a:pt x="9824" y="4420"/>
                  <a:pt x="9817" y="4536"/>
                  <a:pt x="9825" y="4618"/>
                </a:cubicBezTo>
                <a:cubicBezTo>
                  <a:pt x="9833" y="4705"/>
                  <a:pt x="9804" y="4806"/>
                  <a:pt x="9829" y="4889"/>
                </a:cubicBezTo>
                <a:cubicBezTo>
                  <a:pt x="9827" y="4884"/>
                  <a:pt x="9825" y="4880"/>
                  <a:pt x="9824" y="4875"/>
                </a:cubicBezTo>
                <a:cubicBezTo>
                  <a:pt x="9774" y="4872"/>
                  <a:pt x="9826" y="4880"/>
                  <a:pt x="9824" y="4875"/>
                </a:cubicBezTo>
                <a:close/>
                <a:moveTo>
                  <a:pt x="9815" y="3021"/>
                </a:moveTo>
                <a:cubicBezTo>
                  <a:pt x="9821" y="3028"/>
                  <a:pt x="9821" y="3028"/>
                  <a:pt x="9815" y="3021"/>
                </a:cubicBezTo>
                <a:cubicBezTo>
                  <a:pt x="9815" y="3021"/>
                  <a:pt x="9815" y="3021"/>
                  <a:pt x="9815" y="3021"/>
                </a:cubicBezTo>
                <a:cubicBezTo>
                  <a:pt x="9817" y="3022"/>
                  <a:pt x="9815" y="3021"/>
                  <a:pt x="9815" y="3021"/>
                </a:cubicBezTo>
                <a:close/>
                <a:moveTo>
                  <a:pt x="9821" y="4024"/>
                </a:moveTo>
                <a:cubicBezTo>
                  <a:pt x="9826" y="4076"/>
                  <a:pt x="9826" y="4127"/>
                  <a:pt x="9828" y="4178"/>
                </a:cubicBezTo>
                <a:cubicBezTo>
                  <a:pt x="9834" y="4143"/>
                  <a:pt x="9818" y="4132"/>
                  <a:pt x="9781" y="4146"/>
                </a:cubicBezTo>
                <a:cubicBezTo>
                  <a:pt x="9781" y="4132"/>
                  <a:pt x="9781" y="4119"/>
                  <a:pt x="9781" y="4105"/>
                </a:cubicBezTo>
                <a:cubicBezTo>
                  <a:pt x="9768" y="4067"/>
                  <a:pt x="9781" y="4002"/>
                  <a:pt x="9781" y="3961"/>
                </a:cubicBezTo>
                <a:cubicBezTo>
                  <a:pt x="9781" y="3879"/>
                  <a:pt x="9780" y="3816"/>
                  <a:pt x="9805" y="3739"/>
                </a:cubicBezTo>
                <a:cubicBezTo>
                  <a:pt x="9822" y="3840"/>
                  <a:pt x="9794" y="3934"/>
                  <a:pt x="9821" y="4024"/>
                </a:cubicBezTo>
                <a:cubicBezTo>
                  <a:pt x="9823" y="4048"/>
                  <a:pt x="9794" y="3934"/>
                  <a:pt x="9821" y="4024"/>
                </a:cubicBezTo>
                <a:close/>
                <a:moveTo>
                  <a:pt x="9808" y="3039"/>
                </a:moveTo>
                <a:cubicBezTo>
                  <a:pt x="9809" y="3062"/>
                  <a:pt x="9809" y="3085"/>
                  <a:pt x="9777" y="3086"/>
                </a:cubicBezTo>
                <a:cubicBezTo>
                  <a:pt x="9772" y="3065"/>
                  <a:pt x="9776" y="3027"/>
                  <a:pt x="9808" y="3039"/>
                </a:cubicBezTo>
                <a:cubicBezTo>
                  <a:pt x="9809" y="3062"/>
                  <a:pt x="9776" y="3027"/>
                  <a:pt x="9808" y="3039"/>
                </a:cubicBezTo>
                <a:close/>
                <a:moveTo>
                  <a:pt x="9809" y="3340"/>
                </a:moveTo>
                <a:cubicBezTo>
                  <a:pt x="9811" y="3417"/>
                  <a:pt x="9810" y="3494"/>
                  <a:pt x="9810" y="3581"/>
                </a:cubicBezTo>
                <a:cubicBezTo>
                  <a:pt x="9752" y="3511"/>
                  <a:pt x="9775" y="3404"/>
                  <a:pt x="9774" y="3315"/>
                </a:cubicBezTo>
                <a:cubicBezTo>
                  <a:pt x="9815" y="3283"/>
                  <a:pt x="9809" y="3321"/>
                  <a:pt x="9809" y="3340"/>
                </a:cubicBezTo>
                <a:cubicBezTo>
                  <a:pt x="9811" y="3417"/>
                  <a:pt x="9809" y="3321"/>
                  <a:pt x="9809" y="3340"/>
                </a:cubicBezTo>
                <a:close/>
                <a:moveTo>
                  <a:pt x="9747" y="4150"/>
                </a:moveTo>
                <a:cubicBezTo>
                  <a:pt x="9765" y="4189"/>
                  <a:pt x="9742" y="4231"/>
                  <a:pt x="9750" y="4271"/>
                </a:cubicBezTo>
                <a:cubicBezTo>
                  <a:pt x="9736" y="4198"/>
                  <a:pt x="9782" y="4163"/>
                  <a:pt x="9696" y="4132"/>
                </a:cubicBezTo>
                <a:cubicBezTo>
                  <a:pt x="9713" y="4138"/>
                  <a:pt x="9730" y="4144"/>
                  <a:pt x="9747" y="4150"/>
                </a:cubicBezTo>
                <a:cubicBezTo>
                  <a:pt x="9764" y="4188"/>
                  <a:pt x="9730" y="4144"/>
                  <a:pt x="9747" y="4150"/>
                </a:cubicBezTo>
                <a:close/>
                <a:moveTo>
                  <a:pt x="9693" y="4131"/>
                </a:moveTo>
                <a:cubicBezTo>
                  <a:pt x="9693" y="4136"/>
                  <a:pt x="9688" y="4148"/>
                  <a:pt x="9693" y="4131"/>
                </a:cubicBezTo>
                <a:cubicBezTo>
                  <a:pt x="9693" y="4131"/>
                  <a:pt x="9693" y="4134"/>
                  <a:pt x="9693" y="4131"/>
                </a:cubicBezTo>
                <a:close/>
                <a:moveTo>
                  <a:pt x="9621" y="6586"/>
                </a:moveTo>
                <a:cubicBezTo>
                  <a:pt x="9615" y="6595"/>
                  <a:pt x="9609" y="6595"/>
                  <a:pt x="9604" y="6587"/>
                </a:cubicBezTo>
                <a:cubicBezTo>
                  <a:pt x="9614" y="6613"/>
                  <a:pt x="9622" y="6498"/>
                  <a:pt x="9622" y="6492"/>
                </a:cubicBezTo>
                <a:cubicBezTo>
                  <a:pt x="9623" y="6435"/>
                  <a:pt x="9623" y="6378"/>
                  <a:pt x="9624" y="6322"/>
                </a:cubicBezTo>
                <a:cubicBezTo>
                  <a:pt x="9623" y="6410"/>
                  <a:pt x="9622" y="6498"/>
                  <a:pt x="9621" y="6586"/>
                </a:cubicBezTo>
                <a:cubicBezTo>
                  <a:pt x="9612" y="6595"/>
                  <a:pt x="9622" y="6498"/>
                  <a:pt x="9621" y="6586"/>
                </a:cubicBezTo>
                <a:close/>
                <a:moveTo>
                  <a:pt x="9626" y="6216"/>
                </a:moveTo>
                <a:cubicBezTo>
                  <a:pt x="9634" y="6214"/>
                  <a:pt x="9643" y="6213"/>
                  <a:pt x="9654" y="6214"/>
                </a:cubicBezTo>
                <a:cubicBezTo>
                  <a:pt x="9643" y="6213"/>
                  <a:pt x="9634" y="6214"/>
                  <a:pt x="9626" y="6216"/>
                </a:cubicBezTo>
                <a:close/>
                <a:moveTo>
                  <a:pt x="9665" y="1852"/>
                </a:moveTo>
                <a:cubicBezTo>
                  <a:pt x="9657" y="1813"/>
                  <a:pt x="9680" y="1771"/>
                  <a:pt x="9659" y="1733"/>
                </a:cubicBezTo>
                <a:cubicBezTo>
                  <a:pt x="9671" y="1730"/>
                  <a:pt x="9664" y="1846"/>
                  <a:pt x="9665" y="1852"/>
                </a:cubicBezTo>
                <a:cubicBezTo>
                  <a:pt x="9657" y="1814"/>
                  <a:pt x="9657" y="1814"/>
                  <a:pt x="9665" y="1852"/>
                </a:cubicBezTo>
                <a:close/>
                <a:moveTo>
                  <a:pt x="9758" y="6198"/>
                </a:moveTo>
                <a:cubicBezTo>
                  <a:pt x="9738" y="6210"/>
                  <a:pt x="9760" y="6282"/>
                  <a:pt x="9760" y="6309"/>
                </a:cubicBezTo>
                <a:cubicBezTo>
                  <a:pt x="9760" y="6353"/>
                  <a:pt x="9748" y="6395"/>
                  <a:pt x="9743" y="6436"/>
                </a:cubicBezTo>
                <a:cubicBezTo>
                  <a:pt x="9740" y="6466"/>
                  <a:pt x="9750" y="6471"/>
                  <a:pt x="9734" y="6500"/>
                </a:cubicBezTo>
                <a:cubicBezTo>
                  <a:pt x="9721" y="6523"/>
                  <a:pt x="9692" y="6529"/>
                  <a:pt x="9689" y="6559"/>
                </a:cubicBezTo>
                <a:cubicBezTo>
                  <a:pt x="9689" y="6507"/>
                  <a:pt x="9680" y="6468"/>
                  <a:pt x="9673" y="6418"/>
                </a:cubicBezTo>
                <a:cubicBezTo>
                  <a:pt x="9676" y="6438"/>
                  <a:pt x="9681" y="6457"/>
                  <a:pt x="9689" y="6476"/>
                </a:cubicBezTo>
                <a:cubicBezTo>
                  <a:pt x="9745" y="6483"/>
                  <a:pt x="9725" y="6357"/>
                  <a:pt x="9725" y="6324"/>
                </a:cubicBezTo>
                <a:cubicBezTo>
                  <a:pt x="9724" y="6287"/>
                  <a:pt x="9726" y="6245"/>
                  <a:pt x="9713" y="6210"/>
                </a:cubicBezTo>
                <a:cubicBezTo>
                  <a:pt x="9706" y="6191"/>
                  <a:pt x="9688" y="6178"/>
                  <a:pt x="9683" y="6160"/>
                </a:cubicBezTo>
                <a:cubicBezTo>
                  <a:pt x="9689" y="6172"/>
                  <a:pt x="9698" y="6181"/>
                  <a:pt x="9712" y="6186"/>
                </a:cubicBezTo>
                <a:cubicBezTo>
                  <a:pt x="9733" y="6158"/>
                  <a:pt x="9690" y="6083"/>
                  <a:pt x="9726" y="6059"/>
                </a:cubicBezTo>
                <a:cubicBezTo>
                  <a:pt x="9776" y="6026"/>
                  <a:pt x="9756" y="6177"/>
                  <a:pt x="9758" y="6198"/>
                </a:cubicBezTo>
                <a:cubicBezTo>
                  <a:pt x="9739" y="6209"/>
                  <a:pt x="9753" y="6152"/>
                  <a:pt x="9758" y="6198"/>
                </a:cubicBezTo>
                <a:close/>
                <a:moveTo>
                  <a:pt x="9847" y="6063"/>
                </a:moveTo>
                <a:cubicBezTo>
                  <a:pt x="9800" y="6155"/>
                  <a:pt x="9829" y="6305"/>
                  <a:pt x="9828" y="6405"/>
                </a:cubicBezTo>
                <a:cubicBezTo>
                  <a:pt x="9828" y="6464"/>
                  <a:pt x="9828" y="6524"/>
                  <a:pt x="9827" y="6583"/>
                </a:cubicBezTo>
                <a:cubicBezTo>
                  <a:pt x="9827" y="6608"/>
                  <a:pt x="9832" y="6638"/>
                  <a:pt x="9827" y="6662"/>
                </a:cubicBezTo>
                <a:cubicBezTo>
                  <a:pt x="9816" y="6721"/>
                  <a:pt x="9820" y="6693"/>
                  <a:pt x="9766" y="6711"/>
                </a:cubicBezTo>
                <a:cubicBezTo>
                  <a:pt x="9812" y="6695"/>
                  <a:pt x="9792" y="6601"/>
                  <a:pt x="9792" y="6554"/>
                </a:cubicBezTo>
                <a:cubicBezTo>
                  <a:pt x="9792" y="6490"/>
                  <a:pt x="9792" y="6426"/>
                  <a:pt x="9791" y="6363"/>
                </a:cubicBezTo>
                <a:cubicBezTo>
                  <a:pt x="9791" y="6237"/>
                  <a:pt x="9790" y="6110"/>
                  <a:pt x="9790" y="5984"/>
                </a:cubicBezTo>
                <a:cubicBezTo>
                  <a:pt x="9790" y="5906"/>
                  <a:pt x="9760" y="5457"/>
                  <a:pt x="9825" y="5452"/>
                </a:cubicBezTo>
                <a:cubicBezTo>
                  <a:pt x="9835" y="5556"/>
                  <a:pt x="9815" y="5662"/>
                  <a:pt x="9833" y="5765"/>
                </a:cubicBezTo>
                <a:cubicBezTo>
                  <a:pt x="9852" y="5874"/>
                  <a:pt x="9834" y="5989"/>
                  <a:pt x="9855" y="6098"/>
                </a:cubicBezTo>
                <a:cubicBezTo>
                  <a:pt x="9853" y="6086"/>
                  <a:pt x="9850" y="6075"/>
                  <a:pt x="9847" y="6063"/>
                </a:cubicBezTo>
                <a:cubicBezTo>
                  <a:pt x="9827" y="6102"/>
                  <a:pt x="9850" y="6075"/>
                  <a:pt x="9847" y="6063"/>
                </a:cubicBezTo>
                <a:close/>
                <a:moveTo>
                  <a:pt x="9903" y="6467"/>
                </a:moveTo>
                <a:cubicBezTo>
                  <a:pt x="9898" y="6487"/>
                  <a:pt x="9893" y="6507"/>
                  <a:pt x="9888" y="6527"/>
                </a:cubicBezTo>
                <a:cubicBezTo>
                  <a:pt x="9889" y="6527"/>
                  <a:pt x="9906" y="6438"/>
                  <a:pt x="9907" y="6433"/>
                </a:cubicBezTo>
                <a:cubicBezTo>
                  <a:pt x="9906" y="6444"/>
                  <a:pt x="9904" y="6456"/>
                  <a:pt x="9903" y="6467"/>
                </a:cubicBezTo>
                <a:cubicBezTo>
                  <a:pt x="9898" y="6487"/>
                  <a:pt x="9904" y="6456"/>
                  <a:pt x="9903" y="6467"/>
                </a:cubicBezTo>
                <a:close/>
                <a:moveTo>
                  <a:pt x="10052" y="5016"/>
                </a:moveTo>
                <a:cubicBezTo>
                  <a:pt x="10060" y="5034"/>
                  <a:pt x="10061" y="5051"/>
                  <a:pt x="10055" y="5069"/>
                </a:cubicBezTo>
                <a:cubicBezTo>
                  <a:pt x="10016" y="5067"/>
                  <a:pt x="10013" y="5020"/>
                  <a:pt x="10052" y="5016"/>
                </a:cubicBezTo>
                <a:cubicBezTo>
                  <a:pt x="10060" y="5034"/>
                  <a:pt x="10038" y="5018"/>
                  <a:pt x="10052" y="5016"/>
                </a:cubicBezTo>
                <a:close/>
                <a:moveTo>
                  <a:pt x="10029" y="4837"/>
                </a:moveTo>
                <a:cubicBezTo>
                  <a:pt x="10038" y="4847"/>
                  <a:pt x="10038" y="4856"/>
                  <a:pt x="10028" y="4865"/>
                </a:cubicBezTo>
                <a:cubicBezTo>
                  <a:pt x="10020" y="4855"/>
                  <a:pt x="10020" y="4846"/>
                  <a:pt x="10029" y="4837"/>
                </a:cubicBezTo>
                <a:cubicBezTo>
                  <a:pt x="10031" y="4842"/>
                  <a:pt x="10027" y="4842"/>
                  <a:pt x="10029" y="4837"/>
                </a:cubicBezTo>
                <a:close/>
                <a:moveTo>
                  <a:pt x="9929" y="4635"/>
                </a:moveTo>
                <a:cubicBezTo>
                  <a:pt x="9933" y="4598"/>
                  <a:pt x="9946" y="4562"/>
                  <a:pt x="9915" y="4554"/>
                </a:cubicBezTo>
                <a:cubicBezTo>
                  <a:pt x="9946" y="4562"/>
                  <a:pt x="9932" y="4382"/>
                  <a:pt x="9932" y="4356"/>
                </a:cubicBezTo>
                <a:cubicBezTo>
                  <a:pt x="9996" y="4364"/>
                  <a:pt x="9961" y="4532"/>
                  <a:pt x="9965" y="4575"/>
                </a:cubicBezTo>
                <a:cubicBezTo>
                  <a:pt x="9968" y="4627"/>
                  <a:pt x="9984" y="4676"/>
                  <a:pt x="9983" y="4729"/>
                </a:cubicBezTo>
                <a:cubicBezTo>
                  <a:pt x="9982" y="4771"/>
                  <a:pt x="9975" y="4805"/>
                  <a:pt x="9977" y="4842"/>
                </a:cubicBezTo>
                <a:cubicBezTo>
                  <a:pt x="9982" y="4943"/>
                  <a:pt x="9963" y="5040"/>
                  <a:pt x="9964" y="5141"/>
                </a:cubicBezTo>
                <a:cubicBezTo>
                  <a:pt x="9965" y="5223"/>
                  <a:pt x="9999" y="5378"/>
                  <a:pt x="9958" y="5451"/>
                </a:cubicBezTo>
                <a:cubicBezTo>
                  <a:pt x="9937" y="5399"/>
                  <a:pt x="9957" y="5339"/>
                  <a:pt x="9948" y="5284"/>
                </a:cubicBezTo>
                <a:cubicBezTo>
                  <a:pt x="9936" y="5215"/>
                  <a:pt x="9929" y="5153"/>
                  <a:pt x="9929" y="5079"/>
                </a:cubicBezTo>
                <a:cubicBezTo>
                  <a:pt x="9929" y="4931"/>
                  <a:pt x="9929" y="4783"/>
                  <a:pt x="9929" y="4635"/>
                </a:cubicBezTo>
                <a:cubicBezTo>
                  <a:pt x="9930" y="4622"/>
                  <a:pt x="9929" y="4837"/>
                  <a:pt x="9929" y="4635"/>
                </a:cubicBezTo>
                <a:close/>
                <a:moveTo>
                  <a:pt x="10006" y="6693"/>
                </a:moveTo>
                <a:cubicBezTo>
                  <a:pt x="10005" y="6705"/>
                  <a:pt x="10000" y="6710"/>
                  <a:pt x="9989" y="6708"/>
                </a:cubicBezTo>
                <a:cubicBezTo>
                  <a:pt x="9984" y="6704"/>
                  <a:pt x="10040" y="6694"/>
                  <a:pt x="10036" y="6694"/>
                </a:cubicBezTo>
                <a:cubicBezTo>
                  <a:pt x="10026" y="6693"/>
                  <a:pt x="10016" y="6693"/>
                  <a:pt x="10006" y="6693"/>
                </a:cubicBezTo>
                <a:cubicBezTo>
                  <a:pt x="10002" y="6703"/>
                  <a:pt x="10016" y="6693"/>
                  <a:pt x="10006" y="6693"/>
                </a:cubicBezTo>
                <a:close/>
                <a:moveTo>
                  <a:pt x="10061" y="6676"/>
                </a:moveTo>
                <a:cubicBezTo>
                  <a:pt x="10066" y="6656"/>
                  <a:pt x="10087" y="6551"/>
                  <a:pt x="10035" y="6573"/>
                </a:cubicBezTo>
                <a:cubicBezTo>
                  <a:pt x="10088" y="6551"/>
                  <a:pt x="10066" y="6657"/>
                  <a:pt x="10061" y="6676"/>
                </a:cubicBezTo>
                <a:close/>
                <a:moveTo>
                  <a:pt x="10053" y="5403"/>
                </a:moveTo>
                <a:cubicBezTo>
                  <a:pt x="10082" y="5459"/>
                  <a:pt x="10058" y="5494"/>
                  <a:pt x="10056" y="5546"/>
                </a:cubicBezTo>
                <a:cubicBezTo>
                  <a:pt x="10054" y="5618"/>
                  <a:pt x="10054" y="5690"/>
                  <a:pt x="10055" y="5762"/>
                </a:cubicBezTo>
                <a:cubicBezTo>
                  <a:pt x="10056" y="5892"/>
                  <a:pt x="10059" y="6021"/>
                  <a:pt x="10058" y="6151"/>
                </a:cubicBezTo>
                <a:cubicBezTo>
                  <a:pt x="10057" y="6221"/>
                  <a:pt x="10055" y="6291"/>
                  <a:pt x="10054" y="6361"/>
                </a:cubicBezTo>
                <a:cubicBezTo>
                  <a:pt x="10054" y="6374"/>
                  <a:pt x="10052" y="6461"/>
                  <a:pt x="10021" y="6423"/>
                </a:cubicBezTo>
                <a:cubicBezTo>
                  <a:pt x="10012" y="6412"/>
                  <a:pt x="10020" y="6315"/>
                  <a:pt x="10020" y="6300"/>
                </a:cubicBezTo>
                <a:cubicBezTo>
                  <a:pt x="10019" y="6231"/>
                  <a:pt x="10019" y="6163"/>
                  <a:pt x="10018" y="6094"/>
                </a:cubicBezTo>
                <a:cubicBezTo>
                  <a:pt x="10018" y="6053"/>
                  <a:pt x="10018" y="6012"/>
                  <a:pt x="10017" y="5971"/>
                </a:cubicBezTo>
                <a:cubicBezTo>
                  <a:pt x="10017" y="5926"/>
                  <a:pt x="10037" y="5890"/>
                  <a:pt x="9983" y="5885"/>
                </a:cubicBezTo>
                <a:cubicBezTo>
                  <a:pt x="9984" y="6091"/>
                  <a:pt x="9990" y="6298"/>
                  <a:pt x="9985" y="6503"/>
                </a:cubicBezTo>
                <a:cubicBezTo>
                  <a:pt x="9984" y="6568"/>
                  <a:pt x="10005" y="6610"/>
                  <a:pt x="9985" y="6662"/>
                </a:cubicBezTo>
                <a:cubicBezTo>
                  <a:pt x="9979" y="6675"/>
                  <a:pt x="9998" y="6737"/>
                  <a:pt x="9947" y="6702"/>
                </a:cubicBezTo>
                <a:cubicBezTo>
                  <a:pt x="9935" y="6693"/>
                  <a:pt x="9942" y="6589"/>
                  <a:pt x="9941" y="6574"/>
                </a:cubicBezTo>
                <a:cubicBezTo>
                  <a:pt x="9937" y="6210"/>
                  <a:pt x="9951" y="5847"/>
                  <a:pt x="9951" y="5480"/>
                </a:cubicBezTo>
                <a:cubicBezTo>
                  <a:pt x="9978" y="5551"/>
                  <a:pt x="9975" y="5655"/>
                  <a:pt x="9983" y="5729"/>
                </a:cubicBezTo>
                <a:cubicBezTo>
                  <a:pt x="9966" y="5741"/>
                  <a:pt x="9966" y="5752"/>
                  <a:pt x="9983" y="5763"/>
                </a:cubicBezTo>
                <a:cubicBezTo>
                  <a:pt x="9983" y="5783"/>
                  <a:pt x="9983" y="5802"/>
                  <a:pt x="9983" y="5821"/>
                </a:cubicBezTo>
                <a:cubicBezTo>
                  <a:pt x="9982" y="5868"/>
                  <a:pt x="9954" y="5882"/>
                  <a:pt x="10017" y="5888"/>
                </a:cubicBezTo>
                <a:cubicBezTo>
                  <a:pt x="10015" y="5755"/>
                  <a:pt x="10018" y="5621"/>
                  <a:pt x="10019" y="5488"/>
                </a:cubicBezTo>
                <a:cubicBezTo>
                  <a:pt x="10019" y="5431"/>
                  <a:pt x="9984" y="5134"/>
                  <a:pt x="10052" y="5121"/>
                </a:cubicBezTo>
                <a:cubicBezTo>
                  <a:pt x="10084" y="5194"/>
                  <a:pt x="10029" y="5288"/>
                  <a:pt x="10074" y="5363"/>
                </a:cubicBezTo>
                <a:cubicBezTo>
                  <a:pt x="10048" y="5364"/>
                  <a:pt x="10043" y="5382"/>
                  <a:pt x="10053" y="5403"/>
                </a:cubicBezTo>
                <a:cubicBezTo>
                  <a:pt x="10064" y="5424"/>
                  <a:pt x="10043" y="5382"/>
                  <a:pt x="10053" y="5403"/>
                </a:cubicBezTo>
                <a:close/>
                <a:moveTo>
                  <a:pt x="10133" y="6060"/>
                </a:moveTo>
                <a:cubicBezTo>
                  <a:pt x="10135" y="6201"/>
                  <a:pt x="10137" y="6341"/>
                  <a:pt x="10138" y="6481"/>
                </a:cubicBezTo>
                <a:cubicBezTo>
                  <a:pt x="10139" y="6522"/>
                  <a:pt x="10147" y="6688"/>
                  <a:pt x="10092" y="6702"/>
                </a:cubicBezTo>
                <a:cubicBezTo>
                  <a:pt x="10090" y="6471"/>
                  <a:pt x="10087" y="6240"/>
                  <a:pt x="10089" y="6009"/>
                </a:cubicBezTo>
                <a:cubicBezTo>
                  <a:pt x="10090" y="5904"/>
                  <a:pt x="10090" y="5798"/>
                  <a:pt x="10091" y="5692"/>
                </a:cubicBezTo>
                <a:cubicBezTo>
                  <a:pt x="10091" y="5667"/>
                  <a:pt x="10088" y="5638"/>
                  <a:pt x="10092" y="5613"/>
                </a:cubicBezTo>
                <a:cubicBezTo>
                  <a:pt x="10102" y="5545"/>
                  <a:pt x="10109" y="5596"/>
                  <a:pt x="10123" y="5550"/>
                </a:cubicBezTo>
                <a:cubicBezTo>
                  <a:pt x="10137" y="5501"/>
                  <a:pt x="10134" y="5451"/>
                  <a:pt x="10127" y="5401"/>
                </a:cubicBezTo>
                <a:cubicBezTo>
                  <a:pt x="10135" y="5461"/>
                  <a:pt x="10120" y="5510"/>
                  <a:pt x="10118" y="5567"/>
                </a:cubicBezTo>
                <a:cubicBezTo>
                  <a:pt x="10116" y="5636"/>
                  <a:pt x="10137" y="5709"/>
                  <a:pt x="10134" y="5781"/>
                </a:cubicBezTo>
                <a:cubicBezTo>
                  <a:pt x="10132" y="5830"/>
                  <a:pt x="10126" y="5880"/>
                  <a:pt x="10129" y="5929"/>
                </a:cubicBezTo>
                <a:cubicBezTo>
                  <a:pt x="10130" y="5944"/>
                  <a:pt x="10133" y="6060"/>
                  <a:pt x="10133" y="6060"/>
                </a:cubicBezTo>
                <a:cubicBezTo>
                  <a:pt x="10135" y="6234"/>
                  <a:pt x="10122" y="6054"/>
                  <a:pt x="10133" y="6060"/>
                </a:cubicBezTo>
                <a:close/>
                <a:moveTo>
                  <a:pt x="10345" y="4055"/>
                </a:moveTo>
                <a:cubicBezTo>
                  <a:pt x="10349" y="4093"/>
                  <a:pt x="10365" y="4132"/>
                  <a:pt x="10326" y="4165"/>
                </a:cubicBezTo>
                <a:cubicBezTo>
                  <a:pt x="10349" y="4188"/>
                  <a:pt x="10345" y="4053"/>
                  <a:pt x="10345" y="4055"/>
                </a:cubicBezTo>
                <a:cubicBezTo>
                  <a:pt x="10349" y="4093"/>
                  <a:pt x="10349" y="4093"/>
                  <a:pt x="10345" y="4055"/>
                </a:cubicBezTo>
                <a:close/>
                <a:moveTo>
                  <a:pt x="10227" y="5648"/>
                </a:moveTo>
                <a:cubicBezTo>
                  <a:pt x="10256" y="5588"/>
                  <a:pt x="10243" y="5486"/>
                  <a:pt x="10245" y="5421"/>
                </a:cubicBezTo>
                <a:cubicBezTo>
                  <a:pt x="10249" y="5331"/>
                  <a:pt x="10248" y="5240"/>
                  <a:pt x="10247" y="5150"/>
                </a:cubicBezTo>
                <a:cubicBezTo>
                  <a:pt x="10247" y="5089"/>
                  <a:pt x="10205" y="4777"/>
                  <a:pt x="10273" y="4757"/>
                </a:cubicBezTo>
                <a:cubicBezTo>
                  <a:pt x="10280" y="4805"/>
                  <a:pt x="10283" y="4850"/>
                  <a:pt x="10282" y="4898"/>
                </a:cubicBezTo>
                <a:cubicBezTo>
                  <a:pt x="10281" y="4916"/>
                  <a:pt x="10266" y="4928"/>
                  <a:pt x="10266" y="4946"/>
                </a:cubicBezTo>
                <a:cubicBezTo>
                  <a:pt x="10268" y="5017"/>
                  <a:pt x="10279" y="5103"/>
                  <a:pt x="10279" y="5180"/>
                </a:cubicBezTo>
                <a:cubicBezTo>
                  <a:pt x="10279" y="5255"/>
                  <a:pt x="10280" y="5330"/>
                  <a:pt x="10280" y="5405"/>
                </a:cubicBezTo>
                <a:cubicBezTo>
                  <a:pt x="10280" y="5448"/>
                  <a:pt x="10304" y="5627"/>
                  <a:pt x="10267" y="5652"/>
                </a:cubicBezTo>
                <a:cubicBezTo>
                  <a:pt x="10265" y="5641"/>
                  <a:pt x="10224" y="5652"/>
                  <a:pt x="10227" y="5648"/>
                </a:cubicBezTo>
                <a:cubicBezTo>
                  <a:pt x="10242" y="5616"/>
                  <a:pt x="10227" y="5648"/>
                  <a:pt x="10227" y="5648"/>
                </a:cubicBezTo>
                <a:close/>
                <a:moveTo>
                  <a:pt x="10177" y="4490"/>
                </a:moveTo>
                <a:cubicBezTo>
                  <a:pt x="10222" y="4484"/>
                  <a:pt x="10204" y="4594"/>
                  <a:pt x="10162" y="4597"/>
                </a:cubicBezTo>
                <a:cubicBezTo>
                  <a:pt x="10161" y="4579"/>
                  <a:pt x="10145" y="4495"/>
                  <a:pt x="10177" y="4490"/>
                </a:cubicBezTo>
                <a:cubicBezTo>
                  <a:pt x="10205" y="4486"/>
                  <a:pt x="10154" y="4493"/>
                  <a:pt x="10177" y="4490"/>
                </a:cubicBezTo>
                <a:close/>
                <a:moveTo>
                  <a:pt x="10189" y="4712"/>
                </a:moveTo>
                <a:cubicBezTo>
                  <a:pt x="10189" y="4717"/>
                  <a:pt x="10185" y="4721"/>
                  <a:pt x="10183" y="4727"/>
                </a:cubicBezTo>
                <a:cubicBezTo>
                  <a:pt x="10174" y="4717"/>
                  <a:pt x="10174" y="4708"/>
                  <a:pt x="10183" y="4698"/>
                </a:cubicBezTo>
                <a:cubicBezTo>
                  <a:pt x="10185" y="4703"/>
                  <a:pt x="10189" y="4707"/>
                  <a:pt x="10189" y="4712"/>
                </a:cubicBezTo>
                <a:cubicBezTo>
                  <a:pt x="10189" y="4717"/>
                  <a:pt x="10189" y="4707"/>
                  <a:pt x="10189" y="4712"/>
                </a:cubicBezTo>
                <a:close/>
                <a:moveTo>
                  <a:pt x="10188" y="6650"/>
                </a:moveTo>
                <a:cubicBezTo>
                  <a:pt x="10168" y="6645"/>
                  <a:pt x="10164" y="6621"/>
                  <a:pt x="10153" y="6608"/>
                </a:cubicBezTo>
                <a:cubicBezTo>
                  <a:pt x="10176" y="6636"/>
                  <a:pt x="10186" y="6681"/>
                  <a:pt x="10208" y="6705"/>
                </a:cubicBezTo>
                <a:cubicBezTo>
                  <a:pt x="10196" y="6691"/>
                  <a:pt x="10206" y="6660"/>
                  <a:pt x="10188" y="6650"/>
                </a:cubicBezTo>
                <a:cubicBezTo>
                  <a:pt x="10168" y="6645"/>
                  <a:pt x="10203" y="6658"/>
                  <a:pt x="10188" y="6650"/>
                </a:cubicBezTo>
                <a:close/>
                <a:moveTo>
                  <a:pt x="10209" y="5902"/>
                </a:moveTo>
                <a:cubicBezTo>
                  <a:pt x="10208" y="5946"/>
                  <a:pt x="10208" y="5990"/>
                  <a:pt x="10207" y="6034"/>
                </a:cubicBezTo>
                <a:cubicBezTo>
                  <a:pt x="10207" y="6089"/>
                  <a:pt x="10231" y="6128"/>
                  <a:pt x="10165" y="6127"/>
                </a:cubicBezTo>
                <a:cubicBezTo>
                  <a:pt x="10170" y="5938"/>
                  <a:pt x="10165" y="5739"/>
                  <a:pt x="10164" y="5543"/>
                </a:cubicBezTo>
                <a:cubicBezTo>
                  <a:pt x="10163" y="5430"/>
                  <a:pt x="10161" y="5318"/>
                  <a:pt x="10158" y="5205"/>
                </a:cubicBezTo>
                <a:cubicBezTo>
                  <a:pt x="10157" y="5144"/>
                  <a:pt x="10174" y="5095"/>
                  <a:pt x="10177" y="5035"/>
                </a:cubicBezTo>
                <a:cubicBezTo>
                  <a:pt x="10180" y="4982"/>
                  <a:pt x="10168" y="4928"/>
                  <a:pt x="10192" y="4878"/>
                </a:cubicBezTo>
                <a:cubicBezTo>
                  <a:pt x="10192" y="5070"/>
                  <a:pt x="10174" y="5272"/>
                  <a:pt x="10191" y="5464"/>
                </a:cubicBezTo>
                <a:cubicBezTo>
                  <a:pt x="10198" y="5541"/>
                  <a:pt x="10208" y="5612"/>
                  <a:pt x="10210" y="5694"/>
                </a:cubicBezTo>
                <a:cubicBezTo>
                  <a:pt x="10210" y="5726"/>
                  <a:pt x="10218" y="5766"/>
                  <a:pt x="10213" y="5797"/>
                </a:cubicBezTo>
                <a:cubicBezTo>
                  <a:pt x="10204" y="5842"/>
                  <a:pt x="10176" y="5852"/>
                  <a:pt x="10209" y="5902"/>
                </a:cubicBezTo>
                <a:cubicBezTo>
                  <a:pt x="10208" y="5977"/>
                  <a:pt x="10185" y="5866"/>
                  <a:pt x="10209" y="5902"/>
                </a:cubicBezTo>
                <a:close/>
                <a:moveTo>
                  <a:pt x="10227" y="5796"/>
                </a:moveTo>
                <a:cubicBezTo>
                  <a:pt x="10210" y="5786"/>
                  <a:pt x="10253" y="5768"/>
                  <a:pt x="10257" y="5764"/>
                </a:cubicBezTo>
                <a:cubicBezTo>
                  <a:pt x="10278" y="5773"/>
                  <a:pt x="10288" y="5763"/>
                  <a:pt x="10287" y="5735"/>
                </a:cubicBezTo>
                <a:cubicBezTo>
                  <a:pt x="10286" y="5713"/>
                  <a:pt x="10281" y="5693"/>
                  <a:pt x="10273" y="5673"/>
                </a:cubicBezTo>
                <a:cubicBezTo>
                  <a:pt x="10285" y="5709"/>
                  <a:pt x="10292" y="5753"/>
                  <a:pt x="10271" y="5788"/>
                </a:cubicBezTo>
                <a:cubicBezTo>
                  <a:pt x="10257" y="5813"/>
                  <a:pt x="10240" y="5842"/>
                  <a:pt x="10227" y="5796"/>
                </a:cubicBezTo>
                <a:cubicBezTo>
                  <a:pt x="10225" y="5795"/>
                  <a:pt x="10230" y="5806"/>
                  <a:pt x="10227" y="5796"/>
                </a:cubicBezTo>
                <a:close/>
                <a:moveTo>
                  <a:pt x="10297" y="6702"/>
                </a:moveTo>
                <a:cubicBezTo>
                  <a:pt x="10246" y="6701"/>
                  <a:pt x="10255" y="6712"/>
                  <a:pt x="10244" y="6660"/>
                </a:cubicBezTo>
                <a:cubicBezTo>
                  <a:pt x="10235" y="6622"/>
                  <a:pt x="10240" y="6577"/>
                  <a:pt x="10241" y="6539"/>
                </a:cubicBezTo>
                <a:cubicBezTo>
                  <a:pt x="10243" y="6466"/>
                  <a:pt x="10245" y="6394"/>
                  <a:pt x="10244" y="6322"/>
                </a:cubicBezTo>
                <a:cubicBezTo>
                  <a:pt x="10244" y="6249"/>
                  <a:pt x="10242" y="6177"/>
                  <a:pt x="10242" y="6104"/>
                </a:cubicBezTo>
                <a:cubicBezTo>
                  <a:pt x="10241" y="6056"/>
                  <a:pt x="10218" y="5924"/>
                  <a:pt x="10249" y="5888"/>
                </a:cubicBezTo>
                <a:cubicBezTo>
                  <a:pt x="10286" y="5845"/>
                  <a:pt x="10292" y="5896"/>
                  <a:pt x="10297" y="5927"/>
                </a:cubicBezTo>
                <a:cubicBezTo>
                  <a:pt x="10298" y="5939"/>
                  <a:pt x="10285" y="5955"/>
                  <a:pt x="10283" y="5971"/>
                </a:cubicBezTo>
                <a:cubicBezTo>
                  <a:pt x="10278" y="6009"/>
                  <a:pt x="10283" y="6053"/>
                  <a:pt x="10284" y="6092"/>
                </a:cubicBezTo>
                <a:cubicBezTo>
                  <a:pt x="10284" y="6254"/>
                  <a:pt x="10285" y="6416"/>
                  <a:pt x="10285" y="6578"/>
                </a:cubicBezTo>
                <a:cubicBezTo>
                  <a:pt x="10290" y="6573"/>
                  <a:pt x="10295" y="6568"/>
                  <a:pt x="10300" y="6564"/>
                </a:cubicBezTo>
                <a:cubicBezTo>
                  <a:pt x="10280" y="6596"/>
                  <a:pt x="10269" y="6664"/>
                  <a:pt x="10297" y="6702"/>
                </a:cubicBezTo>
                <a:cubicBezTo>
                  <a:pt x="10280" y="6701"/>
                  <a:pt x="10268" y="6663"/>
                  <a:pt x="10297" y="6702"/>
                </a:cubicBezTo>
                <a:close/>
                <a:moveTo>
                  <a:pt x="10296" y="5797"/>
                </a:moveTo>
                <a:cubicBezTo>
                  <a:pt x="10291" y="5792"/>
                  <a:pt x="10359" y="5780"/>
                  <a:pt x="10349" y="5787"/>
                </a:cubicBezTo>
                <a:cubicBezTo>
                  <a:pt x="10339" y="5782"/>
                  <a:pt x="10329" y="5782"/>
                  <a:pt x="10319" y="5788"/>
                </a:cubicBezTo>
                <a:cubicBezTo>
                  <a:pt x="10316" y="5751"/>
                  <a:pt x="10325" y="5752"/>
                  <a:pt x="10350" y="5728"/>
                </a:cubicBezTo>
                <a:cubicBezTo>
                  <a:pt x="10355" y="5739"/>
                  <a:pt x="10359" y="5750"/>
                  <a:pt x="10364" y="5762"/>
                </a:cubicBezTo>
                <a:cubicBezTo>
                  <a:pt x="10359" y="5756"/>
                  <a:pt x="10355" y="5899"/>
                  <a:pt x="10355" y="5906"/>
                </a:cubicBezTo>
                <a:cubicBezTo>
                  <a:pt x="10357" y="5936"/>
                  <a:pt x="10380" y="6030"/>
                  <a:pt x="10322" y="6018"/>
                </a:cubicBezTo>
                <a:cubicBezTo>
                  <a:pt x="10310" y="6015"/>
                  <a:pt x="10314" y="5978"/>
                  <a:pt x="10315" y="5972"/>
                </a:cubicBezTo>
                <a:cubicBezTo>
                  <a:pt x="10347" y="5968"/>
                  <a:pt x="10360" y="5952"/>
                  <a:pt x="10354" y="5922"/>
                </a:cubicBezTo>
                <a:cubicBezTo>
                  <a:pt x="10355" y="5911"/>
                  <a:pt x="10356" y="5901"/>
                  <a:pt x="10357" y="5890"/>
                </a:cubicBezTo>
                <a:cubicBezTo>
                  <a:pt x="10357" y="5884"/>
                  <a:pt x="10360" y="5844"/>
                  <a:pt x="10350" y="5833"/>
                </a:cubicBezTo>
                <a:cubicBezTo>
                  <a:pt x="10331" y="5814"/>
                  <a:pt x="10297" y="5848"/>
                  <a:pt x="10296" y="5797"/>
                </a:cubicBezTo>
                <a:cubicBezTo>
                  <a:pt x="10296" y="5797"/>
                  <a:pt x="10297" y="5835"/>
                  <a:pt x="10296" y="5797"/>
                </a:cubicBezTo>
                <a:close/>
                <a:moveTo>
                  <a:pt x="10341" y="6511"/>
                </a:moveTo>
                <a:cubicBezTo>
                  <a:pt x="10332" y="6512"/>
                  <a:pt x="10322" y="6514"/>
                  <a:pt x="10313" y="6516"/>
                </a:cubicBezTo>
                <a:cubicBezTo>
                  <a:pt x="10315" y="6469"/>
                  <a:pt x="10354" y="6459"/>
                  <a:pt x="10341" y="6511"/>
                </a:cubicBezTo>
                <a:cubicBezTo>
                  <a:pt x="10332" y="6512"/>
                  <a:pt x="10345" y="6495"/>
                  <a:pt x="10341" y="6511"/>
                </a:cubicBezTo>
                <a:close/>
                <a:moveTo>
                  <a:pt x="10350" y="6426"/>
                </a:moveTo>
                <a:cubicBezTo>
                  <a:pt x="10344" y="6432"/>
                  <a:pt x="10338" y="6439"/>
                  <a:pt x="10332" y="6445"/>
                </a:cubicBezTo>
                <a:cubicBezTo>
                  <a:pt x="10313" y="6451"/>
                  <a:pt x="10318" y="6254"/>
                  <a:pt x="10318" y="6230"/>
                </a:cubicBezTo>
                <a:cubicBezTo>
                  <a:pt x="10318" y="6207"/>
                  <a:pt x="10295" y="6081"/>
                  <a:pt x="10346" y="6103"/>
                </a:cubicBezTo>
                <a:cubicBezTo>
                  <a:pt x="10366" y="6112"/>
                  <a:pt x="10358" y="6145"/>
                  <a:pt x="10351" y="6162"/>
                </a:cubicBezTo>
                <a:cubicBezTo>
                  <a:pt x="10319" y="6156"/>
                  <a:pt x="10308" y="6168"/>
                  <a:pt x="10318" y="6198"/>
                </a:cubicBezTo>
                <a:cubicBezTo>
                  <a:pt x="10313" y="6214"/>
                  <a:pt x="10315" y="6229"/>
                  <a:pt x="10324" y="6242"/>
                </a:cubicBezTo>
                <a:cubicBezTo>
                  <a:pt x="10329" y="6255"/>
                  <a:pt x="10338" y="6264"/>
                  <a:pt x="10352" y="6269"/>
                </a:cubicBezTo>
                <a:cubicBezTo>
                  <a:pt x="10352" y="6291"/>
                  <a:pt x="10352" y="6313"/>
                  <a:pt x="10352" y="6335"/>
                </a:cubicBezTo>
                <a:cubicBezTo>
                  <a:pt x="10352" y="6356"/>
                  <a:pt x="10364" y="6416"/>
                  <a:pt x="10352" y="6402"/>
                </a:cubicBezTo>
                <a:cubicBezTo>
                  <a:pt x="10351" y="6410"/>
                  <a:pt x="10351" y="6418"/>
                  <a:pt x="10350" y="6426"/>
                </a:cubicBezTo>
                <a:cubicBezTo>
                  <a:pt x="10328" y="6461"/>
                  <a:pt x="10351" y="6418"/>
                  <a:pt x="10350" y="6426"/>
                </a:cubicBezTo>
                <a:close/>
                <a:moveTo>
                  <a:pt x="10459" y="6523"/>
                </a:moveTo>
                <a:cubicBezTo>
                  <a:pt x="10459" y="6514"/>
                  <a:pt x="10454" y="6451"/>
                  <a:pt x="10461" y="6476"/>
                </a:cubicBezTo>
                <a:cubicBezTo>
                  <a:pt x="10457" y="6479"/>
                  <a:pt x="10512" y="6386"/>
                  <a:pt x="10502" y="6452"/>
                </a:cubicBezTo>
                <a:cubicBezTo>
                  <a:pt x="10502" y="6446"/>
                  <a:pt x="10501" y="6441"/>
                  <a:pt x="10501" y="6436"/>
                </a:cubicBezTo>
                <a:cubicBezTo>
                  <a:pt x="10492" y="6469"/>
                  <a:pt x="10499" y="6510"/>
                  <a:pt x="10459" y="6523"/>
                </a:cubicBezTo>
                <a:cubicBezTo>
                  <a:pt x="10459" y="6507"/>
                  <a:pt x="10486" y="6514"/>
                  <a:pt x="10459" y="6523"/>
                </a:cubicBezTo>
                <a:close/>
                <a:moveTo>
                  <a:pt x="10689" y="5738"/>
                </a:moveTo>
                <a:cubicBezTo>
                  <a:pt x="10720" y="5730"/>
                  <a:pt x="10730" y="5774"/>
                  <a:pt x="10706" y="5787"/>
                </a:cubicBezTo>
                <a:cubicBezTo>
                  <a:pt x="10678" y="5804"/>
                  <a:pt x="10673" y="5743"/>
                  <a:pt x="10689" y="5738"/>
                </a:cubicBezTo>
                <a:cubicBezTo>
                  <a:pt x="10711" y="5732"/>
                  <a:pt x="10679" y="5741"/>
                  <a:pt x="10689" y="5738"/>
                </a:cubicBezTo>
                <a:close/>
                <a:moveTo>
                  <a:pt x="10714" y="6701"/>
                </a:moveTo>
                <a:cubicBezTo>
                  <a:pt x="10714" y="6692"/>
                  <a:pt x="10705" y="6692"/>
                  <a:pt x="10686" y="6702"/>
                </a:cubicBezTo>
                <a:cubicBezTo>
                  <a:pt x="10690" y="6552"/>
                  <a:pt x="10683" y="6406"/>
                  <a:pt x="10681" y="6255"/>
                </a:cubicBezTo>
                <a:cubicBezTo>
                  <a:pt x="10680" y="6172"/>
                  <a:pt x="10680" y="6089"/>
                  <a:pt x="10679" y="6007"/>
                </a:cubicBezTo>
                <a:cubicBezTo>
                  <a:pt x="10678" y="5961"/>
                  <a:pt x="10659" y="5857"/>
                  <a:pt x="10711" y="5828"/>
                </a:cubicBezTo>
                <a:cubicBezTo>
                  <a:pt x="10726" y="6000"/>
                  <a:pt x="10709" y="6177"/>
                  <a:pt x="10727" y="6343"/>
                </a:cubicBezTo>
                <a:cubicBezTo>
                  <a:pt x="10735" y="6422"/>
                  <a:pt x="10724" y="6499"/>
                  <a:pt x="10726" y="6573"/>
                </a:cubicBezTo>
                <a:cubicBezTo>
                  <a:pt x="10731" y="6581"/>
                  <a:pt x="10736" y="6589"/>
                  <a:pt x="10741" y="6598"/>
                </a:cubicBezTo>
                <a:cubicBezTo>
                  <a:pt x="10727" y="6603"/>
                  <a:pt x="10717" y="6612"/>
                  <a:pt x="10712" y="6627"/>
                </a:cubicBezTo>
                <a:cubicBezTo>
                  <a:pt x="10708" y="6652"/>
                  <a:pt x="10721" y="6677"/>
                  <a:pt x="10714" y="6701"/>
                </a:cubicBezTo>
                <a:cubicBezTo>
                  <a:pt x="10714" y="6701"/>
                  <a:pt x="10724" y="6667"/>
                  <a:pt x="10714" y="6701"/>
                </a:cubicBezTo>
                <a:close/>
                <a:moveTo>
                  <a:pt x="11729" y="1210"/>
                </a:moveTo>
                <a:cubicBezTo>
                  <a:pt x="11739" y="1210"/>
                  <a:pt x="11748" y="1210"/>
                  <a:pt x="11758" y="1210"/>
                </a:cubicBezTo>
                <a:cubicBezTo>
                  <a:pt x="11729" y="1210"/>
                  <a:pt x="11720" y="1210"/>
                  <a:pt x="11729" y="1210"/>
                </a:cubicBezTo>
                <a:close/>
                <a:moveTo>
                  <a:pt x="11749" y="5353"/>
                </a:moveTo>
                <a:cubicBezTo>
                  <a:pt x="11748" y="5324"/>
                  <a:pt x="11740" y="5290"/>
                  <a:pt x="11745" y="5265"/>
                </a:cubicBezTo>
                <a:cubicBezTo>
                  <a:pt x="11742" y="5306"/>
                  <a:pt x="11760" y="5359"/>
                  <a:pt x="11753" y="5402"/>
                </a:cubicBezTo>
                <a:cubicBezTo>
                  <a:pt x="11756" y="5385"/>
                  <a:pt x="11755" y="5369"/>
                  <a:pt x="11749" y="5353"/>
                </a:cubicBezTo>
                <a:cubicBezTo>
                  <a:pt x="11748" y="5332"/>
                  <a:pt x="11755" y="5369"/>
                  <a:pt x="11749" y="5353"/>
                </a:cubicBezTo>
                <a:close/>
                <a:moveTo>
                  <a:pt x="11750" y="5261"/>
                </a:moveTo>
                <a:cubicBezTo>
                  <a:pt x="11760" y="5254"/>
                  <a:pt x="11741" y="5087"/>
                  <a:pt x="11740" y="5068"/>
                </a:cubicBezTo>
                <a:cubicBezTo>
                  <a:pt x="11741" y="5087"/>
                  <a:pt x="11760" y="5254"/>
                  <a:pt x="11750" y="5261"/>
                </a:cubicBezTo>
                <a:cubicBezTo>
                  <a:pt x="11757" y="5256"/>
                  <a:pt x="11757" y="5256"/>
                  <a:pt x="11750" y="5261"/>
                </a:cubicBezTo>
                <a:close/>
                <a:moveTo>
                  <a:pt x="11758" y="6078"/>
                </a:moveTo>
                <a:cubicBezTo>
                  <a:pt x="11757" y="6064"/>
                  <a:pt x="11752" y="6050"/>
                  <a:pt x="11739" y="6038"/>
                </a:cubicBezTo>
                <a:cubicBezTo>
                  <a:pt x="11753" y="6050"/>
                  <a:pt x="11757" y="6064"/>
                  <a:pt x="11758" y="6078"/>
                </a:cubicBezTo>
                <a:close/>
                <a:moveTo>
                  <a:pt x="11759" y="6441"/>
                </a:moveTo>
                <a:cubicBezTo>
                  <a:pt x="11759" y="6441"/>
                  <a:pt x="11759" y="6441"/>
                  <a:pt x="11759" y="6441"/>
                </a:cubicBezTo>
                <a:cubicBezTo>
                  <a:pt x="11740" y="6449"/>
                  <a:pt x="11726" y="6461"/>
                  <a:pt x="11714" y="6477"/>
                </a:cubicBezTo>
                <a:cubicBezTo>
                  <a:pt x="11726" y="6461"/>
                  <a:pt x="11740" y="6449"/>
                  <a:pt x="11759" y="6441"/>
                </a:cubicBezTo>
                <a:cubicBezTo>
                  <a:pt x="11759" y="6441"/>
                  <a:pt x="11739" y="6450"/>
                  <a:pt x="11759" y="6441"/>
                </a:cubicBezTo>
                <a:close/>
                <a:moveTo>
                  <a:pt x="11643" y="5602"/>
                </a:moveTo>
                <a:cubicBezTo>
                  <a:pt x="11643" y="5602"/>
                  <a:pt x="11643" y="5602"/>
                  <a:pt x="11643" y="5602"/>
                </a:cubicBezTo>
                <a:cubicBezTo>
                  <a:pt x="11672" y="5587"/>
                  <a:pt x="11706" y="5591"/>
                  <a:pt x="11738" y="5589"/>
                </a:cubicBezTo>
                <a:cubicBezTo>
                  <a:pt x="11706" y="5591"/>
                  <a:pt x="11672" y="5587"/>
                  <a:pt x="11643" y="5602"/>
                </a:cubicBezTo>
                <a:cubicBezTo>
                  <a:pt x="11643" y="5602"/>
                  <a:pt x="11673" y="5586"/>
                  <a:pt x="11643" y="5602"/>
                </a:cubicBezTo>
                <a:close/>
                <a:moveTo>
                  <a:pt x="11659" y="5678"/>
                </a:moveTo>
                <a:cubicBezTo>
                  <a:pt x="11655" y="5675"/>
                  <a:pt x="11651" y="5672"/>
                  <a:pt x="11648" y="5669"/>
                </a:cubicBezTo>
                <a:cubicBezTo>
                  <a:pt x="11651" y="5672"/>
                  <a:pt x="11655" y="5675"/>
                  <a:pt x="11659" y="5678"/>
                </a:cubicBezTo>
                <a:close/>
                <a:moveTo>
                  <a:pt x="11647" y="5668"/>
                </a:moveTo>
                <a:cubicBezTo>
                  <a:pt x="11647" y="5668"/>
                  <a:pt x="11647" y="5668"/>
                  <a:pt x="11647" y="5668"/>
                </a:cubicBezTo>
                <a:cubicBezTo>
                  <a:pt x="11647" y="5668"/>
                  <a:pt x="11647" y="5668"/>
                  <a:pt x="11647" y="5668"/>
                </a:cubicBezTo>
                <a:close/>
                <a:moveTo>
                  <a:pt x="11651" y="5225"/>
                </a:moveTo>
                <a:cubicBezTo>
                  <a:pt x="11651" y="5222"/>
                  <a:pt x="11697" y="5227"/>
                  <a:pt x="11694" y="5227"/>
                </a:cubicBezTo>
                <a:cubicBezTo>
                  <a:pt x="11679" y="5224"/>
                  <a:pt x="11665" y="5224"/>
                  <a:pt x="11651" y="5225"/>
                </a:cubicBezTo>
                <a:cubicBezTo>
                  <a:pt x="11651" y="5225"/>
                  <a:pt x="11665" y="5224"/>
                  <a:pt x="11651" y="5225"/>
                </a:cubicBezTo>
                <a:close/>
                <a:moveTo>
                  <a:pt x="11593" y="5960"/>
                </a:moveTo>
                <a:cubicBezTo>
                  <a:pt x="11587" y="5953"/>
                  <a:pt x="11579" y="5949"/>
                  <a:pt x="11569" y="5948"/>
                </a:cubicBezTo>
                <a:cubicBezTo>
                  <a:pt x="11579" y="5949"/>
                  <a:pt x="11587" y="5953"/>
                  <a:pt x="11593" y="5960"/>
                </a:cubicBezTo>
                <a:close/>
                <a:moveTo>
                  <a:pt x="11584" y="1010"/>
                </a:moveTo>
                <a:cubicBezTo>
                  <a:pt x="11584" y="1018"/>
                  <a:pt x="11494" y="1024"/>
                  <a:pt x="11486" y="1026"/>
                </a:cubicBezTo>
                <a:cubicBezTo>
                  <a:pt x="11518" y="1017"/>
                  <a:pt x="11553" y="1023"/>
                  <a:pt x="11584" y="1010"/>
                </a:cubicBezTo>
                <a:cubicBezTo>
                  <a:pt x="11584" y="1010"/>
                  <a:pt x="11553" y="1023"/>
                  <a:pt x="11584" y="1010"/>
                </a:cubicBezTo>
                <a:close/>
                <a:moveTo>
                  <a:pt x="11433" y="2402"/>
                </a:moveTo>
                <a:cubicBezTo>
                  <a:pt x="11433" y="2582"/>
                  <a:pt x="11432" y="2761"/>
                  <a:pt x="11428" y="2940"/>
                </a:cubicBezTo>
                <a:cubicBezTo>
                  <a:pt x="11432" y="2761"/>
                  <a:pt x="11433" y="2582"/>
                  <a:pt x="11433" y="2402"/>
                </a:cubicBezTo>
                <a:close/>
                <a:moveTo>
                  <a:pt x="11181" y="5432"/>
                </a:moveTo>
                <a:cubicBezTo>
                  <a:pt x="11183" y="5420"/>
                  <a:pt x="11184" y="5409"/>
                  <a:pt x="11186" y="5397"/>
                </a:cubicBezTo>
                <a:cubicBezTo>
                  <a:pt x="11190" y="5370"/>
                  <a:pt x="11176" y="5475"/>
                  <a:pt x="11181" y="5432"/>
                </a:cubicBezTo>
                <a:cubicBezTo>
                  <a:pt x="11183" y="5420"/>
                  <a:pt x="11181" y="5436"/>
                  <a:pt x="11181" y="5432"/>
                </a:cubicBezTo>
                <a:close/>
                <a:moveTo>
                  <a:pt x="11182" y="5519"/>
                </a:moveTo>
                <a:cubicBezTo>
                  <a:pt x="11186" y="5514"/>
                  <a:pt x="11191" y="5509"/>
                  <a:pt x="11195" y="5504"/>
                </a:cubicBezTo>
                <a:cubicBezTo>
                  <a:pt x="11176" y="5509"/>
                  <a:pt x="11179" y="5545"/>
                  <a:pt x="11181" y="5559"/>
                </a:cubicBezTo>
                <a:cubicBezTo>
                  <a:pt x="11179" y="5545"/>
                  <a:pt x="11179" y="5532"/>
                  <a:pt x="11182" y="5519"/>
                </a:cubicBezTo>
                <a:cubicBezTo>
                  <a:pt x="11184" y="5509"/>
                  <a:pt x="11179" y="5536"/>
                  <a:pt x="11182" y="5519"/>
                </a:cubicBezTo>
                <a:close/>
                <a:moveTo>
                  <a:pt x="11135" y="1262"/>
                </a:moveTo>
                <a:cubicBezTo>
                  <a:pt x="11145" y="1269"/>
                  <a:pt x="11157" y="1274"/>
                  <a:pt x="11170" y="1277"/>
                </a:cubicBezTo>
                <a:cubicBezTo>
                  <a:pt x="11167" y="1276"/>
                  <a:pt x="11130" y="1265"/>
                  <a:pt x="11135" y="1262"/>
                </a:cubicBezTo>
                <a:cubicBezTo>
                  <a:pt x="11147" y="1270"/>
                  <a:pt x="11134" y="1262"/>
                  <a:pt x="11135" y="1262"/>
                </a:cubicBezTo>
                <a:close/>
                <a:moveTo>
                  <a:pt x="10881" y="3916"/>
                </a:moveTo>
                <a:cubicBezTo>
                  <a:pt x="10881" y="4016"/>
                  <a:pt x="10881" y="4116"/>
                  <a:pt x="10881" y="4216"/>
                </a:cubicBezTo>
                <a:cubicBezTo>
                  <a:pt x="10881" y="4116"/>
                  <a:pt x="10881" y="4016"/>
                  <a:pt x="10881" y="3916"/>
                </a:cubicBezTo>
                <a:close/>
                <a:moveTo>
                  <a:pt x="10881" y="2095"/>
                </a:moveTo>
                <a:cubicBezTo>
                  <a:pt x="10871" y="2094"/>
                  <a:pt x="10873" y="2192"/>
                  <a:pt x="10873" y="2205"/>
                </a:cubicBezTo>
                <a:cubicBezTo>
                  <a:pt x="10873" y="2192"/>
                  <a:pt x="10871" y="2094"/>
                  <a:pt x="10881" y="2095"/>
                </a:cubicBezTo>
                <a:close/>
                <a:moveTo>
                  <a:pt x="10875" y="1123"/>
                </a:moveTo>
                <a:cubicBezTo>
                  <a:pt x="10874" y="1129"/>
                  <a:pt x="10873" y="1135"/>
                  <a:pt x="10870" y="1139"/>
                </a:cubicBezTo>
                <a:cubicBezTo>
                  <a:pt x="10873" y="1135"/>
                  <a:pt x="10874" y="1129"/>
                  <a:pt x="10875" y="1123"/>
                </a:cubicBezTo>
                <a:close/>
                <a:moveTo>
                  <a:pt x="10870" y="2653"/>
                </a:moveTo>
                <a:cubicBezTo>
                  <a:pt x="10870" y="2667"/>
                  <a:pt x="10872" y="2681"/>
                  <a:pt x="10875" y="2695"/>
                </a:cubicBezTo>
                <a:cubicBezTo>
                  <a:pt x="10876" y="2698"/>
                  <a:pt x="10869" y="2653"/>
                  <a:pt x="10870" y="2653"/>
                </a:cubicBezTo>
                <a:cubicBezTo>
                  <a:pt x="10870" y="2667"/>
                  <a:pt x="10870" y="2653"/>
                  <a:pt x="10870" y="2653"/>
                </a:cubicBezTo>
                <a:close/>
                <a:moveTo>
                  <a:pt x="10777" y="4201"/>
                </a:moveTo>
                <a:cubicBezTo>
                  <a:pt x="10762" y="4201"/>
                  <a:pt x="10747" y="4201"/>
                  <a:pt x="10733" y="4200"/>
                </a:cubicBezTo>
                <a:cubicBezTo>
                  <a:pt x="10788" y="4202"/>
                  <a:pt x="10777" y="4212"/>
                  <a:pt x="10780" y="4266"/>
                </a:cubicBezTo>
                <a:cubicBezTo>
                  <a:pt x="10779" y="4245"/>
                  <a:pt x="10778" y="4223"/>
                  <a:pt x="10777" y="4201"/>
                </a:cubicBezTo>
                <a:cubicBezTo>
                  <a:pt x="10762" y="4201"/>
                  <a:pt x="10778" y="4223"/>
                  <a:pt x="10777" y="4201"/>
                </a:cubicBezTo>
                <a:close/>
                <a:moveTo>
                  <a:pt x="10848" y="6137"/>
                </a:moveTo>
                <a:cubicBezTo>
                  <a:pt x="10847" y="6196"/>
                  <a:pt x="10859" y="6256"/>
                  <a:pt x="10895" y="6309"/>
                </a:cubicBezTo>
                <a:cubicBezTo>
                  <a:pt x="10859" y="6256"/>
                  <a:pt x="10847" y="6196"/>
                  <a:pt x="10848" y="6137"/>
                </a:cubicBezTo>
                <a:close/>
                <a:moveTo>
                  <a:pt x="10916" y="5920"/>
                </a:moveTo>
                <a:cubicBezTo>
                  <a:pt x="10917" y="5921"/>
                  <a:pt x="10920" y="5921"/>
                  <a:pt x="10920" y="5921"/>
                </a:cubicBezTo>
                <a:lnTo>
                  <a:pt x="10916" y="5920"/>
                </a:lnTo>
                <a:close/>
                <a:moveTo>
                  <a:pt x="10921" y="5452"/>
                </a:moveTo>
                <a:cubicBezTo>
                  <a:pt x="10925" y="5449"/>
                  <a:pt x="10939" y="5435"/>
                  <a:pt x="10921" y="5452"/>
                </a:cubicBezTo>
                <a:cubicBezTo>
                  <a:pt x="10921" y="5452"/>
                  <a:pt x="10924" y="5450"/>
                  <a:pt x="10921" y="5452"/>
                </a:cubicBezTo>
                <a:close/>
                <a:moveTo>
                  <a:pt x="11001" y="5049"/>
                </a:moveTo>
                <a:cubicBezTo>
                  <a:pt x="10998" y="4620"/>
                  <a:pt x="10996" y="4191"/>
                  <a:pt x="10993" y="3762"/>
                </a:cubicBezTo>
                <a:cubicBezTo>
                  <a:pt x="10996" y="4191"/>
                  <a:pt x="10998" y="4620"/>
                  <a:pt x="11001" y="5049"/>
                </a:cubicBezTo>
                <a:close/>
                <a:moveTo>
                  <a:pt x="11001" y="5052"/>
                </a:moveTo>
                <a:cubicBezTo>
                  <a:pt x="11001" y="5060"/>
                  <a:pt x="11001" y="5069"/>
                  <a:pt x="11001" y="5077"/>
                </a:cubicBezTo>
                <a:cubicBezTo>
                  <a:pt x="11001" y="5069"/>
                  <a:pt x="11001" y="5060"/>
                  <a:pt x="11001" y="5052"/>
                </a:cubicBezTo>
                <a:cubicBezTo>
                  <a:pt x="11001" y="5052"/>
                  <a:pt x="11001" y="5052"/>
                  <a:pt x="11001" y="5052"/>
                </a:cubicBezTo>
                <a:cubicBezTo>
                  <a:pt x="11001" y="5060"/>
                  <a:pt x="11001" y="5052"/>
                  <a:pt x="11001" y="5052"/>
                </a:cubicBezTo>
                <a:close/>
                <a:moveTo>
                  <a:pt x="11013" y="1716"/>
                </a:moveTo>
                <a:cubicBezTo>
                  <a:pt x="11017" y="1687"/>
                  <a:pt x="11019" y="1658"/>
                  <a:pt x="11021" y="1629"/>
                </a:cubicBezTo>
                <a:cubicBezTo>
                  <a:pt x="11019" y="1658"/>
                  <a:pt x="11017" y="1687"/>
                  <a:pt x="11013" y="1716"/>
                </a:cubicBezTo>
                <a:close/>
                <a:moveTo>
                  <a:pt x="11032" y="5612"/>
                </a:moveTo>
                <a:cubicBezTo>
                  <a:pt x="11022" y="5629"/>
                  <a:pt x="11030" y="5667"/>
                  <a:pt x="11043" y="5681"/>
                </a:cubicBezTo>
                <a:cubicBezTo>
                  <a:pt x="11030" y="5667"/>
                  <a:pt x="11022" y="5629"/>
                  <a:pt x="11032" y="5612"/>
                </a:cubicBezTo>
                <a:close/>
                <a:moveTo>
                  <a:pt x="11042" y="5869"/>
                </a:moveTo>
                <a:cubicBezTo>
                  <a:pt x="11047" y="5834"/>
                  <a:pt x="11073" y="5856"/>
                  <a:pt x="11077" y="5819"/>
                </a:cubicBezTo>
                <a:cubicBezTo>
                  <a:pt x="11073" y="5856"/>
                  <a:pt x="11047" y="5834"/>
                  <a:pt x="11042" y="5869"/>
                </a:cubicBezTo>
                <a:close/>
                <a:moveTo>
                  <a:pt x="11068" y="6524"/>
                </a:moveTo>
                <a:cubicBezTo>
                  <a:pt x="11066" y="6514"/>
                  <a:pt x="11064" y="6503"/>
                  <a:pt x="11062" y="6493"/>
                </a:cubicBezTo>
                <a:cubicBezTo>
                  <a:pt x="11057" y="6520"/>
                  <a:pt x="11065" y="6530"/>
                  <a:pt x="11086" y="6522"/>
                </a:cubicBezTo>
                <a:cubicBezTo>
                  <a:pt x="11080" y="6523"/>
                  <a:pt x="11074" y="6523"/>
                  <a:pt x="11068" y="6524"/>
                </a:cubicBezTo>
                <a:cubicBezTo>
                  <a:pt x="11066" y="6514"/>
                  <a:pt x="11074" y="6526"/>
                  <a:pt x="11068" y="6524"/>
                </a:cubicBezTo>
                <a:close/>
                <a:moveTo>
                  <a:pt x="11120" y="5705"/>
                </a:moveTo>
                <a:cubicBezTo>
                  <a:pt x="11129" y="5708"/>
                  <a:pt x="11138" y="5711"/>
                  <a:pt x="11145" y="5718"/>
                </a:cubicBezTo>
                <a:cubicBezTo>
                  <a:pt x="11138" y="5711"/>
                  <a:pt x="11129" y="5708"/>
                  <a:pt x="11120" y="5705"/>
                </a:cubicBezTo>
                <a:close/>
                <a:moveTo>
                  <a:pt x="11136" y="5323"/>
                </a:moveTo>
                <a:cubicBezTo>
                  <a:pt x="11139" y="5314"/>
                  <a:pt x="11141" y="5305"/>
                  <a:pt x="11144" y="5297"/>
                </a:cubicBezTo>
                <a:cubicBezTo>
                  <a:pt x="11134" y="5333"/>
                  <a:pt x="11152" y="5333"/>
                  <a:pt x="11150" y="5367"/>
                </a:cubicBezTo>
                <a:cubicBezTo>
                  <a:pt x="11150" y="5351"/>
                  <a:pt x="11145" y="5336"/>
                  <a:pt x="11136" y="5323"/>
                </a:cubicBezTo>
                <a:cubicBezTo>
                  <a:pt x="11139" y="5314"/>
                  <a:pt x="11145" y="5336"/>
                  <a:pt x="11136" y="5323"/>
                </a:cubicBezTo>
                <a:close/>
                <a:moveTo>
                  <a:pt x="11156" y="1898"/>
                </a:moveTo>
                <a:cubicBezTo>
                  <a:pt x="11144" y="1925"/>
                  <a:pt x="11167" y="2085"/>
                  <a:pt x="11166" y="2142"/>
                </a:cubicBezTo>
                <a:cubicBezTo>
                  <a:pt x="11168" y="2061"/>
                  <a:pt x="11169" y="1979"/>
                  <a:pt x="11156" y="1898"/>
                </a:cubicBezTo>
                <a:cubicBezTo>
                  <a:pt x="11157" y="1896"/>
                  <a:pt x="11169" y="1979"/>
                  <a:pt x="11156" y="1898"/>
                </a:cubicBezTo>
                <a:close/>
                <a:moveTo>
                  <a:pt x="11199" y="6354"/>
                </a:moveTo>
                <a:cubicBezTo>
                  <a:pt x="11189" y="6354"/>
                  <a:pt x="11178" y="6354"/>
                  <a:pt x="11167" y="6354"/>
                </a:cubicBezTo>
                <a:cubicBezTo>
                  <a:pt x="11178" y="6354"/>
                  <a:pt x="11189" y="6354"/>
                  <a:pt x="11199" y="6354"/>
                </a:cubicBezTo>
                <a:cubicBezTo>
                  <a:pt x="11199" y="6354"/>
                  <a:pt x="11199" y="6354"/>
                  <a:pt x="11199" y="6354"/>
                </a:cubicBezTo>
                <a:close/>
                <a:moveTo>
                  <a:pt x="11194" y="6303"/>
                </a:moveTo>
                <a:cubicBezTo>
                  <a:pt x="11196" y="6320"/>
                  <a:pt x="11197" y="6337"/>
                  <a:pt x="11199" y="6354"/>
                </a:cubicBezTo>
                <a:cubicBezTo>
                  <a:pt x="11197" y="6330"/>
                  <a:pt x="11188" y="6299"/>
                  <a:pt x="11188" y="6276"/>
                </a:cubicBezTo>
                <a:cubicBezTo>
                  <a:pt x="11190" y="6285"/>
                  <a:pt x="11192" y="6294"/>
                  <a:pt x="11194" y="6303"/>
                </a:cubicBezTo>
                <a:cubicBezTo>
                  <a:pt x="11196" y="6320"/>
                  <a:pt x="11189" y="6294"/>
                  <a:pt x="11194" y="6303"/>
                </a:cubicBezTo>
                <a:close/>
                <a:moveTo>
                  <a:pt x="11184" y="5693"/>
                </a:moveTo>
                <a:cubicBezTo>
                  <a:pt x="11183" y="5688"/>
                  <a:pt x="11182" y="5682"/>
                  <a:pt x="11181" y="5677"/>
                </a:cubicBezTo>
                <a:cubicBezTo>
                  <a:pt x="11180" y="5693"/>
                  <a:pt x="11188" y="5702"/>
                  <a:pt x="11204" y="5705"/>
                </a:cubicBezTo>
                <a:cubicBezTo>
                  <a:pt x="11198" y="5701"/>
                  <a:pt x="11191" y="5697"/>
                  <a:pt x="11184" y="5693"/>
                </a:cubicBezTo>
                <a:cubicBezTo>
                  <a:pt x="11183" y="5689"/>
                  <a:pt x="11191" y="5699"/>
                  <a:pt x="11184" y="5693"/>
                </a:cubicBezTo>
                <a:close/>
                <a:moveTo>
                  <a:pt x="11252" y="1246"/>
                </a:moveTo>
                <a:cubicBezTo>
                  <a:pt x="11259" y="1236"/>
                  <a:pt x="11264" y="1226"/>
                  <a:pt x="11268" y="1216"/>
                </a:cubicBezTo>
                <a:cubicBezTo>
                  <a:pt x="11264" y="1226"/>
                  <a:pt x="11259" y="1236"/>
                  <a:pt x="11252" y="1246"/>
                </a:cubicBezTo>
                <a:close/>
                <a:moveTo>
                  <a:pt x="11287" y="1297"/>
                </a:moveTo>
                <a:cubicBezTo>
                  <a:pt x="11287" y="1297"/>
                  <a:pt x="11287" y="1297"/>
                  <a:pt x="11287" y="1297"/>
                </a:cubicBezTo>
                <a:cubicBezTo>
                  <a:pt x="11287" y="1297"/>
                  <a:pt x="11287" y="1297"/>
                  <a:pt x="11287" y="1297"/>
                </a:cubicBezTo>
                <a:close/>
                <a:moveTo>
                  <a:pt x="11298" y="5379"/>
                </a:moveTo>
                <a:cubicBezTo>
                  <a:pt x="11295" y="5346"/>
                  <a:pt x="11310" y="5300"/>
                  <a:pt x="11301" y="5272"/>
                </a:cubicBezTo>
                <a:cubicBezTo>
                  <a:pt x="11310" y="5300"/>
                  <a:pt x="11295" y="5346"/>
                  <a:pt x="11298" y="5379"/>
                </a:cubicBezTo>
                <a:close/>
                <a:moveTo>
                  <a:pt x="11325" y="1245"/>
                </a:moveTo>
                <a:cubicBezTo>
                  <a:pt x="11325" y="1245"/>
                  <a:pt x="11328" y="1192"/>
                  <a:pt x="11328" y="1196"/>
                </a:cubicBezTo>
                <a:cubicBezTo>
                  <a:pt x="11327" y="1212"/>
                  <a:pt x="11326" y="1228"/>
                  <a:pt x="11325" y="1245"/>
                </a:cubicBezTo>
                <a:cubicBezTo>
                  <a:pt x="11325" y="1245"/>
                  <a:pt x="11325" y="1229"/>
                  <a:pt x="11325" y="1245"/>
                </a:cubicBezTo>
                <a:close/>
                <a:moveTo>
                  <a:pt x="11340" y="6309"/>
                </a:moveTo>
                <a:cubicBezTo>
                  <a:pt x="11338" y="6276"/>
                  <a:pt x="11339" y="6247"/>
                  <a:pt x="11343" y="6214"/>
                </a:cubicBezTo>
                <a:cubicBezTo>
                  <a:pt x="11339" y="6247"/>
                  <a:pt x="11338" y="6276"/>
                  <a:pt x="11340" y="6309"/>
                </a:cubicBezTo>
                <a:close/>
                <a:moveTo>
                  <a:pt x="11421" y="1265"/>
                </a:moveTo>
                <a:cubicBezTo>
                  <a:pt x="11421" y="1251"/>
                  <a:pt x="11420" y="1238"/>
                  <a:pt x="11420" y="1225"/>
                </a:cubicBezTo>
                <a:cubicBezTo>
                  <a:pt x="11395" y="1230"/>
                  <a:pt x="11369" y="1235"/>
                  <a:pt x="11344" y="1241"/>
                </a:cubicBezTo>
                <a:cubicBezTo>
                  <a:pt x="11393" y="1231"/>
                  <a:pt x="11416" y="1239"/>
                  <a:pt x="11431" y="1190"/>
                </a:cubicBezTo>
                <a:cubicBezTo>
                  <a:pt x="11423" y="1217"/>
                  <a:pt x="11417" y="1237"/>
                  <a:pt x="11421" y="1265"/>
                </a:cubicBezTo>
                <a:close/>
                <a:moveTo>
                  <a:pt x="11425" y="5926"/>
                </a:moveTo>
                <a:cubicBezTo>
                  <a:pt x="11430" y="5913"/>
                  <a:pt x="11439" y="5905"/>
                  <a:pt x="11453" y="5902"/>
                </a:cubicBezTo>
                <a:cubicBezTo>
                  <a:pt x="11453" y="5890"/>
                  <a:pt x="11452" y="5879"/>
                  <a:pt x="11452" y="5868"/>
                </a:cubicBezTo>
                <a:cubicBezTo>
                  <a:pt x="11458" y="5846"/>
                  <a:pt x="11463" y="5814"/>
                  <a:pt x="11462" y="5791"/>
                </a:cubicBezTo>
                <a:cubicBezTo>
                  <a:pt x="11463" y="5810"/>
                  <a:pt x="11458" y="5860"/>
                  <a:pt x="11452" y="5879"/>
                </a:cubicBezTo>
                <a:cubicBezTo>
                  <a:pt x="11447" y="5896"/>
                  <a:pt x="11426" y="5912"/>
                  <a:pt x="11425" y="5926"/>
                </a:cubicBezTo>
                <a:cubicBezTo>
                  <a:pt x="11426" y="5917"/>
                  <a:pt x="11426" y="5917"/>
                  <a:pt x="11425" y="5926"/>
                </a:cubicBezTo>
                <a:close/>
                <a:moveTo>
                  <a:pt x="11460" y="6031"/>
                </a:moveTo>
                <a:cubicBezTo>
                  <a:pt x="11460" y="6025"/>
                  <a:pt x="11458" y="6020"/>
                  <a:pt x="11456" y="6014"/>
                </a:cubicBezTo>
                <a:cubicBezTo>
                  <a:pt x="11458" y="6020"/>
                  <a:pt x="11460" y="6025"/>
                  <a:pt x="11460" y="6031"/>
                </a:cubicBezTo>
                <a:close/>
                <a:moveTo>
                  <a:pt x="11447" y="6684"/>
                </a:moveTo>
                <a:cubicBezTo>
                  <a:pt x="11467" y="6674"/>
                  <a:pt x="11485" y="6599"/>
                  <a:pt x="11459" y="6565"/>
                </a:cubicBezTo>
                <a:cubicBezTo>
                  <a:pt x="11477" y="6589"/>
                  <a:pt x="11482" y="6666"/>
                  <a:pt x="11447" y="6684"/>
                </a:cubicBezTo>
                <a:cubicBezTo>
                  <a:pt x="11445" y="6684"/>
                  <a:pt x="11469" y="6672"/>
                  <a:pt x="11447" y="6684"/>
                </a:cubicBezTo>
                <a:close/>
                <a:moveTo>
                  <a:pt x="11494" y="5602"/>
                </a:moveTo>
                <a:cubicBezTo>
                  <a:pt x="11482" y="5611"/>
                  <a:pt x="11477" y="5623"/>
                  <a:pt x="11479" y="5638"/>
                </a:cubicBezTo>
                <a:cubicBezTo>
                  <a:pt x="11476" y="5618"/>
                  <a:pt x="11494" y="5595"/>
                  <a:pt x="11495" y="5573"/>
                </a:cubicBezTo>
                <a:cubicBezTo>
                  <a:pt x="11495" y="5582"/>
                  <a:pt x="11494" y="5592"/>
                  <a:pt x="11494" y="5602"/>
                </a:cubicBezTo>
                <a:cubicBezTo>
                  <a:pt x="11480" y="5614"/>
                  <a:pt x="11494" y="5592"/>
                  <a:pt x="11494" y="5602"/>
                </a:cubicBezTo>
                <a:close/>
                <a:moveTo>
                  <a:pt x="11504" y="5485"/>
                </a:moveTo>
                <a:cubicBezTo>
                  <a:pt x="11498" y="5478"/>
                  <a:pt x="11492" y="5471"/>
                  <a:pt x="11486" y="5464"/>
                </a:cubicBezTo>
                <a:cubicBezTo>
                  <a:pt x="11492" y="5471"/>
                  <a:pt x="11498" y="5478"/>
                  <a:pt x="11504" y="5485"/>
                </a:cubicBezTo>
                <a:cubicBezTo>
                  <a:pt x="11504" y="5485"/>
                  <a:pt x="11504" y="5485"/>
                  <a:pt x="11504" y="5485"/>
                </a:cubicBezTo>
                <a:close/>
                <a:moveTo>
                  <a:pt x="11563" y="6679"/>
                </a:moveTo>
                <a:cubicBezTo>
                  <a:pt x="11527" y="6661"/>
                  <a:pt x="11583" y="6569"/>
                  <a:pt x="11572" y="6533"/>
                </a:cubicBezTo>
                <a:cubicBezTo>
                  <a:pt x="11587" y="6583"/>
                  <a:pt x="11531" y="6663"/>
                  <a:pt x="11563" y="6679"/>
                </a:cubicBezTo>
                <a:cubicBezTo>
                  <a:pt x="11549" y="6672"/>
                  <a:pt x="11565" y="6680"/>
                  <a:pt x="11563" y="6679"/>
                </a:cubicBezTo>
                <a:close/>
                <a:moveTo>
                  <a:pt x="11573" y="6740"/>
                </a:moveTo>
                <a:cubicBezTo>
                  <a:pt x="11596" y="6738"/>
                  <a:pt x="11616" y="6689"/>
                  <a:pt x="11609" y="6689"/>
                </a:cubicBezTo>
                <a:cubicBezTo>
                  <a:pt x="11612" y="6729"/>
                  <a:pt x="11595" y="6738"/>
                  <a:pt x="11573" y="6740"/>
                </a:cubicBezTo>
                <a:close/>
                <a:moveTo>
                  <a:pt x="11599" y="5849"/>
                </a:moveTo>
                <a:cubicBezTo>
                  <a:pt x="11589" y="5827"/>
                  <a:pt x="11589" y="5815"/>
                  <a:pt x="11601" y="5815"/>
                </a:cubicBezTo>
                <a:cubicBezTo>
                  <a:pt x="11600" y="5827"/>
                  <a:pt x="11600" y="5838"/>
                  <a:pt x="11599" y="5849"/>
                </a:cubicBezTo>
                <a:close/>
                <a:moveTo>
                  <a:pt x="11606" y="6088"/>
                </a:moveTo>
                <a:cubicBezTo>
                  <a:pt x="11606" y="6088"/>
                  <a:pt x="11606" y="6088"/>
                  <a:pt x="11606" y="6088"/>
                </a:cubicBezTo>
                <a:cubicBezTo>
                  <a:pt x="11612" y="6096"/>
                  <a:pt x="11612" y="6096"/>
                  <a:pt x="11606" y="6088"/>
                </a:cubicBezTo>
                <a:close/>
                <a:moveTo>
                  <a:pt x="11596" y="963"/>
                </a:moveTo>
                <a:cubicBezTo>
                  <a:pt x="11614" y="937"/>
                  <a:pt x="11643" y="961"/>
                  <a:pt x="11670" y="974"/>
                </a:cubicBezTo>
                <a:cubicBezTo>
                  <a:pt x="11643" y="961"/>
                  <a:pt x="11614" y="937"/>
                  <a:pt x="11596" y="963"/>
                </a:cubicBezTo>
                <a:close/>
                <a:moveTo>
                  <a:pt x="11625" y="4763"/>
                </a:moveTo>
                <a:cubicBezTo>
                  <a:pt x="11626" y="4841"/>
                  <a:pt x="11622" y="4922"/>
                  <a:pt x="11634" y="5000"/>
                </a:cubicBezTo>
                <a:cubicBezTo>
                  <a:pt x="11622" y="4922"/>
                  <a:pt x="11626" y="4841"/>
                  <a:pt x="11625" y="4763"/>
                </a:cubicBezTo>
                <a:close/>
                <a:moveTo>
                  <a:pt x="11644" y="6246"/>
                </a:moveTo>
                <a:cubicBezTo>
                  <a:pt x="11644" y="6246"/>
                  <a:pt x="11644" y="6246"/>
                  <a:pt x="11644" y="6246"/>
                </a:cubicBezTo>
                <a:cubicBezTo>
                  <a:pt x="11661" y="6263"/>
                  <a:pt x="11686" y="6266"/>
                  <a:pt x="11709" y="6266"/>
                </a:cubicBezTo>
                <a:cubicBezTo>
                  <a:pt x="11686" y="6266"/>
                  <a:pt x="11661" y="6263"/>
                  <a:pt x="11644" y="6246"/>
                </a:cubicBezTo>
                <a:cubicBezTo>
                  <a:pt x="11644" y="6246"/>
                  <a:pt x="11663" y="6264"/>
                  <a:pt x="11644" y="6246"/>
                </a:cubicBezTo>
                <a:close/>
                <a:moveTo>
                  <a:pt x="11704" y="6527"/>
                </a:moveTo>
                <a:cubicBezTo>
                  <a:pt x="11704" y="6527"/>
                  <a:pt x="11704" y="6527"/>
                  <a:pt x="11704" y="6527"/>
                </a:cubicBezTo>
                <a:cubicBezTo>
                  <a:pt x="11717" y="6537"/>
                  <a:pt x="11729" y="6549"/>
                  <a:pt x="11738" y="6563"/>
                </a:cubicBezTo>
                <a:cubicBezTo>
                  <a:pt x="11729" y="6549"/>
                  <a:pt x="11717" y="6537"/>
                  <a:pt x="11704" y="6527"/>
                </a:cubicBezTo>
                <a:cubicBezTo>
                  <a:pt x="11704" y="6527"/>
                  <a:pt x="11719" y="6538"/>
                  <a:pt x="11704" y="6527"/>
                </a:cubicBezTo>
                <a:close/>
                <a:moveTo>
                  <a:pt x="11739" y="6740"/>
                </a:moveTo>
                <a:cubicBezTo>
                  <a:pt x="11739" y="6740"/>
                  <a:pt x="11739" y="6740"/>
                  <a:pt x="11739" y="6740"/>
                </a:cubicBezTo>
                <a:cubicBezTo>
                  <a:pt x="11746" y="6745"/>
                  <a:pt x="11753" y="6750"/>
                  <a:pt x="11760" y="6756"/>
                </a:cubicBezTo>
                <a:cubicBezTo>
                  <a:pt x="11753" y="6750"/>
                  <a:pt x="11746" y="6745"/>
                  <a:pt x="11739" y="6740"/>
                </a:cubicBezTo>
                <a:close/>
                <a:moveTo>
                  <a:pt x="11765" y="2204"/>
                </a:moveTo>
                <a:cubicBezTo>
                  <a:pt x="11753" y="2204"/>
                  <a:pt x="11740" y="2204"/>
                  <a:pt x="11728" y="2203"/>
                </a:cubicBezTo>
                <a:cubicBezTo>
                  <a:pt x="11753" y="2192"/>
                  <a:pt x="11765" y="2192"/>
                  <a:pt x="11765" y="2204"/>
                </a:cubicBezTo>
                <a:cubicBezTo>
                  <a:pt x="11753" y="2204"/>
                  <a:pt x="11765" y="2204"/>
                  <a:pt x="11765" y="2204"/>
                </a:cubicBezTo>
                <a:close/>
                <a:moveTo>
                  <a:pt x="11901" y="5032"/>
                </a:moveTo>
                <a:cubicBezTo>
                  <a:pt x="11899" y="5118"/>
                  <a:pt x="11899" y="5204"/>
                  <a:pt x="11899" y="5289"/>
                </a:cubicBezTo>
                <a:cubicBezTo>
                  <a:pt x="11899" y="5204"/>
                  <a:pt x="11899" y="5118"/>
                  <a:pt x="11901" y="5032"/>
                </a:cubicBezTo>
                <a:close/>
                <a:moveTo>
                  <a:pt x="11895" y="5487"/>
                </a:moveTo>
                <a:cubicBezTo>
                  <a:pt x="11905" y="5480"/>
                  <a:pt x="11903" y="5416"/>
                  <a:pt x="11903" y="5410"/>
                </a:cubicBezTo>
                <a:cubicBezTo>
                  <a:pt x="11901" y="5446"/>
                  <a:pt x="11896" y="5481"/>
                  <a:pt x="11896" y="5517"/>
                </a:cubicBezTo>
                <a:cubicBezTo>
                  <a:pt x="11896" y="5479"/>
                  <a:pt x="11880" y="5490"/>
                  <a:pt x="11895" y="5487"/>
                </a:cubicBezTo>
                <a:cubicBezTo>
                  <a:pt x="11899" y="5484"/>
                  <a:pt x="11891" y="5487"/>
                  <a:pt x="11895" y="5487"/>
                </a:cubicBezTo>
                <a:close/>
                <a:moveTo>
                  <a:pt x="11775" y="6485"/>
                </a:moveTo>
                <a:cubicBezTo>
                  <a:pt x="11781" y="6485"/>
                  <a:pt x="11782" y="6490"/>
                  <a:pt x="11780" y="6501"/>
                </a:cubicBezTo>
                <a:cubicBezTo>
                  <a:pt x="11779" y="6495"/>
                  <a:pt x="11777" y="6490"/>
                  <a:pt x="11775" y="6485"/>
                </a:cubicBezTo>
                <a:close/>
                <a:moveTo>
                  <a:pt x="11780" y="5398"/>
                </a:moveTo>
                <a:cubicBezTo>
                  <a:pt x="11781" y="5400"/>
                  <a:pt x="11783" y="5401"/>
                  <a:pt x="11786" y="5401"/>
                </a:cubicBezTo>
                <a:cubicBezTo>
                  <a:pt x="11783" y="5401"/>
                  <a:pt x="11781" y="5400"/>
                  <a:pt x="11780" y="5398"/>
                </a:cubicBezTo>
                <a:close/>
                <a:moveTo>
                  <a:pt x="11785" y="5827"/>
                </a:moveTo>
                <a:cubicBezTo>
                  <a:pt x="11788" y="5811"/>
                  <a:pt x="11791" y="5795"/>
                  <a:pt x="11794" y="5780"/>
                </a:cubicBezTo>
                <a:cubicBezTo>
                  <a:pt x="11788" y="5811"/>
                  <a:pt x="11773" y="5853"/>
                  <a:pt x="11796" y="5881"/>
                </a:cubicBezTo>
                <a:cubicBezTo>
                  <a:pt x="11785" y="5865"/>
                  <a:pt x="11781" y="5847"/>
                  <a:pt x="11785" y="5827"/>
                </a:cubicBezTo>
                <a:cubicBezTo>
                  <a:pt x="11788" y="5811"/>
                  <a:pt x="11783" y="5854"/>
                  <a:pt x="11785" y="5827"/>
                </a:cubicBezTo>
                <a:close/>
                <a:moveTo>
                  <a:pt x="11794" y="6470"/>
                </a:moveTo>
                <a:cubicBezTo>
                  <a:pt x="11797" y="6465"/>
                  <a:pt x="11797" y="6461"/>
                  <a:pt x="11797" y="6456"/>
                </a:cubicBezTo>
                <a:cubicBezTo>
                  <a:pt x="11797" y="6461"/>
                  <a:pt x="11797" y="6465"/>
                  <a:pt x="11794" y="6470"/>
                </a:cubicBezTo>
                <a:close/>
                <a:moveTo>
                  <a:pt x="11791" y="6431"/>
                </a:moveTo>
                <a:cubicBezTo>
                  <a:pt x="11782" y="6404"/>
                  <a:pt x="11910" y="6422"/>
                  <a:pt x="11914" y="6423"/>
                </a:cubicBezTo>
                <a:cubicBezTo>
                  <a:pt x="11872" y="6414"/>
                  <a:pt x="11829" y="6405"/>
                  <a:pt x="11791" y="6431"/>
                </a:cubicBezTo>
                <a:cubicBezTo>
                  <a:pt x="11791" y="6431"/>
                  <a:pt x="11831" y="6403"/>
                  <a:pt x="11791" y="6431"/>
                </a:cubicBezTo>
                <a:close/>
                <a:moveTo>
                  <a:pt x="12060" y="5347"/>
                </a:moveTo>
                <a:cubicBezTo>
                  <a:pt x="12061" y="5354"/>
                  <a:pt x="12063" y="5362"/>
                  <a:pt x="12065" y="5370"/>
                </a:cubicBezTo>
                <a:cubicBezTo>
                  <a:pt x="12082" y="5341"/>
                  <a:pt x="12057" y="5210"/>
                  <a:pt x="12057" y="5172"/>
                </a:cubicBezTo>
                <a:cubicBezTo>
                  <a:pt x="12055" y="5101"/>
                  <a:pt x="12054" y="5030"/>
                  <a:pt x="12053" y="4958"/>
                </a:cubicBezTo>
                <a:cubicBezTo>
                  <a:pt x="12055" y="5088"/>
                  <a:pt x="12058" y="5217"/>
                  <a:pt x="12060" y="5347"/>
                </a:cubicBezTo>
                <a:cubicBezTo>
                  <a:pt x="12068" y="5356"/>
                  <a:pt x="12058" y="5217"/>
                  <a:pt x="12060" y="5347"/>
                </a:cubicBezTo>
                <a:close/>
                <a:moveTo>
                  <a:pt x="11940" y="5532"/>
                </a:moveTo>
                <a:cubicBezTo>
                  <a:pt x="11944" y="5505"/>
                  <a:pt x="11928" y="5468"/>
                  <a:pt x="11972" y="5467"/>
                </a:cubicBezTo>
                <a:cubicBezTo>
                  <a:pt x="11927" y="5468"/>
                  <a:pt x="11944" y="5506"/>
                  <a:pt x="11940" y="5532"/>
                </a:cubicBezTo>
                <a:cubicBezTo>
                  <a:pt x="11941" y="5522"/>
                  <a:pt x="11941" y="5522"/>
                  <a:pt x="11940" y="5532"/>
                </a:cubicBezTo>
                <a:close/>
                <a:moveTo>
                  <a:pt x="11944" y="5239"/>
                </a:moveTo>
                <a:cubicBezTo>
                  <a:pt x="11947" y="5234"/>
                  <a:pt x="11950" y="5229"/>
                  <a:pt x="11952" y="5223"/>
                </a:cubicBezTo>
                <a:cubicBezTo>
                  <a:pt x="11942" y="5245"/>
                  <a:pt x="11928" y="5263"/>
                  <a:pt x="11933" y="5289"/>
                </a:cubicBezTo>
                <a:cubicBezTo>
                  <a:pt x="11929" y="5271"/>
                  <a:pt x="11932" y="5254"/>
                  <a:pt x="11944" y="5239"/>
                </a:cubicBezTo>
                <a:cubicBezTo>
                  <a:pt x="11947" y="5234"/>
                  <a:pt x="11931" y="5256"/>
                  <a:pt x="11944" y="5239"/>
                </a:cubicBezTo>
                <a:close/>
                <a:moveTo>
                  <a:pt x="11933" y="5374"/>
                </a:moveTo>
                <a:cubicBezTo>
                  <a:pt x="11929" y="5380"/>
                  <a:pt x="11930" y="5387"/>
                  <a:pt x="11935" y="5396"/>
                </a:cubicBezTo>
                <a:cubicBezTo>
                  <a:pt x="11930" y="5387"/>
                  <a:pt x="11929" y="5380"/>
                  <a:pt x="11933" y="5374"/>
                </a:cubicBezTo>
                <a:close/>
                <a:moveTo>
                  <a:pt x="11947" y="6581"/>
                </a:moveTo>
                <a:cubicBezTo>
                  <a:pt x="11919" y="6588"/>
                  <a:pt x="11947" y="6580"/>
                  <a:pt x="11947" y="6581"/>
                </a:cubicBezTo>
                <a:cubicBezTo>
                  <a:pt x="11943" y="6582"/>
                  <a:pt x="11947" y="6581"/>
                  <a:pt x="11947" y="6581"/>
                </a:cubicBezTo>
                <a:close/>
                <a:moveTo>
                  <a:pt x="11943" y="5926"/>
                </a:moveTo>
                <a:cubicBezTo>
                  <a:pt x="11940" y="5942"/>
                  <a:pt x="11941" y="5957"/>
                  <a:pt x="11947" y="5972"/>
                </a:cubicBezTo>
                <a:cubicBezTo>
                  <a:pt x="11934" y="5945"/>
                  <a:pt x="11945" y="5910"/>
                  <a:pt x="11949" y="5883"/>
                </a:cubicBezTo>
                <a:cubicBezTo>
                  <a:pt x="11947" y="5897"/>
                  <a:pt x="11945" y="5911"/>
                  <a:pt x="11943" y="5926"/>
                </a:cubicBezTo>
                <a:cubicBezTo>
                  <a:pt x="11940" y="5947"/>
                  <a:pt x="11945" y="5911"/>
                  <a:pt x="11943" y="5926"/>
                </a:cubicBezTo>
                <a:close/>
                <a:moveTo>
                  <a:pt x="11936" y="5606"/>
                </a:moveTo>
                <a:cubicBezTo>
                  <a:pt x="11931" y="5597"/>
                  <a:pt x="11933" y="5590"/>
                  <a:pt x="11942" y="5585"/>
                </a:cubicBezTo>
                <a:cubicBezTo>
                  <a:pt x="11924" y="5600"/>
                  <a:pt x="11939" y="5641"/>
                  <a:pt x="11955" y="5654"/>
                </a:cubicBezTo>
                <a:cubicBezTo>
                  <a:pt x="11942" y="5641"/>
                  <a:pt x="11935" y="5625"/>
                  <a:pt x="11936" y="5606"/>
                </a:cubicBezTo>
                <a:cubicBezTo>
                  <a:pt x="11929" y="5596"/>
                  <a:pt x="11937" y="5630"/>
                  <a:pt x="11936" y="5606"/>
                </a:cubicBezTo>
                <a:close/>
                <a:moveTo>
                  <a:pt x="11973" y="6606"/>
                </a:moveTo>
                <a:cubicBezTo>
                  <a:pt x="11963" y="6571"/>
                  <a:pt x="11975" y="6576"/>
                  <a:pt x="11993" y="6550"/>
                </a:cubicBezTo>
                <a:cubicBezTo>
                  <a:pt x="11975" y="6576"/>
                  <a:pt x="11963" y="6571"/>
                  <a:pt x="11973" y="6606"/>
                </a:cubicBezTo>
                <a:close/>
                <a:moveTo>
                  <a:pt x="12064" y="5452"/>
                </a:moveTo>
                <a:cubicBezTo>
                  <a:pt x="12069" y="5466"/>
                  <a:pt x="12069" y="5480"/>
                  <a:pt x="12064" y="5494"/>
                </a:cubicBezTo>
                <a:cubicBezTo>
                  <a:pt x="12075" y="5460"/>
                  <a:pt x="12058" y="5415"/>
                  <a:pt x="12052" y="5381"/>
                </a:cubicBezTo>
                <a:cubicBezTo>
                  <a:pt x="12056" y="5405"/>
                  <a:pt x="12060" y="5429"/>
                  <a:pt x="12064" y="5452"/>
                </a:cubicBezTo>
                <a:cubicBezTo>
                  <a:pt x="12070" y="5467"/>
                  <a:pt x="12060" y="5429"/>
                  <a:pt x="12064" y="5452"/>
                </a:cubicBezTo>
                <a:close/>
                <a:moveTo>
                  <a:pt x="12056" y="5886"/>
                </a:moveTo>
                <a:cubicBezTo>
                  <a:pt x="12055" y="5876"/>
                  <a:pt x="12054" y="5866"/>
                  <a:pt x="12052" y="5857"/>
                </a:cubicBezTo>
                <a:cubicBezTo>
                  <a:pt x="12049" y="5875"/>
                  <a:pt x="12054" y="5889"/>
                  <a:pt x="12068" y="5899"/>
                </a:cubicBezTo>
                <a:cubicBezTo>
                  <a:pt x="12064" y="5895"/>
                  <a:pt x="12060" y="5890"/>
                  <a:pt x="12056" y="5886"/>
                </a:cubicBezTo>
                <a:cubicBezTo>
                  <a:pt x="12056" y="5876"/>
                  <a:pt x="12062" y="5890"/>
                  <a:pt x="12056" y="5886"/>
                </a:cubicBezTo>
                <a:close/>
                <a:moveTo>
                  <a:pt x="12255" y="5584"/>
                </a:moveTo>
                <a:cubicBezTo>
                  <a:pt x="12260" y="5580"/>
                  <a:pt x="12266" y="5576"/>
                  <a:pt x="12271" y="5573"/>
                </a:cubicBezTo>
                <a:cubicBezTo>
                  <a:pt x="12240" y="5572"/>
                  <a:pt x="12252" y="5631"/>
                  <a:pt x="12264" y="5644"/>
                </a:cubicBezTo>
                <a:cubicBezTo>
                  <a:pt x="12250" y="5629"/>
                  <a:pt x="12252" y="5602"/>
                  <a:pt x="12255" y="5584"/>
                </a:cubicBezTo>
                <a:cubicBezTo>
                  <a:pt x="12259" y="5576"/>
                  <a:pt x="12250" y="5615"/>
                  <a:pt x="12255" y="5584"/>
                </a:cubicBezTo>
                <a:close/>
                <a:moveTo>
                  <a:pt x="12140" y="6216"/>
                </a:moveTo>
                <a:cubicBezTo>
                  <a:pt x="12124" y="6214"/>
                  <a:pt x="12111" y="6209"/>
                  <a:pt x="12107" y="6195"/>
                </a:cubicBezTo>
                <a:cubicBezTo>
                  <a:pt x="12111" y="6209"/>
                  <a:pt x="12124" y="6214"/>
                  <a:pt x="12140" y="6216"/>
                </a:cubicBezTo>
                <a:close/>
                <a:moveTo>
                  <a:pt x="12097" y="5299"/>
                </a:moveTo>
                <a:cubicBezTo>
                  <a:pt x="12106" y="5293"/>
                  <a:pt x="12114" y="5287"/>
                  <a:pt x="12123" y="5281"/>
                </a:cubicBezTo>
                <a:cubicBezTo>
                  <a:pt x="12114" y="5287"/>
                  <a:pt x="12106" y="5293"/>
                  <a:pt x="12097" y="5299"/>
                </a:cubicBezTo>
                <a:cubicBezTo>
                  <a:pt x="12097" y="5299"/>
                  <a:pt x="12097" y="5299"/>
                  <a:pt x="12097" y="5299"/>
                </a:cubicBezTo>
                <a:close/>
                <a:moveTo>
                  <a:pt x="12106" y="5437"/>
                </a:moveTo>
                <a:cubicBezTo>
                  <a:pt x="12097" y="5425"/>
                  <a:pt x="12096" y="5407"/>
                  <a:pt x="12102" y="5382"/>
                </a:cubicBezTo>
                <a:cubicBezTo>
                  <a:pt x="12092" y="5382"/>
                  <a:pt x="12105" y="5436"/>
                  <a:pt x="12106" y="5437"/>
                </a:cubicBezTo>
                <a:close/>
                <a:moveTo>
                  <a:pt x="12097" y="5503"/>
                </a:moveTo>
                <a:cubicBezTo>
                  <a:pt x="12098" y="5488"/>
                  <a:pt x="12103" y="5465"/>
                  <a:pt x="12122" y="5463"/>
                </a:cubicBezTo>
                <a:cubicBezTo>
                  <a:pt x="12087" y="5466"/>
                  <a:pt x="12091" y="5535"/>
                  <a:pt x="12114" y="5550"/>
                </a:cubicBezTo>
                <a:cubicBezTo>
                  <a:pt x="12099" y="5540"/>
                  <a:pt x="12097" y="5518"/>
                  <a:pt x="12097" y="5503"/>
                </a:cubicBezTo>
                <a:cubicBezTo>
                  <a:pt x="12099" y="5473"/>
                  <a:pt x="12096" y="5529"/>
                  <a:pt x="12097" y="5503"/>
                </a:cubicBezTo>
                <a:close/>
                <a:moveTo>
                  <a:pt x="12097" y="5580"/>
                </a:moveTo>
                <a:cubicBezTo>
                  <a:pt x="12084" y="5589"/>
                  <a:pt x="12095" y="5629"/>
                  <a:pt x="12100" y="5640"/>
                </a:cubicBezTo>
                <a:cubicBezTo>
                  <a:pt x="12095" y="5629"/>
                  <a:pt x="12084" y="5589"/>
                  <a:pt x="12097" y="5580"/>
                </a:cubicBezTo>
                <a:cubicBezTo>
                  <a:pt x="12091" y="5584"/>
                  <a:pt x="12091" y="5584"/>
                  <a:pt x="12097" y="5580"/>
                </a:cubicBezTo>
                <a:close/>
                <a:moveTo>
                  <a:pt x="12115" y="5677"/>
                </a:moveTo>
                <a:cubicBezTo>
                  <a:pt x="12078" y="5686"/>
                  <a:pt x="12096" y="5749"/>
                  <a:pt x="12112" y="5775"/>
                </a:cubicBezTo>
                <a:cubicBezTo>
                  <a:pt x="12095" y="5748"/>
                  <a:pt x="12076" y="5687"/>
                  <a:pt x="12115" y="5677"/>
                </a:cubicBezTo>
                <a:close/>
                <a:moveTo>
                  <a:pt x="12100" y="6601"/>
                </a:moveTo>
                <a:cubicBezTo>
                  <a:pt x="12100" y="6595"/>
                  <a:pt x="12105" y="6590"/>
                  <a:pt x="12116" y="6589"/>
                </a:cubicBezTo>
                <a:cubicBezTo>
                  <a:pt x="12111" y="6593"/>
                  <a:pt x="12105" y="6597"/>
                  <a:pt x="12100" y="6601"/>
                </a:cubicBezTo>
                <a:close/>
                <a:moveTo>
                  <a:pt x="12115" y="6531"/>
                </a:moveTo>
                <a:cubicBezTo>
                  <a:pt x="12121" y="6527"/>
                  <a:pt x="12131" y="6527"/>
                  <a:pt x="12142" y="6529"/>
                </a:cubicBezTo>
                <a:cubicBezTo>
                  <a:pt x="12131" y="6527"/>
                  <a:pt x="12121" y="6527"/>
                  <a:pt x="12115" y="6531"/>
                </a:cubicBezTo>
                <a:close/>
                <a:moveTo>
                  <a:pt x="12173" y="6736"/>
                </a:moveTo>
                <a:cubicBezTo>
                  <a:pt x="12162" y="6736"/>
                  <a:pt x="12150" y="6737"/>
                  <a:pt x="12139" y="6737"/>
                </a:cubicBezTo>
                <a:cubicBezTo>
                  <a:pt x="12161" y="6736"/>
                  <a:pt x="12184" y="6736"/>
                  <a:pt x="12207" y="6736"/>
                </a:cubicBezTo>
                <a:cubicBezTo>
                  <a:pt x="12196" y="6736"/>
                  <a:pt x="12184" y="6736"/>
                  <a:pt x="12173" y="6736"/>
                </a:cubicBezTo>
                <a:cubicBezTo>
                  <a:pt x="12162" y="6736"/>
                  <a:pt x="12184" y="6736"/>
                  <a:pt x="12173" y="6736"/>
                </a:cubicBezTo>
                <a:close/>
                <a:moveTo>
                  <a:pt x="12216" y="5211"/>
                </a:moveTo>
                <a:cubicBezTo>
                  <a:pt x="12237" y="5238"/>
                  <a:pt x="12216" y="5295"/>
                  <a:pt x="12215" y="5328"/>
                </a:cubicBezTo>
                <a:cubicBezTo>
                  <a:pt x="12217" y="5270"/>
                  <a:pt x="12215" y="5224"/>
                  <a:pt x="12211" y="5166"/>
                </a:cubicBezTo>
                <a:cubicBezTo>
                  <a:pt x="12212" y="5181"/>
                  <a:pt x="12214" y="5196"/>
                  <a:pt x="12216" y="5211"/>
                </a:cubicBezTo>
                <a:cubicBezTo>
                  <a:pt x="12233" y="5233"/>
                  <a:pt x="12214" y="5196"/>
                  <a:pt x="12216" y="5211"/>
                </a:cubicBezTo>
                <a:close/>
                <a:moveTo>
                  <a:pt x="12212" y="5558"/>
                </a:moveTo>
                <a:cubicBezTo>
                  <a:pt x="12214" y="5500"/>
                  <a:pt x="12215" y="5442"/>
                  <a:pt x="12217" y="5384"/>
                </a:cubicBezTo>
                <a:cubicBezTo>
                  <a:pt x="12215" y="5455"/>
                  <a:pt x="12208" y="5527"/>
                  <a:pt x="12217" y="5596"/>
                </a:cubicBezTo>
                <a:cubicBezTo>
                  <a:pt x="12215" y="5584"/>
                  <a:pt x="12214" y="5571"/>
                  <a:pt x="12212" y="5558"/>
                </a:cubicBezTo>
                <a:cubicBezTo>
                  <a:pt x="12214" y="5500"/>
                  <a:pt x="12214" y="5571"/>
                  <a:pt x="12212" y="5558"/>
                </a:cubicBezTo>
                <a:close/>
                <a:moveTo>
                  <a:pt x="12217" y="6702"/>
                </a:moveTo>
                <a:cubicBezTo>
                  <a:pt x="12217" y="6703"/>
                  <a:pt x="12285" y="6719"/>
                  <a:pt x="12280" y="6718"/>
                </a:cubicBezTo>
                <a:cubicBezTo>
                  <a:pt x="12259" y="6712"/>
                  <a:pt x="12238" y="6707"/>
                  <a:pt x="12217" y="6702"/>
                </a:cubicBezTo>
                <a:cubicBezTo>
                  <a:pt x="12217" y="6702"/>
                  <a:pt x="12238" y="6707"/>
                  <a:pt x="12217" y="6702"/>
                </a:cubicBezTo>
                <a:close/>
                <a:moveTo>
                  <a:pt x="12892" y="4282"/>
                </a:moveTo>
                <a:cubicBezTo>
                  <a:pt x="12853" y="4288"/>
                  <a:pt x="12873" y="4492"/>
                  <a:pt x="12873" y="4539"/>
                </a:cubicBezTo>
                <a:cubicBezTo>
                  <a:pt x="12873" y="4620"/>
                  <a:pt x="12872" y="4700"/>
                  <a:pt x="12871" y="4780"/>
                </a:cubicBezTo>
                <a:cubicBezTo>
                  <a:pt x="12879" y="4176"/>
                  <a:pt x="12869" y="3570"/>
                  <a:pt x="12866" y="2966"/>
                </a:cubicBezTo>
                <a:cubicBezTo>
                  <a:pt x="12900" y="2967"/>
                  <a:pt x="12885" y="3218"/>
                  <a:pt x="12886" y="3264"/>
                </a:cubicBezTo>
                <a:cubicBezTo>
                  <a:pt x="12886" y="3377"/>
                  <a:pt x="12887" y="3490"/>
                  <a:pt x="12888" y="3603"/>
                </a:cubicBezTo>
                <a:cubicBezTo>
                  <a:pt x="12889" y="3829"/>
                  <a:pt x="12890" y="4056"/>
                  <a:pt x="12892" y="4282"/>
                </a:cubicBezTo>
                <a:cubicBezTo>
                  <a:pt x="12885" y="4283"/>
                  <a:pt x="12889" y="3844"/>
                  <a:pt x="12892" y="4282"/>
                </a:cubicBezTo>
                <a:close/>
                <a:moveTo>
                  <a:pt x="12883" y="2689"/>
                </a:moveTo>
                <a:cubicBezTo>
                  <a:pt x="12884" y="2728"/>
                  <a:pt x="12899" y="2894"/>
                  <a:pt x="12865" y="2896"/>
                </a:cubicBezTo>
                <a:cubicBezTo>
                  <a:pt x="12865" y="2853"/>
                  <a:pt x="12846" y="2692"/>
                  <a:pt x="12883" y="2689"/>
                </a:cubicBezTo>
                <a:cubicBezTo>
                  <a:pt x="12884" y="2757"/>
                  <a:pt x="12876" y="2689"/>
                  <a:pt x="12883" y="2689"/>
                </a:cubicBezTo>
                <a:close/>
                <a:moveTo>
                  <a:pt x="12787" y="3436"/>
                </a:moveTo>
                <a:cubicBezTo>
                  <a:pt x="12791" y="3939"/>
                  <a:pt x="12796" y="4443"/>
                  <a:pt x="12799" y="4946"/>
                </a:cubicBezTo>
                <a:cubicBezTo>
                  <a:pt x="12795" y="4338"/>
                  <a:pt x="12790" y="3729"/>
                  <a:pt x="12785" y="3121"/>
                </a:cubicBezTo>
                <a:cubicBezTo>
                  <a:pt x="12786" y="3226"/>
                  <a:pt x="12786" y="3331"/>
                  <a:pt x="12787" y="3436"/>
                </a:cubicBezTo>
                <a:cubicBezTo>
                  <a:pt x="12791" y="3939"/>
                  <a:pt x="12786" y="3331"/>
                  <a:pt x="12787" y="3436"/>
                </a:cubicBezTo>
                <a:close/>
                <a:moveTo>
                  <a:pt x="12729" y="4634"/>
                </a:moveTo>
                <a:cubicBezTo>
                  <a:pt x="12725" y="4601"/>
                  <a:pt x="12722" y="4569"/>
                  <a:pt x="12720" y="4537"/>
                </a:cubicBezTo>
                <a:cubicBezTo>
                  <a:pt x="12723" y="4596"/>
                  <a:pt x="12736" y="4630"/>
                  <a:pt x="12745" y="4677"/>
                </a:cubicBezTo>
                <a:cubicBezTo>
                  <a:pt x="12763" y="4783"/>
                  <a:pt x="12748" y="4907"/>
                  <a:pt x="12750" y="5015"/>
                </a:cubicBezTo>
                <a:cubicBezTo>
                  <a:pt x="12691" y="5014"/>
                  <a:pt x="12729" y="4912"/>
                  <a:pt x="12729" y="4862"/>
                </a:cubicBezTo>
                <a:cubicBezTo>
                  <a:pt x="12728" y="4786"/>
                  <a:pt x="12722" y="4710"/>
                  <a:pt x="12729" y="4634"/>
                </a:cubicBezTo>
                <a:cubicBezTo>
                  <a:pt x="12724" y="4601"/>
                  <a:pt x="12717" y="4760"/>
                  <a:pt x="12729" y="4634"/>
                </a:cubicBezTo>
                <a:close/>
                <a:moveTo>
                  <a:pt x="12632" y="3246"/>
                </a:moveTo>
                <a:cubicBezTo>
                  <a:pt x="12640" y="3246"/>
                  <a:pt x="12648" y="3246"/>
                  <a:pt x="12656" y="3245"/>
                </a:cubicBezTo>
                <a:cubicBezTo>
                  <a:pt x="12658" y="3515"/>
                  <a:pt x="12660" y="3785"/>
                  <a:pt x="12661" y="4055"/>
                </a:cubicBezTo>
                <a:cubicBezTo>
                  <a:pt x="12662" y="4187"/>
                  <a:pt x="12663" y="4319"/>
                  <a:pt x="12664" y="4450"/>
                </a:cubicBezTo>
                <a:cubicBezTo>
                  <a:pt x="12664" y="4579"/>
                  <a:pt x="12650" y="4719"/>
                  <a:pt x="12670" y="4846"/>
                </a:cubicBezTo>
                <a:cubicBezTo>
                  <a:pt x="12673" y="4825"/>
                  <a:pt x="12665" y="4818"/>
                  <a:pt x="12646" y="4824"/>
                </a:cubicBezTo>
                <a:cubicBezTo>
                  <a:pt x="12642" y="4298"/>
                  <a:pt x="12637" y="3772"/>
                  <a:pt x="12632" y="3246"/>
                </a:cubicBezTo>
                <a:close/>
                <a:moveTo>
                  <a:pt x="12514" y="4995"/>
                </a:moveTo>
                <a:cubicBezTo>
                  <a:pt x="12522" y="4989"/>
                  <a:pt x="12522" y="4989"/>
                  <a:pt x="12514" y="4995"/>
                </a:cubicBezTo>
                <a:cubicBezTo>
                  <a:pt x="12514" y="4995"/>
                  <a:pt x="12514" y="4995"/>
                  <a:pt x="12514" y="4995"/>
                </a:cubicBezTo>
                <a:cubicBezTo>
                  <a:pt x="12510" y="4999"/>
                  <a:pt x="12510" y="5006"/>
                  <a:pt x="12515" y="5015"/>
                </a:cubicBezTo>
                <a:cubicBezTo>
                  <a:pt x="12515" y="5015"/>
                  <a:pt x="12515" y="5015"/>
                  <a:pt x="12515" y="5015"/>
                </a:cubicBezTo>
                <a:cubicBezTo>
                  <a:pt x="12515" y="5015"/>
                  <a:pt x="12515" y="5015"/>
                  <a:pt x="12515" y="5015"/>
                </a:cubicBezTo>
                <a:cubicBezTo>
                  <a:pt x="12501" y="5011"/>
                  <a:pt x="12491" y="5002"/>
                  <a:pt x="12488" y="4987"/>
                </a:cubicBezTo>
                <a:cubicBezTo>
                  <a:pt x="12502" y="4984"/>
                  <a:pt x="12511" y="4987"/>
                  <a:pt x="12514" y="4995"/>
                </a:cubicBezTo>
                <a:cubicBezTo>
                  <a:pt x="12516" y="4993"/>
                  <a:pt x="12511" y="4987"/>
                  <a:pt x="12514" y="4995"/>
                </a:cubicBezTo>
                <a:close/>
                <a:moveTo>
                  <a:pt x="12419" y="3373"/>
                </a:moveTo>
                <a:cubicBezTo>
                  <a:pt x="12417" y="3380"/>
                  <a:pt x="12412" y="3386"/>
                  <a:pt x="12403" y="3392"/>
                </a:cubicBezTo>
                <a:cubicBezTo>
                  <a:pt x="12412" y="3386"/>
                  <a:pt x="12417" y="3380"/>
                  <a:pt x="12419" y="3373"/>
                </a:cubicBezTo>
                <a:close/>
                <a:moveTo>
                  <a:pt x="12399" y="3615"/>
                </a:moveTo>
                <a:cubicBezTo>
                  <a:pt x="12437" y="3617"/>
                  <a:pt x="12422" y="4428"/>
                  <a:pt x="12423" y="4511"/>
                </a:cubicBezTo>
                <a:cubicBezTo>
                  <a:pt x="12425" y="4629"/>
                  <a:pt x="12426" y="4736"/>
                  <a:pt x="12428" y="4854"/>
                </a:cubicBezTo>
                <a:cubicBezTo>
                  <a:pt x="12428" y="4861"/>
                  <a:pt x="12434" y="4969"/>
                  <a:pt x="12398" y="4929"/>
                </a:cubicBezTo>
                <a:cubicBezTo>
                  <a:pt x="12384" y="4913"/>
                  <a:pt x="12397" y="4864"/>
                  <a:pt x="12398" y="4843"/>
                </a:cubicBezTo>
                <a:cubicBezTo>
                  <a:pt x="12399" y="4770"/>
                  <a:pt x="12371" y="4707"/>
                  <a:pt x="12367" y="4632"/>
                </a:cubicBezTo>
                <a:cubicBezTo>
                  <a:pt x="12368" y="4658"/>
                  <a:pt x="12370" y="4683"/>
                  <a:pt x="12372" y="4709"/>
                </a:cubicBezTo>
                <a:cubicBezTo>
                  <a:pt x="12424" y="4690"/>
                  <a:pt x="12397" y="4482"/>
                  <a:pt x="12397" y="4435"/>
                </a:cubicBezTo>
                <a:cubicBezTo>
                  <a:pt x="12397" y="4394"/>
                  <a:pt x="12399" y="4354"/>
                  <a:pt x="12391" y="4314"/>
                </a:cubicBezTo>
                <a:cubicBezTo>
                  <a:pt x="12384" y="4309"/>
                  <a:pt x="12378" y="4304"/>
                  <a:pt x="12371" y="4299"/>
                </a:cubicBezTo>
                <a:cubicBezTo>
                  <a:pt x="12372" y="4286"/>
                  <a:pt x="12373" y="4273"/>
                  <a:pt x="12374" y="4259"/>
                </a:cubicBezTo>
                <a:cubicBezTo>
                  <a:pt x="12372" y="4226"/>
                  <a:pt x="12376" y="4192"/>
                  <a:pt x="12376" y="4159"/>
                </a:cubicBezTo>
                <a:cubicBezTo>
                  <a:pt x="12375" y="4099"/>
                  <a:pt x="12343" y="3613"/>
                  <a:pt x="12399" y="3615"/>
                </a:cubicBezTo>
                <a:cubicBezTo>
                  <a:pt x="12428" y="3616"/>
                  <a:pt x="12364" y="3614"/>
                  <a:pt x="12399" y="3615"/>
                </a:cubicBezTo>
                <a:close/>
                <a:moveTo>
                  <a:pt x="12382" y="3117"/>
                </a:moveTo>
                <a:cubicBezTo>
                  <a:pt x="12384" y="3064"/>
                  <a:pt x="12365" y="3026"/>
                  <a:pt x="12358" y="2977"/>
                </a:cubicBezTo>
                <a:cubicBezTo>
                  <a:pt x="12352" y="2932"/>
                  <a:pt x="12361" y="2878"/>
                  <a:pt x="12362" y="2832"/>
                </a:cubicBezTo>
                <a:cubicBezTo>
                  <a:pt x="12361" y="2878"/>
                  <a:pt x="12352" y="2932"/>
                  <a:pt x="12358" y="2977"/>
                </a:cubicBezTo>
                <a:cubicBezTo>
                  <a:pt x="12365" y="3026"/>
                  <a:pt x="12384" y="3064"/>
                  <a:pt x="12382" y="3117"/>
                </a:cubicBezTo>
                <a:cubicBezTo>
                  <a:pt x="12384" y="3069"/>
                  <a:pt x="12384" y="3069"/>
                  <a:pt x="12382" y="3117"/>
                </a:cubicBezTo>
                <a:close/>
                <a:moveTo>
                  <a:pt x="12358" y="1240"/>
                </a:moveTo>
                <a:cubicBezTo>
                  <a:pt x="12370" y="1246"/>
                  <a:pt x="12376" y="1256"/>
                  <a:pt x="12377" y="1270"/>
                </a:cubicBezTo>
                <a:cubicBezTo>
                  <a:pt x="12375" y="1248"/>
                  <a:pt x="12362" y="1231"/>
                  <a:pt x="12358" y="1206"/>
                </a:cubicBezTo>
                <a:cubicBezTo>
                  <a:pt x="12352" y="1175"/>
                  <a:pt x="12358" y="1138"/>
                  <a:pt x="12357" y="1106"/>
                </a:cubicBezTo>
                <a:cubicBezTo>
                  <a:pt x="12358" y="1151"/>
                  <a:pt x="12358" y="1195"/>
                  <a:pt x="12358" y="1240"/>
                </a:cubicBezTo>
                <a:cubicBezTo>
                  <a:pt x="12372" y="1248"/>
                  <a:pt x="12358" y="1195"/>
                  <a:pt x="12358" y="1240"/>
                </a:cubicBezTo>
                <a:close/>
                <a:moveTo>
                  <a:pt x="12409" y="6371"/>
                </a:moveTo>
                <a:cubicBezTo>
                  <a:pt x="12378" y="6375"/>
                  <a:pt x="12347" y="6384"/>
                  <a:pt x="12316" y="6384"/>
                </a:cubicBezTo>
                <a:cubicBezTo>
                  <a:pt x="12347" y="6384"/>
                  <a:pt x="12378" y="6376"/>
                  <a:pt x="12409" y="6371"/>
                </a:cubicBezTo>
                <a:close/>
                <a:moveTo>
                  <a:pt x="12390" y="5919"/>
                </a:moveTo>
                <a:cubicBezTo>
                  <a:pt x="12390" y="5937"/>
                  <a:pt x="12390" y="5954"/>
                  <a:pt x="12390" y="5971"/>
                </a:cubicBezTo>
                <a:cubicBezTo>
                  <a:pt x="12390" y="5954"/>
                  <a:pt x="12390" y="5937"/>
                  <a:pt x="12390" y="5919"/>
                </a:cubicBezTo>
                <a:cubicBezTo>
                  <a:pt x="12404" y="5914"/>
                  <a:pt x="12413" y="5904"/>
                  <a:pt x="12417" y="5890"/>
                </a:cubicBezTo>
                <a:cubicBezTo>
                  <a:pt x="12413" y="5904"/>
                  <a:pt x="12404" y="5914"/>
                  <a:pt x="12390" y="5919"/>
                </a:cubicBezTo>
                <a:cubicBezTo>
                  <a:pt x="12390" y="5937"/>
                  <a:pt x="12408" y="5910"/>
                  <a:pt x="12390" y="5919"/>
                </a:cubicBezTo>
                <a:close/>
                <a:moveTo>
                  <a:pt x="12398" y="5446"/>
                </a:moveTo>
                <a:cubicBezTo>
                  <a:pt x="12364" y="5389"/>
                  <a:pt x="12384" y="5254"/>
                  <a:pt x="12383" y="5183"/>
                </a:cubicBezTo>
                <a:cubicBezTo>
                  <a:pt x="12382" y="5093"/>
                  <a:pt x="12394" y="4992"/>
                  <a:pt x="12373" y="4905"/>
                </a:cubicBezTo>
                <a:cubicBezTo>
                  <a:pt x="12397" y="5004"/>
                  <a:pt x="12383" y="5122"/>
                  <a:pt x="12384" y="5225"/>
                </a:cubicBezTo>
                <a:cubicBezTo>
                  <a:pt x="12385" y="5280"/>
                  <a:pt x="12379" y="5340"/>
                  <a:pt x="12386" y="5394"/>
                </a:cubicBezTo>
                <a:cubicBezTo>
                  <a:pt x="12397" y="5474"/>
                  <a:pt x="12402" y="5413"/>
                  <a:pt x="12425" y="5461"/>
                </a:cubicBezTo>
                <a:cubicBezTo>
                  <a:pt x="12417" y="5454"/>
                  <a:pt x="12408" y="5449"/>
                  <a:pt x="12398" y="5446"/>
                </a:cubicBezTo>
                <a:cubicBezTo>
                  <a:pt x="12395" y="5441"/>
                  <a:pt x="12406" y="5452"/>
                  <a:pt x="12398" y="5446"/>
                </a:cubicBezTo>
                <a:close/>
                <a:moveTo>
                  <a:pt x="12425" y="5825"/>
                </a:moveTo>
                <a:cubicBezTo>
                  <a:pt x="12433" y="5825"/>
                  <a:pt x="12435" y="5833"/>
                  <a:pt x="12431" y="5848"/>
                </a:cubicBezTo>
                <a:cubicBezTo>
                  <a:pt x="12429" y="5840"/>
                  <a:pt x="12427" y="5833"/>
                  <a:pt x="12425" y="5825"/>
                </a:cubicBezTo>
                <a:cubicBezTo>
                  <a:pt x="12425" y="5825"/>
                  <a:pt x="12430" y="5831"/>
                  <a:pt x="12425" y="5825"/>
                </a:cubicBezTo>
                <a:close/>
                <a:moveTo>
                  <a:pt x="12470" y="6685"/>
                </a:moveTo>
                <a:cubicBezTo>
                  <a:pt x="12496" y="6729"/>
                  <a:pt x="12528" y="6740"/>
                  <a:pt x="12563" y="6739"/>
                </a:cubicBezTo>
                <a:cubicBezTo>
                  <a:pt x="12528" y="6740"/>
                  <a:pt x="12496" y="6729"/>
                  <a:pt x="12470" y="6685"/>
                </a:cubicBezTo>
                <a:close/>
                <a:moveTo>
                  <a:pt x="12662" y="5119"/>
                </a:moveTo>
                <a:cubicBezTo>
                  <a:pt x="12650" y="5146"/>
                  <a:pt x="12671" y="5178"/>
                  <a:pt x="12657" y="5205"/>
                </a:cubicBezTo>
                <a:cubicBezTo>
                  <a:pt x="12669" y="5183"/>
                  <a:pt x="12671" y="5082"/>
                  <a:pt x="12647" y="5063"/>
                </a:cubicBezTo>
                <a:cubicBezTo>
                  <a:pt x="12609" y="5034"/>
                  <a:pt x="12553" y="5100"/>
                  <a:pt x="12528" y="5030"/>
                </a:cubicBezTo>
                <a:cubicBezTo>
                  <a:pt x="12512" y="4988"/>
                  <a:pt x="12540" y="5000"/>
                  <a:pt x="12548" y="4985"/>
                </a:cubicBezTo>
                <a:cubicBezTo>
                  <a:pt x="12566" y="4946"/>
                  <a:pt x="12572" y="4945"/>
                  <a:pt x="12572" y="4891"/>
                </a:cubicBezTo>
                <a:cubicBezTo>
                  <a:pt x="12571" y="4807"/>
                  <a:pt x="12552" y="4702"/>
                  <a:pt x="12571" y="4621"/>
                </a:cubicBezTo>
                <a:cubicBezTo>
                  <a:pt x="12586" y="4553"/>
                  <a:pt x="12588" y="4656"/>
                  <a:pt x="12588" y="4676"/>
                </a:cubicBezTo>
                <a:cubicBezTo>
                  <a:pt x="12589" y="4714"/>
                  <a:pt x="12589" y="4752"/>
                  <a:pt x="12590" y="4790"/>
                </a:cubicBezTo>
                <a:cubicBezTo>
                  <a:pt x="12590" y="4835"/>
                  <a:pt x="12565" y="4959"/>
                  <a:pt x="12606" y="4992"/>
                </a:cubicBezTo>
                <a:cubicBezTo>
                  <a:pt x="12629" y="5012"/>
                  <a:pt x="12743" y="4985"/>
                  <a:pt x="12726" y="5050"/>
                </a:cubicBezTo>
                <a:cubicBezTo>
                  <a:pt x="12717" y="5083"/>
                  <a:pt x="12712" y="5043"/>
                  <a:pt x="12692" y="5071"/>
                </a:cubicBezTo>
                <a:cubicBezTo>
                  <a:pt x="12686" y="5080"/>
                  <a:pt x="12672" y="5113"/>
                  <a:pt x="12662" y="5119"/>
                </a:cubicBezTo>
                <a:cubicBezTo>
                  <a:pt x="12652" y="5143"/>
                  <a:pt x="12681" y="5107"/>
                  <a:pt x="12662" y="5119"/>
                </a:cubicBezTo>
                <a:close/>
                <a:moveTo>
                  <a:pt x="12731" y="6427"/>
                </a:moveTo>
                <a:cubicBezTo>
                  <a:pt x="12750" y="6434"/>
                  <a:pt x="12750" y="6484"/>
                  <a:pt x="12744" y="6498"/>
                </a:cubicBezTo>
                <a:cubicBezTo>
                  <a:pt x="12756" y="6468"/>
                  <a:pt x="12733" y="6427"/>
                  <a:pt x="12731" y="6427"/>
                </a:cubicBezTo>
                <a:cubicBezTo>
                  <a:pt x="12750" y="6434"/>
                  <a:pt x="12729" y="6426"/>
                  <a:pt x="12731" y="6427"/>
                </a:cubicBezTo>
                <a:close/>
                <a:moveTo>
                  <a:pt x="12833" y="6632"/>
                </a:moveTo>
                <a:cubicBezTo>
                  <a:pt x="12810" y="6632"/>
                  <a:pt x="12764" y="6626"/>
                  <a:pt x="12741" y="6634"/>
                </a:cubicBezTo>
                <a:cubicBezTo>
                  <a:pt x="12764" y="6626"/>
                  <a:pt x="12794" y="6641"/>
                  <a:pt x="12816" y="6632"/>
                </a:cubicBezTo>
                <a:cubicBezTo>
                  <a:pt x="12838" y="6624"/>
                  <a:pt x="12831" y="6607"/>
                  <a:pt x="12853" y="6600"/>
                </a:cubicBezTo>
                <a:cubicBezTo>
                  <a:pt x="12840" y="6606"/>
                  <a:pt x="12833" y="6616"/>
                  <a:pt x="12833" y="6632"/>
                </a:cubicBezTo>
                <a:cubicBezTo>
                  <a:pt x="12846" y="6631"/>
                  <a:pt x="12857" y="6636"/>
                  <a:pt x="12866" y="6646"/>
                </a:cubicBezTo>
                <a:cubicBezTo>
                  <a:pt x="12857" y="6636"/>
                  <a:pt x="12846" y="6631"/>
                  <a:pt x="12833" y="6632"/>
                </a:cubicBezTo>
                <a:cubicBezTo>
                  <a:pt x="12811" y="6632"/>
                  <a:pt x="12843" y="6627"/>
                  <a:pt x="12833" y="6632"/>
                </a:cubicBezTo>
                <a:close/>
                <a:moveTo>
                  <a:pt x="12898" y="6554"/>
                </a:moveTo>
                <a:cubicBezTo>
                  <a:pt x="12882" y="6530"/>
                  <a:pt x="12857" y="6511"/>
                  <a:pt x="12828" y="6509"/>
                </a:cubicBezTo>
                <a:cubicBezTo>
                  <a:pt x="12846" y="6510"/>
                  <a:pt x="12906" y="6547"/>
                  <a:pt x="12898" y="6554"/>
                </a:cubicBezTo>
                <a:cubicBezTo>
                  <a:pt x="12880" y="6526"/>
                  <a:pt x="12898" y="6554"/>
                  <a:pt x="12898" y="6554"/>
                </a:cubicBezTo>
                <a:close/>
                <a:moveTo>
                  <a:pt x="13057" y="4182"/>
                </a:moveTo>
                <a:cubicBezTo>
                  <a:pt x="13057" y="4177"/>
                  <a:pt x="13062" y="4178"/>
                  <a:pt x="13072" y="4183"/>
                </a:cubicBezTo>
                <a:cubicBezTo>
                  <a:pt x="13067" y="4183"/>
                  <a:pt x="13062" y="4183"/>
                  <a:pt x="13057" y="4182"/>
                </a:cubicBezTo>
                <a:close/>
                <a:moveTo>
                  <a:pt x="13123" y="6698"/>
                </a:moveTo>
                <a:cubicBezTo>
                  <a:pt x="13094" y="6685"/>
                  <a:pt x="13123" y="6696"/>
                  <a:pt x="13123" y="6698"/>
                </a:cubicBezTo>
                <a:cubicBezTo>
                  <a:pt x="13120" y="6696"/>
                  <a:pt x="13123" y="6698"/>
                  <a:pt x="13123" y="6698"/>
                </a:cubicBezTo>
                <a:close/>
                <a:moveTo>
                  <a:pt x="13131" y="4061"/>
                </a:moveTo>
                <a:cubicBezTo>
                  <a:pt x="13137" y="4060"/>
                  <a:pt x="13158" y="4061"/>
                  <a:pt x="13131" y="4061"/>
                </a:cubicBezTo>
                <a:cubicBezTo>
                  <a:pt x="13131" y="4061"/>
                  <a:pt x="13136" y="4061"/>
                  <a:pt x="13131" y="4061"/>
                </a:cubicBezTo>
                <a:close/>
                <a:moveTo>
                  <a:pt x="13809" y="5340"/>
                </a:moveTo>
                <a:cubicBezTo>
                  <a:pt x="13817" y="5340"/>
                  <a:pt x="13826" y="5340"/>
                  <a:pt x="13835" y="5340"/>
                </a:cubicBezTo>
                <a:cubicBezTo>
                  <a:pt x="13795" y="5340"/>
                  <a:pt x="13809" y="5317"/>
                  <a:pt x="13809" y="5282"/>
                </a:cubicBezTo>
                <a:cubicBezTo>
                  <a:pt x="13809" y="5301"/>
                  <a:pt x="13809" y="5321"/>
                  <a:pt x="13809" y="5340"/>
                </a:cubicBezTo>
                <a:cubicBezTo>
                  <a:pt x="13817" y="5340"/>
                  <a:pt x="13809" y="5321"/>
                  <a:pt x="13809" y="5340"/>
                </a:cubicBezTo>
                <a:close/>
                <a:moveTo>
                  <a:pt x="13781" y="3464"/>
                </a:moveTo>
                <a:cubicBezTo>
                  <a:pt x="13784" y="3476"/>
                  <a:pt x="13788" y="3489"/>
                  <a:pt x="13791" y="3502"/>
                </a:cubicBezTo>
                <a:cubicBezTo>
                  <a:pt x="13784" y="3490"/>
                  <a:pt x="13781" y="3477"/>
                  <a:pt x="13781" y="3464"/>
                </a:cubicBezTo>
                <a:close/>
                <a:moveTo>
                  <a:pt x="13720" y="4368"/>
                </a:moveTo>
                <a:cubicBezTo>
                  <a:pt x="13738" y="4366"/>
                  <a:pt x="13756" y="4364"/>
                  <a:pt x="13774" y="4361"/>
                </a:cubicBezTo>
                <a:cubicBezTo>
                  <a:pt x="13756" y="4364"/>
                  <a:pt x="13717" y="4379"/>
                  <a:pt x="13712" y="4353"/>
                </a:cubicBezTo>
                <a:cubicBezTo>
                  <a:pt x="13715" y="4358"/>
                  <a:pt x="13717" y="4363"/>
                  <a:pt x="13720" y="4368"/>
                </a:cubicBezTo>
                <a:cubicBezTo>
                  <a:pt x="13738" y="4366"/>
                  <a:pt x="13715" y="4363"/>
                  <a:pt x="13720" y="4368"/>
                </a:cubicBezTo>
                <a:close/>
                <a:moveTo>
                  <a:pt x="13704" y="3841"/>
                </a:moveTo>
                <a:cubicBezTo>
                  <a:pt x="13708" y="3849"/>
                  <a:pt x="13703" y="3825"/>
                  <a:pt x="13703" y="3801"/>
                </a:cubicBezTo>
                <a:cubicBezTo>
                  <a:pt x="13703" y="3814"/>
                  <a:pt x="13703" y="3827"/>
                  <a:pt x="13704" y="3841"/>
                </a:cubicBezTo>
                <a:cubicBezTo>
                  <a:pt x="13705" y="3842"/>
                  <a:pt x="13703" y="3827"/>
                  <a:pt x="13704" y="3841"/>
                </a:cubicBezTo>
                <a:close/>
                <a:moveTo>
                  <a:pt x="13695" y="4496"/>
                </a:moveTo>
                <a:cubicBezTo>
                  <a:pt x="13690" y="4500"/>
                  <a:pt x="13677" y="4514"/>
                  <a:pt x="13695" y="4496"/>
                </a:cubicBezTo>
                <a:cubicBezTo>
                  <a:pt x="13695" y="4496"/>
                  <a:pt x="13692" y="4499"/>
                  <a:pt x="13695" y="4496"/>
                </a:cubicBezTo>
                <a:close/>
                <a:moveTo>
                  <a:pt x="13677" y="4413"/>
                </a:moveTo>
                <a:cubicBezTo>
                  <a:pt x="13690" y="4411"/>
                  <a:pt x="13687" y="4412"/>
                  <a:pt x="13677" y="4413"/>
                </a:cubicBezTo>
                <a:cubicBezTo>
                  <a:pt x="13680" y="4413"/>
                  <a:pt x="13680" y="4413"/>
                  <a:pt x="13677" y="4413"/>
                </a:cubicBezTo>
                <a:close/>
                <a:moveTo>
                  <a:pt x="13670" y="4160"/>
                </a:moveTo>
                <a:cubicBezTo>
                  <a:pt x="13670" y="4151"/>
                  <a:pt x="13669" y="4142"/>
                  <a:pt x="13669" y="4132"/>
                </a:cubicBezTo>
                <a:cubicBezTo>
                  <a:pt x="13661" y="4155"/>
                  <a:pt x="13668" y="4167"/>
                  <a:pt x="13690" y="4166"/>
                </a:cubicBezTo>
                <a:cubicBezTo>
                  <a:pt x="13683" y="4164"/>
                  <a:pt x="13676" y="4162"/>
                  <a:pt x="13670" y="4160"/>
                </a:cubicBezTo>
                <a:cubicBezTo>
                  <a:pt x="13670" y="4151"/>
                  <a:pt x="13677" y="4163"/>
                  <a:pt x="13670" y="4160"/>
                </a:cubicBezTo>
                <a:close/>
                <a:moveTo>
                  <a:pt x="13667" y="3618"/>
                </a:moveTo>
                <a:cubicBezTo>
                  <a:pt x="13671" y="3622"/>
                  <a:pt x="13675" y="3626"/>
                  <a:pt x="13680" y="3630"/>
                </a:cubicBezTo>
                <a:cubicBezTo>
                  <a:pt x="13666" y="3605"/>
                  <a:pt x="13660" y="3590"/>
                  <a:pt x="13651" y="3560"/>
                </a:cubicBezTo>
                <a:cubicBezTo>
                  <a:pt x="13657" y="3579"/>
                  <a:pt x="13662" y="3599"/>
                  <a:pt x="13667" y="3618"/>
                </a:cubicBezTo>
                <a:cubicBezTo>
                  <a:pt x="13673" y="3621"/>
                  <a:pt x="13662" y="3599"/>
                  <a:pt x="13667" y="3618"/>
                </a:cubicBezTo>
                <a:close/>
                <a:moveTo>
                  <a:pt x="13531" y="2737"/>
                </a:moveTo>
                <a:cubicBezTo>
                  <a:pt x="13543" y="2747"/>
                  <a:pt x="13558" y="2751"/>
                  <a:pt x="13573" y="2750"/>
                </a:cubicBezTo>
                <a:cubicBezTo>
                  <a:pt x="13497" y="2754"/>
                  <a:pt x="13529" y="2522"/>
                  <a:pt x="13528" y="2462"/>
                </a:cubicBezTo>
                <a:cubicBezTo>
                  <a:pt x="13529" y="2554"/>
                  <a:pt x="13530" y="2646"/>
                  <a:pt x="13531" y="2737"/>
                </a:cubicBezTo>
                <a:cubicBezTo>
                  <a:pt x="13545" y="2748"/>
                  <a:pt x="13530" y="2646"/>
                  <a:pt x="13531" y="2737"/>
                </a:cubicBezTo>
                <a:close/>
                <a:moveTo>
                  <a:pt x="13503" y="6145"/>
                </a:moveTo>
                <a:cubicBezTo>
                  <a:pt x="13524" y="6159"/>
                  <a:pt x="13492" y="6138"/>
                  <a:pt x="13503" y="6145"/>
                </a:cubicBezTo>
                <a:cubicBezTo>
                  <a:pt x="13505" y="6147"/>
                  <a:pt x="13503" y="6145"/>
                  <a:pt x="13503" y="6145"/>
                </a:cubicBezTo>
                <a:close/>
                <a:moveTo>
                  <a:pt x="13512" y="6149"/>
                </a:moveTo>
                <a:cubicBezTo>
                  <a:pt x="13534" y="6153"/>
                  <a:pt x="13543" y="6151"/>
                  <a:pt x="13538" y="6143"/>
                </a:cubicBezTo>
                <a:cubicBezTo>
                  <a:pt x="13538" y="6143"/>
                  <a:pt x="13538" y="6143"/>
                  <a:pt x="13538" y="6143"/>
                </a:cubicBezTo>
                <a:cubicBezTo>
                  <a:pt x="13530" y="6148"/>
                  <a:pt x="13521" y="6151"/>
                  <a:pt x="13512" y="6149"/>
                </a:cubicBezTo>
                <a:cubicBezTo>
                  <a:pt x="13521" y="6151"/>
                  <a:pt x="13521" y="6151"/>
                  <a:pt x="13512" y="6149"/>
                </a:cubicBezTo>
                <a:close/>
                <a:moveTo>
                  <a:pt x="13390" y="6093"/>
                </a:moveTo>
                <a:cubicBezTo>
                  <a:pt x="13348" y="6086"/>
                  <a:pt x="13448" y="6093"/>
                  <a:pt x="13429" y="6092"/>
                </a:cubicBezTo>
                <a:cubicBezTo>
                  <a:pt x="13469" y="6093"/>
                  <a:pt x="13509" y="6090"/>
                  <a:pt x="13548" y="6089"/>
                </a:cubicBezTo>
                <a:cubicBezTo>
                  <a:pt x="13495" y="6091"/>
                  <a:pt x="13443" y="6092"/>
                  <a:pt x="13390" y="6093"/>
                </a:cubicBezTo>
                <a:cubicBezTo>
                  <a:pt x="13386" y="6093"/>
                  <a:pt x="13443" y="6092"/>
                  <a:pt x="13390" y="6093"/>
                </a:cubicBezTo>
                <a:close/>
                <a:moveTo>
                  <a:pt x="13356" y="4926"/>
                </a:moveTo>
                <a:cubicBezTo>
                  <a:pt x="13405" y="4927"/>
                  <a:pt x="13466" y="4919"/>
                  <a:pt x="13514" y="4930"/>
                </a:cubicBezTo>
                <a:cubicBezTo>
                  <a:pt x="13468" y="4919"/>
                  <a:pt x="13404" y="4927"/>
                  <a:pt x="13356" y="4926"/>
                </a:cubicBezTo>
                <a:close/>
                <a:moveTo>
                  <a:pt x="13453" y="5054"/>
                </a:moveTo>
                <a:cubicBezTo>
                  <a:pt x="13434" y="5054"/>
                  <a:pt x="13416" y="5055"/>
                  <a:pt x="13398" y="5060"/>
                </a:cubicBezTo>
                <a:cubicBezTo>
                  <a:pt x="13416" y="5055"/>
                  <a:pt x="13434" y="5054"/>
                  <a:pt x="13453" y="5054"/>
                </a:cubicBezTo>
                <a:close/>
                <a:moveTo>
                  <a:pt x="13373" y="5399"/>
                </a:moveTo>
                <a:cubicBezTo>
                  <a:pt x="13374" y="5429"/>
                  <a:pt x="13371" y="5457"/>
                  <a:pt x="13370" y="5486"/>
                </a:cubicBezTo>
                <a:cubicBezTo>
                  <a:pt x="13371" y="5457"/>
                  <a:pt x="13374" y="5429"/>
                  <a:pt x="13373" y="5399"/>
                </a:cubicBezTo>
                <a:cubicBezTo>
                  <a:pt x="13373" y="5420"/>
                  <a:pt x="13373" y="5420"/>
                  <a:pt x="13373" y="5399"/>
                </a:cubicBezTo>
                <a:close/>
                <a:moveTo>
                  <a:pt x="13373" y="5398"/>
                </a:moveTo>
                <a:cubicBezTo>
                  <a:pt x="13373" y="5391"/>
                  <a:pt x="13377" y="5385"/>
                  <a:pt x="13384" y="5381"/>
                </a:cubicBezTo>
                <a:cubicBezTo>
                  <a:pt x="13380" y="5387"/>
                  <a:pt x="13377" y="5392"/>
                  <a:pt x="13373" y="5398"/>
                </a:cubicBezTo>
                <a:close/>
                <a:moveTo>
                  <a:pt x="13526" y="5502"/>
                </a:moveTo>
                <a:cubicBezTo>
                  <a:pt x="13526" y="5495"/>
                  <a:pt x="13533" y="5495"/>
                  <a:pt x="13547" y="5501"/>
                </a:cubicBezTo>
                <a:cubicBezTo>
                  <a:pt x="13540" y="5502"/>
                  <a:pt x="13533" y="5502"/>
                  <a:pt x="13526" y="5502"/>
                </a:cubicBezTo>
                <a:cubicBezTo>
                  <a:pt x="13526" y="5502"/>
                  <a:pt x="13533" y="5502"/>
                  <a:pt x="13526" y="5502"/>
                </a:cubicBezTo>
                <a:close/>
                <a:moveTo>
                  <a:pt x="13508" y="5037"/>
                </a:moveTo>
                <a:cubicBezTo>
                  <a:pt x="13496" y="5036"/>
                  <a:pt x="13545" y="5061"/>
                  <a:pt x="13551" y="5065"/>
                </a:cubicBezTo>
                <a:cubicBezTo>
                  <a:pt x="13536" y="5056"/>
                  <a:pt x="13522" y="5046"/>
                  <a:pt x="13508" y="5037"/>
                </a:cubicBezTo>
                <a:cubicBezTo>
                  <a:pt x="13506" y="5036"/>
                  <a:pt x="13522" y="5045"/>
                  <a:pt x="13508" y="5037"/>
                </a:cubicBezTo>
                <a:close/>
                <a:moveTo>
                  <a:pt x="13531" y="4619"/>
                </a:moveTo>
                <a:cubicBezTo>
                  <a:pt x="13542" y="4621"/>
                  <a:pt x="13548" y="4626"/>
                  <a:pt x="13548" y="4633"/>
                </a:cubicBezTo>
                <a:cubicBezTo>
                  <a:pt x="13542" y="4629"/>
                  <a:pt x="13536" y="4624"/>
                  <a:pt x="13531" y="4619"/>
                </a:cubicBezTo>
                <a:cubicBezTo>
                  <a:pt x="13536" y="4624"/>
                  <a:pt x="13536" y="4624"/>
                  <a:pt x="13531" y="4619"/>
                </a:cubicBezTo>
                <a:close/>
                <a:moveTo>
                  <a:pt x="13531" y="3344"/>
                </a:moveTo>
                <a:cubicBezTo>
                  <a:pt x="13518" y="3351"/>
                  <a:pt x="13506" y="3357"/>
                  <a:pt x="13493" y="3364"/>
                </a:cubicBezTo>
                <a:cubicBezTo>
                  <a:pt x="13505" y="3357"/>
                  <a:pt x="13518" y="3350"/>
                  <a:pt x="13531" y="3344"/>
                </a:cubicBezTo>
                <a:close/>
                <a:moveTo>
                  <a:pt x="13496" y="2996"/>
                </a:moveTo>
                <a:cubicBezTo>
                  <a:pt x="13502" y="2989"/>
                  <a:pt x="13502" y="2989"/>
                  <a:pt x="13496" y="2996"/>
                </a:cubicBezTo>
                <a:cubicBezTo>
                  <a:pt x="13496" y="2996"/>
                  <a:pt x="13496" y="2996"/>
                  <a:pt x="13496" y="2996"/>
                </a:cubicBezTo>
                <a:close/>
                <a:moveTo>
                  <a:pt x="13494" y="2812"/>
                </a:moveTo>
                <a:cubicBezTo>
                  <a:pt x="13495" y="2818"/>
                  <a:pt x="13494" y="2813"/>
                  <a:pt x="13494" y="2812"/>
                </a:cubicBezTo>
                <a:cubicBezTo>
                  <a:pt x="13494" y="2813"/>
                  <a:pt x="13494" y="2812"/>
                  <a:pt x="13494" y="2812"/>
                </a:cubicBezTo>
                <a:close/>
                <a:moveTo>
                  <a:pt x="13495" y="3154"/>
                </a:moveTo>
                <a:cubicBezTo>
                  <a:pt x="13495" y="3165"/>
                  <a:pt x="13485" y="3167"/>
                  <a:pt x="13463" y="3160"/>
                </a:cubicBezTo>
                <a:cubicBezTo>
                  <a:pt x="13474" y="3158"/>
                  <a:pt x="13485" y="3156"/>
                  <a:pt x="13495" y="3154"/>
                </a:cubicBezTo>
                <a:close/>
                <a:moveTo>
                  <a:pt x="13459" y="3244"/>
                </a:moveTo>
                <a:cubicBezTo>
                  <a:pt x="13459" y="3244"/>
                  <a:pt x="13459" y="3244"/>
                  <a:pt x="13459" y="3244"/>
                </a:cubicBezTo>
                <a:cubicBezTo>
                  <a:pt x="13455" y="3236"/>
                  <a:pt x="13451" y="3227"/>
                  <a:pt x="13447" y="3219"/>
                </a:cubicBezTo>
                <a:cubicBezTo>
                  <a:pt x="13451" y="3227"/>
                  <a:pt x="13455" y="3236"/>
                  <a:pt x="13459" y="3244"/>
                </a:cubicBezTo>
                <a:cubicBezTo>
                  <a:pt x="13459" y="3244"/>
                  <a:pt x="13455" y="3236"/>
                  <a:pt x="13459" y="3244"/>
                </a:cubicBezTo>
                <a:close/>
                <a:moveTo>
                  <a:pt x="13460" y="3288"/>
                </a:moveTo>
                <a:cubicBezTo>
                  <a:pt x="13458" y="3282"/>
                  <a:pt x="13456" y="3274"/>
                  <a:pt x="13457" y="3265"/>
                </a:cubicBezTo>
                <a:cubicBezTo>
                  <a:pt x="13456" y="3274"/>
                  <a:pt x="13458" y="3282"/>
                  <a:pt x="13460" y="3288"/>
                </a:cubicBezTo>
                <a:close/>
                <a:moveTo>
                  <a:pt x="13461" y="3861"/>
                </a:moveTo>
                <a:cubicBezTo>
                  <a:pt x="13450" y="3860"/>
                  <a:pt x="13439" y="3862"/>
                  <a:pt x="13429" y="3865"/>
                </a:cubicBezTo>
                <a:cubicBezTo>
                  <a:pt x="13439" y="3862"/>
                  <a:pt x="13450" y="3860"/>
                  <a:pt x="13461" y="3861"/>
                </a:cubicBezTo>
                <a:close/>
                <a:moveTo>
                  <a:pt x="13435" y="3386"/>
                </a:moveTo>
                <a:cubicBezTo>
                  <a:pt x="13426" y="3387"/>
                  <a:pt x="13417" y="3386"/>
                  <a:pt x="13408" y="3383"/>
                </a:cubicBezTo>
                <a:cubicBezTo>
                  <a:pt x="13417" y="3386"/>
                  <a:pt x="13426" y="3387"/>
                  <a:pt x="13435" y="3386"/>
                </a:cubicBezTo>
                <a:close/>
                <a:moveTo>
                  <a:pt x="13423" y="4009"/>
                </a:moveTo>
                <a:cubicBezTo>
                  <a:pt x="13413" y="4009"/>
                  <a:pt x="13404" y="4008"/>
                  <a:pt x="13394" y="4008"/>
                </a:cubicBezTo>
                <a:cubicBezTo>
                  <a:pt x="13404" y="4008"/>
                  <a:pt x="13413" y="4009"/>
                  <a:pt x="13423" y="4009"/>
                </a:cubicBezTo>
                <a:close/>
                <a:moveTo>
                  <a:pt x="13358" y="4015"/>
                </a:moveTo>
                <a:cubicBezTo>
                  <a:pt x="13365" y="4013"/>
                  <a:pt x="13371" y="4011"/>
                  <a:pt x="13378" y="4010"/>
                </a:cubicBezTo>
                <a:cubicBezTo>
                  <a:pt x="13356" y="4009"/>
                  <a:pt x="13349" y="4020"/>
                  <a:pt x="13357" y="4043"/>
                </a:cubicBezTo>
                <a:cubicBezTo>
                  <a:pt x="13357" y="4034"/>
                  <a:pt x="13357" y="4024"/>
                  <a:pt x="13358" y="4015"/>
                </a:cubicBezTo>
                <a:cubicBezTo>
                  <a:pt x="13364" y="4012"/>
                  <a:pt x="13357" y="4024"/>
                  <a:pt x="13358" y="4015"/>
                </a:cubicBezTo>
                <a:close/>
                <a:moveTo>
                  <a:pt x="13355" y="4076"/>
                </a:moveTo>
                <a:cubicBezTo>
                  <a:pt x="13369" y="4074"/>
                  <a:pt x="13382" y="4072"/>
                  <a:pt x="13395" y="4071"/>
                </a:cubicBezTo>
                <a:cubicBezTo>
                  <a:pt x="13369" y="4088"/>
                  <a:pt x="13355" y="4090"/>
                  <a:pt x="13355" y="4076"/>
                </a:cubicBezTo>
                <a:close/>
                <a:moveTo>
                  <a:pt x="13256" y="6704"/>
                </a:moveTo>
                <a:cubicBezTo>
                  <a:pt x="13256" y="6724"/>
                  <a:pt x="13253" y="6752"/>
                  <a:pt x="13240" y="6769"/>
                </a:cubicBezTo>
                <a:cubicBezTo>
                  <a:pt x="13252" y="6754"/>
                  <a:pt x="13248" y="6733"/>
                  <a:pt x="13255" y="6718"/>
                </a:cubicBezTo>
                <a:cubicBezTo>
                  <a:pt x="13263" y="6701"/>
                  <a:pt x="13280" y="6704"/>
                  <a:pt x="13287" y="6687"/>
                </a:cubicBezTo>
                <a:cubicBezTo>
                  <a:pt x="13280" y="6698"/>
                  <a:pt x="13270" y="6704"/>
                  <a:pt x="13256" y="6704"/>
                </a:cubicBezTo>
                <a:cubicBezTo>
                  <a:pt x="13255" y="6735"/>
                  <a:pt x="13275" y="6701"/>
                  <a:pt x="13256" y="6704"/>
                </a:cubicBezTo>
                <a:close/>
                <a:moveTo>
                  <a:pt x="13308" y="6364"/>
                </a:moveTo>
                <a:cubicBezTo>
                  <a:pt x="13329" y="6351"/>
                  <a:pt x="13294" y="6337"/>
                  <a:pt x="13287" y="6337"/>
                </a:cubicBezTo>
                <a:cubicBezTo>
                  <a:pt x="13294" y="6337"/>
                  <a:pt x="13329" y="6351"/>
                  <a:pt x="13308" y="6364"/>
                </a:cubicBezTo>
                <a:cubicBezTo>
                  <a:pt x="13312" y="6362"/>
                  <a:pt x="13312" y="6362"/>
                  <a:pt x="13308" y="6364"/>
                </a:cubicBezTo>
                <a:close/>
                <a:moveTo>
                  <a:pt x="13283" y="6220"/>
                </a:moveTo>
                <a:cubicBezTo>
                  <a:pt x="13283" y="6211"/>
                  <a:pt x="13283" y="6202"/>
                  <a:pt x="13283" y="6193"/>
                </a:cubicBezTo>
                <a:cubicBezTo>
                  <a:pt x="13283" y="6252"/>
                  <a:pt x="13292" y="6263"/>
                  <a:pt x="13342" y="6265"/>
                </a:cubicBezTo>
                <a:cubicBezTo>
                  <a:pt x="13389" y="6267"/>
                  <a:pt x="13450" y="6252"/>
                  <a:pt x="13501" y="6251"/>
                </a:cubicBezTo>
                <a:cubicBezTo>
                  <a:pt x="13449" y="6252"/>
                  <a:pt x="13401" y="6256"/>
                  <a:pt x="13352" y="6262"/>
                </a:cubicBezTo>
                <a:cubicBezTo>
                  <a:pt x="13312" y="6266"/>
                  <a:pt x="13289" y="6275"/>
                  <a:pt x="13283" y="6220"/>
                </a:cubicBezTo>
                <a:cubicBezTo>
                  <a:pt x="13283" y="6211"/>
                  <a:pt x="13291" y="6292"/>
                  <a:pt x="13283" y="6220"/>
                </a:cubicBezTo>
                <a:close/>
                <a:moveTo>
                  <a:pt x="13546" y="6441"/>
                </a:moveTo>
                <a:cubicBezTo>
                  <a:pt x="13550" y="6443"/>
                  <a:pt x="13551" y="6448"/>
                  <a:pt x="13549" y="6455"/>
                </a:cubicBezTo>
                <a:cubicBezTo>
                  <a:pt x="13548" y="6450"/>
                  <a:pt x="13547" y="6445"/>
                  <a:pt x="13546" y="6441"/>
                </a:cubicBezTo>
                <a:close/>
                <a:moveTo>
                  <a:pt x="13607" y="5944"/>
                </a:moveTo>
                <a:cubicBezTo>
                  <a:pt x="13598" y="5948"/>
                  <a:pt x="13589" y="5952"/>
                  <a:pt x="13580" y="5956"/>
                </a:cubicBezTo>
                <a:cubicBezTo>
                  <a:pt x="13589" y="5952"/>
                  <a:pt x="13598" y="5948"/>
                  <a:pt x="13607" y="5944"/>
                </a:cubicBezTo>
                <a:cubicBezTo>
                  <a:pt x="13607" y="5944"/>
                  <a:pt x="13607" y="5944"/>
                  <a:pt x="13607" y="5944"/>
                </a:cubicBezTo>
                <a:cubicBezTo>
                  <a:pt x="13598" y="5948"/>
                  <a:pt x="13607" y="5944"/>
                  <a:pt x="13607" y="5944"/>
                </a:cubicBezTo>
                <a:close/>
                <a:moveTo>
                  <a:pt x="13649" y="6544"/>
                </a:moveTo>
                <a:cubicBezTo>
                  <a:pt x="13649" y="6544"/>
                  <a:pt x="13650" y="6545"/>
                  <a:pt x="13651" y="6546"/>
                </a:cubicBezTo>
                <a:lnTo>
                  <a:pt x="13649" y="6544"/>
                </a:lnTo>
                <a:close/>
                <a:moveTo>
                  <a:pt x="13549" y="5500"/>
                </a:moveTo>
                <a:cubicBezTo>
                  <a:pt x="13549" y="5488"/>
                  <a:pt x="13543" y="5474"/>
                  <a:pt x="13550" y="5461"/>
                </a:cubicBezTo>
                <a:cubicBezTo>
                  <a:pt x="13510" y="5526"/>
                  <a:pt x="13678" y="5489"/>
                  <a:pt x="13703" y="5487"/>
                </a:cubicBezTo>
                <a:cubicBezTo>
                  <a:pt x="13652" y="5492"/>
                  <a:pt x="13600" y="5496"/>
                  <a:pt x="13549" y="5500"/>
                </a:cubicBezTo>
                <a:cubicBezTo>
                  <a:pt x="13549" y="5500"/>
                  <a:pt x="13600" y="5496"/>
                  <a:pt x="13549" y="5500"/>
                </a:cubicBezTo>
                <a:close/>
                <a:moveTo>
                  <a:pt x="13687" y="5292"/>
                </a:moveTo>
                <a:cubicBezTo>
                  <a:pt x="13686" y="5309"/>
                  <a:pt x="13685" y="5326"/>
                  <a:pt x="13684" y="5343"/>
                </a:cubicBezTo>
                <a:cubicBezTo>
                  <a:pt x="13686" y="5312"/>
                  <a:pt x="13681" y="5297"/>
                  <a:pt x="13704" y="5276"/>
                </a:cubicBezTo>
                <a:cubicBezTo>
                  <a:pt x="13699" y="5281"/>
                  <a:pt x="13693" y="5286"/>
                  <a:pt x="13687" y="5292"/>
                </a:cubicBezTo>
                <a:cubicBezTo>
                  <a:pt x="13686" y="5309"/>
                  <a:pt x="13693" y="5286"/>
                  <a:pt x="13687" y="5292"/>
                </a:cubicBezTo>
                <a:close/>
                <a:moveTo>
                  <a:pt x="13705" y="4127"/>
                </a:moveTo>
                <a:cubicBezTo>
                  <a:pt x="13707" y="4120"/>
                  <a:pt x="13702" y="4109"/>
                  <a:pt x="13705" y="4103"/>
                </a:cubicBezTo>
                <a:cubicBezTo>
                  <a:pt x="13702" y="4109"/>
                  <a:pt x="13707" y="4120"/>
                  <a:pt x="13705" y="4127"/>
                </a:cubicBezTo>
                <a:close/>
                <a:moveTo>
                  <a:pt x="13719" y="4837"/>
                </a:moveTo>
                <a:cubicBezTo>
                  <a:pt x="13702" y="4828"/>
                  <a:pt x="13721" y="4836"/>
                  <a:pt x="13737" y="4830"/>
                </a:cubicBezTo>
                <a:cubicBezTo>
                  <a:pt x="13754" y="4823"/>
                  <a:pt x="13772" y="4808"/>
                  <a:pt x="13791" y="4810"/>
                </a:cubicBezTo>
                <a:cubicBezTo>
                  <a:pt x="13765" y="4808"/>
                  <a:pt x="13744" y="4831"/>
                  <a:pt x="13719" y="4837"/>
                </a:cubicBezTo>
                <a:close/>
                <a:moveTo>
                  <a:pt x="13736" y="6041"/>
                </a:moveTo>
                <a:cubicBezTo>
                  <a:pt x="13732" y="6029"/>
                  <a:pt x="13732" y="6024"/>
                  <a:pt x="13738" y="6024"/>
                </a:cubicBezTo>
                <a:cubicBezTo>
                  <a:pt x="13737" y="6029"/>
                  <a:pt x="13737" y="6035"/>
                  <a:pt x="13736" y="6041"/>
                </a:cubicBezTo>
                <a:close/>
                <a:moveTo>
                  <a:pt x="13739" y="6022"/>
                </a:moveTo>
                <a:cubicBezTo>
                  <a:pt x="13738" y="6018"/>
                  <a:pt x="13738" y="6013"/>
                  <a:pt x="13737" y="6009"/>
                </a:cubicBezTo>
                <a:cubicBezTo>
                  <a:pt x="13743" y="6018"/>
                  <a:pt x="13743" y="6022"/>
                  <a:pt x="13739" y="6022"/>
                </a:cubicBezTo>
                <a:close/>
                <a:moveTo>
                  <a:pt x="13753" y="6321"/>
                </a:moveTo>
                <a:cubicBezTo>
                  <a:pt x="13756" y="6308"/>
                  <a:pt x="13759" y="6296"/>
                  <a:pt x="13762" y="6283"/>
                </a:cubicBezTo>
                <a:cubicBezTo>
                  <a:pt x="13769" y="6308"/>
                  <a:pt x="13766" y="6321"/>
                  <a:pt x="13753" y="6321"/>
                </a:cubicBezTo>
                <a:close/>
                <a:moveTo>
                  <a:pt x="13765" y="6425"/>
                </a:moveTo>
                <a:cubicBezTo>
                  <a:pt x="13772" y="6416"/>
                  <a:pt x="13782" y="6409"/>
                  <a:pt x="13794" y="6406"/>
                </a:cubicBezTo>
                <a:cubicBezTo>
                  <a:pt x="13781" y="6409"/>
                  <a:pt x="13772" y="6416"/>
                  <a:pt x="13765" y="6425"/>
                </a:cubicBezTo>
                <a:close/>
                <a:moveTo>
                  <a:pt x="13808" y="6461"/>
                </a:moveTo>
                <a:cubicBezTo>
                  <a:pt x="13807" y="6475"/>
                  <a:pt x="13800" y="6485"/>
                  <a:pt x="13787" y="6490"/>
                </a:cubicBezTo>
                <a:cubicBezTo>
                  <a:pt x="13797" y="6487"/>
                  <a:pt x="13816" y="6457"/>
                  <a:pt x="13808" y="6461"/>
                </a:cubicBezTo>
                <a:cubicBezTo>
                  <a:pt x="13806" y="6478"/>
                  <a:pt x="13809" y="6460"/>
                  <a:pt x="13808" y="6461"/>
                </a:cubicBezTo>
                <a:close/>
                <a:moveTo>
                  <a:pt x="13791" y="6260"/>
                </a:moveTo>
                <a:cubicBezTo>
                  <a:pt x="13791" y="6260"/>
                  <a:pt x="13791" y="6260"/>
                  <a:pt x="13791" y="6260"/>
                </a:cubicBezTo>
                <a:cubicBezTo>
                  <a:pt x="13808" y="6268"/>
                  <a:pt x="13819" y="6282"/>
                  <a:pt x="13825" y="6300"/>
                </a:cubicBezTo>
                <a:cubicBezTo>
                  <a:pt x="13819" y="6282"/>
                  <a:pt x="13808" y="6268"/>
                  <a:pt x="13791" y="6260"/>
                </a:cubicBezTo>
                <a:close/>
                <a:moveTo>
                  <a:pt x="13791" y="6254"/>
                </a:moveTo>
                <a:cubicBezTo>
                  <a:pt x="13786" y="6255"/>
                  <a:pt x="13815" y="6251"/>
                  <a:pt x="13827" y="6249"/>
                </a:cubicBezTo>
                <a:cubicBezTo>
                  <a:pt x="13815" y="6251"/>
                  <a:pt x="13803" y="6253"/>
                  <a:pt x="13791" y="6254"/>
                </a:cubicBezTo>
                <a:close/>
                <a:moveTo>
                  <a:pt x="13757" y="5547"/>
                </a:moveTo>
                <a:cubicBezTo>
                  <a:pt x="13757" y="5547"/>
                  <a:pt x="13845" y="5547"/>
                  <a:pt x="13839" y="5547"/>
                </a:cubicBezTo>
                <a:cubicBezTo>
                  <a:pt x="13811" y="5546"/>
                  <a:pt x="13784" y="5547"/>
                  <a:pt x="13757" y="5547"/>
                </a:cubicBezTo>
                <a:cubicBezTo>
                  <a:pt x="13757" y="5547"/>
                  <a:pt x="13784" y="5547"/>
                  <a:pt x="13757" y="5547"/>
                </a:cubicBezTo>
                <a:close/>
                <a:moveTo>
                  <a:pt x="13811" y="4813"/>
                </a:moveTo>
                <a:cubicBezTo>
                  <a:pt x="13810" y="4833"/>
                  <a:pt x="13810" y="4853"/>
                  <a:pt x="13809" y="4873"/>
                </a:cubicBezTo>
                <a:cubicBezTo>
                  <a:pt x="13811" y="4812"/>
                  <a:pt x="13805" y="4821"/>
                  <a:pt x="13858" y="4808"/>
                </a:cubicBezTo>
                <a:cubicBezTo>
                  <a:pt x="13842" y="4807"/>
                  <a:pt x="13826" y="4809"/>
                  <a:pt x="13811" y="4813"/>
                </a:cubicBezTo>
                <a:cubicBezTo>
                  <a:pt x="13810" y="4833"/>
                  <a:pt x="13822" y="4804"/>
                  <a:pt x="13811" y="4813"/>
                </a:cubicBezTo>
                <a:close/>
                <a:moveTo>
                  <a:pt x="13849" y="3872"/>
                </a:moveTo>
                <a:cubicBezTo>
                  <a:pt x="13852" y="3867"/>
                  <a:pt x="13861" y="3867"/>
                  <a:pt x="13869" y="3868"/>
                </a:cubicBezTo>
                <a:cubicBezTo>
                  <a:pt x="13861" y="3867"/>
                  <a:pt x="13852" y="3867"/>
                  <a:pt x="13849" y="3872"/>
                </a:cubicBezTo>
                <a:close/>
                <a:moveTo>
                  <a:pt x="14503" y="4320"/>
                </a:moveTo>
                <a:cubicBezTo>
                  <a:pt x="14515" y="4321"/>
                  <a:pt x="14527" y="4322"/>
                  <a:pt x="14539" y="4322"/>
                </a:cubicBezTo>
                <a:cubicBezTo>
                  <a:pt x="14550" y="4323"/>
                  <a:pt x="14498" y="4323"/>
                  <a:pt x="14503" y="4320"/>
                </a:cubicBezTo>
                <a:cubicBezTo>
                  <a:pt x="14478" y="4295"/>
                  <a:pt x="14445" y="4285"/>
                  <a:pt x="14411" y="4278"/>
                </a:cubicBezTo>
                <a:cubicBezTo>
                  <a:pt x="14445" y="4285"/>
                  <a:pt x="14478" y="4295"/>
                  <a:pt x="14503" y="4320"/>
                </a:cubicBezTo>
                <a:cubicBezTo>
                  <a:pt x="14515" y="4321"/>
                  <a:pt x="14477" y="4293"/>
                  <a:pt x="14503" y="4320"/>
                </a:cubicBezTo>
                <a:close/>
                <a:moveTo>
                  <a:pt x="14316" y="3523"/>
                </a:moveTo>
                <a:cubicBezTo>
                  <a:pt x="14332" y="3540"/>
                  <a:pt x="14370" y="3556"/>
                  <a:pt x="14316" y="3573"/>
                </a:cubicBezTo>
                <a:cubicBezTo>
                  <a:pt x="14316" y="3576"/>
                  <a:pt x="14315" y="3524"/>
                  <a:pt x="14316" y="3523"/>
                </a:cubicBezTo>
                <a:cubicBezTo>
                  <a:pt x="14332" y="3540"/>
                  <a:pt x="14316" y="3523"/>
                  <a:pt x="14316" y="3523"/>
                </a:cubicBezTo>
                <a:close/>
                <a:moveTo>
                  <a:pt x="14277" y="4250"/>
                </a:moveTo>
                <a:cubicBezTo>
                  <a:pt x="14289" y="4254"/>
                  <a:pt x="14302" y="4257"/>
                  <a:pt x="14314" y="4261"/>
                </a:cubicBezTo>
                <a:cubicBezTo>
                  <a:pt x="14289" y="4266"/>
                  <a:pt x="14277" y="4262"/>
                  <a:pt x="14277" y="4250"/>
                </a:cubicBezTo>
                <a:close/>
                <a:moveTo>
                  <a:pt x="14285" y="4288"/>
                </a:moveTo>
                <a:cubicBezTo>
                  <a:pt x="12947" y="4533"/>
                  <a:pt x="15605" y="4048"/>
                  <a:pt x="14285" y="4288"/>
                </a:cubicBezTo>
                <a:cubicBezTo>
                  <a:pt x="14283" y="4289"/>
                  <a:pt x="14283" y="4289"/>
                  <a:pt x="14285" y="4288"/>
                </a:cubicBezTo>
                <a:close/>
                <a:moveTo>
                  <a:pt x="14205" y="6340"/>
                </a:moveTo>
                <a:cubicBezTo>
                  <a:pt x="14205" y="6361"/>
                  <a:pt x="14206" y="6382"/>
                  <a:pt x="14206" y="6403"/>
                </a:cubicBezTo>
                <a:cubicBezTo>
                  <a:pt x="14206" y="6395"/>
                  <a:pt x="14202" y="6308"/>
                  <a:pt x="14205" y="6340"/>
                </a:cubicBezTo>
                <a:cubicBezTo>
                  <a:pt x="14205" y="6361"/>
                  <a:pt x="14205" y="6336"/>
                  <a:pt x="14205" y="6340"/>
                </a:cubicBezTo>
                <a:close/>
                <a:moveTo>
                  <a:pt x="14018" y="5018"/>
                </a:moveTo>
                <a:cubicBezTo>
                  <a:pt x="14013" y="5022"/>
                  <a:pt x="14007" y="5028"/>
                  <a:pt x="13998" y="5033"/>
                </a:cubicBezTo>
                <a:cubicBezTo>
                  <a:pt x="14007" y="5028"/>
                  <a:pt x="14013" y="5022"/>
                  <a:pt x="14018" y="5018"/>
                </a:cubicBezTo>
                <a:close/>
                <a:moveTo>
                  <a:pt x="13999" y="5968"/>
                </a:moveTo>
                <a:cubicBezTo>
                  <a:pt x="13999" y="5947"/>
                  <a:pt x="14002" y="5966"/>
                  <a:pt x="13998" y="5919"/>
                </a:cubicBezTo>
                <a:cubicBezTo>
                  <a:pt x="14002" y="5966"/>
                  <a:pt x="13999" y="5947"/>
                  <a:pt x="13999" y="5968"/>
                </a:cubicBezTo>
                <a:close/>
                <a:moveTo>
                  <a:pt x="14017" y="6073"/>
                </a:moveTo>
                <a:cubicBezTo>
                  <a:pt x="14024" y="6074"/>
                  <a:pt x="14032" y="6076"/>
                  <a:pt x="14038" y="6080"/>
                </a:cubicBezTo>
                <a:cubicBezTo>
                  <a:pt x="14032" y="6076"/>
                  <a:pt x="14024" y="6074"/>
                  <a:pt x="14017" y="6073"/>
                </a:cubicBezTo>
                <a:close/>
                <a:moveTo>
                  <a:pt x="14175" y="6467"/>
                </a:moveTo>
                <a:cubicBezTo>
                  <a:pt x="14173" y="6467"/>
                  <a:pt x="14173" y="6467"/>
                  <a:pt x="14173" y="6467"/>
                </a:cubicBezTo>
                <a:cubicBezTo>
                  <a:pt x="14193" y="6467"/>
                  <a:pt x="14212" y="6467"/>
                  <a:pt x="14229" y="6454"/>
                </a:cubicBezTo>
                <a:cubicBezTo>
                  <a:pt x="14213" y="6465"/>
                  <a:pt x="14195" y="6469"/>
                  <a:pt x="14175" y="6467"/>
                </a:cubicBezTo>
                <a:close/>
                <a:moveTo>
                  <a:pt x="14226" y="4507"/>
                </a:moveTo>
                <a:cubicBezTo>
                  <a:pt x="14229" y="4505"/>
                  <a:pt x="14232" y="4502"/>
                  <a:pt x="14235" y="4499"/>
                </a:cubicBezTo>
                <a:cubicBezTo>
                  <a:pt x="14232" y="4502"/>
                  <a:pt x="14229" y="4505"/>
                  <a:pt x="14226" y="4507"/>
                </a:cubicBezTo>
                <a:close/>
                <a:moveTo>
                  <a:pt x="14244" y="4490"/>
                </a:moveTo>
                <a:cubicBezTo>
                  <a:pt x="14250" y="4483"/>
                  <a:pt x="14256" y="4478"/>
                  <a:pt x="14265" y="4477"/>
                </a:cubicBezTo>
                <a:cubicBezTo>
                  <a:pt x="14256" y="4478"/>
                  <a:pt x="14250" y="4483"/>
                  <a:pt x="14244" y="4490"/>
                </a:cubicBezTo>
                <a:close/>
                <a:moveTo>
                  <a:pt x="14262" y="6144"/>
                </a:moveTo>
                <a:cubicBezTo>
                  <a:pt x="14267" y="6119"/>
                  <a:pt x="14263" y="6109"/>
                  <a:pt x="14251" y="6114"/>
                </a:cubicBezTo>
                <a:cubicBezTo>
                  <a:pt x="14244" y="6116"/>
                  <a:pt x="14272" y="6144"/>
                  <a:pt x="14289" y="6144"/>
                </a:cubicBezTo>
                <a:cubicBezTo>
                  <a:pt x="14280" y="6144"/>
                  <a:pt x="14271" y="6144"/>
                  <a:pt x="14262" y="6144"/>
                </a:cubicBezTo>
                <a:cubicBezTo>
                  <a:pt x="14260" y="6134"/>
                  <a:pt x="14271" y="6144"/>
                  <a:pt x="14262" y="6144"/>
                </a:cubicBezTo>
                <a:close/>
                <a:moveTo>
                  <a:pt x="14309" y="5442"/>
                </a:moveTo>
                <a:cubicBezTo>
                  <a:pt x="14319" y="5447"/>
                  <a:pt x="14326" y="5455"/>
                  <a:pt x="14331" y="5465"/>
                </a:cubicBezTo>
                <a:cubicBezTo>
                  <a:pt x="14357" y="5459"/>
                  <a:pt x="14384" y="5457"/>
                  <a:pt x="14411" y="5459"/>
                </a:cubicBezTo>
                <a:cubicBezTo>
                  <a:pt x="14384" y="5457"/>
                  <a:pt x="14357" y="5459"/>
                  <a:pt x="14331" y="5465"/>
                </a:cubicBezTo>
                <a:cubicBezTo>
                  <a:pt x="14326" y="5455"/>
                  <a:pt x="14319" y="5447"/>
                  <a:pt x="14309" y="5442"/>
                </a:cubicBezTo>
                <a:close/>
                <a:moveTo>
                  <a:pt x="14429" y="6585"/>
                </a:moveTo>
                <a:cubicBezTo>
                  <a:pt x="14449" y="6549"/>
                  <a:pt x="14413" y="6546"/>
                  <a:pt x="14402" y="6520"/>
                </a:cubicBezTo>
                <a:cubicBezTo>
                  <a:pt x="14413" y="6546"/>
                  <a:pt x="14449" y="6549"/>
                  <a:pt x="14429" y="6585"/>
                </a:cubicBezTo>
                <a:close/>
                <a:moveTo>
                  <a:pt x="14503" y="6731"/>
                </a:moveTo>
                <a:cubicBezTo>
                  <a:pt x="14502" y="6740"/>
                  <a:pt x="14509" y="6731"/>
                  <a:pt x="14472" y="6732"/>
                </a:cubicBezTo>
                <a:cubicBezTo>
                  <a:pt x="14518" y="6731"/>
                  <a:pt x="14516" y="6676"/>
                  <a:pt x="14570" y="6664"/>
                </a:cubicBezTo>
                <a:cubicBezTo>
                  <a:pt x="14533" y="6672"/>
                  <a:pt x="14508" y="6693"/>
                  <a:pt x="14503" y="6731"/>
                </a:cubicBezTo>
                <a:cubicBezTo>
                  <a:pt x="14503" y="6734"/>
                  <a:pt x="14509" y="6686"/>
                  <a:pt x="14503" y="6731"/>
                </a:cubicBezTo>
                <a:close/>
                <a:moveTo>
                  <a:pt x="14587" y="5565"/>
                </a:moveTo>
                <a:cubicBezTo>
                  <a:pt x="14616" y="5478"/>
                  <a:pt x="14382" y="5485"/>
                  <a:pt x="14326" y="5478"/>
                </a:cubicBezTo>
                <a:cubicBezTo>
                  <a:pt x="14382" y="5485"/>
                  <a:pt x="14617" y="5476"/>
                  <a:pt x="14587" y="5565"/>
                </a:cubicBezTo>
                <a:cubicBezTo>
                  <a:pt x="14594" y="5543"/>
                  <a:pt x="14594" y="5543"/>
                  <a:pt x="14587" y="5565"/>
                </a:cubicBezTo>
                <a:close/>
                <a:moveTo>
                  <a:pt x="14976" y="5331"/>
                </a:moveTo>
                <a:cubicBezTo>
                  <a:pt x="14982" y="5562"/>
                  <a:pt x="14987" y="5793"/>
                  <a:pt x="14992" y="6023"/>
                </a:cubicBezTo>
                <a:cubicBezTo>
                  <a:pt x="14987" y="5784"/>
                  <a:pt x="14994" y="5541"/>
                  <a:pt x="14973" y="5302"/>
                </a:cubicBezTo>
                <a:cubicBezTo>
                  <a:pt x="14974" y="5312"/>
                  <a:pt x="14975" y="5322"/>
                  <a:pt x="14976" y="5331"/>
                </a:cubicBezTo>
                <a:cubicBezTo>
                  <a:pt x="14982" y="5562"/>
                  <a:pt x="14975" y="5321"/>
                  <a:pt x="14976" y="5331"/>
                </a:cubicBezTo>
                <a:close/>
                <a:moveTo>
                  <a:pt x="14975" y="6408"/>
                </a:moveTo>
                <a:cubicBezTo>
                  <a:pt x="14984" y="6430"/>
                  <a:pt x="14983" y="6441"/>
                  <a:pt x="14972" y="6441"/>
                </a:cubicBezTo>
                <a:cubicBezTo>
                  <a:pt x="14973" y="6430"/>
                  <a:pt x="14974" y="6419"/>
                  <a:pt x="14975" y="6408"/>
                </a:cubicBezTo>
                <a:close/>
                <a:moveTo>
                  <a:pt x="14708" y="4559"/>
                </a:moveTo>
                <a:cubicBezTo>
                  <a:pt x="14713" y="4560"/>
                  <a:pt x="14719" y="4561"/>
                  <a:pt x="14724" y="4562"/>
                </a:cubicBezTo>
                <a:cubicBezTo>
                  <a:pt x="14702" y="4562"/>
                  <a:pt x="14684" y="4562"/>
                  <a:pt x="14662" y="4565"/>
                </a:cubicBezTo>
                <a:cubicBezTo>
                  <a:pt x="14677" y="4563"/>
                  <a:pt x="14693" y="4561"/>
                  <a:pt x="14708" y="4559"/>
                </a:cubicBezTo>
                <a:cubicBezTo>
                  <a:pt x="14714" y="4561"/>
                  <a:pt x="14693" y="4561"/>
                  <a:pt x="14708" y="4559"/>
                </a:cubicBezTo>
                <a:close/>
                <a:moveTo>
                  <a:pt x="14692" y="6598"/>
                </a:moveTo>
                <a:cubicBezTo>
                  <a:pt x="14664" y="6590"/>
                  <a:pt x="14709" y="6611"/>
                  <a:pt x="14711" y="6612"/>
                </a:cubicBezTo>
                <a:cubicBezTo>
                  <a:pt x="14705" y="6608"/>
                  <a:pt x="14698" y="6603"/>
                  <a:pt x="14692" y="6598"/>
                </a:cubicBezTo>
                <a:cubicBezTo>
                  <a:pt x="14689" y="6597"/>
                  <a:pt x="14699" y="6604"/>
                  <a:pt x="14692" y="6598"/>
                </a:cubicBezTo>
                <a:close/>
                <a:moveTo>
                  <a:pt x="14703" y="6652"/>
                </a:moveTo>
                <a:cubicBezTo>
                  <a:pt x="14696" y="6655"/>
                  <a:pt x="14689" y="6658"/>
                  <a:pt x="14682" y="6661"/>
                </a:cubicBezTo>
                <a:cubicBezTo>
                  <a:pt x="14688" y="6655"/>
                  <a:pt x="14695" y="6652"/>
                  <a:pt x="14703" y="6652"/>
                </a:cubicBezTo>
                <a:cubicBezTo>
                  <a:pt x="14696" y="6658"/>
                  <a:pt x="14703" y="6652"/>
                  <a:pt x="14703" y="6652"/>
                </a:cubicBezTo>
                <a:close/>
                <a:moveTo>
                  <a:pt x="14680" y="6772"/>
                </a:moveTo>
                <a:cubicBezTo>
                  <a:pt x="14752" y="6786"/>
                  <a:pt x="14730" y="6720"/>
                  <a:pt x="14738" y="6678"/>
                </a:cubicBezTo>
                <a:cubicBezTo>
                  <a:pt x="14730" y="6720"/>
                  <a:pt x="14753" y="6786"/>
                  <a:pt x="14680" y="6772"/>
                </a:cubicBezTo>
                <a:cubicBezTo>
                  <a:pt x="14706" y="6777"/>
                  <a:pt x="14706" y="6777"/>
                  <a:pt x="14680" y="6772"/>
                </a:cubicBezTo>
                <a:close/>
                <a:moveTo>
                  <a:pt x="14833" y="6752"/>
                </a:moveTo>
                <a:cubicBezTo>
                  <a:pt x="14820" y="6756"/>
                  <a:pt x="14837" y="6735"/>
                  <a:pt x="14833" y="6752"/>
                </a:cubicBezTo>
                <a:cubicBezTo>
                  <a:pt x="14830" y="6753"/>
                  <a:pt x="14834" y="6749"/>
                  <a:pt x="14833" y="6752"/>
                </a:cubicBezTo>
                <a:close/>
                <a:moveTo>
                  <a:pt x="14849" y="6586"/>
                </a:moveTo>
                <a:cubicBezTo>
                  <a:pt x="14811" y="6586"/>
                  <a:pt x="14758" y="6573"/>
                  <a:pt x="14739" y="6605"/>
                </a:cubicBezTo>
                <a:cubicBezTo>
                  <a:pt x="14763" y="6565"/>
                  <a:pt x="14908" y="6588"/>
                  <a:pt x="14957" y="6589"/>
                </a:cubicBezTo>
                <a:cubicBezTo>
                  <a:pt x="14921" y="6588"/>
                  <a:pt x="14885" y="6588"/>
                  <a:pt x="14849" y="6586"/>
                </a:cubicBezTo>
                <a:close/>
                <a:moveTo>
                  <a:pt x="15010" y="6758"/>
                </a:moveTo>
                <a:cubicBezTo>
                  <a:pt x="14972" y="6747"/>
                  <a:pt x="14956" y="6748"/>
                  <a:pt x="14918" y="6759"/>
                </a:cubicBezTo>
                <a:cubicBezTo>
                  <a:pt x="14981" y="6741"/>
                  <a:pt x="14968" y="6713"/>
                  <a:pt x="14971" y="6650"/>
                </a:cubicBezTo>
                <a:cubicBezTo>
                  <a:pt x="14971" y="6660"/>
                  <a:pt x="14961" y="6738"/>
                  <a:pt x="14967" y="6745"/>
                </a:cubicBezTo>
                <a:cubicBezTo>
                  <a:pt x="14972" y="6751"/>
                  <a:pt x="15010" y="6752"/>
                  <a:pt x="15010" y="6758"/>
                </a:cubicBezTo>
                <a:cubicBezTo>
                  <a:pt x="14996" y="6754"/>
                  <a:pt x="15010" y="6758"/>
                  <a:pt x="15010" y="6758"/>
                </a:cubicBezTo>
                <a:close/>
                <a:moveTo>
                  <a:pt x="15041" y="6102"/>
                </a:moveTo>
                <a:cubicBezTo>
                  <a:pt x="15041" y="6107"/>
                  <a:pt x="15041" y="6113"/>
                  <a:pt x="15041" y="6118"/>
                </a:cubicBezTo>
                <a:cubicBezTo>
                  <a:pt x="15041" y="6113"/>
                  <a:pt x="15041" y="6107"/>
                  <a:pt x="15041" y="6102"/>
                </a:cubicBezTo>
                <a:close/>
                <a:moveTo>
                  <a:pt x="15051" y="6521"/>
                </a:moveTo>
                <a:cubicBezTo>
                  <a:pt x="15051" y="6392"/>
                  <a:pt x="15045" y="6264"/>
                  <a:pt x="15042" y="6136"/>
                </a:cubicBezTo>
                <a:cubicBezTo>
                  <a:pt x="15045" y="6264"/>
                  <a:pt x="15051" y="6392"/>
                  <a:pt x="15051" y="6521"/>
                </a:cubicBezTo>
                <a:close/>
                <a:moveTo>
                  <a:pt x="15082" y="5365"/>
                </a:moveTo>
                <a:cubicBezTo>
                  <a:pt x="15088" y="5608"/>
                  <a:pt x="15093" y="5850"/>
                  <a:pt x="15098" y="6092"/>
                </a:cubicBezTo>
                <a:cubicBezTo>
                  <a:pt x="15093" y="5850"/>
                  <a:pt x="15088" y="5608"/>
                  <a:pt x="15082" y="5365"/>
                </a:cubicBezTo>
                <a:close/>
                <a:moveTo>
                  <a:pt x="15780" y="5556"/>
                </a:moveTo>
                <a:cubicBezTo>
                  <a:pt x="15786" y="5557"/>
                  <a:pt x="15702" y="5553"/>
                  <a:pt x="15702" y="5555"/>
                </a:cubicBezTo>
                <a:cubicBezTo>
                  <a:pt x="15728" y="5556"/>
                  <a:pt x="15754" y="5553"/>
                  <a:pt x="15780" y="5556"/>
                </a:cubicBezTo>
                <a:cubicBezTo>
                  <a:pt x="15754" y="5553"/>
                  <a:pt x="15754" y="5553"/>
                  <a:pt x="15780" y="5556"/>
                </a:cubicBezTo>
                <a:close/>
                <a:moveTo>
                  <a:pt x="15627" y="3347"/>
                </a:moveTo>
                <a:cubicBezTo>
                  <a:pt x="15630" y="3336"/>
                  <a:pt x="15635" y="3328"/>
                  <a:pt x="15649" y="3331"/>
                </a:cubicBezTo>
                <a:cubicBezTo>
                  <a:pt x="15649" y="3405"/>
                  <a:pt x="15649" y="3479"/>
                  <a:pt x="15649" y="3554"/>
                </a:cubicBezTo>
                <a:cubicBezTo>
                  <a:pt x="15649" y="3595"/>
                  <a:pt x="15665" y="3736"/>
                  <a:pt x="15627" y="3736"/>
                </a:cubicBezTo>
                <a:cubicBezTo>
                  <a:pt x="15627" y="3606"/>
                  <a:pt x="15627" y="3477"/>
                  <a:pt x="15627" y="3347"/>
                </a:cubicBezTo>
                <a:cubicBezTo>
                  <a:pt x="15630" y="3336"/>
                  <a:pt x="15627" y="3477"/>
                  <a:pt x="15627" y="3347"/>
                </a:cubicBezTo>
                <a:close/>
                <a:moveTo>
                  <a:pt x="15281" y="6427"/>
                </a:moveTo>
                <a:cubicBezTo>
                  <a:pt x="15265" y="6460"/>
                  <a:pt x="15253" y="6473"/>
                  <a:pt x="15261" y="6510"/>
                </a:cubicBezTo>
                <a:cubicBezTo>
                  <a:pt x="15252" y="6470"/>
                  <a:pt x="15254" y="6428"/>
                  <a:pt x="15253" y="6387"/>
                </a:cubicBezTo>
                <a:cubicBezTo>
                  <a:pt x="15254" y="6418"/>
                  <a:pt x="15255" y="6448"/>
                  <a:pt x="15256" y="6478"/>
                </a:cubicBezTo>
                <a:cubicBezTo>
                  <a:pt x="15264" y="6461"/>
                  <a:pt x="15272" y="6444"/>
                  <a:pt x="15281" y="6427"/>
                </a:cubicBezTo>
                <a:close/>
                <a:moveTo>
                  <a:pt x="15290" y="5606"/>
                </a:moveTo>
                <a:cubicBezTo>
                  <a:pt x="15290" y="5606"/>
                  <a:pt x="15290" y="5606"/>
                  <a:pt x="15290" y="5606"/>
                </a:cubicBezTo>
                <a:cubicBezTo>
                  <a:pt x="15294" y="5615"/>
                  <a:pt x="15294" y="5615"/>
                  <a:pt x="15290" y="5606"/>
                </a:cubicBezTo>
                <a:close/>
                <a:moveTo>
                  <a:pt x="15304" y="6286"/>
                </a:moveTo>
                <a:cubicBezTo>
                  <a:pt x="15304" y="6286"/>
                  <a:pt x="15304" y="6286"/>
                  <a:pt x="15304" y="6286"/>
                </a:cubicBezTo>
                <a:cubicBezTo>
                  <a:pt x="15306" y="6289"/>
                  <a:pt x="15309" y="6293"/>
                  <a:pt x="15311" y="6297"/>
                </a:cubicBezTo>
                <a:cubicBezTo>
                  <a:pt x="15309" y="6293"/>
                  <a:pt x="15306" y="6289"/>
                  <a:pt x="15304" y="6286"/>
                </a:cubicBezTo>
                <a:close/>
                <a:moveTo>
                  <a:pt x="15299" y="5390"/>
                </a:moveTo>
                <a:cubicBezTo>
                  <a:pt x="15290" y="5386"/>
                  <a:pt x="15302" y="5395"/>
                  <a:pt x="15319" y="5427"/>
                </a:cubicBezTo>
                <a:cubicBezTo>
                  <a:pt x="15312" y="5414"/>
                  <a:pt x="15306" y="5402"/>
                  <a:pt x="15299" y="5390"/>
                </a:cubicBezTo>
                <a:cubicBezTo>
                  <a:pt x="15297" y="5389"/>
                  <a:pt x="15306" y="5402"/>
                  <a:pt x="15299" y="5390"/>
                </a:cubicBezTo>
                <a:close/>
                <a:moveTo>
                  <a:pt x="15319" y="5107"/>
                </a:moveTo>
                <a:cubicBezTo>
                  <a:pt x="15318" y="5117"/>
                  <a:pt x="15314" y="5123"/>
                  <a:pt x="15305" y="5127"/>
                </a:cubicBezTo>
                <a:cubicBezTo>
                  <a:pt x="15315" y="5131"/>
                  <a:pt x="15333" y="5062"/>
                  <a:pt x="15361" y="5096"/>
                </a:cubicBezTo>
                <a:cubicBezTo>
                  <a:pt x="15345" y="5084"/>
                  <a:pt x="15330" y="5088"/>
                  <a:pt x="15319" y="5107"/>
                </a:cubicBezTo>
                <a:cubicBezTo>
                  <a:pt x="15315" y="5116"/>
                  <a:pt x="15337" y="5087"/>
                  <a:pt x="15319" y="5107"/>
                </a:cubicBezTo>
                <a:close/>
                <a:moveTo>
                  <a:pt x="15323" y="6580"/>
                </a:moveTo>
                <a:cubicBezTo>
                  <a:pt x="15323" y="6588"/>
                  <a:pt x="15415" y="6595"/>
                  <a:pt x="15429" y="6591"/>
                </a:cubicBezTo>
                <a:cubicBezTo>
                  <a:pt x="15419" y="6594"/>
                  <a:pt x="15323" y="6589"/>
                  <a:pt x="15323" y="6580"/>
                </a:cubicBezTo>
                <a:close/>
                <a:moveTo>
                  <a:pt x="15334" y="6722"/>
                </a:moveTo>
                <a:cubicBezTo>
                  <a:pt x="15334" y="6712"/>
                  <a:pt x="15336" y="6702"/>
                  <a:pt x="15339" y="6693"/>
                </a:cubicBezTo>
                <a:cubicBezTo>
                  <a:pt x="15336" y="6702"/>
                  <a:pt x="15334" y="6712"/>
                  <a:pt x="15334" y="6722"/>
                </a:cubicBezTo>
                <a:close/>
                <a:moveTo>
                  <a:pt x="15373" y="6643"/>
                </a:moveTo>
                <a:cubicBezTo>
                  <a:pt x="15368" y="6638"/>
                  <a:pt x="15363" y="6633"/>
                  <a:pt x="15358" y="6628"/>
                </a:cubicBezTo>
                <a:cubicBezTo>
                  <a:pt x="15389" y="6650"/>
                  <a:pt x="15421" y="6646"/>
                  <a:pt x="15461" y="6648"/>
                </a:cubicBezTo>
                <a:cubicBezTo>
                  <a:pt x="15431" y="6646"/>
                  <a:pt x="15402" y="6645"/>
                  <a:pt x="15373" y="6643"/>
                </a:cubicBezTo>
                <a:cubicBezTo>
                  <a:pt x="15368" y="6637"/>
                  <a:pt x="15402" y="6645"/>
                  <a:pt x="15373" y="6643"/>
                </a:cubicBezTo>
                <a:close/>
                <a:moveTo>
                  <a:pt x="15477" y="4389"/>
                </a:moveTo>
                <a:cubicBezTo>
                  <a:pt x="15490" y="4351"/>
                  <a:pt x="15471" y="4360"/>
                  <a:pt x="15517" y="4372"/>
                </a:cubicBezTo>
                <a:cubicBezTo>
                  <a:pt x="15553" y="4382"/>
                  <a:pt x="15579" y="4417"/>
                  <a:pt x="15597" y="4356"/>
                </a:cubicBezTo>
                <a:cubicBezTo>
                  <a:pt x="15622" y="4399"/>
                  <a:pt x="15683" y="4375"/>
                  <a:pt x="15710" y="4417"/>
                </a:cubicBezTo>
                <a:cubicBezTo>
                  <a:pt x="15652" y="4433"/>
                  <a:pt x="15585" y="4424"/>
                  <a:pt x="15558" y="4492"/>
                </a:cubicBezTo>
                <a:cubicBezTo>
                  <a:pt x="15531" y="4452"/>
                  <a:pt x="15545" y="4385"/>
                  <a:pt x="15477" y="4389"/>
                </a:cubicBezTo>
                <a:cubicBezTo>
                  <a:pt x="15482" y="4376"/>
                  <a:pt x="15549" y="4384"/>
                  <a:pt x="15477" y="4389"/>
                </a:cubicBezTo>
                <a:close/>
                <a:moveTo>
                  <a:pt x="15701" y="6180"/>
                </a:moveTo>
                <a:cubicBezTo>
                  <a:pt x="15691" y="6181"/>
                  <a:pt x="15683" y="6180"/>
                  <a:pt x="15678" y="6178"/>
                </a:cubicBezTo>
                <a:cubicBezTo>
                  <a:pt x="15683" y="6180"/>
                  <a:pt x="15691" y="6181"/>
                  <a:pt x="15701" y="6180"/>
                </a:cubicBezTo>
                <a:close/>
                <a:moveTo>
                  <a:pt x="15600" y="5407"/>
                </a:moveTo>
                <a:cubicBezTo>
                  <a:pt x="15593" y="5399"/>
                  <a:pt x="15578" y="5376"/>
                  <a:pt x="15578" y="5363"/>
                </a:cubicBezTo>
                <a:cubicBezTo>
                  <a:pt x="15583" y="5382"/>
                  <a:pt x="15590" y="5397"/>
                  <a:pt x="15600" y="5407"/>
                </a:cubicBezTo>
                <a:cubicBezTo>
                  <a:pt x="15590" y="5397"/>
                  <a:pt x="15590" y="5397"/>
                  <a:pt x="15600" y="5407"/>
                </a:cubicBezTo>
                <a:close/>
                <a:moveTo>
                  <a:pt x="15734" y="6626"/>
                </a:moveTo>
                <a:cubicBezTo>
                  <a:pt x="15675" y="6670"/>
                  <a:pt x="15564" y="6641"/>
                  <a:pt x="15494" y="6644"/>
                </a:cubicBezTo>
                <a:cubicBezTo>
                  <a:pt x="15541" y="6642"/>
                  <a:pt x="15585" y="6645"/>
                  <a:pt x="15631" y="6646"/>
                </a:cubicBezTo>
                <a:cubicBezTo>
                  <a:pt x="15676" y="6647"/>
                  <a:pt x="15707" y="6629"/>
                  <a:pt x="15748" y="6625"/>
                </a:cubicBezTo>
                <a:cubicBezTo>
                  <a:pt x="15744" y="6625"/>
                  <a:pt x="15739" y="6626"/>
                  <a:pt x="15734" y="6626"/>
                </a:cubicBezTo>
                <a:cubicBezTo>
                  <a:pt x="15678" y="6669"/>
                  <a:pt x="15739" y="6626"/>
                  <a:pt x="15734" y="6626"/>
                </a:cubicBezTo>
                <a:close/>
                <a:moveTo>
                  <a:pt x="15736" y="6284"/>
                </a:moveTo>
                <a:cubicBezTo>
                  <a:pt x="15736" y="6284"/>
                  <a:pt x="15736" y="6284"/>
                  <a:pt x="15736" y="6284"/>
                </a:cubicBezTo>
                <a:cubicBezTo>
                  <a:pt x="15736" y="6258"/>
                  <a:pt x="15740" y="6227"/>
                  <a:pt x="15757" y="6206"/>
                </a:cubicBezTo>
                <a:cubicBezTo>
                  <a:pt x="15740" y="6227"/>
                  <a:pt x="15736" y="6258"/>
                  <a:pt x="15736" y="6284"/>
                </a:cubicBezTo>
                <a:cubicBezTo>
                  <a:pt x="15736" y="6284"/>
                  <a:pt x="15736" y="6250"/>
                  <a:pt x="15736" y="6284"/>
                </a:cubicBezTo>
                <a:close/>
                <a:moveTo>
                  <a:pt x="15795" y="5715"/>
                </a:moveTo>
                <a:cubicBezTo>
                  <a:pt x="15790" y="5717"/>
                  <a:pt x="15785" y="5720"/>
                  <a:pt x="15780" y="5722"/>
                </a:cubicBezTo>
                <a:cubicBezTo>
                  <a:pt x="15796" y="5705"/>
                  <a:pt x="15820" y="5721"/>
                  <a:pt x="15826" y="5738"/>
                </a:cubicBezTo>
                <a:cubicBezTo>
                  <a:pt x="15821" y="5722"/>
                  <a:pt x="15811" y="5715"/>
                  <a:pt x="15795" y="5715"/>
                </a:cubicBezTo>
                <a:cubicBezTo>
                  <a:pt x="15789" y="5716"/>
                  <a:pt x="15812" y="5714"/>
                  <a:pt x="15795" y="5715"/>
                </a:cubicBezTo>
                <a:close/>
                <a:moveTo>
                  <a:pt x="16049" y="5329"/>
                </a:moveTo>
                <a:cubicBezTo>
                  <a:pt x="16039" y="5328"/>
                  <a:pt x="16030" y="5327"/>
                  <a:pt x="16020" y="5327"/>
                </a:cubicBezTo>
                <a:cubicBezTo>
                  <a:pt x="16039" y="5318"/>
                  <a:pt x="16049" y="5319"/>
                  <a:pt x="16049" y="5329"/>
                </a:cubicBezTo>
                <a:close/>
                <a:moveTo>
                  <a:pt x="16055" y="5335"/>
                </a:moveTo>
                <a:cubicBezTo>
                  <a:pt x="16059" y="5339"/>
                  <a:pt x="16063" y="5341"/>
                  <a:pt x="16067" y="5343"/>
                </a:cubicBezTo>
                <a:cubicBezTo>
                  <a:pt x="16063" y="5341"/>
                  <a:pt x="16059" y="5339"/>
                  <a:pt x="16055" y="5335"/>
                </a:cubicBezTo>
                <a:close/>
                <a:moveTo>
                  <a:pt x="16199" y="3798"/>
                </a:moveTo>
                <a:cubicBezTo>
                  <a:pt x="16190" y="3793"/>
                  <a:pt x="16187" y="3785"/>
                  <a:pt x="16189" y="3776"/>
                </a:cubicBezTo>
                <a:cubicBezTo>
                  <a:pt x="16183" y="3788"/>
                  <a:pt x="16200" y="3841"/>
                  <a:pt x="16200" y="3862"/>
                </a:cubicBezTo>
                <a:cubicBezTo>
                  <a:pt x="16201" y="3904"/>
                  <a:pt x="16201" y="3946"/>
                  <a:pt x="16202" y="3989"/>
                </a:cubicBezTo>
                <a:cubicBezTo>
                  <a:pt x="16203" y="4080"/>
                  <a:pt x="16204" y="4172"/>
                  <a:pt x="16206" y="4263"/>
                </a:cubicBezTo>
                <a:cubicBezTo>
                  <a:pt x="16208" y="4439"/>
                  <a:pt x="16210" y="4615"/>
                  <a:pt x="16213" y="4791"/>
                </a:cubicBezTo>
                <a:cubicBezTo>
                  <a:pt x="16218" y="5150"/>
                  <a:pt x="16223" y="5509"/>
                  <a:pt x="16228" y="5868"/>
                </a:cubicBezTo>
                <a:cubicBezTo>
                  <a:pt x="16218" y="5178"/>
                  <a:pt x="16209" y="4488"/>
                  <a:pt x="16199" y="3798"/>
                </a:cubicBezTo>
                <a:cubicBezTo>
                  <a:pt x="16190" y="3791"/>
                  <a:pt x="16209" y="4488"/>
                  <a:pt x="16199" y="3798"/>
                </a:cubicBezTo>
                <a:close/>
                <a:moveTo>
                  <a:pt x="16322" y="6588"/>
                </a:moveTo>
                <a:cubicBezTo>
                  <a:pt x="16355" y="6579"/>
                  <a:pt x="16380" y="6591"/>
                  <a:pt x="16414" y="6591"/>
                </a:cubicBezTo>
                <a:cubicBezTo>
                  <a:pt x="16380" y="6591"/>
                  <a:pt x="16355" y="6579"/>
                  <a:pt x="16322" y="6588"/>
                </a:cubicBezTo>
                <a:close/>
                <a:moveTo>
                  <a:pt x="16412" y="6624"/>
                </a:moveTo>
                <a:cubicBezTo>
                  <a:pt x="16394" y="6631"/>
                  <a:pt x="16377" y="6638"/>
                  <a:pt x="16360" y="6645"/>
                </a:cubicBezTo>
                <a:cubicBezTo>
                  <a:pt x="16400" y="6628"/>
                  <a:pt x="16442" y="6609"/>
                  <a:pt x="16487" y="6613"/>
                </a:cubicBezTo>
                <a:cubicBezTo>
                  <a:pt x="16461" y="6613"/>
                  <a:pt x="16436" y="6617"/>
                  <a:pt x="16412" y="6624"/>
                </a:cubicBezTo>
                <a:cubicBezTo>
                  <a:pt x="16394" y="6631"/>
                  <a:pt x="16437" y="6618"/>
                  <a:pt x="16412" y="6624"/>
                </a:cubicBezTo>
                <a:close/>
                <a:moveTo>
                  <a:pt x="16666" y="6200"/>
                </a:moveTo>
                <a:cubicBezTo>
                  <a:pt x="16674" y="6188"/>
                  <a:pt x="16685" y="6183"/>
                  <a:pt x="16699" y="6183"/>
                </a:cubicBezTo>
                <a:cubicBezTo>
                  <a:pt x="16651" y="6179"/>
                  <a:pt x="16608" y="6232"/>
                  <a:pt x="16605" y="6274"/>
                </a:cubicBezTo>
                <a:cubicBezTo>
                  <a:pt x="16608" y="6235"/>
                  <a:pt x="16625" y="6208"/>
                  <a:pt x="16666" y="6200"/>
                </a:cubicBezTo>
                <a:cubicBezTo>
                  <a:pt x="16674" y="6188"/>
                  <a:pt x="16615" y="6209"/>
                  <a:pt x="16666" y="6200"/>
                </a:cubicBezTo>
                <a:close/>
                <a:moveTo>
                  <a:pt x="16674" y="6241"/>
                </a:moveTo>
                <a:cubicBezTo>
                  <a:pt x="16674" y="6252"/>
                  <a:pt x="16668" y="6260"/>
                  <a:pt x="16657" y="6267"/>
                </a:cubicBezTo>
                <a:cubicBezTo>
                  <a:pt x="16663" y="6259"/>
                  <a:pt x="16668" y="6250"/>
                  <a:pt x="16674" y="6241"/>
                </a:cubicBezTo>
                <a:close/>
                <a:moveTo>
                  <a:pt x="16735" y="6574"/>
                </a:moveTo>
                <a:cubicBezTo>
                  <a:pt x="16695" y="6601"/>
                  <a:pt x="16651" y="6573"/>
                  <a:pt x="16608" y="6572"/>
                </a:cubicBezTo>
                <a:cubicBezTo>
                  <a:pt x="16640" y="6573"/>
                  <a:pt x="16709" y="6606"/>
                  <a:pt x="16735" y="6574"/>
                </a:cubicBezTo>
                <a:cubicBezTo>
                  <a:pt x="16748" y="6558"/>
                  <a:pt x="16728" y="6457"/>
                  <a:pt x="16726" y="6435"/>
                </a:cubicBezTo>
                <a:cubicBezTo>
                  <a:pt x="16729" y="6481"/>
                  <a:pt x="16732" y="6527"/>
                  <a:pt x="16735" y="6574"/>
                </a:cubicBezTo>
                <a:cubicBezTo>
                  <a:pt x="16740" y="6570"/>
                  <a:pt x="16746" y="6567"/>
                  <a:pt x="16751" y="6564"/>
                </a:cubicBezTo>
                <a:cubicBezTo>
                  <a:pt x="16746" y="6567"/>
                  <a:pt x="16740" y="6571"/>
                  <a:pt x="16735" y="6574"/>
                </a:cubicBezTo>
                <a:cubicBezTo>
                  <a:pt x="16694" y="6601"/>
                  <a:pt x="16740" y="6571"/>
                  <a:pt x="16735" y="6574"/>
                </a:cubicBezTo>
                <a:close/>
                <a:moveTo>
                  <a:pt x="17018" y="6643"/>
                </a:moveTo>
                <a:cubicBezTo>
                  <a:pt x="17019" y="6641"/>
                  <a:pt x="17020" y="6632"/>
                  <a:pt x="17018" y="6643"/>
                </a:cubicBezTo>
                <a:cubicBezTo>
                  <a:pt x="17018" y="6643"/>
                  <a:pt x="17018" y="6641"/>
                  <a:pt x="17018" y="6643"/>
                </a:cubicBezTo>
                <a:close/>
                <a:moveTo>
                  <a:pt x="17043" y="6792"/>
                </a:moveTo>
                <a:cubicBezTo>
                  <a:pt x="17048" y="6792"/>
                  <a:pt x="17051" y="6794"/>
                  <a:pt x="17055" y="6799"/>
                </a:cubicBezTo>
                <a:cubicBezTo>
                  <a:pt x="17051" y="6797"/>
                  <a:pt x="17047" y="6794"/>
                  <a:pt x="17043" y="6792"/>
                </a:cubicBezTo>
                <a:close/>
                <a:moveTo>
                  <a:pt x="17160" y="5936"/>
                </a:moveTo>
                <a:cubicBezTo>
                  <a:pt x="17160" y="5936"/>
                  <a:pt x="17163" y="6014"/>
                  <a:pt x="17163" y="6008"/>
                </a:cubicBezTo>
                <a:cubicBezTo>
                  <a:pt x="17162" y="5984"/>
                  <a:pt x="17161" y="5960"/>
                  <a:pt x="17160" y="5936"/>
                </a:cubicBezTo>
                <a:cubicBezTo>
                  <a:pt x="17160" y="5936"/>
                  <a:pt x="17161" y="5960"/>
                  <a:pt x="17160" y="5936"/>
                </a:cubicBezTo>
                <a:close/>
                <a:moveTo>
                  <a:pt x="17229" y="6684"/>
                </a:moveTo>
                <a:cubicBezTo>
                  <a:pt x="17223" y="6684"/>
                  <a:pt x="17217" y="6684"/>
                  <a:pt x="17211" y="6684"/>
                </a:cubicBezTo>
                <a:cubicBezTo>
                  <a:pt x="17223" y="6678"/>
                  <a:pt x="17229" y="6678"/>
                  <a:pt x="17229" y="6684"/>
                </a:cubicBezTo>
                <a:cubicBezTo>
                  <a:pt x="17223" y="6684"/>
                  <a:pt x="17229" y="6684"/>
                  <a:pt x="17229" y="6684"/>
                </a:cubicBezTo>
                <a:close/>
                <a:moveTo>
                  <a:pt x="17341" y="6632"/>
                </a:moveTo>
                <a:cubicBezTo>
                  <a:pt x="17335" y="6629"/>
                  <a:pt x="17329" y="6625"/>
                  <a:pt x="17322" y="6621"/>
                </a:cubicBezTo>
                <a:cubicBezTo>
                  <a:pt x="17328" y="6627"/>
                  <a:pt x="17334" y="6631"/>
                  <a:pt x="17342" y="6632"/>
                </a:cubicBezTo>
                <a:cubicBezTo>
                  <a:pt x="17342" y="6632"/>
                  <a:pt x="17341" y="6632"/>
                  <a:pt x="17341" y="6632"/>
                </a:cubicBezTo>
                <a:cubicBezTo>
                  <a:pt x="17335" y="6629"/>
                  <a:pt x="17341" y="6632"/>
                  <a:pt x="17341" y="6632"/>
                </a:cubicBezTo>
                <a:close/>
                <a:moveTo>
                  <a:pt x="17342" y="6632"/>
                </a:moveTo>
                <a:cubicBezTo>
                  <a:pt x="17342" y="6632"/>
                  <a:pt x="17342" y="6632"/>
                  <a:pt x="17342" y="6632"/>
                </a:cubicBezTo>
                <a:cubicBezTo>
                  <a:pt x="17349" y="6628"/>
                  <a:pt x="17355" y="6624"/>
                  <a:pt x="17361" y="6619"/>
                </a:cubicBezTo>
                <a:cubicBezTo>
                  <a:pt x="17355" y="6624"/>
                  <a:pt x="17349" y="6628"/>
                  <a:pt x="17342" y="6632"/>
                </a:cubicBezTo>
                <a:close/>
                <a:moveTo>
                  <a:pt x="17673" y="6717"/>
                </a:moveTo>
                <a:cubicBezTo>
                  <a:pt x="17672" y="6717"/>
                  <a:pt x="17672" y="6717"/>
                  <a:pt x="17672" y="6717"/>
                </a:cubicBezTo>
                <a:cubicBezTo>
                  <a:pt x="17697" y="6695"/>
                  <a:pt x="17722" y="6700"/>
                  <a:pt x="17747" y="6716"/>
                </a:cubicBezTo>
                <a:cubicBezTo>
                  <a:pt x="17722" y="6700"/>
                  <a:pt x="17697" y="6695"/>
                  <a:pt x="17673" y="6717"/>
                </a:cubicBezTo>
                <a:cubicBezTo>
                  <a:pt x="17672" y="6717"/>
                  <a:pt x="17701" y="6691"/>
                  <a:pt x="17673" y="6717"/>
                </a:cubicBezTo>
                <a:close/>
                <a:moveTo>
                  <a:pt x="17748" y="6716"/>
                </a:moveTo>
                <a:cubicBezTo>
                  <a:pt x="17749" y="6717"/>
                  <a:pt x="17751" y="6718"/>
                  <a:pt x="17752" y="6719"/>
                </a:cubicBezTo>
                <a:cubicBezTo>
                  <a:pt x="17751" y="6718"/>
                  <a:pt x="17749" y="6717"/>
                  <a:pt x="17748" y="6716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800">
                <a:solidFill>
                  <a:schemeClr val="lt1"/>
                </a:solidFill>
              </a:defRPr>
            </a:lvl1pPr>
          </a:lstStyle>
          <a:p>
            <a:pPr lvl="0" algn="ctr"/>
            <a:r>
              <a:rPr lang="ru-RU" dirty="0" err="1" smtClean="0"/>
              <a:t>ыф</a:t>
            </a:r>
            <a:endParaRPr lang="ru-RU" dirty="0"/>
          </a:p>
        </p:txBody>
      </p:sp>
      <p:sp>
        <p:nvSpPr>
          <p:cNvPr id="6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292101" y="801012"/>
            <a:ext cx="3312152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63"/>
          <p:cNvSpPr>
            <a:spLocks noGrp="1" noEditPoints="1"/>
          </p:cNvSpPr>
          <p:nvPr>
            <p:ph type="pic" sz="quarter" idx="34"/>
          </p:nvPr>
        </p:nvSpPr>
        <p:spPr bwMode="auto">
          <a:xfrm>
            <a:off x="0" y="585013"/>
            <a:ext cx="12192000" cy="6270680"/>
          </a:xfrm>
          <a:custGeom>
            <a:avLst/>
            <a:gdLst>
              <a:gd name="T0" fmla="*/ 1970 w 2042"/>
              <a:gd name="T1" fmla="*/ 530 h 993"/>
              <a:gd name="T2" fmla="*/ 2037 w 2042"/>
              <a:gd name="T3" fmla="*/ 365 h 993"/>
              <a:gd name="T4" fmla="*/ 1936 w 2042"/>
              <a:gd name="T5" fmla="*/ 306 h 993"/>
              <a:gd name="T6" fmla="*/ 1887 w 2042"/>
              <a:gd name="T7" fmla="*/ 307 h 993"/>
              <a:gd name="T8" fmla="*/ 1935 w 2042"/>
              <a:gd name="T9" fmla="*/ 376 h 993"/>
              <a:gd name="T10" fmla="*/ 1772 w 2042"/>
              <a:gd name="T11" fmla="*/ 466 h 993"/>
              <a:gd name="T12" fmla="*/ 1823 w 2042"/>
              <a:gd name="T13" fmla="*/ 277 h 993"/>
              <a:gd name="T14" fmla="*/ 1989 w 2042"/>
              <a:gd name="T15" fmla="*/ 155 h 993"/>
              <a:gd name="T16" fmla="*/ 1915 w 2042"/>
              <a:gd name="T17" fmla="*/ 92 h 993"/>
              <a:gd name="T18" fmla="*/ 1831 w 2042"/>
              <a:gd name="T19" fmla="*/ 11 h 993"/>
              <a:gd name="T20" fmla="*/ 1808 w 2042"/>
              <a:gd name="T21" fmla="*/ 31 h 993"/>
              <a:gd name="T22" fmla="*/ 1942 w 2042"/>
              <a:gd name="T23" fmla="*/ 137 h 993"/>
              <a:gd name="T24" fmla="*/ 1814 w 2042"/>
              <a:gd name="T25" fmla="*/ 135 h 993"/>
              <a:gd name="T26" fmla="*/ 1642 w 2042"/>
              <a:gd name="T27" fmla="*/ 349 h 993"/>
              <a:gd name="T28" fmla="*/ 1770 w 2042"/>
              <a:gd name="T29" fmla="*/ 116 h 993"/>
              <a:gd name="T30" fmla="*/ 1594 w 2042"/>
              <a:gd name="T31" fmla="*/ 97 h 993"/>
              <a:gd name="T32" fmla="*/ 1403 w 2042"/>
              <a:gd name="T33" fmla="*/ 62 h 993"/>
              <a:gd name="T34" fmla="*/ 1333 w 2042"/>
              <a:gd name="T35" fmla="*/ 208 h 993"/>
              <a:gd name="T36" fmla="*/ 1143 w 2042"/>
              <a:gd name="T37" fmla="*/ 266 h 993"/>
              <a:gd name="T38" fmla="*/ 1003 w 2042"/>
              <a:gd name="T39" fmla="*/ 622 h 993"/>
              <a:gd name="T40" fmla="*/ 490 w 2042"/>
              <a:gd name="T41" fmla="*/ 511 h 993"/>
              <a:gd name="T42" fmla="*/ 540 w 2042"/>
              <a:gd name="T43" fmla="*/ 730 h 993"/>
              <a:gd name="T44" fmla="*/ 371 w 2042"/>
              <a:gd name="T45" fmla="*/ 831 h 993"/>
              <a:gd name="T46" fmla="*/ 1335 w 2042"/>
              <a:gd name="T47" fmla="*/ 949 h 993"/>
              <a:gd name="T48" fmla="*/ 2037 w 2042"/>
              <a:gd name="T49" fmla="*/ 661 h 993"/>
              <a:gd name="T50" fmla="*/ 1977 w 2042"/>
              <a:gd name="T51" fmla="*/ 395 h 993"/>
              <a:gd name="T52" fmla="*/ 1975 w 2042"/>
              <a:gd name="T53" fmla="*/ 259 h 993"/>
              <a:gd name="T54" fmla="*/ 1917 w 2042"/>
              <a:gd name="T55" fmla="*/ 438 h 993"/>
              <a:gd name="T56" fmla="*/ 1933 w 2042"/>
              <a:gd name="T57" fmla="*/ 28 h 993"/>
              <a:gd name="T58" fmla="*/ 1978 w 2042"/>
              <a:gd name="T59" fmla="*/ 127 h 993"/>
              <a:gd name="T60" fmla="*/ 1455 w 2042"/>
              <a:gd name="T61" fmla="*/ 93 h 993"/>
              <a:gd name="T62" fmla="*/ 219 w 2042"/>
              <a:gd name="T63" fmla="*/ 868 h 993"/>
              <a:gd name="T64" fmla="*/ 1956 w 2042"/>
              <a:gd name="T65" fmla="*/ 624 h 993"/>
              <a:gd name="T66" fmla="*/ 1790 w 2042"/>
              <a:gd name="T67" fmla="*/ 657 h 993"/>
              <a:gd name="T68" fmla="*/ 1666 w 2042"/>
              <a:gd name="T69" fmla="*/ 643 h 993"/>
              <a:gd name="T70" fmla="*/ 1822 w 2042"/>
              <a:gd name="T71" fmla="*/ 535 h 993"/>
              <a:gd name="T72" fmla="*/ 1596 w 2042"/>
              <a:gd name="T73" fmla="*/ 606 h 993"/>
              <a:gd name="T74" fmla="*/ 1591 w 2042"/>
              <a:gd name="T75" fmla="*/ 216 h 993"/>
              <a:gd name="T76" fmla="*/ 1554 w 2042"/>
              <a:gd name="T77" fmla="*/ 391 h 993"/>
              <a:gd name="T78" fmla="*/ 1504 w 2042"/>
              <a:gd name="T79" fmla="*/ 278 h 993"/>
              <a:gd name="T80" fmla="*/ 1504 w 2042"/>
              <a:gd name="T81" fmla="*/ 363 h 993"/>
              <a:gd name="T82" fmla="*/ 1456 w 2042"/>
              <a:gd name="T83" fmla="*/ 320 h 993"/>
              <a:gd name="T84" fmla="*/ 1373 w 2042"/>
              <a:gd name="T85" fmla="*/ 129 h 993"/>
              <a:gd name="T86" fmla="*/ 1348 w 2042"/>
              <a:gd name="T87" fmla="*/ 187 h 993"/>
              <a:gd name="T88" fmla="*/ 1401 w 2042"/>
              <a:gd name="T89" fmla="*/ 470 h 993"/>
              <a:gd name="T90" fmla="*/ 1435 w 2042"/>
              <a:gd name="T91" fmla="*/ 487 h 993"/>
              <a:gd name="T92" fmla="*/ 1268 w 2042"/>
              <a:gd name="T93" fmla="*/ 261 h 993"/>
              <a:gd name="T94" fmla="*/ 1222 w 2042"/>
              <a:gd name="T95" fmla="*/ 667 h 993"/>
              <a:gd name="T96" fmla="*/ 1036 w 2042"/>
              <a:gd name="T97" fmla="*/ 632 h 993"/>
              <a:gd name="T98" fmla="*/ 838 w 2042"/>
              <a:gd name="T99" fmla="*/ 622 h 993"/>
              <a:gd name="T100" fmla="*/ 955 w 2042"/>
              <a:gd name="T101" fmla="*/ 717 h 993"/>
              <a:gd name="T102" fmla="*/ 738 w 2042"/>
              <a:gd name="T103" fmla="*/ 711 h 993"/>
              <a:gd name="T104" fmla="*/ 496 w 2042"/>
              <a:gd name="T105" fmla="*/ 755 h 993"/>
              <a:gd name="T106" fmla="*/ 1137 w 2042"/>
              <a:gd name="T107" fmla="*/ 783 h 993"/>
              <a:gd name="T108" fmla="*/ 908 w 2042"/>
              <a:gd name="T109" fmla="*/ 813 h 993"/>
              <a:gd name="T110" fmla="*/ 1589 w 2042"/>
              <a:gd name="T111" fmla="*/ 633 h 993"/>
              <a:gd name="T112" fmla="*/ 1670 w 2042"/>
              <a:gd name="T113" fmla="*/ 632 h 993"/>
              <a:gd name="T114" fmla="*/ 1516 w 2042"/>
              <a:gd name="T115" fmla="*/ 698 h 993"/>
              <a:gd name="T116" fmla="*/ 1383 w 2042"/>
              <a:gd name="T117" fmla="*/ 756 h 993"/>
              <a:gd name="T118" fmla="*/ 1451 w 2042"/>
              <a:gd name="T119" fmla="*/ 782 h 993"/>
              <a:gd name="T120" fmla="*/ 1551 w 2042"/>
              <a:gd name="T121" fmla="*/ 682 h 993"/>
              <a:gd name="T122" fmla="*/ 1951 w 2042"/>
              <a:gd name="T123" fmla="*/ 710 h 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42" h="993">
                <a:moveTo>
                  <a:pt x="2037" y="661"/>
                </a:moveTo>
                <a:cubicBezTo>
                  <a:pt x="2022" y="663"/>
                  <a:pt x="1999" y="669"/>
                  <a:pt x="1985" y="664"/>
                </a:cubicBezTo>
                <a:cubicBezTo>
                  <a:pt x="2000" y="659"/>
                  <a:pt x="2032" y="657"/>
                  <a:pt x="2037" y="647"/>
                </a:cubicBezTo>
                <a:cubicBezTo>
                  <a:pt x="2040" y="639"/>
                  <a:pt x="2039" y="603"/>
                  <a:pt x="2030" y="605"/>
                </a:cubicBezTo>
                <a:cubicBezTo>
                  <a:pt x="2026" y="612"/>
                  <a:pt x="2017" y="614"/>
                  <a:pt x="2009" y="611"/>
                </a:cubicBezTo>
                <a:cubicBezTo>
                  <a:pt x="2016" y="609"/>
                  <a:pt x="2023" y="607"/>
                  <a:pt x="2030" y="605"/>
                </a:cubicBezTo>
                <a:cubicBezTo>
                  <a:pt x="2042" y="606"/>
                  <a:pt x="2037" y="575"/>
                  <a:pt x="2037" y="565"/>
                </a:cubicBezTo>
                <a:cubicBezTo>
                  <a:pt x="2016" y="571"/>
                  <a:pt x="1982" y="589"/>
                  <a:pt x="1961" y="583"/>
                </a:cubicBezTo>
                <a:cubicBezTo>
                  <a:pt x="1975" y="576"/>
                  <a:pt x="1991" y="573"/>
                  <a:pt x="2006" y="569"/>
                </a:cubicBezTo>
                <a:cubicBezTo>
                  <a:pt x="2012" y="567"/>
                  <a:pt x="2025" y="566"/>
                  <a:pt x="2030" y="562"/>
                </a:cubicBezTo>
                <a:cubicBezTo>
                  <a:pt x="2039" y="557"/>
                  <a:pt x="2037" y="549"/>
                  <a:pt x="2037" y="537"/>
                </a:cubicBezTo>
                <a:cubicBezTo>
                  <a:pt x="2019" y="538"/>
                  <a:pt x="1995" y="547"/>
                  <a:pt x="1980" y="556"/>
                </a:cubicBezTo>
                <a:cubicBezTo>
                  <a:pt x="1982" y="557"/>
                  <a:pt x="1985" y="558"/>
                  <a:pt x="1987" y="559"/>
                </a:cubicBezTo>
                <a:cubicBezTo>
                  <a:pt x="1974" y="568"/>
                  <a:pt x="1960" y="560"/>
                  <a:pt x="1946" y="565"/>
                </a:cubicBezTo>
                <a:cubicBezTo>
                  <a:pt x="1937" y="568"/>
                  <a:pt x="1929" y="575"/>
                  <a:pt x="1919" y="578"/>
                </a:cubicBezTo>
                <a:cubicBezTo>
                  <a:pt x="1913" y="580"/>
                  <a:pt x="1905" y="582"/>
                  <a:pt x="1902" y="582"/>
                </a:cubicBezTo>
                <a:cubicBezTo>
                  <a:pt x="1900" y="582"/>
                  <a:pt x="1898" y="580"/>
                  <a:pt x="1894" y="579"/>
                </a:cubicBezTo>
                <a:cubicBezTo>
                  <a:pt x="1892" y="580"/>
                  <a:pt x="1890" y="580"/>
                  <a:pt x="1887" y="580"/>
                </a:cubicBezTo>
                <a:cubicBezTo>
                  <a:pt x="1890" y="579"/>
                  <a:pt x="1892" y="579"/>
                  <a:pt x="1894" y="579"/>
                </a:cubicBezTo>
                <a:cubicBezTo>
                  <a:pt x="1917" y="574"/>
                  <a:pt x="1940" y="564"/>
                  <a:pt x="1961" y="556"/>
                </a:cubicBezTo>
                <a:cubicBezTo>
                  <a:pt x="1979" y="549"/>
                  <a:pt x="2042" y="538"/>
                  <a:pt x="2037" y="515"/>
                </a:cubicBezTo>
                <a:cubicBezTo>
                  <a:pt x="2009" y="517"/>
                  <a:pt x="1978" y="536"/>
                  <a:pt x="1953" y="547"/>
                </a:cubicBezTo>
                <a:cubicBezTo>
                  <a:pt x="1951" y="541"/>
                  <a:pt x="1938" y="548"/>
                  <a:pt x="1930" y="546"/>
                </a:cubicBezTo>
                <a:cubicBezTo>
                  <a:pt x="1941" y="542"/>
                  <a:pt x="1949" y="539"/>
                  <a:pt x="1959" y="535"/>
                </a:cubicBezTo>
                <a:cubicBezTo>
                  <a:pt x="1963" y="534"/>
                  <a:pt x="1966" y="531"/>
                  <a:pt x="1970" y="530"/>
                </a:cubicBezTo>
                <a:cubicBezTo>
                  <a:pt x="1974" y="530"/>
                  <a:pt x="1977" y="532"/>
                  <a:pt x="1979" y="531"/>
                </a:cubicBezTo>
                <a:cubicBezTo>
                  <a:pt x="1991" y="527"/>
                  <a:pt x="2034" y="514"/>
                  <a:pt x="2037" y="504"/>
                </a:cubicBezTo>
                <a:cubicBezTo>
                  <a:pt x="2026" y="507"/>
                  <a:pt x="2017" y="515"/>
                  <a:pt x="2006" y="513"/>
                </a:cubicBezTo>
                <a:cubicBezTo>
                  <a:pt x="2004" y="515"/>
                  <a:pt x="2005" y="515"/>
                  <a:pt x="2006" y="513"/>
                </a:cubicBezTo>
                <a:cubicBezTo>
                  <a:pt x="2025" y="501"/>
                  <a:pt x="2037" y="501"/>
                  <a:pt x="2037" y="478"/>
                </a:cubicBezTo>
                <a:cubicBezTo>
                  <a:pt x="2007" y="483"/>
                  <a:pt x="1984" y="513"/>
                  <a:pt x="1957" y="523"/>
                </a:cubicBezTo>
                <a:cubicBezTo>
                  <a:pt x="1925" y="536"/>
                  <a:pt x="1891" y="542"/>
                  <a:pt x="1862" y="561"/>
                </a:cubicBezTo>
                <a:cubicBezTo>
                  <a:pt x="1860" y="553"/>
                  <a:pt x="1851" y="554"/>
                  <a:pt x="1844" y="554"/>
                </a:cubicBezTo>
                <a:cubicBezTo>
                  <a:pt x="1845" y="552"/>
                  <a:pt x="1846" y="550"/>
                  <a:pt x="1846" y="550"/>
                </a:cubicBezTo>
                <a:cubicBezTo>
                  <a:pt x="1862" y="554"/>
                  <a:pt x="1882" y="537"/>
                  <a:pt x="1899" y="531"/>
                </a:cubicBezTo>
                <a:cubicBezTo>
                  <a:pt x="1890" y="533"/>
                  <a:pt x="1887" y="524"/>
                  <a:pt x="1876" y="528"/>
                </a:cubicBezTo>
                <a:cubicBezTo>
                  <a:pt x="1895" y="515"/>
                  <a:pt x="1912" y="493"/>
                  <a:pt x="1933" y="485"/>
                </a:cubicBezTo>
                <a:cubicBezTo>
                  <a:pt x="1931" y="485"/>
                  <a:pt x="1928" y="485"/>
                  <a:pt x="1926" y="485"/>
                </a:cubicBezTo>
                <a:cubicBezTo>
                  <a:pt x="1934" y="476"/>
                  <a:pt x="1941" y="467"/>
                  <a:pt x="1951" y="463"/>
                </a:cubicBezTo>
                <a:cubicBezTo>
                  <a:pt x="1957" y="461"/>
                  <a:pt x="1963" y="463"/>
                  <a:pt x="1968" y="457"/>
                </a:cubicBezTo>
                <a:cubicBezTo>
                  <a:pt x="1968" y="457"/>
                  <a:pt x="1964" y="456"/>
                  <a:pt x="1964" y="455"/>
                </a:cubicBezTo>
                <a:cubicBezTo>
                  <a:pt x="1971" y="450"/>
                  <a:pt x="1978" y="445"/>
                  <a:pt x="1982" y="438"/>
                </a:cubicBezTo>
                <a:cubicBezTo>
                  <a:pt x="1971" y="445"/>
                  <a:pt x="1960" y="453"/>
                  <a:pt x="1948" y="460"/>
                </a:cubicBezTo>
                <a:cubicBezTo>
                  <a:pt x="1963" y="442"/>
                  <a:pt x="1978" y="429"/>
                  <a:pt x="1992" y="415"/>
                </a:cubicBezTo>
                <a:cubicBezTo>
                  <a:pt x="1998" y="409"/>
                  <a:pt x="2004" y="404"/>
                  <a:pt x="2010" y="399"/>
                </a:cubicBezTo>
                <a:cubicBezTo>
                  <a:pt x="2014" y="395"/>
                  <a:pt x="2026" y="401"/>
                  <a:pt x="2017" y="393"/>
                </a:cubicBezTo>
                <a:cubicBezTo>
                  <a:pt x="2019" y="391"/>
                  <a:pt x="2021" y="388"/>
                  <a:pt x="2023" y="387"/>
                </a:cubicBezTo>
                <a:cubicBezTo>
                  <a:pt x="2021" y="387"/>
                  <a:pt x="2020" y="386"/>
                  <a:pt x="2019" y="385"/>
                </a:cubicBezTo>
                <a:cubicBezTo>
                  <a:pt x="2026" y="376"/>
                  <a:pt x="2036" y="372"/>
                  <a:pt x="2029" y="361"/>
                </a:cubicBezTo>
                <a:cubicBezTo>
                  <a:pt x="2031" y="362"/>
                  <a:pt x="2034" y="362"/>
                  <a:pt x="2037" y="365"/>
                </a:cubicBezTo>
                <a:cubicBezTo>
                  <a:pt x="2039" y="355"/>
                  <a:pt x="2032" y="352"/>
                  <a:pt x="2032" y="344"/>
                </a:cubicBezTo>
                <a:cubicBezTo>
                  <a:pt x="2032" y="338"/>
                  <a:pt x="2037" y="336"/>
                  <a:pt x="2037" y="329"/>
                </a:cubicBezTo>
                <a:cubicBezTo>
                  <a:pt x="2028" y="332"/>
                  <a:pt x="2023" y="341"/>
                  <a:pt x="2024" y="350"/>
                </a:cubicBezTo>
                <a:cubicBezTo>
                  <a:pt x="2024" y="346"/>
                  <a:pt x="2019" y="341"/>
                  <a:pt x="2019" y="338"/>
                </a:cubicBezTo>
                <a:cubicBezTo>
                  <a:pt x="2019" y="335"/>
                  <a:pt x="2018" y="335"/>
                  <a:pt x="2018" y="335"/>
                </a:cubicBezTo>
                <a:cubicBezTo>
                  <a:pt x="2017" y="336"/>
                  <a:pt x="2017" y="335"/>
                  <a:pt x="2018" y="335"/>
                </a:cubicBezTo>
                <a:cubicBezTo>
                  <a:pt x="2018" y="335"/>
                  <a:pt x="2018" y="334"/>
                  <a:pt x="2019" y="332"/>
                </a:cubicBezTo>
                <a:cubicBezTo>
                  <a:pt x="2018" y="334"/>
                  <a:pt x="2028" y="321"/>
                  <a:pt x="2029" y="320"/>
                </a:cubicBezTo>
                <a:cubicBezTo>
                  <a:pt x="2035" y="311"/>
                  <a:pt x="2034" y="320"/>
                  <a:pt x="2037" y="305"/>
                </a:cubicBezTo>
                <a:cubicBezTo>
                  <a:pt x="2041" y="283"/>
                  <a:pt x="2037" y="256"/>
                  <a:pt x="2037" y="234"/>
                </a:cubicBezTo>
                <a:cubicBezTo>
                  <a:pt x="2037" y="226"/>
                  <a:pt x="2035" y="203"/>
                  <a:pt x="2022" y="217"/>
                </a:cubicBezTo>
                <a:cubicBezTo>
                  <a:pt x="2023" y="214"/>
                  <a:pt x="2022" y="211"/>
                  <a:pt x="2023" y="208"/>
                </a:cubicBezTo>
                <a:cubicBezTo>
                  <a:pt x="2007" y="218"/>
                  <a:pt x="2030" y="226"/>
                  <a:pt x="2017" y="236"/>
                </a:cubicBezTo>
                <a:cubicBezTo>
                  <a:pt x="2005" y="245"/>
                  <a:pt x="2002" y="224"/>
                  <a:pt x="2008" y="214"/>
                </a:cubicBezTo>
                <a:cubicBezTo>
                  <a:pt x="2001" y="218"/>
                  <a:pt x="1988" y="233"/>
                  <a:pt x="1993" y="217"/>
                </a:cubicBezTo>
                <a:cubicBezTo>
                  <a:pt x="1996" y="205"/>
                  <a:pt x="2019" y="198"/>
                  <a:pt x="2010" y="185"/>
                </a:cubicBezTo>
                <a:cubicBezTo>
                  <a:pt x="2001" y="190"/>
                  <a:pt x="1991" y="195"/>
                  <a:pt x="1991" y="207"/>
                </a:cubicBezTo>
                <a:cubicBezTo>
                  <a:pt x="1993" y="207"/>
                  <a:pt x="1993" y="205"/>
                  <a:pt x="1995" y="205"/>
                </a:cubicBezTo>
                <a:cubicBezTo>
                  <a:pt x="1986" y="211"/>
                  <a:pt x="1990" y="215"/>
                  <a:pt x="1985" y="224"/>
                </a:cubicBezTo>
                <a:cubicBezTo>
                  <a:pt x="1983" y="228"/>
                  <a:pt x="1979" y="233"/>
                  <a:pt x="1975" y="242"/>
                </a:cubicBezTo>
                <a:cubicBezTo>
                  <a:pt x="1971" y="251"/>
                  <a:pt x="1970" y="257"/>
                  <a:pt x="1971" y="265"/>
                </a:cubicBezTo>
                <a:cubicBezTo>
                  <a:pt x="1971" y="271"/>
                  <a:pt x="1974" y="287"/>
                  <a:pt x="1966" y="274"/>
                </a:cubicBezTo>
                <a:cubicBezTo>
                  <a:pt x="1962" y="279"/>
                  <a:pt x="1960" y="282"/>
                  <a:pt x="1963" y="287"/>
                </a:cubicBezTo>
                <a:cubicBezTo>
                  <a:pt x="1961" y="288"/>
                  <a:pt x="1958" y="288"/>
                  <a:pt x="1956" y="289"/>
                </a:cubicBezTo>
                <a:cubicBezTo>
                  <a:pt x="1964" y="303"/>
                  <a:pt x="1939" y="292"/>
                  <a:pt x="1936" y="306"/>
                </a:cubicBezTo>
                <a:cubicBezTo>
                  <a:pt x="1932" y="297"/>
                  <a:pt x="1963" y="279"/>
                  <a:pt x="1952" y="273"/>
                </a:cubicBezTo>
                <a:cubicBezTo>
                  <a:pt x="1940" y="268"/>
                  <a:pt x="1944" y="283"/>
                  <a:pt x="1943" y="283"/>
                </a:cubicBezTo>
                <a:cubicBezTo>
                  <a:pt x="1939" y="286"/>
                  <a:pt x="1929" y="286"/>
                  <a:pt x="1921" y="278"/>
                </a:cubicBezTo>
                <a:cubicBezTo>
                  <a:pt x="1925" y="272"/>
                  <a:pt x="1924" y="274"/>
                  <a:pt x="1925" y="267"/>
                </a:cubicBezTo>
                <a:cubicBezTo>
                  <a:pt x="1931" y="269"/>
                  <a:pt x="1933" y="266"/>
                  <a:pt x="1933" y="260"/>
                </a:cubicBezTo>
                <a:cubicBezTo>
                  <a:pt x="1931" y="260"/>
                  <a:pt x="1928" y="261"/>
                  <a:pt x="1925" y="262"/>
                </a:cubicBezTo>
                <a:cubicBezTo>
                  <a:pt x="1925" y="258"/>
                  <a:pt x="1923" y="253"/>
                  <a:pt x="1919" y="248"/>
                </a:cubicBezTo>
                <a:cubicBezTo>
                  <a:pt x="1922" y="250"/>
                  <a:pt x="1929" y="254"/>
                  <a:pt x="1932" y="253"/>
                </a:cubicBezTo>
                <a:cubicBezTo>
                  <a:pt x="1936" y="251"/>
                  <a:pt x="1949" y="230"/>
                  <a:pt x="1946" y="224"/>
                </a:cubicBezTo>
                <a:cubicBezTo>
                  <a:pt x="1939" y="213"/>
                  <a:pt x="1926" y="227"/>
                  <a:pt x="1934" y="237"/>
                </a:cubicBezTo>
                <a:cubicBezTo>
                  <a:pt x="1928" y="238"/>
                  <a:pt x="1928" y="237"/>
                  <a:pt x="1923" y="239"/>
                </a:cubicBezTo>
                <a:cubicBezTo>
                  <a:pt x="1922" y="237"/>
                  <a:pt x="1925" y="217"/>
                  <a:pt x="1924" y="216"/>
                </a:cubicBezTo>
                <a:cubicBezTo>
                  <a:pt x="1914" y="204"/>
                  <a:pt x="1907" y="227"/>
                  <a:pt x="1903" y="230"/>
                </a:cubicBezTo>
                <a:cubicBezTo>
                  <a:pt x="1904" y="225"/>
                  <a:pt x="1902" y="225"/>
                  <a:pt x="1905" y="220"/>
                </a:cubicBezTo>
                <a:cubicBezTo>
                  <a:pt x="1899" y="222"/>
                  <a:pt x="1885" y="237"/>
                  <a:pt x="1894" y="241"/>
                </a:cubicBezTo>
                <a:cubicBezTo>
                  <a:pt x="1896" y="236"/>
                  <a:pt x="1897" y="237"/>
                  <a:pt x="1900" y="234"/>
                </a:cubicBezTo>
                <a:cubicBezTo>
                  <a:pt x="1901" y="239"/>
                  <a:pt x="1898" y="238"/>
                  <a:pt x="1894" y="241"/>
                </a:cubicBezTo>
                <a:cubicBezTo>
                  <a:pt x="1890" y="250"/>
                  <a:pt x="1886" y="258"/>
                  <a:pt x="1887" y="265"/>
                </a:cubicBezTo>
                <a:cubicBezTo>
                  <a:pt x="1911" y="258"/>
                  <a:pt x="1887" y="272"/>
                  <a:pt x="1886" y="277"/>
                </a:cubicBezTo>
                <a:cubicBezTo>
                  <a:pt x="1895" y="275"/>
                  <a:pt x="1898" y="273"/>
                  <a:pt x="1905" y="270"/>
                </a:cubicBezTo>
                <a:cubicBezTo>
                  <a:pt x="1908" y="269"/>
                  <a:pt x="1913" y="264"/>
                  <a:pt x="1919" y="262"/>
                </a:cubicBezTo>
                <a:cubicBezTo>
                  <a:pt x="1919" y="263"/>
                  <a:pt x="1919" y="263"/>
                  <a:pt x="1919" y="264"/>
                </a:cubicBezTo>
                <a:cubicBezTo>
                  <a:pt x="1910" y="268"/>
                  <a:pt x="1903" y="273"/>
                  <a:pt x="1911" y="280"/>
                </a:cubicBezTo>
                <a:cubicBezTo>
                  <a:pt x="1901" y="277"/>
                  <a:pt x="1891" y="280"/>
                  <a:pt x="1897" y="293"/>
                </a:cubicBezTo>
                <a:cubicBezTo>
                  <a:pt x="1887" y="289"/>
                  <a:pt x="1879" y="300"/>
                  <a:pt x="1887" y="307"/>
                </a:cubicBezTo>
                <a:cubicBezTo>
                  <a:pt x="1889" y="298"/>
                  <a:pt x="1893" y="300"/>
                  <a:pt x="1899" y="297"/>
                </a:cubicBezTo>
                <a:cubicBezTo>
                  <a:pt x="1901" y="296"/>
                  <a:pt x="1906" y="301"/>
                  <a:pt x="1906" y="301"/>
                </a:cubicBezTo>
                <a:cubicBezTo>
                  <a:pt x="1910" y="299"/>
                  <a:pt x="1908" y="293"/>
                  <a:pt x="1909" y="292"/>
                </a:cubicBezTo>
                <a:cubicBezTo>
                  <a:pt x="1910" y="291"/>
                  <a:pt x="1918" y="275"/>
                  <a:pt x="1920" y="291"/>
                </a:cubicBezTo>
                <a:cubicBezTo>
                  <a:pt x="1922" y="301"/>
                  <a:pt x="1910" y="308"/>
                  <a:pt x="1902" y="311"/>
                </a:cubicBezTo>
                <a:cubicBezTo>
                  <a:pt x="1909" y="317"/>
                  <a:pt x="1901" y="317"/>
                  <a:pt x="1897" y="323"/>
                </a:cubicBezTo>
                <a:cubicBezTo>
                  <a:pt x="1895" y="326"/>
                  <a:pt x="1891" y="334"/>
                  <a:pt x="1889" y="337"/>
                </a:cubicBezTo>
                <a:cubicBezTo>
                  <a:pt x="1887" y="339"/>
                  <a:pt x="1885" y="340"/>
                  <a:pt x="1883" y="342"/>
                </a:cubicBezTo>
                <a:cubicBezTo>
                  <a:pt x="1884" y="344"/>
                  <a:pt x="1885" y="346"/>
                  <a:pt x="1886" y="348"/>
                </a:cubicBezTo>
                <a:cubicBezTo>
                  <a:pt x="1886" y="351"/>
                  <a:pt x="1890" y="358"/>
                  <a:pt x="1890" y="361"/>
                </a:cubicBezTo>
                <a:cubicBezTo>
                  <a:pt x="1887" y="359"/>
                  <a:pt x="1869" y="360"/>
                  <a:pt x="1872" y="359"/>
                </a:cubicBezTo>
                <a:cubicBezTo>
                  <a:pt x="1862" y="363"/>
                  <a:pt x="1868" y="363"/>
                  <a:pt x="1864" y="369"/>
                </a:cubicBezTo>
                <a:cubicBezTo>
                  <a:pt x="1862" y="372"/>
                  <a:pt x="1850" y="384"/>
                  <a:pt x="1842" y="391"/>
                </a:cubicBezTo>
                <a:cubicBezTo>
                  <a:pt x="1834" y="398"/>
                  <a:pt x="1825" y="409"/>
                  <a:pt x="1814" y="412"/>
                </a:cubicBezTo>
                <a:cubicBezTo>
                  <a:pt x="1823" y="414"/>
                  <a:pt x="1824" y="419"/>
                  <a:pt x="1817" y="426"/>
                </a:cubicBezTo>
                <a:cubicBezTo>
                  <a:pt x="1826" y="424"/>
                  <a:pt x="1838" y="421"/>
                  <a:pt x="1846" y="417"/>
                </a:cubicBezTo>
                <a:cubicBezTo>
                  <a:pt x="1849" y="416"/>
                  <a:pt x="1849" y="412"/>
                  <a:pt x="1852" y="411"/>
                </a:cubicBezTo>
                <a:cubicBezTo>
                  <a:pt x="1856" y="410"/>
                  <a:pt x="1862" y="411"/>
                  <a:pt x="1865" y="409"/>
                </a:cubicBezTo>
                <a:cubicBezTo>
                  <a:pt x="1867" y="408"/>
                  <a:pt x="1869" y="410"/>
                  <a:pt x="1872" y="409"/>
                </a:cubicBezTo>
                <a:cubicBezTo>
                  <a:pt x="1875" y="408"/>
                  <a:pt x="1874" y="400"/>
                  <a:pt x="1877" y="398"/>
                </a:cubicBezTo>
                <a:cubicBezTo>
                  <a:pt x="1885" y="393"/>
                  <a:pt x="1889" y="396"/>
                  <a:pt x="1896" y="389"/>
                </a:cubicBezTo>
                <a:cubicBezTo>
                  <a:pt x="1899" y="386"/>
                  <a:pt x="1902" y="376"/>
                  <a:pt x="1901" y="377"/>
                </a:cubicBezTo>
                <a:cubicBezTo>
                  <a:pt x="1905" y="373"/>
                  <a:pt x="1914" y="375"/>
                  <a:pt x="1919" y="372"/>
                </a:cubicBezTo>
                <a:cubicBezTo>
                  <a:pt x="1927" y="369"/>
                  <a:pt x="1915" y="362"/>
                  <a:pt x="1927" y="365"/>
                </a:cubicBezTo>
                <a:cubicBezTo>
                  <a:pt x="1923" y="364"/>
                  <a:pt x="1936" y="379"/>
                  <a:pt x="1935" y="376"/>
                </a:cubicBezTo>
                <a:cubicBezTo>
                  <a:pt x="1936" y="381"/>
                  <a:pt x="1926" y="420"/>
                  <a:pt x="1948" y="406"/>
                </a:cubicBezTo>
                <a:cubicBezTo>
                  <a:pt x="1946" y="409"/>
                  <a:pt x="1929" y="418"/>
                  <a:pt x="1924" y="419"/>
                </a:cubicBezTo>
                <a:cubicBezTo>
                  <a:pt x="1930" y="414"/>
                  <a:pt x="1933" y="406"/>
                  <a:pt x="1926" y="402"/>
                </a:cubicBezTo>
                <a:cubicBezTo>
                  <a:pt x="1935" y="395"/>
                  <a:pt x="1929" y="370"/>
                  <a:pt x="1922" y="388"/>
                </a:cubicBezTo>
                <a:cubicBezTo>
                  <a:pt x="1919" y="394"/>
                  <a:pt x="1929" y="398"/>
                  <a:pt x="1918" y="402"/>
                </a:cubicBezTo>
                <a:cubicBezTo>
                  <a:pt x="1910" y="405"/>
                  <a:pt x="1915" y="391"/>
                  <a:pt x="1915" y="390"/>
                </a:cubicBezTo>
                <a:cubicBezTo>
                  <a:pt x="1907" y="394"/>
                  <a:pt x="1896" y="395"/>
                  <a:pt x="1904" y="404"/>
                </a:cubicBezTo>
                <a:cubicBezTo>
                  <a:pt x="1910" y="411"/>
                  <a:pt x="1915" y="407"/>
                  <a:pt x="1922" y="404"/>
                </a:cubicBezTo>
                <a:cubicBezTo>
                  <a:pt x="1911" y="414"/>
                  <a:pt x="1889" y="452"/>
                  <a:pt x="1877" y="436"/>
                </a:cubicBezTo>
                <a:cubicBezTo>
                  <a:pt x="1876" y="442"/>
                  <a:pt x="1876" y="445"/>
                  <a:pt x="1880" y="450"/>
                </a:cubicBezTo>
                <a:cubicBezTo>
                  <a:pt x="1876" y="461"/>
                  <a:pt x="1872" y="453"/>
                  <a:pt x="1865" y="454"/>
                </a:cubicBezTo>
                <a:cubicBezTo>
                  <a:pt x="1862" y="455"/>
                  <a:pt x="1863" y="453"/>
                  <a:pt x="1859" y="454"/>
                </a:cubicBezTo>
                <a:cubicBezTo>
                  <a:pt x="1854" y="456"/>
                  <a:pt x="1852" y="461"/>
                  <a:pt x="1848" y="463"/>
                </a:cubicBezTo>
                <a:cubicBezTo>
                  <a:pt x="1844" y="466"/>
                  <a:pt x="1839" y="467"/>
                  <a:pt x="1830" y="469"/>
                </a:cubicBezTo>
                <a:cubicBezTo>
                  <a:pt x="1817" y="472"/>
                  <a:pt x="1802" y="481"/>
                  <a:pt x="1789" y="487"/>
                </a:cubicBezTo>
                <a:cubicBezTo>
                  <a:pt x="1787" y="487"/>
                  <a:pt x="1787" y="485"/>
                  <a:pt x="1787" y="484"/>
                </a:cubicBezTo>
                <a:cubicBezTo>
                  <a:pt x="1802" y="482"/>
                  <a:pt x="1823" y="471"/>
                  <a:pt x="1834" y="460"/>
                </a:cubicBezTo>
                <a:cubicBezTo>
                  <a:pt x="1827" y="462"/>
                  <a:pt x="1805" y="477"/>
                  <a:pt x="1807" y="462"/>
                </a:cubicBezTo>
                <a:cubicBezTo>
                  <a:pt x="1801" y="466"/>
                  <a:pt x="1797" y="467"/>
                  <a:pt x="1797" y="460"/>
                </a:cubicBezTo>
                <a:cubicBezTo>
                  <a:pt x="1793" y="463"/>
                  <a:pt x="1790" y="471"/>
                  <a:pt x="1783" y="474"/>
                </a:cubicBezTo>
                <a:cubicBezTo>
                  <a:pt x="1771" y="478"/>
                  <a:pt x="1788" y="459"/>
                  <a:pt x="1792" y="457"/>
                </a:cubicBezTo>
                <a:cubicBezTo>
                  <a:pt x="1798" y="454"/>
                  <a:pt x="1795" y="463"/>
                  <a:pt x="1801" y="459"/>
                </a:cubicBezTo>
                <a:cubicBezTo>
                  <a:pt x="1805" y="457"/>
                  <a:pt x="1805" y="452"/>
                  <a:pt x="1806" y="451"/>
                </a:cubicBezTo>
                <a:cubicBezTo>
                  <a:pt x="1814" y="445"/>
                  <a:pt x="1822" y="436"/>
                  <a:pt x="1832" y="431"/>
                </a:cubicBezTo>
                <a:cubicBezTo>
                  <a:pt x="1801" y="436"/>
                  <a:pt x="1800" y="454"/>
                  <a:pt x="1772" y="466"/>
                </a:cubicBezTo>
                <a:cubicBezTo>
                  <a:pt x="1764" y="470"/>
                  <a:pt x="1734" y="481"/>
                  <a:pt x="1743" y="469"/>
                </a:cubicBezTo>
                <a:cubicBezTo>
                  <a:pt x="1736" y="468"/>
                  <a:pt x="1725" y="469"/>
                  <a:pt x="1718" y="467"/>
                </a:cubicBezTo>
                <a:cubicBezTo>
                  <a:pt x="1703" y="465"/>
                  <a:pt x="1713" y="458"/>
                  <a:pt x="1694" y="470"/>
                </a:cubicBezTo>
                <a:cubicBezTo>
                  <a:pt x="1668" y="486"/>
                  <a:pt x="1658" y="466"/>
                  <a:pt x="1688" y="458"/>
                </a:cubicBezTo>
                <a:cubicBezTo>
                  <a:pt x="1695" y="456"/>
                  <a:pt x="1697" y="458"/>
                  <a:pt x="1704" y="456"/>
                </a:cubicBezTo>
                <a:cubicBezTo>
                  <a:pt x="1713" y="452"/>
                  <a:pt x="1714" y="448"/>
                  <a:pt x="1722" y="442"/>
                </a:cubicBezTo>
                <a:cubicBezTo>
                  <a:pt x="1727" y="437"/>
                  <a:pt x="1736" y="434"/>
                  <a:pt x="1743" y="431"/>
                </a:cubicBezTo>
                <a:cubicBezTo>
                  <a:pt x="1749" y="429"/>
                  <a:pt x="1776" y="426"/>
                  <a:pt x="1757" y="422"/>
                </a:cubicBezTo>
                <a:cubicBezTo>
                  <a:pt x="1771" y="403"/>
                  <a:pt x="1797" y="398"/>
                  <a:pt x="1813" y="382"/>
                </a:cubicBezTo>
                <a:cubicBezTo>
                  <a:pt x="1822" y="373"/>
                  <a:pt x="1833" y="359"/>
                  <a:pt x="1842" y="348"/>
                </a:cubicBezTo>
                <a:cubicBezTo>
                  <a:pt x="1843" y="346"/>
                  <a:pt x="1850" y="337"/>
                  <a:pt x="1850" y="337"/>
                </a:cubicBezTo>
                <a:cubicBezTo>
                  <a:pt x="1851" y="337"/>
                  <a:pt x="1849" y="332"/>
                  <a:pt x="1850" y="331"/>
                </a:cubicBezTo>
                <a:cubicBezTo>
                  <a:pt x="1852" y="330"/>
                  <a:pt x="1854" y="337"/>
                  <a:pt x="1856" y="335"/>
                </a:cubicBezTo>
                <a:cubicBezTo>
                  <a:pt x="1863" y="327"/>
                  <a:pt x="1866" y="314"/>
                  <a:pt x="1854" y="325"/>
                </a:cubicBezTo>
                <a:cubicBezTo>
                  <a:pt x="1864" y="314"/>
                  <a:pt x="1847" y="318"/>
                  <a:pt x="1850" y="304"/>
                </a:cubicBezTo>
                <a:cubicBezTo>
                  <a:pt x="1842" y="300"/>
                  <a:pt x="1830" y="308"/>
                  <a:pt x="1824" y="313"/>
                </a:cubicBezTo>
                <a:cubicBezTo>
                  <a:pt x="1824" y="313"/>
                  <a:pt x="1816" y="323"/>
                  <a:pt x="1814" y="324"/>
                </a:cubicBezTo>
                <a:cubicBezTo>
                  <a:pt x="1810" y="330"/>
                  <a:pt x="1804" y="329"/>
                  <a:pt x="1805" y="339"/>
                </a:cubicBezTo>
                <a:cubicBezTo>
                  <a:pt x="1803" y="335"/>
                  <a:pt x="1799" y="334"/>
                  <a:pt x="1797" y="332"/>
                </a:cubicBezTo>
                <a:cubicBezTo>
                  <a:pt x="1793" y="339"/>
                  <a:pt x="1797" y="334"/>
                  <a:pt x="1791" y="335"/>
                </a:cubicBezTo>
                <a:cubicBezTo>
                  <a:pt x="1810" y="324"/>
                  <a:pt x="1817" y="317"/>
                  <a:pt x="1822" y="294"/>
                </a:cubicBezTo>
                <a:cubicBezTo>
                  <a:pt x="1824" y="297"/>
                  <a:pt x="1827" y="304"/>
                  <a:pt x="1828" y="307"/>
                </a:cubicBezTo>
                <a:cubicBezTo>
                  <a:pt x="1830" y="306"/>
                  <a:pt x="1834" y="302"/>
                  <a:pt x="1835" y="300"/>
                </a:cubicBezTo>
                <a:cubicBezTo>
                  <a:pt x="1827" y="296"/>
                  <a:pt x="1829" y="288"/>
                  <a:pt x="1829" y="288"/>
                </a:cubicBezTo>
                <a:cubicBezTo>
                  <a:pt x="1828" y="286"/>
                  <a:pt x="1823" y="276"/>
                  <a:pt x="1823" y="277"/>
                </a:cubicBezTo>
                <a:cubicBezTo>
                  <a:pt x="1820" y="262"/>
                  <a:pt x="1826" y="268"/>
                  <a:pt x="1833" y="254"/>
                </a:cubicBezTo>
                <a:cubicBezTo>
                  <a:pt x="1833" y="256"/>
                  <a:pt x="1834" y="259"/>
                  <a:pt x="1834" y="260"/>
                </a:cubicBezTo>
                <a:cubicBezTo>
                  <a:pt x="1839" y="252"/>
                  <a:pt x="1844" y="257"/>
                  <a:pt x="1850" y="253"/>
                </a:cubicBezTo>
                <a:cubicBezTo>
                  <a:pt x="1854" y="251"/>
                  <a:pt x="1856" y="249"/>
                  <a:pt x="1860" y="245"/>
                </a:cubicBezTo>
                <a:cubicBezTo>
                  <a:pt x="1865" y="235"/>
                  <a:pt x="1852" y="232"/>
                  <a:pt x="1848" y="227"/>
                </a:cubicBezTo>
                <a:cubicBezTo>
                  <a:pt x="1843" y="221"/>
                  <a:pt x="1848" y="202"/>
                  <a:pt x="1837" y="202"/>
                </a:cubicBezTo>
                <a:cubicBezTo>
                  <a:pt x="1840" y="197"/>
                  <a:pt x="1836" y="197"/>
                  <a:pt x="1843" y="195"/>
                </a:cubicBezTo>
                <a:cubicBezTo>
                  <a:pt x="1842" y="194"/>
                  <a:pt x="1841" y="193"/>
                  <a:pt x="1839" y="193"/>
                </a:cubicBezTo>
                <a:cubicBezTo>
                  <a:pt x="1843" y="193"/>
                  <a:pt x="1846" y="194"/>
                  <a:pt x="1850" y="195"/>
                </a:cubicBezTo>
                <a:cubicBezTo>
                  <a:pt x="1847" y="197"/>
                  <a:pt x="1846" y="199"/>
                  <a:pt x="1843" y="200"/>
                </a:cubicBezTo>
                <a:cubicBezTo>
                  <a:pt x="1848" y="203"/>
                  <a:pt x="1852" y="206"/>
                  <a:pt x="1857" y="207"/>
                </a:cubicBezTo>
                <a:cubicBezTo>
                  <a:pt x="1851" y="221"/>
                  <a:pt x="1873" y="222"/>
                  <a:pt x="1869" y="209"/>
                </a:cubicBezTo>
                <a:cubicBezTo>
                  <a:pt x="1868" y="211"/>
                  <a:pt x="1866" y="212"/>
                  <a:pt x="1864" y="213"/>
                </a:cubicBezTo>
                <a:cubicBezTo>
                  <a:pt x="1870" y="210"/>
                  <a:pt x="1872" y="205"/>
                  <a:pt x="1871" y="198"/>
                </a:cubicBezTo>
                <a:cubicBezTo>
                  <a:pt x="1880" y="203"/>
                  <a:pt x="1874" y="228"/>
                  <a:pt x="1888" y="212"/>
                </a:cubicBezTo>
                <a:cubicBezTo>
                  <a:pt x="1902" y="195"/>
                  <a:pt x="1879" y="198"/>
                  <a:pt x="1874" y="193"/>
                </a:cubicBezTo>
                <a:cubicBezTo>
                  <a:pt x="1877" y="188"/>
                  <a:pt x="1904" y="178"/>
                  <a:pt x="1905" y="179"/>
                </a:cubicBezTo>
                <a:cubicBezTo>
                  <a:pt x="1909" y="183"/>
                  <a:pt x="1899" y="189"/>
                  <a:pt x="1902" y="193"/>
                </a:cubicBezTo>
                <a:cubicBezTo>
                  <a:pt x="1907" y="198"/>
                  <a:pt x="1914" y="192"/>
                  <a:pt x="1919" y="190"/>
                </a:cubicBezTo>
                <a:cubicBezTo>
                  <a:pt x="1920" y="192"/>
                  <a:pt x="1920" y="194"/>
                  <a:pt x="1920" y="195"/>
                </a:cubicBezTo>
                <a:cubicBezTo>
                  <a:pt x="1931" y="186"/>
                  <a:pt x="1931" y="205"/>
                  <a:pt x="1936" y="201"/>
                </a:cubicBezTo>
                <a:cubicBezTo>
                  <a:pt x="1938" y="199"/>
                  <a:pt x="1932" y="184"/>
                  <a:pt x="1937" y="178"/>
                </a:cubicBezTo>
                <a:cubicBezTo>
                  <a:pt x="1944" y="171"/>
                  <a:pt x="1949" y="176"/>
                  <a:pt x="1958" y="172"/>
                </a:cubicBezTo>
                <a:cubicBezTo>
                  <a:pt x="1963" y="169"/>
                  <a:pt x="1967" y="162"/>
                  <a:pt x="1968" y="156"/>
                </a:cubicBezTo>
                <a:cubicBezTo>
                  <a:pt x="1977" y="157"/>
                  <a:pt x="1983" y="161"/>
                  <a:pt x="1989" y="155"/>
                </a:cubicBezTo>
                <a:cubicBezTo>
                  <a:pt x="1988" y="155"/>
                  <a:pt x="1988" y="155"/>
                  <a:pt x="1988" y="155"/>
                </a:cubicBezTo>
                <a:cubicBezTo>
                  <a:pt x="1989" y="154"/>
                  <a:pt x="1991" y="153"/>
                  <a:pt x="1992" y="151"/>
                </a:cubicBezTo>
                <a:cubicBezTo>
                  <a:pt x="1991" y="153"/>
                  <a:pt x="1990" y="154"/>
                  <a:pt x="1989" y="155"/>
                </a:cubicBezTo>
                <a:cubicBezTo>
                  <a:pt x="1992" y="158"/>
                  <a:pt x="1992" y="160"/>
                  <a:pt x="1997" y="161"/>
                </a:cubicBezTo>
                <a:cubicBezTo>
                  <a:pt x="1992" y="166"/>
                  <a:pt x="1995" y="171"/>
                  <a:pt x="1995" y="178"/>
                </a:cubicBezTo>
                <a:cubicBezTo>
                  <a:pt x="2012" y="180"/>
                  <a:pt x="2017" y="172"/>
                  <a:pt x="2009" y="160"/>
                </a:cubicBezTo>
                <a:cubicBezTo>
                  <a:pt x="2008" y="165"/>
                  <a:pt x="2005" y="168"/>
                  <a:pt x="2001" y="171"/>
                </a:cubicBezTo>
                <a:cubicBezTo>
                  <a:pt x="2000" y="160"/>
                  <a:pt x="2000" y="151"/>
                  <a:pt x="2006" y="144"/>
                </a:cubicBezTo>
                <a:cubicBezTo>
                  <a:pt x="1997" y="161"/>
                  <a:pt x="2025" y="152"/>
                  <a:pt x="2033" y="160"/>
                </a:cubicBezTo>
                <a:cubicBezTo>
                  <a:pt x="2033" y="143"/>
                  <a:pt x="2033" y="127"/>
                  <a:pt x="2033" y="111"/>
                </a:cubicBezTo>
                <a:cubicBezTo>
                  <a:pt x="2027" y="114"/>
                  <a:pt x="2025" y="120"/>
                  <a:pt x="2020" y="123"/>
                </a:cubicBezTo>
                <a:cubicBezTo>
                  <a:pt x="2022" y="119"/>
                  <a:pt x="2022" y="116"/>
                  <a:pt x="2018" y="113"/>
                </a:cubicBezTo>
                <a:cubicBezTo>
                  <a:pt x="2021" y="113"/>
                  <a:pt x="2020" y="112"/>
                  <a:pt x="2022" y="110"/>
                </a:cubicBezTo>
                <a:cubicBezTo>
                  <a:pt x="2027" y="110"/>
                  <a:pt x="2028" y="108"/>
                  <a:pt x="2034" y="110"/>
                </a:cubicBezTo>
                <a:cubicBezTo>
                  <a:pt x="2035" y="107"/>
                  <a:pt x="2035" y="100"/>
                  <a:pt x="2034" y="98"/>
                </a:cubicBezTo>
                <a:cubicBezTo>
                  <a:pt x="2031" y="100"/>
                  <a:pt x="2030" y="98"/>
                  <a:pt x="2028" y="104"/>
                </a:cubicBezTo>
                <a:cubicBezTo>
                  <a:pt x="2027" y="103"/>
                  <a:pt x="2027" y="103"/>
                  <a:pt x="2027" y="102"/>
                </a:cubicBezTo>
                <a:cubicBezTo>
                  <a:pt x="2027" y="102"/>
                  <a:pt x="2026" y="102"/>
                  <a:pt x="2025" y="102"/>
                </a:cubicBezTo>
                <a:cubicBezTo>
                  <a:pt x="2034" y="87"/>
                  <a:pt x="1997" y="95"/>
                  <a:pt x="2016" y="100"/>
                </a:cubicBezTo>
                <a:cubicBezTo>
                  <a:pt x="2008" y="122"/>
                  <a:pt x="1979" y="98"/>
                  <a:pt x="1979" y="109"/>
                </a:cubicBezTo>
                <a:cubicBezTo>
                  <a:pt x="1972" y="109"/>
                  <a:pt x="1964" y="108"/>
                  <a:pt x="1957" y="111"/>
                </a:cubicBezTo>
                <a:cubicBezTo>
                  <a:pt x="1957" y="110"/>
                  <a:pt x="1957" y="109"/>
                  <a:pt x="1958" y="109"/>
                </a:cubicBezTo>
                <a:cubicBezTo>
                  <a:pt x="1954" y="105"/>
                  <a:pt x="1944" y="105"/>
                  <a:pt x="1938" y="105"/>
                </a:cubicBezTo>
                <a:cubicBezTo>
                  <a:pt x="1931" y="105"/>
                  <a:pt x="1933" y="111"/>
                  <a:pt x="1923" y="104"/>
                </a:cubicBezTo>
                <a:cubicBezTo>
                  <a:pt x="1921" y="102"/>
                  <a:pt x="1916" y="93"/>
                  <a:pt x="1915" y="92"/>
                </a:cubicBezTo>
                <a:cubicBezTo>
                  <a:pt x="1913" y="91"/>
                  <a:pt x="1907" y="92"/>
                  <a:pt x="1907" y="92"/>
                </a:cubicBezTo>
                <a:cubicBezTo>
                  <a:pt x="1902" y="89"/>
                  <a:pt x="1891" y="88"/>
                  <a:pt x="1889" y="81"/>
                </a:cubicBezTo>
                <a:cubicBezTo>
                  <a:pt x="1886" y="72"/>
                  <a:pt x="1889" y="66"/>
                  <a:pt x="1897" y="64"/>
                </a:cubicBezTo>
                <a:cubicBezTo>
                  <a:pt x="1896" y="64"/>
                  <a:pt x="1903" y="69"/>
                  <a:pt x="1904" y="70"/>
                </a:cubicBezTo>
                <a:cubicBezTo>
                  <a:pt x="1909" y="70"/>
                  <a:pt x="1910" y="65"/>
                  <a:pt x="1915" y="65"/>
                </a:cubicBezTo>
                <a:cubicBezTo>
                  <a:pt x="1925" y="67"/>
                  <a:pt x="1935" y="73"/>
                  <a:pt x="1947" y="74"/>
                </a:cubicBezTo>
                <a:cubicBezTo>
                  <a:pt x="1954" y="75"/>
                  <a:pt x="1965" y="68"/>
                  <a:pt x="1968" y="78"/>
                </a:cubicBezTo>
                <a:cubicBezTo>
                  <a:pt x="1976" y="71"/>
                  <a:pt x="1993" y="64"/>
                  <a:pt x="1980" y="54"/>
                </a:cubicBezTo>
                <a:cubicBezTo>
                  <a:pt x="1985" y="54"/>
                  <a:pt x="2006" y="75"/>
                  <a:pt x="1999" y="56"/>
                </a:cubicBezTo>
                <a:cubicBezTo>
                  <a:pt x="2006" y="59"/>
                  <a:pt x="2020" y="61"/>
                  <a:pt x="2024" y="52"/>
                </a:cubicBezTo>
                <a:cubicBezTo>
                  <a:pt x="2030" y="40"/>
                  <a:pt x="2019" y="45"/>
                  <a:pt x="2013" y="41"/>
                </a:cubicBezTo>
                <a:cubicBezTo>
                  <a:pt x="2001" y="34"/>
                  <a:pt x="1994" y="26"/>
                  <a:pt x="1978" y="28"/>
                </a:cubicBezTo>
                <a:cubicBezTo>
                  <a:pt x="1968" y="30"/>
                  <a:pt x="1963" y="39"/>
                  <a:pt x="1954" y="33"/>
                </a:cubicBezTo>
                <a:cubicBezTo>
                  <a:pt x="1966" y="23"/>
                  <a:pt x="1947" y="20"/>
                  <a:pt x="1941" y="30"/>
                </a:cubicBezTo>
                <a:cubicBezTo>
                  <a:pt x="1939" y="22"/>
                  <a:pt x="1928" y="25"/>
                  <a:pt x="1919" y="25"/>
                </a:cubicBezTo>
                <a:cubicBezTo>
                  <a:pt x="1912" y="25"/>
                  <a:pt x="1899" y="27"/>
                  <a:pt x="1904" y="33"/>
                </a:cubicBezTo>
                <a:cubicBezTo>
                  <a:pt x="1895" y="40"/>
                  <a:pt x="1895" y="25"/>
                  <a:pt x="1899" y="19"/>
                </a:cubicBezTo>
                <a:cubicBezTo>
                  <a:pt x="1896" y="19"/>
                  <a:pt x="1891" y="21"/>
                  <a:pt x="1889" y="22"/>
                </a:cubicBezTo>
                <a:cubicBezTo>
                  <a:pt x="1897" y="28"/>
                  <a:pt x="1883" y="37"/>
                  <a:pt x="1873" y="37"/>
                </a:cubicBezTo>
                <a:cubicBezTo>
                  <a:pt x="1876" y="37"/>
                  <a:pt x="1879" y="36"/>
                  <a:pt x="1882" y="35"/>
                </a:cubicBezTo>
                <a:cubicBezTo>
                  <a:pt x="1878" y="26"/>
                  <a:pt x="1856" y="31"/>
                  <a:pt x="1847" y="25"/>
                </a:cubicBezTo>
                <a:cubicBezTo>
                  <a:pt x="1852" y="21"/>
                  <a:pt x="1854" y="21"/>
                  <a:pt x="1849" y="17"/>
                </a:cubicBezTo>
                <a:cubicBezTo>
                  <a:pt x="1867" y="12"/>
                  <a:pt x="1892" y="15"/>
                  <a:pt x="1911" y="15"/>
                </a:cubicBezTo>
                <a:cubicBezTo>
                  <a:pt x="1900" y="9"/>
                  <a:pt x="1884" y="14"/>
                  <a:pt x="1871" y="14"/>
                </a:cubicBezTo>
                <a:cubicBezTo>
                  <a:pt x="1858" y="13"/>
                  <a:pt x="1844" y="12"/>
                  <a:pt x="1831" y="11"/>
                </a:cubicBezTo>
                <a:cubicBezTo>
                  <a:pt x="1819" y="10"/>
                  <a:pt x="1785" y="2"/>
                  <a:pt x="1775" y="13"/>
                </a:cubicBezTo>
                <a:cubicBezTo>
                  <a:pt x="1783" y="19"/>
                  <a:pt x="1781" y="28"/>
                  <a:pt x="1787" y="31"/>
                </a:cubicBezTo>
                <a:cubicBezTo>
                  <a:pt x="1786" y="31"/>
                  <a:pt x="1785" y="32"/>
                  <a:pt x="1784" y="32"/>
                </a:cubicBezTo>
                <a:cubicBezTo>
                  <a:pt x="1778" y="30"/>
                  <a:pt x="1765" y="31"/>
                  <a:pt x="1759" y="27"/>
                </a:cubicBezTo>
                <a:cubicBezTo>
                  <a:pt x="1753" y="24"/>
                  <a:pt x="1772" y="22"/>
                  <a:pt x="1772" y="12"/>
                </a:cubicBezTo>
                <a:cubicBezTo>
                  <a:pt x="1765" y="9"/>
                  <a:pt x="1767" y="14"/>
                  <a:pt x="1767" y="7"/>
                </a:cubicBezTo>
                <a:cubicBezTo>
                  <a:pt x="1760" y="7"/>
                  <a:pt x="1759" y="15"/>
                  <a:pt x="1755" y="15"/>
                </a:cubicBezTo>
                <a:cubicBezTo>
                  <a:pt x="1749" y="17"/>
                  <a:pt x="1748" y="14"/>
                  <a:pt x="1742" y="14"/>
                </a:cubicBezTo>
                <a:cubicBezTo>
                  <a:pt x="1736" y="13"/>
                  <a:pt x="1733" y="0"/>
                  <a:pt x="1730" y="12"/>
                </a:cubicBezTo>
                <a:cubicBezTo>
                  <a:pt x="1726" y="41"/>
                  <a:pt x="1763" y="25"/>
                  <a:pt x="1771" y="37"/>
                </a:cubicBezTo>
                <a:cubicBezTo>
                  <a:pt x="1756" y="39"/>
                  <a:pt x="1771" y="41"/>
                  <a:pt x="1780" y="37"/>
                </a:cubicBezTo>
                <a:cubicBezTo>
                  <a:pt x="1781" y="37"/>
                  <a:pt x="1789" y="33"/>
                  <a:pt x="1791" y="33"/>
                </a:cubicBezTo>
                <a:cubicBezTo>
                  <a:pt x="1789" y="39"/>
                  <a:pt x="1784" y="38"/>
                  <a:pt x="1781" y="42"/>
                </a:cubicBezTo>
                <a:cubicBezTo>
                  <a:pt x="1779" y="46"/>
                  <a:pt x="1781" y="50"/>
                  <a:pt x="1779" y="53"/>
                </a:cubicBezTo>
                <a:cubicBezTo>
                  <a:pt x="1771" y="51"/>
                  <a:pt x="1764" y="51"/>
                  <a:pt x="1757" y="47"/>
                </a:cubicBezTo>
                <a:cubicBezTo>
                  <a:pt x="1759" y="51"/>
                  <a:pt x="1767" y="56"/>
                  <a:pt x="1774" y="56"/>
                </a:cubicBezTo>
                <a:cubicBezTo>
                  <a:pt x="1798" y="64"/>
                  <a:pt x="1822" y="67"/>
                  <a:pt x="1843" y="54"/>
                </a:cubicBezTo>
                <a:cubicBezTo>
                  <a:pt x="1831" y="41"/>
                  <a:pt x="1812" y="56"/>
                  <a:pt x="1800" y="50"/>
                </a:cubicBezTo>
                <a:cubicBezTo>
                  <a:pt x="1793" y="60"/>
                  <a:pt x="1784" y="46"/>
                  <a:pt x="1797" y="38"/>
                </a:cubicBezTo>
                <a:cubicBezTo>
                  <a:pt x="1800" y="38"/>
                  <a:pt x="1803" y="36"/>
                  <a:pt x="1807" y="32"/>
                </a:cubicBezTo>
                <a:cubicBezTo>
                  <a:pt x="1800" y="27"/>
                  <a:pt x="1794" y="21"/>
                  <a:pt x="1785" y="23"/>
                </a:cubicBezTo>
                <a:cubicBezTo>
                  <a:pt x="1788" y="11"/>
                  <a:pt x="1813" y="9"/>
                  <a:pt x="1821" y="16"/>
                </a:cubicBezTo>
                <a:cubicBezTo>
                  <a:pt x="1821" y="16"/>
                  <a:pt x="1820" y="16"/>
                  <a:pt x="1819" y="15"/>
                </a:cubicBezTo>
                <a:cubicBezTo>
                  <a:pt x="1816" y="19"/>
                  <a:pt x="1796" y="13"/>
                  <a:pt x="1801" y="22"/>
                </a:cubicBezTo>
                <a:cubicBezTo>
                  <a:pt x="1799" y="19"/>
                  <a:pt x="1827" y="23"/>
                  <a:pt x="1808" y="31"/>
                </a:cubicBezTo>
                <a:cubicBezTo>
                  <a:pt x="1813" y="39"/>
                  <a:pt x="1825" y="23"/>
                  <a:pt x="1836" y="32"/>
                </a:cubicBezTo>
                <a:cubicBezTo>
                  <a:pt x="1842" y="36"/>
                  <a:pt x="1842" y="43"/>
                  <a:pt x="1848" y="46"/>
                </a:cubicBezTo>
                <a:cubicBezTo>
                  <a:pt x="1852" y="47"/>
                  <a:pt x="1854" y="40"/>
                  <a:pt x="1858" y="42"/>
                </a:cubicBezTo>
                <a:cubicBezTo>
                  <a:pt x="1863" y="44"/>
                  <a:pt x="1869" y="53"/>
                  <a:pt x="1872" y="59"/>
                </a:cubicBezTo>
                <a:cubicBezTo>
                  <a:pt x="1879" y="56"/>
                  <a:pt x="1880" y="58"/>
                  <a:pt x="1879" y="65"/>
                </a:cubicBezTo>
                <a:cubicBezTo>
                  <a:pt x="1880" y="64"/>
                  <a:pt x="1887" y="54"/>
                  <a:pt x="1889" y="61"/>
                </a:cubicBezTo>
                <a:cubicBezTo>
                  <a:pt x="1889" y="64"/>
                  <a:pt x="1882" y="71"/>
                  <a:pt x="1882" y="75"/>
                </a:cubicBezTo>
                <a:cubicBezTo>
                  <a:pt x="1876" y="77"/>
                  <a:pt x="1872" y="76"/>
                  <a:pt x="1872" y="69"/>
                </a:cubicBezTo>
                <a:cubicBezTo>
                  <a:pt x="1865" y="71"/>
                  <a:pt x="1861" y="67"/>
                  <a:pt x="1860" y="60"/>
                </a:cubicBezTo>
                <a:cubicBezTo>
                  <a:pt x="1862" y="59"/>
                  <a:pt x="1864" y="60"/>
                  <a:pt x="1863" y="57"/>
                </a:cubicBezTo>
                <a:cubicBezTo>
                  <a:pt x="1844" y="63"/>
                  <a:pt x="1848" y="76"/>
                  <a:pt x="1860" y="89"/>
                </a:cubicBezTo>
                <a:cubicBezTo>
                  <a:pt x="1865" y="80"/>
                  <a:pt x="1854" y="66"/>
                  <a:pt x="1868" y="76"/>
                </a:cubicBezTo>
                <a:cubicBezTo>
                  <a:pt x="1868" y="75"/>
                  <a:pt x="1867" y="75"/>
                  <a:pt x="1867" y="75"/>
                </a:cubicBezTo>
                <a:cubicBezTo>
                  <a:pt x="1868" y="75"/>
                  <a:pt x="1868" y="75"/>
                  <a:pt x="1868" y="76"/>
                </a:cubicBezTo>
                <a:cubicBezTo>
                  <a:pt x="1868" y="76"/>
                  <a:pt x="1868" y="76"/>
                  <a:pt x="1868" y="76"/>
                </a:cubicBezTo>
                <a:cubicBezTo>
                  <a:pt x="1871" y="80"/>
                  <a:pt x="1875" y="85"/>
                  <a:pt x="1879" y="89"/>
                </a:cubicBezTo>
                <a:cubicBezTo>
                  <a:pt x="1881" y="92"/>
                  <a:pt x="1888" y="100"/>
                  <a:pt x="1893" y="102"/>
                </a:cubicBezTo>
                <a:cubicBezTo>
                  <a:pt x="1902" y="79"/>
                  <a:pt x="1895" y="110"/>
                  <a:pt x="1892" y="102"/>
                </a:cubicBezTo>
                <a:cubicBezTo>
                  <a:pt x="1896" y="111"/>
                  <a:pt x="1900" y="105"/>
                  <a:pt x="1909" y="110"/>
                </a:cubicBezTo>
                <a:cubicBezTo>
                  <a:pt x="1923" y="119"/>
                  <a:pt x="1910" y="121"/>
                  <a:pt x="1914" y="132"/>
                </a:cubicBezTo>
                <a:cubicBezTo>
                  <a:pt x="1916" y="137"/>
                  <a:pt x="1929" y="142"/>
                  <a:pt x="1934" y="132"/>
                </a:cubicBezTo>
                <a:cubicBezTo>
                  <a:pt x="1927" y="134"/>
                  <a:pt x="1921" y="134"/>
                  <a:pt x="1920" y="126"/>
                </a:cubicBezTo>
                <a:cubicBezTo>
                  <a:pt x="1928" y="133"/>
                  <a:pt x="1934" y="109"/>
                  <a:pt x="1945" y="113"/>
                </a:cubicBezTo>
                <a:cubicBezTo>
                  <a:pt x="1944" y="122"/>
                  <a:pt x="1947" y="132"/>
                  <a:pt x="1938" y="137"/>
                </a:cubicBezTo>
                <a:cubicBezTo>
                  <a:pt x="1939" y="137"/>
                  <a:pt x="1941" y="137"/>
                  <a:pt x="1942" y="137"/>
                </a:cubicBezTo>
                <a:cubicBezTo>
                  <a:pt x="1935" y="139"/>
                  <a:pt x="1929" y="142"/>
                  <a:pt x="1930" y="148"/>
                </a:cubicBezTo>
                <a:cubicBezTo>
                  <a:pt x="1924" y="145"/>
                  <a:pt x="1918" y="134"/>
                  <a:pt x="1911" y="141"/>
                </a:cubicBezTo>
                <a:cubicBezTo>
                  <a:pt x="1901" y="149"/>
                  <a:pt x="1923" y="147"/>
                  <a:pt x="1915" y="153"/>
                </a:cubicBezTo>
                <a:cubicBezTo>
                  <a:pt x="1910" y="157"/>
                  <a:pt x="1897" y="147"/>
                  <a:pt x="1896" y="148"/>
                </a:cubicBezTo>
                <a:cubicBezTo>
                  <a:pt x="1889" y="152"/>
                  <a:pt x="1898" y="157"/>
                  <a:pt x="1891" y="163"/>
                </a:cubicBezTo>
                <a:cubicBezTo>
                  <a:pt x="1884" y="152"/>
                  <a:pt x="1885" y="171"/>
                  <a:pt x="1878" y="166"/>
                </a:cubicBezTo>
                <a:cubicBezTo>
                  <a:pt x="1870" y="159"/>
                  <a:pt x="1884" y="148"/>
                  <a:pt x="1869" y="147"/>
                </a:cubicBezTo>
                <a:cubicBezTo>
                  <a:pt x="1877" y="142"/>
                  <a:pt x="1880" y="128"/>
                  <a:pt x="1871" y="123"/>
                </a:cubicBezTo>
                <a:cubicBezTo>
                  <a:pt x="1857" y="116"/>
                  <a:pt x="1865" y="134"/>
                  <a:pt x="1866" y="131"/>
                </a:cubicBezTo>
                <a:cubicBezTo>
                  <a:pt x="1863" y="139"/>
                  <a:pt x="1872" y="135"/>
                  <a:pt x="1862" y="137"/>
                </a:cubicBezTo>
                <a:cubicBezTo>
                  <a:pt x="1857" y="138"/>
                  <a:pt x="1850" y="136"/>
                  <a:pt x="1846" y="135"/>
                </a:cubicBezTo>
                <a:cubicBezTo>
                  <a:pt x="1846" y="133"/>
                  <a:pt x="1846" y="131"/>
                  <a:pt x="1847" y="128"/>
                </a:cubicBezTo>
                <a:cubicBezTo>
                  <a:pt x="1823" y="118"/>
                  <a:pt x="1842" y="165"/>
                  <a:pt x="1843" y="139"/>
                </a:cubicBezTo>
                <a:cubicBezTo>
                  <a:pt x="1843" y="139"/>
                  <a:pt x="1844" y="139"/>
                  <a:pt x="1844" y="139"/>
                </a:cubicBezTo>
                <a:cubicBezTo>
                  <a:pt x="1847" y="147"/>
                  <a:pt x="1856" y="155"/>
                  <a:pt x="1862" y="154"/>
                </a:cubicBezTo>
                <a:cubicBezTo>
                  <a:pt x="1865" y="180"/>
                  <a:pt x="1824" y="131"/>
                  <a:pt x="1835" y="167"/>
                </a:cubicBezTo>
                <a:cubicBezTo>
                  <a:pt x="1827" y="165"/>
                  <a:pt x="1823" y="170"/>
                  <a:pt x="1822" y="176"/>
                </a:cubicBezTo>
                <a:cubicBezTo>
                  <a:pt x="1814" y="166"/>
                  <a:pt x="1825" y="167"/>
                  <a:pt x="1827" y="159"/>
                </a:cubicBezTo>
                <a:cubicBezTo>
                  <a:pt x="1829" y="153"/>
                  <a:pt x="1827" y="150"/>
                  <a:pt x="1826" y="143"/>
                </a:cubicBezTo>
                <a:cubicBezTo>
                  <a:pt x="1820" y="145"/>
                  <a:pt x="1822" y="149"/>
                  <a:pt x="1817" y="151"/>
                </a:cubicBezTo>
                <a:cubicBezTo>
                  <a:pt x="1821" y="149"/>
                  <a:pt x="1807" y="163"/>
                  <a:pt x="1809" y="158"/>
                </a:cubicBezTo>
                <a:cubicBezTo>
                  <a:pt x="1806" y="164"/>
                  <a:pt x="1809" y="174"/>
                  <a:pt x="1801" y="174"/>
                </a:cubicBezTo>
                <a:cubicBezTo>
                  <a:pt x="1807" y="158"/>
                  <a:pt x="1789" y="167"/>
                  <a:pt x="1788" y="158"/>
                </a:cubicBezTo>
                <a:cubicBezTo>
                  <a:pt x="1788" y="152"/>
                  <a:pt x="1799" y="154"/>
                  <a:pt x="1803" y="152"/>
                </a:cubicBezTo>
                <a:cubicBezTo>
                  <a:pt x="1813" y="147"/>
                  <a:pt x="1809" y="142"/>
                  <a:pt x="1814" y="135"/>
                </a:cubicBezTo>
                <a:cubicBezTo>
                  <a:pt x="1818" y="131"/>
                  <a:pt x="1825" y="133"/>
                  <a:pt x="1828" y="125"/>
                </a:cubicBezTo>
                <a:cubicBezTo>
                  <a:pt x="1826" y="126"/>
                  <a:pt x="1823" y="126"/>
                  <a:pt x="1821" y="126"/>
                </a:cubicBezTo>
                <a:cubicBezTo>
                  <a:pt x="1823" y="115"/>
                  <a:pt x="1829" y="117"/>
                  <a:pt x="1836" y="114"/>
                </a:cubicBezTo>
                <a:cubicBezTo>
                  <a:pt x="1840" y="112"/>
                  <a:pt x="1837" y="124"/>
                  <a:pt x="1843" y="112"/>
                </a:cubicBezTo>
                <a:cubicBezTo>
                  <a:pt x="1852" y="91"/>
                  <a:pt x="1831" y="113"/>
                  <a:pt x="1829" y="101"/>
                </a:cubicBezTo>
                <a:cubicBezTo>
                  <a:pt x="1825" y="102"/>
                  <a:pt x="1811" y="134"/>
                  <a:pt x="1807" y="112"/>
                </a:cubicBezTo>
                <a:cubicBezTo>
                  <a:pt x="1802" y="113"/>
                  <a:pt x="1792" y="114"/>
                  <a:pt x="1791" y="123"/>
                </a:cubicBezTo>
                <a:cubicBezTo>
                  <a:pt x="1798" y="120"/>
                  <a:pt x="1815" y="118"/>
                  <a:pt x="1803" y="126"/>
                </a:cubicBezTo>
                <a:cubicBezTo>
                  <a:pt x="1810" y="133"/>
                  <a:pt x="1802" y="140"/>
                  <a:pt x="1797" y="144"/>
                </a:cubicBezTo>
                <a:cubicBezTo>
                  <a:pt x="1796" y="133"/>
                  <a:pt x="1784" y="143"/>
                  <a:pt x="1781" y="149"/>
                </a:cubicBezTo>
                <a:cubicBezTo>
                  <a:pt x="1779" y="154"/>
                  <a:pt x="1784" y="161"/>
                  <a:pt x="1780" y="164"/>
                </a:cubicBezTo>
                <a:cubicBezTo>
                  <a:pt x="1776" y="168"/>
                  <a:pt x="1772" y="164"/>
                  <a:pt x="1768" y="166"/>
                </a:cubicBezTo>
                <a:cubicBezTo>
                  <a:pt x="1749" y="174"/>
                  <a:pt x="1761" y="177"/>
                  <a:pt x="1764" y="193"/>
                </a:cubicBezTo>
                <a:cubicBezTo>
                  <a:pt x="1756" y="193"/>
                  <a:pt x="1742" y="203"/>
                  <a:pt x="1758" y="203"/>
                </a:cubicBezTo>
                <a:cubicBezTo>
                  <a:pt x="1754" y="206"/>
                  <a:pt x="1719" y="219"/>
                  <a:pt x="1730" y="230"/>
                </a:cubicBezTo>
                <a:cubicBezTo>
                  <a:pt x="1729" y="231"/>
                  <a:pt x="1724" y="233"/>
                  <a:pt x="1723" y="233"/>
                </a:cubicBezTo>
                <a:cubicBezTo>
                  <a:pt x="1711" y="215"/>
                  <a:pt x="1709" y="268"/>
                  <a:pt x="1709" y="269"/>
                </a:cubicBezTo>
                <a:cubicBezTo>
                  <a:pt x="1709" y="269"/>
                  <a:pt x="1712" y="268"/>
                  <a:pt x="1712" y="269"/>
                </a:cubicBezTo>
                <a:cubicBezTo>
                  <a:pt x="1711" y="277"/>
                  <a:pt x="1706" y="277"/>
                  <a:pt x="1704" y="282"/>
                </a:cubicBezTo>
                <a:cubicBezTo>
                  <a:pt x="1700" y="273"/>
                  <a:pt x="1690" y="278"/>
                  <a:pt x="1687" y="287"/>
                </a:cubicBezTo>
                <a:cubicBezTo>
                  <a:pt x="1686" y="285"/>
                  <a:pt x="1684" y="282"/>
                  <a:pt x="1684" y="280"/>
                </a:cubicBezTo>
                <a:cubicBezTo>
                  <a:pt x="1678" y="292"/>
                  <a:pt x="1671" y="306"/>
                  <a:pt x="1667" y="319"/>
                </a:cubicBezTo>
                <a:cubicBezTo>
                  <a:pt x="1664" y="328"/>
                  <a:pt x="1667" y="331"/>
                  <a:pt x="1661" y="340"/>
                </a:cubicBezTo>
                <a:cubicBezTo>
                  <a:pt x="1662" y="338"/>
                  <a:pt x="1663" y="336"/>
                  <a:pt x="1663" y="334"/>
                </a:cubicBezTo>
                <a:cubicBezTo>
                  <a:pt x="1655" y="336"/>
                  <a:pt x="1648" y="354"/>
                  <a:pt x="1642" y="349"/>
                </a:cubicBezTo>
                <a:cubicBezTo>
                  <a:pt x="1642" y="349"/>
                  <a:pt x="1642" y="349"/>
                  <a:pt x="1642" y="349"/>
                </a:cubicBezTo>
                <a:cubicBezTo>
                  <a:pt x="1640" y="349"/>
                  <a:pt x="1641" y="347"/>
                  <a:pt x="1640" y="345"/>
                </a:cubicBezTo>
                <a:cubicBezTo>
                  <a:pt x="1641" y="347"/>
                  <a:pt x="1642" y="348"/>
                  <a:pt x="1642" y="349"/>
                </a:cubicBezTo>
                <a:cubicBezTo>
                  <a:pt x="1657" y="335"/>
                  <a:pt x="1661" y="309"/>
                  <a:pt x="1668" y="291"/>
                </a:cubicBezTo>
                <a:cubicBezTo>
                  <a:pt x="1673" y="281"/>
                  <a:pt x="1675" y="268"/>
                  <a:pt x="1679" y="257"/>
                </a:cubicBezTo>
                <a:cubicBezTo>
                  <a:pt x="1684" y="244"/>
                  <a:pt x="1693" y="235"/>
                  <a:pt x="1698" y="222"/>
                </a:cubicBezTo>
                <a:cubicBezTo>
                  <a:pt x="1700" y="218"/>
                  <a:pt x="1697" y="215"/>
                  <a:pt x="1699" y="211"/>
                </a:cubicBezTo>
                <a:cubicBezTo>
                  <a:pt x="1700" y="209"/>
                  <a:pt x="1704" y="206"/>
                  <a:pt x="1705" y="204"/>
                </a:cubicBezTo>
                <a:cubicBezTo>
                  <a:pt x="1708" y="195"/>
                  <a:pt x="1707" y="192"/>
                  <a:pt x="1708" y="183"/>
                </a:cubicBezTo>
                <a:cubicBezTo>
                  <a:pt x="1708" y="185"/>
                  <a:pt x="1719" y="164"/>
                  <a:pt x="1713" y="167"/>
                </a:cubicBezTo>
                <a:cubicBezTo>
                  <a:pt x="1723" y="162"/>
                  <a:pt x="1742" y="172"/>
                  <a:pt x="1729" y="183"/>
                </a:cubicBezTo>
                <a:cubicBezTo>
                  <a:pt x="1734" y="185"/>
                  <a:pt x="1751" y="185"/>
                  <a:pt x="1755" y="179"/>
                </a:cubicBezTo>
                <a:cubicBezTo>
                  <a:pt x="1759" y="171"/>
                  <a:pt x="1748" y="172"/>
                  <a:pt x="1743" y="168"/>
                </a:cubicBezTo>
                <a:cubicBezTo>
                  <a:pt x="1737" y="170"/>
                  <a:pt x="1735" y="171"/>
                  <a:pt x="1743" y="167"/>
                </a:cubicBezTo>
                <a:cubicBezTo>
                  <a:pt x="1740" y="160"/>
                  <a:pt x="1747" y="144"/>
                  <a:pt x="1737" y="148"/>
                </a:cubicBezTo>
                <a:cubicBezTo>
                  <a:pt x="1731" y="149"/>
                  <a:pt x="1738" y="161"/>
                  <a:pt x="1726" y="162"/>
                </a:cubicBezTo>
                <a:cubicBezTo>
                  <a:pt x="1699" y="162"/>
                  <a:pt x="1731" y="124"/>
                  <a:pt x="1733" y="119"/>
                </a:cubicBezTo>
                <a:cubicBezTo>
                  <a:pt x="1720" y="119"/>
                  <a:pt x="1727" y="113"/>
                  <a:pt x="1738" y="119"/>
                </a:cubicBezTo>
                <a:cubicBezTo>
                  <a:pt x="1747" y="124"/>
                  <a:pt x="1754" y="131"/>
                  <a:pt x="1743" y="139"/>
                </a:cubicBezTo>
                <a:cubicBezTo>
                  <a:pt x="1749" y="139"/>
                  <a:pt x="1748" y="141"/>
                  <a:pt x="1752" y="143"/>
                </a:cubicBezTo>
                <a:cubicBezTo>
                  <a:pt x="1738" y="153"/>
                  <a:pt x="1761" y="159"/>
                  <a:pt x="1769" y="156"/>
                </a:cubicBezTo>
                <a:cubicBezTo>
                  <a:pt x="1793" y="149"/>
                  <a:pt x="1759" y="148"/>
                  <a:pt x="1750" y="148"/>
                </a:cubicBezTo>
                <a:cubicBezTo>
                  <a:pt x="1754" y="141"/>
                  <a:pt x="1764" y="143"/>
                  <a:pt x="1763" y="132"/>
                </a:cubicBezTo>
                <a:cubicBezTo>
                  <a:pt x="1761" y="135"/>
                  <a:pt x="1757" y="136"/>
                  <a:pt x="1755" y="138"/>
                </a:cubicBezTo>
                <a:cubicBezTo>
                  <a:pt x="1757" y="129"/>
                  <a:pt x="1774" y="124"/>
                  <a:pt x="1770" y="116"/>
                </a:cubicBezTo>
                <a:cubicBezTo>
                  <a:pt x="1772" y="119"/>
                  <a:pt x="1751" y="117"/>
                  <a:pt x="1750" y="118"/>
                </a:cubicBezTo>
                <a:cubicBezTo>
                  <a:pt x="1745" y="113"/>
                  <a:pt x="1746" y="107"/>
                  <a:pt x="1751" y="102"/>
                </a:cubicBezTo>
                <a:cubicBezTo>
                  <a:pt x="1755" y="114"/>
                  <a:pt x="1762" y="104"/>
                  <a:pt x="1754" y="94"/>
                </a:cubicBezTo>
                <a:cubicBezTo>
                  <a:pt x="1752" y="93"/>
                  <a:pt x="1735" y="84"/>
                  <a:pt x="1735" y="84"/>
                </a:cubicBezTo>
                <a:cubicBezTo>
                  <a:pt x="1733" y="63"/>
                  <a:pt x="1751" y="83"/>
                  <a:pt x="1755" y="88"/>
                </a:cubicBezTo>
                <a:cubicBezTo>
                  <a:pt x="1762" y="96"/>
                  <a:pt x="1776" y="104"/>
                  <a:pt x="1780" y="114"/>
                </a:cubicBezTo>
                <a:cubicBezTo>
                  <a:pt x="1780" y="112"/>
                  <a:pt x="1781" y="109"/>
                  <a:pt x="1781" y="106"/>
                </a:cubicBezTo>
                <a:cubicBezTo>
                  <a:pt x="1786" y="105"/>
                  <a:pt x="1812" y="98"/>
                  <a:pt x="1802" y="88"/>
                </a:cubicBezTo>
                <a:cubicBezTo>
                  <a:pt x="1799" y="84"/>
                  <a:pt x="1785" y="91"/>
                  <a:pt x="1779" y="90"/>
                </a:cubicBezTo>
                <a:cubicBezTo>
                  <a:pt x="1775" y="90"/>
                  <a:pt x="1767" y="81"/>
                  <a:pt x="1764" y="79"/>
                </a:cubicBezTo>
                <a:cubicBezTo>
                  <a:pt x="1763" y="79"/>
                  <a:pt x="1762" y="74"/>
                  <a:pt x="1760" y="73"/>
                </a:cubicBezTo>
                <a:cubicBezTo>
                  <a:pt x="1757" y="71"/>
                  <a:pt x="1754" y="74"/>
                  <a:pt x="1751" y="73"/>
                </a:cubicBezTo>
                <a:cubicBezTo>
                  <a:pt x="1743" y="70"/>
                  <a:pt x="1735" y="70"/>
                  <a:pt x="1727" y="71"/>
                </a:cubicBezTo>
                <a:cubicBezTo>
                  <a:pt x="1729" y="69"/>
                  <a:pt x="1728" y="68"/>
                  <a:pt x="1730" y="65"/>
                </a:cubicBezTo>
                <a:cubicBezTo>
                  <a:pt x="1717" y="63"/>
                  <a:pt x="1665" y="48"/>
                  <a:pt x="1664" y="74"/>
                </a:cubicBezTo>
                <a:cubicBezTo>
                  <a:pt x="1661" y="65"/>
                  <a:pt x="1649" y="59"/>
                  <a:pt x="1645" y="70"/>
                </a:cubicBezTo>
                <a:cubicBezTo>
                  <a:pt x="1643" y="76"/>
                  <a:pt x="1649" y="88"/>
                  <a:pt x="1648" y="94"/>
                </a:cubicBezTo>
                <a:cubicBezTo>
                  <a:pt x="1647" y="96"/>
                  <a:pt x="1642" y="98"/>
                  <a:pt x="1641" y="102"/>
                </a:cubicBezTo>
                <a:cubicBezTo>
                  <a:pt x="1639" y="107"/>
                  <a:pt x="1644" y="113"/>
                  <a:pt x="1641" y="119"/>
                </a:cubicBezTo>
                <a:cubicBezTo>
                  <a:pt x="1640" y="121"/>
                  <a:pt x="1632" y="117"/>
                  <a:pt x="1632" y="119"/>
                </a:cubicBezTo>
                <a:cubicBezTo>
                  <a:pt x="1631" y="122"/>
                  <a:pt x="1635" y="128"/>
                  <a:pt x="1635" y="130"/>
                </a:cubicBezTo>
                <a:cubicBezTo>
                  <a:pt x="1634" y="136"/>
                  <a:pt x="1642" y="144"/>
                  <a:pt x="1628" y="132"/>
                </a:cubicBezTo>
                <a:cubicBezTo>
                  <a:pt x="1619" y="123"/>
                  <a:pt x="1628" y="126"/>
                  <a:pt x="1624" y="115"/>
                </a:cubicBezTo>
                <a:cubicBezTo>
                  <a:pt x="1620" y="107"/>
                  <a:pt x="1615" y="104"/>
                  <a:pt x="1609" y="102"/>
                </a:cubicBezTo>
                <a:cubicBezTo>
                  <a:pt x="1608" y="102"/>
                  <a:pt x="1595" y="98"/>
                  <a:pt x="1594" y="97"/>
                </a:cubicBezTo>
                <a:cubicBezTo>
                  <a:pt x="1593" y="96"/>
                  <a:pt x="1589" y="89"/>
                  <a:pt x="1592" y="91"/>
                </a:cubicBezTo>
                <a:cubicBezTo>
                  <a:pt x="1584" y="85"/>
                  <a:pt x="1587" y="81"/>
                  <a:pt x="1576" y="87"/>
                </a:cubicBezTo>
                <a:cubicBezTo>
                  <a:pt x="1566" y="93"/>
                  <a:pt x="1561" y="105"/>
                  <a:pt x="1565" y="115"/>
                </a:cubicBezTo>
                <a:cubicBezTo>
                  <a:pt x="1562" y="114"/>
                  <a:pt x="1559" y="114"/>
                  <a:pt x="1556" y="112"/>
                </a:cubicBezTo>
                <a:cubicBezTo>
                  <a:pt x="1547" y="119"/>
                  <a:pt x="1531" y="84"/>
                  <a:pt x="1529" y="106"/>
                </a:cubicBezTo>
                <a:cubicBezTo>
                  <a:pt x="1526" y="100"/>
                  <a:pt x="1506" y="79"/>
                  <a:pt x="1501" y="80"/>
                </a:cubicBezTo>
                <a:cubicBezTo>
                  <a:pt x="1491" y="81"/>
                  <a:pt x="1494" y="99"/>
                  <a:pt x="1485" y="96"/>
                </a:cubicBezTo>
                <a:cubicBezTo>
                  <a:pt x="1481" y="101"/>
                  <a:pt x="1480" y="101"/>
                  <a:pt x="1482" y="106"/>
                </a:cubicBezTo>
                <a:cubicBezTo>
                  <a:pt x="1473" y="103"/>
                  <a:pt x="1462" y="113"/>
                  <a:pt x="1455" y="119"/>
                </a:cubicBezTo>
                <a:cubicBezTo>
                  <a:pt x="1456" y="113"/>
                  <a:pt x="1439" y="97"/>
                  <a:pt x="1428" y="104"/>
                </a:cubicBezTo>
                <a:cubicBezTo>
                  <a:pt x="1427" y="99"/>
                  <a:pt x="1424" y="94"/>
                  <a:pt x="1420" y="90"/>
                </a:cubicBezTo>
                <a:cubicBezTo>
                  <a:pt x="1424" y="88"/>
                  <a:pt x="1439" y="92"/>
                  <a:pt x="1444" y="95"/>
                </a:cubicBezTo>
                <a:cubicBezTo>
                  <a:pt x="1450" y="98"/>
                  <a:pt x="1463" y="115"/>
                  <a:pt x="1461" y="98"/>
                </a:cubicBezTo>
                <a:cubicBezTo>
                  <a:pt x="1472" y="106"/>
                  <a:pt x="1495" y="83"/>
                  <a:pt x="1487" y="73"/>
                </a:cubicBezTo>
                <a:cubicBezTo>
                  <a:pt x="1484" y="70"/>
                  <a:pt x="1474" y="71"/>
                  <a:pt x="1469" y="70"/>
                </a:cubicBezTo>
                <a:cubicBezTo>
                  <a:pt x="1466" y="69"/>
                  <a:pt x="1455" y="54"/>
                  <a:pt x="1452" y="67"/>
                </a:cubicBezTo>
                <a:cubicBezTo>
                  <a:pt x="1450" y="77"/>
                  <a:pt x="1466" y="71"/>
                  <a:pt x="1467" y="77"/>
                </a:cubicBezTo>
                <a:cubicBezTo>
                  <a:pt x="1468" y="84"/>
                  <a:pt x="1457" y="83"/>
                  <a:pt x="1453" y="81"/>
                </a:cubicBezTo>
                <a:cubicBezTo>
                  <a:pt x="1446" y="78"/>
                  <a:pt x="1441" y="59"/>
                  <a:pt x="1432" y="63"/>
                </a:cubicBezTo>
                <a:cubicBezTo>
                  <a:pt x="1425" y="66"/>
                  <a:pt x="1427" y="73"/>
                  <a:pt x="1431" y="78"/>
                </a:cubicBezTo>
                <a:cubicBezTo>
                  <a:pt x="1425" y="73"/>
                  <a:pt x="1415" y="77"/>
                  <a:pt x="1411" y="70"/>
                </a:cubicBezTo>
                <a:cubicBezTo>
                  <a:pt x="1409" y="67"/>
                  <a:pt x="1407" y="55"/>
                  <a:pt x="1410" y="53"/>
                </a:cubicBezTo>
                <a:cubicBezTo>
                  <a:pt x="1415" y="51"/>
                  <a:pt x="1417" y="62"/>
                  <a:pt x="1420" y="61"/>
                </a:cubicBezTo>
                <a:cubicBezTo>
                  <a:pt x="1428" y="59"/>
                  <a:pt x="1433" y="44"/>
                  <a:pt x="1427" y="38"/>
                </a:cubicBezTo>
                <a:cubicBezTo>
                  <a:pt x="1418" y="29"/>
                  <a:pt x="1409" y="53"/>
                  <a:pt x="1403" y="62"/>
                </a:cubicBezTo>
                <a:cubicBezTo>
                  <a:pt x="1416" y="70"/>
                  <a:pt x="1391" y="57"/>
                  <a:pt x="1390" y="67"/>
                </a:cubicBezTo>
                <a:cubicBezTo>
                  <a:pt x="1384" y="66"/>
                  <a:pt x="1379" y="63"/>
                  <a:pt x="1375" y="58"/>
                </a:cubicBezTo>
                <a:cubicBezTo>
                  <a:pt x="1371" y="67"/>
                  <a:pt x="1365" y="75"/>
                  <a:pt x="1372" y="84"/>
                </a:cubicBezTo>
                <a:cubicBezTo>
                  <a:pt x="1367" y="86"/>
                  <a:pt x="1360" y="89"/>
                  <a:pt x="1358" y="89"/>
                </a:cubicBezTo>
                <a:cubicBezTo>
                  <a:pt x="1355" y="95"/>
                  <a:pt x="1352" y="93"/>
                  <a:pt x="1346" y="97"/>
                </a:cubicBezTo>
                <a:cubicBezTo>
                  <a:pt x="1346" y="97"/>
                  <a:pt x="1348" y="100"/>
                  <a:pt x="1345" y="102"/>
                </a:cubicBezTo>
                <a:cubicBezTo>
                  <a:pt x="1342" y="103"/>
                  <a:pt x="1335" y="102"/>
                  <a:pt x="1334" y="103"/>
                </a:cubicBezTo>
                <a:cubicBezTo>
                  <a:pt x="1320" y="115"/>
                  <a:pt x="1343" y="118"/>
                  <a:pt x="1339" y="107"/>
                </a:cubicBezTo>
                <a:cubicBezTo>
                  <a:pt x="1364" y="111"/>
                  <a:pt x="1326" y="121"/>
                  <a:pt x="1326" y="124"/>
                </a:cubicBezTo>
                <a:cubicBezTo>
                  <a:pt x="1316" y="123"/>
                  <a:pt x="1312" y="140"/>
                  <a:pt x="1321" y="137"/>
                </a:cubicBezTo>
                <a:cubicBezTo>
                  <a:pt x="1321" y="144"/>
                  <a:pt x="1322" y="150"/>
                  <a:pt x="1327" y="144"/>
                </a:cubicBezTo>
                <a:cubicBezTo>
                  <a:pt x="1327" y="143"/>
                  <a:pt x="1324" y="144"/>
                  <a:pt x="1324" y="143"/>
                </a:cubicBezTo>
                <a:cubicBezTo>
                  <a:pt x="1325" y="141"/>
                  <a:pt x="1327" y="140"/>
                  <a:pt x="1329" y="138"/>
                </a:cubicBezTo>
                <a:cubicBezTo>
                  <a:pt x="1332" y="148"/>
                  <a:pt x="1327" y="156"/>
                  <a:pt x="1342" y="155"/>
                </a:cubicBezTo>
                <a:cubicBezTo>
                  <a:pt x="1342" y="155"/>
                  <a:pt x="1342" y="155"/>
                  <a:pt x="1342" y="155"/>
                </a:cubicBezTo>
                <a:cubicBezTo>
                  <a:pt x="1342" y="155"/>
                  <a:pt x="1342" y="155"/>
                  <a:pt x="1343" y="155"/>
                </a:cubicBezTo>
                <a:cubicBezTo>
                  <a:pt x="1342" y="155"/>
                  <a:pt x="1342" y="155"/>
                  <a:pt x="1342" y="155"/>
                </a:cubicBezTo>
                <a:cubicBezTo>
                  <a:pt x="1344" y="162"/>
                  <a:pt x="1348" y="163"/>
                  <a:pt x="1354" y="158"/>
                </a:cubicBezTo>
                <a:cubicBezTo>
                  <a:pt x="1353" y="162"/>
                  <a:pt x="1353" y="166"/>
                  <a:pt x="1353" y="171"/>
                </a:cubicBezTo>
                <a:cubicBezTo>
                  <a:pt x="1344" y="172"/>
                  <a:pt x="1345" y="161"/>
                  <a:pt x="1337" y="158"/>
                </a:cubicBezTo>
                <a:cubicBezTo>
                  <a:pt x="1330" y="157"/>
                  <a:pt x="1321" y="160"/>
                  <a:pt x="1329" y="164"/>
                </a:cubicBezTo>
                <a:cubicBezTo>
                  <a:pt x="1328" y="167"/>
                  <a:pt x="1327" y="168"/>
                  <a:pt x="1327" y="171"/>
                </a:cubicBezTo>
                <a:cubicBezTo>
                  <a:pt x="1325" y="169"/>
                  <a:pt x="1325" y="169"/>
                  <a:pt x="1323" y="167"/>
                </a:cubicBezTo>
                <a:cubicBezTo>
                  <a:pt x="1323" y="192"/>
                  <a:pt x="1330" y="179"/>
                  <a:pt x="1342" y="195"/>
                </a:cubicBezTo>
                <a:cubicBezTo>
                  <a:pt x="1338" y="196"/>
                  <a:pt x="1333" y="208"/>
                  <a:pt x="1333" y="208"/>
                </a:cubicBezTo>
                <a:cubicBezTo>
                  <a:pt x="1326" y="207"/>
                  <a:pt x="1335" y="197"/>
                  <a:pt x="1333" y="193"/>
                </a:cubicBezTo>
                <a:cubicBezTo>
                  <a:pt x="1328" y="182"/>
                  <a:pt x="1325" y="192"/>
                  <a:pt x="1324" y="192"/>
                </a:cubicBezTo>
                <a:cubicBezTo>
                  <a:pt x="1323" y="192"/>
                  <a:pt x="1312" y="197"/>
                  <a:pt x="1309" y="198"/>
                </a:cubicBezTo>
                <a:cubicBezTo>
                  <a:pt x="1307" y="199"/>
                  <a:pt x="1301" y="200"/>
                  <a:pt x="1299" y="202"/>
                </a:cubicBezTo>
                <a:cubicBezTo>
                  <a:pt x="1293" y="208"/>
                  <a:pt x="1299" y="207"/>
                  <a:pt x="1298" y="210"/>
                </a:cubicBezTo>
                <a:cubicBezTo>
                  <a:pt x="1296" y="215"/>
                  <a:pt x="1307" y="221"/>
                  <a:pt x="1293" y="219"/>
                </a:cubicBezTo>
                <a:cubicBezTo>
                  <a:pt x="1282" y="217"/>
                  <a:pt x="1280" y="197"/>
                  <a:pt x="1268" y="196"/>
                </a:cubicBezTo>
                <a:cubicBezTo>
                  <a:pt x="1269" y="195"/>
                  <a:pt x="1271" y="194"/>
                  <a:pt x="1272" y="193"/>
                </a:cubicBezTo>
                <a:cubicBezTo>
                  <a:pt x="1263" y="193"/>
                  <a:pt x="1257" y="199"/>
                  <a:pt x="1255" y="189"/>
                </a:cubicBezTo>
                <a:cubicBezTo>
                  <a:pt x="1255" y="197"/>
                  <a:pt x="1253" y="211"/>
                  <a:pt x="1251" y="219"/>
                </a:cubicBezTo>
                <a:cubicBezTo>
                  <a:pt x="1258" y="215"/>
                  <a:pt x="1266" y="213"/>
                  <a:pt x="1268" y="222"/>
                </a:cubicBezTo>
                <a:cubicBezTo>
                  <a:pt x="1259" y="221"/>
                  <a:pt x="1260" y="228"/>
                  <a:pt x="1255" y="229"/>
                </a:cubicBezTo>
                <a:cubicBezTo>
                  <a:pt x="1251" y="231"/>
                  <a:pt x="1255" y="229"/>
                  <a:pt x="1249" y="229"/>
                </a:cubicBezTo>
                <a:cubicBezTo>
                  <a:pt x="1244" y="229"/>
                  <a:pt x="1235" y="227"/>
                  <a:pt x="1233" y="224"/>
                </a:cubicBezTo>
                <a:cubicBezTo>
                  <a:pt x="1231" y="223"/>
                  <a:pt x="1231" y="218"/>
                  <a:pt x="1236" y="219"/>
                </a:cubicBezTo>
                <a:cubicBezTo>
                  <a:pt x="1235" y="218"/>
                  <a:pt x="1228" y="217"/>
                  <a:pt x="1229" y="217"/>
                </a:cubicBezTo>
                <a:cubicBezTo>
                  <a:pt x="1227" y="216"/>
                  <a:pt x="1214" y="217"/>
                  <a:pt x="1212" y="219"/>
                </a:cubicBezTo>
                <a:cubicBezTo>
                  <a:pt x="1212" y="218"/>
                  <a:pt x="1213" y="227"/>
                  <a:pt x="1212" y="229"/>
                </a:cubicBezTo>
                <a:cubicBezTo>
                  <a:pt x="1210" y="234"/>
                  <a:pt x="1209" y="231"/>
                  <a:pt x="1206" y="235"/>
                </a:cubicBezTo>
                <a:cubicBezTo>
                  <a:pt x="1203" y="239"/>
                  <a:pt x="1201" y="238"/>
                  <a:pt x="1198" y="241"/>
                </a:cubicBezTo>
                <a:cubicBezTo>
                  <a:pt x="1195" y="244"/>
                  <a:pt x="1199" y="245"/>
                  <a:pt x="1196" y="248"/>
                </a:cubicBezTo>
                <a:cubicBezTo>
                  <a:pt x="1194" y="250"/>
                  <a:pt x="1182" y="262"/>
                  <a:pt x="1181" y="263"/>
                </a:cubicBezTo>
                <a:cubicBezTo>
                  <a:pt x="1173" y="264"/>
                  <a:pt x="1157" y="253"/>
                  <a:pt x="1159" y="245"/>
                </a:cubicBezTo>
                <a:cubicBezTo>
                  <a:pt x="1149" y="254"/>
                  <a:pt x="1134" y="237"/>
                  <a:pt x="1128" y="241"/>
                </a:cubicBezTo>
                <a:cubicBezTo>
                  <a:pt x="1129" y="240"/>
                  <a:pt x="1139" y="263"/>
                  <a:pt x="1143" y="266"/>
                </a:cubicBezTo>
                <a:cubicBezTo>
                  <a:pt x="1151" y="273"/>
                  <a:pt x="1160" y="266"/>
                  <a:pt x="1167" y="276"/>
                </a:cubicBezTo>
                <a:cubicBezTo>
                  <a:pt x="1170" y="281"/>
                  <a:pt x="1162" y="283"/>
                  <a:pt x="1164" y="287"/>
                </a:cubicBezTo>
                <a:cubicBezTo>
                  <a:pt x="1166" y="291"/>
                  <a:pt x="1176" y="295"/>
                  <a:pt x="1179" y="301"/>
                </a:cubicBezTo>
                <a:cubicBezTo>
                  <a:pt x="1184" y="308"/>
                  <a:pt x="1185" y="309"/>
                  <a:pt x="1184" y="316"/>
                </a:cubicBezTo>
                <a:cubicBezTo>
                  <a:pt x="1182" y="328"/>
                  <a:pt x="1186" y="319"/>
                  <a:pt x="1177" y="324"/>
                </a:cubicBezTo>
                <a:cubicBezTo>
                  <a:pt x="1170" y="329"/>
                  <a:pt x="1155" y="330"/>
                  <a:pt x="1148" y="335"/>
                </a:cubicBezTo>
                <a:cubicBezTo>
                  <a:pt x="1143" y="339"/>
                  <a:pt x="1146" y="333"/>
                  <a:pt x="1143" y="339"/>
                </a:cubicBezTo>
                <a:cubicBezTo>
                  <a:pt x="1146" y="333"/>
                  <a:pt x="1147" y="352"/>
                  <a:pt x="1146" y="349"/>
                </a:cubicBezTo>
                <a:cubicBezTo>
                  <a:pt x="1147" y="353"/>
                  <a:pt x="1140" y="354"/>
                  <a:pt x="1143" y="360"/>
                </a:cubicBezTo>
                <a:cubicBezTo>
                  <a:pt x="1147" y="369"/>
                  <a:pt x="1150" y="356"/>
                  <a:pt x="1153" y="359"/>
                </a:cubicBezTo>
                <a:cubicBezTo>
                  <a:pt x="1156" y="362"/>
                  <a:pt x="1153" y="368"/>
                  <a:pt x="1155" y="372"/>
                </a:cubicBezTo>
                <a:cubicBezTo>
                  <a:pt x="1158" y="376"/>
                  <a:pt x="1161" y="373"/>
                  <a:pt x="1163" y="378"/>
                </a:cubicBezTo>
                <a:cubicBezTo>
                  <a:pt x="1170" y="389"/>
                  <a:pt x="1165" y="399"/>
                  <a:pt x="1164" y="411"/>
                </a:cubicBezTo>
                <a:cubicBezTo>
                  <a:pt x="1161" y="432"/>
                  <a:pt x="1162" y="438"/>
                  <a:pt x="1150" y="456"/>
                </a:cubicBezTo>
                <a:cubicBezTo>
                  <a:pt x="1143" y="467"/>
                  <a:pt x="1143" y="478"/>
                  <a:pt x="1137" y="487"/>
                </a:cubicBezTo>
                <a:cubicBezTo>
                  <a:pt x="1134" y="491"/>
                  <a:pt x="1128" y="491"/>
                  <a:pt x="1125" y="495"/>
                </a:cubicBezTo>
                <a:cubicBezTo>
                  <a:pt x="1122" y="499"/>
                  <a:pt x="1122" y="505"/>
                  <a:pt x="1119" y="508"/>
                </a:cubicBezTo>
                <a:cubicBezTo>
                  <a:pt x="1112" y="518"/>
                  <a:pt x="1106" y="516"/>
                  <a:pt x="1097" y="526"/>
                </a:cubicBezTo>
                <a:cubicBezTo>
                  <a:pt x="1093" y="530"/>
                  <a:pt x="1092" y="535"/>
                  <a:pt x="1088" y="539"/>
                </a:cubicBezTo>
                <a:cubicBezTo>
                  <a:pt x="1084" y="543"/>
                  <a:pt x="1080" y="545"/>
                  <a:pt x="1075" y="549"/>
                </a:cubicBezTo>
                <a:cubicBezTo>
                  <a:pt x="1071" y="553"/>
                  <a:pt x="1068" y="560"/>
                  <a:pt x="1064" y="563"/>
                </a:cubicBezTo>
                <a:cubicBezTo>
                  <a:pt x="1061" y="566"/>
                  <a:pt x="1056" y="567"/>
                  <a:pt x="1054" y="569"/>
                </a:cubicBezTo>
                <a:cubicBezTo>
                  <a:pt x="1042" y="582"/>
                  <a:pt x="1020" y="595"/>
                  <a:pt x="1013" y="613"/>
                </a:cubicBezTo>
                <a:cubicBezTo>
                  <a:pt x="1013" y="614"/>
                  <a:pt x="1024" y="615"/>
                  <a:pt x="1016" y="622"/>
                </a:cubicBezTo>
                <a:cubicBezTo>
                  <a:pt x="1014" y="624"/>
                  <a:pt x="1006" y="622"/>
                  <a:pt x="1003" y="622"/>
                </a:cubicBezTo>
                <a:cubicBezTo>
                  <a:pt x="998" y="621"/>
                  <a:pt x="993" y="617"/>
                  <a:pt x="988" y="617"/>
                </a:cubicBezTo>
                <a:cubicBezTo>
                  <a:pt x="981" y="618"/>
                  <a:pt x="983" y="624"/>
                  <a:pt x="975" y="622"/>
                </a:cubicBezTo>
                <a:cubicBezTo>
                  <a:pt x="979" y="635"/>
                  <a:pt x="964" y="632"/>
                  <a:pt x="960" y="640"/>
                </a:cubicBezTo>
                <a:cubicBezTo>
                  <a:pt x="969" y="637"/>
                  <a:pt x="987" y="634"/>
                  <a:pt x="981" y="648"/>
                </a:cubicBezTo>
                <a:cubicBezTo>
                  <a:pt x="980" y="653"/>
                  <a:pt x="972" y="650"/>
                  <a:pt x="973" y="649"/>
                </a:cubicBezTo>
                <a:cubicBezTo>
                  <a:pt x="972" y="651"/>
                  <a:pt x="966" y="654"/>
                  <a:pt x="978" y="656"/>
                </a:cubicBezTo>
                <a:cubicBezTo>
                  <a:pt x="965" y="662"/>
                  <a:pt x="959" y="647"/>
                  <a:pt x="945" y="656"/>
                </a:cubicBezTo>
                <a:cubicBezTo>
                  <a:pt x="950" y="666"/>
                  <a:pt x="939" y="661"/>
                  <a:pt x="936" y="662"/>
                </a:cubicBezTo>
                <a:cubicBezTo>
                  <a:pt x="934" y="663"/>
                  <a:pt x="929" y="652"/>
                  <a:pt x="931" y="665"/>
                </a:cubicBezTo>
                <a:cubicBezTo>
                  <a:pt x="923" y="666"/>
                  <a:pt x="924" y="664"/>
                  <a:pt x="925" y="657"/>
                </a:cubicBezTo>
                <a:cubicBezTo>
                  <a:pt x="906" y="658"/>
                  <a:pt x="891" y="671"/>
                  <a:pt x="890" y="646"/>
                </a:cubicBezTo>
                <a:cubicBezTo>
                  <a:pt x="889" y="611"/>
                  <a:pt x="882" y="580"/>
                  <a:pt x="867" y="549"/>
                </a:cubicBezTo>
                <a:cubicBezTo>
                  <a:pt x="855" y="524"/>
                  <a:pt x="835" y="484"/>
                  <a:pt x="813" y="468"/>
                </a:cubicBezTo>
                <a:cubicBezTo>
                  <a:pt x="799" y="457"/>
                  <a:pt x="781" y="456"/>
                  <a:pt x="768" y="447"/>
                </a:cubicBezTo>
                <a:cubicBezTo>
                  <a:pt x="755" y="439"/>
                  <a:pt x="762" y="441"/>
                  <a:pt x="761" y="428"/>
                </a:cubicBezTo>
                <a:cubicBezTo>
                  <a:pt x="761" y="411"/>
                  <a:pt x="758" y="384"/>
                  <a:pt x="739" y="376"/>
                </a:cubicBezTo>
                <a:cubicBezTo>
                  <a:pt x="715" y="366"/>
                  <a:pt x="699" y="381"/>
                  <a:pt x="695" y="403"/>
                </a:cubicBezTo>
                <a:cubicBezTo>
                  <a:pt x="692" y="421"/>
                  <a:pt x="693" y="428"/>
                  <a:pt x="702" y="443"/>
                </a:cubicBezTo>
                <a:cubicBezTo>
                  <a:pt x="711" y="460"/>
                  <a:pt x="709" y="458"/>
                  <a:pt x="698" y="468"/>
                </a:cubicBezTo>
                <a:cubicBezTo>
                  <a:pt x="687" y="477"/>
                  <a:pt x="677" y="480"/>
                  <a:pt x="663" y="482"/>
                </a:cubicBezTo>
                <a:cubicBezTo>
                  <a:pt x="626" y="486"/>
                  <a:pt x="588" y="485"/>
                  <a:pt x="551" y="487"/>
                </a:cubicBezTo>
                <a:cubicBezTo>
                  <a:pt x="531" y="489"/>
                  <a:pt x="511" y="491"/>
                  <a:pt x="491" y="494"/>
                </a:cubicBezTo>
                <a:cubicBezTo>
                  <a:pt x="484" y="496"/>
                  <a:pt x="463" y="497"/>
                  <a:pt x="472" y="506"/>
                </a:cubicBezTo>
                <a:cubicBezTo>
                  <a:pt x="465" y="512"/>
                  <a:pt x="469" y="514"/>
                  <a:pt x="477" y="512"/>
                </a:cubicBezTo>
                <a:cubicBezTo>
                  <a:pt x="475" y="524"/>
                  <a:pt x="484" y="512"/>
                  <a:pt x="490" y="511"/>
                </a:cubicBezTo>
                <a:cubicBezTo>
                  <a:pt x="495" y="511"/>
                  <a:pt x="492" y="517"/>
                  <a:pt x="496" y="517"/>
                </a:cubicBezTo>
                <a:cubicBezTo>
                  <a:pt x="500" y="517"/>
                  <a:pt x="503" y="514"/>
                  <a:pt x="505" y="514"/>
                </a:cubicBezTo>
                <a:cubicBezTo>
                  <a:pt x="524" y="516"/>
                  <a:pt x="532" y="503"/>
                  <a:pt x="553" y="507"/>
                </a:cubicBezTo>
                <a:cubicBezTo>
                  <a:pt x="586" y="512"/>
                  <a:pt x="614" y="517"/>
                  <a:pt x="648" y="514"/>
                </a:cubicBezTo>
                <a:cubicBezTo>
                  <a:pt x="664" y="513"/>
                  <a:pt x="682" y="514"/>
                  <a:pt x="698" y="511"/>
                </a:cubicBezTo>
                <a:cubicBezTo>
                  <a:pt x="710" y="508"/>
                  <a:pt x="707" y="504"/>
                  <a:pt x="717" y="510"/>
                </a:cubicBezTo>
                <a:cubicBezTo>
                  <a:pt x="724" y="513"/>
                  <a:pt x="730" y="523"/>
                  <a:pt x="735" y="529"/>
                </a:cubicBezTo>
                <a:cubicBezTo>
                  <a:pt x="745" y="541"/>
                  <a:pt x="794" y="582"/>
                  <a:pt x="790" y="597"/>
                </a:cubicBezTo>
                <a:cubicBezTo>
                  <a:pt x="765" y="586"/>
                  <a:pt x="737" y="581"/>
                  <a:pt x="711" y="580"/>
                </a:cubicBezTo>
                <a:cubicBezTo>
                  <a:pt x="692" y="579"/>
                  <a:pt x="689" y="587"/>
                  <a:pt x="683" y="603"/>
                </a:cubicBezTo>
                <a:cubicBezTo>
                  <a:pt x="677" y="620"/>
                  <a:pt x="676" y="630"/>
                  <a:pt x="666" y="643"/>
                </a:cubicBezTo>
                <a:cubicBezTo>
                  <a:pt x="657" y="654"/>
                  <a:pt x="658" y="652"/>
                  <a:pt x="659" y="666"/>
                </a:cubicBezTo>
                <a:cubicBezTo>
                  <a:pt x="659" y="678"/>
                  <a:pt x="660" y="692"/>
                  <a:pt x="647" y="698"/>
                </a:cubicBezTo>
                <a:cubicBezTo>
                  <a:pt x="644" y="700"/>
                  <a:pt x="639" y="695"/>
                  <a:pt x="635" y="696"/>
                </a:cubicBezTo>
                <a:cubicBezTo>
                  <a:pt x="634" y="696"/>
                  <a:pt x="623" y="702"/>
                  <a:pt x="622" y="703"/>
                </a:cubicBezTo>
                <a:cubicBezTo>
                  <a:pt x="621" y="704"/>
                  <a:pt x="614" y="710"/>
                  <a:pt x="616" y="714"/>
                </a:cubicBezTo>
                <a:cubicBezTo>
                  <a:pt x="617" y="716"/>
                  <a:pt x="631" y="717"/>
                  <a:pt x="634" y="718"/>
                </a:cubicBezTo>
                <a:cubicBezTo>
                  <a:pt x="637" y="720"/>
                  <a:pt x="631" y="724"/>
                  <a:pt x="640" y="724"/>
                </a:cubicBezTo>
                <a:cubicBezTo>
                  <a:pt x="642" y="724"/>
                  <a:pt x="644" y="723"/>
                  <a:pt x="646" y="722"/>
                </a:cubicBezTo>
                <a:cubicBezTo>
                  <a:pt x="648" y="720"/>
                  <a:pt x="651" y="718"/>
                  <a:pt x="657" y="719"/>
                </a:cubicBezTo>
                <a:cubicBezTo>
                  <a:pt x="652" y="719"/>
                  <a:pt x="649" y="721"/>
                  <a:pt x="646" y="722"/>
                </a:cubicBezTo>
                <a:cubicBezTo>
                  <a:pt x="642" y="727"/>
                  <a:pt x="640" y="734"/>
                  <a:pt x="633" y="738"/>
                </a:cubicBezTo>
                <a:cubicBezTo>
                  <a:pt x="616" y="748"/>
                  <a:pt x="597" y="733"/>
                  <a:pt x="581" y="733"/>
                </a:cubicBezTo>
                <a:cubicBezTo>
                  <a:pt x="575" y="733"/>
                  <a:pt x="574" y="738"/>
                  <a:pt x="569" y="737"/>
                </a:cubicBezTo>
                <a:cubicBezTo>
                  <a:pt x="560" y="737"/>
                  <a:pt x="549" y="732"/>
                  <a:pt x="540" y="730"/>
                </a:cubicBezTo>
                <a:cubicBezTo>
                  <a:pt x="520" y="725"/>
                  <a:pt x="501" y="719"/>
                  <a:pt x="481" y="718"/>
                </a:cubicBezTo>
                <a:cubicBezTo>
                  <a:pt x="483" y="719"/>
                  <a:pt x="485" y="720"/>
                  <a:pt x="486" y="722"/>
                </a:cubicBezTo>
                <a:cubicBezTo>
                  <a:pt x="482" y="718"/>
                  <a:pt x="478" y="717"/>
                  <a:pt x="474" y="715"/>
                </a:cubicBezTo>
                <a:cubicBezTo>
                  <a:pt x="475" y="718"/>
                  <a:pt x="475" y="720"/>
                  <a:pt x="477" y="722"/>
                </a:cubicBezTo>
                <a:cubicBezTo>
                  <a:pt x="464" y="717"/>
                  <a:pt x="449" y="720"/>
                  <a:pt x="437" y="716"/>
                </a:cubicBezTo>
                <a:cubicBezTo>
                  <a:pt x="423" y="711"/>
                  <a:pt x="407" y="699"/>
                  <a:pt x="396" y="690"/>
                </a:cubicBezTo>
                <a:cubicBezTo>
                  <a:pt x="390" y="686"/>
                  <a:pt x="372" y="670"/>
                  <a:pt x="379" y="689"/>
                </a:cubicBezTo>
                <a:cubicBezTo>
                  <a:pt x="384" y="700"/>
                  <a:pt x="407" y="708"/>
                  <a:pt x="417" y="713"/>
                </a:cubicBezTo>
                <a:cubicBezTo>
                  <a:pt x="444" y="730"/>
                  <a:pt x="470" y="749"/>
                  <a:pt x="500" y="763"/>
                </a:cubicBezTo>
                <a:cubicBezTo>
                  <a:pt x="518" y="771"/>
                  <a:pt x="536" y="779"/>
                  <a:pt x="555" y="785"/>
                </a:cubicBezTo>
                <a:cubicBezTo>
                  <a:pt x="565" y="789"/>
                  <a:pt x="591" y="793"/>
                  <a:pt x="594" y="801"/>
                </a:cubicBezTo>
                <a:cubicBezTo>
                  <a:pt x="591" y="801"/>
                  <a:pt x="588" y="803"/>
                  <a:pt x="587" y="803"/>
                </a:cubicBezTo>
                <a:cubicBezTo>
                  <a:pt x="570" y="801"/>
                  <a:pt x="541" y="811"/>
                  <a:pt x="522" y="814"/>
                </a:cubicBezTo>
                <a:cubicBezTo>
                  <a:pt x="511" y="816"/>
                  <a:pt x="467" y="813"/>
                  <a:pt x="464" y="823"/>
                </a:cubicBezTo>
                <a:cubicBezTo>
                  <a:pt x="464" y="823"/>
                  <a:pt x="465" y="823"/>
                  <a:pt x="466" y="823"/>
                </a:cubicBezTo>
                <a:cubicBezTo>
                  <a:pt x="474" y="820"/>
                  <a:pt x="484" y="819"/>
                  <a:pt x="492" y="823"/>
                </a:cubicBezTo>
                <a:cubicBezTo>
                  <a:pt x="486" y="824"/>
                  <a:pt x="480" y="825"/>
                  <a:pt x="474" y="825"/>
                </a:cubicBezTo>
                <a:cubicBezTo>
                  <a:pt x="474" y="826"/>
                  <a:pt x="474" y="826"/>
                  <a:pt x="475" y="827"/>
                </a:cubicBezTo>
                <a:cubicBezTo>
                  <a:pt x="472" y="825"/>
                  <a:pt x="469" y="824"/>
                  <a:pt x="466" y="823"/>
                </a:cubicBezTo>
                <a:cubicBezTo>
                  <a:pt x="465" y="823"/>
                  <a:pt x="464" y="823"/>
                  <a:pt x="464" y="824"/>
                </a:cubicBezTo>
                <a:cubicBezTo>
                  <a:pt x="464" y="823"/>
                  <a:pt x="464" y="823"/>
                  <a:pt x="464" y="823"/>
                </a:cubicBezTo>
                <a:cubicBezTo>
                  <a:pt x="460" y="822"/>
                  <a:pt x="457" y="821"/>
                  <a:pt x="452" y="821"/>
                </a:cubicBezTo>
                <a:cubicBezTo>
                  <a:pt x="447" y="823"/>
                  <a:pt x="441" y="824"/>
                  <a:pt x="435" y="823"/>
                </a:cubicBezTo>
                <a:cubicBezTo>
                  <a:pt x="436" y="822"/>
                  <a:pt x="438" y="822"/>
                  <a:pt x="439" y="821"/>
                </a:cubicBezTo>
                <a:cubicBezTo>
                  <a:pt x="415" y="822"/>
                  <a:pt x="385" y="829"/>
                  <a:pt x="371" y="831"/>
                </a:cubicBezTo>
                <a:cubicBezTo>
                  <a:pt x="364" y="833"/>
                  <a:pt x="361" y="836"/>
                  <a:pt x="354" y="837"/>
                </a:cubicBezTo>
                <a:cubicBezTo>
                  <a:pt x="346" y="838"/>
                  <a:pt x="337" y="838"/>
                  <a:pt x="329" y="839"/>
                </a:cubicBezTo>
                <a:cubicBezTo>
                  <a:pt x="321" y="841"/>
                  <a:pt x="304" y="842"/>
                  <a:pt x="299" y="847"/>
                </a:cubicBezTo>
                <a:cubicBezTo>
                  <a:pt x="294" y="837"/>
                  <a:pt x="231" y="849"/>
                  <a:pt x="216" y="849"/>
                </a:cubicBezTo>
                <a:cubicBezTo>
                  <a:pt x="221" y="850"/>
                  <a:pt x="224" y="851"/>
                  <a:pt x="228" y="852"/>
                </a:cubicBezTo>
                <a:cubicBezTo>
                  <a:pt x="212" y="852"/>
                  <a:pt x="177" y="855"/>
                  <a:pt x="164" y="863"/>
                </a:cubicBezTo>
                <a:cubicBezTo>
                  <a:pt x="170" y="864"/>
                  <a:pt x="175" y="864"/>
                  <a:pt x="180" y="862"/>
                </a:cubicBezTo>
                <a:cubicBezTo>
                  <a:pt x="175" y="869"/>
                  <a:pt x="139" y="866"/>
                  <a:pt x="127" y="868"/>
                </a:cubicBezTo>
                <a:cubicBezTo>
                  <a:pt x="103" y="870"/>
                  <a:pt x="79" y="874"/>
                  <a:pt x="58" y="872"/>
                </a:cubicBezTo>
                <a:cubicBezTo>
                  <a:pt x="65" y="869"/>
                  <a:pt x="72" y="867"/>
                  <a:pt x="79" y="865"/>
                </a:cubicBezTo>
                <a:cubicBezTo>
                  <a:pt x="66" y="866"/>
                  <a:pt x="53" y="867"/>
                  <a:pt x="41" y="868"/>
                </a:cubicBezTo>
                <a:cubicBezTo>
                  <a:pt x="26" y="870"/>
                  <a:pt x="10" y="867"/>
                  <a:pt x="5" y="878"/>
                </a:cubicBezTo>
                <a:cubicBezTo>
                  <a:pt x="0" y="893"/>
                  <a:pt x="5" y="923"/>
                  <a:pt x="5" y="938"/>
                </a:cubicBezTo>
                <a:cubicBezTo>
                  <a:pt x="5" y="948"/>
                  <a:pt x="2" y="977"/>
                  <a:pt x="8" y="982"/>
                </a:cubicBezTo>
                <a:cubicBezTo>
                  <a:pt x="16" y="987"/>
                  <a:pt x="47" y="982"/>
                  <a:pt x="56" y="982"/>
                </a:cubicBezTo>
                <a:cubicBezTo>
                  <a:pt x="224" y="982"/>
                  <a:pt x="392" y="982"/>
                  <a:pt x="561" y="982"/>
                </a:cubicBezTo>
                <a:cubicBezTo>
                  <a:pt x="660" y="982"/>
                  <a:pt x="769" y="993"/>
                  <a:pt x="865" y="975"/>
                </a:cubicBezTo>
                <a:cubicBezTo>
                  <a:pt x="878" y="973"/>
                  <a:pt x="886" y="974"/>
                  <a:pt x="898" y="972"/>
                </a:cubicBezTo>
                <a:cubicBezTo>
                  <a:pt x="921" y="970"/>
                  <a:pt x="947" y="973"/>
                  <a:pt x="970" y="968"/>
                </a:cubicBezTo>
                <a:cubicBezTo>
                  <a:pt x="1015" y="959"/>
                  <a:pt x="1062" y="954"/>
                  <a:pt x="1110" y="954"/>
                </a:cubicBezTo>
                <a:cubicBezTo>
                  <a:pt x="1136" y="954"/>
                  <a:pt x="1162" y="956"/>
                  <a:pt x="1187" y="957"/>
                </a:cubicBezTo>
                <a:cubicBezTo>
                  <a:pt x="1198" y="957"/>
                  <a:pt x="1206" y="955"/>
                  <a:pt x="1217" y="957"/>
                </a:cubicBezTo>
                <a:cubicBezTo>
                  <a:pt x="1223" y="957"/>
                  <a:pt x="1227" y="958"/>
                  <a:pt x="1234" y="959"/>
                </a:cubicBezTo>
                <a:cubicBezTo>
                  <a:pt x="1252" y="960"/>
                  <a:pt x="1268" y="956"/>
                  <a:pt x="1285" y="954"/>
                </a:cubicBezTo>
                <a:cubicBezTo>
                  <a:pt x="1294" y="954"/>
                  <a:pt x="1331" y="959"/>
                  <a:pt x="1335" y="949"/>
                </a:cubicBezTo>
                <a:cubicBezTo>
                  <a:pt x="1345" y="963"/>
                  <a:pt x="1354" y="943"/>
                  <a:pt x="1361" y="948"/>
                </a:cubicBezTo>
                <a:cubicBezTo>
                  <a:pt x="1371" y="954"/>
                  <a:pt x="1346" y="961"/>
                  <a:pt x="1351" y="968"/>
                </a:cubicBezTo>
                <a:cubicBezTo>
                  <a:pt x="1356" y="975"/>
                  <a:pt x="1366" y="960"/>
                  <a:pt x="1368" y="957"/>
                </a:cubicBezTo>
                <a:cubicBezTo>
                  <a:pt x="1377" y="943"/>
                  <a:pt x="1371" y="938"/>
                  <a:pt x="1362" y="926"/>
                </a:cubicBezTo>
                <a:cubicBezTo>
                  <a:pt x="1383" y="951"/>
                  <a:pt x="1392" y="949"/>
                  <a:pt x="1424" y="947"/>
                </a:cubicBezTo>
                <a:cubicBezTo>
                  <a:pt x="1448" y="945"/>
                  <a:pt x="1464" y="940"/>
                  <a:pt x="1488" y="939"/>
                </a:cubicBezTo>
                <a:cubicBezTo>
                  <a:pt x="1533" y="938"/>
                  <a:pt x="1577" y="929"/>
                  <a:pt x="1622" y="924"/>
                </a:cubicBezTo>
                <a:cubicBezTo>
                  <a:pt x="1635" y="923"/>
                  <a:pt x="1641" y="914"/>
                  <a:pt x="1651" y="911"/>
                </a:cubicBezTo>
                <a:cubicBezTo>
                  <a:pt x="1658" y="909"/>
                  <a:pt x="1671" y="907"/>
                  <a:pt x="1678" y="906"/>
                </a:cubicBezTo>
                <a:cubicBezTo>
                  <a:pt x="1692" y="904"/>
                  <a:pt x="1704" y="905"/>
                  <a:pt x="1718" y="902"/>
                </a:cubicBezTo>
                <a:cubicBezTo>
                  <a:pt x="1736" y="898"/>
                  <a:pt x="1756" y="895"/>
                  <a:pt x="1774" y="893"/>
                </a:cubicBezTo>
                <a:cubicBezTo>
                  <a:pt x="1792" y="891"/>
                  <a:pt x="1810" y="891"/>
                  <a:pt x="1828" y="887"/>
                </a:cubicBezTo>
                <a:cubicBezTo>
                  <a:pt x="1843" y="884"/>
                  <a:pt x="1856" y="877"/>
                  <a:pt x="1871" y="872"/>
                </a:cubicBezTo>
                <a:cubicBezTo>
                  <a:pt x="1883" y="869"/>
                  <a:pt x="1903" y="866"/>
                  <a:pt x="1913" y="857"/>
                </a:cubicBezTo>
                <a:cubicBezTo>
                  <a:pt x="1917" y="854"/>
                  <a:pt x="1917" y="846"/>
                  <a:pt x="1920" y="844"/>
                </a:cubicBezTo>
                <a:cubicBezTo>
                  <a:pt x="1925" y="840"/>
                  <a:pt x="1931" y="841"/>
                  <a:pt x="1936" y="839"/>
                </a:cubicBezTo>
                <a:cubicBezTo>
                  <a:pt x="1942" y="836"/>
                  <a:pt x="1945" y="827"/>
                  <a:pt x="1952" y="828"/>
                </a:cubicBezTo>
                <a:cubicBezTo>
                  <a:pt x="1957" y="828"/>
                  <a:pt x="1967" y="838"/>
                  <a:pt x="1972" y="840"/>
                </a:cubicBezTo>
                <a:cubicBezTo>
                  <a:pt x="1980" y="843"/>
                  <a:pt x="1997" y="844"/>
                  <a:pt x="2009" y="849"/>
                </a:cubicBezTo>
                <a:cubicBezTo>
                  <a:pt x="2016" y="852"/>
                  <a:pt x="2016" y="853"/>
                  <a:pt x="2022" y="857"/>
                </a:cubicBezTo>
                <a:cubicBezTo>
                  <a:pt x="2027" y="860"/>
                  <a:pt x="2030" y="865"/>
                  <a:pt x="2037" y="867"/>
                </a:cubicBezTo>
                <a:cubicBezTo>
                  <a:pt x="2037" y="804"/>
                  <a:pt x="2037" y="741"/>
                  <a:pt x="2037" y="677"/>
                </a:cubicBezTo>
                <a:cubicBezTo>
                  <a:pt x="2010" y="679"/>
                  <a:pt x="1983" y="678"/>
                  <a:pt x="1956" y="678"/>
                </a:cubicBezTo>
                <a:cubicBezTo>
                  <a:pt x="1968" y="670"/>
                  <a:pt x="1979" y="674"/>
                  <a:pt x="1994" y="672"/>
                </a:cubicBezTo>
                <a:cubicBezTo>
                  <a:pt x="2006" y="670"/>
                  <a:pt x="2041" y="678"/>
                  <a:pt x="2037" y="661"/>
                </a:cubicBezTo>
                <a:close/>
                <a:moveTo>
                  <a:pt x="1986" y="536"/>
                </a:moveTo>
                <a:cubicBezTo>
                  <a:pt x="1984" y="538"/>
                  <a:pt x="1983" y="536"/>
                  <a:pt x="1982" y="535"/>
                </a:cubicBezTo>
                <a:cubicBezTo>
                  <a:pt x="1983" y="536"/>
                  <a:pt x="1984" y="536"/>
                  <a:pt x="1986" y="536"/>
                </a:cubicBezTo>
                <a:close/>
                <a:moveTo>
                  <a:pt x="1902" y="289"/>
                </a:moveTo>
                <a:cubicBezTo>
                  <a:pt x="1902" y="287"/>
                  <a:pt x="1899" y="285"/>
                  <a:pt x="1904" y="287"/>
                </a:cubicBezTo>
                <a:cubicBezTo>
                  <a:pt x="1904" y="289"/>
                  <a:pt x="1902" y="288"/>
                  <a:pt x="1902" y="289"/>
                </a:cubicBezTo>
                <a:close/>
                <a:moveTo>
                  <a:pt x="1833" y="418"/>
                </a:moveTo>
                <a:cubicBezTo>
                  <a:pt x="1825" y="412"/>
                  <a:pt x="1838" y="409"/>
                  <a:pt x="1845" y="413"/>
                </a:cubicBezTo>
                <a:cubicBezTo>
                  <a:pt x="1840" y="413"/>
                  <a:pt x="1837" y="416"/>
                  <a:pt x="1833" y="418"/>
                </a:cubicBezTo>
                <a:close/>
                <a:moveTo>
                  <a:pt x="1867" y="385"/>
                </a:moveTo>
                <a:cubicBezTo>
                  <a:pt x="1861" y="394"/>
                  <a:pt x="1848" y="399"/>
                  <a:pt x="1857" y="386"/>
                </a:cubicBezTo>
                <a:cubicBezTo>
                  <a:pt x="1861" y="382"/>
                  <a:pt x="1870" y="372"/>
                  <a:pt x="1867" y="385"/>
                </a:cubicBezTo>
                <a:close/>
                <a:moveTo>
                  <a:pt x="1901" y="341"/>
                </a:moveTo>
                <a:cubicBezTo>
                  <a:pt x="1897" y="344"/>
                  <a:pt x="1893" y="341"/>
                  <a:pt x="1894" y="349"/>
                </a:cubicBezTo>
                <a:cubicBezTo>
                  <a:pt x="1884" y="337"/>
                  <a:pt x="1905" y="334"/>
                  <a:pt x="1901" y="341"/>
                </a:cubicBezTo>
                <a:close/>
                <a:moveTo>
                  <a:pt x="1930" y="292"/>
                </a:moveTo>
                <a:cubicBezTo>
                  <a:pt x="1929" y="290"/>
                  <a:pt x="1928" y="288"/>
                  <a:pt x="1926" y="287"/>
                </a:cubicBezTo>
                <a:cubicBezTo>
                  <a:pt x="1934" y="288"/>
                  <a:pt x="1934" y="290"/>
                  <a:pt x="1935" y="296"/>
                </a:cubicBezTo>
                <a:cubicBezTo>
                  <a:pt x="1931" y="296"/>
                  <a:pt x="1932" y="293"/>
                  <a:pt x="1930" y="292"/>
                </a:cubicBezTo>
                <a:close/>
                <a:moveTo>
                  <a:pt x="1953" y="393"/>
                </a:moveTo>
                <a:cubicBezTo>
                  <a:pt x="1951" y="393"/>
                  <a:pt x="1949" y="394"/>
                  <a:pt x="1948" y="395"/>
                </a:cubicBezTo>
                <a:cubicBezTo>
                  <a:pt x="1950" y="391"/>
                  <a:pt x="1951" y="389"/>
                  <a:pt x="1954" y="387"/>
                </a:cubicBezTo>
                <a:cubicBezTo>
                  <a:pt x="1955" y="384"/>
                  <a:pt x="1954" y="384"/>
                  <a:pt x="1956" y="382"/>
                </a:cubicBezTo>
                <a:cubicBezTo>
                  <a:pt x="1954" y="385"/>
                  <a:pt x="1954" y="389"/>
                  <a:pt x="1953" y="393"/>
                </a:cubicBezTo>
                <a:close/>
                <a:moveTo>
                  <a:pt x="1977" y="395"/>
                </a:moveTo>
                <a:cubicBezTo>
                  <a:pt x="1940" y="439"/>
                  <a:pt x="1964" y="385"/>
                  <a:pt x="1977" y="395"/>
                </a:cubicBezTo>
                <a:close/>
                <a:moveTo>
                  <a:pt x="1967" y="380"/>
                </a:moveTo>
                <a:cubicBezTo>
                  <a:pt x="1968" y="380"/>
                  <a:pt x="1967" y="380"/>
                  <a:pt x="1967" y="380"/>
                </a:cubicBezTo>
                <a:close/>
                <a:moveTo>
                  <a:pt x="2000" y="358"/>
                </a:moveTo>
                <a:cubicBezTo>
                  <a:pt x="2000" y="358"/>
                  <a:pt x="2000" y="354"/>
                  <a:pt x="2000" y="354"/>
                </a:cubicBezTo>
                <a:cubicBezTo>
                  <a:pt x="2004" y="353"/>
                  <a:pt x="2005" y="352"/>
                  <a:pt x="2000" y="358"/>
                </a:cubicBezTo>
                <a:close/>
                <a:moveTo>
                  <a:pt x="2008" y="371"/>
                </a:moveTo>
                <a:cubicBezTo>
                  <a:pt x="2007" y="372"/>
                  <a:pt x="2006" y="374"/>
                  <a:pt x="2004" y="375"/>
                </a:cubicBezTo>
                <a:cubicBezTo>
                  <a:pt x="2003" y="369"/>
                  <a:pt x="2004" y="368"/>
                  <a:pt x="2009" y="364"/>
                </a:cubicBezTo>
                <a:cubicBezTo>
                  <a:pt x="2009" y="366"/>
                  <a:pt x="2008" y="369"/>
                  <a:pt x="2008" y="371"/>
                </a:cubicBezTo>
                <a:close/>
                <a:moveTo>
                  <a:pt x="2029" y="359"/>
                </a:moveTo>
                <a:cubicBezTo>
                  <a:pt x="2022" y="356"/>
                  <a:pt x="2026" y="357"/>
                  <a:pt x="2019" y="358"/>
                </a:cubicBezTo>
                <a:cubicBezTo>
                  <a:pt x="2021" y="350"/>
                  <a:pt x="2016" y="345"/>
                  <a:pt x="2009" y="350"/>
                </a:cubicBezTo>
                <a:cubicBezTo>
                  <a:pt x="2009" y="344"/>
                  <a:pt x="2012" y="347"/>
                  <a:pt x="2016" y="345"/>
                </a:cubicBezTo>
                <a:cubicBezTo>
                  <a:pt x="2020" y="350"/>
                  <a:pt x="2028" y="350"/>
                  <a:pt x="2029" y="359"/>
                </a:cubicBezTo>
                <a:close/>
                <a:moveTo>
                  <a:pt x="2015" y="303"/>
                </a:moveTo>
                <a:cubicBezTo>
                  <a:pt x="2018" y="307"/>
                  <a:pt x="2015" y="305"/>
                  <a:pt x="2015" y="307"/>
                </a:cubicBezTo>
                <a:cubicBezTo>
                  <a:pt x="2015" y="305"/>
                  <a:pt x="2013" y="304"/>
                  <a:pt x="2015" y="303"/>
                </a:cubicBezTo>
                <a:close/>
                <a:moveTo>
                  <a:pt x="2001" y="287"/>
                </a:moveTo>
                <a:cubicBezTo>
                  <a:pt x="2000" y="285"/>
                  <a:pt x="1999" y="282"/>
                  <a:pt x="1998" y="279"/>
                </a:cubicBezTo>
                <a:cubicBezTo>
                  <a:pt x="2005" y="281"/>
                  <a:pt x="2002" y="283"/>
                  <a:pt x="2001" y="287"/>
                </a:cubicBezTo>
                <a:close/>
                <a:moveTo>
                  <a:pt x="1982" y="234"/>
                </a:moveTo>
                <a:cubicBezTo>
                  <a:pt x="1990" y="239"/>
                  <a:pt x="2005" y="231"/>
                  <a:pt x="2000" y="243"/>
                </a:cubicBezTo>
                <a:cubicBezTo>
                  <a:pt x="1998" y="248"/>
                  <a:pt x="1979" y="253"/>
                  <a:pt x="1989" y="241"/>
                </a:cubicBezTo>
                <a:cubicBezTo>
                  <a:pt x="1980" y="244"/>
                  <a:pt x="1981" y="253"/>
                  <a:pt x="1975" y="259"/>
                </a:cubicBezTo>
                <a:cubicBezTo>
                  <a:pt x="1976" y="250"/>
                  <a:pt x="1981" y="242"/>
                  <a:pt x="1982" y="234"/>
                </a:cubicBezTo>
                <a:close/>
                <a:moveTo>
                  <a:pt x="1940" y="388"/>
                </a:moveTo>
                <a:cubicBezTo>
                  <a:pt x="1940" y="384"/>
                  <a:pt x="1937" y="382"/>
                  <a:pt x="1944" y="380"/>
                </a:cubicBezTo>
                <a:cubicBezTo>
                  <a:pt x="1943" y="383"/>
                  <a:pt x="1941" y="385"/>
                  <a:pt x="1940" y="388"/>
                </a:cubicBezTo>
                <a:close/>
                <a:moveTo>
                  <a:pt x="1936" y="361"/>
                </a:moveTo>
                <a:cubicBezTo>
                  <a:pt x="1932" y="348"/>
                  <a:pt x="1946" y="342"/>
                  <a:pt x="1956" y="346"/>
                </a:cubicBezTo>
                <a:cubicBezTo>
                  <a:pt x="1946" y="336"/>
                  <a:pt x="1957" y="337"/>
                  <a:pt x="1963" y="331"/>
                </a:cubicBezTo>
                <a:cubicBezTo>
                  <a:pt x="1968" y="326"/>
                  <a:pt x="1967" y="314"/>
                  <a:pt x="1978" y="325"/>
                </a:cubicBezTo>
                <a:cubicBezTo>
                  <a:pt x="1981" y="319"/>
                  <a:pt x="1987" y="303"/>
                  <a:pt x="1985" y="299"/>
                </a:cubicBezTo>
                <a:cubicBezTo>
                  <a:pt x="1993" y="300"/>
                  <a:pt x="2009" y="288"/>
                  <a:pt x="2010" y="277"/>
                </a:cubicBezTo>
                <a:cubicBezTo>
                  <a:pt x="2012" y="281"/>
                  <a:pt x="2015" y="285"/>
                  <a:pt x="2018" y="289"/>
                </a:cubicBezTo>
                <a:cubicBezTo>
                  <a:pt x="2019" y="300"/>
                  <a:pt x="2009" y="305"/>
                  <a:pt x="2007" y="317"/>
                </a:cubicBezTo>
                <a:cubicBezTo>
                  <a:pt x="2005" y="333"/>
                  <a:pt x="2007" y="338"/>
                  <a:pt x="1989" y="348"/>
                </a:cubicBezTo>
                <a:cubicBezTo>
                  <a:pt x="1989" y="338"/>
                  <a:pt x="1984" y="333"/>
                  <a:pt x="1976" y="339"/>
                </a:cubicBezTo>
                <a:cubicBezTo>
                  <a:pt x="1984" y="340"/>
                  <a:pt x="1985" y="348"/>
                  <a:pt x="1987" y="355"/>
                </a:cubicBezTo>
                <a:cubicBezTo>
                  <a:pt x="1968" y="358"/>
                  <a:pt x="1951" y="346"/>
                  <a:pt x="1936" y="361"/>
                </a:cubicBezTo>
                <a:close/>
                <a:moveTo>
                  <a:pt x="1946" y="446"/>
                </a:moveTo>
                <a:cubicBezTo>
                  <a:pt x="1945" y="448"/>
                  <a:pt x="1943" y="450"/>
                  <a:pt x="1941" y="452"/>
                </a:cubicBezTo>
                <a:cubicBezTo>
                  <a:pt x="1942" y="451"/>
                  <a:pt x="1941" y="449"/>
                  <a:pt x="1946" y="446"/>
                </a:cubicBezTo>
                <a:close/>
                <a:moveTo>
                  <a:pt x="1928" y="468"/>
                </a:moveTo>
                <a:cubicBezTo>
                  <a:pt x="1925" y="472"/>
                  <a:pt x="1922" y="476"/>
                  <a:pt x="1918" y="479"/>
                </a:cubicBezTo>
                <a:cubicBezTo>
                  <a:pt x="1921" y="475"/>
                  <a:pt x="1916" y="463"/>
                  <a:pt x="1928" y="468"/>
                </a:cubicBezTo>
                <a:close/>
                <a:moveTo>
                  <a:pt x="1917" y="438"/>
                </a:moveTo>
                <a:cubicBezTo>
                  <a:pt x="1915" y="440"/>
                  <a:pt x="1915" y="443"/>
                  <a:pt x="1911" y="444"/>
                </a:cubicBezTo>
                <a:cubicBezTo>
                  <a:pt x="1913" y="442"/>
                  <a:pt x="1915" y="440"/>
                  <a:pt x="1917" y="438"/>
                </a:cubicBezTo>
                <a:close/>
                <a:moveTo>
                  <a:pt x="1904" y="476"/>
                </a:moveTo>
                <a:cubicBezTo>
                  <a:pt x="1905" y="476"/>
                  <a:pt x="1906" y="477"/>
                  <a:pt x="1907" y="477"/>
                </a:cubicBezTo>
                <a:cubicBezTo>
                  <a:pt x="1910" y="477"/>
                  <a:pt x="1914" y="478"/>
                  <a:pt x="1917" y="478"/>
                </a:cubicBezTo>
                <a:cubicBezTo>
                  <a:pt x="1915" y="478"/>
                  <a:pt x="1913" y="479"/>
                  <a:pt x="1912" y="479"/>
                </a:cubicBezTo>
                <a:cubicBezTo>
                  <a:pt x="1911" y="478"/>
                  <a:pt x="1909" y="478"/>
                  <a:pt x="1907" y="477"/>
                </a:cubicBezTo>
                <a:cubicBezTo>
                  <a:pt x="1902" y="477"/>
                  <a:pt x="1899" y="478"/>
                  <a:pt x="1905" y="485"/>
                </a:cubicBezTo>
                <a:cubicBezTo>
                  <a:pt x="1903" y="483"/>
                  <a:pt x="1902" y="481"/>
                  <a:pt x="1900" y="479"/>
                </a:cubicBezTo>
                <a:cubicBezTo>
                  <a:pt x="1903" y="477"/>
                  <a:pt x="1903" y="478"/>
                  <a:pt x="1904" y="476"/>
                </a:cubicBezTo>
                <a:close/>
                <a:moveTo>
                  <a:pt x="1894" y="502"/>
                </a:moveTo>
                <a:cubicBezTo>
                  <a:pt x="1889" y="506"/>
                  <a:pt x="1884" y="510"/>
                  <a:pt x="1878" y="514"/>
                </a:cubicBezTo>
                <a:cubicBezTo>
                  <a:pt x="1876" y="507"/>
                  <a:pt x="1888" y="507"/>
                  <a:pt x="1894" y="502"/>
                </a:cubicBezTo>
                <a:close/>
                <a:moveTo>
                  <a:pt x="1882" y="483"/>
                </a:moveTo>
                <a:cubicBezTo>
                  <a:pt x="1881" y="489"/>
                  <a:pt x="1878" y="487"/>
                  <a:pt x="1874" y="485"/>
                </a:cubicBezTo>
                <a:cubicBezTo>
                  <a:pt x="1876" y="484"/>
                  <a:pt x="1879" y="483"/>
                  <a:pt x="1882" y="483"/>
                </a:cubicBezTo>
                <a:close/>
                <a:moveTo>
                  <a:pt x="1867" y="494"/>
                </a:moveTo>
                <a:cubicBezTo>
                  <a:pt x="1864" y="499"/>
                  <a:pt x="1861" y="500"/>
                  <a:pt x="1857" y="502"/>
                </a:cubicBezTo>
                <a:cubicBezTo>
                  <a:pt x="1859" y="499"/>
                  <a:pt x="1861" y="496"/>
                  <a:pt x="1867" y="494"/>
                </a:cubicBezTo>
                <a:close/>
                <a:moveTo>
                  <a:pt x="1843" y="241"/>
                </a:moveTo>
                <a:cubicBezTo>
                  <a:pt x="1844" y="239"/>
                  <a:pt x="1846" y="241"/>
                  <a:pt x="1847" y="241"/>
                </a:cubicBezTo>
                <a:cubicBezTo>
                  <a:pt x="1849" y="242"/>
                  <a:pt x="1850" y="243"/>
                  <a:pt x="1853" y="243"/>
                </a:cubicBezTo>
                <a:cubicBezTo>
                  <a:pt x="1853" y="230"/>
                  <a:pt x="1862" y="237"/>
                  <a:pt x="1854" y="245"/>
                </a:cubicBezTo>
                <a:cubicBezTo>
                  <a:pt x="1846" y="252"/>
                  <a:pt x="1842" y="249"/>
                  <a:pt x="1843" y="241"/>
                </a:cubicBezTo>
                <a:close/>
                <a:moveTo>
                  <a:pt x="1958" y="63"/>
                </a:moveTo>
                <a:cubicBezTo>
                  <a:pt x="1967" y="70"/>
                  <a:pt x="1958" y="71"/>
                  <a:pt x="1958" y="63"/>
                </a:cubicBezTo>
                <a:close/>
                <a:moveTo>
                  <a:pt x="1933" y="28"/>
                </a:moveTo>
                <a:cubicBezTo>
                  <a:pt x="1928" y="34"/>
                  <a:pt x="1919" y="34"/>
                  <a:pt x="1917" y="28"/>
                </a:cubicBezTo>
                <a:cubicBezTo>
                  <a:pt x="1922" y="27"/>
                  <a:pt x="1928" y="27"/>
                  <a:pt x="1933" y="28"/>
                </a:cubicBezTo>
                <a:close/>
                <a:moveTo>
                  <a:pt x="1919" y="35"/>
                </a:moveTo>
                <a:cubicBezTo>
                  <a:pt x="1916" y="35"/>
                  <a:pt x="1915" y="35"/>
                  <a:pt x="1919" y="35"/>
                </a:cubicBezTo>
                <a:close/>
                <a:moveTo>
                  <a:pt x="1843" y="26"/>
                </a:moveTo>
                <a:cubicBezTo>
                  <a:pt x="1841" y="28"/>
                  <a:pt x="1845" y="25"/>
                  <a:pt x="1846" y="25"/>
                </a:cubicBezTo>
                <a:cubicBezTo>
                  <a:pt x="1847" y="25"/>
                  <a:pt x="1844" y="26"/>
                  <a:pt x="1843" y="26"/>
                </a:cubicBezTo>
                <a:close/>
                <a:moveTo>
                  <a:pt x="1892" y="57"/>
                </a:moveTo>
                <a:cubicBezTo>
                  <a:pt x="1891" y="59"/>
                  <a:pt x="1893" y="59"/>
                  <a:pt x="1891" y="61"/>
                </a:cubicBezTo>
                <a:cubicBezTo>
                  <a:pt x="1889" y="59"/>
                  <a:pt x="1891" y="59"/>
                  <a:pt x="1892" y="57"/>
                </a:cubicBezTo>
                <a:close/>
                <a:moveTo>
                  <a:pt x="1997" y="131"/>
                </a:moveTo>
                <a:cubicBezTo>
                  <a:pt x="1998" y="130"/>
                  <a:pt x="1999" y="130"/>
                  <a:pt x="2001" y="130"/>
                </a:cubicBezTo>
                <a:cubicBezTo>
                  <a:pt x="1999" y="130"/>
                  <a:pt x="1992" y="132"/>
                  <a:pt x="1997" y="131"/>
                </a:cubicBezTo>
                <a:close/>
                <a:moveTo>
                  <a:pt x="1956" y="138"/>
                </a:moveTo>
                <a:cubicBezTo>
                  <a:pt x="1954" y="137"/>
                  <a:pt x="1952" y="137"/>
                  <a:pt x="1950" y="137"/>
                </a:cubicBezTo>
                <a:cubicBezTo>
                  <a:pt x="1953" y="136"/>
                  <a:pt x="1956" y="134"/>
                  <a:pt x="1957" y="131"/>
                </a:cubicBezTo>
                <a:cubicBezTo>
                  <a:pt x="1956" y="132"/>
                  <a:pt x="1956" y="125"/>
                  <a:pt x="1956" y="118"/>
                </a:cubicBezTo>
                <a:cubicBezTo>
                  <a:pt x="1957" y="118"/>
                  <a:pt x="1959" y="117"/>
                  <a:pt x="1961" y="117"/>
                </a:cubicBezTo>
                <a:cubicBezTo>
                  <a:pt x="1965" y="117"/>
                  <a:pt x="1968" y="113"/>
                  <a:pt x="1973" y="113"/>
                </a:cubicBezTo>
                <a:cubicBezTo>
                  <a:pt x="1975" y="113"/>
                  <a:pt x="1982" y="117"/>
                  <a:pt x="1981" y="117"/>
                </a:cubicBezTo>
                <a:cubicBezTo>
                  <a:pt x="1979" y="117"/>
                  <a:pt x="1990" y="120"/>
                  <a:pt x="1988" y="119"/>
                </a:cubicBezTo>
                <a:cubicBezTo>
                  <a:pt x="1988" y="119"/>
                  <a:pt x="1988" y="113"/>
                  <a:pt x="1992" y="113"/>
                </a:cubicBezTo>
                <a:cubicBezTo>
                  <a:pt x="1998" y="114"/>
                  <a:pt x="2006" y="123"/>
                  <a:pt x="2015" y="126"/>
                </a:cubicBezTo>
                <a:cubicBezTo>
                  <a:pt x="2008" y="131"/>
                  <a:pt x="1998" y="124"/>
                  <a:pt x="1988" y="125"/>
                </a:cubicBezTo>
                <a:cubicBezTo>
                  <a:pt x="1979" y="126"/>
                  <a:pt x="1984" y="121"/>
                  <a:pt x="1978" y="127"/>
                </a:cubicBezTo>
                <a:cubicBezTo>
                  <a:pt x="1978" y="127"/>
                  <a:pt x="1982" y="134"/>
                  <a:pt x="1975" y="137"/>
                </a:cubicBezTo>
                <a:cubicBezTo>
                  <a:pt x="1981" y="144"/>
                  <a:pt x="1974" y="150"/>
                  <a:pt x="1969" y="155"/>
                </a:cubicBezTo>
                <a:cubicBezTo>
                  <a:pt x="1969" y="148"/>
                  <a:pt x="1966" y="143"/>
                  <a:pt x="1956" y="147"/>
                </a:cubicBezTo>
                <a:cubicBezTo>
                  <a:pt x="1961" y="143"/>
                  <a:pt x="1966" y="140"/>
                  <a:pt x="1970" y="136"/>
                </a:cubicBezTo>
                <a:cubicBezTo>
                  <a:pt x="1960" y="138"/>
                  <a:pt x="1956" y="144"/>
                  <a:pt x="1949" y="148"/>
                </a:cubicBezTo>
                <a:cubicBezTo>
                  <a:pt x="1954" y="155"/>
                  <a:pt x="1950" y="156"/>
                  <a:pt x="1943" y="154"/>
                </a:cubicBezTo>
                <a:cubicBezTo>
                  <a:pt x="1937" y="143"/>
                  <a:pt x="1946" y="144"/>
                  <a:pt x="1956" y="138"/>
                </a:cubicBezTo>
                <a:close/>
                <a:moveTo>
                  <a:pt x="1859" y="193"/>
                </a:moveTo>
                <a:cubicBezTo>
                  <a:pt x="1861" y="191"/>
                  <a:pt x="1862" y="189"/>
                  <a:pt x="1866" y="188"/>
                </a:cubicBezTo>
                <a:cubicBezTo>
                  <a:pt x="1867" y="197"/>
                  <a:pt x="1857" y="207"/>
                  <a:pt x="1859" y="193"/>
                </a:cubicBezTo>
                <a:close/>
                <a:moveTo>
                  <a:pt x="1840" y="178"/>
                </a:moveTo>
                <a:cubicBezTo>
                  <a:pt x="1831" y="180"/>
                  <a:pt x="1832" y="173"/>
                  <a:pt x="1840" y="178"/>
                </a:cubicBezTo>
                <a:close/>
                <a:moveTo>
                  <a:pt x="1819" y="184"/>
                </a:moveTo>
                <a:cubicBezTo>
                  <a:pt x="1839" y="164"/>
                  <a:pt x="1820" y="204"/>
                  <a:pt x="1819" y="184"/>
                </a:cubicBezTo>
                <a:close/>
                <a:moveTo>
                  <a:pt x="1815" y="281"/>
                </a:moveTo>
                <a:cubicBezTo>
                  <a:pt x="1809" y="278"/>
                  <a:pt x="1813" y="277"/>
                  <a:pt x="1815" y="274"/>
                </a:cubicBezTo>
                <a:cubicBezTo>
                  <a:pt x="1818" y="276"/>
                  <a:pt x="1820" y="276"/>
                  <a:pt x="1815" y="281"/>
                </a:cubicBezTo>
                <a:close/>
                <a:moveTo>
                  <a:pt x="1814" y="213"/>
                </a:moveTo>
                <a:cubicBezTo>
                  <a:pt x="1814" y="218"/>
                  <a:pt x="1817" y="220"/>
                  <a:pt x="1811" y="222"/>
                </a:cubicBezTo>
                <a:cubicBezTo>
                  <a:pt x="1810" y="217"/>
                  <a:pt x="1812" y="216"/>
                  <a:pt x="1814" y="213"/>
                </a:cubicBezTo>
                <a:close/>
                <a:moveTo>
                  <a:pt x="1653" y="111"/>
                </a:moveTo>
                <a:cubicBezTo>
                  <a:pt x="1656" y="105"/>
                  <a:pt x="1652" y="94"/>
                  <a:pt x="1658" y="91"/>
                </a:cubicBezTo>
                <a:cubicBezTo>
                  <a:pt x="1673" y="84"/>
                  <a:pt x="1655" y="115"/>
                  <a:pt x="1654" y="115"/>
                </a:cubicBezTo>
                <a:cubicBezTo>
                  <a:pt x="1650" y="113"/>
                  <a:pt x="1653" y="112"/>
                  <a:pt x="1653" y="111"/>
                </a:cubicBezTo>
                <a:close/>
                <a:moveTo>
                  <a:pt x="1455" y="93"/>
                </a:moveTo>
                <a:cubicBezTo>
                  <a:pt x="1453" y="92"/>
                  <a:pt x="1452" y="92"/>
                  <a:pt x="1450" y="92"/>
                </a:cubicBezTo>
                <a:cubicBezTo>
                  <a:pt x="1450" y="90"/>
                  <a:pt x="1450" y="89"/>
                  <a:pt x="1449" y="88"/>
                </a:cubicBezTo>
                <a:cubicBezTo>
                  <a:pt x="1451" y="90"/>
                  <a:pt x="1452" y="90"/>
                  <a:pt x="1455" y="93"/>
                </a:cubicBezTo>
                <a:close/>
                <a:moveTo>
                  <a:pt x="493" y="511"/>
                </a:moveTo>
                <a:cubicBezTo>
                  <a:pt x="494" y="511"/>
                  <a:pt x="494" y="508"/>
                  <a:pt x="497" y="509"/>
                </a:cubicBezTo>
                <a:cubicBezTo>
                  <a:pt x="497" y="513"/>
                  <a:pt x="495" y="510"/>
                  <a:pt x="493" y="511"/>
                </a:cubicBezTo>
                <a:close/>
                <a:moveTo>
                  <a:pt x="449" y="725"/>
                </a:moveTo>
                <a:cubicBezTo>
                  <a:pt x="459" y="730"/>
                  <a:pt x="470" y="735"/>
                  <a:pt x="479" y="741"/>
                </a:cubicBezTo>
                <a:cubicBezTo>
                  <a:pt x="470" y="735"/>
                  <a:pt x="459" y="730"/>
                  <a:pt x="449" y="725"/>
                </a:cubicBezTo>
                <a:close/>
                <a:moveTo>
                  <a:pt x="219" y="868"/>
                </a:moveTo>
                <a:cubicBezTo>
                  <a:pt x="205" y="871"/>
                  <a:pt x="177" y="881"/>
                  <a:pt x="165" y="874"/>
                </a:cubicBezTo>
                <a:cubicBezTo>
                  <a:pt x="167" y="873"/>
                  <a:pt x="172" y="870"/>
                  <a:pt x="174" y="869"/>
                </a:cubicBezTo>
                <a:cubicBezTo>
                  <a:pt x="167" y="868"/>
                  <a:pt x="160" y="867"/>
                  <a:pt x="153" y="867"/>
                </a:cubicBezTo>
                <a:cubicBezTo>
                  <a:pt x="164" y="867"/>
                  <a:pt x="172" y="869"/>
                  <a:pt x="181" y="867"/>
                </a:cubicBezTo>
                <a:cubicBezTo>
                  <a:pt x="183" y="866"/>
                  <a:pt x="185" y="865"/>
                  <a:pt x="188" y="864"/>
                </a:cubicBezTo>
                <a:cubicBezTo>
                  <a:pt x="185" y="865"/>
                  <a:pt x="183" y="866"/>
                  <a:pt x="181" y="867"/>
                </a:cubicBezTo>
                <a:cubicBezTo>
                  <a:pt x="179" y="867"/>
                  <a:pt x="177" y="868"/>
                  <a:pt x="175" y="869"/>
                </a:cubicBezTo>
                <a:cubicBezTo>
                  <a:pt x="213" y="867"/>
                  <a:pt x="251" y="857"/>
                  <a:pt x="289" y="851"/>
                </a:cubicBezTo>
                <a:cubicBezTo>
                  <a:pt x="329" y="846"/>
                  <a:pt x="369" y="841"/>
                  <a:pt x="409" y="835"/>
                </a:cubicBezTo>
                <a:cubicBezTo>
                  <a:pt x="406" y="836"/>
                  <a:pt x="404" y="836"/>
                  <a:pt x="401" y="837"/>
                </a:cubicBezTo>
                <a:cubicBezTo>
                  <a:pt x="409" y="837"/>
                  <a:pt x="416" y="834"/>
                  <a:pt x="425" y="835"/>
                </a:cubicBezTo>
                <a:cubicBezTo>
                  <a:pt x="422" y="835"/>
                  <a:pt x="420" y="835"/>
                  <a:pt x="418" y="835"/>
                </a:cubicBezTo>
                <a:cubicBezTo>
                  <a:pt x="422" y="836"/>
                  <a:pt x="427" y="838"/>
                  <a:pt x="431" y="839"/>
                </a:cubicBezTo>
                <a:cubicBezTo>
                  <a:pt x="382" y="851"/>
                  <a:pt x="328" y="849"/>
                  <a:pt x="278" y="861"/>
                </a:cubicBezTo>
                <a:cubicBezTo>
                  <a:pt x="259" y="859"/>
                  <a:pt x="238" y="865"/>
                  <a:pt x="219" y="868"/>
                </a:cubicBezTo>
                <a:close/>
                <a:moveTo>
                  <a:pt x="429" y="944"/>
                </a:moveTo>
                <a:cubicBezTo>
                  <a:pt x="415" y="935"/>
                  <a:pt x="394" y="944"/>
                  <a:pt x="378" y="943"/>
                </a:cubicBezTo>
                <a:cubicBezTo>
                  <a:pt x="370" y="942"/>
                  <a:pt x="329" y="943"/>
                  <a:pt x="333" y="936"/>
                </a:cubicBezTo>
                <a:cubicBezTo>
                  <a:pt x="338" y="925"/>
                  <a:pt x="387" y="924"/>
                  <a:pt x="397" y="924"/>
                </a:cubicBezTo>
                <a:cubicBezTo>
                  <a:pt x="404" y="924"/>
                  <a:pt x="424" y="924"/>
                  <a:pt x="428" y="927"/>
                </a:cubicBezTo>
                <a:cubicBezTo>
                  <a:pt x="437" y="932"/>
                  <a:pt x="426" y="930"/>
                  <a:pt x="429" y="944"/>
                </a:cubicBezTo>
                <a:close/>
                <a:moveTo>
                  <a:pt x="566" y="830"/>
                </a:moveTo>
                <a:cubicBezTo>
                  <a:pt x="535" y="831"/>
                  <a:pt x="505" y="837"/>
                  <a:pt x="474" y="837"/>
                </a:cubicBezTo>
                <a:cubicBezTo>
                  <a:pt x="504" y="831"/>
                  <a:pt x="535" y="821"/>
                  <a:pt x="566" y="819"/>
                </a:cubicBezTo>
                <a:cubicBezTo>
                  <a:pt x="560" y="823"/>
                  <a:pt x="561" y="826"/>
                  <a:pt x="566" y="830"/>
                </a:cubicBezTo>
                <a:close/>
                <a:moveTo>
                  <a:pt x="2011" y="617"/>
                </a:moveTo>
                <a:cubicBezTo>
                  <a:pt x="2010" y="618"/>
                  <a:pt x="2002" y="619"/>
                  <a:pt x="1995" y="617"/>
                </a:cubicBezTo>
                <a:cubicBezTo>
                  <a:pt x="2000" y="617"/>
                  <a:pt x="2006" y="617"/>
                  <a:pt x="2011" y="617"/>
                </a:cubicBezTo>
                <a:close/>
                <a:moveTo>
                  <a:pt x="1981" y="606"/>
                </a:moveTo>
                <a:cubicBezTo>
                  <a:pt x="1982" y="608"/>
                  <a:pt x="1982" y="608"/>
                  <a:pt x="1981" y="606"/>
                </a:cubicBezTo>
                <a:close/>
                <a:moveTo>
                  <a:pt x="1991" y="619"/>
                </a:moveTo>
                <a:cubicBezTo>
                  <a:pt x="1986" y="620"/>
                  <a:pt x="1980" y="622"/>
                  <a:pt x="1975" y="623"/>
                </a:cubicBezTo>
                <a:cubicBezTo>
                  <a:pt x="1977" y="624"/>
                  <a:pt x="1979" y="625"/>
                  <a:pt x="1981" y="626"/>
                </a:cubicBezTo>
                <a:cubicBezTo>
                  <a:pt x="1975" y="628"/>
                  <a:pt x="1968" y="629"/>
                  <a:pt x="1961" y="631"/>
                </a:cubicBezTo>
                <a:cubicBezTo>
                  <a:pt x="1974" y="639"/>
                  <a:pt x="1988" y="622"/>
                  <a:pt x="2002" y="628"/>
                </a:cubicBezTo>
                <a:cubicBezTo>
                  <a:pt x="1986" y="635"/>
                  <a:pt x="1957" y="643"/>
                  <a:pt x="1940" y="640"/>
                </a:cubicBezTo>
                <a:cubicBezTo>
                  <a:pt x="1946" y="638"/>
                  <a:pt x="1952" y="635"/>
                  <a:pt x="1958" y="633"/>
                </a:cubicBezTo>
                <a:cubicBezTo>
                  <a:pt x="1940" y="632"/>
                  <a:pt x="1922" y="637"/>
                  <a:pt x="1904" y="639"/>
                </a:cubicBezTo>
                <a:cubicBezTo>
                  <a:pt x="1924" y="632"/>
                  <a:pt x="1945" y="630"/>
                  <a:pt x="1966" y="628"/>
                </a:cubicBezTo>
                <a:cubicBezTo>
                  <a:pt x="1963" y="627"/>
                  <a:pt x="1960" y="625"/>
                  <a:pt x="1956" y="624"/>
                </a:cubicBezTo>
                <a:cubicBezTo>
                  <a:pt x="1961" y="624"/>
                  <a:pt x="1964" y="622"/>
                  <a:pt x="1968" y="622"/>
                </a:cubicBezTo>
                <a:cubicBezTo>
                  <a:pt x="1966" y="621"/>
                  <a:pt x="1964" y="620"/>
                  <a:pt x="1961" y="620"/>
                </a:cubicBezTo>
                <a:cubicBezTo>
                  <a:pt x="1971" y="617"/>
                  <a:pt x="1981" y="618"/>
                  <a:pt x="1991" y="619"/>
                </a:cubicBezTo>
                <a:close/>
                <a:moveTo>
                  <a:pt x="1905" y="646"/>
                </a:moveTo>
                <a:cubicBezTo>
                  <a:pt x="1911" y="642"/>
                  <a:pt x="1921" y="639"/>
                  <a:pt x="1924" y="645"/>
                </a:cubicBezTo>
                <a:cubicBezTo>
                  <a:pt x="1921" y="649"/>
                  <a:pt x="1912" y="649"/>
                  <a:pt x="1905" y="646"/>
                </a:cubicBezTo>
                <a:close/>
                <a:moveTo>
                  <a:pt x="1950" y="670"/>
                </a:moveTo>
                <a:cubicBezTo>
                  <a:pt x="1936" y="677"/>
                  <a:pt x="1922" y="676"/>
                  <a:pt x="1907" y="678"/>
                </a:cubicBezTo>
                <a:cubicBezTo>
                  <a:pt x="1921" y="674"/>
                  <a:pt x="1935" y="671"/>
                  <a:pt x="1950" y="670"/>
                </a:cubicBezTo>
                <a:close/>
                <a:moveTo>
                  <a:pt x="1961" y="609"/>
                </a:moveTo>
                <a:cubicBezTo>
                  <a:pt x="1965" y="609"/>
                  <a:pt x="1969" y="608"/>
                  <a:pt x="1974" y="609"/>
                </a:cubicBezTo>
                <a:cubicBezTo>
                  <a:pt x="1930" y="623"/>
                  <a:pt x="1886" y="629"/>
                  <a:pt x="1841" y="637"/>
                </a:cubicBezTo>
                <a:cubicBezTo>
                  <a:pt x="1820" y="641"/>
                  <a:pt x="1799" y="645"/>
                  <a:pt x="1778" y="649"/>
                </a:cubicBezTo>
                <a:cubicBezTo>
                  <a:pt x="1765" y="652"/>
                  <a:pt x="1739" y="664"/>
                  <a:pt x="1728" y="653"/>
                </a:cubicBezTo>
                <a:cubicBezTo>
                  <a:pt x="1766" y="651"/>
                  <a:pt x="1805" y="635"/>
                  <a:pt x="1844" y="630"/>
                </a:cubicBezTo>
                <a:cubicBezTo>
                  <a:pt x="1883" y="624"/>
                  <a:pt x="1922" y="618"/>
                  <a:pt x="1961" y="609"/>
                </a:cubicBezTo>
                <a:close/>
                <a:moveTo>
                  <a:pt x="1896" y="641"/>
                </a:moveTo>
                <a:cubicBezTo>
                  <a:pt x="1891" y="644"/>
                  <a:pt x="1886" y="645"/>
                  <a:pt x="1880" y="643"/>
                </a:cubicBezTo>
                <a:cubicBezTo>
                  <a:pt x="1885" y="641"/>
                  <a:pt x="1891" y="640"/>
                  <a:pt x="1896" y="641"/>
                </a:cubicBezTo>
                <a:close/>
                <a:moveTo>
                  <a:pt x="1867" y="653"/>
                </a:moveTo>
                <a:cubicBezTo>
                  <a:pt x="1859" y="657"/>
                  <a:pt x="1841" y="663"/>
                  <a:pt x="1835" y="656"/>
                </a:cubicBezTo>
                <a:cubicBezTo>
                  <a:pt x="1844" y="654"/>
                  <a:pt x="1859" y="648"/>
                  <a:pt x="1867" y="653"/>
                </a:cubicBezTo>
                <a:close/>
                <a:moveTo>
                  <a:pt x="1789" y="653"/>
                </a:moveTo>
                <a:cubicBezTo>
                  <a:pt x="1800" y="653"/>
                  <a:pt x="1820" y="650"/>
                  <a:pt x="1829" y="655"/>
                </a:cubicBezTo>
                <a:cubicBezTo>
                  <a:pt x="1818" y="656"/>
                  <a:pt x="1802" y="654"/>
                  <a:pt x="1790" y="657"/>
                </a:cubicBezTo>
                <a:cubicBezTo>
                  <a:pt x="1788" y="658"/>
                  <a:pt x="1785" y="660"/>
                  <a:pt x="1783" y="660"/>
                </a:cubicBezTo>
                <a:cubicBezTo>
                  <a:pt x="1785" y="659"/>
                  <a:pt x="1788" y="658"/>
                  <a:pt x="1790" y="657"/>
                </a:cubicBezTo>
                <a:cubicBezTo>
                  <a:pt x="1790" y="657"/>
                  <a:pt x="1791" y="657"/>
                  <a:pt x="1791" y="657"/>
                </a:cubicBezTo>
                <a:cubicBezTo>
                  <a:pt x="1789" y="656"/>
                  <a:pt x="1788" y="655"/>
                  <a:pt x="1789" y="653"/>
                </a:cubicBezTo>
                <a:close/>
                <a:moveTo>
                  <a:pt x="1895" y="607"/>
                </a:moveTo>
                <a:cubicBezTo>
                  <a:pt x="1893" y="608"/>
                  <a:pt x="1892" y="608"/>
                  <a:pt x="1891" y="609"/>
                </a:cubicBezTo>
                <a:cubicBezTo>
                  <a:pt x="1892" y="608"/>
                  <a:pt x="1890" y="605"/>
                  <a:pt x="1894" y="606"/>
                </a:cubicBezTo>
                <a:cubicBezTo>
                  <a:pt x="1894" y="607"/>
                  <a:pt x="1894" y="607"/>
                  <a:pt x="1895" y="607"/>
                </a:cubicBezTo>
                <a:close/>
                <a:moveTo>
                  <a:pt x="1894" y="598"/>
                </a:moveTo>
                <a:cubicBezTo>
                  <a:pt x="1909" y="597"/>
                  <a:pt x="1928" y="586"/>
                  <a:pt x="1941" y="593"/>
                </a:cubicBezTo>
                <a:cubicBezTo>
                  <a:pt x="1924" y="595"/>
                  <a:pt x="1907" y="602"/>
                  <a:pt x="1889" y="600"/>
                </a:cubicBezTo>
                <a:cubicBezTo>
                  <a:pt x="1891" y="598"/>
                  <a:pt x="1892" y="599"/>
                  <a:pt x="1894" y="598"/>
                </a:cubicBezTo>
                <a:close/>
                <a:moveTo>
                  <a:pt x="1890" y="609"/>
                </a:moveTo>
                <a:cubicBezTo>
                  <a:pt x="1865" y="617"/>
                  <a:pt x="1840" y="622"/>
                  <a:pt x="1815" y="629"/>
                </a:cubicBezTo>
                <a:cubicBezTo>
                  <a:pt x="1787" y="636"/>
                  <a:pt x="1761" y="635"/>
                  <a:pt x="1733" y="639"/>
                </a:cubicBezTo>
                <a:cubicBezTo>
                  <a:pt x="1717" y="640"/>
                  <a:pt x="1708" y="645"/>
                  <a:pt x="1690" y="646"/>
                </a:cubicBezTo>
                <a:cubicBezTo>
                  <a:pt x="1674" y="647"/>
                  <a:pt x="1642" y="663"/>
                  <a:pt x="1630" y="652"/>
                </a:cubicBezTo>
                <a:cubicBezTo>
                  <a:pt x="1635" y="652"/>
                  <a:pt x="1639" y="649"/>
                  <a:pt x="1642" y="646"/>
                </a:cubicBezTo>
                <a:cubicBezTo>
                  <a:pt x="1638" y="646"/>
                  <a:pt x="1634" y="647"/>
                  <a:pt x="1630" y="648"/>
                </a:cubicBezTo>
                <a:cubicBezTo>
                  <a:pt x="1633" y="647"/>
                  <a:pt x="1638" y="646"/>
                  <a:pt x="1642" y="645"/>
                </a:cubicBezTo>
                <a:cubicBezTo>
                  <a:pt x="1643" y="645"/>
                  <a:pt x="1644" y="645"/>
                  <a:pt x="1645" y="645"/>
                </a:cubicBezTo>
                <a:cubicBezTo>
                  <a:pt x="1644" y="645"/>
                  <a:pt x="1643" y="645"/>
                  <a:pt x="1642" y="645"/>
                </a:cubicBezTo>
                <a:cubicBezTo>
                  <a:pt x="1642" y="646"/>
                  <a:pt x="1642" y="647"/>
                  <a:pt x="1641" y="648"/>
                </a:cubicBezTo>
                <a:cubicBezTo>
                  <a:pt x="1649" y="653"/>
                  <a:pt x="1657" y="651"/>
                  <a:pt x="1658" y="642"/>
                </a:cubicBezTo>
                <a:cubicBezTo>
                  <a:pt x="1660" y="643"/>
                  <a:pt x="1664" y="643"/>
                  <a:pt x="1666" y="643"/>
                </a:cubicBezTo>
                <a:cubicBezTo>
                  <a:pt x="1665" y="644"/>
                  <a:pt x="1663" y="645"/>
                  <a:pt x="1663" y="646"/>
                </a:cubicBezTo>
                <a:cubicBezTo>
                  <a:pt x="1671" y="647"/>
                  <a:pt x="1679" y="644"/>
                  <a:pt x="1687" y="641"/>
                </a:cubicBezTo>
                <a:cubicBezTo>
                  <a:pt x="1682" y="641"/>
                  <a:pt x="1682" y="639"/>
                  <a:pt x="1680" y="638"/>
                </a:cubicBezTo>
                <a:cubicBezTo>
                  <a:pt x="1699" y="634"/>
                  <a:pt x="1719" y="628"/>
                  <a:pt x="1737" y="622"/>
                </a:cubicBezTo>
                <a:cubicBezTo>
                  <a:pt x="1736" y="623"/>
                  <a:pt x="1734" y="624"/>
                  <a:pt x="1733" y="624"/>
                </a:cubicBezTo>
                <a:cubicBezTo>
                  <a:pt x="1748" y="631"/>
                  <a:pt x="1777" y="619"/>
                  <a:pt x="1794" y="617"/>
                </a:cubicBezTo>
                <a:cubicBezTo>
                  <a:pt x="1826" y="615"/>
                  <a:pt x="1858" y="605"/>
                  <a:pt x="1890" y="609"/>
                </a:cubicBezTo>
                <a:close/>
                <a:moveTo>
                  <a:pt x="1706" y="626"/>
                </a:moveTo>
                <a:cubicBezTo>
                  <a:pt x="1711" y="626"/>
                  <a:pt x="1715" y="626"/>
                  <a:pt x="1720" y="624"/>
                </a:cubicBezTo>
                <a:cubicBezTo>
                  <a:pt x="1715" y="626"/>
                  <a:pt x="1711" y="626"/>
                  <a:pt x="1706" y="626"/>
                </a:cubicBezTo>
                <a:close/>
                <a:moveTo>
                  <a:pt x="1869" y="581"/>
                </a:moveTo>
                <a:cubicBezTo>
                  <a:pt x="1870" y="585"/>
                  <a:pt x="1868" y="583"/>
                  <a:pt x="1867" y="583"/>
                </a:cubicBezTo>
                <a:cubicBezTo>
                  <a:pt x="1868" y="582"/>
                  <a:pt x="1865" y="579"/>
                  <a:pt x="1869" y="581"/>
                </a:cubicBezTo>
                <a:close/>
                <a:moveTo>
                  <a:pt x="1884" y="600"/>
                </a:moveTo>
                <a:cubicBezTo>
                  <a:pt x="1874" y="603"/>
                  <a:pt x="1863" y="605"/>
                  <a:pt x="1853" y="605"/>
                </a:cubicBezTo>
                <a:cubicBezTo>
                  <a:pt x="1863" y="601"/>
                  <a:pt x="1873" y="602"/>
                  <a:pt x="1884" y="600"/>
                </a:cubicBezTo>
                <a:close/>
                <a:moveTo>
                  <a:pt x="1945" y="549"/>
                </a:moveTo>
                <a:cubicBezTo>
                  <a:pt x="1948" y="548"/>
                  <a:pt x="1949" y="547"/>
                  <a:pt x="1952" y="548"/>
                </a:cubicBezTo>
                <a:cubicBezTo>
                  <a:pt x="1946" y="550"/>
                  <a:pt x="1942" y="554"/>
                  <a:pt x="1938" y="557"/>
                </a:cubicBezTo>
                <a:cubicBezTo>
                  <a:pt x="1937" y="558"/>
                  <a:pt x="1936" y="558"/>
                  <a:pt x="1934" y="560"/>
                </a:cubicBezTo>
                <a:cubicBezTo>
                  <a:pt x="1935" y="559"/>
                  <a:pt x="1936" y="558"/>
                  <a:pt x="1938" y="557"/>
                </a:cubicBezTo>
                <a:cubicBezTo>
                  <a:pt x="1938" y="557"/>
                  <a:pt x="1938" y="556"/>
                  <a:pt x="1939" y="555"/>
                </a:cubicBezTo>
                <a:cubicBezTo>
                  <a:pt x="1923" y="561"/>
                  <a:pt x="1890" y="586"/>
                  <a:pt x="1873" y="580"/>
                </a:cubicBezTo>
                <a:cubicBezTo>
                  <a:pt x="1897" y="571"/>
                  <a:pt x="1920" y="555"/>
                  <a:pt x="1945" y="549"/>
                </a:cubicBezTo>
                <a:close/>
                <a:moveTo>
                  <a:pt x="1822" y="535"/>
                </a:moveTo>
                <a:cubicBezTo>
                  <a:pt x="1814" y="539"/>
                  <a:pt x="1806" y="545"/>
                  <a:pt x="1798" y="544"/>
                </a:cubicBezTo>
                <a:cubicBezTo>
                  <a:pt x="1806" y="541"/>
                  <a:pt x="1814" y="538"/>
                  <a:pt x="1822" y="535"/>
                </a:cubicBezTo>
                <a:close/>
                <a:moveTo>
                  <a:pt x="1791" y="549"/>
                </a:moveTo>
                <a:cubicBezTo>
                  <a:pt x="1784" y="551"/>
                  <a:pt x="1777" y="554"/>
                  <a:pt x="1770" y="556"/>
                </a:cubicBezTo>
                <a:cubicBezTo>
                  <a:pt x="1776" y="552"/>
                  <a:pt x="1786" y="546"/>
                  <a:pt x="1791" y="549"/>
                </a:cubicBezTo>
                <a:close/>
                <a:moveTo>
                  <a:pt x="1797" y="472"/>
                </a:moveTo>
                <a:cubicBezTo>
                  <a:pt x="1806" y="473"/>
                  <a:pt x="1790" y="485"/>
                  <a:pt x="1783" y="481"/>
                </a:cubicBezTo>
                <a:cubicBezTo>
                  <a:pt x="1787" y="477"/>
                  <a:pt x="1792" y="474"/>
                  <a:pt x="1797" y="472"/>
                </a:cubicBezTo>
                <a:close/>
                <a:moveTo>
                  <a:pt x="1778" y="533"/>
                </a:moveTo>
                <a:cubicBezTo>
                  <a:pt x="1782" y="531"/>
                  <a:pt x="1785" y="530"/>
                  <a:pt x="1787" y="528"/>
                </a:cubicBezTo>
                <a:cubicBezTo>
                  <a:pt x="1790" y="538"/>
                  <a:pt x="1767" y="542"/>
                  <a:pt x="1759" y="543"/>
                </a:cubicBezTo>
                <a:cubicBezTo>
                  <a:pt x="1765" y="539"/>
                  <a:pt x="1772" y="536"/>
                  <a:pt x="1778" y="533"/>
                </a:cubicBezTo>
                <a:close/>
                <a:moveTo>
                  <a:pt x="1722" y="559"/>
                </a:moveTo>
                <a:cubicBezTo>
                  <a:pt x="1712" y="562"/>
                  <a:pt x="1705" y="568"/>
                  <a:pt x="1693" y="567"/>
                </a:cubicBezTo>
                <a:cubicBezTo>
                  <a:pt x="1703" y="563"/>
                  <a:pt x="1712" y="559"/>
                  <a:pt x="1722" y="559"/>
                </a:cubicBezTo>
                <a:close/>
                <a:moveTo>
                  <a:pt x="1690" y="575"/>
                </a:moveTo>
                <a:cubicBezTo>
                  <a:pt x="1714" y="568"/>
                  <a:pt x="1694" y="588"/>
                  <a:pt x="1690" y="575"/>
                </a:cubicBezTo>
                <a:close/>
                <a:moveTo>
                  <a:pt x="1689" y="566"/>
                </a:moveTo>
                <a:cubicBezTo>
                  <a:pt x="1687" y="574"/>
                  <a:pt x="1681" y="572"/>
                  <a:pt x="1678" y="565"/>
                </a:cubicBezTo>
                <a:cubicBezTo>
                  <a:pt x="1682" y="563"/>
                  <a:pt x="1685" y="565"/>
                  <a:pt x="1689" y="566"/>
                </a:cubicBezTo>
                <a:close/>
                <a:moveTo>
                  <a:pt x="1622" y="593"/>
                </a:moveTo>
                <a:cubicBezTo>
                  <a:pt x="1630" y="588"/>
                  <a:pt x="1649" y="580"/>
                  <a:pt x="1659" y="579"/>
                </a:cubicBezTo>
                <a:cubicBezTo>
                  <a:pt x="1672" y="577"/>
                  <a:pt x="1676" y="578"/>
                  <a:pt x="1669" y="584"/>
                </a:cubicBezTo>
                <a:cubicBezTo>
                  <a:pt x="1666" y="586"/>
                  <a:pt x="1648" y="596"/>
                  <a:pt x="1644" y="598"/>
                </a:cubicBezTo>
                <a:cubicBezTo>
                  <a:pt x="1631" y="602"/>
                  <a:pt x="1609" y="606"/>
                  <a:pt x="1596" y="606"/>
                </a:cubicBezTo>
                <a:cubicBezTo>
                  <a:pt x="1602" y="596"/>
                  <a:pt x="1614" y="599"/>
                  <a:pt x="1622" y="593"/>
                </a:cubicBezTo>
                <a:close/>
                <a:moveTo>
                  <a:pt x="1589" y="332"/>
                </a:moveTo>
                <a:cubicBezTo>
                  <a:pt x="1584" y="332"/>
                  <a:pt x="1581" y="329"/>
                  <a:pt x="1578" y="336"/>
                </a:cubicBezTo>
                <a:cubicBezTo>
                  <a:pt x="1574" y="323"/>
                  <a:pt x="1597" y="321"/>
                  <a:pt x="1606" y="322"/>
                </a:cubicBezTo>
                <a:cubicBezTo>
                  <a:pt x="1594" y="321"/>
                  <a:pt x="1600" y="333"/>
                  <a:pt x="1595" y="339"/>
                </a:cubicBezTo>
                <a:cubicBezTo>
                  <a:pt x="1599" y="344"/>
                  <a:pt x="1595" y="347"/>
                  <a:pt x="1588" y="349"/>
                </a:cubicBezTo>
                <a:cubicBezTo>
                  <a:pt x="1589" y="344"/>
                  <a:pt x="1591" y="337"/>
                  <a:pt x="1589" y="332"/>
                </a:cubicBezTo>
                <a:close/>
                <a:moveTo>
                  <a:pt x="1575" y="592"/>
                </a:moveTo>
                <a:cubicBezTo>
                  <a:pt x="1577" y="590"/>
                  <a:pt x="1575" y="588"/>
                  <a:pt x="1579" y="590"/>
                </a:cubicBezTo>
                <a:cubicBezTo>
                  <a:pt x="1576" y="589"/>
                  <a:pt x="1576" y="591"/>
                  <a:pt x="1575" y="592"/>
                </a:cubicBezTo>
                <a:close/>
                <a:moveTo>
                  <a:pt x="1576" y="593"/>
                </a:moveTo>
                <a:cubicBezTo>
                  <a:pt x="1573" y="592"/>
                  <a:pt x="1573" y="592"/>
                  <a:pt x="1576" y="593"/>
                </a:cubicBezTo>
                <a:close/>
                <a:moveTo>
                  <a:pt x="1576" y="372"/>
                </a:moveTo>
                <a:cubicBezTo>
                  <a:pt x="1575" y="365"/>
                  <a:pt x="1579" y="358"/>
                  <a:pt x="1581" y="351"/>
                </a:cubicBezTo>
                <a:cubicBezTo>
                  <a:pt x="1584" y="359"/>
                  <a:pt x="1584" y="368"/>
                  <a:pt x="1576" y="372"/>
                </a:cubicBezTo>
                <a:close/>
                <a:moveTo>
                  <a:pt x="1602" y="200"/>
                </a:moveTo>
                <a:cubicBezTo>
                  <a:pt x="1599" y="193"/>
                  <a:pt x="1607" y="185"/>
                  <a:pt x="1608" y="176"/>
                </a:cubicBezTo>
                <a:cubicBezTo>
                  <a:pt x="1609" y="172"/>
                  <a:pt x="1611" y="164"/>
                  <a:pt x="1615" y="171"/>
                </a:cubicBezTo>
                <a:cubicBezTo>
                  <a:pt x="1617" y="174"/>
                  <a:pt x="1609" y="181"/>
                  <a:pt x="1609" y="182"/>
                </a:cubicBezTo>
                <a:cubicBezTo>
                  <a:pt x="1609" y="194"/>
                  <a:pt x="1616" y="194"/>
                  <a:pt x="1602" y="200"/>
                </a:cubicBezTo>
                <a:close/>
                <a:moveTo>
                  <a:pt x="1596" y="152"/>
                </a:moveTo>
                <a:cubicBezTo>
                  <a:pt x="1607" y="150"/>
                  <a:pt x="1621" y="124"/>
                  <a:pt x="1615" y="144"/>
                </a:cubicBezTo>
                <a:cubicBezTo>
                  <a:pt x="1610" y="163"/>
                  <a:pt x="1598" y="149"/>
                  <a:pt x="1594" y="162"/>
                </a:cubicBezTo>
                <a:cubicBezTo>
                  <a:pt x="1594" y="158"/>
                  <a:pt x="1595" y="156"/>
                  <a:pt x="1596" y="152"/>
                </a:cubicBezTo>
                <a:close/>
                <a:moveTo>
                  <a:pt x="1591" y="216"/>
                </a:moveTo>
                <a:cubicBezTo>
                  <a:pt x="1593" y="212"/>
                  <a:pt x="1595" y="208"/>
                  <a:pt x="1598" y="205"/>
                </a:cubicBezTo>
                <a:cubicBezTo>
                  <a:pt x="1596" y="220"/>
                  <a:pt x="1586" y="229"/>
                  <a:pt x="1581" y="243"/>
                </a:cubicBezTo>
                <a:cubicBezTo>
                  <a:pt x="1584" y="244"/>
                  <a:pt x="1586" y="245"/>
                  <a:pt x="1589" y="245"/>
                </a:cubicBezTo>
                <a:cubicBezTo>
                  <a:pt x="1584" y="248"/>
                  <a:pt x="1577" y="248"/>
                  <a:pt x="1574" y="248"/>
                </a:cubicBezTo>
                <a:cubicBezTo>
                  <a:pt x="1571" y="247"/>
                  <a:pt x="1568" y="253"/>
                  <a:pt x="1572" y="241"/>
                </a:cubicBezTo>
                <a:cubicBezTo>
                  <a:pt x="1572" y="241"/>
                  <a:pt x="1572" y="241"/>
                  <a:pt x="1572" y="241"/>
                </a:cubicBezTo>
                <a:cubicBezTo>
                  <a:pt x="1572" y="241"/>
                  <a:pt x="1572" y="241"/>
                  <a:pt x="1572" y="241"/>
                </a:cubicBezTo>
                <a:cubicBezTo>
                  <a:pt x="1572" y="241"/>
                  <a:pt x="1572" y="241"/>
                  <a:pt x="1572" y="241"/>
                </a:cubicBezTo>
                <a:cubicBezTo>
                  <a:pt x="1572" y="241"/>
                  <a:pt x="1572" y="242"/>
                  <a:pt x="1572" y="243"/>
                </a:cubicBezTo>
                <a:cubicBezTo>
                  <a:pt x="1576" y="238"/>
                  <a:pt x="1574" y="237"/>
                  <a:pt x="1567" y="235"/>
                </a:cubicBezTo>
                <a:cubicBezTo>
                  <a:pt x="1575" y="231"/>
                  <a:pt x="1587" y="226"/>
                  <a:pt x="1591" y="216"/>
                </a:cubicBezTo>
                <a:close/>
                <a:moveTo>
                  <a:pt x="1569" y="162"/>
                </a:moveTo>
                <a:cubicBezTo>
                  <a:pt x="1570" y="162"/>
                  <a:pt x="1571" y="163"/>
                  <a:pt x="1572" y="163"/>
                </a:cubicBezTo>
                <a:cubicBezTo>
                  <a:pt x="1573" y="162"/>
                  <a:pt x="1574" y="161"/>
                  <a:pt x="1574" y="160"/>
                </a:cubicBezTo>
                <a:cubicBezTo>
                  <a:pt x="1574" y="162"/>
                  <a:pt x="1573" y="163"/>
                  <a:pt x="1572" y="163"/>
                </a:cubicBezTo>
                <a:cubicBezTo>
                  <a:pt x="1571" y="164"/>
                  <a:pt x="1570" y="166"/>
                  <a:pt x="1569" y="167"/>
                </a:cubicBezTo>
                <a:cubicBezTo>
                  <a:pt x="1571" y="164"/>
                  <a:pt x="1570" y="164"/>
                  <a:pt x="1569" y="162"/>
                </a:cubicBezTo>
                <a:close/>
                <a:moveTo>
                  <a:pt x="1574" y="215"/>
                </a:moveTo>
                <a:cubicBezTo>
                  <a:pt x="1576" y="209"/>
                  <a:pt x="1578" y="200"/>
                  <a:pt x="1580" y="195"/>
                </a:cubicBezTo>
                <a:cubicBezTo>
                  <a:pt x="1583" y="206"/>
                  <a:pt x="1579" y="214"/>
                  <a:pt x="1575" y="222"/>
                </a:cubicBezTo>
                <a:cubicBezTo>
                  <a:pt x="1574" y="220"/>
                  <a:pt x="1574" y="218"/>
                  <a:pt x="1574" y="215"/>
                </a:cubicBezTo>
                <a:cubicBezTo>
                  <a:pt x="1570" y="215"/>
                  <a:pt x="1569" y="216"/>
                  <a:pt x="1566" y="214"/>
                </a:cubicBezTo>
                <a:cubicBezTo>
                  <a:pt x="1569" y="215"/>
                  <a:pt x="1570" y="215"/>
                  <a:pt x="1574" y="215"/>
                </a:cubicBezTo>
                <a:close/>
                <a:moveTo>
                  <a:pt x="1548" y="406"/>
                </a:moveTo>
                <a:cubicBezTo>
                  <a:pt x="1549" y="401"/>
                  <a:pt x="1551" y="396"/>
                  <a:pt x="1554" y="391"/>
                </a:cubicBezTo>
                <a:cubicBezTo>
                  <a:pt x="1554" y="385"/>
                  <a:pt x="1554" y="383"/>
                  <a:pt x="1555" y="378"/>
                </a:cubicBezTo>
                <a:cubicBezTo>
                  <a:pt x="1560" y="386"/>
                  <a:pt x="1567" y="383"/>
                  <a:pt x="1573" y="378"/>
                </a:cubicBezTo>
                <a:cubicBezTo>
                  <a:pt x="1573" y="390"/>
                  <a:pt x="1566" y="384"/>
                  <a:pt x="1562" y="391"/>
                </a:cubicBezTo>
                <a:cubicBezTo>
                  <a:pt x="1557" y="397"/>
                  <a:pt x="1559" y="396"/>
                  <a:pt x="1559" y="398"/>
                </a:cubicBezTo>
                <a:cubicBezTo>
                  <a:pt x="1559" y="398"/>
                  <a:pt x="1563" y="402"/>
                  <a:pt x="1559" y="408"/>
                </a:cubicBezTo>
                <a:cubicBezTo>
                  <a:pt x="1558" y="410"/>
                  <a:pt x="1550" y="412"/>
                  <a:pt x="1548" y="413"/>
                </a:cubicBezTo>
                <a:cubicBezTo>
                  <a:pt x="1553" y="406"/>
                  <a:pt x="1552" y="408"/>
                  <a:pt x="1548" y="406"/>
                </a:cubicBezTo>
                <a:close/>
                <a:moveTo>
                  <a:pt x="1481" y="265"/>
                </a:moveTo>
                <a:cubicBezTo>
                  <a:pt x="1480" y="265"/>
                  <a:pt x="1482" y="265"/>
                  <a:pt x="1484" y="265"/>
                </a:cubicBezTo>
                <a:cubicBezTo>
                  <a:pt x="1482" y="269"/>
                  <a:pt x="1484" y="268"/>
                  <a:pt x="1478" y="269"/>
                </a:cubicBezTo>
                <a:cubicBezTo>
                  <a:pt x="1478" y="269"/>
                  <a:pt x="1480" y="265"/>
                  <a:pt x="1481" y="265"/>
                </a:cubicBezTo>
                <a:close/>
                <a:moveTo>
                  <a:pt x="1446" y="200"/>
                </a:moveTo>
                <a:cubicBezTo>
                  <a:pt x="1447" y="200"/>
                  <a:pt x="1448" y="200"/>
                  <a:pt x="1450" y="200"/>
                </a:cubicBezTo>
                <a:cubicBezTo>
                  <a:pt x="1451" y="200"/>
                  <a:pt x="1453" y="200"/>
                  <a:pt x="1455" y="200"/>
                </a:cubicBezTo>
                <a:cubicBezTo>
                  <a:pt x="1452" y="200"/>
                  <a:pt x="1449" y="200"/>
                  <a:pt x="1446" y="200"/>
                </a:cubicBezTo>
                <a:cubicBezTo>
                  <a:pt x="1444" y="200"/>
                  <a:pt x="1442" y="200"/>
                  <a:pt x="1439" y="200"/>
                </a:cubicBezTo>
                <a:cubicBezTo>
                  <a:pt x="1441" y="200"/>
                  <a:pt x="1444" y="200"/>
                  <a:pt x="1446" y="200"/>
                </a:cubicBezTo>
                <a:close/>
                <a:moveTo>
                  <a:pt x="1434" y="238"/>
                </a:moveTo>
                <a:cubicBezTo>
                  <a:pt x="1434" y="238"/>
                  <a:pt x="1436" y="242"/>
                  <a:pt x="1436" y="243"/>
                </a:cubicBezTo>
                <a:cubicBezTo>
                  <a:pt x="1428" y="244"/>
                  <a:pt x="1433" y="241"/>
                  <a:pt x="1434" y="238"/>
                </a:cubicBezTo>
                <a:close/>
                <a:moveTo>
                  <a:pt x="1430" y="267"/>
                </a:moveTo>
                <a:cubicBezTo>
                  <a:pt x="1435" y="265"/>
                  <a:pt x="1482" y="283"/>
                  <a:pt x="1483" y="269"/>
                </a:cubicBezTo>
                <a:cubicBezTo>
                  <a:pt x="1489" y="271"/>
                  <a:pt x="1492" y="268"/>
                  <a:pt x="1496" y="268"/>
                </a:cubicBezTo>
                <a:cubicBezTo>
                  <a:pt x="1502" y="267"/>
                  <a:pt x="1506" y="267"/>
                  <a:pt x="1513" y="272"/>
                </a:cubicBezTo>
                <a:cubicBezTo>
                  <a:pt x="1512" y="272"/>
                  <a:pt x="1504" y="275"/>
                  <a:pt x="1504" y="278"/>
                </a:cubicBezTo>
                <a:cubicBezTo>
                  <a:pt x="1508" y="286"/>
                  <a:pt x="1511" y="281"/>
                  <a:pt x="1511" y="280"/>
                </a:cubicBezTo>
                <a:cubicBezTo>
                  <a:pt x="1513" y="283"/>
                  <a:pt x="1522" y="291"/>
                  <a:pt x="1516" y="299"/>
                </a:cubicBezTo>
                <a:cubicBezTo>
                  <a:pt x="1518" y="296"/>
                  <a:pt x="1502" y="303"/>
                  <a:pt x="1502" y="303"/>
                </a:cubicBezTo>
                <a:cubicBezTo>
                  <a:pt x="1500" y="304"/>
                  <a:pt x="1500" y="309"/>
                  <a:pt x="1498" y="310"/>
                </a:cubicBezTo>
                <a:cubicBezTo>
                  <a:pt x="1497" y="310"/>
                  <a:pt x="1491" y="306"/>
                  <a:pt x="1490" y="307"/>
                </a:cubicBezTo>
                <a:cubicBezTo>
                  <a:pt x="1485" y="311"/>
                  <a:pt x="1485" y="303"/>
                  <a:pt x="1487" y="316"/>
                </a:cubicBezTo>
                <a:cubicBezTo>
                  <a:pt x="1489" y="324"/>
                  <a:pt x="1499" y="321"/>
                  <a:pt x="1494" y="332"/>
                </a:cubicBezTo>
                <a:cubicBezTo>
                  <a:pt x="1488" y="321"/>
                  <a:pt x="1482" y="330"/>
                  <a:pt x="1477" y="326"/>
                </a:cubicBezTo>
                <a:cubicBezTo>
                  <a:pt x="1469" y="321"/>
                  <a:pt x="1472" y="315"/>
                  <a:pt x="1469" y="308"/>
                </a:cubicBezTo>
                <a:cubicBezTo>
                  <a:pt x="1466" y="302"/>
                  <a:pt x="1458" y="288"/>
                  <a:pt x="1450" y="289"/>
                </a:cubicBezTo>
                <a:cubicBezTo>
                  <a:pt x="1448" y="291"/>
                  <a:pt x="1445" y="292"/>
                  <a:pt x="1443" y="294"/>
                </a:cubicBezTo>
                <a:cubicBezTo>
                  <a:pt x="1445" y="290"/>
                  <a:pt x="1447" y="289"/>
                  <a:pt x="1450" y="289"/>
                </a:cubicBezTo>
                <a:cubicBezTo>
                  <a:pt x="1451" y="286"/>
                  <a:pt x="1453" y="284"/>
                  <a:pt x="1453" y="281"/>
                </a:cubicBezTo>
                <a:cubicBezTo>
                  <a:pt x="1445" y="283"/>
                  <a:pt x="1443" y="278"/>
                  <a:pt x="1444" y="273"/>
                </a:cubicBezTo>
                <a:cubicBezTo>
                  <a:pt x="1435" y="274"/>
                  <a:pt x="1436" y="277"/>
                  <a:pt x="1444" y="280"/>
                </a:cubicBezTo>
                <a:cubicBezTo>
                  <a:pt x="1441" y="285"/>
                  <a:pt x="1438" y="291"/>
                  <a:pt x="1436" y="296"/>
                </a:cubicBezTo>
                <a:cubicBezTo>
                  <a:pt x="1434" y="292"/>
                  <a:pt x="1432" y="288"/>
                  <a:pt x="1429" y="284"/>
                </a:cubicBezTo>
                <a:cubicBezTo>
                  <a:pt x="1441" y="290"/>
                  <a:pt x="1434" y="273"/>
                  <a:pt x="1430" y="267"/>
                </a:cubicBezTo>
                <a:close/>
                <a:moveTo>
                  <a:pt x="1508" y="370"/>
                </a:moveTo>
                <a:cubicBezTo>
                  <a:pt x="1505" y="359"/>
                  <a:pt x="1495" y="364"/>
                  <a:pt x="1485" y="365"/>
                </a:cubicBezTo>
                <a:cubicBezTo>
                  <a:pt x="1480" y="366"/>
                  <a:pt x="1476" y="365"/>
                  <a:pt x="1475" y="360"/>
                </a:cubicBezTo>
                <a:cubicBezTo>
                  <a:pt x="1474" y="353"/>
                  <a:pt x="1486" y="360"/>
                  <a:pt x="1489" y="357"/>
                </a:cubicBezTo>
                <a:cubicBezTo>
                  <a:pt x="1494" y="352"/>
                  <a:pt x="1494" y="325"/>
                  <a:pt x="1504" y="339"/>
                </a:cubicBezTo>
                <a:cubicBezTo>
                  <a:pt x="1505" y="336"/>
                  <a:pt x="1506" y="334"/>
                  <a:pt x="1505" y="331"/>
                </a:cubicBezTo>
                <a:cubicBezTo>
                  <a:pt x="1519" y="340"/>
                  <a:pt x="1510" y="352"/>
                  <a:pt x="1504" y="363"/>
                </a:cubicBezTo>
                <a:cubicBezTo>
                  <a:pt x="1509" y="367"/>
                  <a:pt x="1507" y="363"/>
                  <a:pt x="1508" y="370"/>
                </a:cubicBezTo>
                <a:close/>
                <a:moveTo>
                  <a:pt x="1508" y="430"/>
                </a:moveTo>
                <a:cubicBezTo>
                  <a:pt x="1504" y="435"/>
                  <a:pt x="1505" y="442"/>
                  <a:pt x="1504" y="448"/>
                </a:cubicBezTo>
                <a:cubicBezTo>
                  <a:pt x="1503" y="451"/>
                  <a:pt x="1502" y="453"/>
                  <a:pt x="1499" y="455"/>
                </a:cubicBezTo>
                <a:cubicBezTo>
                  <a:pt x="1502" y="453"/>
                  <a:pt x="1503" y="451"/>
                  <a:pt x="1504" y="448"/>
                </a:cubicBezTo>
                <a:cubicBezTo>
                  <a:pt x="1505" y="442"/>
                  <a:pt x="1504" y="435"/>
                  <a:pt x="1508" y="430"/>
                </a:cubicBezTo>
                <a:close/>
                <a:moveTo>
                  <a:pt x="1499" y="390"/>
                </a:moveTo>
                <a:cubicBezTo>
                  <a:pt x="1493" y="394"/>
                  <a:pt x="1485" y="397"/>
                  <a:pt x="1478" y="402"/>
                </a:cubicBezTo>
                <a:cubicBezTo>
                  <a:pt x="1480" y="394"/>
                  <a:pt x="1497" y="384"/>
                  <a:pt x="1499" y="390"/>
                </a:cubicBezTo>
                <a:close/>
                <a:moveTo>
                  <a:pt x="1461" y="359"/>
                </a:moveTo>
                <a:cubicBezTo>
                  <a:pt x="1460" y="358"/>
                  <a:pt x="1459" y="355"/>
                  <a:pt x="1459" y="354"/>
                </a:cubicBezTo>
                <a:cubicBezTo>
                  <a:pt x="1460" y="355"/>
                  <a:pt x="1460" y="356"/>
                  <a:pt x="1460" y="358"/>
                </a:cubicBezTo>
                <a:cubicBezTo>
                  <a:pt x="1475" y="347"/>
                  <a:pt x="1457" y="352"/>
                  <a:pt x="1459" y="343"/>
                </a:cubicBezTo>
                <a:cubicBezTo>
                  <a:pt x="1463" y="332"/>
                  <a:pt x="1477" y="334"/>
                  <a:pt x="1487" y="330"/>
                </a:cubicBezTo>
                <a:cubicBezTo>
                  <a:pt x="1480" y="337"/>
                  <a:pt x="1491" y="337"/>
                  <a:pt x="1489" y="343"/>
                </a:cubicBezTo>
                <a:cubicBezTo>
                  <a:pt x="1488" y="348"/>
                  <a:pt x="1481" y="344"/>
                  <a:pt x="1479" y="353"/>
                </a:cubicBezTo>
                <a:cubicBezTo>
                  <a:pt x="1478" y="350"/>
                  <a:pt x="1474" y="348"/>
                  <a:pt x="1472" y="345"/>
                </a:cubicBezTo>
                <a:cubicBezTo>
                  <a:pt x="1471" y="352"/>
                  <a:pt x="1466" y="356"/>
                  <a:pt x="1461" y="359"/>
                </a:cubicBezTo>
                <a:close/>
                <a:moveTo>
                  <a:pt x="1466" y="380"/>
                </a:moveTo>
                <a:cubicBezTo>
                  <a:pt x="1464" y="381"/>
                  <a:pt x="1464" y="384"/>
                  <a:pt x="1460" y="382"/>
                </a:cubicBezTo>
                <a:cubicBezTo>
                  <a:pt x="1464" y="384"/>
                  <a:pt x="1464" y="381"/>
                  <a:pt x="1466" y="380"/>
                </a:cubicBezTo>
                <a:close/>
                <a:moveTo>
                  <a:pt x="1517" y="374"/>
                </a:moveTo>
                <a:cubicBezTo>
                  <a:pt x="1513" y="375"/>
                  <a:pt x="1513" y="373"/>
                  <a:pt x="1511" y="370"/>
                </a:cubicBezTo>
                <a:cubicBezTo>
                  <a:pt x="1513" y="371"/>
                  <a:pt x="1515" y="372"/>
                  <a:pt x="1517" y="374"/>
                </a:cubicBezTo>
                <a:close/>
                <a:moveTo>
                  <a:pt x="1456" y="320"/>
                </a:moveTo>
                <a:cubicBezTo>
                  <a:pt x="1456" y="319"/>
                  <a:pt x="1454" y="319"/>
                  <a:pt x="1453" y="317"/>
                </a:cubicBezTo>
                <a:cubicBezTo>
                  <a:pt x="1454" y="319"/>
                  <a:pt x="1456" y="319"/>
                  <a:pt x="1456" y="320"/>
                </a:cubicBezTo>
                <a:close/>
                <a:moveTo>
                  <a:pt x="1429" y="393"/>
                </a:moveTo>
                <a:cubicBezTo>
                  <a:pt x="1437" y="387"/>
                  <a:pt x="1435" y="394"/>
                  <a:pt x="1429" y="393"/>
                </a:cubicBezTo>
                <a:close/>
                <a:moveTo>
                  <a:pt x="1403" y="76"/>
                </a:moveTo>
                <a:cubicBezTo>
                  <a:pt x="1409" y="73"/>
                  <a:pt x="1413" y="79"/>
                  <a:pt x="1417" y="85"/>
                </a:cubicBezTo>
                <a:cubicBezTo>
                  <a:pt x="1416" y="86"/>
                  <a:pt x="1411" y="90"/>
                  <a:pt x="1410" y="91"/>
                </a:cubicBezTo>
                <a:cubicBezTo>
                  <a:pt x="1405" y="86"/>
                  <a:pt x="1399" y="81"/>
                  <a:pt x="1403" y="76"/>
                </a:cubicBezTo>
                <a:close/>
                <a:moveTo>
                  <a:pt x="1386" y="90"/>
                </a:moveTo>
                <a:cubicBezTo>
                  <a:pt x="1395" y="91"/>
                  <a:pt x="1399" y="105"/>
                  <a:pt x="1405" y="105"/>
                </a:cubicBezTo>
                <a:cubicBezTo>
                  <a:pt x="1408" y="103"/>
                  <a:pt x="1411" y="100"/>
                  <a:pt x="1413" y="95"/>
                </a:cubicBezTo>
                <a:cubicBezTo>
                  <a:pt x="1410" y="103"/>
                  <a:pt x="1407" y="105"/>
                  <a:pt x="1405" y="105"/>
                </a:cubicBezTo>
                <a:cubicBezTo>
                  <a:pt x="1401" y="107"/>
                  <a:pt x="1397" y="107"/>
                  <a:pt x="1392" y="106"/>
                </a:cubicBezTo>
                <a:cubicBezTo>
                  <a:pt x="1394" y="108"/>
                  <a:pt x="1396" y="110"/>
                  <a:pt x="1398" y="112"/>
                </a:cubicBezTo>
                <a:cubicBezTo>
                  <a:pt x="1394" y="109"/>
                  <a:pt x="1392" y="107"/>
                  <a:pt x="1389" y="106"/>
                </a:cubicBezTo>
                <a:cubicBezTo>
                  <a:pt x="1388" y="103"/>
                  <a:pt x="1383" y="96"/>
                  <a:pt x="1386" y="90"/>
                </a:cubicBezTo>
                <a:close/>
                <a:moveTo>
                  <a:pt x="1401" y="197"/>
                </a:moveTo>
                <a:cubicBezTo>
                  <a:pt x="1397" y="197"/>
                  <a:pt x="1394" y="196"/>
                  <a:pt x="1391" y="192"/>
                </a:cubicBezTo>
                <a:cubicBezTo>
                  <a:pt x="1395" y="192"/>
                  <a:pt x="1399" y="192"/>
                  <a:pt x="1403" y="193"/>
                </a:cubicBezTo>
                <a:cubicBezTo>
                  <a:pt x="1397" y="188"/>
                  <a:pt x="1409" y="196"/>
                  <a:pt x="1401" y="197"/>
                </a:cubicBezTo>
                <a:close/>
                <a:moveTo>
                  <a:pt x="1378" y="135"/>
                </a:moveTo>
                <a:cubicBezTo>
                  <a:pt x="1380" y="136"/>
                  <a:pt x="1381" y="138"/>
                  <a:pt x="1383" y="139"/>
                </a:cubicBezTo>
                <a:cubicBezTo>
                  <a:pt x="1387" y="143"/>
                  <a:pt x="1385" y="152"/>
                  <a:pt x="1382" y="148"/>
                </a:cubicBezTo>
                <a:cubicBezTo>
                  <a:pt x="1378" y="144"/>
                  <a:pt x="1381" y="140"/>
                  <a:pt x="1378" y="135"/>
                </a:cubicBezTo>
                <a:cubicBezTo>
                  <a:pt x="1377" y="133"/>
                  <a:pt x="1375" y="131"/>
                  <a:pt x="1373" y="129"/>
                </a:cubicBezTo>
                <a:cubicBezTo>
                  <a:pt x="1376" y="131"/>
                  <a:pt x="1377" y="133"/>
                  <a:pt x="1378" y="135"/>
                </a:cubicBezTo>
                <a:close/>
                <a:moveTo>
                  <a:pt x="1376" y="183"/>
                </a:moveTo>
                <a:cubicBezTo>
                  <a:pt x="1384" y="180"/>
                  <a:pt x="1388" y="172"/>
                  <a:pt x="1389" y="164"/>
                </a:cubicBezTo>
                <a:cubicBezTo>
                  <a:pt x="1393" y="171"/>
                  <a:pt x="1387" y="176"/>
                  <a:pt x="1387" y="178"/>
                </a:cubicBezTo>
                <a:cubicBezTo>
                  <a:pt x="1387" y="180"/>
                  <a:pt x="1393" y="188"/>
                  <a:pt x="1391" y="191"/>
                </a:cubicBezTo>
                <a:cubicBezTo>
                  <a:pt x="1387" y="196"/>
                  <a:pt x="1379" y="198"/>
                  <a:pt x="1372" y="196"/>
                </a:cubicBezTo>
                <a:cubicBezTo>
                  <a:pt x="1371" y="196"/>
                  <a:pt x="1369" y="195"/>
                  <a:pt x="1366" y="193"/>
                </a:cubicBezTo>
                <a:cubicBezTo>
                  <a:pt x="1368" y="195"/>
                  <a:pt x="1370" y="195"/>
                  <a:pt x="1372" y="196"/>
                </a:cubicBezTo>
                <a:cubicBezTo>
                  <a:pt x="1374" y="196"/>
                  <a:pt x="1374" y="194"/>
                  <a:pt x="1375" y="191"/>
                </a:cubicBezTo>
                <a:cubicBezTo>
                  <a:pt x="1368" y="191"/>
                  <a:pt x="1371" y="191"/>
                  <a:pt x="1365" y="187"/>
                </a:cubicBezTo>
                <a:cubicBezTo>
                  <a:pt x="1370" y="189"/>
                  <a:pt x="1372" y="186"/>
                  <a:pt x="1376" y="183"/>
                </a:cubicBezTo>
                <a:close/>
                <a:moveTo>
                  <a:pt x="1361" y="130"/>
                </a:moveTo>
                <a:cubicBezTo>
                  <a:pt x="1373" y="141"/>
                  <a:pt x="1371" y="148"/>
                  <a:pt x="1361" y="141"/>
                </a:cubicBezTo>
                <a:cubicBezTo>
                  <a:pt x="1363" y="140"/>
                  <a:pt x="1364" y="140"/>
                  <a:pt x="1366" y="141"/>
                </a:cubicBezTo>
                <a:cubicBezTo>
                  <a:pt x="1364" y="138"/>
                  <a:pt x="1364" y="135"/>
                  <a:pt x="1359" y="133"/>
                </a:cubicBezTo>
                <a:cubicBezTo>
                  <a:pt x="1359" y="132"/>
                  <a:pt x="1361" y="131"/>
                  <a:pt x="1361" y="130"/>
                </a:cubicBezTo>
                <a:close/>
                <a:moveTo>
                  <a:pt x="1355" y="135"/>
                </a:moveTo>
                <a:cubicBezTo>
                  <a:pt x="1354" y="138"/>
                  <a:pt x="1354" y="138"/>
                  <a:pt x="1355" y="135"/>
                </a:cubicBezTo>
                <a:close/>
                <a:moveTo>
                  <a:pt x="1348" y="136"/>
                </a:moveTo>
                <a:cubicBezTo>
                  <a:pt x="1344" y="141"/>
                  <a:pt x="1341" y="143"/>
                  <a:pt x="1337" y="138"/>
                </a:cubicBezTo>
                <a:cubicBezTo>
                  <a:pt x="1337" y="139"/>
                  <a:pt x="1336" y="139"/>
                  <a:pt x="1335" y="139"/>
                </a:cubicBezTo>
                <a:cubicBezTo>
                  <a:pt x="1339" y="134"/>
                  <a:pt x="1344" y="128"/>
                  <a:pt x="1351" y="128"/>
                </a:cubicBezTo>
                <a:cubicBezTo>
                  <a:pt x="1358" y="128"/>
                  <a:pt x="1350" y="136"/>
                  <a:pt x="1348" y="136"/>
                </a:cubicBezTo>
                <a:close/>
                <a:moveTo>
                  <a:pt x="1346" y="176"/>
                </a:moveTo>
                <a:cubicBezTo>
                  <a:pt x="1352" y="180"/>
                  <a:pt x="1350" y="182"/>
                  <a:pt x="1348" y="187"/>
                </a:cubicBezTo>
                <a:cubicBezTo>
                  <a:pt x="1348" y="188"/>
                  <a:pt x="1349" y="189"/>
                  <a:pt x="1349" y="189"/>
                </a:cubicBezTo>
                <a:cubicBezTo>
                  <a:pt x="1349" y="189"/>
                  <a:pt x="1348" y="188"/>
                  <a:pt x="1348" y="188"/>
                </a:cubicBezTo>
                <a:cubicBezTo>
                  <a:pt x="1348" y="188"/>
                  <a:pt x="1348" y="188"/>
                  <a:pt x="1348" y="187"/>
                </a:cubicBezTo>
                <a:cubicBezTo>
                  <a:pt x="1346" y="184"/>
                  <a:pt x="1345" y="181"/>
                  <a:pt x="1346" y="176"/>
                </a:cubicBezTo>
                <a:close/>
                <a:moveTo>
                  <a:pt x="1351" y="197"/>
                </a:moveTo>
                <a:cubicBezTo>
                  <a:pt x="1352" y="198"/>
                  <a:pt x="1355" y="199"/>
                  <a:pt x="1354" y="203"/>
                </a:cubicBezTo>
                <a:cubicBezTo>
                  <a:pt x="1349" y="201"/>
                  <a:pt x="1347" y="200"/>
                  <a:pt x="1345" y="195"/>
                </a:cubicBezTo>
                <a:cubicBezTo>
                  <a:pt x="1347" y="195"/>
                  <a:pt x="1349" y="196"/>
                  <a:pt x="1351" y="197"/>
                </a:cubicBezTo>
                <a:close/>
                <a:moveTo>
                  <a:pt x="1340" y="206"/>
                </a:moveTo>
                <a:cubicBezTo>
                  <a:pt x="1344" y="223"/>
                  <a:pt x="1325" y="209"/>
                  <a:pt x="1340" y="206"/>
                </a:cubicBezTo>
                <a:close/>
                <a:moveTo>
                  <a:pt x="1330" y="556"/>
                </a:moveTo>
                <a:cubicBezTo>
                  <a:pt x="1331" y="557"/>
                  <a:pt x="1332" y="558"/>
                  <a:pt x="1332" y="559"/>
                </a:cubicBezTo>
                <a:cubicBezTo>
                  <a:pt x="1333" y="560"/>
                  <a:pt x="1333" y="561"/>
                  <a:pt x="1334" y="561"/>
                </a:cubicBezTo>
                <a:cubicBezTo>
                  <a:pt x="1344" y="556"/>
                  <a:pt x="1337" y="547"/>
                  <a:pt x="1342" y="540"/>
                </a:cubicBezTo>
                <a:cubicBezTo>
                  <a:pt x="1345" y="536"/>
                  <a:pt x="1353" y="537"/>
                  <a:pt x="1357" y="534"/>
                </a:cubicBezTo>
                <a:cubicBezTo>
                  <a:pt x="1358" y="533"/>
                  <a:pt x="1351" y="530"/>
                  <a:pt x="1351" y="530"/>
                </a:cubicBezTo>
                <a:cubicBezTo>
                  <a:pt x="1353" y="528"/>
                  <a:pt x="1356" y="526"/>
                  <a:pt x="1358" y="523"/>
                </a:cubicBezTo>
                <a:cubicBezTo>
                  <a:pt x="1363" y="519"/>
                  <a:pt x="1373" y="515"/>
                  <a:pt x="1378" y="512"/>
                </a:cubicBezTo>
                <a:cubicBezTo>
                  <a:pt x="1376" y="512"/>
                  <a:pt x="1374" y="511"/>
                  <a:pt x="1372" y="511"/>
                </a:cubicBezTo>
                <a:cubicBezTo>
                  <a:pt x="1373" y="509"/>
                  <a:pt x="1400" y="507"/>
                  <a:pt x="1381" y="499"/>
                </a:cubicBezTo>
                <a:cubicBezTo>
                  <a:pt x="1388" y="497"/>
                  <a:pt x="1388" y="491"/>
                  <a:pt x="1395" y="488"/>
                </a:cubicBezTo>
                <a:cubicBezTo>
                  <a:pt x="1408" y="482"/>
                  <a:pt x="1409" y="491"/>
                  <a:pt x="1414" y="475"/>
                </a:cubicBezTo>
                <a:cubicBezTo>
                  <a:pt x="1411" y="476"/>
                  <a:pt x="1407" y="475"/>
                  <a:pt x="1404" y="476"/>
                </a:cubicBezTo>
                <a:cubicBezTo>
                  <a:pt x="1405" y="473"/>
                  <a:pt x="1405" y="472"/>
                  <a:pt x="1407" y="470"/>
                </a:cubicBezTo>
                <a:cubicBezTo>
                  <a:pt x="1405" y="470"/>
                  <a:pt x="1403" y="471"/>
                  <a:pt x="1401" y="470"/>
                </a:cubicBezTo>
                <a:cubicBezTo>
                  <a:pt x="1403" y="454"/>
                  <a:pt x="1412" y="469"/>
                  <a:pt x="1420" y="469"/>
                </a:cubicBezTo>
                <a:cubicBezTo>
                  <a:pt x="1433" y="469"/>
                  <a:pt x="1435" y="460"/>
                  <a:pt x="1446" y="456"/>
                </a:cubicBezTo>
                <a:cubicBezTo>
                  <a:pt x="1446" y="456"/>
                  <a:pt x="1442" y="454"/>
                  <a:pt x="1442" y="454"/>
                </a:cubicBezTo>
                <a:cubicBezTo>
                  <a:pt x="1452" y="456"/>
                  <a:pt x="1449" y="449"/>
                  <a:pt x="1446" y="442"/>
                </a:cubicBezTo>
                <a:cubicBezTo>
                  <a:pt x="1453" y="446"/>
                  <a:pt x="1457" y="446"/>
                  <a:pt x="1452" y="438"/>
                </a:cubicBezTo>
                <a:cubicBezTo>
                  <a:pt x="1457" y="434"/>
                  <a:pt x="1457" y="432"/>
                  <a:pt x="1453" y="426"/>
                </a:cubicBezTo>
                <a:cubicBezTo>
                  <a:pt x="1454" y="426"/>
                  <a:pt x="1454" y="425"/>
                  <a:pt x="1455" y="425"/>
                </a:cubicBezTo>
                <a:cubicBezTo>
                  <a:pt x="1456" y="423"/>
                  <a:pt x="1456" y="421"/>
                  <a:pt x="1457" y="420"/>
                </a:cubicBezTo>
                <a:cubicBezTo>
                  <a:pt x="1456" y="419"/>
                  <a:pt x="1455" y="418"/>
                  <a:pt x="1452" y="417"/>
                </a:cubicBezTo>
                <a:cubicBezTo>
                  <a:pt x="1452" y="416"/>
                  <a:pt x="1455" y="415"/>
                  <a:pt x="1455" y="413"/>
                </a:cubicBezTo>
                <a:cubicBezTo>
                  <a:pt x="1452" y="410"/>
                  <a:pt x="1452" y="408"/>
                  <a:pt x="1450" y="406"/>
                </a:cubicBezTo>
                <a:cubicBezTo>
                  <a:pt x="1456" y="408"/>
                  <a:pt x="1461" y="413"/>
                  <a:pt x="1464" y="418"/>
                </a:cubicBezTo>
                <a:cubicBezTo>
                  <a:pt x="1462" y="418"/>
                  <a:pt x="1459" y="419"/>
                  <a:pt x="1457" y="419"/>
                </a:cubicBezTo>
                <a:cubicBezTo>
                  <a:pt x="1457" y="419"/>
                  <a:pt x="1457" y="419"/>
                  <a:pt x="1457" y="420"/>
                </a:cubicBezTo>
                <a:cubicBezTo>
                  <a:pt x="1457" y="420"/>
                  <a:pt x="1458" y="421"/>
                  <a:pt x="1459" y="422"/>
                </a:cubicBezTo>
                <a:cubicBezTo>
                  <a:pt x="1458" y="422"/>
                  <a:pt x="1456" y="424"/>
                  <a:pt x="1455" y="425"/>
                </a:cubicBezTo>
                <a:cubicBezTo>
                  <a:pt x="1455" y="425"/>
                  <a:pt x="1455" y="425"/>
                  <a:pt x="1455" y="426"/>
                </a:cubicBezTo>
                <a:cubicBezTo>
                  <a:pt x="1462" y="428"/>
                  <a:pt x="1463" y="428"/>
                  <a:pt x="1465" y="422"/>
                </a:cubicBezTo>
                <a:cubicBezTo>
                  <a:pt x="1475" y="432"/>
                  <a:pt x="1485" y="415"/>
                  <a:pt x="1468" y="408"/>
                </a:cubicBezTo>
                <a:cubicBezTo>
                  <a:pt x="1472" y="406"/>
                  <a:pt x="1508" y="407"/>
                  <a:pt x="1508" y="408"/>
                </a:cubicBezTo>
                <a:cubicBezTo>
                  <a:pt x="1508" y="411"/>
                  <a:pt x="1492" y="414"/>
                  <a:pt x="1489" y="418"/>
                </a:cubicBezTo>
                <a:cubicBezTo>
                  <a:pt x="1488" y="421"/>
                  <a:pt x="1494" y="424"/>
                  <a:pt x="1493" y="428"/>
                </a:cubicBezTo>
                <a:cubicBezTo>
                  <a:pt x="1491" y="432"/>
                  <a:pt x="1484" y="436"/>
                  <a:pt x="1480" y="440"/>
                </a:cubicBezTo>
                <a:cubicBezTo>
                  <a:pt x="1471" y="449"/>
                  <a:pt x="1467" y="463"/>
                  <a:pt x="1457" y="470"/>
                </a:cubicBezTo>
                <a:cubicBezTo>
                  <a:pt x="1448" y="477"/>
                  <a:pt x="1443" y="479"/>
                  <a:pt x="1435" y="487"/>
                </a:cubicBezTo>
                <a:cubicBezTo>
                  <a:pt x="1429" y="495"/>
                  <a:pt x="1424" y="498"/>
                  <a:pt x="1416" y="504"/>
                </a:cubicBezTo>
                <a:cubicBezTo>
                  <a:pt x="1405" y="514"/>
                  <a:pt x="1399" y="526"/>
                  <a:pt x="1388" y="536"/>
                </a:cubicBezTo>
                <a:cubicBezTo>
                  <a:pt x="1374" y="550"/>
                  <a:pt x="1348" y="573"/>
                  <a:pt x="1328" y="572"/>
                </a:cubicBezTo>
                <a:cubicBezTo>
                  <a:pt x="1329" y="570"/>
                  <a:pt x="1333" y="564"/>
                  <a:pt x="1332" y="559"/>
                </a:cubicBezTo>
                <a:cubicBezTo>
                  <a:pt x="1331" y="558"/>
                  <a:pt x="1331" y="557"/>
                  <a:pt x="1330" y="556"/>
                </a:cubicBezTo>
                <a:cubicBezTo>
                  <a:pt x="1328" y="556"/>
                  <a:pt x="1327" y="555"/>
                  <a:pt x="1324" y="556"/>
                </a:cubicBezTo>
                <a:cubicBezTo>
                  <a:pt x="1327" y="555"/>
                  <a:pt x="1329" y="555"/>
                  <a:pt x="1330" y="556"/>
                </a:cubicBezTo>
                <a:close/>
                <a:moveTo>
                  <a:pt x="1415" y="678"/>
                </a:moveTo>
                <a:cubicBezTo>
                  <a:pt x="1428" y="677"/>
                  <a:pt x="1438" y="669"/>
                  <a:pt x="1451" y="670"/>
                </a:cubicBezTo>
                <a:cubicBezTo>
                  <a:pt x="1441" y="674"/>
                  <a:pt x="1430" y="681"/>
                  <a:pt x="1420" y="680"/>
                </a:cubicBezTo>
                <a:cubicBezTo>
                  <a:pt x="1420" y="680"/>
                  <a:pt x="1421" y="678"/>
                  <a:pt x="1422" y="677"/>
                </a:cubicBezTo>
                <a:cubicBezTo>
                  <a:pt x="1420" y="678"/>
                  <a:pt x="1418" y="679"/>
                  <a:pt x="1415" y="678"/>
                </a:cubicBezTo>
                <a:close/>
                <a:moveTo>
                  <a:pt x="1429" y="500"/>
                </a:moveTo>
                <a:cubicBezTo>
                  <a:pt x="1430" y="502"/>
                  <a:pt x="1433" y="502"/>
                  <a:pt x="1428" y="504"/>
                </a:cubicBezTo>
                <a:cubicBezTo>
                  <a:pt x="1430" y="500"/>
                  <a:pt x="1431" y="504"/>
                  <a:pt x="1429" y="500"/>
                </a:cubicBezTo>
                <a:close/>
                <a:moveTo>
                  <a:pt x="1429" y="499"/>
                </a:moveTo>
                <a:cubicBezTo>
                  <a:pt x="1435" y="496"/>
                  <a:pt x="1441" y="494"/>
                  <a:pt x="1447" y="492"/>
                </a:cubicBezTo>
                <a:cubicBezTo>
                  <a:pt x="1441" y="494"/>
                  <a:pt x="1435" y="496"/>
                  <a:pt x="1429" y="499"/>
                </a:cubicBezTo>
                <a:close/>
                <a:moveTo>
                  <a:pt x="1380" y="646"/>
                </a:moveTo>
                <a:cubicBezTo>
                  <a:pt x="1375" y="650"/>
                  <a:pt x="1368" y="651"/>
                  <a:pt x="1363" y="648"/>
                </a:cubicBezTo>
                <a:cubicBezTo>
                  <a:pt x="1370" y="646"/>
                  <a:pt x="1379" y="639"/>
                  <a:pt x="1380" y="646"/>
                </a:cubicBezTo>
                <a:close/>
                <a:moveTo>
                  <a:pt x="1248" y="248"/>
                </a:moveTo>
                <a:cubicBezTo>
                  <a:pt x="1261" y="250"/>
                  <a:pt x="1283" y="222"/>
                  <a:pt x="1277" y="245"/>
                </a:cubicBezTo>
                <a:cubicBezTo>
                  <a:pt x="1278" y="244"/>
                  <a:pt x="1280" y="243"/>
                  <a:pt x="1281" y="243"/>
                </a:cubicBezTo>
                <a:cubicBezTo>
                  <a:pt x="1272" y="251"/>
                  <a:pt x="1258" y="246"/>
                  <a:pt x="1268" y="261"/>
                </a:cubicBezTo>
                <a:cubicBezTo>
                  <a:pt x="1265" y="259"/>
                  <a:pt x="1231" y="268"/>
                  <a:pt x="1248" y="248"/>
                </a:cubicBezTo>
                <a:close/>
                <a:moveTo>
                  <a:pt x="1246" y="626"/>
                </a:moveTo>
                <a:cubicBezTo>
                  <a:pt x="1252" y="620"/>
                  <a:pt x="1254" y="612"/>
                  <a:pt x="1258" y="607"/>
                </a:cubicBezTo>
                <a:cubicBezTo>
                  <a:pt x="1262" y="603"/>
                  <a:pt x="1266" y="611"/>
                  <a:pt x="1264" y="602"/>
                </a:cubicBezTo>
                <a:cubicBezTo>
                  <a:pt x="1272" y="603"/>
                  <a:pt x="1269" y="604"/>
                  <a:pt x="1272" y="598"/>
                </a:cubicBezTo>
                <a:cubicBezTo>
                  <a:pt x="1279" y="601"/>
                  <a:pt x="1285" y="596"/>
                  <a:pt x="1283" y="587"/>
                </a:cubicBezTo>
                <a:cubicBezTo>
                  <a:pt x="1291" y="593"/>
                  <a:pt x="1299" y="589"/>
                  <a:pt x="1305" y="580"/>
                </a:cubicBezTo>
                <a:cubicBezTo>
                  <a:pt x="1308" y="575"/>
                  <a:pt x="1295" y="568"/>
                  <a:pt x="1314" y="568"/>
                </a:cubicBezTo>
                <a:cubicBezTo>
                  <a:pt x="1326" y="568"/>
                  <a:pt x="1330" y="576"/>
                  <a:pt x="1325" y="585"/>
                </a:cubicBezTo>
                <a:cubicBezTo>
                  <a:pt x="1320" y="594"/>
                  <a:pt x="1311" y="587"/>
                  <a:pt x="1315" y="602"/>
                </a:cubicBezTo>
                <a:cubicBezTo>
                  <a:pt x="1298" y="577"/>
                  <a:pt x="1310" y="608"/>
                  <a:pt x="1301" y="605"/>
                </a:cubicBezTo>
                <a:cubicBezTo>
                  <a:pt x="1301" y="608"/>
                  <a:pt x="1301" y="610"/>
                  <a:pt x="1300" y="612"/>
                </a:cubicBezTo>
                <a:cubicBezTo>
                  <a:pt x="1297" y="611"/>
                  <a:pt x="1289" y="604"/>
                  <a:pt x="1287" y="604"/>
                </a:cubicBezTo>
                <a:cubicBezTo>
                  <a:pt x="1279" y="605"/>
                  <a:pt x="1272" y="620"/>
                  <a:pt x="1267" y="628"/>
                </a:cubicBezTo>
                <a:cubicBezTo>
                  <a:pt x="1266" y="626"/>
                  <a:pt x="1264" y="625"/>
                  <a:pt x="1263" y="624"/>
                </a:cubicBezTo>
                <a:cubicBezTo>
                  <a:pt x="1263" y="627"/>
                  <a:pt x="1264" y="627"/>
                  <a:pt x="1265" y="629"/>
                </a:cubicBezTo>
                <a:cubicBezTo>
                  <a:pt x="1265" y="630"/>
                  <a:pt x="1262" y="631"/>
                  <a:pt x="1261" y="633"/>
                </a:cubicBezTo>
                <a:cubicBezTo>
                  <a:pt x="1257" y="625"/>
                  <a:pt x="1250" y="625"/>
                  <a:pt x="1247" y="633"/>
                </a:cubicBezTo>
                <a:cubicBezTo>
                  <a:pt x="1242" y="630"/>
                  <a:pt x="1240" y="625"/>
                  <a:pt x="1240" y="622"/>
                </a:cubicBezTo>
                <a:cubicBezTo>
                  <a:pt x="1242" y="623"/>
                  <a:pt x="1244" y="623"/>
                  <a:pt x="1246" y="626"/>
                </a:cubicBezTo>
                <a:close/>
                <a:moveTo>
                  <a:pt x="1256" y="643"/>
                </a:moveTo>
                <a:cubicBezTo>
                  <a:pt x="1258" y="644"/>
                  <a:pt x="1257" y="643"/>
                  <a:pt x="1256" y="643"/>
                </a:cubicBezTo>
                <a:close/>
                <a:moveTo>
                  <a:pt x="1251" y="648"/>
                </a:moveTo>
                <a:cubicBezTo>
                  <a:pt x="1254" y="646"/>
                  <a:pt x="1254" y="646"/>
                  <a:pt x="1251" y="648"/>
                </a:cubicBezTo>
                <a:close/>
                <a:moveTo>
                  <a:pt x="1222" y="667"/>
                </a:moveTo>
                <a:cubicBezTo>
                  <a:pt x="1223" y="667"/>
                  <a:pt x="1224" y="664"/>
                  <a:pt x="1223" y="670"/>
                </a:cubicBezTo>
                <a:cubicBezTo>
                  <a:pt x="1221" y="669"/>
                  <a:pt x="1221" y="667"/>
                  <a:pt x="1222" y="667"/>
                </a:cubicBezTo>
                <a:close/>
                <a:moveTo>
                  <a:pt x="1191" y="313"/>
                </a:moveTo>
                <a:cubicBezTo>
                  <a:pt x="1193" y="310"/>
                  <a:pt x="1200" y="302"/>
                  <a:pt x="1200" y="311"/>
                </a:cubicBezTo>
                <a:cubicBezTo>
                  <a:pt x="1199" y="326"/>
                  <a:pt x="1182" y="325"/>
                  <a:pt x="1191" y="313"/>
                </a:cubicBezTo>
                <a:close/>
                <a:moveTo>
                  <a:pt x="1212" y="693"/>
                </a:moveTo>
                <a:cubicBezTo>
                  <a:pt x="1193" y="698"/>
                  <a:pt x="1174" y="700"/>
                  <a:pt x="1155" y="704"/>
                </a:cubicBezTo>
                <a:cubicBezTo>
                  <a:pt x="1168" y="694"/>
                  <a:pt x="1196" y="690"/>
                  <a:pt x="1212" y="693"/>
                </a:cubicBezTo>
                <a:close/>
                <a:moveTo>
                  <a:pt x="1154" y="713"/>
                </a:moveTo>
                <a:cubicBezTo>
                  <a:pt x="1115" y="722"/>
                  <a:pt x="1074" y="735"/>
                  <a:pt x="1034" y="739"/>
                </a:cubicBezTo>
                <a:cubicBezTo>
                  <a:pt x="1034" y="738"/>
                  <a:pt x="1035" y="737"/>
                  <a:pt x="1036" y="737"/>
                </a:cubicBezTo>
                <a:cubicBezTo>
                  <a:pt x="1017" y="736"/>
                  <a:pt x="1000" y="747"/>
                  <a:pt x="980" y="746"/>
                </a:cubicBezTo>
                <a:cubicBezTo>
                  <a:pt x="1016" y="736"/>
                  <a:pt x="1056" y="719"/>
                  <a:pt x="1094" y="717"/>
                </a:cubicBezTo>
                <a:cubicBezTo>
                  <a:pt x="1113" y="721"/>
                  <a:pt x="1134" y="712"/>
                  <a:pt x="1154" y="713"/>
                </a:cubicBezTo>
                <a:close/>
                <a:moveTo>
                  <a:pt x="1086" y="709"/>
                </a:moveTo>
                <a:cubicBezTo>
                  <a:pt x="1088" y="708"/>
                  <a:pt x="1088" y="707"/>
                  <a:pt x="1091" y="707"/>
                </a:cubicBezTo>
                <a:cubicBezTo>
                  <a:pt x="1076" y="716"/>
                  <a:pt x="1049" y="724"/>
                  <a:pt x="1030" y="723"/>
                </a:cubicBezTo>
                <a:cubicBezTo>
                  <a:pt x="1048" y="717"/>
                  <a:pt x="1067" y="710"/>
                  <a:pt x="1086" y="709"/>
                </a:cubicBezTo>
                <a:close/>
                <a:moveTo>
                  <a:pt x="1040" y="610"/>
                </a:moveTo>
                <a:cubicBezTo>
                  <a:pt x="1055" y="613"/>
                  <a:pt x="1046" y="620"/>
                  <a:pt x="1035" y="616"/>
                </a:cubicBezTo>
                <a:cubicBezTo>
                  <a:pt x="1034" y="612"/>
                  <a:pt x="1036" y="612"/>
                  <a:pt x="1040" y="610"/>
                </a:cubicBezTo>
                <a:close/>
                <a:moveTo>
                  <a:pt x="1040" y="698"/>
                </a:moveTo>
                <a:cubicBezTo>
                  <a:pt x="1038" y="699"/>
                  <a:pt x="1038" y="702"/>
                  <a:pt x="1034" y="700"/>
                </a:cubicBezTo>
                <a:cubicBezTo>
                  <a:pt x="1036" y="696"/>
                  <a:pt x="1037" y="699"/>
                  <a:pt x="1040" y="698"/>
                </a:cubicBezTo>
                <a:close/>
                <a:moveTo>
                  <a:pt x="1036" y="632"/>
                </a:moveTo>
                <a:cubicBezTo>
                  <a:pt x="1032" y="632"/>
                  <a:pt x="1030" y="633"/>
                  <a:pt x="1026" y="630"/>
                </a:cubicBezTo>
                <a:cubicBezTo>
                  <a:pt x="1031" y="626"/>
                  <a:pt x="1032" y="629"/>
                  <a:pt x="1036" y="632"/>
                </a:cubicBezTo>
                <a:close/>
                <a:moveTo>
                  <a:pt x="987" y="691"/>
                </a:moveTo>
                <a:cubicBezTo>
                  <a:pt x="988" y="695"/>
                  <a:pt x="986" y="696"/>
                  <a:pt x="988" y="700"/>
                </a:cubicBezTo>
                <a:cubicBezTo>
                  <a:pt x="984" y="700"/>
                  <a:pt x="980" y="699"/>
                  <a:pt x="976" y="696"/>
                </a:cubicBezTo>
                <a:cubicBezTo>
                  <a:pt x="978" y="696"/>
                  <a:pt x="981" y="695"/>
                  <a:pt x="982" y="694"/>
                </a:cubicBezTo>
                <a:cubicBezTo>
                  <a:pt x="979" y="693"/>
                  <a:pt x="977" y="691"/>
                  <a:pt x="974" y="690"/>
                </a:cubicBezTo>
                <a:cubicBezTo>
                  <a:pt x="979" y="690"/>
                  <a:pt x="983" y="690"/>
                  <a:pt x="987" y="691"/>
                </a:cubicBezTo>
                <a:close/>
                <a:moveTo>
                  <a:pt x="886" y="671"/>
                </a:moveTo>
                <a:cubicBezTo>
                  <a:pt x="895" y="662"/>
                  <a:pt x="899" y="673"/>
                  <a:pt x="894" y="676"/>
                </a:cubicBezTo>
                <a:cubicBezTo>
                  <a:pt x="887" y="679"/>
                  <a:pt x="875" y="677"/>
                  <a:pt x="886" y="671"/>
                </a:cubicBezTo>
                <a:close/>
                <a:moveTo>
                  <a:pt x="873" y="640"/>
                </a:moveTo>
                <a:cubicBezTo>
                  <a:pt x="870" y="644"/>
                  <a:pt x="866" y="648"/>
                  <a:pt x="862" y="650"/>
                </a:cubicBezTo>
                <a:cubicBezTo>
                  <a:pt x="850" y="647"/>
                  <a:pt x="867" y="637"/>
                  <a:pt x="873" y="640"/>
                </a:cubicBezTo>
                <a:close/>
                <a:moveTo>
                  <a:pt x="861" y="685"/>
                </a:moveTo>
                <a:cubicBezTo>
                  <a:pt x="859" y="685"/>
                  <a:pt x="856" y="685"/>
                  <a:pt x="855" y="684"/>
                </a:cubicBezTo>
                <a:cubicBezTo>
                  <a:pt x="859" y="683"/>
                  <a:pt x="862" y="681"/>
                  <a:pt x="866" y="681"/>
                </a:cubicBezTo>
                <a:cubicBezTo>
                  <a:pt x="862" y="682"/>
                  <a:pt x="859" y="683"/>
                  <a:pt x="855" y="684"/>
                </a:cubicBezTo>
                <a:cubicBezTo>
                  <a:pt x="857" y="684"/>
                  <a:pt x="859" y="685"/>
                  <a:pt x="861" y="685"/>
                </a:cubicBezTo>
                <a:close/>
                <a:moveTo>
                  <a:pt x="848" y="604"/>
                </a:moveTo>
                <a:cubicBezTo>
                  <a:pt x="852" y="606"/>
                  <a:pt x="855" y="608"/>
                  <a:pt x="855" y="613"/>
                </a:cubicBezTo>
                <a:cubicBezTo>
                  <a:pt x="848" y="613"/>
                  <a:pt x="842" y="609"/>
                  <a:pt x="848" y="604"/>
                </a:cubicBezTo>
                <a:close/>
                <a:moveTo>
                  <a:pt x="855" y="622"/>
                </a:moveTo>
                <a:cubicBezTo>
                  <a:pt x="861" y="624"/>
                  <a:pt x="863" y="630"/>
                  <a:pt x="869" y="633"/>
                </a:cubicBezTo>
                <a:cubicBezTo>
                  <a:pt x="856" y="630"/>
                  <a:pt x="842" y="644"/>
                  <a:pt x="838" y="622"/>
                </a:cubicBezTo>
                <a:cubicBezTo>
                  <a:pt x="843" y="624"/>
                  <a:pt x="851" y="621"/>
                  <a:pt x="855" y="622"/>
                </a:cubicBezTo>
                <a:close/>
                <a:moveTo>
                  <a:pt x="838" y="682"/>
                </a:moveTo>
                <a:cubicBezTo>
                  <a:pt x="841" y="682"/>
                  <a:pt x="844" y="681"/>
                  <a:pt x="847" y="682"/>
                </a:cubicBezTo>
                <a:cubicBezTo>
                  <a:pt x="843" y="681"/>
                  <a:pt x="840" y="682"/>
                  <a:pt x="836" y="683"/>
                </a:cubicBezTo>
                <a:cubicBezTo>
                  <a:pt x="837" y="682"/>
                  <a:pt x="837" y="682"/>
                  <a:pt x="838" y="682"/>
                </a:cubicBezTo>
                <a:close/>
                <a:moveTo>
                  <a:pt x="835" y="700"/>
                </a:moveTo>
                <a:cubicBezTo>
                  <a:pt x="841" y="699"/>
                  <a:pt x="845" y="698"/>
                  <a:pt x="850" y="700"/>
                </a:cubicBezTo>
                <a:cubicBezTo>
                  <a:pt x="841" y="702"/>
                  <a:pt x="833" y="704"/>
                  <a:pt x="826" y="709"/>
                </a:cubicBezTo>
                <a:cubicBezTo>
                  <a:pt x="824" y="702"/>
                  <a:pt x="828" y="699"/>
                  <a:pt x="835" y="700"/>
                </a:cubicBezTo>
                <a:close/>
                <a:moveTo>
                  <a:pt x="828" y="724"/>
                </a:moveTo>
                <a:cubicBezTo>
                  <a:pt x="827" y="731"/>
                  <a:pt x="826" y="716"/>
                  <a:pt x="826" y="713"/>
                </a:cubicBezTo>
                <a:cubicBezTo>
                  <a:pt x="826" y="717"/>
                  <a:pt x="827" y="721"/>
                  <a:pt x="828" y="724"/>
                </a:cubicBezTo>
                <a:close/>
                <a:moveTo>
                  <a:pt x="814" y="748"/>
                </a:moveTo>
                <a:cubicBezTo>
                  <a:pt x="818" y="745"/>
                  <a:pt x="821" y="735"/>
                  <a:pt x="823" y="734"/>
                </a:cubicBezTo>
                <a:cubicBezTo>
                  <a:pt x="828" y="732"/>
                  <a:pt x="829" y="738"/>
                  <a:pt x="837" y="737"/>
                </a:cubicBezTo>
                <a:cubicBezTo>
                  <a:pt x="842" y="736"/>
                  <a:pt x="847" y="732"/>
                  <a:pt x="844" y="732"/>
                </a:cubicBezTo>
                <a:cubicBezTo>
                  <a:pt x="850" y="732"/>
                  <a:pt x="853" y="734"/>
                  <a:pt x="860" y="734"/>
                </a:cubicBezTo>
                <a:cubicBezTo>
                  <a:pt x="862" y="733"/>
                  <a:pt x="870" y="729"/>
                  <a:pt x="872" y="729"/>
                </a:cubicBezTo>
                <a:cubicBezTo>
                  <a:pt x="876" y="728"/>
                  <a:pt x="887" y="728"/>
                  <a:pt x="892" y="727"/>
                </a:cubicBezTo>
                <a:cubicBezTo>
                  <a:pt x="902" y="727"/>
                  <a:pt x="904" y="729"/>
                  <a:pt x="915" y="727"/>
                </a:cubicBezTo>
                <a:cubicBezTo>
                  <a:pt x="925" y="725"/>
                  <a:pt x="937" y="722"/>
                  <a:pt x="946" y="719"/>
                </a:cubicBezTo>
                <a:cubicBezTo>
                  <a:pt x="946" y="719"/>
                  <a:pt x="943" y="720"/>
                  <a:pt x="942" y="720"/>
                </a:cubicBezTo>
                <a:cubicBezTo>
                  <a:pt x="946" y="721"/>
                  <a:pt x="950" y="719"/>
                  <a:pt x="955" y="717"/>
                </a:cubicBezTo>
                <a:cubicBezTo>
                  <a:pt x="959" y="715"/>
                  <a:pt x="963" y="713"/>
                  <a:pt x="968" y="712"/>
                </a:cubicBezTo>
                <a:cubicBezTo>
                  <a:pt x="964" y="713"/>
                  <a:pt x="959" y="715"/>
                  <a:pt x="955" y="717"/>
                </a:cubicBezTo>
                <a:cubicBezTo>
                  <a:pt x="955" y="717"/>
                  <a:pt x="954" y="717"/>
                  <a:pt x="954" y="717"/>
                </a:cubicBezTo>
                <a:cubicBezTo>
                  <a:pt x="972" y="718"/>
                  <a:pt x="1009" y="710"/>
                  <a:pt x="1022" y="700"/>
                </a:cubicBezTo>
                <a:cubicBezTo>
                  <a:pt x="1022" y="700"/>
                  <a:pt x="1022" y="701"/>
                  <a:pt x="1021" y="700"/>
                </a:cubicBezTo>
                <a:cubicBezTo>
                  <a:pt x="1029" y="700"/>
                  <a:pt x="1041" y="707"/>
                  <a:pt x="1046" y="709"/>
                </a:cubicBezTo>
                <a:cubicBezTo>
                  <a:pt x="1030" y="714"/>
                  <a:pt x="1020" y="712"/>
                  <a:pt x="1005" y="714"/>
                </a:cubicBezTo>
                <a:cubicBezTo>
                  <a:pt x="994" y="716"/>
                  <a:pt x="996" y="716"/>
                  <a:pt x="987" y="723"/>
                </a:cubicBezTo>
                <a:cubicBezTo>
                  <a:pt x="962" y="741"/>
                  <a:pt x="914" y="748"/>
                  <a:pt x="881" y="755"/>
                </a:cubicBezTo>
                <a:cubicBezTo>
                  <a:pt x="889" y="756"/>
                  <a:pt x="895" y="754"/>
                  <a:pt x="903" y="756"/>
                </a:cubicBezTo>
                <a:cubicBezTo>
                  <a:pt x="882" y="762"/>
                  <a:pt x="858" y="763"/>
                  <a:pt x="833" y="765"/>
                </a:cubicBezTo>
                <a:cubicBezTo>
                  <a:pt x="804" y="768"/>
                  <a:pt x="778" y="776"/>
                  <a:pt x="748" y="776"/>
                </a:cubicBezTo>
                <a:cubicBezTo>
                  <a:pt x="758" y="771"/>
                  <a:pt x="796" y="771"/>
                  <a:pt x="798" y="763"/>
                </a:cubicBezTo>
                <a:cubicBezTo>
                  <a:pt x="793" y="762"/>
                  <a:pt x="755" y="772"/>
                  <a:pt x="772" y="759"/>
                </a:cubicBezTo>
                <a:cubicBezTo>
                  <a:pt x="773" y="758"/>
                  <a:pt x="790" y="755"/>
                  <a:pt x="790" y="755"/>
                </a:cubicBezTo>
                <a:cubicBezTo>
                  <a:pt x="795" y="755"/>
                  <a:pt x="807" y="757"/>
                  <a:pt x="809" y="758"/>
                </a:cubicBezTo>
                <a:cubicBezTo>
                  <a:pt x="822" y="754"/>
                  <a:pt x="834" y="748"/>
                  <a:pt x="814" y="748"/>
                </a:cubicBezTo>
                <a:close/>
                <a:moveTo>
                  <a:pt x="906" y="770"/>
                </a:moveTo>
                <a:cubicBezTo>
                  <a:pt x="905" y="769"/>
                  <a:pt x="901" y="766"/>
                  <a:pt x="901" y="765"/>
                </a:cubicBezTo>
                <a:cubicBezTo>
                  <a:pt x="910" y="760"/>
                  <a:pt x="909" y="754"/>
                  <a:pt x="920" y="752"/>
                </a:cubicBezTo>
                <a:cubicBezTo>
                  <a:pt x="931" y="750"/>
                  <a:pt x="940" y="754"/>
                  <a:pt x="952" y="750"/>
                </a:cubicBezTo>
                <a:cubicBezTo>
                  <a:pt x="949" y="751"/>
                  <a:pt x="948" y="753"/>
                  <a:pt x="948" y="754"/>
                </a:cubicBezTo>
                <a:cubicBezTo>
                  <a:pt x="933" y="759"/>
                  <a:pt x="917" y="762"/>
                  <a:pt x="903" y="767"/>
                </a:cubicBezTo>
                <a:cubicBezTo>
                  <a:pt x="903" y="767"/>
                  <a:pt x="906" y="769"/>
                  <a:pt x="906" y="770"/>
                </a:cubicBezTo>
                <a:close/>
                <a:moveTo>
                  <a:pt x="793" y="718"/>
                </a:moveTo>
                <a:cubicBezTo>
                  <a:pt x="793" y="719"/>
                  <a:pt x="791" y="720"/>
                  <a:pt x="793" y="718"/>
                </a:cubicBezTo>
                <a:close/>
                <a:moveTo>
                  <a:pt x="738" y="711"/>
                </a:moveTo>
                <a:cubicBezTo>
                  <a:pt x="753" y="697"/>
                  <a:pt x="789" y="706"/>
                  <a:pt x="798" y="688"/>
                </a:cubicBezTo>
                <a:cubicBezTo>
                  <a:pt x="794" y="693"/>
                  <a:pt x="790" y="706"/>
                  <a:pt x="786" y="709"/>
                </a:cubicBezTo>
                <a:cubicBezTo>
                  <a:pt x="779" y="715"/>
                  <a:pt x="770" y="713"/>
                  <a:pt x="761" y="715"/>
                </a:cubicBezTo>
                <a:cubicBezTo>
                  <a:pt x="769" y="715"/>
                  <a:pt x="777" y="716"/>
                  <a:pt x="785" y="717"/>
                </a:cubicBezTo>
                <a:cubicBezTo>
                  <a:pt x="783" y="725"/>
                  <a:pt x="748" y="732"/>
                  <a:pt x="742" y="732"/>
                </a:cubicBezTo>
                <a:cubicBezTo>
                  <a:pt x="739" y="725"/>
                  <a:pt x="732" y="716"/>
                  <a:pt x="738" y="711"/>
                </a:cubicBezTo>
                <a:close/>
                <a:moveTo>
                  <a:pt x="713" y="756"/>
                </a:moveTo>
                <a:cubicBezTo>
                  <a:pt x="714" y="754"/>
                  <a:pt x="713" y="752"/>
                  <a:pt x="715" y="750"/>
                </a:cubicBezTo>
                <a:cubicBezTo>
                  <a:pt x="717" y="754"/>
                  <a:pt x="714" y="753"/>
                  <a:pt x="713" y="756"/>
                </a:cubicBezTo>
                <a:close/>
                <a:moveTo>
                  <a:pt x="707" y="728"/>
                </a:moveTo>
                <a:cubicBezTo>
                  <a:pt x="711" y="732"/>
                  <a:pt x="713" y="734"/>
                  <a:pt x="714" y="739"/>
                </a:cubicBezTo>
                <a:cubicBezTo>
                  <a:pt x="709" y="737"/>
                  <a:pt x="705" y="731"/>
                  <a:pt x="707" y="728"/>
                </a:cubicBezTo>
                <a:close/>
                <a:moveTo>
                  <a:pt x="701" y="765"/>
                </a:moveTo>
                <a:cubicBezTo>
                  <a:pt x="697" y="770"/>
                  <a:pt x="693" y="769"/>
                  <a:pt x="688" y="767"/>
                </a:cubicBezTo>
                <a:cubicBezTo>
                  <a:pt x="692" y="766"/>
                  <a:pt x="696" y="766"/>
                  <a:pt x="701" y="765"/>
                </a:cubicBezTo>
                <a:close/>
                <a:moveTo>
                  <a:pt x="685" y="767"/>
                </a:moveTo>
                <a:cubicBezTo>
                  <a:pt x="678" y="767"/>
                  <a:pt x="681" y="765"/>
                  <a:pt x="680" y="763"/>
                </a:cubicBezTo>
                <a:cubicBezTo>
                  <a:pt x="681" y="763"/>
                  <a:pt x="684" y="764"/>
                  <a:pt x="685" y="767"/>
                </a:cubicBezTo>
                <a:close/>
                <a:moveTo>
                  <a:pt x="501" y="747"/>
                </a:moveTo>
                <a:cubicBezTo>
                  <a:pt x="510" y="753"/>
                  <a:pt x="520" y="755"/>
                  <a:pt x="529" y="760"/>
                </a:cubicBezTo>
                <a:cubicBezTo>
                  <a:pt x="522" y="757"/>
                  <a:pt x="514" y="754"/>
                  <a:pt x="507" y="751"/>
                </a:cubicBezTo>
                <a:cubicBezTo>
                  <a:pt x="505" y="750"/>
                  <a:pt x="495" y="745"/>
                  <a:pt x="501" y="747"/>
                </a:cubicBezTo>
                <a:close/>
                <a:moveTo>
                  <a:pt x="594" y="794"/>
                </a:moveTo>
                <a:cubicBezTo>
                  <a:pt x="573" y="784"/>
                  <a:pt x="549" y="780"/>
                  <a:pt x="527" y="771"/>
                </a:cubicBezTo>
                <a:cubicBezTo>
                  <a:pt x="516" y="766"/>
                  <a:pt x="507" y="759"/>
                  <a:pt x="496" y="755"/>
                </a:cubicBezTo>
                <a:cubicBezTo>
                  <a:pt x="528" y="763"/>
                  <a:pt x="565" y="789"/>
                  <a:pt x="599" y="789"/>
                </a:cubicBezTo>
                <a:cubicBezTo>
                  <a:pt x="597" y="791"/>
                  <a:pt x="596" y="793"/>
                  <a:pt x="594" y="794"/>
                </a:cubicBezTo>
                <a:close/>
                <a:moveTo>
                  <a:pt x="613" y="801"/>
                </a:moveTo>
                <a:cubicBezTo>
                  <a:pt x="609" y="800"/>
                  <a:pt x="606" y="798"/>
                  <a:pt x="603" y="797"/>
                </a:cubicBezTo>
                <a:cubicBezTo>
                  <a:pt x="604" y="796"/>
                  <a:pt x="607" y="793"/>
                  <a:pt x="609" y="792"/>
                </a:cubicBezTo>
                <a:cubicBezTo>
                  <a:pt x="615" y="795"/>
                  <a:pt x="621" y="794"/>
                  <a:pt x="626" y="798"/>
                </a:cubicBezTo>
                <a:cubicBezTo>
                  <a:pt x="622" y="799"/>
                  <a:pt x="617" y="801"/>
                  <a:pt x="613" y="801"/>
                </a:cubicBezTo>
                <a:close/>
                <a:moveTo>
                  <a:pt x="620" y="791"/>
                </a:moveTo>
                <a:cubicBezTo>
                  <a:pt x="624" y="791"/>
                  <a:pt x="626" y="791"/>
                  <a:pt x="630" y="792"/>
                </a:cubicBezTo>
                <a:cubicBezTo>
                  <a:pt x="626" y="792"/>
                  <a:pt x="624" y="791"/>
                  <a:pt x="620" y="791"/>
                </a:cubicBezTo>
                <a:close/>
                <a:moveTo>
                  <a:pt x="631" y="791"/>
                </a:moveTo>
                <a:cubicBezTo>
                  <a:pt x="629" y="788"/>
                  <a:pt x="630" y="790"/>
                  <a:pt x="631" y="791"/>
                </a:cubicBezTo>
                <a:cubicBezTo>
                  <a:pt x="632" y="792"/>
                  <a:pt x="632" y="792"/>
                  <a:pt x="632" y="792"/>
                </a:cubicBezTo>
                <a:cubicBezTo>
                  <a:pt x="633" y="792"/>
                  <a:pt x="635" y="794"/>
                  <a:pt x="632" y="792"/>
                </a:cubicBezTo>
                <a:cubicBezTo>
                  <a:pt x="632" y="792"/>
                  <a:pt x="632" y="792"/>
                  <a:pt x="632" y="792"/>
                </a:cubicBezTo>
                <a:cubicBezTo>
                  <a:pt x="632" y="792"/>
                  <a:pt x="632" y="792"/>
                  <a:pt x="631" y="791"/>
                </a:cubicBezTo>
                <a:cubicBezTo>
                  <a:pt x="631" y="791"/>
                  <a:pt x="631" y="791"/>
                  <a:pt x="631" y="791"/>
                </a:cubicBezTo>
                <a:close/>
                <a:moveTo>
                  <a:pt x="765" y="952"/>
                </a:moveTo>
                <a:cubicBezTo>
                  <a:pt x="755" y="952"/>
                  <a:pt x="692" y="959"/>
                  <a:pt x="690" y="946"/>
                </a:cubicBezTo>
                <a:cubicBezTo>
                  <a:pt x="688" y="931"/>
                  <a:pt x="782" y="925"/>
                  <a:pt x="790" y="948"/>
                </a:cubicBezTo>
                <a:cubicBezTo>
                  <a:pt x="781" y="948"/>
                  <a:pt x="774" y="952"/>
                  <a:pt x="765" y="952"/>
                </a:cubicBezTo>
                <a:close/>
                <a:moveTo>
                  <a:pt x="1191" y="762"/>
                </a:moveTo>
                <a:cubicBezTo>
                  <a:pt x="1169" y="763"/>
                  <a:pt x="1139" y="768"/>
                  <a:pt x="1121" y="781"/>
                </a:cubicBezTo>
                <a:cubicBezTo>
                  <a:pt x="1131" y="779"/>
                  <a:pt x="1142" y="778"/>
                  <a:pt x="1152" y="780"/>
                </a:cubicBezTo>
                <a:cubicBezTo>
                  <a:pt x="1150" y="782"/>
                  <a:pt x="1137" y="783"/>
                  <a:pt x="1137" y="783"/>
                </a:cubicBezTo>
                <a:cubicBezTo>
                  <a:pt x="1133" y="792"/>
                  <a:pt x="1147" y="783"/>
                  <a:pt x="1149" y="787"/>
                </a:cubicBezTo>
                <a:cubicBezTo>
                  <a:pt x="1149" y="787"/>
                  <a:pt x="1147" y="802"/>
                  <a:pt x="1145" y="804"/>
                </a:cubicBezTo>
                <a:cubicBezTo>
                  <a:pt x="1139" y="813"/>
                  <a:pt x="1128" y="814"/>
                  <a:pt x="1122" y="816"/>
                </a:cubicBezTo>
                <a:cubicBezTo>
                  <a:pt x="1122" y="816"/>
                  <a:pt x="1117" y="813"/>
                  <a:pt x="1115" y="814"/>
                </a:cubicBezTo>
                <a:cubicBezTo>
                  <a:pt x="1112" y="815"/>
                  <a:pt x="1112" y="820"/>
                  <a:pt x="1109" y="820"/>
                </a:cubicBezTo>
                <a:cubicBezTo>
                  <a:pt x="1102" y="822"/>
                  <a:pt x="1093" y="823"/>
                  <a:pt x="1085" y="824"/>
                </a:cubicBezTo>
                <a:cubicBezTo>
                  <a:pt x="1081" y="825"/>
                  <a:pt x="1079" y="830"/>
                  <a:pt x="1076" y="830"/>
                </a:cubicBezTo>
                <a:cubicBezTo>
                  <a:pt x="1074" y="830"/>
                  <a:pt x="1071" y="826"/>
                  <a:pt x="1068" y="826"/>
                </a:cubicBezTo>
                <a:cubicBezTo>
                  <a:pt x="1062" y="826"/>
                  <a:pt x="1054" y="826"/>
                  <a:pt x="1049" y="826"/>
                </a:cubicBezTo>
                <a:cubicBezTo>
                  <a:pt x="1019" y="824"/>
                  <a:pt x="983" y="827"/>
                  <a:pt x="948" y="832"/>
                </a:cubicBezTo>
                <a:cubicBezTo>
                  <a:pt x="900" y="838"/>
                  <a:pt x="848" y="844"/>
                  <a:pt x="798" y="849"/>
                </a:cubicBezTo>
                <a:cubicBezTo>
                  <a:pt x="742" y="854"/>
                  <a:pt x="688" y="852"/>
                  <a:pt x="632" y="857"/>
                </a:cubicBezTo>
                <a:cubicBezTo>
                  <a:pt x="632" y="856"/>
                  <a:pt x="633" y="848"/>
                  <a:pt x="633" y="848"/>
                </a:cubicBezTo>
                <a:cubicBezTo>
                  <a:pt x="640" y="847"/>
                  <a:pt x="668" y="846"/>
                  <a:pt x="672" y="840"/>
                </a:cubicBezTo>
                <a:cubicBezTo>
                  <a:pt x="678" y="833"/>
                  <a:pt x="671" y="830"/>
                  <a:pt x="664" y="830"/>
                </a:cubicBezTo>
                <a:cubicBezTo>
                  <a:pt x="677" y="828"/>
                  <a:pt x="712" y="824"/>
                  <a:pt x="711" y="815"/>
                </a:cubicBezTo>
                <a:cubicBezTo>
                  <a:pt x="710" y="805"/>
                  <a:pt x="655" y="811"/>
                  <a:pt x="645" y="811"/>
                </a:cubicBezTo>
                <a:cubicBezTo>
                  <a:pt x="645" y="809"/>
                  <a:pt x="648" y="805"/>
                  <a:pt x="648" y="805"/>
                </a:cubicBezTo>
                <a:cubicBezTo>
                  <a:pt x="654" y="808"/>
                  <a:pt x="660" y="804"/>
                  <a:pt x="667" y="804"/>
                </a:cubicBezTo>
                <a:cubicBezTo>
                  <a:pt x="682" y="803"/>
                  <a:pt x="695" y="809"/>
                  <a:pt x="709" y="810"/>
                </a:cubicBezTo>
                <a:cubicBezTo>
                  <a:pt x="719" y="811"/>
                  <a:pt x="723" y="806"/>
                  <a:pt x="732" y="805"/>
                </a:cubicBezTo>
                <a:cubicBezTo>
                  <a:pt x="739" y="804"/>
                  <a:pt x="744" y="806"/>
                  <a:pt x="751" y="805"/>
                </a:cubicBezTo>
                <a:cubicBezTo>
                  <a:pt x="753" y="815"/>
                  <a:pt x="808" y="803"/>
                  <a:pt x="822" y="800"/>
                </a:cubicBezTo>
                <a:cubicBezTo>
                  <a:pt x="811" y="819"/>
                  <a:pt x="811" y="821"/>
                  <a:pt x="837" y="820"/>
                </a:cubicBezTo>
                <a:cubicBezTo>
                  <a:pt x="860" y="819"/>
                  <a:pt x="884" y="817"/>
                  <a:pt x="908" y="813"/>
                </a:cubicBezTo>
                <a:cubicBezTo>
                  <a:pt x="917" y="811"/>
                  <a:pt x="950" y="808"/>
                  <a:pt x="937" y="796"/>
                </a:cubicBezTo>
                <a:cubicBezTo>
                  <a:pt x="929" y="789"/>
                  <a:pt x="884" y="796"/>
                  <a:pt x="908" y="776"/>
                </a:cubicBezTo>
                <a:cubicBezTo>
                  <a:pt x="905" y="776"/>
                  <a:pt x="900" y="774"/>
                  <a:pt x="897" y="774"/>
                </a:cubicBezTo>
                <a:cubicBezTo>
                  <a:pt x="905" y="767"/>
                  <a:pt x="914" y="776"/>
                  <a:pt x="916" y="784"/>
                </a:cubicBezTo>
                <a:cubicBezTo>
                  <a:pt x="962" y="774"/>
                  <a:pt x="1013" y="768"/>
                  <a:pt x="1061" y="770"/>
                </a:cubicBezTo>
                <a:cubicBezTo>
                  <a:pt x="1067" y="771"/>
                  <a:pt x="1070" y="775"/>
                  <a:pt x="1081" y="774"/>
                </a:cubicBezTo>
                <a:cubicBezTo>
                  <a:pt x="1096" y="772"/>
                  <a:pt x="1111" y="766"/>
                  <a:pt x="1126" y="764"/>
                </a:cubicBezTo>
                <a:cubicBezTo>
                  <a:pt x="1140" y="762"/>
                  <a:pt x="1154" y="760"/>
                  <a:pt x="1169" y="759"/>
                </a:cubicBezTo>
                <a:cubicBezTo>
                  <a:pt x="1174" y="758"/>
                  <a:pt x="1198" y="756"/>
                  <a:pt x="1191" y="762"/>
                </a:cubicBezTo>
                <a:close/>
                <a:moveTo>
                  <a:pt x="1183" y="749"/>
                </a:moveTo>
                <a:cubicBezTo>
                  <a:pt x="1197" y="739"/>
                  <a:pt x="1223" y="735"/>
                  <a:pt x="1240" y="732"/>
                </a:cubicBezTo>
                <a:cubicBezTo>
                  <a:pt x="1245" y="730"/>
                  <a:pt x="1249" y="729"/>
                  <a:pt x="1252" y="731"/>
                </a:cubicBezTo>
                <a:cubicBezTo>
                  <a:pt x="1236" y="738"/>
                  <a:pt x="1200" y="754"/>
                  <a:pt x="1183" y="749"/>
                </a:cubicBezTo>
                <a:close/>
                <a:moveTo>
                  <a:pt x="1195" y="777"/>
                </a:moveTo>
                <a:cubicBezTo>
                  <a:pt x="1204" y="776"/>
                  <a:pt x="1212" y="773"/>
                  <a:pt x="1220" y="772"/>
                </a:cubicBezTo>
                <a:cubicBezTo>
                  <a:pt x="1223" y="772"/>
                  <a:pt x="1227" y="771"/>
                  <a:pt x="1230" y="771"/>
                </a:cubicBezTo>
                <a:cubicBezTo>
                  <a:pt x="1218" y="772"/>
                  <a:pt x="1207" y="776"/>
                  <a:pt x="1195" y="777"/>
                </a:cubicBezTo>
                <a:close/>
                <a:moveTo>
                  <a:pt x="1229" y="744"/>
                </a:moveTo>
                <a:cubicBezTo>
                  <a:pt x="1232" y="740"/>
                  <a:pt x="1252" y="742"/>
                  <a:pt x="1258" y="737"/>
                </a:cubicBezTo>
                <a:cubicBezTo>
                  <a:pt x="1256" y="737"/>
                  <a:pt x="1254" y="736"/>
                  <a:pt x="1252" y="735"/>
                </a:cubicBezTo>
                <a:cubicBezTo>
                  <a:pt x="1272" y="731"/>
                  <a:pt x="1289" y="721"/>
                  <a:pt x="1309" y="717"/>
                </a:cubicBezTo>
                <a:cubicBezTo>
                  <a:pt x="1326" y="713"/>
                  <a:pt x="1343" y="709"/>
                  <a:pt x="1360" y="703"/>
                </a:cubicBezTo>
                <a:cubicBezTo>
                  <a:pt x="1386" y="694"/>
                  <a:pt x="1412" y="686"/>
                  <a:pt x="1439" y="679"/>
                </a:cubicBezTo>
                <a:cubicBezTo>
                  <a:pt x="1455" y="675"/>
                  <a:pt x="1472" y="670"/>
                  <a:pt x="1490" y="667"/>
                </a:cubicBezTo>
                <a:cubicBezTo>
                  <a:pt x="1525" y="662"/>
                  <a:pt x="1556" y="647"/>
                  <a:pt x="1589" y="633"/>
                </a:cubicBezTo>
                <a:cubicBezTo>
                  <a:pt x="1594" y="631"/>
                  <a:pt x="1599" y="630"/>
                  <a:pt x="1604" y="626"/>
                </a:cubicBezTo>
                <a:cubicBezTo>
                  <a:pt x="1596" y="629"/>
                  <a:pt x="1590" y="633"/>
                  <a:pt x="1583" y="631"/>
                </a:cubicBezTo>
                <a:cubicBezTo>
                  <a:pt x="1598" y="612"/>
                  <a:pt x="1641" y="631"/>
                  <a:pt x="1656" y="609"/>
                </a:cubicBezTo>
                <a:cubicBezTo>
                  <a:pt x="1648" y="610"/>
                  <a:pt x="1640" y="614"/>
                  <a:pt x="1630" y="613"/>
                </a:cubicBezTo>
                <a:cubicBezTo>
                  <a:pt x="1643" y="605"/>
                  <a:pt x="1660" y="601"/>
                  <a:pt x="1675" y="598"/>
                </a:cubicBezTo>
                <a:cubicBezTo>
                  <a:pt x="1675" y="598"/>
                  <a:pt x="1675" y="598"/>
                  <a:pt x="1675" y="598"/>
                </a:cubicBezTo>
                <a:cubicBezTo>
                  <a:pt x="1676" y="597"/>
                  <a:pt x="1677" y="597"/>
                  <a:pt x="1678" y="597"/>
                </a:cubicBezTo>
                <a:cubicBezTo>
                  <a:pt x="1677" y="597"/>
                  <a:pt x="1676" y="597"/>
                  <a:pt x="1675" y="598"/>
                </a:cubicBezTo>
                <a:cubicBezTo>
                  <a:pt x="1681" y="602"/>
                  <a:pt x="1661" y="606"/>
                  <a:pt x="1655" y="609"/>
                </a:cubicBezTo>
                <a:cubicBezTo>
                  <a:pt x="1666" y="611"/>
                  <a:pt x="1681" y="603"/>
                  <a:pt x="1691" y="599"/>
                </a:cubicBezTo>
                <a:cubicBezTo>
                  <a:pt x="1688" y="599"/>
                  <a:pt x="1684" y="597"/>
                  <a:pt x="1680" y="597"/>
                </a:cubicBezTo>
                <a:cubicBezTo>
                  <a:pt x="1705" y="587"/>
                  <a:pt x="1727" y="578"/>
                  <a:pt x="1750" y="567"/>
                </a:cubicBezTo>
                <a:cubicBezTo>
                  <a:pt x="1758" y="585"/>
                  <a:pt x="1831" y="571"/>
                  <a:pt x="1847" y="566"/>
                </a:cubicBezTo>
                <a:cubicBezTo>
                  <a:pt x="1871" y="560"/>
                  <a:pt x="1904" y="559"/>
                  <a:pt x="1926" y="548"/>
                </a:cubicBezTo>
                <a:cubicBezTo>
                  <a:pt x="1917" y="557"/>
                  <a:pt x="1891" y="563"/>
                  <a:pt x="1878" y="570"/>
                </a:cubicBezTo>
                <a:cubicBezTo>
                  <a:pt x="1861" y="577"/>
                  <a:pt x="1839" y="589"/>
                  <a:pt x="1821" y="592"/>
                </a:cubicBezTo>
                <a:cubicBezTo>
                  <a:pt x="1828" y="584"/>
                  <a:pt x="1841" y="581"/>
                  <a:pt x="1848" y="573"/>
                </a:cubicBezTo>
                <a:cubicBezTo>
                  <a:pt x="1832" y="576"/>
                  <a:pt x="1817" y="587"/>
                  <a:pt x="1801" y="588"/>
                </a:cubicBezTo>
                <a:cubicBezTo>
                  <a:pt x="1803" y="586"/>
                  <a:pt x="1805" y="584"/>
                  <a:pt x="1806" y="583"/>
                </a:cubicBezTo>
                <a:cubicBezTo>
                  <a:pt x="1775" y="588"/>
                  <a:pt x="1747" y="610"/>
                  <a:pt x="1717" y="618"/>
                </a:cubicBezTo>
                <a:cubicBezTo>
                  <a:pt x="1718" y="618"/>
                  <a:pt x="1715" y="613"/>
                  <a:pt x="1713" y="614"/>
                </a:cubicBezTo>
                <a:cubicBezTo>
                  <a:pt x="1709" y="615"/>
                  <a:pt x="1705" y="620"/>
                  <a:pt x="1701" y="622"/>
                </a:cubicBezTo>
                <a:cubicBezTo>
                  <a:pt x="1698" y="624"/>
                  <a:pt x="1693" y="628"/>
                  <a:pt x="1689" y="630"/>
                </a:cubicBezTo>
                <a:cubicBezTo>
                  <a:pt x="1680" y="634"/>
                  <a:pt x="1671" y="634"/>
                  <a:pt x="1663" y="637"/>
                </a:cubicBezTo>
                <a:cubicBezTo>
                  <a:pt x="1665" y="635"/>
                  <a:pt x="1667" y="634"/>
                  <a:pt x="1670" y="632"/>
                </a:cubicBezTo>
                <a:cubicBezTo>
                  <a:pt x="1657" y="629"/>
                  <a:pt x="1628" y="640"/>
                  <a:pt x="1617" y="647"/>
                </a:cubicBezTo>
                <a:cubicBezTo>
                  <a:pt x="1618" y="649"/>
                  <a:pt x="1619" y="648"/>
                  <a:pt x="1620" y="650"/>
                </a:cubicBezTo>
                <a:cubicBezTo>
                  <a:pt x="1623" y="648"/>
                  <a:pt x="1622" y="645"/>
                  <a:pt x="1628" y="646"/>
                </a:cubicBezTo>
                <a:cubicBezTo>
                  <a:pt x="1627" y="650"/>
                  <a:pt x="1624" y="649"/>
                  <a:pt x="1620" y="650"/>
                </a:cubicBezTo>
                <a:cubicBezTo>
                  <a:pt x="1567" y="669"/>
                  <a:pt x="1511" y="672"/>
                  <a:pt x="1460" y="694"/>
                </a:cubicBezTo>
                <a:cubicBezTo>
                  <a:pt x="1476" y="698"/>
                  <a:pt x="1490" y="684"/>
                  <a:pt x="1504" y="691"/>
                </a:cubicBezTo>
                <a:cubicBezTo>
                  <a:pt x="1493" y="699"/>
                  <a:pt x="1453" y="705"/>
                  <a:pt x="1439" y="703"/>
                </a:cubicBezTo>
                <a:cubicBezTo>
                  <a:pt x="1446" y="700"/>
                  <a:pt x="1453" y="699"/>
                  <a:pt x="1460" y="699"/>
                </a:cubicBezTo>
                <a:cubicBezTo>
                  <a:pt x="1446" y="695"/>
                  <a:pt x="1420" y="701"/>
                  <a:pt x="1406" y="706"/>
                </a:cubicBezTo>
                <a:cubicBezTo>
                  <a:pt x="1406" y="706"/>
                  <a:pt x="1409" y="708"/>
                  <a:pt x="1409" y="708"/>
                </a:cubicBezTo>
                <a:cubicBezTo>
                  <a:pt x="1401" y="703"/>
                  <a:pt x="1381" y="709"/>
                  <a:pt x="1372" y="713"/>
                </a:cubicBezTo>
                <a:cubicBezTo>
                  <a:pt x="1374" y="713"/>
                  <a:pt x="1378" y="715"/>
                  <a:pt x="1382" y="715"/>
                </a:cubicBezTo>
                <a:cubicBezTo>
                  <a:pt x="1373" y="719"/>
                  <a:pt x="1363" y="722"/>
                  <a:pt x="1354" y="725"/>
                </a:cubicBezTo>
                <a:cubicBezTo>
                  <a:pt x="1355" y="725"/>
                  <a:pt x="1356" y="725"/>
                  <a:pt x="1357" y="725"/>
                </a:cubicBezTo>
                <a:cubicBezTo>
                  <a:pt x="1349" y="727"/>
                  <a:pt x="1339" y="725"/>
                  <a:pt x="1332" y="730"/>
                </a:cubicBezTo>
                <a:cubicBezTo>
                  <a:pt x="1335" y="730"/>
                  <a:pt x="1337" y="731"/>
                  <a:pt x="1339" y="733"/>
                </a:cubicBezTo>
                <a:cubicBezTo>
                  <a:pt x="1337" y="732"/>
                  <a:pt x="1335" y="730"/>
                  <a:pt x="1332" y="730"/>
                </a:cubicBezTo>
                <a:cubicBezTo>
                  <a:pt x="1332" y="730"/>
                  <a:pt x="1332" y="730"/>
                  <a:pt x="1332" y="730"/>
                </a:cubicBezTo>
                <a:cubicBezTo>
                  <a:pt x="1310" y="725"/>
                  <a:pt x="1268" y="739"/>
                  <a:pt x="1257" y="749"/>
                </a:cubicBezTo>
                <a:cubicBezTo>
                  <a:pt x="1259" y="742"/>
                  <a:pt x="1225" y="750"/>
                  <a:pt x="1229" y="744"/>
                </a:cubicBezTo>
                <a:close/>
                <a:moveTo>
                  <a:pt x="1595" y="725"/>
                </a:moveTo>
                <a:cubicBezTo>
                  <a:pt x="1595" y="726"/>
                  <a:pt x="1596" y="727"/>
                  <a:pt x="1597" y="728"/>
                </a:cubicBezTo>
                <a:cubicBezTo>
                  <a:pt x="1594" y="728"/>
                  <a:pt x="1596" y="727"/>
                  <a:pt x="1595" y="725"/>
                </a:cubicBezTo>
                <a:close/>
                <a:moveTo>
                  <a:pt x="1544" y="696"/>
                </a:moveTo>
                <a:cubicBezTo>
                  <a:pt x="1541" y="702"/>
                  <a:pt x="1522" y="700"/>
                  <a:pt x="1516" y="698"/>
                </a:cubicBezTo>
                <a:cubicBezTo>
                  <a:pt x="1520" y="697"/>
                  <a:pt x="1547" y="691"/>
                  <a:pt x="1544" y="696"/>
                </a:cubicBezTo>
                <a:close/>
                <a:moveTo>
                  <a:pt x="1447" y="739"/>
                </a:moveTo>
                <a:cubicBezTo>
                  <a:pt x="1447" y="740"/>
                  <a:pt x="1447" y="740"/>
                  <a:pt x="1448" y="739"/>
                </a:cubicBezTo>
                <a:cubicBezTo>
                  <a:pt x="1459" y="739"/>
                  <a:pt x="1469" y="736"/>
                  <a:pt x="1479" y="734"/>
                </a:cubicBezTo>
                <a:cubicBezTo>
                  <a:pt x="1468" y="736"/>
                  <a:pt x="1458" y="739"/>
                  <a:pt x="1447" y="739"/>
                </a:cubicBezTo>
                <a:close/>
                <a:moveTo>
                  <a:pt x="1504" y="738"/>
                </a:moveTo>
                <a:cubicBezTo>
                  <a:pt x="1498" y="742"/>
                  <a:pt x="1490" y="743"/>
                  <a:pt x="1483" y="745"/>
                </a:cubicBezTo>
                <a:cubicBezTo>
                  <a:pt x="1479" y="745"/>
                  <a:pt x="1459" y="751"/>
                  <a:pt x="1466" y="746"/>
                </a:cubicBezTo>
                <a:cubicBezTo>
                  <a:pt x="1479" y="744"/>
                  <a:pt x="1491" y="739"/>
                  <a:pt x="1504" y="738"/>
                </a:cubicBezTo>
                <a:close/>
                <a:moveTo>
                  <a:pt x="1400" y="733"/>
                </a:moveTo>
                <a:cubicBezTo>
                  <a:pt x="1395" y="736"/>
                  <a:pt x="1390" y="737"/>
                  <a:pt x="1384" y="734"/>
                </a:cubicBezTo>
                <a:cubicBezTo>
                  <a:pt x="1388" y="734"/>
                  <a:pt x="1392" y="732"/>
                  <a:pt x="1396" y="731"/>
                </a:cubicBezTo>
                <a:cubicBezTo>
                  <a:pt x="1400" y="730"/>
                  <a:pt x="1404" y="728"/>
                  <a:pt x="1409" y="727"/>
                </a:cubicBezTo>
                <a:cubicBezTo>
                  <a:pt x="1404" y="728"/>
                  <a:pt x="1400" y="730"/>
                  <a:pt x="1396" y="731"/>
                </a:cubicBezTo>
                <a:cubicBezTo>
                  <a:pt x="1397" y="732"/>
                  <a:pt x="1399" y="732"/>
                  <a:pt x="1400" y="733"/>
                </a:cubicBezTo>
                <a:close/>
                <a:moveTo>
                  <a:pt x="1392" y="715"/>
                </a:moveTo>
                <a:cubicBezTo>
                  <a:pt x="1389" y="715"/>
                  <a:pt x="1386" y="715"/>
                  <a:pt x="1383" y="715"/>
                </a:cubicBezTo>
                <a:cubicBezTo>
                  <a:pt x="1385" y="715"/>
                  <a:pt x="1387" y="714"/>
                  <a:pt x="1389" y="714"/>
                </a:cubicBezTo>
                <a:cubicBezTo>
                  <a:pt x="1391" y="714"/>
                  <a:pt x="1391" y="715"/>
                  <a:pt x="1392" y="715"/>
                </a:cubicBezTo>
                <a:cubicBezTo>
                  <a:pt x="1392" y="715"/>
                  <a:pt x="1393" y="715"/>
                  <a:pt x="1394" y="715"/>
                </a:cubicBezTo>
                <a:cubicBezTo>
                  <a:pt x="1392" y="716"/>
                  <a:pt x="1392" y="716"/>
                  <a:pt x="1392" y="715"/>
                </a:cubicBezTo>
                <a:close/>
                <a:moveTo>
                  <a:pt x="1398" y="739"/>
                </a:moveTo>
                <a:cubicBezTo>
                  <a:pt x="1392" y="741"/>
                  <a:pt x="1386" y="742"/>
                  <a:pt x="1380" y="743"/>
                </a:cubicBezTo>
                <a:cubicBezTo>
                  <a:pt x="1386" y="742"/>
                  <a:pt x="1392" y="741"/>
                  <a:pt x="1398" y="739"/>
                </a:cubicBezTo>
                <a:close/>
                <a:moveTo>
                  <a:pt x="1383" y="756"/>
                </a:moveTo>
                <a:cubicBezTo>
                  <a:pt x="1373" y="758"/>
                  <a:pt x="1357" y="760"/>
                  <a:pt x="1352" y="765"/>
                </a:cubicBezTo>
                <a:cubicBezTo>
                  <a:pt x="1357" y="760"/>
                  <a:pt x="1373" y="758"/>
                  <a:pt x="1383" y="756"/>
                </a:cubicBezTo>
                <a:close/>
                <a:moveTo>
                  <a:pt x="1392" y="761"/>
                </a:moveTo>
                <a:cubicBezTo>
                  <a:pt x="1404" y="759"/>
                  <a:pt x="1423" y="760"/>
                  <a:pt x="1434" y="752"/>
                </a:cubicBezTo>
                <a:cubicBezTo>
                  <a:pt x="1438" y="753"/>
                  <a:pt x="1443" y="754"/>
                  <a:pt x="1448" y="755"/>
                </a:cubicBezTo>
                <a:cubicBezTo>
                  <a:pt x="1431" y="763"/>
                  <a:pt x="1389" y="778"/>
                  <a:pt x="1371" y="772"/>
                </a:cubicBezTo>
                <a:cubicBezTo>
                  <a:pt x="1355" y="766"/>
                  <a:pt x="1385" y="763"/>
                  <a:pt x="1392" y="761"/>
                </a:cubicBezTo>
                <a:close/>
                <a:moveTo>
                  <a:pt x="1441" y="752"/>
                </a:moveTo>
                <a:cubicBezTo>
                  <a:pt x="1443" y="750"/>
                  <a:pt x="1444" y="751"/>
                  <a:pt x="1446" y="750"/>
                </a:cubicBezTo>
                <a:cubicBezTo>
                  <a:pt x="1444" y="751"/>
                  <a:pt x="1444" y="752"/>
                  <a:pt x="1441" y="752"/>
                </a:cubicBezTo>
                <a:close/>
                <a:moveTo>
                  <a:pt x="1447" y="739"/>
                </a:moveTo>
                <a:cubicBezTo>
                  <a:pt x="1442" y="740"/>
                  <a:pt x="1437" y="739"/>
                  <a:pt x="1432" y="738"/>
                </a:cubicBezTo>
                <a:cubicBezTo>
                  <a:pt x="1438" y="738"/>
                  <a:pt x="1445" y="737"/>
                  <a:pt x="1451" y="736"/>
                </a:cubicBezTo>
                <a:cubicBezTo>
                  <a:pt x="1450" y="737"/>
                  <a:pt x="1448" y="739"/>
                  <a:pt x="1447" y="739"/>
                </a:cubicBezTo>
                <a:close/>
                <a:moveTo>
                  <a:pt x="1483" y="815"/>
                </a:moveTo>
                <a:cubicBezTo>
                  <a:pt x="1475" y="824"/>
                  <a:pt x="1436" y="826"/>
                  <a:pt x="1438" y="839"/>
                </a:cubicBezTo>
                <a:cubicBezTo>
                  <a:pt x="1432" y="840"/>
                  <a:pt x="1431" y="842"/>
                  <a:pt x="1426" y="837"/>
                </a:cubicBezTo>
                <a:cubicBezTo>
                  <a:pt x="1426" y="838"/>
                  <a:pt x="1425" y="840"/>
                  <a:pt x="1424" y="841"/>
                </a:cubicBezTo>
                <a:cubicBezTo>
                  <a:pt x="1419" y="839"/>
                  <a:pt x="1419" y="841"/>
                  <a:pt x="1413" y="842"/>
                </a:cubicBezTo>
                <a:cubicBezTo>
                  <a:pt x="1402" y="844"/>
                  <a:pt x="1395" y="840"/>
                  <a:pt x="1385" y="838"/>
                </a:cubicBezTo>
                <a:cubicBezTo>
                  <a:pt x="1369" y="835"/>
                  <a:pt x="1354" y="835"/>
                  <a:pt x="1338" y="835"/>
                </a:cubicBezTo>
                <a:cubicBezTo>
                  <a:pt x="1327" y="835"/>
                  <a:pt x="1315" y="830"/>
                  <a:pt x="1304" y="830"/>
                </a:cubicBezTo>
                <a:cubicBezTo>
                  <a:pt x="1293" y="831"/>
                  <a:pt x="1283" y="841"/>
                  <a:pt x="1273" y="831"/>
                </a:cubicBezTo>
                <a:cubicBezTo>
                  <a:pt x="1250" y="811"/>
                  <a:pt x="1326" y="808"/>
                  <a:pt x="1337" y="807"/>
                </a:cubicBezTo>
                <a:cubicBezTo>
                  <a:pt x="1376" y="803"/>
                  <a:pt x="1412" y="786"/>
                  <a:pt x="1451" y="782"/>
                </a:cubicBezTo>
                <a:cubicBezTo>
                  <a:pt x="1468" y="780"/>
                  <a:pt x="1475" y="780"/>
                  <a:pt x="1484" y="791"/>
                </a:cubicBezTo>
                <a:cubicBezTo>
                  <a:pt x="1491" y="800"/>
                  <a:pt x="1500" y="815"/>
                  <a:pt x="1483" y="815"/>
                </a:cubicBezTo>
                <a:close/>
                <a:moveTo>
                  <a:pt x="1505" y="834"/>
                </a:moveTo>
                <a:cubicBezTo>
                  <a:pt x="1499" y="836"/>
                  <a:pt x="1494" y="835"/>
                  <a:pt x="1490" y="832"/>
                </a:cubicBezTo>
                <a:cubicBezTo>
                  <a:pt x="1498" y="830"/>
                  <a:pt x="1506" y="825"/>
                  <a:pt x="1511" y="820"/>
                </a:cubicBezTo>
                <a:cubicBezTo>
                  <a:pt x="1509" y="825"/>
                  <a:pt x="1507" y="829"/>
                  <a:pt x="1505" y="834"/>
                </a:cubicBezTo>
                <a:close/>
                <a:moveTo>
                  <a:pt x="1524" y="835"/>
                </a:moveTo>
                <a:cubicBezTo>
                  <a:pt x="1524" y="833"/>
                  <a:pt x="1521" y="834"/>
                  <a:pt x="1524" y="830"/>
                </a:cubicBezTo>
                <a:cubicBezTo>
                  <a:pt x="1524" y="832"/>
                  <a:pt x="1524" y="833"/>
                  <a:pt x="1524" y="835"/>
                </a:cubicBezTo>
                <a:close/>
                <a:moveTo>
                  <a:pt x="1524" y="707"/>
                </a:moveTo>
                <a:cubicBezTo>
                  <a:pt x="1512" y="711"/>
                  <a:pt x="1488" y="710"/>
                  <a:pt x="1479" y="718"/>
                </a:cubicBezTo>
                <a:cubicBezTo>
                  <a:pt x="1494" y="721"/>
                  <a:pt x="1479" y="727"/>
                  <a:pt x="1472" y="728"/>
                </a:cubicBezTo>
                <a:cubicBezTo>
                  <a:pt x="1474" y="726"/>
                  <a:pt x="1474" y="723"/>
                  <a:pt x="1476" y="720"/>
                </a:cubicBezTo>
                <a:cubicBezTo>
                  <a:pt x="1463" y="714"/>
                  <a:pt x="1452" y="725"/>
                  <a:pt x="1439" y="722"/>
                </a:cubicBezTo>
                <a:cubicBezTo>
                  <a:pt x="1472" y="715"/>
                  <a:pt x="1506" y="706"/>
                  <a:pt x="1540" y="700"/>
                </a:cubicBezTo>
                <a:cubicBezTo>
                  <a:pt x="1534" y="701"/>
                  <a:pt x="1527" y="703"/>
                  <a:pt x="1524" y="707"/>
                </a:cubicBezTo>
                <a:cubicBezTo>
                  <a:pt x="1528" y="707"/>
                  <a:pt x="1533" y="707"/>
                  <a:pt x="1538" y="707"/>
                </a:cubicBezTo>
                <a:cubicBezTo>
                  <a:pt x="1533" y="708"/>
                  <a:pt x="1528" y="707"/>
                  <a:pt x="1524" y="707"/>
                </a:cubicBezTo>
                <a:close/>
                <a:moveTo>
                  <a:pt x="1551" y="828"/>
                </a:moveTo>
                <a:cubicBezTo>
                  <a:pt x="1548" y="834"/>
                  <a:pt x="1541" y="833"/>
                  <a:pt x="1534" y="835"/>
                </a:cubicBezTo>
                <a:cubicBezTo>
                  <a:pt x="1538" y="820"/>
                  <a:pt x="1534" y="816"/>
                  <a:pt x="1552" y="820"/>
                </a:cubicBezTo>
                <a:cubicBezTo>
                  <a:pt x="1552" y="823"/>
                  <a:pt x="1552" y="825"/>
                  <a:pt x="1551" y="828"/>
                </a:cubicBezTo>
                <a:close/>
                <a:moveTo>
                  <a:pt x="1551" y="682"/>
                </a:moveTo>
                <a:cubicBezTo>
                  <a:pt x="1560" y="680"/>
                  <a:pt x="1568" y="677"/>
                  <a:pt x="1576" y="677"/>
                </a:cubicBezTo>
                <a:cubicBezTo>
                  <a:pt x="1569" y="681"/>
                  <a:pt x="1560" y="682"/>
                  <a:pt x="1551" y="682"/>
                </a:cubicBezTo>
                <a:close/>
                <a:moveTo>
                  <a:pt x="1581" y="750"/>
                </a:moveTo>
                <a:cubicBezTo>
                  <a:pt x="1573" y="737"/>
                  <a:pt x="1592" y="740"/>
                  <a:pt x="1596" y="733"/>
                </a:cubicBezTo>
                <a:cubicBezTo>
                  <a:pt x="1596" y="733"/>
                  <a:pt x="1595" y="733"/>
                  <a:pt x="1594" y="733"/>
                </a:cubicBezTo>
                <a:cubicBezTo>
                  <a:pt x="1602" y="728"/>
                  <a:pt x="1607" y="739"/>
                  <a:pt x="1609" y="747"/>
                </a:cubicBezTo>
                <a:cubicBezTo>
                  <a:pt x="1600" y="747"/>
                  <a:pt x="1590" y="746"/>
                  <a:pt x="1581" y="750"/>
                </a:cubicBezTo>
                <a:close/>
                <a:moveTo>
                  <a:pt x="1961" y="730"/>
                </a:moveTo>
                <a:cubicBezTo>
                  <a:pt x="1946" y="763"/>
                  <a:pt x="1779" y="711"/>
                  <a:pt x="1789" y="755"/>
                </a:cubicBezTo>
                <a:cubicBezTo>
                  <a:pt x="1791" y="766"/>
                  <a:pt x="1821" y="770"/>
                  <a:pt x="1825" y="781"/>
                </a:cubicBezTo>
                <a:cubicBezTo>
                  <a:pt x="1831" y="796"/>
                  <a:pt x="1812" y="805"/>
                  <a:pt x="1801" y="809"/>
                </a:cubicBezTo>
                <a:cubicBezTo>
                  <a:pt x="1788" y="814"/>
                  <a:pt x="1772" y="815"/>
                  <a:pt x="1762" y="804"/>
                </a:cubicBezTo>
                <a:cubicBezTo>
                  <a:pt x="1754" y="795"/>
                  <a:pt x="1758" y="781"/>
                  <a:pt x="1750" y="773"/>
                </a:cubicBezTo>
                <a:cubicBezTo>
                  <a:pt x="1740" y="763"/>
                  <a:pt x="1712" y="759"/>
                  <a:pt x="1698" y="757"/>
                </a:cubicBezTo>
                <a:cubicBezTo>
                  <a:pt x="1678" y="754"/>
                  <a:pt x="1655" y="754"/>
                  <a:pt x="1637" y="744"/>
                </a:cubicBezTo>
                <a:cubicBezTo>
                  <a:pt x="1639" y="743"/>
                  <a:pt x="1640" y="741"/>
                  <a:pt x="1641" y="739"/>
                </a:cubicBezTo>
                <a:cubicBezTo>
                  <a:pt x="1631" y="736"/>
                  <a:pt x="1613" y="732"/>
                  <a:pt x="1621" y="722"/>
                </a:cubicBezTo>
                <a:cubicBezTo>
                  <a:pt x="1626" y="717"/>
                  <a:pt x="1657" y="711"/>
                  <a:pt x="1665" y="709"/>
                </a:cubicBezTo>
                <a:cubicBezTo>
                  <a:pt x="1663" y="708"/>
                  <a:pt x="1661" y="706"/>
                  <a:pt x="1659" y="705"/>
                </a:cubicBezTo>
                <a:cubicBezTo>
                  <a:pt x="1682" y="702"/>
                  <a:pt x="1704" y="696"/>
                  <a:pt x="1726" y="694"/>
                </a:cubicBezTo>
                <a:cubicBezTo>
                  <a:pt x="1740" y="693"/>
                  <a:pt x="1754" y="690"/>
                  <a:pt x="1768" y="689"/>
                </a:cubicBezTo>
                <a:cubicBezTo>
                  <a:pt x="1785" y="688"/>
                  <a:pt x="1800" y="693"/>
                  <a:pt x="1817" y="693"/>
                </a:cubicBezTo>
                <a:cubicBezTo>
                  <a:pt x="1828" y="693"/>
                  <a:pt x="1842" y="688"/>
                  <a:pt x="1854" y="689"/>
                </a:cubicBezTo>
                <a:cubicBezTo>
                  <a:pt x="1858" y="690"/>
                  <a:pt x="1867" y="696"/>
                  <a:pt x="1871" y="697"/>
                </a:cubicBezTo>
                <a:cubicBezTo>
                  <a:pt x="1895" y="702"/>
                  <a:pt x="1927" y="693"/>
                  <a:pt x="1951" y="700"/>
                </a:cubicBezTo>
                <a:cubicBezTo>
                  <a:pt x="1946" y="702"/>
                  <a:pt x="1942" y="706"/>
                  <a:pt x="1939" y="709"/>
                </a:cubicBezTo>
                <a:cubicBezTo>
                  <a:pt x="1942" y="709"/>
                  <a:pt x="1947" y="710"/>
                  <a:pt x="1951" y="710"/>
                </a:cubicBezTo>
                <a:cubicBezTo>
                  <a:pt x="1923" y="713"/>
                  <a:pt x="1958" y="718"/>
                  <a:pt x="1961" y="730"/>
                </a:cubicBezTo>
                <a:close/>
                <a:moveTo>
                  <a:pt x="1924" y="657"/>
                </a:moveTo>
                <a:cubicBezTo>
                  <a:pt x="1935" y="649"/>
                  <a:pt x="1951" y="652"/>
                  <a:pt x="1963" y="647"/>
                </a:cubicBezTo>
                <a:cubicBezTo>
                  <a:pt x="1956" y="645"/>
                  <a:pt x="1949" y="646"/>
                  <a:pt x="1941" y="646"/>
                </a:cubicBezTo>
                <a:cubicBezTo>
                  <a:pt x="1957" y="642"/>
                  <a:pt x="1971" y="644"/>
                  <a:pt x="1987" y="644"/>
                </a:cubicBezTo>
                <a:cubicBezTo>
                  <a:pt x="1997" y="645"/>
                  <a:pt x="2009" y="641"/>
                  <a:pt x="2019" y="643"/>
                </a:cubicBezTo>
                <a:cubicBezTo>
                  <a:pt x="2003" y="649"/>
                  <a:pt x="1987" y="650"/>
                  <a:pt x="1972" y="653"/>
                </a:cubicBezTo>
                <a:cubicBezTo>
                  <a:pt x="1956" y="657"/>
                  <a:pt x="1940" y="655"/>
                  <a:pt x="1924" y="657"/>
                </a:cubicBez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ru-RU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470"/>
          <p:cNvSpPr>
            <a:spLocks noGrp="1" noEditPoints="1"/>
          </p:cNvSpPr>
          <p:nvPr>
            <p:ph type="pic" sz="quarter" idx="32"/>
          </p:nvPr>
        </p:nvSpPr>
        <p:spPr bwMode="auto">
          <a:xfrm>
            <a:off x="0" y="0"/>
            <a:ext cx="12192000" cy="6992983"/>
          </a:xfrm>
          <a:custGeom>
            <a:avLst/>
            <a:gdLst>
              <a:gd name="T0" fmla="*/ 1464 w 2065"/>
              <a:gd name="T1" fmla="*/ 85 h 1138"/>
              <a:gd name="T2" fmla="*/ 1037 w 2065"/>
              <a:gd name="T3" fmla="*/ 177 h 1138"/>
              <a:gd name="T4" fmla="*/ 1002 w 2065"/>
              <a:gd name="T5" fmla="*/ 113 h 1138"/>
              <a:gd name="T6" fmla="*/ 949 w 2065"/>
              <a:gd name="T7" fmla="*/ 1 h 1138"/>
              <a:gd name="T8" fmla="*/ 736 w 2065"/>
              <a:gd name="T9" fmla="*/ 2 h 1138"/>
              <a:gd name="T10" fmla="*/ 412 w 2065"/>
              <a:gd name="T11" fmla="*/ 249 h 1138"/>
              <a:gd name="T12" fmla="*/ 265 w 2065"/>
              <a:gd name="T13" fmla="*/ 387 h 1138"/>
              <a:gd name="T14" fmla="*/ 44 w 2065"/>
              <a:gd name="T15" fmla="*/ 500 h 1138"/>
              <a:gd name="T16" fmla="*/ 817 w 2065"/>
              <a:gd name="T17" fmla="*/ 392 h 1138"/>
              <a:gd name="T18" fmla="*/ 387 w 2065"/>
              <a:gd name="T19" fmla="*/ 564 h 1138"/>
              <a:gd name="T20" fmla="*/ 598 w 2065"/>
              <a:gd name="T21" fmla="*/ 565 h 1138"/>
              <a:gd name="T22" fmla="*/ 49 w 2065"/>
              <a:gd name="T23" fmla="*/ 885 h 1138"/>
              <a:gd name="T24" fmla="*/ 289 w 2065"/>
              <a:gd name="T25" fmla="*/ 918 h 1138"/>
              <a:gd name="T26" fmla="*/ 1 w 2065"/>
              <a:gd name="T27" fmla="*/ 1059 h 1138"/>
              <a:gd name="T28" fmla="*/ 66 w 2065"/>
              <a:gd name="T29" fmla="*/ 1085 h 1138"/>
              <a:gd name="T30" fmla="*/ 934 w 2065"/>
              <a:gd name="T31" fmla="*/ 933 h 1138"/>
              <a:gd name="T32" fmla="*/ 921 w 2065"/>
              <a:gd name="T33" fmla="*/ 1034 h 1138"/>
              <a:gd name="T34" fmla="*/ 1267 w 2065"/>
              <a:gd name="T35" fmla="*/ 1031 h 1138"/>
              <a:gd name="T36" fmla="*/ 1697 w 2065"/>
              <a:gd name="T37" fmla="*/ 923 h 1138"/>
              <a:gd name="T38" fmla="*/ 1762 w 2065"/>
              <a:gd name="T39" fmla="*/ 783 h 1138"/>
              <a:gd name="T40" fmla="*/ 2058 w 2065"/>
              <a:gd name="T41" fmla="*/ 650 h 1138"/>
              <a:gd name="T42" fmla="*/ 1785 w 2065"/>
              <a:gd name="T43" fmla="*/ 581 h 1138"/>
              <a:gd name="T44" fmla="*/ 1635 w 2065"/>
              <a:gd name="T45" fmla="*/ 607 h 1138"/>
              <a:gd name="T46" fmla="*/ 1474 w 2065"/>
              <a:gd name="T47" fmla="*/ 507 h 1138"/>
              <a:gd name="T48" fmla="*/ 1808 w 2065"/>
              <a:gd name="T49" fmla="*/ 335 h 1138"/>
              <a:gd name="T50" fmla="*/ 1590 w 2065"/>
              <a:gd name="T51" fmla="*/ 259 h 1138"/>
              <a:gd name="T52" fmla="*/ 1931 w 2065"/>
              <a:gd name="T53" fmla="*/ 80 h 1138"/>
              <a:gd name="T54" fmla="*/ 637 w 2065"/>
              <a:gd name="T55" fmla="*/ 608 h 1138"/>
              <a:gd name="T56" fmla="*/ 1449 w 2065"/>
              <a:gd name="T57" fmla="*/ 255 h 1138"/>
              <a:gd name="T58" fmla="*/ 843 w 2065"/>
              <a:gd name="T59" fmla="*/ 184 h 1138"/>
              <a:gd name="T60" fmla="*/ 178 w 2065"/>
              <a:gd name="T61" fmla="*/ 880 h 1138"/>
              <a:gd name="T62" fmla="*/ 467 w 2065"/>
              <a:gd name="T63" fmla="*/ 81 h 1138"/>
              <a:gd name="T64" fmla="*/ 1253 w 2065"/>
              <a:gd name="T65" fmla="*/ 1036 h 1138"/>
              <a:gd name="T66" fmla="*/ 1981 w 2065"/>
              <a:gd name="T67" fmla="*/ 1101 h 1138"/>
              <a:gd name="T68" fmla="*/ 2 w 2065"/>
              <a:gd name="T69" fmla="*/ 41 h 1138"/>
              <a:gd name="T70" fmla="*/ 304 w 2065"/>
              <a:gd name="T71" fmla="*/ 27 h 1138"/>
              <a:gd name="T72" fmla="*/ 1431 w 2065"/>
              <a:gd name="T73" fmla="*/ 1079 h 1138"/>
              <a:gd name="T74" fmla="*/ 1931 w 2065"/>
              <a:gd name="T75" fmla="*/ 1038 h 1138"/>
              <a:gd name="T76" fmla="*/ 2065 w 2065"/>
              <a:gd name="T77" fmla="*/ 913 h 1138"/>
              <a:gd name="T78" fmla="*/ 1596 w 2065"/>
              <a:gd name="T79" fmla="*/ 119 h 1138"/>
              <a:gd name="T80" fmla="*/ 1172 w 2065"/>
              <a:gd name="T81" fmla="*/ 121 h 1138"/>
              <a:gd name="T82" fmla="*/ 527 w 2065"/>
              <a:gd name="T83" fmla="*/ 131 h 1138"/>
              <a:gd name="T84" fmla="*/ 899 w 2065"/>
              <a:gd name="T85" fmla="*/ 110 h 1138"/>
              <a:gd name="T86" fmla="*/ 860 w 2065"/>
              <a:gd name="T87" fmla="*/ 193 h 1138"/>
              <a:gd name="T88" fmla="*/ 390 w 2065"/>
              <a:gd name="T89" fmla="*/ 441 h 1138"/>
              <a:gd name="T90" fmla="*/ 1344 w 2065"/>
              <a:gd name="T91" fmla="*/ 202 h 1138"/>
              <a:gd name="T92" fmla="*/ 884 w 2065"/>
              <a:gd name="T93" fmla="*/ 470 h 1138"/>
              <a:gd name="T94" fmla="*/ 196 w 2065"/>
              <a:gd name="T95" fmla="*/ 760 h 1138"/>
              <a:gd name="T96" fmla="*/ 857 w 2065"/>
              <a:gd name="T97" fmla="*/ 756 h 1138"/>
              <a:gd name="T98" fmla="*/ 1806 w 2065"/>
              <a:gd name="T99" fmla="*/ 476 h 1138"/>
              <a:gd name="T100" fmla="*/ 484 w 2065"/>
              <a:gd name="T101" fmla="*/ 878 h 1138"/>
              <a:gd name="T102" fmla="*/ 785 w 2065"/>
              <a:gd name="T103" fmla="*/ 904 h 1138"/>
              <a:gd name="T104" fmla="*/ 1081 w 2065"/>
              <a:gd name="T105" fmla="*/ 971 h 1138"/>
              <a:gd name="T106" fmla="*/ 1651 w 2065"/>
              <a:gd name="T107" fmla="*/ 889 h 1138"/>
              <a:gd name="T108" fmla="*/ 1286 w 2065"/>
              <a:gd name="T109" fmla="*/ 947 h 1138"/>
              <a:gd name="T110" fmla="*/ 1822 w 2065"/>
              <a:gd name="T111" fmla="*/ 640 h 1138"/>
              <a:gd name="T112" fmla="*/ 1602 w 2065"/>
              <a:gd name="T113" fmla="*/ 681 h 1138"/>
              <a:gd name="T114" fmla="*/ 1568 w 2065"/>
              <a:gd name="T115" fmla="*/ 582 h 1138"/>
              <a:gd name="T116" fmla="*/ 975 w 2065"/>
              <a:gd name="T117" fmla="*/ 681 h 1138"/>
              <a:gd name="T118" fmla="*/ 1028 w 2065"/>
              <a:gd name="T119" fmla="*/ 555 h 1138"/>
              <a:gd name="T120" fmla="*/ 1344 w 2065"/>
              <a:gd name="T121" fmla="*/ 466 h 1138"/>
              <a:gd name="T122" fmla="*/ 1839 w 2065"/>
              <a:gd name="T123" fmla="*/ 279 h 1138"/>
              <a:gd name="T124" fmla="*/ 1349 w 2065"/>
              <a:gd name="T125" fmla="*/ 360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65" h="1138">
                <a:moveTo>
                  <a:pt x="2045" y="1"/>
                </a:moveTo>
                <a:lnTo>
                  <a:pt x="2022" y="8"/>
                </a:lnTo>
                <a:lnTo>
                  <a:pt x="2000" y="14"/>
                </a:lnTo>
                <a:lnTo>
                  <a:pt x="1978" y="21"/>
                </a:lnTo>
                <a:lnTo>
                  <a:pt x="1955" y="26"/>
                </a:lnTo>
                <a:lnTo>
                  <a:pt x="1933" y="32"/>
                </a:lnTo>
                <a:lnTo>
                  <a:pt x="1911" y="38"/>
                </a:lnTo>
                <a:lnTo>
                  <a:pt x="1888" y="43"/>
                </a:lnTo>
                <a:lnTo>
                  <a:pt x="1865" y="49"/>
                </a:lnTo>
                <a:lnTo>
                  <a:pt x="1843" y="55"/>
                </a:lnTo>
                <a:lnTo>
                  <a:pt x="1821" y="59"/>
                </a:lnTo>
                <a:lnTo>
                  <a:pt x="1798" y="65"/>
                </a:lnTo>
                <a:lnTo>
                  <a:pt x="1775" y="71"/>
                </a:lnTo>
                <a:lnTo>
                  <a:pt x="1753" y="75"/>
                </a:lnTo>
                <a:lnTo>
                  <a:pt x="1731" y="81"/>
                </a:lnTo>
                <a:lnTo>
                  <a:pt x="1708" y="86"/>
                </a:lnTo>
                <a:lnTo>
                  <a:pt x="1686" y="93"/>
                </a:lnTo>
                <a:lnTo>
                  <a:pt x="1676" y="97"/>
                </a:lnTo>
                <a:lnTo>
                  <a:pt x="1668" y="100"/>
                </a:lnTo>
                <a:lnTo>
                  <a:pt x="1659" y="105"/>
                </a:lnTo>
                <a:lnTo>
                  <a:pt x="1650" y="108"/>
                </a:lnTo>
                <a:lnTo>
                  <a:pt x="1640" y="110"/>
                </a:lnTo>
                <a:lnTo>
                  <a:pt x="1630" y="113"/>
                </a:lnTo>
                <a:lnTo>
                  <a:pt x="1620" y="115"/>
                </a:lnTo>
                <a:lnTo>
                  <a:pt x="1609" y="117"/>
                </a:lnTo>
                <a:lnTo>
                  <a:pt x="1614" y="114"/>
                </a:lnTo>
                <a:lnTo>
                  <a:pt x="1620" y="111"/>
                </a:lnTo>
                <a:lnTo>
                  <a:pt x="1624" y="109"/>
                </a:lnTo>
                <a:lnTo>
                  <a:pt x="1631" y="108"/>
                </a:lnTo>
                <a:lnTo>
                  <a:pt x="1643" y="105"/>
                </a:lnTo>
                <a:lnTo>
                  <a:pt x="1656" y="101"/>
                </a:lnTo>
                <a:lnTo>
                  <a:pt x="1668" y="97"/>
                </a:lnTo>
                <a:lnTo>
                  <a:pt x="1682" y="91"/>
                </a:lnTo>
                <a:lnTo>
                  <a:pt x="1695" y="88"/>
                </a:lnTo>
                <a:lnTo>
                  <a:pt x="1708" y="83"/>
                </a:lnTo>
                <a:lnTo>
                  <a:pt x="1735" y="75"/>
                </a:lnTo>
                <a:lnTo>
                  <a:pt x="1761" y="67"/>
                </a:lnTo>
                <a:lnTo>
                  <a:pt x="1788" y="60"/>
                </a:lnTo>
                <a:lnTo>
                  <a:pt x="1814" y="52"/>
                </a:lnTo>
                <a:lnTo>
                  <a:pt x="1843" y="46"/>
                </a:lnTo>
                <a:lnTo>
                  <a:pt x="1871" y="39"/>
                </a:lnTo>
                <a:lnTo>
                  <a:pt x="1898" y="32"/>
                </a:lnTo>
                <a:lnTo>
                  <a:pt x="1927" y="25"/>
                </a:lnTo>
                <a:lnTo>
                  <a:pt x="1941" y="22"/>
                </a:lnTo>
                <a:lnTo>
                  <a:pt x="1954" y="18"/>
                </a:lnTo>
                <a:lnTo>
                  <a:pt x="1969" y="15"/>
                </a:lnTo>
                <a:lnTo>
                  <a:pt x="1983" y="10"/>
                </a:lnTo>
                <a:lnTo>
                  <a:pt x="1988" y="9"/>
                </a:lnTo>
                <a:lnTo>
                  <a:pt x="1994" y="8"/>
                </a:lnTo>
                <a:lnTo>
                  <a:pt x="2001" y="7"/>
                </a:lnTo>
                <a:lnTo>
                  <a:pt x="2007" y="3"/>
                </a:lnTo>
                <a:lnTo>
                  <a:pt x="2007" y="2"/>
                </a:lnTo>
                <a:lnTo>
                  <a:pt x="2007" y="2"/>
                </a:lnTo>
                <a:lnTo>
                  <a:pt x="2005" y="1"/>
                </a:lnTo>
                <a:lnTo>
                  <a:pt x="2003" y="0"/>
                </a:lnTo>
                <a:lnTo>
                  <a:pt x="1995" y="0"/>
                </a:lnTo>
                <a:lnTo>
                  <a:pt x="1986" y="0"/>
                </a:lnTo>
                <a:lnTo>
                  <a:pt x="1971" y="2"/>
                </a:lnTo>
                <a:lnTo>
                  <a:pt x="1956" y="6"/>
                </a:lnTo>
                <a:lnTo>
                  <a:pt x="1942" y="9"/>
                </a:lnTo>
                <a:lnTo>
                  <a:pt x="1927" y="14"/>
                </a:lnTo>
                <a:lnTo>
                  <a:pt x="1911" y="17"/>
                </a:lnTo>
                <a:lnTo>
                  <a:pt x="1895" y="21"/>
                </a:lnTo>
                <a:lnTo>
                  <a:pt x="1879" y="23"/>
                </a:lnTo>
                <a:lnTo>
                  <a:pt x="1862" y="24"/>
                </a:lnTo>
                <a:lnTo>
                  <a:pt x="1873" y="22"/>
                </a:lnTo>
                <a:lnTo>
                  <a:pt x="1885" y="18"/>
                </a:lnTo>
                <a:lnTo>
                  <a:pt x="1896" y="15"/>
                </a:lnTo>
                <a:lnTo>
                  <a:pt x="1906" y="13"/>
                </a:lnTo>
                <a:lnTo>
                  <a:pt x="1913" y="11"/>
                </a:lnTo>
                <a:lnTo>
                  <a:pt x="1922" y="8"/>
                </a:lnTo>
                <a:lnTo>
                  <a:pt x="1933" y="6"/>
                </a:lnTo>
                <a:lnTo>
                  <a:pt x="1936" y="2"/>
                </a:lnTo>
                <a:lnTo>
                  <a:pt x="1935" y="1"/>
                </a:lnTo>
                <a:lnTo>
                  <a:pt x="1930" y="0"/>
                </a:lnTo>
                <a:lnTo>
                  <a:pt x="1925" y="0"/>
                </a:lnTo>
                <a:lnTo>
                  <a:pt x="1917" y="0"/>
                </a:lnTo>
                <a:lnTo>
                  <a:pt x="1903" y="0"/>
                </a:lnTo>
                <a:lnTo>
                  <a:pt x="1894" y="0"/>
                </a:lnTo>
                <a:lnTo>
                  <a:pt x="1884" y="0"/>
                </a:lnTo>
                <a:lnTo>
                  <a:pt x="1872" y="0"/>
                </a:lnTo>
                <a:lnTo>
                  <a:pt x="1861" y="2"/>
                </a:lnTo>
                <a:lnTo>
                  <a:pt x="1849" y="5"/>
                </a:lnTo>
                <a:lnTo>
                  <a:pt x="1827" y="10"/>
                </a:lnTo>
                <a:lnTo>
                  <a:pt x="1804" y="16"/>
                </a:lnTo>
                <a:lnTo>
                  <a:pt x="1781" y="21"/>
                </a:lnTo>
                <a:lnTo>
                  <a:pt x="1758" y="26"/>
                </a:lnTo>
                <a:lnTo>
                  <a:pt x="1736" y="32"/>
                </a:lnTo>
                <a:lnTo>
                  <a:pt x="1713" y="38"/>
                </a:lnTo>
                <a:lnTo>
                  <a:pt x="1691" y="42"/>
                </a:lnTo>
                <a:lnTo>
                  <a:pt x="1668" y="48"/>
                </a:lnTo>
                <a:lnTo>
                  <a:pt x="1623" y="59"/>
                </a:lnTo>
                <a:lnTo>
                  <a:pt x="1579" y="72"/>
                </a:lnTo>
                <a:lnTo>
                  <a:pt x="1533" y="83"/>
                </a:lnTo>
                <a:lnTo>
                  <a:pt x="1488" y="94"/>
                </a:lnTo>
                <a:lnTo>
                  <a:pt x="1443" y="106"/>
                </a:lnTo>
                <a:lnTo>
                  <a:pt x="1398" y="118"/>
                </a:lnTo>
                <a:lnTo>
                  <a:pt x="1352" y="130"/>
                </a:lnTo>
                <a:lnTo>
                  <a:pt x="1308" y="141"/>
                </a:lnTo>
                <a:lnTo>
                  <a:pt x="1282" y="147"/>
                </a:lnTo>
                <a:lnTo>
                  <a:pt x="1256" y="152"/>
                </a:lnTo>
                <a:lnTo>
                  <a:pt x="1230" y="159"/>
                </a:lnTo>
                <a:lnTo>
                  <a:pt x="1205" y="165"/>
                </a:lnTo>
                <a:lnTo>
                  <a:pt x="1193" y="168"/>
                </a:lnTo>
                <a:lnTo>
                  <a:pt x="1179" y="171"/>
                </a:lnTo>
                <a:lnTo>
                  <a:pt x="1167" y="174"/>
                </a:lnTo>
                <a:lnTo>
                  <a:pt x="1154" y="176"/>
                </a:lnTo>
                <a:lnTo>
                  <a:pt x="1145" y="180"/>
                </a:lnTo>
                <a:lnTo>
                  <a:pt x="1135" y="182"/>
                </a:lnTo>
                <a:lnTo>
                  <a:pt x="1124" y="183"/>
                </a:lnTo>
                <a:lnTo>
                  <a:pt x="1114" y="182"/>
                </a:lnTo>
                <a:lnTo>
                  <a:pt x="1155" y="171"/>
                </a:lnTo>
                <a:lnTo>
                  <a:pt x="1196" y="159"/>
                </a:lnTo>
                <a:lnTo>
                  <a:pt x="1238" y="149"/>
                </a:lnTo>
                <a:lnTo>
                  <a:pt x="1279" y="138"/>
                </a:lnTo>
                <a:lnTo>
                  <a:pt x="1320" y="126"/>
                </a:lnTo>
                <a:lnTo>
                  <a:pt x="1361" y="116"/>
                </a:lnTo>
                <a:lnTo>
                  <a:pt x="1403" y="106"/>
                </a:lnTo>
                <a:lnTo>
                  <a:pt x="1444" y="94"/>
                </a:lnTo>
                <a:lnTo>
                  <a:pt x="1453" y="92"/>
                </a:lnTo>
                <a:lnTo>
                  <a:pt x="1462" y="89"/>
                </a:lnTo>
                <a:lnTo>
                  <a:pt x="1470" y="86"/>
                </a:lnTo>
                <a:lnTo>
                  <a:pt x="1480" y="85"/>
                </a:lnTo>
                <a:lnTo>
                  <a:pt x="1491" y="83"/>
                </a:lnTo>
                <a:lnTo>
                  <a:pt x="1501" y="80"/>
                </a:lnTo>
                <a:lnTo>
                  <a:pt x="1513" y="77"/>
                </a:lnTo>
                <a:lnTo>
                  <a:pt x="1523" y="74"/>
                </a:lnTo>
                <a:lnTo>
                  <a:pt x="1515" y="74"/>
                </a:lnTo>
                <a:lnTo>
                  <a:pt x="1506" y="75"/>
                </a:lnTo>
                <a:lnTo>
                  <a:pt x="1502" y="76"/>
                </a:lnTo>
                <a:lnTo>
                  <a:pt x="1498" y="76"/>
                </a:lnTo>
                <a:lnTo>
                  <a:pt x="1494" y="77"/>
                </a:lnTo>
                <a:lnTo>
                  <a:pt x="1491" y="78"/>
                </a:lnTo>
                <a:lnTo>
                  <a:pt x="1480" y="82"/>
                </a:lnTo>
                <a:lnTo>
                  <a:pt x="1472" y="85"/>
                </a:lnTo>
                <a:lnTo>
                  <a:pt x="1469" y="85"/>
                </a:lnTo>
                <a:lnTo>
                  <a:pt x="1466" y="85"/>
                </a:lnTo>
                <a:lnTo>
                  <a:pt x="1464" y="85"/>
                </a:lnTo>
                <a:lnTo>
                  <a:pt x="1462" y="89"/>
                </a:lnTo>
                <a:lnTo>
                  <a:pt x="1452" y="88"/>
                </a:lnTo>
                <a:lnTo>
                  <a:pt x="1441" y="88"/>
                </a:lnTo>
                <a:lnTo>
                  <a:pt x="1451" y="85"/>
                </a:lnTo>
                <a:lnTo>
                  <a:pt x="1460" y="83"/>
                </a:lnTo>
                <a:lnTo>
                  <a:pt x="1469" y="80"/>
                </a:lnTo>
                <a:lnTo>
                  <a:pt x="1478" y="77"/>
                </a:lnTo>
                <a:lnTo>
                  <a:pt x="1482" y="76"/>
                </a:lnTo>
                <a:lnTo>
                  <a:pt x="1485" y="75"/>
                </a:lnTo>
                <a:lnTo>
                  <a:pt x="1490" y="75"/>
                </a:lnTo>
                <a:lnTo>
                  <a:pt x="1494" y="74"/>
                </a:lnTo>
                <a:lnTo>
                  <a:pt x="1497" y="73"/>
                </a:lnTo>
                <a:lnTo>
                  <a:pt x="1499" y="72"/>
                </a:lnTo>
                <a:lnTo>
                  <a:pt x="1503" y="71"/>
                </a:lnTo>
                <a:lnTo>
                  <a:pt x="1508" y="69"/>
                </a:lnTo>
                <a:lnTo>
                  <a:pt x="1529" y="64"/>
                </a:lnTo>
                <a:lnTo>
                  <a:pt x="1550" y="59"/>
                </a:lnTo>
                <a:lnTo>
                  <a:pt x="1571" y="53"/>
                </a:lnTo>
                <a:lnTo>
                  <a:pt x="1591" y="48"/>
                </a:lnTo>
                <a:lnTo>
                  <a:pt x="1612" y="42"/>
                </a:lnTo>
                <a:lnTo>
                  <a:pt x="1631" y="36"/>
                </a:lnTo>
                <a:lnTo>
                  <a:pt x="1651" y="32"/>
                </a:lnTo>
                <a:lnTo>
                  <a:pt x="1671" y="26"/>
                </a:lnTo>
                <a:lnTo>
                  <a:pt x="1674" y="26"/>
                </a:lnTo>
                <a:lnTo>
                  <a:pt x="1678" y="26"/>
                </a:lnTo>
                <a:lnTo>
                  <a:pt x="1679" y="27"/>
                </a:lnTo>
                <a:lnTo>
                  <a:pt x="1680" y="27"/>
                </a:lnTo>
                <a:lnTo>
                  <a:pt x="1681" y="28"/>
                </a:lnTo>
                <a:lnTo>
                  <a:pt x="1681" y="30"/>
                </a:lnTo>
                <a:lnTo>
                  <a:pt x="1678" y="33"/>
                </a:lnTo>
                <a:lnTo>
                  <a:pt x="1673" y="34"/>
                </a:lnTo>
                <a:lnTo>
                  <a:pt x="1665" y="35"/>
                </a:lnTo>
                <a:lnTo>
                  <a:pt x="1658" y="38"/>
                </a:lnTo>
                <a:lnTo>
                  <a:pt x="1650" y="40"/>
                </a:lnTo>
                <a:lnTo>
                  <a:pt x="1645" y="43"/>
                </a:lnTo>
                <a:lnTo>
                  <a:pt x="1654" y="42"/>
                </a:lnTo>
                <a:lnTo>
                  <a:pt x="1663" y="41"/>
                </a:lnTo>
                <a:lnTo>
                  <a:pt x="1672" y="39"/>
                </a:lnTo>
                <a:lnTo>
                  <a:pt x="1682" y="36"/>
                </a:lnTo>
                <a:lnTo>
                  <a:pt x="1691" y="35"/>
                </a:lnTo>
                <a:lnTo>
                  <a:pt x="1700" y="33"/>
                </a:lnTo>
                <a:lnTo>
                  <a:pt x="1709" y="31"/>
                </a:lnTo>
                <a:lnTo>
                  <a:pt x="1719" y="28"/>
                </a:lnTo>
                <a:lnTo>
                  <a:pt x="1739" y="24"/>
                </a:lnTo>
                <a:lnTo>
                  <a:pt x="1758" y="18"/>
                </a:lnTo>
                <a:lnTo>
                  <a:pt x="1779" y="14"/>
                </a:lnTo>
                <a:lnTo>
                  <a:pt x="1798" y="9"/>
                </a:lnTo>
                <a:lnTo>
                  <a:pt x="1803" y="9"/>
                </a:lnTo>
                <a:lnTo>
                  <a:pt x="1808" y="8"/>
                </a:lnTo>
                <a:lnTo>
                  <a:pt x="1811" y="7"/>
                </a:lnTo>
                <a:lnTo>
                  <a:pt x="1814" y="7"/>
                </a:lnTo>
                <a:lnTo>
                  <a:pt x="1815" y="5"/>
                </a:lnTo>
                <a:lnTo>
                  <a:pt x="1816" y="3"/>
                </a:lnTo>
                <a:lnTo>
                  <a:pt x="1816" y="2"/>
                </a:lnTo>
                <a:lnTo>
                  <a:pt x="1815" y="1"/>
                </a:lnTo>
                <a:lnTo>
                  <a:pt x="1814" y="0"/>
                </a:lnTo>
                <a:lnTo>
                  <a:pt x="1812" y="0"/>
                </a:lnTo>
                <a:lnTo>
                  <a:pt x="1807" y="0"/>
                </a:lnTo>
                <a:lnTo>
                  <a:pt x="1804" y="0"/>
                </a:lnTo>
                <a:lnTo>
                  <a:pt x="1794" y="0"/>
                </a:lnTo>
                <a:lnTo>
                  <a:pt x="1785" y="2"/>
                </a:lnTo>
                <a:lnTo>
                  <a:pt x="1770" y="7"/>
                </a:lnTo>
                <a:lnTo>
                  <a:pt x="1755" y="11"/>
                </a:lnTo>
                <a:lnTo>
                  <a:pt x="1746" y="14"/>
                </a:lnTo>
                <a:lnTo>
                  <a:pt x="1738" y="16"/>
                </a:lnTo>
                <a:lnTo>
                  <a:pt x="1733" y="17"/>
                </a:lnTo>
                <a:lnTo>
                  <a:pt x="1729" y="18"/>
                </a:lnTo>
                <a:lnTo>
                  <a:pt x="1727" y="19"/>
                </a:lnTo>
                <a:lnTo>
                  <a:pt x="1723" y="21"/>
                </a:lnTo>
                <a:lnTo>
                  <a:pt x="1721" y="21"/>
                </a:lnTo>
                <a:lnTo>
                  <a:pt x="1720" y="19"/>
                </a:lnTo>
                <a:lnTo>
                  <a:pt x="1719" y="21"/>
                </a:lnTo>
                <a:lnTo>
                  <a:pt x="1717" y="21"/>
                </a:lnTo>
                <a:lnTo>
                  <a:pt x="1717" y="22"/>
                </a:lnTo>
                <a:lnTo>
                  <a:pt x="1720" y="21"/>
                </a:lnTo>
                <a:lnTo>
                  <a:pt x="1713" y="24"/>
                </a:lnTo>
                <a:lnTo>
                  <a:pt x="1704" y="26"/>
                </a:lnTo>
                <a:lnTo>
                  <a:pt x="1700" y="26"/>
                </a:lnTo>
                <a:lnTo>
                  <a:pt x="1695" y="26"/>
                </a:lnTo>
                <a:lnTo>
                  <a:pt x="1692" y="26"/>
                </a:lnTo>
                <a:lnTo>
                  <a:pt x="1691" y="25"/>
                </a:lnTo>
                <a:lnTo>
                  <a:pt x="1691" y="24"/>
                </a:lnTo>
                <a:lnTo>
                  <a:pt x="1694" y="23"/>
                </a:lnTo>
                <a:lnTo>
                  <a:pt x="1699" y="21"/>
                </a:lnTo>
                <a:lnTo>
                  <a:pt x="1705" y="21"/>
                </a:lnTo>
                <a:lnTo>
                  <a:pt x="1709" y="18"/>
                </a:lnTo>
                <a:lnTo>
                  <a:pt x="1714" y="17"/>
                </a:lnTo>
                <a:lnTo>
                  <a:pt x="1716" y="17"/>
                </a:lnTo>
                <a:lnTo>
                  <a:pt x="1719" y="18"/>
                </a:lnTo>
                <a:lnTo>
                  <a:pt x="1719" y="18"/>
                </a:lnTo>
                <a:lnTo>
                  <a:pt x="1722" y="17"/>
                </a:lnTo>
                <a:lnTo>
                  <a:pt x="1727" y="15"/>
                </a:lnTo>
                <a:lnTo>
                  <a:pt x="1731" y="14"/>
                </a:lnTo>
                <a:lnTo>
                  <a:pt x="1745" y="9"/>
                </a:lnTo>
                <a:lnTo>
                  <a:pt x="1761" y="7"/>
                </a:lnTo>
                <a:lnTo>
                  <a:pt x="1762" y="6"/>
                </a:lnTo>
                <a:lnTo>
                  <a:pt x="1765" y="5"/>
                </a:lnTo>
                <a:lnTo>
                  <a:pt x="1765" y="3"/>
                </a:lnTo>
                <a:lnTo>
                  <a:pt x="1766" y="2"/>
                </a:lnTo>
                <a:lnTo>
                  <a:pt x="1766" y="2"/>
                </a:lnTo>
                <a:lnTo>
                  <a:pt x="1765" y="0"/>
                </a:lnTo>
                <a:lnTo>
                  <a:pt x="1760" y="0"/>
                </a:lnTo>
                <a:lnTo>
                  <a:pt x="1753" y="0"/>
                </a:lnTo>
                <a:lnTo>
                  <a:pt x="1746" y="0"/>
                </a:lnTo>
                <a:lnTo>
                  <a:pt x="1738" y="0"/>
                </a:lnTo>
                <a:lnTo>
                  <a:pt x="1725" y="0"/>
                </a:lnTo>
                <a:lnTo>
                  <a:pt x="1712" y="0"/>
                </a:lnTo>
                <a:lnTo>
                  <a:pt x="1699" y="0"/>
                </a:lnTo>
                <a:lnTo>
                  <a:pt x="1686" y="0"/>
                </a:lnTo>
                <a:lnTo>
                  <a:pt x="1675" y="3"/>
                </a:lnTo>
                <a:lnTo>
                  <a:pt x="1664" y="7"/>
                </a:lnTo>
                <a:lnTo>
                  <a:pt x="1651" y="10"/>
                </a:lnTo>
                <a:lnTo>
                  <a:pt x="1640" y="14"/>
                </a:lnTo>
                <a:lnTo>
                  <a:pt x="1616" y="21"/>
                </a:lnTo>
                <a:lnTo>
                  <a:pt x="1592" y="26"/>
                </a:lnTo>
                <a:lnTo>
                  <a:pt x="1568" y="32"/>
                </a:lnTo>
                <a:lnTo>
                  <a:pt x="1544" y="38"/>
                </a:lnTo>
                <a:lnTo>
                  <a:pt x="1521" y="44"/>
                </a:lnTo>
                <a:lnTo>
                  <a:pt x="1498" y="50"/>
                </a:lnTo>
                <a:lnTo>
                  <a:pt x="1474" y="58"/>
                </a:lnTo>
                <a:lnTo>
                  <a:pt x="1451" y="65"/>
                </a:lnTo>
                <a:lnTo>
                  <a:pt x="1428" y="73"/>
                </a:lnTo>
                <a:lnTo>
                  <a:pt x="1406" y="81"/>
                </a:lnTo>
                <a:lnTo>
                  <a:pt x="1382" y="88"/>
                </a:lnTo>
                <a:lnTo>
                  <a:pt x="1359" y="94"/>
                </a:lnTo>
                <a:lnTo>
                  <a:pt x="1335" y="101"/>
                </a:lnTo>
                <a:lnTo>
                  <a:pt x="1310" y="107"/>
                </a:lnTo>
                <a:lnTo>
                  <a:pt x="1286" y="114"/>
                </a:lnTo>
                <a:lnTo>
                  <a:pt x="1261" y="119"/>
                </a:lnTo>
                <a:lnTo>
                  <a:pt x="1236" y="126"/>
                </a:lnTo>
                <a:lnTo>
                  <a:pt x="1212" y="132"/>
                </a:lnTo>
                <a:lnTo>
                  <a:pt x="1187" y="139"/>
                </a:lnTo>
                <a:lnTo>
                  <a:pt x="1163" y="144"/>
                </a:lnTo>
                <a:lnTo>
                  <a:pt x="1135" y="152"/>
                </a:lnTo>
                <a:lnTo>
                  <a:pt x="1106" y="159"/>
                </a:lnTo>
                <a:lnTo>
                  <a:pt x="1079" y="167"/>
                </a:lnTo>
                <a:lnTo>
                  <a:pt x="1050" y="174"/>
                </a:lnTo>
                <a:lnTo>
                  <a:pt x="1037" y="177"/>
                </a:lnTo>
                <a:lnTo>
                  <a:pt x="1022" y="181"/>
                </a:lnTo>
                <a:lnTo>
                  <a:pt x="1008" y="184"/>
                </a:lnTo>
                <a:lnTo>
                  <a:pt x="995" y="188"/>
                </a:lnTo>
                <a:lnTo>
                  <a:pt x="982" y="190"/>
                </a:lnTo>
                <a:lnTo>
                  <a:pt x="970" y="193"/>
                </a:lnTo>
                <a:lnTo>
                  <a:pt x="964" y="194"/>
                </a:lnTo>
                <a:lnTo>
                  <a:pt x="958" y="196"/>
                </a:lnTo>
                <a:lnTo>
                  <a:pt x="951" y="196"/>
                </a:lnTo>
                <a:lnTo>
                  <a:pt x="946" y="194"/>
                </a:lnTo>
                <a:lnTo>
                  <a:pt x="983" y="183"/>
                </a:lnTo>
                <a:lnTo>
                  <a:pt x="1021" y="173"/>
                </a:lnTo>
                <a:lnTo>
                  <a:pt x="1057" y="163"/>
                </a:lnTo>
                <a:lnTo>
                  <a:pt x="1095" y="154"/>
                </a:lnTo>
                <a:lnTo>
                  <a:pt x="1114" y="148"/>
                </a:lnTo>
                <a:lnTo>
                  <a:pt x="1132" y="142"/>
                </a:lnTo>
                <a:lnTo>
                  <a:pt x="1152" y="138"/>
                </a:lnTo>
                <a:lnTo>
                  <a:pt x="1170" y="133"/>
                </a:lnTo>
                <a:lnTo>
                  <a:pt x="1179" y="132"/>
                </a:lnTo>
                <a:lnTo>
                  <a:pt x="1186" y="131"/>
                </a:lnTo>
                <a:lnTo>
                  <a:pt x="1189" y="129"/>
                </a:lnTo>
                <a:lnTo>
                  <a:pt x="1190" y="126"/>
                </a:lnTo>
                <a:lnTo>
                  <a:pt x="1189" y="123"/>
                </a:lnTo>
                <a:lnTo>
                  <a:pt x="1189" y="123"/>
                </a:lnTo>
                <a:lnTo>
                  <a:pt x="1189" y="122"/>
                </a:lnTo>
                <a:lnTo>
                  <a:pt x="1192" y="121"/>
                </a:lnTo>
                <a:lnTo>
                  <a:pt x="1204" y="116"/>
                </a:lnTo>
                <a:lnTo>
                  <a:pt x="1218" y="113"/>
                </a:lnTo>
                <a:lnTo>
                  <a:pt x="1227" y="110"/>
                </a:lnTo>
                <a:lnTo>
                  <a:pt x="1237" y="108"/>
                </a:lnTo>
                <a:lnTo>
                  <a:pt x="1247" y="105"/>
                </a:lnTo>
                <a:lnTo>
                  <a:pt x="1258" y="102"/>
                </a:lnTo>
                <a:lnTo>
                  <a:pt x="1276" y="97"/>
                </a:lnTo>
                <a:lnTo>
                  <a:pt x="1294" y="92"/>
                </a:lnTo>
                <a:lnTo>
                  <a:pt x="1312" y="88"/>
                </a:lnTo>
                <a:lnTo>
                  <a:pt x="1330" y="82"/>
                </a:lnTo>
                <a:lnTo>
                  <a:pt x="1368" y="72"/>
                </a:lnTo>
                <a:lnTo>
                  <a:pt x="1406" y="63"/>
                </a:lnTo>
                <a:lnTo>
                  <a:pt x="1442" y="52"/>
                </a:lnTo>
                <a:lnTo>
                  <a:pt x="1480" y="43"/>
                </a:lnTo>
                <a:lnTo>
                  <a:pt x="1500" y="38"/>
                </a:lnTo>
                <a:lnTo>
                  <a:pt x="1522" y="32"/>
                </a:lnTo>
                <a:lnTo>
                  <a:pt x="1542" y="27"/>
                </a:lnTo>
                <a:lnTo>
                  <a:pt x="1564" y="22"/>
                </a:lnTo>
                <a:lnTo>
                  <a:pt x="1573" y="19"/>
                </a:lnTo>
                <a:lnTo>
                  <a:pt x="1582" y="17"/>
                </a:lnTo>
                <a:lnTo>
                  <a:pt x="1591" y="15"/>
                </a:lnTo>
                <a:lnTo>
                  <a:pt x="1601" y="13"/>
                </a:lnTo>
                <a:lnTo>
                  <a:pt x="1607" y="11"/>
                </a:lnTo>
                <a:lnTo>
                  <a:pt x="1614" y="9"/>
                </a:lnTo>
                <a:lnTo>
                  <a:pt x="1617" y="8"/>
                </a:lnTo>
                <a:lnTo>
                  <a:pt x="1620" y="6"/>
                </a:lnTo>
                <a:lnTo>
                  <a:pt x="1622" y="3"/>
                </a:lnTo>
                <a:lnTo>
                  <a:pt x="1623" y="0"/>
                </a:lnTo>
                <a:lnTo>
                  <a:pt x="1599" y="0"/>
                </a:lnTo>
                <a:lnTo>
                  <a:pt x="1574" y="0"/>
                </a:lnTo>
                <a:lnTo>
                  <a:pt x="1550" y="0"/>
                </a:lnTo>
                <a:lnTo>
                  <a:pt x="1526" y="0"/>
                </a:lnTo>
                <a:lnTo>
                  <a:pt x="1514" y="0"/>
                </a:lnTo>
                <a:lnTo>
                  <a:pt x="1501" y="0"/>
                </a:lnTo>
                <a:lnTo>
                  <a:pt x="1489" y="3"/>
                </a:lnTo>
                <a:lnTo>
                  <a:pt x="1477" y="7"/>
                </a:lnTo>
                <a:lnTo>
                  <a:pt x="1466" y="10"/>
                </a:lnTo>
                <a:lnTo>
                  <a:pt x="1455" y="13"/>
                </a:lnTo>
                <a:lnTo>
                  <a:pt x="1443" y="16"/>
                </a:lnTo>
                <a:lnTo>
                  <a:pt x="1432" y="18"/>
                </a:lnTo>
                <a:lnTo>
                  <a:pt x="1409" y="25"/>
                </a:lnTo>
                <a:lnTo>
                  <a:pt x="1386" y="31"/>
                </a:lnTo>
                <a:lnTo>
                  <a:pt x="1362" y="36"/>
                </a:lnTo>
                <a:lnTo>
                  <a:pt x="1340" y="42"/>
                </a:lnTo>
                <a:lnTo>
                  <a:pt x="1317" y="48"/>
                </a:lnTo>
                <a:lnTo>
                  <a:pt x="1294" y="53"/>
                </a:lnTo>
                <a:lnTo>
                  <a:pt x="1270" y="59"/>
                </a:lnTo>
                <a:lnTo>
                  <a:pt x="1247" y="65"/>
                </a:lnTo>
                <a:lnTo>
                  <a:pt x="1221" y="71"/>
                </a:lnTo>
                <a:lnTo>
                  <a:pt x="1195" y="76"/>
                </a:lnTo>
                <a:lnTo>
                  <a:pt x="1168" y="82"/>
                </a:lnTo>
                <a:lnTo>
                  <a:pt x="1142" y="89"/>
                </a:lnTo>
                <a:lnTo>
                  <a:pt x="1165" y="81"/>
                </a:lnTo>
                <a:lnTo>
                  <a:pt x="1189" y="74"/>
                </a:lnTo>
                <a:lnTo>
                  <a:pt x="1213" y="67"/>
                </a:lnTo>
                <a:lnTo>
                  <a:pt x="1237" y="60"/>
                </a:lnTo>
                <a:lnTo>
                  <a:pt x="1261" y="55"/>
                </a:lnTo>
                <a:lnTo>
                  <a:pt x="1285" y="48"/>
                </a:lnTo>
                <a:lnTo>
                  <a:pt x="1309" y="41"/>
                </a:lnTo>
                <a:lnTo>
                  <a:pt x="1333" y="35"/>
                </a:lnTo>
                <a:lnTo>
                  <a:pt x="1358" y="28"/>
                </a:lnTo>
                <a:lnTo>
                  <a:pt x="1382" y="23"/>
                </a:lnTo>
                <a:lnTo>
                  <a:pt x="1407" y="16"/>
                </a:lnTo>
                <a:lnTo>
                  <a:pt x="1431" y="10"/>
                </a:lnTo>
                <a:lnTo>
                  <a:pt x="1436" y="9"/>
                </a:lnTo>
                <a:lnTo>
                  <a:pt x="1445" y="7"/>
                </a:lnTo>
                <a:lnTo>
                  <a:pt x="1449" y="6"/>
                </a:lnTo>
                <a:lnTo>
                  <a:pt x="1452" y="5"/>
                </a:lnTo>
                <a:lnTo>
                  <a:pt x="1455" y="2"/>
                </a:lnTo>
                <a:lnTo>
                  <a:pt x="1455" y="0"/>
                </a:lnTo>
                <a:lnTo>
                  <a:pt x="1448" y="0"/>
                </a:lnTo>
                <a:lnTo>
                  <a:pt x="1441" y="0"/>
                </a:lnTo>
                <a:lnTo>
                  <a:pt x="1435" y="1"/>
                </a:lnTo>
                <a:lnTo>
                  <a:pt x="1429" y="2"/>
                </a:lnTo>
                <a:lnTo>
                  <a:pt x="1418" y="6"/>
                </a:lnTo>
                <a:lnTo>
                  <a:pt x="1406" y="9"/>
                </a:lnTo>
                <a:lnTo>
                  <a:pt x="1395" y="11"/>
                </a:lnTo>
                <a:lnTo>
                  <a:pt x="1386" y="14"/>
                </a:lnTo>
                <a:lnTo>
                  <a:pt x="1376" y="17"/>
                </a:lnTo>
                <a:lnTo>
                  <a:pt x="1366" y="19"/>
                </a:lnTo>
                <a:lnTo>
                  <a:pt x="1356" y="22"/>
                </a:lnTo>
                <a:lnTo>
                  <a:pt x="1346" y="24"/>
                </a:lnTo>
                <a:lnTo>
                  <a:pt x="1336" y="27"/>
                </a:lnTo>
                <a:lnTo>
                  <a:pt x="1326" y="30"/>
                </a:lnTo>
                <a:lnTo>
                  <a:pt x="1315" y="33"/>
                </a:lnTo>
                <a:lnTo>
                  <a:pt x="1303" y="36"/>
                </a:lnTo>
                <a:lnTo>
                  <a:pt x="1292" y="39"/>
                </a:lnTo>
                <a:lnTo>
                  <a:pt x="1280" y="41"/>
                </a:lnTo>
                <a:lnTo>
                  <a:pt x="1270" y="44"/>
                </a:lnTo>
                <a:lnTo>
                  <a:pt x="1260" y="47"/>
                </a:lnTo>
                <a:lnTo>
                  <a:pt x="1255" y="47"/>
                </a:lnTo>
                <a:lnTo>
                  <a:pt x="1250" y="47"/>
                </a:lnTo>
                <a:lnTo>
                  <a:pt x="1246" y="48"/>
                </a:lnTo>
                <a:lnTo>
                  <a:pt x="1242" y="49"/>
                </a:lnTo>
                <a:lnTo>
                  <a:pt x="1234" y="53"/>
                </a:lnTo>
                <a:lnTo>
                  <a:pt x="1223" y="57"/>
                </a:lnTo>
                <a:lnTo>
                  <a:pt x="1214" y="58"/>
                </a:lnTo>
                <a:lnTo>
                  <a:pt x="1204" y="59"/>
                </a:lnTo>
                <a:lnTo>
                  <a:pt x="1193" y="60"/>
                </a:lnTo>
                <a:lnTo>
                  <a:pt x="1181" y="63"/>
                </a:lnTo>
                <a:lnTo>
                  <a:pt x="1171" y="65"/>
                </a:lnTo>
                <a:lnTo>
                  <a:pt x="1160" y="67"/>
                </a:lnTo>
                <a:lnTo>
                  <a:pt x="1148" y="71"/>
                </a:lnTo>
                <a:lnTo>
                  <a:pt x="1138" y="73"/>
                </a:lnTo>
                <a:lnTo>
                  <a:pt x="1127" y="76"/>
                </a:lnTo>
                <a:lnTo>
                  <a:pt x="1117" y="78"/>
                </a:lnTo>
                <a:lnTo>
                  <a:pt x="1105" y="81"/>
                </a:lnTo>
                <a:lnTo>
                  <a:pt x="1094" y="84"/>
                </a:lnTo>
                <a:lnTo>
                  <a:pt x="1082" y="86"/>
                </a:lnTo>
                <a:lnTo>
                  <a:pt x="1071" y="89"/>
                </a:lnTo>
                <a:lnTo>
                  <a:pt x="1048" y="96"/>
                </a:lnTo>
                <a:lnTo>
                  <a:pt x="1024" y="104"/>
                </a:lnTo>
                <a:lnTo>
                  <a:pt x="1002" y="113"/>
                </a:lnTo>
                <a:lnTo>
                  <a:pt x="978" y="119"/>
                </a:lnTo>
                <a:lnTo>
                  <a:pt x="967" y="123"/>
                </a:lnTo>
                <a:lnTo>
                  <a:pt x="956" y="126"/>
                </a:lnTo>
                <a:lnTo>
                  <a:pt x="951" y="126"/>
                </a:lnTo>
                <a:lnTo>
                  <a:pt x="948" y="127"/>
                </a:lnTo>
                <a:lnTo>
                  <a:pt x="944" y="129"/>
                </a:lnTo>
                <a:lnTo>
                  <a:pt x="939" y="131"/>
                </a:lnTo>
                <a:lnTo>
                  <a:pt x="928" y="134"/>
                </a:lnTo>
                <a:lnTo>
                  <a:pt x="915" y="136"/>
                </a:lnTo>
                <a:lnTo>
                  <a:pt x="913" y="136"/>
                </a:lnTo>
                <a:lnTo>
                  <a:pt x="907" y="138"/>
                </a:lnTo>
                <a:lnTo>
                  <a:pt x="905" y="138"/>
                </a:lnTo>
                <a:lnTo>
                  <a:pt x="904" y="138"/>
                </a:lnTo>
                <a:lnTo>
                  <a:pt x="903" y="136"/>
                </a:lnTo>
                <a:lnTo>
                  <a:pt x="904" y="134"/>
                </a:lnTo>
                <a:lnTo>
                  <a:pt x="889" y="134"/>
                </a:lnTo>
                <a:lnTo>
                  <a:pt x="875" y="136"/>
                </a:lnTo>
                <a:lnTo>
                  <a:pt x="863" y="141"/>
                </a:lnTo>
                <a:lnTo>
                  <a:pt x="850" y="144"/>
                </a:lnTo>
                <a:lnTo>
                  <a:pt x="840" y="146"/>
                </a:lnTo>
                <a:lnTo>
                  <a:pt x="830" y="148"/>
                </a:lnTo>
                <a:lnTo>
                  <a:pt x="817" y="150"/>
                </a:lnTo>
                <a:lnTo>
                  <a:pt x="804" y="150"/>
                </a:lnTo>
                <a:lnTo>
                  <a:pt x="863" y="134"/>
                </a:lnTo>
                <a:lnTo>
                  <a:pt x="921" y="118"/>
                </a:lnTo>
                <a:lnTo>
                  <a:pt x="979" y="104"/>
                </a:lnTo>
                <a:lnTo>
                  <a:pt x="1037" y="88"/>
                </a:lnTo>
                <a:lnTo>
                  <a:pt x="1096" y="73"/>
                </a:lnTo>
                <a:lnTo>
                  <a:pt x="1154" y="58"/>
                </a:lnTo>
                <a:lnTo>
                  <a:pt x="1212" y="43"/>
                </a:lnTo>
                <a:lnTo>
                  <a:pt x="1271" y="30"/>
                </a:lnTo>
                <a:lnTo>
                  <a:pt x="1287" y="25"/>
                </a:lnTo>
                <a:lnTo>
                  <a:pt x="1303" y="22"/>
                </a:lnTo>
                <a:lnTo>
                  <a:pt x="1319" y="18"/>
                </a:lnTo>
                <a:lnTo>
                  <a:pt x="1334" y="16"/>
                </a:lnTo>
                <a:lnTo>
                  <a:pt x="1346" y="11"/>
                </a:lnTo>
                <a:lnTo>
                  <a:pt x="1360" y="9"/>
                </a:lnTo>
                <a:lnTo>
                  <a:pt x="1375" y="8"/>
                </a:lnTo>
                <a:lnTo>
                  <a:pt x="1389" y="7"/>
                </a:lnTo>
                <a:lnTo>
                  <a:pt x="1389" y="8"/>
                </a:lnTo>
                <a:lnTo>
                  <a:pt x="1390" y="8"/>
                </a:lnTo>
                <a:lnTo>
                  <a:pt x="1391" y="8"/>
                </a:lnTo>
                <a:lnTo>
                  <a:pt x="1392" y="7"/>
                </a:lnTo>
                <a:lnTo>
                  <a:pt x="1393" y="7"/>
                </a:lnTo>
                <a:lnTo>
                  <a:pt x="1393" y="6"/>
                </a:lnTo>
                <a:lnTo>
                  <a:pt x="1392" y="6"/>
                </a:lnTo>
                <a:lnTo>
                  <a:pt x="1390" y="6"/>
                </a:lnTo>
                <a:lnTo>
                  <a:pt x="1392" y="3"/>
                </a:lnTo>
                <a:lnTo>
                  <a:pt x="1394" y="0"/>
                </a:lnTo>
                <a:lnTo>
                  <a:pt x="1383" y="0"/>
                </a:lnTo>
                <a:lnTo>
                  <a:pt x="1373" y="0"/>
                </a:lnTo>
                <a:lnTo>
                  <a:pt x="1361" y="0"/>
                </a:lnTo>
                <a:lnTo>
                  <a:pt x="1350" y="0"/>
                </a:lnTo>
                <a:lnTo>
                  <a:pt x="1341" y="1"/>
                </a:lnTo>
                <a:lnTo>
                  <a:pt x="1330" y="3"/>
                </a:lnTo>
                <a:lnTo>
                  <a:pt x="1321" y="7"/>
                </a:lnTo>
                <a:lnTo>
                  <a:pt x="1312" y="10"/>
                </a:lnTo>
                <a:lnTo>
                  <a:pt x="1292" y="15"/>
                </a:lnTo>
                <a:lnTo>
                  <a:pt x="1271" y="18"/>
                </a:lnTo>
                <a:lnTo>
                  <a:pt x="1251" y="22"/>
                </a:lnTo>
                <a:lnTo>
                  <a:pt x="1231" y="24"/>
                </a:lnTo>
                <a:lnTo>
                  <a:pt x="1251" y="18"/>
                </a:lnTo>
                <a:lnTo>
                  <a:pt x="1271" y="13"/>
                </a:lnTo>
                <a:lnTo>
                  <a:pt x="1292" y="7"/>
                </a:lnTo>
                <a:lnTo>
                  <a:pt x="1312" y="0"/>
                </a:lnTo>
                <a:lnTo>
                  <a:pt x="1301" y="0"/>
                </a:lnTo>
                <a:lnTo>
                  <a:pt x="1289" y="0"/>
                </a:lnTo>
                <a:lnTo>
                  <a:pt x="1279" y="0"/>
                </a:lnTo>
                <a:lnTo>
                  <a:pt x="1268" y="0"/>
                </a:lnTo>
                <a:lnTo>
                  <a:pt x="1258" y="0"/>
                </a:lnTo>
                <a:lnTo>
                  <a:pt x="1249" y="2"/>
                </a:lnTo>
                <a:lnTo>
                  <a:pt x="1237" y="5"/>
                </a:lnTo>
                <a:lnTo>
                  <a:pt x="1226" y="8"/>
                </a:lnTo>
                <a:lnTo>
                  <a:pt x="1205" y="14"/>
                </a:lnTo>
                <a:lnTo>
                  <a:pt x="1185" y="18"/>
                </a:lnTo>
                <a:lnTo>
                  <a:pt x="1164" y="23"/>
                </a:lnTo>
                <a:lnTo>
                  <a:pt x="1144" y="27"/>
                </a:lnTo>
                <a:lnTo>
                  <a:pt x="1104" y="35"/>
                </a:lnTo>
                <a:lnTo>
                  <a:pt x="1064" y="43"/>
                </a:lnTo>
                <a:lnTo>
                  <a:pt x="1024" y="51"/>
                </a:lnTo>
                <a:lnTo>
                  <a:pt x="984" y="60"/>
                </a:lnTo>
                <a:lnTo>
                  <a:pt x="973" y="58"/>
                </a:lnTo>
                <a:lnTo>
                  <a:pt x="996" y="52"/>
                </a:lnTo>
                <a:lnTo>
                  <a:pt x="1017" y="47"/>
                </a:lnTo>
                <a:lnTo>
                  <a:pt x="1039" y="41"/>
                </a:lnTo>
                <a:lnTo>
                  <a:pt x="1062" y="36"/>
                </a:lnTo>
                <a:lnTo>
                  <a:pt x="1072" y="34"/>
                </a:lnTo>
                <a:lnTo>
                  <a:pt x="1082" y="32"/>
                </a:lnTo>
                <a:lnTo>
                  <a:pt x="1093" y="31"/>
                </a:lnTo>
                <a:lnTo>
                  <a:pt x="1103" y="30"/>
                </a:lnTo>
                <a:lnTo>
                  <a:pt x="1114" y="27"/>
                </a:lnTo>
                <a:lnTo>
                  <a:pt x="1126" y="25"/>
                </a:lnTo>
                <a:lnTo>
                  <a:pt x="1137" y="22"/>
                </a:lnTo>
                <a:lnTo>
                  <a:pt x="1147" y="18"/>
                </a:lnTo>
                <a:lnTo>
                  <a:pt x="1159" y="16"/>
                </a:lnTo>
                <a:lnTo>
                  <a:pt x="1169" y="13"/>
                </a:lnTo>
                <a:lnTo>
                  <a:pt x="1179" y="10"/>
                </a:lnTo>
                <a:lnTo>
                  <a:pt x="1189" y="7"/>
                </a:lnTo>
                <a:lnTo>
                  <a:pt x="1195" y="7"/>
                </a:lnTo>
                <a:lnTo>
                  <a:pt x="1201" y="5"/>
                </a:lnTo>
                <a:lnTo>
                  <a:pt x="1202" y="3"/>
                </a:lnTo>
                <a:lnTo>
                  <a:pt x="1202" y="2"/>
                </a:lnTo>
                <a:lnTo>
                  <a:pt x="1202" y="1"/>
                </a:lnTo>
                <a:lnTo>
                  <a:pt x="1200" y="1"/>
                </a:lnTo>
                <a:lnTo>
                  <a:pt x="1196" y="0"/>
                </a:lnTo>
                <a:lnTo>
                  <a:pt x="1193" y="0"/>
                </a:lnTo>
                <a:lnTo>
                  <a:pt x="1169" y="0"/>
                </a:lnTo>
                <a:lnTo>
                  <a:pt x="1145" y="0"/>
                </a:lnTo>
                <a:lnTo>
                  <a:pt x="1122" y="0"/>
                </a:lnTo>
                <a:lnTo>
                  <a:pt x="1098" y="0"/>
                </a:lnTo>
                <a:lnTo>
                  <a:pt x="1087" y="0"/>
                </a:lnTo>
                <a:lnTo>
                  <a:pt x="1076" y="0"/>
                </a:lnTo>
                <a:lnTo>
                  <a:pt x="1064" y="0"/>
                </a:lnTo>
                <a:lnTo>
                  <a:pt x="1053" y="0"/>
                </a:lnTo>
                <a:lnTo>
                  <a:pt x="1041" y="0"/>
                </a:lnTo>
                <a:lnTo>
                  <a:pt x="1030" y="0"/>
                </a:lnTo>
                <a:lnTo>
                  <a:pt x="1017" y="1"/>
                </a:lnTo>
                <a:lnTo>
                  <a:pt x="1006" y="3"/>
                </a:lnTo>
                <a:lnTo>
                  <a:pt x="974" y="13"/>
                </a:lnTo>
                <a:lnTo>
                  <a:pt x="941" y="22"/>
                </a:lnTo>
                <a:lnTo>
                  <a:pt x="908" y="30"/>
                </a:lnTo>
                <a:lnTo>
                  <a:pt x="876" y="38"/>
                </a:lnTo>
                <a:lnTo>
                  <a:pt x="858" y="34"/>
                </a:lnTo>
                <a:lnTo>
                  <a:pt x="880" y="28"/>
                </a:lnTo>
                <a:lnTo>
                  <a:pt x="901" y="24"/>
                </a:lnTo>
                <a:lnTo>
                  <a:pt x="922" y="18"/>
                </a:lnTo>
                <a:lnTo>
                  <a:pt x="944" y="13"/>
                </a:lnTo>
                <a:lnTo>
                  <a:pt x="954" y="10"/>
                </a:lnTo>
                <a:lnTo>
                  <a:pt x="964" y="8"/>
                </a:lnTo>
                <a:lnTo>
                  <a:pt x="969" y="7"/>
                </a:lnTo>
                <a:lnTo>
                  <a:pt x="973" y="5"/>
                </a:lnTo>
                <a:lnTo>
                  <a:pt x="974" y="2"/>
                </a:lnTo>
                <a:lnTo>
                  <a:pt x="973" y="1"/>
                </a:lnTo>
                <a:lnTo>
                  <a:pt x="972" y="1"/>
                </a:lnTo>
                <a:lnTo>
                  <a:pt x="970" y="0"/>
                </a:lnTo>
                <a:lnTo>
                  <a:pt x="964" y="0"/>
                </a:lnTo>
                <a:lnTo>
                  <a:pt x="961" y="0"/>
                </a:lnTo>
                <a:lnTo>
                  <a:pt x="949" y="1"/>
                </a:lnTo>
                <a:lnTo>
                  <a:pt x="937" y="3"/>
                </a:lnTo>
                <a:lnTo>
                  <a:pt x="911" y="10"/>
                </a:lnTo>
                <a:lnTo>
                  <a:pt x="884" y="16"/>
                </a:lnTo>
                <a:lnTo>
                  <a:pt x="858" y="21"/>
                </a:lnTo>
                <a:lnTo>
                  <a:pt x="832" y="24"/>
                </a:lnTo>
                <a:lnTo>
                  <a:pt x="843" y="22"/>
                </a:lnTo>
                <a:lnTo>
                  <a:pt x="854" y="18"/>
                </a:lnTo>
                <a:lnTo>
                  <a:pt x="865" y="15"/>
                </a:lnTo>
                <a:lnTo>
                  <a:pt x="876" y="13"/>
                </a:lnTo>
                <a:lnTo>
                  <a:pt x="887" y="9"/>
                </a:lnTo>
                <a:lnTo>
                  <a:pt x="897" y="7"/>
                </a:lnTo>
                <a:lnTo>
                  <a:pt x="901" y="6"/>
                </a:lnTo>
                <a:lnTo>
                  <a:pt x="905" y="3"/>
                </a:lnTo>
                <a:lnTo>
                  <a:pt x="905" y="2"/>
                </a:lnTo>
                <a:lnTo>
                  <a:pt x="904" y="1"/>
                </a:lnTo>
                <a:lnTo>
                  <a:pt x="901" y="0"/>
                </a:lnTo>
                <a:lnTo>
                  <a:pt x="898" y="0"/>
                </a:lnTo>
                <a:lnTo>
                  <a:pt x="892" y="0"/>
                </a:lnTo>
                <a:lnTo>
                  <a:pt x="889" y="0"/>
                </a:lnTo>
                <a:lnTo>
                  <a:pt x="876" y="0"/>
                </a:lnTo>
                <a:lnTo>
                  <a:pt x="865" y="0"/>
                </a:lnTo>
                <a:lnTo>
                  <a:pt x="855" y="0"/>
                </a:lnTo>
                <a:lnTo>
                  <a:pt x="844" y="0"/>
                </a:lnTo>
                <a:lnTo>
                  <a:pt x="832" y="2"/>
                </a:lnTo>
                <a:lnTo>
                  <a:pt x="821" y="5"/>
                </a:lnTo>
                <a:lnTo>
                  <a:pt x="808" y="8"/>
                </a:lnTo>
                <a:lnTo>
                  <a:pt x="797" y="10"/>
                </a:lnTo>
                <a:lnTo>
                  <a:pt x="784" y="14"/>
                </a:lnTo>
                <a:lnTo>
                  <a:pt x="772" y="17"/>
                </a:lnTo>
                <a:lnTo>
                  <a:pt x="755" y="14"/>
                </a:lnTo>
                <a:lnTo>
                  <a:pt x="742" y="10"/>
                </a:lnTo>
                <a:lnTo>
                  <a:pt x="733" y="9"/>
                </a:lnTo>
                <a:lnTo>
                  <a:pt x="731" y="8"/>
                </a:lnTo>
                <a:lnTo>
                  <a:pt x="738" y="7"/>
                </a:lnTo>
                <a:lnTo>
                  <a:pt x="745" y="7"/>
                </a:lnTo>
                <a:lnTo>
                  <a:pt x="751" y="3"/>
                </a:lnTo>
                <a:lnTo>
                  <a:pt x="758" y="0"/>
                </a:lnTo>
                <a:lnTo>
                  <a:pt x="768" y="0"/>
                </a:lnTo>
                <a:lnTo>
                  <a:pt x="777" y="0"/>
                </a:lnTo>
                <a:lnTo>
                  <a:pt x="789" y="0"/>
                </a:lnTo>
                <a:lnTo>
                  <a:pt x="799" y="0"/>
                </a:lnTo>
                <a:lnTo>
                  <a:pt x="767" y="9"/>
                </a:lnTo>
                <a:lnTo>
                  <a:pt x="735" y="17"/>
                </a:lnTo>
                <a:lnTo>
                  <a:pt x="703" y="24"/>
                </a:lnTo>
                <a:lnTo>
                  <a:pt x="671" y="32"/>
                </a:lnTo>
                <a:lnTo>
                  <a:pt x="656" y="35"/>
                </a:lnTo>
                <a:lnTo>
                  <a:pt x="640" y="39"/>
                </a:lnTo>
                <a:lnTo>
                  <a:pt x="623" y="43"/>
                </a:lnTo>
                <a:lnTo>
                  <a:pt x="607" y="47"/>
                </a:lnTo>
                <a:lnTo>
                  <a:pt x="591" y="50"/>
                </a:lnTo>
                <a:lnTo>
                  <a:pt x="575" y="55"/>
                </a:lnTo>
                <a:lnTo>
                  <a:pt x="569" y="56"/>
                </a:lnTo>
                <a:lnTo>
                  <a:pt x="562" y="58"/>
                </a:lnTo>
                <a:lnTo>
                  <a:pt x="560" y="58"/>
                </a:lnTo>
                <a:lnTo>
                  <a:pt x="557" y="59"/>
                </a:lnTo>
                <a:lnTo>
                  <a:pt x="554" y="58"/>
                </a:lnTo>
                <a:lnTo>
                  <a:pt x="552" y="57"/>
                </a:lnTo>
                <a:lnTo>
                  <a:pt x="575" y="52"/>
                </a:lnTo>
                <a:lnTo>
                  <a:pt x="596" y="47"/>
                </a:lnTo>
                <a:lnTo>
                  <a:pt x="619" y="41"/>
                </a:lnTo>
                <a:lnTo>
                  <a:pt x="641" y="34"/>
                </a:lnTo>
                <a:lnTo>
                  <a:pt x="653" y="31"/>
                </a:lnTo>
                <a:lnTo>
                  <a:pt x="665" y="28"/>
                </a:lnTo>
                <a:lnTo>
                  <a:pt x="676" y="25"/>
                </a:lnTo>
                <a:lnTo>
                  <a:pt x="689" y="22"/>
                </a:lnTo>
                <a:lnTo>
                  <a:pt x="701" y="18"/>
                </a:lnTo>
                <a:lnTo>
                  <a:pt x="714" y="15"/>
                </a:lnTo>
                <a:lnTo>
                  <a:pt x="718" y="14"/>
                </a:lnTo>
                <a:lnTo>
                  <a:pt x="723" y="13"/>
                </a:lnTo>
                <a:lnTo>
                  <a:pt x="727" y="11"/>
                </a:lnTo>
                <a:lnTo>
                  <a:pt x="730" y="9"/>
                </a:lnTo>
                <a:lnTo>
                  <a:pt x="730" y="9"/>
                </a:lnTo>
                <a:lnTo>
                  <a:pt x="728" y="8"/>
                </a:lnTo>
                <a:lnTo>
                  <a:pt x="771" y="17"/>
                </a:lnTo>
                <a:lnTo>
                  <a:pt x="740" y="24"/>
                </a:lnTo>
                <a:lnTo>
                  <a:pt x="708" y="32"/>
                </a:lnTo>
                <a:lnTo>
                  <a:pt x="676" y="39"/>
                </a:lnTo>
                <a:lnTo>
                  <a:pt x="645" y="47"/>
                </a:lnTo>
                <a:lnTo>
                  <a:pt x="600" y="58"/>
                </a:lnTo>
                <a:lnTo>
                  <a:pt x="554" y="69"/>
                </a:lnTo>
                <a:lnTo>
                  <a:pt x="510" y="82"/>
                </a:lnTo>
                <a:lnTo>
                  <a:pt x="464" y="93"/>
                </a:lnTo>
                <a:lnTo>
                  <a:pt x="419" y="105"/>
                </a:lnTo>
                <a:lnTo>
                  <a:pt x="373" y="116"/>
                </a:lnTo>
                <a:lnTo>
                  <a:pt x="329" y="127"/>
                </a:lnTo>
                <a:lnTo>
                  <a:pt x="283" y="139"/>
                </a:lnTo>
                <a:lnTo>
                  <a:pt x="258" y="144"/>
                </a:lnTo>
                <a:lnTo>
                  <a:pt x="233" y="151"/>
                </a:lnTo>
                <a:lnTo>
                  <a:pt x="208" y="157"/>
                </a:lnTo>
                <a:lnTo>
                  <a:pt x="183" y="163"/>
                </a:lnTo>
                <a:lnTo>
                  <a:pt x="170" y="166"/>
                </a:lnTo>
                <a:lnTo>
                  <a:pt x="157" y="169"/>
                </a:lnTo>
                <a:lnTo>
                  <a:pt x="143" y="172"/>
                </a:lnTo>
                <a:lnTo>
                  <a:pt x="131" y="175"/>
                </a:lnTo>
                <a:lnTo>
                  <a:pt x="120" y="179"/>
                </a:lnTo>
                <a:lnTo>
                  <a:pt x="108" y="181"/>
                </a:lnTo>
                <a:lnTo>
                  <a:pt x="102" y="182"/>
                </a:lnTo>
                <a:lnTo>
                  <a:pt x="96" y="183"/>
                </a:lnTo>
                <a:lnTo>
                  <a:pt x="90" y="183"/>
                </a:lnTo>
                <a:lnTo>
                  <a:pt x="85" y="182"/>
                </a:lnTo>
                <a:lnTo>
                  <a:pt x="127" y="169"/>
                </a:lnTo>
                <a:lnTo>
                  <a:pt x="170" y="158"/>
                </a:lnTo>
                <a:lnTo>
                  <a:pt x="213" y="146"/>
                </a:lnTo>
                <a:lnTo>
                  <a:pt x="256" y="134"/>
                </a:lnTo>
                <a:lnTo>
                  <a:pt x="298" y="124"/>
                </a:lnTo>
                <a:lnTo>
                  <a:pt x="341" y="113"/>
                </a:lnTo>
                <a:lnTo>
                  <a:pt x="385" y="101"/>
                </a:lnTo>
                <a:lnTo>
                  <a:pt x="428" y="91"/>
                </a:lnTo>
                <a:lnTo>
                  <a:pt x="421" y="89"/>
                </a:lnTo>
                <a:lnTo>
                  <a:pt x="415" y="86"/>
                </a:lnTo>
                <a:lnTo>
                  <a:pt x="423" y="83"/>
                </a:lnTo>
                <a:lnTo>
                  <a:pt x="432" y="81"/>
                </a:lnTo>
                <a:lnTo>
                  <a:pt x="440" y="78"/>
                </a:lnTo>
                <a:lnTo>
                  <a:pt x="450" y="76"/>
                </a:lnTo>
                <a:lnTo>
                  <a:pt x="460" y="74"/>
                </a:lnTo>
                <a:lnTo>
                  <a:pt x="470" y="72"/>
                </a:lnTo>
                <a:lnTo>
                  <a:pt x="480" y="68"/>
                </a:lnTo>
                <a:lnTo>
                  <a:pt x="491" y="66"/>
                </a:lnTo>
                <a:lnTo>
                  <a:pt x="510" y="60"/>
                </a:lnTo>
                <a:lnTo>
                  <a:pt x="530" y="56"/>
                </a:lnTo>
                <a:lnTo>
                  <a:pt x="550" y="50"/>
                </a:lnTo>
                <a:lnTo>
                  <a:pt x="570" y="46"/>
                </a:lnTo>
                <a:lnTo>
                  <a:pt x="590" y="40"/>
                </a:lnTo>
                <a:lnTo>
                  <a:pt x="610" y="35"/>
                </a:lnTo>
                <a:lnTo>
                  <a:pt x="631" y="30"/>
                </a:lnTo>
                <a:lnTo>
                  <a:pt x="650" y="25"/>
                </a:lnTo>
                <a:lnTo>
                  <a:pt x="660" y="23"/>
                </a:lnTo>
                <a:lnTo>
                  <a:pt x="670" y="21"/>
                </a:lnTo>
                <a:lnTo>
                  <a:pt x="681" y="18"/>
                </a:lnTo>
                <a:lnTo>
                  <a:pt x="691" y="15"/>
                </a:lnTo>
                <a:lnTo>
                  <a:pt x="701" y="13"/>
                </a:lnTo>
                <a:lnTo>
                  <a:pt x="711" y="10"/>
                </a:lnTo>
                <a:lnTo>
                  <a:pt x="716" y="9"/>
                </a:lnTo>
                <a:lnTo>
                  <a:pt x="719" y="8"/>
                </a:lnTo>
                <a:lnTo>
                  <a:pt x="724" y="7"/>
                </a:lnTo>
                <a:lnTo>
                  <a:pt x="728" y="8"/>
                </a:lnTo>
                <a:lnTo>
                  <a:pt x="732" y="5"/>
                </a:lnTo>
                <a:lnTo>
                  <a:pt x="736" y="2"/>
                </a:lnTo>
                <a:lnTo>
                  <a:pt x="731" y="0"/>
                </a:lnTo>
                <a:lnTo>
                  <a:pt x="718" y="0"/>
                </a:lnTo>
                <a:lnTo>
                  <a:pt x="706" y="0"/>
                </a:lnTo>
                <a:lnTo>
                  <a:pt x="698" y="0"/>
                </a:lnTo>
                <a:lnTo>
                  <a:pt x="687" y="0"/>
                </a:lnTo>
                <a:lnTo>
                  <a:pt x="676" y="0"/>
                </a:lnTo>
                <a:lnTo>
                  <a:pt x="664" y="0"/>
                </a:lnTo>
                <a:lnTo>
                  <a:pt x="652" y="0"/>
                </a:lnTo>
                <a:lnTo>
                  <a:pt x="642" y="3"/>
                </a:lnTo>
                <a:lnTo>
                  <a:pt x="632" y="7"/>
                </a:lnTo>
                <a:lnTo>
                  <a:pt x="623" y="10"/>
                </a:lnTo>
                <a:lnTo>
                  <a:pt x="612" y="14"/>
                </a:lnTo>
                <a:lnTo>
                  <a:pt x="570" y="25"/>
                </a:lnTo>
                <a:lnTo>
                  <a:pt x="527" y="35"/>
                </a:lnTo>
                <a:lnTo>
                  <a:pt x="485" y="47"/>
                </a:lnTo>
                <a:lnTo>
                  <a:pt x="443" y="58"/>
                </a:lnTo>
                <a:lnTo>
                  <a:pt x="402" y="71"/>
                </a:lnTo>
                <a:lnTo>
                  <a:pt x="361" y="84"/>
                </a:lnTo>
                <a:lnTo>
                  <a:pt x="320" y="96"/>
                </a:lnTo>
                <a:lnTo>
                  <a:pt x="278" y="108"/>
                </a:lnTo>
                <a:lnTo>
                  <a:pt x="236" y="118"/>
                </a:lnTo>
                <a:lnTo>
                  <a:pt x="193" y="130"/>
                </a:lnTo>
                <a:lnTo>
                  <a:pt x="150" y="140"/>
                </a:lnTo>
                <a:lnTo>
                  <a:pt x="108" y="151"/>
                </a:lnTo>
                <a:lnTo>
                  <a:pt x="84" y="157"/>
                </a:lnTo>
                <a:lnTo>
                  <a:pt x="60" y="164"/>
                </a:lnTo>
                <a:lnTo>
                  <a:pt x="36" y="169"/>
                </a:lnTo>
                <a:lnTo>
                  <a:pt x="11" y="175"/>
                </a:lnTo>
                <a:lnTo>
                  <a:pt x="8" y="176"/>
                </a:lnTo>
                <a:lnTo>
                  <a:pt x="6" y="176"/>
                </a:lnTo>
                <a:lnTo>
                  <a:pt x="2" y="177"/>
                </a:lnTo>
                <a:lnTo>
                  <a:pt x="1" y="180"/>
                </a:lnTo>
                <a:lnTo>
                  <a:pt x="0" y="185"/>
                </a:lnTo>
                <a:lnTo>
                  <a:pt x="1" y="192"/>
                </a:lnTo>
                <a:lnTo>
                  <a:pt x="1" y="205"/>
                </a:lnTo>
                <a:lnTo>
                  <a:pt x="1" y="217"/>
                </a:lnTo>
                <a:lnTo>
                  <a:pt x="1" y="231"/>
                </a:lnTo>
                <a:lnTo>
                  <a:pt x="1" y="243"/>
                </a:lnTo>
                <a:lnTo>
                  <a:pt x="1" y="257"/>
                </a:lnTo>
                <a:lnTo>
                  <a:pt x="1" y="271"/>
                </a:lnTo>
                <a:lnTo>
                  <a:pt x="38" y="260"/>
                </a:lnTo>
                <a:lnTo>
                  <a:pt x="75" y="249"/>
                </a:lnTo>
                <a:lnTo>
                  <a:pt x="112" y="239"/>
                </a:lnTo>
                <a:lnTo>
                  <a:pt x="149" y="230"/>
                </a:lnTo>
                <a:lnTo>
                  <a:pt x="167" y="225"/>
                </a:lnTo>
                <a:lnTo>
                  <a:pt x="187" y="221"/>
                </a:lnTo>
                <a:lnTo>
                  <a:pt x="206" y="216"/>
                </a:lnTo>
                <a:lnTo>
                  <a:pt x="225" y="212"/>
                </a:lnTo>
                <a:lnTo>
                  <a:pt x="240" y="207"/>
                </a:lnTo>
                <a:lnTo>
                  <a:pt x="256" y="202"/>
                </a:lnTo>
                <a:lnTo>
                  <a:pt x="272" y="199"/>
                </a:lnTo>
                <a:lnTo>
                  <a:pt x="288" y="198"/>
                </a:lnTo>
                <a:lnTo>
                  <a:pt x="274" y="202"/>
                </a:lnTo>
                <a:lnTo>
                  <a:pt x="259" y="206"/>
                </a:lnTo>
                <a:lnTo>
                  <a:pt x="250" y="208"/>
                </a:lnTo>
                <a:lnTo>
                  <a:pt x="242" y="212"/>
                </a:lnTo>
                <a:lnTo>
                  <a:pt x="233" y="214"/>
                </a:lnTo>
                <a:lnTo>
                  <a:pt x="225" y="216"/>
                </a:lnTo>
                <a:lnTo>
                  <a:pt x="231" y="217"/>
                </a:lnTo>
                <a:lnTo>
                  <a:pt x="241" y="215"/>
                </a:lnTo>
                <a:lnTo>
                  <a:pt x="252" y="213"/>
                </a:lnTo>
                <a:lnTo>
                  <a:pt x="258" y="210"/>
                </a:lnTo>
                <a:lnTo>
                  <a:pt x="267" y="208"/>
                </a:lnTo>
                <a:lnTo>
                  <a:pt x="277" y="207"/>
                </a:lnTo>
                <a:lnTo>
                  <a:pt x="286" y="205"/>
                </a:lnTo>
                <a:lnTo>
                  <a:pt x="294" y="202"/>
                </a:lnTo>
                <a:lnTo>
                  <a:pt x="311" y="199"/>
                </a:lnTo>
                <a:lnTo>
                  <a:pt x="328" y="194"/>
                </a:lnTo>
                <a:lnTo>
                  <a:pt x="337" y="192"/>
                </a:lnTo>
                <a:lnTo>
                  <a:pt x="346" y="190"/>
                </a:lnTo>
                <a:lnTo>
                  <a:pt x="349" y="190"/>
                </a:lnTo>
                <a:lnTo>
                  <a:pt x="354" y="189"/>
                </a:lnTo>
                <a:lnTo>
                  <a:pt x="359" y="188"/>
                </a:lnTo>
                <a:lnTo>
                  <a:pt x="362" y="189"/>
                </a:lnTo>
                <a:lnTo>
                  <a:pt x="323" y="199"/>
                </a:lnTo>
                <a:lnTo>
                  <a:pt x="286" y="210"/>
                </a:lnTo>
                <a:lnTo>
                  <a:pt x="248" y="221"/>
                </a:lnTo>
                <a:lnTo>
                  <a:pt x="211" y="231"/>
                </a:lnTo>
                <a:lnTo>
                  <a:pt x="170" y="242"/>
                </a:lnTo>
                <a:lnTo>
                  <a:pt x="130" y="252"/>
                </a:lnTo>
                <a:lnTo>
                  <a:pt x="89" y="263"/>
                </a:lnTo>
                <a:lnTo>
                  <a:pt x="49" y="273"/>
                </a:lnTo>
                <a:lnTo>
                  <a:pt x="39" y="275"/>
                </a:lnTo>
                <a:lnTo>
                  <a:pt x="27" y="279"/>
                </a:lnTo>
                <a:lnTo>
                  <a:pt x="16" y="281"/>
                </a:lnTo>
                <a:lnTo>
                  <a:pt x="3" y="284"/>
                </a:lnTo>
                <a:lnTo>
                  <a:pt x="2" y="284"/>
                </a:lnTo>
                <a:lnTo>
                  <a:pt x="1" y="287"/>
                </a:lnTo>
                <a:lnTo>
                  <a:pt x="1" y="290"/>
                </a:lnTo>
                <a:lnTo>
                  <a:pt x="1" y="293"/>
                </a:lnTo>
                <a:lnTo>
                  <a:pt x="1" y="299"/>
                </a:lnTo>
                <a:lnTo>
                  <a:pt x="1" y="304"/>
                </a:lnTo>
                <a:lnTo>
                  <a:pt x="1" y="317"/>
                </a:lnTo>
                <a:lnTo>
                  <a:pt x="1" y="330"/>
                </a:lnTo>
                <a:lnTo>
                  <a:pt x="10" y="327"/>
                </a:lnTo>
                <a:lnTo>
                  <a:pt x="19" y="326"/>
                </a:lnTo>
                <a:lnTo>
                  <a:pt x="27" y="324"/>
                </a:lnTo>
                <a:lnTo>
                  <a:pt x="36" y="323"/>
                </a:lnTo>
                <a:lnTo>
                  <a:pt x="43" y="321"/>
                </a:lnTo>
                <a:lnTo>
                  <a:pt x="50" y="318"/>
                </a:lnTo>
                <a:lnTo>
                  <a:pt x="53" y="317"/>
                </a:lnTo>
                <a:lnTo>
                  <a:pt x="57" y="317"/>
                </a:lnTo>
                <a:lnTo>
                  <a:pt x="60" y="318"/>
                </a:lnTo>
                <a:lnTo>
                  <a:pt x="63" y="320"/>
                </a:lnTo>
                <a:lnTo>
                  <a:pt x="66" y="322"/>
                </a:lnTo>
                <a:lnTo>
                  <a:pt x="67" y="322"/>
                </a:lnTo>
                <a:lnTo>
                  <a:pt x="69" y="322"/>
                </a:lnTo>
                <a:lnTo>
                  <a:pt x="73" y="322"/>
                </a:lnTo>
                <a:lnTo>
                  <a:pt x="81" y="320"/>
                </a:lnTo>
                <a:lnTo>
                  <a:pt x="89" y="318"/>
                </a:lnTo>
                <a:lnTo>
                  <a:pt x="99" y="316"/>
                </a:lnTo>
                <a:lnTo>
                  <a:pt x="108" y="314"/>
                </a:lnTo>
                <a:lnTo>
                  <a:pt x="118" y="313"/>
                </a:lnTo>
                <a:lnTo>
                  <a:pt x="129" y="310"/>
                </a:lnTo>
                <a:lnTo>
                  <a:pt x="113" y="316"/>
                </a:lnTo>
                <a:lnTo>
                  <a:pt x="96" y="322"/>
                </a:lnTo>
                <a:lnTo>
                  <a:pt x="80" y="326"/>
                </a:lnTo>
                <a:lnTo>
                  <a:pt x="64" y="331"/>
                </a:lnTo>
                <a:lnTo>
                  <a:pt x="48" y="335"/>
                </a:lnTo>
                <a:lnTo>
                  <a:pt x="32" y="340"/>
                </a:lnTo>
                <a:lnTo>
                  <a:pt x="23" y="342"/>
                </a:lnTo>
                <a:lnTo>
                  <a:pt x="13" y="345"/>
                </a:lnTo>
                <a:lnTo>
                  <a:pt x="8" y="346"/>
                </a:lnTo>
                <a:lnTo>
                  <a:pt x="3" y="347"/>
                </a:lnTo>
                <a:lnTo>
                  <a:pt x="2" y="347"/>
                </a:lnTo>
                <a:lnTo>
                  <a:pt x="1" y="348"/>
                </a:lnTo>
                <a:lnTo>
                  <a:pt x="1" y="349"/>
                </a:lnTo>
                <a:lnTo>
                  <a:pt x="1" y="352"/>
                </a:lnTo>
                <a:lnTo>
                  <a:pt x="49" y="340"/>
                </a:lnTo>
                <a:lnTo>
                  <a:pt x="97" y="327"/>
                </a:lnTo>
                <a:lnTo>
                  <a:pt x="145" y="315"/>
                </a:lnTo>
                <a:lnTo>
                  <a:pt x="192" y="302"/>
                </a:lnTo>
                <a:lnTo>
                  <a:pt x="240" y="290"/>
                </a:lnTo>
                <a:lnTo>
                  <a:pt x="289" y="279"/>
                </a:lnTo>
                <a:lnTo>
                  <a:pt x="337" y="266"/>
                </a:lnTo>
                <a:lnTo>
                  <a:pt x="385" y="255"/>
                </a:lnTo>
                <a:lnTo>
                  <a:pt x="398" y="251"/>
                </a:lnTo>
                <a:lnTo>
                  <a:pt x="412" y="249"/>
                </a:lnTo>
                <a:lnTo>
                  <a:pt x="425" y="246"/>
                </a:lnTo>
                <a:lnTo>
                  <a:pt x="438" y="242"/>
                </a:lnTo>
                <a:lnTo>
                  <a:pt x="452" y="239"/>
                </a:lnTo>
                <a:lnTo>
                  <a:pt x="467" y="235"/>
                </a:lnTo>
                <a:lnTo>
                  <a:pt x="471" y="234"/>
                </a:lnTo>
                <a:lnTo>
                  <a:pt x="477" y="233"/>
                </a:lnTo>
                <a:lnTo>
                  <a:pt x="481" y="233"/>
                </a:lnTo>
                <a:lnTo>
                  <a:pt x="487" y="233"/>
                </a:lnTo>
                <a:lnTo>
                  <a:pt x="471" y="240"/>
                </a:lnTo>
                <a:lnTo>
                  <a:pt x="454" y="244"/>
                </a:lnTo>
                <a:lnTo>
                  <a:pt x="440" y="248"/>
                </a:lnTo>
                <a:lnTo>
                  <a:pt x="426" y="252"/>
                </a:lnTo>
                <a:lnTo>
                  <a:pt x="406" y="258"/>
                </a:lnTo>
                <a:lnTo>
                  <a:pt x="387" y="263"/>
                </a:lnTo>
                <a:lnTo>
                  <a:pt x="368" y="268"/>
                </a:lnTo>
                <a:lnTo>
                  <a:pt x="347" y="273"/>
                </a:lnTo>
                <a:lnTo>
                  <a:pt x="351" y="275"/>
                </a:lnTo>
                <a:lnTo>
                  <a:pt x="354" y="274"/>
                </a:lnTo>
                <a:lnTo>
                  <a:pt x="359" y="273"/>
                </a:lnTo>
                <a:lnTo>
                  <a:pt x="362" y="272"/>
                </a:lnTo>
                <a:lnTo>
                  <a:pt x="371" y="269"/>
                </a:lnTo>
                <a:lnTo>
                  <a:pt x="380" y="268"/>
                </a:lnTo>
                <a:lnTo>
                  <a:pt x="389" y="266"/>
                </a:lnTo>
                <a:lnTo>
                  <a:pt x="397" y="264"/>
                </a:lnTo>
                <a:lnTo>
                  <a:pt x="406" y="262"/>
                </a:lnTo>
                <a:lnTo>
                  <a:pt x="415" y="259"/>
                </a:lnTo>
                <a:lnTo>
                  <a:pt x="431" y="255"/>
                </a:lnTo>
                <a:lnTo>
                  <a:pt x="446" y="251"/>
                </a:lnTo>
                <a:lnTo>
                  <a:pt x="462" y="248"/>
                </a:lnTo>
                <a:lnTo>
                  <a:pt x="478" y="243"/>
                </a:lnTo>
                <a:lnTo>
                  <a:pt x="513" y="235"/>
                </a:lnTo>
                <a:lnTo>
                  <a:pt x="547" y="227"/>
                </a:lnTo>
                <a:lnTo>
                  <a:pt x="583" y="219"/>
                </a:lnTo>
                <a:lnTo>
                  <a:pt x="617" y="210"/>
                </a:lnTo>
                <a:lnTo>
                  <a:pt x="608" y="215"/>
                </a:lnTo>
                <a:lnTo>
                  <a:pt x="598" y="218"/>
                </a:lnTo>
                <a:lnTo>
                  <a:pt x="587" y="222"/>
                </a:lnTo>
                <a:lnTo>
                  <a:pt x="577" y="225"/>
                </a:lnTo>
                <a:lnTo>
                  <a:pt x="567" y="227"/>
                </a:lnTo>
                <a:lnTo>
                  <a:pt x="557" y="230"/>
                </a:lnTo>
                <a:lnTo>
                  <a:pt x="528" y="239"/>
                </a:lnTo>
                <a:lnTo>
                  <a:pt x="498" y="247"/>
                </a:lnTo>
                <a:lnTo>
                  <a:pt x="469" y="255"/>
                </a:lnTo>
                <a:lnTo>
                  <a:pt x="439" y="262"/>
                </a:lnTo>
                <a:lnTo>
                  <a:pt x="406" y="271"/>
                </a:lnTo>
                <a:lnTo>
                  <a:pt x="373" y="280"/>
                </a:lnTo>
                <a:lnTo>
                  <a:pt x="340" y="288"/>
                </a:lnTo>
                <a:lnTo>
                  <a:pt x="308" y="296"/>
                </a:lnTo>
                <a:lnTo>
                  <a:pt x="275" y="304"/>
                </a:lnTo>
                <a:lnTo>
                  <a:pt x="242" y="312"/>
                </a:lnTo>
                <a:lnTo>
                  <a:pt x="209" y="320"/>
                </a:lnTo>
                <a:lnTo>
                  <a:pt x="176" y="327"/>
                </a:lnTo>
                <a:lnTo>
                  <a:pt x="164" y="330"/>
                </a:lnTo>
                <a:lnTo>
                  <a:pt x="151" y="333"/>
                </a:lnTo>
                <a:lnTo>
                  <a:pt x="139" y="335"/>
                </a:lnTo>
                <a:lnTo>
                  <a:pt x="127" y="338"/>
                </a:lnTo>
                <a:lnTo>
                  <a:pt x="114" y="340"/>
                </a:lnTo>
                <a:lnTo>
                  <a:pt x="101" y="341"/>
                </a:lnTo>
                <a:lnTo>
                  <a:pt x="113" y="339"/>
                </a:lnTo>
                <a:lnTo>
                  <a:pt x="124" y="335"/>
                </a:lnTo>
                <a:lnTo>
                  <a:pt x="134" y="332"/>
                </a:lnTo>
                <a:lnTo>
                  <a:pt x="146" y="329"/>
                </a:lnTo>
                <a:lnTo>
                  <a:pt x="154" y="327"/>
                </a:lnTo>
                <a:lnTo>
                  <a:pt x="163" y="325"/>
                </a:lnTo>
                <a:lnTo>
                  <a:pt x="167" y="324"/>
                </a:lnTo>
                <a:lnTo>
                  <a:pt x="172" y="322"/>
                </a:lnTo>
                <a:lnTo>
                  <a:pt x="175" y="320"/>
                </a:lnTo>
                <a:lnTo>
                  <a:pt x="178" y="317"/>
                </a:lnTo>
                <a:lnTo>
                  <a:pt x="149" y="324"/>
                </a:lnTo>
                <a:lnTo>
                  <a:pt x="120" y="332"/>
                </a:lnTo>
                <a:lnTo>
                  <a:pt x="90" y="339"/>
                </a:lnTo>
                <a:lnTo>
                  <a:pt x="59" y="346"/>
                </a:lnTo>
                <a:lnTo>
                  <a:pt x="46" y="349"/>
                </a:lnTo>
                <a:lnTo>
                  <a:pt x="31" y="352"/>
                </a:lnTo>
                <a:lnTo>
                  <a:pt x="23" y="355"/>
                </a:lnTo>
                <a:lnTo>
                  <a:pt x="15" y="356"/>
                </a:lnTo>
                <a:lnTo>
                  <a:pt x="8" y="357"/>
                </a:lnTo>
                <a:lnTo>
                  <a:pt x="1" y="359"/>
                </a:lnTo>
                <a:lnTo>
                  <a:pt x="0" y="367"/>
                </a:lnTo>
                <a:lnTo>
                  <a:pt x="1" y="375"/>
                </a:lnTo>
                <a:lnTo>
                  <a:pt x="1" y="383"/>
                </a:lnTo>
                <a:lnTo>
                  <a:pt x="1" y="391"/>
                </a:lnTo>
                <a:lnTo>
                  <a:pt x="1" y="406"/>
                </a:lnTo>
                <a:lnTo>
                  <a:pt x="1" y="422"/>
                </a:lnTo>
                <a:lnTo>
                  <a:pt x="39" y="414"/>
                </a:lnTo>
                <a:lnTo>
                  <a:pt x="76" y="405"/>
                </a:lnTo>
                <a:lnTo>
                  <a:pt x="114" y="395"/>
                </a:lnTo>
                <a:lnTo>
                  <a:pt x="150" y="385"/>
                </a:lnTo>
                <a:lnTo>
                  <a:pt x="188" y="378"/>
                </a:lnTo>
                <a:lnTo>
                  <a:pt x="225" y="368"/>
                </a:lnTo>
                <a:lnTo>
                  <a:pt x="263" y="359"/>
                </a:lnTo>
                <a:lnTo>
                  <a:pt x="300" y="350"/>
                </a:lnTo>
                <a:lnTo>
                  <a:pt x="298" y="352"/>
                </a:lnTo>
                <a:lnTo>
                  <a:pt x="296" y="355"/>
                </a:lnTo>
                <a:lnTo>
                  <a:pt x="292" y="356"/>
                </a:lnTo>
                <a:lnTo>
                  <a:pt x="289" y="357"/>
                </a:lnTo>
                <a:lnTo>
                  <a:pt x="280" y="359"/>
                </a:lnTo>
                <a:lnTo>
                  <a:pt x="271" y="363"/>
                </a:lnTo>
                <a:lnTo>
                  <a:pt x="261" y="365"/>
                </a:lnTo>
                <a:lnTo>
                  <a:pt x="250" y="367"/>
                </a:lnTo>
                <a:lnTo>
                  <a:pt x="240" y="371"/>
                </a:lnTo>
                <a:lnTo>
                  <a:pt x="230" y="373"/>
                </a:lnTo>
                <a:lnTo>
                  <a:pt x="209" y="379"/>
                </a:lnTo>
                <a:lnTo>
                  <a:pt x="188" y="384"/>
                </a:lnTo>
                <a:lnTo>
                  <a:pt x="167" y="390"/>
                </a:lnTo>
                <a:lnTo>
                  <a:pt x="147" y="396"/>
                </a:lnTo>
                <a:lnTo>
                  <a:pt x="126" y="400"/>
                </a:lnTo>
                <a:lnTo>
                  <a:pt x="106" y="406"/>
                </a:lnTo>
                <a:lnTo>
                  <a:pt x="85" y="412"/>
                </a:lnTo>
                <a:lnTo>
                  <a:pt x="65" y="417"/>
                </a:lnTo>
                <a:lnTo>
                  <a:pt x="56" y="420"/>
                </a:lnTo>
                <a:lnTo>
                  <a:pt x="46" y="423"/>
                </a:lnTo>
                <a:lnTo>
                  <a:pt x="35" y="425"/>
                </a:lnTo>
                <a:lnTo>
                  <a:pt x="25" y="428"/>
                </a:lnTo>
                <a:lnTo>
                  <a:pt x="14" y="430"/>
                </a:lnTo>
                <a:lnTo>
                  <a:pt x="3" y="433"/>
                </a:lnTo>
                <a:lnTo>
                  <a:pt x="2" y="433"/>
                </a:lnTo>
                <a:lnTo>
                  <a:pt x="1" y="434"/>
                </a:lnTo>
                <a:lnTo>
                  <a:pt x="1" y="435"/>
                </a:lnTo>
                <a:lnTo>
                  <a:pt x="1" y="438"/>
                </a:lnTo>
                <a:lnTo>
                  <a:pt x="1" y="439"/>
                </a:lnTo>
                <a:lnTo>
                  <a:pt x="1" y="440"/>
                </a:lnTo>
                <a:lnTo>
                  <a:pt x="1" y="446"/>
                </a:lnTo>
                <a:lnTo>
                  <a:pt x="1" y="451"/>
                </a:lnTo>
                <a:lnTo>
                  <a:pt x="35" y="443"/>
                </a:lnTo>
                <a:lnTo>
                  <a:pt x="69" y="434"/>
                </a:lnTo>
                <a:lnTo>
                  <a:pt x="104" y="425"/>
                </a:lnTo>
                <a:lnTo>
                  <a:pt x="137" y="417"/>
                </a:lnTo>
                <a:lnTo>
                  <a:pt x="154" y="413"/>
                </a:lnTo>
                <a:lnTo>
                  <a:pt x="171" y="408"/>
                </a:lnTo>
                <a:lnTo>
                  <a:pt x="187" y="405"/>
                </a:lnTo>
                <a:lnTo>
                  <a:pt x="204" y="400"/>
                </a:lnTo>
                <a:lnTo>
                  <a:pt x="221" y="397"/>
                </a:lnTo>
                <a:lnTo>
                  <a:pt x="238" y="392"/>
                </a:lnTo>
                <a:lnTo>
                  <a:pt x="247" y="390"/>
                </a:lnTo>
                <a:lnTo>
                  <a:pt x="256" y="388"/>
                </a:lnTo>
                <a:lnTo>
                  <a:pt x="261" y="388"/>
                </a:lnTo>
                <a:lnTo>
                  <a:pt x="265" y="387"/>
                </a:lnTo>
                <a:lnTo>
                  <a:pt x="270" y="384"/>
                </a:lnTo>
                <a:lnTo>
                  <a:pt x="272" y="382"/>
                </a:lnTo>
                <a:lnTo>
                  <a:pt x="266" y="382"/>
                </a:lnTo>
                <a:lnTo>
                  <a:pt x="262" y="381"/>
                </a:lnTo>
                <a:lnTo>
                  <a:pt x="255" y="380"/>
                </a:lnTo>
                <a:lnTo>
                  <a:pt x="250" y="382"/>
                </a:lnTo>
                <a:lnTo>
                  <a:pt x="244" y="383"/>
                </a:lnTo>
                <a:lnTo>
                  <a:pt x="238" y="384"/>
                </a:lnTo>
                <a:lnTo>
                  <a:pt x="231" y="384"/>
                </a:lnTo>
                <a:lnTo>
                  <a:pt x="225" y="383"/>
                </a:lnTo>
                <a:lnTo>
                  <a:pt x="247" y="379"/>
                </a:lnTo>
                <a:lnTo>
                  <a:pt x="270" y="373"/>
                </a:lnTo>
                <a:lnTo>
                  <a:pt x="291" y="367"/>
                </a:lnTo>
                <a:lnTo>
                  <a:pt x="314" y="362"/>
                </a:lnTo>
                <a:lnTo>
                  <a:pt x="326" y="358"/>
                </a:lnTo>
                <a:lnTo>
                  <a:pt x="337" y="356"/>
                </a:lnTo>
                <a:lnTo>
                  <a:pt x="348" y="352"/>
                </a:lnTo>
                <a:lnTo>
                  <a:pt x="360" y="350"/>
                </a:lnTo>
                <a:lnTo>
                  <a:pt x="372" y="349"/>
                </a:lnTo>
                <a:lnTo>
                  <a:pt x="382" y="347"/>
                </a:lnTo>
                <a:lnTo>
                  <a:pt x="394" y="345"/>
                </a:lnTo>
                <a:lnTo>
                  <a:pt x="404" y="341"/>
                </a:lnTo>
                <a:lnTo>
                  <a:pt x="414" y="339"/>
                </a:lnTo>
                <a:lnTo>
                  <a:pt x="427" y="338"/>
                </a:lnTo>
                <a:lnTo>
                  <a:pt x="438" y="335"/>
                </a:lnTo>
                <a:lnTo>
                  <a:pt x="448" y="333"/>
                </a:lnTo>
                <a:lnTo>
                  <a:pt x="459" y="329"/>
                </a:lnTo>
                <a:lnTo>
                  <a:pt x="469" y="324"/>
                </a:lnTo>
                <a:lnTo>
                  <a:pt x="479" y="320"/>
                </a:lnTo>
                <a:lnTo>
                  <a:pt x="489" y="316"/>
                </a:lnTo>
                <a:lnTo>
                  <a:pt x="513" y="308"/>
                </a:lnTo>
                <a:lnTo>
                  <a:pt x="538" y="302"/>
                </a:lnTo>
                <a:lnTo>
                  <a:pt x="562" y="297"/>
                </a:lnTo>
                <a:lnTo>
                  <a:pt x="587" y="291"/>
                </a:lnTo>
                <a:lnTo>
                  <a:pt x="602" y="287"/>
                </a:lnTo>
                <a:lnTo>
                  <a:pt x="616" y="283"/>
                </a:lnTo>
                <a:lnTo>
                  <a:pt x="632" y="280"/>
                </a:lnTo>
                <a:lnTo>
                  <a:pt x="646" y="276"/>
                </a:lnTo>
                <a:lnTo>
                  <a:pt x="660" y="273"/>
                </a:lnTo>
                <a:lnTo>
                  <a:pt x="674" y="269"/>
                </a:lnTo>
                <a:lnTo>
                  <a:pt x="679" y="267"/>
                </a:lnTo>
                <a:lnTo>
                  <a:pt x="686" y="266"/>
                </a:lnTo>
                <a:lnTo>
                  <a:pt x="692" y="266"/>
                </a:lnTo>
                <a:lnTo>
                  <a:pt x="699" y="267"/>
                </a:lnTo>
                <a:lnTo>
                  <a:pt x="684" y="271"/>
                </a:lnTo>
                <a:lnTo>
                  <a:pt x="668" y="275"/>
                </a:lnTo>
                <a:lnTo>
                  <a:pt x="654" y="280"/>
                </a:lnTo>
                <a:lnTo>
                  <a:pt x="640" y="283"/>
                </a:lnTo>
                <a:lnTo>
                  <a:pt x="624" y="287"/>
                </a:lnTo>
                <a:lnTo>
                  <a:pt x="609" y="291"/>
                </a:lnTo>
                <a:lnTo>
                  <a:pt x="593" y="295"/>
                </a:lnTo>
                <a:lnTo>
                  <a:pt x="578" y="298"/>
                </a:lnTo>
                <a:lnTo>
                  <a:pt x="550" y="306"/>
                </a:lnTo>
                <a:lnTo>
                  <a:pt x="522" y="314"/>
                </a:lnTo>
                <a:lnTo>
                  <a:pt x="494" y="324"/>
                </a:lnTo>
                <a:lnTo>
                  <a:pt x="467" y="333"/>
                </a:lnTo>
                <a:lnTo>
                  <a:pt x="452" y="337"/>
                </a:lnTo>
                <a:lnTo>
                  <a:pt x="438" y="340"/>
                </a:lnTo>
                <a:lnTo>
                  <a:pt x="423" y="343"/>
                </a:lnTo>
                <a:lnTo>
                  <a:pt x="409" y="347"/>
                </a:lnTo>
                <a:lnTo>
                  <a:pt x="402" y="349"/>
                </a:lnTo>
                <a:lnTo>
                  <a:pt x="395" y="350"/>
                </a:lnTo>
                <a:lnTo>
                  <a:pt x="390" y="351"/>
                </a:lnTo>
                <a:lnTo>
                  <a:pt x="387" y="352"/>
                </a:lnTo>
                <a:lnTo>
                  <a:pt x="386" y="354"/>
                </a:lnTo>
                <a:lnTo>
                  <a:pt x="386" y="356"/>
                </a:lnTo>
                <a:lnTo>
                  <a:pt x="381" y="359"/>
                </a:lnTo>
                <a:lnTo>
                  <a:pt x="377" y="363"/>
                </a:lnTo>
                <a:lnTo>
                  <a:pt x="372" y="365"/>
                </a:lnTo>
                <a:lnTo>
                  <a:pt x="365" y="366"/>
                </a:lnTo>
                <a:lnTo>
                  <a:pt x="336" y="375"/>
                </a:lnTo>
                <a:lnTo>
                  <a:pt x="305" y="383"/>
                </a:lnTo>
                <a:lnTo>
                  <a:pt x="275" y="391"/>
                </a:lnTo>
                <a:lnTo>
                  <a:pt x="245" y="399"/>
                </a:lnTo>
                <a:lnTo>
                  <a:pt x="214" y="407"/>
                </a:lnTo>
                <a:lnTo>
                  <a:pt x="183" y="415"/>
                </a:lnTo>
                <a:lnTo>
                  <a:pt x="153" y="422"/>
                </a:lnTo>
                <a:lnTo>
                  <a:pt x="122" y="430"/>
                </a:lnTo>
                <a:lnTo>
                  <a:pt x="107" y="433"/>
                </a:lnTo>
                <a:lnTo>
                  <a:pt x="91" y="438"/>
                </a:lnTo>
                <a:lnTo>
                  <a:pt x="75" y="441"/>
                </a:lnTo>
                <a:lnTo>
                  <a:pt x="60" y="445"/>
                </a:lnTo>
                <a:lnTo>
                  <a:pt x="44" y="449"/>
                </a:lnTo>
                <a:lnTo>
                  <a:pt x="30" y="453"/>
                </a:lnTo>
                <a:lnTo>
                  <a:pt x="22" y="455"/>
                </a:lnTo>
                <a:lnTo>
                  <a:pt x="14" y="456"/>
                </a:lnTo>
                <a:lnTo>
                  <a:pt x="10" y="457"/>
                </a:lnTo>
                <a:lnTo>
                  <a:pt x="7" y="457"/>
                </a:lnTo>
                <a:lnTo>
                  <a:pt x="5" y="458"/>
                </a:lnTo>
                <a:lnTo>
                  <a:pt x="1" y="459"/>
                </a:lnTo>
                <a:lnTo>
                  <a:pt x="1" y="461"/>
                </a:lnTo>
                <a:lnTo>
                  <a:pt x="1" y="463"/>
                </a:lnTo>
                <a:lnTo>
                  <a:pt x="0" y="470"/>
                </a:lnTo>
                <a:lnTo>
                  <a:pt x="1" y="478"/>
                </a:lnTo>
                <a:lnTo>
                  <a:pt x="1" y="486"/>
                </a:lnTo>
                <a:lnTo>
                  <a:pt x="1" y="493"/>
                </a:lnTo>
                <a:lnTo>
                  <a:pt x="1" y="496"/>
                </a:lnTo>
                <a:lnTo>
                  <a:pt x="1" y="499"/>
                </a:lnTo>
                <a:lnTo>
                  <a:pt x="5" y="500"/>
                </a:lnTo>
                <a:lnTo>
                  <a:pt x="8" y="500"/>
                </a:lnTo>
                <a:lnTo>
                  <a:pt x="13" y="500"/>
                </a:lnTo>
                <a:lnTo>
                  <a:pt x="17" y="498"/>
                </a:lnTo>
                <a:lnTo>
                  <a:pt x="32" y="493"/>
                </a:lnTo>
                <a:lnTo>
                  <a:pt x="46" y="490"/>
                </a:lnTo>
                <a:lnTo>
                  <a:pt x="61" y="487"/>
                </a:lnTo>
                <a:lnTo>
                  <a:pt x="75" y="482"/>
                </a:lnTo>
                <a:lnTo>
                  <a:pt x="107" y="474"/>
                </a:lnTo>
                <a:lnTo>
                  <a:pt x="139" y="466"/>
                </a:lnTo>
                <a:lnTo>
                  <a:pt x="170" y="458"/>
                </a:lnTo>
                <a:lnTo>
                  <a:pt x="201" y="449"/>
                </a:lnTo>
                <a:lnTo>
                  <a:pt x="236" y="440"/>
                </a:lnTo>
                <a:lnTo>
                  <a:pt x="271" y="431"/>
                </a:lnTo>
                <a:lnTo>
                  <a:pt x="306" y="422"/>
                </a:lnTo>
                <a:lnTo>
                  <a:pt x="341" y="414"/>
                </a:lnTo>
                <a:lnTo>
                  <a:pt x="359" y="409"/>
                </a:lnTo>
                <a:lnTo>
                  <a:pt x="376" y="405"/>
                </a:lnTo>
                <a:lnTo>
                  <a:pt x="394" y="401"/>
                </a:lnTo>
                <a:lnTo>
                  <a:pt x="412" y="397"/>
                </a:lnTo>
                <a:lnTo>
                  <a:pt x="420" y="395"/>
                </a:lnTo>
                <a:lnTo>
                  <a:pt x="428" y="392"/>
                </a:lnTo>
                <a:lnTo>
                  <a:pt x="437" y="390"/>
                </a:lnTo>
                <a:lnTo>
                  <a:pt x="446" y="389"/>
                </a:lnTo>
                <a:lnTo>
                  <a:pt x="452" y="387"/>
                </a:lnTo>
                <a:lnTo>
                  <a:pt x="459" y="385"/>
                </a:lnTo>
                <a:lnTo>
                  <a:pt x="464" y="385"/>
                </a:lnTo>
                <a:lnTo>
                  <a:pt x="471" y="387"/>
                </a:lnTo>
                <a:lnTo>
                  <a:pt x="425" y="399"/>
                </a:lnTo>
                <a:lnTo>
                  <a:pt x="378" y="410"/>
                </a:lnTo>
                <a:lnTo>
                  <a:pt x="330" y="423"/>
                </a:lnTo>
                <a:lnTo>
                  <a:pt x="283" y="435"/>
                </a:lnTo>
                <a:lnTo>
                  <a:pt x="237" y="448"/>
                </a:lnTo>
                <a:lnTo>
                  <a:pt x="190" y="461"/>
                </a:lnTo>
                <a:lnTo>
                  <a:pt x="143" y="474"/>
                </a:lnTo>
                <a:lnTo>
                  <a:pt x="98" y="487"/>
                </a:lnTo>
                <a:lnTo>
                  <a:pt x="84" y="490"/>
                </a:lnTo>
                <a:lnTo>
                  <a:pt x="71" y="493"/>
                </a:lnTo>
                <a:lnTo>
                  <a:pt x="58" y="497"/>
                </a:lnTo>
                <a:lnTo>
                  <a:pt x="44" y="500"/>
                </a:lnTo>
                <a:lnTo>
                  <a:pt x="31" y="505"/>
                </a:lnTo>
                <a:lnTo>
                  <a:pt x="18" y="508"/>
                </a:lnTo>
                <a:lnTo>
                  <a:pt x="13" y="509"/>
                </a:lnTo>
                <a:lnTo>
                  <a:pt x="7" y="511"/>
                </a:lnTo>
                <a:lnTo>
                  <a:pt x="3" y="512"/>
                </a:lnTo>
                <a:lnTo>
                  <a:pt x="1" y="513"/>
                </a:lnTo>
                <a:lnTo>
                  <a:pt x="1" y="515"/>
                </a:lnTo>
                <a:lnTo>
                  <a:pt x="1" y="520"/>
                </a:lnTo>
                <a:lnTo>
                  <a:pt x="55" y="505"/>
                </a:lnTo>
                <a:lnTo>
                  <a:pt x="108" y="490"/>
                </a:lnTo>
                <a:lnTo>
                  <a:pt x="162" y="476"/>
                </a:lnTo>
                <a:lnTo>
                  <a:pt x="216" y="462"/>
                </a:lnTo>
                <a:lnTo>
                  <a:pt x="270" y="448"/>
                </a:lnTo>
                <a:lnTo>
                  <a:pt x="323" y="435"/>
                </a:lnTo>
                <a:lnTo>
                  <a:pt x="378" y="422"/>
                </a:lnTo>
                <a:lnTo>
                  <a:pt x="431" y="409"/>
                </a:lnTo>
                <a:lnTo>
                  <a:pt x="447" y="406"/>
                </a:lnTo>
                <a:lnTo>
                  <a:pt x="462" y="401"/>
                </a:lnTo>
                <a:lnTo>
                  <a:pt x="478" y="398"/>
                </a:lnTo>
                <a:lnTo>
                  <a:pt x="494" y="395"/>
                </a:lnTo>
                <a:lnTo>
                  <a:pt x="510" y="391"/>
                </a:lnTo>
                <a:lnTo>
                  <a:pt x="526" y="388"/>
                </a:lnTo>
                <a:lnTo>
                  <a:pt x="530" y="387"/>
                </a:lnTo>
                <a:lnTo>
                  <a:pt x="536" y="385"/>
                </a:lnTo>
                <a:lnTo>
                  <a:pt x="541" y="385"/>
                </a:lnTo>
                <a:lnTo>
                  <a:pt x="545" y="387"/>
                </a:lnTo>
                <a:lnTo>
                  <a:pt x="512" y="396"/>
                </a:lnTo>
                <a:lnTo>
                  <a:pt x="478" y="405"/>
                </a:lnTo>
                <a:lnTo>
                  <a:pt x="444" y="415"/>
                </a:lnTo>
                <a:lnTo>
                  <a:pt x="410" y="424"/>
                </a:lnTo>
                <a:lnTo>
                  <a:pt x="376" y="433"/>
                </a:lnTo>
                <a:lnTo>
                  <a:pt x="340" y="442"/>
                </a:lnTo>
                <a:lnTo>
                  <a:pt x="305" y="451"/>
                </a:lnTo>
                <a:lnTo>
                  <a:pt x="271" y="462"/>
                </a:lnTo>
                <a:lnTo>
                  <a:pt x="263" y="463"/>
                </a:lnTo>
                <a:lnTo>
                  <a:pt x="256" y="464"/>
                </a:lnTo>
                <a:lnTo>
                  <a:pt x="253" y="465"/>
                </a:lnTo>
                <a:lnTo>
                  <a:pt x="249" y="466"/>
                </a:lnTo>
                <a:lnTo>
                  <a:pt x="246" y="467"/>
                </a:lnTo>
                <a:lnTo>
                  <a:pt x="244" y="470"/>
                </a:lnTo>
                <a:lnTo>
                  <a:pt x="258" y="468"/>
                </a:lnTo>
                <a:lnTo>
                  <a:pt x="272" y="464"/>
                </a:lnTo>
                <a:lnTo>
                  <a:pt x="281" y="462"/>
                </a:lnTo>
                <a:lnTo>
                  <a:pt x="289" y="461"/>
                </a:lnTo>
                <a:lnTo>
                  <a:pt x="298" y="458"/>
                </a:lnTo>
                <a:lnTo>
                  <a:pt x="307" y="456"/>
                </a:lnTo>
                <a:lnTo>
                  <a:pt x="315" y="454"/>
                </a:lnTo>
                <a:lnTo>
                  <a:pt x="324" y="453"/>
                </a:lnTo>
                <a:lnTo>
                  <a:pt x="333" y="451"/>
                </a:lnTo>
                <a:lnTo>
                  <a:pt x="343" y="450"/>
                </a:lnTo>
                <a:lnTo>
                  <a:pt x="353" y="449"/>
                </a:lnTo>
                <a:lnTo>
                  <a:pt x="363" y="448"/>
                </a:lnTo>
                <a:lnTo>
                  <a:pt x="373" y="446"/>
                </a:lnTo>
                <a:lnTo>
                  <a:pt x="382" y="445"/>
                </a:lnTo>
                <a:lnTo>
                  <a:pt x="362" y="453"/>
                </a:lnTo>
                <a:lnTo>
                  <a:pt x="340" y="459"/>
                </a:lnTo>
                <a:lnTo>
                  <a:pt x="319" y="464"/>
                </a:lnTo>
                <a:lnTo>
                  <a:pt x="296" y="470"/>
                </a:lnTo>
                <a:lnTo>
                  <a:pt x="274" y="474"/>
                </a:lnTo>
                <a:lnTo>
                  <a:pt x="252" y="479"/>
                </a:lnTo>
                <a:lnTo>
                  <a:pt x="230" y="483"/>
                </a:lnTo>
                <a:lnTo>
                  <a:pt x="207" y="488"/>
                </a:lnTo>
                <a:lnTo>
                  <a:pt x="183" y="493"/>
                </a:lnTo>
                <a:lnTo>
                  <a:pt x="159" y="500"/>
                </a:lnTo>
                <a:lnTo>
                  <a:pt x="134" y="506"/>
                </a:lnTo>
                <a:lnTo>
                  <a:pt x="110" y="513"/>
                </a:lnTo>
                <a:lnTo>
                  <a:pt x="86" y="520"/>
                </a:lnTo>
                <a:lnTo>
                  <a:pt x="61" y="525"/>
                </a:lnTo>
                <a:lnTo>
                  <a:pt x="38" y="532"/>
                </a:lnTo>
                <a:lnTo>
                  <a:pt x="14" y="538"/>
                </a:lnTo>
                <a:lnTo>
                  <a:pt x="7" y="540"/>
                </a:lnTo>
                <a:lnTo>
                  <a:pt x="1" y="542"/>
                </a:lnTo>
                <a:lnTo>
                  <a:pt x="0" y="546"/>
                </a:lnTo>
                <a:lnTo>
                  <a:pt x="1" y="548"/>
                </a:lnTo>
                <a:lnTo>
                  <a:pt x="3" y="549"/>
                </a:lnTo>
                <a:lnTo>
                  <a:pt x="7" y="549"/>
                </a:lnTo>
                <a:lnTo>
                  <a:pt x="16" y="548"/>
                </a:lnTo>
                <a:lnTo>
                  <a:pt x="26" y="546"/>
                </a:lnTo>
                <a:lnTo>
                  <a:pt x="35" y="544"/>
                </a:lnTo>
                <a:lnTo>
                  <a:pt x="44" y="541"/>
                </a:lnTo>
                <a:lnTo>
                  <a:pt x="55" y="540"/>
                </a:lnTo>
                <a:lnTo>
                  <a:pt x="64" y="540"/>
                </a:lnTo>
                <a:lnTo>
                  <a:pt x="51" y="544"/>
                </a:lnTo>
                <a:lnTo>
                  <a:pt x="39" y="547"/>
                </a:lnTo>
                <a:lnTo>
                  <a:pt x="26" y="551"/>
                </a:lnTo>
                <a:lnTo>
                  <a:pt x="13" y="554"/>
                </a:lnTo>
                <a:lnTo>
                  <a:pt x="7" y="555"/>
                </a:lnTo>
                <a:lnTo>
                  <a:pt x="1" y="556"/>
                </a:lnTo>
                <a:lnTo>
                  <a:pt x="0" y="563"/>
                </a:lnTo>
                <a:lnTo>
                  <a:pt x="1" y="571"/>
                </a:lnTo>
                <a:lnTo>
                  <a:pt x="1" y="586"/>
                </a:lnTo>
                <a:lnTo>
                  <a:pt x="1" y="601"/>
                </a:lnTo>
                <a:lnTo>
                  <a:pt x="14" y="599"/>
                </a:lnTo>
                <a:lnTo>
                  <a:pt x="27" y="597"/>
                </a:lnTo>
                <a:lnTo>
                  <a:pt x="40" y="594"/>
                </a:lnTo>
                <a:lnTo>
                  <a:pt x="52" y="591"/>
                </a:lnTo>
                <a:lnTo>
                  <a:pt x="65" y="589"/>
                </a:lnTo>
                <a:lnTo>
                  <a:pt x="77" y="588"/>
                </a:lnTo>
                <a:lnTo>
                  <a:pt x="93" y="584"/>
                </a:lnTo>
                <a:lnTo>
                  <a:pt x="109" y="580"/>
                </a:lnTo>
                <a:lnTo>
                  <a:pt x="140" y="572"/>
                </a:lnTo>
                <a:lnTo>
                  <a:pt x="171" y="565"/>
                </a:lnTo>
                <a:lnTo>
                  <a:pt x="201" y="557"/>
                </a:lnTo>
                <a:lnTo>
                  <a:pt x="232" y="549"/>
                </a:lnTo>
                <a:lnTo>
                  <a:pt x="262" y="542"/>
                </a:lnTo>
                <a:lnTo>
                  <a:pt x="292" y="534"/>
                </a:lnTo>
                <a:lnTo>
                  <a:pt x="322" y="528"/>
                </a:lnTo>
                <a:lnTo>
                  <a:pt x="353" y="520"/>
                </a:lnTo>
                <a:lnTo>
                  <a:pt x="384" y="512"/>
                </a:lnTo>
                <a:lnTo>
                  <a:pt x="413" y="505"/>
                </a:lnTo>
                <a:lnTo>
                  <a:pt x="444" y="497"/>
                </a:lnTo>
                <a:lnTo>
                  <a:pt x="473" y="489"/>
                </a:lnTo>
                <a:lnTo>
                  <a:pt x="483" y="487"/>
                </a:lnTo>
                <a:lnTo>
                  <a:pt x="491" y="484"/>
                </a:lnTo>
                <a:lnTo>
                  <a:pt x="500" y="482"/>
                </a:lnTo>
                <a:lnTo>
                  <a:pt x="509" y="480"/>
                </a:lnTo>
                <a:lnTo>
                  <a:pt x="522" y="476"/>
                </a:lnTo>
                <a:lnTo>
                  <a:pt x="536" y="474"/>
                </a:lnTo>
                <a:lnTo>
                  <a:pt x="543" y="473"/>
                </a:lnTo>
                <a:lnTo>
                  <a:pt x="551" y="472"/>
                </a:lnTo>
                <a:lnTo>
                  <a:pt x="553" y="471"/>
                </a:lnTo>
                <a:lnTo>
                  <a:pt x="554" y="470"/>
                </a:lnTo>
                <a:lnTo>
                  <a:pt x="554" y="466"/>
                </a:lnTo>
                <a:lnTo>
                  <a:pt x="552" y="463"/>
                </a:lnTo>
                <a:lnTo>
                  <a:pt x="561" y="461"/>
                </a:lnTo>
                <a:lnTo>
                  <a:pt x="572" y="457"/>
                </a:lnTo>
                <a:lnTo>
                  <a:pt x="587" y="454"/>
                </a:lnTo>
                <a:lnTo>
                  <a:pt x="603" y="449"/>
                </a:lnTo>
                <a:lnTo>
                  <a:pt x="619" y="445"/>
                </a:lnTo>
                <a:lnTo>
                  <a:pt x="634" y="441"/>
                </a:lnTo>
                <a:lnTo>
                  <a:pt x="650" y="437"/>
                </a:lnTo>
                <a:lnTo>
                  <a:pt x="665" y="432"/>
                </a:lnTo>
                <a:lnTo>
                  <a:pt x="695" y="424"/>
                </a:lnTo>
                <a:lnTo>
                  <a:pt x="726" y="416"/>
                </a:lnTo>
                <a:lnTo>
                  <a:pt x="756" y="408"/>
                </a:lnTo>
                <a:lnTo>
                  <a:pt x="786" y="400"/>
                </a:lnTo>
                <a:lnTo>
                  <a:pt x="801" y="397"/>
                </a:lnTo>
                <a:lnTo>
                  <a:pt x="817" y="392"/>
                </a:lnTo>
                <a:lnTo>
                  <a:pt x="825" y="388"/>
                </a:lnTo>
                <a:lnTo>
                  <a:pt x="834" y="383"/>
                </a:lnTo>
                <a:lnTo>
                  <a:pt x="840" y="382"/>
                </a:lnTo>
                <a:lnTo>
                  <a:pt x="844" y="381"/>
                </a:lnTo>
                <a:lnTo>
                  <a:pt x="847" y="379"/>
                </a:lnTo>
                <a:lnTo>
                  <a:pt x="850" y="378"/>
                </a:lnTo>
                <a:lnTo>
                  <a:pt x="855" y="376"/>
                </a:lnTo>
                <a:lnTo>
                  <a:pt x="859" y="375"/>
                </a:lnTo>
                <a:lnTo>
                  <a:pt x="867" y="373"/>
                </a:lnTo>
                <a:lnTo>
                  <a:pt x="875" y="372"/>
                </a:lnTo>
                <a:lnTo>
                  <a:pt x="901" y="365"/>
                </a:lnTo>
                <a:lnTo>
                  <a:pt x="929" y="357"/>
                </a:lnTo>
                <a:lnTo>
                  <a:pt x="955" y="350"/>
                </a:lnTo>
                <a:lnTo>
                  <a:pt x="981" y="343"/>
                </a:lnTo>
                <a:lnTo>
                  <a:pt x="997" y="340"/>
                </a:lnTo>
                <a:lnTo>
                  <a:pt x="1012" y="337"/>
                </a:lnTo>
                <a:lnTo>
                  <a:pt x="1028" y="332"/>
                </a:lnTo>
                <a:lnTo>
                  <a:pt x="1043" y="327"/>
                </a:lnTo>
                <a:lnTo>
                  <a:pt x="1060" y="324"/>
                </a:lnTo>
                <a:lnTo>
                  <a:pt x="1076" y="321"/>
                </a:lnTo>
                <a:lnTo>
                  <a:pt x="1090" y="317"/>
                </a:lnTo>
                <a:lnTo>
                  <a:pt x="1105" y="314"/>
                </a:lnTo>
                <a:lnTo>
                  <a:pt x="1104" y="316"/>
                </a:lnTo>
                <a:lnTo>
                  <a:pt x="1101" y="318"/>
                </a:lnTo>
                <a:lnTo>
                  <a:pt x="1095" y="321"/>
                </a:lnTo>
                <a:lnTo>
                  <a:pt x="1089" y="322"/>
                </a:lnTo>
                <a:lnTo>
                  <a:pt x="1078" y="325"/>
                </a:lnTo>
                <a:lnTo>
                  <a:pt x="1073" y="326"/>
                </a:lnTo>
                <a:lnTo>
                  <a:pt x="1076" y="327"/>
                </a:lnTo>
                <a:lnTo>
                  <a:pt x="1080" y="327"/>
                </a:lnTo>
                <a:lnTo>
                  <a:pt x="1085" y="327"/>
                </a:lnTo>
                <a:lnTo>
                  <a:pt x="1088" y="326"/>
                </a:lnTo>
                <a:lnTo>
                  <a:pt x="1090" y="324"/>
                </a:lnTo>
                <a:lnTo>
                  <a:pt x="1093" y="323"/>
                </a:lnTo>
                <a:lnTo>
                  <a:pt x="1098" y="322"/>
                </a:lnTo>
                <a:lnTo>
                  <a:pt x="1104" y="322"/>
                </a:lnTo>
                <a:lnTo>
                  <a:pt x="1117" y="320"/>
                </a:lnTo>
                <a:lnTo>
                  <a:pt x="1127" y="316"/>
                </a:lnTo>
                <a:lnTo>
                  <a:pt x="1138" y="314"/>
                </a:lnTo>
                <a:lnTo>
                  <a:pt x="1151" y="313"/>
                </a:lnTo>
                <a:lnTo>
                  <a:pt x="1148" y="315"/>
                </a:lnTo>
                <a:lnTo>
                  <a:pt x="1146" y="317"/>
                </a:lnTo>
                <a:lnTo>
                  <a:pt x="1142" y="318"/>
                </a:lnTo>
                <a:lnTo>
                  <a:pt x="1137" y="320"/>
                </a:lnTo>
                <a:lnTo>
                  <a:pt x="1128" y="322"/>
                </a:lnTo>
                <a:lnTo>
                  <a:pt x="1122" y="323"/>
                </a:lnTo>
                <a:lnTo>
                  <a:pt x="1112" y="326"/>
                </a:lnTo>
                <a:lnTo>
                  <a:pt x="1103" y="329"/>
                </a:lnTo>
                <a:lnTo>
                  <a:pt x="1093" y="331"/>
                </a:lnTo>
                <a:lnTo>
                  <a:pt x="1082" y="334"/>
                </a:lnTo>
                <a:lnTo>
                  <a:pt x="1062" y="340"/>
                </a:lnTo>
                <a:lnTo>
                  <a:pt x="1041" y="346"/>
                </a:lnTo>
                <a:lnTo>
                  <a:pt x="1021" y="351"/>
                </a:lnTo>
                <a:lnTo>
                  <a:pt x="999" y="356"/>
                </a:lnTo>
                <a:lnTo>
                  <a:pt x="958" y="367"/>
                </a:lnTo>
                <a:lnTo>
                  <a:pt x="917" y="378"/>
                </a:lnTo>
                <a:lnTo>
                  <a:pt x="876" y="389"/>
                </a:lnTo>
                <a:lnTo>
                  <a:pt x="834" y="399"/>
                </a:lnTo>
                <a:lnTo>
                  <a:pt x="814" y="404"/>
                </a:lnTo>
                <a:lnTo>
                  <a:pt x="793" y="409"/>
                </a:lnTo>
                <a:lnTo>
                  <a:pt x="773" y="414"/>
                </a:lnTo>
                <a:lnTo>
                  <a:pt x="752" y="420"/>
                </a:lnTo>
                <a:lnTo>
                  <a:pt x="733" y="424"/>
                </a:lnTo>
                <a:lnTo>
                  <a:pt x="714" y="429"/>
                </a:lnTo>
                <a:lnTo>
                  <a:pt x="694" y="433"/>
                </a:lnTo>
                <a:lnTo>
                  <a:pt x="675" y="441"/>
                </a:lnTo>
                <a:lnTo>
                  <a:pt x="657" y="448"/>
                </a:lnTo>
                <a:lnTo>
                  <a:pt x="638" y="455"/>
                </a:lnTo>
                <a:lnTo>
                  <a:pt x="619" y="462"/>
                </a:lnTo>
                <a:lnTo>
                  <a:pt x="601" y="467"/>
                </a:lnTo>
                <a:lnTo>
                  <a:pt x="562" y="478"/>
                </a:lnTo>
                <a:lnTo>
                  <a:pt x="524" y="487"/>
                </a:lnTo>
                <a:lnTo>
                  <a:pt x="484" y="497"/>
                </a:lnTo>
                <a:lnTo>
                  <a:pt x="443" y="507"/>
                </a:lnTo>
                <a:lnTo>
                  <a:pt x="402" y="518"/>
                </a:lnTo>
                <a:lnTo>
                  <a:pt x="361" y="529"/>
                </a:lnTo>
                <a:lnTo>
                  <a:pt x="320" y="539"/>
                </a:lnTo>
                <a:lnTo>
                  <a:pt x="280" y="549"/>
                </a:lnTo>
                <a:lnTo>
                  <a:pt x="239" y="558"/>
                </a:lnTo>
                <a:lnTo>
                  <a:pt x="198" y="569"/>
                </a:lnTo>
                <a:lnTo>
                  <a:pt x="157" y="578"/>
                </a:lnTo>
                <a:lnTo>
                  <a:pt x="116" y="587"/>
                </a:lnTo>
                <a:lnTo>
                  <a:pt x="74" y="596"/>
                </a:lnTo>
                <a:lnTo>
                  <a:pt x="33" y="604"/>
                </a:lnTo>
                <a:lnTo>
                  <a:pt x="24" y="606"/>
                </a:lnTo>
                <a:lnTo>
                  <a:pt x="14" y="608"/>
                </a:lnTo>
                <a:lnTo>
                  <a:pt x="9" y="609"/>
                </a:lnTo>
                <a:lnTo>
                  <a:pt x="3" y="611"/>
                </a:lnTo>
                <a:lnTo>
                  <a:pt x="1" y="612"/>
                </a:lnTo>
                <a:lnTo>
                  <a:pt x="1" y="612"/>
                </a:lnTo>
                <a:lnTo>
                  <a:pt x="1" y="612"/>
                </a:lnTo>
                <a:lnTo>
                  <a:pt x="1" y="614"/>
                </a:lnTo>
                <a:lnTo>
                  <a:pt x="1" y="617"/>
                </a:lnTo>
                <a:lnTo>
                  <a:pt x="1" y="621"/>
                </a:lnTo>
                <a:lnTo>
                  <a:pt x="1" y="631"/>
                </a:lnTo>
                <a:lnTo>
                  <a:pt x="1" y="641"/>
                </a:lnTo>
                <a:lnTo>
                  <a:pt x="1" y="644"/>
                </a:lnTo>
                <a:lnTo>
                  <a:pt x="1" y="645"/>
                </a:lnTo>
                <a:lnTo>
                  <a:pt x="2" y="646"/>
                </a:lnTo>
                <a:lnTo>
                  <a:pt x="5" y="647"/>
                </a:lnTo>
                <a:lnTo>
                  <a:pt x="9" y="647"/>
                </a:lnTo>
                <a:lnTo>
                  <a:pt x="14" y="646"/>
                </a:lnTo>
                <a:lnTo>
                  <a:pt x="33" y="641"/>
                </a:lnTo>
                <a:lnTo>
                  <a:pt x="52" y="636"/>
                </a:lnTo>
                <a:lnTo>
                  <a:pt x="71" y="631"/>
                </a:lnTo>
                <a:lnTo>
                  <a:pt x="90" y="627"/>
                </a:lnTo>
                <a:lnTo>
                  <a:pt x="132" y="615"/>
                </a:lnTo>
                <a:lnTo>
                  <a:pt x="173" y="605"/>
                </a:lnTo>
                <a:lnTo>
                  <a:pt x="215" y="596"/>
                </a:lnTo>
                <a:lnTo>
                  <a:pt x="257" y="586"/>
                </a:lnTo>
                <a:lnTo>
                  <a:pt x="277" y="581"/>
                </a:lnTo>
                <a:lnTo>
                  <a:pt x="297" y="576"/>
                </a:lnTo>
                <a:lnTo>
                  <a:pt x="318" y="573"/>
                </a:lnTo>
                <a:lnTo>
                  <a:pt x="338" y="570"/>
                </a:lnTo>
                <a:lnTo>
                  <a:pt x="348" y="569"/>
                </a:lnTo>
                <a:lnTo>
                  <a:pt x="359" y="567"/>
                </a:lnTo>
                <a:lnTo>
                  <a:pt x="369" y="566"/>
                </a:lnTo>
                <a:lnTo>
                  <a:pt x="379" y="565"/>
                </a:lnTo>
                <a:lnTo>
                  <a:pt x="384" y="564"/>
                </a:lnTo>
                <a:lnTo>
                  <a:pt x="388" y="563"/>
                </a:lnTo>
                <a:lnTo>
                  <a:pt x="392" y="561"/>
                </a:lnTo>
                <a:lnTo>
                  <a:pt x="395" y="559"/>
                </a:lnTo>
                <a:lnTo>
                  <a:pt x="403" y="557"/>
                </a:lnTo>
                <a:lnTo>
                  <a:pt x="411" y="556"/>
                </a:lnTo>
                <a:lnTo>
                  <a:pt x="421" y="554"/>
                </a:lnTo>
                <a:lnTo>
                  <a:pt x="431" y="550"/>
                </a:lnTo>
                <a:lnTo>
                  <a:pt x="442" y="548"/>
                </a:lnTo>
                <a:lnTo>
                  <a:pt x="452" y="546"/>
                </a:lnTo>
                <a:lnTo>
                  <a:pt x="444" y="550"/>
                </a:lnTo>
                <a:lnTo>
                  <a:pt x="436" y="554"/>
                </a:lnTo>
                <a:lnTo>
                  <a:pt x="427" y="556"/>
                </a:lnTo>
                <a:lnTo>
                  <a:pt x="418" y="558"/>
                </a:lnTo>
                <a:lnTo>
                  <a:pt x="410" y="561"/>
                </a:lnTo>
                <a:lnTo>
                  <a:pt x="403" y="562"/>
                </a:lnTo>
                <a:lnTo>
                  <a:pt x="398" y="563"/>
                </a:lnTo>
                <a:lnTo>
                  <a:pt x="395" y="564"/>
                </a:lnTo>
                <a:lnTo>
                  <a:pt x="389" y="565"/>
                </a:lnTo>
                <a:lnTo>
                  <a:pt x="387" y="564"/>
                </a:lnTo>
                <a:lnTo>
                  <a:pt x="388" y="564"/>
                </a:lnTo>
                <a:lnTo>
                  <a:pt x="389" y="563"/>
                </a:lnTo>
                <a:lnTo>
                  <a:pt x="388" y="563"/>
                </a:lnTo>
                <a:lnTo>
                  <a:pt x="387" y="564"/>
                </a:lnTo>
                <a:lnTo>
                  <a:pt x="361" y="572"/>
                </a:lnTo>
                <a:lnTo>
                  <a:pt x="335" y="580"/>
                </a:lnTo>
                <a:lnTo>
                  <a:pt x="308" y="587"/>
                </a:lnTo>
                <a:lnTo>
                  <a:pt x="281" y="594"/>
                </a:lnTo>
                <a:lnTo>
                  <a:pt x="269" y="597"/>
                </a:lnTo>
                <a:lnTo>
                  <a:pt x="255" y="599"/>
                </a:lnTo>
                <a:lnTo>
                  <a:pt x="241" y="603"/>
                </a:lnTo>
                <a:lnTo>
                  <a:pt x="229" y="606"/>
                </a:lnTo>
                <a:lnTo>
                  <a:pt x="217" y="608"/>
                </a:lnTo>
                <a:lnTo>
                  <a:pt x="206" y="612"/>
                </a:lnTo>
                <a:lnTo>
                  <a:pt x="196" y="614"/>
                </a:lnTo>
                <a:lnTo>
                  <a:pt x="184" y="616"/>
                </a:lnTo>
                <a:lnTo>
                  <a:pt x="158" y="621"/>
                </a:lnTo>
                <a:lnTo>
                  <a:pt x="132" y="627"/>
                </a:lnTo>
                <a:lnTo>
                  <a:pt x="106" y="632"/>
                </a:lnTo>
                <a:lnTo>
                  <a:pt x="80" y="639"/>
                </a:lnTo>
                <a:lnTo>
                  <a:pt x="67" y="642"/>
                </a:lnTo>
                <a:lnTo>
                  <a:pt x="53" y="646"/>
                </a:lnTo>
                <a:lnTo>
                  <a:pt x="41" y="649"/>
                </a:lnTo>
                <a:lnTo>
                  <a:pt x="27" y="653"/>
                </a:lnTo>
                <a:lnTo>
                  <a:pt x="22" y="654"/>
                </a:lnTo>
                <a:lnTo>
                  <a:pt x="16" y="655"/>
                </a:lnTo>
                <a:lnTo>
                  <a:pt x="9" y="656"/>
                </a:lnTo>
                <a:lnTo>
                  <a:pt x="2" y="658"/>
                </a:lnTo>
                <a:lnTo>
                  <a:pt x="0" y="663"/>
                </a:lnTo>
                <a:lnTo>
                  <a:pt x="0" y="671"/>
                </a:lnTo>
                <a:lnTo>
                  <a:pt x="1" y="679"/>
                </a:lnTo>
                <a:lnTo>
                  <a:pt x="1" y="684"/>
                </a:lnTo>
                <a:lnTo>
                  <a:pt x="1" y="689"/>
                </a:lnTo>
                <a:lnTo>
                  <a:pt x="1" y="692"/>
                </a:lnTo>
                <a:lnTo>
                  <a:pt x="1" y="695"/>
                </a:lnTo>
                <a:lnTo>
                  <a:pt x="1" y="696"/>
                </a:lnTo>
                <a:lnTo>
                  <a:pt x="2" y="696"/>
                </a:lnTo>
                <a:lnTo>
                  <a:pt x="6" y="696"/>
                </a:lnTo>
                <a:lnTo>
                  <a:pt x="13" y="695"/>
                </a:lnTo>
                <a:lnTo>
                  <a:pt x="19" y="695"/>
                </a:lnTo>
                <a:lnTo>
                  <a:pt x="31" y="691"/>
                </a:lnTo>
                <a:lnTo>
                  <a:pt x="43" y="688"/>
                </a:lnTo>
                <a:lnTo>
                  <a:pt x="58" y="684"/>
                </a:lnTo>
                <a:lnTo>
                  <a:pt x="72" y="681"/>
                </a:lnTo>
                <a:lnTo>
                  <a:pt x="86" y="679"/>
                </a:lnTo>
                <a:lnTo>
                  <a:pt x="101" y="677"/>
                </a:lnTo>
                <a:lnTo>
                  <a:pt x="82" y="684"/>
                </a:lnTo>
                <a:lnTo>
                  <a:pt x="60" y="690"/>
                </a:lnTo>
                <a:lnTo>
                  <a:pt x="40" y="696"/>
                </a:lnTo>
                <a:lnTo>
                  <a:pt x="19" y="703"/>
                </a:lnTo>
                <a:lnTo>
                  <a:pt x="17" y="703"/>
                </a:lnTo>
                <a:lnTo>
                  <a:pt x="13" y="704"/>
                </a:lnTo>
                <a:lnTo>
                  <a:pt x="10" y="705"/>
                </a:lnTo>
                <a:lnTo>
                  <a:pt x="8" y="705"/>
                </a:lnTo>
                <a:lnTo>
                  <a:pt x="5" y="705"/>
                </a:lnTo>
                <a:lnTo>
                  <a:pt x="2" y="705"/>
                </a:lnTo>
                <a:lnTo>
                  <a:pt x="1" y="706"/>
                </a:lnTo>
                <a:lnTo>
                  <a:pt x="1" y="707"/>
                </a:lnTo>
                <a:lnTo>
                  <a:pt x="1" y="707"/>
                </a:lnTo>
                <a:lnTo>
                  <a:pt x="2" y="708"/>
                </a:lnTo>
                <a:lnTo>
                  <a:pt x="5" y="710"/>
                </a:lnTo>
                <a:lnTo>
                  <a:pt x="7" y="708"/>
                </a:lnTo>
                <a:lnTo>
                  <a:pt x="9" y="708"/>
                </a:lnTo>
                <a:lnTo>
                  <a:pt x="10" y="706"/>
                </a:lnTo>
                <a:lnTo>
                  <a:pt x="14" y="706"/>
                </a:lnTo>
                <a:lnTo>
                  <a:pt x="16" y="707"/>
                </a:lnTo>
                <a:lnTo>
                  <a:pt x="18" y="706"/>
                </a:lnTo>
                <a:lnTo>
                  <a:pt x="19" y="704"/>
                </a:lnTo>
                <a:lnTo>
                  <a:pt x="25" y="705"/>
                </a:lnTo>
                <a:lnTo>
                  <a:pt x="31" y="704"/>
                </a:lnTo>
                <a:lnTo>
                  <a:pt x="36" y="702"/>
                </a:lnTo>
                <a:lnTo>
                  <a:pt x="42" y="700"/>
                </a:lnTo>
                <a:lnTo>
                  <a:pt x="57" y="697"/>
                </a:lnTo>
                <a:lnTo>
                  <a:pt x="73" y="694"/>
                </a:lnTo>
                <a:lnTo>
                  <a:pt x="88" y="690"/>
                </a:lnTo>
                <a:lnTo>
                  <a:pt x="101" y="687"/>
                </a:lnTo>
                <a:lnTo>
                  <a:pt x="109" y="684"/>
                </a:lnTo>
                <a:lnTo>
                  <a:pt x="117" y="682"/>
                </a:lnTo>
                <a:lnTo>
                  <a:pt x="121" y="682"/>
                </a:lnTo>
                <a:lnTo>
                  <a:pt x="124" y="681"/>
                </a:lnTo>
                <a:lnTo>
                  <a:pt x="127" y="681"/>
                </a:lnTo>
                <a:lnTo>
                  <a:pt x="130" y="683"/>
                </a:lnTo>
                <a:lnTo>
                  <a:pt x="113" y="688"/>
                </a:lnTo>
                <a:lnTo>
                  <a:pt x="94" y="692"/>
                </a:lnTo>
                <a:lnTo>
                  <a:pt x="77" y="697"/>
                </a:lnTo>
                <a:lnTo>
                  <a:pt x="59" y="702"/>
                </a:lnTo>
                <a:lnTo>
                  <a:pt x="42" y="707"/>
                </a:lnTo>
                <a:lnTo>
                  <a:pt x="26" y="712"/>
                </a:lnTo>
                <a:lnTo>
                  <a:pt x="16" y="714"/>
                </a:lnTo>
                <a:lnTo>
                  <a:pt x="7" y="716"/>
                </a:lnTo>
                <a:lnTo>
                  <a:pt x="6" y="716"/>
                </a:lnTo>
                <a:lnTo>
                  <a:pt x="3" y="717"/>
                </a:lnTo>
                <a:lnTo>
                  <a:pt x="2" y="717"/>
                </a:lnTo>
                <a:lnTo>
                  <a:pt x="1" y="717"/>
                </a:lnTo>
                <a:lnTo>
                  <a:pt x="1" y="719"/>
                </a:lnTo>
                <a:lnTo>
                  <a:pt x="1" y="721"/>
                </a:lnTo>
                <a:lnTo>
                  <a:pt x="1" y="724"/>
                </a:lnTo>
                <a:lnTo>
                  <a:pt x="1" y="728"/>
                </a:lnTo>
                <a:lnTo>
                  <a:pt x="25" y="723"/>
                </a:lnTo>
                <a:lnTo>
                  <a:pt x="49" y="717"/>
                </a:lnTo>
                <a:lnTo>
                  <a:pt x="73" y="711"/>
                </a:lnTo>
                <a:lnTo>
                  <a:pt x="98" y="704"/>
                </a:lnTo>
                <a:lnTo>
                  <a:pt x="108" y="702"/>
                </a:lnTo>
                <a:lnTo>
                  <a:pt x="118" y="698"/>
                </a:lnTo>
                <a:lnTo>
                  <a:pt x="130" y="696"/>
                </a:lnTo>
                <a:lnTo>
                  <a:pt x="140" y="692"/>
                </a:lnTo>
                <a:lnTo>
                  <a:pt x="147" y="692"/>
                </a:lnTo>
                <a:lnTo>
                  <a:pt x="154" y="690"/>
                </a:lnTo>
                <a:lnTo>
                  <a:pt x="156" y="690"/>
                </a:lnTo>
                <a:lnTo>
                  <a:pt x="158" y="688"/>
                </a:lnTo>
                <a:lnTo>
                  <a:pt x="158" y="686"/>
                </a:lnTo>
                <a:lnTo>
                  <a:pt x="158" y="683"/>
                </a:lnTo>
                <a:lnTo>
                  <a:pt x="158" y="681"/>
                </a:lnTo>
                <a:lnTo>
                  <a:pt x="160" y="681"/>
                </a:lnTo>
                <a:lnTo>
                  <a:pt x="164" y="679"/>
                </a:lnTo>
                <a:lnTo>
                  <a:pt x="168" y="679"/>
                </a:lnTo>
                <a:lnTo>
                  <a:pt x="181" y="675"/>
                </a:lnTo>
                <a:lnTo>
                  <a:pt x="192" y="672"/>
                </a:lnTo>
                <a:lnTo>
                  <a:pt x="206" y="667"/>
                </a:lnTo>
                <a:lnTo>
                  <a:pt x="219" y="664"/>
                </a:lnTo>
                <a:lnTo>
                  <a:pt x="232" y="661"/>
                </a:lnTo>
                <a:lnTo>
                  <a:pt x="245" y="657"/>
                </a:lnTo>
                <a:lnTo>
                  <a:pt x="272" y="650"/>
                </a:lnTo>
                <a:lnTo>
                  <a:pt x="298" y="642"/>
                </a:lnTo>
                <a:lnTo>
                  <a:pt x="324" y="636"/>
                </a:lnTo>
                <a:lnTo>
                  <a:pt x="351" y="629"/>
                </a:lnTo>
                <a:lnTo>
                  <a:pt x="377" y="622"/>
                </a:lnTo>
                <a:lnTo>
                  <a:pt x="403" y="615"/>
                </a:lnTo>
                <a:lnTo>
                  <a:pt x="430" y="608"/>
                </a:lnTo>
                <a:lnTo>
                  <a:pt x="456" y="601"/>
                </a:lnTo>
                <a:lnTo>
                  <a:pt x="483" y="595"/>
                </a:lnTo>
                <a:lnTo>
                  <a:pt x="508" y="589"/>
                </a:lnTo>
                <a:lnTo>
                  <a:pt x="534" y="582"/>
                </a:lnTo>
                <a:lnTo>
                  <a:pt x="559" y="575"/>
                </a:lnTo>
                <a:lnTo>
                  <a:pt x="572" y="572"/>
                </a:lnTo>
                <a:lnTo>
                  <a:pt x="585" y="569"/>
                </a:lnTo>
                <a:lnTo>
                  <a:pt x="591" y="566"/>
                </a:lnTo>
                <a:lnTo>
                  <a:pt x="598" y="565"/>
                </a:lnTo>
                <a:lnTo>
                  <a:pt x="602" y="563"/>
                </a:lnTo>
                <a:lnTo>
                  <a:pt x="607" y="562"/>
                </a:lnTo>
                <a:lnTo>
                  <a:pt x="618" y="558"/>
                </a:lnTo>
                <a:lnTo>
                  <a:pt x="629" y="555"/>
                </a:lnTo>
                <a:lnTo>
                  <a:pt x="641" y="551"/>
                </a:lnTo>
                <a:lnTo>
                  <a:pt x="653" y="548"/>
                </a:lnTo>
                <a:lnTo>
                  <a:pt x="677" y="540"/>
                </a:lnTo>
                <a:lnTo>
                  <a:pt x="701" y="533"/>
                </a:lnTo>
                <a:lnTo>
                  <a:pt x="725" y="526"/>
                </a:lnTo>
                <a:lnTo>
                  <a:pt x="749" y="518"/>
                </a:lnTo>
                <a:lnTo>
                  <a:pt x="777" y="511"/>
                </a:lnTo>
                <a:lnTo>
                  <a:pt x="806" y="503"/>
                </a:lnTo>
                <a:lnTo>
                  <a:pt x="834" y="495"/>
                </a:lnTo>
                <a:lnTo>
                  <a:pt x="863" y="488"/>
                </a:lnTo>
                <a:lnTo>
                  <a:pt x="891" y="481"/>
                </a:lnTo>
                <a:lnTo>
                  <a:pt x="920" y="474"/>
                </a:lnTo>
                <a:lnTo>
                  <a:pt x="948" y="468"/>
                </a:lnTo>
                <a:lnTo>
                  <a:pt x="977" y="463"/>
                </a:lnTo>
                <a:lnTo>
                  <a:pt x="950" y="471"/>
                </a:lnTo>
                <a:lnTo>
                  <a:pt x="925" y="479"/>
                </a:lnTo>
                <a:lnTo>
                  <a:pt x="899" y="487"/>
                </a:lnTo>
                <a:lnTo>
                  <a:pt x="874" y="495"/>
                </a:lnTo>
                <a:lnTo>
                  <a:pt x="848" y="504"/>
                </a:lnTo>
                <a:lnTo>
                  <a:pt x="823" y="513"/>
                </a:lnTo>
                <a:lnTo>
                  <a:pt x="797" y="521"/>
                </a:lnTo>
                <a:lnTo>
                  <a:pt x="772" y="530"/>
                </a:lnTo>
                <a:lnTo>
                  <a:pt x="747" y="538"/>
                </a:lnTo>
                <a:lnTo>
                  <a:pt x="720" y="545"/>
                </a:lnTo>
                <a:lnTo>
                  <a:pt x="695" y="551"/>
                </a:lnTo>
                <a:lnTo>
                  <a:pt x="669" y="558"/>
                </a:lnTo>
                <a:lnTo>
                  <a:pt x="643" y="565"/>
                </a:lnTo>
                <a:lnTo>
                  <a:pt x="617" y="572"/>
                </a:lnTo>
                <a:lnTo>
                  <a:pt x="590" y="579"/>
                </a:lnTo>
                <a:lnTo>
                  <a:pt x="563" y="584"/>
                </a:lnTo>
                <a:lnTo>
                  <a:pt x="551" y="589"/>
                </a:lnTo>
                <a:lnTo>
                  <a:pt x="538" y="592"/>
                </a:lnTo>
                <a:lnTo>
                  <a:pt x="526" y="596"/>
                </a:lnTo>
                <a:lnTo>
                  <a:pt x="513" y="599"/>
                </a:lnTo>
                <a:lnTo>
                  <a:pt x="501" y="603"/>
                </a:lnTo>
                <a:lnTo>
                  <a:pt x="489" y="605"/>
                </a:lnTo>
                <a:lnTo>
                  <a:pt x="478" y="608"/>
                </a:lnTo>
                <a:lnTo>
                  <a:pt x="467" y="611"/>
                </a:lnTo>
                <a:lnTo>
                  <a:pt x="442" y="619"/>
                </a:lnTo>
                <a:lnTo>
                  <a:pt x="417" y="627"/>
                </a:lnTo>
                <a:lnTo>
                  <a:pt x="392" y="636"/>
                </a:lnTo>
                <a:lnTo>
                  <a:pt x="366" y="644"/>
                </a:lnTo>
                <a:lnTo>
                  <a:pt x="340" y="650"/>
                </a:lnTo>
                <a:lnTo>
                  <a:pt x="314" y="658"/>
                </a:lnTo>
                <a:lnTo>
                  <a:pt x="288" y="664"/>
                </a:lnTo>
                <a:lnTo>
                  <a:pt x="262" y="671"/>
                </a:lnTo>
                <a:lnTo>
                  <a:pt x="234" y="678"/>
                </a:lnTo>
                <a:lnTo>
                  <a:pt x="208" y="686"/>
                </a:lnTo>
                <a:lnTo>
                  <a:pt x="182" y="692"/>
                </a:lnTo>
                <a:lnTo>
                  <a:pt x="155" y="699"/>
                </a:lnTo>
                <a:lnTo>
                  <a:pt x="125" y="707"/>
                </a:lnTo>
                <a:lnTo>
                  <a:pt x="96" y="715"/>
                </a:lnTo>
                <a:lnTo>
                  <a:pt x="65" y="722"/>
                </a:lnTo>
                <a:lnTo>
                  <a:pt x="35" y="730"/>
                </a:lnTo>
                <a:lnTo>
                  <a:pt x="19" y="732"/>
                </a:lnTo>
                <a:lnTo>
                  <a:pt x="3" y="737"/>
                </a:lnTo>
                <a:lnTo>
                  <a:pt x="1" y="738"/>
                </a:lnTo>
                <a:lnTo>
                  <a:pt x="1" y="738"/>
                </a:lnTo>
                <a:lnTo>
                  <a:pt x="1" y="739"/>
                </a:lnTo>
                <a:lnTo>
                  <a:pt x="1" y="741"/>
                </a:lnTo>
                <a:lnTo>
                  <a:pt x="1" y="746"/>
                </a:lnTo>
                <a:lnTo>
                  <a:pt x="1" y="750"/>
                </a:lnTo>
                <a:lnTo>
                  <a:pt x="1" y="758"/>
                </a:lnTo>
                <a:lnTo>
                  <a:pt x="1" y="766"/>
                </a:lnTo>
                <a:lnTo>
                  <a:pt x="1" y="782"/>
                </a:lnTo>
                <a:lnTo>
                  <a:pt x="1" y="798"/>
                </a:lnTo>
                <a:lnTo>
                  <a:pt x="1" y="814"/>
                </a:lnTo>
                <a:lnTo>
                  <a:pt x="1" y="830"/>
                </a:lnTo>
                <a:lnTo>
                  <a:pt x="36" y="820"/>
                </a:lnTo>
                <a:lnTo>
                  <a:pt x="73" y="810"/>
                </a:lnTo>
                <a:lnTo>
                  <a:pt x="108" y="799"/>
                </a:lnTo>
                <a:lnTo>
                  <a:pt x="145" y="790"/>
                </a:lnTo>
                <a:lnTo>
                  <a:pt x="163" y="786"/>
                </a:lnTo>
                <a:lnTo>
                  <a:pt x="181" y="781"/>
                </a:lnTo>
                <a:lnTo>
                  <a:pt x="199" y="778"/>
                </a:lnTo>
                <a:lnTo>
                  <a:pt x="217" y="773"/>
                </a:lnTo>
                <a:lnTo>
                  <a:pt x="226" y="771"/>
                </a:lnTo>
                <a:lnTo>
                  <a:pt x="237" y="767"/>
                </a:lnTo>
                <a:lnTo>
                  <a:pt x="246" y="766"/>
                </a:lnTo>
                <a:lnTo>
                  <a:pt x="255" y="764"/>
                </a:lnTo>
                <a:lnTo>
                  <a:pt x="261" y="762"/>
                </a:lnTo>
                <a:lnTo>
                  <a:pt x="271" y="760"/>
                </a:lnTo>
                <a:lnTo>
                  <a:pt x="275" y="758"/>
                </a:lnTo>
                <a:lnTo>
                  <a:pt x="280" y="758"/>
                </a:lnTo>
                <a:lnTo>
                  <a:pt x="283" y="758"/>
                </a:lnTo>
                <a:lnTo>
                  <a:pt x="285" y="760"/>
                </a:lnTo>
                <a:lnTo>
                  <a:pt x="277" y="762"/>
                </a:lnTo>
                <a:lnTo>
                  <a:pt x="267" y="765"/>
                </a:lnTo>
                <a:lnTo>
                  <a:pt x="277" y="765"/>
                </a:lnTo>
                <a:lnTo>
                  <a:pt x="286" y="764"/>
                </a:lnTo>
                <a:lnTo>
                  <a:pt x="295" y="762"/>
                </a:lnTo>
                <a:lnTo>
                  <a:pt x="304" y="760"/>
                </a:lnTo>
                <a:lnTo>
                  <a:pt x="321" y="756"/>
                </a:lnTo>
                <a:lnTo>
                  <a:pt x="339" y="754"/>
                </a:lnTo>
                <a:lnTo>
                  <a:pt x="316" y="761"/>
                </a:lnTo>
                <a:lnTo>
                  <a:pt x="292" y="767"/>
                </a:lnTo>
                <a:lnTo>
                  <a:pt x="270" y="774"/>
                </a:lnTo>
                <a:lnTo>
                  <a:pt x="246" y="781"/>
                </a:lnTo>
                <a:lnTo>
                  <a:pt x="222" y="788"/>
                </a:lnTo>
                <a:lnTo>
                  <a:pt x="198" y="794"/>
                </a:lnTo>
                <a:lnTo>
                  <a:pt x="174" y="800"/>
                </a:lnTo>
                <a:lnTo>
                  <a:pt x="150" y="806"/>
                </a:lnTo>
                <a:lnTo>
                  <a:pt x="127" y="813"/>
                </a:lnTo>
                <a:lnTo>
                  <a:pt x="104" y="819"/>
                </a:lnTo>
                <a:lnTo>
                  <a:pt x="80" y="825"/>
                </a:lnTo>
                <a:lnTo>
                  <a:pt x="56" y="831"/>
                </a:lnTo>
                <a:lnTo>
                  <a:pt x="43" y="835"/>
                </a:lnTo>
                <a:lnTo>
                  <a:pt x="31" y="838"/>
                </a:lnTo>
                <a:lnTo>
                  <a:pt x="19" y="840"/>
                </a:lnTo>
                <a:lnTo>
                  <a:pt x="7" y="844"/>
                </a:lnTo>
                <a:lnTo>
                  <a:pt x="5" y="844"/>
                </a:lnTo>
                <a:lnTo>
                  <a:pt x="1" y="845"/>
                </a:lnTo>
                <a:lnTo>
                  <a:pt x="1" y="848"/>
                </a:lnTo>
                <a:lnTo>
                  <a:pt x="1" y="852"/>
                </a:lnTo>
                <a:lnTo>
                  <a:pt x="1" y="857"/>
                </a:lnTo>
                <a:lnTo>
                  <a:pt x="1" y="864"/>
                </a:lnTo>
                <a:lnTo>
                  <a:pt x="1" y="877"/>
                </a:lnTo>
                <a:lnTo>
                  <a:pt x="1" y="890"/>
                </a:lnTo>
                <a:lnTo>
                  <a:pt x="11" y="888"/>
                </a:lnTo>
                <a:lnTo>
                  <a:pt x="23" y="886"/>
                </a:lnTo>
                <a:lnTo>
                  <a:pt x="33" y="883"/>
                </a:lnTo>
                <a:lnTo>
                  <a:pt x="43" y="881"/>
                </a:lnTo>
                <a:lnTo>
                  <a:pt x="51" y="879"/>
                </a:lnTo>
                <a:lnTo>
                  <a:pt x="60" y="877"/>
                </a:lnTo>
                <a:lnTo>
                  <a:pt x="64" y="876"/>
                </a:lnTo>
                <a:lnTo>
                  <a:pt x="68" y="876"/>
                </a:lnTo>
                <a:lnTo>
                  <a:pt x="72" y="877"/>
                </a:lnTo>
                <a:lnTo>
                  <a:pt x="75" y="880"/>
                </a:lnTo>
                <a:lnTo>
                  <a:pt x="71" y="879"/>
                </a:lnTo>
                <a:lnTo>
                  <a:pt x="66" y="879"/>
                </a:lnTo>
                <a:lnTo>
                  <a:pt x="63" y="880"/>
                </a:lnTo>
                <a:lnTo>
                  <a:pt x="59" y="881"/>
                </a:lnTo>
                <a:lnTo>
                  <a:pt x="53" y="883"/>
                </a:lnTo>
                <a:lnTo>
                  <a:pt x="49" y="885"/>
                </a:lnTo>
                <a:lnTo>
                  <a:pt x="44" y="885"/>
                </a:lnTo>
                <a:lnTo>
                  <a:pt x="41" y="887"/>
                </a:lnTo>
                <a:lnTo>
                  <a:pt x="46" y="887"/>
                </a:lnTo>
                <a:lnTo>
                  <a:pt x="52" y="886"/>
                </a:lnTo>
                <a:lnTo>
                  <a:pt x="56" y="886"/>
                </a:lnTo>
                <a:lnTo>
                  <a:pt x="59" y="885"/>
                </a:lnTo>
                <a:lnTo>
                  <a:pt x="61" y="883"/>
                </a:lnTo>
                <a:lnTo>
                  <a:pt x="61" y="882"/>
                </a:lnTo>
                <a:lnTo>
                  <a:pt x="66" y="883"/>
                </a:lnTo>
                <a:lnTo>
                  <a:pt x="68" y="883"/>
                </a:lnTo>
                <a:lnTo>
                  <a:pt x="72" y="881"/>
                </a:lnTo>
                <a:lnTo>
                  <a:pt x="75" y="880"/>
                </a:lnTo>
                <a:lnTo>
                  <a:pt x="83" y="879"/>
                </a:lnTo>
                <a:lnTo>
                  <a:pt x="91" y="878"/>
                </a:lnTo>
                <a:lnTo>
                  <a:pt x="100" y="876"/>
                </a:lnTo>
                <a:lnTo>
                  <a:pt x="109" y="874"/>
                </a:lnTo>
                <a:lnTo>
                  <a:pt x="118" y="872"/>
                </a:lnTo>
                <a:lnTo>
                  <a:pt x="127" y="871"/>
                </a:lnTo>
                <a:lnTo>
                  <a:pt x="112" y="877"/>
                </a:lnTo>
                <a:lnTo>
                  <a:pt x="96" y="881"/>
                </a:lnTo>
                <a:lnTo>
                  <a:pt x="80" y="887"/>
                </a:lnTo>
                <a:lnTo>
                  <a:pt x="64" y="891"/>
                </a:lnTo>
                <a:lnTo>
                  <a:pt x="48" y="896"/>
                </a:lnTo>
                <a:lnTo>
                  <a:pt x="31" y="899"/>
                </a:lnTo>
                <a:lnTo>
                  <a:pt x="23" y="903"/>
                </a:lnTo>
                <a:lnTo>
                  <a:pt x="13" y="904"/>
                </a:lnTo>
                <a:lnTo>
                  <a:pt x="8" y="905"/>
                </a:lnTo>
                <a:lnTo>
                  <a:pt x="3" y="906"/>
                </a:lnTo>
                <a:lnTo>
                  <a:pt x="2" y="907"/>
                </a:lnTo>
                <a:lnTo>
                  <a:pt x="1" y="908"/>
                </a:lnTo>
                <a:lnTo>
                  <a:pt x="1" y="910"/>
                </a:lnTo>
                <a:lnTo>
                  <a:pt x="1" y="912"/>
                </a:lnTo>
                <a:lnTo>
                  <a:pt x="51" y="899"/>
                </a:lnTo>
                <a:lnTo>
                  <a:pt x="102" y="886"/>
                </a:lnTo>
                <a:lnTo>
                  <a:pt x="153" y="873"/>
                </a:lnTo>
                <a:lnTo>
                  <a:pt x="204" y="861"/>
                </a:lnTo>
                <a:lnTo>
                  <a:pt x="254" y="847"/>
                </a:lnTo>
                <a:lnTo>
                  <a:pt x="305" y="835"/>
                </a:lnTo>
                <a:lnTo>
                  <a:pt x="355" y="822"/>
                </a:lnTo>
                <a:lnTo>
                  <a:pt x="406" y="810"/>
                </a:lnTo>
                <a:lnTo>
                  <a:pt x="420" y="806"/>
                </a:lnTo>
                <a:lnTo>
                  <a:pt x="435" y="803"/>
                </a:lnTo>
                <a:lnTo>
                  <a:pt x="448" y="799"/>
                </a:lnTo>
                <a:lnTo>
                  <a:pt x="462" y="797"/>
                </a:lnTo>
                <a:lnTo>
                  <a:pt x="473" y="794"/>
                </a:lnTo>
                <a:lnTo>
                  <a:pt x="486" y="791"/>
                </a:lnTo>
                <a:lnTo>
                  <a:pt x="497" y="789"/>
                </a:lnTo>
                <a:lnTo>
                  <a:pt x="510" y="787"/>
                </a:lnTo>
                <a:lnTo>
                  <a:pt x="500" y="790"/>
                </a:lnTo>
                <a:lnTo>
                  <a:pt x="489" y="794"/>
                </a:lnTo>
                <a:lnTo>
                  <a:pt x="479" y="797"/>
                </a:lnTo>
                <a:lnTo>
                  <a:pt x="469" y="799"/>
                </a:lnTo>
                <a:lnTo>
                  <a:pt x="460" y="802"/>
                </a:lnTo>
                <a:lnTo>
                  <a:pt x="451" y="805"/>
                </a:lnTo>
                <a:lnTo>
                  <a:pt x="443" y="807"/>
                </a:lnTo>
                <a:lnTo>
                  <a:pt x="434" y="811"/>
                </a:lnTo>
                <a:lnTo>
                  <a:pt x="412" y="816"/>
                </a:lnTo>
                <a:lnTo>
                  <a:pt x="390" y="822"/>
                </a:lnTo>
                <a:lnTo>
                  <a:pt x="369" y="828"/>
                </a:lnTo>
                <a:lnTo>
                  <a:pt x="347" y="833"/>
                </a:lnTo>
                <a:lnTo>
                  <a:pt x="349" y="835"/>
                </a:lnTo>
                <a:lnTo>
                  <a:pt x="353" y="835"/>
                </a:lnTo>
                <a:lnTo>
                  <a:pt x="357" y="835"/>
                </a:lnTo>
                <a:lnTo>
                  <a:pt x="362" y="833"/>
                </a:lnTo>
                <a:lnTo>
                  <a:pt x="370" y="830"/>
                </a:lnTo>
                <a:lnTo>
                  <a:pt x="377" y="829"/>
                </a:lnTo>
                <a:lnTo>
                  <a:pt x="394" y="824"/>
                </a:lnTo>
                <a:lnTo>
                  <a:pt x="411" y="820"/>
                </a:lnTo>
                <a:lnTo>
                  <a:pt x="426" y="816"/>
                </a:lnTo>
                <a:lnTo>
                  <a:pt x="442" y="813"/>
                </a:lnTo>
                <a:lnTo>
                  <a:pt x="456" y="808"/>
                </a:lnTo>
                <a:lnTo>
                  <a:pt x="472" y="805"/>
                </a:lnTo>
                <a:lnTo>
                  <a:pt x="489" y="802"/>
                </a:lnTo>
                <a:lnTo>
                  <a:pt x="506" y="797"/>
                </a:lnTo>
                <a:lnTo>
                  <a:pt x="524" y="793"/>
                </a:lnTo>
                <a:lnTo>
                  <a:pt x="541" y="789"/>
                </a:lnTo>
                <a:lnTo>
                  <a:pt x="557" y="785"/>
                </a:lnTo>
                <a:lnTo>
                  <a:pt x="574" y="781"/>
                </a:lnTo>
                <a:lnTo>
                  <a:pt x="582" y="779"/>
                </a:lnTo>
                <a:lnTo>
                  <a:pt x="591" y="777"/>
                </a:lnTo>
                <a:lnTo>
                  <a:pt x="595" y="775"/>
                </a:lnTo>
                <a:lnTo>
                  <a:pt x="600" y="774"/>
                </a:lnTo>
                <a:lnTo>
                  <a:pt x="602" y="774"/>
                </a:lnTo>
                <a:lnTo>
                  <a:pt x="603" y="775"/>
                </a:lnTo>
                <a:lnTo>
                  <a:pt x="604" y="775"/>
                </a:lnTo>
                <a:lnTo>
                  <a:pt x="605" y="778"/>
                </a:lnTo>
                <a:lnTo>
                  <a:pt x="560" y="790"/>
                </a:lnTo>
                <a:lnTo>
                  <a:pt x="513" y="803"/>
                </a:lnTo>
                <a:lnTo>
                  <a:pt x="467" y="815"/>
                </a:lnTo>
                <a:lnTo>
                  <a:pt x="420" y="828"/>
                </a:lnTo>
                <a:lnTo>
                  <a:pt x="373" y="839"/>
                </a:lnTo>
                <a:lnTo>
                  <a:pt x="327" y="852"/>
                </a:lnTo>
                <a:lnTo>
                  <a:pt x="280" y="863"/>
                </a:lnTo>
                <a:lnTo>
                  <a:pt x="233" y="873"/>
                </a:lnTo>
                <a:lnTo>
                  <a:pt x="206" y="880"/>
                </a:lnTo>
                <a:lnTo>
                  <a:pt x="179" y="886"/>
                </a:lnTo>
                <a:lnTo>
                  <a:pt x="151" y="891"/>
                </a:lnTo>
                <a:lnTo>
                  <a:pt x="124" y="898"/>
                </a:lnTo>
                <a:lnTo>
                  <a:pt x="138" y="891"/>
                </a:lnTo>
                <a:lnTo>
                  <a:pt x="151" y="883"/>
                </a:lnTo>
                <a:lnTo>
                  <a:pt x="125" y="889"/>
                </a:lnTo>
                <a:lnTo>
                  <a:pt x="99" y="896"/>
                </a:lnTo>
                <a:lnTo>
                  <a:pt x="73" y="903"/>
                </a:lnTo>
                <a:lnTo>
                  <a:pt x="46" y="908"/>
                </a:lnTo>
                <a:lnTo>
                  <a:pt x="33" y="912"/>
                </a:lnTo>
                <a:lnTo>
                  <a:pt x="19" y="915"/>
                </a:lnTo>
                <a:lnTo>
                  <a:pt x="14" y="916"/>
                </a:lnTo>
                <a:lnTo>
                  <a:pt x="7" y="918"/>
                </a:lnTo>
                <a:lnTo>
                  <a:pt x="3" y="919"/>
                </a:lnTo>
                <a:lnTo>
                  <a:pt x="1" y="920"/>
                </a:lnTo>
                <a:lnTo>
                  <a:pt x="1" y="923"/>
                </a:lnTo>
                <a:lnTo>
                  <a:pt x="1" y="928"/>
                </a:lnTo>
                <a:lnTo>
                  <a:pt x="1" y="941"/>
                </a:lnTo>
                <a:lnTo>
                  <a:pt x="1" y="955"/>
                </a:lnTo>
                <a:lnTo>
                  <a:pt x="1" y="969"/>
                </a:lnTo>
                <a:lnTo>
                  <a:pt x="1" y="982"/>
                </a:lnTo>
                <a:lnTo>
                  <a:pt x="18" y="979"/>
                </a:lnTo>
                <a:lnTo>
                  <a:pt x="36" y="974"/>
                </a:lnTo>
                <a:lnTo>
                  <a:pt x="53" y="970"/>
                </a:lnTo>
                <a:lnTo>
                  <a:pt x="72" y="965"/>
                </a:lnTo>
                <a:lnTo>
                  <a:pt x="90" y="961"/>
                </a:lnTo>
                <a:lnTo>
                  <a:pt x="108" y="956"/>
                </a:lnTo>
                <a:lnTo>
                  <a:pt x="127" y="952"/>
                </a:lnTo>
                <a:lnTo>
                  <a:pt x="146" y="947"/>
                </a:lnTo>
                <a:lnTo>
                  <a:pt x="166" y="943"/>
                </a:lnTo>
                <a:lnTo>
                  <a:pt x="186" y="938"/>
                </a:lnTo>
                <a:lnTo>
                  <a:pt x="205" y="933"/>
                </a:lnTo>
                <a:lnTo>
                  <a:pt x="225" y="929"/>
                </a:lnTo>
                <a:lnTo>
                  <a:pt x="234" y="927"/>
                </a:lnTo>
                <a:lnTo>
                  <a:pt x="244" y="924"/>
                </a:lnTo>
                <a:lnTo>
                  <a:pt x="253" y="922"/>
                </a:lnTo>
                <a:lnTo>
                  <a:pt x="263" y="920"/>
                </a:lnTo>
                <a:lnTo>
                  <a:pt x="272" y="918"/>
                </a:lnTo>
                <a:lnTo>
                  <a:pt x="281" y="915"/>
                </a:lnTo>
                <a:lnTo>
                  <a:pt x="289" y="913"/>
                </a:lnTo>
                <a:lnTo>
                  <a:pt x="298" y="913"/>
                </a:lnTo>
                <a:lnTo>
                  <a:pt x="294" y="915"/>
                </a:lnTo>
                <a:lnTo>
                  <a:pt x="289" y="918"/>
                </a:lnTo>
                <a:lnTo>
                  <a:pt x="285" y="919"/>
                </a:lnTo>
                <a:lnTo>
                  <a:pt x="280" y="920"/>
                </a:lnTo>
                <a:lnTo>
                  <a:pt x="270" y="922"/>
                </a:lnTo>
                <a:lnTo>
                  <a:pt x="261" y="924"/>
                </a:lnTo>
                <a:lnTo>
                  <a:pt x="250" y="928"/>
                </a:lnTo>
                <a:lnTo>
                  <a:pt x="241" y="930"/>
                </a:lnTo>
                <a:lnTo>
                  <a:pt x="231" y="932"/>
                </a:lnTo>
                <a:lnTo>
                  <a:pt x="222" y="935"/>
                </a:lnTo>
                <a:lnTo>
                  <a:pt x="201" y="940"/>
                </a:lnTo>
                <a:lnTo>
                  <a:pt x="182" y="946"/>
                </a:lnTo>
                <a:lnTo>
                  <a:pt x="162" y="952"/>
                </a:lnTo>
                <a:lnTo>
                  <a:pt x="142" y="956"/>
                </a:lnTo>
                <a:lnTo>
                  <a:pt x="123" y="962"/>
                </a:lnTo>
                <a:lnTo>
                  <a:pt x="102" y="966"/>
                </a:lnTo>
                <a:lnTo>
                  <a:pt x="83" y="972"/>
                </a:lnTo>
                <a:lnTo>
                  <a:pt x="64" y="978"/>
                </a:lnTo>
                <a:lnTo>
                  <a:pt x="53" y="980"/>
                </a:lnTo>
                <a:lnTo>
                  <a:pt x="43" y="982"/>
                </a:lnTo>
                <a:lnTo>
                  <a:pt x="33" y="986"/>
                </a:lnTo>
                <a:lnTo>
                  <a:pt x="23" y="988"/>
                </a:lnTo>
                <a:lnTo>
                  <a:pt x="14" y="990"/>
                </a:lnTo>
                <a:lnTo>
                  <a:pt x="3" y="994"/>
                </a:lnTo>
                <a:lnTo>
                  <a:pt x="2" y="994"/>
                </a:lnTo>
                <a:lnTo>
                  <a:pt x="1" y="994"/>
                </a:lnTo>
                <a:lnTo>
                  <a:pt x="1" y="995"/>
                </a:lnTo>
                <a:lnTo>
                  <a:pt x="1" y="997"/>
                </a:lnTo>
                <a:lnTo>
                  <a:pt x="1" y="998"/>
                </a:lnTo>
                <a:lnTo>
                  <a:pt x="1" y="999"/>
                </a:lnTo>
                <a:lnTo>
                  <a:pt x="1" y="1005"/>
                </a:lnTo>
                <a:lnTo>
                  <a:pt x="1" y="1012"/>
                </a:lnTo>
                <a:lnTo>
                  <a:pt x="24" y="1006"/>
                </a:lnTo>
                <a:lnTo>
                  <a:pt x="47" y="1001"/>
                </a:lnTo>
                <a:lnTo>
                  <a:pt x="69" y="995"/>
                </a:lnTo>
                <a:lnTo>
                  <a:pt x="92" y="989"/>
                </a:lnTo>
                <a:lnTo>
                  <a:pt x="116" y="982"/>
                </a:lnTo>
                <a:lnTo>
                  <a:pt x="139" y="977"/>
                </a:lnTo>
                <a:lnTo>
                  <a:pt x="163" y="971"/>
                </a:lnTo>
                <a:lnTo>
                  <a:pt x="187" y="965"/>
                </a:lnTo>
                <a:lnTo>
                  <a:pt x="198" y="962"/>
                </a:lnTo>
                <a:lnTo>
                  <a:pt x="211" y="959"/>
                </a:lnTo>
                <a:lnTo>
                  <a:pt x="222" y="956"/>
                </a:lnTo>
                <a:lnTo>
                  <a:pt x="234" y="953"/>
                </a:lnTo>
                <a:lnTo>
                  <a:pt x="245" y="951"/>
                </a:lnTo>
                <a:lnTo>
                  <a:pt x="256" y="947"/>
                </a:lnTo>
                <a:lnTo>
                  <a:pt x="263" y="946"/>
                </a:lnTo>
                <a:lnTo>
                  <a:pt x="271" y="944"/>
                </a:lnTo>
                <a:lnTo>
                  <a:pt x="271" y="943"/>
                </a:lnTo>
                <a:lnTo>
                  <a:pt x="272" y="941"/>
                </a:lnTo>
                <a:lnTo>
                  <a:pt x="271" y="941"/>
                </a:lnTo>
                <a:lnTo>
                  <a:pt x="270" y="940"/>
                </a:lnTo>
                <a:lnTo>
                  <a:pt x="267" y="939"/>
                </a:lnTo>
                <a:lnTo>
                  <a:pt x="264" y="939"/>
                </a:lnTo>
                <a:lnTo>
                  <a:pt x="255" y="940"/>
                </a:lnTo>
                <a:lnTo>
                  <a:pt x="245" y="944"/>
                </a:lnTo>
                <a:lnTo>
                  <a:pt x="233" y="946"/>
                </a:lnTo>
                <a:lnTo>
                  <a:pt x="222" y="948"/>
                </a:lnTo>
                <a:lnTo>
                  <a:pt x="213" y="952"/>
                </a:lnTo>
                <a:lnTo>
                  <a:pt x="205" y="954"/>
                </a:lnTo>
                <a:lnTo>
                  <a:pt x="200" y="953"/>
                </a:lnTo>
                <a:lnTo>
                  <a:pt x="196" y="953"/>
                </a:lnTo>
                <a:lnTo>
                  <a:pt x="197" y="952"/>
                </a:lnTo>
                <a:lnTo>
                  <a:pt x="199" y="952"/>
                </a:lnTo>
                <a:lnTo>
                  <a:pt x="203" y="952"/>
                </a:lnTo>
                <a:lnTo>
                  <a:pt x="204" y="953"/>
                </a:lnTo>
                <a:lnTo>
                  <a:pt x="205" y="953"/>
                </a:lnTo>
                <a:lnTo>
                  <a:pt x="205" y="953"/>
                </a:lnTo>
                <a:lnTo>
                  <a:pt x="205" y="953"/>
                </a:lnTo>
                <a:lnTo>
                  <a:pt x="205" y="953"/>
                </a:lnTo>
                <a:lnTo>
                  <a:pt x="205" y="953"/>
                </a:lnTo>
                <a:lnTo>
                  <a:pt x="204" y="953"/>
                </a:lnTo>
                <a:lnTo>
                  <a:pt x="204" y="952"/>
                </a:lnTo>
                <a:lnTo>
                  <a:pt x="205" y="949"/>
                </a:lnTo>
                <a:lnTo>
                  <a:pt x="207" y="948"/>
                </a:lnTo>
                <a:lnTo>
                  <a:pt x="211" y="948"/>
                </a:lnTo>
                <a:lnTo>
                  <a:pt x="217" y="946"/>
                </a:lnTo>
                <a:lnTo>
                  <a:pt x="221" y="946"/>
                </a:lnTo>
                <a:lnTo>
                  <a:pt x="237" y="941"/>
                </a:lnTo>
                <a:lnTo>
                  <a:pt x="254" y="937"/>
                </a:lnTo>
                <a:lnTo>
                  <a:pt x="267" y="933"/>
                </a:lnTo>
                <a:lnTo>
                  <a:pt x="282" y="930"/>
                </a:lnTo>
                <a:lnTo>
                  <a:pt x="297" y="926"/>
                </a:lnTo>
                <a:lnTo>
                  <a:pt x="311" y="922"/>
                </a:lnTo>
                <a:lnTo>
                  <a:pt x="326" y="918"/>
                </a:lnTo>
                <a:lnTo>
                  <a:pt x="339" y="914"/>
                </a:lnTo>
                <a:lnTo>
                  <a:pt x="353" y="912"/>
                </a:lnTo>
                <a:lnTo>
                  <a:pt x="366" y="910"/>
                </a:lnTo>
                <a:lnTo>
                  <a:pt x="380" y="907"/>
                </a:lnTo>
                <a:lnTo>
                  <a:pt x="392" y="903"/>
                </a:lnTo>
                <a:lnTo>
                  <a:pt x="405" y="899"/>
                </a:lnTo>
                <a:lnTo>
                  <a:pt x="419" y="898"/>
                </a:lnTo>
                <a:lnTo>
                  <a:pt x="430" y="898"/>
                </a:lnTo>
                <a:lnTo>
                  <a:pt x="440" y="896"/>
                </a:lnTo>
                <a:lnTo>
                  <a:pt x="445" y="894"/>
                </a:lnTo>
                <a:lnTo>
                  <a:pt x="450" y="890"/>
                </a:lnTo>
                <a:lnTo>
                  <a:pt x="452" y="889"/>
                </a:lnTo>
                <a:lnTo>
                  <a:pt x="454" y="888"/>
                </a:lnTo>
                <a:lnTo>
                  <a:pt x="456" y="887"/>
                </a:lnTo>
                <a:lnTo>
                  <a:pt x="460" y="888"/>
                </a:lnTo>
                <a:lnTo>
                  <a:pt x="462" y="888"/>
                </a:lnTo>
                <a:lnTo>
                  <a:pt x="465" y="888"/>
                </a:lnTo>
                <a:lnTo>
                  <a:pt x="468" y="888"/>
                </a:lnTo>
                <a:lnTo>
                  <a:pt x="468" y="890"/>
                </a:lnTo>
                <a:lnTo>
                  <a:pt x="464" y="894"/>
                </a:lnTo>
                <a:lnTo>
                  <a:pt x="459" y="895"/>
                </a:lnTo>
                <a:lnTo>
                  <a:pt x="443" y="898"/>
                </a:lnTo>
                <a:lnTo>
                  <a:pt x="428" y="903"/>
                </a:lnTo>
                <a:lnTo>
                  <a:pt x="413" y="907"/>
                </a:lnTo>
                <a:lnTo>
                  <a:pt x="398" y="914"/>
                </a:lnTo>
                <a:lnTo>
                  <a:pt x="395" y="916"/>
                </a:lnTo>
                <a:lnTo>
                  <a:pt x="392" y="919"/>
                </a:lnTo>
                <a:lnTo>
                  <a:pt x="385" y="920"/>
                </a:lnTo>
                <a:lnTo>
                  <a:pt x="379" y="922"/>
                </a:lnTo>
                <a:lnTo>
                  <a:pt x="364" y="927"/>
                </a:lnTo>
                <a:lnTo>
                  <a:pt x="349" y="931"/>
                </a:lnTo>
                <a:lnTo>
                  <a:pt x="335" y="936"/>
                </a:lnTo>
                <a:lnTo>
                  <a:pt x="320" y="940"/>
                </a:lnTo>
                <a:lnTo>
                  <a:pt x="288" y="948"/>
                </a:lnTo>
                <a:lnTo>
                  <a:pt x="255" y="956"/>
                </a:lnTo>
                <a:lnTo>
                  <a:pt x="222" y="965"/>
                </a:lnTo>
                <a:lnTo>
                  <a:pt x="189" y="973"/>
                </a:lnTo>
                <a:lnTo>
                  <a:pt x="156" y="981"/>
                </a:lnTo>
                <a:lnTo>
                  <a:pt x="123" y="989"/>
                </a:lnTo>
                <a:lnTo>
                  <a:pt x="91" y="997"/>
                </a:lnTo>
                <a:lnTo>
                  <a:pt x="58" y="1005"/>
                </a:lnTo>
                <a:lnTo>
                  <a:pt x="42" y="1010"/>
                </a:lnTo>
                <a:lnTo>
                  <a:pt x="26" y="1013"/>
                </a:lnTo>
                <a:lnTo>
                  <a:pt x="17" y="1015"/>
                </a:lnTo>
                <a:lnTo>
                  <a:pt x="7" y="1018"/>
                </a:lnTo>
                <a:lnTo>
                  <a:pt x="3" y="1019"/>
                </a:lnTo>
                <a:lnTo>
                  <a:pt x="1" y="1019"/>
                </a:lnTo>
                <a:lnTo>
                  <a:pt x="0" y="1026"/>
                </a:lnTo>
                <a:lnTo>
                  <a:pt x="1" y="1031"/>
                </a:lnTo>
                <a:lnTo>
                  <a:pt x="1" y="1039"/>
                </a:lnTo>
                <a:lnTo>
                  <a:pt x="1" y="1047"/>
                </a:lnTo>
                <a:lnTo>
                  <a:pt x="1" y="1051"/>
                </a:lnTo>
                <a:lnTo>
                  <a:pt x="1" y="1054"/>
                </a:lnTo>
                <a:lnTo>
                  <a:pt x="1" y="1056"/>
                </a:lnTo>
                <a:lnTo>
                  <a:pt x="1" y="1059"/>
                </a:lnTo>
                <a:lnTo>
                  <a:pt x="2" y="1059"/>
                </a:lnTo>
                <a:lnTo>
                  <a:pt x="3" y="1060"/>
                </a:lnTo>
                <a:lnTo>
                  <a:pt x="9" y="1061"/>
                </a:lnTo>
                <a:lnTo>
                  <a:pt x="15" y="1060"/>
                </a:lnTo>
                <a:lnTo>
                  <a:pt x="20" y="1057"/>
                </a:lnTo>
                <a:lnTo>
                  <a:pt x="26" y="1055"/>
                </a:lnTo>
                <a:lnTo>
                  <a:pt x="59" y="1047"/>
                </a:lnTo>
                <a:lnTo>
                  <a:pt x="92" y="1038"/>
                </a:lnTo>
                <a:lnTo>
                  <a:pt x="126" y="1030"/>
                </a:lnTo>
                <a:lnTo>
                  <a:pt x="159" y="1021"/>
                </a:lnTo>
                <a:lnTo>
                  <a:pt x="196" y="1011"/>
                </a:lnTo>
                <a:lnTo>
                  <a:pt x="233" y="1001"/>
                </a:lnTo>
                <a:lnTo>
                  <a:pt x="271" y="991"/>
                </a:lnTo>
                <a:lnTo>
                  <a:pt x="307" y="982"/>
                </a:lnTo>
                <a:lnTo>
                  <a:pt x="345" y="973"/>
                </a:lnTo>
                <a:lnTo>
                  <a:pt x="382" y="964"/>
                </a:lnTo>
                <a:lnTo>
                  <a:pt x="420" y="955"/>
                </a:lnTo>
                <a:lnTo>
                  <a:pt x="458" y="946"/>
                </a:lnTo>
                <a:lnTo>
                  <a:pt x="455" y="948"/>
                </a:lnTo>
                <a:lnTo>
                  <a:pt x="453" y="951"/>
                </a:lnTo>
                <a:lnTo>
                  <a:pt x="450" y="952"/>
                </a:lnTo>
                <a:lnTo>
                  <a:pt x="447" y="953"/>
                </a:lnTo>
                <a:lnTo>
                  <a:pt x="436" y="955"/>
                </a:lnTo>
                <a:lnTo>
                  <a:pt x="425" y="959"/>
                </a:lnTo>
                <a:lnTo>
                  <a:pt x="412" y="962"/>
                </a:lnTo>
                <a:lnTo>
                  <a:pt x="399" y="965"/>
                </a:lnTo>
                <a:lnTo>
                  <a:pt x="387" y="969"/>
                </a:lnTo>
                <a:lnTo>
                  <a:pt x="374" y="972"/>
                </a:lnTo>
                <a:lnTo>
                  <a:pt x="351" y="978"/>
                </a:lnTo>
                <a:lnTo>
                  <a:pt x="326" y="985"/>
                </a:lnTo>
                <a:lnTo>
                  <a:pt x="300" y="990"/>
                </a:lnTo>
                <a:lnTo>
                  <a:pt x="277" y="997"/>
                </a:lnTo>
                <a:lnTo>
                  <a:pt x="253" y="1003"/>
                </a:lnTo>
                <a:lnTo>
                  <a:pt x="230" y="1010"/>
                </a:lnTo>
                <a:lnTo>
                  <a:pt x="207" y="1016"/>
                </a:lnTo>
                <a:lnTo>
                  <a:pt x="183" y="1023"/>
                </a:lnTo>
                <a:lnTo>
                  <a:pt x="175" y="1027"/>
                </a:lnTo>
                <a:lnTo>
                  <a:pt x="167" y="1030"/>
                </a:lnTo>
                <a:lnTo>
                  <a:pt x="157" y="1032"/>
                </a:lnTo>
                <a:lnTo>
                  <a:pt x="147" y="1034"/>
                </a:lnTo>
                <a:lnTo>
                  <a:pt x="134" y="1036"/>
                </a:lnTo>
                <a:lnTo>
                  <a:pt x="123" y="1039"/>
                </a:lnTo>
                <a:lnTo>
                  <a:pt x="112" y="1043"/>
                </a:lnTo>
                <a:lnTo>
                  <a:pt x="99" y="1046"/>
                </a:lnTo>
                <a:lnTo>
                  <a:pt x="86" y="1049"/>
                </a:lnTo>
                <a:lnTo>
                  <a:pt x="73" y="1054"/>
                </a:lnTo>
                <a:lnTo>
                  <a:pt x="60" y="1057"/>
                </a:lnTo>
                <a:lnTo>
                  <a:pt x="48" y="1061"/>
                </a:lnTo>
                <a:lnTo>
                  <a:pt x="34" y="1064"/>
                </a:lnTo>
                <a:lnTo>
                  <a:pt x="20" y="1068"/>
                </a:lnTo>
                <a:lnTo>
                  <a:pt x="14" y="1069"/>
                </a:lnTo>
                <a:lnTo>
                  <a:pt x="7" y="1070"/>
                </a:lnTo>
                <a:lnTo>
                  <a:pt x="3" y="1071"/>
                </a:lnTo>
                <a:lnTo>
                  <a:pt x="1" y="1071"/>
                </a:lnTo>
                <a:lnTo>
                  <a:pt x="1" y="1076"/>
                </a:lnTo>
                <a:lnTo>
                  <a:pt x="1" y="1079"/>
                </a:lnTo>
                <a:lnTo>
                  <a:pt x="28" y="1071"/>
                </a:lnTo>
                <a:lnTo>
                  <a:pt x="56" y="1064"/>
                </a:lnTo>
                <a:lnTo>
                  <a:pt x="83" y="1056"/>
                </a:lnTo>
                <a:lnTo>
                  <a:pt x="112" y="1049"/>
                </a:lnTo>
                <a:lnTo>
                  <a:pt x="125" y="1046"/>
                </a:lnTo>
                <a:lnTo>
                  <a:pt x="139" y="1042"/>
                </a:lnTo>
                <a:lnTo>
                  <a:pt x="149" y="1039"/>
                </a:lnTo>
                <a:lnTo>
                  <a:pt x="159" y="1036"/>
                </a:lnTo>
                <a:lnTo>
                  <a:pt x="164" y="1034"/>
                </a:lnTo>
                <a:lnTo>
                  <a:pt x="167" y="1031"/>
                </a:lnTo>
                <a:lnTo>
                  <a:pt x="174" y="1031"/>
                </a:lnTo>
                <a:lnTo>
                  <a:pt x="181" y="1031"/>
                </a:lnTo>
                <a:lnTo>
                  <a:pt x="193" y="1028"/>
                </a:lnTo>
                <a:lnTo>
                  <a:pt x="206" y="1024"/>
                </a:lnTo>
                <a:lnTo>
                  <a:pt x="234" y="1018"/>
                </a:lnTo>
                <a:lnTo>
                  <a:pt x="263" y="1011"/>
                </a:lnTo>
                <a:lnTo>
                  <a:pt x="290" y="1004"/>
                </a:lnTo>
                <a:lnTo>
                  <a:pt x="319" y="996"/>
                </a:lnTo>
                <a:lnTo>
                  <a:pt x="346" y="989"/>
                </a:lnTo>
                <a:lnTo>
                  <a:pt x="374" y="982"/>
                </a:lnTo>
                <a:lnTo>
                  <a:pt x="403" y="976"/>
                </a:lnTo>
                <a:lnTo>
                  <a:pt x="430" y="970"/>
                </a:lnTo>
                <a:lnTo>
                  <a:pt x="446" y="965"/>
                </a:lnTo>
                <a:lnTo>
                  <a:pt x="462" y="962"/>
                </a:lnTo>
                <a:lnTo>
                  <a:pt x="478" y="959"/>
                </a:lnTo>
                <a:lnTo>
                  <a:pt x="493" y="955"/>
                </a:lnTo>
                <a:lnTo>
                  <a:pt x="510" y="952"/>
                </a:lnTo>
                <a:lnTo>
                  <a:pt x="526" y="947"/>
                </a:lnTo>
                <a:lnTo>
                  <a:pt x="530" y="946"/>
                </a:lnTo>
                <a:lnTo>
                  <a:pt x="536" y="945"/>
                </a:lnTo>
                <a:lnTo>
                  <a:pt x="542" y="945"/>
                </a:lnTo>
                <a:lnTo>
                  <a:pt x="547" y="946"/>
                </a:lnTo>
                <a:lnTo>
                  <a:pt x="512" y="955"/>
                </a:lnTo>
                <a:lnTo>
                  <a:pt x="478" y="965"/>
                </a:lnTo>
                <a:lnTo>
                  <a:pt x="443" y="974"/>
                </a:lnTo>
                <a:lnTo>
                  <a:pt x="409" y="984"/>
                </a:lnTo>
                <a:lnTo>
                  <a:pt x="373" y="994"/>
                </a:lnTo>
                <a:lnTo>
                  <a:pt x="339" y="1003"/>
                </a:lnTo>
                <a:lnTo>
                  <a:pt x="304" y="1012"/>
                </a:lnTo>
                <a:lnTo>
                  <a:pt x="269" y="1021"/>
                </a:lnTo>
                <a:lnTo>
                  <a:pt x="281" y="1020"/>
                </a:lnTo>
                <a:lnTo>
                  <a:pt x="294" y="1019"/>
                </a:lnTo>
                <a:lnTo>
                  <a:pt x="306" y="1015"/>
                </a:lnTo>
                <a:lnTo>
                  <a:pt x="319" y="1014"/>
                </a:lnTo>
                <a:lnTo>
                  <a:pt x="324" y="1014"/>
                </a:lnTo>
                <a:lnTo>
                  <a:pt x="331" y="1014"/>
                </a:lnTo>
                <a:lnTo>
                  <a:pt x="340" y="1012"/>
                </a:lnTo>
                <a:lnTo>
                  <a:pt x="348" y="1011"/>
                </a:lnTo>
                <a:lnTo>
                  <a:pt x="365" y="1007"/>
                </a:lnTo>
                <a:lnTo>
                  <a:pt x="382" y="1003"/>
                </a:lnTo>
                <a:lnTo>
                  <a:pt x="415" y="995"/>
                </a:lnTo>
                <a:lnTo>
                  <a:pt x="450" y="987"/>
                </a:lnTo>
                <a:lnTo>
                  <a:pt x="483" y="980"/>
                </a:lnTo>
                <a:lnTo>
                  <a:pt x="517" y="973"/>
                </a:lnTo>
                <a:lnTo>
                  <a:pt x="486" y="981"/>
                </a:lnTo>
                <a:lnTo>
                  <a:pt x="455" y="989"/>
                </a:lnTo>
                <a:lnTo>
                  <a:pt x="426" y="998"/>
                </a:lnTo>
                <a:lnTo>
                  <a:pt x="395" y="1005"/>
                </a:lnTo>
                <a:lnTo>
                  <a:pt x="380" y="1010"/>
                </a:lnTo>
                <a:lnTo>
                  <a:pt x="364" y="1013"/>
                </a:lnTo>
                <a:lnTo>
                  <a:pt x="349" y="1016"/>
                </a:lnTo>
                <a:lnTo>
                  <a:pt x="333" y="1021"/>
                </a:lnTo>
                <a:lnTo>
                  <a:pt x="321" y="1024"/>
                </a:lnTo>
                <a:lnTo>
                  <a:pt x="308" y="1028"/>
                </a:lnTo>
                <a:lnTo>
                  <a:pt x="302" y="1029"/>
                </a:lnTo>
                <a:lnTo>
                  <a:pt x="294" y="1030"/>
                </a:lnTo>
                <a:lnTo>
                  <a:pt x="290" y="1031"/>
                </a:lnTo>
                <a:lnTo>
                  <a:pt x="287" y="1031"/>
                </a:lnTo>
                <a:lnTo>
                  <a:pt x="283" y="1032"/>
                </a:lnTo>
                <a:lnTo>
                  <a:pt x="281" y="1034"/>
                </a:lnTo>
                <a:lnTo>
                  <a:pt x="277" y="1034"/>
                </a:lnTo>
                <a:lnTo>
                  <a:pt x="274" y="1034"/>
                </a:lnTo>
                <a:lnTo>
                  <a:pt x="258" y="1036"/>
                </a:lnTo>
                <a:lnTo>
                  <a:pt x="244" y="1039"/>
                </a:lnTo>
                <a:lnTo>
                  <a:pt x="229" y="1043"/>
                </a:lnTo>
                <a:lnTo>
                  <a:pt x="215" y="1046"/>
                </a:lnTo>
                <a:lnTo>
                  <a:pt x="201" y="1049"/>
                </a:lnTo>
                <a:lnTo>
                  <a:pt x="188" y="1053"/>
                </a:lnTo>
                <a:lnTo>
                  <a:pt x="157" y="1061"/>
                </a:lnTo>
                <a:lnTo>
                  <a:pt x="126" y="1069"/>
                </a:lnTo>
                <a:lnTo>
                  <a:pt x="97" y="1077"/>
                </a:lnTo>
                <a:lnTo>
                  <a:pt x="66" y="1085"/>
                </a:lnTo>
                <a:lnTo>
                  <a:pt x="49" y="1089"/>
                </a:lnTo>
                <a:lnTo>
                  <a:pt x="32" y="1094"/>
                </a:lnTo>
                <a:lnTo>
                  <a:pt x="23" y="1096"/>
                </a:lnTo>
                <a:lnTo>
                  <a:pt x="14" y="1098"/>
                </a:lnTo>
                <a:lnTo>
                  <a:pt x="10" y="1098"/>
                </a:lnTo>
                <a:lnTo>
                  <a:pt x="7" y="1099"/>
                </a:lnTo>
                <a:lnTo>
                  <a:pt x="5" y="1101"/>
                </a:lnTo>
                <a:lnTo>
                  <a:pt x="1" y="1102"/>
                </a:lnTo>
                <a:lnTo>
                  <a:pt x="1" y="1103"/>
                </a:lnTo>
                <a:lnTo>
                  <a:pt x="1" y="1104"/>
                </a:lnTo>
                <a:lnTo>
                  <a:pt x="1" y="1106"/>
                </a:lnTo>
                <a:lnTo>
                  <a:pt x="2" y="1109"/>
                </a:lnTo>
                <a:lnTo>
                  <a:pt x="5" y="1110"/>
                </a:lnTo>
                <a:lnTo>
                  <a:pt x="8" y="1110"/>
                </a:lnTo>
                <a:lnTo>
                  <a:pt x="15" y="1109"/>
                </a:lnTo>
                <a:lnTo>
                  <a:pt x="19" y="1107"/>
                </a:lnTo>
                <a:lnTo>
                  <a:pt x="33" y="1104"/>
                </a:lnTo>
                <a:lnTo>
                  <a:pt x="47" y="1104"/>
                </a:lnTo>
                <a:lnTo>
                  <a:pt x="34" y="1109"/>
                </a:lnTo>
                <a:lnTo>
                  <a:pt x="22" y="1112"/>
                </a:lnTo>
                <a:lnTo>
                  <a:pt x="16" y="1113"/>
                </a:lnTo>
                <a:lnTo>
                  <a:pt x="9" y="1115"/>
                </a:lnTo>
                <a:lnTo>
                  <a:pt x="7" y="1115"/>
                </a:lnTo>
                <a:lnTo>
                  <a:pt x="3" y="1117"/>
                </a:lnTo>
                <a:lnTo>
                  <a:pt x="2" y="1117"/>
                </a:lnTo>
                <a:lnTo>
                  <a:pt x="1" y="1118"/>
                </a:lnTo>
                <a:lnTo>
                  <a:pt x="1" y="1119"/>
                </a:lnTo>
                <a:lnTo>
                  <a:pt x="1" y="1121"/>
                </a:lnTo>
                <a:lnTo>
                  <a:pt x="33" y="1121"/>
                </a:lnTo>
                <a:lnTo>
                  <a:pt x="65" y="1121"/>
                </a:lnTo>
                <a:lnTo>
                  <a:pt x="98" y="1121"/>
                </a:lnTo>
                <a:lnTo>
                  <a:pt x="130" y="1121"/>
                </a:lnTo>
                <a:lnTo>
                  <a:pt x="145" y="1121"/>
                </a:lnTo>
                <a:lnTo>
                  <a:pt x="159" y="1121"/>
                </a:lnTo>
                <a:lnTo>
                  <a:pt x="174" y="1120"/>
                </a:lnTo>
                <a:lnTo>
                  <a:pt x="190" y="1119"/>
                </a:lnTo>
                <a:lnTo>
                  <a:pt x="220" y="1113"/>
                </a:lnTo>
                <a:lnTo>
                  <a:pt x="248" y="1106"/>
                </a:lnTo>
                <a:lnTo>
                  <a:pt x="280" y="1098"/>
                </a:lnTo>
                <a:lnTo>
                  <a:pt x="312" y="1090"/>
                </a:lnTo>
                <a:lnTo>
                  <a:pt x="344" y="1081"/>
                </a:lnTo>
                <a:lnTo>
                  <a:pt x="376" y="1073"/>
                </a:lnTo>
                <a:lnTo>
                  <a:pt x="407" y="1065"/>
                </a:lnTo>
                <a:lnTo>
                  <a:pt x="439" y="1057"/>
                </a:lnTo>
                <a:lnTo>
                  <a:pt x="471" y="1049"/>
                </a:lnTo>
                <a:lnTo>
                  <a:pt x="503" y="1042"/>
                </a:lnTo>
                <a:lnTo>
                  <a:pt x="521" y="1037"/>
                </a:lnTo>
                <a:lnTo>
                  <a:pt x="539" y="1032"/>
                </a:lnTo>
                <a:lnTo>
                  <a:pt x="558" y="1029"/>
                </a:lnTo>
                <a:lnTo>
                  <a:pt x="576" y="1024"/>
                </a:lnTo>
                <a:lnTo>
                  <a:pt x="580" y="1023"/>
                </a:lnTo>
                <a:lnTo>
                  <a:pt x="585" y="1022"/>
                </a:lnTo>
                <a:lnTo>
                  <a:pt x="587" y="1021"/>
                </a:lnTo>
                <a:lnTo>
                  <a:pt x="588" y="1021"/>
                </a:lnTo>
                <a:lnTo>
                  <a:pt x="590" y="1020"/>
                </a:lnTo>
                <a:lnTo>
                  <a:pt x="588" y="1019"/>
                </a:lnTo>
                <a:lnTo>
                  <a:pt x="582" y="1019"/>
                </a:lnTo>
                <a:lnTo>
                  <a:pt x="576" y="1021"/>
                </a:lnTo>
                <a:lnTo>
                  <a:pt x="572" y="1021"/>
                </a:lnTo>
                <a:lnTo>
                  <a:pt x="568" y="1022"/>
                </a:lnTo>
                <a:lnTo>
                  <a:pt x="565" y="1021"/>
                </a:lnTo>
                <a:lnTo>
                  <a:pt x="562" y="1020"/>
                </a:lnTo>
                <a:lnTo>
                  <a:pt x="595" y="1011"/>
                </a:lnTo>
                <a:lnTo>
                  <a:pt x="628" y="1002"/>
                </a:lnTo>
                <a:lnTo>
                  <a:pt x="661" y="993"/>
                </a:lnTo>
                <a:lnTo>
                  <a:pt x="694" y="984"/>
                </a:lnTo>
                <a:lnTo>
                  <a:pt x="728" y="976"/>
                </a:lnTo>
                <a:lnTo>
                  <a:pt x="761" y="966"/>
                </a:lnTo>
                <a:lnTo>
                  <a:pt x="794" y="957"/>
                </a:lnTo>
                <a:lnTo>
                  <a:pt x="827" y="948"/>
                </a:lnTo>
                <a:lnTo>
                  <a:pt x="842" y="944"/>
                </a:lnTo>
                <a:lnTo>
                  <a:pt x="858" y="939"/>
                </a:lnTo>
                <a:lnTo>
                  <a:pt x="871" y="936"/>
                </a:lnTo>
                <a:lnTo>
                  <a:pt x="883" y="930"/>
                </a:lnTo>
                <a:lnTo>
                  <a:pt x="889" y="928"/>
                </a:lnTo>
                <a:lnTo>
                  <a:pt x="893" y="927"/>
                </a:lnTo>
                <a:lnTo>
                  <a:pt x="898" y="926"/>
                </a:lnTo>
                <a:lnTo>
                  <a:pt x="904" y="924"/>
                </a:lnTo>
                <a:lnTo>
                  <a:pt x="920" y="921"/>
                </a:lnTo>
                <a:lnTo>
                  <a:pt x="934" y="916"/>
                </a:lnTo>
                <a:lnTo>
                  <a:pt x="962" y="908"/>
                </a:lnTo>
                <a:lnTo>
                  <a:pt x="989" y="902"/>
                </a:lnTo>
                <a:lnTo>
                  <a:pt x="1016" y="895"/>
                </a:lnTo>
                <a:lnTo>
                  <a:pt x="1045" y="888"/>
                </a:lnTo>
                <a:lnTo>
                  <a:pt x="1056" y="885"/>
                </a:lnTo>
                <a:lnTo>
                  <a:pt x="1077" y="880"/>
                </a:lnTo>
                <a:lnTo>
                  <a:pt x="1096" y="877"/>
                </a:lnTo>
                <a:lnTo>
                  <a:pt x="1104" y="876"/>
                </a:lnTo>
                <a:lnTo>
                  <a:pt x="1103" y="878"/>
                </a:lnTo>
                <a:lnTo>
                  <a:pt x="1099" y="879"/>
                </a:lnTo>
                <a:lnTo>
                  <a:pt x="1096" y="880"/>
                </a:lnTo>
                <a:lnTo>
                  <a:pt x="1094" y="880"/>
                </a:lnTo>
                <a:lnTo>
                  <a:pt x="1091" y="881"/>
                </a:lnTo>
                <a:lnTo>
                  <a:pt x="1089" y="882"/>
                </a:lnTo>
                <a:lnTo>
                  <a:pt x="1086" y="883"/>
                </a:lnTo>
                <a:lnTo>
                  <a:pt x="1083" y="885"/>
                </a:lnTo>
                <a:lnTo>
                  <a:pt x="1077" y="885"/>
                </a:lnTo>
                <a:lnTo>
                  <a:pt x="1071" y="886"/>
                </a:lnTo>
                <a:lnTo>
                  <a:pt x="1074" y="887"/>
                </a:lnTo>
                <a:lnTo>
                  <a:pt x="1079" y="888"/>
                </a:lnTo>
                <a:lnTo>
                  <a:pt x="1081" y="887"/>
                </a:lnTo>
                <a:lnTo>
                  <a:pt x="1082" y="887"/>
                </a:lnTo>
                <a:lnTo>
                  <a:pt x="1082" y="886"/>
                </a:lnTo>
                <a:lnTo>
                  <a:pt x="1083" y="885"/>
                </a:lnTo>
                <a:lnTo>
                  <a:pt x="1085" y="886"/>
                </a:lnTo>
                <a:lnTo>
                  <a:pt x="1086" y="886"/>
                </a:lnTo>
                <a:lnTo>
                  <a:pt x="1088" y="886"/>
                </a:lnTo>
                <a:lnTo>
                  <a:pt x="1090" y="885"/>
                </a:lnTo>
                <a:lnTo>
                  <a:pt x="1091" y="883"/>
                </a:lnTo>
                <a:lnTo>
                  <a:pt x="1091" y="882"/>
                </a:lnTo>
                <a:lnTo>
                  <a:pt x="1095" y="883"/>
                </a:lnTo>
                <a:lnTo>
                  <a:pt x="1098" y="883"/>
                </a:lnTo>
                <a:lnTo>
                  <a:pt x="1099" y="882"/>
                </a:lnTo>
                <a:lnTo>
                  <a:pt x="1101" y="881"/>
                </a:lnTo>
                <a:lnTo>
                  <a:pt x="1101" y="881"/>
                </a:lnTo>
                <a:lnTo>
                  <a:pt x="1104" y="880"/>
                </a:lnTo>
                <a:lnTo>
                  <a:pt x="1107" y="880"/>
                </a:lnTo>
                <a:lnTo>
                  <a:pt x="1111" y="880"/>
                </a:lnTo>
                <a:lnTo>
                  <a:pt x="1118" y="879"/>
                </a:lnTo>
                <a:lnTo>
                  <a:pt x="1123" y="878"/>
                </a:lnTo>
                <a:lnTo>
                  <a:pt x="1137" y="874"/>
                </a:lnTo>
                <a:lnTo>
                  <a:pt x="1151" y="872"/>
                </a:lnTo>
                <a:lnTo>
                  <a:pt x="1150" y="876"/>
                </a:lnTo>
                <a:lnTo>
                  <a:pt x="1147" y="877"/>
                </a:lnTo>
                <a:lnTo>
                  <a:pt x="1144" y="878"/>
                </a:lnTo>
                <a:lnTo>
                  <a:pt x="1140" y="878"/>
                </a:lnTo>
                <a:lnTo>
                  <a:pt x="1130" y="881"/>
                </a:lnTo>
                <a:lnTo>
                  <a:pt x="1118" y="885"/>
                </a:lnTo>
                <a:lnTo>
                  <a:pt x="1106" y="887"/>
                </a:lnTo>
                <a:lnTo>
                  <a:pt x="1095" y="890"/>
                </a:lnTo>
                <a:lnTo>
                  <a:pt x="1083" y="894"/>
                </a:lnTo>
                <a:lnTo>
                  <a:pt x="1072" y="897"/>
                </a:lnTo>
                <a:lnTo>
                  <a:pt x="1049" y="903"/>
                </a:lnTo>
                <a:lnTo>
                  <a:pt x="1027" y="910"/>
                </a:lnTo>
                <a:lnTo>
                  <a:pt x="1004" y="915"/>
                </a:lnTo>
                <a:lnTo>
                  <a:pt x="980" y="921"/>
                </a:lnTo>
                <a:lnTo>
                  <a:pt x="957" y="928"/>
                </a:lnTo>
                <a:lnTo>
                  <a:pt x="934" y="933"/>
                </a:lnTo>
                <a:lnTo>
                  <a:pt x="911" y="939"/>
                </a:lnTo>
                <a:lnTo>
                  <a:pt x="888" y="946"/>
                </a:lnTo>
                <a:lnTo>
                  <a:pt x="865" y="952"/>
                </a:lnTo>
                <a:lnTo>
                  <a:pt x="841" y="957"/>
                </a:lnTo>
                <a:lnTo>
                  <a:pt x="818" y="963"/>
                </a:lnTo>
                <a:lnTo>
                  <a:pt x="794" y="969"/>
                </a:lnTo>
                <a:lnTo>
                  <a:pt x="772" y="974"/>
                </a:lnTo>
                <a:lnTo>
                  <a:pt x="748" y="980"/>
                </a:lnTo>
                <a:lnTo>
                  <a:pt x="725" y="986"/>
                </a:lnTo>
                <a:lnTo>
                  <a:pt x="701" y="991"/>
                </a:lnTo>
                <a:lnTo>
                  <a:pt x="692" y="995"/>
                </a:lnTo>
                <a:lnTo>
                  <a:pt x="683" y="997"/>
                </a:lnTo>
                <a:lnTo>
                  <a:pt x="674" y="1002"/>
                </a:lnTo>
                <a:lnTo>
                  <a:pt x="665" y="1005"/>
                </a:lnTo>
                <a:lnTo>
                  <a:pt x="654" y="1009"/>
                </a:lnTo>
                <a:lnTo>
                  <a:pt x="644" y="1013"/>
                </a:lnTo>
                <a:lnTo>
                  <a:pt x="633" y="1016"/>
                </a:lnTo>
                <a:lnTo>
                  <a:pt x="623" y="1019"/>
                </a:lnTo>
                <a:lnTo>
                  <a:pt x="601" y="1026"/>
                </a:lnTo>
                <a:lnTo>
                  <a:pt x="578" y="1032"/>
                </a:lnTo>
                <a:lnTo>
                  <a:pt x="557" y="1038"/>
                </a:lnTo>
                <a:lnTo>
                  <a:pt x="534" y="1044"/>
                </a:lnTo>
                <a:lnTo>
                  <a:pt x="512" y="1049"/>
                </a:lnTo>
                <a:lnTo>
                  <a:pt x="489" y="1055"/>
                </a:lnTo>
                <a:lnTo>
                  <a:pt x="468" y="1061"/>
                </a:lnTo>
                <a:lnTo>
                  <a:pt x="445" y="1067"/>
                </a:lnTo>
                <a:lnTo>
                  <a:pt x="419" y="1073"/>
                </a:lnTo>
                <a:lnTo>
                  <a:pt x="394" y="1080"/>
                </a:lnTo>
                <a:lnTo>
                  <a:pt x="368" y="1087"/>
                </a:lnTo>
                <a:lnTo>
                  <a:pt x="341" y="1094"/>
                </a:lnTo>
                <a:lnTo>
                  <a:pt x="315" y="1101"/>
                </a:lnTo>
                <a:lnTo>
                  <a:pt x="289" y="1106"/>
                </a:lnTo>
                <a:lnTo>
                  <a:pt x="264" y="1113"/>
                </a:lnTo>
                <a:lnTo>
                  <a:pt x="238" y="1120"/>
                </a:lnTo>
                <a:lnTo>
                  <a:pt x="253" y="1120"/>
                </a:lnTo>
                <a:lnTo>
                  <a:pt x="267" y="1121"/>
                </a:lnTo>
                <a:lnTo>
                  <a:pt x="283" y="1120"/>
                </a:lnTo>
                <a:lnTo>
                  <a:pt x="297" y="1118"/>
                </a:lnTo>
                <a:lnTo>
                  <a:pt x="312" y="1114"/>
                </a:lnTo>
                <a:lnTo>
                  <a:pt x="327" y="1111"/>
                </a:lnTo>
                <a:lnTo>
                  <a:pt x="340" y="1106"/>
                </a:lnTo>
                <a:lnTo>
                  <a:pt x="355" y="1103"/>
                </a:lnTo>
                <a:lnTo>
                  <a:pt x="385" y="1095"/>
                </a:lnTo>
                <a:lnTo>
                  <a:pt x="414" y="1087"/>
                </a:lnTo>
                <a:lnTo>
                  <a:pt x="444" y="1079"/>
                </a:lnTo>
                <a:lnTo>
                  <a:pt x="473" y="1071"/>
                </a:lnTo>
                <a:lnTo>
                  <a:pt x="504" y="1064"/>
                </a:lnTo>
                <a:lnTo>
                  <a:pt x="534" y="1056"/>
                </a:lnTo>
                <a:lnTo>
                  <a:pt x="565" y="1048"/>
                </a:lnTo>
                <a:lnTo>
                  <a:pt x="594" y="1042"/>
                </a:lnTo>
                <a:lnTo>
                  <a:pt x="625" y="1034"/>
                </a:lnTo>
                <a:lnTo>
                  <a:pt x="654" y="1027"/>
                </a:lnTo>
                <a:lnTo>
                  <a:pt x="685" y="1020"/>
                </a:lnTo>
                <a:lnTo>
                  <a:pt x="715" y="1012"/>
                </a:lnTo>
                <a:lnTo>
                  <a:pt x="732" y="1009"/>
                </a:lnTo>
                <a:lnTo>
                  <a:pt x="749" y="1004"/>
                </a:lnTo>
                <a:lnTo>
                  <a:pt x="766" y="1001"/>
                </a:lnTo>
                <a:lnTo>
                  <a:pt x="783" y="996"/>
                </a:lnTo>
                <a:lnTo>
                  <a:pt x="797" y="993"/>
                </a:lnTo>
                <a:lnTo>
                  <a:pt x="810" y="989"/>
                </a:lnTo>
                <a:lnTo>
                  <a:pt x="817" y="988"/>
                </a:lnTo>
                <a:lnTo>
                  <a:pt x="825" y="988"/>
                </a:lnTo>
                <a:lnTo>
                  <a:pt x="832" y="988"/>
                </a:lnTo>
                <a:lnTo>
                  <a:pt x="839" y="989"/>
                </a:lnTo>
                <a:lnTo>
                  <a:pt x="789" y="1002"/>
                </a:lnTo>
                <a:lnTo>
                  <a:pt x="739" y="1014"/>
                </a:lnTo>
                <a:lnTo>
                  <a:pt x="689" y="1028"/>
                </a:lnTo>
                <a:lnTo>
                  <a:pt x="638" y="1040"/>
                </a:lnTo>
                <a:lnTo>
                  <a:pt x="588" y="1054"/>
                </a:lnTo>
                <a:lnTo>
                  <a:pt x="539" y="1067"/>
                </a:lnTo>
                <a:lnTo>
                  <a:pt x="489" y="1079"/>
                </a:lnTo>
                <a:lnTo>
                  <a:pt x="439" y="1092"/>
                </a:lnTo>
                <a:lnTo>
                  <a:pt x="410" y="1099"/>
                </a:lnTo>
                <a:lnTo>
                  <a:pt x="381" y="1106"/>
                </a:lnTo>
                <a:lnTo>
                  <a:pt x="352" y="1113"/>
                </a:lnTo>
                <a:lnTo>
                  <a:pt x="323" y="1120"/>
                </a:lnTo>
                <a:lnTo>
                  <a:pt x="338" y="1121"/>
                </a:lnTo>
                <a:lnTo>
                  <a:pt x="352" y="1121"/>
                </a:lnTo>
                <a:lnTo>
                  <a:pt x="366" y="1121"/>
                </a:lnTo>
                <a:lnTo>
                  <a:pt x="381" y="1120"/>
                </a:lnTo>
                <a:lnTo>
                  <a:pt x="395" y="1118"/>
                </a:lnTo>
                <a:lnTo>
                  <a:pt x="410" y="1115"/>
                </a:lnTo>
                <a:lnTo>
                  <a:pt x="423" y="1113"/>
                </a:lnTo>
                <a:lnTo>
                  <a:pt x="437" y="1109"/>
                </a:lnTo>
                <a:lnTo>
                  <a:pt x="432" y="1113"/>
                </a:lnTo>
                <a:lnTo>
                  <a:pt x="427" y="1115"/>
                </a:lnTo>
                <a:lnTo>
                  <a:pt x="421" y="1118"/>
                </a:lnTo>
                <a:lnTo>
                  <a:pt x="415" y="1120"/>
                </a:lnTo>
                <a:lnTo>
                  <a:pt x="425" y="1121"/>
                </a:lnTo>
                <a:lnTo>
                  <a:pt x="434" y="1121"/>
                </a:lnTo>
                <a:lnTo>
                  <a:pt x="443" y="1120"/>
                </a:lnTo>
                <a:lnTo>
                  <a:pt x="452" y="1119"/>
                </a:lnTo>
                <a:lnTo>
                  <a:pt x="469" y="1114"/>
                </a:lnTo>
                <a:lnTo>
                  <a:pt x="487" y="1110"/>
                </a:lnTo>
                <a:lnTo>
                  <a:pt x="506" y="1104"/>
                </a:lnTo>
                <a:lnTo>
                  <a:pt x="526" y="1099"/>
                </a:lnTo>
                <a:lnTo>
                  <a:pt x="546" y="1094"/>
                </a:lnTo>
                <a:lnTo>
                  <a:pt x="566" y="1089"/>
                </a:lnTo>
                <a:lnTo>
                  <a:pt x="604" y="1079"/>
                </a:lnTo>
                <a:lnTo>
                  <a:pt x="643" y="1069"/>
                </a:lnTo>
                <a:lnTo>
                  <a:pt x="683" y="1059"/>
                </a:lnTo>
                <a:lnTo>
                  <a:pt x="722" y="1049"/>
                </a:lnTo>
                <a:lnTo>
                  <a:pt x="732" y="1047"/>
                </a:lnTo>
                <a:lnTo>
                  <a:pt x="743" y="1044"/>
                </a:lnTo>
                <a:lnTo>
                  <a:pt x="753" y="1042"/>
                </a:lnTo>
                <a:lnTo>
                  <a:pt x="765" y="1039"/>
                </a:lnTo>
                <a:lnTo>
                  <a:pt x="773" y="1037"/>
                </a:lnTo>
                <a:lnTo>
                  <a:pt x="781" y="1036"/>
                </a:lnTo>
                <a:lnTo>
                  <a:pt x="789" y="1035"/>
                </a:lnTo>
                <a:lnTo>
                  <a:pt x="797" y="1035"/>
                </a:lnTo>
                <a:lnTo>
                  <a:pt x="757" y="1046"/>
                </a:lnTo>
                <a:lnTo>
                  <a:pt x="716" y="1056"/>
                </a:lnTo>
                <a:lnTo>
                  <a:pt x="676" y="1068"/>
                </a:lnTo>
                <a:lnTo>
                  <a:pt x="635" y="1078"/>
                </a:lnTo>
                <a:lnTo>
                  <a:pt x="595" y="1088"/>
                </a:lnTo>
                <a:lnTo>
                  <a:pt x="554" y="1098"/>
                </a:lnTo>
                <a:lnTo>
                  <a:pt x="514" y="1110"/>
                </a:lnTo>
                <a:lnTo>
                  <a:pt x="473" y="1121"/>
                </a:lnTo>
                <a:lnTo>
                  <a:pt x="500" y="1121"/>
                </a:lnTo>
                <a:lnTo>
                  <a:pt x="526" y="1122"/>
                </a:lnTo>
                <a:lnTo>
                  <a:pt x="551" y="1122"/>
                </a:lnTo>
                <a:lnTo>
                  <a:pt x="577" y="1122"/>
                </a:lnTo>
                <a:lnTo>
                  <a:pt x="602" y="1120"/>
                </a:lnTo>
                <a:lnTo>
                  <a:pt x="627" y="1117"/>
                </a:lnTo>
                <a:lnTo>
                  <a:pt x="652" y="1111"/>
                </a:lnTo>
                <a:lnTo>
                  <a:pt x="676" y="1103"/>
                </a:lnTo>
                <a:lnTo>
                  <a:pt x="700" y="1096"/>
                </a:lnTo>
                <a:lnTo>
                  <a:pt x="724" y="1087"/>
                </a:lnTo>
                <a:lnTo>
                  <a:pt x="747" y="1079"/>
                </a:lnTo>
                <a:lnTo>
                  <a:pt x="771" y="1072"/>
                </a:lnTo>
                <a:lnTo>
                  <a:pt x="796" y="1065"/>
                </a:lnTo>
                <a:lnTo>
                  <a:pt x="819" y="1059"/>
                </a:lnTo>
                <a:lnTo>
                  <a:pt x="843" y="1053"/>
                </a:lnTo>
                <a:lnTo>
                  <a:pt x="868" y="1046"/>
                </a:lnTo>
                <a:lnTo>
                  <a:pt x="881" y="1043"/>
                </a:lnTo>
                <a:lnTo>
                  <a:pt x="895" y="1040"/>
                </a:lnTo>
                <a:lnTo>
                  <a:pt x="907" y="1037"/>
                </a:lnTo>
                <a:lnTo>
                  <a:pt x="921" y="1034"/>
                </a:lnTo>
                <a:lnTo>
                  <a:pt x="934" y="1030"/>
                </a:lnTo>
                <a:lnTo>
                  <a:pt x="949" y="1028"/>
                </a:lnTo>
                <a:lnTo>
                  <a:pt x="963" y="1026"/>
                </a:lnTo>
                <a:lnTo>
                  <a:pt x="977" y="1023"/>
                </a:lnTo>
                <a:lnTo>
                  <a:pt x="966" y="1026"/>
                </a:lnTo>
                <a:lnTo>
                  <a:pt x="955" y="1029"/>
                </a:lnTo>
                <a:lnTo>
                  <a:pt x="945" y="1031"/>
                </a:lnTo>
                <a:lnTo>
                  <a:pt x="933" y="1035"/>
                </a:lnTo>
                <a:lnTo>
                  <a:pt x="922" y="1037"/>
                </a:lnTo>
                <a:lnTo>
                  <a:pt x="912" y="1040"/>
                </a:lnTo>
                <a:lnTo>
                  <a:pt x="904" y="1044"/>
                </a:lnTo>
                <a:lnTo>
                  <a:pt x="896" y="1047"/>
                </a:lnTo>
                <a:lnTo>
                  <a:pt x="887" y="1049"/>
                </a:lnTo>
                <a:lnTo>
                  <a:pt x="877" y="1052"/>
                </a:lnTo>
                <a:lnTo>
                  <a:pt x="871" y="1054"/>
                </a:lnTo>
                <a:lnTo>
                  <a:pt x="864" y="1057"/>
                </a:lnTo>
                <a:lnTo>
                  <a:pt x="855" y="1062"/>
                </a:lnTo>
                <a:lnTo>
                  <a:pt x="846" y="1064"/>
                </a:lnTo>
                <a:lnTo>
                  <a:pt x="837" y="1067"/>
                </a:lnTo>
                <a:lnTo>
                  <a:pt x="826" y="1069"/>
                </a:lnTo>
                <a:lnTo>
                  <a:pt x="817" y="1071"/>
                </a:lnTo>
                <a:lnTo>
                  <a:pt x="808" y="1076"/>
                </a:lnTo>
                <a:lnTo>
                  <a:pt x="799" y="1079"/>
                </a:lnTo>
                <a:lnTo>
                  <a:pt x="790" y="1082"/>
                </a:lnTo>
                <a:lnTo>
                  <a:pt x="780" y="1086"/>
                </a:lnTo>
                <a:lnTo>
                  <a:pt x="769" y="1089"/>
                </a:lnTo>
                <a:lnTo>
                  <a:pt x="759" y="1093"/>
                </a:lnTo>
                <a:lnTo>
                  <a:pt x="749" y="1096"/>
                </a:lnTo>
                <a:lnTo>
                  <a:pt x="728" y="1103"/>
                </a:lnTo>
                <a:lnTo>
                  <a:pt x="707" y="1109"/>
                </a:lnTo>
                <a:lnTo>
                  <a:pt x="686" y="1114"/>
                </a:lnTo>
                <a:lnTo>
                  <a:pt x="666" y="1121"/>
                </a:lnTo>
                <a:lnTo>
                  <a:pt x="687" y="1121"/>
                </a:lnTo>
                <a:lnTo>
                  <a:pt x="708" y="1121"/>
                </a:lnTo>
                <a:lnTo>
                  <a:pt x="730" y="1121"/>
                </a:lnTo>
                <a:lnTo>
                  <a:pt x="751" y="1120"/>
                </a:lnTo>
                <a:lnTo>
                  <a:pt x="761" y="1121"/>
                </a:lnTo>
                <a:lnTo>
                  <a:pt x="772" y="1121"/>
                </a:lnTo>
                <a:lnTo>
                  <a:pt x="781" y="1121"/>
                </a:lnTo>
                <a:lnTo>
                  <a:pt x="791" y="1121"/>
                </a:lnTo>
                <a:lnTo>
                  <a:pt x="801" y="1120"/>
                </a:lnTo>
                <a:lnTo>
                  <a:pt x="811" y="1119"/>
                </a:lnTo>
                <a:lnTo>
                  <a:pt x="821" y="1117"/>
                </a:lnTo>
                <a:lnTo>
                  <a:pt x="831" y="1113"/>
                </a:lnTo>
                <a:lnTo>
                  <a:pt x="872" y="1103"/>
                </a:lnTo>
                <a:lnTo>
                  <a:pt x="914" y="1093"/>
                </a:lnTo>
                <a:lnTo>
                  <a:pt x="955" y="1082"/>
                </a:lnTo>
                <a:lnTo>
                  <a:pt x="997" y="1071"/>
                </a:lnTo>
                <a:lnTo>
                  <a:pt x="1038" y="1061"/>
                </a:lnTo>
                <a:lnTo>
                  <a:pt x="1079" y="1049"/>
                </a:lnTo>
                <a:lnTo>
                  <a:pt x="1120" y="1039"/>
                </a:lnTo>
                <a:lnTo>
                  <a:pt x="1162" y="1028"/>
                </a:lnTo>
                <a:lnTo>
                  <a:pt x="1203" y="1016"/>
                </a:lnTo>
                <a:lnTo>
                  <a:pt x="1245" y="1006"/>
                </a:lnTo>
                <a:lnTo>
                  <a:pt x="1286" y="995"/>
                </a:lnTo>
                <a:lnTo>
                  <a:pt x="1327" y="985"/>
                </a:lnTo>
                <a:lnTo>
                  <a:pt x="1351" y="979"/>
                </a:lnTo>
                <a:lnTo>
                  <a:pt x="1374" y="973"/>
                </a:lnTo>
                <a:lnTo>
                  <a:pt x="1398" y="968"/>
                </a:lnTo>
                <a:lnTo>
                  <a:pt x="1420" y="962"/>
                </a:lnTo>
                <a:lnTo>
                  <a:pt x="1432" y="960"/>
                </a:lnTo>
                <a:lnTo>
                  <a:pt x="1443" y="956"/>
                </a:lnTo>
                <a:lnTo>
                  <a:pt x="1455" y="954"/>
                </a:lnTo>
                <a:lnTo>
                  <a:pt x="1467" y="951"/>
                </a:lnTo>
                <a:lnTo>
                  <a:pt x="1474" y="949"/>
                </a:lnTo>
                <a:lnTo>
                  <a:pt x="1482" y="948"/>
                </a:lnTo>
                <a:lnTo>
                  <a:pt x="1489" y="948"/>
                </a:lnTo>
                <a:lnTo>
                  <a:pt x="1497" y="948"/>
                </a:lnTo>
                <a:lnTo>
                  <a:pt x="1433" y="964"/>
                </a:lnTo>
                <a:lnTo>
                  <a:pt x="1369" y="981"/>
                </a:lnTo>
                <a:lnTo>
                  <a:pt x="1307" y="998"/>
                </a:lnTo>
                <a:lnTo>
                  <a:pt x="1243" y="1015"/>
                </a:lnTo>
                <a:lnTo>
                  <a:pt x="1180" y="1032"/>
                </a:lnTo>
                <a:lnTo>
                  <a:pt x="1117" y="1051"/>
                </a:lnTo>
                <a:lnTo>
                  <a:pt x="1054" y="1068"/>
                </a:lnTo>
                <a:lnTo>
                  <a:pt x="990" y="1084"/>
                </a:lnTo>
                <a:lnTo>
                  <a:pt x="955" y="1093"/>
                </a:lnTo>
                <a:lnTo>
                  <a:pt x="918" y="1102"/>
                </a:lnTo>
                <a:lnTo>
                  <a:pt x="883" y="1111"/>
                </a:lnTo>
                <a:lnTo>
                  <a:pt x="847" y="1120"/>
                </a:lnTo>
                <a:lnTo>
                  <a:pt x="870" y="1121"/>
                </a:lnTo>
                <a:lnTo>
                  <a:pt x="892" y="1121"/>
                </a:lnTo>
                <a:lnTo>
                  <a:pt x="914" y="1120"/>
                </a:lnTo>
                <a:lnTo>
                  <a:pt x="937" y="1117"/>
                </a:lnTo>
                <a:lnTo>
                  <a:pt x="947" y="1114"/>
                </a:lnTo>
                <a:lnTo>
                  <a:pt x="958" y="1111"/>
                </a:lnTo>
                <a:lnTo>
                  <a:pt x="969" y="1107"/>
                </a:lnTo>
                <a:lnTo>
                  <a:pt x="979" y="1104"/>
                </a:lnTo>
                <a:lnTo>
                  <a:pt x="990" y="1102"/>
                </a:lnTo>
                <a:lnTo>
                  <a:pt x="1002" y="1098"/>
                </a:lnTo>
                <a:lnTo>
                  <a:pt x="1013" y="1096"/>
                </a:lnTo>
                <a:lnTo>
                  <a:pt x="1023" y="1093"/>
                </a:lnTo>
                <a:lnTo>
                  <a:pt x="1035" y="1090"/>
                </a:lnTo>
                <a:lnTo>
                  <a:pt x="1045" y="1088"/>
                </a:lnTo>
                <a:lnTo>
                  <a:pt x="1055" y="1085"/>
                </a:lnTo>
                <a:lnTo>
                  <a:pt x="1065" y="1082"/>
                </a:lnTo>
                <a:lnTo>
                  <a:pt x="1068" y="1081"/>
                </a:lnTo>
                <a:lnTo>
                  <a:pt x="1070" y="1080"/>
                </a:lnTo>
                <a:lnTo>
                  <a:pt x="1069" y="1079"/>
                </a:lnTo>
                <a:lnTo>
                  <a:pt x="1066" y="1078"/>
                </a:lnTo>
                <a:lnTo>
                  <a:pt x="1062" y="1079"/>
                </a:lnTo>
                <a:lnTo>
                  <a:pt x="1058" y="1080"/>
                </a:lnTo>
                <a:lnTo>
                  <a:pt x="1053" y="1081"/>
                </a:lnTo>
                <a:lnTo>
                  <a:pt x="1047" y="1082"/>
                </a:lnTo>
                <a:lnTo>
                  <a:pt x="1027" y="1087"/>
                </a:lnTo>
                <a:lnTo>
                  <a:pt x="1007" y="1092"/>
                </a:lnTo>
                <a:lnTo>
                  <a:pt x="987" y="1096"/>
                </a:lnTo>
                <a:lnTo>
                  <a:pt x="965" y="1098"/>
                </a:lnTo>
                <a:lnTo>
                  <a:pt x="1024" y="1081"/>
                </a:lnTo>
                <a:lnTo>
                  <a:pt x="1082" y="1065"/>
                </a:lnTo>
                <a:lnTo>
                  <a:pt x="1142" y="1049"/>
                </a:lnTo>
                <a:lnTo>
                  <a:pt x="1201" y="1035"/>
                </a:lnTo>
                <a:lnTo>
                  <a:pt x="1260" y="1019"/>
                </a:lnTo>
                <a:lnTo>
                  <a:pt x="1319" y="1004"/>
                </a:lnTo>
                <a:lnTo>
                  <a:pt x="1378" y="990"/>
                </a:lnTo>
                <a:lnTo>
                  <a:pt x="1437" y="977"/>
                </a:lnTo>
                <a:lnTo>
                  <a:pt x="1472" y="968"/>
                </a:lnTo>
                <a:lnTo>
                  <a:pt x="1506" y="960"/>
                </a:lnTo>
                <a:lnTo>
                  <a:pt x="1540" y="953"/>
                </a:lnTo>
                <a:lnTo>
                  <a:pt x="1575" y="945"/>
                </a:lnTo>
                <a:lnTo>
                  <a:pt x="1535" y="957"/>
                </a:lnTo>
                <a:lnTo>
                  <a:pt x="1495" y="969"/>
                </a:lnTo>
                <a:lnTo>
                  <a:pt x="1456" y="979"/>
                </a:lnTo>
                <a:lnTo>
                  <a:pt x="1416" y="990"/>
                </a:lnTo>
                <a:lnTo>
                  <a:pt x="1396" y="995"/>
                </a:lnTo>
                <a:lnTo>
                  <a:pt x="1376" y="1001"/>
                </a:lnTo>
                <a:lnTo>
                  <a:pt x="1357" y="1006"/>
                </a:lnTo>
                <a:lnTo>
                  <a:pt x="1336" y="1012"/>
                </a:lnTo>
                <a:lnTo>
                  <a:pt x="1327" y="1014"/>
                </a:lnTo>
                <a:lnTo>
                  <a:pt x="1317" y="1016"/>
                </a:lnTo>
                <a:lnTo>
                  <a:pt x="1308" y="1019"/>
                </a:lnTo>
                <a:lnTo>
                  <a:pt x="1297" y="1022"/>
                </a:lnTo>
                <a:lnTo>
                  <a:pt x="1288" y="1023"/>
                </a:lnTo>
                <a:lnTo>
                  <a:pt x="1279" y="1026"/>
                </a:lnTo>
                <a:lnTo>
                  <a:pt x="1271" y="1028"/>
                </a:lnTo>
                <a:lnTo>
                  <a:pt x="1266" y="1030"/>
                </a:lnTo>
                <a:lnTo>
                  <a:pt x="1266" y="1031"/>
                </a:lnTo>
                <a:lnTo>
                  <a:pt x="1267" y="1031"/>
                </a:lnTo>
                <a:lnTo>
                  <a:pt x="1269" y="1031"/>
                </a:lnTo>
                <a:lnTo>
                  <a:pt x="1271" y="1031"/>
                </a:lnTo>
                <a:lnTo>
                  <a:pt x="1276" y="1030"/>
                </a:lnTo>
                <a:lnTo>
                  <a:pt x="1277" y="1029"/>
                </a:lnTo>
                <a:lnTo>
                  <a:pt x="1287" y="1028"/>
                </a:lnTo>
                <a:lnTo>
                  <a:pt x="1296" y="1026"/>
                </a:lnTo>
                <a:lnTo>
                  <a:pt x="1305" y="1023"/>
                </a:lnTo>
                <a:lnTo>
                  <a:pt x="1315" y="1022"/>
                </a:lnTo>
                <a:lnTo>
                  <a:pt x="1323" y="1021"/>
                </a:lnTo>
                <a:lnTo>
                  <a:pt x="1332" y="1019"/>
                </a:lnTo>
                <a:lnTo>
                  <a:pt x="1350" y="1014"/>
                </a:lnTo>
                <a:lnTo>
                  <a:pt x="1368" y="1011"/>
                </a:lnTo>
                <a:lnTo>
                  <a:pt x="1385" y="1009"/>
                </a:lnTo>
                <a:lnTo>
                  <a:pt x="1403" y="1005"/>
                </a:lnTo>
                <a:lnTo>
                  <a:pt x="1440" y="998"/>
                </a:lnTo>
                <a:lnTo>
                  <a:pt x="1475" y="989"/>
                </a:lnTo>
                <a:lnTo>
                  <a:pt x="1510" y="980"/>
                </a:lnTo>
                <a:lnTo>
                  <a:pt x="1546" y="973"/>
                </a:lnTo>
                <a:lnTo>
                  <a:pt x="1517" y="981"/>
                </a:lnTo>
                <a:lnTo>
                  <a:pt x="1488" y="989"/>
                </a:lnTo>
                <a:lnTo>
                  <a:pt x="1459" y="997"/>
                </a:lnTo>
                <a:lnTo>
                  <a:pt x="1429" y="1005"/>
                </a:lnTo>
                <a:lnTo>
                  <a:pt x="1400" y="1013"/>
                </a:lnTo>
                <a:lnTo>
                  <a:pt x="1370" y="1020"/>
                </a:lnTo>
                <a:lnTo>
                  <a:pt x="1341" y="1027"/>
                </a:lnTo>
                <a:lnTo>
                  <a:pt x="1311" y="1032"/>
                </a:lnTo>
                <a:lnTo>
                  <a:pt x="1283" y="1038"/>
                </a:lnTo>
                <a:lnTo>
                  <a:pt x="1253" y="1045"/>
                </a:lnTo>
                <a:lnTo>
                  <a:pt x="1225" y="1052"/>
                </a:lnTo>
                <a:lnTo>
                  <a:pt x="1196" y="1059"/>
                </a:lnTo>
                <a:lnTo>
                  <a:pt x="1167" y="1067"/>
                </a:lnTo>
                <a:lnTo>
                  <a:pt x="1138" y="1073"/>
                </a:lnTo>
                <a:lnTo>
                  <a:pt x="1110" y="1081"/>
                </a:lnTo>
                <a:lnTo>
                  <a:pt x="1081" y="1089"/>
                </a:lnTo>
                <a:lnTo>
                  <a:pt x="1049" y="1097"/>
                </a:lnTo>
                <a:lnTo>
                  <a:pt x="1019" y="1105"/>
                </a:lnTo>
                <a:lnTo>
                  <a:pt x="987" y="1112"/>
                </a:lnTo>
                <a:lnTo>
                  <a:pt x="956" y="1120"/>
                </a:lnTo>
                <a:lnTo>
                  <a:pt x="971" y="1121"/>
                </a:lnTo>
                <a:lnTo>
                  <a:pt x="986" y="1120"/>
                </a:lnTo>
                <a:lnTo>
                  <a:pt x="1000" y="1118"/>
                </a:lnTo>
                <a:lnTo>
                  <a:pt x="1014" y="1115"/>
                </a:lnTo>
                <a:lnTo>
                  <a:pt x="1029" y="1112"/>
                </a:lnTo>
                <a:lnTo>
                  <a:pt x="1044" y="1110"/>
                </a:lnTo>
                <a:lnTo>
                  <a:pt x="1058" y="1107"/>
                </a:lnTo>
                <a:lnTo>
                  <a:pt x="1073" y="1106"/>
                </a:lnTo>
                <a:lnTo>
                  <a:pt x="1061" y="1110"/>
                </a:lnTo>
                <a:lnTo>
                  <a:pt x="1049" y="1113"/>
                </a:lnTo>
                <a:lnTo>
                  <a:pt x="1038" y="1117"/>
                </a:lnTo>
                <a:lnTo>
                  <a:pt x="1025" y="1120"/>
                </a:lnTo>
                <a:lnTo>
                  <a:pt x="1030" y="1121"/>
                </a:lnTo>
                <a:lnTo>
                  <a:pt x="1036" y="1122"/>
                </a:lnTo>
                <a:lnTo>
                  <a:pt x="1044" y="1121"/>
                </a:lnTo>
                <a:lnTo>
                  <a:pt x="1049" y="1121"/>
                </a:lnTo>
                <a:lnTo>
                  <a:pt x="1063" y="1121"/>
                </a:lnTo>
                <a:lnTo>
                  <a:pt x="1078" y="1121"/>
                </a:lnTo>
                <a:lnTo>
                  <a:pt x="1091" y="1121"/>
                </a:lnTo>
                <a:lnTo>
                  <a:pt x="1105" y="1121"/>
                </a:lnTo>
                <a:lnTo>
                  <a:pt x="1119" y="1121"/>
                </a:lnTo>
                <a:lnTo>
                  <a:pt x="1132" y="1121"/>
                </a:lnTo>
                <a:lnTo>
                  <a:pt x="1146" y="1121"/>
                </a:lnTo>
                <a:lnTo>
                  <a:pt x="1160" y="1121"/>
                </a:lnTo>
                <a:lnTo>
                  <a:pt x="1173" y="1121"/>
                </a:lnTo>
                <a:lnTo>
                  <a:pt x="1186" y="1121"/>
                </a:lnTo>
                <a:lnTo>
                  <a:pt x="1200" y="1121"/>
                </a:lnTo>
                <a:lnTo>
                  <a:pt x="1212" y="1120"/>
                </a:lnTo>
                <a:lnTo>
                  <a:pt x="1225" y="1120"/>
                </a:lnTo>
                <a:lnTo>
                  <a:pt x="1238" y="1118"/>
                </a:lnTo>
                <a:lnTo>
                  <a:pt x="1263" y="1112"/>
                </a:lnTo>
                <a:lnTo>
                  <a:pt x="1287" y="1105"/>
                </a:lnTo>
                <a:lnTo>
                  <a:pt x="1312" y="1098"/>
                </a:lnTo>
                <a:lnTo>
                  <a:pt x="1337" y="1093"/>
                </a:lnTo>
                <a:lnTo>
                  <a:pt x="1365" y="1086"/>
                </a:lnTo>
                <a:lnTo>
                  <a:pt x="1391" y="1079"/>
                </a:lnTo>
                <a:lnTo>
                  <a:pt x="1417" y="1072"/>
                </a:lnTo>
                <a:lnTo>
                  <a:pt x="1443" y="1065"/>
                </a:lnTo>
                <a:lnTo>
                  <a:pt x="1469" y="1060"/>
                </a:lnTo>
                <a:lnTo>
                  <a:pt x="1495" y="1053"/>
                </a:lnTo>
                <a:lnTo>
                  <a:pt x="1522" y="1046"/>
                </a:lnTo>
                <a:lnTo>
                  <a:pt x="1547" y="1038"/>
                </a:lnTo>
                <a:lnTo>
                  <a:pt x="1571" y="1030"/>
                </a:lnTo>
                <a:lnTo>
                  <a:pt x="1595" y="1022"/>
                </a:lnTo>
                <a:lnTo>
                  <a:pt x="1618" y="1014"/>
                </a:lnTo>
                <a:lnTo>
                  <a:pt x="1642" y="1006"/>
                </a:lnTo>
                <a:lnTo>
                  <a:pt x="1667" y="999"/>
                </a:lnTo>
                <a:lnTo>
                  <a:pt x="1694" y="993"/>
                </a:lnTo>
                <a:lnTo>
                  <a:pt x="1719" y="987"/>
                </a:lnTo>
                <a:lnTo>
                  <a:pt x="1745" y="980"/>
                </a:lnTo>
                <a:lnTo>
                  <a:pt x="1770" y="973"/>
                </a:lnTo>
                <a:lnTo>
                  <a:pt x="1795" y="966"/>
                </a:lnTo>
                <a:lnTo>
                  <a:pt x="1821" y="959"/>
                </a:lnTo>
                <a:lnTo>
                  <a:pt x="1846" y="952"/>
                </a:lnTo>
                <a:lnTo>
                  <a:pt x="1873" y="943"/>
                </a:lnTo>
                <a:lnTo>
                  <a:pt x="1901" y="935"/>
                </a:lnTo>
                <a:lnTo>
                  <a:pt x="1928" y="927"/>
                </a:lnTo>
                <a:lnTo>
                  <a:pt x="1955" y="919"/>
                </a:lnTo>
                <a:lnTo>
                  <a:pt x="1969" y="914"/>
                </a:lnTo>
                <a:lnTo>
                  <a:pt x="1984" y="911"/>
                </a:lnTo>
                <a:lnTo>
                  <a:pt x="1997" y="906"/>
                </a:lnTo>
                <a:lnTo>
                  <a:pt x="2011" y="903"/>
                </a:lnTo>
                <a:lnTo>
                  <a:pt x="2026" y="899"/>
                </a:lnTo>
                <a:lnTo>
                  <a:pt x="2040" y="897"/>
                </a:lnTo>
                <a:lnTo>
                  <a:pt x="2052" y="894"/>
                </a:lnTo>
                <a:lnTo>
                  <a:pt x="2063" y="893"/>
                </a:lnTo>
                <a:lnTo>
                  <a:pt x="2063" y="880"/>
                </a:lnTo>
                <a:lnTo>
                  <a:pt x="2063" y="869"/>
                </a:lnTo>
                <a:lnTo>
                  <a:pt x="2063" y="862"/>
                </a:lnTo>
                <a:lnTo>
                  <a:pt x="2063" y="855"/>
                </a:lnTo>
                <a:lnTo>
                  <a:pt x="2063" y="853"/>
                </a:lnTo>
                <a:lnTo>
                  <a:pt x="2063" y="849"/>
                </a:lnTo>
                <a:lnTo>
                  <a:pt x="2062" y="848"/>
                </a:lnTo>
                <a:lnTo>
                  <a:pt x="2060" y="846"/>
                </a:lnTo>
                <a:lnTo>
                  <a:pt x="2051" y="848"/>
                </a:lnTo>
                <a:lnTo>
                  <a:pt x="2042" y="850"/>
                </a:lnTo>
                <a:lnTo>
                  <a:pt x="2029" y="854"/>
                </a:lnTo>
                <a:lnTo>
                  <a:pt x="2017" y="856"/>
                </a:lnTo>
                <a:lnTo>
                  <a:pt x="1992" y="862"/>
                </a:lnTo>
                <a:lnTo>
                  <a:pt x="1967" y="869"/>
                </a:lnTo>
                <a:lnTo>
                  <a:pt x="1942" y="874"/>
                </a:lnTo>
                <a:lnTo>
                  <a:pt x="1918" y="880"/>
                </a:lnTo>
                <a:lnTo>
                  <a:pt x="1895" y="885"/>
                </a:lnTo>
                <a:lnTo>
                  <a:pt x="1873" y="889"/>
                </a:lnTo>
                <a:lnTo>
                  <a:pt x="1852" y="895"/>
                </a:lnTo>
                <a:lnTo>
                  <a:pt x="1830" y="901"/>
                </a:lnTo>
                <a:lnTo>
                  <a:pt x="1820" y="903"/>
                </a:lnTo>
                <a:lnTo>
                  <a:pt x="1811" y="905"/>
                </a:lnTo>
                <a:lnTo>
                  <a:pt x="1802" y="906"/>
                </a:lnTo>
                <a:lnTo>
                  <a:pt x="1791" y="907"/>
                </a:lnTo>
                <a:lnTo>
                  <a:pt x="1780" y="908"/>
                </a:lnTo>
                <a:lnTo>
                  <a:pt x="1769" y="911"/>
                </a:lnTo>
                <a:lnTo>
                  <a:pt x="1756" y="914"/>
                </a:lnTo>
                <a:lnTo>
                  <a:pt x="1745" y="918"/>
                </a:lnTo>
                <a:lnTo>
                  <a:pt x="1717" y="923"/>
                </a:lnTo>
                <a:lnTo>
                  <a:pt x="1690" y="930"/>
                </a:lnTo>
                <a:lnTo>
                  <a:pt x="1662" y="937"/>
                </a:lnTo>
                <a:lnTo>
                  <a:pt x="1634" y="944"/>
                </a:lnTo>
                <a:lnTo>
                  <a:pt x="1665" y="933"/>
                </a:lnTo>
                <a:lnTo>
                  <a:pt x="1697" y="923"/>
                </a:lnTo>
                <a:lnTo>
                  <a:pt x="1729" y="915"/>
                </a:lnTo>
                <a:lnTo>
                  <a:pt x="1761" y="907"/>
                </a:lnTo>
                <a:lnTo>
                  <a:pt x="1775" y="904"/>
                </a:lnTo>
                <a:lnTo>
                  <a:pt x="1791" y="899"/>
                </a:lnTo>
                <a:lnTo>
                  <a:pt x="1805" y="896"/>
                </a:lnTo>
                <a:lnTo>
                  <a:pt x="1820" y="893"/>
                </a:lnTo>
                <a:lnTo>
                  <a:pt x="1826" y="893"/>
                </a:lnTo>
                <a:lnTo>
                  <a:pt x="1831" y="893"/>
                </a:lnTo>
                <a:lnTo>
                  <a:pt x="1840" y="891"/>
                </a:lnTo>
                <a:lnTo>
                  <a:pt x="1848" y="889"/>
                </a:lnTo>
                <a:lnTo>
                  <a:pt x="1857" y="887"/>
                </a:lnTo>
                <a:lnTo>
                  <a:pt x="1865" y="885"/>
                </a:lnTo>
                <a:lnTo>
                  <a:pt x="1874" y="883"/>
                </a:lnTo>
                <a:lnTo>
                  <a:pt x="1884" y="881"/>
                </a:lnTo>
                <a:lnTo>
                  <a:pt x="1915" y="872"/>
                </a:lnTo>
                <a:lnTo>
                  <a:pt x="1948" y="864"/>
                </a:lnTo>
                <a:lnTo>
                  <a:pt x="1981" y="855"/>
                </a:lnTo>
                <a:lnTo>
                  <a:pt x="2013" y="846"/>
                </a:lnTo>
                <a:lnTo>
                  <a:pt x="2028" y="843"/>
                </a:lnTo>
                <a:lnTo>
                  <a:pt x="2042" y="839"/>
                </a:lnTo>
                <a:lnTo>
                  <a:pt x="2049" y="836"/>
                </a:lnTo>
                <a:lnTo>
                  <a:pt x="2054" y="833"/>
                </a:lnTo>
                <a:lnTo>
                  <a:pt x="2058" y="833"/>
                </a:lnTo>
                <a:lnTo>
                  <a:pt x="2061" y="832"/>
                </a:lnTo>
                <a:lnTo>
                  <a:pt x="2062" y="833"/>
                </a:lnTo>
                <a:lnTo>
                  <a:pt x="2063" y="832"/>
                </a:lnTo>
                <a:lnTo>
                  <a:pt x="2065" y="831"/>
                </a:lnTo>
                <a:lnTo>
                  <a:pt x="2063" y="829"/>
                </a:lnTo>
                <a:lnTo>
                  <a:pt x="2063" y="828"/>
                </a:lnTo>
                <a:lnTo>
                  <a:pt x="2063" y="825"/>
                </a:lnTo>
                <a:lnTo>
                  <a:pt x="2063" y="816"/>
                </a:lnTo>
                <a:lnTo>
                  <a:pt x="2063" y="808"/>
                </a:lnTo>
                <a:lnTo>
                  <a:pt x="2063" y="806"/>
                </a:lnTo>
                <a:lnTo>
                  <a:pt x="2063" y="803"/>
                </a:lnTo>
                <a:lnTo>
                  <a:pt x="2060" y="803"/>
                </a:lnTo>
                <a:lnTo>
                  <a:pt x="2055" y="803"/>
                </a:lnTo>
                <a:lnTo>
                  <a:pt x="2042" y="806"/>
                </a:lnTo>
                <a:lnTo>
                  <a:pt x="2028" y="810"/>
                </a:lnTo>
                <a:lnTo>
                  <a:pt x="2010" y="815"/>
                </a:lnTo>
                <a:lnTo>
                  <a:pt x="1991" y="820"/>
                </a:lnTo>
                <a:lnTo>
                  <a:pt x="1972" y="824"/>
                </a:lnTo>
                <a:lnTo>
                  <a:pt x="1954" y="829"/>
                </a:lnTo>
                <a:lnTo>
                  <a:pt x="1944" y="831"/>
                </a:lnTo>
                <a:lnTo>
                  <a:pt x="1935" y="833"/>
                </a:lnTo>
                <a:lnTo>
                  <a:pt x="1926" y="836"/>
                </a:lnTo>
                <a:lnTo>
                  <a:pt x="1917" y="838"/>
                </a:lnTo>
                <a:lnTo>
                  <a:pt x="1910" y="839"/>
                </a:lnTo>
                <a:lnTo>
                  <a:pt x="1902" y="841"/>
                </a:lnTo>
                <a:lnTo>
                  <a:pt x="1895" y="843"/>
                </a:lnTo>
                <a:lnTo>
                  <a:pt x="1887" y="841"/>
                </a:lnTo>
                <a:lnTo>
                  <a:pt x="1915" y="833"/>
                </a:lnTo>
                <a:lnTo>
                  <a:pt x="1945" y="827"/>
                </a:lnTo>
                <a:lnTo>
                  <a:pt x="1974" y="819"/>
                </a:lnTo>
                <a:lnTo>
                  <a:pt x="2003" y="811"/>
                </a:lnTo>
                <a:lnTo>
                  <a:pt x="2017" y="807"/>
                </a:lnTo>
                <a:lnTo>
                  <a:pt x="2030" y="804"/>
                </a:lnTo>
                <a:lnTo>
                  <a:pt x="2044" y="802"/>
                </a:lnTo>
                <a:lnTo>
                  <a:pt x="2059" y="798"/>
                </a:lnTo>
                <a:lnTo>
                  <a:pt x="2061" y="798"/>
                </a:lnTo>
                <a:lnTo>
                  <a:pt x="2062" y="797"/>
                </a:lnTo>
                <a:lnTo>
                  <a:pt x="2063" y="797"/>
                </a:lnTo>
                <a:lnTo>
                  <a:pt x="2063" y="795"/>
                </a:lnTo>
                <a:lnTo>
                  <a:pt x="2063" y="790"/>
                </a:lnTo>
                <a:lnTo>
                  <a:pt x="2063" y="787"/>
                </a:lnTo>
                <a:lnTo>
                  <a:pt x="2063" y="780"/>
                </a:lnTo>
                <a:lnTo>
                  <a:pt x="2063" y="772"/>
                </a:lnTo>
                <a:lnTo>
                  <a:pt x="2063" y="756"/>
                </a:lnTo>
                <a:lnTo>
                  <a:pt x="2063" y="740"/>
                </a:lnTo>
                <a:lnTo>
                  <a:pt x="2052" y="741"/>
                </a:lnTo>
                <a:lnTo>
                  <a:pt x="2041" y="744"/>
                </a:lnTo>
                <a:lnTo>
                  <a:pt x="2029" y="747"/>
                </a:lnTo>
                <a:lnTo>
                  <a:pt x="2018" y="749"/>
                </a:lnTo>
                <a:lnTo>
                  <a:pt x="2009" y="752"/>
                </a:lnTo>
                <a:lnTo>
                  <a:pt x="1999" y="754"/>
                </a:lnTo>
                <a:lnTo>
                  <a:pt x="1989" y="755"/>
                </a:lnTo>
                <a:lnTo>
                  <a:pt x="1980" y="754"/>
                </a:lnTo>
                <a:lnTo>
                  <a:pt x="1997" y="748"/>
                </a:lnTo>
                <a:lnTo>
                  <a:pt x="2014" y="744"/>
                </a:lnTo>
                <a:lnTo>
                  <a:pt x="2032" y="739"/>
                </a:lnTo>
                <a:lnTo>
                  <a:pt x="2049" y="735"/>
                </a:lnTo>
                <a:lnTo>
                  <a:pt x="2053" y="733"/>
                </a:lnTo>
                <a:lnTo>
                  <a:pt x="2058" y="731"/>
                </a:lnTo>
                <a:lnTo>
                  <a:pt x="2061" y="731"/>
                </a:lnTo>
                <a:lnTo>
                  <a:pt x="2063" y="731"/>
                </a:lnTo>
                <a:lnTo>
                  <a:pt x="2063" y="729"/>
                </a:lnTo>
                <a:lnTo>
                  <a:pt x="2063" y="728"/>
                </a:lnTo>
                <a:lnTo>
                  <a:pt x="2063" y="724"/>
                </a:lnTo>
                <a:lnTo>
                  <a:pt x="2063" y="721"/>
                </a:lnTo>
                <a:lnTo>
                  <a:pt x="2060" y="720"/>
                </a:lnTo>
                <a:lnTo>
                  <a:pt x="2055" y="720"/>
                </a:lnTo>
                <a:lnTo>
                  <a:pt x="2041" y="723"/>
                </a:lnTo>
                <a:lnTo>
                  <a:pt x="2026" y="727"/>
                </a:lnTo>
                <a:lnTo>
                  <a:pt x="2017" y="729"/>
                </a:lnTo>
                <a:lnTo>
                  <a:pt x="2009" y="731"/>
                </a:lnTo>
                <a:lnTo>
                  <a:pt x="2000" y="733"/>
                </a:lnTo>
                <a:lnTo>
                  <a:pt x="1992" y="736"/>
                </a:lnTo>
                <a:lnTo>
                  <a:pt x="1987" y="737"/>
                </a:lnTo>
                <a:lnTo>
                  <a:pt x="1979" y="739"/>
                </a:lnTo>
                <a:lnTo>
                  <a:pt x="1975" y="739"/>
                </a:lnTo>
                <a:lnTo>
                  <a:pt x="1972" y="739"/>
                </a:lnTo>
                <a:lnTo>
                  <a:pt x="1970" y="738"/>
                </a:lnTo>
                <a:lnTo>
                  <a:pt x="1970" y="735"/>
                </a:lnTo>
                <a:lnTo>
                  <a:pt x="1979" y="731"/>
                </a:lnTo>
                <a:lnTo>
                  <a:pt x="1989" y="729"/>
                </a:lnTo>
                <a:lnTo>
                  <a:pt x="1999" y="727"/>
                </a:lnTo>
                <a:lnTo>
                  <a:pt x="2008" y="724"/>
                </a:lnTo>
                <a:lnTo>
                  <a:pt x="2017" y="721"/>
                </a:lnTo>
                <a:lnTo>
                  <a:pt x="2026" y="719"/>
                </a:lnTo>
                <a:lnTo>
                  <a:pt x="2013" y="720"/>
                </a:lnTo>
                <a:lnTo>
                  <a:pt x="2001" y="723"/>
                </a:lnTo>
                <a:lnTo>
                  <a:pt x="1988" y="727"/>
                </a:lnTo>
                <a:lnTo>
                  <a:pt x="1977" y="729"/>
                </a:lnTo>
                <a:lnTo>
                  <a:pt x="1966" y="732"/>
                </a:lnTo>
                <a:lnTo>
                  <a:pt x="1954" y="736"/>
                </a:lnTo>
                <a:lnTo>
                  <a:pt x="1948" y="737"/>
                </a:lnTo>
                <a:lnTo>
                  <a:pt x="1942" y="737"/>
                </a:lnTo>
                <a:lnTo>
                  <a:pt x="1936" y="738"/>
                </a:lnTo>
                <a:lnTo>
                  <a:pt x="1931" y="740"/>
                </a:lnTo>
                <a:lnTo>
                  <a:pt x="1929" y="745"/>
                </a:lnTo>
                <a:lnTo>
                  <a:pt x="1927" y="748"/>
                </a:lnTo>
                <a:lnTo>
                  <a:pt x="1923" y="752"/>
                </a:lnTo>
                <a:lnTo>
                  <a:pt x="1920" y="754"/>
                </a:lnTo>
                <a:lnTo>
                  <a:pt x="1915" y="755"/>
                </a:lnTo>
                <a:lnTo>
                  <a:pt x="1911" y="756"/>
                </a:lnTo>
                <a:lnTo>
                  <a:pt x="1901" y="757"/>
                </a:lnTo>
                <a:lnTo>
                  <a:pt x="1890" y="760"/>
                </a:lnTo>
                <a:lnTo>
                  <a:pt x="1885" y="762"/>
                </a:lnTo>
                <a:lnTo>
                  <a:pt x="1879" y="763"/>
                </a:lnTo>
                <a:lnTo>
                  <a:pt x="1873" y="763"/>
                </a:lnTo>
                <a:lnTo>
                  <a:pt x="1868" y="762"/>
                </a:lnTo>
                <a:lnTo>
                  <a:pt x="1877" y="760"/>
                </a:lnTo>
                <a:lnTo>
                  <a:pt x="1885" y="755"/>
                </a:lnTo>
                <a:lnTo>
                  <a:pt x="1864" y="758"/>
                </a:lnTo>
                <a:lnTo>
                  <a:pt x="1845" y="763"/>
                </a:lnTo>
                <a:lnTo>
                  <a:pt x="1824" y="769"/>
                </a:lnTo>
                <a:lnTo>
                  <a:pt x="1805" y="773"/>
                </a:lnTo>
                <a:lnTo>
                  <a:pt x="1783" y="779"/>
                </a:lnTo>
                <a:lnTo>
                  <a:pt x="1762" y="783"/>
                </a:lnTo>
                <a:lnTo>
                  <a:pt x="1740" y="789"/>
                </a:lnTo>
                <a:lnTo>
                  <a:pt x="1719" y="794"/>
                </a:lnTo>
                <a:lnTo>
                  <a:pt x="1697" y="799"/>
                </a:lnTo>
                <a:lnTo>
                  <a:pt x="1675" y="804"/>
                </a:lnTo>
                <a:lnTo>
                  <a:pt x="1654" y="810"/>
                </a:lnTo>
                <a:lnTo>
                  <a:pt x="1632" y="815"/>
                </a:lnTo>
                <a:lnTo>
                  <a:pt x="1622" y="818"/>
                </a:lnTo>
                <a:lnTo>
                  <a:pt x="1610" y="820"/>
                </a:lnTo>
                <a:lnTo>
                  <a:pt x="1599" y="822"/>
                </a:lnTo>
                <a:lnTo>
                  <a:pt x="1588" y="825"/>
                </a:lnTo>
                <a:lnTo>
                  <a:pt x="1580" y="828"/>
                </a:lnTo>
                <a:lnTo>
                  <a:pt x="1572" y="829"/>
                </a:lnTo>
                <a:lnTo>
                  <a:pt x="1564" y="830"/>
                </a:lnTo>
                <a:lnTo>
                  <a:pt x="1555" y="829"/>
                </a:lnTo>
                <a:lnTo>
                  <a:pt x="1566" y="825"/>
                </a:lnTo>
                <a:lnTo>
                  <a:pt x="1577" y="822"/>
                </a:lnTo>
                <a:lnTo>
                  <a:pt x="1589" y="820"/>
                </a:lnTo>
                <a:lnTo>
                  <a:pt x="1600" y="816"/>
                </a:lnTo>
                <a:lnTo>
                  <a:pt x="1610" y="814"/>
                </a:lnTo>
                <a:lnTo>
                  <a:pt x="1622" y="811"/>
                </a:lnTo>
                <a:lnTo>
                  <a:pt x="1633" y="807"/>
                </a:lnTo>
                <a:lnTo>
                  <a:pt x="1643" y="803"/>
                </a:lnTo>
                <a:lnTo>
                  <a:pt x="1630" y="805"/>
                </a:lnTo>
                <a:lnTo>
                  <a:pt x="1617" y="808"/>
                </a:lnTo>
                <a:lnTo>
                  <a:pt x="1604" y="812"/>
                </a:lnTo>
                <a:lnTo>
                  <a:pt x="1591" y="815"/>
                </a:lnTo>
                <a:lnTo>
                  <a:pt x="1575" y="819"/>
                </a:lnTo>
                <a:lnTo>
                  <a:pt x="1560" y="822"/>
                </a:lnTo>
                <a:lnTo>
                  <a:pt x="1544" y="825"/>
                </a:lnTo>
                <a:lnTo>
                  <a:pt x="1529" y="829"/>
                </a:lnTo>
                <a:lnTo>
                  <a:pt x="1497" y="837"/>
                </a:lnTo>
                <a:lnTo>
                  <a:pt x="1465" y="845"/>
                </a:lnTo>
                <a:lnTo>
                  <a:pt x="1434" y="852"/>
                </a:lnTo>
                <a:lnTo>
                  <a:pt x="1402" y="857"/>
                </a:lnTo>
                <a:lnTo>
                  <a:pt x="1451" y="843"/>
                </a:lnTo>
                <a:lnTo>
                  <a:pt x="1500" y="829"/>
                </a:lnTo>
                <a:lnTo>
                  <a:pt x="1550" y="815"/>
                </a:lnTo>
                <a:lnTo>
                  <a:pt x="1599" y="803"/>
                </a:lnTo>
                <a:lnTo>
                  <a:pt x="1649" y="789"/>
                </a:lnTo>
                <a:lnTo>
                  <a:pt x="1699" y="777"/>
                </a:lnTo>
                <a:lnTo>
                  <a:pt x="1749" y="764"/>
                </a:lnTo>
                <a:lnTo>
                  <a:pt x="1799" y="753"/>
                </a:lnTo>
                <a:lnTo>
                  <a:pt x="1813" y="749"/>
                </a:lnTo>
                <a:lnTo>
                  <a:pt x="1827" y="746"/>
                </a:lnTo>
                <a:lnTo>
                  <a:pt x="1841" y="742"/>
                </a:lnTo>
                <a:lnTo>
                  <a:pt x="1855" y="739"/>
                </a:lnTo>
                <a:lnTo>
                  <a:pt x="1870" y="736"/>
                </a:lnTo>
                <a:lnTo>
                  <a:pt x="1885" y="732"/>
                </a:lnTo>
                <a:lnTo>
                  <a:pt x="1892" y="731"/>
                </a:lnTo>
                <a:lnTo>
                  <a:pt x="1898" y="729"/>
                </a:lnTo>
                <a:lnTo>
                  <a:pt x="1903" y="728"/>
                </a:lnTo>
                <a:lnTo>
                  <a:pt x="1906" y="728"/>
                </a:lnTo>
                <a:lnTo>
                  <a:pt x="1909" y="728"/>
                </a:lnTo>
                <a:lnTo>
                  <a:pt x="1912" y="730"/>
                </a:lnTo>
                <a:lnTo>
                  <a:pt x="1905" y="731"/>
                </a:lnTo>
                <a:lnTo>
                  <a:pt x="1898" y="733"/>
                </a:lnTo>
                <a:lnTo>
                  <a:pt x="1902" y="736"/>
                </a:lnTo>
                <a:lnTo>
                  <a:pt x="1906" y="736"/>
                </a:lnTo>
                <a:lnTo>
                  <a:pt x="1913" y="735"/>
                </a:lnTo>
                <a:lnTo>
                  <a:pt x="1919" y="733"/>
                </a:lnTo>
                <a:lnTo>
                  <a:pt x="1931" y="730"/>
                </a:lnTo>
                <a:lnTo>
                  <a:pt x="1945" y="727"/>
                </a:lnTo>
                <a:lnTo>
                  <a:pt x="1958" y="723"/>
                </a:lnTo>
                <a:lnTo>
                  <a:pt x="1971" y="721"/>
                </a:lnTo>
                <a:lnTo>
                  <a:pt x="1984" y="717"/>
                </a:lnTo>
                <a:lnTo>
                  <a:pt x="1996" y="714"/>
                </a:lnTo>
                <a:lnTo>
                  <a:pt x="2009" y="712"/>
                </a:lnTo>
                <a:lnTo>
                  <a:pt x="2021" y="708"/>
                </a:lnTo>
                <a:lnTo>
                  <a:pt x="2033" y="705"/>
                </a:lnTo>
                <a:lnTo>
                  <a:pt x="2045" y="703"/>
                </a:lnTo>
                <a:lnTo>
                  <a:pt x="2052" y="702"/>
                </a:lnTo>
                <a:lnTo>
                  <a:pt x="2058" y="699"/>
                </a:lnTo>
                <a:lnTo>
                  <a:pt x="2061" y="699"/>
                </a:lnTo>
                <a:lnTo>
                  <a:pt x="2063" y="696"/>
                </a:lnTo>
                <a:lnTo>
                  <a:pt x="2063" y="694"/>
                </a:lnTo>
                <a:lnTo>
                  <a:pt x="2063" y="690"/>
                </a:lnTo>
                <a:lnTo>
                  <a:pt x="2063" y="677"/>
                </a:lnTo>
                <a:lnTo>
                  <a:pt x="2063" y="663"/>
                </a:lnTo>
                <a:lnTo>
                  <a:pt x="2046" y="667"/>
                </a:lnTo>
                <a:lnTo>
                  <a:pt x="2029" y="673"/>
                </a:lnTo>
                <a:lnTo>
                  <a:pt x="2012" y="678"/>
                </a:lnTo>
                <a:lnTo>
                  <a:pt x="1995" y="683"/>
                </a:lnTo>
                <a:lnTo>
                  <a:pt x="1979" y="689"/>
                </a:lnTo>
                <a:lnTo>
                  <a:pt x="1962" y="692"/>
                </a:lnTo>
                <a:lnTo>
                  <a:pt x="1954" y="695"/>
                </a:lnTo>
                <a:lnTo>
                  <a:pt x="1945" y="696"/>
                </a:lnTo>
                <a:lnTo>
                  <a:pt x="1943" y="697"/>
                </a:lnTo>
                <a:lnTo>
                  <a:pt x="1938" y="697"/>
                </a:lnTo>
                <a:lnTo>
                  <a:pt x="1936" y="697"/>
                </a:lnTo>
                <a:lnTo>
                  <a:pt x="1934" y="697"/>
                </a:lnTo>
                <a:lnTo>
                  <a:pt x="1934" y="696"/>
                </a:lnTo>
                <a:lnTo>
                  <a:pt x="1935" y="695"/>
                </a:lnTo>
                <a:lnTo>
                  <a:pt x="1926" y="694"/>
                </a:lnTo>
                <a:lnTo>
                  <a:pt x="1918" y="695"/>
                </a:lnTo>
                <a:lnTo>
                  <a:pt x="1910" y="696"/>
                </a:lnTo>
                <a:lnTo>
                  <a:pt x="1902" y="698"/>
                </a:lnTo>
                <a:lnTo>
                  <a:pt x="1886" y="703"/>
                </a:lnTo>
                <a:lnTo>
                  <a:pt x="1870" y="707"/>
                </a:lnTo>
                <a:lnTo>
                  <a:pt x="1880" y="707"/>
                </a:lnTo>
                <a:lnTo>
                  <a:pt x="1890" y="705"/>
                </a:lnTo>
                <a:lnTo>
                  <a:pt x="1901" y="703"/>
                </a:lnTo>
                <a:lnTo>
                  <a:pt x="1911" y="703"/>
                </a:lnTo>
                <a:lnTo>
                  <a:pt x="1903" y="706"/>
                </a:lnTo>
                <a:lnTo>
                  <a:pt x="1896" y="710"/>
                </a:lnTo>
                <a:lnTo>
                  <a:pt x="1887" y="712"/>
                </a:lnTo>
                <a:lnTo>
                  <a:pt x="1879" y="713"/>
                </a:lnTo>
                <a:lnTo>
                  <a:pt x="1863" y="717"/>
                </a:lnTo>
                <a:lnTo>
                  <a:pt x="1846" y="722"/>
                </a:lnTo>
                <a:lnTo>
                  <a:pt x="1830" y="725"/>
                </a:lnTo>
                <a:lnTo>
                  <a:pt x="1813" y="729"/>
                </a:lnTo>
                <a:lnTo>
                  <a:pt x="1805" y="731"/>
                </a:lnTo>
                <a:lnTo>
                  <a:pt x="1797" y="732"/>
                </a:lnTo>
                <a:lnTo>
                  <a:pt x="1789" y="733"/>
                </a:lnTo>
                <a:lnTo>
                  <a:pt x="1780" y="733"/>
                </a:lnTo>
                <a:lnTo>
                  <a:pt x="1801" y="729"/>
                </a:lnTo>
                <a:lnTo>
                  <a:pt x="1820" y="723"/>
                </a:lnTo>
                <a:lnTo>
                  <a:pt x="1839" y="719"/>
                </a:lnTo>
                <a:lnTo>
                  <a:pt x="1860" y="713"/>
                </a:lnTo>
                <a:lnTo>
                  <a:pt x="1863" y="712"/>
                </a:lnTo>
                <a:lnTo>
                  <a:pt x="1867" y="711"/>
                </a:lnTo>
                <a:lnTo>
                  <a:pt x="1868" y="710"/>
                </a:lnTo>
                <a:lnTo>
                  <a:pt x="1869" y="708"/>
                </a:lnTo>
                <a:lnTo>
                  <a:pt x="1868" y="708"/>
                </a:lnTo>
                <a:lnTo>
                  <a:pt x="1865" y="707"/>
                </a:lnTo>
                <a:lnTo>
                  <a:pt x="1851" y="708"/>
                </a:lnTo>
                <a:lnTo>
                  <a:pt x="1837" y="708"/>
                </a:lnTo>
                <a:lnTo>
                  <a:pt x="1870" y="700"/>
                </a:lnTo>
                <a:lnTo>
                  <a:pt x="1904" y="691"/>
                </a:lnTo>
                <a:lnTo>
                  <a:pt x="1937" y="682"/>
                </a:lnTo>
                <a:lnTo>
                  <a:pt x="1970" y="673"/>
                </a:lnTo>
                <a:lnTo>
                  <a:pt x="1986" y="670"/>
                </a:lnTo>
                <a:lnTo>
                  <a:pt x="2002" y="665"/>
                </a:lnTo>
                <a:lnTo>
                  <a:pt x="2018" y="661"/>
                </a:lnTo>
                <a:lnTo>
                  <a:pt x="2034" y="656"/>
                </a:lnTo>
                <a:lnTo>
                  <a:pt x="2042" y="655"/>
                </a:lnTo>
                <a:lnTo>
                  <a:pt x="2050" y="652"/>
                </a:lnTo>
                <a:lnTo>
                  <a:pt x="2054" y="652"/>
                </a:lnTo>
                <a:lnTo>
                  <a:pt x="2058" y="650"/>
                </a:lnTo>
                <a:lnTo>
                  <a:pt x="2061" y="649"/>
                </a:lnTo>
                <a:lnTo>
                  <a:pt x="2062" y="649"/>
                </a:lnTo>
                <a:lnTo>
                  <a:pt x="2063" y="648"/>
                </a:lnTo>
                <a:lnTo>
                  <a:pt x="2063" y="645"/>
                </a:lnTo>
                <a:lnTo>
                  <a:pt x="2065" y="638"/>
                </a:lnTo>
                <a:lnTo>
                  <a:pt x="2063" y="630"/>
                </a:lnTo>
                <a:lnTo>
                  <a:pt x="2063" y="621"/>
                </a:lnTo>
                <a:lnTo>
                  <a:pt x="2063" y="611"/>
                </a:lnTo>
                <a:lnTo>
                  <a:pt x="2045" y="614"/>
                </a:lnTo>
                <a:lnTo>
                  <a:pt x="2027" y="617"/>
                </a:lnTo>
                <a:lnTo>
                  <a:pt x="2009" y="621"/>
                </a:lnTo>
                <a:lnTo>
                  <a:pt x="1989" y="625"/>
                </a:lnTo>
                <a:lnTo>
                  <a:pt x="1981" y="628"/>
                </a:lnTo>
                <a:lnTo>
                  <a:pt x="1972" y="630"/>
                </a:lnTo>
                <a:lnTo>
                  <a:pt x="1963" y="632"/>
                </a:lnTo>
                <a:lnTo>
                  <a:pt x="1955" y="634"/>
                </a:lnTo>
                <a:lnTo>
                  <a:pt x="1946" y="637"/>
                </a:lnTo>
                <a:lnTo>
                  <a:pt x="1938" y="639"/>
                </a:lnTo>
                <a:lnTo>
                  <a:pt x="1930" y="640"/>
                </a:lnTo>
                <a:lnTo>
                  <a:pt x="1921" y="640"/>
                </a:lnTo>
                <a:lnTo>
                  <a:pt x="1944" y="633"/>
                </a:lnTo>
                <a:lnTo>
                  <a:pt x="1967" y="628"/>
                </a:lnTo>
                <a:lnTo>
                  <a:pt x="1989" y="621"/>
                </a:lnTo>
                <a:lnTo>
                  <a:pt x="2012" y="615"/>
                </a:lnTo>
                <a:lnTo>
                  <a:pt x="2025" y="613"/>
                </a:lnTo>
                <a:lnTo>
                  <a:pt x="2036" y="609"/>
                </a:lnTo>
                <a:lnTo>
                  <a:pt x="2047" y="607"/>
                </a:lnTo>
                <a:lnTo>
                  <a:pt x="2059" y="604"/>
                </a:lnTo>
                <a:lnTo>
                  <a:pt x="2062" y="604"/>
                </a:lnTo>
                <a:lnTo>
                  <a:pt x="2063" y="603"/>
                </a:lnTo>
                <a:lnTo>
                  <a:pt x="2063" y="600"/>
                </a:lnTo>
                <a:lnTo>
                  <a:pt x="2063" y="597"/>
                </a:lnTo>
                <a:lnTo>
                  <a:pt x="2063" y="591"/>
                </a:lnTo>
                <a:lnTo>
                  <a:pt x="2063" y="584"/>
                </a:lnTo>
                <a:lnTo>
                  <a:pt x="2063" y="572"/>
                </a:lnTo>
                <a:lnTo>
                  <a:pt x="2063" y="558"/>
                </a:lnTo>
                <a:lnTo>
                  <a:pt x="2025" y="567"/>
                </a:lnTo>
                <a:lnTo>
                  <a:pt x="1986" y="578"/>
                </a:lnTo>
                <a:lnTo>
                  <a:pt x="1947" y="588"/>
                </a:lnTo>
                <a:lnTo>
                  <a:pt x="1909" y="598"/>
                </a:lnTo>
                <a:lnTo>
                  <a:pt x="1869" y="607"/>
                </a:lnTo>
                <a:lnTo>
                  <a:pt x="1829" y="617"/>
                </a:lnTo>
                <a:lnTo>
                  <a:pt x="1790" y="627"/>
                </a:lnTo>
                <a:lnTo>
                  <a:pt x="1750" y="637"/>
                </a:lnTo>
                <a:lnTo>
                  <a:pt x="1741" y="638"/>
                </a:lnTo>
                <a:lnTo>
                  <a:pt x="1732" y="640"/>
                </a:lnTo>
                <a:lnTo>
                  <a:pt x="1723" y="642"/>
                </a:lnTo>
                <a:lnTo>
                  <a:pt x="1714" y="646"/>
                </a:lnTo>
                <a:lnTo>
                  <a:pt x="1707" y="648"/>
                </a:lnTo>
                <a:lnTo>
                  <a:pt x="1699" y="649"/>
                </a:lnTo>
                <a:lnTo>
                  <a:pt x="1692" y="650"/>
                </a:lnTo>
                <a:lnTo>
                  <a:pt x="1684" y="649"/>
                </a:lnTo>
                <a:lnTo>
                  <a:pt x="1714" y="640"/>
                </a:lnTo>
                <a:lnTo>
                  <a:pt x="1744" y="632"/>
                </a:lnTo>
                <a:lnTo>
                  <a:pt x="1773" y="624"/>
                </a:lnTo>
                <a:lnTo>
                  <a:pt x="1803" y="616"/>
                </a:lnTo>
                <a:lnTo>
                  <a:pt x="1832" y="608"/>
                </a:lnTo>
                <a:lnTo>
                  <a:pt x="1862" y="601"/>
                </a:lnTo>
                <a:lnTo>
                  <a:pt x="1893" y="594"/>
                </a:lnTo>
                <a:lnTo>
                  <a:pt x="1922" y="586"/>
                </a:lnTo>
                <a:lnTo>
                  <a:pt x="1952" y="579"/>
                </a:lnTo>
                <a:lnTo>
                  <a:pt x="1981" y="571"/>
                </a:lnTo>
                <a:lnTo>
                  <a:pt x="2012" y="564"/>
                </a:lnTo>
                <a:lnTo>
                  <a:pt x="2042" y="556"/>
                </a:lnTo>
                <a:lnTo>
                  <a:pt x="2049" y="555"/>
                </a:lnTo>
                <a:lnTo>
                  <a:pt x="2054" y="554"/>
                </a:lnTo>
                <a:lnTo>
                  <a:pt x="2058" y="553"/>
                </a:lnTo>
                <a:lnTo>
                  <a:pt x="2061" y="551"/>
                </a:lnTo>
                <a:lnTo>
                  <a:pt x="2063" y="551"/>
                </a:lnTo>
                <a:lnTo>
                  <a:pt x="2063" y="550"/>
                </a:lnTo>
                <a:lnTo>
                  <a:pt x="2065" y="548"/>
                </a:lnTo>
                <a:lnTo>
                  <a:pt x="2063" y="546"/>
                </a:lnTo>
                <a:lnTo>
                  <a:pt x="2063" y="545"/>
                </a:lnTo>
                <a:lnTo>
                  <a:pt x="2061" y="542"/>
                </a:lnTo>
                <a:lnTo>
                  <a:pt x="2059" y="542"/>
                </a:lnTo>
                <a:lnTo>
                  <a:pt x="2055" y="542"/>
                </a:lnTo>
                <a:lnTo>
                  <a:pt x="2051" y="544"/>
                </a:lnTo>
                <a:lnTo>
                  <a:pt x="2046" y="546"/>
                </a:lnTo>
                <a:lnTo>
                  <a:pt x="2032" y="549"/>
                </a:lnTo>
                <a:lnTo>
                  <a:pt x="2017" y="553"/>
                </a:lnTo>
                <a:lnTo>
                  <a:pt x="2002" y="556"/>
                </a:lnTo>
                <a:lnTo>
                  <a:pt x="1987" y="559"/>
                </a:lnTo>
                <a:lnTo>
                  <a:pt x="1970" y="563"/>
                </a:lnTo>
                <a:lnTo>
                  <a:pt x="1954" y="567"/>
                </a:lnTo>
                <a:lnTo>
                  <a:pt x="1937" y="571"/>
                </a:lnTo>
                <a:lnTo>
                  <a:pt x="1921" y="575"/>
                </a:lnTo>
                <a:lnTo>
                  <a:pt x="1904" y="579"/>
                </a:lnTo>
                <a:lnTo>
                  <a:pt x="1888" y="583"/>
                </a:lnTo>
                <a:lnTo>
                  <a:pt x="1881" y="584"/>
                </a:lnTo>
                <a:lnTo>
                  <a:pt x="1874" y="586"/>
                </a:lnTo>
                <a:lnTo>
                  <a:pt x="1869" y="586"/>
                </a:lnTo>
                <a:lnTo>
                  <a:pt x="1862" y="584"/>
                </a:lnTo>
                <a:lnTo>
                  <a:pt x="1902" y="574"/>
                </a:lnTo>
                <a:lnTo>
                  <a:pt x="1942" y="563"/>
                </a:lnTo>
                <a:lnTo>
                  <a:pt x="1981" y="553"/>
                </a:lnTo>
                <a:lnTo>
                  <a:pt x="2021" y="542"/>
                </a:lnTo>
                <a:lnTo>
                  <a:pt x="2032" y="539"/>
                </a:lnTo>
                <a:lnTo>
                  <a:pt x="2042" y="537"/>
                </a:lnTo>
                <a:lnTo>
                  <a:pt x="2051" y="534"/>
                </a:lnTo>
                <a:lnTo>
                  <a:pt x="2061" y="532"/>
                </a:lnTo>
                <a:lnTo>
                  <a:pt x="2063" y="531"/>
                </a:lnTo>
                <a:lnTo>
                  <a:pt x="2063" y="530"/>
                </a:lnTo>
                <a:lnTo>
                  <a:pt x="2063" y="530"/>
                </a:lnTo>
                <a:lnTo>
                  <a:pt x="2061" y="529"/>
                </a:lnTo>
                <a:lnTo>
                  <a:pt x="2055" y="529"/>
                </a:lnTo>
                <a:lnTo>
                  <a:pt x="2051" y="529"/>
                </a:lnTo>
                <a:lnTo>
                  <a:pt x="2043" y="531"/>
                </a:lnTo>
                <a:lnTo>
                  <a:pt x="2035" y="532"/>
                </a:lnTo>
                <a:lnTo>
                  <a:pt x="2019" y="537"/>
                </a:lnTo>
                <a:lnTo>
                  <a:pt x="2004" y="540"/>
                </a:lnTo>
                <a:lnTo>
                  <a:pt x="1996" y="541"/>
                </a:lnTo>
                <a:lnTo>
                  <a:pt x="1989" y="542"/>
                </a:lnTo>
                <a:lnTo>
                  <a:pt x="1983" y="544"/>
                </a:lnTo>
                <a:lnTo>
                  <a:pt x="1976" y="542"/>
                </a:lnTo>
                <a:lnTo>
                  <a:pt x="1987" y="540"/>
                </a:lnTo>
                <a:lnTo>
                  <a:pt x="2000" y="537"/>
                </a:lnTo>
                <a:lnTo>
                  <a:pt x="2011" y="533"/>
                </a:lnTo>
                <a:lnTo>
                  <a:pt x="2022" y="530"/>
                </a:lnTo>
                <a:lnTo>
                  <a:pt x="2035" y="526"/>
                </a:lnTo>
                <a:lnTo>
                  <a:pt x="2046" y="523"/>
                </a:lnTo>
                <a:lnTo>
                  <a:pt x="2052" y="522"/>
                </a:lnTo>
                <a:lnTo>
                  <a:pt x="2058" y="521"/>
                </a:lnTo>
                <a:lnTo>
                  <a:pt x="2061" y="520"/>
                </a:lnTo>
                <a:lnTo>
                  <a:pt x="2062" y="518"/>
                </a:lnTo>
                <a:lnTo>
                  <a:pt x="2063" y="517"/>
                </a:lnTo>
                <a:lnTo>
                  <a:pt x="2063" y="514"/>
                </a:lnTo>
                <a:lnTo>
                  <a:pt x="2041" y="518"/>
                </a:lnTo>
                <a:lnTo>
                  <a:pt x="2018" y="524"/>
                </a:lnTo>
                <a:lnTo>
                  <a:pt x="1995" y="530"/>
                </a:lnTo>
                <a:lnTo>
                  <a:pt x="1972" y="536"/>
                </a:lnTo>
                <a:lnTo>
                  <a:pt x="1948" y="541"/>
                </a:lnTo>
                <a:lnTo>
                  <a:pt x="1926" y="547"/>
                </a:lnTo>
                <a:lnTo>
                  <a:pt x="1902" y="553"/>
                </a:lnTo>
                <a:lnTo>
                  <a:pt x="1878" y="558"/>
                </a:lnTo>
                <a:lnTo>
                  <a:pt x="1855" y="564"/>
                </a:lnTo>
                <a:lnTo>
                  <a:pt x="1831" y="570"/>
                </a:lnTo>
                <a:lnTo>
                  <a:pt x="1807" y="575"/>
                </a:lnTo>
                <a:lnTo>
                  <a:pt x="1785" y="581"/>
                </a:lnTo>
                <a:lnTo>
                  <a:pt x="1761" y="587"/>
                </a:lnTo>
                <a:lnTo>
                  <a:pt x="1738" y="592"/>
                </a:lnTo>
                <a:lnTo>
                  <a:pt x="1714" y="598"/>
                </a:lnTo>
                <a:lnTo>
                  <a:pt x="1691" y="604"/>
                </a:lnTo>
                <a:lnTo>
                  <a:pt x="1645" y="615"/>
                </a:lnTo>
                <a:lnTo>
                  <a:pt x="1598" y="628"/>
                </a:lnTo>
                <a:lnTo>
                  <a:pt x="1551" y="639"/>
                </a:lnTo>
                <a:lnTo>
                  <a:pt x="1505" y="652"/>
                </a:lnTo>
                <a:lnTo>
                  <a:pt x="1458" y="663"/>
                </a:lnTo>
                <a:lnTo>
                  <a:pt x="1410" y="674"/>
                </a:lnTo>
                <a:lnTo>
                  <a:pt x="1363" y="687"/>
                </a:lnTo>
                <a:lnTo>
                  <a:pt x="1317" y="698"/>
                </a:lnTo>
                <a:lnTo>
                  <a:pt x="1292" y="705"/>
                </a:lnTo>
                <a:lnTo>
                  <a:pt x="1266" y="711"/>
                </a:lnTo>
                <a:lnTo>
                  <a:pt x="1239" y="717"/>
                </a:lnTo>
                <a:lnTo>
                  <a:pt x="1213" y="723"/>
                </a:lnTo>
                <a:lnTo>
                  <a:pt x="1201" y="727"/>
                </a:lnTo>
                <a:lnTo>
                  <a:pt x="1187" y="730"/>
                </a:lnTo>
                <a:lnTo>
                  <a:pt x="1175" y="732"/>
                </a:lnTo>
                <a:lnTo>
                  <a:pt x="1162" y="736"/>
                </a:lnTo>
                <a:lnTo>
                  <a:pt x="1151" y="738"/>
                </a:lnTo>
                <a:lnTo>
                  <a:pt x="1138" y="741"/>
                </a:lnTo>
                <a:lnTo>
                  <a:pt x="1132" y="742"/>
                </a:lnTo>
                <a:lnTo>
                  <a:pt x="1127" y="744"/>
                </a:lnTo>
                <a:lnTo>
                  <a:pt x="1121" y="742"/>
                </a:lnTo>
                <a:lnTo>
                  <a:pt x="1115" y="741"/>
                </a:lnTo>
                <a:lnTo>
                  <a:pt x="1157" y="730"/>
                </a:lnTo>
                <a:lnTo>
                  <a:pt x="1200" y="719"/>
                </a:lnTo>
                <a:lnTo>
                  <a:pt x="1241" y="707"/>
                </a:lnTo>
                <a:lnTo>
                  <a:pt x="1283" y="696"/>
                </a:lnTo>
                <a:lnTo>
                  <a:pt x="1304" y="690"/>
                </a:lnTo>
                <a:lnTo>
                  <a:pt x="1325" y="684"/>
                </a:lnTo>
                <a:lnTo>
                  <a:pt x="1346" y="680"/>
                </a:lnTo>
                <a:lnTo>
                  <a:pt x="1367" y="674"/>
                </a:lnTo>
                <a:lnTo>
                  <a:pt x="1387" y="669"/>
                </a:lnTo>
                <a:lnTo>
                  <a:pt x="1407" y="663"/>
                </a:lnTo>
                <a:lnTo>
                  <a:pt x="1427" y="658"/>
                </a:lnTo>
                <a:lnTo>
                  <a:pt x="1448" y="654"/>
                </a:lnTo>
                <a:lnTo>
                  <a:pt x="1451" y="654"/>
                </a:lnTo>
                <a:lnTo>
                  <a:pt x="1455" y="652"/>
                </a:lnTo>
                <a:lnTo>
                  <a:pt x="1456" y="652"/>
                </a:lnTo>
                <a:lnTo>
                  <a:pt x="1457" y="650"/>
                </a:lnTo>
                <a:lnTo>
                  <a:pt x="1458" y="649"/>
                </a:lnTo>
                <a:lnTo>
                  <a:pt x="1460" y="649"/>
                </a:lnTo>
                <a:lnTo>
                  <a:pt x="1469" y="647"/>
                </a:lnTo>
                <a:lnTo>
                  <a:pt x="1477" y="645"/>
                </a:lnTo>
                <a:lnTo>
                  <a:pt x="1488" y="642"/>
                </a:lnTo>
                <a:lnTo>
                  <a:pt x="1500" y="640"/>
                </a:lnTo>
                <a:lnTo>
                  <a:pt x="1511" y="638"/>
                </a:lnTo>
                <a:lnTo>
                  <a:pt x="1523" y="636"/>
                </a:lnTo>
                <a:lnTo>
                  <a:pt x="1515" y="634"/>
                </a:lnTo>
                <a:lnTo>
                  <a:pt x="1506" y="636"/>
                </a:lnTo>
                <a:lnTo>
                  <a:pt x="1502" y="636"/>
                </a:lnTo>
                <a:lnTo>
                  <a:pt x="1499" y="637"/>
                </a:lnTo>
                <a:lnTo>
                  <a:pt x="1495" y="638"/>
                </a:lnTo>
                <a:lnTo>
                  <a:pt x="1491" y="639"/>
                </a:lnTo>
                <a:lnTo>
                  <a:pt x="1488" y="640"/>
                </a:lnTo>
                <a:lnTo>
                  <a:pt x="1480" y="641"/>
                </a:lnTo>
                <a:lnTo>
                  <a:pt x="1474" y="644"/>
                </a:lnTo>
                <a:lnTo>
                  <a:pt x="1472" y="646"/>
                </a:lnTo>
                <a:lnTo>
                  <a:pt x="1468" y="645"/>
                </a:lnTo>
                <a:lnTo>
                  <a:pt x="1465" y="645"/>
                </a:lnTo>
                <a:lnTo>
                  <a:pt x="1461" y="646"/>
                </a:lnTo>
                <a:lnTo>
                  <a:pt x="1458" y="648"/>
                </a:lnTo>
                <a:lnTo>
                  <a:pt x="1451" y="647"/>
                </a:lnTo>
                <a:lnTo>
                  <a:pt x="1443" y="647"/>
                </a:lnTo>
                <a:lnTo>
                  <a:pt x="1458" y="642"/>
                </a:lnTo>
                <a:lnTo>
                  <a:pt x="1473" y="639"/>
                </a:lnTo>
                <a:lnTo>
                  <a:pt x="1484" y="636"/>
                </a:lnTo>
                <a:lnTo>
                  <a:pt x="1497" y="633"/>
                </a:lnTo>
                <a:lnTo>
                  <a:pt x="1499" y="634"/>
                </a:lnTo>
                <a:lnTo>
                  <a:pt x="1501" y="634"/>
                </a:lnTo>
                <a:lnTo>
                  <a:pt x="1499" y="634"/>
                </a:lnTo>
                <a:lnTo>
                  <a:pt x="1497" y="633"/>
                </a:lnTo>
                <a:lnTo>
                  <a:pt x="1505" y="630"/>
                </a:lnTo>
                <a:lnTo>
                  <a:pt x="1511" y="628"/>
                </a:lnTo>
                <a:lnTo>
                  <a:pt x="1519" y="627"/>
                </a:lnTo>
                <a:lnTo>
                  <a:pt x="1527" y="624"/>
                </a:lnTo>
                <a:lnTo>
                  <a:pt x="1536" y="622"/>
                </a:lnTo>
                <a:lnTo>
                  <a:pt x="1546" y="620"/>
                </a:lnTo>
                <a:lnTo>
                  <a:pt x="1555" y="617"/>
                </a:lnTo>
                <a:lnTo>
                  <a:pt x="1563" y="615"/>
                </a:lnTo>
                <a:lnTo>
                  <a:pt x="1579" y="612"/>
                </a:lnTo>
                <a:lnTo>
                  <a:pt x="1595" y="607"/>
                </a:lnTo>
                <a:lnTo>
                  <a:pt x="1604" y="605"/>
                </a:lnTo>
                <a:lnTo>
                  <a:pt x="1613" y="603"/>
                </a:lnTo>
                <a:lnTo>
                  <a:pt x="1622" y="599"/>
                </a:lnTo>
                <a:lnTo>
                  <a:pt x="1631" y="597"/>
                </a:lnTo>
                <a:lnTo>
                  <a:pt x="1650" y="592"/>
                </a:lnTo>
                <a:lnTo>
                  <a:pt x="1668" y="588"/>
                </a:lnTo>
                <a:lnTo>
                  <a:pt x="1688" y="583"/>
                </a:lnTo>
                <a:lnTo>
                  <a:pt x="1706" y="579"/>
                </a:lnTo>
                <a:lnTo>
                  <a:pt x="1715" y="576"/>
                </a:lnTo>
                <a:lnTo>
                  <a:pt x="1724" y="574"/>
                </a:lnTo>
                <a:lnTo>
                  <a:pt x="1733" y="573"/>
                </a:lnTo>
                <a:lnTo>
                  <a:pt x="1744" y="571"/>
                </a:lnTo>
                <a:lnTo>
                  <a:pt x="1753" y="569"/>
                </a:lnTo>
                <a:lnTo>
                  <a:pt x="1762" y="566"/>
                </a:lnTo>
                <a:lnTo>
                  <a:pt x="1765" y="565"/>
                </a:lnTo>
                <a:lnTo>
                  <a:pt x="1770" y="564"/>
                </a:lnTo>
                <a:lnTo>
                  <a:pt x="1774" y="564"/>
                </a:lnTo>
                <a:lnTo>
                  <a:pt x="1779" y="565"/>
                </a:lnTo>
                <a:lnTo>
                  <a:pt x="1762" y="570"/>
                </a:lnTo>
                <a:lnTo>
                  <a:pt x="1745" y="574"/>
                </a:lnTo>
                <a:lnTo>
                  <a:pt x="1728" y="580"/>
                </a:lnTo>
                <a:lnTo>
                  <a:pt x="1711" y="584"/>
                </a:lnTo>
                <a:lnTo>
                  <a:pt x="1701" y="587"/>
                </a:lnTo>
                <a:lnTo>
                  <a:pt x="1694" y="588"/>
                </a:lnTo>
                <a:lnTo>
                  <a:pt x="1684" y="591"/>
                </a:lnTo>
                <a:lnTo>
                  <a:pt x="1676" y="594"/>
                </a:lnTo>
                <a:lnTo>
                  <a:pt x="1671" y="594"/>
                </a:lnTo>
                <a:lnTo>
                  <a:pt x="1664" y="596"/>
                </a:lnTo>
                <a:lnTo>
                  <a:pt x="1661" y="596"/>
                </a:lnTo>
                <a:lnTo>
                  <a:pt x="1658" y="597"/>
                </a:lnTo>
                <a:lnTo>
                  <a:pt x="1656" y="599"/>
                </a:lnTo>
                <a:lnTo>
                  <a:pt x="1656" y="601"/>
                </a:lnTo>
                <a:lnTo>
                  <a:pt x="1653" y="600"/>
                </a:lnTo>
                <a:lnTo>
                  <a:pt x="1650" y="600"/>
                </a:lnTo>
                <a:lnTo>
                  <a:pt x="1647" y="601"/>
                </a:lnTo>
                <a:lnTo>
                  <a:pt x="1646" y="604"/>
                </a:lnTo>
                <a:lnTo>
                  <a:pt x="1641" y="603"/>
                </a:lnTo>
                <a:lnTo>
                  <a:pt x="1638" y="603"/>
                </a:lnTo>
                <a:lnTo>
                  <a:pt x="1635" y="605"/>
                </a:lnTo>
                <a:lnTo>
                  <a:pt x="1631" y="606"/>
                </a:lnTo>
                <a:lnTo>
                  <a:pt x="1626" y="606"/>
                </a:lnTo>
                <a:lnTo>
                  <a:pt x="1623" y="607"/>
                </a:lnTo>
                <a:lnTo>
                  <a:pt x="1618" y="608"/>
                </a:lnTo>
                <a:lnTo>
                  <a:pt x="1615" y="611"/>
                </a:lnTo>
                <a:lnTo>
                  <a:pt x="1621" y="611"/>
                </a:lnTo>
                <a:lnTo>
                  <a:pt x="1626" y="611"/>
                </a:lnTo>
                <a:lnTo>
                  <a:pt x="1629" y="609"/>
                </a:lnTo>
                <a:lnTo>
                  <a:pt x="1631" y="609"/>
                </a:lnTo>
                <a:lnTo>
                  <a:pt x="1631" y="608"/>
                </a:lnTo>
                <a:lnTo>
                  <a:pt x="1632" y="607"/>
                </a:lnTo>
                <a:lnTo>
                  <a:pt x="1632" y="606"/>
                </a:lnTo>
                <a:lnTo>
                  <a:pt x="1633" y="606"/>
                </a:lnTo>
                <a:lnTo>
                  <a:pt x="1634" y="606"/>
                </a:lnTo>
                <a:lnTo>
                  <a:pt x="1635" y="607"/>
                </a:lnTo>
                <a:lnTo>
                  <a:pt x="1640" y="606"/>
                </a:lnTo>
                <a:lnTo>
                  <a:pt x="1645" y="605"/>
                </a:lnTo>
                <a:lnTo>
                  <a:pt x="1648" y="604"/>
                </a:lnTo>
                <a:lnTo>
                  <a:pt x="1651" y="604"/>
                </a:lnTo>
                <a:lnTo>
                  <a:pt x="1654" y="603"/>
                </a:lnTo>
                <a:lnTo>
                  <a:pt x="1656" y="601"/>
                </a:lnTo>
                <a:lnTo>
                  <a:pt x="1670" y="598"/>
                </a:lnTo>
                <a:lnTo>
                  <a:pt x="1683" y="596"/>
                </a:lnTo>
                <a:lnTo>
                  <a:pt x="1699" y="592"/>
                </a:lnTo>
                <a:lnTo>
                  <a:pt x="1715" y="590"/>
                </a:lnTo>
                <a:lnTo>
                  <a:pt x="1745" y="583"/>
                </a:lnTo>
                <a:lnTo>
                  <a:pt x="1774" y="575"/>
                </a:lnTo>
                <a:lnTo>
                  <a:pt x="1804" y="569"/>
                </a:lnTo>
                <a:lnTo>
                  <a:pt x="1834" y="561"/>
                </a:lnTo>
                <a:lnTo>
                  <a:pt x="1864" y="553"/>
                </a:lnTo>
                <a:lnTo>
                  <a:pt x="1894" y="546"/>
                </a:lnTo>
                <a:lnTo>
                  <a:pt x="1925" y="538"/>
                </a:lnTo>
                <a:lnTo>
                  <a:pt x="1955" y="530"/>
                </a:lnTo>
                <a:lnTo>
                  <a:pt x="1970" y="525"/>
                </a:lnTo>
                <a:lnTo>
                  <a:pt x="1985" y="522"/>
                </a:lnTo>
                <a:lnTo>
                  <a:pt x="2001" y="517"/>
                </a:lnTo>
                <a:lnTo>
                  <a:pt x="2016" y="514"/>
                </a:lnTo>
                <a:lnTo>
                  <a:pt x="2030" y="511"/>
                </a:lnTo>
                <a:lnTo>
                  <a:pt x="2045" y="506"/>
                </a:lnTo>
                <a:lnTo>
                  <a:pt x="2052" y="505"/>
                </a:lnTo>
                <a:lnTo>
                  <a:pt x="2059" y="503"/>
                </a:lnTo>
                <a:lnTo>
                  <a:pt x="2061" y="503"/>
                </a:lnTo>
                <a:lnTo>
                  <a:pt x="2062" y="501"/>
                </a:lnTo>
                <a:lnTo>
                  <a:pt x="2063" y="500"/>
                </a:lnTo>
                <a:lnTo>
                  <a:pt x="2063" y="498"/>
                </a:lnTo>
                <a:lnTo>
                  <a:pt x="2065" y="493"/>
                </a:lnTo>
                <a:lnTo>
                  <a:pt x="2063" y="489"/>
                </a:lnTo>
                <a:lnTo>
                  <a:pt x="2063" y="482"/>
                </a:lnTo>
                <a:lnTo>
                  <a:pt x="2063" y="474"/>
                </a:lnTo>
                <a:lnTo>
                  <a:pt x="2065" y="470"/>
                </a:lnTo>
                <a:lnTo>
                  <a:pt x="2063" y="465"/>
                </a:lnTo>
                <a:lnTo>
                  <a:pt x="2063" y="463"/>
                </a:lnTo>
                <a:lnTo>
                  <a:pt x="2063" y="462"/>
                </a:lnTo>
                <a:lnTo>
                  <a:pt x="2061" y="462"/>
                </a:lnTo>
                <a:lnTo>
                  <a:pt x="2058" y="462"/>
                </a:lnTo>
                <a:lnTo>
                  <a:pt x="2045" y="463"/>
                </a:lnTo>
                <a:lnTo>
                  <a:pt x="2032" y="466"/>
                </a:lnTo>
                <a:lnTo>
                  <a:pt x="2020" y="470"/>
                </a:lnTo>
                <a:lnTo>
                  <a:pt x="2009" y="472"/>
                </a:lnTo>
                <a:lnTo>
                  <a:pt x="1997" y="473"/>
                </a:lnTo>
                <a:lnTo>
                  <a:pt x="1986" y="474"/>
                </a:lnTo>
                <a:lnTo>
                  <a:pt x="1999" y="471"/>
                </a:lnTo>
                <a:lnTo>
                  <a:pt x="2010" y="467"/>
                </a:lnTo>
                <a:lnTo>
                  <a:pt x="2021" y="464"/>
                </a:lnTo>
                <a:lnTo>
                  <a:pt x="2034" y="461"/>
                </a:lnTo>
                <a:lnTo>
                  <a:pt x="2044" y="458"/>
                </a:lnTo>
                <a:lnTo>
                  <a:pt x="2055" y="456"/>
                </a:lnTo>
                <a:lnTo>
                  <a:pt x="2058" y="455"/>
                </a:lnTo>
                <a:lnTo>
                  <a:pt x="2061" y="455"/>
                </a:lnTo>
                <a:lnTo>
                  <a:pt x="2062" y="454"/>
                </a:lnTo>
                <a:lnTo>
                  <a:pt x="2063" y="454"/>
                </a:lnTo>
                <a:lnTo>
                  <a:pt x="2063" y="453"/>
                </a:lnTo>
                <a:lnTo>
                  <a:pt x="2063" y="451"/>
                </a:lnTo>
                <a:lnTo>
                  <a:pt x="2065" y="445"/>
                </a:lnTo>
                <a:lnTo>
                  <a:pt x="2063" y="437"/>
                </a:lnTo>
                <a:lnTo>
                  <a:pt x="2037" y="442"/>
                </a:lnTo>
                <a:lnTo>
                  <a:pt x="2010" y="448"/>
                </a:lnTo>
                <a:lnTo>
                  <a:pt x="1984" y="455"/>
                </a:lnTo>
                <a:lnTo>
                  <a:pt x="1958" y="462"/>
                </a:lnTo>
                <a:lnTo>
                  <a:pt x="1931" y="468"/>
                </a:lnTo>
                <a:lnTo>
                  <a:pt x="1904" y="473"/>
                </a:lnTo>
                <a:lnTo>
                  <a:pt x="1878" y="478"/>
                </a:lnTo>
                <a:lnTo>
                  <a:pt x="1851" y="481"/>
                </a:lnTo>
                <a:lnTo>
                  <a:pt x="1873" y="475"/>
                </a:lnTo>
                <a:lnTo>
                  <a:pt x="1895" y="468"/>
                </a:lnTo>
                <a:lnTo>
                  <a:pt x="1917" y="463"/>
                </a:lnTo>
                <a:lnTo>
                  <a:pt x="1939" y="456"/>
                </a:lnTo>
                <a:lnTo>
                  <a:pt x="1961" y="450"/>
                </a:lnTo>
                <a:lnTo>
                  <a:pt x="1984" y="443"/>
                </a:lnTo>
                <a:lnTo>
                  <a:pt x="2005" y="438"/>
                </a:lnTo>
                <a:lnTo>
                  <a:pt x="2028" y="432"/>
                </a:lnTo>
                <a:lnTo>
                  <a:pt x="2040" y="430"/>
                </a:lnTo>
                <a:lnTo>
                  <a:pt x="2051" y="428"/>
                </a:lnTo>
                <a:lnTo>
                  <a:pt x="2057" y="426"/>
                </a:lnTo>
                <a:lnTo>
                  <a:pt x="2062" y="425"/>
                </a:lnTo>
                <a:lnTo>
                  <a:pt x="2063" y="421"/>
                </a:lnTo>
                <a:lnTo>
                  <a:pt x="2063" y="415"/>
                </a:lnTo>
                <a:lnTo>
                  <a:pt x="2063" y="404"/>
                </a:lnTo>
                <a:lnTo>
                  <a:pt x="2063" y="392"/>
                </a:lnTo>
                <a:lnTo>
                  <a:pt x="2063" y="380"/>
                </a:lnTo>
                <a:lnTo>
                  <a:pt x="2063" y="368"/>
                </a:lnTo>
                <a:lnTo>
                  <a:pt x="2063" y="365"/>
                </a:lnTo>
                <a:lnTo>
                  <a:pt x="2063" y="363"/>
                </a:lnTo>
                <a:lnTo>
                  <a:pt x="2062" y="362"/>
                </a:lnTo>
                <a:lnTo>
                  <a:pt x="2059" y="360"/>
                </a:lnTo>
                <a:lnTo>
                  <a:pt x="2055" y="360"/>
                </a:lnTo>
                <a:lnTo>
                  <a:pt x="2052" y="360"/>
                </a:lnTo>
                <a:lnTo>
                  <a:pt x="2045" y="363"/>
                </a:lnTo>
                <a:lnTo>
                  <a:pt x="2038" y="365"/>
                </a:lnTo>
                <a:lnTo>
                  <a:pt x="2022" y="368"/>
                </a:lnTo>
                <a:lnTo>
                  <a:pt x="2007" y="370"/>
                </a:lnTo>
                <a:lnTo>
                  <a:pt x="2022" y="365"/>
                </a:lnTo>
                <a:lnTo>
                  <a:pt x="2038" y="360"/>
                </a:lnTo>
                <a:lnTo>
                  <a:pt x="2045" y="358"/>
                </a:lnTo>
                <a:lnTo>
                  <a:pt x="2053" y="356"/>
                </a:lnTo>
                <a:lnTo>
                  <a:pt x="2057" y="356"/>
                </a:lnTo>
                <a:lnTo>
                  <a:pt x="2061" y="355"/>
                </a:lnTo>
                <a:lnTo>
                  <a:pt x="2062" y="354"/>
                </a:lnTo>
                <a:lnTo>
                  <a:pt x="2063" y="354"/>
                </a:lnTo>
                <a:lnTo>
                  <a:pt x="2063" y="352"/>
                </a:lnTo>
                <a:lnTo>
                  <a:pt x="2063" y="350"/>
                </a:lnTo>
                <a:lnTo>
                  <a:pt x="2050" y="351"/>
                </a:lnTo>
                <a:lnTo>
                  <a:pt x="2037" y="355"/>
                </a:lnTo>
                <a:lnTo>
                  <a:pt x="2024" y="358"/>
                </a:lnTo>
                <a:lnTo>
                  <a:pt x="2011" y="362"/>
                </a:lnTo>
                <a:lnTo>
                  <a:pt x="1995" y="366"/>
                </a:lnTo>
                <a:lnTo>
                  <a:pt x="1979" y="370"/>
                </a:lnTo>
                <a:lnTo>
                  <a:pt x="1964" y="374"/>
                </a:lnTo>
                <a:lnTo>
                  <a:pt x="1948" y="378"/>
                </a:lnTo>
                <a:lnTo>
                  <a:pt x="1918" y="385"/>
                </a:lnTo>
                <a:lnTo>
                  <a:pt x="1887" y="393"/>
                </a:lnTo>
                <a:lnTo>
                  <a:pt x="1856" y="400"/>
                </a:lnTo>
                <a:lnTo>
                  <a:pt x="1827" y="408"/>
                </a:lnTo>
                <a:lnTo>
                  <a:pt x="1811" y="413"/>
                </a:lnTo>
                <a:lnTo>
                  <a:pt x="1795" y="416"/>
                </a:lnTo>
                <a:lnTo>
                  <a:pt x="1780" y="420"/>
                </a:lnTo>
                <a:lnTo>
                  <a:pt x="1764" y="424"/>
                </a:lnTo>
                <a:lnTo>
                  <a:pt x="1750" y="428"/>
                </a:lnTo>
                <a:lnTo>
                  <a:pt x="1736" y="431"/>
                </a:lnTo>
                <a:lnTo>
                  <a:pt x="1722" y="434"/>
                </a:lnTo>
                <a:lnTo>
                  <a:pt x="1708" y="440"/>
                </a:lnTo>
                <a:lnTo>
                  <a:pt x="1697" y="446"/>
                </a:lnTo>
                <a:lnTo>
                  <a:pt x="1686" y="450"/>
                </a:lnTo>
                <a:lnTo>
                  <a:pt x="1672" y="455"/>
                </a:lnTo>
                <a:lnTo>
                  <a:pt x="1657" y="459"/>
                </a:lnTo>
                <a:lnTo>
                  <a:pt x="1642" y="463"/>
                </a:lnTo>
                <a:lnTo>
                  <a:pt x="1626" y="467"/>
                </a:lnTo>
                <a:lnTo>
                  <a:pt x="1612" y="471"/>
                </a:lnTo>
                <a:lnTo>
                  <a:pt x="1596" y="475"/>
                </a:lnTo>
                <a:lnTo>
                  <a:pt x="1566" y="483"/>
                </a:lnTo>
                <a:lnTo>
                  <a:pt x="1535" y="491"/>
                </a:lnTo>
                <a:lnTo>
                  <a:pt x="1505" y="499"/>
                </a:lnTo>
                <a:lnTo>
                  <a:pt x="1474" y="507"/>
                </a:lnTo>
                <a:lnTo>
                  <a:pt x="1444" y="515"/>
                </a:lnTo>
                <a:lnTo>
                  <a:pt x="1414" y="523"/>
                </a:lnTo>
                <a:lnTo>
                  <a:pt x="1383" y="531"/>
                </a:lnTo>
                <a:lnTo>
                  <a:pt x="1352" y="539"/>
                </a:lnTo>
                <a:lnTo>
                  <a:pt x="1337" y="542"/>
                </a:lnTo>
                <a:lnTo>
                  <a:pt x="1323" y="546"/>
                </a:lnTo>
                <a:lnTo>
                  <a:pt x="1308" y="550"/>
                </a:lnTo>
                <a:lnTo>
                  <a:pt x="1294" y="553"/>
                </a:lnTo>
                <a:lnTo>
                  <a:pt x="1280" y="556"/>
                </a:lnTo>
                <a:lnTo>
                  <a:pt x="1267" y="559"/>
                </a:lnTo>
                <a:lnTo>
                  <a:pt x="1253" y="563"/>
                </a:lnTo>
                <a:lnTo>
                  <a:pt x="1239" y="565"/>
                </a:lnTo>
                <a:lnTo>
                  <a:pt x="1228" y="567"/>
                </a:lnTo>
                <a:lnTo>
                  <a:pt x="1217" y="572"/>
                </a:lnTo>
                <a:lnTo>
                  <a:pt x="1203" y="574"/>
                </a:lnTo>
                <a:lnTo>
                  <a:pt x="1188" y="578"/>
                </a:lnTo>
                <a:lnTo>
                  <a:pt x="1176" y="580"/>
                </a:lnTo>
                <a:lnTo>
                  <a:pt x="1162" y="583"/>
                </a:lnTo>
                <a:lnTo>
                  <a:pt x="1150" y="587"/>
                </a:lnTo>
                <a:lnTo>
                  <a:pt x="1137" y="589"/>
                </a:lnTo>
                <a:lnTo>
                  <a:pt x="1104" y="596"/>
                </a:lnTo>
                <a:lnTo>
                  <a:pt x="1071" y="603"/>
                </a:lnTo>
                <a:lnTo>
                  <a:pt x="1038" y="609"/>
                </a:lnTo>
                <a:lnTo>
                  <a:pt x="1005" y="616"/>
                </a:lnTo>
                <a:lnTo>
                  <a:pt x="988" y="619"/>
                </a:lnTo>
                <a:lnTo>
                  <a:pt x="972" y="622"/>
                </a:lnTo>
                <a:lnTo>
                  <a:pt x="956" y="627"/>
                </a:lnTo>
                <a:lnTo>
                  <a:pt x="940" y="630"/>
                </a:lnTo>
                <a:lnTo>
                  <a:pt x="926" y="633"/>
                </a:lnTo>
                <a:lnTo>
                  <a:pt x="913" y="638"/>
                </a:lnTo>
                <a:lnTo>
                  <a:pt x="906" y="639"/>
                </a:lnTo>
                <a:lnTo>
                  <a:pt x="899" y="640"/>
                </a:lnTo>
                <a:lnTo>
                  <a:pt x="892" y="641"/>
                </a:lnTo>
                <a:lnTo>
                  <a:pt x="885" y="640"/>
                </a:lnTo>
                <a:lnTo>
                  <a:pt x="921" y="631"/>
                </a:lnTo>
                <a:lnTo>
                  <a:pt x="957" y="621"/>
                </a:lnTo>
                <a:lnTo>
                  <a:pt x="994" y="612"/>
                </a:lnTo>
                <a:lnTo>
                  <a:pt x="1030" y="603"/>
                </a:lnTo>
                <a:lnTo>
                  <a:pt x="1066" y="596"/>
                </a:lnTo>
                <a:lnTo>
                  <a:pt x="1102" y="588"/>
                </a:lnTo>
                <a:lnTo>
                  <a:pt x="1138" y="581"/>
                </a:lnTo>
                <a:lnTo>
                  <a:pt x="1175" y="572"/>
                </a:lnTo>
                <a:lnTo>
                  <a:pt x="1189" y="567"/>
                </a:lnTo>
                <a:lnTo>
                  <a:pt x="1205" y="563"/>
                </a:lnTo>
                <a:lnTo>
                  <a:pt x="1214" y="562"/>
                </a:lnTo>
                <a:lnTo>
                  <a:pt x="1223" y="561"/>
                </a:lnTo>
                <a:lnTo>
                  <a:pt x="1233" y="558"/>
                </a:lnTo>
                <a:lnTo>
                  <a:pt x="1242" y="556"/>
                </a:lnTo>
                <a:lnTo>
                  <a:pt x="1256" y="553"/>
                </a:lnTo>
                <a:lnTo>
                  <a:pt x="1271" y="549"/>
                </a:lnTo>
                <a:lnTo>
                  <a:pt x="1282" y="547"/>
                </a:lnTo>
                <a:lnTo>
                  <a:pt x="1291" y="545"/>
                </a:lnTo>
                <a:lnTo>
                  <a:pt x="1301" y="541"/>
                </a:lnTo>
                <a:lnTo>
                  <a:pt x="1310" y="539"/>
                </a:lnTo>
                <a:lnTo>
                  <a:pt x="1348" y="529"/>
                </a:lnTo>
                <a:lnTo>
                  <a:pt x="1385" y="520"/>
                </a:lnTo>
                <a:lnTo>
                  <a:pt x="1422" y="509"/>
                </a:lnTo>
                <a:lnTo>
                  <a:pt x="1459" y="500"/>
                </a:lnTo>
                <a:lnTo>
                  <a:pt x="1481" y="496"/>
                </a:lnTo>
                <a:lnTo>
                  <a:pt x="1501" y="490"/>
                </a:lnTo>
                <a:lnTo>
                  <a:pt x="1523" y="486"/>
                </a:lnTo>
                <a:lnTo>
                  <a:pt x="1543" y="480"/>
                </a:lnTo>
                <a:lnTo>
                  <a:pt x="1555" y="478"/>
                </a:lnTo>
                <a:lnTo>
                  <a:pt x="1565" y="474"/>
                </a:lnTo>
                <a:lnTo>
                  <a:pt x="1576" y="472"/>
                </a:lnTo>
                <a:lnTo>
                  <a:pt x="1588" y="470"/>
                </a:lnTo>
                <a:lnTo>
                  <a:pt x="1597" y="467"/>
                </a:lnTo>
                <a:lnTo>
                  <a:pt x="1606" y="465"/>
                </a:lnTo>
                <a:lnTo>
                  <a:pt x="1614" y="463"/>
                </a:lnTo>
                <a:lnTo>
                  <a:pt x="1622" y="461"/>
                </a:lnTo>
                <a:lnTo>
                  <a:pt x="1618" y="459"/>
                </a:lnTo>
                <a:lnTo>
                  <a:pt x="1615" y="459"/>
                </a:lnTo>
                <a:lnTo>
                  <a:pt x="1612" y="461"/>
                </a:lnTo>
                <a:lnTo>
                  <a:pt x="1607" y="461"/>
                </a:lnTo>
                <a:lnTo>
                  <a:pt x="1599" y="462"/>
                </a:lnTo>
                <a:lnTo>
                  <a:pt x="1591" y="461"/>
                </a:lnTo>
                <a:lnTo>
                  <a:pt x="1618" y="453"/>
                </a:lnTo>
                <a:lnTo>
                  <a:pt x="1646" y="446"/>
                </a:lnTo>
                <a:lnTo>
                  <a:pt x="1673" y="438"/>
                </a:lnTo>
                <a:lnTo>
                  <a:pt x="1700" y="431"/>
                </a:lnTo>
                <a:lnTo>
                  <a:pt x="1728" y="423"/>
                </a:lnTo>
                <a:lnTo>
                  <a:pt x="1755" y="416"/>
                </a:lnTo>
                <a:lnTo>
                  <a:pt x="1782" y="409"/>
                </a:lnTo>
                <a:lnTo>
                  <a:pt x="1810" y="401"/>
                </a:lnTo>
                <a:lnTo>
                  <a:pt x="1823" y="398"/>
                </a:lnTo>
                <a:lnTo>
                  <a:pt x="1836" y="395"/>
                </a:lnTo>
                <a:lnTo>
                  <a:pt x="1849" y="391"/>
                </a:lnTo>
                <a:lnTo>
                  <a:pt x="1862" y="388"/>
                </a:lnTo>
                <a:lnTo>
                  <a:pt x="1868" y="385"/>
                </a:lnTo>
                <a:lnTo>
                  <a:pt x="1873" y="382"/>
                </a:lnTo>
                <a:lnTo>
                  <a:pt x="1876" y="380"/>
                </a:lnTo>
                <a:lnTo>
                  <a:pt x="1878" y="379"/>
                </a:lnTo>
                <a:lnTo>
                  <a:pt x="1882" y="378"/>
                </a:lnTo>
                <a:lnTo>
                  <a:pt x="1887" y="378"/>
                </a:lnTo>
                <a:lnTo>
                  <a:pt x="1892" y="375"/>
                </a:lnTo>
                <a:lnTo>
                  <a:pt x="1897" y="373"/>
                </a:lnTo>
                <a:lnTo>
                  <a:pt x="1921" y="367"/>
                </a:lnTo>
                <a:lnTo>
                  <a:pt x="1945" y="362"/>
                </a:lnTo>
                <a:lnTo>
                  <a:pt x="1968" y="355"/>
                </a:lnTo>
                <a:lnTo>
                  <a:pt x="1992" y="348"/>
                </a:lnTo>
                <a:lnTo>
                  <a:pt x="2007" y="345"/>
                </a:lnTo>
                <a:lnTo>
                  <a:pt x="2021" y="341"/>
                </a:lnTo>
                <a:lnTo>
                  <a:pt x="2036" y="338"/>
                </a:lnTo>
                <a:lnTo>
                  <a:pt x="2051" y="334"/>
                </a:lnTo>
                <a:lnTo>
                  <a:pt x="2058" y="333"/>
                </a:lnTo>
                <a:lnTo>
                  <a:pt x="2063" y="332"/>
                </a:lnTo>
                <a:lnTo>
                  <a:pt x="2065" y="325"/>
                </a:lnTo>
                <a:lnTo>
                  <a:pt x="2063" y="318"/>
                </a:lnTo>
                <a:lnTo>
                  <a:pt x="2063" y="301"/>
                </a:lnTo>
                <a:lnTo>
                  <a:pt x="2063" y="284"/>
                </a:lnTo>
                <a:lnTo>
                  <a:pt x="2021" y="296"/>
                </a:lnTo>
                <a:lnTo>
                  <a:pt x="1979" y="306"/>
                </a:lnTo>
                <a:lnTo>
                  <a:pt x="1936" y="316"/>
                </a:lnTo>
                <a:lnTo>
                  <a:pt x="1894" y="326"/>
                </a:lnTo>
                <a:lnTo>
                  <a:pt x="1873" y="331"/>
                </a:lnTo>
                <a:lnTo>
                  <a:pt x="1853" y="335"/>
                </a:lnTo>
                <a:lnTo>
                  <a:pt x="1832" y="339"/>
                </a:lnTo>
                <a:lnTo>
                  <a:pt x="1813" y="343"/>
                </a:lnTo>
                <a:lnTo>
                  <a:pt x="1802" y="346"/>
                </a:lnTo>
                <a:lnTo>
                  <a:pt x="1791" y="348"/>
                </a:lnTo>
                <a:lnTo>
                  <a:pt x="1780" y="349"/>
                </a:lnTo>
                <a:lnTo>
                  <a:pt x="1770" y="351"/>
                </a:lnTo>
                <a:lnTo>
                  <a:pt x="1760" y="354"/>
                </a:lnTo>
                <a:lnTo>
                  <a:pt x="1749" y="356"/>
                </a:lnTo>
                <a:lnTo>
                  <a:pt x="1739" y="358"/>
                </a:lnTo>
                <a:lnTo>
                  <a:pt x="1729" y="360"/>
                </a:lnTo>
                <a:lnTo>
                  <a:pt x="1705" y="366"/>
                </a:lnTo>
                <a:lnTo>
                  <a:pt x="1681" y="372"/>
                </a:lnTo>
                <a:lnTo>
                  <a:pt x="1658" y="376"/>
                </a:lnTo>
                <a:lnTo>
                  <a:pt x="1634" y="381"/>
                </a:lnTo>
                <a:lnTo>
                  <a:pt x="1656" y="375"/>
                </a:lnTo>
                <a:lnTo>
                  <a:pt x="1679" y="368"/>
                </a:lnTo>
                <a:lnTo>
                  <a:pt x="1700" y="363"/>
                </a:lnTo>
                <a:lnTo>
                  <a:pt x="1723" y="356"/>
                </a:lnTo>
                <a:lnTo>
                  <a:pt x="1745" y="351"/>
                </a:lnTo>
                <a:lnTo>
                  <a:pt x="1766" y="347"/>
                </a:lnTo>
                <a:lnTo>
                  <a:pt x="1788" y="341"/>
                </a:lnTo>
                <a:lnTo>
                  <a:pt x="1808" y="335"/>
                </a:lnTo>
                <a:lnTo>
                  <a:pt x="1818" y="333"/>
                </a:lnTo>
                <a:lnTo>
                  <a:pt x="1827" y="333"/>
                </a:lnTo>
                <a:lnTo>
                  <a:pt x="1839" y="331"/>
                </a:lnTo>
                <a:lnTo>
                  <a:pt x="1851" y="329"/>
                </a:lnTo>
                <a:lnTo>
                  <a:pt x="1862" y="326"/>
                </a:lnTo>
                <a:lnTo>
                  <a:pt x="1873" y="323"/>
                </a:lnTo>
                <a:lnTo>
                  <a:pt x="1885" y="321"/>
                </a:lnTo>
                <a:lnTo>
                  <a:pt x="1896" y="317"/>
                </a:lnTo>
                <a:lnTo>
                  <a:pt x="1918" y="312"/>
                </a:lnTo>
                <a:lnTo>
                  <a:pt x="1941" y="306"/>
                </a:lnTo>
                <a:lnTo>
                  <a:pt x="1962" y="300"/>
                </a:lnTo>
                <a:lnTo>
                  <a:pt x="1984" y="295"/>
                </a:lnTo>
                <a:lnTo>
                  <a:pt x="1996" y="291"/>
                </a:lnTo>
                <a:lnTo>
                  <a:pt x="2009" y="288"/>
                </a:lnTo>
                <a:lnTo>
                  <a:pt x="2021" y="284"/>
                </a:lnTo>
                <a:lnTo>
                  <a:pt x="2034" y="281"/>
                </a:lnTo>
                <a:lnTo>
                  <a:pt x="2043" y="279"/>
                </a:lnTo>
                <a:lnTo>
                  <a:pt x="2051" y="275"/>
                </a:lnTo>
                <a:lnTo>
                  <a:pt x="2054" y="274"/>
                </a:lnTo>
                <a:lnTo>
                  <a:pt x="2057" y="273"/>
                </a:lnTo>
                <a:lnTo>
                  <a:pt x="2060" y="272"/>
                </a:lnTo>
                <a:lnTo>
                  <a:pt x="2063" y="273"/>
                </a:lnTo>
                <a:lnTo>
                  <a:pt x="2063" y="258"/>
                </a:lnTo>
                <a:lnTo>
                  <a:pt x="2063" y="242"/>
                </a:lnTo>
                <a:lnTo>
                  <a:pt x="2053" y="243"/>
                </a:lnTo>
                <a:lnTo>
                  <a:pt x="2043" y="246"/>
                </a:lnTo>
                <a:lnTo>
                  <a:pt x="2033" y="248"/>
                </a:lnTo>
                <a:lnTo>
                  <a:pt x="2022" y="251"/>
                </a:lnTo>
                <a:lnTo>
                  <a:pt x="2012" y="255"/>
                </a:lnTo>
                <a:lnTo>
                  <a:pt x="2001" y="257"/>
                </a:lnTo>
                <a:lnTo>
                  <a:pt x="1991" y="259"/>
                </a:lnTo>
                <a:lnTo>
                  <a:pt x="1979" y="262"/>
                </a:lnTo>
                <a:lnTo>
                  <a:pt x="1968" y="265"/>
                </a:lnTo>
                <a:lnTo>
                  <a:pt x="1958" y="267"/>
                </a:lnTo>
                <a:lnTo>
                  <a:pt x="1946" y="271"/>
                </a:lnTo>
                <a:lnTo>
                  <a:pt x="1935" y="273"/>
                </a:lnTo>
                <a:lnTo>
                  <a:pt x="1926" y="275"/>
                </a:lnTo>
                <a:lnTo>
                  <a:pt x="1917" y="279"/>
                </a:lnTo>
                <a:lnTo>
                  <a:pt x="1911" y="279"/>
                </a:lnTo>
                <a:lnTo>
                  <a:pt x="1906" y="280"/>
                </a:lnTo>
                <a:lnTo>
                  <a:pt x="1902" y="280"/>
                </a:lnTo>
                <a:lnTo>
                  <a:pt x="1897" y="279"/>
                </a:lnTo>
                <a:lnTo>
                  <a:pt x="1925" y="272"/>
                </a:lnTo>
                <a:lnTo>
                  <a:pt x="1952" y="264"/>
                </a:lnTo>
                <a:lnTo>
                  <a:pt x="1980" y="257"/>
                </a:lnTo>
                <a:lnTo>
                  <a:pt x="2008" y="249"/>
                </a:lnTo>
                <a:lnTo>
                  <a:pt x="2021" y="247"/>
                </a:lnTo>
                <a:lnTo>
                  <a:pt x="2035" y="243"/>
                </a:lnTo>
                <a:lnTo>
                  <a:pt x="2042" y="242"/>
                </a:lnTo>
                <a:lnTo>
                  <a:pt x="2049" y="241"/>
                </a:lnTo>
                <a:lnTo>
                  <a:pt x="2057" y="240"/>
                </a:lnTo>
                <a:lnTo>
                  <a:pt x="2063" y="238"/>
                </a:lnTo>
                <a:lnTo>
                  <a:pt x="2065" y="231"/>
                </a:lnTo>
                <a:lnTo>
                  <a:pt x="2063" y="223"/>
                </a:lnTo>
                <a:lnTo>
                  <a:pt x="2063" y="216"/>
                </a:lnTo>
                <a:lnTo>
                  <a:pt x="2063" y="209"/>
                </a:lnTo>
                <a:lnTo>
                  <a:pt x="2063" y="193"/>
                </a:lnTo>
                <a:lnTo>
                  <a:pt x="2063" y="177"/>
                </a:lnTo>
                <a:lnTo>
                  <a:pt x="2053" y="181"/>
                </a:lnTo>
                <a:lnTo>
                  <a:pt x="2042" y="183"/>
                </a:lnTo>
                <a:lnTo>
                  <a:pt x="2032" y="185"/>
                </a:lnTo>
                <a:lnTo>
                  <a:pt x="2021" y="189"/>
                </a:lnTo>
                <a:lnTo>
                  <a:pt x="2010" y="191"/>
                </a:lnTo>
                <a:lnTo>
                  <a:pt x="2000" y="193"/>
                </a:lnTo>
                <a:lnTo>
                  <a:pt x="1995" y="194"/>
                </a:lnTo>
                <a:lnTo>
                  <a:pt x="1989" y="194"/>
                </a:lnTo>
                <a:lnTo>
                  <a:pt x="1987" y="196"/>
                </a:lnTo>
                <a:lnTo>
                  <a:pt x="1985" y="196"/>
                </a:lnTo>
                <a:lnTo>
                  <a:pt x="1984" y="194"/>
                </a:lnTo>
                <a:lnTo>
                  <a:pt x="1981" y="193"/>
                </a:lnTo>
                <a:lnTo>
                  <a:pt x="1992" y="190"/>
                </a:lnTo>
                <a:lnTo>
                  <a:pt x="2002" y="188"/>
                </a:lnTo>
                <a:lnTo>
                  <a:pt x="2012" y="184"/>
                </a:lnTo>
                <a:lnTo>
                  <a:pt x="2022" y="182"/>
                </a:lnTo>
                <a:lnTo>
                  <a:pt x="2033" y="179"/>
                </a:lnTo>
                <a:lnTo>
                  <a:pt x="2042" y="176"/>
                </a:lnTo>
                <a:lnTo>
                  <a:pt x="2046" y="175"/>
                </a:lnTo>
                <a:lnTo>
                  <a:pt x="2052" y="174"/>
                </a:lnTo>
                <a:lnTo>
                  <a:pt x="2058" y="173"/>
                </a:lnTo>
                <a:lnTo>
                  <a:pt x="2063" y="171"/>
                </a:lnTo>
                <a:lnTo>
                  <a:pt x="2065" y="167"/>
                </a:lnTo>
                <a:lnTo>
                  <a:pt x="2063" y="163"/>
                </a:lnTo>
                <a:lnTo>
                  <a:pt x="2063" y="160"/>
                </a:lnTo>
                <a:lnTo>
                  <a:pt x="2062" y="159"/>
                </a:lnTo>
                <a:lnTo>
                  <a:pt x="2060" y="159"/>
                </a:lnTo>
                <a:lnTo>
                  <a:pt x="2058" y="159"/>
                </a:lnTo>
                <a:lnTo>
                  <a:pt x="2051" y="160"/>
                </a:lnTo>
                <a:lnTo>
                  <a:pt x="2045" y="163"/>
                </a:lnTo>
                <a:lnTo>
                  <a:pt x="2034" y="165"/>
                </a:lnTo>
                <a:lnTo>
                  <a:pt x="2024" y="168"/>
                </a:lnTo>
                <a:lnTo>
                  <a:pt x="2012" y="171"/>
                </a:lnTo>
                <a:lnTo>
                  <a:pt x="2002" y="173"/>
                </a:lnTo>
                <a:lnTo>
                  <a:pt x="1980" y="179"/>
                </a:lnTo>
                <a:lnTo>
                  <a:pt x="1960" y="183"/>
                </a:lnTo>
                <a:lnTo>
                  <a:pt x="1938" y="189"/>
                </a:lnTo>
                <a:lnTo>
                  <a:pt x="1918" y="193"/>
                </a:lnTo>
                <a:lnTo>
                  <a:pt x="1907" y="196"/>
                </a:lnTo>
                <a:lnTo>
                  <a:pt x="1898" y="199"/>
                </a:lnTo>
                <a:lnTo>
                  <a:pt x="1888" y="201"/>
                </a:lnTo>
                <a:lnTo>
                  <a:pt x="1879" y="202"/>
                </a:lnTo>
                <a:lnTo>
                  <a:pt x="1876" y="204"/>
                </a:lnTo>
                <a:lnTo>
                  <a:pt x="1872" y="204"/>
                </a:lnTo>
                <a:lnTo>
                  <a:pt x="1870" y="202"/>
                </a:lnTo>
                <a:lnTo>
                  <a:pt x="1869" y="200"/>
                </a:lnTo>
                <a:lnTo>
                  <a:pt x="1876" y="198"/>
                </a:lnTo>
                <a:lnTo>
                  <a:pt x="1884" y="197"/>
                </a:lnTo>
                <a:lnTo>
                  <a:pt x="1880" y="196"/>
                </a:lnTo>
                <a:lnTo>
                  <a:pt x="1876" y="196"/>
                </a:lnTo>
                <a:lnTo>
                  <a:pt x="1871" y="197"/>
                </a:lnTo>
                <a:lnTo>
                  <a:pt x="1867" y="198"/>
                </a:lnTo>
                <a:lnTo>
                  <a:pt x="1856" y="200"/>
                </a:lnTo>
                <a:lnTo>
                  <a:pt x="1846" y="204"/>
                </a:lnTo>
                <a:lnTo>
                  <a:pt x="1836" y="206"/>
                </a:lnTo>
                <a:lnTo>
                  <a:pt x="1826" y="208"/>
                </a:lnTo>
                <a:lnTo>
                  <a:pt x="1815" y="210"/>
                </a:lnTo>
                <a:lnTo>
                  <a:pt x="1805" y="213"/>
                </a:lnTo>
                <a:lnTo>
                  <a:pt x="1785" y="218"/>
                </a:lnTo>
                <a:lnTo>
                  <a:pt x="1763" y="224"/>
                </a:lnTo>
                <a:lnTo>
                  <a:pt x="1742" y="229"/>
                </a:lnTo>
                <a:lnTo>
                  <a:pt x="1721" y="234"/>
                </a:lnTo>
                <a:lnTo>
                  <a:pt x="1700" y="239"/>
                </a:lnTo>
                <a:lnTo>
                  <a:pt x="1680" y="244"/>
                </a:lnTo>
                <a:lnTo>
                  <a:pt x="1658" y="249"/>
                </a:lnTo>
                <a:lnTo>
                  <a:pt x="1638" y="254"/>
                </a:lnTo>
                <a:lnTo>
                  <a:pt x="1628" y="256"/>
                </a:lnTo>
                <a:lnTo>
                  <a:pt x="1617" y="259"/>
                </a:lnTo>
                <a:lnTo>
                  <a:pt x="1606" y="262"/>
                </a:lnTo>
                <a:lnTo>
                  <a:pt x="1596" y="264"/>
                </a:lnTo>
                <a:lnTo>
                  <a:pt x="1585" y="266"/>
                </a:lnTo>
                <a:lnTo>
                  <a:pt x="1574" y="268"/>
                </a:lnTo>
                <a:lnTo>
                  <a:pt x="1569" y="269"/>
                </a:lnTo>
                <a:lnTo>
                  <a:pt x="1565" y="271"/>
                </a:lnTo>
                <a:lnTo>
                  <a:pt x="1562" y="271"/>
                </a:lnTo>
                <a:lnTo>
                  <a:pt x="1560" y="271"/>
                </a:lnTo>
                <a:lnTo>
                  <a:pt x="1558" y="271"/>
                </a:lnTo>
                <a:lnTo>
                  <a:pt x="1557" y="268"/>
                </a:lnTo>
                <a:lnTo>
                  <a:pt x="1573" y="264"/>
                </a:lnTo>
                <a:lnTo>
                  <a:pt x="1590" y="259"/>
                </a:lnTo>
                <a:lnTo>
                  <a:pt x="1602" y="255"/>
                </a:lnTo>
                <a:lnTo>
                  <a:pt x="1616" y="252"/>
                </a:lnTo>
                <a:lnTo>
                  <a:pt x="1620" y="250"/>
                </a:lnTo>
                <a:lnTo>
                  <a:pt x="1624" y="249"/>
                </a:lnTo>
                <a:lnTo>
                  <a:pt x="1617" y="248"/>
                </a:lnTo>
                <a:lnTo>
                  <a:pt x="1612" y="250"/>
                </a:lnTo>
                <a:lnTo>
                  <a:pt x="1607" y="251"/>
                </a:lnTo>
                <a:lnTo>
                  <a:pt x="1601" y="252"/>
                </a:lnTo>
                <a:lnTo>
                  <a:pt x="1585" y="257"/>
                </a:lnTo>
                <a:lnTo>
                  <a:pt x="1568" y="260"/>
                </a:lnTo>
                <a:lnTo>
                  <a:pt x="1551" y="264"/>
                </a:lnTo>
                <a:lnTo>
                  <a:pt x="1534" y="268"/>
                </a:lnTo>
                <a:lnTo>
                  <a:pt x="1517" y="272"/>
                </a:lnTo>
                <a:lnTo>
                  <a:pt x="1501" y="276"/>
                </a:lnTo>
                <a:lnTo>
                  <a:pt x="1484" y="281"/>
                </a:lnTo>
                <a:lnTo>
                  <a:pt x="1468" y="284"/>
                </a:lnTo>
                <a:lnTo>
                  <a:pt x="1451" y="288"/>
                </a:lnTo>
                <a:lnTo>
                  <a:pt x="1435" y="291"/>
                </a:lnTo>
                <a:lnTo>
                  <a:pt x="1419" y="295"/>
                </a:lnTo>
                <a:lnTo>
                  <a:pt x="1404" y="298"/>
                </a:lnTo>
                <a:lnTo>
                  <a:pt x="1389" y="301"/>
                </a:lnTo>
                <a:lnTo>
                  <a:pt x="1373" y="304"/>
                </a:lnTo>
                <a:lnTo>
                  <a:pt x="1415" y="292"/>
                </a:lnTo>
                <a:lnTo>
                  <a:pt x="1457" y="281"/>
                </a:lnTo>
                <a:lnTo>
                  <a:pt x="1499" y="269"/>
                </a:lnTo>
                <a:lnTo>
                  <a:pt x="1540" y="258"/>
                </a:lnTo>
                <a:lnTo>
                  <a:pt x="1582" y="247"/>
                </a:lnTo>
                <a:lnTo>
                  <a:pt x="1624" y="237"/>
                </a:lnTo>
                <a:lnTo>
                  <a:pt x="1666" y="225"/>
                </a:lnTo>
                <a:lnTo>
                  <a:pt x="1708" y="215"/>
                </a:lnTo>
                <a:lnTo>
                  <a:pt x="1750" y="205"/>
                </a:lnTo>
                <a:lnTo>
                  <a:pt x="1793" y="194"/>
                </a:lnTo>
                <a:lnTo>
                  <a:pt x="1835" y="184"/>
                </a:lnTo>
                <a:lnTo>
                  <a:pt x="1876" y="174"/>
                </a:lnTo>
                <a:lnTo>
                  <a:pt x="1885" y="172"/>
                </a:lnTo>
                <a:lnTo>
                  <a:pt x="1898" y="168"/>
                </a:lnTo>
                <a:lnTo>
                  <a:pt x="1905" y="167"/>
                </a:lnTo>
                <a:lnTo>
                  <a:pt x="1911" y="166"/>
                </a:lnTo>
                <a:lnTo>
                  <a:pt x="1915" y="165"/>
                </a:lnTo>
                <a:lnTo>
                  <a:pt x="1918" y="166"/>
                </a:lnTo>
                <a:lnTo>
                  <a:pt x="1918" y="168"/>
                </a:lnTo>
                <a:lnTo>
                  <a:pt x="1917" y="169"/>
                </a:lnTo>
                <a:lnTo>
                  <a:pt x="1913" y="171"/>
                </a:lnTo>
                <a:lnTo>
                  <a:pt x="1910" y="172"/>
                </a:lnTo>
                <a:lnTo>
                  <a:pt x="1902" y="174"/>
                </a:lnTo>
                <a:lnTo>
                  <a:pt x="1897" y="174"/>
                </a:lnTo>
                <a:lnTo>
                  <a:pt x="1889" y="176"/>
                </a:lnTo>
                <a:lnTo>
                  <a:pt x="1882" y="180"/>
                </a:lnTo>
                <a:lnTo>
                  <a:pt x="1879" y="180"/>
                </a:lnTo>
                <a:lnTo>
                  <a:pt x="1877" y="181"/>
                </a:lnTo>
                <a:lnTo>
                  <a:pt x="1876" y="181"/>
                </a:lnTo>
                <a:lnTo>
                  <a:pt x="1874" y="182"/>
                </a:lnTo>
                <a:lnTo>
                  <a:pt x="1874" y="182"/>
                </a:lnTo>
                <a:lnTo>
                  <a:pt x="1877" y="183"/>
                </a:lnTo>
                <a:lnTo>
                  <a:pt x="1885" y="182"/>
                </a:lnTo>
                <a:lnTo>
                  <a:pt x="1893" y="179"/>
                </a:lnTo>
                <a:lnTo>
                  <a:pt x="1902" y="177"/>
                </a:lnTo>
                <a:lnTo>
                  <a:pt x="1911" y="174"/>
                </a:lnTo>
                <a:lnTo>
                  <a:pt x="1915" y="173"/>
                </a:lnTo>
                <a:lnTo>
                  <a:pt x="1920" y="173"/>
                </a:lnTo>
                <a:lnTo>
                  <a:pt x="1926" y="172"/>
                </a:lnTo>
                <a:lnTo>
                  <a:pt x="1931" y="171"/>
                </a:lnTo>
                <a:lnTo>
                  <a:pt x="1943" y="167"/>
                </a:lnTo>
                <a:lnTo>
                  <a:pt x="1955" y="164"/>
                </a:lnTo>
                <a:lnTo>
                  <a:pt x="1967" y="161"/>
                </a:lnTo>
                <a:lnTo>
                  <a:pt x="1979" y="158"/>
                </a:lnTo>
                <a:lnTo>
                  <a:pt x="1991" y="156"/>
                </a:lnTo>
                <a:lnTo>
                  <a:pt x="2002" y="154"/>
                </a:lnTo>
                <a:lnTo>
                  <a:pt x="2014" y="150"/>
                </a:lnTo>
                <a:lnTo>
                  <a:pt x="2026" y="148"/>
                </a:lnTo>
                <a:lnTo>
                  <a:pt x="2038" y="144"/>
                </a:lnTo>
                <a:lnTo>
                  <a:pt x="2050" y="141"/>
                </a:lnTo>
                <a:lnTo>
                  <a:pt x="2055" y="141"/>
                </a:lnTo>
                <a:lnTo>
                  <a:pt x="2061" y="139"/>
                </a:lnTo>
                <a:lnTo>
                  <a:pt x="2062" y="139"/>
                </a:lnTo>
                <a:lnTo>
                  <a:pt x="2063" y="136"/>
                </a:lnTo>
                <a:lnTo>
                  <a:pt x="2065" y="133"/>
                </a:lnTo>
                <a:lnTo>
                  <a:pt x="2063" y="129"/>
                </a:lnTo>
                <a:lnTo>
                  <a:pt x="2063" y="116"/>
                </a:lnTo>
                <a:lnTo>
                  <a:pt x="2063" y="104"/>
                </a:lnTo>
                <a:lnTo>
                  <a:pt x="2054" y="105"/>
                </a:lnTo>
                <a:lnTo>
                  <a:pt x="2045" y="107"/>
                </a:lnTo>
                <a:lnTo>
                  <a:pt x="2036" y="110"/>
                </a:lnTo>
                <a:lnTo>
                  <a:pt x="2027" y="115"/>
                </a:lnTo>
                <a:lnTo>
                  <a:pt x="2016" y="118"/>
                </a:lnTo>
                <a:lnTo>
                  <a:pt x="2004" y="122"/>
                </a:lnTo>
                <a:lnTo>
                  <a:pt x="1993" y="124"/>
                </a:lnTo>
                <a:lnTo>
                  <a:pt x="1981" y="126"/>
                </a:lnTo>
                <a:lnTo>
                  <a:pt x="1970" y="130"/>
                </a:lnTo>
                <a:lnTo>
                  <a:pt x="1960" y="133"/>
                </a:lnTo>
                <a:lnTo>
                  <a:pt x="1951" y="135"/>
                </a:lnTo>
                <a:lnTo>
                  <a:pt x="1941" y="138"/>
                </a:lnTo>
                <a:lnTo>
                  <a:pt x="1937" y="139"/>
                </a:lnTo>
                <a:lnTo>
                  <a:pt x="1933" y="140"/>
                </a:lnTo>
                <a:lnTo>
                  <a:pt x="1928" y="140"/>
                </a:lnTo>
                <a:lnTo>
                  <a:pt x="1925" y="140"/>
                </a:lnTo>
                <a:lnTo>
                  <a:pt x="1925" y="138"/>
                </a:lnTo>
                <a:lnTo>
                  <a:pt x="1926" y="136"/>
                </a:lnTo>
                <a:lnTo>
                  <a:pt x="1928" y="136"/>
                </a:lnTo>
                <a:lnTo>
                  <a:pt x="1929" y="135"/>
                </a:lnTo>
                <a:lnTo>
                  <a:pt x="1933" y="138"/>
                </a:lnTo>
                <a:lnTo>
                  <a:pt x="1936" y="138"/>
                </a:lnTo>
                <a:lnTo>
                  <a:pt x="1934" y="136"/>
                </a:lnTo>
                <a:lnTo>
                  <a:pt x="1931" y="135"/>
                </a:lnTo>
                <a:lnTo>
                  <a:pt x="1930" y="135"/>
                </a:lnTo>
                <a:lnTo>
                  <a:pt x="1930" y="133"/>
                </a:lnTo>
                <a:lnTo>
                  <a:pt x="1907" y="136"/>
                </a:lnTo>
                <a:lnTo>
                  <a:pt x="1885" y="141"/>
                </a:lnTo>
                <a:lnTo>
                  <a:pt x="1862" y="146"/>
                </a:lnTo>
                <a:lnTo>
                  <a:pt x="1839" y="148"/>
                </a:lnTo>
                <a:lnTo>
                  <a:pt x="1872" y="140"/>
                </a:lnTo>
                <a:lnTo>
                  <a:pt x="1905" y="131"/>
                </a:lnTo>
                <a:lnTo>
                  <a:pt x="1938" y="122"/>
                </a:lnTo>
                <a:lnTo>
                  <a:pt x="1970" y="114"/>
                </a:lnTo>
                <a:lnTo>
                  <a:pt x="1986" y="109"/>
                </a:lnTo>
                <a:lnTo>
                  <a:pt x="2003" y="105"/>
                </a:lnTo>
                <a:lnTo>
                  <a:pt x="2019" y="100"/>
                </a:lnTo>
                <a:lnTo>
                  <a:pt x="2035" y="96"/>
                </a:lnTo>
                <a:lnTo>
                  <a:pt x="2043" y="93"/>
                </a:lnTo>
                <a:lnTo>
                  <a:pt x="2052" y="92"/>
                </a:lnTo>
                <a:lnTo>
                  <a:pt x="2054" y="91"/>
                </a:lnTo>
                <a:lnTo>
                  <a:pt x="2058" y="90"/>
                </a:lnTo>
                <a:lnTo>
                  <a:pt x="2060" y="90"/>
                </a:lnTo>
                <a:lnTo>
                  <a:pt x="2062" y="89"/>
                </a:lnTo>
                <a:lnTo>
                  <a:pt x="2063" y="88"/>
                </a:lnTo>
                <a:lnTo>
                  <a:pt x="2063" y="85"/>
                </a:lnTo>
                <a:lnTo>
                  <a:pt x="2065" y="77"/>
                </a:lnTo>
                <a:lnTo>
                  <a:pt x="2063" y="69"/>
                </a:lnTo>
                <a:lnTo>
                  <a:pt x="2063" y="60"/>
                </a:lnTo>
                <a:lnTo>
                  <a:pt x="2063" y="51"/>
                </a:lnTo>
                <a:lnTo>
                  <a:pt x="2043" y="53"/>
                </a:lnTo>
                <a:lnTo>
                  <a:pt x="2024" y="58"/>
                </a:lnTo>
                <a:lnTo>
                  <a:pt x="2003" y="63"/>
                </a:lnTo>
                <a:lnTo>
                  <a:pt x="1984" y="67"/>
                </a:lnTo>
                <a:lnTo>
                  <a:pt x="1967" y="72"/>
                </a:lnTo>
                <a:lnTo>
                  <a:pt x="1950" y="77"/>
                </a:lnTo>
                <a:lnTo>
                  <a:pt x="1941" y="78"/>
                </a:lnTo>
                <a:lnTo>
                  <a:pt x="1931" y="80"/>
                </a:lnTo>
                <a:lnTo>
                  <a:pt x="1923" y="81"/>
                </a:lnTo>
                <a:lnTo>
                  <a:pt x="1914" y="81"/>
                </a:lnTo>
                <a:lnTo>
                  <a:pt x="1944" y="73"/>
                </a:lnTo>
                <a:lnTo>
                  <a:pt x="1972" y="65"/>
                </a:lnTo>
                <a:lnTo>
                  <a:pt x="2002" y="58"/>
                </a:lnTo>
                <a:lnTo>
                  <a:pt x="2030" y="50"/>
                </a:lnTo>
                <a:lnTo>
                  <a:pt x="2044" y="48"/>
                </a:lnTo>
                <a:lnTo>
                  <a:pt x="2059" y="44"/>
                </a:lnTo>
                <a:lnTo>
                  <a:pt x="2061" y="44"/>
                </a:lnTo>
                <a:lnTo>
                  <a:pt x="2062" y="43"/>
                </a:lnTo>
                <a:lnTo>
                  <a:pt x="2062" y="43"/>
                </a:lnTo>
                <a:lnTo>
                  <a:pt x="2063" y="41"/>
                </a:lnTo>
                <a:lnTo>
                  <a:pt x="2063" y="36"/>
                </a:lnTo>
                <a:lnTo>
                  <a:pt x="2062" y="33"/>
                </a:lnTo>
                <a:lnTo>
                  <a:pt x="2062" y="26"/>
                </a:lnTo>
                <a:lnTo>
                  <a:pt x="2062" y="21"/>
                </a:lnTo>
                <a:lnTo>
                  <a:pt x="2063" y="16"/>
                </a:lnTo>
                <a:lnTo>
                  <a:pt x="2063" y="11"/>
                </a:lnTo>
                <a:lnTo>
                  <a:pt x="2063" y="7"/>
                </a:lnTo>
                <a:lnTo>
                  <a:pt x="2062" y="3"/>
                </a:lnTo>
                <a:lnTo>
                  <a:pt x="2058" y="1"/>
                </a:lnTo>
                <a:lnTo>
                  <a:pt x="2053" y="0"/>
                </a:lnTo>
                <a:lnTo>
                  <a:pt x="2049" y="1"/>
                </a:lnTo>
                <a:lnTo>
                  <a:pt x="2045" y="1"/>
                </a:lnTo>
                <a:lnTo>
                  <a:pt x="2025" y="8"/>
                </a:lnTo>
                <a:lnTo>
                  <a:pt x="2016" y="10"/>
                </a:lnTo>
                <a:lnTo>
                  <a:pt x="2017" y="10"/>
                </a:lnTo>
                <a:lnTo>
                  <a:pt x="2022" y="9"/>
                </a:lnTo>
                <a:lnTo>
                  <a:pt x="2033" y="6"/>
                </a:lnTo>
                <a:lnTo>
                  <a:pt x="2041" y="3"/>
                </a:lnTo>
                <a:lnTo>
                  <a:pt x="2046" y="1"/>
                </a:lnTo>
                <a:lnTo>
                  <a:pt x="2045" y="1"/>
                </a:lnTo>
                <a:close/>
                <a:moveTo>
                  <a:pt x="576" y="615"/>
                </a:moveTo>
                <a:lnTo>
                  <a:pt x="568" y="614"/>
                </a:lnTo>
                <a:lnTo>
                  <a:pt x="562" y="614"/>
                </a:lnTo>
                <a:lnTo>
                  <a:pt x="555" y="616"/>
                </a:lnTo>
                <a:lnTo>
                  <a:pt x="549" y="621"/>
                </a:lnTo>
                <a:lnTo>
                  <a:pt x="562" y="617"/>
                </a:lnTo>
                <a:lnTo>
                  <a:pt x="576" y="615"/>
                </a:lnTo>
                <a:lnTo>
                  <a:pt x="585" y="612"/>
                </a:lnTo>
                <a:lnTo>
                  <a:pt x="594" y="611"/>
                </a:lnTo>
                <a:lnTo>
                  <a:pt x="599" y="609"/>
                </a:lnTo>
                <a:lnTo>
                  <a:pt x="603" y="608"/>
                </a:lnTo>
                <a:lnTo>
                  <a:pt x="607" y="606"/>
                </a:lnTo>
                <a:lnTo>
                  <a:pt x="611" y="603"/>
                </a:lnTo>
                <a:lnTo>
                  <a:pt x="602" y="603"/>
                </a:lnTo>
                <a:lnTo>
                  <a:pt x="593" y="603"/>
                </a:lnTo>
                <a:lnTo>
                  <a:pt x="608" y="597"/>
                </a:lnTo>
                <a:lnTo>
                  <a:pt x="623" y="591"/>
                </a:lnTo>
                <a:lnTo>
                  <a:pt x="632" y="589"/>
                </a:lnTo>
                <a:lnTo>
                  <a:pt x="641" y="588"/>
                </a:lnTo>
                <a:lnTo>
                  <a:pt x="650" y="589"/>
                </a:lnTo>
                <a:lnTo>
                  <a:pt x="660" y="589"/>
                </a:lnTo>
                <a:lnTo>
                  <a:pt x="670" y="589"/>
                </a:lnTo>
                <a:lnTo>
                  <a:pt x="681" y="589"/>
                </a:lnTo>
                <a:lnTo>
                  <a:pt x="691" y="587"/>
                </a:lnTo>
                <a:lnTo>
                  <a:pt x="701" y="586"/>
                </a:lnTo>
                <a:lnTo>
                  <a:pt x="723" y="580"/>
                </a:lnTo>
                <a:lnTo>
                  <a:pt x="743" y="575"/>
                </a:lnTo>
                <a:lnTo>
                  <a:pt x="766" y="571"/>
                </a:lnTo>
                <a:lnTo>
                  <a:pt x="788" y="565"/>
                </a:lnTo>
                <a:lnTo>
                  <a:pt x="810" y="559"/>
                </a:lnTo>
                <a:lnTo>
                  <a:pt x="833" y="553"/>
                </a:lnTo>
                <a:lnTo>
                  <a:pt x="855" y="547"/>
                </a:lnTo>
                <a:lnTo>
                  <a:pt x="877" y="541"/>
                </a:lnTo>
                <a:lnTo>
                  <a:pt x="900" y="536"/>
                </a:lnTo>
                <a:lnTo>
                  <a:pt x="923" y="530"/>
                </a:lnTo>
                <a:lnTo>
                  <a:pt x="945" y="523"/>
                </a:lnTo>
                <a:lnTo>
                  <a:pt x="967" y="517"/>
                </a:lnTo>
                <a:lnTo>
                  <a:pt x="990" y="512"/>
                </a:lnTo>
                <a:lnTo>
                  <a:pt x="1013" y="506"/>
                </a:lnTo>
                <a:lnTo>
                  <a:pt x="1036" y="501"/>
                </a:lnTo>
                <a:lnTo>
                  <a:pt x="1058" y="496"/>
                </a:lnTo>
                <a:lnTo>
                  <a:pt x="1080" y="490"/>
                </a:lnTo>
                <a:lnTo>
                  <a:pt x="1103" y="484"/>
                </a:lnTo>
                <a:lnTo>
                  <a:pt x="1126" y="478"/>
                </a:lnTo>
                <a:lnTo>
                  <a:pt x="1148" y="472"/>
                </a:lnTo>
                <a:lnTo>
                  <a:pt x="1171" y="466"/>
                </a:lnTo>
                <a:lnTo>
                  <a:pt x="1194" y="459"/>
                </a:lnTo>
                <a:lnTo>
                  <a:pt x="1217" y="454"/>
                </a:lnTo>
                <a:lnTo>
                  <a:pt x="1239" y="447"/>
                </a:lnTo>
                <a:lnTo>
                  <a:pt x="1262" y="441"/>
                </a:lnTo>
                <a:lnTo>
                  <a:pt x="1285" y="435"/>
                </a:lnTo>
                <a:lnTo>
                  <a:pt x="1311" y="429"/>
                </a:lnTo>
                <a:lnTo>
                  <a:pt x="1336" y="422"/>
                </a:lnTo>
                <a:lnTo>
                  <a:pt x="1362" y="416"/>
                </a:lnTo>
                <a:lnTo>
                  <a:pt x="1389" y="409"/>
                </a:lnTo>
                <a:lnTo>
                  <a:pt x="1401" y="406"/>
                </a:lnTo>
                <a:lnTo>
                  <a:pt x="1415" y="404"/>
                </a:lnTo>
                <a:lnTo>
                  <a:pt x="1427" y="400"/>
                </a:lnTo>
                <a:lnTo>
                  <a:pt x="1441" y="397"/>
                </a:lnTo>
                <a:lnTo>
                  <a:pt x="1453" y="395"/>
                </a:lnTo>
                <a:lnTo>
                  <a:pt x="1466" y="391"/>
                </a:lnTo>
                <a:lnTo>
                  <a:pt x="1473" y="389"/>
                </a:lnTo>
                <a:lnTo>
                  <a:pt x="1480" y="388"/>
                </a:lnTo>
                <a:lnTo>
                  <a:pt x="1483" y="387"/>
                </a:lnTo>
                <a:lnTo>
                  <a:pt x="1485" y="387"/>
                </a:lnTo>
                <a:lnTo>
                  <a:pt x="1488" y="387"/>
                </a:lnTo>
                <a:lnTo>
                  <a:pt x="1490" y="389"/>
                </a:lnTo>
                <a:lnTo>
                  <a:pt x="1455" y="399"/>
                </a:lnTo>
                <a:lnTo>
                  <a:pt x="1420" y="408"/>
                </a:lnTo>
                <a:lnTo>
                  <a:pt x="1385" y="417"/>
                </a:lnTo>
                <a:lnTo>
                  <a:pt x="1351" y="426"/>
                </a:lnTo>
                <a:lnTo>
                  <a:pt x="1316" y="435"/>
                </a:lnTo>
                <a:lnTo>
                  <a:pt x="1280" y="446"/>
                </a:lnTo>
                <a:lnTo>
                  <a:pt x="1245" y="455"/>
                </a:lnTo>
                <a:lnTo>
                  <a:pt x="1211" y="464"/>
                </a:lnTo>
                <a:lnTo>
                  <a:pt x="1176" y="474"/>
                </a:lnTo>
                <a:lnTo>
                  <a:pt x="1140" y="483"/>
                </a:lnTo>
                <a:lnTo>
                  <a:pt x="1105" y="492"/>
                </a:lnTo>
                <a:lnTo>
                  <a:pt x="1070" y="503"/>
                </a:lnTo>
                <a:lnTo>
                  <a:pt x="1053" y="507"/>
                </a:lnTo>
                <a:lnTo>
                  <a:pt x="1035" y="512"/>
                </a:lnTo>
                <a:lnTo>
                  <a:pt x="1017" y="516"/>
                </a:lnTo>
                <a:lnTo>
                  <a:pt x="999" y="521"/>
                </a:lnTo>
                <a:lnTo>
                  <a:pt x="982" y="525"/>
                </a:lnTo>
                <a:lnTo>
                  <a:pt x="965" y="529"/>
                </a:lnTo>
                <a:lnTo>
                  <a:pt x="949" y="533"/>
                </a:lnTo>
                <a:lnTo>
                  <a:pt x="932" y="539"/>
                </a:lnTo>
                <a:lnTo>
                  <a:pt x="920" y="542"/>
                </a:lnTo>
                <a:lnTo>
                  <a:pt x="906" y="545"/>
                </a:lnTo>
                <a:lnTo>
                  <a:pt x="897" y="546"/>
                </a:lnTo>
                <a:lnTo>
                  <a:pt x="888" y="548"/>
                </a:lnTo>
                <a:lnTo>
                  <a:pt x="879" y="550"/>
                </a:lnTo>
                <a:lnTo>
                  <a:pt x="870" y="553"/>
                </a:lnTo>
                <a:lnTo>
                  <a:pt x="852" y="557"/>
                </a:lnTo>
                <a:lnTo>
                  <a:pt x="835" y="562"/>
                </a:lnTo>
                <a:lnTo>
                  <a:pt x="818" y="566"/>
                </a:lnTo>
                <a:lnTo>
                  <a:pt x="800" y="571"/>
                </a:lnTo>
                <a:lnTo>
                  <a:pt x="784" y="574"/>
                </a:lnTo>
                <a:lnTo>
                  <a:pt x="767" y="578"/>
                </a:lnTo>
                <a:lnTo>
                  <a:pt x="751" y="582"/>
                </a:lnTo>
                <a:lnTo>
                  <a:pt x="735" y="586"/>
                </a:lnTo>
                <a:lnTo>
                  <a:pt x="719" y="589"/>
                </a:lnTo>
                <a:lnTo>
                  <a:pt x="703" y="592"/>
                </a:lnTo>
                <a:lnTo>
                  <a:pt x="687" y="596"/>
                </a:lnTo>
                <a:lnTo>
                  <a:pt x="671" y="599"/>
                </a:lnTo>
                <a:lnTo>
                  <a:pt x="637" y="608"/>
                </a:lnTo>
                <a:lnTo>
                  <a:pt x="602" y="617"/>
                </a:lnTo>
                <a:lnTo>
                  <a:pt x="568" y="627"/>
                </a:lnTo>
                <a:lnTo>
                  <a:pt x="533" y="636"/>
                </a:lnTo>
                <a:lnTo>
                  <a:pt x="498" y="645"/>
                </a:lnTo>
                <a:lnTo>
                  <a:pt x="464" y="654"/>
                </a:lnTo>
                <a:lnTo>
                  <a:pt x="429" y="663"/>
                </a:lnTo>
                <a:lnTo>
                  <a:pt x="395" y="672"/>
                </a:lnTo>
                <a:lnTo>
                  <a:pt x="355" y="681"/>
                </a:lnTo>
                <a:lnTo>
                  <a:pt x="315" y="691"/>
                </a:lnTo>
                <a:lnTo>
                  <a:pt x="275" y="700"/>
                </a:lnTo>
                <a:lnTo>
                  <a:pt x="236" y="711"/>
                </a:lnTo>
                <a:lnTo>
                  <a:pt x="216" y="715"/>
                </a:lnTo>
                <a:lnTo>
                  <a:pt x="196" y="720"/>
                </a:lnTo>
                <a:lnTo>
                  <a:pt x="176" y="725"/>
                </a:lnTo>
                <a:lnTo>
                  <a:pt x="156" y="730"/>
                </a:lnTo>
                <a:lnTo>
                  <a:pt x="146" y="732"/>
                </a:lnTo>
                <a:lnTo>
                  <a:pt x="135" y="735"/>
                </a:lnTo>
                <a:lnTo>
                  <a:pt x="125" y="737"/>
                </a:lnTo>
                <a:lnTo>
                  <a:pt x="115" y="739"/>
                </a:lnTo>
                <a:lnTo>
                  <a:pt x="107" y="740"/>
                </a:lnTo>
                <a:lnTo>
                  <a:pt x="99" y="742"/>
                </a:lnTo>
                <a:lnTo>
                  <a:pt x="91" y="742"/>
                </a:lnTo>
                <a:lnTo>
                  <a:pt x="83" y="741"/>
                </a:lnTo>
                <a:lnTo>
                  <a:pt x="106" y="736"/>
                </a:lnTo>
                <a:lnTo>
                  <a:pt x="129" y="730"/>
                </a:lnTo>
                <a:lnTo>
                  <a:pt x="150" y="723"/>
                </a:lnTo>
                <a:lnTo>
                  <a:pt x="173" y="717"/>
                </a:lnTo>
                <a:lnTo>
                  <a:pt x="195" y="711"/>
                </a:lnTo>
                <a:lnTo>
                  <a:pt x="217" y="705"/>
                </a:lnTo>
                <a:lnTo>
                  <a:pt x="240" y="699"/>
                </a:lnTo>
                <a:lnTo>
                  <a:pt x="262" y="694"/>
                </a:lnTo>
                <a:lnTo>
                  <a:pt x="274" y="690"/>
                </a:lnTo>
                <a:lnTo>
                  <a:pt x="275" y="690"/>
                </a:lnTo>
                <a:lnTo>
                  <a:pt x="269" y="691"/>
                </a:lnTo>
                <a:lnTo>
                  <a:pt x="258" y="694"/>
                </a:lnTo>
                <a:lnTo>
                  <a:pt x="249" y="697"/>
                </a:lnTo>
                <a:lnTo>
                  <a:pt x="245" y="698"/>
                </a:lnTo>
                <a:lnTo>
                  <a:pt x="247" y="697"/>
                </a:lnTo>
                <a:lnTo>
                  <a:pt x="262" y="694"/>
                </a:lnTo>
                <a:lnTo>
                  <a:pt x="285" y="687"/>
                </a:lnTo>
                <a:lnTo>
                  <a:pt x="307" y="681"/>
                </a:lnTo>
                <a:lnTo>
                  <a:pt x="330" y="675"/>
                </a:lnTo>
                <a:lnTo>
                  <a:pt x="353" y="670"/>
                </a:lnTo>
                <a:lnTo>
                  <a:pt x="363" y="667"/>
                </a:lnTo>
                <a:lnTo>
                  <a:pt x="374" y="664"/>
                </a:lnTo>
                <a:lnTo>
                  <a:pt x="385" y="662"/>
                </a:lnTo>
                <a:lnTo>
                  <a:pt x="395" y="659"/>
                </a:lnTo>
                <a:lnTo>
                  <a:pt x="405" y="656"/>
                </a:lnTo>
                <a:lnTo>
                  <a:pt x="415" y="654"/>
                </a:lnTo>
                <a:lnTo>
                  <a:pt x="419" y="653"/>
                </a:lnTo>
                <a:lnTo>
                  <a:pt x="423" y="653"/>
                </a:lnTo>
                <a:lnTo>
                  <a:pt x="426" y="652"/>
                </a:lnTo>
                <a:lnTo>
                  <a:pt x="428" y="648"/>
                </a:lnTo>
                <a:lnTo>
                  <a:pt x="432" y="649"/>
                </a:lnTo>
                <a:lnTo>
                  <a:pt x="438" y="648"/>
                </a:lnTo>
                <a:lnTo>
                  <a:pt x="444" y="646"/>
                </a:lnTo>
                <a:lnTo>
                  <a:pt x="450" y="645"/>
                </a:lnTo>
                <a:lnTo>
                  <a:pt x="445" y="644"/>
                </a:lnTo>
                <a:lnTo>
                  <a:pt x="440" y="644"/>
                </a:lnTo>
                <a:lnTo>
                  <a:pt x="435" y="645"/>
                </a:lnTo>
                <a:lnTo>
                  <a:pt x="430" y="646"/>
                </a:lnTo>
                <a:lnTo>
                  <a:pt x="428" y="647"/>
                </a:lnTo>
                <a:lnTo>
                  <a:pt x="425" y="647"/>
                </a:lnTo>
                <a:lnTo>
                  <a:pt x="419" y="648"/>
                </a:lnTo>
                <a:lnTo>
                  <a:pt x="414" y="647"/>
                </a:lnTo>
                <a:lnTo>
                  <a:pt x="420" y="644"/>
                </a:lnTo>
                <a:lnTo>
                  <a:pt x="428" y="642"/>
                </a:lnTo>
                <a:lnTo>
                  <a:pt x="437" y="640"/>
                </a:lnTo>
                <a:lnTo>
                  <a:pt x="446" y="637"/>
                </a:lnTo>
                <a:lnTo>
                  <a:pt x="454" y="634"/>
                </a:lnTo>
                <a:lnTo>
                  <a:pt x="464" y="631"/>
                </a:lnTo>
                <a:lnTo>
                  <a:pt x="473" y="630"/>
                </a:lnTo>
                <a:lnTo>
                  <a:pt x="483" y="630"/>
                </a:lnTo>
                <a:lnTo>
                  <a:pt x="486" y="627"/>
                </a:lnTo>
                <a:lnTo>
                  <a:pt x="495" y="624"/>
                </a:lnTo>
                <a:lnTo>
                  <a:pt x="505" y="622"/>
                </a:lnTo>
                <a:lnTo>
                  <a:pt x="511" y="621"/>
                </a:lnTo>
                <a:lnTo>
                  <a:pt x="527" y="616"/>
                </a:lnTo>
                <a:lnTo>
                  <a:pt x="544" y="612"/>
                </a:lnTo>
                <a:lnTo>
                  <a:pt x="552" y="609"/>
                </a:lnTo>
                <a:lnTo>
                  <a:pt x="562" y="607"/>
                </a:lnTo>
                <a:lnTo>
                  <a:pt x="566" y="606"/>
                </a:lnTo>
                <a:lnTo>
                  <a:pt x="570" y="604"/>
                </a:lnTo>
                <a:lnTo>
                  <a:pt x="575" y="604"/>
                </a:lnTo>
                <a:lnTo>
                  <a:pt x="578" y="604"/>
                </a:lnTo>
                <a:lnTo>
                  <a:pt x="579" y="606"/>
                </a:lnTo>
                <a:lnTo>
                  <a:pt x="578" y="607"/>
                </a:lnTo>
                <a:lnTo>
                  <a:pt x="578" y="608"/>
                </a:lnTo>
                <a:lnTo>
                  <a:pt x="577" y="611"/>
                </a:lnTo>
                <a:lnTo>
                  <a:pt x="576" y="612"/>
                </a:lnTo>
                <a:lnTo>
                  <a:pt x="576" y="615"/>
                </a:lnTo>
                <a:close/>
                <a:moveTo>
                  <a:pt x="576" y="615"/>
                </a:moveTo>
                <a:lnTo>
                  <a:pt x="569" y="614"/>
                </a:lnTo>
                <a:lnTo>
                  <a:pt x="568" y="614"/>
                </a:lnTo>
                <a:lnTo>
                  <a:pt x="570" y="615"/>
                </a:lnTo>
                <a:lnTo>
                  <a:pt x="576" y="615"/>
                </a:lnTo>
                <a:lnTo>
                  <a:pt x="576" y="615"/>
                </a:lnTo>
                <a:lnTo>
                  <a:pt x="576" y="615"/>
                </a:lnTo>
                <a:close/>
                <a:moveTo>
                  <a:pt x="648" y="598"/>
                </a:moveTo>
                <a:lnTo>
                  <a:pt x="648" y="596"/>
                </a:lnTo>
                <a:lnTo>
                  <a:pt x="648" y="595"/>
                </a:lnTo>
                <a:lnTo>
                  <a:pt x="645" y="595"/>
                </a:lnTo>
                <a:lnTo>
                  <a:pt x="643" y="595"/>
                </a:lnTo>
                <a:lnTo>
                  <a:pt x="638" y="596"/>
                </a:lnTo>
                <a:lnTo>
                  <a:pt x="634" y="596"/>
                </a:lnTo>
                <a:lnTo>
                  <a:pt x="628" y="597"/>
                </a:lnTo>
                <a:lnTo>
                  <a:pt x="621" y="599"/>
                </a:lnTo>
                <a:lnTo>
                  <a:pt x="616" y="600"/>
                </a:lnTo>
                <a:lnTo>
                  <a:pt x="611" y="604"/>
                </a:lnTo>
                <a:lnTo>
                  <a:pt x="620" y="604"/>
                </a:lnTo>
                <a:lnTo>
                  <a:pt x="629" y="601"/>
                </a:lnTo>
                <a:lnTo>
                  <a:pt x="638" y="599"/>
                </a:lnTo>
                <a:lnTo>
                  <a:pt x="648" y="598"/>
                </a:lnTo>
                <a:lnTo>
                  <a:pt x="643" y="597"/>
                </a:lnTo>
                <a:lnTo>
                  <a:pt x="648" y="598"/>
                </a:lnTo>
                <a:close/>
                <a:moveTo>
                  <a:pt x="1448" y="255"/>
                </a:moveTo>
                <a:lnTo>
                  <a:pt x="1448" y="255"/>
                </a:lnTo>
                <a:lnTo>
                  <a:pt x="1448" y="255"/>
                </a:lnTo>
                <a:lnTo>
                  <a:pt x="1431" y="259"/>
                </a:lnTo>
                <a:lnTo>
                  <a:pt x="1414" y="264"/>
                </a:lnTo>
                <a:lnTo>
                  <a:pt x="1396" y="268"/>
                </a:lnTo>
                <a:lnTo>
                  <a:pt x="1379" y="273"/>
                </a:lnTo>
                <a:lnTo>
                  <a:pt x="1389" y="272"/>
                </a:lnTo>
                <a:lnTo>
                  <a:pt x="1398" y="271"/>
                </a:lnTo>
                <a:lnTo>
                  <a:pt x="1406" y="269"/>
                </a:lnTo>
                <a:lnTo>
                  <a:pt x="1415" y="267"/>
                </a:lnTo>
                <a:lnTo>
                  <a:pt x="1418" y="266"/>
                </a:lnTo>
                <a:lnTo>
                  <a:pt x="1415" y="267"/>
                </a:lnTo>
                <a:lnTo>
                  <a:pt x="1411" y="267"/>
                </a:lnTo>
                <a:lnTo>
                  <a:pt x="1415" y="267"/>
                </a:lnTo>
                <a:lnTo>
                  <a:pt x="1423" y="265"/>
                </a:lnTo>
                <a:lnTo>
                  <a:pt x="1432" y="263"/>
                </a:lnTo>
                <a:lnTo>
                  <a:pt x="1436" y="262"/>
                </a:lnTo>
                <a:lnTo>
                  <a:pt x="1441" y="260"/>
                </a:lnTo>
                <a:lnTo>
                  <a:pt x="1444" y="258"/>
                </a:lnTo>
                <a:lnTo>
                  <a:pt x="1448" y="255"/>
                </a:lnTo>
                <a:lnTo>
                  <a:pt x="1448" y="255"/>
                </a:lnTo>
                <a:lnTo>
                  <a:pt x="1449" y="255"/>
                </a:lnTo>
                <a:lnTo>
                  <a:pt x="1458" y="256"/>
                </a:lnTo>
                <a:lnTo>
                  <a:pt x="1467" y="254"/>
                </a:lnTo>
                <a:lnTo>
                  <a:pt x="1477" y="251"/>
                </a:lnTo>
                <a:lnTo>
                  <a:pt x="1486" y="249"/>
                </a:lnTo>
                <a:lnTo>
                  <a:pt x="1499" y="246"/>
                </a:lnTo>
                <a:lnTo>
                  <a:pt x="1511" y="242"/>
                </a:lnTo>
                <a:lnTo>
                  <a:pt x="1524" y="240"/>
                </a:lnTo>
                <a:lnTo>
                  <a:pt x="1536" y="237"/>
                </a:lnTo>
                <a:lnTo>
                  <a:pt x="1549" y="234"/>
                </a:lnTo>
                <a:lnTo>
                  <a:pt x="1562" y="231"/>
                </a:lnTo>
                <a:lnTo>
                  <a:pt x="1574" y="229"/>
                </a:lnTo>
                <a:lnTo>
                  <a:pt x="1587" y="225"/>
                </a:lnTo>
                <a:lnTo>
                  <a:pt x="1600" y="222"/>
                </a:lnTo>
                <a:lnTo>
                  <a:pt x="1614" y="219"/>
                </a:lnTo>
                <a:lnTo>
                  <a:pt x="1620" y="217"/>
                </a:lnTo>
                <a:lnTo>
                  <a:pt x="1626" y="216"/>
                </a:lnTo>
                <a:lnTo>
                  <a:pt x="1630" y="215"/>
                </a:lnTo>
                <a:lnTo>
                  <a:pt x="1632" y="215"/>
                </a:lnTo>
                <a:lnTo>
                  <a:pt x="1634" y="215"/>
                </a:lnTo>
                <a:lnTo>
                  <a:pt x="1637" y="217"/>
                </a:lnTo>
                <a:lnTo>
                  <a:pt x="1589" y="231"/>
                </a:lnTo>
                <a:lnTo>
                  <a:pt x="1542" y="243"/>
                </a:lnTo>
                <a:lnTo>
                  <a:pt x="1494" y="256"/>
                </a:lnTo>
                <a:lnTo>
                  <a:pt x="1447" y="268"/>
                </a:lnTo>
                <a:lnTo>
                  <a:pt x="1399" y="281"/>
                </a:lnTo>
                <a:lnTo>
                  <a:pt x="1352" y="293"/>
                </a:lnTo>
                <a:lnTo>
                  <a:pt x="1304" y="305"/>
                </a:lnTo>
                <a:lnTo>
                  <a:pt x="1256" y="316"/>
                </a:lnTo>
                <a:lnTo>
                  <a:pt x="1229" y="323"/>
                </a:lnTo>
                <a:lnTo>
                  <a:pt x="1202" y="329"/>
                </a:lnTo>
                <a:lnTo>
                  <a:pt x="1175" y="335"/>
                </a:lnTo>
                <a:lnTo>
                  <a:pt x="1147" y="341"/>
                </a:lnTo>
                <a:lnTo>
                  <a:pt x="1153" y="340"/>
                </a:lnTo>
                <a:lnTo>
                  <a:pt x="1170" y="335"/>
                </a:lnTo>
                <a:lnTo>
                  <a:pt x="1190" y="331"/>
                </a:lnTo>
                <a:lnTo>
                  <a:pt x="1209" y="327"/>
                </a:lnTo>
                <a:lnTo>
                  <a:pt x="1220" y="325"/>
                </a:lnTo>
                <a:lnTo>
                  <a:pt x="1217" y="325"/>
                </a:lnTo>
                <a:lnTo>
                  <a:pt x="1195" y="331"/>
                </a:lnTo>
                <a:lnTo>
                  <a:pt x="1147" y="341"/>
                </a:lnTo>
                <a:lnTo>
                  <a:pt x="1145" y="340"/>
                </a:lnTo>
                <a:lnTo>
                  <a:pt x="1144" y="339"/>
                </a:lnTo>
                <a:lnTo>
                  <a:pt x="1153" y="335"/>
                </a:lnTo>
                <a:lnTo>
                  <a:pt x="1162" y="333"/>
                </a:lnTo>
                <a:lnTo>
                  <a:pt x="1171" y="331"/>
                </a:lnTo>
                <a:lnTo>
                  <a:pt x="1180" y="327"/>
                </a:lnTo>
                <a:lnTo>
                  <a:pt x="1186" y="327"/>
                </a:lnTo>
                <a:lnTo>
                  <a:pt x="1190" y="325"/>
                </a:lnTo>
                <a:lnTo>
                  <a:pt x="1192" y="323"/>
                </a:lnTo>
                <a:lnTo>
                  <a:pt x="1190" y="323"/>
                </a:lnTo>
                <a:lnTo>
                  <a:pt x="1188" y="322"/>
                </a:lnTo>
                <a:lnTo>
                  <a:pt x="1186" y="322"/>
                </a:lnTo>
                <a:lnTo>
                  <a:pt x="1178" y="324"/>
                </a:lnTo>
                <a:lnTo>
                  <a:pt x="1170" y="326"/>
                </a:lnTo>
                <a:lnTo>
                  <a:pt x="1161" y="329"/>
                </a:lnTo>
                <a:lnTo>
                  <a:pt x="1151" y="331"/>
                </a:lnTo>
                <a:lnTo>
                  <a:pt x="1142" y="333"/>
                </a:lnTo>
                <a:lnTo>
                  <a:pt x="1132" y="335"/>
                </a:lnTo>
                <a:lnTo>
                  <a:pt x="1123" y="338"/>
                </a:lnTo>
                <a:lnTo>
                  <a:pt x="1114" y="340"/>
                </a:lnTo>
                <a:lnTo>
                  <a:pt x="1097" y="345"/>
                </a:lnTo>
                <a:lnTo>
                  <a:pt x="1079" y="348"/>
                </a:lnTo>
                <a:lnTo>
                  <a:pt x="1061" y="352"/>
                </a:lnTo>
                <a:lnTo>
                  <a:pt x="1043" y="356"/>
                </a:lnTo>
                <a:lnTo>
                  <a:pt x="1029" y="360"/>
                </a:lnTo>
                <a:lnTo>
                  <a:pt x="1014" y="364"/>
                </a:lnTo>
                <a:lnTo>
                  <a:pt x="1006" y="365"/>
                </a:lnTo>
                <a:lnTo>
                  <a:pt x="999" y="366"/>
                </a:lnTo>
                <a:lnTo>
                  <a:pt x="992" y="367"/>
                </a:lnTo>
                <a:lnTo>
                  <a:pt x="984" y="366"/>
                </a:lnTo>
                <a:lnTo>
                  <a:pt x="1038" y="352"/>
                </a:lnTo>
                <a:lnTo>
                  <a:pt x="1090" y="338"/>
                </a:lnTo>
                <a:lnTo>
                  <a:pt x="1143" y="324"/>
                </a:lnTo>
                <a:lnTo>
                  <a:pt x="1196" y="309"/>
                </a:lnTo>
                <a:lnTo>
                  <a:pt x="1250" y="297"/>
                </a:lnTo>
                <a:lnTo>
                  <a:pt x="1302" y="283"/>
                </a:lnTo>
                <a:lnTo>
                  <a:pt x="1356" y="271"/>
                </a:lnTo>
                <a:lnTo>
                  <a:pt x="1409" y="258"/>
                </a:lnTo>
                <a:lnTo>
                  <a:pt x="1439" y="251"/>
                </a:lnTo>
                <a:lnTo>
                  <a:pt x="1469" y="244"/>
                </a:lnTo>
                <a:lnTo>
                  <a:pt x="1500" y="238"/>
                </a:lnTo>
                <a:lnTo>
                  <a:pt x="1530" y="232"/>
                </a:lnTo>
                <a:lnTo>
                  <a:pt x="1510" y="238"/>
                </a:lnTo>
                <a:lnTo>
                  <a:pt x="1490" y="243"/>
                </a:lnTo>
                <a:lnTo>
                  <a:pt x="1469" y="249"/>
                </a:lnTo>
                <a:lnTo>
                  <a:pt x="1449" y="255"/>
                </a:lnTo>
                <a:lnTo>
                  <a:pt x="1448" y="255"/>
                </a:lnTo>
                <a:lnTo>
                  <a:pt x="1448" y="255"/>
                </a:lnTo>
                <a:close/>
                <a:moveTo>
                  <a:pt x="1130" y="504"/>
                </a:moveTo>
                <a:lnTo>
                  <a:pt x="1127" y="504"/>
                </a:lnTo>
                <a:lnTo>
                  <a:pt x="1123" y="506"/>
                </a:lnTo>
                <a:lnTo>
                  <a:pt x="1128" y="506"/>
                </a:lnTo>
                <a:lnTo>
                  <a:pt x="1132" y="506"/>
                </a:lnTo>
                <a:lnTo>
                  <a:pt x="1131" y="505"/>
                </a:lnTo>
                <a:lnTo>
                  <a:pt x="1130" y="504"/>
                </a:lnTo>
                <a:lnTo>
                  <a:pt x="1129" y="504"/>
                </a:lnTo>
                <a:lnTo>
                  <a:pt x="1130" y="504"/>
                </a:lnTo>
                <a:close/>
                <a:moveTo>
                  <a:pt x="1259" y="471"/>
                </a:moveTo>
                <a:lnTo>
                  <a:pt x="1245" y="474"/>
                </a:lnTo>
                <a:lnTo>
                  <a:pt x="1230" y="478"/>
                </a:lnTo>
                <a:lnTo>
                  <a:pt x="1217" y="482"/>
                </a:lnTo>
                <a:lnTo>
                  <a:pt x="1202" y="486"/>
                </a:lnTo>
                <a:lnTo>
                  <a:pt x="1218" y="483"/>
                </a:lnTo>
                <a:lnTo>
                  <a:pt x="1233" y="480"/>
                </a:lnTo>
                <a:lnTo>
                  <a:pt x="1246" y="476"/>
                </a:lnTo>
                <a:lnTo>
                  <a:pt x="1259" y="471"/>
                </a:lnTo>
                <a:close/>
                <a:moveTo>
                  <a:pt x="858" y="180"/>
                </a:moveTo>
                <a:lnTo>
                  <a:pt x="856" y="179"/>
                </a:lnTo>
                <a:lnTo>
                  <a:pt x="854" y="180"/>
                </a:lnTo>
                <a:lnTo>
                  <a:pt x="856" y="180"/>
                </a:lnTo>
                <a:lnTo>
                  <a:pt x="858" y="180"/>
                </a:lnTo>
                <a:lnTo>
                  <a:pt x="858" y="179"/>
                </a:lnTo>
                <a:lnTo>
                  <a:pt x="858" y="180"/>
                </a:lnTo>
                <a:close/>
                <a:moveTo>
                  <a:pt x="1010" y="154"/>
                </a:moveTo>
                <a:lnTo>
                  <a:pt x="1016" y="154"/>
                </a:lnTo>
                <a:lnTo>
                  <a:pt x="1023" y="154"/>
                </a:lnTo>
                <a:lnTo>
                  <a:pt x="1029" y="151"/>
                </a:lnTo>
                <a:lnTo>
                  <a:pt x="1035" y="150"/>
                </a:lnTo>
                <a:lnTo>
                  <a:pt x="1032" y="148"/>
                </a:lnTo>
                <a:lnTo>
                  <a:pt x="1031" y="148"/>
                </a:lnTo>
                <a:lnTo>
                  <a:pt x="1030" y="148"/>
                </a:lnTo>
                <a:lnTo>
                  <a:pt x="1028" y="148"/>
                </a:lnTo>
                <a:lnTo>
                  <a:pt x="1024" y="149"/>
                </a:lnTo>
                <a:lnTo>
                  <a:pt x="1020" y="150"/>
                </a:lnTo>
                <a:lnTo>
                  <a:pt x="1016" y="150"/>
                </a:lnTo>
                <a:lnTo>
                  <a:pt x="1014" y="150"/>
                </a:lnTo>
                <a:lnTo>
                  <a:pt x="1011" y="151"/>
                </a:lnTo>
                <a:lnTo>
                  <a:pt x="1010" y="154"/>
                </a:lnTo>
                <a:lnTo>
                  <a:pt x="1011" y="152"/>
                </a:lnTo>
                <a:lnTo>
                  <a:pt x="1010" y="154"/>
                </a:lnTo>
                <a:close/>
                <a:moveTo>
                  <a:pt x="849" y="181"/>
                </a:moveTo>
                <a:lnTo>
                  <a:pt x="841" y="182"/>
                </a:lnTo>
                <a:lnTo>
                  <a:pt x="835" y="183"/>
                </a:lnTo>
                <a:lnTo>
                  <a:pt x="829" y="185"/>
                </a:lnTo>
                <a:lnTo>
                  <a:pt x="822" y="188"/>
                </a:lnTo>
                <a:lnTo>
                  <a:pt x="830" y="188"/>
                </a:lnTo>
                <a:lnTo>
                  <a:pt x="837" y="185"/>
                </a:lnTo>
                <a:lnTo>
                  <a:pt x="843" y="184"/>
                </a:lnTo>
                <a:lnTo>
                  <a:pt x="849" y="181"/>
                </a:lnTo>
                <a:close/>
                <a:moveTo>
                  <a:pt x="967" y="167"/>
                </a:moveTo>
                <a:lnTo>
                  <a:pt x="965" y="165"/>
                </a:lnTo>
                <a:lnTo>
                  <a:pt x="964" y="165"/>
                </a:lnTo>
                <a:lnTo>
                  <a:pt x="962" y="165"/>
                </a:lnTo>
                <a:lnTo>
                  <a:pt x="959" y="165"/>
                </a:lnTo>
                <a:lnTo>
                  <a:pt x="954" y="167"/>
                </a:lnTo>
                <a:lnTo>
                  <a:pt x="949" y="168"/>
                </a:lnTo>
                <a:lnTo>
                  <a:pt x="941" y="171"/>
                </a:lnTo>
                <a:lnTo>
                  <a:pt x="932" y="173"/>
                </a:lnTo>
                <a:lnTo>
                  <a:pt x="923" y="175"/>
                </a:lnTo>
                <a:lnTo>
                  <a:pt x="914" y="179"/>
                </a:lnTo>
                <a:lnTo>
                  <a:pt x="905" y="181"/>
                </a:lnTo>
                <a:lnTo>
                  <a:pt x="896" y="183"/>
                </a:lnTo>
                <a:lnTo>
                  <a:pt x="905" y="183"/>
                </a:lnTo>
                <a:lnTo>
                  <a:pt x="913" y="182"/>
                </a:lnTo>
                <a:lnTo>
                  <a:pt x="922" y="180"/>
                </a:lnTo>
                <a:lnTo>
                  <a:pt x="931" y="176"/>
                </a:lnTo>
                <a:lnTo>
                  <a:pt x="940" y="174"/>
                </a:lnTo>
                <a:lnTo>
                  <a:pt x="949" y="172"/>
                </a:lnTo>
                <a:lnTo>
                  <a:pt x="958" y="169"/>
                </a:lnTo>
                <a:lnTo>
                  <a:pt x="967" y="167"/>
                </a:lnTo>
                <a:lnTo>
                  <a:pt x="964" y="167"/>
                </a:lnTo>
                <a:lnTo>
                  <a:pt x="958" y="168"/>
                </a:lnTo>
                <a:lnTo>
                  <a:pt x="958" y="169"/>
                </a:lnTo>
                <a:lnTo>
                  <a:pt x="967" y="167"/>
                </a:lnTo>
                <a:close/>
                <a:moveTo>
                  <a:pt x="876" y="735"/>
                </a:moveTo>
                <a:lnTo>
                  <a:pt x="874" y="733"/>
                </a:lnTo>
                <a:lnTo>
                  <a:pt x="872" y="735"/>
                </a:lnTo>
                <a:lnTo>
                  <a:pt x="874" y="736"/>
                </a:lnTo>
                <a:lnTo>
                  <a:pt x="876" y="735"/>
                </a:lnTo>
                <a:lnTo>
                  <a:pt x="876" y="735"/>
                </a:lnTo>
                <a:lnTo>
                  <a:pt x="876" y="735"/>
                </a:lnTo>
                <a:close/>
                <a:moveTo>
                  <a:pt x="583" y="812"/>
                </a:moveTo>
                <a:lnTo>
                  <a:pt x="580" y="811"/>
                </a:lnTo>
                <a:lnTo>
                  <a:pt x="579" y="811"/>
                </a:lnTo>
                <a:lnTo>
                  <a:pt x="582" y="812"/>
                </a:lnTo>
                <a:lnTo>
                  <a:pt x="583" y="812"/>
                </a:lnTo>
                <a:lnTo>
                  <a:pt x="583" y="812"/>
                </a:lnTo>
                <a:lnTo>
                  <a:pt x="583" y="812"/>
                </a:lnTo>
                <a:close/>
                <a:moveTo>
                  <a:pt x="867" y="737"/>
                </a:moveTo>
                <a:lnTo>
                  <a:pt x="865" y="736"/>
                </a:lnTo>
                <a:lnTo>
                  <a:pt x="863" y="737"/>
                </a:lnTo>
                <a:lnTo>
                  <a:pt x="865" y="738"/>
                </a:lnTo>
                <a:lnTo>
                  <a:pt x="867" y="737"/>
                </a:lnTo>
                <a:lnTo>
                  <a:pt x="867" y="737"/>
                </a:lnTo>
                <a:lnTo>
                  <a:pt x="867" y="737"/>
                </a:lnTo>
                <a:close/>
                <a:moveTo>
                  <a:pt x="604" y="806"/>
                </a:moveTo>
                <a:lnTo>
                  <a:pt x="610" y="805"/>
                </a:lnTo>
                <a:lnTo>
                  <a:pt x="616" y="804"/>
                </a:lnTo>
                <a:lnTo>
                  <a:pt x="623" y="802"/>
                </a:lnTo>
                <a:lnTo>
                  <a:pt x="627" y="798"/>
                </a:lnTo>
                <a:lnTo>
                  <a:pt x="617" y="800"/>
                </a:lnTo>
                <a:lnTo>
                  <a:pt x="605" y="803"/>
                </a:lnTo>
                <a:lnTo>
                  <a:pt x="596" y="805"/>
                </a:lnTo>
                <a:lnTo>
                  <a:pt x="587" y="810"/>
                </a:lnTo>
                <a:lnTo>
                  <a:pt x="595" y="808"/>
                </a:lnTo>
                <a:lnTo>
                  <a:pt x="604" y="806"/>
                </a:lnTo>
                <a:lnTo>
                  <a:pt x="605" y="806"/>
                </a:lnTo>
                <a:lnTo>
                  <a:pt x="604" y="806"/>
                </a:lnTo>
                <a:close/>
                <a:moveTo>
                  <a:pt x="852" y="741"/>
                </a:moveTo>
                <a:lnTo>
                  <a:pt x="856" y="741"/>
                </a:lnTo>
                <a:lnTo>
                  <a:pt x="859" y="739"/>
                </a:lnTo>
                <a:lnTo>
                  <a:pt x="858" y="738"/>
                </a:lnTo>
                <a:lnTo>
                  <a:pt x="856" y="738"/>
                </a:lnTo>
                <a:lnTo>
                  <a:pt x="852" y="738"/>
                </a:lnTo>
                <a:lnTo>
                  <a:pt x="850" y="739"/>
                </a:lnTo>
                <a:lnTo>
                  <a:pt x="837" y="742"/>
                </a:lnTo>
                <a:lnTo>
                  <a:pt x="822" y="747"/>
                </a:lnTo>
                <a:lnTo>
                  <a:pt x="830" y="747"/>
                </a:lnTo>
                <a:lnTo>
                  <a:pt x="837" y="746"/>
                </a:lnTo>
                <a:lnTo>
                  <a:pt x="844" y="744"/>
                </a:lnTo>
                <a:lnTo>
                  <a:pt x="852" y="741"/>
                </a:lnTo>
                <a:lnTo>
                  <a:pt x="849" y="742"/>
                </a:lnTo>
                <a:lnTo>
                  <a:pt x="852" y="741"/>
                </a:lnTo>
                <a:close/>
                <a:moveTo>
                  <a:pt x="986" y="722"/>
                </a:moveTo>
                <a:lnTo>
                  <a:pt x="983" y="721"/>
                </a:lnTo>
                <a:lnTo>
                  <a:pt x="981" y="720"/>
                </a:lnTo>
                <a:lnTo>
                  <a:pt x="978" y="721"/>
                </a:lnTo>
                <a:lnTo>
                  <a:pt x="974" y="722"/>
                </a:lnTo>
                <a:lnTo>
                  <a:pt x="970" y="723"/>
                </a:lnTo>
                <a:lnTo>
                  <a:pt x="965" y="724"/>
                </a:lnTo>
                <a:lnTo>
                  <a:pt x="954" y="728"/>
                </a:lnTo>
                <a:lnTo>
                  <a:pt x="942" y="730"/>
                </a:lnTo>
                <a:lnTo>
                  <a:pt x="931" y="733"/>
                </a:lnTo>
                <a:lnTo>
                  <a:pt x="920" y="736"/>
                </a:lnTo>
                <a:lnTo>
                  <a:pt x="908" y="739"/>
                </a:lnTo>
                <a:lnTo>
                  <a:pt x="897" y="741"/>
                </a:lnTo>
                <a:lnTo>
                  <a:pt x="899" y="744"/>
                </a:lnTo>
                <a:lnTo>
                  <a:pt x="900" y="744"/>
                </a:lnTo>
                <a:lnTo>
                  <a:pt x="903" y="744"/>
                </a:lnTo>
                <a:lnTo>
                  <a:pt x="905" y="742"/>
                </a:lnTo>
                <a:lnTo>
                  <a:pt x="912" y="741"/>
                </a:lnTo>
                <a:lnTo>
                  <a:pt x="918" y="739"/>
                </a:lnTo>
                <a:lnTo>
                  <a:pt x="929" y="737"/>
                </a:lnTo>
                <a:lnTo>
                  <a:pt x="939" y="735"/>
                </a:lnTo>
                <a:lnTo>
                  <a:pt x="950" y="731"/>
                </a:lnTo>
                <a:lnTo>
                  <a:pt x="963" y="728"/>
                </a:lnTo>
                <a:lnTo>
                  <a:pt x="974" y="725"/>
                </a:lnTo>
                <a:lnTo>
                  <a:pt x="986" y="722"/>
                </a:lnTo>
                <a:lnTo>
                  <a:pt x="981" y="723"/>
                </a:lnTo>
                <a:lnTo>
                  <a:pt x="975" y="724"/>
                </a:lnTo>
                <a:lnTo>
                  <a:pt x="973" y="725"/>
                </a:lnTo>
                <a:lnTo>
                  <a:pt x="986" y="722"/>
                </a:lnTo>
                <a:close/>
                <a:moveTo>
                  <a:pt x="61" y="323"/>
                </a:moveTo>
                <a:lnTo>
                  <a:pt x="58" y="322"/>
                </a:lnTo>
                <a:lnTo>
                  <a:pt x="56" y="322"/>
                </a:lnTo>
                <a:lnTo>
                  <a:pt x="52" y="323"/>
                </a:lnTo>
                <a:lnTo>
                  <a:pt x="49" y="324"/>
                </a:lnTo>
                <a:lnTo>
                  <a:pt x="47" y="325"/>
                </a:lnTo>
                <a:lnTo>
                  <a:pt x="44" y="325"/>
                </a:lnTo>
                <a:lnTo>
                  <a:pt x="42" y="325"/>
                </a:lnTo>
                <a:lnTo>
                  <a:pt x="40" y="327"/>
                </a:lnTo>
                <a:lnTo>
                  <a:pt x="52" y="325"/>
                </a:lnTo>
                <a:lnTo>
                  <a:pt x="61" y="323"/>
                </a:lnTo>
                <a:lnTo>
                  <a:pt x="61" y="323"/>
                </a:lnTo>
                <a:lnTo>
                  <a:pt x="61" y="323"/>
                </a:lnTo>
                <a:close/>
                <a:moveTo>
                  <a:pt x="1631" y="46"/>
                </a:moveTo>
                <a:lnTo>
                  <a:pt x="1620" y="48"/>
                </a:lnTo>
                <a:lnTo>
                  <a:pt x="1607" y="51"/>
                </a:lnTo>
                <a:lnTo>
                  <a:pt x="1595" y="55"/>
                </a:lnTo>
                <a:lnTo>
                  <a:pt x="1583" y="57"/>
                </a:lnTo>
                <a:lnTo>
                  <a:pt x="1593" y="57"/>
                </a:lnTo>
                <a:lnTo>
                  <a:pt x="1604" y="55"/>
                </a:lnTo>
                <a:lnTo>
                  <a:pt x="1614" y="52"/>
                </a:lnTo>
                <a:lnTo>
                  <a:pt x="1624" y="50"/>
                </a:lnTo>
                <a:lnTo>
                  <a:pt x="1633" y="49"/>
                </a:lnTo>
                <a:lnTo>
                  <a:pt x="1640" y="47"/>
                </a:lnTo>
                <a:lnTo>
                  <a:pt x="1641" y="44"/>
                </a:lnTo>
                <a:lnTo>
                  <a:pt x="1641" y="44"/>
                </a:lnTo>
                <a:lnTo>
                  <a:pt x="1640" y="43"/>
                </a:lnTo>
                <a:lnTo>
                  <a:pt x="1639" y="43"/>
                </a:lnTo>
                <a:lnTo>
                  <a:pt x="1634" y="44"/>
                </a:lnTo>
                <a:lnTo>
                  <a:pt x="1631" y="46"/>
                </a:lnTo>
                <a:lnTo>
                  <a:pt x="1629" y="46"/>
                </a:lnTo>
                <a:lnTo>
                  <a:pt x="1631" y="46"/>
                </a:lnTo>
                <a:close/>
                <a:moveTo>
                  <a:pt x="164" y="885"/>
                </a:moveTo>
                <a:lnTo>
                  <a:pt x="178" y="880"/>
                </a:lnTo>
                <a:lnTo>
                  <a:pt x="191" y="876"/>
                </a:lnTo>
                <a:lnTo>
                  <a:pt x="206" y="872"/>
                </a:lnTo>
                <a:lnTo>
                  <a:pt x="220" y="869"/>
                </a:lnTo>
                <a:lnTo>
                  <a:pt x="217" y="868"/>
                </a:lnTo>
                <a:lnTo>
                  <a:pt x="214" y="868"/>
                </a:lnTo>
                <a:lnTo>
                  <a:pt x="211" y="869"/>
                </a:lnTo>
                <a:lnTo>
                  <a:pt x="208" y="869"/>
                </a:lnTo>
                <a:lnTo>
                  <a:pt x="201" y="871"/>
                </a:lnTo>
                <a:lnTo>
                  <a:pt x="196" y="873"/>
                </a:lnTo>
                <a:lnTo>
                  <a:pt x="187" y="876"/>
                </a:lnTo>
                <a:lnTo>
                  <a:pt x="179" y="878"/>
                </a:lnTo>
                <a:lnTo>
                  <a:pt x="170" y="879"/>
                </a:lnTo>
                <a:lnTo>
                  <a:pt x="159" y="882"/>
                </a:lnTo>
                <a:lnTo>
                  <a:pt x="157" y="883"/>
                </a:lnTo>
                <a:lnTo>
                  <a:pt x="157" y="883"/>
                </a:lnTo>
                <a:lnTo>
                  <a:pt x="157" y="885"/>
                </a:lnTo>
                <a:lnTo>
                  <a:pt x="158" y="885"/>
                </a:lnTo>
                <a:lnTo>
                  <a:pt x="160" y="885"/>
                </a:lnTo>
                <a:lnTo>
                  <a:pt x="164" y="885"/>
                </a:lnTo>
                <a:lnTo>
                  <a:pt x="165" y="883"/>
                </a:lnTo>
                <a:lnTo>
                  <a:pt x="164" y="885"/>
                </a:lnTo>
                <a:close/>
                <a:moveTo>
                  <a:pt x="184" y="317"/>
                </a:moveTo>
                <a:lnTo>
                  <a:pt x="189" y="317"/>
                </a:lnTo>
                <a:lnTo>
                  <a:pt x="192" y="316"/>
                </a:lnTo>
                <a:lnTo>
                  <a:pt x="196" y="315"/>
                </a:lnTo>
                <a:lnTo>
                  <a:pt x="199" y="313"/>
                </a:lnTo>
                <a:lnTo>
                  <a:pt x="193" y="313"/>
                </a:lnTo>
                <a:lnTo>
                  <a:pt x="190" y="314"/>
                </a:lnTo>
                <a:lnTo>
                  <a:pt x="187" y="315"/>
                </a:lnTo>
                <a:lnTo>
                  <a:pt x="184" y="317"/>
                </a:lnTo>
                <a:close/>
                <a:moveTo>
                  <a:pt x="239" y="1030"/>
                </a:moveTo>
                <a:lnTo>
                  <a:pt x="238" y="1029"/>
                </a:lnTo>
                <a:lnTo>
                  <a:pt x="237" y="1029"/>
                </a:lnTo>
                <a:lnTo>
                  <a:pt x="237" y="1030"/>
                </a:lnTo>
                <a:lnTo>
                  <a:pt x="236" y="1031"/>
                </a:lnTo>
                <a:lnTo>
                  <a:pt x="238" y="1031"/>
                </a:lnTo>
                <a:lnTo>
                  <a:pt x="239" y="1030"/>
                </a:lnTo>
                <a:lnTo>
                  <a:pt x="239" y="1030"/>
                </a:lnTo>
                <a:lnTo>
                  <a:pt x="239" y="1030"/>
                </a:lnTo>
                <a:close/>
                <a:moveTo>
                  <a:pt x="89" y="1067"/>
                </a:moveTo>
                <a:lnTo>
                  <a:pt x="88" y="1067"/>
                </a:lnTo>
                <a:lnTo>
                  <a:pt x="89" y="1067"/>
                </a:lnTo>
                <a:lnTo>
                  <a:pt x="94" y="1067"/>
                </a:lnTo>
                <a:lnTo>
                  <a:pt x="100" y="1065"/>
                </a:lnTo>
                <a:lnTo>
                  <a:pt x="104" y="1064"/>
                </a:lnTo>
                <a:lnTo>
                  <a:pt x="108" y="1062"/>
                </a:lnTo>
                <a:lnTo>
                  <a:pt x="98" y="1063"/>
                </a:lnTo>
                <a:lnTo>
                  <a:pt x="89" y="1067"/>
                </a:lnTo>
                <a:close/>
                <a:moveTo>
                  <a:pt x="89" y="1067"/>
                </a:moveTo>
                <a:lnTo>
                  <a:pt x="89" y="1067"/>
                </a:lnTo>
                <a:lnTo>
                  <a:pt x="89" y="1067"/>
                </a:lnTo>
                <a:close/>
                <a:moveTo>
                  <a:pt x="49" y="1074"/>
                </a:moveTo>
                <a:lnTo>
                  <a:pt x="46" y="1076"/>
                </a:lnTo>
                <a:lnTo>
                  <a:pt x="42" y="1078"/>
                </a:lnTo>
                <a:lnTo>
                  <a:pt x="44" y="1079"/>
                </a:lnTo>
                <a:lnTo>
                  <a:pt x="51" y="1078"/>
                </a:lnTo>
                <a:lnTo>
                  <a:pt x="58" y="1076"/>
                </a:lnTo>
                <a:lnTo>
                  <a:pt x="61" y="1076"/>
                </a:lnTo>
                <a:lnTo>
                  <a:pt x="74" y="1072"/>
                </a:lnTo>
                <a:lnTo>
                  <a:pt x="86" y="1069"/>
                </a:lnTo>
                <a:lnTo>
                  <a:pt x="88" y="1069"/>
                </a:lnTo>
                <a:lnTo>
                  <a:pt x="89" y="1069"/>
                </a:lnTo>
                <a:lnTo>
                  <a:pt x="90" y="1068"/>
                </a:lnTo>
                <a:lnTo>
                  <a:pt x="88" y="1067"/>
                </a:lnTo>
                <a:lnTo>
                  <a:pt x="82" y="1068"/>
                </a:lnTo>
                <a:lnTo>
                  <a:pt x="77" y="1069"/>
                </a:lnTo>
                <a:lnTo>
                  <a:pt x="64" y="1071"/>
                </a:lnTo>
                <a:lnTo>
                  <a:pt x="49" y="1074"/>
                </a:lnTo>
                <a:lnTo>
                  <a:pt x="52" y="1074"/>
                </a:lnTo>
                <a:lnTo>
                  <a:pt x="49" y="1074"/>
                </a:lnTo>
                <a:close/>
                <a:moveTo>
                  <a:pt x="212" y="1036"/>
                </a:moveTo>
                <a:lnTo>
                  <a:pt x="217" y="1037"/>
                </a:lnTo>
                <a:lnTo>
                  <a:pt x="223" y="1036"/>
                </a:lnTo>
                <a:lnTo>
                  <a:pt x="228" y="1035"/>
                </a:lnTo>
                <a:lnTo>
                  <a:pt x="232" y="1032"/>
                </a:lnTo>
                <a:lnTo>
                  <a:pt x="225" y="1031"/>
                </a:lnTo>
                <a:lnTo>
                  <a:pt x="221" y="1032"/>
                </a:lnTo>
                <a:lnTo>
                  <a:pt x="216" y="1035"/>
                </a:lnTo>
                <a:lnTo>
                  <a:pt x="212" y="1036"/>
                </a:lnTo>
                <a:close/>
                <a:moveTo>
                  <a:pt x="246" y="1029"/>
                </a:moveTo>
                <a:lnTo>
                  <a:pt x="253" y="1028"/>
                </a:lnTo>
                <a:lnTo>
                  <a:pt x="261" y="1027"/>
                </a:lnTo>
                <a:lnTo>
                  <a:pt x="267" y="1024"/>
                </a:lnTo>
                <a:lnTo>
                  <a:pt x="272" y="1021"/>
                </a:lnTo>
                <a:lnTo>
                  <a:pt x="264" y="1022"/>
                </a:lnTo>
                <a:lnTo>
                  <a:pt x="257" y="1023"/>
                </a:lnTo>
                <a:lnTo>
                  <a:pt x="252" y="1026"/>
                </a:lnTo>
                <a:lnTo>
                  <a:pt x="246" y="1029"/>
                </a:lnTo>
                <a:close/>
                <a:moveTo>
                  <a:pt x="233" y="473"/>
                </a:moveTo>
                <a:lnTo>
                  <a:pt x="237" y="473"/>
                </a:lnTo>
                <a:lnTo>
                  <a:pt x="240" y="471"/>
                </a:lnTo>
                <a:lnTo>
                  <a:pt x="240" y="470"/>
                </a:lnTo>
                <a:lnTo>
                  <a:pt x="239" y="468"/>
                </a:lnTo>
                <a:lnTo>
                  <a:pt x="237" y="470"/>
                </a:lnTo>
                <a:lnTo>
                  <a:pt x="234" y="470"/>
                </a:lnTo>
                <a:lnTo>
                  <a:pt x="230" y="471"/>
                </a:lnTo>
                <a:lnTo>
                  <a:pt x="228" y="472"/>
                </a:lnTo>
                <a:lnTo>
                  <a:pt x="217" y="474"/>
                </a:lnTo>
                <a:lnTo>
                  <a:pt x="209" y="475"/>
                </a:lnTo>
                <a:lnTo>
                  <a:pt x="200" y="479"/>
                </a:lnTo>
                <a:lnTo>
                  <a:pt x="191" y="481"/>
                </a:lnTo>
                <a:lnTo>
                  <a:pt x="182" y="484"/>
                </a:lnTo>
                <a:lnTo>
                  <a:pt x="174" y="488"/>
                </a:lnTo>
                <a:lnTo>
                  <a:pt x="189" y="484"/>
                </a:lnTo>
                <a:lnTo>
                  <a:pt x="204" y="480"/>
                </a:lnTo>
                <a:lnTo>
                  <a:pt x="219" y="476"/>
                </a:lnTo>
                <a:lnTo>
                  <a:pt x="233" y="473"/>
                </a:lnTo>
                <a:close/>
                <a:moveTo>
                  <a:pt x="52" y="516"/>
                </a:moveTo>
                <a:lnTo>
                  <a:pt x="65" y="514"/>
                </a:lnTo>
                <a:lnTo>
                  <a:pt x="77" y="512"/>
                </a:lnTo>
                <a:lnTo>
                  <a:pt x="89" y="507"/>
                </a:lnTo>
                <a:lnTo>
                  <a:pt x="100" y="503"/>
                </a:lnTo>
                <a:lnTo>
                  <a:pt x="89" y="506"/>
                </a:lnTo>
                <a:lnTo>
                  <a:pt x="77" y="508"/>
                </a:lnTo>
                <a:lnTo>
                  <a:pt x="67" y="511"/>
                </a:lnTo>
                <a:lnTo>
                  <a:pt x="56" y="513"/>
                </a:lnTo>
                <a:lnTo>
                  <a:pt x="49" y="515"/>
                </a:lnTo>
                <a:lnTo>
                  <a:pt x="42" y="517"/>
                </a:lnTo>
                <a:lnTo>
                  <a:pt x="42" y="518"/>
                </a:lnTo>
                <a:lnTo>
                  <a:pt x="43" y="518"/>
                </a:lnTo>
                <a:lnTo>
                  <a:pt x="44" y="518"/>
                </a:lnTo>
                <a:lnTo>
                  <a:pt x="46" y="518"/>
                </a:lnTo>
                <a:lnTo>
                  <a:pt x="50" y="517"/>
                </a:lnTo>
                <a:lnTo>
                  <a:pt x="52" y="516"/>
                </a:lnTo>
                <a:lnTo>
                  <a:pt x="60" y="516"/>
                </a:lnTo>
                <a:lnTo>
                  <a:pt x="58" y="516"/>
                </a:lnTo>
                <a:lnTo>
                  <a:pt x="53" y="517"/>
                </a:lnTo>
                <a:lnTo>
                  <a:pt x="52" y="516"/>
                </a:lnTo>
                <a:close/>
                <a:moveTo>
                  <a:pt x="432" y="88"/>
                </a:moveTo>
                <a:lnTo>
                  <a:pt x="435" y="88"/>
                </a:lnTo>
                <a:lnTo>
                  <a:pt x="437" y="88"/>
                </a:lnTo>
                <a:lnTo>
                  <a:pt x="435" y="86"/>
                </a:lnTo>
                <a:lnTo>
                  <a:pt x="432" y="88"/>
                </a:lnTo>
                <a:lnTo>
                  <a:pt x="432" y="88"/>
                </a:lnTo>
                <a:lnTo>
                  <a:pt x="432" y="88"/>
                </a:lnTo>
                <a:close/>
                <a:moveTo>
                  <a:pt x="444" y="86"/>
                </a:moveTo>
                <a:lnTo>
                  <a:pt x="455" y="84"/>
                </a:lnTo>
                <a:lnTo>
                  <a:pt x="467" y="81"/>
                </a:lnTo>
                <a:lnTo>
                  <a:pt x="479" y="78"/>
                </a:lnTo>
                <a:lnTo>
                  <a:pt x="491" y="75"/>
                </a:lnTo>
                <a:lnTo>
                  <a:pt x="487" y="73"/>
                </a:lnTo>
                <a:lnTo>
                  <a:pt x="485" y="73"/>
                </a:lnTo>
                <a:lnTo>
                  <a:pt x="483" y="74"/>
                </a:lnTo>
                <a:lnTo>
                  <a:pt x="479" y="75"/>
                </a:lnTo>
                <a:lnTo>
                  <a:pt x="472" y="76"/>
                </a:lnTo>
                <a:lnTo>
                  <a:pt x="467" y="77"/>
                </a:lnTo>
                <a:lnTo>
                  <a:pt x="454" y="81"/>
                </a:lnTo>
                <a:lnTo>
                  <a:pt x="442" y="84"/>
                </a:lnTo>
                <a:lnTo>
                  <a:pt x="443" y="85"/>
                </a:lnTo>
                <a:lnTo>
                  <a:pt x="444" y="86"/>
                </a:lnTo>
                <a:lnTo>
                  <a:pt x="450" y="85"/>
                </a:lnTo>
                <a:lnTo>
                  <a:pt x="444" y="86"/>
                </a:lnTo>
                <a:close/>
                <a:moveTo>
                  <a:pt x="1885" y="739"/>
                </a:moveTo>
                <a:lnTo>
                  <a:pt x="1886" y="740"/>
                </a:lnTo>
                <a:lnTo>
                  <a:pt x="1887" y="740"/>
                </a:lnTo>
                <a:lnTo>
                  <a:pt x="1887" y="740"/>
                </a:lnTo>
                <a:lnTo>
                  <a:pt x="1888" y="739"/>
                </a:lnTo>
                <a:lnTo>
                  <a:pt x="1887" y="739"/>
                </a:lnTo>
                <a:lnTo>
                  <a:pt x="1885" y="739"/>
                </a:lnTo>
                <a:lnTo>
                  <a:pt x="1885" y="739"/>
                </a:lnTo>
                <a:lnTo>
                  <a:pt x="1885" y="739"/>
                </a:lnTo>
                <a:close/>
                <a:moveTo>
                  <a:pt x="1894" y="737"/>
                </a:moveTo>
                <a:lnTo>
                  <a:pt x="1896" y="738"/>
                </a:lnTo>
                <a:lnTo>
                  <a:pt x="1898" y="737"/>
                </a:lnTo>
                <a:lnTo>
                  <a:pt x="1896" y="736"/>
                </a:lnTo>
                <a:lnTo>
                  <a:pt x="1894" y="737"/>
                </a:lnTo>
                <a:lnTo>
                  <a:pt x="1894" y="737"/>
                </a:lnTo>
                <a:lnTo>
                  <a:pt x="1894" y="737"/>
                </a:lnTo>
                <a:close/>
                <a:moveTo>
                  <a:pt x="1874" y="740"/>
                </a:moveTo>
                <a:lnTo>
                  <a:pt x="1873" y="741"/>
                </a:lnTo>
                <a:lnTo>
                  <a:pt x="1872" y="741"/>
                </a:lnTo>
                <a:lnTo>
                  <a:pt x="1877" y="742"/>
                </a:lnTo>
                <a:lnTo>
                  <a:pt x="1880" y="741"/>
                </a:lnTo>
                <a:lnTo>
                  <a:pt x="1877" y="740"/>
                </a:lnTo>
                <a:lnTo>
                  <a:pt x="1874" y="740"/>
                </a:lnTo>
                <a:lnTo>
                  <a:pt x="1874" y="740"/>
                </a:lnTo>
                <a:lnTo>
                  <a:pt x="1874" y="740"/>
                </a:lnTo>
                <a:close/>
                <a:moveTo>
                  <a:pt x="1872" y="183"/>
                </a:moveTo>
                <a:lnTo>
                  <a:pt x="1867" y="183"/>
                </a:lnTo>
                <a:lnTo>
                  <a:pt x="1861" y="184"/>
                </a:lnTo>
                <a:lnTo>
                  <a:pt x="1857" y="185"/>
                </a:lnTo>
                <a:lnTo>
                  <a:pt x="1854" y="188"/>
                </a:lnTo>
                <a:lnTo>
                  <a:pt x="1860" y="188"/>
                </a:lnTo>
                <a:lnTo>
                  <a:pt x="1864" y="186"/>
                </a:lnTo>
                <a:lnTo>
                  <a:pt x="1869" y="185"/>
                </a:lnTo>
                <a:lnTo>
                  <a:pt x="1872" y="183"/>
                </a:lnTo>
                <a:close/>
                <a:moveTo>
                  <a:pt x="1663" y="239"/>
                </a:moveTo>
                <a:lnTo>
                  <a:pt x="1653" y="240"/>
                </a:lnTo>
                <a:lnTo>
                  <a:pt x="1645" y="241"/>
                </a:lnTo>
                <a:lnTo>
                  <a:pt x="1637" y="244"/>
                </a:lnTo>
                <a:lnTo>
                  <a:pt x="1630" y="248"/>
                </a:lnTo>
                <a:lnTo>
                  <a:pt x="1646" y="243"/>
                </a:lnTo>
                <a:lnTo>
                  <a:pt x="1663" y="239"/>
                </a:lnTo>
                <a:close/>
                <a:moveTo>
                  <a:pt x="1942" y="181"/>
                </a:moveTo>
                <a:lnTo>
                  <a:pt x="1963" y="176"/>
                </a:lnTo>
                <a:lnTo>
                  <a:pt x="1985" y="171"/>
                </a:lnTo>
                <a:lnTo>
                  <a:pt x="2005" y="165"/>
                </a:lnTo>
                <a:lnTo>
                  <a:pt x="2027" y="159"/>
                </a:lnTo>
                <a:lnTo>
                  <a:pt x="2025" y="158"/>
                </a:lnTo>
                <a:lnTo>
                  <a:pt x="2024" y="157"/>
                </a:lnTo>
                <a:lnTo>
                  <a:pt x="2021" y="158"/>
                </a:lnTo>
                <a:lnTo>
                  <a:pt x="2019" y="158"/>
                </a:lnTo>
                <a:lnTo>
                  <a:pt x="2013" y="160"/>
                </a:lnTo>
                <a:lnTo>
                  <a:pt x="2009" y="160"/>
                </a:lnTo>
                <a:lnTo>
                  <a:pt x="1997" y="164"/>
                </a:lnTo>
                <a:lnTo>
                  <a:pt x="1986" y="167"/>
                </a:lnTo>
                <a:lnTo>
                  <a:pt x="1974" y="171"/>
                </a:lnTo>
                <a:lnTo>
                  <a:pt x="1962" y="173"/>
                </a:lnTo>
                <a:lnTo>
                  <a:pt x="1952" y="176"/>
                </a:lnTo>
                <a:lnTo>
                  <a:pt x="1941" y="179"/>
                </a:lnTo>
                <a:lnTo>
                  <a:pt x="1941" y="180"/>
                </a:lnTo>
                <a:lnTo>
                  <a:pt x="1942" y="181"/>
                </a:lnTo>
                <a:lnTo>
                  <a:pt x="1954" y="179"/>
                </a:lnTo>
                <a:lnTo>
                  <a:pt x="1953" y="179"/>
                </a:lnTo>
                <a:lnTo>
                  <a:pt x="1946" y="180"/>
                </a:lnTo>
                <a:lnTo>
                  <a:pt x="1942" y="181"/>
                </a:lnTo>
                <a:close/>
                <a:moveTo>
                  <a:pt x="1005" y="1138"/>
                </a:moveTo>
                <a:lnTo>
                  <a:pt x="1005" y="1138"/>
                </a:lnTo>
                <a:lnTo>
                  <a:pt x="1006" y="1138"/>
                </a:lnTo>
                <a:lnTo>
                  <a:pt x="1005" y="1138"/>
                </a:lnTo>
                <a:lnTo>
                  <a:pt x="1005" y="1138"/>
                </a:lnTo>
                <a:close/>
                <a:moveTo>
                  <a:pt x="1083" y="1077"/>
                </a:moveTo>
                <a:lnTo>
                  <a:pt x="1098" y="1074"/>
                </a:lnTo>
                <a:lnTo>
                  <a:pt x="1112" y="1071"/>
                </a:lnTo>
                <a:lnTo>
                  <a:pt x="1126" y="1067"/>
                </a:lnTo>
                <a:lnTo>
                  <a:pt x="1139" y="1062"/>
                </a:lnTo>
                <a:lnTo>
                  <a:pt x="1128" y="1064"/>
                </a:lnTo>
                <a:lnTo>
                  <a:pt x="1117" y="1067"/>
                </a:lnTo>
                <a:lnTo>
                  <a:pt x="1105" y="1069"/>
                </a:lnTo>
                <a:lnTo>
                  <a:pt x="1094" y="1072"/>
                </a:lnTo>
                <a:lnTo>
                  <a:pt x="1085" y="1073"/>
                </a:lnTo>
                <a:lnTo>
                  <a:pt x="1076" y="1076"/>
                </a:lnTo>
                <a:lnTo>
                  <a:pt x="1074" y="1077"/>
                </a:lnTo>
                <a:lnTo>
                  <a:pt x="1073" y="1078"/>
                </a:lnTo>
                <a:lnTo>
                  <a:pt x="1074" y="1078"/>
                </a:lnTo>
                <a:lnTo>
                  <a:pt x="1076" y="1079"/>
                </a:lnTo>
                <a:lnTo>
                  <a:pt x="1080" y="1078"/>
                </a:lnTo>
                <a:lnTo>
                  <a:pt x="1083" y="1077"/>
                </a:lnTo>
                <a:lnTo>
                  <a:pt x="1091" y="1076"/>
                </a:lnTo>
                <a:lnTo>
                  <a:pt x="1090" y="1077"/>
                </a:lnTo>
                <a:lnTo>
                  <a:pt x="1085" y="1077"/>
                </a:lnTo>
                <a:lnTo>
                  <a:pt x="1083" y="1077"/>
                </a:lnTo>
                <a:close/>
                <a:moveTo>
                  <a:pt x="1444" y="1132"/>
                </a:moveTo>
                <a:lnTo>
                  <a:pt x="1443" y="1132"/>
                </a:lnTo>
                <a:lnTo>
                  <a:pt x="1443" y="1134"/>
                </a:lnTo>
                <a:lnTo>
                  <a:pt x="1444" y="1134"/>
                </a:lnTo>
                <a:lnTo>
                  <a:pt x="1448" y="1134"/>
                </a:lnTo>
                <a:lnTo>
                  <a:pt x="1449" y="1134"/>
                </a:lnTo>
                <a:lnTo>
                  <a:pt x="1449" y="1134"/>
                </a:lnTo>
                <a:lnTo>
                  <a:pt x="1449" y="1132"/>
                </a:lnTo>
                <a:lnTo>
                  <a:pt x="1449" y="1132"/>
                </a:lnTo>
                <a:lnTo>
                  <a:pt x="1447" y="1131"/>
                </a:lnTo>
                <a:lnTo>
                  <a:pt x="1444" y="1132"/>
                </a:lnTo>
                <a:lnTo>
                  <a:pt x="1444" y="1132"/>
                </a:lnTo>
                <a:lnTo>
                  <a:pt x="1444" y="1132"/>
                </a:lnTo>
                <a:close/>
                <a:moveTo>
                  <a:pt x="1449" y="1134"/>
                </a:moveTo>
                <a:lnTo>
                  <a:pt x="1449" y="1134"/>
                </a:lnTo>
                <a:lnTo>
                  <a:pt x="1449" y="1134"/>
                </a:lnTo>
                <a:lnTo>
                  <a:pt x="1449" y="1134"/>
                </a:lnTo>
                <a:lnTo>
                  <a:pt x="1449" y="1134"/>
                </a:lnTo>
                <a:close/>
                <a:moveTo>
                  <a:pt x="1259" y="1031"/>
                </a:moveTo>
                <a:lnTo>
                  <a:pt x="1243" y="1035"/>
                </a:lnTo>
                <a:lnTo>
                  <a:pt x="1226" y="1039"/>
                </a:lnTo>
                <a:lnTo>
                  <a:pt x="1210" y="1044"/>
                </a:lnTo>
                <a:lnTo>
                  <a:pt x="1194" y="1047"/>
                </a:lnTo>
                <a:lnTo>
                  <a:pt x="1195" y="1048"/>
                </a:lnTo>
                <a:lnTo>
                  <a:pt x="1197" y="1049"/>
                </a:lnTo>
                <a:lnTo>
                  <a:pt x="1200" y="1049"/>
                </a:lnTo>
                <a:lnTo>
                  <a:pt x="1202" y="1048"/>
                </a:lnTo>
                <a:lnTo>
                  <a:pt x="1206" y="1047"/>
                </a:lnTo>
                <a:lnTo>
                  <a:pt x="1211" y="1046"/>
                </a:lnTo>
                <a:lnTo>
                  <a:pt x="1219" y="1044"/>
                </a:lnTo>
                <a:lnTo>
                  <a:pt x="1227" y="1042"/>
                </a:lnTo>
                <a:lnTo>
                  <a:pt x="1236" y="1040"/>
                </a:lnTo>
                <a:lnTo>
                  <a:pt x="1245" y="1038"/>
                </a:lnTo>
                <a:lnTo>
                  <a:pt x="1253" y="1036"/>
                </a:lnTo>
                <a:lnTo>
                  <a:pt x="1262" y="1034"/>
                </a:lnTo>
                <a:lnTo>
                  <a:pt x="1261" y="1032"/>
                </a:lnTo>
                <a:lnTo>
                  <a:pt x="1259" y="1031"/>
                </a:lnTo>
                <a:lnTo>
                  <a:pt x="1250" y="1034"/>
                </a:lnTo>
                <a:lnTo>
                  <a:pt x="1251" y="1034"/>
                </a:lnTo>
                <a:lnTo>
                  <a:pt x="1256" y="1032"/>
                </a:lnTo>
                <a:lnTo>
                  <a:pt x="1259" y="1031"/>
                </a:lnTo>
                <a:close/>
                <a:moveTo>
                  <a:pt x="1828" y="0"/>
                </a:moveTo>
                <a:lnTo>
                  <a:pt x="1827" y="0"/>
                </a:lnTo>
                <a:lnTo>
                  <a:pt x="1824" y="0"/>
                </a:lnTo>
                <a:lnTo>
                  <a:pt x="1827" y="1"/>
                </a:lnTo>
                <a:lnTo>
                  <a:pt x="1828" y="0"/>
                </a:lnTo>
                <a:close/>
                <a:moveTo>
                  <a:pt x="35" y="518"/>
                </a:moveTo>
                <a:lnTo>
                  <a:pt x="26" y="521"/>
                </a:lnTo>
                <a:lnTo>
                  <a:pt x="16" y="523"/>
                </a:lnTo>
                <a:lnTo>
                  <a:pt x="11" y="524"/>
                </a:lnTo>
                <a:lnTo>
                  <a:pt x="7" y="525"/>
                </a:lnTo>
                <a:lnTo>
                  <a:pt x="3" y="525"/>
                </a:lnTo>
                <a:lnTo>
                  <a:pt x="2" y="526"/>
                </a:lnTo>
                <a:lnTo>
                  <a:pt x="1" y="529"/>
                </a:lnTo>
                <a:lnTo>
                  <a:pt x="1" y="531"/>
                </a:lnTo>
                <a:lnTo>
                  <a:pt x="10" y="529"/>
                </a:lnTo>
                <a:lnTo>
                  <a:pt x="19" y="526"/>
                </a:lnTo>
                <a:lnTo>
                  <a:pt x="24" y="525"/>
                </a:lnTo>
                <a:lnTo>
                  <a:pt x="28" y="523"/>
                </a:lnTo>
                <a:lnTo>
                  <a:pt x="32" y="521"/>
                </a:lnTo>
                <a:lnTo>
                  <a:pt x="35" y="518"/>
                </a:lnTo>
                <a:lnTo>
                  <a:pt x="28" y="522"/>
                </a:lnTo>
                <a:lnTo>
                  <a:pt x="35" y="518"/>
                </a:lnTo>
                <a:close/>
                <a:moveTo>
                  <a:pt x="41" y="1078"/>
                </a:moveTo>
                <a:lnTo>
                  <a:pt x="30" y="1080"/>
                </a:lnTo>
                <a:lnTo>
                  <a:pt x="17" y="1082"/>
                </a:lnTo>
                <a:lnTo>
                  <a:pt x="13" y="1084"/>
                </a:lnTo>
                <a:lnTo>
                  <a:pt x="8" y="1085"/>
                </a:lnTo>
                <a:lnTo>
                  <a:pt x="6" y="1085"/>
                </a:lnTo>
                <a:lnTo>
                  <a:pt x="3" y="1086"/>
                </a:lnTo>
                <a:lnTo>
                  <a:pt x="1" y="1087"/>
                </a:lnTo>
                <a:lnTo>
                  <a:pt x="1" y="1088"/>
                </a:lnTo>
                <a:lnTo>
                  <a:pt x="1" y="1089"/>
                </a:lnTo>
                <a:lnTo>
                  <a:pt x="1" y="1092"/>
                </a:lnTo>
                <a:lnTo>
                  <a:pt x="11" y="1088"/>
                </a:lnTo>
                <a:lnTo>
                  <a:pt x="22" y="1086"/>
                </a:lnTo>
                <a:lnTo>
                  <a:pt x="32" y="1082"/>
                </a:lnTo>
                <a:lnTo>
                  <a:pt x="41" y="1078"/>
                </a:lnTo>
                <a:lnTo>
                  <a:pt x="30" y="1081"/>
                </a:lnTo>
                <a:lnTo>
                  <a:pt x="41" y="1078"/>
                </a:lnTo>
                <a:close/>
                <a:moveTo>
                  <a:pt x="2063" y="1106"/>
                </a:moveTo>
                <a:lnTo>
                  <a:pt x="2063" y="1104"/>
                </a:lnTo>
                <a:lnTo>
                  <a:pt x="2063" y="1102"/>
                </a:lnTo>
                <a:lnTo>
                  <a:pt x="2044" y="1106"/>
                </a:lnTo>
                <a:lnTo>
                  <a:pt x="2026" y="1111"/>
                </a:lnTo>
                <a:lnTo>
                  <a:pt x="2007" y="1115"/>
                </a:lnTo>
                <a:lnTo>
                  <a:pt x="1987" y="1121"/>
                </a:lnTo>
                <a:lnTo>
                  <a:pt x="2007" y="1121"/>
                </a:lnTo>
                <a:lnTo>
                  <a:pt x="2027" y="1120"/>
                </a:lnTo>
                <a:lnTo>
                  <a:pt x="2037" y="1119"/>
                </a:lnTo>
                <a:lnTo>
                  <a:pt x="2046" y="1117"/>
                </a:lnTo>
                <a:lnTo>
                  <a:pt x="2055" y="1112"/>
                </a:lnTo>
                <a:lnTo>
                  <a:pt x="2063" y="1106"/>
                </a:lnTo>
                <a:lnTo>
                  <a:pt x="2061" y="1107"/>
                </a:lnTo>
                <a:lnTo>
                  <a:pt x="2057" y="1111"/>
                </a:lnTo>
                <a:lnTo>
                  <a:pt x="2057" y="1112"/>
                </a:lnTo>
                <a:lnTo>
                  <a:pt x="2063" y="1106"/>
                </a:lnTo>
                <a:close/>
                <a:moveTo>
                  <a:pt x="984" y="60"/>
                </a:moveTo>
                <a:lnTo>
                  <a:pt x="979" y="61"/>
                </a:lnTo>
                <a:lnTo>
                  <a:pt x="974" y="63"/>
                </a:lnTo>
                <a:lnTo>
                  <a:pt x="962" y="65"/>
                </a:lnTo>
                <a:lnTo>
                  <a:pt x="950" y="68"/>
                </a:lnTo>
                <a:lnTo>
                  <a:pt x="939" y="71"/>
                </a:lnTo>
                <a:lnTo>
                  <a:pt x="928" y="74"/>
                </a:lnTo>
                <a:lnTo>
                  <a:pt x="916" y="76"/>
                </a:lnTo>
                <a:lnTo>
                  <a:pt x="905" y="78"/>
                </a:lnTo>
                <a:lnTo>
                  <a:pt x="900" y="80"/>
                </a:lnTo>
                <a:lnTo>
                  <a:pt x="896" y="81"/>
                </a:lnTo>
                <a:lnTo>
                  <a:pt x="891" y="81"/>
                </a:lnTo>
                <a:lnTo>
                  <a:pt x="887" y="80"/>
                </a:lnTo>
                <a:lnTo>
                  <a:pt x="908" y="74"/>
                </a:lnTo>
                <a:lnTo>
                  <a:pt x="930" y="68"/>
                </a:lnTo>
                <a:lnTo>
                  <a:pt x="951" y="64"/>
                </a:lnTo>
                <a:lnTo>
                  <a:pt x="973" y="58"/>
                </a:lnTo>
                <a:lnTo>
                  <a:pt x="984" y="60"/>
                </a:lnTo>
                <a:close/>
                <a:moveTo>
                  <a:pt x="875" y="38"/>
                </a:moveTo>
                <a:lnTo>
                  <a:pt x="865" y="41"/>
                </a:lnTo>
                <a:lnTo>
                  <a:pt x="855" y="43"/>
                </a:lnTo>
                <a:lnTo>
                  <a:pt x="846" y="46"/>
                </a:lnTo>
                <a:lnTo>
                  <a:pt x="835" y="48"/>
                </a:lnTo>
                <a:lnTo>
                  <a:pt x="811" y="55"/>
                </a:lnTo>
                <a:lnTo>
                  <a:pt x="789" y="60"/>
                </a:lnTo>
                <a:lnTo>
                  <a:pt x="765" y="65"/>
                </a:lnTo>
                <a:lnTo>
                  <a:pt x="741" y="71"/>
                </a:lnTo>
                <a:lnTo>
                  <a:pt x="730" y="74"/>
                </a:lnTo>
                <a:lnTo>
                  <a:pt x="717" y="76"/>
                </a:lnTo>
                <a:lnTo>
                  <a:pt x="706" y="80"/>
                </a:lnTo>
                <a:lnTo>
                  <a:pt x="694" y="83"/>
                </a:lnTo>
                <a:lnTo>
                  <a:pt x="684" y="86"/>
                </a:lnTo>
                <a:lnTo>
                  <a:pt x="673" y="90"/>
                </a:lnTo>
                <a:lnTo>
                  <a:pt x="667" y="91"/>
                </a:lnTo>
                <a:lnTo>
                  <a:pt x="661" y="91"/>
                </a:lnTo>
                <a:lnTo>
                  <a:pt x="656" y="90"/>
                </a:lnTo>
                <a:lnTo>
                  <a:pt x="650" y="89"/>
                </a:lnTo>
                <a:lnTo>
                  <a:pt x="675" y="83"/>
                </a:lnTo>
                <a:lnTo>
                  <a:pt x="699" y="76"/>
                </a:lnTo>
                <a:lnTo>
                  <a:pt x="724" y="69"/>
                </a:lnTo>
                <a:lnTo>
                  <a:pt x="748" y="63"/>
                </a:lnTo>
                <a:lnTo>
                  <a:pt x="773" y="57"/>
                </a:lnTo>
                <a:lnTo>
                  <a:pt x="797" y="50"/>
                </a:lnTo>
                <a:lnTo>
                  <a:pt x="822" y="43"/>
                </a:lnTo>
                <a:lnTo>
                  <a:pt x="846" y="38"/>
                </a:lnTo>
                <a:lnTo>
                  <a:pt x="857" y="34"/>
                </a:lnTo>
                <a:lnTo>
                  <a:pt x="875" y="38"/>
                </a:lnTo>
                <a:close/>
                <a:moveTo>
                  <a:pt x="1874" y="1120"/>
                </a:moveTo>
                <a:lnTo>
                  <a:pt x="1894" y="1121"/>
                </a:lnTo>
                <a:lnTo>
                  <a:pt x="1913" y="1121"/>
                </a:lnTo>
                <a:lnTo>
                  <a:pt x="1934" y="1121"/>
                </a:lnTo>
                <a:lnTo>
                  <a:pt x="1953" y="1119"/>
                </a:lnTo>
                <a:lnTo>
                  <a:pt x="1971" y="1115"/>
                </a:lnTo>
                <a:lnTo>
                  <a:pt x="1988" y="1111"/>
                </a:lnTo>
                <a:lnTo>
                  <a:pt x="2005" y="1106"/>
                </a:lnTo>
                <a:lnTo>
                  <a:pt x="2022" y="1101"/>
                </a:lnTo>
                <a:lnTo>
                  <a:pt x="2032" y="1098"/>
                </a:lnTo>
                <a:lnTo>
                  <a:pt x="2042" y="1097"/>
                </a:lnTo>
                <a:lnTo>
                  <a:pt x="2051" y="1095"/>
                </a:lnTo>
                <a:lnTo>
                  <a:pt x="2061" y="1092"/>
                </a:lnTo>
                <a:lnTo>
                  <a:pt x="2063" y="1090"/>
                </a:lnTo>
                <a:lnTo>
                  <a:pt x="2063" y="1090"/>
                </a:lnTo>
                <a:lnTo>
                  <a:pt x="2063" y="1089"/>
                </a:lnTo>
                <a:lnTo>
                  <a:pt x="2061" y="1089"/>
                </a:lnTo>
                <a:lnTo>
                  <a:pt x="2055" y="1088"/>
                </a:lnTo>
                <a:lnTo>
                  <a:pt x="2050" y="1089"/>
                </a:lnTo>
                <a:lnTo>
                  <a:pt x="2043" y="1090"/>
                </a:lnTo>
                <a:lnTo>
                  <a:pt x="2035" y="1093"/>
                </a:lnTo>
                <a:lnTo>
                  <a:pt x="2020" y="1096"/>
                </a:lnTo>
                <a:lnTo>
                  <a:pt x="2004" y="1101"/>
                </a:lnTo>
                <a:lnTo>
                  <a:pt x="1995" y="1102"/>
                </a:lnTo>
                <a:lnTo>
                  <a:pt x="1987" y="1103"/>
                </a:lnTo>
                <a:lnTo>
                  <a:pt x="1978" y="1104"/>
                </a:lnTo>
                <a:lnTo>
                  <a:pt x="1969" y="1104"/>
                </a:lnTo>
                <a:lnTo>
                  <a:pt x="1981" y="1101"/>
                </a:lnTo>
                <a:lnTo>
                  <a:pt x="1994" y="1098"/>
                </a:lnTo>
                <a:lnTo>
                  <a:pt x="2007" y="1095"/>
                </a:lnTo>
                <a:lnTo>
                  <a:pt x="2019" y="1090"/>
                </a:lnTo>
                <a:lnTo>
                  <a:pt x="2030" y="1088"/>
                </a:lnTo>
                <a:lnTo>
                  <a:pt x="2042" y="1085"/>
                </a:lnTo>
                <a:lnTo>
                  <a:pt x="2049" y="1082"/>
                </a:lnTo>
                <a:lnTo>
                  <a:pt x="2055" y="1080"/>
                </a:lnTo>
                <a:lnTo>
                  <a:pt x="2059" y="1080"/>
                </a:lnTo>
                <a:lnTo>
                  <a:pt x="2062" y="1079"/>
                </a:lnTo>
                <a:lnTo>
                  <a:pt x="2063" y="1078"/>
                </a:lnTo>
                <a:lnTo>
                  <a:pt x="2063" y="1074"/>
                </a:lnTo>
                <a:lnTo>
                  <a:pt x="2052" y="1076"/>
                </a:lnTo>
                <a:lnTo>
                  <a:pt x="2041" y="1078"/>
                </a:lnTo>
                <a:lnTo>
                  <a:pt x="2029" y="1080"/>
                </a:lnTo>
                <a:lnTo>
                  <a:pt x="2019" y="1084"/>
                </a:lnTo>
                <a:lnTo>
                  <a:pt x="2007" y="1087"/>
                </a:lnTo>
                <a:lnTo>
                  <a:pt x="1995" y="1090"/>
                </a:lnTo>
                <a:lnTo>
                  <a:pt x="1983" y="1093"/>
                </a:lnTo>
                <a:lnTo>
                  <a:pt x="1971" y="1096"/>
                </a:lnTo>
                <a:lnTo>
                  <a:pt x="1947" y="1102"/>
                </a:lnTo>
                <a:lnTo>
                  <a:pt x="1922" y="1107"/>
                </a:lnTo>
                <a:lnTo>
                  <a:pt x="1898" y="1114"/>
                </a:lnTo>
                <a:lnTo>
                  <a:pt x="1874" y="1120"/>
                </a:lnTo>
                <a:lnTo>
                  <a:pt x="1889" y="1120"/>
                </a:lnTo>
                <a:lnTo>
                  <a:pt x="1900" y="1120"/>
                </a:lnTo>
                <a:lnTo>
                  <a:pt x="1905" y="1119"/>
                </a:lnTo>
                <a:lnTo>
                  <a:pt x="1907" y="1118"/>
                </a:lnTo>
                <a:lnTo>
                  <a:pt x="1905" y="1117"/>
                </a:lnTo>
                <a:lnTo>
                  <a:pt x="1898" y="1115"/>
                </a:lnTo>
                <a:lnTo>
                  <a:pt x="1888" y="1117"/>
                </a:lnTo>
                <a:lnTo>
                  <a:pt x="1874" y="1120"/>
                </a:lnTo>
                <a:close/>
                <a:moveTo>
                  <a:pt x="19" y="83"/>
                </a:moveTo>
                <a:lnTo>
                  <a:pt x="42" y="78"/>
                </a:lnTo>
                <a:lnTo>
                  <a:pt x="64" y="73"/>
                </a:lnTo>
                <a:lnTo>
                  <a:pt x="85" y="67"/>
                </a:lnTo>
                <a:lnTo>
                  <a:pt x="107" y="61"/>
                </a:lnTo>
                <a:lnTo>
                  <a:pt x="130" y="56"/>
                </a:lnTo>
                <a:lnTo>
                  <a:pt x="151" y="51"/>
                </a:lnTo>
                <a:lnTo>
                  <a:pt x="173" y="46"/>
                </a:lnTo>
                <a:lnTo>
                  <a:pt x="195" y="40"/>
                </a:lnTo>
                <a:lnTo>
                  <a:pt x="216" y="35"/>
                </a:lnTo>
                <a:lnTo>
                  <a:pt x="238" y="30"/>
                </a:lnTo>
                <a:lnTo>
                  <a:pt x="261" y="25"/>
                </a:lnTo>
                <a:lnTo>
                  <a:pt x="282" y="21"/>
                </a:lnTo>
                <a:lnTo>
                  <a:pt x="291" y="18"/>
                </a:lnTo>
                <a:lnTo>
                  <a:pt x="299" y="16"/>
                </a:lnTo>
                <a:lnTo>
                  <a:pt x="308" y="14"/>
                </a:lnTo>
                <a:lnTo>
                  <a:pt x="316" y="11"/>
                </a:lnTo>
                <a:lnTo>
                  <a:pt x="324" y="10"/>
                </a:lnTo>
                <a:lnTo>
                  <a:pt x="333" y="8"/>
                </a:lnTo>
                <a:lnTo>
                  <a:pt x="341" y="7"/>
                </a:lnTo>
                <a:lnTo>
                  <a:pt x="348" y="2"/>
                </a:lnTo>
                <a:lnTo>
                  <a:pt x="347" y="1"/>
                </a:lnTo>
                <a:lnTo>
                  <a:pt x="345" y="0"/>
                </a:lnTo>
                <a:lnTo>
                  <a:pt x="339" y="0"/>
                </a:lnTo>
                <a:lnTo>
                  <a:pt x="332" y="0"/>
                </a:lnTo>
                <a:lnTo>
                  <a:pt x="321" y="0"/>
                </a:lnTo>
                <a:lnTo>
                  <a:pt x="311" y="1"/>
                </a:lnTo>
                <a:lnTo>
                  <a:pt x="299" y="5"/>
                </a:lnTo>
                <a:lnTo>
                  <a:pt x="289" y="7"/>
                </a:lnTo>
                <a:lnTo>
                  <a:pt x="279" y="10"/>
                </a:lnTo>
                <a:lnTo>
                  <a:pt x="267" y="13"/>
                </a:lnTo>
                <a:lnTo>
                  <a:pt x="246" y="18"/>
                </a:lnTo>
                <a:lnTo>
                  <a:pt x="223" y="23"/>
                </a:lnTo>
                <a:lnTo>
                  <a:pt x="200" y="26"/>
                </a:lnTo>
                <a:lnTo>
                  <a:pt x="178" y="31"/>
                </a:lnTo>
                <a:lnTo>
                  <a:pt x="204" y="23"/>
                </a:lnTo>
                <a:lnTo>
                  <a:pt x="230" y="16"/>
                </a:lnTo>
                <a:lnTo>
                  <a:pt x="255" y="8"/>
                </a:lnTo>
                <a:lnTo>
                  <a:pt x="281" y="0"/>
                </a:lnTo>
                <a:lnTo>
                  <a:pt x="271" y="0"/>
                </a:lnTo>
                <a:lnTo>
                  <a:pt x="262" y="0"/>
                </a:lnTo>
                <a:lnTo>
                  <a:pt x="252" y="0"/>
                </a:lnTo>
                <a:lnTo>
                  <a:pt x="241" y="0"/>
                </a:lnTo>
                <a:lnTo>
                  <a:pt x="232" y="0"/>
                </a:lnTo>
                <a:lnTo>
                  <a:pt x="223" y="0"/>
                </a:lnTo>
                <a:lnTo>
                  <a:pt x="214" y="3"/>
                </a:lnTo>
                <a:lnTo>
                  <a:pt x="205" y="6"/>
                </a:lnTo>
                <a:lnTo>
                  <a:pt x="187" y="11"/>
                </a:lnTo>
                <a:lnTo>
                  <a:pt x="168" y="15"/>
                </a:lnTo>
                <a:lnTo>
                  <a:pt x="149" y="19"/>
                </a:lnTo>
                <a:lnTo>
                  <a:pt x="131" y="24"/>
                </a:lnTo>
                <a:lnTo>
                  <a:pt x="114" y="27"/>
                </a:lnTo>
                <a:lnTo>
                  <a:pt x="98" y="31"/>
                </a:lnTo>
                <a:lnTo>
                  <a:pt x="81" y="35"/>
                </a:lnTo>
                <a:lnTo>
                  <a:pt x="64" y="38"/>
                </a:lnTo>
                <a:lnTo>
                  <a:pt x="58" y="39"/>
                </a:lnTo>
                <a:lnTo>
                  <a:pt x="49" y="40"/>
                </a:lnTo>
                <a:lnTo>
                  <a:pt x="44" y="41"/>
                </a:lnTo>
                <a:lnTo>
                  <a:pt x="41" y="40"/>
                </a:lnTo>
                <a:lnTo>
                  <a:pt x="40" y="40"/>
                </a:lnTo>
                <a:lnTo>
                  <a:pt x="39" y="39"/>
                </a:lnTo>
                <a:lnTo>
                  <a:pt x="39" y="38"/>
                </a:lnTo>
                <a:lnTo>
                  <a:pt x="39" y="36"/>
                </a:lnTo>
                <a:lnTo>
                  <a:pt x="41" y="34"/>
                </a:lnTo>
                <a:lnTo>
                  <a:pt x="44" y="32"/>
                </a:lnTo>
                <a:lnTo>
                  <a:pt x="49" y="31"/>
                </a:lnTo>
                <a:lnTo>
                  <a:pt x="53" y="30"/>
                </a:lnTo>
                <a:lnTo>
                  <a:pt x="63" y="28"/>
                </a:lnTo>
                <a:lnTo>
                  <a:pt x="71" y="28"/>
                </a:lnTo>
                <a:lnTo>
                  <a:pt x="80" y="27"/>
                </a:lnTo>
                <a:lnTo>
                  <a:pt x="90" y="25"/>
                </a:lnTo>
                <a:lnTo>
                  <a:pt x="99" y="23"/>
                </a:lnTo>
                <a:lnTo>
                  <a:pt x="108" y="21"/>
                </a:lnTo>
                <a:lnTo>
                  <a:pt x="117" y="18"/>
                </a:lnTo>
                <a:lnTo>
                  <a:pt x="127" y="16"/>
                </a:lnTo>
                <a:lnTo>
                  <a:pt x="137" y="14"/>
                </a:lnTo>
                <a:lnTo>
                  <a:pt x="147" y="10"/>
                </a:lnTo>
                <a:lnTo>
                  <a:pt x="156" y="8"/>
                </a:lnTo>
                <a:lnTo>
                  <a:pt x="164" y="7"/>
                </a:lnTo>
                <a:lnTo>
                  <a:pt x="168" y="6"/>
                </a:lnTo>
                <a:lnTo>
                  <a:pt x="172" y="3"/>
                </a:lnTo>
                <a:lnTo>
                  <a:pt x="172" y="2"/>
                </a:lnTo>
                <a:lnTo>
                  <a:pt x="171" y="1"/>
                </a:lnTo>
                <a:lnTo>
                  <a:pt x="168" y="1"/>
                </a:lnTo>
                <a:lnTo>
                  <a:pt x="166" y="1"/>
                </a:lnTo>
                <a:lnTo>
                  <a:pt x="162" y="1"/>
                </a:lnTo>
                <a:lnTo>
                  <a:pt x="158" y="1"/>
                </a:lnTo>
                <a:lnTo>
                  <a:pt x="148" y="1"/>
                </a:lnTo>
                <a:lnTo>
                  <a:pt x="137" y="1"/>
                </a:lnTo>
                <a:lnTo>
                  <a:pt x="117" y="1"/>
                </a:lnTo>
                <a:lnTo>
                  <a:pt x="97" y="1"/>
                </a:lnTo>
                <a:lnTo>
                  <a:pt x="76" y="1"/>
                </a:lnTo>
                <a:lnTo>
                  <a:pt x="57" y="1"/>
                </a:lnTo>
                <a:lnTo>
                  <a:pt x="47" y="1"/>
                </a:lnTo>
                <a:lnTo>
                  <a:pt x="35" y="1"/>
                </a:lnTo>
                <a:lnTo>
                  <a:pt x="25" y="1"/>
                </a:lnTo>
                <a:lnTo>
                  <a:pt x="15" y="1"/>
                </a:lnTo>
                <a:lnTo>
                  <a:pt x="9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1" y="7"/>
                </a:lnTo>
                <a:lnTo>
                  <a:pt x="1" y="10"/>
                </a:lnTo>
                <a:lnTo>
                  <a:pt x="2" y="22"/>
                </a:lnTo>
                <a:lnTo>
                  <a:pt x="1" y="32"/>
                </a:lnTo>
                <a:lnTo>
                  <a:pt x="1" y="38"/>
                </a:lnTo>
                <a:lnTo>
                  <a:pt x="2" y="41"/>
                </a:lnTo>
                <a:lnTo>
                  <a:pt x="5" y="41"/>
                </a:lnTo>
                <a:lnTo>
                  <a:pt x="8" y="41"/>
                </a:lnTo>
                <a:lnTo>
                  <a:pt x="14" y="41"/>
                </a:lnTo>
                <a:lnTo>
                  <a:pt x="18" y="42"/>
                </a:lnTo>
                <a:lnTo>
                  <a:pt x="19" y="44"/>
                </a:lnTo>
                <a:lnTo>
                  <a:pt x="19" y="46"/>
                </a:lnTo>
                <a:lnTo>
                  <a:pt x="17" y="48"/>
                </a:lnTo>
                <a:lnTo>
                  <a:pt x="16" y="49"/>
                </a:lnTo>
                <a:lnTo>
                  <a:pt x="8" y="50"/>
                </a:lnTo>
                <a:lnTo>
                  <a:pt x="2" y="51"/>
                </a:lnTo>
                <a:lnTo>
                  <a:pt x="0" y="60"/>
                </a:lnTo>
                <a:lnTo>
                  <a:pt x="1" y="72"/>
                </a:lnTo>
                <a:lnTo>
                  <a:pt x="1" y="77"/>
                </a:lnTo>
                <a:lnTo>
                  <a:pt x="1" y="83"/>
                </a:lnTo>
                <a:lnTo>
                  <a:pt x="1" y="85"/>
                </a:lnTo>
                <a:lnTo>
                  <a:pt x="2" y="86"/>
                </a:lnTo>
                <a:lnTo>
                  <a:pt x="5" y="88"/>
                </a:lnTo>
                <a:lnTo>
                  <a:pt x="7" y="88"/>
                </a:lnTo>
                <a:lnTo>
                  <a:pt x="14" y="85"/>
                </a:lnTo>
                <a:lnTo>
                  <a:pt x="19" y="83"/>
                </a:lnTo>
                <a:lnTo>
                  <a:pt x="47" y="76"/>
                </a:lnTo>
                <a:lnTo>
                  <a:pt x="59" y="74"/>
                </a:lnTo>
                <a:lnTo>
                  <a:pt x="60" y="73"/>
                </a:lnTo>
                <a:lnTo>
                  <a:pt x="53" y="75"/>
                </a:lnTo>
                <a:lnTo>
                  <a:pt x="43" y="77"/>
                </a:lnTo>
                <a:lnTo>
                  <a:pt x="31" y="81"/>
                </a:lnTo>
                <a:lnTo>
                  <a:pt x="23" y="83"/>
                </a:lnTo>
                <a:lnTo>
                  <a:pt x="19" y="83"/>
                </a:lnTo>
                <a:close/>
                <a:moveTo>
                  <a:pt x="346" y="16"/>
                </a:moveTo>
                <a:lnTo>
                  <a:pt x="345" y="15"/>
                </a:lnTo>
                <a:lnTo>
                  <a:pt x="343" y="15"/>
                </a:lnTo>
                <a:lnTo>
                  <a:pt x="345" y="15"/>
                </a:lnTo>
                <a:lnTo>
                  <a:pt x="346" y="16"/>
                </a:lnTo>
                <a:close/>
                <a:moveTo>
                  <a:pt x="137" y="134"/>
                </a:moveTo>
                <a:lnTo>
                  <a:pt x="142" y="133"/>
                </a:lnTo>
                <a:lnTo>
                  <a:pt x="149" y="132"/>
                </a:lnTo>
                <a:lnTo>
                  <a:pt x="153" y="132"/>
                </a:lnTo>
                <a:lnTo>
                  <a:pt x="156" y="131"/>
                </a:lnTo>
                <a:lnTo>
                  <a:pt x="158" y="130"/>
                </a:lnTo>
                <a:lnTo>
                  <a:pt x="159" y="127"/>
                </a:lnTo>
                <a:lnTo>
                  <a:pt x="159" y="124"/>
                </a:lnTo>
                <a:lnTo>
                  <a:pt x="159" y="123"/>
                </a:lnTo>
                <a:lnTo>
                  <a:pt x="159" y="122"/>
                </a:lnTo>
                <a:lnTo>
                  <a:pt x="162" y="121"/>
                </a:lnTo>
                <a:lnTo>
                  <a:pt x="172" y="117"/>
                </a:lnTo>
                <a:lnTo>
                  <a:pt x="181" y="115"/>
                </a:lnTo>
                <a:lnTo>
                  <a:pt x="207" y="107"/>
                </a:lnTo>
                <a:lnTo>
                  <a:pt x="233" y="100"/>
                </a:lnTo>
                <a:lnTo>
                  <a:pt x="259" y="93"/>
                </a:lnTo>
                <a:lnTo>
                  <a:pt x="287" y="85"/>
                </a:lnTo>
                <a:lnTo>
                  <a:pt x="313" y="78"/>
                </a:lnTo>
                <a:lnTo>
                  <a:pt x="339" y="72"/>
                </a:lnTo>
                <a:lnTo>
                  <a:pt x="365" y="65"/>
                </a:lnTo>
                <a:lnTo>
                  <a:pt x="392" y="58"/>
                </a:lnTo>
                <a:lnTo>
                  <a:pt x="418" y="51"/>
                </a:lnTo>
                <a:lnTo>
                  <a:pt x="444" y="44"/>
                </a:lnTo>
                <a:lnTo>
                  <a:pt x="470" y="38"/>
                </a:lnTo>
                <a:lnTo>
                  <a:pt x="496" y="31"/>
                </a:lnTo>
                <a:lnTo>
                  <a:pt x="512" y="27"/>
                </a:lnTo>
                <a:lnTo>
                  <a:pt x="527" y="24"/>
                </a:lnTo>
                <a:lnTo>
                  <a:pt x="542" y="19"/>
                </a:lnTo>
                <a:lnTo>
                  <a:pt x="557" y="16"/>
                </a:lnTo>
                <a:lnTo>
                  <a:pt x="566" y="15"/>
                </a:lnTo>
                <a:lnTo>
                  <a:pt x="577" y="11"/>
                </a:lnTo>
                <a:lnTo>
                  <a:pt x="583" y="10"/>
                </a:lnTo>
                <a:lnTo>
                  <a:pt x="587" y="8"/>
                </a:lnTo>
                <a:lnTo>
                  <a:pt x="591" y="5"/>
                </a:lnTo>
                <a:lnTo>
                  <a:pt x="593" y="0"/>
                </a:lnTo>
                <a:lnTo>
                  <a:pt x="568" y="0"/>
                </a:lnTo>
                <a:lnTo>
                  <a:pt x="544" y="0"/>
                </a:lnTo>
                <a:lnTo>
                  <a:pt x="519" y="0"/>
                </a:lnTo>
                <a:lnTo>
                  <a:pt x="495" y="0"/>
                </a:lnTo>
                <a:lnTo>
                  <a:pt x="483" y="0"/>
                </a:lnTo>
                <a:lnTo>
                  <a:pt x="470" y="0"/>
                </a:lnTo>
                <a:lnTo>
                  <a:pt x="458" y="3"/>
                </a:lnTo>
                <a:lnTo>
                  <a:pt x="446" y="7"/>
                </a:lnTo>
                <a:lnTo>
                  <a:pt x="435" y="10"/>
                </a:lnTo>
                <a:lnTo>
                  <a:pt x="423" y="13"/>
                </a:lnTo>
                <a:lnTo>
                  <a:pt x="411" y="16"/>
                </a:lnTo>
                <a:lnTo>
                  <a:pt x="399" y="19"/>
                </a:lnTo>
                <a:lnTo>
                  <a:pt x="377" y="25"/>
                </a:lnTo>
                <a:lnTo>
                  <a:pt x="353" y="31"/>
                </a:lnTo>
                <a:lnTo>
                  <a:pt x="329" y="38"/>
                </a:lnTo>
                <a:lnTo>
                  <a:pt x="306" y="43"/>
                </a:lnTo>
                <a:lnTo>
                  <a:pt x="282" y="49"/>
                </a:lnTo>
                <a:lnTo>
                  <a:pt x="259" y="55"/>
                </a:lnTo>
                <a:lnTo>
                  <a:pt x="236" y="60"/>
                </a:lnTo>
                <a:lnTo>
                  <a:pt x="212" y="66"/>
                </a:lnTo>
                <a:lnTo>
                  <a:pt x="199" y="69"/>
                </a:lnTo>
                <a:lnTo>
                  <a:pt x="187" y="73"/>
                </a:lnTo>
                <a:lnTo>
                  <a:pt x="173" y="75"/>
                </a:lnTo>
                <a:lnTo>
                  <a:pt x="160" y="78"/>
                </a:lnTo>
                <a:lnTo>
                  <a:pt x="147" y="82"/>
                </a:lnTo>
                <a:lnTo>
                  <a:pt x="134" y="85"/>
                </a:lnTo>
                <a:lnTo>
                  <a:pt x="127" y="86"/>
                </a:lnTo>
                <a:lnTo>
                  <a:pt x="121" y="88"/>
                </a:lnTo>
                <a:lnTo>
                  <a:pt x="115" y="88"/>
                </a:lnTo>
                <a:lnTo>
                  <a:pt x="108" y="88"/>
                </a:lnTo>
                <a:lnTo>
                  <a:pt x="149" y="76"/>
                </a:lnTo>
                <a:lnTo>
                  <a:pt x="191" y="65"/>
                </a:lnTo>
                <a:lnTo>
                  <a:pt x="233" y="53"/>
                </a:lnTo>
                <a:lnTo>
                  <a:pt x="274" y="42"/>
                </a:lnTo>
                <a:lnTo>
                  <a:pt x="296" y="36"/>
                </a:lnTo>
                <a:lnTo>
                  <a:pt x="316" y="32"/>
                </a:lnTo>
                <a:lnTo>
                  <a:pt x="337" y="26"/>
                </a:lnTo>
                <a:lnTo>
                  <a:pt x="357" y="21"/>
                </a:lnTo>
                <a:lnTo>
                  <a:pt x="368" y="18"/>
                </a:lnTo>
                <a:lnTo>
                  <a:pt x="378" y="16"/>
                </a:lnTo>
                <a:lnTo>
                  <a:pt x="389" y="13"/>
                </a:lnTo>
                <a:lnTo>
                  <a:pt x="399" y="10"/>
                </a:lnTo>
                <a:lnTo>
                  <a:pt x="406" y="8"/>
                </a:lnTo>
                <a:lnTo>
                  <a:pt x="414" y="7"/>
                </a:lnTo>
                <a:lnTo>
                  <a:pt x="419" y="7"/>
                </a:lnTo>
                <a:lnTo>
                  <a:pt x="423" y="5"/>
                </a:lnTo>
                <a:lnTo>
                  <a:pt x="423" y="2"/>
                </a:lnTo>
                <a:lnTo>
                  <a:pt x="423" y="1"/>
                </a:lnTo>
                <a:lnTo>
                  <a:pt x="422" y="1"/>
                </a:lnTo>
                <a:lnTo>
                  <a:pt x="420" y="0"/>
                </a:lnTo>
                <a:lnTo>
                  <a:pt x="414" y="0"/>
                </a:lnTo>
                <a:lnTo>
                  <a:pt x="411" y="0"/>
                </a:lnTo>
                <a:lnTo>
                  <a:pt x="399" y="2"/>
                </a:lnTo>
                <a:lnTo>
                  <a:pt x="389" y="5"/>
                </a:lnTo>
                <a:lnTo>
                  <a:pt x="379" y="8"/>
                </a:lnTo>
                <a:lnTo>
                  <a:pt x="369" y="11"/>
                </a:lnTo>
                <a:lnTo>
                  <a:pt x="365" y="13"/>
                </a:lnTo>
                <a:lnTo>
                  <a:pt x="360" y="14"/>
                </a:lnTo>
                <a:lnTo>
                  <a:pt x="357" y="14"/>
                </a:lnTo>
                <a:lnTo>
                  <a:pt x="355" y="14"/>
                </a:lnTo>
                <a:lnTo>
                  <a:pt x="354" y="14"/>
                </a:lnTo>
                <a:lnTo>
                  <a:pt x="354" y="13"/>
                </a:lnTo>
                <a:lnTo>
                  <a:pt x="353" y="15"/>
                </a:lnTo>
                <a:lnTo>
                  <a:pt x="351" y="16"/>
                </a:lnTo>
                <a:lnTo>
                  <a:pt x="348" y="16"/>
                </a:lnTo>
                <a:lnTo>
                  <a:pt x="346" y="17"/>
                </a:lnTo>
                <a:lnTo>
                  <a:pt x="336" y="19"/>
                </a:lnTo>
                <a:lnTo>
                  <a:pt x="326" y="23"/>
                </a:lnTo>
                <a:lnTo>
                  <a:pt x="315" y="25"/>
                </a:lnTo>
                <a:lnTo>
                  <a:pt x="304" y="27"/>
                </a:lnTo>
                <a:lnTo>
                  <a:pt x="290" y="32"/>
                </a:lnTo>
                <a:lnTo>
                  <a:pt x="277" y="35"/>
                </a:lnTo>
                <a:lnTo>
                  <a:pt x="264" y="38"/>
                </a:lnTo>
                <a:lnTo>
                  <a:pt x="252" y="41"/>
                </a:lnTo>
                <a:lnTo>
                  <a:pt x="239" y="44"/>
                </a:lnTo>
                <a:lnTo>
                  <a:pt x="226" y="47"/>
                </a:lnTo>
                <a:lnTo>
                  <a:pt x="214" y="50"/>
                </a:lnTo>
                <a:lnTo>
                  <a:pt x="200" y="53"/>
                </a:lnTo>
                <a:lnTo>
                  <a:pt x="188" y="56"/>
                </a:lnTo>
                <a:lnTo>
                  <a:pt x="175" y="58"/>
                </a:lnTo>
                <a:lnTo>
                  <a:pt x="149" y="63"/>
                </a:lnTo>
                <a:lnTo>
                  <a:pt x="123" y="68"/>
                </a:lnTo>
                <a:lnTo>
                  <a:pt x="97" y="75"/>
                </a:lnTo>
                <a:lnTo>
                  <a:pt x="72" y="82"/>
                </a:lnTo>
                <a:lnTo>
                  <a:pt x="58" y="85"/>
                </a:lnTo>
                <a:lnTo>
                  <a:pt x="46" y="88"/>
                </a:lnTo>
                <a:lnTo>
                  <a:pt x="33" y="91"/>
                </a:lnTo>
                <a:lnTo>
                  <a:pt x="20" y="94"/>
                </a:lnTo>
                <a:lnTo>
                  <a:pt x="14" y="96"/>
                </a:lnTo>
                <a:lnTo>
                  <a:pt x="7" y="97"/>
                </a:lnTo>
                <a:lnTo>
                  <a:pt x="3" y="98"/>
                </a:lnTo>
                <a:lnTo>
                  <a:pt x="1" y="99"/>
                </a:lnTo>
                <a:lnTo>
                  <a:pt x="1" y="101"/>
                </a:lnTo>
                <a:lnTo>
                  <a:pt x="1" y="105"/>
                </a:lnTo>
                <a:lnTo>
                  <a:pt x="0" y="118"/>
                </a:lnTo>
                <a:lnTo>
                  <a:pt x="1" y="132"/>
                </a:lnTo>
                <a:lnTo>
                  <a:pt x="1" y="135"/>
                </a:lnTo>
                <a:lnTo>
                  <a:pt x="1" y="135"/>
                </a:lnTo>
                <a:lnTo>
                  <a:pt x="2" y="135"/>
                </a:lnTo>
                <a:lnTo>
                  <a:pt x="3" y="136"/>
                </a:lnTo>
                <a:lnTo>
                  <a:pt x="8" y="136"/>
                </a:lnTo>
                <a:lnTo>
                  <a:pt x="11" y="136"/>
                </a:lnTo>
                <a:lnTo>
                  <a:pt x="17" y="135"/>
                </a:lnTo>
                <a:lnTo>
                  <a:pt x="23" y="134"/>
                </a:lnTo>
                <a:lnTo>
                  <a:pt x="34" y="131"/>
                </a:lnTo>
                <a:lnTo>
                  <a:pt x="47" y="127"/>
                </a:lnTo>
                <a:lnTo>
                  <a:pt x="61" y="125"/>
                </a:lnTo>
                <a:lnTo>
                  <a:pt x="75" y="122"/>
                </a:lnTo>
                <a:lnTo>
                  <a:pt x="90" y="119"/>
                </a:lnTo>
                <a:lnTo>
                  <a:pt x="105" y="117"/>
                </a:lnTo>
                <a:lnTo>
                  <a:pt x="92" y="122"/>
                </a:lnTo>
                <a:lnTo>
                  <a:pt x="79" y="125"/>
                </a:lnTo>
                <a:lnTo>
                  <a:pt x="65" y="129"/>
                </a:lnTo>
                <a:lnTo>
                  <a:pt x="51" y="132"/>
                </a:lnTo>
                <a:lnTo>
                  <a:pt x="39" y="136"/>
                </a:lnTo>
                <a:lnTo>
                  <a:pt x="27" y="140"/>
                </a:lnTo>
                <a:lnTo>
                  <a:pt x="24" y="140"/>
                </a:lnTo>
                <a:lnTo>
                  <a:pt x="19" y="141"/>
                </a:lnTo>
                <a:lnTo>
                  <a:pt x="18" y="141"/>
                </a:lnTo>
                <a:lnTo>
                  <a:pt x="16" y="142"/>
                </a:lnTo>
                <a:lnTo>
                  <a:pt x="15" y="143"/>
                </a:lnTo>
                <a:lnTo>
                  <a:pt x="15" y="146"/>
                </a:lnTo>
                <a:lnTo>
                  <a:pt x="8" y="144"/>
                </a:lnTo>
                <a:lnTo>
                  <a:pt x="1" y="146"/>
                </a:lnTo>
                <a:lnTo>
                  <a:pt x="1" y="148"/>
                </a:lnTo>
                <a:lnTo>
                  <a:pt x="3" y="149"/>
                </a:lnTo>
                <a:lnTo>
                  <a:pt x="6" y="149"/>
                </a:lnTo>
                <a:lnTo>
                  <a:pt x="9" y="148"/>
                </a:lnTo>
                <a:lnTo>
                  <a:pt x="16" y="146"/>
                </a:lnTo>
                <a:lnTo>
                  <a:pt x="22" y="144"/>
                </a:lnTo>
                <a:lnTo>
                  <a:pt x="31" y="142"/>
                </a:lnTo>
                <a:lnTo>
                  <a:pt x="40" y="141"/>
                </a:lnTo>
                <a:lnTo>
                  <a:pt x="48" y="139"/>
                </a:lnTo>
                <a:lnTo>
                  <a:pt x="57" y="136"/>
                </a:lnTo>
                <a:lnTo>
                  <a:pt x="66" y="134"/>
                </a:lnTo>
                <a:lnTo>
                  <a:pt x="75" y="133"/>
                </a:lnTo>
                <a:lnTo>
                  <a:pt x="84" y="131"/>
                </a:lnTo>
                <a:lnTo>
                  <a:pt x="93" y="129"/>
                </a:lnTo>
                <a:lnTo>
                  <a:pt x="102" y="126"/>
                </a:lnTo>
                <a:lnTo>
                  <a:pt x="112" y="124"/>
                </a:lnTo>
                <a:lnTo>
                  <a:pt x="116" y="123"/>
                </a:lnTo>
                <a:lnTo>
                  <a:pt x="120" y="123"/>
                </a:lnTo>
                <a:lnTo>
                  <a:pt x="123" y="122"/>
                </a:lnTo>
                <a:lnTo>
                  <a:pt x="125" y="122"/>
                </a:lnTo>
                <a:lnTo>
                  <a:pt x="127" y="122"/>
                </a:lnTo>
                <a:lnTo>
                  <a:pt x="130" y="123"/>
                </a:lnTo>
                <a:lnTo>
                  <a:pt x="112" y="127"/>
                </a:lnTo>
                <a:lnTo>
                  <a:pt x="94" y="133"/>
                </a:lnTo>
                <a:lnTo>
                  <a:pt x="77" y="138"/>
                </a:lnTo>
                <a:lnTo>
                  <a:pt x="59" y="142"/>
                </a:lnTo>
                <a:lnTo>
                  <a:pt x="42" y="147"/>
                </a:lnTo>
                <a:lnTo>
                  <a:pt x="26" y="151"/>
                </a:lnTo>
                <a:lnTo>
                  <a:pt x="16" y="154"/>
                </a:lnTo>
                <a:lnTo>
                  <a:pt x="7" y="157"/>
                </a:lnTo>
                <a:lnTo>
                  <a:pt x="6" y="157"/>
                </a:lnTo>
                <a:lnTo>
                  <a:pt x="3" y="157"/>
                </a:lnTo>
                <a:lnTo>
                  <a:pt x="2" y="157"/>
                </a:lnTo>
                <a:lnTo>
                  <a:pt x="1" y="158"/>
                </a:lnTo>
                <a:lnTo>
                  <a:pt x="1" y="159"/>
                </a:lnTo>
                <a:lnTo>
                  <a:pt x="1" y="160"/>
                </a:lnTo>
                <a:lnTo>
                  <a:pt x="1" y="164"/>
                </a:lnTo>
                <a:lnTo>
                  <a:pt x="1" y="168"/>
                </a:lnTo>
                <a:lnTo>
                  <a:pt x="17" y="166"/>
                </a:lnTo>
                <a:lnTo>
                  <a:pt x="33" y="163"/>
                </a:lnTo>
                <a:lnTo>
                  <a:pt x="49" y="158"/>
                </a:lnTo>
                <a:lnTo>
                  <a:pt x="65" y="154"/>
                </a:lnTo>
                <a:lnTo>
                  <a:pt x="83" y="148"/>
                </a:lnTo>
                <a:lnTo>
                  <a:pt x="100" y="143"/>
                </a:lnTo>
                <a:lnTo>
                  <a:pt x="118" y="139"/>
                </a:lnTo>
                <a:lnTo>
                  <a:pt x="137" y="134"/>
                </a:lnTo>
                <a:lnTo>
                  <a:pt x="135" y="134"/>
                </a:lnTo>
                <a:lnTo>
                  <a:pt x="129" y="136"/>
                </a:lnTo>
                <a:lnTo>
                  <a:pt x="125" y="138"/>
                </a:lnTo>
                <a:lnTo>
                  <a:pt x="137" y="134"/>
                </a:lnTo>
                <a:close/>
                <a:moveTo>
                  <a:pt x="2061" y="910"/>
                </a:moveTo>
                <a:lnTo>
                  <a:pt x="2019" y="920"/>
                </a:lnTo>
                <a:lnTo>
                  <a:pt x="1977" y="931"/>
                </a:lnTo>
                <a:lnTo>
                  <a:pt x="1934" y="941"/>
                </a:lnTo>
                <a:lnTo>
                  <a:pt x="1892" y="953"/>
                </a:lnTo>
                <a:lnTo>
                  <a:pt x="1849" y="963"/>
                </a:lnTo>
                <a:lnTo>
                  <a:pt x="1807" y="973"/>
                </a:lnTo>
                <a:lnTo>
                  <a:pt x="1764" y="984"/>
                </a:lnTo>
                <a:lnTo>
                  <a:pt x="1722" y="994"/>
                </a:lnTo>
                <a:lnTo>
                  <a:pt x="1712" y="996"/>
                </a:lnTo>
                <a:lnTo>
                  <a:pt x="1701" y="999"/>
                </a:lnTo>
                <a:lnTo>
                  <a:pt x="1691" y="1001"/>
                </a:lnTo>
                <a:lnTo>
                  <a:pt x="1683" y="1004"/>
                </a:lnTo>
                <a:lnTo>
                  <a:pt x="1684" y="1006"/>
                </a:lnTo>
                <a:lnTo>
                  <a:pt x="1689" y="1007"/>
                </a:lnTo>
                <a:lnTo>
                  <a:pt x="1690" y="1009"/>
                </a:lnTo>
                <a:lnTo>
                  <a:pt x="1690" y="1010"/>
                </a:lnTo>
                <a:lnTo>
                  <a:pt x="1690" y="1011"/>
                </a:lnTo>
                <a:lnTo>
                  <a:pt x="1687" y="1012"/>
                </a:lnTo>
                <a:lnTo>
                  <a:pt x="1676" y="1014"/>
                </a:lnTo>
                <a:lnTo>
                  <a:pt x="1666" y="1016"/>
                </a:lnTo>
                <a:lnTo>
                  <a:pt x="1656" y="1019"/>
                </a:lnTo>
                <a:lnTo>
                  <a:pt x="1646" y="1022"/>
                </a:lnTo>
                <a:lnTo>
                  <a:pt x="1635" y="1024"/>
                </a:lnTo>
                <a:lnTo>
                  <a:pt x="1625" y="1028"/>
                </a:lnTo>
                <a:lnTo>
                  <a:pt x="1604" y="1034"/>
                </a:lnTo>
                <a:lnTo>
                  <a:pt x="1582" y="1039"/>
                </a:lnTo>
                <a:lnTo>
                  <a:pt x="1562" y="1045"/>
                </a:lnTo>
                <a:lnTo>
                  <a:pt x="1540" y="1051"/>
                </a:lnTo>
                <a:lnTo>
                  <a:pt x="1518" y="1056"/>
                </a:lnTo>
                <a:lnTo>
                  <a:pt x="1497" y="1062"/>
                </a:lnTo>
                <a:lnTo>
                  <a:pt x="1475" y="1068"/>
                </a:lnTo>
                <a:lnTo>
                  <a:pt x="1455" y="1073"/>
                </a:lnTo>
                <a:lnTo>
                  <a:pt x="1431" y="1079"/>
                </a:lnTo>
                <a:lnTo>
                  <a:pt x="1407" y="1085"/>
                </a:lnTo>
                <a:lnTo>
                  <a:pt x="1383" y="1090"/>
                </a:lnTo>
                <a:lnTo>
                  <a:pt x="1359" y="1097"/>
                </a:lnTo>
                <a:lnTo>
                  <a:pt x="1335" y="1103"/>
                </a:lnTo>
                <a:lnTo>
                  <a:pt x="1311" y="1109"/>
                </a:lnTo>
                <a:lnTo>
                  <a:pt x="1287" y="1114"/>
                </a:lnTo>
                <a:lnTo>
                  <a:pt x="1264" y="1120"/>
                </a:lnTo>
                <a:lnTo>
                  <a:pt x="1279" y="1121"/>
                </a:lnTo>
                <a:lnTo>
                  <a:pt x="1293" y="1121"/>
                </a:lnTo>
                <a:lnTo>
                  <a:pt x="1308" y="1120"/>
                </a:lnTo>
                <a:lnTo>
                  <a:pt x="1321" y="1118"/>
                </a:lnTo>
                <a:lnTo>
                  <a:pt x="1350" y="1112"/>
                </a:lnTo>
                <a:lnTo>
                  <a:pt x="1378" y="1105"/>
                </a:lnTo>
                <a:lnTo>
                  <a:pt x="1410" y="1096"/>
                </a:lnTo>
                <a:lnTo>
                  <a:pt x="1442" y="1088"/>
                </a:lnTo>
                <a:lnTo>
                  <a:pt x="1474" y="1080"/>
                </a:lnTo>
                <a:lnTo>
                  <a:pt x="1506" y="1071"/>
                </a:lnTo>
                <a:lnTo>
                  <a:pt x="1538" y="1063"/>
                </a:lnTo>
                <a:lnTo>
                  <a:pt x="1569" y="1055"/>
                </a:lnTo>
                <a:lnTo>
                  <a:pt x="1601" y="1047"/>
                </a:lnTo>
                <a:lnTo>
                  <a:pt x="1633" y="1039"/>
                </a:lnTo>
                <a:lnTo>
                  <a:pt x="1664" y="1031"/>
                </a:lnTo>
                <a:lnTo>
                  <a:pt x="1696" y="1023"/>
                </a:lnTo>
                <a:lnTo>
                  <a:pt x="1728" y="1016"/>
                </a:lnTo>
                <a:lnTo>
                  <a:pt x="1760" y="1009"/>
                </a:lnTo>
                <a:lnTo>
                  <a:pt x="1778" y="1005"/>
                </a:lnTo>
                <a:lnTo>
                  <a:pt x="1796" y="1001"/>
                </a:lnTo>
                <a:lnTo>
                  <a:pt x="1814" y="996"/>
                </a:lnTo>
                <a:lnTo>
                  <a:pt x="1832" y="993"/>
                </a:lnTo>
                <a:lnTo>
                  <a:pt x="1849" y="989"/>
                </a:lnTo>
                <a:lnTo>
                  <a:pt x="1865" y="986"/>
                </a:lnTo>
                <a:lnTo>
                  <a:pt x="1874" y="984"/>
                </a:lnTo>
                <a:lnTo>
                  <a:pt x="1884" y="981"/>
                </a:lnTo>
                <a:lnTo>
                  <a:pt x="1887" y="980"/>
                </a:lnTo>
                <a:lnTo>
                  <a:pt x="1890" y="979"/>
                </a:lnTo>
                <a:lnTo>
                  <a:pt x="1894" y="979"/>
                </a:lnTo>
                <a:lnTo>
                  <a:pt x="1897" y="980"/>
                </a:lnTo>
                <a:lnTo>
                  <a:pt x="1886" y="984"/>
                </a:lnTo>
                <a:lnTo>
                  <a:pt x="1876" y="987"/>
                </a:lnTo>
                <a:lnTo>
                  <a:pt x="1863" y="990"/>
                </a:lnTo>
                <a:lnTo>
                  <a:pt x="1851" y="993"/>
                </a:lnTo>
                <a:lnTo>
                  <a:pt x="1837" y="997"/>
                </a:lnTo>
                <a:lnTo>
                  <a:pt x="1823" y="1001"/>
                </a:lnTo>
                <a:lnTo>
                  <a:pt x="1810" y="1004"/>
                </a:lnTo>
                <a:lnTo>
                  <a:pt x="1796" y="1007"/>
                </a:lnTo>
                <a:lnTo>
                  <a:pt x="1769" y="1014"/>
                </a:lnTo>
                <a:lnTo>
                  <a:pt x="1741" y="1022"/>
                </a:lnTo>
                <a:lnTo>
                  <a:pt x="1715" y="1029"/>
                </a:lnTo>
                <a:lnTo>
                  <a:pt x="1688" y="1036"/>
                </a:lnTo>
                <a:lnTo>
                  <a:pt x="1662" y="1043"/>
                </a:lnTo>
                <a:lnTo>
                  <a:pt x="1635" y="1049"/>
                </a:lnTo>
                <a:lnTo>
                  <a:pt x="1609" y="1056"/>
                </a:lnTo>
                <a:lnTo>
                  <a:pt x="1583" y="1063"/>
                </a:lnTo>
                <a:lnTo>
                  <a:pt x="1556" y="1070"/>
                </a:lnTo>
                <a:lnTo>
                  <a:pt x="1530" y="1077"/>
                </a:lnTo>
                <a:lnTo>
                  <a:pt x="1503" y="1084"/>
                </a:lnTo>
                <a:lnTo>
                  <a:pt x="1477" y="1090"/>
                </a:lnTo>
                <a:lnTo>
                  <a:pt x="1447" y="1097"/>
                </a:lnTo>
                <a:lnTo>
                  <a:pt x="1416" y="1105"/>
                </a:lnTo>
                <a:lnTo>
                  <a:pt x="1386" y="1113"/>
                </a:lnTo>
                <a:lnTo>
                  <a:pt x="1356" y="1120"/>
                </a:lnTo>
                <a:lnTo>
                  <a:pt x="1370" y="1121"/>
                </a:lnTo>
                <a:lnTo>
                  <a:pt x="1386" y="1121"/>
                </a:lnTo>
                <a:lnTo>
                  <a:pt x="1401" y="1121"/>
                </a:lnTo>
                <a:lnTo>
                  <a:pt x="1416" y="1120"/>
                </a:lnTo>
                <a:lnTo>
                  <a:pt x="1445" y="1115"/>
                </a:lnTo>
                <a:lnTo>
                  <a:pt x="1475" y="1109"/>
                </a:lnTo>
                <a:lnTo>
                  <a:pt x="1460" y="1115"/>
                </a:lnTo>
                <a:lnTo>
                  <a:pt x="1444" y="1121"/>
                </a:lnTo>
                <a:lnTo>
                  <a:pt x="1457" y="1121"/>
                </a:lnTo>
                <a:lnTo>
                  <a:pt x="1468" y="1120"/>
                </a:lnTo>
                <a:lnTo>
                  <a:pt x="1480" y="1119"/>
                </a:lnTo>
                <a:lnTo>
                  <a:pt x="1492" y="1117"/>
                </a:lnTo>
                <a:lnTo>
                  <a:pt x="1515" y="1110"/>
                </a:lnTo>
                <a:lnTo>
                  <a:pt x="1539" y="1104"/>
                </a:lnTo>
                <a:lnTo>
                  <a:pt x="1563" y="1097"/>
                </a:lnTo>
                <a:lnTo>
                  <a:pt x="1587" y="1092"/>
                </a:lnTo>
                <a:lnTo>
                  <a:pt x="1610" y="1085"/>
                </a:lnTo>
                <a:lnTo>
                  <a:pt x="1635" y="1079"/>
                </a:lnTo>
                <a:lnTo>
                  <a:pt x="1659" y="1072"/>
                </a:lnTo>
                <a:lnTo>
                  <a:pt x="1684" y="1067"/>
                </a:lnTo>
                <a:lnTo>
                  <a:pt x="1708" y="1060"/>
                </a:lnTo>
                <a:lnTo>
                  <a:pt x="1733" y="1054"/>
                </a:lnTo>
                <a:lnTo>
                  <a:pt x="1746" y="1051"/>
                </a:lnTo>
                <a:lnTo>
                  <a:pt x="1757" y="1048"/>
                </a:lnTo>
                <a:lnTo>
                  <a:pt x="1770" y="1045"/>
                </a:lnTo>
                <a:lnTo>
                  <a:pt x="1782" y="1043"/>
                </a:lnTo>
                <a:lnTo>
                  <a:pt x="1795" y="1040"/>
                </a:lnTo>
                <a:lnTo>
                  <a:pt x="1806" y="1037"/>
                </a:lnTo>
                <a:lnTo>
                  <a:pt x="1811" y="1036"/>
                </a:lnTo>
                <a:lnTo>
                  <a:pt x="1815" y="1035"/>
                </a:lnTo>
                <a:lnTo>
                  <a:pt x="1819" y="1035"/>
                </a:lnTo>
                <a:lnTo>
                  <a:pt x="1823" y="1035"/>
                </a:lnTo>
                <a:lnTo>
                  <a:pt x="1816" y="1038"/>
                </a:lnTo>
                <a:lnTo>
                  <a:pt x="1807" y="1040"/>
                </a:lnTo>
                <a:lnTo>
                  <a:pt x="1798" y="1043"/>
                </a:lnTo>
                <a:lnTo>
                  <a:pt x="1790" y="1045"/>
                </a:lnTo>
                <a:lnTo>
                  <a:pt x="1780" y="1048"/>
                </a:lnTo>
                <a:lnTo>
                  <a:pt x="1770" y="1051"/>
                </a:lnTo>
                <a:lnTo>
                  <a:pt x="1761" y="1053"/>
                </a:lnTo>
                <a:lnTo>
                  <a:pt x="1750" y="1056"/>
                </a:lnTo>
                <a:lnTo>
                  <a:pt x="1730" y="1061"/>
                </a:lnTo>
                <a:lnTo>
                  <a:pt x="1711" y="1067"/>
                </a:lnTo>
                <a:lnTo>
                  <a:pt x="1690" y="1072"/>
                </a:lnTo>
                <a:lnTo>
                  <a:pt x="1670" y="1077"/>
                </a:lnTo>
                <a:lnTo>
                  <a:pt x="1630" y="1087"/>
                </a:lnTo>
                <a:lnTo>
                  <a:pt x="1590" y="1097"/>
                </a:lnTo>
                <a:lnTo>
                  <a:pt x="1549" y="1109"/>
                </a:lnTo>
                <a:lnTo>
                  <a:pt x="1509" y="1120"/>
                </a:lnTo>
                <a:lnTo>
                  <a:pt x="1523" y="1120"/>
                </a:lnTo>
                <a:lnTo>
                  <a:pt x="1538" y="1120"/>
                </a:lnTo>
                <a:lnTo>
                  <a:pt x="1551" y="1120"/>
                </a:lnTo>
                <a:lnTo>
                  <a:pt x="1565" y="1120"/>
                </a:lnTo>
                <a:lnTo>
                  <a:pt x="1579" y="1121"/>
                </a:lnTo>
                <a:lnTo>
                  <a:pt x="1591" y="1121"/>
                </a:lnTo>
                <a:lnTo>
                  <a:pt x="1605" y="1122"/>
                </a:lnTo>
                <a:lnTo>
                  <a:pt x="1617" y="1121"/>
                </a:lnTo>
                <a:lnTo>
                  <a:pt x="1629" y="1121"/>
                </a:lnTo>
                <a:lnTo>
                  <a:pt x="1640" y="1119"/>
                </a:lnTo>
                <a:lnTo>
                  <a:pt x="1651" y="1118"/>
                </a:lnTo>
                <a:lnTo>
                  <a:pt x="1663" y="1114"/>
                </a:lnTo>
                <a:lnTo>
                  <a:pt x="1686" y="1109"/>
                </a:lnTo>
                <a:lnTo>
                  <a:pt x="1708" y="1102"/>
                </a:lnTo>
                <a:lnTo>
                  <a:pt x="1731" y="1094"/>
                </a:lnTo>
                <a:lnTo>
                  <a:pt x="1755" y="1086"/>
                </a:lnTo>
                <a:lnTo>
                  <a:pt x="1778" y="1079"/>
                </a:lnTo>
                <a:lnTo>
                  <a:pt x="1802" y="1071"/>
                </a:lnTo>
                <a:lnTo>
                  <a:pt x="1814" y="1069"/>
                </a:lnTo>
                <a:lnTo>
                  <a:pt x="1826" y="1065"/>
                </a:lnTo>
                <a:lnTo>
                  <a:pt x="1837" y="1062"/>
                </a:lnTo>
                <a:lnTo>
                  <a:pt x="1849" y="1060"/>
                </a:lnTo>
                <a:lnTo>
                  <a:pt x="1859" y="1057"/>
                </a:lnTo>
                <a:lnTo>
                  <a:pt x="1868" y="1054"/>
                </a:lnTo>
                <a:lnTo>
                  <a:pt x="1878" y="1052"/>
                </a:lnTo>
                <a:lnTo>
                  <a:pt x="1887" y="1049"/>
                </a:lnTo>
                <a:lnTo>
                  <a:pt x="1902" y="1046"/>
                </a:lnTo>
                <a:lnTo>
                  <a:pt x="1917" y="1043"/>
                </a:lnTo>
                <a:lnTo>
                  <a:pt x="1931" y="1038"/>
                </a:lnTo>
                <a:lnTo>
                  <a:pt x="1946" y="1035"/>
                </a:lnTo>
                <a:lnTo>
                  <a:pt x="1961" y="1031"/>
                </a:lnTo>
                <a:lnTo>
                  <a:pt x="1977" y="1028"/>
                </a:lnTo>
                <a:lnTo>
                  <a:pt x="1992" y="1026"/>
                </a:lnTo>
                <a:lnTo>
                  <a:pt x="2007" y="1022"/>
                </a:lnTo>
                <a:lnTo>
                  <a:pt x="1986" y="1028"/>
                </a:lnTo>
                <a:lnTo>
                  <a:pt x="1964" y="1035"/>
                </a:lnTo>
                <a:lnTo>
                  <a:pt x="1943" y="1042"/>
                </a:lnTo>
                <a:lnTo>
                  <a:pt x="1922" y="1048"/>
                </a:lnTo>
                <a:lnTo>
                  <a:pt x="1912" y="1051"/>
                </a:lnTo>
                <a:lnTo>
                  <a:pt x="1902" y="1054"/>
                </a:lnTo>
                <a:lnTo>
                  <a:pt x="1901" y="1054"/>
                </a:lnTo>
                <a:lnTo>
                  <a:pt x="1900" y="1054"/>
                </a:lnTo>
                <a:lnTo>
                  <a:pt x="1900" y="1055"/>
                </a:lnTo>
                <a:lnTo>
                  <a:pt x="1900" y="1056"/>
                </a:lnTo>
                <a:lnTo>
                  <a:pt x="1898" y="1057"/>
                </a:lnTo>
                <a:lnTo>
                  <a:pt x="1897" y="1059"/>
                </a:lnTo>
                <a:lnTo>
                  <a:pt x="1894" y="1060"/>
                </a:lnTo>
                <a:lnTo>
                  <a:pt x="1889" y="1061"/>
                </a:lnTo>
                <a:lnTo>
                  <a:pt x="1880" y="1063"/>
                </a:lnTo>
                <a:lnTo>
                  <a:pt x="1871" y="1065"/>
                </a:lnTo>
                <a:lnTo>
                  <a:pt x="1862" y="1068"/>
                </a:lnTo>
                <a:lnTo>
                  <a:pt x="1853" y="1070"/>
                </a:lnTo>
                <a:lnTo>
                  <a:pt x="1844" y="1073"/>
                </a:lnTo>
                <a:lnTo>
                  <a:pt x="1836" y="1077"/>
                </a:lnTo>
                <a:lnTo>
                  <a:pt x="1827" y="1080"/>
                </a:lnTo>
                <a:lnTo>
                  <a:pt x="1819" y="1084"/>
                </a:lnTo>
                <a:lnTo>
                  <a:pt x="1808" y="1087"/>
                </a:lnTo>
                <a:lnTo>
                  <a:pt x="1798" y="1090"/>
                </a:lnTo>
                <a:lnTo>
                  <a:pt x="1788" y="1094"/>
                </a:lnTo>
                <a:lnTo>
                  <a:pt x="1778" y="1097"/>
                </a:lnTo>
                <a:lnTo>
                  <a:pt x="1756" y="1103"/>
                </a:lnTo>
                <a:lnTo>
                  <a:pt x="1735" y="1109"/>
                </a:lnTo>
                <a:lnTo>
                  <a:pt x="1713" y="1114"/>
                </a:lnTo>
                <a:lnTo>
                  <a:pt x="1690" y="1121"/>
                </a:lnTo>
                <a:lnTo>
                  <a:pt x="1715" y="1121"/>
                </a:lnTo>
                <a:lnTo>
                  <a:pt x="1739" y="1121"/>
                </a:lnTo>
                <a:lnTo>
                  <a:pt x="1764" y="1121"/>
                </a:lnTo>
                <a:lnTo>
                  <a:pt x="1788" y="1121"/>
                </a:lnTo>
                <a:lnTo>
                  <a:pt x="1799" y="1121"/>
                </a:lnTo>
                <a:lnTo>
                  <a:pt x="1812" y="1121"/>
                </a:lnTo>
                <a:lnTo>
                  <a:pt x="1823" y="1121"/>
                </a:lnTo>
                <a:lnTo>
                  <a:pt x="1835" y="1120"/>
                </a:lnTo>
                <a:lnTo>
                  <a:pt x="1846" y="1118"/>
                </a:lnTo>
                <a:lnTo>
                  <a:pt x="1859" y="1114"/>
                </a:lnTo>
                <a:lnTo>
                  <a:pt x="1870" y="1112"/>
                </a:lnTo>
                <a:lnTo>
                  <a:pt x="1882" y="1109"/>
                </a:lnTo>
                <a:lnTo>
                  <a:pt x="1907" y="1102"/>
                </a:lnTo>
                <a:lnTo>
                  <a:pt x="1934" y="1095"/>
                </a:lnTo>
                <a:lnTo>
                  <a:pt x="1959" y="1089"/>
                </a:lnTo>
                <a:lnTo>
                  <a:pt x="1984" y="1082"/>
                </a:lnTo>
                <a:lnTo>
                  <a:pt x="1997" y="1079"/>
                </a:lnTo>
                <a:lnTo>
                  <a:pt x="2010" y="1076"/>
                </a:lnTo>
                <a:lnTo>
                  <a:pt x="2022" y="1072"/>
                </a:lnTo>
                <a:lnTo>
                  <a:pt x="2036" y="1069"/>
                </a:lnTo>
                <a:lnTo>
                  <a:pt x="2047" y="1065"/>
                </a:lnTo>
                <a:lnTo>
                  <a:pt x="2059" y="1063"/>
                </a:lnTo>
                <a:lnTo>
                  <a:pt x="2062" y="1062"/>
                </a:lnTo>
                <a:lnTo>
                  <a:pt x="2063" y="1060"/>
                </a:lnTo>
                <a:lnTo>
                  <a:pt x="2063" y="1057"/>
                </a:lnTo>
                <a:lnTo>
                  <a:pt x="2063" y="1054"/>
                </a:lnTo>
                <a:lnTo>
                  <a:pt x="2063" y="1047"/>
                </a:lnTo>
                <a:lnTo>
                  <a:pt x="2063" y="1040"/>
                </a:lnTo>
                <a:lnTo>
                  <a:pt x="2063" y="1034"/>
                </a:lnTo>
                <a:lnTo>
                  <a:pt x="2063" y="1027"/>
                </a:lnTo>
                <a:lnTo>
                  <a:pt x="2063" y="1023"/>
                </a:lnTo>
                <a:lnTo>
                  <a:pt x="2062" y="1022"/>
                </a:lnTo>
                <a:lnTo>
                  <a:pt x="2059" y="1021"/>
                </a:lnTo>
                <a:lnTo>
                  <a:pt x="2055" y="1022"/>
                </a:lnTo>
                <a:lnTo>
                  <a:pt x="2044" y="1023"/>
                </a:lnTo>
                <a:lnTo>
                  <a:pt x="2033" y="1026"/>
                </a:lnTo>
                <a:lnTo>
                  <a:pt x="2022" y="1029"/>
                </a:lnTo>
                <a:lnTo>
                  <a:pt x="2011" y="1031"/>
                </a:lnTo>
                <a:lnTo>
                  <a:pt x="2001" y="1034"/>
                </a:lnTo>
                <a:lnTo>
                  <a:pt x="1989" y="1034"/>
                </a:lnTo>
                <a:lnTo>
                  <a:pt x="2001" y="1030"/>
                </a:lnTo>
                <a:lnTo>
                  <a:pt x="2012" y="1027"/>
                </a:lnTo>
                <a:lnTo>
                  <a:pt x="2024" y="1023"/>
                </a:lnTo>
                <a:lnTo>
                  <a:pt x="2034" y="1021"/>
                </a:lnTo>
                <a:lnTo>
                  <a:pt x="2045" y="1018"/>
                </a:lnTo>
                <a:lnTo>
                  <a:pt x="2057" y="1015"/>
                </a:lnTo>
                <a:lnTo>
                  <a:pt x="2059" y="1015"/>
                </a:lnTo>
                <a:lnTo>
                  <a:pt x="2062" y="1014"/>
                </a:lnTo>
                <a:lnTo>
                  <a:pt x="2063" y="1013"/>
                </a:lnTo>
                <a:lnTo>
                  <a:pt x="2063" y="1010"/>
                </a:lnTo>
                <a:lnTo>
                  <a:pt x="2063" y="1004"/>
                </a:lnTo>
                <a:lnTo>
                  <a:pt x="2063" y="997"/>
                </a:lnTo>
                <a:lnTo>
                  <a:pt x="2037" y="1002"/>
                </a:lnTo>
                <a:lnTo>
                  <a:pt x="2012" y="1007"/>
                </a:lnTo>
                <a:lnTo>
                  <a:pt x="1986" y="1014"/>
                </a:lnTo>
                <a:lnTo>
                  <a:pt x="1961" y="1021"/>
                </a:lnTo>
                <a:lnTo>
                  <a:pt x="1947" y="1024"/>
                </a:lnTo>
                <a:lnTo>
                  <a:pt x="1934" y="1027"/>
                </a:lnTo>
                <a:lnTo>
                  <a:pt x="1920" y="1030"/>
                </a:lnTo>
                <a:lnTo>
                  <a:pt x="1906" y="1032"/>
                </a:lnTo>
                <a:lnTo>
                  <a:pt x="1893" y="1036"/>
                </a:lnTo>
                <a:lnTo>
                  <a:pt x="1878" y="1039"/>
                </a:lnTo>
                <a:lnTo>
                  <a:pt x="1864" y="1040"/>
                </a:lnTo>
                <a:lnTo>
                  <a:pt x="1851" y="1042"/>
                </a:lnTo>
                <a:lnTo>
                  <a:pt x="1872" y="1035"/>
                </a:lnTo>
                <a:lnTo>
                  <a:pt x="1895" y="1029"/>
                </a:lnTo>
                <a:lnTo>
                  <a:pt x="1917" y="1022"/>
                </a:lnTo>
                <a:lnTo>
                  <a:pt x="1939" y="1016"/>
                </a:lnTo>
                <a:lnTo>
                  <a:pt x="1961" y="1010"/>
                </a:lnTo>
                <a:lnTo>
                  <a:pt x="1984" y="1004"/>
                </a:lnTo>
                <a:lnTo>
                  <a:pt x="2005" y="998"/>
                </a:lnTo>
                <a:lnTo>
                  <a:pt x="2028" y="993"/>
                </a:lnTo>
                <a:lnTo>
                  <a:pt x="2040" y="989"/>
                </a:lnTo>
                <a:lnTo>
                  <a:pt x="2051" y="987"/>
                </a:lnTo>
                <a:lnTo>
                  <a:pt x="2057" y="986"/>
                </a:lnTo>
                <a:lnTo>
                  <a:pt x="2062" y="985"/>
                </a:lnTo>
                <a:lnTo>
                  <a:pt x="2063" y="980"/>
                </a:lnTo>
                <a:lnTo>
                  <a:pt x="2063" y="976"/>
                </a:lnTo>
                <a:lnTo>
                  <a:pt x="2063" y="963"/>
                </a:lnTo>
                <a:lnTo>
                  <a:pt x="2063" y="952"/>
                </a:lnTo>
                <a:lnTo>
                  <a:pt x="2063" y="940"/>
                </a:lnTo>
                <a:lnTo>
                  <a:pt x="2063" y="928"/>
                </a:lnTo>
                <a:lnTo>
                  <a:pt x="2063" y="924"/>
                </a:lnTo>
                <a:lnTo>
                  <a:pt x="2063" y="922"/>
                </a:lnTo>
                <a:lnTo>
                  <a:pt x="2061" y="922"/>
                </a:lnTo>
                <a:lnTo>
                  <a:pt x="2058" y="921"/>
                </a:lnTo>
                <a:lnTo>
                  <a:pt x="2054" y="921"/>
                </a:lnTo>
                <a:lnTo>
                  <a:pt x="2051" y="922"/>
                </a:lnTo>
                <a:lnTo>
                  <a:pt x="2041" y="924"/>
                </a:lnTo>
                <a:lnTo>
                  <a:pt x="2032" y="927"/>
                </a:lnTo>
                <a:lnTo>
                  <a:pt x="2024" y="929"/>
                </a:lnTo>
                <a:lnTo>
                  <a:pt x="2016" y="930"/>
                </a:lnTo>
                <a:lnTo>
                  <a:pt x="2008" y="931"/>
                </a:lnTo>
                <a:lnTo>
                  <a:pt x="2000" y="931"/>
                </a:lnTo>
                <a:lnTo>
                  <a:pt x="2009" y="929"/>
                </a:lnTo>
                <a:lnTo>
                  <a:pt x="2018" y="926"/>
                </a:lnTo>
                <a:lnTo>
                  <a:pt x="2027" y="923"/>
                </a:lnTo>
                <a:lnTo>
                  <a:pt x="2037" y="921"/>
                </a:lnTo>
                <a:lnTo>
                  <a:pt x="2045" y="918"/>
                </a:lnTo>
                <a:lnTo>
                  <a:pt x="2055" y="916"/>
                </a:lnTo>
                <a:lnTo>
                  <a:pt x="2059" y="915"/>
                </a:lnTo>
                <a:lnTo>
                  <a:pt x="2063" y="914"/>
                </a:lnTo>
                <a:lnTo>
                  <a:pt x="2065" y="913"/>
                </a:lnTo>
                <a:lnTo>
                  <a:pt x="2063" y="911"/>
                </a:lnTo>
                <a:lnTo>
                  <a:pt x="2063" y="910"/>
                </a:lnTo>
                <a:lnTo>
                  <a:pt x="2061" y="910"/>
                </a:lnTo>
                <a:lnTo>
                  <a:pt x="2026" y="918"/>
                </a:lnTo>
                <a:lnTo>
                  <a:pt x="2009" y="922"/>
                </a:lnTo>
                <a:lnTo>
                  <a:pt x="2007" y="923"/>
                </a:lnTo>
                <a:lnTo>
                  <a:pt x="2014" y="921"/>
                </a:lnTo>
                <a:lnTo>
                  <a:pt x="2028" y="918"/>
                </a:lnTo>
                <a:lnTo>
                  <a:pt x="2044" y="914"/>
                </a:lnTo>
                <a:lnTo>
                  <a:pt x="2057" y="911"/>
                </a:lnTo>
                <a:lnTo>
                  <a:pt x="2061" y="910"/>
                </a:lnTo>
                <a:close/>
                <a:moveTo>
                  <a:pt x="1494" y="75"/>
                </a:moveTo>
                <a:lnTo>
                  <a:pt x="1495" y="76"/>
                </a:lnTo>
                <a:lnTo>
                  <a:pt x="1497" y="76"/>
                </a:lnTo>
                <a:lnTo>
                  <a:pt x="1498" y="76"/>
                </a:lnTo>
                <a:lnTo>
                  <a:pt x="1499" y="75"/>
                </a:lnTo>
                <a:lnTo>
                  <a:pt x="1497" y="74"/>
                </a:lnTo>
                <a:lnTo>
                  <a:pt x="1494" y="75"/>
                </a:lnTo>
                <a:lnTo>
                  <a:pt x="1495" y="75"/>
                </a:lnTo>
                <a:lnTo>
                  <a:pt x="1494" y="75"/>
                </a:lnTo>
                <a:close/>
                <a:moveTo>
                  <a:pt x="776" y="346"/>
                </a:moveTo>
                <a:lnTo>
                  <a:pt x="776" y="346"/>
                </a:lnTo>
                <a:lnTo>
                  <a:pt x="776" y="346"/>
                </a:lnTo>
                <a:close/>
                <a:moveTo>
                  <a:pt x="849" y="150"/>
                </a:moveTo>
                <a:lnTo>
                  <a:pt x="848" y="150"/>
                </a:lnTo>
                <a:lnTo>
                  <a:pt x="847" y="150"/>
                </a:lnTo>
                <a:lnTo>
                  <a:pt x="848" y="150"/>
                </a:lnTo>
                <a:lnTo>
                  <a:pt x="849" y="150"/>
                </a:lnTo>
                <a:lnTo>
                  <a:pt x="849" y="150"/>
                </a:lnTo>
                <a:lnTo>
                  <a:pt x="849" y="150"/>
                </a:lnTo>
                <a:close/>
                <a:moveTo>
                  <a:pt x="1895" y="59"/>
                </a:moveTo>
                <a:lnTo>
                  <a:pt x="1872" y="66"/>
                </a:lnTo>
                <a:lnTo>
                  <a:pt x="1849" y="72"/>
                </a:lnTo>
                <a:lnTo>
                  <a:pt x="1827" y="78"/>
                </a:lnTo>
                <a:lnTo>
                  <a:pt x="1804" y="84"/>
                </a:lnTo>
                <a:lnTo>
                  <a:pt x="1780" y="90"/>
                </a:lnTo>
                <a:lnTo>
                  <a:pt x="1757" y="96"/>
                </a:lnTo>
                <a:lnTo>
                  <a:pt x="1733" y="101"/>
                </a:lnTo>
                <a:lnTo>
                  <a:pt x="1708" y="106"/>
                </a:lnTo>
                <a:lnTo>
                  <a:pt x="1731" y="99"/>
                </a:lnTo>
                <a:lnTo>
                  <a:pt x="1755" y="93"/>
                </a:lnTo>
                <a:lnTo>
                  <a:pt x="1778" y="86"/>
                </a:lnTo>
                <a:lnTo>
                  <a:pt x="1801" y="81"/>
                </a:lnTo>
                <a:lnTo>
                  <a:pt x="1823" y="75"/>
                </a:lnTo>
                <a:lnTo>
                  <a:pt x="1847" y="69"/>
                </a:lnTo>
                <a:lnTo>
                  <a:pt x="1871" y="64"/>
                </a:lnTo>
                <a:lnTo>
                  <a:pt x="1895" y="59"/>
                </a:lnTo>
                <a:close/>
                <a:moveTo>
                  <a:pt x="1663" y="129"/>
                </a:moveTo>
                <a:lnTo>
                  <a:pt x="1692" y="122"/>
                </a:lnTo>
                <a:lnTo>
                  <a:pt x="1721" y="114"/>
                </a:lnTo>
                <a:lnTo>
                  <a:pt x="1749" y="107"/>
                </a:lnTo>
                <a:lnTo>
                  <a:pt x="1778" y="100"/>
                </a:lnTo>
                <a:lnTo>
                  <a:pt x="1791" y="97"/>
                </a:lnTo>
                <a:lnTo>
                  <a:pt x="1806" y="93"/>
                </a:lnTo>
                <a:lnTo>
                  <a:pt x="1820" y="90"/>
                </a:lnTo>
                <a:lnTo>
                  <a:pt x="1835" y="88"/>
                </a:lnTo>
                <a:lnTo>
                  <a:pt x="1847" y="84"/>
                </a:lnTo>
                <a:lnTo>
                  <a:pt x="1861" y="81"/>
                </a:lnTo>
                <a:lnTo>
                  <a:pt x="1874" y="78"/>
                </a:lnTo>
                <a:lnTo>
                  <a:pt x="1888" y="77"/>
                </a:lnTo>
                <a:lnTo>
                  <a:pt x="1865" y="84"/>
                </a:lnTo>
                <a:lnTo>
                  <a:pt x="1841" y="90"/>
                </a:lnTo>
                <a:lnTo>
                  <a:pt x="1819" y="96"/>
                </a:lnTo>
                <a:lnTo>
                  <a:pt x="1796" y="102"/>
                </a:lnTo>
                <a:lnTo>
                  <a:pt x="1773" y="108"/>
                </a:lnTo>
                <a:lnTo>
                  <a:pt x="1750" y="115"/>
                </a:lnTo>
                <a:lnTo>
                  <a:pt x="1728" y="121"/>
                </a:lnTo>
                <a:lnTo>
                  <a:pt x="1705" y="127"/>
                </a:lnTo>
                <a:lnTo>
                  <a:pt x="1682" y="133"/>
                </a:lnTo>
                <a:lnTo>
                  <a:pt x="1658" y="139"/>
                </a:lnTo>
                <a:lnTo>
                  <a:pt x="1635" y="144"/>
                </a:lnTo>
                <a:lnTo>
                  <a:pt x="1612" y="150"/>
                </a:lnTo>
                <a:lnTo>
                  <a:pt x="1589" y="156"/>
                </a:lnTo>
                <a:lnTo>
                  <a:pt x="1566" y="161"/>
                </a:lnTo>
                <a:lnTo>
                  <a:pt x="1542" y="167"/>
                </a:lnTo>
                <a:lnTo>
                  <a:pt x="1519" y="173"/>
                </a:lnTo>
                <a:lnTo>
                  <a:pt x="1507" y="176"/>
                </a:lnTo>
                <a:lnTo>
                  <a:pt x="1493" y="180"/>
                </a:lnTo>
                <a:lnTo>
                  <a:pt x="1481" y="182"/>
                </a:lnTo>
                <a:lnTo>
                  <a:pt x="1467" y="185"/>
                </a:lnTo>
                <a:lnTo>
                  <a:pt x="1457" y="188"/>
                </a:lnTo>
                <a:lnTo>
                  <a:pt x="1445" y="191"/>
                </a:lnTo>
                <a:lnTo>
                  <a:pt x="1440" y="192"/>
                </a:lnTo>
                <a:lnTo>
                  <a:pt x="1434" y="193"/>
                </a:lnTo>
                <a:lnTo>
                  <a:pt x="1428" y="193"/>
                </a:lnTo>
                <a:lnTo>
                  <a:pt x="1423" y="192"/>
                </a:lnTo>
                <a:lnTo>
                  <a:pt x="1453" y="183"/>
                </a:lnTo>
                <a:lnTo>
                  <a:pt x="1483" y="175"/>
                </a:lnTo>
                <a:lnTo>
                  <a:pt x="1513" y="167"/>
                </a:lnTo>
                <a:lnTo>
                  <a:pt x="1543" y="159"/>
                </a:lnTo>
                <a:lnTo>
                  <a:pt x="1573" y="151"/>
                </a:lnTo>
                <a:lnTo>
                  <a:pt x="1604" y="143"/>
                </a:lnTo>
                <a:lnTo>
                  <a:pt x="1633" y="136"/>
                </a:lnTo>
                <a:lnTo>
                  <a:pt x="1663" y="129"/>
                </a:lnTo>
                <a:lnTo>
                  <a:pt x="1676" y="125"/>
                </a:lnTo>
                <a:lnTo>
                  <a:pt x="1676" y="125"/>
                </a:lnTo>
                <a:lnTo>
                  <a:pt x="1668" y="127"/>
                </a:lnTo>
                <a:lnTo>
                  <a:pt x="1655" y="131"/>
                </a:lnTo>
                <a:lnTo>
                  <a:pt x="1643" y="133"/>
                </a:lnTo>
                <a:lnTo>
                  <a:pt x="1638" y="134"/>
                </a:lnTo>
                <a:lnTo>
                  <a:pt x="1642" y="133"/>
                </a:lnTo>
                <a:lnTo>
                  <a:pt x="1663" y="129"/>
                </a:lnTo>
                <a:close/>
                <a:moveTo>
                  <a:pt x="1393" y="216"/>
                </a:moveTo>
                <a:lnTo>
                  <a:pt x="1416" y="209"/>
                </a:lnTo>
                <a:lnTo>
                  <a:pt x="1439" y="202"/>
                </a:lnTo>
                <a:lnTo>
                  <a:pt x="1461" y="197"/>
                </a:lnTo>
                <a:lnTo>
                  <a:pt x="1484" y="190"/>
                </a:lnTo>
                <a:lnTo>
                  <a:pt x="1508" y="184"/>
                </a:lnTo>
                <a:lnTo>
                  <a:pt x="1531" y="179"/>
                </a:lnTo>
                <a:lnTo>
                  <a:pt x="1555" y="174"/>
                </a:lnTo>
                <a:lnTo>
                  <a:pt x="1579" y="168"/>
                </a:lnTo>
                <a:lnTo>
                  <a:pt x="1556" y="175"/>
                </a:lnTo>
                <a:lnTo>
                  <a:pt x="1533" y="182"/>
                </a:lnTo>
                <a:lnTo>
                  <a:pt x="1510" y="188"/>
                </a:lnTo>
                <a:lnTo>
                  <a:pt x="1488" y="194"/>
                </a:lnTo>
                <a:lnTo>
                  <a:pt x="1464" y="200"/>
                </a:lnTo>
                <a:lnTo>
                  <a:pt x="1441" y="206"/>
                </a:lnTo>
                <a:lnTo>
                  <a:pt x="1417" y="210"/>
                </a:lnTo>
                <a:lnTo>
                  <a:pt x="1393" y="216"/>
                </a:lnTo>
                <a:close/>
                <a:moveTo>
                  <a:pt x="1484" y="229"/>
                </a:moveTo>
                <a:lnTo>
                  <a:pt x="1459" y="235"/>
                </a:lnTo>
                <a:lnTo>
                  <a:pt x="1434" y="242"/>
                </a:lnTo>
                <a:lnTo>
                  <a:pt x="1409" y="249"/>
                </a:lnTo>
                <a:lnTo>
                  <a:pt x="1383" y="256"/>
                </a:lnTo>
                <a:lnTo>
                  <a:pt x="1357" y="263"/>
                </a:lnTo>
                <a:lnTo>
                  <a:pt x="1330" y="268"/>
                </a:lnTo>
                <a:lnTo>
                  <a:pt x="1304" y="274"/>
                </a:lnTo>
                <a:lnTo>
                  <a:pt x="1277" y="280"/>
                </a:lnTo>
                <a:lnTo>
                  <a:pt x="1303" y="273"/>
                </a:lnTo>
                <a:lnTo>
                  <a:pt x="1328" y="266"/>
                </a:lnTo>
                <a:lnTo>
                  <a:pt x="1354" y="259"/>
                </a:lnTo>
                <a:lnTo>
                  <a:pt x="1379" y="252"/>
                </a:lnTo>
                <a:lnTo>
                  <a:pt x="1406" y="246"/>
                </a:lnTo>
                <a:lnTo>
                  <a:pt x="1432" y="240"/>
                </a:lnTo>
                <a:lnTo>
                  <a:pt x="1458" y="234"/>
                </a:lnTo>
                <a:lnTo>
                  <a:pt x="1484" y="229"/>
                </a:lnTo>
                <a:close/>
                <a:moveTo>
                  <a:pt x="1595" y="117"/>
                </a:moveTo>
                <a:lnTo>
                  <a:pt x="1596" y="119"/>
                </a:lnTo>
                <a:lnTo>
                  <a:pt x="1598" y="121"/>
                </a:lnTo>
                <a:lnTo>
                  <a:pt x="1588" y="124"/>
                </a:lnTo>
                <a:lnTo>
                  <a:pt x="1579" y="126"/>
                </a:lnTo>
                <a:lnTo>
                  <a:pt x="1568" y="130"/>
                </a:lnTo>
                <a:lnTo>
                  <a:pt x="1558" y="132"/>
                </a:lnTo>
                <a:lnTo>
                  <a:pt x="1549" y="134"/>
                </a:lnTo>
                <a:lnTo>
                  <a:pt x="1539" y="136"/>
                </a:lnTo>
                <a:lnTo>
                  <a:pt x="1534" y="138"/>
                </a:lnTo>
                <a:lnTo>
                  <a:pt x="1530" y="139"/>
                </a:lnTo>
                <a:lnTo>
                  <a:pt x="1526" y="140"/>
                </a:lnTo>
                <a:lnTo>
                  <a:pt x="1524" y="140"/>
                </a:lnTo>
                <a:lnTo>
                  <a:pt x="1522" y="139"/>
                </a:lnTo>
                <a:lnTo>
                  <a:pt x="1519" y="136"/>
                </a:lnTo>
                <a:lnTo>
                  <a:pt x="1538" y="131"/>
                </a:lnTo>
                <a:lnTo>
                  <a:pt x="1557" y="126"/>
                </a:lnTo>
                <a:lnTo>
                  <a:pt x="1575" y="122"/>
                </a:lnTo>
                <a:lnTo>
                  <a:pt x="1595" y="117"/>
                </a:lnTo>
                <a:lnTo>
                  <a:pt x="1591" y="118"/>
                </a:lnTo>
                <a:lnTo>
                  <a:pt x="1585" y="119"/>
                </a:lnTo>
                <a:lnTo>
                  <a:pt x="1583" y="119"/>
                </a:lnTo>
                <a:lnTo>
                  <a:pt x="1595" y="117"/>
                </a:lnTo>
                <a:close/>
                <a:moveTo>
                  <a:pt x="1497" y="113"/>
                </a:moveTo>
                <a:lnTo>
                  <a:pt x="1477" y="119"/>
                </a:lnTo>
                <a:lnTo>
                  <a:pt x="1447" y="129"/>
                </a:lnTo>
                <a:lnTo>
                  <a:pt x="1406" y="140"/>
                </a:lnTo>
                <a:lnTo>
                  <a:pt x="1361" y="151"/>
                </a:lnTo>
                <a:lnTo>
                  <a:pt x="1317" y="161"/>
                </a:lnTo>
                <a:lnTo>
                  <a:pt x="1277" y="171"/>
                </a:lnTo>
                <a:lnTo>
                  <a:pt x="1245" y="177"/>
                </a:lnTo>
                <a:lnTo>
                  <a:pt x="1226" y="180"/>
                </a:lnTo>
                <a:lnTo>
                  <a:pt x="1261" y="171"/>
                </a:lnTo>
                <a:lnTo>
                  <a:pt x="1294" y="163"/>
                </a:lnTo>
                <a:lnTo>
                  <a:pt x="1328" y="154"/>
                </a:lnTo>
                <a:lnTo>
                  <a:pt x="1362" y="144"/>
                </a:lnTo>
                <a:lnTo>
                  <a:pt x="1395" y="136"/>
                </a:lnTo>
                <a:lnTo>
                  <a:pt x="1428" y="129"/>
                </a:lnTo>
                <a:lnTo>
                  <a:pt x="1462" y="121"/>
                </a:lnTo>
                <a:lnTo>
                  <a:pt x="1497" y="113"/>
                </a:lnTo>
                <a:close/>
                <a:moveTo>
                  <a:pt x="1129" y="229"/>
                </a:moveTo>
                <a:lnTo>
                  <a:pt x="1168" y="217"/>
                </a:lnTo>
                <a:lnTo>
                  <a:pt x="1206" y="207"/>
                </a:lnTo>
                <a:lnTo>
                  <a:pt x="1245" y="197"/>
                </a:lnTo>
                <a:lnTo>
                  <a:pt x="1284" y="186"/>
                </a:lnTo>
                <a:lnTo>
                  <a:pt x="1323" y="177"/>
                </a:lnTo>
                <a:lnTo>
                  <a:pt x="1361" y="167"/>
                </a:lnTo>
                <a:lnTo>
                  <a:pt x="1400" y="158"/>
                </a:lnTo>
                <a:lnTo>
                  <a:pt x="1439" y="149"/>
                </a:lnTo>
                <a:lnTo>
                  <a:pt x="1450" y="147"/>
                </a:lnTo>
                <a:lnTo>
                  <a:pt x="1460" y="144"/>
                </a:lnTo>
                <a:lnTo>
                  <a:pt x="1472" y="143"/>
                </a:lnTo>
                <a:lnTo>
                  <a:pt x="1481" y="142"/>
                </a:lnTo>
                <a:lnTo>
                  <a:pt x="1490" y="140"/>
                </a:lnTo>
                <a:lnTo>
                  <a:pt x="1499" y="139"/>
                </a:lnTo>
                <a:lnTo>
                  <a:pt x="1508" y="139"/>
                </a:lnTo>
                <a:lnTo>
                  <a:pt x="1517" y="140"/>
                </a:lnTo>
                <a:lnTo>
                  <a:pt x="1497" y="147"/>
                </a:lnTo>
                <a:lnTo>
                  <a:pt x="1476" y="151"/>
                </a:lnTo>
                <a:lnTo>
                  <a:pt x="1456" y="157"/>
                </a:lnTo>
                <a:lnTo>
                  <a:pt x="1434" y="161"/>
                </a:lnTo>
                <a:lnTo>
                  <a:pt x="1424" y="164"/>
                </a:lnTo>
                <a:lnTo>
                  <a:pt x="1412" y="166"/>
                </a:lnTo>
                <a:lnTo>
                  <a:pt x="1402" y="167"/>
                </a:lnTo>
                <a:lnTo>
                  <a:pt x="1391" y="168"/>
                </a:lnTo>
                <a:lnTo>
                  <a:pt x="1381" y="171"/>
                </a:lnTo>
                <a:lnTo>
                  <a:pt x="1370" y="173"/>
                </a:lnTo>
                <a:lnTo>
                  <a:pt x="1360" y="175"/>
                </a:lnTo>
                <a:lnTo>
                  <a:pt x="1350" y="177"/>
                </a:lnTo>
                <a:lnTo>
                  <a:pt x="1328" y="183"/>
                </a:lnTo>
                <a:lnTo>
                  <a:pt x="1307" y="189"/>
                </a:lnTo>
                <a:lnTo>
                  <a:pt x="1285" y="194"/>
                </a:lnTo>
                <a:lnTo>
                  <a:pt x="1263" y="200"/>
                </a:lnTo>
                <a:lnTo>
                  <a:pt x="1242" y="206"/>
                </a:lnTo>
                <a:lnTo>
                  <a:pt x="1220" y="210"/>
                </a:lnTo>
                <a:lnTo>
                  <a:pt x="1197" y="216"/>
                </a:lnTo>
                <a:lnTo>
                  <a:pt x="1176" y="222"/>
                </a:lnTo>
                <a:lnTo>
                  <a:pt x="1163" y="224"/>
                </a:lnTo>
                <a:lnTo>
                  <a:pt x="1152" y="226"/>
                </a:lnTo>
                <a:lnTo>
                  <a:pt x="1139" y="230"/>
                </a:lnTo>
                <a:lnTo>
                  <a:pt x="1128" y="232"/>
                </a:lnTo>
                <a:lnTo>
                  <a:pt x="1117" y="235"/>
                </a:lnTo>
                <a:lnTo>
                  <a:pt x="1104" y="238"/>
                </a:lnTo>
                <a:lnTo>
                  <a:pt x="1093" y="240"/>
                </a:lnTo>
                <a:lnTo>
                  <a:pt x="1080" y="241"/>
                </a:lnTo>
                <a:lnTo>
                  <a:pt x="1093" y="238"/>
                </a:lnTo>
                <a:lnTo>
                  <a:pt x="1104" y="234"/>
                </a:lnTo>
                <a:lnTo>
                  <a:pt x="1117" y="231"/>
                </a:lnTo>
                <a:lnTo>
                  <a:pt x="1129" y="229"/>
                </a:lnTo>
                <a:lnTo>
                  <a:pt x="1159" y="219"/>
                </a:lnTo>
                <a:lnTo>
                  <a:pt x="1171" y="216"/>
                </a:lnTo>
                <a:lnTo>
                  <a:pt x="1171" y="216"/>
                </a:lnTo>
                <a:lnTo>
                  <a:pt x="1163" y="218"/>
                </a:lnTo>
                <a:lnTo>
                  <a:pt x="1150" y="222"/>
                </a:lnTo>
                <a:lnTo>
                  <a:pt x="1137" y="226"/>
                </a:lnTo>
                <a:lnTo>
                  <a:pt x="1128" y="229"/>
                </a:lnTo>
                <a:lnTo>
                  <a:pt x="1129" y="229"/>
                </a:lnTo>
                <a:close/>
                <a:moveTo>
                  <a:pt x="1054" y="233"/>
                </a:moveTo>
                <a:lnTo>
                  <a:pt x="1031" y="240"/>
                </a:lnTo>
                <a:lnTo>
                  <a:pt x="1008" y="246"/>
                </a:lnTo>
                <a:lnTo>
                  <a:pt x="986" y="252"/>
                </a:lnTo>
                <a:lnTo>
                  <a:pt x="963" y="258"/>
                </a:lnTo>
                <a:lnTo>
                  <a:pt x="940" y="264"/>
                </a:lnTo>
                <a:lnTo>
                  <a:pt x="916" y="269"/>
                </a:lnTo>
                <a:lnTo>
                  <a:pt x="893" y="274"/>
                </a:lnTo>
                <a:lnTo>
                  <a:pt x="870" y="280"/>
                </a:lnTo>
                <a:lnTo>
                  <a:pt x="892" y="273"/>
                </a:lnTo>
                <a:lnTo>
                  <a:pt x="914" y="266"/>
                </a:lnTo>
                <a:lnTo>
                  <a:pt x="937" y="260"/>
                </a:lnTo>
                <a:lnTo>
                  <a:pt x="959" y="255"/>
                </a:lnTo>
                <a:lnTo>
                  <a:pt x="983" y="249"/>
                </a:lnTo>
                <a:lnTo>
                  <a:pt x="1006" y="243"/>
                </a:lnTo>
                <a:lnTo>
                  <a:pt x="1030" y="238"/>
                </a:lnTo>
                <a:lnTo>
                  <a:pt x="1054" y="233"/>
                </a:lnTo>
                <a:close/>
                <a:moveTo>
                  <a:pt x="1090" y="138"/>
                </a:moveTo>
                <a:lnTo>
                  <a:pt x="1089" y="138"/>
                </a:lnTo>
                <a:lnTo>
                  <a:pt x="1088" y="138"/>
                </a:lnTo>
                <a:lnTo>
                  <a:pt x="1090" y="136"/>
                </a:lnTo>
                <a:lnTo>
                  <a:pt x="1091" y="138"/>
                </a:lnTo>
                <a:lnTo>
                  <a:pt x="1091" y="138"/>
                </a:lnTo>
                <a:lnTo>
                  <a:pt x="1090" y="138"/>
                </a:lnTo>
                <a:lnTo>
                  <a:pt x="1090" y="138"/>
                </a:lnTo>
                <a:lnTo>
                  <a:pt x="1090" y="138"/>
                </a:lnTo>
                <a:close/>
                <a:moveTo>
                  <a:pt x="1172" y="121"/>
                </a:moveTo>
                <a:lnTo>
                  <a:pt x="1157" y="124"/>
                </a:lnTo>
                <a:lnTo>
                  <a:pt x="1132" y="132"/>
                </a:lnTo>
                <a:lnTo>
                  <a:pt x="1120" y="134"/>
                </a:lnTo>
                <a:lnTo>
                  <a:pt x="1109" y="136"/>
                </a:lnTo>
                <a:lnTo>
                  <a:pt x="1101" y="138"/>
                </a:lnTo>
                <a:lnTo>
                  <a:pt x="1097" y="136"/>
                </a:lnTo>
                <a:lnTo>
                  <a:pt x="1099" y="134"/>
                </a:lnTo>
                <a:lnTo>
                  <a:pt x="1107" y="132"/>
                </a:lnTo>
                <a:lnTo>
                  <a:pt x="1119" y="130"/>
                </a:lnTo>
                <a:lnTo>
                  <a:pt x="1131" y="127"/>
                </a:lnTo>
                <a:lnTo>
                  <a:pt x="1157" y="123"/>
                </a:lnTo>
                <a:lnTo>
                  <a:pt x="1172" y="121"/>
                </a:lnTo>
                <a:lnTo>
                  <a:pt x="1161" y="123"/>
                </a:lnTo>
                <a:lnTo>
                  <a:pt x="1156" y="123"/>
                </a:lnTo>
                <a:lnTo>
                  <a:pt x="1160" y="122"/>
                </a:lnTo>
                <a:lnTo>
                  <a:pt x="1172" y="121"/>
                </a:lnTo>
                <a:close/>
                <a:moveTo>
                  <a:pt x="847" y="150"/>
                </a:moveTo>
                <a:lnTo>
                  <a:pt x="849" y="147"/>
                </a:lnTo>
                <a:lnTo>
                  <a:pt x="850" y="146"/>
                </a:lnTo>
                <a:lnTo>
                  <a:pt x="852" y="146"/>
                </a:lnTo>
                <a:lnTo>
                  <a:pt x="856" y="146"/>
                </a:lnTo>
                <a:lnTo>
                  <a:pt x="860" y="144"/>
                </a:lnTo>
                <a:lnTo>
                  <a:pt x="866" y="143"/>
                </a:lnTo>
                <a:lnTo>
                  <a:pt x="880" y="140"/>
                </a:lnTo>
                <a:lnTo>
                  <a:pt x="895" y="140"/>
                </a:lnTo>
                <a:lnTo>
                  <a:pt x="885" y="143"/>
                </a:lnTo>
                <a:lnTo>
                  <a:pt x="877" y="147"/>
                </a:lnTo>
                <a:lnTo>
                  <a:pt x="868" y="149"/>
                </a:lnTo>
                <a:lnTo>
                  <a:pt x="859" y="150"/>
                </a:lnTo>
                <a:lnTo>
                  <a:pt x="851" y="151"/>
                </a:lnTo>
                <a:lnTo>
                  <a:pt x="844" y="152"/>
                </a:lnTo>
                <a:lnTo>
                  <a:pt x="837" y="156"/>
                </a:lnTo>
                <a:lnTo>
                  <a:pt x="827" y="159"/>
                </a:lnTo>
                <a:lnTo>
                  <a:pt x="811" y="163"/>
                </a:lnTo>
                <a:lnTo>
                  <a:pt x="797" y="166"/>
                </a:lnTo>
                <a:lnTo>
                  <a:pt x="789" y="168"/>
                </a:lnTo>
                <a:lnTo>
                  <a:pt x="781" y="169"/>
                </a:lnTo>
                <a:lnTo>
                  <a:pt x="773" y="169"/>
                </a:lnTo>
                <a:lnTo>
                  <a:pt x="765" y="169"/>
                </a:lnTo>
                <a:lnTo>
                  <a:pt x="784" y="164"/>
                </a:lnTo>
                <a:lnTo>
                  <a:pt x="806" y="158"/>
                </a:lnTo>
                <a:lnTo>
                  <a:pt x="826" y="154"/>
                </a:lnTo>
                <a:lnTo>
                  <a:pt x="847" y="150"/>
                </a:lnTo>
                <a:lnTo>
                  <a:pt x="844" y="150"/>
                </a:lnTo>
                <a:lnTo>
                  <a:pt x="840" y="150"/>
                </a:lnTo>
                <a:lnTo>
                  <a:pt x="839" y="150"/>
                </a:lnTo>
                <a:lnTo>
                  <a:pt x="847" y="150"/>
                </a:lnTo>
                <a:close/>
                <a:moveTo>
                  <a:pt x="862" y="59"/>
                </a:moveTo>
                <a:lnTo>
                  <a:pt x="838" y="67"/>
                </a:lnTo>
                <a:lnTo>
                  <a:pt x="815" y="73"/>
                </a:lnTo>
                <a:lnTo>
                  <a:pt x="791" y="80"/>
                </a:lnTo>
                <a:lnTo>
                  <a:pt x="767" y="86"/>
                </a:lnTo>
                <a:lnTo>
                  <a:pt x="742" y="92"/>
                </a:lnTo>
                <a:lnTo>
                  <a:pt x="718" y="98"/>
                </a:lnTo>
                <a:lnTo>
                  <a:pt x="693" y="104"/>
                </a:lnTo>
                <a:lnTo>
                  <a:pt x="668" y="108"/>
                </a:lnTo>
                <a:lnTo>
                  <a:pt x="692" y="101"/>
                </a:lnTo>
                <a:lnTo>
                  <a:pt x="716" y="96"/>
                </a:lnTo>
                <a:lnTo>
                  <a:pt x="740" y="89"/>
                </a:lnTo>
                <a:lnTo>
                  <a:pt x="764" y="82"/>
                </a:lnTo>
                <a:lnTo>
                  <a:pt x="788" y="76"/>
                </a:lnTo>
                <a:lnTo>
                  <a:pt x="813" y="71"/>
                </a:lnTo>
                <a:lnTo>
                  <a:pt x="837" y="65"/>
                </a:lnTo>
                <a:lnTo>
                  <a:pt x="862" y="59"/>
                </a:lnTo>
                <a:close/>
                <a:moveTo>
                  <a:pt x="805" y="86"/>
                </a:moveTo>
                <a:lnTo>
                  <a:pt x="817" y="83"/>
                </a:lnTo>
                <a:lnTo>
                  <a:pt x="831" y="81"/>
                </a:lnTo>
                <a:lnTo>
                  <a:pt x="843" y="78"/>
                </a:lnTo>
                <a:lnTo>
                  <a:pt x="857" y="77"/>
                </a:lnTo>
                <a:lnTo>
                  <a:pt x="834" y="84"/>
                </a:lnTo>
                <a:lnTo>
                  <a:pt x="811" y="90"/>
                </a:lnTo>
                <a:lnTo>
                  <a:pt x="788" y="96"/>
                </a:lnTo>
                <a:lnTo>
                  <a:pt x="765" y="102"/>
                </a:lnTo>
                <a:lnTo>
                  <a:pt x="742" y="108"/>
                </a:lnTo>
                <a:lnTo>
                  <a:pt x="719" y="115"/>
                </a:lnTo>
                <a:lnTo>
                  <a:pt x="697" y="121"/>
                </a:lnTo>
                <a:lnTo>
                  <a:pt x="673" y="127"/>
                </a:lnTo>
                <a:lnTo>
                  <a:pt x="650" y="133"/>
                </a:lnTo>
                <a:lnTo>
                  <a:pt x="627" y="139"/>
                </a:lnTo>
                <a:lnTo>
                  <a:pt x="603" y="144"/>
                </a:lnTo>
                <a:lnTo>
                  <a:pt x="580" y="150"/>
                </a:lnTo>
                <a:lnTo>
                  <a:pt x="557" y="156"/>
                </a:lnTo>
                <a:lnTo>
                  <a:pt x="534" y="163"/>
                </a:lnTo>
                <a:lnTo>
                  <a:pt x="510" y="168"/>
                </a:lnTo>
                <a:lnTo>
                  <a:pt x="487" y="174"/>
                </a:lnTo>
                <a:lnTo>
                  <a:pt x="473" y="176"/>
                </a:lnTo>
                <a:lnTo>
                  <a:pt x="461" y="180"/>
                </a:lnTo>
                <a:lnTo>
                  <a:pt x="447" y="183"/>
                </a:lnTo>
                <a:lnTo>
                  <a:pt x="434" y="186"/>
                </a:lnTo>
                <a:lnTo>
                  <a:pt x="421" y="189"/>
                </a:lnTo>
                <a:lnTo>
                  <a:pt x="409" y="192"/>
                </a:lnTo>
                <a:lnTo>
                  <a:pt x="403" y="193"/>
                </a:lnTo>
                <a:lnTo>
                  <a:pt x="396" y="194"/>
                </a:lnTo>
                <a:lnTo>
                  <a:pt x="389" y="196"/>
                </a:lnTo>
                <a:lnTo>
                  <a:pt x="382" y="194"/>
                </a:lnTo>
                <a:lnTo>
                  <a:pt x="423" y="183"/>
                </a:lnTo>
                <a:lnTo>
                  <a:pt x="464" y="172"/>
                </a:lnTo>
                <a:lnTo>
                  <a:pt x="505" y="161"/>
                </a:lnTo>
                <a:lnTo>
                  <a:pt x="546" y="150"/>
                </a:lnTo>
                <a:lnTo>
                  <a:pt x="587" y="140"/>
                </a:lnTo>
                <a:lnTo>
                  <a:pt x="628" y="130"/>
                </a:lnTo>
                <a:lnTo>
                  <a:pt x="669" y="119"/>
                </a:lnTo>
                <a:lnTo>
                  <a:pt x="710" y="109"/>
                </a:lnTo>
                <a:lnTo>
                  <a:pt x="734" y="104"/>
                </a:lnTo>
                <a:lnTo>
                  <a:pt x="757" y="98"/>
                </a:lnTo>
                <a:lnTo>
                  <a:pt x="781" y="92"/>
                </a:lnTo>
                <a:lnTo>
                  <a:pt x="805" y="86"/>
                </a:lnTo>
                <a:lnTo>
                  <a:pt x="800" y="88"/>
                </a:lnTo>
                <a:lnTo>
                  <a:pt x="785" y="91"/>
                </a:lnTo>
                <a:lnTo>
                  <a:pt x="768" y="96"/>
                </a:lnTo>
                <a:lnTo>
                  <a:pt x="752" y="99"/>
                </a:lnTo>
                <a:lnTo>
                  <a:pt x="743" y="101"/>
                </a:lnTo>
                <a:lnTo>
                  <a:pt x="745" y="100"/>
                </a:lnTo>
                <a:lnTo>
                  <a:pt x="764" y="96"/>
                </a:lnTo>
                <a:lnTo>
                  <a:pt x="805" y="86"/>
                </a:lnTo>
                <a:close/>
                <a:moveTo>
                  <a:pt x="601" y="108"/>
                </a:moveTo>
                <a:lnTo>
                  <a:pt x="610" y="106"/>
                </a:lnTo>
                <a:lnTo>
                  <a:pt x="619" y="104"/>
                </a:lnTo>
                <a:lnTo>
                  <a:pt x="627" y="101"/>
                </a:lnTo>
                <a:lnTo>
                  <a:pt x="635" y="98"/>
                </a:lnTo>
                <a:lnTo>
                  <a:pt x="638" y="97"/>
                </a:lnTo>
                <a:lnTo>
                  <a:pt x="642" y="96"/>
                </a:lnTo>
                <a:lnTo>
                  <a:pt x="643" y="96"/>
                </a:lnTo>
                <a:lnTo>
                  <a:pt x="645" y="97"/>
                </a:lnTo>
                <a:lnTo>
                  <a:pt x="646" y="98"/>
                </a:lnTo>
                <a:lnTo>
                  <a:pt x="646" y="99"/>
                </a:lnTo>
                <a:lnTo>
                  <a:pt x="645" y="100"/>
                </a:lnTo>
                <a:lnTo>
                  <a:pt x="643" y="101"/>
                </a:lnTo>
                <a:lnTo>
                  <a:pt x="641" y="102"/>
                </a:lnTo>
                <a:lnTo>
                  <a:pt x="638" y="102"/>
                </a:lnTo>
                <a:lnTo>
                  <a:pt x="621" y="108"/>
                </a:lnTo>
                <a:lnTo>
                  <a:pt x="604" y="113"/>
                </a:lnTo>
                <a:lnTo>
                  <a:pt x="586" y="116"/>
                </a:lnTo>
                <a:lnTo>
                  <a:pt x="568" y="119"/>
                </a:lnTo>
                <a:lnTo>
                  <a:pt x="576" y="115"/>
                </a:lnTo>
                <a:lnTo>
                  <a:pt x="584" y="111"/>
                </a:lnTo>
                <a:lnTo>
                  <a:pt x="593" y="109"/>
                </a:lnTo>
                <a:lnTo>
                  <a:pt x="601" y="108"/>
                </a:lnTo>
                <a:lnTo>
                  <a:pt x="603" y="107"/>
                </a:lnTo>
                <a:lnTo>
                  <a:pt x="601" y="108"/>
                </a:lnTo>
                <a:lnTo>
                  <a:pt x="598" y="108"/>
                </a:lnTo>
                <a:lnTo>
                  <a:pt x="601" y="108"/>
                </a:lnTo>
                <a:close/>
                <a:moveTo>
                  <a:pt x="568" y="118"/>
                </a:moveTo>
                <a:lnTo>
                  <a:pt x="562" y="122"/>
                </a:lnTo>
                <a:lnTo>
                  <a:pt x="555" y="125"/>
                </a:lnTo>
                <a:lnTo>
                  <a:pt x="547" y="125"/>
                </a:lnTo>
                <a:lnTo>
                  <a:pt x="538" y="125"/>
                </a:lnTo>
                <a:lnTo>
                  <a:pt x="545" y="123"/>
                </a:lnTo>
                <a:lnTo>
                  <a:pt x="552" y="121"/>
                </a:lnTo>
                <a:lnTo>
                  <a:pt x="559" y="118"/>
                </a:lnTo>
                <a:lnTo>
                  <a:pt x="568" y="118"/>
                </a:lnTo>
                <a:close/>
                <a:moveTo>
                  <a:pt x="533" y="125"/>
                </a:moveTo>
                <a:lnTo>
                  <a:pt x="530" y="129"/>
                </a:lnTo>
                <a:lnTo>
                  <a:pt x="527" y="131"/>
                </a:lnTo>
                <a:lnTo>
                  <a:pt x="524" y="133"/>
                </a:lnTo>
                <a:lnTo>
                  <a:pt x="519" y="134"/>
                </a:lnTo>
                <a:lnTo>
                  <a:pt x="511" y="135"/>
                </a:lnTo>
                <a:lnTo>
                  <a:pt x="503" y="136"/>
                </a:lnTo>
                <a:lnTo>
                  <a:pt x="504" y="134"/>
                </a:lnTo>
                <a:lnTo>
                  <a:pt x="506" y="132"/>
                </a:lnTo>
                <a:lnTo>
                  <a:pt x="510" y="131"/>
                </a:lnTo>
                <a:lnTo>
                  <a:pt x="513" y="130"/>
                </a:lnTo>
                <a:lnTo>
                  <a:pt x="522" y="127"/>
                </a:lnTo>
                <a:lnTo>
                  <a:pt x="533" y="125"/>
                </a:lnTo>
                <a:close/>
                <a:moveTo>
                  <a:pt x="463" y="115"/>
                </a:moveTo>
                <a:lnTo>
                  <a:pt x="432" y="123"/>
                </a:lnTo>
                <a:lnTo>
                  <a:pt x="402" y="132"/>
                </a:lnTo>
                <a:lnTo>
                  <a:pt x="370" y="141"/>
                </a:lnTo>
                <a:lnTo>
                  <a:pt x="339" y="149"/>
                </a:lnTo>
                <a:lnTo>
                  <a:pt x="307" y="157"/>
                </a:lnTo>
                <a:lnTo>
                  <a:pt x="275" y="165"/>
                </a:lnTo>
                <a:lnTo>
                  <a:pt x="244" y="172"/>
                </a:lnTo>
                <a:lnTo>
                  <a:pt x="211" y="179"/>
                </a:lnTo>
                <a:lnTo>
                  <a:pt x="241" y="169"/>
                </a:lnTo>
                <a:lnTo>
                  <a:pt x="272" y="160"/>
                </a:lnTo>
                <a:lnTo>
                  <a:pt x="303" y="152"/>
                </a:lnTo>
                <a:lnTo>
                  <a:pt x="335" y="144"/>
                </a:lnTo>
                <a:lnTo>
                  <a:pt x="366" y="136"/>
                </a:lnTo>
                <a:lnTo>
                  <a:pt x="398" y="129"/>
                </a:lnTo>
                <a:lnTo>
                  <a:pt x="430" y="122"/>
                </a:lnTo>
                <a:lnTo>
                  <a:pt x="463" y="115"/>
                </a:lnTo>
                <a:close/>
                <a:moveTo>
                  <a:pt x="361" y="169"/>
                </a:moveTo>
                <a:lnTo>
                  <a:pt x="323" y="177"/>
                </a:lnTo>
                <a:lnTo>
                  <a:pt x="286" y="185"/>
                </a:lnTo>
                <a:lnTo>
                  <a:pt x="249" y="196"/>
                </a:lnTo>
                <a:lnTo>
                  <a:pt x="212" y="205"/>
                </a:lnTo>
                <a:lnTo>
                  <a:pt x="192" y="210"/>
                </a:lnTo>
                <a:lnTo>
                  <a:pt x="174" y="215"/>
                </a:lnTo>
                <a:lnTo>
                  <a:pt x="155" y="219"/>
                </a:lnTo>
                <a:lnTo>
                  <a:pt x="137" y="223"/>
                </a:lnTo>
                <a:lnTo>
                  <a:pt x="126" y="225"/>
                </a:lnTo>
                <a:lnTo>
                  <a:pt x="117" y="227"/>
                </a:lnTo>
                <a:lnTo>
                  <a:pt x="108" y="230"/>
                </a:lnTo>
                <a:lnTo>
                  <a:pt x="98" y="232"/>
                </a:lnTo>
                <a:lnTo>
                  <a:pt x="90" y="234"/>
                </a:lnTo>
                <a:lnTo>
                  <a:pt x="82" y="237"/>
                </a:lnTo>
                <a:lnTo>
                  <a:pt x="74" y="238"/>
                </a:lnTo>
                <a:lnTo>
                  <a:pt x="66" y="237"/>
                </a:lnTo>
                <a:lnTo>
                  <a:pt x="93" y="229"/>
                </a:lnTo>
                <a:lnTo>
                  <a:pt x="121" y="222"/>
                </a:lnTo>
                <a:lnTo>
                  <a:pt x="148" y="214"/>
                </a:lnTo>
                <a:lnTo>
                  <a:pt x="175" y="207"/>
                </a:lnTo>
                <a:lnTo>
                  <a:pt x="204" y="199"/>
                </a:lnTo>
                <a:lnTo>
                  <a:pt x="231" y="192"/>
                </a:lnTo>
                <a:lnTo>
                  <a:pt x="258" y="185"/>
                </a:lnTo>
                <a:lnTo>
                  <a:pt x="286" y="179"/>
                </a:lnTo>
                <a:lnTo>
                  <a:pt x="313" y="172"/>
                </a:lnTo>
                <a:lnTo>
                  <a:pt x="340" y="165"/>
                </a:lnTo>
                <a:lnTo>
                  <a:pt x="369" y="158"/>
                </a:lnTo>
                <a:lnTo>
                  <a:pt x="396" y="152"/>
                </a:lnTo>
                <a:lnTo>
                  <a:pt x="409" y="149"/>
                </a:lnTo>
                <a:lnTo>
                  <a:pt x="422" y="146"/>
                </a:lnTo>
                <a:lnTo>
                  <a:pt x="436" y="143"/>
                </a:lnTo>
                <a:lnTo>
                  <a:pt x="450" y="142"/>
                </a:lnTo>
                <a:lnTo>
                  <a:pt x="460" y="140"/>
                </a:lnTo>
                <a:lnTo>
                  <a:pt x="471" y="138"/>
                </a:lnTo>
                <a:lnTo>
                  <a:pt x="475" y="138"/>
                </a:lnTo>
                <a:lnTo>
                  <a:pt x="479" y="139"/>
                </a:lnTo>
                <a:lnTo>
                  <a:pt x="480" y="140"/>
                </a:lnTo>
                <a:lnTo>
                  <a:pt x="481" y="141"/>
                </a:lnTo>
                <a:lnTo>
                  <a:pt x="480" y="142"/>
                </a:lnTo>
                <a:lnTo>
                  <a:pt x="479" y="144"/>
                </a:lnTo>
                <a:lnTo>
                  <a:pt x="473" y="146"/>
                </a:lnTo>
                <a:lnTo>
                  <a:pt x="468" y="147"/>
                </a:lnTo>
                <a:lnTo>
                  <a:pt x="460" y="149"/>
                </a:lnTo>
                <a:lnTo>
                  <a:pt x="453" y="150"/>
                </a:lnTo>
                <a:lnTo>
                  <a:pt x="438" y="154"/>
                </a:lnTo>
                <a:lnTo>
                  <a:pt x="422" y="157"/>
                </a:lnTo>
                <a:lnTo>
                  <a:pt x="407" y="160"/>
                </a:lnTo>
                <a:lnTo>
                  <a:pt x="392" y="164"/>
                </a:lnTo>
                <a:lnTo>
                  <a:pt x="377" y="166"/>
                </a:lnTo>
                <a:lnTo>
                  <a:pt x="361" y="169"/>
                </a:lnTo>
                <a:lnTo>
                  <a:pt x="343" y="173"/>
                </a:lnTo>
                <a:lnTo>
                  <a:pt x="337" y="174"/>
                </a:lnTo>
                <a:lnTo>
                  <a:pt x="341" y="173"/>
                </a:lnTo>
                <a:lnTo>
                  <a:pt x="349" y="172"/>
                </a:lnTo>
                <a:lnTo>
                  <a:pt x="360" y="169"/>
                </a:lnTo>
                <a:lnTo>
                  <a:pt x="366" y="168"/>
                </a:lnTo>
                <a:lnTo>
                  <a:pt x="369" y="168"/>
                </a:lnTo>
                <a:lnTo>
                  <a:pt x="361" y="169"/>
                </a:lnTo>
                <a:close/>
                <a:moveTo>
                  <a:pt x="256" y="277"/>
                </a:moveTo>
                <a:lnTo>
                  <a:pt x="281" y="271"/>
                </a:lnTo>
                <a:lnTo>
                  <a:pt x="305" y="264"/>
                </a:lnTo>
                <a:lnTo>
                  <a:pt x="329" y="257"/>
                </a:lnTo>
                <a:lnTo>
                  <a:pt x="354" y="251"/>
                </a:lnTo>
                <a:lnTo>
                  <a:pt x="378" y="244"/>
                </a:lnTo>
                <a:lnTo>
                  <a:pt x="403" y="239"/>
                </a:lnTo>
                <a:lnTo>
                  <a:pt x="428" y="233"/>
                </a:lnTo>
                <a:lnTo>
                  <a:pt x="454" y="229"/>
                </a:lnTo>
                <a:lnTo>
                  <a:pt x="429" y="235"/>
                </a:lnTo>
                <a:lnTo>
                  <a:pt x="405" y="242"/>
                </a:lnTo>
                <a:lnTo>
                  <a:pt x="381" y="249"/>
                </a:lnTo>
                <a:lnTo>
                  <a:pt x="356" y="255"/>
                </a:lnTo>
                <a:lnTo>
                  <a:pt x="332" y="262"/>
                </a:lnTo>
                <a:lnTo>
                  <a:pt x="307" y="267"/>
                </a:lnTo>
                <a:lnTo>
                  <a:pt x="282" y="273"/>
                </a:lnTo>
                <a:lnTo>
                  <a:pt x="256" y="277"/>
                </a:lnTo>
                <a:close/>
                <a:moveTo>
                  <a:pt x="356" y="216"/>
                </a:moveTo>
                <a:lnTo>
                  <a:pt x="381" y="209"/>
                </a:lnTo>
                <a:lnTo>
                  <a:pt x="405" y="202"/>
                </a:lnTo>
                <a:lnTo>
                  <a:pt x="430" y="196"/>
                </a:lnTo>
                <a:lnTo>
                  <a:pt x="455" y="190"/>
                </a:lnTo>
                <a:lnTo>
                  <a:pt x="480" y="183"/>
                </a:lnTo>
                <a:lnTo>
                  <a:pt x="505" y="177"/>
                </a:lnTo>
                <a:lnTo>
                  <a:pt x="532" y="172"/>
                </a:lnTo>
                <a:lnTo>
                  <a:pt x="557" y="165"/>
                </a:lnTo>
                <a:lnTo>
                  <a:pt x="542" y="171"/>
                </a:lnTo>
                <a:lnTo>
                  <a:pt x="518" y="179"/>
                </a:lnTo>
                <a:lnTo>
                  <a:pt x="488" y="186"/>
                </a:lnTo>
                <a:lnTo>
                  <a:pt x="455" y="194"/>
                </a:lnTo>
                <a:lnTo>
                  <a:pt x="422" y="202"/>
                </a:lnTo>
                <a:lnTo>
                  <a:pt x="393" y="209"/>
                </a:lnTo>
                <a:lnTo>
                  <a:pt x="370" y="215"/>
                </a:lnTo>
                <a:lnTo>
                  <a:pt x="356" y="216"/>
                </a:lnTo>
                <a:close/>
                <a:moveTo>
                  <a:pt x="543" y="200"/>
                </a:moveTo>
                <a:lnTo>
                  <a:pt x="533" y="204"/>
                </a:lnTo>
                <a:lnTo>
                  <a:pt x="521" y="206"/>
                </a:lnTo>
                <a:lnTo>
                  <a:pt x="510" y="208"/>
                </a:lnTo>
                <a:lnTo>
                  <a:pt x="500" y="208"/>
                </a:lnTo>
                <a:lnTo>
                  <a:pt x="542" y="197"/>
                </a:lnTo>
                <a:lnTo>
                  <a:pt x="585" y="185"/>
                </a:lnTo>
                <a:lnTo>
                  <a:pt x="628" y="174"/>
                </a:lnTo>
                <a:lnTo>
                  <a:pt x="671" y="163"/>
                </a:lnTo>
                <a:lnTo>
                  <a:pt x="714" y="151"/>
                </a:lnTo>
                <a:lnTo>
                  <a:pt x="757" y="141"/>
                </a:lnTo>
                <a:lnTo>
                  <a:pt x="800" y="130"/>
                </a:lnTo>
                <a:lnTo>
                  <a:pt x="843" y="119"/>
                </a:lnTo>
                <a:lnTo>
                  <a:pt x="867" y="114"/>
                </a:lnTo>
                <a:lnTo>
                  <a:pt x="891" y="108"/>
                </a:lnTo>
                <a:lnTo>
                  <a:pt x="914" y="104"/>
                </a:lnTo>
                <a:lnTo>
                  <a:pt x="938" y="100"/>
                </a:lnTo>
                <a:lnTo>
                  <a:pt x="899" y="110"/>
                </a:lnTo>
                <a:lnTo>
                  <a:pt x="862" y="121"/>
                </a:lnTo>
                <a:lnTo>
                  <a:pt x="823" y="131"/>
                </a:lnTo>
                <a:lnTo>
                  <a:pt x="785" y="141"/>
                </a:lnTo>
                <a:lnTo>
                  <a:pt x="747" y="151"/>
                </a:lnTo>
                <a:lnTo>
                  <a:pt x="708" y="161"/>
                </a:lnTo>
                <a:lnTo>
                  <a:pt x="670" y="171"/>
                </a:lnTo>
                <a:lnTo>
                  <a:pt x="632" y="180"/>
                </a:lnTo>
                <a:lnTo>
                  <a:pt x="609" y="185"/>
                </a:lnTo>
                <a:lnTo>
                  <a:pt x="587" y="190"/>
                </a:lnTo>
                <a:lnTo>
                  <a:pt x="565" y="196"/>
                </a:lnTo>
                <a:lnTo>
                  <a:pt x="543" y="200"/>
                </a:lnTo>
                <a:lnTo>
                  <a:pt x="544" y="201"/>
                </a:lnTo>
                <a:lnTo>
                  <a:pt x="554" y="199"/>
                </a:lnTo>
                <a:lnTo>
                  <a:pt x="568" y="196"/>
                </a:lnTo>
                <a:lnTo>
                  <a:pt x="583" y="192"/>
                </a:lnTo>
                <a:lnTo>
                  <a:pt x="592" y="190"/>
                </a:lnTo>
                <a:lnTo>
                  <a:pt x="591" y="190"/>
                </a:lnTo>
                <a:lnTo>
                  <a:pt x="576" y="193"/>
                </a:lnTo>
                <a:lnTo>
                  <a:pt x="543" y="200"/>
                </a:lnTo>
                <a:close/>
                <a:moveTo>
                  <a:pt x="542" y="268"/>
                </a:moveTo>
                <a:lnTo>
                  <a:pt x="535" y="271"/>
                </a:lnTo>
                <a:lnTo>
                  <a:pt x="528" y="272"/>
                </a:lnTo>
                <a:lnTo>
                  <a:pt x="521" y="273"/>
                </a:lnTo>
                <a:lnTo>
                  <a:pt x="514" y="272"/>
                </a:lnTo>
                <a:lnTo>
                  <a:pt x="525" y="268"/>
                </a:lnTo>
                <a:lnTo>
                  <a:pt x="535" y="266"/>
                </a:lnTo>
                <a:lnTo>
                  <a:pt x="545" y="263"/>
                </a:lnTo>
                <a:lnTo>
                  <a:pt x="555" y="260"/>
                </a:lnTo>
                <a:lnTo>
                  <a:pt x="572" y="256"/>
                </a:lnTo>
                <a:lnTo>
                  <a:pt x="588" y="251"/>
                </a:lnTo>
                <a:lnTo>
                  <a:pt x="590" y="250"/>
                </a:lnTo>
                <a:lnTo>
                  <a:pt x="592" y="249"/>
                </a:lnTo>
                <a:lnTo>
                  <a:pt x="590" y="248"/>
                </a:lnTo>
                <a:lnTo>
                  <a:pt x="586" y="248"/>
                </a:lnTo>
                <a:lnTo>
                  <a:pt x="583" y="249"/>
                </a:lnTo>
                <a:lnTo>
                  <a:pt x="580" y="250"/>
                </a:lnTo>
                <a:lnTo>
                  <a:pt x="575" y="251"/>
                </a:lnTo>
                <a:lnTo>
                  <a:pt x="570" y="252"/>
                </a:lnTo>
                <a:lnTo>
                  <a:pt x="559" y="256"/>
                </a:lnTo>
                <a:lnTo>
                  <a:pt x="547" y="258"/>
                </a:lnTo>
                <a:lnTo>
                  <a:pt x="537" y="260"/>
                </a:lnTo>
                <a:lnTo>
                  <a:pt x="526" y="263"/>
                </a:lnTo>
                <a:lnTo>
                  <a:pt x="504" y="268"/>
                </a:lnTo>
                <a:lnTo>
                  <a:pt x="481" y="273"/>
                </a:lnTo>
                <a:lnTo>
                  <a:pt x="460" y="279"/>
                </a:lnTo>
                <a:lnTo>
                  <a:pt x="438" y="284"/>
                </a:lnTo>
                <a:lnTo>
                  <a:pt x="427" y="287"/>
                </a:lnTo>
                <a:lnTo>
                  <a:pt x="417" y="289"/>
                </a:lnTo>
                <a:lnTo>
                  <a:pt x="405" y="291"/>
                </a:lnTo>
                <a:lnTo>
                  <a:pt x="395" y="295"/>
                </a:lnTo>
                <a:lnTo>
                  <a:pt x="384" y="297"/>
                </a:lnTo>
                <a:lnTo>
                  <a:pt x="372" y="299"/>
                </a:lnTo>
                <a:lnTo>
                  <a:pt x="366" y="301"/>
                </a:lnTo>
                <a:lnTo>
                  <a:pt x="360" y="302"/>
                </a:lnTo>
                <a:lnTo>
                  <a:pt x="357" y="302"/>
                </a:lnTo>
                <a:lnTo>
                  <a:pt x="355" y="304"/>
                </a:lnTo>
                <a:lnTo>
                  <a:pt x="353" y="302"/>
                </a:lnTo>
                <a:lnTo>
                  <a:pt x="351" y="300"/>
                </a:lnTo>
                <a:lnTo>
                  <a:pt x="402" y="287"/>
                </a:lnTo>
                <a:lnTo>
                  <a:pt x="453" y="273"/>
                </a:lnTo>
                <a:lnTo>
                  <a:pt x="504" y="259"/>
                </a:lnTo>
                <a:lnTo>
                  <a:pt x="555" y="246"/>
                </a:lnTo>
                <a:lnTo>
                  <a:pt x="607" y="232"/>
                </a:lnTo>
                <a:lnTo>
                  <a:pt x="658" y="219"/>
                </a:lnTo>
                <a:lnTo>
                  <a:pt x="710" y="207"/>
                </a:lnTo>
                <a:lnTo>
                  <a:pt x="761" y="194"/>
                </a:lnTo>
                <a:lnTo>
                  <a:pt x="791" y="188"/>
                </a:lnTo>
                <a:lnTo>
                  <a:pt x="821" y="181"/>
                </a:lnTo>
                <a:lnTo>
                  <a:pt x="850" y="174"/>
                </a:lnTo>
                <a:lnTo>
                  <a:pt x="880" y="167"/>
                </a:lnTo>
                <a:lnTo>
                  <a:pt x="871" y="173"/>
                </a:lnTo>
                <a:lnTo>
                  <a:pt x="862" y="176"/>
                </a:lnTo>
                <a:lnTo>
                  <a:pt x="863" y="177"/>
                </a:lnTo>
                <a:lnTo>
                  <a:pt x="866" y="177"/>
                </a:lnTo>
                <a:lnTo>
                  <a:pt x="871" y="177"/>
                </a:lnTo>
                <a:lnTo>
                  <a:pt x="876" y="176"/>
                </a:lnTo>
                <a:lnTo>
                  <a:pt x="887" y="174"/>
                </a:lnTo>
                <a:lnTo>
                  <a:pt x="892" y="172"/>
                </a:lnTo>
                <a:lnTo>
                  <a:pt x="914" y="167"/>
                </a:lnTo>
                <a:lnTo>
                  <a:pt x="936" y="161"/>
                </a:lnTo>
                <a:lnTo>
                  <a:pt x="957" y="157"/>
                </a:lnTo>
                <a:lnTo>
                  <a:pt x="979" y="151"/>
                </a:lnTo>
                <a:lnTo>
                  <a:pt x="999" y="147"/>
                </a:lnTo>
                <a:lnTo>
                  <a:pt x="1021" y="141"/>
                </a:lnTo>
                <a:lnTo>
                  <a:pt x="1041" y="136"/>
                </a:lnTo>
                <a:lnTo>
                  <a:pt x="1063" y="131"/>
                </a:lnTo>
                <a:lnTo>
                  <a:pt x="1074" y="129"/>
                </a:lnTo>
                <a:lnTo>
                  <a:pt x="1085" y="126"/>
                </a:lnTo>
                <a:lnTo>
                  <a:pt x="1095" y="124"/>
                </a:lnTo>
                <a:lnTo>
                  <a:pt x="1105" y="122"/>
                </a:lnTo>
                <a:lnTo>
                  <a:pt x="1113" y="119"/>
                </a:lnTo>
                <a:lnTo>
                  <a:pt x="1121" y="117"/>
                </a:lnTo>
                <a:lnTo>
                  <a:pt x="1130" y="116"/>
                </a:lnTo>
                <a:lnTo>
                  <a:pt x="1138" y="117"/>
                </a:lnTo>
                <a:lnTo>
                  <a:pt x="1111" y="124"/>
                </a:lnTo>
                <a:lnTo>
                  <a:pt x="1085" y="132"/>
                </a:lnTo>
                <a:lnTo>
                  <a:pt x="1058" y="140"/>
                </a:lnTo>
                <a:lnTo>
                  <a:pt x="1031" y="148"/>
                </a:lnTo>
                <a:lnTo>
                  <a:pt x="1033" y="149"/>
                </a:lnTo>
                <a:lnTo>
                  <a:pt x="1036" y="149"/>
                </a:lnTo>
                <a:lnTo>
                  <a:pt x="1038" y="149"/>
                </a:lnTo>
                <a:lnTo>
                  <a:pt x="1041" y="148"/>
                </a:lnTo>
                <a:lnTo>
                  <a:pt x="1047" y="147"/>
                </a:lnTo>
                <a:lnTo>
                  <a:pt x="1053" y="146"/>
                </a:lnTo>
                <a:lnTo>
                  <a:pt x="1060" y="144"/>
                </a:lnTo>
                <a:lnTo>
                  <a:pt x="1065" y="143"/>
                </a:lnTo>
                <a:lnTo>
                  <a:pt x="1072" y="143"/>
                </a:lnTo>
                <a:lnTo>
                  <a:pt x="1078" y="143"/>
                </a:lnTo>
                <a:lnTo>
                  <a:pt x="1045" y="154"/>
                </a:lnTo>
                <a:lnTo>
                  <a:pt x="1011" y="163"/>
                </a:lnTo>
                <a:lnTo>
                  <a:pt x="978" y="172"/>
                </a:lnTo>
                <a:lnTo>
                  <a:pt x="944" y="180"/>
                </a:lnTo>
                <a:lnTo>
                  <a:pt x="934" y="182"/>
                </a:lnTo>
                <a:lnTo>
                  <a:pt x="926" y="184"/>
                </a:lnTo>
                <a:lnTo>
                  <a:pt x="917" y="185"/>
                </a:lnTo>
                <a:lnTo>
                  <a:pt x="909" y="188"/>
                </a:lnTo>
                <a:lnTo>
                  <a:pt x="895" y="192"/>
                </a:lnTo>
                <a:lnTo>
                  <a:pt x="879" y="196"/>
                </a:lnTo>
                <a:lnTo>
                  <a:pt x="866" y="198"/>
                </a:lnTo>
                <a:lnTo>
                  <a:pt x="852" y="201"/>
                </a:lnTo>
                <a:lnTo>
                  <a:pt x="847" y="204"/>
                </a:lnTo>
                <a:lnTo>
                  <a:pt x="840" y="205"/>
                </a:lnTo>
                <a:lnTo>
                  <a:pt x="833" y="205"/>
                </a:lnTo>
                <a:lnTo>
                  <a:pt x="826" y="202"/>
                </a:lnTo>
                <a:lnTo>
                  <a:pt x="831" y="202"/>
                </a:lnTo>
                <a:lnTo>
                  <a:pt x="834" y="202"/>
                </a:lnTo>
                <a:lnTo>
                  <a:pt x="835" y="201"/>
                </a:lnTo>
                <a:lnTo>
                  <a:pt x="837" y="200"/>
                </a:lnTo>
                <a:lnTo>
                  <a:pt x="840" y="200"/>
                </a:lnTo>
                <a:lnTo>
                  <a:pt x="842" y="200"/>
                </a:lnTo>
                <a:lnTo>
                  <a:pt x="843" y="199"/>
                </a:lnTo>
                <a:lnTo>
                  <a:pt x="844" y="198"/>
                </a:lnTo>
                <a:lnTo>
                  <a:pt x="848" y="197"/>
                </a:lnTo>
                <a:lnTo>
                  <a:pt x="850" y="197"/>
                </a:lnTo>
                <a:lnTo>
                  <a:pt x="854" y="197"/>
                </a:lnTo>
                <a:lnTo>
                  <a:pt x="856" y="197"/>
                </a:lnTo>
                <a:lnTo>
                  <a:pt x="858" y="196"/>
                </a:lnTo>
                <a:lnTo>
                  <a:pt x="860" y="193"/>
                </a:lnTo>
                <a:lnTo>
                  <a:pt x="855" y="193"/>
                </a:lnTo>
                <a:lnTo>
                  <a:pt x="849" y="194"/>
                </a:lnTo>
                <a:lnTo>
                  <a:pt x="847" y="196"/>
                </a:lnTo>
                <a:lnTo>
                  <a:pt x="844" y="197"/>
                </a:lnTo>
                <a:lnTo>
                  <a:pt x="842" y="197"/>
                </a:lnTo>
                <a:lnTo>
                  <a:pt x="840" y="197"/>
                </a:lnTo>
                <a:lnTo>
                  <a:pt x="837" y="198"/>
                </a:lnTo>
                <a:lnTo>
                  <a:pt x="833" y="200"/>
                </a:lnTo>
                <a:lnTo>
                  <a:pt x="831" y="200"/>
                </a:lnTo>
                <a:lnTo>
                  <a:pt x="829" y="200"/>
                </a:lnTo>
                <a:lnTo>
                  <a:pt x="826" y="200"/>
                </a:lnTo>
                <a:lnTo>
                  <a:pt x="826" y="202"/>
                </a:lnTo>
                <a:lnTo>
                  <a:pt x="823" y="201"/>
                </a:lnTo>
                <a:lnTo>
                  <a:pt x="819" y="201"/>
                </a:lnTo>
                <a:lnTo>
                  <a:pt x="816" y="202"/>
                </a:lnTo>
                <a:lnTo>
                  <a:pt x="811" y="202"/>
                </a:lnTo>
                <a:lnTo>
                  <a:pt x="805" y="206"/>
                </a:lnTo>
                <a:lnTo>
                  <a:pt x="798" y="207"/>
                </a:lnTo>
                <a:lnTo>
                  <a:pt x="789" y="209"/>
                </a:lnTo>
                <a:lnTo>
                  <a:pt x="780" y="212"/>
                </a:lnTo>
                <a:lnTo>
                  <a:pt x="771" y="214"/>
                </a:lnTo>
                <a:lnTo>
                  <a:pt x="761" y="216"/>
                </a:lnTo>
                <a:lnTo>
                  <a:pt x="743" y="221"/>
                </a:lnTo>
                <a:lnTo>
                  <a:pt x="725" y="225"/>
                </a:lnTo>
                <a:lnTo>
                  <a:pt x="707" y="230"/>
                </a:lnTo>
                <a:lnTo>
                  <a:pt x="689" y="234"/>
                </a:lnTo>
                <a:lnTo>
                  <a:pt x="651" y="242"/>
                </a:lnTo>
                <a:lnTo>
                  <a:pt x="615" y="251"/>
                </a:lnTo>
                <a:lnTo>
                  <a:pt x="578" y="260"/>
                </a:lnTo>
                <a:lnTo>
                  <a:pt x="542" y="268"/>
                </a:lnTo>
                <a:lnTo>
                  <a:pt x="543" y="268"/>
                </a:lnTo>
                <a:lnTo>
                  <a:pt x="551" y="267"/>
                </a:lnTo>
                <a:lnTo>
                  <a:pt x="561" y="264"/>
                </a:lnTo>
                <a:lnTo>
                  <a:pt x="571" y="262"/>
                </a:lnTo>
                <a:lnTo>
                  <a:pt x="578" y="260"/>
                </a:lnTo>
                <a:lnTo>
                  <a:pt x="578" y="260"/>
                </a:lnTo>
                <a:lnTo>
                  <a:pt x="567" y="263"/>
                </a:lnTo>
                <a:lnTo>
                  <a:pt x="542" y="268"/>
                </a:lnTo>
                <a:close/>
                <a:moveTo>
                  <a:pt x="916" y="229"/>
                </a:moveTo>
                <a:lnTo>
                  <a:pt x="875" y="240"/>
                </a:lnTo>
                <a:lnTo>
                  <a:pt x="834" y="251"/>
                </a:lnTo>
                <a:lnTo>
                  <a:pt x="793" y="262"/>
                </a:lnTo>
                <a:lnTo>
                  <a:pt x="751" y="272"/>
                </a:lnTo>
                <a:lnTo>
                  <a:pt x="741" y="274"/>
                </a:lnTo>
                <a:lnTo>
                  <a:pt x="732" y="276"/>
                </a:lnTo>
                <a:lnTo>
                  <a:pt x="727" y="277"/>
                </a:lnTo>
                <a:lnTo>
                  <a:pt x="722" y="279"/>
                </a:lnTo>
                <a:lnTo>
                  <a:pt x="718" y="280"/>
                </a:lnTo>
                <a:lnTo>
                  <a:pt x="715" y="280"/>
                </a:lnTo>
                <a:lnTo>
                  <a:pt x="714" y="279"/>
                </a:lnTo>
                <a:lnTo>
                  <a:pt x="712" y="279"/>
                </a:lnTo>
                <a:lnTo>
                  <a:pt x="714" y="279"/>
                </a:lnTo>
                <a:lnTo>
                  <a:pt x="715" y="277"/>
                </a:lnTo>
                <a:lnTo>
                  <a:pt x="717" y="277"/>
                </a:lnTo>
                <a:lnTo>
                  <a:pt x="719" y="277"/>
                </a:lnTo>
                <a:lnTo>
                  <a:pt x="728" y="275"/>
                </a:lnTo>
                <a:lnTo>
                  <a:pt x="738" y="272"/>
                </a:lnTo>
                <a:lnTo>
                  <a:pt x="758" y="266"/>
                </a:lnTo>
                <a:lnTo>
                  <a:pt x="778" y="260"/>
                </a:lnTo>
                <a:lnTo>
                  <a:pt x="799" y="255"/>
                </a:lnTo>
                <a:lnTo>
                  <a:pt x="819" y="250"/>
                </a:lnTo>
                <a:lnTo>
                  <a:pt x="843" y="244"/>
                </a:lnTo>
                <a:lnTo>
                  <a:pt x="868" y="239"/>
                </a:lnTo>
                <a:lnTo>
                  <a:pt x="892" y="233"/>
                </a:lnTo>
                <a:lnTo>
                  <a:pt x="916" y="229"/>
                </a:lnTo>
                <a:lnTo>
                  <a:pt x="881" y="238"/>
                </a:lnTo>
                <a:lnTo>
                  <a:pt x="867" y="240"/>
                </a:lnTo>
                <a:lnTo>
                  <a:pt x="879" y="237"/>
                </a:lnTo>
                <a:lnTo>
                  <a:pt x="916" y="229"/>
                </a:lnTo>
                <a:close/>
                <a:moveTo>
                  <a:pt x="390" y="382"/>
                </a:moveTo>
                <a:lnTo>
                  <a:pt x="414" y="374"/>
                </a:lnTo>
                <a:lnTo>
                  <a:pt x="437" y="367"/>
                </a:lnTo>
                <a:lnTo>
                  <a:pt x="461" y="360"/>
                </a:lnTo>
                <a:lnTo>
                  <a:pt x="485" y="354"/>
                </a:lnTo>
                <a:lnTo>
                  <a:pt x="508" y="348"/>
                </a:lnTo>
                <a:lnTo>
                  <a:pt x="532" y="341"/>
                </a:lnTo>
                <a:lnTo>
                  <a:pt x="555" y="335"/>
                </a:lnTo>
                <a:lnTo>
                  <a:pt x="579" y="331"/>
                </a:lnTo>
                <a:lnTo>
                  <a:pt x="604" y="326"/>
                </a:lnTo>
                <a:lnTo>
                  <a:pt x="628" y="321"/>
                </a:lnTo>
                <a:lnTo>
                  <a:pt x="652" y="316"/>
                </a:lnTo>
                <a:lnTo>
                  <a:pt x="677" y="310"/>
                </a:lnTo>
                <a:lnTo>
                  <a:pt x="701" y="305"/>
                </a:lnTo>
                <a:lnTo>
                  <a:pt x="724" y="299"/>
                </a:lnTo>
                <a:lnTo>
                  <a:pt x="748" y="292"/>
                </a:lnTo>
                <a:lnTo>
                  <a:pt x="772" y="287"/>
                </a:lnTo>
                <a:lnTo>
                  <a:pt x="784" y="283"/>
                </a:lnTo>
                <a:lnTo>
                  <a:pt x="798" y="280"/>
                </a:lnTo>
                <a:lnTo>
                  <a:pt x="810" y="277"/>
                </a:lnTo>
                <a:lnTo>
                  <a:pt x="824" y="274"/>
                </a:lnTo>
                <a:lnTo>
                  <a:pt x="838" y="272"/>
                </a:lnTo>
                <a:lnTo>
                  <a:pt x="851" y="268"/>
                </a:lnTo>
                <a:lnTo>
                  <a:pt x="856" y="267"/>
                </a:lnTo>
                <a:lnTo>
                  <a:pt x="862" y="266"/>
                </a:lnTo>
                <a:lnTo>
                  <a:pt x="866" y="265"/>
                </a:lnTo>
                <a:lnTo>
                  <a:pt x="872" y="266"/>
                </a:lnTo>
                <a:lnTo>
                  <a:pt x="825" y="280"/>
                </a:lnTo>
                <a:lnTo>
                  <a:pt x="778" y="291"/>
                </a:lnTo>
                <a:lnTo>
                  <a:pt x="732" y="302"/>
                </a:lnTo>
                <a:lnTo>
                  <a:pt x="685" y="314"/>
                </a:lnTo>
                <a:lnTo>
                  <a:pt x="637" y="324"/>
                </a:lnTo>
                <a:lnTo>
                  <a:pt x="591" y="335"/>
                </a:lnTo>
                <a:lnTo>
                  <a:pt x="544" y="346"/>
                </a:lnTo>
                <a:lnTo>
                  <a:pt x="496" y="356"/>
                </a:lnTo>
                <a:lnTo>
                  <a:pt x="470" y="363"/>
                </a:lnTo>
                <a:lnTo>
                  <a:pt x="444" y="368"/>
                </a:lnTo>
                <a:lnTo>
                  <a:pt x="418" y="375"/>
                </a:lnTo>
                <a:lnTo>
                  <a:pt x="390" y="382"/>
                </a:lnTo>
                <a:lnTo>
                  <a:pt x="414" y="374"/>
                </a:lnTo>
                <a:lnTo>
                  <a:pt x="434" y="370"/>
                </a:lnTo>
                <a:lnTo>
                  <a:pt x="448" y="365"/>
                </a:lnTo>
                <a:lnTo>
                  <a:pt x="455" y="364"/>
                </a:lnTo>
                <a:lnTo>
                  <a:pt x="455" y="364"/>
                </a:lnTo>
                <a:lnTo>
                  <a:pt x="445" y="367"/>
                </a:lnTo>
                <a:lnTo>
                  <a:pt x="423" y="373"/>
                </a:lnTo>
                <a:lnTo>
                  <a:pt x="390" y="382"/>
                </a:lnTo>
                <a:close/>
                <a:moveTo>
                  <a:pt x="514" y="412"/>
                </a:moveTo>
                <a:lnTo>
                  <a:pt x="516" y="413"/>
                </a:lnTo>
                <a:lnTo>
                  <a:pt x="517" y="414"/>
                </a:lnTo>
                <a:lnTo>
                  <a:pt x="512" y="414"/>
                </a:lnTo>
                <a:lnTo>
                  <a:pt x="510" y="413"/>
                </a:lnTo>
                <a:lnTo>
                  <a:pt x="512" y="412"/>
                </a:lnTo>
                <a:lnTo>
                  <a:pt x="514" y="412"/>
                </a:lnTo>
                <a:lnTo>
                  <a:pt x="513" y="412"/>
                </a:lnTo>
                <a:lnTo>
                  <a:pt x="514" y="412"/>
                </a:lnTo>
                <a:close/>
                <a:moveTo>
                  <a:pt x="390" y="441"/>
                </a:moveTo>
                <a:lnTo>
                  <a:pt x="420" y="434"/>
                </a:lnTo>
                <a:lnTo>
                  <a:pt x="448" y="426"/>
                </a:lnTo>
                <a:lnTo>
                  <a:pt x="478" y="420"/>
                </a:lnTo>
                <a:lnTo>
                  <a:pt x="509" y="415"/>
                </a:lnTo>
                <a:lnTo>
                  <a:pt x="477" y="424"/>
                </a:lnTo>
                <a:lnTo>
                  <a:pt x="446" y="433"/>
                </a:lnTo>
                <a:lnTo>
                  <a:pt x="414" y="441"/>
                </a:lnTo>
                <a:lnTo>
                  <a:pt x="384" y="449"/>
                </a:lnTo>
                <a:lnTo>
                  <a:pt x="384" y="446"/>
                </a:lnTo>
                <a:lnTo>
                  <a:pt x="385" y="443"/>
                </a:lnTo>
                <a:lnTo>
                  <a:pt x="387" y="442"/>
                </a:lnTo>
                <a:lnTo>
                  <a:pt x="390" y="441"/>
                </a:lnTo>
                <a:lnTo>
                  <a:pt x="406" y="438"/>
                </a:lnTo>
                <a:lnTo>
                  <a:pt x="403" y="439"/>
                </a:lnTo>
                <a:lnTo>
                  <a:pt x="394" y="441"/>
                </a:lnTo>
                <a:lnTo>
                  <a:pt x="390" y="441"/>
                </a:lnTo>
                <a:close/>
                <a:moveTo>
                  <a:pt x="135" y="554"/>
                </a:moveTo>
                <a:lnTo>
                  <a:pt x="164" y="546"/>
                </a:lnTo>
                <a:lnTo>
                  <a:pt x="192" y="538"/>
                </a:lnTo>
                <a:lnTo>
                  <a:pt x="221" y="530"/>
                </a:lnTo>
                <a:lnTo>
                  <a:pt x="249" y="522"/>
                </a:lnTo>
                <a:lnTo>
                  <a:pt x="279" y="515"/>
                </a:lnTo>
                <a:lnTo>
                  <a:pt x="307" y="508"/>
                </a:lnTo>
                <a:lnTo>
                  <a:pt x="337" y="501"/>
                </a:lnTo>
                <a:lnTo>
                  <a:pt x="366" y="495"/>
                </a:lnTo>
                <a:lnTo>
                  <a:pt x="338" y="504"/>
                </a:lnTo>
                <a:lnTo>
                  <a:pt x="310" y="512"/>
                </a:lnTo>
                <a:lnTo>
                  <a:pt x="281" y="518"/>
                </a:lnTo>
                <a:lnTo>
                  <a:pt x="253" y="526"/>
                </a:lnTo>
                <a:lnTo>
                  <a:pt x="223" y="533"/>
                </a:lnTo>
                <a:lnTo>
                  <a:pt x="195" y="540"/>
                </a:lnTo>
                <a:lnTo>
                  <a:pt x="165" y="547"/>
                </a:lnTo>
                <a:lnTo>
                  <a:pt x="135" y="554"/>
                </a:lnTo>
                <a:close/>
                <a:moveTo>
                  <a:pt x="558" y="446"/>
                </a:moveTo>
                <a:lnTo>
                  <a:pt x="582" y="439"/>
                </a:lnTo>
                <a:lnTo>
                  <a:pt x="605" y="432"/>
                </a:lnTo>
                <a:lnTo>
                  <a:pt x="629" y="426"/>
                </a:lnTo>
                <a:lnTo>
                  <a:pt x="653" y="420"/>
                </a:lnTo>
                <a:lnTo>
                  <a:pt x="677" y="414"/>
                </a:lnTo>
                <a:lnTo>
                  <a:pt x="701" y="408"/>
                </a:lnTo>
                <a:lnTo>
                  <a:pt x="726" y="403"/>
                </a:lnTo>
                <a:lnTo>
                  <a:pt x="751" y="398"/>
                </a:lnTo>
                <a:lnTo>
                  <a:pt x="727" y="405"/>
                </a:lnTo>
                <a:lnTo>
                  <a:pt x="704" y="410"/>
                </a:lnTo>
                <a:lnTo>
                  <a:pt x="681" y="417"/>
                </a:lnTo>
                <a:lnTo>
                  <a:pt x="656" y="424"/>
                </a:lnTo>
                <a:lnTo>
                  <a:pt x="632" y="430"/>
                </a:lnTo>
                <a:lnTo>
                  <a:pt x="608" y="435"/>
                </a:lnTo>
                <a:lnTo>
                  <a:pt x="583" y="441"/>
                </a:lnTo>
                <a:lnTo>
                  <a:pt x="558" y="446"/>
                </a:lnTo>
                <a:close/>
                <a:moveTo>
                  <a:pt x="232" y="500"/>
                </a:moveTo>
                <a:lnTo>
                  <a:pt x="305" y="480"/>
                </a:lnTo>
                <a:lnTo>
                  <a:pt x="377" y="461"/>
                </a:lnTo>
                <a:lnTo>
                  <a:pt x="450" y="441"/>
                </a:lnTo>
                <a:lnTo>
                  <a:pt x="522" y="423"/>
                </a:lnTo>
                <a:lnTo>
                  <a:pt x="596" y="405"/>
                </a:lnTo>
                <a:lnTo>
                  <a:pt x="670" y="387"/>
                </a:lnTo>
                <a:lnTo>
                  <a:pt x="744" y="370"/>
                </a:lnTo>
                <a:lnTo>
                  <a:pt x="818" y="352"/>
                </a:lnTo>
                <a:lnTo>
                  <a:pt x="808" y="356"/>
                </a:lnTo>
                <a:lnTo>
                  <a:pt x="788" y="363"/>
                </a:lnTo>
                <a:lnTo>
                  <a:pt x="759" y="372"/>
                </a:lnTo>
                <a:lnTo>
                  <a:pt x="723" y="382"/>
                </a:lnTo>
                <a:lnTo>
                  <a:pt x="634" y="405"/>
                </a:lnTo>
                <a:lnTo>
                  <a:pt x="533" y="431"/>
                </a:lnTo>
                <a:lnTo>
                  <a:pt x="430" y="457"/>
                </a:lnTo>
                <a:lnTo>
                  <a:pt x="339" y="479"/>
                </a:lnTo>
                <a:lnTo>
                  <a:pt x="300" y="487"/>
                </a:lnTo>
                <a:lnTo>
                  <a:pt x="270" y="493"/>
                </a:lnTo>
                <a:lnTo>
                  <a:pt x="246" y="498"/>
                </a:lnTo>
                <a:lnTo>
                  <a:pt x="232" y="500"/>
                </a:lnTo>
                <a:close/>
                <a:moveTo>
                  <a:pt x="797" y="341"/>
                </a:moveTo>
                <a:lnTo>
                  <a:pt x="788" y="343"/>
                </a:lnTo>
                <a:lnTo>
                  <a:pt x="778" y="345"/>
                </a:lnTo>
                <a:lnTo>
                  <a:pt x="769" y="347"/>
                </a:lnTo>
                <a:lnTo>
                  <a:pt x="760" y="348"/>
                </a:lnTo>
                <a:lnTo>
                  <a:pt x="747" y="350"/>
                </a:lnTo>
                <a:lnTo>
                  <a:pt x="733" y="352"/>
                </a:lnTo>
                <a:lnTo>
                  <a:pt x="719" y="355"/>
                </a:lnTo>
                <a:lnTo>
                  <a:pt x="706" y="358"/>
                </a:lnTo>
                <a:lnTo>
                  <a:pt x="692" y="362"/>
                </a:lnTo>
                <a:lnTo>
                  <a:pt x="679" y="365"/>
                </a:lnTo>
                <a:lnTo>
                  <a:pt x="666" y="368"/>
                </a:lnTo>
                <a:lnTo>
                  <a:pt x="653" y="372"/>
                </a:lnTo>
                <a:lnTo>
                  <a:pt x="641" y="374"/>
                </a:lnTo>
                <a:lnTo>
                  <a:pt x="628" y="378"/>
                </a:lnTo>
                <a:lnTo>
                  <a:pt x="615" y="380"/>
                </a:lnTo>
                <a:lnTo>
                  <a:pt x="602" y="381"/>
                </a:lnTo>
                <a:lnTo>
                  <a:pt x="638" y="371"/>
                </a:lnTo>
                <a:lnTo>
                  <a:pt x="674" y="362"/>
                </a:lnTo>
                <a:lnTo>
                  <a:pt x="710" y="352"/>
                </a:lnTo>
                <a:lnTo>
                  <a:pt x="747" y="343"/>
                </a:lnTo>
                <a:lnTo>
                  <a:pt x="755" y="341"/>
                </a:lnTo>
                <a:lnTo>
                  <a:pt x="764" y="339"/>
                </a:lnTo>
                <a:lnTo>
                  <a:pt x="772" y="337"/>
                </a:lnTo>
                <a:lnTo>
                  <a:pt x="781" y="335"/>
                </a:lnTo>
                <a:lnTo>
                  <a:pt x="788" y="335"/>
                </a:lnTo>
                <a:lnTo>
                  <a:pt x="794" y="335"/>
                </a:lnTo>
                <a:lnTo>
                  <a:pt x="805" y="333"/>
                </a:lnTo>
                <a:lnTo>
                  <a:pt x="816" y="330"/>
                </a:lnTo>
                <a:lnTo>
                  <a:pt x="833" y="326"/>
                </a:lnTo>
                <a:lnTo>
                  <a:pt x="851" y="322"/>
                </a:lnTo>
                <a:lnTo>
                  <a:pt x="868" y="317"/>
                </a:lnTo>
                <a:lnTo>
                  <a:pt x="887" y="314"/>
                </a:lnTo>
                <a:lnTo>
                  <a:pt x="922" y="305"/>
                </a:lnTo>
                <a:lnTo>
                  <a:pt x="956" y="295"/>
                </a:lnTo>
                <a:lnTo>
                  <a:pt x="991" y="284"/>
                </a:lnTo>
                <a:lnTo>
                  <a:pt x="1025" y="274"/>
                </a:lnTo>
                <a:lnTo>
                  <a:pt x="1061" y="264"/>
                </a:lnTo>
                <a:lnTo>
                  <a:pt x="1095" y="254"/>
                </a:lnTo>
                <a:lnTo>
                  <a:pt x="1130" y="243"/>
                </a:lnTo>
                <a:lnTo>
                  <a:pt x="1165" y="234"/>
                </a:lnTo>
                <a:lnTo>
                  <a:pt x="1185" y="229"/>
                </a:lnTo>
                <a:lnTo>
                  <a:pt x="1204" y="224"/>
                </a:lnTo>
                <a:lnTo>
                  <a:pt x="1225" y="219"/>
                </a:lnTo>
                <a:lnTo>
                  <a:pt x="1244" y="214"/>
                </a:lnTo>
                <a:lnTo>
                  <a:pt x="1254" y="212"/>
                </a:lnTo>
                <a:lnTo>
                  <a:pt x="1263" y="209"/>
                </a:lnTo>
                <a:lnTo>
                  <a:pt x="1274" y="207"/>
                </a:lnTo>
                <a:lnTo>
                  <a:pt x="1284" y="204"/>
                </a:lnTo>
                <a:lnTo>
                  <a:pt x="1293" y="201"/>
                </a:lnTo>
                <a:lnTo>
                  <a:pt x="1302" y="199"/>
                </a:lnTo>
                <a:lnTo>
                  <a:pt x="1309" y="199"/>
                </a:lnTo>
                <a:lnTo>
                  <a:pt x="1316" y="199"/>
                </a:lnTo>
                <a:lnTo>
                  <a:pt x="1313" y="200"/>
                </a:lnTo>
                <a:lnTo>
                  <a:pt x="1310" y="201"/>
                </a:lnTo>
                <a:lnTo>
                  <a:pt x="1303" y="204"/>
                </a:lnTo>
                <a:lnTo>
                  <a:pt x="1295" y="206"/>
                </a:lnTo>
                <a:lnTo>
                  <a:pt x="1285" y="208"/>
                </a:lnTo>
                <a:lnTo>
                  <a:pt x="1276" y="212"/>
                </a:lnTo>
                <a:lnTo>
                  <a:pt x="1266" y="214"/>
                </a:lnTo>
                <a:lnTo>
                  <a:pt x="1255" y="216"/>
                </a:lnTo>
                <a:lnTo>
                  <a:pt x="1258" y="217"/>
                </a:lnTo>
                <a:lnTo>
                  <a:pt x="1261" y="217"/>
                </a:lnTo>
                <a:lnTo>
                  <a:pt x="1264" y="217"/>
                </a:lnTo>
                <a:lnTo>
                  <a:pt x="1269" y="216"/>
                </a:lnTo>
                <a:lnTo>
                  <a:pt x="1277" y="214"/>
                </a:lnTo>
                <a:lnTo>
                  <a:pt x="1284" y="212"/>
                </a:lnTo>
                <a:lnTo>
                  <a:pt x="1299" y="208"/>
                </a:lnTo>
                <a:lnTo>
                  <a:pt x="1313" y="205"/>
                </a:lnTo>
                <a:lnTo>
                  <a:pt x="1328" y="201"/>
                </a:lnTo>
                <a:lnTo>
                  <a:pt x="1342" y="199"/>
                </a:lnTo>
                <a:lnTo>
                  <a:pt x="1350" y="197"/>
                </a:lnTo>
                <a:lnTo>
                  <a:pt x="1358" y="196"/>
                </a:lnTo>
                <a:lnTo>
                  <a:pt x="1363" y="193"/>
                </a:lnTo>
                <a:lnTo>
                  <a:pt x="1370" y="193"/>
                </a:lnTo>
                <a:lnTo>
                  <a:pt x="1363" y="197"/>
                </a:lnTo>
                <a:lnTo>
                  <a:pt x="1358" y="199"/>
                </a:lnTo>
                <a:lnTo>
                  <a:pt x="1351" y="201"/>
                </a:lnTo>
                <a:lnTo>
                  <a:pt x="1344" y="202"/>
                </a:lnTo>
                <a:lnTo>
                  <a:pt x="1329" y="207"/>
                </a:lnTo>
                <a:lnTo>
                  <a:pt x="1316" y="210"/>
                </a:lnTo>
                <a:lnTo>
                  <a:pt x="1302" y="215"/>
                </a:lnTo>
                <a:lnTo>
                  <a:pt x="1288" y="218"/>
                </a:lnTo>
                <a:lnTo>
                  <a:pt x="1275" y="222"/>
                </a:lnTo>
                <a:lnTo>
                  <a:pt x="1261" y="225"/>
                </a:lnTo>
                <a:lnTo>
                  <a:pt x="1233" y="233"/>
                </a:lnTo>
                <a:lnTo>
                  <a:pt x="1205" y="241"/>
                </a:lnTo>
                <a:lnTo>
                  <a:pt x="1177" y="248"/>
                </a:lnTo>
                <a:lnTo>
                  <a:pt x="1150" y="255"/>
                </a:lnTo>
                <a:lnTo>
                  <a:pt x="1121" y="263"/>
                </a:lnTo>
                <a:lnTo>
                  <a:pt x="1093" y="269"/>
                </a:lnTo>
                <a:lnTo>
                  <a:pt x="1065" y="276"/>
                </a:lnTo>
                <a:lnTo>
                  <a:pt x="1037" y="284"/>
                </a:lnTo>
                <a:lnTo>
                  <a:pt x="1008" y="291"/>
                </a:lnTo>
                <a:lnTo>
                  <a:pt x="980" y="298"/>
                </a:lnTo>
                <a:lnTo>
                  <a:pt x="953" y="305"/>
                </a:lnTo>
                <a:lnTo>
                  <a:pt x="924" y="312"/>
                </a:lnTo>
                <a:lnTo>
                  <a:pt x="892" y="320"/>
                </a:lnTo>
                <a:lnTo>
                  <a:pt x="860" y="326"/>
                </a:lnTo>
                <a:lnTo>
                  <a:pt x="829" y="334"/>
                </a:lnTo>
                <a:lnTo>
                  <a:pt x="797" y="341"/>
                </a:lnTo>
                <a:lnTo>
                  <a:pt x="804" y="340"/>
                </a:lnTo>
                <a:lnTo>
                  <a:pt x="823" y="335"/>
                </a:lnTo>
                <a:lnTo>
                  <a:pt x="847" y="330"/>
                </a:lnTo>
                <a:lnTo>
                  <a:pt x="868" y="325"/>
                </a:lnTo>
                <a:lnTo>
                  <a:pt x="881" y="322"/>
                </a:lnTo>
                <a:lnTo>
                  <a:pt x="877" y="323"/>
                </a:lnTo>
                <a:lnTo>
                  <a:pt x="851" y="329"/>
                </a:lnTo>
                <a:lnTo>
                  <a:pt x="797" y="341"/>
                </a:lnTo>
                <a:close/>
                <a:moveTo>
                  <a:pt x="203" y="587"/>
                </a:moveTo>
                <a:lnTo>
                  <a:pt x="219" y="581"/>
                </a:lnTo>
                <a:lnTo>
                  <a:pt x="245" y="573"/>
                </a:lnTo>
                <a:lnTo>
                  <a:pt x="280" y="563"/>
                </a:lnTo>
                <a:lnTo>
                  <a:pt x="322" y="551"/>
                </a:lnTo>
                <a:lnTo>
                  <a:pt x="423" y="524"/>
                </a:lnTo>
                <a:lnTo>
                  <a:pt x="536" y="496"/>
                </a:lnTo>
                <a:lnTo>
                  <a:pt x="649" y="468"/>
                </a:lnTo>
                <a:lnTo>
                  <a:pt x="749" y="445"/>
                </a:lnTo>
                <a:lnTo>
                  <a:pt x="791" y="435"/>
                </a:lnTo>
                <a:lnTo>
                  <a:pt x="825" y="428"/>
                </a:lnTo>
                <a:lnTo>
                  <a:pt x="851" y="423"/>
                </a:lnTo>
                <a:lnTo>
                  <a:pt x="866" y="421"/>
                </a:lnTo>
                <a:lnTo>
                  <a:pt x="783" y="442"/>
                </a:lnTo>
                <a:lnTo>
                  <a:pt x="701" y="464"/>
                </a:lnTo>
                <a:lnTo>
                  <a:pt x="619" y="486"/>
                </a:lnTo>
                <a:lnTo>
                  <a:pt x="537" y="507"/>
                </a:lnTo>
                <a:lnTo>
                  <a:pt x="454" y="528"/>
                </a:lnTo>
                <a:lnTo>
                  <a:pt x="371" y="548"/>
                </a:lnTo>
                <a:lnTo>
                  <a:pt x="287" y="569"/>
                </a:lnTo>
                <a:lnTo>
                  <a:pt x="203" y="587"/>
                </a:lnTo>
                <a:close/>
                <a:moveTo>
                  <a:pt x="578" y="531"/>
                </a:moveTo>
                <a:lnTo>
                  <a:pt x="534" y="545"/>
                </a:lnTo>
                <a:lnTo>
                  <a:pt x="488" y="557"/>
                </a:lnTo>
                <a:lnTo>
                  <a:pt x="443" y="569"/>
                </a:lnTo>
                <a:lnTo>
                  <a:pt x="397" y="581"/>
                </a:lnTo>
                <a:lnTo>
                  <a:pt x="351" y="592"/>
                </a:lnTo>
                <a:lnTo>
                  <a:pt x="305" y="604"/>
                </a:lnTo>
                <a:lnTo>
                  <a:pt x="259" y="615"/>
                </a:lnTo>
                <a:lnTo>
                  <a:pt x="213" y="627"/>
                </a:lnTo>
                <a:lnTo>
                  <a:pt x="200" y="629"/>
                </a:lnTo>
                <a:lnTo>
                  <a:pt x="187" y="632"/>
                </a:lnTo>
                <a:lnTo>
                  <a:pt x="174" y="636"/>
                </a:lnTo>
                <a:lnTo>
                  <a:pt x="160" y="639"/>
                </a:lnTo>
                <a:lnTo>
                  <a:pt x="148" y="641"/>
                </a:lnTo>
                <a:lnTo>
                  <a:pt x="135" y="645"/>
                </a:lnTo>
                <a:lnTo>
                  <a:pt x="129" y="646"/>
                </a:lnTo>
                <a:lnTo>
                  <a:pt x="121" y="648"/>
                </a:lnTo>
                <a:lnTo>
                  <a:pt x="118" y="648"/>
                </a:lnTo>
                <a:lnTo>
                  <a:pt x="115" y="649"/>
                </a:lnTo>
                <a:lnTo>
                  <a:pt x="114" y="648"/>
                </a:lnTo>
                <a:lnTo>
                  <a:pt x="112" y="647"/>
                </a:lnTo>
                <a:lnTo>
                  <a:pt x="145" y="638"/>
                </a:lnTo>
                <a:lnTo>
                  <a:pt x="178" y="629"/>
                </a:lnTo>
                <a:lnTo>
                  <a:pt x="211" y="620"/>
                </a:lnTo>
                <a:lnTo>
                  <a:pt x="245" y="611"/>
                </a:lnTo>
                <a:lnTo>
                  <a:pt x="278" y="603"/>
                </a:lnTo>
                <a:lnTo>
                  <a:pt x="312" y="594"/>
                </a:lnTo>
                <a:lnTo>
                  <a:pt x="345" y="584"/>
                </a:lnTo>
                <a:lnTo>
                  <a:pt x="379" y="576"/>
                </a:lnTo>
                <a:lnTo>
                  <a:pt x="412" y="567"/>
                </a:lnTo>
                <a:lnTo>
                  <a:pt x="445" y="559"/>
                </a:lnTo>
                <a:lnTo>
                  <a:pt x="478" y="550"/>
                </a:lnTo>
                <a:lnTo>
                  <a:pt x="511" y="541"/>
                </a:lnTo>
                <a:lnTo>
                  <a:pt x="544" y="533"/>
                </a:lnTo>
                <a:lnTo>
                  <a:pt x="578" y="524"/>
                </a:lnTo>
                <a:lnTo>
                  <a:pt x="611" y="516"/>
                </a:lnTo>
                <a:lnTo>
                  <a:pt x="644" y="508"/>
                </a:lnTo>
                <a:lnTo>
                  <a:pt x="664" y="504"/>
                </a:lnTo>
                <a:lnTo>
                  <a:pt x="682" y="499"/>
                </a:lnTo>
                <a:lnTo>
                  <a:pt x="701" y="495"/>
                </a:lnTo>
                <a:lnTo>
                  <a:pt x="719" y="490"/>
                </a:lnTo>
                <a:lnTo>
                  <a:pt x="730" y="488"/>
                </a:lnTo>
                <a:lnTo>
                  <a:pt x="739" y="486"/>
                </a:lnTo>
                <a:lnTo>
                  <a:pt x="749" y="483"/>
                </a:lnTo>
                <a:lnTo>
                  <a:pt x="758" y="481"/>
                </a:lnTo>
                <a:lnTo>
                  <a:pt x="768" y="479"/>
                </a:lnTo>
                <a:lnTo>
                  <a:pt x="777" y="476"/>
                </a:lnTo>
                <a:lnTo>
                  <a:pt x="781" y="475"/>
                </a:lnTo>
                <a:lnTo>
                  <a:pt x="785" y="474"/>
                </a:lnTo>
                <a:lnTo>
                  <a:pt x="788" y="474"/>
                </a:lnTo>
                <a:lnTo>
                  <a:pt x="790" y="473"/>
                </a:lnTo>
                <a:lnTo>
                  <a:pt x="792" y="474"/>
                </a:lnTo>
                <a:lnTo>
                  <a:pt x="794" y="476"/>
                </a:lnTo>
                <a:lnTo>
                  <a:pt x="767" y="483"/>
                </a:lnTo>
                <a:lnTo>
                  <a:pt x="740" y="490"/>
                </a:lnTo>
                <a:lnTo>
                  <a:pt x="714" y="498"/>
                </a:lnTo>
                <a:lnTo>
                  <a:pt x="686" y="505"/>
                </a:lnTo>
                <a:lnTo>
                  <a:pt x="660" y="512"/>
                </a:lnTo>
                <a:lnTo>
                  <a:pt x="633" y="518"/>
                </a:lnTo>
                <a:lnTo>
                  <a:pt x="605" y="525"/>
                </a:lnTo>
                <a:lnTo>
                  <a:pt x="578" y="531"/>
                </a:lnTo>
                <a:lnTo>
                  <a:pt x="538" y="544"/>
                </a:lnTo>
                <a:lnTo>
                  <a:pt x="525" y="547"/>
                </a:lnTo>
                <a:lnTo>
                  <a:pt x="532" y="546"/>
                </a:lnTo>
                <a:lnTo>
                  <a:pt x="550" y="541"/>
                </a:lnTo>
                <a:lnTo>
                  <a:pt x="571" y="536"/>
                </a:lnTo>
                <a:lnTo>
                  <a:pt x="588" y="530"/>
                </a:lnTo>
                <a:lnTo>
                  <a:pt x="593" y="529"/>
                </a:lnTo>
                <a:lnTo>
                  <a:pt x="594" y="529"/>
                </a:lnTo>
                <a:lnTo>
                  <a:pt x="590" y="529"/>
                </a:lnTo>
                <a:lnTo>
                  <a:pt x="578" y="531"/>
                </a:lnTo>
                <a:close/>
                <a:moveTo>
                  <a:pt x="821" y="482"/>
                </a:moveTo>
                <a:lnTo>
                  <a:pt x="880" y="465"/>
                </a:lnTo>
                <a:lnTo>
                  <a:pt x="940" y="448"/>
                </a:lnTo>
                <a:lnTo>
                  <a:pt x="1000" y="432"/>
                </a:lnTo>
                <a:lnTo>
                  <a:pt x="1062" y="416"/>
                </a:lnTo>
                <a:lnTo>
                  <a:pt x="1123" y="401"/>
                </a:lnTo>
                <a:lnTo>
                  <a:pt x="1185" y="387"/>
                </a:lnTo>
                <a:lnTo>
                  <a:pt x="1247" y="372"/>
                </a:lnTo>
                <a:lnTo>
                  <a:pt x="1310" y="358"/>
                </a:lnTo>
                <a:lnTo>
                  <a:pt x="1250" y="375"/>
                </a:lnTo>
                <a:lnTo>
                  <a:pt x="1189" y="391"/>
                </a:lnTo>
                <a:lnTo>
                  <a:pt x="1129" y="408"/>
                </a:lnTo>
                <a:lnTo>
                  <a:pt x="1069" y="425"/>
                </a:lnTo>
                <a:lnTo>
                  <a:pt x="1008" y="441"/>
                </a:lnTo>
                <a:lnTo>
                  <a:pt x="947" y="456"/>
                </a:lnTo>
                <a:lnTo>
                  <a:pt x="884" y="470"/>
                </a:lnTo>
                <a:lnTo>
                  <a:pt x="821" y="482"/>
                </a:lnTo>
                <a:close/>
                <a:moveTo>
                  <a:pt x="1437" y="376"/>
                </a:moveTo>
                <a:lnTo>
                  <a:pt x="1459" y="371"/>
                </a:lnTo>
                <a:lnTo>
                  <a:pt x="1482" y="365"/>
                </a:lnTo>
                <a:lnTo>
                  <a:pt x="1503" y="358"/>
                </a:lnTo>
                <a:lnTo>
                  <a:pt x="1526" y="352"/>
                </a:lnTo>
                <a:lnTo>
                  <a:pt x="1549" y="347"/>
                </a:lnTo>
                <a:lnTo>
                  <a:pt x="1572" y="341"/>
                </a:lnTo>
                <a:lnTo>
                  <a:pt x="1595" y="337"/>
                </a:lnTo>
                <a:lnTo>
                  <a:pt x="1618" y="332"/>
                </a:lnTo>
                <a:lnTo>
                  <a:pt x="1596" y="339"/>
                </a:lnTo>
                <a:lnTo>
                  <a:pt x="1574" y="345"/>
                </a:lnTo>
                <a:lnTo>
                  <a:pt x="1551" y="350"/>
                </a:lnTo>
                <a:lnTo>
                  <a:pt x="1530" y="356"/>
                </a:lnTo>
                <a:lnTo>
                  <a:pt x="1507" y="362"/>
                </a:lnTo>
                <a:lnTo>
                  <a:pt x="1484" y="367"/>
                </a:lnTo>
                <a:lnTo>
                  <a:pt x="1461" y="372"/>
                </a:lnTo>
                <a:lnTo>
                  <a:pt x="1437" y="376"/>
                </a:lnTo>
                <a:close/>
                <a:moveTo>
                  <a:pt x="806" y="647"/>
                </a:moveTo>
                <a:lnTo>
                  <a:pt x="818" y="644"/>
                </a:lnTo>
                <a:lnTo>
                  <a:pt x="830" y="641"/>
                </a:lnTo>
                <a:lnTo>
                  <a:pt x="841" y="638"/>
                </a:lnTo>
                <a:lnTo>
                  <a:pt x="854" y="636"/>
                </a:lnTo>
                <a:lnTo>
                  <a:pt x="851" y="638"/>
                </a:lnTo>
                <a:lnTo>
                  <a:pt x="848" y="640"/>
                </a:lnTo>
                <a:lnTo>
                  <a:pt x="846" y="641"/>
                </a:lnTo>
                <a:lnTo>
                  <a:pt x="842" y="641"/>
                </a:lnTo>
                <a:lnTo>
                  <a:pt x="831" y="645"/>
                </a:lnTo>
                <a:lnTo>
                  <a:pt x="821" y="647"/>
                </a:lnTo>
                <a:lnTo>
                  <a:pt x="809" y="650"/>
                </a:lnTo>
                <a:lnTo>
                  <a:pt x="798" y="654"/>
                </a:lnTo>
                <a:lnTo>
                  <a:pt x="786" y="657"/>
                </a:lnTo>
                <a:lnTo>
                  <a:pt x="775" y="659"/>
                </a:lnTo>
                <a:lnTo>
                  <a:pt x="752" y="666"/>
                </a:lnTo>
                <a:lnTo>
                  <a:pt x="730" y="672"/>
                </a:lnTo>
                <a:lnTo>
                  <a:pt x="707" y="678"/>
                </a:lnTo>
                <a:lnTo>
                  <a:pt x="684" y="683"/>
                </a:lnTo>
                <a:lnTo>
                  <a:pt x="661" y="690"/>
                </a:lnTo>
                <a:lnTo>
                  <a:pt x="638" y="696"/>
                </a:lnTo>
                <a:lnTo>
                  <a:pt x="616" y="702"/>
                </a:lnTo>
                <a:lnTo>
                  <a:pt x="593" y="707"/>
                </a:lnTo>
                <a:lnTo>
                  <a:pt x="569" y="713"/>
                </a:lnTo>
                <a:lnTo>
                  <a:pt x="546" y="719"/>
                </a:lnTo>
                <a:lnTo>
                  <a:pt x="524" y="724"/>
                </a:lnTo>
                <a:lnTo>
                  <a:pt x="500" y="729"/>
                </a:lnTo>
                <a:lnTo>
                  <a:pt x="473" y="736"/>
                </a:lnTo>
                <a:lnTo>
                  <a:pt x="447" y="741"/>
                </a:lnTo>
                <a:lnTo>
                  <a:pt x="420" y="747"/>
                </a:lnTo>
                <a:lnTo>
                  <a:pt x="394" y="753"/>
                </a:lnTo>
                <a:lnTo>
                  <a:pt x="434" y="741"/>
                </a:lnTo>
                <a:lnTo>
                  <a:pt x="473" y="730"/>
                </a:lnTo>
                <a:lnTo>
                  <a:pt x="513" y="720"/>
                </a:lnTo>
                <a:lnTo>
                  <a:pt x="553" y="708"/>
                </a:lnTo>
                <a:lnTo>
                  <a:pt x="593" y="698"/>
                </a:lnTo>
                <a:lnTo>
                  <a:pt x="634" y="688"/>
                </a:lnTo>
                <a:lnTo>
                  <a:pt x="674" y="678"/>
                </a:lnTo>
                <a:lnTo>
                  <a:pt x="714" y="669"/>
                </a:lnTo>
                <a:lnTo>
                  <a:pt x="736" y="663"/>
                </a:lnTo>
                <a:lnTo>
                  <a:pt x="760" y="657"/>
                </a:lnTo>
                <a:lnTo>
                  <a:pt x="783" y="652"/>
                </a:lnTo>
                <a:lnTo>
                  <a:pt x="806" y="647"/>
                </a:lnTo>
                <a:lnTo>
                  <a:pt x="802" y="647"/>
                </a:lnTo>
                <a:lnTo>
                  <a:pt x="790" y="650"/>
                </a:lnTo>
                <a:lnTo>
                  <a:pt x="773" y="654"/>
                </a:lnTo>
                <a:lnTo>
                  <a:pt x="757" y="657"/>
                </a:lnTo>
                <a:lnTo>
                  <a:pt x="747" y="659"/>
                </a:lnTo>
                <a:lnTo>
                  <a:pt x="748" y="659"/>
                </a:lnTo>
                <a:lnTo>
                  <a:pt x="766" y="656"/>
                </a:lnTo>
                <a:lnTo>
                  <a:pt x="806" y="647"/>
                </a:lnTo>
                <a:close/>
                <a:moveTo>
                  <a:pt x="677" y="666"/>
                </a:moveTo>
                <a:lnTo>
                  <a:pt x="700" y="659"/>
                </a:lnTo>
                <a:lnTo>
                  <a:pt x="723" y="654"/>
                </a:lnTo>
                <a:lnTo>
                  <a:pt x="745" y="647"/>
                </a:lnTo>
                <a:lnTo>
                  <a:pt x="768" y="641"/>
                </a:lnTo>
                <a:lnTo>
                  <a:pt x="791" y="636"/>
                </a:lnTo>
                <a:lnTo>
                  <a:pt x="815" y="630"/>
                </a:lnTo>
                <a:lnTo>
                  <a:pt x="838" y="624"/>
                </a:lnTo>
                <a:lnTo>
                  <a:pt x="862" y="620"/>
                </a:lnTo>
                <a:lnTo>
                  <a:pt x="839" y="627"/>
                </a:lnTo>
                <a:lnTo>
                  <a:pt x="817" y="632"/>
                </a:lnTo>
                <a:lnTo>
                  <a:pt x="794" y="639"/>
                </a:lnTo>
                <a:lnTo>
                  <a:pt x="772" y="645"/>
                </a:lnTo>
                <a:lnTo>
                  <a:pt x="748" y="650"/>
                </a:lnTo>
                <a:lnTo>
                  <a:pt x="725" y="656"/>
                </a:lnTo>
                <a:lnTo>
                  <a:pt x="701" y="662"/>
                </a:lnTo>
                <a:lnTo>
                  <a:pt x="677" y="666"/>
                </a:lnTo>
                <a:close/>
                <a:moveTo>
                  <a:pt x="485" y="699"/>
                </a:moveTo>
                <a:lnTo>
                  <a:pt x="493" y="695"/>
                </a:lnTo>
                <a:lnTo>
                  <a:pt x="502" y="692"/>
                </a:lnTo>
                <a:lnTo>
                  <a:pt x="511" y="690"/>
                </a:lnTo>
                <a:lnTo>
                  <a:pt x="522" y="689"/>
                </a:lnTo>
                <a:lnTo>
                  <a:pt x="514" y="694"/>
                </a:lnTo>
                <a:lnTo>
                  <a:pt x="506" y="697"/>
                </a:lnTo>
                <a:lnTo>
                  <a:pt x="496" y="699"/>
                </a:lnTo>
                <a:lnTo>
                  <a:pt x="485" y="699"/>
                </a:lnTo>
                <a:close/>
                <a:moveTo>
                  <a:pt x="552" y="680"/>
                </a:moveTo>
                <a:lnTo>
                  <a:pt x="554" y="679"/>
                </a:lnTo>
                <a:lnTo>
                  <a:pt x="555" y="680"/>
                </a:lnTo>
                <a:lnTo>
                  <a:pt x="554" y="681"/>
                </a:lnTo>
                <a:lnTo>
                  <a:pt x="552" y="680"/>
                </a:lnTo>
                <a:lnTo>
                  <a:pt x="553" y="680"/>
                </a:lnTo>
                <a:lnTo>
                  <a:pt x="552" y="680"/>
                </a:lnTo>
                <a:close/>
                <a:moveTo>
                  <a:pt x="571" y="681"/>
                </a:moveTo>
                <a:lnTo>
                  <a:pt x="576" y="678"/>
                </a:lnTo>
                <a:lnTo>
                  <a:pt x="583" y="674"/>
                </a:lnTo>
                <a:lnTo>
                  <a:pt x="590" y="671"/>
                </a:lnTo>
                <a:lnTo>
                  <a:pt x="599" y="669"/>
                </a:lnTo>
                <a:lnTo>
                  <a:pt x="608" y="666"/>
                </a:lnTo>
                <a:lnTo>
                  <a:pt x="618" y="664"/>
                </a:lnTo>
                <a:lnTo>
                  <a:pt x="629" y="663"/>
                </a:lnTo>
                <a:lnTo>
                  <a:pt x="640" y="663"/>
                </a:lnTo>
                <a:lnTo>
                  <a:pt x="624" y="666"/>
                </a:lnTo>
                <a:lnTo>
                  <a:pt x="608" y="671"/>
                </a:lnTo>
                <a:lnTo>
                  <a:pt x="590" y="675"/>
                </a:lnTo>
                <a:lnTo>
                  <a:pt x="571" y="681"/>
                </a:lnTo>
                <a:close/>
                <a:moveTo>
                  <a:pt x="475" y="672"/>
                </a:moveTo>
                <a:lnTo>
                  <a:pt x="442" y="681"/>
                </a:lnTo>
                <a:lnTo>
                  <a:pt x="407" y="690"/>
                </a:lnTo>
                <a:lnTo>
                  <a:pt x="373" y="699"/>
                </a:lnTo>
                <a:lnTo>
                  <a:pt x="340" y="708"/>
                </a:lnTo>
                <a:lnTo>
                  <a:pt x="306" y="716"/>
                </a:lnTo>
                <a:lnTo>
                  <a:pt x="271" y="725"/>
                </a:lnTo>
                <a:lnTo>
                  <a:pt x="237" y="733"/>
                </a:lnTo>
                <a:lnTo>
                  <a:pt x="201" y="740"/>
                </a:lnTo>
                <a:lnTo>
                  <a:pt x="236" y="731"/>
                </a:lnTo>
                <a:lnTo>
                  <a:pt x="269" y="722"/>
                </a:lnTo>
                <a:lnTo>
                  <a:pt x="303" y="713"/>
                </a:lnTo>
                <a:lnTo>
                  <a:pt x="337" y="704"/>
                </a:lnTo>
                <a:lnTo>
                  <a:pt x="371" y="696"/>
                </a:lnTo>
                <a:lnTo>
                  <a:pt x="405" y="687"/>
                </a:lnTo>
                <a:lnTo>
                  <a:pt x="439" y="679"/>
                </a:lnTo>
                <a:lnTo>
                  <a:pt x="475" y="672"/>
                </a:lnTo>
                <a:close/>
                <a:moveTo>
                  <a:pt x="102" y="791"/>
                </a:moveTo>
                <a:lnTo>
                  <a:pt x="90" y="794"/>
                </a:lnTo>
                <a:lnTo>
                  <a:pt x="76" y="795"/>
                </a:lnTo>
                <a:lnTo>
                  <a:pt x="116" y="781"/>
                </a:lnTo>
                <a:lnTo>
                  <a:pt x="156" y="770"/>
                </a:lnTo>
                <a:lnTo>
                  <a:pt x="196" y="760"/>
                </a:lnTo>
                <a:lnTo>
                  <a:pt x="236" y="749"/>
                </a:lnTo>
                <a:lnTo>
                  <a:pt x="259" y="744"/>
                </a:lnTo>
                <a:lnTo>
                  <a:pt x="283" y="738"/>
                </a:lnTo>
                <a:lnTo>
                  <a:pt x="307" y="732"/>
                </a:lnTo>
                <a:lnTo>
                  <a:pt x="331" y="728"/>
                </a:lnTo>
                <a:lnTo>
                  <a:pt x="355" y="722"/>
                </a:lnTo>
                <a:lnTo>
                  <a:pt x="379" y="717"/>
                </a:lnTo>
                <a:lnTo>
                  <a:pt x="403" y="713"/>
                </a:lnTo>
                <a:lnTo>
                  <a:pt x="428" y="708"/>
                </a:lnTo>
                <a:lnTo>
                  <a:pt x="443" y="705"/>
                </a:lnTo>
                <a:lnTo>
                  <a:pt x="459" y="703"/>
                </a:lnTo>
                <a:lnTo>
                  <a:pt x="475" y="700"/>
                </a:lnTo>
                <a:lnTo>
                  <a:pt x="491" y="699"/>
                </a:lnTo>
                <a:lnTo>
                  <a:pt x="472" y="705"/>
                </a:lnTo>
                <a:lnTo>
                  <a:pt x="453" y="710"/>
                </a:lnTo>
                <a:lnTo>
                  <a:pt x="435" y="714"/>
                </a:lnTo>
                <a:lnTo>
                  <a:pt x="415" y="719"/>
                </a:lnTo>
                <a:lnTo>
                  <a:pt x="396" y="723"/>
                </a:lnTo>
                <a:lnTo>
                  <a:pt x="377" y="727"/>
                </a:lnTo>
                <a:lnTo>
                  <a:pt x="356" y="730"/>
                </a:lnTo>
                <a:lnTo>
                  <a:pt x="337" y="733"/>
                </a:lnTo>
                <a:lnTo>
                  <a:pt x="299" y="742"/>
                </a:lnTo>
                <a:lnTo>
                  <a:pt x="262" y="752"/>
                </a:lnTo>
                <a:lnTo>
                  <a:pt x="225" y="762"/>
                </a:lnTo>
                <a:lnTo>
                  <a:pt x="188" y="771"/>
                </a:lnTo>
                <a:lnTo>
                  <a:pt x="166" y="777"/>
                </a:lnTo>
                <a:lnTo>
                  <a:pt x="146" y="782"/>
                </a:lnTo>
                <a:lnTo>
                  <a:pt x="124" y="787"/>
                </a:lnTo>
                <a:lnTo>
                  <a:pt x="102" y="791"/>
                </a:lnTo>
                <a:lnTo>
                  <a:pt x="105" y="791"/>
                </a:lnTo>
                <a:lnTo>
                  <a:pt x="114" y="789"/>
                </a:lnTo>
                <a:lnTo>
                  <a:pt x="126" y="787"/>
                </a:lnTo>
                <a:lnTo>
                  <a:pt x="139" y="785"/>
                </a:lnTo>
                <a:lnTo>
                  <a:pt x="146" y="783"/>
                </a:lnTo>
                <a:lnTo>
                  <a:pt x="145" y="783"/>
                </a:lnTo>
                <a:lnTo>
                  <a:pt x="132" y="786"/>
                </a:lnTo>
                <a:lnTo>
                  <a:pt x="102" y="791"/>
                </a:lnTo>
                <a:close/>
                <a:moveTo>
                  <a:pt x="256" y="837"/>
                </a:moveTo>
                <a:lnTo>
                  <a:pt x="280" y="830"/>
                </a:lnTo>
                <a:lnTo>
                  <a:pt x="304" y="824"/>
                </a:lnTo>
                <a:lnTo>
                  <a:pt x="328" y="818"/>
                </a:lnTo>
                <a:lnTo>
                  <a:pt x="353" y="811"/>
                </a:lnTo>
                <a:lnTo>
                  <a:pt x="378" y="805"/>
                </a:lnTo>
                <a:lnTo>
                  <a:pt x="402" y="799"/>
                </a:lnTo>
                <a:lnTo>
                  <a:pt x="427" y="794"/>
                </a:lnTo>
                <a:lnTo>
                  <a:pt x="453" y="788"/>
                </a:lnTo>
                <a:lnTo>
                  <a:pt x="429" y="795"/>
                </a:lnTo>
                <a:lnTo>
                  <a:pt x="404" y="802"/>
                </a:lnTo>
                <a:lnTo>
                  <a:pt x="380" y="808"/>
                </a:lnTo>
                <a:lnTo>
                  <a:pt x="356" y="815"/>
                </a:lnTo>
                <a:lnTo>
                  <a:pt x="331" y="821"/>
                </a:lnTo>
                <a:lnTo>
                  <a:pt x="306" y="827"/>
                </a:lnTo>
                <a:lnTo>
                  <a:pt x="281" y="832"/>
                </a:lnTo>
                <a:lnTo>
                  <a:pt x="256" y="837"/>
                </a:lnTo>
                <a:close/>
                <a:moveTo>
                  <a:pt x="355" y="777"/>
                </a:moveTo>
                <a:lnTo>
                  <a:pt x="380" y="770"/>
                </a:lnTo>
                <a:lnTo>
                  <a:pt x="405" y="763"/>
                </a:lnTo>
                <a:lnTo>
                  <a:pt x="430" y="756"/>
                </a:lnTo>
                <a:lnTo>
                  <a:pt x="455" y="749"/>
                </a:lnTo>
                <a:lnTo>
                  <a:pt x="480" y="744"/>
                </a:lnTo>
                <a:lnTo>
                  <a:pt x="506" y="738"/>
                </a:lnTo>
                <a:lnTo>
                  <a:pt x="532" y="731"/>
                </a:lnTo>
                <a:lnTo>
                  <a:pt x="558" y="725"/>
                </a:lnTo>
                <a:lnTo>
                  <a:pt x="533" y="733"/>
                </a:lnTo>
                <a:lnTo>
                  <a:pt x="509" y="740"/>
                </a:lnTo>
                <a:lnTo>
                  <a:pt x="484" y="747"/>
                </a:lnTo>
                <a:lnTo>
                  <a:pt x="459" y="754"/>
                </a:lnTo>
                <a:lnTo>
                  <a:pt x="432" y="760"/>
                </a:lnTo>
                <a:lnTo>
                  <a:pt x="407" y="766"/>
                </a:lnTo>
                <a:lnTo>
                  <a:pt x="381" y="772"/>
                </a:lnTo>
                <a:lnTo>
                  <a:pt x="355" y="777"/>
                </a:lnTo>
                <a:close/>
                <a:moveTo>
                  <a:pt x="353" y="864"/>
                </a:moveTo>
                <a:lnTo>
                  <a:pt x="352" y="862"/>
                </a:lnTo>
                <a:lnTo>
                  <a:pt x="351" y="861"/>
                </a:lnTo>
                <a:lnTo>
                  <a:pt x="406" y="846"/>
                </a:lnTo>
                <a:lnTo>
                  <a:pt x="462" y="830"/>
                </a:lnTo>
                <a:lnTo>
                  <a:pt x="518" y="815"/>
                </a:lnTo>
                <a:lnTo>
                  <a:pt x="574" y="800"/>
                </a:lnTo>
                <a:lnTo>
                  <a:pt x="629" y="787"/>
                </a:lnTo>
                <a:lnTo>
                  <a:pt x="685" y="773"/>
                </a:lnTo>
                <a:lnTo>
                  <a:pt x="741" y="760"/>
                </a:lnTo>
                <a:lnTo>
                  <a:pt x="797" y="746"/>
                </a:lnTo>
                <a:lnTo>
                  <a:pt x="813" y="742"/>
                </a:lnTo>
                <a:lnTo>
                  <a:pt x="827" y="738"/>
                </a:lnTo>
                <a:lnTo>
                  <a:pt x="843" y="735"/>
                </a:lnTo>
                <a:lnTo>
                  <a:pt x="859" y="731"/>
                </a:lnTo>
                <a:lnTo>
                  <a:pt x="874" y="728"/>
                </a:lnTo>
                <a:lnTo>
                  <a:pt x="888" y="725"/>
                </a:lnTo>
                <a:lnTo>
                  <a:pt x="883" y="730"/>
                </a:lnTo>
                <a:lnTo>
                  <a:pt x="880" y="735"/>
                </a:lnTo>
                <a:lnTo>
                  <a:pt x="912" y="727"/>
                </a:lnTo>
                <a:lnTo>
                  <a:pt x="944" y="720"/>
                </a:lnTo>
                <a:lnTo>
                  <a:pt x="977" y="712"/>
                </a:lnTo>
                <a:lnTo>
                  <a:pt x="1008" y="704"/>
                </a:lnTo>
                <a:lnTo>
                  <a:pt x="1040" y="697"/>
                </a:lnTo>
                <a:lnTo>
                  <a:pt x="1072" y="690"/>
                </a:lnTo>
                <a:lnTo>
                  <a:pt x="1104" y="683"/>
                </a:lnTo>
                <a:lnTo>
                  <a:pt x="1136" y="677"/>
                </a:lnTo>
                <a:lnTo>
                  <a:pt x="1103" y="687"/>
                </a:lnTo>
                <a:lnTo>
                  <a:pt x="1069" y="697"/>
                </a:lnTo>
                <a:lnTo>
                  <a:pt x="1035" y="706"/>
                </a:lnTo>
                <a:lnTo>
                  <a:pt x="1000" y="714"/>
                </a:lnTo>
                <a:lnTo>
                  <a:pt x="1010" y="715"/>
                </a:lnTo>
                <a:lnTo>
                  <a:pt x="1019" y="714"/>
                </a:lnTo>
                <a:lnTo>
                  <a:pt x="1028" y="712"/>
                </a:lnTo>
                <a:lnTo>
                  <a:pt x="1036" y="710"/>
                </a:lnTo>
                <a:lnTo>
                  <a:pt x="1047" y="707"/>
                </a:lnTo>
                <a:lnTo>
                  <a:pt x="1058" y="705"/>
                </a:lnTo>
                <a:lnTo>
                  <a:pt x="1064" y="703"/>
                </a:lnTo>
                <a:lnTo>
                  <a:pt x="1071" y="702"/>
                </a:lnTo>
                <a:lnTo>
                  <a:pt x="1074" y="702"/>
                </a:lnTo>
                <a:lnTo>
                  <a:pt x="1077" y="702"/>
                </a:lnTo>
                <a:lnTo>
                  <a:pt x="1078" y="703"/>
                </a:lnTo>
                <a:lnTo>
                  <a:pt x="1080" y="705"/>
                </a:lnTo>
                <a:lnTo>
                  <a:pt x="1048" y="713"/>
                </a:lnTo>
                <a:lnTo>
                  <a:pt x="1016" y="722"/>
                </a:lnTo>
                <a:lnTo>
                  <a:pt x="983" y="730"/>
                </a:lnTo>
                <a:lnTo>
                  <a:pt x="951" y="738"/>
                </a:lnTo>
                <a:lnTo>
                  <a:pt x="936" y="741"/>
                </a:lnTo>
                <a:lnTo>
                  <a:pt x="920" y="746"/>
                </a:lnTo>
                <a:lnTo>
                  <a:pt x="904" y="749"/>
                </a:lnTo>
                <a:lnTo>
                  <a:pt x="888" y="753"/>
                </a:lnTo>
                <a:lnTo>
                  <a:pt x="874" y="756"/>
                </a:lnTo>
                <a:lnTo>
                  <a:pt x="862" y="760"/>
                </a:lnTo>
                <a:lnTo>
                  <a:pt x="855" y="762"/>
                </a:lnTo>
                <a:lnTo>
                  <a:pt x="849" y="762"/>
                </a:lnTo>
                <a:lnTo>
                  <a:pt x="842" y="762"/>
                </a:lnTo>
                <a:lnTo>
                  <a:pt x="835" y="761"/>
                </a:lnTo>
                <a:lnTo>
                  <a:pt x="840" y="760"/>
                </a:lnTo>
                <a:lnTo>
                  <a:pt x="843" y="760"/>
                </a:lnTo>
                <a:lnTo>
                  <a:pt x="844" y="758"/>
                </a:lnTo>
                <a:lnTo>
                  <a:pt x="847" y="758"/>
                </a:lnTo>
                <a:lnTo>
                  <a:pt x="849" y="758"/>
                </a:lnTo>
                <a:lnTo>
                  <a:pt x="850" y="757"/>
                </a:lnTo>
                <a:lnTo>
                  <a:pt x="851" y="757"/>
                </a:lnTo>
                <a:lnTo>
                  <a:pt x="852" y="757"/>
                </a:lnTo>
                <a:lnTo>
                  <a:pt x="855" y="755"/>
                </a:lnTo>
                <a:lnTo>
                  <a:pt x="857" y="756"/>
                </a:lnTo>
                <a:lnTo>
                  <a:pt x="862" y="755"/>
                </a:lnTo>
                <a:lnTo>
                  <a:pt x="866" y="753"/>
                </a:lnTo>
                <a:lnTo>
                  <a:pt x="862" y="752"/>
                </a:lnTo>
                <a:lnTo>
                  <a:pt x="858" y="750"/>
                </a:lnTo>
                <a:lnTo>
                  <a:pt x="856" y="750"/>
                </a:lnTo>
                <a:lnTo>
                  <a:pt x="855" y="752"/>
                </a:lnTo>
                <a:lnTo>
                  <a:pt x="854" y="753"/>
                </a:lnTo>
                <a:lnTo>
                  <a:pt x="854" y="755"/>
                </a:lnTo>
                <a:lnTo>
                  <a:pt x="849" y="755"/>
                </a:lnTo>
                <a:lnTo>
                  <a:pt x="846" y="755"/>
                </a:lnTo>
                <a:lnTo>
                  <a:pt x="844" y="756"/>
                </a:lnTo>
                <a:lnTo>
                  <a:pt x="844" y="757"/>
                </a:lnTo>
                <a:lnTo>
                  <a:pt x="842" y="757"/>
                </a:lnTo>
                <a:lnTo>
                  <a:pt x="840" y="757"/>
                </a:lnTo>
                <a:lnTo>
                  <a:pt x="837" y="758"/>
                </a:lnTo>
                <a:lnTo>
                  <a:pt x="835" y="760"/>
                </a:lnTo>
                <a:lnTo>
                  <a:pt x="832" y="760"/>
                </a:lnTo>
                <a:lnTo>
                  <a:pt x="829" y="760"/>
                </a:lnTo>
                <a:lnTo>
                  <a:pt x="817" y="762"/>
                </a:lnTo>
                <a:lnTo>
                  <a:pt x="807" y="764"/>
                </a:lnTo>
                <a:lnTo>
                  <a:pt x="797" y="767"/>
                </a:lnTo>
                <a:lnTo>
                  <a:pt x="786" y="771"/>
                </a:lnTo>
                <a:lnTo>
                  <a:pt x="763" y="775"/>
                </a:lnTo>
                <a:lnTo>
                  <a:pt x="740" y="781"/>
                </a:lnTo>
                <a:lnTo>
                  <a:pt x="717" y="787"/>
                </a:lnTo>
                <a:lnTo>
                  <a:pt x="693" y="793"/>
                </a:lnTo>
                <a:lnTo>
                  <a:pt x="670" y="798"/>
                </a:lnTo>
                <a:lnTo>
                  <a:pt x="648" y="804"/>
                </a:lnTo>
                <a:lnTo>
                  <a:pt x="624" y="810"/>
                </a:lnTo>
                <a:lnTo>
                  <a:pt x="601" y="815"/>
                </a:lnTo>
                <a:lnTo>
                  <a:pt x="590" y="818"/>
                </a:lnTo>
                <a:lnTo>
                  <a:pt x="578" y="821"/>
                </a:lnTo>
                <a:lnTo>
                  <a:pt x="566" y="823"/>
                </a:lnTo>
                <a:lnTo>
                  <a:pt x="554" y="827"/>
                </a:lnTo>
                <a:lnTo>
                  <a:pt x="544" y="829"/>
                </a:lnTo>
                <a:lnTo>
                  <a:pt x="535" y="831"/>
                </a:lnTo>
                <a:lnTo>
                  <a:pt x="525" y="832"/>
                </a:lnTo>
                <a:lnTo>
                  <a:pt x="514" y="832"/>
                </a:lnTo>
                <a:lnTo>
                  <a:pt x="529" y="828"/>
                </a:lnTo>
                <a:lnTo>
                  <a:pt x="544" y="823"/>
                </a:lnTo>
                <a:lnTo>
                  <a:pt x="560" y="819"/>
                </a:lnTo>
                <a:lnTo>
                  <a:pt x="575" y="814"/>
                </a:lnTo>
                <a:lnTo>
                  <a:pt x="571" y="813"/>
                </a:lnTo>
                <a:lnTo>
                  <a:pt x="568" y="813"/>
                </a:lnTo>
                <a:lnTo>
                  <a:pt x="565" y="813"/>
                </a:lnTo>
                <a:lnTo>
                  <a:pt x="561" y="814"/>
                </a:lnTo>
                <a:lnTo>
                  <a:pt x="554" y="816"/>
                </a:lnTo>
                <a:lnTo>
                  <a:pt x="547" y="818"/>
                </a:lnTo>
                <a:lnTo>
                  <a:pt x="534" y="821"/>
                </a:lnTo>
                <a:lnTo>
                  <a:pt x="520" y="824"/>
                </a:lnTo>
                <a:lnTo>
                  <a:pt x="506" y="828"/>
                </a:lnTo>
                <a:lnTo>
                  <a:pt x="493" y="831"/>
                </a:lnTo>
                <a:lnTo>
                  <a:pt x="478" y="835"/>
                </a:lnTo>
                <a:lnTo>
                  <a:pt x="464" y="838"/>
                </a:lnTo>
                <a:lnTo>
                  <a:pt x="436" y="844"/>
                </a:lnTo>
                <a:lnTo>
                  <a:pt x="409" y="850"/>
                </a:lnTo>
                <a:lnTo>
                  <a:pt x="381" y="857"/>
                </a:lnTo>
                <a:lnTo>
                  <a:pt x="353" y="864"/>
                </a:lnTo>
                <a:lnTo>
                  <a:pt x="363" y="861"/>
                </a:lnTo>
                <a:lnTo>
                  <a:pt x="380" y="857"/>
                </a:lnTo>
                <a:lnTo>
                  <a:pt x="384" y="856"/>
                </a:lnTo>
                <a:lnTo>
                  <a:pt x="353" y="864"/>
                </a:lnTo>
                <a:close/>
                <a:moveTo>
                  <a:pt x="761" y="731"/>
                </a:moveTo>
                <a:lnTo>
                  <a:pt x="771" y="729"/>
                </a:lnTo>
                <a:lnTo>
                  <a:pt x="780" y="727"/>
                </a:lnTo>
                <a:lnTo>
                  <a:pt x="788" y="724"/>
                </a:lnTo>
                <a:lnTo>
                  <a:pt x="797" y="722"/>
                </a:lnTo>
                <a:lnTo>
                  <a:pt x="811" y="717"/>
                </a:lnTo>
                <a:lnTo>
                  <a:pt x="826" y="714"/>
                </a:lnTo>
                <a:lnTo>
                  <a:pt x="830" y="713"/>
                </a:lnTo>
                <a:lnTo>
                  <a:pt x="832" y="711"/>
                </a:lnTo>
                <a:lnTo>
                  <a:pt x="833" y="710"/>
                </a:lnTo>
                <a:lnTo>
                  <a:pt x="834" y="708"/>
                </a:lnTo>
                <a:lnTo>
                  <a:pt x="835" y="708"/>
                </a:lnTo>
                <a:lnTo>
                  <a:pt x="837" y="707"/>
                </a:lnTo>
                <a:lnTo>
                  <a:pt x="837" y="708"/>
                </a:lnTo>
                <a:lnTo>
                  <a:pt x="838" y="708"/>
                </a:lnTo>
                <a:lnTo>
                  <a:pt x="846" y="708"/>
                </a:lnTo>
                <a:lnTo>
                  <a:pt x="852" y="706"/>
                </a:lnTo>
                <a:lnTo>
                  <a:pt x="860" y="704"/>
                </a:lnTo>
                <a:lnTo>
                  <a:pt x="870" y="702"/>
                </a:lnTo>
                <a:lnTo>
                  <a:pt x="879" y="700"/>
                </a:lnTo>
                <a:lnTo>
                  <a:pt x="887" y="702"/>
                </a:lnTo>
                <a:lnTo>
                  <a:pt x="870" y="707"/>
                </a:lnTo>
                <a:lnTo>
                  <a:pt x="852" y="712"/>
                </a:lnTo>
                <a:lnTo>
                  <a:pt x="835" y="716"/>
                </a:lnTo>
                <a:lnTo>
                  <a:pt x="818" y="721"/>
                </a:lnTo>
                <a:lnTo>
                  <a:pt x="805" y="724"/>
                </a:lnTo>
                <a:lnTo>
                  <a:pt x="790" y="728"/>
                </a:lnTo>
                <a:lnTo>
                  <a:pt x="776" y="730"/>
                </a:lnTo>
                <a:lnTo>
                  <a:pt x="761" y="731"/>
                </a:lnTo>
                <a:lnTo>
                  <a:pt x="772" y="729"/>
                </a:lnTo>
                <a:lnTo>
                  <a:pt x="776" y="729"/>
                </a:lnTo>
                <a:lnTo>
                  <a:pt x="773" y="730"/>
                </a:lnTo>
                <a:lnTo>
                  <a:pt x="761" y="731"/>
                </a:lnTo>
                <a:close/>
                <a:moveTo>
                  <a:pt x="1469" y="553"/>
                </a:moveTo>
                <a:lnTo>
                  <a:pt x="1465" y="554"/>
                </a:lnTo>
                <a:lnTo>
                  <a:pt x="1460" y="555"/>
                </a:lnTo>
                <a:lnTo>
                  <a:pt x="1460" y="553"/>
                </a:lnTo>
                <a:lnTo>
                  <a:pt x="1462" y="551"/>
                </a:lnTo>
                <a:lnTo>
                  <a:pt x="1465" y="551"/>
                </a:lnTo>
                <a:lnTo>
                  <a:pt x="1469" y="553"/>
                </a:lnTo>
                <a:close/>
                <a:moveTo>
                  <a:pt x="1472" y="549"/>
                </a:moveTo>
                <a:lnTo>
                  <a:pt x="1473" y="549"/>
                </a:lnTo>
                <a:lnTo>
                  <a:pt x="1474" y="549"/>
                </a:lnTo>
                <a:lnTo>
                  <a:pt x="1472" y="551"/>
                </a:lnTo>
                <a:lnTo>
                  <a:pt x="1469" y="553"/>
                </a:lnTo>
                <a:lnTo>
                  <a:pt x="1469" y="551"/>
                </a:lnTo>
                <a:lnTo>
                  <a:pt x="1469" y="550"/>
                </a:lnTo>
                <a:lnTo>
                  <a:pt x="1470" y="549"/>
                </a:lnTo>
                <a:lnTo>
                  <a:pt x="1472" y="549"/>
                </a:lnTo>
                <a:lnTo>
                  <a:pt x="1470" y="549"/>
                </a:lnTo>
                <a:lnTo>
                  <a:pt x="1472" y="549"/>
                </a:lnTo>
                <a:close/>
                <a:moveTo>
                  <a:pt x="1488" y="559"/>
                </a:moveTo>
                <a:lnTo>
                  <a:pt x="1491" y="557"/>
                </a:lnTo>
                <a:lnTo>
                  <a:pt x="1495" y="555"/>
                </a:lnTo>
                <a:lnTo>
                  <a:pt x="1499" y="554"/>
                </a:lnTo>
                <a:lnTo>
                  <a:pt x="1503" y="553"/>
                </a:lnTo>
                <a:lnTo>
                  <a:pt x="1515" y="550"/>
                </a:lnTo>
                <a:lnTo>
                  <a:pt x="1525" y="548"/>
                </a:lnTo>
                <a:lnTo>
                  <a:pt x="1535" y="546"/>
                </a:lnTo>
                <a:lnTo>
                  <a:pt x="1547" y="542"/>
                </a:lnTo>
                <a:lnTo>
                  <a:pt x="1557" y="539"/>
                </a:lnTo>
                <a:lnTo>
                  <a:pt x="1568" y="537"/>
                </a:lnTo>
                <a:lnTo>
                  <a:pt x="1589" y="531"/>
                </a:lnTo>
                <a:lnTo>
                  <a:pt x="1612" y="525"/>
                </a:lnTo>
                <a:lnTo>
                  <a:pt x="1633" y="520"/>
                </a:lnTo>
                <a:lnTo>
                  <a:pt x="1655" y="514"/>
                </a:lnTo>
                <a:lnTo>
                  <a:pt x="1676" y="508"/>
                </a:lnTo>
                <a:lnTo>
                  <a:pt x="1698" y="503"/>
                </a:lnTo>
                <a:lnTo>
                  <a:pt x="1720" y="497"/>
                </a:lnTo>
                <a:lnTo>
                  <a:pt x="1742" y="492"/>
                </a:lnTo>
                <a:lnTo>
                  <a:pt x="1753" y="489"/>
                </a:lnTo>
                <a:lnTo>
                  <a:pt x="1764" y="487"/>
                </a:lnTo>
                <a:lnTo>
                  <a:pt x="1774" y="484"/>
                </a:lnTo>
                <a:lnTo>
                  <a:pt x="1786" y="482"/>
                </a:lnTo>
                <a:lnTo>
                  <a:pt x="1796" y="480"/>
                </a:lnTo>
                <a:lnTo>
                  <a:pt x="1806" y="476"/>
                </a:lnTo>
                <a:lnTo>
                  <a:pt x="1815" y="475"/>
                </a:lnTo>
                <a:lnTo>
                  <a:pt x="1824" y="475"/>
                </a:lnTo>
                <a:lnTo>
                  <a:pt x="1808" y="480"/>
                </a:lnTo>
                <a:lnTo>
                  <a:pt x="1793" y="484"/>
                </a:lnTo>
                <a:lnTo>
                  <a:pt x="1783" y="487"/>
                </a:lnTo>
                <a:lnTo>
                  <a:pt x="1775" y="489"/>
                </a:lnTo>
                <a:lnTo>
                  <a:pt x="1766" y="492"/>
                </a:lnTo>
                <a:lnTo>
                  <a:pt x="1757" y="495"/>
                </a:lnTo>
                <a:lnTo>
                  <a:pt x="1739" y="499"/>
                </a:lnTo>
                <a:lnTo>
                  <a:pt x="1722" y="504"/>
                </a:lnTo>
                <a:lnTo>
                  <a:pt x="1704" y="508"/>
                </a:lnTo>
                <a:lnTo>
                  <a:pt x="1687" y="513"/>
                </a:lnTo>
                <a:lnTo>
                  <a:pt x="1653" y="522"/>
                </a:lnTo>
                <a:lnTo>
                  <a:pt x="1618" y="531"/>
                </a:lnTo>
                <a:lnTo>
                  <a:pt x="1584" y="540"/>
                </a:lnTo>
                <a:lnTo>
                  <a:pt x="1549" y="549"/>
                </a:lnTo>
                <a:lnTo>
                  <a:pt x="1541" y="550"/>
                </a:lnTo>
                <a:lnTo>
                  <a:pt x="1532" y="553"/>
                </a:lnTo>
                <a:lnTo>
                  <a:pt x="1523" y="555"/>
                </a:lnTo>
                <a:lnTo>
                  <a:pt x="1514" y="556"/>
                </a:lnTo>
                <a:lnTo>
                  <a:pt x="1509" y="559"/>
                </a:lnTo>
                <a:lnTo>
                  <a:pt x="1505" y="561"/>
                </a:lnTo>
                <a:lnTo>
                  <a:pt x="1501" y="562"/>
                </a:lnTo>
                <a:lnTo>
                  <a:pt x="1498" y="562"/>
                </a:lnTo>
                <a:lnTo>
                  <a:pt x="1493" y="562"/>
                </a:lnTo>
                <a:lnTo>
                  <a:pt x="1490" y="563"/>
                </a:lnTo>
                <a:lnTo>
                  <a:pt x="1488" y="565"/>
                </a:lnTo>
                <a:lnTo>
                  <a:pt x="1484" y="567"/>
                </a:lnTo>
                <a:lnTo>
                  <a:pt x="1478" y="569"/>
                </a:lnTo>
                <a:lnTo>
                  <a:pt x="1473" y="569"/>
                </a:lnTo>
                <a:lnTo>
                  <a:pt x="1458" y="573"/>
                </a:lnTo>
                <a:lnTo>
                  <a:pt x="1443" y="576"/>
                </a:lnTo>
                <a:lnTo>
                  <a:pt x="1408" y="584"/>
                </a:lnTo>
                <a:lnTo>
                  <a:pt x="1374" y="594"/>
                </a:lnTo>
                <a:lnTo>
                  <a:pt x="1338" y="603"/>
                </a:lnTo>
                <a:lnTo>
                  <a:pt x="1304" y="612"/>
                </a:lnTo>
                <a:lnTo>
                  <a:pt x="1263" y="622"/>
                </a:lnTo>
                <a:lnTo>
                  <a:pt x="1222" y="631"/>
                </a:lnTo>
                <a:lnTo>
                  <a:pt x="1181" y="640"/>
                </a:lnTo>
                <a:lnTo>
                  <a:pt x="1140" y="648"/>
                </a:lnTo>
                <a:lnTo>
                  <a:pt x="1162" y="642"/>
                </a:lnTo>
                <a:lnTo>
                  <a:pt x="1184" y="636"/>
                </a:lnTo>
                <a:lnTo>
                  <a:pt x="1205" y="630"/>
                </a:lnTo>
                <a:lnTo>
                  <a:pt x="1227" y="623"/>
                </a:lnTo>
                <a:lnTo>
                  <a:pt x="1250" y="617"/>
                </a:lnTo>
                <a:lnTo>
                  <a:pt x="1271" y="612"/>
                </a:lnTo>
                <a:lnTo>
                  <a:pt x="1293" y="606"/>
                </a:lnTo>
                <a:lnTo>
                  <a:pt x="1315" y="600"/>
                </a:lnTo>
                <a:lnTo>
                  <a:pt x="1337" y="595"/>
                </a:lnTo>
                <a:lnTo>
                  <a:pt x="1359" y="589"/>
                </a:lnTo>
                <a:lnTo>
                  <a:pt x="1381" y="583"/>
                </a:lnTo>
                <a:lnTo>
                  <a:pt x="1402" y="578"/>
                </a:lnTo>
                <a:lnTo>
                  <a:pt x="1424" y="572"/>
                </a:lnTo>
                <a:lnTo>
                  <a:pt x="1444" y="567"/>
                </a:lnTo>
                <a:lnTo>
                  <a:pt x="1466" y="563"/>
                </a:lnTo>
                <a:lnTo>
                  <a:pt x="1488" y="559"/>
                </a:lnTo>
                <a:lnTo>
                  <a:pt x="1489" y="558"/>
                </a:lnTo>
                <a:lnTo>
                  <a:pt x="1488" y="557"/>
                </a:lnTo>
                <a:lnTo>
                  <a:pt x="1484" y="558"/>
                </a:lnTo>
                <a:lnTo>
                  <a:pt x="1482" y="558"/>
                </a:lnTo>
                <a:lnTo>
                  <a:pt x="1480" y="559"/>
                </a:lnTo>
                <a:lnTo>
                  <a:pt x="1480" y="559"/>
                </a:lnTo>
                <a:lnTo>
                  <a:pt x="1482" y="559"/>
                </a:lnTo>
                <a:lnTo>
                  <a:pt x="1488" y="559"/>
                </a:lnTo>
                <a:close/>
                <a:moveTo>
                  <a:pt x="1155" y="682"/>
                </a:moveTo>
                <a:lnTo>
                  <a:pt x="1146" y="687"/>
                </a:lnTo>
                <a:lnTo>
                  <a:pt x="1131" y="691"/>
                </a:lnTo>
                <a:lnTo>
                  <a:pt x="1122" y="694"/>
                </a:lnTo>
                <a:lnTo>
                  <a:pt x="1115" y="696"/>
                </a:lnTo>
                <a:lnTo>
                  <a:pt x="1111" y="696"/>
                </a:lnTo>
                <a:lnTo>
                  <a:pt x="1107" y="695"/>
                </a:lnTo>
                <a:lnTo>
                  <a:pt x="1110" y="692"/>
                </a:lnTo>
                <a:lnTo>
                  <a:pt x="1114" y="691"/>
                </a:lnTo>
                <a:lnTo>
                  <a:pt x="1121" y="689"/>
                </a:lnTo>
                <a:lnTo>
                  <a:pt x="1129" y="687"/>
                </a:lnTo>
                <a:lnTo>
                  <a:pt x="1146" y="684"/>
                </a:lnTo>
                <a:lnTo>
                  <a:pt x="1155" y="682"/>
                </a:lnTo>
                <a:lnTo>
                  <a:pt x="1146" y="686"/>
                </a:lnTo>
                <a:lnTo>
                  <a:pt x="1143" y="687"/>
                </a:lnTo>
                <a:lnTo>
                  <a:pt x="1145" y="684"/>
                </a:lnTo>
                <a:lnTo>
                  <a:pt x="1155" y="682"/>
                </a:lnTo>
                <a:close/>
                <a:moveTo>
                  <a:pt x="1099" y="698"/>
                </a:moveTo>
                <a:lnTo>
                  <a:pt x="1096" y="699"/>
                </a:lnTo>
                <a:lnTo>
                  <a:pt x="1093" y="700"/>
                </a:lnTo>
                <a:lnTo>
                  <a:pt x="1090" y="700"/>
                </a:lnTo>
                <a:lnTo>
                  <a:pt x="1087" y="698"/>
                </a:lnTo>
                <a:lnTo>
                  <a:pt x="1090" y="697"/>
                </a:lnTo>
                <a:lnTo>
                  <a:pt x="1095" y="696"/>
                </a:lnTo>
                <a:lnTo>
                  <a:pt x="1097" y="697"/>
                </a:lnTo>
                <a:lnTo>
                  <a:pt x="1099" y="698"/>
                </a:lnTo>
                <a:lnTo>
                  <a:pt x="1097" y="698"/>
                </a:lnTo>
                <a:lnTo>
                  <a:pt x="1099" y="698"/>
                </a:lnTo>
                <a:close/>
                <a:moveTo>
                  <a:pt x="917" y="788"/>
                </a:moveTo>
                <a:lnTo>
                  <a:pt x="892" y="795"/>
                </a:lnTo>
                <a:lnTo>
                  <a:pt x="867" y="803"/>
                </a:lnTo>
                <a:lnTo>
                  <a:pt x="842" y="810"/>
                </a:lnTo>
                <a:lnTo>
                  <a:pt x="817" y="816"/>
                </a:lnTo>
                <a:lnTo>
                  <a:pt x="804" y="819"/>
                </a:lnTo>
                <a:lnTo>
                  <a:pt x="791" y="822"/>
                </a:lnTo>
                <a:lnTo>
                  <a:pt x="778" y="825"/>
                </a:lnTo>
                <a:lnTo>
                  <a:pt x="766" y="829"/>
                </a:lnTo>
                <a:lnTo>
                  <a:pt x="753" y="831"/>
                </a:lnTo>
                <a:lnTo>
                  <a:pt x="742" y="835"/>
                </a:lnTo>
                <a:lnTo>
                  <a:pt x="736" y="836"/>
                </a:lnTo>
                <a:lnTo>
                  <a:pt x="732" y="837"/>
                </a:lnTo>
                <a:lnTo>
                  <a:pt x="726" y="837"/>
                </a:lnTo>
                <a:lnTo>
                  <a:pt x="722" y="837"/>
                </a:lnTo>
                <a:lnTo>
                  <a:pt x="731" y="833"/>
                </a:lnTo>
                <a:lnTo>
                  <a:pt x="741" y="831"/>
                </a:lnTo>
                <a:lnTo>
                  <a:pt x="753" y="828"/>
                </a:lnTo>
                <a:lnTo>
                  <a:pt x="766" y="823"/>
                </a:lnTo>
                <a:lnTo>
                  <a:pt x="778" y="821"/>
                </a:lnTo>
                <a:lnTo>
                  <a:pt x="791" y="818"/>
                </a:lnTo>
                <a:lnTo>
                  <a:pt x="804" y="814"/>
                </a:lnTo>
                <a:lnTo>
                  <a:pt x="816" y="811"/>
                </a:lnTo>
                <a:lnTo>
                  <a:pt x="841" y="805"/>
                </a:lnTo>
                <a:lnTo>
                  <a:pt x="866" y="799"/>
                </a:lnTo>
                <a:lnTo>
                  <a:pt x="891" y="794"/>
                </a:lnTo>
                <a:lnTo>
                  <a:pt x="917" y="788"/>
                </a:lnTo>
                <a:lnTo>
                  <a:pt x="884" y="797"/>
                </a:lnTo>
                <a:lnTo>
                  <a:pt x="873" y="799"/>
                </a:lnTo>
                <a:lnTo>
                  <a:pt x="883" y="796"/>
                </a:lnTo>
                <a:lnTo>
                  <a:pt x="917" y="788"/>
                </a:lnTo>
                <a:close/>
                <a:moveTo>
                  <a:pt x="697" y="825"/>
                </a:moveTo>
                <a:lnTo>
                  <a:pt x="670" y="833"/>
                </a:lnTo>
                <a:lnTo>
                  <a:pt x="643" y="841"/>
                </a:lnTo>
                <a:lnTo>
                  <a:pt x="615" y="848"/>
                </a:lnTo>
                <a:lnTo>
                  <a:pt x="587" y="855"/>
                </a:lnTo>
                <a:lnTo>
                  <a:pt x="574" y="860"/>
                </a:lnTo>
                <a:lnTo>
                  <a:pt x="560" y="863"/>
                </a:lnTo>
                <a:lnTo>
                  <a:pt x="546" y="866"/>
                </a:lnTo>
                <a:lnTo>
                  <a:pt x="533" y="870"/>
                </a:lnTo>
                <a:lnTo>
                  <a:pt x="521" y="874"/>
                </a:lnTo>
                <a:lnTo>
                  <a:pt x="509" y="878"/>
                </a:lnTo>
                <a:lnTo>
                  <a:pt x="502" y="879"/>
                </a:lnTo>
                <a:lnTo>
                  <a:pt x="496" y="880"/>
                </a:lnTo>
                <a:lnTo>
                  <a:pt x="491" y="879"/>
                </a:lnTo>
                <a:lnTo>
                  <a:pt x="484" y="878"/>
                </a:lnTo>
                <a:lnTo>
                  <a:pt x="510" y="871"/>
                </a:lnTo>
                <a:lnTo>
                  <a:pt x="537" y="863"/>
                </a:lnTo>
                <a:lnTo>
                  <a:pt x="563" y="856"/>
                </a:lnTo>
                <a:lnTo>
                  <a:pt x="590" y="849"/>
                </a:lnTo>
                <a:lnTo>
                  <a:pt x="617" y="844"/>
                </a:lnTo>
                <a:lnTo>
                  <a:pt x="643" y="837"/>
                </a:lnTo>
                <a:lnTo>
                  <a:pt x="670" y="831"/>
                </a:lnTo>
                <a:lnTo>
                  <a:pt x="697" y="825"/>
                </a:lnTo>
                <a:lnTo>
                  <a:pt x="676" y="832"/>
                </a:lnTo>
                <a:lnTo>
                  <a:pt x="661" y="836"/>
                </a:lnTo>
                <a:lnTo>
                  <a:pt x="651" y="838"/>
                </a:lnTo>
                <a:lnTo>
                  <a:pt x="646" y="838"/>
                </a:lnTo>
                <a:lnTo>
                  <a:pt x="649" y="837"/>
                </a:lnTo>
                <a:lnTo>
                  <a:pt x="658" y="835"/>
                </a:lnTo>
                <a:lnTo>
                  <a:pt x="674" y="830"/>
                </a:lnTo>
                <a:lnTo>
                  <a:pt x="697" y="825"/>
                </a:lnTo>
                <a:close/>
                <a:moveTo>
                  <a:pt x="405" y="939"/>
                </a:moveTo>
                <a:lnTo>
                  <a:pt x="402" y="940"/>
                </a:lnTo>
                <a:lnTo>
                  <a:pt x="397" y="941"/>
                </a:lnTo>
                <a:lnTo>
                  <a:pt x="393" y="941"/>
                </a:lnTo>
                <a:lnTo>
                  <a:pt x="388" y="940"/>
                </a:lnTo>
                <a:lnTo>
                  <a:pt x="412" y="935"/>
                </a:lnTo>
                <a:lnTo>
                  <a:pt x="436" y="928"/>
                </a:lnTo>
                <a:lnTo>
                  <a:pt x="460" y="921"/>
                </a:lnTo>
                <a:lnTo>
                  <a:pt x="484" y="914"/>
                </a:lnTo>
                <a:lnTo>
                  <a:pt x="508" y="907"/>
                </a:lnTo>
                <a:lnTo>
                  <a:pt x="532" y="902"/>
                </a:lnTo>
                <a:lnTo>
                  <a:pt x="557" y="896"/>
                </a:lnTo>
                <a:lnTo>
                  <a:pt x="580" y="890"/>
                </a:lnTo>
                <a:lnTo>
                  <a:pt x="605" y="886"/>
                </a:lnTo>
                <a:lnTo>
                  <a:pt x="629" y="881"/>
                </a:lnTo>
                <a:lnTo>
                  <a:pt x="654" y="876"/>
                </a:lnTo>
                <a:lnTo>
                  <a:pt x="678" y="870"/>
                </a:lnTo>
                <a:lnTo>
                  <a:pt x="702" y="864"/>
                </a:lnTo>
                <a:lnTo>
                  <a:pt x="726" y="858"/>
                </a:lnTo>
                <a:lnTo>
                  <a:pt x="750" y="853"/>
                </a:lnTo>
                <a:lnTo>
                  <a:pt x="774" y="846"/>
                </a:lnTo>
                <a:lnTo>
                  <a:pt x="786" y="844"/>
                </a:lnTo>
                <a:lnTo>
                  <a:pt x="800" y="840"/>
                </a:lnTo>
                <a:lnTo>
                  <a:pt x="814" y="837"/>
                </a:lnTo>
                <a:lnTo>
                  <a:pt x="827" y="833"/>
                </a:lnTo>
                <a:lnTo>
                  <a:pt x="839" y="831"/>
                </a:lnTo>
                <a:lnTo>
                  <a:pt x="850" y="828"/>
                </a:lnTo>
                <a:lnTo>
                  <a:pt x="862" y="825"/>
                </a:lnTo>
                <a:lnTo>
                  <a:pt x="873" y="827"/>
                </a:lnTo>
                <a:lnTo>
                  <a:pt x="850" y="832"/>
                </a:lnTo>
                <a:lnTo>
                  <a:pt x="827" y="838"/>
                </a:lnTo>
                <a:lnTo>
                  <a:pt x="805" y="845"/>
                </a:lnTo>
                <a:lnTo>
                  <a:pt x="783" y="850"/>
                </a:lnTo>
                <a:lnTo>
                  <a:pt x="760" y="857"/>
                </a:lnTo>
                <a:lnTo>
                  <a:pt x="738" y="863"/>
                </a:lnTo>
                <a:lnTo>
                  <a:pt x="715" y="869"/>
                </a:lnTo>
                <a:lnTo>
                  <a:pt x="692" y="874"/>
                </a:lnTo>
                <a:lnTo>
                  <a:pt x="669" y="879"/>
                </a:lnTo>
                <a:lnTo>
                  <a:pt x="646" y="883"/>
                </a:lnTo>
                <a:lnTo>
                  <a:pt x="624" y="889"/>
                </a:lnTo>
                <a:lnTo>
                  <a:pt x="600" y="894"/>
                </a:lnTo>
                <a:lnTo>
                  <a:pt x="577" y="898"/>
                </a:lnTo>
                <a:lnTo>
                  <a:pt x="554" y="904"/>
                </a:lnTo>
                <a:lnTo>
                  <a:pt x="532" y="910"/>
                </a:lnTo>
                <a:lnTo>
                  <a:pt x="509" y="914"/>
                </a:lnTo>
                <a:lnTo>
                  <a:pt x="483" y="921"/>
                </a:lnTo>
                <a:lnTo>
                  <a:pt x="458" y="927"/>
                </a:lnTo>
                <a:lnTo>
                  <a:pt x="431" y="933"/>
                </a:lnTo>
                <a:lnTo>
                  <a:pt x="405" y="939"/>
                </a:lnTo>
                <a:lnTo>
                  <a:pt x="414" y="937"/>
                </a:lnTo>
                <a:lnTo>
                  <a:pt x="434" y="932"/>
                </a:lnTo>
                <a:lnTo>
                  <a:pt x="438" y="931"/>
                </a:lnTo>
                <a:lnTo>
                  <a:pt x="405" y="939"/>
                </a:lnTo>
                <a:close/>
                <a:moveTo>
                  <a:pt x="1063" y="790"/>
                </a:moveTo>
                <a:lnTo>
                  <a:pt x="1039" y="797"/>
                </a:lnTo>
                <a:lnTo>
                  <a:pt x="1015" y="804"/>
                </a:lnTo>
                <a:lnTo>
                  <a:pt x="991" y="811"/>
                </a:lnTo>
                <a:lnTo>
                  <a:pt x="967" y="818"/>
                </a:lnTo>
                <a:lnTo>
                  <a:pt x="944" y="823"/>
                </a:lnTo>
                <a:lnTo>
                  <a:pt x="918" y="829"/>
                </a:lnTo>
                <a:lnTo>
                  <a:pt x="893" y="835"/>
                </a:lnTo>
                <a:lnTo>
                  <a:pt x="870" y="839"/>
                </a:lnTo>
                <a:lnTo>
                  <a:pt x="892" y="832"/>
                </a:lnTo>
                <a:lnTo>
                  <a:pt x="916" y="825"/>
                </a:lnTo>
                <a:lnTo>
                  <a:pt x="940" y="820"/>
                </a:lnTo>
                <a:lnTo>
                  <a:pt x="964" y="813"/>
                </a:lnTo>
                <a:lnTo>
                  <a:pt x="989" y="807"/>
                </a:lnTo>
                <a:lnTo>
                  <a:pt x="1013" y="802"/>
                </a:lnTo>
                <a:lnTo>
                  <a:pt x="1038" y="796"/>
                </a:lnTo>
                <a:lnTo>
                  <a:pt x="1063" y="790"/>
                </a:lnTo>
                <a:close/>
                <a:moveTo>
                  <a:pt x="135" y="1113"/>
                </a:moveTo>
                <a:lnTo>
                  <a:pt x="164" y="1105"/>
                </a:lnTo>
                <a:lnTo>
                  <a:pt x="192" y="1097"/>
                </a:lnTo>
                <a:lnTo>
                  <a:pt x="221" y="1089"/>
                </a:lnTo>
                <a:lnTo>
                  <a:pt x="249" y="1081"/>
                </a:lnTo>
                <a:lnTo>
                  <a:pt x="279" y="1074"/>
                </a:lnTo>
                <a:lnTo>
                  <a:pt x="307" y="1068"/>
                </a:lnTo>
                <a:lnTo>
                  <a:pt x="337" y="1061"/>
                </a:lnTo>
                <a:lnTo>
                  <a:pt x="366" y="1054"/>
                </a:lnTo>
                <a:lnTo>
                  <a:pt x="339" y="1063"/>
                </a:lnTo>
                <a:lnTo>
                  <a:pt x="311" y="1071"/>
                </a:lnTo>
                <a:lnTo>
                  <a:pt x="282" y="1079"/>
                </a:lnTo>
                <a:lnTo>
                  <a:pt x="253" y="1086"/>
                </a:lnTo>
                <a:lnTo>
                  <a:pt x="224" y="1094"/>
                </a:lnTo>
                <a:lnTo>
                  <a:pt x="195" y="1101"/>
                </a:lnTo>
                <a:lnTo>
                  <a:pt x="165" y="1106"/>
                </a:lnTo>
                <a:lnTo>
                  <a:pt x="135" y="1113"/>
                </a:lnTo>
                <a:close/>
                <a:moveTo>
                  <a:pt x="568" y="1004"/>
                </a:moveTo>
                <a:lnTo>
                  <a:pt x="588" y="997"/>
                </a:lnTo>
                <a:lnTo>
                  <a:pt x="610" y="991"/>
                </a:lnTo>
                <a:lnTo>
                  <a:pt x="632" y="986"/>
                </a:lnTo>
                <a:lnTo>
                  <a:pt x="653" y="980"/>
                </a:lnTo>
                <a:lnTo>
                  <a:pt x="675" y="974"/>
                </a:lnTo>
                <a:lnTo>
                  <a:pt x="697" y="970"/>
                </a:lnTo>
                <a:lnTo>
                  <a:pt x="719" y="964"/>
                </a:lnTo>
                <a:lnTo>
                  <a:pt x="741" y="960"/>
                </a:lnTo>
                <a:lnTo>
                  <a:pt x="720" y="966"/>
                </a:lnTo>
                <a:lnTo>
                  <a:pt x="699" y="972"/>
                </a:lnTo>
                <a:lnTo>
                  <a:pt x="677" y="978"/>
                </a:lnTo>
                <a:lnTo>
                  <a:pt x="657" y="984"/>
                </a:lnTo>
                <a:lnTo>
                  <a:pt x="634" y="989"/>
                </a:lnTo>
                <a:lnTo>
                  <a:pt x="612" y="994"/>
                </a:lnTo>
                <a:lnTo>
                  <a:pt x="591" y="999"/>
                </a:lnTo>
                <a:lnTo>
                  <a:pt x="568" y="1004"/>
                </a:lnTo>
                <a:close/>
                <a:moveTo>
                  <a:pt x="242" y="1059"/>
                </a:moveTo>
                <a:lnTo>
                  <a:pt x="313" y="1039"/>
                </a:lnTo>
                <a:lnTo>
                  <a:pt x="384" y="1019"/>
                </a:lnTo>
                <a:lnTo>
                  <a:pt x="455" y="1001"/>
                </a:lnTo>
                <a:lnTo>
                  <a:pt x="528" y="981"/>
                </a:lnTo>
                <a:lnTo>
                  <a:pt x="600" y="964"/>
                </a:lnTo>
                <a:lnTo>
                  <a:pt x="673" y="946"/>
                </a:lnTo>
                <a:lnTo>
                  <a:pt x="747" y="929"/>
                </a:lnTo>
                <a:lnTo>
                  <a:pt x="821" y="913"/>
                </a:lnTo>
                <a:lnTo>
                  <a:pt x="749" y="933"/>
                </a:lnTo>
                <a:lnTo>
                  <a:pt x="678" y="953"/>
                </a:lnTo>
                <a:lnTo>
                  <a:pt x="607" y="972"/>
                </a:lnTo>
                <a:lnTo>
                  <a:pt x="535" y="990"/>
                </a:lnTo>
                <a:lnTo>
                  <a:pt x="462" y="1009"/>
                </a:lnTo>
                <a:lnTo>
                  <a:pt x="389" y="1026"/>
                </a:lnTo>
                <a:lnTo>
                  <a:pt x="316" y="1043"/>
                </a:lnTo>
                <a:lnTo>
                  <a:pt x="242" y="1059"/>
                </a:lnTo>
                <a:close/>
                <a:moveTo>
                  <a:pt x="785" y="904"/>
                </a:moveTo>
                <a:lnTo>
                  <a:pt x="774" y="906"/>
                </a:lnTo>
                <a:lnTo>
                  <a:pt x="763" y="907"/>
                </a:lnTo>
                <a:lnTo>
                  <a:pt x="751" y="908"/>
                </a:lnTo>
                <a:lnTo>
                  <a:pt x="740" y="911"/>
                </a:lnTo>
                <a:lnTo>
                  <a:pt x="727" y="913"/>
                </a:lnTo>
                <a:lnTo>
                  <a:pt x="716" y="915"/>
                </a:lnTo>
                <a:lnTo>
                  <a:pt x="704" y="919"/>
                </a:lnTo>
                <a:lnTo>
                  <a:pt x="693" y="922"/>
                </a:lnTo>
                <a:lnTo>
                  <a:pt x="681" y="924"/>
                </a:lnTo>
                <a:lnTo>
                  <a:pt x="669" y="928"/>
                </a:lnTo>
                <a:lnTo>
                  <a:pt x="658" y="930"/>
                </a:lnTo>
                <a:lnTo>
                  <a:pt x="646" y="932"/>
                </a:lnTo>
                <a:lnTo>
                  <a:pt x="635" y="936"/>
                </a:lnTo>
                <a:lnTo>
                  <a:pt x="624" y="938"/>
                </a:lnTo>
                <a:lnTo>
                  <a:pt x="612" y="940"/>
                </a:lnTo>
                <a:lnTo>
                  <a:pt x="601" y="940"/>
                </a:lnTo>
                <a:lnTo>
                  <a:pt x="637" y="931"/>
                </a:lnTo>
                <a:lnTo>
                  <a:pt x="673" y="922"/>
                </a:lnTo>
                <a:lnTo>
                  <a:pt x="708" y="913"/>
                </a:lnTo>
                <a:lnTo>
                  <a:pt x="744" y="904"/>
                </a:lnTo>
                <a:lnTo>
                  <a:pt x="760" y="899"/>
                </a:lnTo>
                <a:lnTo>
                  <a:pt x="777" y="896"/>
                </a:lnTo>
                <a:lnTo>
                  <a:pt x="785" y="895"/>
                </a:lnTo>
                <a:lnTo>
                  <a:pt x="794" y="895"/>
                </a:lnTo>
                <a:lnTo>
                  <a:pt x="804" y="893"/>
                </a:lnTo>
                <a:lnTo>
                  <a:pt x="813" y="890"/>
                </a:lnTo>
                <a:lnTo>
                  <a:pt x="831" y="887"/>
                </a:lnTo>
                <a:lnTo>
                  <a:pt x="848" y="882"/>
                </a:lnTo>
                <a:lnTo>
                  <a:pt x="866" y="878"/>
                </a:lnTo>
                <a:lnTo>
                  <a:pt x="884" y="873"/>
                </a:lnTo>
                <a:lnTo>
                  <a:pt x="918" y="864"/>
                </a:lnTo>
                <a:lnTo>
                  <a:pt x="951" y="855"/>
                </a:lnTo>
                <a:lnTo>
                  <a:pt x="986" y="845"/>
                </a:lnTo>
                <a:lnTo>
                  <a:pt x="1020" y="835"/>
                </a:lnTo>
                <a:lnTo>
                  <a:pt x="1053" y="824"/>
                </a:lnTo>
                <a:lnTo>
                  <a:pt x="1087" y="814"/>
                </a:lnTo>
                <a:lnTo>
                  <a:pt x="1121" y="805"/>
                </a:lnTo>
                <a:lnTo>
                  <a:pt x="1155" y="796"/>
                </a:lnTo>
                <a:lnTo>
                  <a:pt x="1194" y="786"/>
                </a:lnTo>
                <a:lnTo>
                  <a:pt x="1234" y="775"/>
                </a:lnTo>
                <a:lnTo>
                  <a:pt x="1274" y="766"/>
                </a:lnTo>
                <a:lnTo>
                  <a:pt x="1313" y="757"/>
                </a:lnTo>
                <a:lnTo>
                  <a:pt x="1309" y="761"/>
                </a:lnTo>
                <a:lnTo>
                  <a:pt x="1302" y="763"/>
                </a:lnTo>
                <a:lnTo>
                  <a:pt x="1296" y="765"/>
                </a:lnTo>
                <a:lnTo>
                  <a:pt x="1289" y="766"/>
                </a:lnTo>
                <a:lnTo>
                  <a:pt x="1272" y="771"/>
                </a:lnTo>
                <a:lnTo>
                  <a:pt x="1255" y="777"/>
                </a:lnTo>
                <a:lnTo>
                  <a:pt x="1260" y="778"/>
                </a:lnTo>
                <a:lnTo>
                  <a:pt x="1268" y="775"/>
                </a:lnTo>
                <a:lnTo>
                  <a:pt x="1276" y="773"/>
                </a:lnTo>
                <a:lnTo>
                  <a:pt x="1282" y="772"/>
                </a:lnTo>
                <a:lnTo>
                  <a:pt x="1296" y="769"/>
                </a:lnTo>
                <a:lnTo>
                  <a:pt x="1311" y="765"/>
                </a:lnTo>
                <a:lnTo>
                  <a:pt x="1326" y="762"/>
                </a:lnTo>
                <a:lnTo>
                  <a:pt x="1340" y="758"/>
                </a:lnTo>
                <a:lnTo>
                  <a:pt x="1354" y="755"/>
                </a:lnTo>
                <a:lnTo>
                  <a:pt x="1369" y="752"/>
                </a:lnTo>
                <a:lnTo>
                  <a:pt x="1369" y="754"/>
                </a:lnTo>
                <a:lnTo>
                  <a:pt x="1368" y="755"/>
                </a:lnTo>
                <a:lnTo>
                  <a:pt x="1367" y="757"/>
                </a:lnTo>
                <a:lnTo>
                  <a:pt x="1365" y="757"/>
                </a:lnTo>
                <a:lnTo>
                  <a:pt x="1360" y="758"/>
                </a:lnTo>
                <a:lnTo>
                  <a:pt x="1356" y="760"/>
                </a:lnTo>
                <a:lnTo>
                  <a:pt x="1341" y="764"/>
                </a:lnTo>
                <a:lnTo>
                  <a:pt x="1326" y="767"/>
                </a:lnTo>
                <a:lnTo>
                  <a:pt x="1311" y="772"/>
                </a:lnTo>
                <a:lnTo>
                  <a:pt x="1296" y="775"/>
                </a:lnTo>
                <a:lnTo>
                  <a:pt x="1282" y="780"/>
                </a:lnTo>
                <a:lnTo>
                  <a:pt x="1268" y="783"/>
                </a:lnTo>
                <a:lnTo>
                  <a:pt x="1238" y="791"/>
                </a:lnTo>
                <a:lnTo>
                  <a:pt x="1210" y="799"/>
                </a:lnTo>
                <a:lnTo>
                  <a:pt x="1180" y="807"/>
                </a:lnTo>
                <a:lnTo>
                  <a:pt x="1152" y="815"/>
                </a:lnTo>
                <a:lnTo>
                  <a:pt x="1122" y="822"/>
                </a:lnTo>
                <a:lnTo>
                  <a:pt x="1094" y="830"/>
                </a:lnTo>
                <a:lnTo>
                  <a:pt x="1064" y="837"/>
                </a:lnTo>
                <a:lnTo>
                  <a:pt x="1036" y="845"/>
                </a:lnTo>
                <a:lnTo>
                  <a:pt x="1007" y="852"/>
                </a:lnTo>
                <a:lnTo>
                  <a:pt x="978" y="858"/>
                </a:lnTo>
                <a:lnTo>
                  <a:pt x="949" y="865"/>
                </a:lnTo>
                <a:lnTo>
                  <a:pt x="920" y="872"/>
                </a:lnTo>
                <a:lnTo>
                  <a:pt x="887" y="880"/>
                </a:lnTo>
                <a:lnTo>
                  <a:pt x="852" y="888"/>
                </a:lnTo>
                <a:lnTo>
                  <a:pt x="818" y="896"/>
                </a:lnTo>
                <a:lnTo>
                  <a:pt x="785" y="904"/>
                </a:lnTo>
                <a:lnTo>
                  <a:pt x="792" y="902"/>
                </a:lnTo>
                <a:lnTo>
                  <a:pt x="810" y="898"/>
                </a:lnTo>
                <a:lnTo>
                  <a:pt x="834" y="893"/>
                </a:lnTo>
                <a:lnTo>
                  <a:pt x="857" y="887"/>
                </a:lnTo>
                <a:lnTo>
                  <a:pt x="870" y="885"/>
                </a:lnTo>
                <a:lnTo>
                  <a:pt x="867" y="885"/>
                </a:lnTo>
                <a:lnTo>
                  <a:pt x="841" y="891"/>
                </a:lnTo>
                <a:lnTo>
                  <a:pt x="785" y="904"/>
                </a:lnTo>
                <a:close/>
                <a:moveTo>
                  <a:pt x="1483" y="788"/>
                </a:moveTo>
                <a:lnTo>
                  <a:pt x="1458" y="796"/>
                </a:lnTo>
                <a:lnTo>
                  <a:pt x="1433" y="803"/>
                </a:lnTo>
                <a:lnTo>
                  <a:pt x="1407" y="810"/>
                </a:lnTo>
                <a:lnTo>
                  <a:pt x="1382" y="816"/>
                </a:lnTo>
                <a:lnTo>
                  <a:pt x="1356" y="823"/>
                </a:lnTo>
                <a:lnTo>
                  <a:pt x="1330" y="829"/>
                </a:lnTo>
                <a:lnTo>
                  <a:pt x="1304" y="835"/>
                </a:lnTo>
                <a:lnTo>
                  <a:pt x="1277" y="840"/>
                </a:lnTo>
                <a:lnTo>
                  <a:pt x="1303" y="833"/>
                </a:lnTo>
                <a:lnTo>
                  <a:pt x="1328" y="825"/>
                </a:lnTo>
                <a:lnTo>
                  <a:pt x="1353" y="819"/>
                </a:lnTo>
                <a:lnTo>
                  <a:pt x="1378" y="812"/>
                </a:lnTo>
                <a:lnTo>
                  <a:pt x="1404" y="806"/>
                </a:lnTo>
                <a:lnTo>
                  <a:pt x="1431" y="799"/>
                </a:lnTo>
                <a:lnTo>
                  <a:pt x="1456" y="794"/>
                </a:lnTo>
                <a:lnTo>
                  <a:pt x="1483" y="788"/>
                </a:lnTo>
                <a:close/>
                <a:moveTo>
                  <a:pt x="1393" y="775"/>
                </a:moveTo>
                <a:lnTo>
                  <a:pt x="1416" y="769"/>
                </a:lnTo>
                <a:lnTo>
                  <a:pt x="1439" y="763"/>
                </a:lnTo>
                <a:lnTo>
                  <a:pt x="1461" y="756"/>
                </a:lnTo>
                <a:lnTo>
                  <a:pt x="1485" y="750"/>
                </a:lnTo>
                <a:lnTo>
                  <a:pt x="1508" y="745"/>
                </a:lnTo>
                <a:lnTo>
                  <a:pt x="1532" y="739"/>
                </a:lnTo>
                <a:lnTo>
                  <a:pt x="1556" y="733"/>
                </a:lnTo>
                <a:lnTo>
                  <a:pt x="1580" y="729"/>
                </a:lnTo>
                <a:lnTo>
                  <a:pt x="1557" y="736"/>
                </a:lnTo>
                <a:lnTo>
                  <a:pt x="1534" y="741"/>
                </a:lnTo>
                <a:lnTo>
                  <a:pt x="1511" y="748"/>
                </a:lnTo>
                <a:lnTo>
                  <a:pt x="1488" y="754"/>
                </a:lnTo>
                <a:lnTo>
                  <a:pt x="1465" y="760"/>
                </a:lnTo>
                <a:lnTo>
                  <a:pt x="1441" y="765"/>
                </a:lnTo>
                <a:lnTo>
                  <a:pt x="1417" y="770"/>
                </a:lnTo>
                <a:lnTo>
                  <a:pt x="1393" y="775"/>
                </a:lnTo>
                <a:close/>
                <a:moveTo>
                  <a:pt x="876" y="1034"/>
                </a:moveTo>
                <a:lnTo>
                  <a:pt x="863" y="1036"/>
                </a:lnTo>
                <a:lnTo>
                  <a:pt x="848" y="1038"/>
                </a:lnTo>
                <a:lnTo>
                  <a:pt x="834" y="1039"/>
                </a:lnTo>
                <a:lnTo>
                  <a:pt x="819" y="1040"/>
                </a:lnTo>
                <a:lnTo>
                  <a:pt x="872" y="1026"/>
                </a:lnTo>
                <a:lnTo>
                  <a:pt x="924" y="1012"/>
                </a:lnTo>
                <a:lnTo>
                  <a:pt x="977" y="998"/>
                </a:lnTo>
                <a:lnTo>
                  <a:pt x="1029" y="985"/>
                </a:lnTo>
                <a:lnTo>
                  <a:pt x="1081" y="971"/>
                </a:lnTo>
                <a:lnTo>
                  <a:pt x="1134" y="957"/>
                </a:lnTo>
                <a:lnTo>
                  <a:pt x="1186" y="945"/>
                </a:lnTo>
                <a:lnTo>
                  <a:pt x="1238" y="932"/>
                </a:lnTo>
                <a:lnTo>
                  <a:pt x="1253" y="929"/>
                </a:lnTo>
                <a:lnTo>
                  <a:pt x="1267" y="926"/>
                </a:lnTo>
                <a:lnTo>
                  <a:pt x="1282" y="922"/>
                </a:lnTo>
                <a:lnTo>
                  <a:pt x="1295" y="920"/>
                </a:lnTo>
                <a:lnTo>
                  <a:pt x="1308" y="916"/>
                </a:lnTo>
                <a:lnTo>
                  <a:pt x="1320" y="913"/>
                </a:lnTo>
                <a:lnTo>
                  <a:pt x="1335" y="911"/>
                </a:lnTo>
                <a:lnTo>
                  <a:pt x="1350" y="908"/>
                </a:lnTo>
                <a:lnTo>
                  <a:pt x="1304" y="921"/>
                </a:lnTo>
                <a:lnTo>
                  <a:pt x="1258" y="933"/>
                </a:lnTo>
                <a:lnTo>
                  <a:pt x="1212" y="946"/>
                </a:lnTo>
                <a:lnTo>
                  <a:pt x="1167" y="959"/>
                </a:lnTo>
                <a:lnTo>
                  <a:pt x="1120" y="971"/>
                </a:lnTo>
                <a:lnTo>
                  <a:pt x="1074" y="984"/>
                </a:lnTo>
                <a:lnTo>
                  <a:pt x="1028" y="996"/>
                </a:lnTo>
                <a:lnTo>
                  <a:pt x="982" y="1007"/>
                </a:lnTo>
                <a:lnTo>
                  <a:pt x="956" y="1014"/>
                </a:lnTo>
                <a:lnTo>
                  <a:pt x="929" y="1021"/>
                </a:lnTo>
                <a:lnTo>
                  <a:pt x="903" y="1027"/>
                </a:lnTo>
                <a:lnTo>
                  <a:pt x="876" y="1034"/>
                </a:lnTo>
                <a:lnTo>
                  <a:pt x="877" y="1034"/>
                </a:lnTo>
                <a:lnTo>
                  <a:pt x="889" y="1030"/>
                </a:lnTo>
                <a:lnTo>
                  <a:pt x="907" y="1027"/>
                </a:lnTo>
                <a:lnTo>
                  <a:pt x="924" y="1022"/>
                </a:lnTo>
                <a:lnTo>
                  <a:pt x="936" y="1020"/>
                </a:lnTo>
                <a:lnTo>
                  <a:pt x="936" y="1020"/>
                </a:lnTo>
                <a:lnTo>
                  <a:pt x="917" y="1023"/>
                </a:lnTo>
                <a:lnTo>
                  <a:pt x="876" y="1034"/>
                </a:lnTo>
                <a:close/>
                <a:moveTo>
                  <a:pt x="1172" y="1111"/>
                </a:moveTo>
                <a:lnTo>
                  <a:pt x="1197" y="1104"/>
                </a:lnTo>
                <a:lnTo>
                  <a:pt x="1223" y="1097"/>
                </a:lnTo>
                <a:lnTo>
                  <a:pt x="1249" y="1090"/>
                </a:lnTo>
                <a:lnTo>
                  <a:pt x="1274" y="1084"/>
                </a:lnTo>
                <a:lnTo>
                  <a:pt x="1300" y="1077"/>
                </a:lnTo>
                <a:lnTo>
                  <a:pt x="1326" y="1071"/>
                </a:lnTo>
                <a:lnTo>
                  <a:pt x="1352" y="1065"/>
                </a:lnTo>
                <a:lnTo>
                  <a:pt x="1378" y="1060"/>
                </a:lnTo>
                <a:lnTo>
                  <a:pt x="1353" y="1068"/>
                </a:lnTo>
                <a:lnTo>
                  <a:pt x="1328" y="1074"/>
                </a:lnTo>
                <a:lnTo>
                  <a:pt x="1303" y="1081"/>
                </a:lnTo>
                <a:lnTo>
                  <a:pt x="1277" y="1088"/>
                </a:lnTo>
                <a:lnTo>
                  <a:pt x="1252" y="1094"/>
                </a:lnTo>
                <a:lnTo>
                  <a:pt x="1226" y="1101"/>
                </a:lnTo>
                <a:lnTo>
                  <a:pt x="1200" y="1106"/>
                </a:lnTo>
                <a:lnTo>
                  <a:pt x="1172" y="1111"/>
                </a:lnTo>
                <a:close/>
                <a:moveTo>
                  <a:pt x="1766" y="963"/>
                </a:moveTo>
                <a:lnTo>
                  <a:pt x="1744" y="969"/>
                </a:lnTo>
                <a:lnTo>
                  <a:pt x="1722" y="976"/>
                </a:lnTo>
                <a:lnTo>
                  <a:pt x="1699" y="981"/>
                </a:lnTo>
                <a:lnTo>
                  <a:pt x="1678" y="987"/>
                </a:lnTo>
                <a:lnTo>
                  <a:pt x="1655" y="991"/>
                </a:lnTo>
                <a:lnTo>
                  <a:pt x="1633" y="997"/>
                </a:lnTo>
                <a:lnTo>
                  <a:pt x="1610" y="1002"/>
                </a:lnTo>
                <a:lnTo>
                  <a:pt x="1588" y="1006"/>
                </a:lnTo>
                <a:lnTo>
                  <a:pt x="1613" y="999"/>
                </a:lnTo>
                <a:lnTo>
                  <a:pt x="1638" y="993"/>
                </a:lnTo>
                <a:lnTo>
                  <a:pt x="1663" y="985"/>
                </a:lnTo>
                <a:lnTo>
                  <a:pt x="1688" y="979"/>
                </a:lnTo>
                <a:lnTo>
                  <a:pt x="1700" y="976"/>
                </a:lnTo>
                <a:lnTo>
                  <a:pt x="1713" y="972"/>
                </a:lnTo>
                <a:lnTo>
                  <a:pt x="1725" y="970"/>
                </a:lnTo>
                <a:lnTo>
                  <a:pt x="1738" y="966"/>
                </a:lnTo>
                <a:lnTo>
                  <a:pt x="1749" y="963"/>
                </a:lnTo>
                <a:lnTo>
                  <a:pt x="1761" y="960"/>
                </a:lnTo>
                <a:lnTo>
                  <a:pt x="1772" y="957"/>
                </a:lnTo>
                <a:lnTo>
                  <a:pt x="1783" y="956"/>
                </a:lnTo>
                <a:lnTo>
                  <a:pt x="1779" y="960"/>
                </a:lnTo>
                <a:lnTo>
                  <a:pt x="1775" y="961"/>
                </a:lnTo>
                <a:lnTo>
                  <a:pt x="1771" y="962"/>
                </a:lnTo>
                <a:lnTo>
                  <a:pt x="1766" y="963"/>
                </a:lnTo>
                <a:lnTo>
                  <a:pt x="1742" y="970"/>
                </a:lnTo>
                <a:lnTo>
                  <a:pt x="1747" y="969"/>
                </a:lnTo>
                <a:lnTo>
                  <a:pt x="1761" y="965"/>
                </a:lnTo>
                <a:lnTo>
                  <a:pt x="1766" y="963"/>
                </a:lnTo>
                <a:close/>
                <a:moveTo>
                  <a:pt x="1849" y="912"/>
                </a:moveTo>
                <a:lnTo>
                  <a:pt x="1839" y="916"/>
                </a:lnTo>
                <a:lnTo>
                  <a:pt x="1819" y="923"/>
                </a:lnTo>
                <a:lnTo>
                  <a:pt x="1789" y="931"/>
                </a:lnTo>
                <a:lnTo>
                  <a:pt x="1753" y="941"/>
                </a:lnTo>
                <a:lnTo>
                  <a:pt x="1664" y="965"/>
                </a:lnTo>
                <a:lnTo>
                  <a:pt x="1564" y="991"/>
                </a:lnTo>
                <a:lnTo>
                  <a:pt x="1462" y="1016"/>
                </a:lnTo>
                <a:lnTo>
                  <a:pt x="1371" y="1038"/>
                </a:lnTo>
                <a:lnTo>
                  <a:pt x="1334" y="1046"/>
                </a:lnTo>
                <a:lnTo>
                  <a:pt x="1303" y="1053"/>
                </a:lnTo>
                <a:lnTo>
                  <a:pt x="1282" y="1057"/>
                </a:lnTo>
                <a:lnTo>
                  <a:pt x="1268" y="1059"/>
                </a:lnTo>
                <a:lnTo>
                  <a:pt x="1341" y="1038"/>
                </a:lnTo>
                <a:lnTo>
                  <a:pt x="1412" y="1019"/>
                </a:lnTo>
                <a:lnTo>
                  <a:pt x="1485" y="1001"/>
                </a:lnTo>
                <a:lnTo>
                  <a:pt x="1557" y="981"/>
                </a:lnTo>
                <a:lnTo>
                  <a:pt x="1630" y="963"/>
                </a:lnTo>
                <a:lnTo>
                  <a:pt x="1703" y="946"/>
                </a:lnTo>
                <a:lnTo>
                  <a:pt x="1775" y="929"/>
                </a:lnTo>
                <a:lnTo>
                  <a:pt x="1849" y="912"/>
                </a:lnTo>
                <a:close/>
                <a:moveTo>
                  <a:pt x="1665" y="886"/>
                </a:moveTo>
                <a:lnTo>
                  <a:pt x="1634" y="893"/>
                </a:lnTo>
                <a:lnTo>
                  <a:pt x="1604" y="899"/>
                </a:lnTo>
                <a:lnTo>
                  <a:pt x="1573" y="906"/>
                </a:lnTo>
                <a:lnTo>
                  <a:pt x="1542" y="914"/>
                </a:lnTo>
                <a:lnTo>
                  <a:pt x="1511" y="922"/>
                </a:lnTo>
                <a:lnTo>
                  <a:pt x="1482" y="929"/>
                </a:lnTo>
                <a:lnTo>
                  <a:pt x="1451" y="937"/>
                </a:lnTo>
                <a:lnTo>
                  <a:pt x="1422" y="943"/>
                </a:lnTo>
                <a:lnTo>
                  <a:pt x="1434" y="937"/>
                </a:lnTo>
                <a:lnTo>
                  <a:pt x="1447" y="933"/>
                </a:lnTo>
                <a:lnTo>
                  <a:pt x="1460" y="930"/>
                </a:lnTo>
                <a:lnTo>
                  <a:pt x="1474" y="927"/>
                </a:lnTo>
                <a:lnTo>
                  <a:pt x="1494" y="921"/>
                </a:lnTo>
                <a:lnTo>
                  <a:pt x="1516" y="915"/>
                </a:lnTo>
                <a:lnTo>
                  <a:pt x="1538" y="910"/>
                </a:lnTo>
                <a:lnTo>
                  <a:pt x="1559" y="904"/>
                </a:lnTo>
                <a:lnTo>
                  <a:pt x="1582" y="899"/>
                </a:lnTo>
                <a:lnTo>
                  <a:pt x="1604" y="894"/>
                </a:lnTo>
                <a:lnTo>
                  <a:pt x="1626" y="889"/>
                </a:lnTo>
                <a:lnTo>
                  <a:pt x="1649" y="885"/>
                </a:lnTo>
                <a:lnTo>
                  <a:pt x="1671" y="880"/>
                </a:lnTo>
                <a:lnTo>
                  <a:pt x="1694" y="874"/>
                </a:lnTo>
                <a:lnTo>
                  <a:pt x="1716" y="870"/>
                </a:lnTo>
                <a:lnTo>
                  <a:pt x="1738" y="864"/>
                </a:lnTo>
                <a:lnTo>
                  <a:pt x="1778" y="854"/>
                </a:lnTo>
                <a:lnTo>
                  <a:pt x="1819" y="844"/>
                </a:lnTo>
                <a:lnTo>
                  <a:pt x="1860" y="835"/>
                </a:lnTo>
                <a:lnTo>
                  <a:pt x="1900" y="825"/>
                </a:lnTo>
                <a:lnTo>
                  <a:pt x="1871" y="835"/>
                </a:lnTo>
                <a:lnTo>
                  <a:pt x="1841" y="843"/>
                </a:lnTo>
                <a:lnTo>
                  <a:pt x="1813" y="850"/>
                </a:lnTo>
                <a:lnTo>
                  <a:pt x="1783" y="858"/>
                </a:lnTo>
                <a:lnTo>
                  <a:pt x="1754" y="866"/>
                </a:lnTo>
                <a:lnTo>
                  <a:pt x="1724" y="873"/>
                </a:lnTo>
                <a:lnTo>
                  <a:pt x="1695" y="880"/>
                </a:lnTo>
                <a:lnTo>
                  <a:pt x="1665" y="886"/>
                </a:lnTo>
                <a:lnTo>
                  <a:pt x="1645" y="890"/>
                </a:lnTo>
                <a:lnTo>
                  <a:pt x="1642" y="890"/>
                </a:lnTo>
                <a:lnTo>
                  <a:pt x="1651" y="889"/>
                </a:lnTo>
                <a:lnTo>
                  <a:pt x="1665" y="886"/>
                </a:lnTo>
                <a:lnTo>
                  <a:pt x="1680" y="883"/>
                </a:lnTo>
                <a:lnTo>
                  <a:pt x="1688" y="882"/>
                </a:lnTo>
                <a:lnTo>
                  <a:pt x="1686" y="882"/>
                </a:lnTo>
                <a:lnTo>
                  <a:pt x="1665" y="886"/>
                </a:lnTo>
                <a:close/>
                <a:moveTo>
                  <a:pt x="1930" y="747"/>
                </a:moveTo>
                <a:lnTo>
                  <a:pt x="1933" y="744"/>
                </a:lnTo>
                <a:lnTo>
                  <a:pt x="1937" y="742"/>
                </a:lnTo>
                <a:lnTo>
                  <a:pt x="1942" y="741"/>
                </a:lnTo>
                <a:lnTo>
                  <a:pt x="1946" y="740"/>
                </a:lnTo>
                <a:lnTo>
                  <a:pt x="1950" y="739"/>
                </a:lnTo>
                <a:lnTo>
                  <a:pt x="1954" y="739"/>
                </a:lnTo>
                <a:lnTo>
                  <a:pt x="1956" y="739"/>
                </a:lnTo>
                <a:lnTo>
                  <a:pt x="1959" y="739"/>
                </a:lnTo>
                <a:lnTo>
                  <a:pt x="1959" y="740"/>
                </a:lnTo>
                <a:lnTo>
                  <a:pt x="1959" y="742"/>
                </a:lnTo>
                <a:lnTo>
                  <a:pt x="1955" y="745"/>
                </a:lnTo>
                <a:lnTo>
                  <a:pt x="1951" y="746"/>
                </a:lnTo>
                <a:lnTo>
                  <a:pt x="1946" y="747"/>
                </a:lnTo>
                <a:lnTo>
                  <a:pt x="1943" y="747"/>
                </a:lnTo>
                <a:lnTo>
                  <a:pt x="1941" y="748"/>
                </a:lnTo>
                <a:lnTo>
                  <a:pt x="1936" y="748"/>
                </a:lnTo>
                <a:lnTo>
                  <a:pt x="1931" y="748"/>
                </a:lnTo>
                <a:lnTo>
                  <a:pt x="1930" y="747"/>
                </a:lnTo>
                <a:lnTo>
                  <a:pt x="1931" y="745"/>
                </a:lnTo>
                <a:lnTo>
                  <a:pt x="1930" y="747"/>
                </a:lnTo>
                <a:close/>
                <a:moveTo>
                  <a:pt x="1948" y="788"/>
                </a:moveTo>
                <a:lnTo>
                  <a:pt x="1925" y="795"/>
                </a:lnTo>
                <a:lnTo>
                  <a:pt x="1901" y="802"/>
                </a:lnTo>
                <a:lnTo>
                  <a:pt x="1877" y="808"/>
                </a:lnTo>
                <a:lnTo>
                  <a:pt x="1853" y="814"/>
                </a:lnTo>
                <a:lnTo>
                  <a:pt x="1828" y="821"/>
                </a:lnTo>
                <a:lnTo>
                  <a:pt x="1803" y="827"/>
                </a:lnTo>
                <a:lnTo>
                  <a:pt x="1778" y="832"/>
                </a:lnTo>
                <a:lnTo>
                  <a:pt x="1753" y="837"/>
                </a:lnTo>
                <a:lnTo>
                  <a:pt x="1777" y="830"/>
                </a:lnTo>
                <a:lnTo>
                  <a:pt x="1801" y="823"/>
                </a:lnTo>
                <a:lnTo>
                  <a:pt x="1824" y="816"/>
                </a:lnTo>
                <a:lnTo>
                  <a:pt x="1849" y="811"/>
                </a:lnTo>
                <a:lnTo>
                  <a:pt x="1873" y="804"/>
                </a:lnTo>
                <a:lnTo>
                  <a:pt x="1898" y="798"/>
                </a:lnTo>
                <a:lnTo>
                  <a:pt x="1923" y="793"/>
                </a:lnTo>
                <a:lnTo>
                  <a:pt x="1948" y="788"/>
                </a:lnTo>
                <a:close/>
                <a:moveTo>
                  <a:pt x="1715" y="827"/>
                </a:moveTo>
                <a:lnTo>
                  <a:pt x="1717" y="828"/>
                </a:lnTo>
                <a:lnTo>
                  <a:pt x="1719" y="829"/>
                </a:lnTo>
                <a:lnTo>
                  <a:pt x="1694" y="836"/>
                </a:lnTo>
                <a:lnTo>
                  <a:pt x="1667" y="843"/>
                </a:lnTo>
                <a:lnTo>
                  <a:pt x="1642" y="849"/>
                </a:lnTo>
                <a:lnTo>
                  <a:pt x="1617" y="856"/>
                </a:lnTo>
                <a:lnTo>
                  <a:pt x="1604" y="860"/>
                </a:lnTo>
                <a:lnTo>
                  <a:pt x="1591" y="863"/>
                </a:lnTo>
                <a:lnTo>
                  <a:pt x="1579" y="866"/>
                </a:lnTo>
                <a:lnTo>
                  <a:pt x="1566" y="870"/>
                </a:lnTo>
                <a:lnTo>
                  <a:pt x="1554" y="873"/>
                </a:lnTo>
                <a:lnTo>
                  <a:pt x="1541" y="876"/>
                </a:lnTo>
                <a:lnTo>
                  <a:pt x="1535" y="878"/>
                </a:lnTo>
                <a:lnTo>
                  <a:pt x="1529" y="879"/>
                </a:lnTo>
                <a:lnTo>
                  <a:pt x="1525" y="880"/>
                </a:lnTo>
                <a:lnTo>
                  <a:pt x="1523" y="881"/>
                </a:lnTo>
                <a:lnTo>
                  <a:pt x="1519" y="880"/>
                </a:lnTo>
                <a:lnTo>
                  <a:pt x="1517" y="877"/>
                </a:lnTo>
                <a:lnTo>
                  <a:pt x="1542" y="870"/>
                </a:lnTo>
                <a:lnTo>
                  <a:pt x="1566" y="864"/>
                </a:lnTo>
                <a:lnTo>
                  <a:pt x="1591" y="857"/>
                </a:lnTo>
                <a:lnTo>
                  <a:pt x="1616" y="850"/>
                </a:lnTo>
                <a:lnTo>
                  <a:pt x="1641" y="845"/>
                </a:lnTo>
                <a:lnTo>
                  <a:pt x="1665" y="839"/>
                </a:lnTo>
                <a:lnTo>
                  <a:pt x="1690" y="832"/>
                </a:lnTo>
                <a:lnTo>
                  <a:pt x="1715" y="827"/>
                </a:lnTo>
                <a:lnTo>
                  <a:pt x="1706" y="829"/>
                </a:lnTo>
                <a:lnTo>
                  <a:pt x="1690" y="832"/>
                </a:lnTo>
                <a:lnTo>
                  <a:pt x="1687" y="833"/>
                </a:lnTo>
                <a:lnTo>
                  <a:pt x="1715" y="827"/>
                </a:lnTo>
                <a:close/>
                <a:moveTo>
                  <a:pt x="1511" y="880"/>
                </a:moveTo>
                <a:lnTo>
                  <a:pt x="1508" y="881"/>
                </a:lnTo>
                <a:lnTo>
                  <a:pt x="1505" y="883"/>
                </a:lnTo>
                <a:lnTo>
                  <a:pt x="1503" y="883"/>
                </a:lnTo>
                <a:lnTo>
                  <a:pt x="1501" y="883"/>
                </a:lnTo>
                <a:lnTo>
                  <a:pt x="1500" y="882"/>
                </a:lnTo>
                <a:lnTo>
                  <a:pt x="1499" y="881"/>
                </a:lnTo>
                <a:lnTo>
                  <a:pt x="1505" y="880"/>
                </a:lnTo>
                <a:lnTo>
                  <a:pt x="1511" y="880"/>
                </a:lnTo>
                <a:close/>
                <a:moveTo>
                  <a:pt x="1403" y="910"/>
                </a:moveTo>
                <a:lnTo>
                  <a:pt x="1417" y="906"/>
                </a:lnTo>
                <a:lnTo>
                  <a:pt x="1431" y="903"/>
                </a:lnTo>
                <a:lnTo>
                  <a:pt x="1444" y="898"/>
                </a:lnTo>
                <a:lnTo>
                  <a:pt x="1457" y="896"/>
                </a:lnTo>
                <a:lnTo>
                  <a:pt x="1465" y="896"/>
                </a:lnTo>
                <a:lnTo>
                  <a:pt x="1472" y="895"/>
                </a:lnTo>
                <a:lnTo>
                  <a:pt x="1477" y="893"/>
                </a:lnTo>
                <a:lnTo>
                  <a:pt x="1484" y="890"/>
                </a:lnTo>
                <a:lnTo>
                  <a:pt x="1490" y="887"/>
                </a:lnTo>
                <a:lnTo>
                  <a:pt x="1494" y="883"/>
                </a:lnTo>
                <a:lnTo>
                  <a:pt x="1497" y="882"/>
                </a:lnTo>
                <a:lnTo>
                  <a:pt x="1498" y="881"/>
                </a:lnTo>
                <a:lnTo>
                  <a:pt x="1499" y="882"/>
                </a:lnTo>
                <a:lnTo>
                  <a:pt x="1500" y="885"/>
                </a:lnTo>
                <a:lnTo>
                  <a:pt x="1501" y="887"/>
                </a:lnTo>
                <a:lnTo>
                  <a:pt x="1500" y="889"/>
                </a:lnTo>
                <a:lnTo>
                  <a:pt x="1499" y="891"/>
                </a:lnTo>
                <a:lnTo>
                  <a:pt x="1497" y="893"/>
                </a:lnTo>
                <a:lnTo>
                  <a:pt x="1492" y="894"/>
                </a:lnTo>
                <a:lnTo>
                  <a:pt x="1488" y="895"/>
                </a:lnTo>
                <a:lnTo>
                  <a:pt x="1472" y="899"/>
                </a:lnTo>
                <a:lnTo>
                  <a:pt x="1457" y="904"/>
                </a:lnTo>
                <a:lnTo>
                  <a:pt x="1443" y="908"/>
                </a:lnTo>
                <a:lnTo>
                  <a:pt x="1429" y="914"/>
                </a:lnTo>
                <a:lnTo>
                  <a:pt x="1417" y="920"/>
                </a:lnTo>
                <a:lnTo>
                  <a:pt x="1403" y="924"/>
                </a:lnTo>
                <a:lnTo>
                  <a:pt x="1370" y="933"/>
                </a:lnTo>
                <a:lnTo>
                  <a:pt x="1338" y="943"/>
                </a:lnTo>
                <a:lnTo>
                  <a:pt x="1305" y="951"/>
                </a:lnTo>
                <a:lnTo>
                  <a:pt x="1272" y="960"/>
                </a:lnTo>
                <a:lnTo>
                  <a:pt x="1239" y="968"/>
                </a:lnTo>
                <a:lnTo>
                  <a:pt x="1208" y="977"/>
                </a:lnTo>
                <a:lnTo>
                  <a:pt x="1175" y="985"/>
                </a:lnTo>
                <a:lnTo>
                  <a:pt x="1142" y="993"/>
                </a:lnTo>
                <a:lnTo>
                  <a:pt x="1104" y="1001"/>
                </a:lnTo>
                <a:lnTo>
                  <a:pt x="1065" y="1010"/>
                </a:lnTo>
                <a:lnTo>
                  <a:pt x="1028" y="1019"/>
                </a:lnTo>
                <a:lnTo>
                  <a:pt x="989" y="1027"/>
                </a:lnTo>
                <a:lnTo>
                  <a:pt x="1012" y="1020"/>
                </a:lnTo>
                <a:lnTo>
                  <a:pt x="1033" y="1014"/>
                </a:lnTo>
                <a:lnTo>
                  <a:pt x="1056" y="1007"/>
                </a:lnTo>
                <a:lnTo>
                  <a:pt x="1079" y="1001"/>
                </a:lnTo>
                <a:lnTo>
                  <a:pt x="1102" y="995"/>
                </a:lnTo>
                <a:lnTo>
                  <a:pt x="1124" y="989"/>
                </a:lnTo>
                <a:lnTo>
                  <a:pt x="1147" y="982"/>
                </a:lnTo>
                <a:lnTo>
                  <a:pt x="1170" y="977"/>
                </a:lnTo>
                <a:lnTo>
                  <a:pt x="1193" y="971"/>
                </a:lnTo>
                <a:lnTo>
                  <a:pt x="1216" y="965"/>
                </a:lnTo>
                <a:lnTo>
                  <a:pt x="1238" y="960"/>
                </a:lnTo>
                <a:lnTo>
                  <a:pt x="1261" y="954"/>
                </a:lnTo>
                <a:lnTo>
                  <a:pt x="1270" y="952"/>
                </a:lnTo>
                <a:lnTo>
                  <a:pt x="1280" y="949"/>
                </a:lnTo>
                <a:lnTo>
                  <a:pt x="1283" y="948"/>
                </a:lnTo>
                <a:lnTo>
                  <a:pt x="1286" y="947"/>
                </a:lnTo>
                <a:lnTo>
                  <a:pt x="1288" y="946"/>
                </a:lnTo>
                <a:lnTo>
                  <a:pt x="1288" y="945"/>
                </a:lnTo>
                <a:lnTo>
                  <a:pt x="1288" y="944"/>
                </a:lnTo>
                <a:lnTo>
                  <a:pt x="1287" y="943"/>
                </a:lnTo>
                <a:lnTo>
                  <a:pt x="1284" y="941"/>
                </a:lnTo>
                <a:lnTo>
                  <a:pt x="1279" y="941"/>
                </a:lnTo>
                <a:lnTo>
                  <a:pt x="1275" y="943"/>
                </a:lnTo>
                <a:lnTo>
                  <a:pt x="1271" y="944"/>
                </a:lnTo>
                <a:lnTo>
                  <a:pt x="1259" y="947"/>
                </a:lnTo>
                <a:lnTo>
                  <a:pt x="1246" y="951"/>
                </a:lnTo>
                <a:lnTo>
                  <a:pt x="1254" y="946"/>
                </a:lnTo>
                <a:lnTo>
                  <a:pt x="1263" y="943"/>
                </a:lnTo>
                <a:lnTo>
                  <a:pt x="1272" y="940"/>
                </a:lnTo>
                <a:lnTo>
                  <a:pt x="1282" y="938"/>
                </a:lnTo>
                <a:lnTo>
                  <a:pt x="1292" y="935"/>
                </a:lnTo>
                <a:lnTo>
                  <a:pt x="1301" y="932"/>
                </a:lnTo>
                <a:lnTo>
                  <a:pt x="1311" y="930"/>
                </a:lnTo>
                <a:lnTo>
                  <a:pt x="1321" y="928"/>
                </a:lnTo>
                <a:lnTo>
                  <a:pt x="1332" y="926"/>
                </a:lnTo>
                <a:lnTo>
                  <a:pt x="1343" y="922"/>
                </a:lnTo>
                <a:lnTo>
                  <a:pt x="1353" y="920"/>
                </a:lnTo>
                <a:lnTo>
                  <a:pt x="1363" y="918"/>
                </a:lnTo>
                <a:lnTo>
                  <a:pt x="1374" y="914"/>
                </a:lnTo>
                <a:lnTo>
                  <a:pt x="1383" y="912"/>
                </a:lnTo>
                <a:lnTo>
                  <a:pt x="1393" y="910"/>
                </a:lnTo>
                <a:lnTo>
                  <a:pt x="1403" y="910"/>
                </a:lnTo>
                <a:lnTo>
                  <a:pt x="1409" y="908"/>
                </a:lnTo>
                <a:lnTo>
                  <a:pt x="1410" y="908"/>
                </a:lnTo>
                <a:lnTo>
                  <a:pt x="1409" y="907"/>
                </a:lnTo>
                <a:lnTo>
                  <a:pt x="1406" y="907"/>
                </a:lnTo>
                <a:lnTo>
                  <a:pt x="1402" y="908"/>
                </a:lnTo>
                <a:lnTo>
                  <a:pt x="1400" y="908"/>
                </a:lnTo>
                <a:lnTo>
                  <a:pt x="1400" y="910"/>
                </a:lnTo>
                <a:lnTo>
                  <a:pt x="1403" y="910"/>
                </a:lnTo>
                <a:close/>
                <a:moveTo>
                  <a:pt x="1140" y="899"/>
                </a:moveTo>
                <a:lnTo>
                  <a:pt x="1165" y="893"/>
                </a:lnTo>
                <a:lnTo>
                  <a:pt x="1190" y="886"/>
                </a:lnTo>
                <a:lnTo>
                  <a:pt x="1217" y="878"/>
                </a:lnTo>
                <a:lnTo>
                  <a:pt x="1242" y="872"/>
                </a:lnTo>
                <a:lnTo>
                  <a:pt x="1228" y="872"/>
                </a:lnTo>
                <a:lnTo>
                  <a:pt x="1214" y="876"/>
                </a:lnTo>
                <a:lnTo>
                  <a:pt x="1201" y="879"/>
                </a:lnTo>
                <a:lnTo>
                  <a:pt x="1188" y="882"/>
                </a:lnTo>
                <a:lnTo>
                  <a:pt x="1172" y="886"/>
                </a:lnTo>
                <a:lnTo>
                  <a:pt x="1157" y="890"/>
                </a:lnTo>
                <a:lnTo>
                  <a:pt x="1140" y="894"/>
                </a:lnTo>
                <a:lnTo>
                  <a:pt x="1123" y="898"/>
                </a:lnTo>
                <a:lnTo>
                  <a:pt x="1107" y="902"/>
                </a:lnTo>
                <a:lnTo>
                  <a:pt x="1090" y="906"/>
                </a:lnTo>
                <a:lnTo>
                  <a:pt x="1074" y="910"/>
                </a:lnTo>
                <a:lnTo>
                  <a:pt x="1058" y="913"/>
                </a:lnTo>
                <a:lnTo>
                  <a:pt x="1049" y="915"/>
                </a:lnTo>
                <a:lnTo>
                  <a:pt x="1040" y="918"/>
                </a:lnTo>
                <a:lnTo>
                  <a:pt x="1032" y="919"/>
                </a:lnTo>
                <a:lnTo>
                  <a:pt x="1023" y="921"/>
                </a:lnTo>
                <a:lnTo>
                  <a:pt x="1016" y="922"/>
                </a:lnTo>
                <a:lnTo>
                  <a:pt x="1010" y="924"/>
                </a:lnTo>
                <a:lnTo>
                  <a:pt x="1003" y="924"/>
                </a:lnTo>
                <a:lnTo>
                  <a:pt x="996" y="923"/>
                </a:lnTo>
                <a:lnTo>
                  <a:pt x="1048" y="908"/>
                </a:lnTo>
                <a:lnTo>
                  <a:pt x="1101" y="895"/>
                </a:lnTo>
                <a:lnTo>
                  <a:pt x="1154" y="881"/>
                </a:lnTo>
                <a:lnTo>
                  <a:pt x="1206" y="868"/>
                </a:lnTo>
                <a:lnTo>
                  <a:pt x="1259" y="854"/>
                </a:lnTo>
                <a:lnTo>
                  <a:pt x="1312" y="840"/>
                </a:lnTo>
                <a:lnTo>
                  <a:pt x="1365" y="828"/>
                </a:lnTo>
                <a:lnTo>
                  <a:pt x="1418" y="814"/>
                </a:lnTo>
                <a:lnTo>
                  <a:pt x="1433" y="811"/>
                </a:lnTo>
                <a:lnTo>
                  <a:pt x="1448" y="807"/>
                </a:lnTo>
                <a:lnTo>
                  <a:pt x="1462" y="804"/>
                </a:lnTo>
                <a:lnTo>
                  <a:pt x="1477" y="800"/>
                </a:lnTo>
                <a:lnTo>
                  <a:pt x="1493" y="797"/>
                </a:lnTo>
                <a:lnTo>
                  <a:pt x="1509" y="794"/>
                </a:lnTo>
                <a:lnTo>
                  <a:pt x="1517" y="791"/>
                </a:lnTo>
                <a:lnTo>
                  <a:pt x="1524" y="790"/>
                </a:lnTo>
                <a:lnTo>
                  <a:pt x="1527" y="789"/>
                </a:lnTo>
                <a:lnTo>
                  <a:pt x="1531" y="788"/>
                </a:lnTo>
                <a:lnTo>
                  <a:pt x="1534" y="788"/>
                </a:lnTo>
                <a:lnTo>
                  <a:pt x="1536" y="790"/>
                </a:lnTo>
                <a:lnTo>
                  <a:pt x="1499" y="800"/>
                </a:lnTo>
                <a:lnTo>
                  <a:pt x="1461" y="811"/>
                </a:lnTo>
                <a:lnTo>
                  <a:pt x="1424" y="821"/>
                </a:lnTo>
                <a:lnTo>
                  <a:pt x="1386" y="831"/>
                </a:lnTo>
                <a:lnTo>
                  <a:pt x="1418" y="824"/>
                </a:lnTo>
                <a:lnTo>
                  <a:pt x="1449" y="818"/>
                </a:lnTo>
                <a:lnTo>
                  <a:pt x="1480" y="811"/>
                </a:lnTo>
                <a:lnTo>
                  <a:pt x="1510" y="803"/>
                </a:lnTo>
                <a:lnTo>
                  <a:pt x="1541" y="796"/>
                </a:lnTo>
                <a:lnTo>
                  <a:pt x="1572" y="789"/>
                </a:lnTo>
                <a:lnTo>
                  <a:pt x="1604" y="782"/>
                </a:lnTo>
                <a:lnTo>
                  <a:pt x="1634" y="775"/>
                </a:lnTo>
                <a:lnTo>
                  <a:pt x="1621" y="781"/>
                </a:lnTo>
                <a:lnTo>
                  <a:pt x="1606" y="786"/>
                </a:lnTo>
                <a:lnTo>
                  <a:pt x="1591" y="790"/>
                </a:lnTo>
                <a:lnTo>
                  <a:pt x="1576" y="794"/>
                </a:lnTo>
                <a:lnTo>
                  <a:pt x="1549" y="802"/>
                </a:lnTo>
                <a:lnTo>
                  <a:pt x="1521" y="810"/>
                </a:lnTo>
                <a:lnTo>
                  <a:pt x="1492" y="816"/>
                </a:lnTo>
                <a:lnTo>
                  <a:pt x="1464" y="824"/>
                </a:lnTo>
                <a:lnTo>
                  <a:pt x="1433" y="832"/>
                </a:lnTo>
                <a:lnTo>
                  <a:pt x="1401" y="840"/>
                </a:lnTo>
                <a:lnTo>
                  <a:pt x="1370" y="848"/>
                </a:lnTo>
                <a:lnTo>
                  <a:pt x="1338" y="856"/>
                </a:lnTo>
                <a:lnTo>
                  <a:pt x="1307" y="863"/>
                </a:lnTo>
                <a:lnTo>
                  <a:pt x="1275" y="871"/>
                </a:lnTo>
                <a:lnTo>
                  <a:pt x="1244" y="879"/>
                </a:lnTo>
                <a:lnTo>
                  <a:pt x="1212" y="886"/>
                </a:lnTo>
                <a:lnTo>
                  <a:pt x="1201" y="888"/>
                </a:lnTo>
                <a:lnTo>
                  <a:pt x="1189" y="890"/>
                </a:lnTo>
                <a:lnTo>
                  <a:pt x="1178" y="893"/>
                </a:lnTo>
                <a:lnTo>
                  <a:pt x="1167" y="895"/>
                </a:lnTo>
                <a:lnTo>
                  <a:pt x="1153" y="898"/>
                </a:lnTo>
                <a:lnTo>
                  <a:pt x="1140" y="899"/>
                </a:lnTo>
                <a:lnTo>
                  <a:pt x="1153" y="897"/>
                </a:lnTo>
                <a:lnTo>
                  <a:pt x="1161" y="897"/>
                </a:lnTo>
                <a:lnTo>
                  <a:pt x="1159" y="898"/>
                </a:lnTo>
                <a:lnTo>
                  <a:pt x="1140" y="899"/>
                </a:lnTo>
                <a:close/>
                <a:moveTo>
                  <a:pt x="1938" y="666"/>
                </a:moveTo>
                <a:lnTo>
                  <a:pt x="1890" y="680"/>
                </a:lnTo>
                <a:lnTo>
                  <a:pt x="1843" y="694"/>
                </a:lnTo>
                <a:lnTo>
                  <a:pt x="1795" y="706"/>
                </a:lnTo>
                <a:lnTo>
                  <a:pt x="1746" y="719"/>
                </a:lnTo>
                <a:lnTo>
                  <a:pt x="1697" y="731"/>
                </a:lnTo>
                <a:lnTo>
                  <a:pt x="1648" y="742"/>
                </a:lnTo>
                <a:lnTo>
                  <a:pt x="1598" y="754"/>
                </a:lnTo>
                <a:lnTo>
                  <a:pt x="1548" y="765"/>
                </a:lnTo>
                <a:lnTo>
                  <a:pt x="1596" y="752"/>
                </a:lnTo>
                <a:lnTo>
                  <a:pt x="1643" y="738"/>
                </a:lnTo>
                <a:lnTo>
                  <a:pt x="1691" y="725"/>
                </a:lnTo>
                <a:lnTo>
                  <a:pt x="1740" y="713"/>
                </a:lnTo>
                <a:lnTo>
                  <a:pt x="1789" y="700"/>
                </a:lnTo>
                <a:lnTo>
                  <a:pt x="1838" y="689"/>
                </a:lnTo>
                <a:lnTo>
                  <a:pt x="1888" y="678"/>
                </a:lnTo>
                <a:lnTo>
                  <a:pt x="1938" y="666"/>
                </a:lnTo>
                <a:close/>
                <a:moveTo>
                  <a:pt x="1893" y="620"/>
                </a:moveTo>
                <a:lnTo>
                  <a:pt x="1869" y="627"/>
                </a:lnTo>
                <a:lnTo>
                  <a:pt x="1846" y="633"/>
                </a:lnTo>
                <a:lnTo>
                  <a:pt x="1822" y="640"/>
                </a:lnTo>
                <a:lnTo>
                  <a:pt x="1798" y="646"/>
                </a:lnTo>
                <a:lnTo>
                  <a:pt x="1773" y="652"/>
                </a:lnTo>
                <a:lnTo>
                  <a:pt x="1749" y="657"/>
                </a:lnTo>
                <a:lnTo>
                  <a:pt x="1724" y="663"/>
                </a:lnTo>
                <a:lnTo>
                  <a:pt x="1699" y="669"/>
                </a:lnTo>
                <a:lnTo>
                  <a:pt x="1723" y="662"/>
                </a:lnTo>
                <a:lnTo>
                  <a:pt x="1747" y="655"/>
                </a:lnTo>
                <a:lnTo>
                  <a:pt x="1771" y="648"/>
                </a:lnTo>
                <a:lnTo>
                  <a:pt x="1795" y="642"/>
                </a:lnTo>
                <a:lnTo>
                  <a:pt x="1819" y="637"/>
                </a:lnTo>
                <a:lnTo>
                  <a:pt x="1844" y="631"/>
                </a:lnTo>
                <a:lnTo>
                  <a:pt x="1868" y="625"/>
                </a:lnTo>
                <a:lnTo>
                  <a:pt x="1893" y="620"/>
                </a:lnTo>
                <a:close/>
                <a:moveTo>
                  <a:pt x="1683" y="683"/>
                </a:moveTo>
                <a:lnTo>
                  <a:pt x="1711" y="677"/>
                </a:lnTo>
                <a:lnTo>
                  <a:pt x="1738" y="670"/>
                </a:lnTo>
                <a:lnTo>
                  <a:pt x="1764" y="663"/>
                </a:lnTo>
                <a:lnTo>
                  <a:pt x="1791" y="656"/>
                </a:lnTo>
                <a:lnTo>
                  <a:pt x="1805" y="654"/>
                </a:lnTo>
                <a:lnTo>
                  <a:pt x="1819" y="650"/>
                </a:lnTo>
                <a:lnTo>
                  <a:pt x="1831" y="648"/>
                </a:lnTo>
                <a:lnTo>
                  <a:pt x="1845" y="645"/>
                </a:lnTo>
                <a:lnTo>
                  <a:pt x="1857" y="641"/>
                </a:lnTo>
                <a:lnTo>
                  <a:pt x="1871" y="639"/>
                </a:lnTo>
                <a:lnTo>
                  <a:pt x="1877" y="637"/>
                </a:lnTo>
                <a:lnTo>
                  <a:pt x="1884" y="636"/>
                </a:lnTo>
                <a:lnTo>
                  <a:pt x="1887" y="634"/>
                </a:lnTo>
                <a:lnTo>
                  <a:pt x="1890" y="633"/>
                </a:lnTo>
                <a:lnTo>
                  <a:pt x="1893" y="633"/>
                </a:lnTo>
                <a:lnTo>
                  <a:pt x="1895" y="636"/>
                </a:lnTo>
                <a:lnTo>
                  <a:pt x="1848" y="648"/>
                </a:lnTo>
                <a:lnTo>
                  <a:pt x="1802" y="661"/>
                </a:lnTo>
                <a:lnTo>
                  <a:pt x="1754" y="673"/>
                </a:lnTo>
                <a:lnTo>
                  <a:pt x="1707" y="686"/>
                </a:lnTo>
                <a:lnTo>
                  <a:pt x="1659" y="698"/>
                </a:lnTo>
                <a:lnTo>
                  <a:pt x="1613" y="710"/>
                </a:lnTo>
                <a:lnTo>
                  <a:pt x="1565" y="722"/>
                </a:lnTo>
                <a:lnTo>
                  <a:pt x="1518" y="733"/>
                </a:lnTo>
                <a:lnTo>
                  <a:pt x="1505" y="737"/>
                </a:lnTo>
                <a:lnTo>
                  <a:pt x="1491" y="739"/>
                </a:lnTo>
                <a:lnTo>
                  <a:pt x="1478" y="742"/>
                </a:lnTo>
                <a:lnTo>
                  <a:pt x="1465" y="746"/>
                </a:lnTo>
                <a:lnTo>
                  <a:pt x="1453" y="748"/>
                </a:lnTo>
                <a:lnTo>
                  <a:pt x="1442" y="750"/>
                </a:lnTo>
                <a:lnTo>
                  <a:pt x="1432" y="753"/>
                </a:lnTo>
                <a:lnTo>
                  <a:pt x="1419" y="753"/>
                </a:lnTo>
                <a:lnTo>
                  <a:pt x="1452" y="744"/>
                </a:lnTo>
                <a:lnTo>
                  <a:pt x="1485" y="735"/>
                </a:lnTo>
                <a:lnTo>
                  <a:pt x="1518" y="725"/>
                </a:lnTo>
                <a:lnTo>
                  <a:pt x="1551" y="717"/>
                </a:lnTo>
                <a:lnTo>
                  <a:pt x="1584" y="708"/>
                </a:lnTo>
                <a:lnTo>
                  <a:pt x="1617" y="700"/>
                </a:lnTo>
                <a:lnTo>
                  <a:pt x="1650" y="691"/>
                </a:lnTo>
                <a:lnTo>
                  <a:pt x="1683" y="683"/>
                </a:lnTo>
                <a:lnTo>
                  <a:pt x="1696" y="680"/>
                </a:lnTo>
                <a:lnTo>
                  <a:pt x="1694" y="681"/>
                </a:lnTo>
                <a:lnTo>
                  <a:pt x="1683" y="683"/>
                </a:lnTo>
                <a:lnTo>
                  <a:pt x="1671" y="687"/>
                </a:lnTo>
                <a:lnTo>
                  <a:pt x="1659" y="689"/>
                </a:lnTo>
                <a:lnTo>
                  <a:pt x="1654" y="690"/>
                </a:lnTo>
                <a:lnTo>
                  <a:pt x="1661" y="689"/>
                </a:lnTo>
                <a:lnTo>
                  <a:pt x="1683" y="683"/>
                </a:lnTo>
                <a:close/>
                <a:moveTo>
                  <a:pt x="1493" y="674"/>
                </a:moveTo>
                <a:lnTo>
                  <a:pt x="1460" y="684"/>
                </a:lnTo>
                <a:lnTo>
                  <a:pt x="1427" y="694"/>
                </a:lnTo>
                <a:lnTo>
                  <a:pt x="1394" y="703"/>
                </a:lnTo>
                <a:lnTo>
                  <a:pt x="1360" y="711"/>
                </a:lnTo>
                <a:lnTo>
                  <a:pt x="1326" y="720"/>
                </a:lnTo>
                <a:lnTo>
                  <a:pt x="1292" y="728"/>
                </a:lnTo>
                <a:lnTo>
                  <a:pt x="1258" y="736"/>
                </a:lnTo>
                <a:lnTo>
                  <a:pt x="1222" y="742"/>
                </a:lnTo>
                <a:lnTo>
                  <a:pt x="1255" y="733"/>
                </a:lnTo>
                <a:lnTo>
                  <a:pt x="1289" y="724"/>
                </a:lnTo>
                <a:lnTo>
                  <a:pt x="1323" y="715"/>
                </a:lnTo>
                <a:lnTo>
                  <a:pt x="1357" y="706"/>
                </a:lnTo>
                <a:lnTo>
                  <a:pt x="1391" y="698"/>
                </a:lnTo>
                <a:lnTo>
                  <a:pt x="1425" y="690"/>
                </a:lnTo>
                <a:lnTo>
                  <a:pt x="1459" y="682"/>
                </a:lnTo>
                <a:lnTo>
                  <a:pt x="1493" y="674"/>
                </a:lnTo>
                <a:close/>
                <a:moveTo>
                  <a:pt x="1129" y="788"/>
                </a:moveTo>
                <a:lnTo>
                  <a:pt x="1150" y="782"/>
                </a:lnTo>
                <a:lnTo>
                  <a:pt x="1171" y="777"/>
                </a:lnTo>
                <a:lnTo>
                  <a:pt x="1193" y="771"/>
                </a:lnTo>
                <a:lnTo>
                  <a:pt x="1214" y="765"/>
                </a:lnTo>
                <a:lnTo>
                  <a:pt x="1235" y="760"/>
                </a:lnTo>
                <a:lnTo>
                  <a:pt x="1256" y="754"/>
                </a:lnTo>
                <a:lnTo>
                  <a:pt x="1278" y="748"/>
                </a:lnTo>
                <a:lnTo>
                  <a:pt x="1300" y="742"/>
                </a:lnTo>
                <a:lnTo>
                  <a:pt x="1321" y="737"/>
                </a:lnTo>
                <a:lnTo>
                  <a:pt x="1343" y="732"/>
                </a:lnTo>
                <a:lnTo>
                  <a:pt x="1365" y="727"/>
                </a:lnTo>
                <a:lnTo>
                  <a:pt x="1386" y="722"/>
                </a:lnTo>
                <a:lnTo>
                  <a:pt x="1396" y="719"/>
                </a:lnTo>
                <a:lnTo>
                  <a:pt x="1408" y="716"/>
                </a:lnTo>
                <a:lnTo>
                  <a:pt x="1419" y="714"/>
                </a:lnTo>
                <a:lnTo>
                  <a:pt x="1429" y="712"/>
                </a:lnTo>
                <a:lnTo>
                  <a:pt x="1440" y="710"/>
                </a:lnTo>
                <a:lnTo>
                  <a:pt x="1450" y="706"/>
                </a:lnTo>
                <a:lnTo>
                  <a:pt x="1455" y="705"/>
                </a:lnTo>
                <a:lnTo>
                  <a:pt x="1460" y="704"/>
                </a:lnTo>
                <a:lnTo>
                  <a:pt x="1466" y="703"/>
                </a:lnTo>
                <a:lnTo>
                  <a:pt x="1472" y="704"/>
                </a:lnTo>
                <a:lnTo>
                  <a:pt x="1459" y="708"/>
                </a:lnTo>
                <a:lnTo>
                  <a:pt x="1447" y="712"/>
                </a:lnTo>
                <a:lnTo>
                  <a:pt x="1451" y="713"/>
                </a:lnTo>
                <a:lnTo>
                  <a:pt x="1456" y="712"/>
                </a:lnTo>
                <a:lnTo>
                  <a:pt x="1460" y="712"/>
                </a:lnTo>
                <a:lnTo>
                  <a:pt x="1466" y="710"/>
                </a:lnTo>
                <a:lnTo>
                  <a:pt x="1476" y="707"/>
                </a:lnTo>
                <a:lnTo>
                  <a:pt x="1486" y="704"/>
                </a:lnTo>
                <a:lnTo>
                  <a:pt x="1498" y="702"/>
                </a:lnTo>
                <a:lnTo>
                  <a:pt x="1508" y="698"/>
                </a:lnTo>
                <a:lnTo>
                  <a:pt x="1518" y="696"/>
                </a:lnTo>
                <a:lnTo>
                  <a:pt x="1530" y="692"/>
                </a:lnTo>
                <a:lnTo>
                  <a:pt x="1551" y="688"/>
                </a:lnTo>
                <a:lnTo>
                  <a:pt x="1573" y="682"/>
                </a:lnTo>
                <a:lnTo>
                  <a:pt x="1593" y="677"/>
                </a:lnTo>
                <a:lnTo>
                  <a:pt x="1615" y="672"/>
                </a:lnTo>
                <a:lnTo>
                  <a:pt x="1625" y="670"/>
                </a:lnTo>
                <a:lnTo>
                  <a:pt x="1635" y="667"/>
                </a:lnTo>
                <a:lnTo>
                  <a:pt x="1645" y="665"/>
                </a:lnTo>
                <a:lnTo>
                  <a:pt x="1655" y="663"/>
                </a:lnTo>
                <a:lnTo>
                  <a:pt x="1662" y="661"/>
                </a:lnTo>
                <a:lnTo>
                  <a:pt x="1667" y="657"/>
                </a:lnTo>
                <a:lnTo>
                  <a:pt x="1670" y="656"/>
                </a:lnTo>
                <a:lnTo>
                  <a:pt x="1674" y="656"/>
                </a:lnTo>
                <a:lnTo>
                  <a:pt x="1675" y="656"/>
                </a:lnTo>
                <a:lnTo>
                  <a:pt x="1678" y="656"/>
                </a:lnTo>
                <a:lnTo>
                  <a:pt x="1678" y="657"/>
                </a:lnTo>
                <a:lnTo>
                  <a:pt x="1679" y="659"/>
                </a:lnTo>
                <a:lnTo>
                  <a:pt x="1673" y="662"/>
                </a:lnTo>
                <a:lnTo>
                  <a:pt x="1667" y="663"/>
                </a:lnTo>
                <a:lnTo>
                  <a:pt x="1656" y="666"/>
                </a:lnTo>
                <a:lnTo>
                  <a:pt x="1646" y="670"/>
                </a:lnTo>
                <a:lnTo>
                  <a:pt x="1634" y="672"/>
                </a:lnTo>
                <a:lnTo>
                  <a:pt x="1624" y="675"/>
                </a:lnTo>
                <a:lnTo>
                  <a:pt x="1613" y="678"/>
                </a:lnTo>
                <a:lnTo>
                  <a:pt x="1602" y="681"/>
                </a:lnTo>
                <a:lnTo>
                  <a:pt x="1581" y="687"/>
                </a:lnTo>
                <a:lnTo>
                  <a:pt x="1559" y="691"/>
                </a:lnTo>
                <a:lnTo>
                  <a:pt x="1538" y="697"/>
                </a:lnTo>
                <a:lnTo>
                  <a:pt x="1516" y="703"/>
                </a:lnTo>
                <a:lnTo>
                  <a:pt x="1505" y="705"/>
                </a:lnTo>
                <a:lnTo>
                  <a:pt x="1494" y="708"/>
                </a:lnTo>
                <a:lnTo>
                  <a:pt x="1483" y="711"/>
                </a:lnTo>
                <a:lnTo>
                  <a:pt x="1473" y="713"/>
                </a:lnTo>
                <a:lnTo>
                  <a:pt x="1462" y="715"/>
                </a:lnTo>
                <a:lnTo>
                  <a:pt x="1452" y="719"/>
                </a:lnTo>
                <a:lnTo>
                  <a:pt x="1442" y="721"/>
                </a:lnTo>
                <a:lnTo>
                  <a:pt x="1432" y="722"/>
                </a:lnTo>
                <a:lnTo>
                  <a:pt x="1390" y="730"/>
                </a:lnTo>
                <a:lnTo>
                  <a:pt x="1349" y="739"/>
                </a:lnTo>
                <a:lnTo>
                  <a:pt x="1307" y="748"/>
                </a:lnTo>
                <a:lnTo>
                  <a:pt x="1266" y="760"/>
                </a:lnTo>
                <a:lnTo>
                  <a:pt x="1242" y="765"/>
                </a:lnTo>
                <a:lnTo>
                  <a:pt x="1219" y="771"/>
                </a:lnTo>
                <a:lnTo>
                  <a:pt x="1195" y="777"/>
                </a:lnTo>
                <a:lnTo>
                  <a:pt x="1171" y="782"/>
                </a:lnTo>
                <a:lnTo>
                  <a:pt x="1160" y="785"/>
                </a:lnTo>
                <a:lnTo>
                  <a:pt x="1147" y="788"/>
                </a:lnTo>
                <a:lnTo>
                  <a:pt x="1136" y="790"/>
                </a:lnTo>
                <a:lnTo>
                  <a:pt x="1124" y="794"/>
                </a:lnTo>
                <a:lnTo>
                  <a:pt x="1113" y="796"/>
                </a:lnTo>
                <a:lnTo>
                  <a:pt x="1102" y="798"/>
                </a:lnTo>
                <a:lnTo>
                  <a:pt x="1091" y="799"/>
                </a:lnTo>
                <a:lnTo>
                  <a:pt x="1080" y="800"/>
                </a:lnTo>
                <a:lnTo>
                  <a:pt x="1091" y="797"/>
                </a:lnTo>
                <a:lnTo>
                  <a:pt x="1104" y="795"/>
                </a:lnTo>
                <a:lnTo>
                  <a:pt x="1117" y="791"/>
                </a:lnTo>
                <a:lnTo>
                  <a:pt x="1129" y="788"/>
                </a:lnTo>
                <a:lnTo>
                  <a:pt x="1159" y="780"/>
                </a:lnTo>
                <a:lnTo>
                  <a:pt x="1171" y="777"/>
                </a:lnTo>
                <a:lnTo>
                  <a:pt x="1171" y="777"/>
                </a:lnTo>
                <a:lnTo>
                  <a:pt x="1162" y="779"/>
                </a:lnTo>
                <a:lnTo>
                  <a:pt x="1150" y="782"/>
                </a:lnTo>
                <a:lnTo>
                  <a:pt x="1137" y="786"/>
                </a:lnTo>
                <a:lnTo>
                  <a:pt x="1128" y="788"/>
                </a:lnTo>
                <a:lnTo>
                  <a:pt x="1129" y="788"/>
                </a:lnTo>
                <a:close/>
                <a:moveTo>
                  <a:pt x="1862" y="497"/>
                </a:moveTo>
                <a:lnTo>
                  <a:pt x="1878" y="491"/>
                </a:lnTo>
                <a:lnTo>
                  <a:pt x="1896" y="487"/>
                </a:lnTo>
                <a:lnTo>
                  <a:pt x="1913" y="483"/>
                </a:lnTo>
                <a:lnTo>
                  <a:pt x="1930" y="479"/>
                </a:lnTo>
                <a:lnTo>
                  <a:pt x="1950" y="474"/>
                </a:lnTo>
                <a:lnTo>
                  <a:pt x="1969" y="470"/>
                </a:lnTo>
                <a:lnTo>
                  <a:pt x="1988" y="466"/>
                </a:lnTo>
                <a:lnTo>
                  <a:pt x="2008" y="464"/>
                </a:lnTo>
                <a:lnTo>
                  <a:pt x="1994" y="467"/>
                </a:lnTo>
                <a:lnTo>
                  <a:pt x="1980" y="471"/>
                </a:lnTo>
                <a:lnTo>
                  <a:pt x="1967" y="474"/>
                </a:lnTo>
                <a:lnTo>
                  <a:pt x="1953" y="478"/>
                </a:lnTo>
                <a:lnTo>
                  <a:pt x="1946" y="479"/>
                </a:lnTo>
                <a:lnTo>
                  <a:pt x="1939" y="481"/>
                </a:lnTo>
                <a:lnTo>
                  <a:pt x="1935" y="483"/>
                </a:lnTo>
                <a:lnTo>
                  <a:pt x="1931" y="487"/>
                </a:lnTo>
                <a:lnTo>
                  <a:pt x="1920" y="490"/>
                </a:lnTo>
                <a:lnTo>
                  <a:pt x="1910" y="493"/>
                </a:lnTo>
                <a:lnTo>
                  <a:pt x="1885" y="501"/>
                </a:lnTo>
                <a:lnTo>
                  <a:pt x="1860" y="509"/>
                </a:lnTo>
                <a:lnTo>
                  <a:pt x="1836" y="518"/>
                </a:lnTo>
                <a:lnTo>
                  <a:pt x="1811" y="525"/>
                </a:lnTo>
                <a:lnTo>
                  <a:pt x="1785" y="534"/>
                </a:lnTo>
                <a:lnTo>
                  <a:pt x="1758" y="541"/>
                </a:lnTo>
                <a:lnTo>
                  <a:pt x="1732" y="549"/>
                </a:lnTo>
                <a:lnTo>
                  <a:pt x="1706" y="557"/>
                </a:lnTo>
                <a:lnTo>
                  <a:pt x="1680" y="564"/>
                </a:lnTo>
                <a:lnTo>
                  <a:pt x="1654" y="571"/>
                </a:lnTo>
                <a:lnTo>
                  <a:pt x="1626" y="578"/>
                </a:lnTo>
                <a:lnTo>
                  <a:pt x="1600" y="584"/>
                </a:lnTo>
                <a:lnTo>
                  <a:pt x="1575" y="590"/>
                </a:lnTo>
                <a:lnTo>
                  <a:pt x="1551" y="596"/>
                </a:lnTo>
                <a:lnTo>
                  <a:pt x="1526" y="603"/>
                </a:lnTo>
                <a:lnTo>
                  <a:pt x="1501" y="609"/>
                </a:lnTo>
                <a:lnTo>
                  <a:pt x="1476" y="617"/>
                </a:lnTo>
                <a:lnTo>
                  <a:pt x="1451" y="625"/>
                </a:lnTo>
                <a:lnTo>
                  <a:pt x="1426" y="633"/>
                </a:lnTo>
                <a:lnTo>
                  <a:pt x="1401" y="640"/>
                </a:lnTo>
                <a:lnTo>
                  <a:pt x="1375" y="648"/>
                </a:lnTo>
                <a:lnTo>
                  <a:pt x="1349" y="656"/>
                </a:lnTo>
                <a:lnTo>
                  <a:pt x="1323" y="663"/>
                </a:lnTo>
                <a:lnTo>
                  <a:pt x="1296" y="670"/>
                </a:lnTo>
                <a:lnTo>
                  <a:pt x="1270" y="677"/>
                </a:lnTo>
                <a:lnTo>
                  <a:pt x="1245" y="683"/>
                </a:lnTo>
                <a:lnTo>
                  <a:pt x="1219" y="690"/>
                </a:lnTo>
                <a:lnTo>
                  <a:pt x="1193" y="697"/>
                </a:lnTo>
                <a:lnTo>
                  <a:pt x="1162" y="705"/>
                </a:lnTo>
                <a:lnTo>
                  <a:pt x="1132" y="713"/>
                </a:lnTo>
                <a:lnTo>
                  <a:pt x="1103" y="721"/>
                </a:lnTo>
                <a:lnTo>
                  <a:pt x="1072" y="728"/>
                </a:lnTo>
                <a:lnTo>
                  <a:pt x="1043" y="736"/>
                </a:lnTo>
                <a:lnTo>
                  <a:pt x="1012" y="742"/>
                </a:lnTo>
                <a:lnTo>
                  <a:pt x="982" y="750"/>
                </a:lnTo>
                <a:lnTo>
                  <a:pt x="951" y="757"/>
                </a:lnTo>
                <a:lnTo>
                  <a:pt x="953" y="754"/>
                </a:lnTo>
                <a:lnTo>
                  <a:pt x="955" y="752"/>
                </a:lnTo>
                <a:lnTo>
                  <a:pt x="958" y="750"/>
                </a:lnTo>
                <a:lnTo>
                  <a:pt x="962" y="748"/>
                </a:lnTo>
                <a:lnTo>
                  <a:pt x="970" y="747"/>
                </a:lnTo>
                <a:lnTo>
                  <a:pt x="977" y="746"/>
                </a:lnTo>
                <a:lnTo>
                  <a:pt x="987" y="742"/>
                </a:lnTo>
                <a:lnTo>
                  <a:pt x="997" y="739"/>
                </a:lnTo>
                <a:lnTo>
                  <a:pt x="1008" y="737"/>
                </a:lnTo>
                <a:lnTo>
                  <a:pt x="1019" y="733"/>
                </a:lnTo>
                <a:lnTo>
                  <a:pt x="1040" y="728"/>
                </a:lnTo>
                <a:lnTo>
                  <a:pt x="1062" y="722"/>
                </a:lnTo>
                <a:lnTo>
                  <a:pt x="1083" y="716"/>
                </a:lnTo>
                <a:lnTo>
                  <a:pt x="1104" y="711"/>
                </a:lnTo>
                <a:lnTo>
                  <a:pt x="1127" y="705"/>
                </a:lnTo>
                <a:lnTo>
                  <a:pt x="1148" y="699"/>
                </a:lnTo>
                <a:lnTo>
                  <a:pt x="1170" y="694"/>
                </a:lnTo>
                <a:lnTo>
                  <a:pt x="1192" y="688"/>
                </a:lnTo>
                <a:lnTo>
                  <a:pt x="1201" y="686"/>
                </a:lnTo>
                <a:lnTo>
                  <a:pt x="1211" y="682"/>
                </a:lnTo>
                <a:lnTo>
                  <a:pt x="1214" y="681"/>
                </a:lnTo>
                <a:lnTo>
                  <a:pt x="1218" y="680"/>
                </a:lnTo>
                <a:lnTo>
                  <a:pt x="1218" y="680"/>
                </a:lnTo>
                <a:lnTo>
                  <a:pt x="1219" y="680"/>
                </a:lnTo>
                <a:lnTo>
                  <a:pt x="1218" y="679"/>
                </a:lnTo>
                <a:lnTo>
                  <a:pt x="1216" y="679"/>
                </a:lnTo>
                <a:lnTo>
                  <a:pt x="1201" y="681"/>
                </a:lnTo>
                <a:lnTo>
                  <a:pt x="1186" y="682"/>
                </a:lnTo>
                <a:lnTo>
                  <a:pt x="1219" y="673"/>
                </a:lnTo>
                <a:lnTo>
                  <a:pt x="1253" y="664"/>
                </a:lnTo>
                <a:lnTo>
                  <a:pt x="1286" y="655"/>
                </a:lnTo>
                <a:lnTo>
                  <a:pt x="1320" y="646"/>
                </a:lnTo>
                <a:lnTo>
                  <a:pt x="1353" y="637"/>
                </a:lnTo>
                <a:lnTo>
                  <a:pt x="1387" y="628"/>
                </a:lnTo>
                <a:lnTo>
                  <a:pt x="1420" y="620"/>
                </a:lnTo>
                <a:lnTo>
                  <a:pt x="1455" y="611"/>
                </a:lnTo>
                <a:lnTo>
                  <a:pt x="1470" y="606"/>
                </a:lnTo>
                <a:lnTo>
                  <a:pt x="1488" y="603"/>
                </a:lnTo>
                <a:lnTo>
                  <a:pt x="1505" y="598"/>
                </a:lnTo>
                <a:lnTo>
                  <a:pt x="1521" y="594"/>
                </a:lnTo>
                <a:lnTo>
                  <a:pt x="1536" y="589"/>
                </a:lnTo>
                <a:lnTo>
                  <a:pt x="1552" y="586"/>
                </a:lnTo>
                <a:lnTo>
                  <a:pt x="1568" y="582"/>
                </a:lnTo>
                <a:lnTo>
                  <a:pt x="1584" y="578"/>
                </a:lnTo>
                <a:lnTo>
                  <a:pt x="1617" y="567"/>
                </a:lnTo>
                <a:lnTo>
                  <a:pt x="1650" y="558"/>
                </a:lnTo>
                <a:lnTo>
                  <a:pt x="1683" y="549"/>
                </a:lnTo>
                <a:lnTo>
                  <a:pt x="1716" y="539"/>
                </a:lnTo>
                <a:lnTo>
                  <a:pt x="1735" y="534"/>
                </a:lnTo>
                <a:lnTo>
                  <a:pt x="1752" y="528"/>
                </a:lnTo>
                <a:lnTo>
                  <a:pt x="1769" y="522"/>
                </a:lnTo>
                <a:lnTo>
                  <a:pt x="1787" y="516"/>
                </a:lnTo>
                <a:lnTo>
                  <a:pt x="1805" y="511"/>
                </a:lnTo>
                <a:lnTo>
                  <a:pt x="1823" y="506"/>
                </a:lnTo>
                <a:lnTo>
                  <a:pt x="1843" y="500"/>
                </a:lnTo>
                <a:lnTo>
                  <a:pt x="1862" y="497"/>
                </a:lnTo>
                <a:close/>
                <a:moveTo>
                  <a:pt x="1231" y="599"/>
                </a:moveTo>
                <a:lnTo>
                  <a:pt x="1242" y="597"/>
                </a:lnTo>
                <a:lnTo>
                  <a:pt x="1253" y="594"/>
                </a:lnTo>
                <a:lnTo>
                  <a:pt x="1263" y="591"/>
                </a:lnTo>
                <a:lnTo>
                  <a:pt x="1274" y="588"/>
                </a:lnTo>
                <a:lnTo>
                  <a:pt x="1280" y="587"/>
                </a:lnTo>
                <a:lnTo>
                  <a:pt x="1291" y="584"/>
                </a:lnTo>
                <a:lnTo>
                  <a:pt x="1296" y="583"/>
                </a:lnTo>
                <a:lnTo>
                  <a:pt x="1300" y="581"/>
                </a:lnTo>
                <a:lnTo>
                  <a:pt x="1302" y="579"/>
                </a:lnTo>
                <a:lnTo>
                  <a:pt x="1302" y="576"/>
                </a:lnTo>
                <a:lnTo>
                  <a:pt x="1301" y="574"/>
                </a:lnTo>
                <a:lnTo>
                  <a:pt x="1297" y="573"/>
                </a:lnTo>
                <a:lnTo>
                  <a:pt x="1294" y="574"/>
                </a:lnTo>
                <a:lnTo>
                  <a:pt x="1289" y="574"/>
                </a:lnTo>
                <a:lnTo>
                  <a:pt x="1282" y="576"/>
                </a:lnTo>
                <a:lnTo>
                  <a:pt x="1275" y="579"/>
                </a:lnTo>
                <a:lnTo>
                  <a:pt x="1266" y="581"/>
                </a:lnTo>
                <a:lnTo>
                  <a:pt x="1258" y="582"/>
                </a:lnTo>
                <a:lnTo>
                  <a:pt x="1249" y="583"/>
                </a:lnTo>
                <a:lnTo>
                  <a:pt x="1238" y="584"/>
                </a:lnTo>
                <a:lnTo>
                  <a:pt x="1253" y="579"/>
                </a:lnTo>
                <a:lnTo>
                  <a:pt x="1268" y="574"/>
                </a:lnTo>
                <a:lnTo>
                  <a:pt x="1283" y="571"/>
                </a:lnTo>
                <a:lnTo>
                  <a:pt x="1297" y="567"/>
                </a:lnTo>
                <a:lnTo>
                  <a:pt x="1311" y="563"/>
                </a:lnTo>
                <a:lnTo>
                  <a:pt x="1325" y="558"/>
                </a:lnTo>
                <a:lnTo>
                  <a:pt x="1341" y="554"/>
                </a:lnTo>
                <a:lnTo>
                  <a:pt x="1358" y="551"/>
                </a:lnTo>
                <a:lnTo>
                  <a:pt x="1374" y="547"/>
                </a:lnTo>
                <a:lnTo>
                  <a:pt x="1390" y="542"/>
                </a:lnTo>
                <a:lnTo>
                  <a:pt x="1404" y="538"/>
                </a:lnTo>
                <a:lnTo>
                  <a:pt x="1420" y="532"/>
                </a:lnTo>
                <a:lnTo>
                  <a:pt x="1436" y="529"/>
                </a:lnTo>
                <a:lnTo>
                  <a:pt x="1453" y="524"/>
                </a:lnTo>
                <a:lnTo>
                  <a:pt x="1469" y="521"/>
                </a:lnTo>
                <a:lnTo>
                  <a:pt x="1485" y="516"/>
                </a:lnTo>
                <a:lnTo>
                  <a:pt x="1519" y="508"/>
                </a:lnTo>
                <a:lnTo>
                  <a:pt x="1552" y="499"/>
                </a:lnTo>
                <a:lnTo>
                  <a:pt x="1585" y="491"/>
                </a:lnTo>
                <a:lnTo>
                  <a:pt x="1620" y="483"/>
                </a:lnTo>
                <a:lnTo>
                  <a:pt x="1653" y="474"/>
                </a:lnTo>
                <a:lnTo>
                  <a:pt x="1686" y="466"/>
                </a:lnTo>
                <a:lnTo>
                  <a:pt x="1720" y="458"/>
                </a:lnTo>
                <a:lnTo>
                  <a:pt x="1753" y="450"/>
                </a:lnTo>
                <a:lnTo>
                  <a:pt x="1772" y="446"/>
                </a:lnTo>
                <a:lnTo>
                  <a:pt x="1790" y="441"/>
                </a:lnTo>
                <a:lnTo>
                  <a:pt x="1810" y="438"/>
                </a:lnTo>
                <a:lnTo>
                  <a:pt x="1828" y="433"/>
                </a:lnTo>
                <a:lnTo>
                  <a:pt x="1845" y="430"/>
                </a:lnTo>
                <a:lnTo>
                  <a:pt x="1862" y="425"/>
                </a:lnTo>
                <a:lnTo>
                  <a:pt x="1879" y="423"/>
                </a:lnTo>
                <a:lnTo>
                  <a:pt x="1897" y="422"/>
                </a:lnTo>
                <a:lnTo>
                  <a:pt x="1857" y="431"/>
                </a:lnTo>
                <a:lnTo>
                  <a:pt x="1819" y="441"/>
                </a:lnTo>
                <a:lnTo>
                  <a:pt x="1780" y="451"/>
                </a:lnTo>
                <a:lnTo>
                  <a:pt x="1740" y="462"/>
                </a:lnTo>
                <a:lnTo>
                  <a:pt x="1701" y="472"/>
                </a:lnTo>
                <a:lnTo>
                  <a:pt x="1663" y="482"/>
                </a:lnTo>
                <a:lnTo>
                  <a:pt x="1623" y="492"/>
                </a:lnTo>
                <a:lnTo>
                  <a:pt x="1584" y="503"/>
                </a:lnTo>
                <a:lnTo>
                  <a:pt x="1547" y="513"/>
                </a:lnTo>
                <a:lnTo>
                  <a:pt x="1509" y="522"/>
                </a:lnTo>
                <a:lnTo>
                  <a:pt x="1473" y="532"/>
                </a:lnTo>
                <a:lnTo>
                  <a:pt x="1434" y="541"/>
                </a:lnTo>
                <a:lnTo>
                  <a:pt x="1416" y="546"/>
                </a:lnTo>
                <a:lnTo>
                  <a:pt x="1396" y="549"/>
                </a:lnTo>
                <a:lnTo>
                  <a:pt x="1377" y="554"/>
                </a:lnTo>
                <a:lnTo>
                  <a:pt x="1358" y="558"/>
                </a:lnTo>
                <a:lnTo>
                  <a:pt x="1341" y="563"/>
                </a:lnTo>
                <a:lnTo>
                  <a:pt x="1325" y="567"/>
                </a:lnTo>
                <a:lnTo>
                  <a:pt x="1319" y="567"/>
                </a:lnTo>
                <a:lnTo>
                  <a:pt x="1312" y="570"/>
                </a:lnTo>
                <a:lnTo>
                  <a:pt x="1309" y="571"/>
                </a:lnTo>
                <a:lnTo>
                  <a:pt x="1307" y="573"/>
                </a:lnTo>
                <a:lnTo>
                  <a:pt x="1307" y="575"/>
                </a:lnTo>
                <a:lnTo>
                  <a:pt x="1309" y="578"/>
                </a:lnTo>
                <a:lnTo>
                  <a:pt x="1312" y="579"/>
                </a:lnTo>
                <a:lnTo>
                  <a:pt x="1316" y="579"/>
                </a:lnTo>
                <a:lnTo>
                  <a:pt x="1320" y="578"/>
                </a:lnTo>
                <a:lnTo>
                  <a:pt x="1324" y="576"/>
                </a:lnTo>
                <a:lnTo>
                  <a:pt x="1333" y="574"/>
                </a:lnTo>
                <a:lnTo>
                  <a:pt x="1343" y="572"/>
                </a:lnTo>
                <a:lnTo>
                  <a:pt x="1353" y="571"/>
                </a:lnTo>
                <a:lnTo>
                  <a:pt x="1362" y="569"/>
                </a:lnTo>
                <a:lnTo>
                  <a:pt x="1373" y="567"/>
                </a:lnTo>
                <a:lnTo>
                  <a:pt x="1383" y="566"/>
                </a:lnTo>
                <a:lnTo>
                  <a:pt x="1393" y="565"/>
                </a:lnTo>
                <a:lnTo>
                  <a:pt x="1403" y="563"/>
                </a:lnTo>
                <a:lnTo>
                  <a:pt x="1414" y="562"/>
                </a:lnTo>
                <a:lnTo>
                  <a:pt x="1424" y="561"/>
                </a:lnTo>
                <a:lnTo>
                  <a:pt x="1433" y="558"/>
                </a:lnTo>
                <a:lnTo>
                  <a:pt x="1443" y="556"/>
                </a:lnTo>
                <a:lnTo>
                  <a:pt x="1447" y="555"/>
                </a:lnTo>
                <a:lnTo>
                  <a:pt x="1451" y="554"/>
                </a:lnTo>
                <a:lnTo>
                  <a:pt x="1456" y="553"/>
                </a:lnTo>
                <a:lnTo>
                  <a:pt x="1460" y="555"/>
                </a:lnTo>
                <a:lnTo>
                  <a:pt x="1442" y="559"/>
                </a:lnTo>
                <a:lnTo>
                  <a:pt x="1425" y="564"/>
                </a:lnTo>
                <a:lnTo>
                  <a:pt x="1408" y="570"/>
                </a:lnTo>
                <a:lnTo>
                  <a:pt x="1390" y="574"/>
                </a:lnTo>
                <a:lnTo>
                  <a:pt x="1373" y="579"/>
                </a:lnTo>
                <a:lnTo>
                  <a:pt x="1354" y="583"/>
                </a:lnTo>
                <a:lnTo>
                  <a:pt x="1336" y="588"/>
                </a:lnTo>
                <a:lnTo>
                  <a:pt x="1319" y="591"/>
                </a:lnTo>
                <a:lnTo>
                  <a:pt x="1300" y="596"/>
                </a:lnTo>
                <a:lnTo>
                  <a:pt x="1282" y="600"/>
                </a:lnTo>
                <a:lnTo>
                  <a:pt x="1263" y="605"/>
                </a:lnTo>
                <a:lnTo>
                  <a:pt x="1245" y="609"/>
                </a:lnTo>
                <a:lnTo>
                  <a:pt x="1227" y="613"/>
                </a:lnTo>
                <a:lnTo>
                  <a:pt x="1210" y="617"/>
                </a:lnTo>
                <a:lnTo>
                  <a:pt x="1192" y="621"/>
                </a:lnTo>
                <a:lnTo>
                  <a:pt x="1175" y="624"/>
                </a:lnTo>
                <a:lnTo>
                  <a:pt x="1156" y="629"/>
                </a:lnTo>
                <a:lnTo>
                  <a:pt x="1139" y="632"/>
                </a:lnTo>
                <a:lnTo>
                  <a:pt x="1121" y="637"/>
                </a:lnTo>
                <a:lnTo>
                  <a:pt x="1104" y="641"/>
                </a:lnTo>
                <a:lnTo>
                  <a:pt x="1087" y="646"/>
                </a:lnTo>
                <a:lnTo>
                  <a:pt x="1071" y="649"/>
                </a:lnTo>
                <a:lnTo>
                  <a:pt x="1054" y="654"/>
                </a:lnTo>
                <a:lnTo>
                  <a:pt x="1038" y="659"/>
                </a:lnTo>
                <a:lnTo>
                  <a:pt x="1022" y="665"/>
                </a:lnTo>
                <a:lnTo>
                  <a:pt x="1007" y="671"/>
                </a:lnTo>
                <a:lnTo>
                  <a:pt x="991" y="677"/>
                </a:lnTo>
                <a:lnTo>
                  <a:pt x="975" y="681"/>
                </a:lnTo>
                <a:lnTo>
                  <a:pt x="969" y="682"/>
                </a:lnTo>
                <a:lnTo>
                  <a:pt x="963" y="684"/>
                </a:lnTo>
                <a:lnTo>
                  <a:pt x="955" y="686"/>
                </a:lnTo>
                <a:lnTo>
                  <a:pt x="947" y="687"/>
                </a:lnTo>
                <a:lnTo>
                  <a:pt x="942" y="689"/>
                </a:lnTo>
                <a:lnTo>
                  <a:pt x="938" y="691"/>
                </a:lnTo>
                <a:lnTo>
                  <a:pt x="929" y="694"/>
                </a:lnTo>
                <a:lnTo>
                  <a:pt x="920" y="696"/>
                </a:lnTo>
                <a:lnTo>
                  <a:pt x="914" y="697"/>
                </a:lnTo>
                <a:lnTo>
                  <a:pt x="908" y="698"/>
                </a:lnTo>
                <a:lnTo>
                  <a:pt x="906" y="699"/>
                </a:lnTo>
                <a:lnTo>
                  <a:pt x="904" y="698"/>
                </a:lnTo>
                <a:lnTo>
                  <a:pt x="900" y="698"/>
                </a:lnTo>
                <a:lnTo>
                  <a:pt x="898" y="696"/>
                </a:lnTo>
                <a:lnTo>
                  <a:pt x="893" y="694"/>
                </a:lnTo>
                <a:lnTo>
                  <a:pt x="888" y="694"/>
                </a:lnTo>
                <a:lnTo>
                  <a:pt x="883" y="695"/>
                </a:lnTo>
                <a:lnTo>
                  <a:pt x="877" y="697"/>
                </a:lnTo>
                <a:lnTo>
                  <a:pt x="859" y="702"/>
                </a:lnTo>
                <a:lnTo>
                  <a:pt x="840" y="706"/>
                </a:lnTo>
                <a:lnTo>
                  <a:pt x="821" y="710"/>
                </a:lnTo>
                <a:lnTo>
                  <a:pt x="802" y="713"/>
                </a:lnTo>
                <a:lnTo>
                  <a:pt x="843" y="702"/>
                </a:lnTo>
                <a:lnTo>
                  <a:pt x="884" y="689"/>
                </a:lnTo>
                <a:lnTo>
                  <a:pt x="926" y="678"/>
                </a:lnTo>
                <a:lnTo>
                  <a:pt x="967" y="666"/>
                </a:lnTo>
                <a:lnTo>
                  <a:pt x="1010" y="655"/>
                </a:lnTo>
                <a:lnTo>
                  <a:pt x="1050" y="644"/>
                </a:lnTo>
                <a:lnTo>
                  <a:pt x="1093" y="633"/>
                </a:lnTo>
                <a:lnTo>
                  <a:pt x="1135" y="623"/>
                </a:lnTo>
                <a:lnTo>
                  <a:pt x="1159" y="616"/>
                </a:lnTo>
                <a:lnTo>
                  <a:pt x="1183" y="611"/>
                </a:lnTo>
                <a:lnTo>
                  <a:pt x="1208" y="605"/>
                </a:lnTo>
                <a:lnTo>
                  <a:pt x="1231" y="599"/>
                </a:lnTo>
                <a:lnTo>
                  <a:pt x="1231" y="599"/>
                </a:lnTo>
                <a:lnTo>
                  <a:pt x="1219" y="601"/>
                </a:lnTo>
                <a:lnTo>
                  <a:pt x="1202" y="606"/>
                </a:lnTo>
                <a:lnTo>
                  <a:pt x="1184" y="611"/>
                </a:lnTo>
                <a:lnTo>
                  <a:pt x="1172" y="613"/>
                </a:lnTo>
                <a:lnTo>
                  <a:pt x="1172" y="613"/>
                </a:lnTo>
                <a:lnTo>
                  <a:pt x="1190" y="609"/>
                </a:lnTo>
                <a:lnTo>
                  <a:pt x="1231" y="599"/>
                </a:lnTo>
                <a:close/>
                <a:moveTo>
                  <a:pt x="937" y="658"/>
                </a:moveTo>
                <a:lnTo>
                  <a:pt x="909" y="667"/>
                </a:lnTo>
                <a:lnTo>
                  <a:pt x="860" y="681"/>
                </a:lnTo>
                <a:lnTo>
                  <a:pt x="798" y="698"/>
                </a:lnTo>
                <a:lnTo>
                  <a:pt x="728" y="716"/>
                </a:lnTo>
                <a:lnTo>
                  <a:pt x="659" y="733"/>
                </a:lnTo>
                <a:lnTo>
                  <a:pt x="598" y="748"/>
                </a:lnTo>
                <a:lnTo>
                  <a:pt x="551" y="757"/>
                </a:lnTo>
                <a:lnTo>
                  <a:pt x="526" y="762"/>
                </a:lnTo>
                <a:lnTo>
                  <a:pt x="576" y="748"/>
                </a:lnTo>
                <a:lnTo>
                  <a:pt x="627" y="735"/>
                </a:lnTo>
                <a:lnTo>
                  <a:pt x="678" y="721"/>
                </a:lnTo>
                <a:lnTo>
                  <a:pt x="728" y="707"/>
                </a:lnTo>
                <a:lnTo>
                  <a:pt x="781" y="695"/>
                </a:lnTo>
                <a:lnTo>
                  <a:pt x="832" y="682"/>
                </a:lnTo>
                <a:lnTo>
                  <a:pt x="884" y="670"/>
                </a:lnTo>
                <a:lnTo>
                  <a:pt x="937" y="658"/>
                </a:lnTo>
                <a:close/>
                <a:moveTo>
                  <a:pt x="999" y="566"/>
                </a:moveTo>
                <a:lnTo>
                  <a:pt x="988" y="570"/>
                </a:lnTo>
                <a:lnTo>
                  <a:pt x="975" y="572"/>
                </a:lnTo>
                <a:lnTo>
                  <a:pt x="963" y="575"/>
                </a:lnTo>
                <a:lnTo>
                  <a:pt x="951" y="578"/>
                </a:lnTo>
                <a:lnTo>
                  <a:pt x="941" y="581"/>
                </a:lnTo>
                <a:lnTo>
                  <a:pt x="931" y="583"/>
                </a:lnTo>
                <a:lnTo>
                  <a:pt x="921" y="587"/>
                </a:lnTo>
                <a:lnTo>
                  <a:pt x="912" y="589"/>
                </a:lnTo>
                <a:lnTo>
                  <a:pt x="899" y="591"/>
                </a:lnTo>
                <a:lnTo>
                  <a:pt x="889" y="595"/>
                </a:lnTo>
                <a:lnTo>
                  <a:pt x="882" y="595"/>
                </a:lnTo>
                <a:lnTo>
                  <a:pt x="876" y="597"/>
                </a:lnTo>
                <a:lnTo>
                  <a:pt x="874" y="598"/>
                </a:lnTo>
                <a:lnTo>
                  <a:pt x="871" y="600"/>
                </a:lnTo>
                <a:lnTo>
                  <a:pt x="862" y="601"/>
                </a:lnTo>
                <a:lnTo>
                  <a:pt x="852" y="604"/>
                </a:lnTo>
                <a:lnTo>
                  <a:pt x="850" y="603"/>
                </a:lnTo>
                <a:lnTo>
                  <a:pt x="849" y="604"/>
                </a:lnTo>
                <a:lnTo>
                  <a:pt x="848" y="604"/>
                </a:lnTo>
                <a:lnTo>
                  <a:pt x="848" y="605"/>
                </a:lnTo>
                <a:lnTo>
                  <a:pt x="847" y="607"/>
                </a:lnTo>
                <a:lnTo>
                  <a:pt x="846" y="607"/>
                </a:lnTo>
                <a:lnTo>
                  <a:pt x="840" y="609"/>
                </a:lnTo>
                <a:lnTo>
                  <a:pt x="833" y="611"/>
                </a:lnTo>
                <a:lnTo>
                  <a:pt x="810" y="615"/>
                </a:lnTo>
                <a:lnTo>
                  <a:pt x="786" y="621"/>
                </a:lnTo>
                <a:lnTo>
                  <a:pt x="764" y="627"/>
                </a:lnTo>
                <a:lnTo>
                  <a:pt x="740" y="632"/>
                </a:lnTo>
                <a:lnTo>
                  <a:pt x="730" y="634"/>
                </a:lnTo>
                <a:lnTo>
                  <a:pt x="718" y="637"/>
                </a:lnTo>
                <a:lnTo>
                  <a:pt x="707" y="640"/>
                </a:lnTo>
                <a:lnTo>
                  <a:pt x="695" y="642"/>
                </a:lnTo>
                <a:lnTo>
                  <a:pt x="686" y="645"/>
                </a:lnTo>
                <a:lnTo>
                  <a:pt x="676" y="647"/>
                </a:lnTo>
                <a:lnTo>
                  <a:pt x="666" y="648"/>
                </a:lnTo>
                <a:lnTo>
                  <a:pt x="657" y="647"/>
                </a:lnTo>
                <a:lnTo>
                  <a:pt x="695" y="637"/>
                </a:lnTo>
                <a:lnTo>
                  <a:pt x="733" y="627"/>
                </a:lnTo>
                <a:lnTo>
                  <a:pt x="772" y="616"/>
                </a:lnTo>
                <a:lnTo>
                  <a:pt x="810" y="607"/>
                </a:lnTo>
                <a:lnTo>
                  <a:pt x="821" y="605"/>
                </a:lnTo>
                <a:lnTo>
                  <a:pt x="830" y="603"/>
                </a:lnTo>
                <a:lnTo>
                  <a:pt x="838" y="600"/>
                </a:lnTo>
                <a:lnTo>
                  <a:pt x="846" y="597"/>
                </a:lnTo>
                <a:lnTo>
                  <a:pt x="862" y="592"/>
                </a:lnTo>
                <a:lnTo>
                  <a:pt x="877" y="590"/>
                </a:lnTo>
                <a:lnTo>
                  <a:pt x="887" y="588"/>
                </a:lnTo>
                <a:lnTo>
                  <a:pt x="896" y="586"/>
                </a:lnTo>
                <a:lnTo>
                  <a:pt x="904" y="583"/>
                </a:lnTo>
                <a:lnTo>
                  <a:pt x="913" y="581"/>
                </a:lnTo>
                <a:lnTo>
                  <a:pt x="922" y="578"/>
                </a:lnTo>
                <a:lnTo>
                  <a:pt x="931" y="576"/>
                </a:lnTo>
                <a:lnTo>
                  <a:pt x="941" y="574"/>
                </a:lnTo>
                <a:lnTo>
                  <a:pt x="950" y="572"/>
                </a:lnTo>
                <a:lnTo>
                  <a:pt x="961" y="570"/>
                </a:lnTo>
                <a:lnTo>
                  <a:pt x="972" y="566"/>
                </a:lnTo>
                <a:lnTo>
                  <a:pt x="982" y="563"/>
                </a:lnTo>
                <a:lnTo>
                  <a:pt x="994" y="561"/>
                </a:lnTo>
                <a:lnTo>
                  <a:pt x="997" y="559"/>
                </a:lnTo>
                <a:lnTo>
                  <a:pt x="1002" y="559"/>
                </a:lnTo>
                <a:lnTo>
                  <a:pt x="1004" y="559"/>
                </a:lnTo>
                <a:lnTo>
                  <a:pt x="1006" y="559"/>
                </a:lnTo>
                <a:lnTo>
                  <a:pt x="1007" y="561"/>
                </a:lnTo>
                <a:lnTo>
                  <a:pt x="1008" y="562"/>
                </a:lnTo>
                <a:lnTo>
                  <a:pt x="1007" y="564"/>
                </a:lnTo>
                <a:lnTo>
                  <a:pt x="1005" y="565"/>
                </a:lnTo>
                <a:lnTo>
                  <a:pt x="1002" y="566"/>
                </a:lnTo>
                <a:lnTo>
                  <a:pt x="999" y="566"/>
                </a:lnTo>
                <a:lnTo>
                  <a:pt x="992" y="569"/>
                </a:lnTo>
                <a:lnTo>
                  <a:pt x="995" y="567"/>
                </a:lnTo>
                <a:lnTo>
                  <a:pt x="998" y="566"/>
                </a:lnTo>
                <a:lnTo>
                  <a:pt x="999" y="566"/>
                </a:lnTo>
                <a:close/>
                <a:moveTo>
                  <a:pt x="1085" y="542"/>
                </a:moveTo>
                <a:lnTo>
                  <a:pt x="1069" y="548"/>
                </a:lnTo>
                <a:lnTo>
                  <a:pt x="1053" y="551"/>
                </a:lnTo>
                <a:lnTo>
                  <a:pt x="1045" y="553"/>
                </a:lnTo>
                <a:lnTo>
                  <a:pt x="1037" y="554"/>
                </a:lnTo>
                <a:lnTo>
                  <a:pt x="1028" y="555"/>
                </a:lnTo>
                <a:lnTo>
                  <a:pt x="1020" y="554"/>
                </a:lnTo>
                <a:lnTo>
                  <a:pt x="1030" y="551"/>
                </a:lnTo>
                <a:lnTo>
                  <a:pt x="1039" y="550"/>
                </a:lnTo>
                <a:lnTo>
                  <a:pt x="1049" y="548"/>
                </a:lnTo>
                <a:lnTo>
                  <a:pt x="1058" y="546"/>
                </a:lnTo>
                <a:lnTo>
                  <a:pt x="1068" y="544"/>
                </a:lnTo>
                <a:lnTo>
                  <a:pt x="1078" y="542"/>
                </a:lnTo>
                <a:lnTo>
                  <a:pt x="1081" y="541"/>
                </a:lnTo>
                <a:lnTo>
                  <a:pt x="1085" y="540"/>
                </a:lnTo>
                <a:lnTo>
                  <a:pt x="1087" y="539"/>
                </a:lnTo>
                <a:lnTo>
                  <a:pt x="1091" y="540"/>
                </a:lnTo>
                <a:lnTo>
                  <a:pt x="1088" y="541"/>
                </a:lnTo>
                <a:lnTo>
                  <a:pt x="1085" y="542"/>
                </a:lnTo>
                <a:lnTo>
                  <a:pt x="1077" y="545"/>
                </a:lnTo>
                <a:lnTo>
                  <a:pt x="1078" y="545"/>
                </a:lnTo>
                <a:lnTo>
                  <a:pt x="1082" y="544"/>
                </a:lnTo>
                <a:lnTo>
                  <a:pt x="1085" y="542"/>
                </a:lnTo>
                <a:close/>
                <a:moveTo>
                  <a:pt x="1185" y="548"/>
                </a:moveTo>
                <a:lnTo>
                  <a:pt x="1196" y="544"/>
                </a:lnTo>
                <a:lnTo>
                  <a:pt x="1208" y="541"/>
                </a:lnTo>
                <a:lnTo>
                  <a:pt x="1219" y="538"/>
                </a:lnTo>
                <a:lnTo>
                  <a:pt x="1231" y="537"/>
                </a:lnTo>
                <a:lnTo>
                  <a:pt x="1221" y="541"/>
                </a:lnTo>
                <a:lnTo>
                  <a:pt x="1210" y="545"/>
                </a:lnTo>
                <a:lnTo>
                  <a:pt x="1198" y="547"/>
                </a:lnTo>
                <a:lnTo>
                  <a:pt x="1185" y="548"/>
                </a:lnTo>
                <a:close/>
                <a:moveTo>
                  <a:pt x="1010" y="547"/>
                </a:moveTo>
                <a:lnTo>
                  <a:pt x="997" y="549"/>
                </a:lnTo>
                <a:lnTo>
                  <a:pt x="986" y="551"/>
                </a:lnTo>
                <a:lnTo>
                  <a:pt x="973" y="554"/>
                </a:lnTo>
                <a:lnTo>
                  <a:pt x="962" y="557"/>
                </a:lnTo>
                <a:lnTo>
                  <a:pt x="950" y="561"/>
                </a:lnTo>
                <a:lnTo>
                  <a:pt x="939" y="564"/>
                </a:lnTo>
                <a:lnTo>
                  <a:pt x="928" y="566"/>
                </a:lnTo>
                <a:lnTo>
                  <a:pt x="916" y="569"/>
                </a:lnTo>
                <a:lnTo>
                  <a:pt x="893" y="574"/>
                </a:lnTo>
                <a:lnTo>
                  <a:pt x="872" y="580"/>
                </a:lnTo>
                <a:lnTo>
                  <a:pt x="849" y="584"/>
                </a:lnTo>
                <a:lnTo>
                  <a:pt x="826" y="588"/>
                </a:lnTo>
                <a:lnTo>
                  <a:pt x="844" y="581"/>
                </a:lnTo>
                <a:lnTo>
                  <a:pt x="862" y="576"/>
                </a:lnTo>
                <a:lnTo>
                  <a:pt x="880" y="572"/>
                </a:lnTo>
                <a:lnTo>
                  <a:pt x="898" y="567"/>
                </a:lnTo>
                <a:lnTo>
                  <a:pt x="916" y="562"/>
                </a:lnTo>
                <a:lnTo>
                  <a:pt x="934" y="556"/>
                </a:lnTo>
                <a:lnTo>
                  <a:pt x="953" y="551"/>
                </a:lnTo>
                <a:lnTo>
                  <a:pt x="971" y="547"/>
                </a:lnTo>
                <a:lnTo>
                  <a:pt x="989" y="542"/>
                </a:lnTo>
                <a:lnTo>
                  <a:pt x="1008" y="537"/>
                </a:lnTo>
                <a:lnTo>
                  <a:pt x="1028" y="532"/>
                </a:lnTo>
                <a:lnTo>
                  <a:pt x="1047" y="528"/>
                </a:lnTo>
                <a:lnTo>
                  <a:pt x="1065" y="522"/>
                </a:lnTo>
                <a:lnTo>
                  <a:pt x="1083" y="517"/>
                </a:lnTo>
                <a:lnTo>
                  <a:pt x="1102" y="513"/>
                </a:lnTo>
                <a:lnTo>
                  <a:pt x="1120" y="507"/>
                </a:lnTo>
                <a:lnTo>
                  <a:pt x="1115" y="506"/>
                </a:lnTo>
                <a:lnTo>
                  <a:pt x="1111" y="507"/>
                </a:lnTo>
                <a:lnTo>
                  <a:pt x="1105" y="509"/>
                </a:lnTo>
                <a:lnTo>
                  <a:pt x="1101" y="511"/>
                </a:lnTo>
                <a:lnTo>
                  <a:pt x="1090" y="513"/>
                </a:lnTo>
                <a:lnTo>
                  <a:pt x="1080" y="515"/>
                </a:lnTo>
                <a:lnTo>
                  <a:pt x="1070" y="517"/>
                </a:lnTo>
                <a:lnTo>
                  <a:pt x="1060" y="521"/>
                </a:lnTo>
                <a:lnTo>
                  <a:pt x="1049" y="523"/>
                </a:lnTo>
                <a:lnTo>
                  <a:pt x="1039" y="525"/>
                </a:lnTo>
                <a:lnTo>
                  <a:pt x="1016" y="530"/>
                </a:lnTo>
                <a:lnTo>
                  <a:pt x="994" y="534"/>
                </a:lnTo>
                <a:lnTo>
                  <a:pt x="971" y="540"/>
                </a:lnTo>
                <a:lnTo>
                  <a:pt x="949" y="545"/>
                </a:lnTo>
                <a:lnTo>
                  <a:pt x="969" y="538"/>
                </a:lnTo>
                <a:lnTo>
                  <a:pt x="989" y="531"/>
                </a:lnTo>
                <a:lnTo>
                  <a:pt x="1010" y="525"/>
                </a:lnTo>
                <a:lnTo>
                  <a:pt x="1029" y="520"/>
                </a:lnTo>
                <a:lnTo>
                  <a:pt x="1065" y="511"/>
                </a:lnTo>
                <a:lnTo>
                  <a:pt x="1102" y="500"/>
                </a:lnTo>
                <a:lnTo>
                  <a:pt x="1137" y="491"/>
                </a:lnTo>
                <a:lnTo>
                  <a:pt x="1173" y="481"/>
                </a:lnTo>
                <a:lnTo>
                  <a:pt x="1213" y="471"/>
                </a:lnTo>
                <a:lnTo>
                  <a:pt x="1252" y="462"/>
                </a:lnTo>
                <a:lnTo>
                  <a:pt x="1292" y="451"/>
                </a:lnTo>
                <a:lnTo>
                  <a:pt x="1332" y="441"/>
                </a:lnTo>
                <a:lnTo>
                  <a:pt x="1370" y="432"/>
                </a:lnTo>
                <a:lnTo>
                  <a:pt x="1410" y="422"/>
                </a:lnTo>
                <a:lnTo>
                  <a:pt x="1450" y="413"/>
                </a:lnTo>
                <a:lnTo>
                  <a:pt x="1490" y="404"/>
                </a:lnTo>
                <a:lnTo>
                  <a:pt x="1513" y="398"/>
                </a:lnTo>
                <a:lnTo>
                  <a:pt x="1535" y="392"/>
                </a:lnTo>
                <a:lnTo>
                  <a:pt x="1558" y="388"/>
                </a:lnTo>
                <a:lnTo>
                  <a:pt x="1581" y="384"/>
                </a:lnTo>
                <a:lnTo>
                  <a:pt x="1557" y="391"/>
                </a:lnTo>
                <a:lnTo>
                  <a:pt x="1533" y="398"/>
                </a:lnTo>
                <a:lnTo>
                  <a:pt x="1509" y="405"/>
                </a:lnTo>
                <a:lnTo>
                  <a:pt x="1485" y="412"/>
                </a:lnTo>
                <a:lnTo>
                  <a:pt x="1461" y="418"/>
                </a:lnTo>
                <a:lnTo>
                  <a:pt x="1437" y="424"/>
                </a:lnTo>
                <a:lnTo>
                  <a:pt x="1414" y="431"/>
                </a:lnTo>
                <a:lnTo>
                  <a:pt x="1390" y="438"/>
                </a:lnTo>
                <a:lnTo>
                  <a:pt x="1367" y="443"/>
                </a:lnTo>
                <a:lnTo>
                  <a:pt x="1344" y="449"/>
                </a:lnTo>
                <a:lnTo>
                  <a:pt x="1321" y="455"/>
                </a:lnTo>
                <a:lnTo>
                  <a:pt x="1300" y="461"/>
                </a:lnTo>
                <a:lnTo>
                  <a:pt x="1293" y="463"/>
                </a:lnTo>
                <a:lnTo>
                  <a:pt x="1282" y="465"/>
                </a:lnTo>
                <a:lnTo>
                  <a:pt x="1270" y="468"/>
                </a:lnTo>
                <a:lnTo>
                  <a:pt x="1266" y="471"/>
                </a:lnTo>
                <a:lnTo>
                  <a:pt x="1271" y="471"/>
                </a:lnTo>
                <a:lnTo>
                  <a:pt x="1284" y="468"/>
                </a:lnTo>
                <a:lnTo>
                  <a:pt x="1297" y="465"/>
                </a:lnTo>
                <a:lnTo>
                  <a:pt x="1304" y="464"/>
                </a:lnTo>
                <a:lnTo>
                  <a:pt x="1303" y="462"/>
                </a:lnTo>
                <a:lnTo>
                  <a:pt x="1301" y="461"/>
                </a:lnTo>
                <a:lnTo>
                  <a:pt x="1303" y="463"/>
                </a:lnTo>
                <a:lnTo>
                  <a:pt x="1307" y="463"/>
                </a:lnTo>
                <a:lnTo>
                  <a:pt x="1309" y="463"/>
                </a:lnTo>
                <a:lnTo>
                  <a:pt x="1312" y="462"/>
                </a:lnTo>
                <a:lnTo>
                  <a:pt x="1318" y="461"/>
                </a:lnTo>
                <a:lnTo>
                  <a:pt x="1325" y="459"/>
                </a:lnTo>
                <a:lnTo>
                  <a:pt x="1336" y="456"/>
                </a:lnTo>
                <a:lnTo>
                  <a:pt x="1350" y="455"/>
                </a:lnTo>
                <a:lnTo>
                  <a:pt x="1365" y="454"/>
                </a:lnTo>
                <a:lnTo>
                  <a:pt x="1381" y="450"/>
                </a:lnTo>
                <a:lnTo>
                  <a:pt x="1396" y="447"/>
                </a:lnTo>
                <a:lnTo>
                  <a:pt x="1411" y="443"/>
                </a:lnTo>
                <a:lnTo>
                  <a:pt x="1442" y="437"/>
                </a:lnTo>
                <a:lnTo>
                  <a:pt x="1473" y="430"/>
                </a:lnTo>
                <a:lnTo>
                  <a:pt x="1503" y="422"/>
                </a:lnTo>
                <a:lnTo>
                  <a:pt x="1535" y="415"/>
                </a:lnTo>
                <a:lnTo>
                  <a:pt x="1509" y="423"/>
                </a:lnTo>
                <a:lnTo>
                  <a:pt x="1484" y="430"/>
                </a:lnTo>
                <a:lnTo>
                  <a:pt x="1458" y="438"/>
                </a:lnTo>
                <a:lnTo>
                  <a:pt x="1433" y="445"/>
                </a:lnTo>
                <a:lnTo>
                  <a:pt x="1419" y="448"/>
                </a:lnTo>
                <a:lnTo>
                  <a:pt x="1406" y="451"/>
                </a:lnTo>
                <a:lnTo>
                  <a:pt x="1393" y="454"/>
                </a:lnTo>
                <a:lnTo>
                  <a:pt x="1379" y="457"/>
                </a:lnTo>
                <a:lnTo>
                  <a:pt x="1368" y="461"/>
                </a:lnTo>
                <a:lnTo>
                  <a:pt x="1356" y="463"/>
                </a:lnTo>
                <a:lnTo>
                  <a:pt x="1344" y="466"/>
                </a:lnTo>
                <a:lnTo>
                  <a:pt x="1332" y="468"/>
                </a:lnTo>
                <a:lnTo>
                  <a:pt x="1305" y="473"/>
                </a:lnTo>
                <a:lnTo>
                  <a:pt x="1279" y="479"/>
                </a:lnTo>
                <a:lnTo>
                  <a:pt x="1254" y="484"/>
                </a:lnTo>
                <a:lnTo>
                  <a:pt x="1228" y="490"/>
                </a:lnTo>
                <a:lnTo>
                  <a:pt x="1202" y="497"/>
                </a:lnTo>
                <a:lnTo>
                  <a:pt x="1176" y="504"/>
                </a:lnTo>
                <a:lnTo>
                  <a:pt x="1151" y="511"/>
                </a:lnTo>
                <a:lnTo>
                  <a:pt x="1124" y="517"/>
                </a:lnTo>
                <a:lnTo>
                  <a:pt x="1096" y="525"/>
                </a:lnTo>
                <a:lnTo>
                  <a:pt x="1068" y="533"/>
                </a:lnTo>
                <a:lnTo>
                  <a:pt x="1038" y="540"/>
                </a:lnTo>
                <a:lnTo>
                  <a:pt x="1010" y="547"/>
                </a:lnTo>
                <a:lnTo>
                  <a:pt x="1012" y="547"/>
                </a:lnTo>
                <a:lnTo>
                  <a:pt x="1022" y="544"/>
                </a:lnTo>
                <a:lnTo>
                  <a:pt x="1036" y="541"/>
                </a:lnTo>
                <a:lnTo>
                  <a:pt x="1048" y="538"/>
                </a:lnTo>
                <a:lnTo>
                  <a:pt x="1056" y="537"/>
                </a:lnTo>
                <a:lnTo>
                  <a:pt x="1055" y="537"/>
                </a:lnTo>
                <a:lnTo>
                  <a:pt x="1040" y="540"/>
                </a:lnTo>
                <a:lnTo>
                  <a:pt x="1010" y="547"/>
                </a:lnTo>
                <a:close/>
                <a:moveTo>
                  <a:pt x="1258" y="533"/>
                </a:moveTo>
                <a:lnTo>
                  <a:pt x="1255" y="534"/>
                </a:lnTo>
                <a:lnTo>
                  <a:pt x="1252" y="534"/>
                </a:lnTo>
                <a:lnTo>
                  <a:pt x="1250" y="533"/>
                </a:lnTo>
                <a:lnTo>
                  <a:pt x="1249" y="533"/>
                </a:lnTo>
                <a:lnTo>
                  <a:pt x="1247" y="532"/>
                </a:lnTo>
                <a:lnTo>
                  <a:pt x="1249" y="531"/>
                </a:lnTo>
                <a:lnTo>
                  <a:pt x="1255" y="528"/>
                </a:lnTo>
                <a:lnTo>
                  <a:pt x="1264" y="525"/>
                </a:lnTo>
                <a:lnTo>
                  <a:pt x="1275" y="523"/>
                </a:lnTo>
                <a:lnTo>
                  <a:pt x="1284" y="521"/>
                </a:lnTo>
                <a:lnTo>
                  <a:pt x="1294" y="518"/>
                </a:lnTo>
                <a:lnTo>
                  <a:pt x="1303" y="516"/>
                </a:lnTo>
                <a:lnTo>
                  <a:pt x="1313" y="514"/>
                </a:lnTo>
                <a:lnTo>
                  <a:pt x="1323" y="511"/>
                </a:lnTo>
                <a:lnTo>
                  <a:pt x="1333" y="508"/>
                </a:lnTo>
                <a:lnTo>
                  <a:pt x="1343" y="506"/>
                </a:lnTo>
                <a:lnTo>
                  <a:pt x="1352" y="504"/>
                </a:lnTo>
                <a:lnTo>
                  <a:pt x="1361" y="501"/>
                </a:lnTo>
                <a:lnTo>
                  <a:pt x="1366" y="500"/>
                </a:lnTo>
                <a:lnTo>
                  <a:pt x="1370" y="499"/>
                </a:lnTo>
                <a:lnTo>
                  <a:pt x="1374" y="498"/>
                </a:lnTo>
                <a:lnTo>
                  <a:pt x="1376" y="498"/>
                </a:lnTo>
                <a:lnTo>
                  <a:pt x="1377" y="499"/>
                </a:lnTo>
                <a:lnTo>
                  <a:pt x="1379" y="501"/>
                </a:lnTo>
                <a:lnTo>
                  <a:pt x="1350" y="509"/>
                </a:lnTo>
                <a:lnTo>
                  <a:pt x="1319" y="517"/>
                </a:lnTo>
                <a:lnTo>
                  <a:pt x="1288" y="525"/>
                </a:lnTo>
                <a:lnTo>
                  <a:pt x="1258" y="533"/>
                </a:lnTo>
                <a:lnTo>
                  <a:pt x="1262" y="532"/>
                </a:lnTo>
                <a:lnTo>
                  <a:pt x="1271" y="530"/>
                </a:lnTo>
                <a:lnTo>
                  <a:pt x="1275" y="529"/>
                </a:lnTo>
                <a:lnTo>
                  <a:pt x="1258" y="533"/>
                </a:lnTo>
                <a:close/>
                <a:moveTo>
                  <a:pt x="1588" y="447"/>
                </a:moveTo>
                <a:lnTo>
                  <a:pt x="1612" y="440"/>
                </a:lnTo>
                <a:lnTo>
                  <a:pt x="1635" y="433"/>
                </a:lnTo>
                <a:lnTo>
                  <a:pt x="1659" y="426"/>
                </a:lnTo>
                <a:lnTo>
                  <a:pt x="1683" y="420"/>
                </a:lnTo>
                <a:lnTo>
                  <a:pt x="1708" y="414"/>
                </a:lnTo>
                <a:lnTo>
                  <a:pt x="1732" y="408"/>
                </a:lnTo>
                <a:lnTo>
                  <a:pt x="1757" y="403"/>
                </a:lnTo>
                <a:lnTo>
                  <a:pt x="1782" y="398"/>
                </a:lnTo>
                <a:lnTo>
                  <a:pt x="1758" y="405"/>
                </a:lnTo>
                <a:lnTo>
                  <a:pt x="1735" y="412"/>
                </a:lnTo>
                <a:lnTo>
                  <a:pt x="1711" y="417"/>
                </a:lnTo>
                <a:lnTo>
                  <a:pt x="1687" y="424"/>
                </a:lnTo>
                <a:lnTo>
                  <a:pt x="1662" y="430"/>
                </a:lnTo>
                <a:lnTo>
                  <a:pt x="1638" y="435"/>
                </a:lnTo>
                <a:lnTo>
                  <a:pt x="1613" y="441"/>
                </a:lnTo>
                <a:lnTo>
                  <a:pt x="1588" y="447"/>
                </a:lnTo>
                <a:close/>
                <a:moveTo>
                  <a:pt x="1827" y="356"/>
                </a:moveTo>
                <a:lnTo>
                  <a:pt x="1840" y="354"/>
                </a:lnTo>
                <a:lnTo>
                  <a:pt x="1854" y="350"/>
                </a:lnTo>
                <a:lnTo>
                  <a:pt x="1861" y="349"/>
                </a:lnTo>
                <a:lnTo>
                  <a:pt x="1868" y="347"/>
                </a:lnTo>
                <a:lnTo>
                  <a:pt x="1871" y="346"/>
                </a:lnTo>
                <a:lnTo>
                  <a:pt x="1874" y="345"/>
                </a:lnTo>
                <a:lnTo>
                  <a:pt x="1878" y="345"/>
                </a:lnTo>
                <a:lnTo>
                  <a:pt x="1881" y="347"/>
                </a:lnTo>
                <a:lnTo>
                  <a:pt x="1851" y="355"/>
                </a:lnTo>
                <a:lnTo>
                  <a:pt x="1820" y="363"/>
                </a:lnTo>
                <a:lnTo>
                  <a:pt x="1790" y="372"/>
                </a:lnTo>
                <a:lnTo>
                  <a:pt x="1760" y="380"/>
                </a:lnTo>
                <a:lnTo>
                  <a:pt x="1729" y="388"/>
                </a:lnTo>
                <a:lnTo>
                  <a:pt x="1698" y="397"/>
                </a:lnTo>
                <a:lnTo>
                  <a:pt x="1667" y="405"/>
                </a:lnTo>
                <a:lnTo>
                  <a:pt x="1637" y="413"/>
                </a:lnTo>
                <a:lnTo>
                  <a:pt x="1606" y="421"/>
                </a:lnTo>
                <a:lnTo>
                  <a:pt x="1574" y="429"/>
                </a:lnTo>
                <a:lnTo>
                  <a:pt x="1543" y="437"/>
                </a:lnTo>
                <a:lnTo>
                  <a:pt x="1513" y="445"/>
                </a:lnTo>
                <a:lnTo>
                  <a:pt x="1481" y="451"/>
                </a:lnTo>
                <a:lnTo>
                  <a:pt x="1450" y="459"/>
                </a:lnTo>
                <a:lnTo>
                  <a:pt x="1418" y="467"/>
                </a:lnTo>
                <a:lnTo>
                  <a:pt x="1387" y="474"/>
                </a:lnTo>
                <a:lnTo>
                  <a:pt x="1370" y="479"/>
                </a:lnTo>
                <a:lnTo>
                  <a:pt x="1352" y="482"/>
                </a:lnTo>
                <a:lnTo>
                  <a:pt x="1335" y="487"/>
                </a:lnTo>
                <a:lnTo>
                  <a:pt x="1318" y="490"/>
                </a:lnTo>
                <a:lnTo>
                  <a:pt x="1302" y="495"/>
                </a:lnTo>
                <a:lnTo>
                  <a:pt x="1285" y="498"/>
                </a:lnTo>
                <a:lnTo>
                  <a:pt x="1279" y="500"/>
                </a:lnTo>
                <a:lnTo>
                  <a:pt x="1272" y="501"/>
                </a:lnTo>
                <a:lnTo>
                  <a:pt x="1267" y="501"/>
                </a:lnTo>
                <a:lnTo>
                  <a:pt x="1260" y="500"/>
                </a:lnTo>
                <a:lnTo>
                  <a:pt x="1315" y="486"/>
                </a:lnTo>
                <a:lnTo>
                  <a:pt x="1369" y="471"/>
                </a:lnTo>
                <a:lnTo>
                  <a:pt x="1425" y="456"/>
                </a:lnTo>
                <a:lnTo>
                  <a:pt x="1480" y="441"/>
                </a:lnTo>
                <a:lnTo>
                  <a:pt x="1534" y="428"/>
                </a:lnTo>
                <a:lnTo>
                  <a:pt x="1590" y="413"/>
                </a:lnTo>
                <a:lnTo>
                  <a:pt x="1645" y="399"/>
                </a:lnTo>
                <a:lnTo>
                  <a:pt x="1700" y="385"/>
                </a:lnTo>
                <a:lnTo>
                  <a:pt x="1732" y="379"/>
                </a:lnTo>
                <a:lnTo>
                  <a:pt x="1764" y="371"/>
                </a:lnTo>
                <a:lnTo>
                  <a:pt x="1796" y="364"/>
                </a:lnTo>
                <a:lnTo>
                  <a:pt x="1827" y="356"/>
                </a:lnTo>
                <a:lnTo>
                  <a:pt x="1823" y="357"/>
                </a:lnTo>
                <a:lnTo>
                  <a:pt x="1812" y="359"/>
                </a:lnTo>
                <a:lnTo>
                  <a:pt x="1798" y="363"/>
                </a:lnTo>
                <a:lnTo>
                  <a:pt x="1785" y="366"/>
                </a:lnTo>
                <a:lnTo>
                  <a:pt x="1777" y="368"/>
                </a:lnTo>
                <a:lnTo>
                  <a:pt x="1778" y="367"/>
                </a:lnTo>
                <a:lnTo>
                  <a:pt x="1794" y="364"/>
                </a:lnTo>
                <a:lnTo>
                  <a:pt x="1827" y="356"/>
                </a:lnTo>
                <a:close/>
                <a:moveTo>
                  <a:pt x="1659" y="329"/>
                </a:moveTo>
                <a:lnTo>
                  <a:pt x="1658" y="326"/>
                </a:lnTo>
                <a:lnTo>
                  <a:pt x="1656" y="324"/>
                </a:lnTo>
                <a:lnTo>
                  <a:pt x="1684" y="317"/>
                </a:lnTo>
                <a:lnTo>
                  <a:pt x="1713" y="310"/>
                </a:lnTo>
                <a:lnTo>
                  <a:pt x="1741" y="302"/>
                </a:lnTo>
                <a:lnTo>
                  <a:pt x="1770" y="296"/>
                </a:lnTo>
                <a:lnTo>
                  <a:pt x="1783" y="292"/>
                </a:lnTo>
                <a:lnTo>
                  <a:pt x="1797" y="289"/>
                </a:lnTo>
                <a:lnTo>
                  <a:pt x="1811" y="285"/>
                </a:lnTo>
                <a:lnTo>
                  <a:pt x="1824" y="282"/>
                </a:lnTo>
                <a:lnTo>
                  <a:pt x="1839" y="279"/>
                </a:lnTo>
                <a:lnTo>
                  <a:pt x="1853" y="275"/>
                </a:lnTo>
                <a:lnTo>
                  <a:pt x="1861" y="273"/>
                </a:lnTo>
                <a:lnTo>
                  <a:pt x="1868" y="272"/>
                </a:lnTo>
                <a:lnTo>
                  <a:pt x="1871" y="271"/>
                </a:lnTo>
                <a:lnTo>
                  <a:pt x="1873" y="269"/>
                </a:lnTo>
                <a:lnTo>
                  <a:pt x="1876" y="269"/>
                </a:lnTo>
                <a:lnTo>
                  <a:pt x="1878" y="269"/>
                </a:lnTo>
                <a:lnTo>
                  <a:pt x="1878" y="271"/>
                </a:lnTo>
                <a:lnTo>
                  <a:pt x="1880" y="272"/>
                </a:lnTo>
                <a:lnTo>
                  <a:pt x="1853" y="280"/>
                </a:lnTo>
                <a:lnTo>
                  <a:pt x="1826" y="288"/>
                </a:lnTo>
                <a:lnTo>
                  <a:pt x="1797" y="295"/>
                </a:lnTo>
                <a:lnTo>
                  <a:pt x="1770" y="301"/>
                </a:lnTo>
                <a:lnTo>
                  <a:pt x="1742" y="308"/>
                </a:lnTo>
                <a:lnTo>
                  <a:pt x="1715" y="315"/>
                </a:lnTo>
                <a:lnTo>
                  <a:pt x="1687" y="322"/>
                </a:lnTo>
                <a:lnTo>
                  <a:pt x="1659" y="329"/>
                </a:lnTo>
                <a:lnTo>
                  <a:pt x="1670" y="325"/>
                </a:lnTo>
                <a:lnTo>
                  <a:pt x="1687" y="322"/>
                </a:lnTo>
                <a:lnTo>
                  <a:pt x="1691" y="321"/>
                </a:lnTo>
                <a:lnTo>
                  <a:pt x="1659" y="329"/>
                </a:lnTo>
                <a:close/>
                <a:moveTo>
                  <a:pt x="1947" y="229"/>
                </a:moveTo>
                <a:lnTo>
                  <a:pt x="1923" y="235"/>
                </a:lnTo>
                <a:lnTo>
                  <a:pt x="1900" y="242"/>
                </a:lnTo>
                <a:lnTo>
                  <a:pt x="1876" y="249"/>
                </a:lnTo>
                <a:lnTo>
                  <a:pt x="1851" y="255"/>
                </a:lnTo>
                <a:lnTo>
                  <a:pt x="1827" y="260"/>
                </a:lnTo>
                <a:lnTo>
                  <a:pt x="1802" y="267"/>
                </a:lnTo>
                <a:lnTo>
                  <a:pt x="1777" y="272"/>
                </a:lnTo>
                <a:lnTo>
                  <a:pt x="1752" y="277"/>
                </a:lnTo>
                <a:lnTo>
                  <a:pt x="1775" y="271"/>
                </a:lnTo>
                <a:lnTo>
                  <a:pt x="1799" y="264"/>
                </a:lnTo>
                <a:lnTo>
                  <a:pt x="1823" y="257"/>
                </a:lnTo>
                <a:lnTo>
                  <a:pt x="1847" y="251"/>
                </a:lnTo>
                <a:lnTo>
                  <a:pt x="1872" y="244"/>
                </a:lnTo>
                <a:lnTo>
                  <a:pt x="1896" y="239"/>
                </a:lnTo>
                <a:lnTo>
                  <a:pt x="1921" y="233"/>
                </a:lnTo>
                <a:lnTo>
                  <a:pt x="1947" y="229"/>
                </a:lnTo>
                <a:close/>
                <a:moveTo>
                  <a:pt x="1403" y="350"/>
                </a:moveTo>
                <a:lnTo>
                  <a:pt x="1408" y="347"/>
                </a:lnTo>
                <a:lnTo>
                  <a:pt x="1412" y="343"/>
                </a:lnTo>
                <a:lnTo>
                  <a:pt x="1417" y="342"/>
                </a:lnTo>
                <a:lnTo>
                  <a:pt x="1423" y="340"/>
                </a:lnTo>
                <a:lnTo>
                  <a:pt x="1434" y="339"/>
                </a:lnTo>
                <a:lnTo>
                  <a:pt x="1444" y="338"/>
                </a:lnTo>
                <a:lnTo>
                  <a:pt x="1456" y="337"/>
                </a:lnTo>
                <a:lnTo>
                  <a:pt x="1468" y="335"/>
                </a:lnTo>
                <a:lnTo>
                  <a:pt x="1480" y="332"/>
                </a:lnTo>
                <a:lnTo>
                  <a:pt x="1491" y="329"/>
                </a:lnTo>
                <a:lnTo>
                  <a:pt x="1500" y="324"/>
                </a:lnTo>
                <a:lnTo>
                  <a:pt x="1509" y="320"/>
                </a:lnTo>
                <a:lnTo>
                  <a:pt x="1521" y="315"/>
                </a:lnTo>
                <a:lnTo>
                  <a:pt x="1532" y="313"/>
                </a:lnTo>
                <a:lnTo>
                  <a:pt x="1546" y="309"/>
                </a:lnTo>
                <a:lnTo>
                  <a:pt x="1560" y="306"/>
                </a:lnTo>
                <a:lnTo>
                  <a:pt x="1574" y="301"/>
                </a:lnTo>
                <a:lnTo>
                  <a:pt x="1588" y="298"/>
                </a:lnTo>
                <a:lnTo>
                  <a:pt x="1616" y="291"/>
                </a:lnTo>
                <a:lnTo>
                  <a:pt x="1645" y="283"/>
                </a:lnTo>
                <a:lnTo>
                  <a:pt x="1673" y="276"/>
                </a:lnTo>
                <a:lnTo>
                  <a:pt x="1701" y="269"/>
                </a:lnTo>
                <a:lnTo>
                  <a:pt x="1715" y="266"/>
                </a:lnTo>
                <a:lnTo>
                  <a:pt x="1727" y="265"/>
                </a:lnTo>
                <a:lnTo>
                  <a:pt x="1727" y="266"/>
                </a:lnTo>
                <a:lnTo>
                  <a:pt x="1727" y="267"/>
                </a:lnTo>
                <a:lnTo>
                  <a:pt x="1724" y="268"/>
                </a:lnTo>
                <a:lnTo>
                  <a:pt x="1722" y="269"/>
                </a:lnTo>
                <a:lnTo>
                  <a:pt x="1717" y="271"/>
                </a:lnTo>
                <a:lnTo>
                  <a:pt x="1715" y="271"/>
                </a:lnTo>
                <a:lnTo>
                  <a:pt x="1700" y="274"/>
                </a:lnTo>
                <a:lnTo>
                  <a:pt x="1686" y="279"/>
                </a:lnTo>
                <a:lnTo>
                  <a:pt x="1671" y="282"/>
                </a:lnTo>
                <a:lnTo>
                  <a:pt x="1657" y="285"/>
                </a:lnTo>
                <a:lnTo>
                  <a:pt x="1629" y="293"/>
                </a:lnTo>
                <a:lnTo>
                  <a:pt x="1600" y="300"/>
                </a:lnTo>
                <a:lnTo>
                  <a:pt x="1572" y="308"/>
                </a:lnTo>
                <a:lnTo>
                  <a:pt x="1544" y="317"/>
                </a:lnTo>
                <a:lnTo>
                  <a:pt x="1517" y="325"/>
                </a:lnTo>
                <a:lnTo>
                  <a:pt x="1491" y="333"/>
                </a:lnTo>
                <a:lnTo>
                  <a:pt x="1465" y="342"/>
                </a:lnTo>
                <a:lnTo>
                  <a:pt x="1439" y="351"/>
                </a:lnTo>
                <a:lnTo>
                  <a:pt x="1426" y="355"/>
                </a:lnTo>
                <a:lnTo>
                  <a:pt x="1415" y="359"/>
                </a:lnTo>
                <a:lnTo>
                  <a:pt x="1410" y="362"/>
                </a:lnTo>
                <a:lnTo>
                  <a:pt x="1407" y="364"/>
                </a:lnTo>
                <a:lnTo>
                  <a:pt x="1400" y="366"/>
                </a:lnTo>
                <a:lnTo>
                  <a:pt x="1393" y="367"/>
                </a:lnTo>
                <a:lnTo>
                  <a:pt x="1379" y="371"/>
                </a:lnTo>
                <a:lnTo>
                  <a:pt x="1366" y="375"/>
                </a:lnTo>
                <a:lnTo>
                  <a:pt x="1352" y="379"/>
                </a:lnTo>
                <a:lnTo>
                  <a:pt x="1338" y="382"/>
                </a:lnTo>
                <a:lnTo>
                  <a:pt x="1310" y="390"/>
                </a:lnTo>
                <a:lnTo>
                  <a:pt x="1282" y="397"/>
                </a:lnTo>
                <a:lnTo>
                  <a:pt x="1253" y="405"/>
                </a:lnTo>
                <a:lnTo>
                  <a:pt x="1225" y="412"/>
                </a:lnTo>
                <a:lnTo>
                  <a:pt x="1193" y="420"/>
                </a:lnTo>
                <a:lnTo>
                  <a:pt x="1161" y="428"/>
                </a:lnTo>
                <a:lnTo>
                  <a:pt x="1130" y="435"/>
                </a:lnTo>
                <a:lnTo>
                  <a:pt x="1098" y="443"/>
                </a:lnTo>
                <a:lnTo>
                  <a:pt x="1081" y="448"/>
                </a:lnTo>
                <a:lnTo>
                  <a:pt x="1065" y="451"/>
                </a:lnTo>
                <a:lnTo>
                  <a:pt x="1048" y="455"/>
                </a:lnTo>
                <a:lnTo>
                  <a:pt x="1032" y="459"/>
                </a:lnTo>
                <a:lnTo>
                  <a:pt x="1016" y="463"/>
                </a:lnTo>
                <a:lnTo>
                  <a:pt x="1000" y="466"/>
                </a:lnTo>
                <a:lnTo>
                  <a:pt x="995" y="467"/>
                </a:lnTo>
                <a:lnTo>
                  <a:pt x="989" y="468"/>
                </a:lnTo>
                <a:lnTo>
                  <a:pt x="983" y="470"/>
                </a:lnTo>
                <a:lnTo>
                  <a:pt x="977" y="467"/>
                </a:lnTo>
                <a:lnTo>
                  <a:pt x="1016" y="457"/>
                </a:lnTo>
                <a:lnTo>
                  <a:pt x="1057" y="447"/>
                </a:lnTo>
                <a:lnTo>
                  <a:pt x="1097" y="435"/>
                </a:lnTo>
                <a:lnTo>
                  <a:pt x="1137" y="425"/>
                </a:lnTo>
                <a:lnTo>
                  <a:pt x="1157" y="420"/>
                </a:lnTo>
                <a:lnTo>
                  <a:pt x="1178" y="415"/>
                </a:lnTo>
                <a:lnTo>
                  <a:pt x="1198" y="409"/>
                </a:lnTo>
                <a:lnTo>
                  <a:pt x="1219" y="405"/>
                </a:lnTo>
                <a:lnTo>
                  <a:pt x="1237" y="399"/>
                </a:lnTo>
                <a:lnTo>
                  <a:pt x="1256" y="395"/>
                </a:lnTo>
                <a:lnTo>
                  <a:pt x="1276" y="389"/>
                </a:lnTo>
                <a:lnTo>
                  <a:pt x="1295" y="385"/>
                </a:lnTo>
                <a:lnTo>
                  <a:pt x="1297" y="385"/>
                </a:lnTo>
                <a:lnTo>
                  <a:pt x="1301" y="384"/>
                </a:lnTo>
                <a:lnTo>
                  <a:pt x="1302" y="383"/>
                </a:lnTo>
                <a:lnTo>
                  <a:pt x="1302" y="382"/>
                </a:lnTo>
                <a:lnTo>
                  <a:pt x="1300" y="380"/>
                </a:lnTo>
                <a:lnTo>
                  <a:pt x="1296" y="379"/>
                </a:lnTo>
                <a:lnTo>
                  <a:pt x="1293" y="380"/>
                </a:lnTo>
                <a:lnTo>
                  <a:pt x="1289" y="380"/>
                </a:lnTo>
                <a:lnTo>
                  <a:pt x="1282" y="381"/>
                </a:lnTo>
                <a:lnTo>
                  <a:pt x="1272" y="383"/>
                </a:lnTo>
                <a:lnTo>
                  <a:pt x="1264" y="384"/>
                </a:lnTo>
                <a:lnTo>
                  <a:pt x="1256" y="383"/>
                </a:lnTo>
                <a:lnTo>
                  <a:pt x="1275" y="379"/>
                </a:lnTo>
                <a:lnTo>
                  <a:pt x="1294" y="374"/>
                </a:lnTo>
                <a:lnTo>
                  <a:pt x="1312" y="370"/>
                </a:lnTo>
                <a:lnTo>
                  <a:pt x="1332" y="365"/>
                </a:lnTo>
                <a:lnTo>
                  <a:pt x="1349" y="360"/>
                </a:lnTo>
                <a:lnTo>
                  <a:pt x="1367" y="355"/>
                </a:lnTo>
                <a:lnTo>
                  <a:pt x="1376" y="352"/>
                </a:lnTo>
                <a:lnTo>
                  <a:pt x="1385" y="351"/>
                </a:lnTo>
                <a:lnTo>
                  <a:pt x="1394" y="350"/>
                </a:lnTo>
                <a:lnTo>
                  <a:pt x="1403" y="350"/>
                </a:lnTo>
                <a:lnTo>
                  <a:pt x="1404" y="348"/>
                </a:lnTo>
                <a:lnTo>
                  <a:pt x="1404" y="347"/>
                </a:lnTo>
                <a:lnTo>
                  <a:pt x="1404" y="347"/>
                </a:lnTo>
                <a:lnTo>
                  <a:pt x="1403" y="346"/>
                </a:lnTo>
                <a:lnTo>
                  <a:pt x="1401" y="346"/>
                </a:lnTo>
                <a:lnTo>
                  <a:pt x="1398" y="347"/>
                </a:lnTo>
                <a:lnTo>
                  <a:pt x="1395" y="348"/>
                </a:lnTo>
                <a:lnTo>
                  <a:pt x="1395" y="348"/>
                </a:lnTo>
                <a:lnTo>
                  <a:pt x="1398" y="349"/>
                </a:lnTo>
                <a:lnTo>
                  <a:pt x="1403" y="350"/>
                </a:lnTo>
                <a:close/>
                <a:moveTo>
                  <a:pt x="1914" y="143"/>
                </a:moveTo>
                <a:lnTo>
                  <a:pt x="1914" y="143"/>
                </a:lnTo>
                <a:lnTo>
                  <a:pt x="1915" y="144"/>
                </a:lnTo>
                <a:lnTo>
                  <a:pt x="1914" y="144"/>
                </a:lnTo>
                <a:lnTo>
                  <a:pt x="1912" y="144"/>
                </a:lnTo>
                <a:lnTo>
                  <a:pt x="1913" y="143"/>
                </a:lnTo>
                <a:lnTo>
                  <a:pt x="1914" y="143"/>
                </a:lnTo>
                <a:close/>
                <a:moveTo>
                  <a:pt x="1895" y="143"/>
                </a:moveTo>
                <a:lnTo>
                  <a:pt x="1897" y="146"/>
                </a:lnTo>
                <a:lnTo>
                  <a:pt x="1898" y="148"/>
                </a:lnTo>
                <a:lnTo>
                  <a:pt x="1882" y="152"/>
                </a:lnTo>
                <a:lnTo>
                  <a:pt x="1867" y="157"/>
                </a:lnTo>
                <a:lnTo>
                  <a:pt x="1851" y="160"/>
                </a:lnTo>
                <a:lnTo>
                  <a:pt x="1835" y="164"/>
                </a:lnTo>
                <a:lnTo>
                  <a:pt x="1819" y="167"/>
                </a:lnTo>
                <a:lnTo>
                  <a:pt x="1803" y="172"/>
                </a:lnTo>
                <a:lnTo>
                  <a:pt x="1788" y="174"/>
                </a:lnTo>
                <a:lnTo>
                  <a:pt x="1772" y="176"/>
                </a:lnTo>
                <a:lnTo>
                  <a:pt x="1803" y="168"/>
                </a:lnTo>
                <a:lnTo>
                  <a:pt x="1834" y="160"/>
                </a:lnTo>
                <a:lnTo>
                  <a:pt x="1864" y="151"/>
                </a:lnTo>
                <a:lnTo>
                  <a:pt x="1895" y="143"/>
                </a:lnTo>
                <a:lnTo>
                  <a:pt x="1893" y="144"/>
                </a:lnTo>
                <a:lnTo>
                  <a:pt x="1888" y="147"/>
                </a:lnTo>
                <a:lnTo>
                  <a:pt x="1886" y="146"/>
                </a:lnTo>
                <a:lnTo>
                  <a:pt x="1895" y="143"/>
                </a:lnTo>
                <a:close/>
                <a:moveTo>
                  <a:pt x="1915" y="110"/>
                </a:moveTo>
                <a:lnTo>
                  <a:pt x="1928" y="107"/>
                </a:lnTo>
                <a:lnTo>
                  <a:pt x="1939" y="104"/>
                </a:lnTo>
                <a:lnTo>
                  <a:pt x="1952" y="101"/>
                </a:lnTo>
                <a:lnTo>
                  <a:pt x="1964" y="99"/>
                </a:lnTo>
                <a:lnTo>
                  <a:pt x="1955" y="104"/>
                </a:lnTo>
                <a:lnTo>
                  <a:pt x="1946" y="107"/>
                </a:lnTo>
                <a:lnTo>
                  <a:pt x="1936" y="109"/>
                </a:lnTo>
                <a:lnTo>
                  <a:pt x="1927" y="111"/>
                </a:lnTo>
                <a:lnTo>
                  <a:pt x="1917" y="114"/>
                </a:lnTo>
                <a:lnTo>
                  <a:pt x="1906" y="117"/>
                </a:lnTo>
                <a:lnTo>
                  <a:pt x="1895" y="121"/>
                </a:lnTo>
                <a:lnTo>
                  <a:pt x="1885" y="123"/>
                </a:lnTo>
                <a:lnTo>
                  <a:pt x="1863" y="129"/>
                </a:lnTo>
                <a:lnTo>
                  <a:pt x="1841" y="134"/>
                </a:lnTo>
                <a:lnTo>
                  <a:pt x="1820" y="141"/>
                </a:lnTo>
                <a:lnTo>
                  <a:pt x="1798" y="147"/>
                </a:lnTo>
                <a:lnTo>
                  <a:pt x="1777" y="152"/>
                </a:lnTo>
                <a:lnTo>
                  <a:pt x="1755" y="157"/>
                </a:lnTo>
                <a:lnTo>
                  <a:pt x="1733" y="163"/>
                </a:lnTo>
                <a:lnTo>
                  <a:pt x="1712" y="168"/>
                </a:lnTo>
                <a:lnTo>
                  <a:pt x="1689" y="174"/>
                </a:lnTo>
                <a:lnTo>
                  <a:pt x="1667" y="179"/>
                </a:lnTo>
                <a:lnTo>
                  <a:pt x="1646" y="184"/>
                </a:lnTo>
                <a:lnTo>
                  <a:pt x="1624" y="189"/>
                </a:lnTo>
                <a:lnTo>
                  <a:pt x="1612" y="192"/>
                </a:lnTo>
                <a:lnTo>
                  <a:pt x="1600" y="194"/>
                </a:lnTo>
                <a:lnTo>
                  <a:pt x="1589" y="197"/>
                </a:lnTo>
                <a:lnTo>
                  <a:pt x="1576" y="200"/>
                </a:lnTo>
                <a:lnTo>
                  <a:pt x="1565" y="204"/>
                </a:lnTo>
                <a:lnTo>
                  <a:pt x="1554" y="206"/>
                </a:lnTo>
                <a:lnTo>
                  <a:pt x="1541" y="207"/>
                </a:lnTo>
                <a:lnTo>
                  <a:pt x="1530" y="208"/>
                </a:lnTo>
                <a:lnTo>
                  <a:pt x="1577" y="196"/>
                </a:lnTo>
                <a:lnTo>
                  <a:pt x="1625" y="183"/>
                </a:lnTo>
                <a:lnTo>
                  <a:pt x="1674" y="169"/>
                </a:lnTo>
                <a:lnTo>
                  <a:pt x="1722" y="157"/>
                </a:lnTo>
                <a:lnTo>
                  <a:pt x="1770" y="144"/>
                </a:lnTo>
                <a:lnTo>
                  <a:pt x="1819" y="133"/>
                </a:lnTo>
                <a:lnTo>
                  <a:pt x="1867" y="122"/>
                </a:lnTo>
                <a:lnTo>
                  <a:pt x="1915" y="110"/>
                </a:lnTo>
                <a:lnTo>
                  <a:pt x="1915" y="110"/>
                </a:lnTo>
                <a:lnTo>
                  <a:pt x="1905" y="111"/>
                </a:lnTo>
                <a:lnTo>
                  <a:pt x="1892" y="115"/>
                </a:lnTo>
                <a:lnTo>
                  <a:pt x="1878" y="118"/>
                </a:lnTo>
                <a:lnTo>
                  <a:pt x="1869" y="121"/>
                </a:lnTo>
                <a:lnTo>
                  <a:pt x="1869" y="121"/>
                </a:lnTo>
                <a:lnTo>
                  <a:pt x="1884" y="117"/>
                </a:lnTo>
                <a:lnTo>
                  <a:pt x="1915" y="110"/>
                </a:lnTo>
                <a:close/>
                <a:moveTo>
                  <a:pt x="387" y="564"/>
                </a:moveTo>
                <a:lnTo>
                  <a:pt x="387" y="564"/>
                </a:lnTo>
                <a:lnTo>
                  <a:pt x="387" y="564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469"/>
          <p:cNvSpPr>
            <a:spLocks noGrp="1" noEditPoints="1"/>
          </p:cNvSpPr>
          <p:nvPr>
            <p:ph type="pic" sz="quarter" idx="28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857 w 2522"/>
              <a:gd name="T1" fmla="*/ 950 h 1158"/>
              <a:gd name="T2" fmla="*/ 1595 w 2522"/>
              <a:gd name="T3" fmla="*/ 1141 h 1158"/>
              <a:gd name="T4" fmla="*/ 2372 w 2522"/>
              <a:gd name="T5" fmla="*/ 1127 h 1158"/>
              <a:gd name="T6" fmla="*/ 1467 w 2522"/>
              <a:gd name="T7" fmla="*/ 61 h 1158"/>
              <a:gd name="T8" fmla="*/ 774 w 2522"/>
              <a:gd name="T9" fmla="*/ 51 h 1158"/>
              <a:gd name="T10" fmla="*/ 26 w 2522"/>
              <a:gd name="T11" fmla="*/ 46 h 1158"/>
              <a:gd name="T12" fmla="*/ 12 w 2522"/>
              <a:gd name="T13" fmla="*/ 441 h 1158"/>
              <a:gd name="T14" fmla="*/ 37 w 2522"/>
              <a:gd name="T15" fmla="*/ 790 h 1158"/>
              <a:gd name="T16" fmla="*/ 546 w 2522"/>
              <a:gd name="T17" fmla="*/ 1157 h 1158"/>
              <a:gd name="T18" fmla="*/ 1714 w 2522"/>
              <a:gd name="T19" fmla="*/ 275 h 1158"/>
              <a:gd name="T20" fmla="*/ 194 w 2522"/>
              <a:gd name="T21" fmla="*/ 1147 h 1158"/>
              <a:gd name="T22" fmla="*/ 1472 w 2522"/>
              <a:gd name="T23" fmla="*/ 9 h 1158"/>
              <a:gd name="T24" fmla="*/ 1702 w 2522"/>
              <a:gd name="T25" fmla="*/ 1013 h 1158"/>
              <a:gd name="T26" fmla="*/ 1048 w 2522"/>
              <a:gd name="T27" fmla="*/ 920 h 1158"/>
              <a:gd name="T28" fmla="*/ 422 w 2522"/>
              <a:gd name="T29" fmla="*/ 638 h 1158"/>
              <a:gd name="T30" fmla="*/ 913 w 2522"/>
              <a:gd name="T31" fmla="*/ 40 h 1158"/>
              <a:gd name="T32" fmla="*/ 2416 w 2522"/>
              <a:gd name="T33" fmla="*/ 697 h 1158"/>
              <a:gd name="T34" fmla="*/ 1484 w 2522"/>
              <a:gd name="T35" fmla="*/ 956 h 1158"/>
              <a:gd name="T36" fmla="*/ 776 w 2522"/>
              <a:gd name="T37" fmla="*/ 787 h 1158"/>
              <a:gd name="T38" fmla="*/ 875 w 2522"/>
              <a:gd name="T39" fmla="*/ 181 h 1158"/>
              <a:gd name="T40" fmla="*/ 1251 w 2522"/>
              <a:gd name="T41" fmla="*/ 277 h 1158"/>
              <a:gd name="T42" fmla="*/ 1989 w 2522"/>
              <a:gd name="T43" fmla="*/ 685 h 1158"/>
              <a:gd name="T44" fmla="*/ 1140 w 2522"/>
              <a:gd name="T45" fmla="*/ 816 h 1158"/>
              <a:gd name="T46" fmla="*/ 733 w 2522"/>
              <a:gd name="T47" fmla="*/ 386 h 1158"/>
              <a:gd name="T48" fmla="*/ 1896 w 2522"/>
              <a:gd name="T49" fmla="*/ 406 h 1158"/>
              <a:gd name="T50" fmla="*/ 1924 w 2522"/>
              <a:gd name="T51" fmla="*/ 439 h 1158"/>
              <a:gd name="T52" fmla="*/ 1509 w 2522"/>
              <a:gd name="T53" fmla="*/ 831 h 1158"/>
              <a:gd name="T54" fmla="*/ 1444 w 2522"/>
              <a:gd name="T55" fmla="*/ 300 h 1158"/>
              <a:gd name="T56" fmla="*/ 983 w 2522"/>
              <a:gd name="T57" fmla="*/ 333 h 1158"/>
              <a:gd name="T58" fmla="*/ 1089 w 2522"/>
              <a:gd name="T59" fmla="*/ 591 h 1158"/>
              <a:gd name="T60" fmla="*/ 925 w 2522"/>
              <a:gd name="T61" fmla="*/ 666 h 1158"/>
              <a:gd name="T62" fmla="*/ 877 w 2522"/>
              <a:gd name="T63" fmla="*/ 558 h 1158"/>
              <a:gd name="T64" fmla="*/ 1105 w 2522"/>
              <a:gd name="T65" fmla="*/ 738 h 1158"/>
              <a:gd name="T66" fmla="*/ 1702 w 2522"/>
              <a:gd name="T67" fmla="*/ 439 h 1158"/>
              <a:gd name="T68" fmla="*/ 1525 w 2522"/>
              <a:gd name="T69" fmla="*/ 650 h 1158"/>
              <a:gd name="T70" fmla="*/ 1633 w 2522"/>
              <a:gd name="T71" fmla="*/ 451 h 1158"/>
              <a:gd name="T72" fmla="*/ 1451 w 2522"/>
              <a:gd name="T73" fmla="*/ 449 h 1158"/>
              <a:gd name="T74" fmla="*/ 1051 w 2522"/>
              <a:gd name="T75" fmla="*/ 428 h 1158"/>
              <a:gd name="T76" fmla="*/ 1963 w 2522"/>
              <a:gd name="T77" fmla="*/ 692 h 1158"/>
              <a:gd name="T78" fmla="*/ 2261 w 2522"/>
              <a:gd name="T79" fmla="*/ 431 h 1158"/>
              <a:gd name="T80" fmla="*/ 919 w 2522"/>
              <a:gd name="T81" fmla="*/ 406 h 1158"/>
              <a:gd name="T82" fmla="*/ 811 w 2522"/>
              <a:gd name="T83" fmla="*/ 724 h 1158"/>
              <a:gd name="T84" fmla="*/ 2139 w 2522"/>
              <a:gd name="T85" fmla="*/ 791 h 1158"/>
              <a:gd name="T86" fmla="*/ 2075 w 2522"/>
              <a:gd name="T87" fmla="*/ 1012 h 1158"/>
              <a:gd name="T88" fmla="*/ 2226 w 2522"/>
              <a:gd name="T89" fmla="*/ 921 h 1158"/>
              <a:gd name="T90" fmla="*/ 2279 w 2522"/>
              <a:gd name="T91" fmla="*/ 575 h 1158"/>
              <a:gd name="T92" fmla="*/ 931 w 2522"/>
              <a:gd name="T93" fmla="*/ 137 h 1158"/>
              <a:gd name="T94" fmla="*/ 535 w 2522"/>
              <a:gd name="T95" fmla="*/ 193 h 1158"/>
              <a:gd name="T96" fmla="*/ 269 w 2522"/>
              <a:gd name="T97" fmla="*/ 234 h 1158"/>
              <a:gd name="T98" fmla="*/ 152 w 2522"/>
              <a:gd name="T99" fmla="*/ 935 h 1158"/>
              <a:gd name="T100" fmla="*/ 445 w 2522"/>
              <a:gd name="T101" fmla="*/ 970 h 1158"/>
              <a:gd name="T102" fmla="*/ 1470 w 2522"/>
              <a:gd name="T103" fmla="*/ 978 h 1158"/>
              <a:gd name="T104" fmla="*/ 2498 w 2522"/>
              <a:gd name="T105" fmla="*/ 879 h 1158"/>
              <a:gd name="T106" fmla="*/ 2291 w 2522"/>
              <a:gd name="T107" fmla="*/ 92 h 1158"/>
              <a:gd name="T108" fmla="*/ 2238 w 2522"/>
              <a:gd name="T109" fmla="*/ 85 h 1158"/>
              <a:gd name="T110" fmla="*/ 1652 w 2522"/>
              <a:gd name="T111" fmla="*/ 102 h 1158"/>
              <a:gd name="T112" fmla="*/ 1048 w 2522"/>
              <a:gd name="T113" fmla="*/ 71 h 1158"/>
              <a:gd name="T114" fmla="*/ 224 w 2522"/>
              <a:gd name="T115" fmla="*/ 44 h 1158"/>
              <a:gd name="T116" fmla="*/ 147 w 2522"/>
              <a:gd name="T117" fmla="*/ 268 h 1158"/>
              <a:gd name="T118" fmla="*/ 124 w 2522"/>
              <a:gd name="T119" fmla="*/ 494 h 1158"/>
              <a:gd name="T120" fmla="*/ 376 w 2522"/>
              <a:gd name="T121" fmla="*/ 656 h 1158"/>
              <a:gd name="T122" fmla="*/ 402 w 2522"/>
              <a:gd name="T123" fmla="*/ 730 h 1158"/>
              <a:gd name="T124" fmla="*/ 77 w 2522"/>
              <a:gd name="T125" fmla="*/ 942 h 1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2" h="1158">
                <a:moveTo>
                  <a:pt x="2406" y="1150"/>
                </a:moveTo>
                <a:lnTo>
                  <a:pt x="2405" y="1150"/>
                </a:lnTo>
                <a:lnTo>
                  <a:pt x="2405" y="1150"/>
                </a:lnTo>
                <a:lnTo>
                  <a:pt x="2403" y="1150"/>
                </a:lnTo>
                <a:lnTo>
                  <a:pt x="2403" y="1150"/>
                </a:lnTo>
                <a:lnTo>
                  <a:pt x="2406" y="1150"/>
                </a:lnTo>
                <a:close/>
                <a:moveTo>
                  <a:pt x="1426" y="950"/>
                </a:moveTo>
                <a:lnTo>
                  <a:pt x="1426" y="950"/>
                </a:lnTo>
                <a:lnTo>
                  <a:pt x="1426" y="950"/>
                </a:lnTo>
                <a:close/>
                <a:moveTo>
                  <a:pt x="569" y="524"/>
                </a:moveTo>
                <a:lnTo>
                  <a:pt x="568" y="523"/>
                </a:lnTo>
                <a:lnTo>
                  <a:pt x="565" y="523"/>
                </a:lnTo>
                <a:lnTo>
                  <a:pt x="567" y="523"/>
                </a:lnTo>
                <a:lnTo>
                  <a:pt x="569" y="524"/>
                </a:lnTo>
                <a:lnTo>
                  <a:pt x="570" y="525"/>
                </a:lnTo>
                <a:lnTo>
                  <a:pt x="572" y="526"/>
                </a:lnTo>
                <a:lnTo>
                  <a:pt x="572" y="526"/>
                </a:lnTo>
                <a:lnTo>
                  <a:pt x="572" y="526"/>
                </a:lnTo>
                <a:lnTo>
                  <a:pt x="571" y="525"/>
                </a:lnTo>
                <a:lnTo>
                  <a:pt x="569" y="524"/>
                </a:lnTo>
                <a:close/>
                <a:moveTo>
                  <a:pt x="587" y="532"/>
                </a:moveTo>
                <a:lnTo>
                  <a:pt x="585" y="531"/>
                </a:lnTo>
                <a:lnTo>
                  <a:pt x="582" y="531"/>
                </a:lnTo>
                <a:lnTo>
                  <a:pt x="586" y="533"/>
                </a:lnTo>
                <a:lnTo>
                  <a:pt x="590" y="533"/>
                </a:lnTo>
                <a:lnTo>
                  <a:pt x="589" y="532"/>
                </a:lnTo>
                <a:lnTo>
                  <a:pt x="587" y="532"/>
                </a:lnTo>
                <a:close/>
                <a:moveTo>
                  <a:pt x="1748" y="40"/>
                </a:moveTo>
                <a:lnTo>
                  <a:pt x="1751" y="40"/>
                </a:lnTo>
                <a:lnTo>
                  <a:pt x="1754" y="38"/>
                </a:lnTo>
                <a:lnTo>
                  <a:pt x="1754" y="32"/>
                </a:lnTo>
                <a:lnTo>
                  <a:pt x="1752" y="26"/>
                </a:lnTo>
                <a:lnTo>
                  <a:pt x="1752" y="18"/>
                </a:lnTo>
                <a:lnTo>
                  <a:pt x="1754" y="11"/>
                </a:lnTo>
                <a:lnTo>
                  <a:pt x="1755" y="7"/>
                </a:lnTo>
                <a:lnTo>
                  <a:pt x="1755" y="2"/>
                </a:lnTo>
                <a:lnTo>
                  <a:pt x="1747" y="1"/>
                </a:lnTo>
                <a:lnTo>
                  <a:pt x="1738" y="1"/>
                </a:lnTo>
                <a:lnTo>
                  <a:pt x="1726" y="1"/>
                </a:lnTo>
                <a:lnTo>
                  <a:pt x="1715" y="4"/>
                </a:lnTo>
                <a:lnTo>
                  <a:pt x="1696" y="13"/>
                </a:lnTo>
                <a:lnTo>
                  <a:pt x="1675" y="23"/>
                </a:lnTo>
                <a:lnTo>
                  <a:pt x="1661" y="25"/>
                </a:lnTo>
                <a:lnTo>
                  <a:pt x="1647" y="23"/>
                </a:lnTo>
                <a:lnTo>
                  <a:pt x="1672" y="11"/>
                </a:lnTo>
                <a:lnTo>
                  <a:pt x="1697" y="2"/>
                </a:lnTo>
                <a:lnTo>
                  <a:pt x="1666" y="3"/>
                </a:lnTo>
                <a:lnTo>
                  <a:pt x="1638" y="15"/>
                </a:lnTo>
                <a:lnTo>
                  <a:pt x="1633" y="17"/>
                </a:lnTo>
                <a:lnTo>
                  <a:pt x="1627" y="18"/>
                </a:lnTo>
                <a:lnTo>
                  <a:pt x="1620" y="17"/>
                </a:lnTo>
                <a:lnTo>
                  <a:pt x="1615" y="13"/>
                </a:lnTo>
                <a:lnTo>
                  <a:pt x="1616" y="10"/>
                </a:lnTo>
                <a:lnTo>
                  <a:pt x="1623" y="9"/>
                </a:lnTo>
                <a:lnTo>
                  <a:pt x="1632" y="4"/>
                </a:lnTo>
                <a:lnTo>
                  <a:pt x="1641" y="1"/>
                </a:lnTo>
                <a:lnTo>
                  <a:pt x="1623" y="1"/>
                </a:lnTo>
                <a:lnTo>
                  <a:pt x="1606" y="3"/>
                </a:lnTo>
                <a:lnTo>
                  <a:pt x="1598" y="5"/>
                </a:lnTo>
                <a:lnTo>
                  <a:pt x="1590" y="5"/>
                </a:lnTo>
                <a:lnTo>
                  <a:pt x="1583" y="4"/>
                </a:lnTo>
                <a:lnTo>
                  <a:pt x="1583" y="1"/>
                </a:lnTo>
                <a:lnTo>
                  <a:pt x="1558" y="1"/>
                </a:lnTo>
                <a:lnTo>
                  <a:pt x="1533" y="1"/>
                </a:lnTo>
                <a:lnTo>
                  <a:pt x="1584" y="17"/>
                </a:lnTo>
                <a:lnTo>
                  <a:pt x="1635" y="28"/>
                </a:lnTo>
                <a:lnTo>
                  <a:pt x="1692" y="35"/>
                </a:lnTo>
                <a:lnTo>
                  <a:pt x="1748" y="40"/>
                </a:lnTo>
                <a:lnTo>
                  <a:pt x="1725" y="38"/>
                </a:lnTo>
                <a:lnTo>
                  <a:pt x="1748" y="40"/>
                </a:lnTo>
                <a:close/>
                <a:moveTo>
                  <a:pt x="1734" y="36"/>
                </a:moveTo>
                <a:lnTo>
                  <a:pt x="1725" y="37"/>
                </a:lnTo>
                <a:lnTo>
                  <a:pt x="1717" y="35"/>
                </a:lnTo>
                <a:lnTo>
                  <a:pt x="1723" y="32"/>
                </a:lnTo>
                <a:lnTo>
                  <a:pt x="1730" y="29"/>
                </a:lnTo>
                <a:lnTo>
                  <a:pt x="1733" y="29"/>
                </a:lnTo>
                <a:lnTo>
                  <a:pt x="1735" y="32"/>
                </a:lnTo>
                <a:lnTo>
                  <a:pt x="1735" y="34"/>
                </a:lnTo>
                <a:lnTo>
                  <a:pt x="1734" y="36"/>
                </a:lnTo>
                <a:lnTo>
                  <a:pt x="1734" y="36"/>
                </a:lnTo>
                <a:lnTo>
                  <a:pt x="1734" y="36"/>
                </a:lnTo>
                <a:close/>
                <a:moveTo>
                  <a:pt x="1727" y="12"/>
                </a:moveTo>
                <a:lnTo>
                  <a:pt x="1731" y="10"/>
                </a:lnTo>
                <a:lnTo>
                  <a:pt x="1734" y="11"/>
                </a:lnTo>
                <a:lnTo>
                  <a:pt x="1735" y="12"/>
                </a:lnTo>
                <a:lnTo>
                  <a:pt x="1734" y="13"/>
                </a:lnTo>
                <a:lnTo>
                  <a:pt x="1729" y="18"/>
                </a:lnTo>
                <a:lnTo>
                  <a:pt x="1722" y="20"/>
                </a:lnTo>
                <a:lnTo>
                  <a:pt x="1706" y="28"/>
                </a:lnTo>
                <a:lnTo>
                  <a:pt x="1689" y="29"/>
                </a:lnTo>
                <a:lnTo>
                  <a:pt x="1708" y="20"/>
                </a:lnTo>
                <a:lnTo>
                  <a:pt x="1727" y="12"/>
                </a:lnTo>
                <a:lnTo>
                  <a:pt x="1723" y="13"/>
                </a:lnTo>
                <a:lnTo>
                  <a:pt x="1727" y="12"/>
                </a:lnTo>
                <a:close/>
                <a:moveTo>
                  <a:pt x="812" y="669"/>
                </a:moveTo>
                <a:lnTo>
                  <a:pt x="811" y="669"/>
                </a:lnTo>
                <a:lnTo>
                  <a:pt x="810" y="669"/>
                </a:lnTo>
                <a:lnTo>
                  <a:pt x="811" y="669"/>
                </a:lnTo>
                <a:lnTo>
                  <a:pt x="812" y="669"/>
                </a:lnTo>
                <a:close/>
                <a:moveTo>
                  <a:pt x="503" y="456"/>
                </a:moveTo>
                <a:lnTo>
                  <a:pt x="503" y="456"/>
                </a:lnTo>
                <a:lnTo>
                  <a:pt x="503" y="456"/>
                </a:lnTo>
                <a:lnTo>
                  <a:pt x="501" y="457"/>
                </a:lnTo>
                <a:lnTo>
                  <a:pt x="499" y="457"/>
                </a:lnTo>
                <a:lnTo>
                  <a:pt x="499" y="457"/>
                </a:lnTo>
                <a:lnTo>
                  <a:pt x="501" y="457"/>
                </a:lnTo>
                <a:lnTo>
                  <a:pt x="502" y="456"/>
                </a:lnTo>
                <a:lnTo>
                  <a:pt x="503" y="456"/>
                </a:lnTo>
                <a:close/>
                <a:moveTo>
                  <a:pt x="559" y="519"/>
                </a:moveTo>
                <a:lnTo>
                  <a:pt x="562" y="522"/>
                </a:lnTo>
                <a:lnTo>
                  <a:pt x="564" y="522"/>
                </a:lnTo>
                <a:lnTo>
                  <a:pt x="560" y="518"/>
                </a:lnTo>
                <a:lnTo>
                  <a:pt x="553" y="516"/>
                </a:lnTo>
                <a:lnTo>
                  <a:pt x="555" y="518"/>
                </a:lnTo>
                <a:lnTo>
                  <a:pt x="559" y="519"/>
                </a:lnTo>
                <a:lnTo>
                  <a:pt x="557" y="519"/>
                </a:lnTo>
                <a:lnTo>
                  <a:pt x="559" y="519"/>
                </a:lnTo>
                <a:close/>
                <a:moveTo>
                  <a:pt x="2090" y="690"/>
                </a:moveTo>
                <a:lnTo>
                  <a:pt x="2052" y="704"/>
                </a:lnTo>
                <a:lnTo>
                  <a:pt x="2014" y="717"/>
                </a:lnTo>
                <a:lnTo>
                  <a:pt x="2017" y="717"/>
                </a:lnTo>
                <a:lnTo>
                  <a:pt x="2020" y="717"/>
                </a:lnTo>
                <a:lnTo>
                  <a:pt x="2015" y="717"/>
                </a:lnTo>
                <a:lnTo>
                  <a:pt x="2012" y="718"/>
                </a:lnTo>
                <a:lnTo>
                  <a:pt x="2001" y="722"/>
                </a:lnTo>
                <a:lnTo>
                  <a:pt x="1990" y="726"/>
                </a:lnTo>
                <a:lnTo>
                  <a:pt x="1972" y="733"/>
                </a:lnTo>
                <a:lnTo>
                  <a:pt x="1953" y="741"/>
                </a:lnTo>
                <a:lnTo>
                  <a:pt x="1915" y="756"/>
                </a:lnTo>
                <a:lnTo>
                  <a:pt x="1878" y="771"/>
                </a:lnTo>
                <a:lnTo>
                  <a:pt x="1839" y="787"/>
                </a:lnTo>
                <a:lnTo>
                  <a:pt x="1800" y="801"/>
                </a:lnTo>
                <a:lnTo>
                  <a:pt x="1785" y="807"/>
                </a:lnTo>
                <a:lnTo>
                  <a:pt x="1770" y="812"/>
                </a:lnTo>
                <a:lnTo>
                  <a:pt x="1756" y="812"/>
                </a:lnTo>
                <a:lnTo>
                  <a:pt x="1743" y="808"/>
                </a:lnTo>
                <a:lnTo>
                  <a:pt x="1806" y="785"/>
                </a:lnTo>
                <a:lnTo>
                  <a:pt x="1869" y="760"/>
                </a:lnTo>
                <a:lnTo>
                  <a:pt x="1899" y="749"/>
                </a:lnTo>
                <a:lnTo>
                  <a:pt x="1930" y="738"/>
                </a:lnTo>
                <a:lnTo>
                  <a:pt x="1963" y="726"/>
                </a:lnTo>
                <a:lnTo>
                  <a:pt x="1994" y="713"/>
                </a:lnTo>
                <a:lnTo>
                  <a:pt x="1989" y="713"/>
                </a:lnTo>
                <a:lnTo>
                  <a:pt x="1986" y="712"/>
                </a:lnTo>
                <a:lnTo>
                  <a:pt x="1999" y="713"/>
                </a:lnTo>
                <a:lnTo>
                  <a:pt x="2012" y="707"/>
                </a:lnTo>
                <a:lnTo>
                  <a:pt x="2027" y="702"/>
                </a:lnTo>
                <a:lnTo>
                  <a:pt x="2042" y="698"/>
                </a:lnTo>
                <a:lnTo>
                  <a:pt x="2070" y="689"/>
                </a:lnTo>
                <a:lnTo>
                  <a:pt x="2098" y="681"/>
                </a:lnTo>
                <a:lnTo>
                  <a:pt x="2163" y="664"/>
                </a:lnTo>
                <a:lnTo>
                  <a:pt x="2229" y="652"/>
                </a:lnTo>
                <a:lnTo>
                  <a:pt x="2213" y="658"/>
                </a:lnTo>
                <a:lnTo>
                  <a:pt x="2196" y="661"/>
                </a:lnTo>
                <a:lnTo>
                  <a:pt x="2179" y="665"/>
                </a:lnTo>
                <a:lnTo>
                  <a:pt x="2162" y="668"/>
                </a:lnTo>
                <a:lnTo>
                  <a:pt x="2146" y="673"/>
                </a:lnTo>
                <a:lnTo>
                  <a:pt x="2130" y="677"/>
                </a:lnTo>
                <a:lnTo>
                  <a:pt x="2121" y="680"/>
                </a:lnTo>
                <a:lnTo>
                  <a:pt x="2113" y="682"/>
                </a:lnTo>
                <a:lnTo>
                  <a:pt x="2110" y="683"/>
                </a:lnTo>
                <a:lnTo>
                  <a:pt x="2106" y="685"/>
                </a:lnTo>
                <a:lnTo>
                  <a:pt x="2106" y="685"/>
                </a:lnTo>
                <a:lnTo>
                  <a:pt x="2105" y="687"/>
                </a:lnTo>
                <a:lnTo>
                  <a:pt x="2105" y="685"/>
                </a:lnTo>
                <a:lnTo>
                  <a:pt x="2097" y="688"/>
                </a:lnTo>
                <a:lnTo>
                  <a:pt x="2090" y="690"/>
                </a:lnTo>
                <a:close/>
                <a:moveTo>
                  <a:pt x="2023" y="717"/>
                </a:moveTo>
                <a:lnTo>
                  <a:pt x="2030" y="717"/>
                </a:lnTo>
                <a:lnTo>
                  <a:pt x="2038" y="715"/>
                </a:lnTo>
                <a:lnTo>
                  <a:pt x="2052" y="710"/>
                </a:lnTo>
                <a:lnTo>
                  <a:pt x="2065" y="706"/>
                </a:lnTo>
                <a:lnTo>
                  <a:pt x="2078" y="701"/>
                </a:lnTo>
                <a:lnTo>
                  <a:pt x="2089" y="697"/>
                </a:lnTo>
                <a:lnTo>
                  <a:pt x="2095" y="696"/>
                </a:lnTo>
                <a:lnTo>
                  <a:pt x="2101" y="693"/>
                </a:lnTo>
                <a:lnTo>
                  <a:pt x="2104" y="692"/>
                </a:lnTo>
                <a:lnTo>
                  <a:pt x="2105" y="691"/>
                </a:lnTo>
                <a:lnTo>
                  <a:pt x="2106" y="691"/>
                </a:lnTo>
                <a:lnTo>
                  <a:pt x="2106" y="692"/>
                </a:lnTo>
                <a:lnTo>
                  <a:pt x="2112" y="689"/>
                </a:lnTo>
                <a:lnTo>
                  <a:pt x="2106" y="692"/>
                </a:lnTo>
                <a:lnTo>
                  <a:pt x="2125" y="685"/>
                </a:lnTo>
                <a:lnTo>
                  <a:pt x="2143" y="680"/>
                </a:lnTo>
                <a:lnTo>
                  <a:pt x="2158" y="675"/>
                </a:lnTo>
                <a:lnTo>
                  <a:pt x="2174" y="673"/>
                </a:lnTo>
                <a:lnTo>
                  <a:pt x="2152" y="682"/>
                </a:lnTo>
                <a:lnTo>
                  <a:pt x="2130" y="689"/>
                </a:lnTo>
                <a:lnTo>
                  <a:pt x="2120" y="692"/>
                </a:lnTo>
                <a:lnTo>
                  <a:pt x="2110" y="696"/>
                </a:lnTo>
                <a:lnTo>
                  <a:pt x="2105" y="698"/>
                </a:lnTo>
                <a:lnTo>
                  <a:pt x="2101" y="700"/>
                </a:lnTo>
                <a:lnTo>
                  <a:pt x="2097" y="704"/>
                </a:lnTo>
                <a:lnTo>
                  <a:pt x="2095" y="706"/>
                </a:lnTo>
                <a:lnTo>
                  <a:pt x="2098" y="704"/>
                </a:lnTo>
                <a:lnTo>
                  <a:pt x="2101" y="700"/>
                </a:lnTo>
                <a:lnTo>
                  <a:pt x="2081" y="706"/>
                </a:lnTo>
                <a:lnTo>
                  <a:pt x="2062" y="713"/>
                </a:lnTo>
                <a:lnTo>
                  <a:pt x="2042" y="721"/>
                </a:lnTo>
                <a:lnTo>
                  <a:pt x="2021" y="729"/>
                </a:lnTo>
                <a:lnTo>
                  <a:pt x="1985" y="744"/>
                </a:lnTo>
                <a:lnTo>
                  <a:pt x="1948" y="762"/>
                </a:lnTo>
                <a:lnTo>
                  <a:pt x="1910" y="779"/>
                </a:lnTo>
                <a:lnTo>
                  <a:pt x="1870" y="795"/>
                </a:lnTo>
                <a:lnTo>
                  <a:pt x="1850" y="804"/>
                </a:lnTo>
                <a:lnTo>
                  <a:pt x="1830" y="810"/>
                </a:lnTo>
                <a:lnTo>
                  <a:pt x="1813" y="814"/>
                </a:lnTo>
                <a:lnTo>
                  <a:pt x="1795" y="815"/>
                </a:lnTo>
                <a:lnTo>
                  <a:pt x="1913" y="766"/>
                </a:lnTo>
                <a:lnTo>
                  <a:pt x="2031" y="718"/>
                </a:lnTo>
                <a:lnTo>
                  <a:pt x="2027" y="717"/>
                </a:lnTo>
                <a:lnTo>
                  <a:pt x="2023" y="717"/>
                </a:lnTo>
                <a:close/>
                <a:moveTo>
                  <a:pt x="2093" y="693"/>
                </a:moveTo>
                <a:lnTo>
                  <a:pt x="2093" y="692"/>
                </a:lnTo>
                <a:lnTo>
                  <a:pt x="2093" y="692"/>
                </a:lnTo>
                <a:lnTo>
                  <a:pt x="2093" y="692"/>
                </a:lnTo>
                <a:lnTo>
                  <a:pt x="2093" y="693"/>
                </a:lnTo>
                <a:close/>
                <a:moveTo>
                  <a:pt x="858" y="955"/>
                </a:moveTo>
                <a:lnTo>
                  <a:pt x="901" y="965"/>
                </a:lnTo>
                <a:lnTo>
                  <a:pt x="946" y="973"/>
                </a:lnTo>
                <a:lnTo>
                  <a:pt x="987" y="984"/>
                </a:lnTo>
                <a:lnTo>
                  <a:pt x="1027" y="999"/>
                </a:lnTo>
                <a:lnTo>
                  <a:pt x="1099" y="1029"/>
                </a:lnTo>
                <a:lnTo>
                  <a:pt x="1152" y="1081"/>
                </a:lnTo>
                <a:lnTo>
                  <a:pt x="1157" y="1101"/>
                </a:lnTo>
                <a:lnTo>
                  <a:pt x="1161" y="1123"/>
                </a:lnTo>
                <a:lnTo>
                  <a:pt x="1163" y="1134"/>
                </a:lnTo>
                <a:lnTo>
                  <a:pt x="1165" y="1147"/>
                </a:lnTo>
                <a:lnTo>
                  <a:pt x="1166" y="1153"/>
                </a:lnTo>
                <a:lnTo>
                  <a:pt x="1169" y="1158"/>
                </a:lnTo>
                <a:lnTo>
                  <a:pt x="1177" y="1158"/>
                </a:lnTo>
                <a:lnTo>
                  <a:pt x="1183" y="1158"/>
                </a:lnTo>
                <a:lnTo>
                  <a:pt x="1179" y="1137"/>
                </a:lnTo>
                <a:lnTo>
                  <a:pt x="1175" y="1116"/>
                </a:lnTo>
                <a:lnTo>
                  <a:pt x="1172" y="1098"/>
                </a:lnTo>
                <a:lnTo>
                  <a:pt x="1166" y="1081"/>
                </a:lnTo>
                <a:lnTo>
                  <a:pt x="1148" y="1053"/>
                </a:lnTo>
                <a:lnTo>
                  <a:pt x="1121" y="1031"/>
                </a:lnTo>
                <a:lnTo>
                  <a:pt x="1087" y="1013"/>
                </a:lnTo>
                <a:lnTo>
                  <a:pt x="1051" y="998"/>
                </a:lnTo>
                <a:lnTo>
                  <a:pt x="1014" y="984"/>
                </a:lnTo>
                <a:lnTo>
                  <a:pt x="976" y="973"/>
                </a:lnTo>
                <a:lnTo>
                  <a:pt x="930" y="962"/>
                </a:lnTo>
                <a:lnTo>
                  <a:pt x="882" y="954"/>
                </a:lnTo>
                <a:lnTo>
                  <a:pt x="880" y="953"/>
                </a:lnTo>
                <a:lnTo>
                  <a:pt x="875" y="951"/>
                </a:lnTo>
                <a:lnTo>
                  <a:pt x="869" y="950"/>
                </a:lnTo>
                <a:lnTo>
                  <a:pt x="864" y="949"/>
                </a:lnTo>
                <a:lnTo>
                  <a:pt x="860" y="949"/>
                </a:lnTo>
                <a:lnTo>
                  <a:pt x="857" y="950"/>
                </a:lnTo>
                <a:lnTo>
                  <a:pt x="859" y="949"/>
                </a:lnTo>
                <a:lnTo>
                  <a:pt x="861" y="948"/>
                </a:lnTo>
                <a:lnTo>
                  <a:pt x="853" y="946"/>
                </a:lnTo>
                <a:lnTo>
                  <a:pt x="845" y="943"/>
                </a:lnTo>
                <a:lnTo>
                  <a:pt x="840" y="942"/>
                </a:lnTo>
                <a:lnTo>
                  <a:pt x="835" y="940"/>
                </a:lnTo>
                <a:lnTo>
                  <a:pt x="840" y="939"/>
                </a:lnTo>
                <a:lnTo>
                  <a:pt x="845" y="939"/>
                </a:lnTo>
                <a:lnTo>
                  <a:pt x="852" y="941"/>
                </a:lnTo>
                <a:lnTo>
                  <a:pt x="860" y="945"/>
                </a:lnTo>
                <a:lnTo>
                  <a:pt x="868" y="947"/>
                </a:lnTo>
                <a:lnTo>
                  <a:pt x="877" y="948"/>
                </a:lnTo>
                <a:lnTo>
                  <a:pt x="881" y="949"/>
                </a:lnTo>
                <a:lnTo>
                  <a:pt x="884" y="949"/>
                </a:lnTo>
                <a:lnTo>
                  <a:pt x="887" y="950"/>
                </a:lnTo>
                <a:lnTo>
                  <a:pt x="889" y="948"/>
                </a:lnTo>
                <a:lnTo>
                  <a:pt x="889" y="949"/>
                </a:lnTo>
                <a:lnTo>
                  <a:pt x="889" y="950"/>
                </a:lnTo>
                <a:lnTo>
                  <a:pt x="891" y="951"/>
                </a:lnTo>
                <a:lnTo>
                  <a:pt x="894" y="951"/>
                </a:lnTo>
                <a:lnTo>
                  <a:pt x="899" y="953"/>
                </a:lnTo>
                <a:lnTo>
                  <a:pt x="905" y="953"/>
                </a:lnTo>
                <a:lnTo>
                  <a:pt x="916" y="956"/>
                </a:lnTo>
                <a:lnTo>
                  <a:pt x="928" y="958"/>
                </a:lnTo>
                <a:lnTo>
                  <a:pt x="952" y="963"/>
                </a:lnTo>
                <a:lnTo>
                  <a:pt x="976" y="967"/>
                </a:lnTo>
                <a:lnTo>
                  <a:pt x="1021" y="979"/>
                </a:lnTo>
                <a:lnTo>
                  <a:pt x="1065" y="992"/>
                </a:lnTo>
                <a:lnTo>
                  <a:pt x="1132" y="1023"/>
                </a:lnTo>
                <a:lnTo>
                  <a:pt x="1185" y="1072"/>
                </a:lnTo>
                <a:lnTo>
                  <a:pt x="1193" y="1095"/>
                </a:lnTo>
                <a:lnTo>
                  <a:pt x="1195" y="1119"/>
                </a:lnTo>
                <a:lnTo>
                  <a:pt x="1195" y="1132"/>
                </a:lnTo>
                <a:lnTo>
                  <a:pt x="1195" y="1146"/>
                </a:lnTo>
                <a:lnTo>
                  <a:pt x="1195" y="1153"/>
                </a:lnTo>
                <a:lnTo>
                  <a:pt x="1195" y="1158"/>
                </a:lnTo>
                <a:lnTo>
                  <a:pt x="1203" y="1158"/>
                </a:lnTo>
                <a:lnTo>
                  <a:pt x="1211" y="1158"/>
                </a:lnTo>
                <a:lnTo>
                  <a:pt x="1208" y="1119"/>
                </a:lnTo>
                <a:lnTo>
                  <a:pt x="1202" y="1081"/>
                </a:lnTo>
                <a:lnTo>
                  <a:pt x="1185" y="1054"/>
                </a:lnTo>
                <a:lnTo>
                  <a:pt x="1161" y="1032"/>
                </a:lnTo>
                <a:lnTo>
                  <a:pt x="1091" y="996"/>
                </a:lnTo>
                <a:lnTo>
                  <a:pt x="1017" y="970"/>
                </a:lnTo>
                <a:lnTo>
                  <a:pt x="1038" y="972"/>
                </a:lnTo>
                <a:lnTo>
                  <a:pt x="1058" y="978"/>
                </a:lnTo>
                <a:lnTo>
                  <a:pt x="1080" y="983"/>
                </a:lnTo>
                <a:lnTo>
                  <a:pt x="1100" y="990"/>
                </a:lnTo>
                <a:lnTo>
                  <a:pt x="1138" y="1004"/>
                </a:lnTo>
                <a:lnTo>
                  <a:pt x="1173" y="1024"/>
                </a:lnTo>
                <a:lnTo>
                  <a:pt x="1197" y="1047"/>
                </a:lnTo>
                <a:lnTo>
                  <a:pt x="1215" y="1074"/>
                </a:lnTo>
                <a:lnTo>
                  <a:pt x="1224" y="1115"/>
                </a:lnTo>
                <a:lnTo>
                  <a:pt x="1224" y="1158"/>
                </a:lnTo>
                <a:lnTo>
                  <a:pt x="1231" y="1158"/>
                </a:lnTo>
                <a:lnTo>
                  <a:pt x="1238" y="1158"/>
                </a:lnTo>
                <a:lnTo>
                  <a:pt x="1238" y="1134"/>
                </a:lnTo>
                <a:lnTo>
                  <a:pt x="1239" y="1111"/>
                </a:lnTo>
                <a:lnTo>
                  <a:pt x="1236" y="1092"/>
                </a:lnTo>
                <a:lnTo>
                  <a:pt x="1230" y="1076"/>
                </a:lnTo>
                <a:lnTo>
                  <a:pt x="1208" y="1044"/>
                </a:lnTo>
                <a:lnTo>
                  <a:pt x="1180" y="1017"/>
                </a:lnTo>
                <a:lnTo>
                  <a:pt x="1219" y="1037"/>
                </a:lnTo>
                <a:lnTo>
                  <a:pt x="1246" y="1070"/>
                </a:lnTo>
                <a:lnTo>
                  <a:pt x="1254" y="1090"/>
                </a:lnTo>
                <a:lnTo>
                  <a:pt x="1256" y="1111"/>
                </a:lnTo>
                <a:lnTo>
                  <a:pt x="1253" y="1134"/>
                </a:lnTo>
                <a:lnTo>
                  <a:pt x="1247" y="1158"/>
                </a:lnTo>
                <a:lnTo>
                  <a:pt x="1252" y="1158"/>
                </a:lnTo>
                <a:lnTo>
                  <a:pt x="1256" y="1158"/>
                </a:lnTo>
                <a:lnTo>
                  <a:pt x="1261" y="1156"/>
                </a:lnTo>
                <a:lnTo>
                  <a:pt x="1262" y="1152"/>
                </a:lnTo>
                <a:lnTo>
                  <a:pt x="1263" y="1142"/>
                </a:lnTo>
                <a:lnTo>
                  <a:pt x="1265" y="1133"/>
                </a:lnTo>
                <a:lnTo>
                  <a:pt x="1268" y="1114"/>
                </a:lnTo>
                <a:lnTo>
                  <a:pt x="1268" y="1095"/>
                </a:lnTo>
                <a:lnTo>
                  <a:pt x="1265" y="1087"/>
                </a:lnTo>
                <a:lnTo>
                  <a:pt x="1263" y="1078"/>
                </a:lnTo>
                <a:lnTo>
                  <a:pt x="1260" y="1072"/>
                </a:lnTo>
                <a:lnTo>
                  <a:pt x="1263" y="1070"/>
                </a:lnTo>
                <a:lnTo>
                  <a:pt x="1265" y="1073"/>
                </a:lnTo>
                <a:lnTo>
                  <a:pt x="1268" y="1076"/>
                </a:lnTo>
                <a:lnTo>
                  <a:pt x="1272" y="1086"/>
                </a:lnTo>
                <a:lnTo>
                  <a:pt x="1274" y="1094"/>
                </a:lnTo>
                <a:lnTo>
                  <a:pt x="1277" y="1111"/>
                </a:lnTo>
                <a:lnTo>
                  <a:pt x="1277" y="1128"/>
                </a:lnTo>
                <a:lnTo>
                  <a:pt x="1276" y="1136"/>
                </a:lnTo>
                <a:lnTo>
                  <a:pt x="1274" y="1145"/>
                </a:lnTo>
                <a:lnTo>
                  <a:pt x="1273" y="1149"/>
                </a:lnTo>
                <a:lnTo>
                  <a:pt x="1272" y="1153"/>
                </a:lnTo>
                <a:lnTo>
                  <a:pt x="1272" y="1156"/>
                </a:lnTo>
                <a:lnTo>
                  <a:pt x="1274" y="1158"/>
                </a:lnTo>
                <a:lnTo>
                  <a:pt x="1279" y="1158"/>
                </a:lnTo>
                <a:lnTo>
                  <a:pt x="1284" y="1158"/>
                </a:lnTo>
                <a:lnTo>
                  <a:pt x="1287" y="1156"/>
                </a:lnTo>
                <a:lnTo>
                  <a:pt x="1287" y="1152"/>
                </a:lnTo>
                <a:lnTo>
                  <a:pt x="1288" y="1142"/>
                </a:lnTo>
                <a:lnTo>
                  <a:pt x="1288" y="1132"/>
                </a:lnTo>
                <a:lnTo>
                  <a:pt x="1288" y="1112"/>
                </a:lnTo>
                <a:lnTo>
                  <a:pt x="1289" y="1090"/>
                </a:lnTo>
                <a:lnTo>
                  <a:pt x="1298" y="1109"/>
                </a:lnTo>
                <a:lnTo>
                  <a:pt x="1305" y="1130"/>
                </a:lnTo>
                <a:lnTo>
                  <a:pt x="1306" y="1140"/>
                </a:lnTo>
                <a:lnTo>
                  <a:pt x="1307" y="1149"/>
                </a:lnTo>
                <a:lnTo>
                  <a:pt x="1309" y="1153"/>
                </a:lnTo>
                <a:lnTo>
                  <a:pt x="1309" y="1155"/>
                </a:lnTo>
                <a:lnTo>
                  <a:pt x="1309" y="1158"/>
                </a:lnTo>
                <a:lnTo>
                  <a:pt x="1312" y="1158"/>
                </a:lnTo>
                <a:lnTo>
                  <a:pt x="1317" y="1158"/>
                </a:lnTo>
                <a:lnTo>
                  <a:pt x="1322" y="1158"/>
                </a:lnTo>
                <a:lnTo>
                  <a:pt x="1314" y="1119"/>
                </a:lnTo>
                <a:lnTo>
                  <a:pt x="1298" y="1081"/>
                </a:lnTo>
                <a:lnTo>
                  <a:pt x="1278" y="1056"/>
                </a:lnTo>
                <a:lnTo>
                  <a:pt x="1254" y="1037"/>
                </a:lnTo>
                <a:lnTo>
                  <a:pt x="1177" y="1000"/>
                </a:lnTo>
                <a:lnTo>
                  <a:pt x="1095" y="976"/>
                </a:lnTo>
                <a:lnTo>
                  <a:pt x="1103" y="976"/>
                </a:lnTo>
                <a:lnTo>
                  <a:pt x="1111" y="979"/>
                </a:lnTo>
                <a:lnTo>
                  <a:pt x="1121" y="981"/>
                </a:lnTo>
                <a:lnTo>
                  <a:pt x="1132" y="982"/>
                </a:lnTo>
                <a:lnTo>
                  <a:pt x="1150" y="987"/>
                </a:lnTo>
                <a:lnTo>
                  <a:pt x="1169" y="991"/>
                </a:lnTo>
                <a:lnTo>
                  <a:pt x="1204" y="1000"/>
                </a:lnTo>
                <a:lnTo>
                  <a:pt x="1238" y="1013"/>
                </a:lnTo>
                <a:lnTo>
                  <a:pt x="1287" y="1044"/>
                </a:lnTo>
                <a:lnTo>
                  <a:pt x="1319" y="1089"/>
                </a:lnTo>
                <a:lnTo>
                  <a:pt x="1325" y="1108"/>
                </a:lnTo>
                <a:lnTo>
                  <a:pt x="1329" y="1128"/>
                </a:lnTo>
                <a:lnTo>
                  <a:pt x="1331" y="1139"/>
                </a:lnTo>
                <a:lnTo>
                  <a:pt x="1335" y="1150"/>
                </a:lnTo>
                <a:lnTo>
                  <a:pt x="1335" y="1153"/>
                </a:lnTo>
                <a:lnTo>
                  <a:pt x="1336" y="1155"/>
                </a:lnTo>
                <a:lnTo>
                  <a:pt x="1337" y="1157"/>
                </a:lnTo>
                <a:lnTo>
                  <a:pt x="1339" y="1158"/>
                </a:lnTo>
                <a:lnTo>
                  <a:pt x="1344" y="1158"/>
                </a:lnTo>
                <a:lnTo>
                  <a:pt x="1350" y="1158"/>
                </a:lnTo>
                <a:lnTo>
                  <a:pt x="1343" y="1121"/>
                </a:lnTo>
                <a:lnTo>
                  <a:pt x="1332" y="1086"/>
                </a:lnTo>
                <a:lnTo>
                  <a:pt x="1318" y="1061"/>
                </a:lnTo>
                <a:lnTo>
                  <a:pt x="1298" y="1039"/>
                </a:lnTo>
                <a:lnTo>
                  <a:pt x="1249" y="1008"/>
                </a:lnTo>
                <a:lnTo>
                  <a:pt x="1194" y="990"/>
                </a:lnTo>
                <a:lnTo>
                  <a:pt x="1172" y="984"/>
                </a:lnTo>
                <a:lnTo>
                  <a:pt x="1150" y="980"/>
                </a:lnTo>
                <a:lnTo>
                  <a:pt x="1140" y="978"/>
                </a:lnTo>
                <a:lnTo>
                  <a:pt x="1129" y="975"/>
                </a:lnTo>
                <a:lnTo>
                  <a:pt x="1120" y="973"/>
                </a:lnTo>
                <a:lnTo>
                  <a:pt x="1111" y="970"/>
                </a:lnTo>
                <a:lnTo>
                  <a:pt x="1185" y="978"/>
                </a:lnTo>
                <a:lnTo>
                  <a:pt x="1255" y="998"/>
                </a:lnTo>
                <a:lnTo>
                  <a:pt x="1309" y="1032"/>
                </a:lnTo>
                <a:lnTo>
                  <a:pt x="1347" y="1084"/>
                </a:lnTo>
                <a:lnTo>
                  <a:pt x="1354" y="1101"/>
                </a:lnTo>
                <a:lnTo>
                  <a:pt x="1360" y="1119"/>
                </a:lnTo>
                <a:lnTo>
                  <a:pt x="1361" y="1128"/>
                </a:lnTo>
                <a:lnTo>
                  <a:pt x="1363" y="1138"/>
                </a:lnTo>
                <a:lnTo>
                  <a:pt x="1363" y="1149"/>
                </a:lnTo>
                <a:lnTo>
                  <a:pt x="1367" y="1158"/>
                </a:lnTo>
                <a:lnTo>
                  <a:pt x="1377" y="1158"/>
                </a:lnTo>
                <a:lnTo>
                  <a:pt x="1386" y="1158"/>
                </a:lnTo>
                <a:lnTo>
                  <a:pt x="1392" y="1158"/>
                </a:lnTo>
                <a:lnTo>
                  <a:pt x="1397" y="1158"/>
                </a:lnTo>
                <a:lnTo>
                  <a:pt x="1399" y="1154"/>
                </a:lnTo>
                <a:lnTo>
                  <a:pt x="1399" y="1148"/>
                </a:lnTo>
                <a:lnTo>
                  <a:pt x="1397" y="1128"/>
                </a:lnTo>
                <a:lnTo>
                  <a:pt x="1394" y="1106"/>
                </a:lnTo>
                <a:lnTo>
                  <a:pt x="1378" y="1072"/>
                </a:lnTo>
                <a:lnTo>
                  <a:pt x="1355" y="1041"/>
                </a:lnTo>
                <a:lnTo>
                  <a:pt x="1347" y="1033"/>
                </a:lnTo>
                <a:lnTo>
                  <a:pt x="1339" y="1025"/>
                </a:lnTo>
                <a:lnTo>
                  <a:pt x="1334" y="1020"/>
                </a:lnTo>
                <a:lnTo>
                  <a:pt x="1336" y="1016"/>
                </a:lnTo>
                <a:lnTo>
                  <a:pt x="1342" y="1020"/>
                </a:lnTo>
                <a:lnTo>
                  <a:pt x="1346" y="1024"/>
                </a:lnTo>
                <a:lnTo>
                  <a:pt x="1353" y="1031"/>
                </a:lnTo>
                <a:lnTo>
                  <a:pt x="1360" y="1038"/>
                </a:lnTo>
                <a:lnTo>
                  <a:pt x="1375" y="1055"/>
                </a:lnTo>
                <a:lnTo>
                  <a:pt x="1388" y="1072"/>
                </a:lnTo>
                <a:lnTo>
                  <a:pt x="1403" y="1090"/>
                </a:lnTo>
                <a:lnTo>
                  <a:pt x="1412" y="1111"/>
                </a:lnTo>
                <a:lnTo>
                  <a:pt x="1412" y="1122"/>
                </a:lnTo>
                <a:lnTo>
                  <a:pt x="1411" y="1133"/>
                </a:lnTo>
                <a:lnTo>
                  <a:pt x="1409" y="1144"/>
                </a:lnTo>
                <a:lnTo>
                  <a:pt x="1408" y="1155"/>
                </a:lnTo>
                <a:lnTo>
                  <a:pt x="1408" y="1156"/>
                </a:lnTo>
                <a:lnTo>
                  <a:pt x="1408" y="1158"/>
                </a:lnTo>
                <a:lnTo>
                  <a:pt x="1411" y="1158"/>
                </a:lnTo>
                <a:lnTo>
                  <a:pt x="1416" y="1158"/>
                </a:lnTo>
                <a:lnTo>
                  <a:pt x="1421" y="1158"/>
                </a:lnTo>
                <a:lnTo>
                  <a:pt x="1426" y="1156"/>
                </a:lnTo>
                <a:lnTo>
                  <a:pt x="1427" y="1152"/>
                </a:lnTo>
                <a:lnTo>
                  <a:pt x="1428" y="1146"/>
                </a:lnTo>
                <a:lnTo>
                  <a:pt x="1430" y="1139"/>
                </a:lnTo>
                <a:lnTo>
                  <a:pt x="1433" y="1133"/>
                </a:lnTo>
                <a:lnTo>
                  <a:pt x="1437" y="1145"/>
                </a:lnTo>
                <a:lnTo>
                  <a:pt x="1439" y="1158"/>
                </a:lnTo>
                <a:lnTo>
                  <a:pt x="1447" y="1158"/>
                </a:lnTo>
                <a:lnTo>
                  <a:pt x="1457" y="1158"/>
                </a:lnTo>
                <a:lnTo>
                  <a:pt x="1454" y="1142"/>
                </a:lnTo>
                <a:lnTo>
                  <a:pt x="1449" y="1128"/>
                </a:lnTo>
                <a:lnTo>
                  <a:pt x="1462" y="1137"/>
                </a:lnTo>
                <a:lnTo>
                  <a:pt x="1469" y="1150"/>
                </a:lnTo>
                <a:lnTo>
                  <a:pt x="1469" y="1154"/>
                </a:lnTo>
                <a:lnTo>
                  <a:pt x="1470" y="1156"/>
                </a:lnTo>
                <a:lnTo>
                  <a:pt x="1474" y="1158"/>
                </a:lnTo>
                <a:lnTo>
                  <a:pt x="1479" y="1158"/>
                </a:lnTo>
                <a:lnTo>
                  <a:pt x="1491" y="1158"/>
                </a:lnTo>
                <a:lnTo>
                  <a:pt x="1503" y="1158"/>
                </a:lnTo>
                <a:lnTo>
                  <a:pt x="1499" y="1153"/>
                </a:lnTo>
                <a:lnTo>
                  <a:pt x="1492" y="1150"/>
                </a:lnTo>
                <a:lnTo>
                  <a:pt x="1484" y="1146"/>
                </a:lnTo>
                <a:lnTo>
                  <a:pt x="1477" y="1139"/>
                </a:lnTo>
                <a:lnTo>
                  <a:pt x="1499" y="1146"/>
                </a:lnTo>
                <a:lnTo>
                  <a:pt x="1519" y="1154"/>
                </a:lnTo>
                <a:lnTo>
                  <a:pt x="1528" y="1156"/>
                </a:lnTo>
                <a:lnTo>
                  <a:pt x="1538" y="1158"/>
                </a:lnTo>
                <a:lnTo>
                  <a:pt x="1550" y="1158"/>
                </a:lnTo>
                <a:lnTo>
                  <a:pt x="1560" y="1157"/>
                </a:lnTo>
                <a:lnTo>
                  <a:pt x="1544" y="1150"/>
                </a:lnTo>
                <a:lnTo>
                  <a:pt x="1524" y="1145"/>
                </a:lnTo>
                <a:lnTo>
                  <a:pt x="1533" y="1141"/>
                </a:lnTo>
                <a:lnTo>
                  <a:pt x="1542" y="1139"/>
                </a:lnTo>
                <a:lnTo>
                  <a:pt x="1541" y="1140"/>
                </a:lnTo>
                <a:lnTo>
                  <a:pt x="1540" y="1140"/>
                </a:lnTo>
                <a:lnTo>
                  <a:pt x="1540" y="1140"/>
                </a:lnTo>
                <a:lnTo>
                  <a:pt x="1540" y="1140"/>
                </a:lnTo>
                <a:lnTo>
                  <a:pt x="1538" y="1140"/>
                </a:lnTo>
                <a:lnTo>
                  <a:pt x="1540" y="1140"/>
                </a:lnTo>
                <a:lnTo>
                  <a:pt x="1538" y="1140"/>
                </a:lnTo>
                <a:lnTo>
                  <a:pt x="1540" y="1140"/>
                </a:lnTo>
                <a:lnTo>
                  <a:pt x="1540" y="1140"/>
                </a:lnTo>
                <a:lnTo>
                  <a:pt x="1537" y="1141"/>
                </a:lnTo>
                <a:lnTo>
                  <a:pt x="1535" y="1142"/>
                </a:lnTo>
                <a:lnTo>
                  <a:pt x="1534" y="1146"/>
                </a:lnTo>
                <a:lnTo>
                  <a:pt x="1538" y="1148"/>
                </a:lnTo>
                <a:lnTo>
                  <a:pt x="1550" y="1152"/>
                </a:lnTo>
                <a:lnTo>
                  <a:pt x="1561" y="1153"/>
                </a:lnTo>
                <a:lnTo>
                  <a:pt x="1575" y="1147"/>
                </a:lnTo>
                <a:lnTo>
                  <a:pt x="1589" y="1139"/>
                </a:lnTo>
                <a:lnTo>
                  <a:pt x="1605" y="1132"/>
                </a:lnTo>
                <a:lnTo>
                  <a:pt x="1620" y="1125"/>
                </a:lnTo>
                <a:lnTo>
                  <a:pt x="1653" y="1114"/>
                </a:lnTo>
                <a:lnTo>
                  <a:pt x="1685" y="1104"/>
                </a:lnTo>
                <a:lnTo>
                  <a:pt x="1715" y="1094"/>
                </a:lnTo>
                <a:lnTo>
                  <a:pt x="1746" y="1090"/>
                </a:lnTo>
                <a:lnTo>
                  <a:pt x="1708" y="1099"/>
                </a:lnTo>
                <a:lnTo>
                  <a:pt x="1672" y="1111"/>
                </a:lnTo>
                <a:lnTo>
                  <a:pt x="1638" y="1123"/>
                </a:lnTo>
                <a:lnTo>
                  <a:pt x="1603" y="1138"/>
                </a:lnTo>
                <a:lnTo>
                  <a:pt x="1595" y="1141"/>
                </a:lnTo>
                <a:lnTo>
                  <a:pt x="1587" y="1146"/>
                </a:lnTo>
                <a:lnTo>
                  <a:pt x="1578" y="1149"/>
                </a:lnTo>
                <a:lnTo>
                  <a:pt x="1569" y="1154"/>
                </a:lnTo>
                <a:lnTo>
                  <a:pt x="1569" y="1157"/>
                </a:lnTo>
                <a:lnTo>
                  <a:pt x="1576" y="1158"/>
                </a:lnTo>
                <a:lnTo>
                  <a:pt x="1581" y="1158"/>
                </a:lnTo>
                <a:lnTo>
                  <a:pt x="1585" y="1158"/>
                </a:lnTo>
                <a:lnTo>
                  <a:pt x="1590" y="1156"/>
                </a:lnTo>
                <a:lnTo>
                  <a:pt x="1594" y="1154"/>
                </a:lnTo>
                <a:lnTo>
                  <a:pt x="1628" y="1138"/>
                </a:lnTo>
                <a:lnTo>
                  <a:pt x="1665" y="1123"/>
                </a:lnTo>
                <a:lnTo>
                  <a:pt x="1684" y="1117"/>
                </a:lnTo>
                <a:lnTo>
                  <a:pt x="1702" y="1112"/>
                </a:lnTo>
                <a:lnTo>
                  <a:pt x="1711" y="1109"/>
                </a:lnTo>
                <a:lnTo>
                  <a:pt x="1721" y="1106"/>
                </a:lnTo>
                <a:lnTo>
                  <a:pt x="1730" y="1103"/>
                </a:lnTo>
                <a:lnTo>
                  <a:pt x="1739" y="1100"/>
                </a:lnTo>
                <a:lnTo>
                  <a:pt x="1742" y="1103"/>
                </a:lnTo>
                <a:lnTo>
                  <a:pt x="1743" y="1106"/>
                </a:lnTo>
                <a:lnTo>
                  <a:pt x="1740" y="1111"/>
                </a:lnTo>
                <a:lnTo>
                  <a:pt x="1734" y="1112"/>
                </a:lnTo>
                <a:lnTo>
                  <a:pt x="1715" y="1117"/>
                </a:lnTo>
                <a:lnTo>
                  <a:pt x="1696" y="1123"/>
                </a:lnTo>
                <a:lnTo>
                  <a:pt x="1663" y="1134"/>
                </a:lnTo>
                <a:lnTo>
                  <a:pt x="1630" y="1148"/>
                </a:lnTo>
                <a:lnTo>
                  <a:pt x="1623" y="1152"/>
                </a:lnTo>
                <a:lnTo>
                  <a:pt x="1615" y="1155"/>
                </a:lnTo>
                <a:lnTo>
                  <a:pt x="1612" y="1156"/>
                </a:lnTo>
                <a:lnTo>
                  <a:pt x="1611" y="1157"/>
                </a:lnTo>
                <a:lnTo>
                  <a:pt x="1616" y="1158"/>
                </a:lnTo>
                <a:lnTo>
                  <a:pt x="1620" y="1158"/>
                </a:lnTo>
                <a:lnTo>
                  <a:pt x="1631" y="1158"/>
                </a:lnTo>
                <a:lnTo>
                  <a:pt x="1640" y="1158"/>
                </a:lnTo>
                <a:lnTo>
                  <a:pt x="1649" y="1155"/>
                </a:lnTo>
                <a:lnTo>
                  <a:pt x="1657" y="1152"/>
                </a:lnTo>
                <a:lnTo>
                  <a:pt x="1677" y="1144"/>
                </a:lnTo>
                <a:lnTo>
                  <a:pt x="1698" y="1136"/>
                </a:lnTo>
                <a:lnTo>
                  <a:pt x="1707" y="1131"/>
                </a:lnTo>
                <a:lnTo>
                  <a:pt x="1717" y="1128"/>
                </a:lnTo>
                <a:lnTo>
                  <a:pt x="1725" y="1125"/>
                </a:lnTo>
                <a:lnTo>
                  <a:pt x="1734" y="1125"/>
                </a:lnTo>
                <a:lnTo>
                  <a:pt x="1726" y="1136"/>
                </a:lnTo>
                <a:lnTo>
                  <a:pt x="1708" y="1141"/>
                </a:lnTo>
                <a:lnTo>
                  <a:pt x="1698" y="1146"/>
                </a:lnTo>
                <a:lnTo>
                  <a:pt x="1688" y="1150"/>
                </a:lnTo>
                <a:lnTo>
                  <a:pt x="1678" y="1154"/>
                </a:lnTo>
                <a:lnTo>
                  <a:pt x="1672" y="1158"/>
                </a:lnTo>
                <a:lnTo>
                  <a:pt x="1683" y="1158"/>
                </a:lnTo>
                <a:lnTo>
                  <a:pt x="1694" y="1158"/>
                </a:lnTo>
                <a:lnTo>
                  <a:pt x="1705" y="1156"/>
                </a:lnTo>
                <a:lnTo>
                  <a:pt x="1714" y="1153"/>
                </a:lnTo>
                <a:lnTo>
                  <a:pt x="1723" y="1148"/>
                </a:lnTo>
                <a:lnTo>
                  <a:pt x="1731" y="1146"/>
                </a:lnTo>
                <a:lnTo>
                  <a:pt x="1733" y="1153"/>
                </a:lnTo>
                <a:lnTo>
                  <a:pt x="1727" y="1158"/>
                </a:lnTo>
                <a:lnTo>
                  <a:pt x="1739" y="1158"/>
                </a:lnTo>
                <a:lnTo>
                  <a:pt x="1749" y="1158"/>
                </a:lnTo>
                <a:lnTo>
                  <a:pt x="1750" y="1158"/>
                </a:lnTo>
                <a:lnTo>
                  <a:pt x="1752" y="1158"/>
                </a:lnTo>
                <a:lnTo>
                  <a:pt x="1755" y="1158"/>
                </a:lnTo>
                <a:lnTo>
                  <a:pt x="1756" y="1155"/>
                </a:lnTo>
                <a:lnTo>
                  <a:pt x="1756" y="1152"/>
                </a:lnTo>
                <a:lnTo>
                  <a:pt x="1757" y="1149"/>
                </a:lnTo>
                <a:lnTo>
                  <a:pt x="1760" y="1133"/>
                </a:lnTo>
                <a:lnTo>
                  <a:pt x="1764" y="1120"/>
                </a:lnTo>
                <a:lnTo>
                  <a:pt x="1780" y="1088"/>
                </a:lnTo>
                <a:lnTo>
                  <a:pt x="1801" y="1061"/>
                </a:lnTo>
                <a:lnTo>
                  <a:pt x="1805" y="1057"/>
                </a:lnTo>
                <a:lnTo>
                  <a:pt x="1811" y="1056"/>
                </a:lnTo>
                <a:lnTo>
                  <a:pt x="1814" y="1057"/>
                </a:lnTo>
                <a:lnTo>
                  <a:pt x="1812" y="1061"/>
                </a:lnTo>
                <a:lnTo>
                  <a:pt x="1803" y="1074"/>
                </a:lnTo>
                <a:lnTo>
                  <a:pt x="1793" y="1087"/>
                </a:lnTo>
                <a:lnTo>
                  <a:pt x="1778" y="1122"/>
                </a:lnTo>
                <a:lnTo>
                  <a:pt x="1768" y="1158"/>
                </a:lnTo>
                <a:lnTo>
                  <a:pt x="1783" y="1158"/>
                </a:lnTo>
                <a:lnTo>
                  <a:pt x="1798" y="1158"/>
                </a:lnTo>
                <a:lnTo>
                  <a:pt x="1804" y="1157"/>
                </a:lnTo>
                <a:lnTo>
                  <a:pt x="1809" y="1155"/>
                </a:lnTo>
                <a:lnTo>
                  <a:pt x="1816" y="1153"/>
                </a:lnTo>
                <a:lnTo>
                  <a:pt x="1823" y="1150"/>
                </a:lnTo>
                <a:lnTo>
                  <a:pt x="1833" y="1147"/>
                </a:lnTo>
                <a:lnTo>
                  <a:pt x="1845" y="1148"/>
                </a:lnTo>
                <a:lnTo>
                  <a:pt x="1837" y="1153"/>
                </a:lnTo>
                <a:lnTo>
                  <a:pt x="1826" y="1158"/>
                </a:lnTo>
                <a:lnTo>
                  <a:pt x="1857" y="1158"/>
                </a:lnTo>
                <a:lnTo>
                  <a:pt x="1887" y="1158"/>
                </a:lnTo>
                <a:lnTo>
                  <a:pt x="1888" y="1157"/>
                </a:lnTo>
                <a:lnTo>
                  <a:pt x="1891" y="1156"/>
                </a:lnTo>
                <a:lnTo>
                  <a:pt x="1896" y="1156"/>
                </a:lnTo>
                <a:lnTo>
                  <a:pt x="1900" y="1156"/>
                </a:lnTo>
                <a:lnTo>
                  <a:pt x="1911" y="1157"/>
                </a:lnTo>
                <a:lnTo>
                  <a:pt x="1921" y="1157"/>
                </a:lnTo>
                <a:lnTo>
                  <a:pt x="1932" y="1158"/>
                </a:lnTo>
                <a:lnTo>
                  <a:pt x="1944" y="1158"/>
                </a:lnTo>
                <a:lnTo>
                  <a:pt x="1954" y="1157"/>
                </a:lnTo>
                <a:lnTo>
                  <a:pt x="1963" y="1157"/>
                </a:lnTo>
                <a:lnTo>
                  <a:pt x="1955" y="1154"/>
                </a:lnTo>
                <a:lnTo>
                  <a:pt x="1946" y="1154"/>
                </a:lnTo>
                <a:lnTo>
                  <a:pt x="1933" y="1152"/>
                </a:lnTo>
                <a:lnTo>
                  <a:pt x="1921" y="1149"/>
                </a:lnTo>
                <a:lnTo>
                  <a:pt x="1911" y="1149"/>
                </a:lnTo>
                <a:lnTo>
                  <a:pt x="1902" y="1147"/>
                </a:lnTo>
                <a:lnTo>
                  <a:pt x="1907" y="1145"/>
                </a:lnTo>
                <a:lnTo>
                  <a:pt x="1915" y="1145"/>
                </a:lnTo>
                <a:lnTo>
                  <a:pt x="1933" y="1146"/>
                </a:lnTo>
                <a:lnTo>
                  <a:pt x="1952" y="1149"/>
                </a:lnTo>
                <a:lnTo>
                  <a:pt x="1960" y="1150"/>
                </a:lnTo>
                <a:lnTo>
                  <a:pt x="1968" y="1153"/>
                </a:lnTo>
                <a:lnTo>
                  <a:pt x="1973" y="1156"/>
                </a:lnTo>
                <a:lnTo>
                  <a:pt x="1978" y="1158"/>
                </a:lnTo>
                <a:lnTo>
                  <a:pt x="1989" y="1158"/>
                </a:lnTo>
                <a:lnTo>
                  <a:pt x="2002" y="1158"/>
                </a:lnTo>
                <a:lnTo>
                  <a:pt x="1995" y="1146"/>
                </a:lnTo>
                <a:lnTo>
                  <a:pt x="1995" y="1131"/>
                </a:lnTo>
                <a:lnTo>
                  <a:pt x="2001" y="1136"/>
                </a:lnTo>
                <a:lnTo>
                  <a:pt x="2005" y="1142"/>
                </a:lnTo>
                <a:lnTo>
                  <a:pt x="2005" y="1150"/>
                </a:lnTo>
                <a:lnTo>
                  <a:pt x="2003" y="1158"/>
                </a:lnTo>
                <a:lnTo>
                  <a:pt x="2018" y="1158"/>
                </a:lnTo>
                <a:lnTo>
                  <a:pt x="2032" y="1158"/>
                </a:lnTo>
                <a:lnTo>
                  <a:pt x="2024" y="1146"/>
                </a:lnTo>
                <a:lnTo>
                  <a:pt x="2019" y="1132"/>
                </a:lnTo>
                <a:lnTo>
                  <a:pt x="2036" y="1140"/>
                </a:lnTo>
                <a:lnTo>
                  <a:pt x="2048" y="1152"/>
                </a:lnTo>
                <a:lnTo>
                  <a:pt x="2051" y="1155"/>
                </a:lnTo>
                <a:lnTo>
                  <a:pt x="2053" y="1157"/>
                </a:lnTo>
                <a:lnTo>
                  <a:pt x="2059" y="1158"/>
                </a:lnTo>
                <a:lnTo>
                  <a:pt x="2064" y="1158"/>
                </a:lnTo>
                <a:lnTo>
                  <a:pt x="2070" y="1158"/>
                </a:lnTo>
                <a:lnTo>
                  <a:pt x="2076" y="1158"/>
                </a:lnTo>
                <a:lnTo>
                  <a:pt x="2083" y="1158"/>
                </a:lnTo>
                <a:lnTo>
                  <a:pt x="2088" y="1158"/>
                </a:lnTo>
                <a:lnTo>
                  <a:pt x="2078" y="1152"/>
                </a:lnTo>
                <a:lnTo>
                  <a:pt x="2068" y="1144"/>
                </a:lnTo>
                <a:lnTo>
                  <a:pt x="2053" y="1136"/>
                </a:lnTo>
                <a:lnTo>
                  <a:pt x="2038" y="1129"/>
                </a:lnTo>
                <a:lnTo>
                  <a:pt x="2048" y="1130"/>
                </a:lnTo>
                <a:lnTo>
                  <a:pt x="2057" y="1132"/>
                </a:lnTo>
                <a:lnTo>
                  <a:pt x="2065" y="1134"/>
                </a:lnTo>
                <a:lnTo>
                  <a:pt x="2073" y="1138"/>
                </a:lnTo>
                <a:lnTo>
                  <a:pt x="2086" y="1145"/>
                </a:lnTo>
                <a:lnTo>
                  <a:pt x="2097" y="1154"/>
                </a:lnTo>
                <a:lnTo>
                  <a:pt x="2100" y="1156"/>
                </a:lnTo>
                <a:lnTo>
                  <a:pt x="2102" y="1158"/>
                </a:lnTo>
                <a:lnTo>
                  <a:pt x="2109" y="1158"/>
                </a:lnTo>
                <a:lnTo>
                  <a:pt x="2116" y="1158"/>
                </a:lnTo>
                <a:lnTo>
                  <a:pt x="2127" y="1158"/>
                </a:lnTo>
                <a:lnTo>
                  <a:pt x="2139" y="1158"/>
                </a:lnTo>
                <a:lnTo>
                  <a:pt x="2164" y="1158"/>
                </a:lnTo>
                <a:lnTo>
                  <a:pt x="2190" y="1158"/>
                </a:lnTo>
                <a:lnTo>
                  <a:pt x="2178" y="1147"/>
                </a:lnTo>
                <a:lnTo>
                  <a:pt x="2164" y="1139"/>
                </a:lnTo>
                <a:lnTo>
                  <a:pt x="2179" y="1141"/>
                </a:lnTo>
                <a:lnTo>
                  <a:pt x="2192" y="1148"/>
                </a:lnTo>
                <a:lnTo>
                  <a:pt x="2196" y="1152"/>
                </a:lnTo>
                <a:lnTo>
                  <a:pt x="2200" y="1155"/>
                </a:lnTo>
                <a:lnTo>
                  <a:pt x="2201" y="1157"/>
                </a:lnTo>
                <a:lnTo>
                  <a:pt x="2204" y="1158"/>
                </a:lnTo>
                <a:lnTo>
                  <a:pt x="2210" y="1158"/>
                </a:lnTo>
                <a:lnTo>
                  <a:pt x="2217" y="1158"/>
                </a:lnTo>
                <a:lnTo>
                  <a:pt x="2209" y="1150"/>
                </a:lnTo>
                <a:lnTo>
                  <a:pt x="2204" y="1142"/>
                </a:lnTo>
                <a:lnTo>
                  <a:pt x="2218" y="1147"/>
                </a:lnTo>
                <a:lnTo>
                  <a:pt x="2230" y="1154"/>
                </a:lnTo>
                <a:lnTo>
                  <a:pt x="2235" y="1156"/>
                </a:lnTo>
                <a:lnTo>
                  <a:pt x="2241" y="1158"/>
                </a:lnTo>
                <a:lnTo>
                  <a:pt x="2248" y="1158"/>
                </a:lnTo>
                <a:lnTo>
                  <a:pt x="2254" y="1158"/>
                </a:lnTo>
                <a:lnTo>
                  <a:pt x="2251" y="1155"/>
                </a:lnTo>
                <a:lnTo>
                  <a:pt x="2246" y="1152"/>
                </a:lnTo>
                <a:lnTo>
                  <a:pt x="2241" y="1149"/>
                </a:lnTo>
                <a:lnTo>
                  <a:pt x="2235" y="1146"/>
                </a:lnTo>
                <a:lnTo>
                  <a:pt x="2223" y="1140"/>
                </a:lnTo>
                <a:lnTo>
                  <a:pt x="2210" y="1136"/>
                </a:lnTo>
                <a:lnTo>
                  <a:pt x="2196" y="1132"/>
                </a:lnTo>
                <a:lnTo>
                  <a:pt x="2183" y="1129"/>
                </a:lnTo>
                <a:lnTo>
                  <a:pt x="2169" y="1127"/>
                </a:lnTo>
                <a:lnTo>
                  <a:pt x="2156" y="1122"/>
                </a:lnTo>
                <a:lnTo>
                  <a:pt x="2175" y="1122"/>
                </a:lnTo>
                <a:lnTo>
                  <a:pt x="2192" y="1127"/>
                </a:lnTo>
                <a:lnTo>
                  <a:pt x="2209" y="1131"/>
                </a:lnTo>
                <a:lnTo>
                  <a:pt x="2225" y="1137"/>
                </a:lnTo>
                <a:lnTo>
                  <a:pt x="2237" y="1142"/>
                </a:lnTo>
                <a:lnTo>
                  <a:pt x="2251" y="1149"/>
                </a:lnTo>
                <a:lnTo>
                  <a:pt x="2256" y="1154"/>
                </a:lnTo>
                <a:lnTo>
                  <a:pt x="2261" y="1157"/>
                </a:lnTo>
                <a:lnTo>
                  <a:pt x="2271" y="1158"/>
                </a:lnTo>
                <a:lnTo>
                  <a:pt x="2283" y="1158"/>
                </a:lnTo>
                <a:lnTo>
                  <a:pt x="2242" y="1136"/>
                </a:lnTo>
                <a:lnTo>
                  <a:pt x="2200" y="1119"/>
                </a:lnTo>
                <a:lnTo>
                  <a:pt x="2234" y="1123"/>
                </a:lnTo>
                <a:lnTo>
                  <a:pt x="2267" y="1134"/>
                </a:lnTo>
                <a:lnTo>
                  <a:pt x="2281" y="1141"/>
                </a:lnTo>
                <a:lnTo>
                  <a:pt x="2294" y="1149"/>
                </a:lnTo>
                <a:lnTo>
                  <a:pt x="2300" y="1154"/>
                </a:lnTo>
                <a:lnTo>
                  <a:pt x="2306" y="1157"/>
                </a:lnTo>
                <a:lnTo>
                  <a:pt x="2315" y="1158"/>
                </a:lnTo>
                <a:lnTo>
                  <a:pt x="2325" y="1158"/>
                </a:lnTo>
                <a:lnTo>
                  <a:pt x="2308" y="1144"/>
                </a:lnTo>
                <a:lnTo>
                  <a:pt x="2286" y="1133"/>
                </a:lnTo>
                <a:lnTo>
                  <a:pt x="2262" y="1123"/>
                </a:lnTo>
                <a:lnTo>
                  <a:pt x="2237" y="1113"/>
                </a:lnTo>
                <a:lnTo>
                  <a:pt x="2274" y="1119"/>
                </a:lnTo>
                <a:lnTo>
                  <a:pt x="2308" y="1129"/>
                </a:lnTo>
                <a:lnTo>
                  <a:pt x="2324" y="1137"/>
                </a:lnTo>
                <a:lnTo>
                  <a:pt x="2339" y="1146"/>
                </a:lnTo>
                <a:lnTo>
                  <a:pt x="2344" y="1150"/>
                </a:lnTo>
                <a:lnTo>
                  <a:pt x="2349" y="1155"/>
                </a:lnTo>
                <a:lnTo>
                  <a:pt x="2353" y="1157"/>
                </a:lnTo>
                <a:lnTo>
                  <a:pt x="2358" y="1158"/>
                </a:lnTo>
                <a:lnTo>
                  <a:pt x="2364" y="1158"/>
                </a:lnTo>
                <a:lnTo>
                  <a:pt x="2369" y="1158"/>
                </a:lnTo>
                <a:lnTo>
                  <a:pt x="2366" y="1153"/>
                </a:lnTo>
                <a:lnTo>
                  <a:pt x="2361" y="1148"/>
                </a:lnTo>
                <a:lnTo>
                  <a:pt x="2373" y="1154"/>
                </a:lnTo>
                <a:lnTo>
                  <a:pt x="2384" y="1158"/>
                </a:lnTo>
                <a:lnTo>
                  <a:pt x="2399" y="1158"/>
                </a:lnTo>
                <a:lnTo>
                  <a:pt x="2414" y="1158"/>
                </a:lnTo>
                <a:lnTo>
                  <a:pt x="2410" y="1154"/>
                </a:lnTo>
                <a:lnTo>
                  <a:pt x="2405" y="1152"/>
                </a:lnTo>
                <a:lnTo>
                  <a:pt x="2406" y="1150"/>
                </a:lnTo>
                <a:lnTo>
                  <a:pt x="2406" y="1150"/>
                </a:lnTo>
                <a:lnTo>
                  <a:pt x="2406" y="1150"/>
                </a:lnTo>
                <a:lnTo>
                  <a:pt x="2414" y="1152"/>
                </a:lnTo>
                <a:lnTo>
                  <a:pt x="2422" y="1154"/>
                </a:lnTo>
                <a:lnTo>
                  <a:pt x="2425" y="1155"/>
                </a:lnTo>
                <a:lnTo>
                  <a:pt x="2427" y="1157"/>
                </a:lnTo>
                <a:lnTo>
                  <a:pt x="2433" y="1158"/>
                </a:lnTo>
                <a:lnTo>
                  <a:pt x="2439" y="1158"/>
                </a:lnTo>
                <a:lnTo>
                  <a:pt x="2446" y="1158"/>
                </a:lnTo>
                <a:lnTo>
                  <a:pt x="2451" y="1158"/>
                </a:lnTo>
                <a:lnTo>
                  <a:pt x="2455" y="1158"/>
                </a:lnTo>
                <a:lnTo>
                  <a:pt x="2455" y="1156"/>
                </a:lnTo>
                <a:lnTo>
                  <a:pt x="2451" y="1155"/>
                </a:lnTo>
                <a:lnTo>
                  <a:pt x="2448" y="1155"/>
                </a:lnTo>
                <a:lnTo>
                  <a:pt x="2443" y="1153"/>
                </a:lnTo>
                <a:lnTo>
                  <a:pt x="2439" y="1152"/>
                </a:lnTo>
                <a:lnTo>
                  <a:pt x="2418" y="1145"/>
                </a:lnTo>
                <a:lnTo>
                  <a:pt x="2398" y="1139"/>
                </a:lnTo>
                <a:lnTo>
                  <a:pt x="2388" y="1136"/>
                </a:lnTo>
                <a:lnTo>
                  <a:pt x="2377" y="1132"/>
                </a:lnTo>
                <a:lnTo>
                  <a:pt x="2372" y="1131"/>
                </a:lnTo>
                <a:lnTo>
                  <a:pt x="2366" y="1129"/>
                </a:lnTo>
                <a:lnTo>
                  <a:pt x="2361" y="1128"/>
                </a:lnTo>
                <a:lnTo>
                  <a:pt x="2357" y="1127"/>
                </a:lnTo>
                <a:lnTo>
                  <a:pt x="2359" y="1125"/>
                </a:lnTo>
                <a:lnTo>
                  <a:pt x="2361" y="1125"/>
                </a:lnTo>
                <a:lnTo>
                  <a:pt x="2366" y="1125"/>
                </a:lnTo>
                <a:lnTo>
                  <a:pt x="2372" y="1127"/>
                </a:lnTo>
                <a:lnTo>
                  <a:pt x="2381" y="1129"/>
                </a:lnTo>
                <a:lnTo>
                  <a:pt x="2391" y="1131"/>
                </a:lnTo>
                <a:lnTo>
                  <a:pt x="2410" y="1136"/>
                </a:lnTo>
                <a:lnTo>
                  <a:pt x="2431" y="1140"/>
                </a:lnTo>
                <a:lnTo>
                  <a:pt x="2451" y="1145"/>
                </a:lnTo>
                <a:lnTo>
                  <a:pt x="2471" y="1149"/>
                </a:lnTo>
                <a:lnTo>
                  <a:pt x="2485" y="1155"/>
                </a:lnTo>
                <a:lnTo>
                  <a:pt x="2500" y="1158"/>
                </a:lnTo>
                <a:lnTo>
                  <a:pt x="2505" y="1158"/>
                </a:lnTo>
                <a:lnTo>
                  <a:pt x="2509" y="1158"/>
                </a:lnTo>
                <a:lnTo>
                  <a:pt x="2515" y="1158"/>
                </a:lnTo>
                <a:lnTo>
                  <a:pt x="2521" y="1158"/>
                </a:lnTo>
                <a:lnTo>
                  <a:pt x="2522" y="1149"/>
                </a:lnTo>
                <a:lnTo>
                  <a:pt x="2521" y="1139"/>
                </a:lnTo>
                <a:lnTo>
                  <a:pt x="2521" y="1119"/>
                </a:lnTo>
                <a:lnTo>
                  <a:pt x="2521" y="1097"/>
                </a:lnTo>
                <a:lnTo>
                  <a:pt x="2521" y="1056"/>
                </a:lnTo>
                <a:lnTo>
                  <a:pt x="2521" y="1014"/>
                </a:lnTo>
                <a:lnTo>
                  <a:pt x="2521" y="965"/>
                </a:lnTo>
                <a:lnTo>
                  <a:pt x="2521" y="917"/>
                </a:lnTo>
                <a:lnTo>
                  <a:pt x="2491" y="924"/>
                </a:lnTo>
                <a:lnTo>
                  <a:pt x="2462" y="932"/>
                </a:lnTo>
                <a:lnTo>
                  <a:pt x="2462" y="932"/>
                </a:lnTo>
                <a:lnTo>
                  <a:pt x="2462" y="932"/>
                </a:lnTo>
                <a:lnTo>
                  <a:pt x="2435" y="942"/>
                </a:lnTo>
                <a:lnTo>
                  <a:pt x="2409" y="951"/>
                </a:lnTo>
                <a:lnTo>
                  <a:pt x="2429" y="933"/>
                </a:lnTo>
                <a:lnTo>
                  <a:pt x="2452" y="923"/>
                </a:lnTo>
                <a:lnTo>
                  <a:pt x="2487" y="916"/>
                </a:lnTo>
                <a:lnTo>
                  <a:pt x="2521" y="917"/>
                </a:lnTo>
                <a:lnTo>
                  <a:pt x="2521" y="737"/>
                </a:lnTo>
                <a:lnTo>
                  <a:pt x="2521" y="557"/>
                </a:lnTo>
                <a:lnTo>
                  <a:pt x="2521" y="380"/>
                </a:lnTo>
                <a:lnTo>
                  <a:pt x="2521" y="202"/>
                </a:lnTo>
                <a:lnTo>
                  <a:pt x="2521" y="101"/>
                </a:lnTo>
                <a:lnTo>
                  <a:pt x="2521" y="0"/>
                </a:lnTo>
                <a:lnTo>
                  <a:pt x="2513" y="0"/>
                </a:lnTo>
                <a:lnTo>
                  <a:pt x="2506" y="1"/>
                </a:lnTo>
                <a:lnTo>
                  <a:pt x="2512" y="4"/>
                </a:lnTo>
                <a:lnTo>
                  <a:pt x="2518" y="8"/>
                </a:lnTo>
                <a:lnTo>
                  <a:pt x="2520" y="10"/>
                </a:lnTo>
                <a:lnTo>
                  <a:pt x="2518" y="13"/>
                </a:lnTo>
                <a:lnTo>
                  <a:pt x="2518" y="19"/>
                </a:lnTo>
                <a:lnTo>
                  <a:pt x="2518" y="26"/>
                </a:lnTo>
                <a:lnTo>
                  <a:pt x="2497" y="16"/>
                </a:lnTo>
                <a:lnTo>
                  <a:pt x="2474" y="7"/>
                </a:lnTo>
                <a:lnTo>
                  <a:pt x="2454" y="2"/>
                </a:lnTo>
                <a:lnTo>
                  <a:pt x="2432" y="1"/>
                </a:lnTo>
                <a:lnTo>
                  <a:pt x="2474" y="18"/>
                </a:lnTo>
                <a:lnTo>
                  <a:pt x="2516" y="37"/>
                </a:lnTo>
                <a:lnTo>
                  <a:pt x="2499" y="41"/>
                </a:lnTo>
                <a:lnTo>
                  <a:pt x="2482" y="40"/>
                </a:lnTo>
                <a:lnTo>
                  <a:pt x="2466" y="33"/>
                </a:lnTo>
                <a:lnTo>
                  <a:pt x="2452" y="23"/>
                </a:lnTo>
                <a:lnTo>
                  <a:pt x="2434" y="11"/>
                </a:lnTo>
                <a:lnTo>
                  <a:pt x="2417" y="2"/>
                </a:lnTo>
                <a:lnTo>
                  <a:pt x="2399" y="0"/>
                </a:lnTo>
                <a:lnTo>
                  <a:pt x="2381" y="1"/>
                </a:lnTo>
                <a:lnTo>
                  <a:pt x="2399" y="16"/>
                </a:lnTo>
                <a:lnTo>
                  <a:pt x="2415" y="35"/>
                </a:lnTo>
                <a:lnTo>
                  <a:pt x="2419" y="42"/>
                </a:lnTo>
                <a:lnTo>
                  <a:pt x="2415" y="46"/>
                </a:lnTo>
                <a:lnTo>
                  <a:pt x="2407" y="48"/>
                </a:lnTo>
                <a:lnTo>
                  <a:pt x="2399" y="48"/>
                </a:lnTo>
                <a:lnTo>
                  <a:pt x="2392" y="41"/>
                </a:lnTo>
                <a:lnTo>
                  <a:pt x="2388" y="33"/>
                </a:lnTo>
                <a:lnTo>
                  <a:pt x="2382" y="20"/>
                </a:lnTo>
                <a:lnTo>
                  <a:pt x="2375" y="8"/>
                </a:lnTo>
                <a:lnTo>
                  <a:pt x="2373" y="4"/>
                </a:lnTo>
                <a:lnTo>
                  <a:pt x="2370" y="1"/>
                </a:lnTo>
                <a:lnTo>
                  <a:pt x="2361" y="1"/>
                </a:lnTo>
                <a:lnTo>
                  <a:pt x="2353" y="1"/>
                </a:lnTo>
                <a:lnTo>
                  <a:pt x="2366" y="19"/>
                </a:lnTo>
                <a:lnTo>
                  <a:pt x="2375" y="40"/>
                </a:lnTo>
                <a:lnTo>
                  <a:pt x="2378" y="45"/>
                </a:lnTo>
                <a:lnTo>
                  <a:pt x="2378" y="51"/>
                </a:lnTo>
                <a:lnTo>
                  <a:pt x="2373" y="52"/>
                </a:lnTo>
                <a:lnTo>
                  <a:pt x="2368" y="48"/>
                </a:lnTo>
                <a:lnTo>
                  <a:pt x="2362" y="38"/>
                </a:lnTo>
                <a:lnTo>
                  <a:pt x="2356" y="29"/>
                </a:lnTo>
                <a:lnTo>
                  <a:pt x="2349" y="21"/>
                </a:lnTo>
                <a:lnTo>
                  <a:pt x="2342" y="13"/>
                </a:lnTo>
                <a:lnTo>
                  <a:pt x="2335" y="8"/>
                </a:lnTo>
                <a:lnTo>
                  <a:pt x="2328" y="2"/>
                </a:lnTo>
                <a:lnTo>
                  <a:pt x="2318" y="1"/>
                </a:lnTo>
                <a:lnTo>
                  <a:pt x="2308" y="1"/>
                </a:lnTo>
                <a:lnTo>
                  <a:pt x="2327" y="18"/>
                </a:lnTo>
                <a:lnTo>
                  <a:pt x="2344" y="37"/>
                </a:lnTo>
                <a:lnTo>
                  <a:pt x="2350" y="46"/>
                </a:lnTo>
                <a:lnTo>
                  <a:pt x="2352" y="55"/>
                </a:lnTo>
                <a:lnTo>
                  <a:pt x="2345" y="58"/>
                </a:lnTo>
                <a:lnTo>
                  <a:pt x="2339" y="52"/>
                </a:lnTo>
                <a:lnTo>
                  <a:pt x="2322" y="33"/>
                </a:lnTo>
                <a:lnTo>
                  <a:pt x="2303" y="16"/>
                </a:lnTo>
                <a:lnTo>
                  <a:pt x="2294" y="9"/>
                </a:lnTo>
                <a:lnTo>
                  <a:pt x="2286" y="3"/>
                </a:lnTo>
                <a:lnTo>
                  <a:pt x="2275" y="1"/>
                </a:lnTo>
                <a:lnTo>
                  <a:pt x="2263" y="1"/>
                </a:lnTo>
                <a:lnTo>
                  <a:pt x="2290" y="18"/>
                </a:lnTo>
                <a:lnTo>
                  <a:pt x="2312" y="38"/>
                </a:lnTo>
                <a:lnTo>
                  <a:pt x="2320" y="48"/>
                </a:lnTo>
                <a:lnTo>
                  <a:pt x="2324" y="58"/>
                </a:lnTo>
                <a:lnTo>
                  <a:pt x="2318" y="60"/>
                </a:lnTo>
                <a:lnTo>
                  <a:pt x="2311" y="55"/>
                </a:lnTo>
                <a:lnTo>
                  <a:pt x="2291" y="33"/>
                </a:lnTo>
                <a:lnTo>
                  <a:pt x="2269" y="10"/>
                </a:lnTo>
                <a:lnTo>
                  <a:pt x="2254" y="2"/>
                </a:lnTo>
                <a:lnTo>
                  <a:pt x="2237" y="1"/>
                </a:lnTo>
                <a:lnTo>
                  <a:pt x="2262" y="20"/>
                </a:lnTo>
                <a:lnTo>
                  <a:pt x="2285" y="44"/>
                </a:lnTo>
                <a:lnTo>
                  <a:pt x="2291" y="51"/>
                </a:lnTo>
                <a:lnTo>
                  <a:pt x="2296" y="59"/>
                </a:lnTo>
                <a:lnTo>
                  <a:pt x="2300" y="62"/>
                </a:lnTo>
                <a:lnTo>
                  <a:pt x="2300" y="66"/>
                </a:lnTo>
                <a:lnTo>
                  <a:pt x="2291" y="68"/>
                </a:lnTo>
                <a:lnTo>
                  <a:pt x="2283" y="68"/>
                </a:lnTo>
                <a:lnTo>
                  <a:pt x="2274" y="69"/>
                </a:lnTo>
                <a:lnTo>
                  <a:pt x="2265" y="70"/>
                </a:lnTo>
                <a:lnTo>
                  <a:pt x="2253" y="68"/>
                </a:lnTo>
                <a:lnTo>
                  <a:pt x="2243" y="61"/>
                </a:lnTo>
                <a:lnTo>
                  <a:pt x="2238" y="51"/>
                </a:lnTo>
                <a:lnTo>
                  <a:pt x="2236" y="38"/>
                </a:lnTo>
                <a:lnTo>
                  <a:pt x="2230" y="23"/>
                </a:lnTo>
                <a:lnTo>
                  <a:pt x="2223" y="9"/>
                </a:lnTo>
                <a:lnTo>
                  <a:pt x="2215" y="2"/>
                </a:lnTo>
                <a:lnTo>
                  <a:pt x="2203" y="1"/>
                </a:lnTo>
                <a:lnTo>
                  <a:pt x="2217" y="24"/>
                </a:lnTo>
                <a:lnTo>
                  <a:pt x="2219" y="50"/>
                </a:lnTo>
                <a:lnTo>
                  <a:pt x="2211" y="38"/>
                </a:lnTo>
                <a:lnTo>
                  <a:pt x="2205" y="25"/>
                </a:lnTo>
                <a:lnTo>
                  <a:pt x="2200" y="13"/>
                </a:lnTo>
                <a:lnTo>
                  <a:pt x="2192" y="3"/>
                </a:lnTo>
                <a:lnTo>
                  <a:pt x="2180" y="0"/>
                </a:lnTo>
                <a:lnTo>
                  <a:pt x="2168" y="1"/>
                </a:lnTo>
                <a:lnTo>
                  <a:pt x="2151" y="1"/>
                </a:lnTo>
                <a:lnTo>
                  <a:pt x="2134" y="1"/>
                </a:lnTo>
                <a:lnTo>
                  <a:pt x="2159" y="15"/>
                </a:lnTo>
                <a:lnTo>
                  <a:pt x="2179" y="33"/>
                </a:lnTo>
                <a:lnTo>
                  <a:pt x="2156" y="21"/>
                </a:lnTo>
                <a:lnTo>
                  <a:pt x="2136" y="7"/>
                </a:lnTo>
                <a:lnTo>
                  <a:pt x="2120" y="1"/>
                </a:lnTo>
                <a:lnTo>
                  <a:pt x="2103" y="1"/>
                </a:lnTo>
                <a:lnTo>
                  <a:pt x="2138" y="23"/>
                </a:lnTo>
                <a:lnTo>
                  <a:pt x="2175" y="40"/>
                </a:lnTo>
                <a:lnTo>
                  <a:pt x="2193" y="48"/>
                </a:lnTo>
                <a:lnTo>
                  <a:pt x="2209" y="57"/>
                </a:lnTo>
                <a:lnTo>
                  <a:pt x="2216" y="61"/>
                </a:lnTo>
                <a:lnTo>
                  <a:pt x="2220" y="67"/>
                </a:lnTo>
                <a:lnTo>
                  <a:pt x="2212" y="66"/>
                </a:lnTo>
                <a:lnTo>
                  <a:pt x="2203" y="62"/>
                </a:lnTo>
                <a:lnTo>
                  <a:pt x="2166" y="43"/>
                </a:lnTo>
                <a:lnTo>
                  <a:pt x="2128" y="21"/>
                </a:lnTo>
                <a:lnTo>
                  <a:pt x="2111" y="11"/>
                </a:lnTo>
                <a:lnTo>
                  <a:pt x="2092" y="2"/>
                </a:lnTo>
                <a:lnTo>
                  <a:pt x="2073" y="0"/>
                </a:lnTo>
                <a:lnTo>
                  <a:pt x="2055" y="1"/>
                </a:lnTo>
                <a:lnTo>
                  <a:pt x="2075" y="21"/>
                </a:lnTo>
                <a:lnTo>
                  <a:pt x="2090" y="38"/>
                </a:lnTo>
                <a:lnTo>
                  <a:pt x="2064" y="25"/>
                </a:lnTo>
                <a:lnTo>
                  <a:pt x="2039" y="8"/>
                </a:lnTo>
                <a:lnTo>
                  <a:pt x="2029" y="1"/>
                </a:lnTo>
                <a:lnTo>
                  <a:pt x="2015" y="1"/>
                </a:lnTo>
                <a:lnTo>
                  <a:pt x="2006" y="1"/>
                </a:lnTo>
                <a:lnTo>
                  <a:pt x="1996" y="1"/>
                </a:lnTo>
                <a:lnTo>
                  <a:pt x="1989" y="0"/>
                </a:lnTo>
                <a:lnTo>
                  <a:pt x="1982" y="1"/>
                </a:lnTo>
                <a:lnTo>
                  <a:pt x="1982" y="3"/>
                </a:lnTo>
                <a:lnTo>
                  <a:pt x="1984" y="4"/>
                </a:lnTo>
                <a:lnTo>
                  <a:pt x="1971" y="2"/>
                </a:lnTo>
                <a:lnTo>
                  <a:pt x="1958" y="1"/>
                </a:lnTo>
                <a:lnTo>
                  <a:pt x="1946" y="1"/>
                </a:lnTo>
                <a:lnTo>
                  <a:pt x="1932" y="1"/>
                </a:lnTo>
                <a:lnTo>
                  <a:pt x="1985" y="13"/>
                </a:lnTo>
                <a:lnTo>
                  <a:pt x="2032" y="36"/>
                </a:lnTo>
                <a:lnTo>
                  <a:pt x="2053" y="49"/>
                </a:lnTo>
                <a:lnTo>
                  <a:pt x="2073" y="60"/>
                </a:lnTo>
                <a:lnTo>
                  <a:pt x="2084" y="65"/>
                </a:lnTo>
                <a:lnTo>
                  <a:pt x="2095" y="70"/>
                </a:lnTo>
                <a:lnTo>
                  <a:pt x="2108" y="75"/>
                </a:lnTo>
                <a:lnTo>
                  <a:pt x="2119" y="79"/>
                </a:lnTo>
                <a:lnTo>
                  <a:pt x="2083" y="71"/>
                </a:lnTo>
                <a:lnTo>
                  <a:pt x="2048" y="60"/>
                </a:lnTo>
                <a:lnTo>
                  <a:pt x="2020" y="46"/>
                </a:lnTo>
                <a:lnTo>
                  <a:pt x="1993" y="32"/>
                </a:lnTo>
                <a:lnTo>
                  <a:pt x="1962" y="18"/>
                </a:lnTo>
                <a:lnTo>
                  <a:pt x="1930" y="9"/>
                </a:lnTo>
                <a:lnTo>
                  <a:pt x="1913" y="4"/>
                </a:lnTo>
                <a:lnTo>
                  <a:pt x="1895" y="2"/>
                </a:lnTo>
                <a:lnTo>
                  <a:pt x="1874" y="1"/>
                </a:lnTo>
                <a:lnTo>
                  <a:pt x="1855" y="1"/>
                </a:lnTo>
                <a:lnTo>
                  <a:pt x="1862" y="2"/>
                </a:lnTo>
                <a:lnTo>
                  <a:pt x="1869" y="3"/>
                </a:lnTo>
                <a:lnTo>
                  <a:pt x="1847" y="12"/>
                </a:lnTo>
                <a:lnTo>
                  <a:pt x="1825" y="21"/>
                </a:lnTo>
                <a:lnTo>
                  <a:pt x="1814" y="26"/>
                </a:lnTo>
                <a:lnTo>
                  <a:pt x="1803" y="32"/>
                </a:lnTo>
                <a:lnTo>
                  <a:pt x="1792" y="36"/>
                </a:lnTo>
                <a:lnTo>
                  <a:pt x="1781" y="36"/>
                </a:lnTo>
                <a:lnTo>
                  <a:pt x="1778" y="32"/>
                </a:lnTo>
                <a:lnTo>
                  <a:pt x="1784" y="27"/>
                </a:lnTo>
                <a:lnTo>
                  <a:pt x="1796" y="23"/>
                </a:lnTo>
                <a:lnTo>
                  <a:pt x="1806" y="18"/>
                </a:lnTo>
                <a:lnTo>
                  <a:pt x="1828" y="9"/>
                </a:lnTo>
                <a:lnTo>
                  <a:pt x="1849" y="1"/>
                </a:lnTo>
                <a:lnTo>
                  <a:pt x="1834" y="1"/>
                </a:lnTo>
                <a:lnTo>
                  <a:pt x="1821" y="3"/>
                </a:lnTo>
                <a:lnTo>
                  <a:pt x="1805" y="8"/>
                </a:lnTo>
                <a:lnTo>
                  <a:pt x="1790" y="13"/>
                </a:lnTo>
                <a:lnTo>
                  <a:pt x="1780" y="17"/>
                </a:lnTo>
                <a:lnTo>
                  <a:pt x="1776" y="12"/>
                </a:lnTo>
                <a:lnTo>
                  <a:pt x="1782" y="9"/>
                </a:lnTo>
                <a:lnTo>
                  <a:pt x="1788" y="7"/>
                </a:lnTo>
                <a:lnTo>
                  <a:pt x="1796" y="3"/>
                </a:lnTo>
                <a:lnTo>
                  <a:pt x="1804" y="1"/>
                </a:lnTo>
                <a:lnTo>
                  <a:pt x="1793" y="1"/>
                </a:lnTo>
                <a:lnTo>
                  <a:pt x="1783" y="1"/>
                </a:lnTo>
                <a:lnTo>
                  <a:pt x="1776" y="1"/>
                </a:lnTo>
                <a:lnTo>
                  <a:pt x="1770" y="2"/>
                </a:lnTo>
                <a:lnTo>
                  <a:pt x="1767" y="11"/>
                </a:lnTo>
                <a:lnTo>
                  <a:pt x="1767" y="21"/>
                </a:lnTo>
                <a:lnTo>
                  <a:pt x="1765" y="30"/>
                </a:lnTo>
                <a:lnTo>
                  <a:pt x="1765" y="40"/>
                </a:lnTo>
                <a:lnTo>
                  <a:pt x="1773" y="43"/>
                </a:lnTo>
                <a:lnTo>
                  <a:pt x="1783" y="43"/>
                </a:lnTo>
                <a:lnTo>
                  <a:pt x="1793" y="44"/>
                </a:lnTo>
                <a:lnTo>
                  <a:pt x="1805" y="45"/>
                </a:lnTo>
                <a:lnTo>
                  <a:pt x="1826" y="46"/>
                </a:lnTo>
                <a:lnTo>
                  <a:pt x="1849" y="48"/>
                </a:lnTo>
                <a:lnTo>
                  <a:pt x="1805" y="52"/>
                </a:lnTo>
                <a:lnTo>
                  <a:pt x="1760" y="51"/>
                </a:lnTo>
                <a:lnTo>
                  <a:pt x="1716" y="49"/>
                </a:lnTo>
                <a:lnTo>
                  <a:pt x="1672" y="45"/>
                </a:lnTo>
                <a:lnTo>
                  <a:pt x="1592" y="30"/>
                </a:lnTo>
                <a:lnTo>
                  <a:pt x="1516" y="5"/>
                </a:lnTo>
                <a:lnTo>
                  <a:pt x="1498" y="1"/>
                </a:lnTo>
                <a:lnTo>
                  <a:pt x="1478" y="1"/>
                </a:lnTo>
                <a:lnTo>
                  <a:pt x="1475" y="1"/>
                </a:lnTo>
                <a:lnTo>
                  <a:pt x="1470" y="2"/>
                </a:lnTo>
                <a:lnTo>
                  <a:pt x="1470" y="7"/>
                </a:lnTo>
                <a:lnTo>
                  <a:pt x="1472" y="9"/>
                </a:lnTo>
                <a:lnTo>
                  <a:pt x="1471" y="13"/>
                </a:lnTo>
                <a:lnTo>
                  <a:pt x="1472" y="20"/>
                </a:lnTo>
                <a:lnTo>
                  <a:pt x="1474" y="30"/>
                </a:lnTo>
                <a:lnTo>
                  <a:pt x="1475" y="42"/>
                </a:lnTo>
                <a:lnTo>
                  <a:pt x="1476" y="54"/>
                </a:lnTo>
                <a:lnTo>
                  <a:pt x="1477" y="67"/>
                </a:lnTo>
                <a:lnTo>
                  <a:pt x="1478" y="74"/>
                </a:lnTo>
                <a:lnTo>
                  <a:pt x="1474" y="77"/>
                </a:lnTo>
                <a:lnTo>
                  <a:pt x="1469" y="70"/>
                </a:lnTo>
                <a:lnTo>
                  <a:pt x="1467" y="61"/>
                </a:lnTo>
                <a:lnTo>
                  <a:pt x="1463" y="51"/>
                </a:lnTo>
                <a:lnTo>
                  <a:pt x="1461" y="40"/>
                </a:lnTo>
                <a:lnTo>
                  <a:pt x="1460" y="28"/>
                </a:lnTo>
                <a:lnTo>
                  <a:pt x="1459" y="17"/>
                </a:lnTo>
                <a:lnTo>
                  <a:pt x="1458" y="8"/>
                </a:lnTo>
                <a:lnTo>
                  <a:pt x="1453" y="1"/>
                </a:lnTo>
                <a:lnTo>
                  <a:pt x="1446" y="1"/>
                </a:lnTo>
                <a:lnTo>
                  <a:pt x="1441" y="2"/>
                </a:lnTo>
                <a:lnTo>
                  <a:pt x="1442" y="10"/>
                </a:lnTo>
                <a:lnTo>
                  <a:pt x="1444" y="18"/>
                </a:lnTo>
                <a:lnTo>
                  <a:pt x="1447" y="41"/>
                </a:lnTo>
                <a:lnTo>
                  <a:pt x="1452" y="63"/>
                </a:lnTo>
                <a:lnTo>
                  <a:pt x="1475" y="95"/>
                </a:lnTo>
                <a:lnTo>
                  <a:pt x="1507" y="118"/>
                </a:lnTo>
                <a:lnTo>
                  <a:pt x="1503" y="117"/>
                </a:lnTo>
                <a:lnTo>
                  <a:pt x="1500" y="117"/>
                </a:lnTo>
                <a:lnTo>
                  <a:pt x="1498" y="118"/>
                </a:lnTo>
                <a:lnTo>
                  <a:pt x="1495" y="120"/>
                </a:lnTo>
                <a:lnTo>
                  <a:pt x="1498" y="119"/>
                </a:lnTo>
                <a:lnTo>
                  <a:pt x="1499" y="117"/>
                </a:lnTo>
                <a:lnTo>
                  <a:pt x="1492" y="113"/>
                </a:lnTo>
                <a:lnTo>
                  <a:pt x="1483" y="111"/>
                </a:lnTo>
                <a:lnTo>
                  <a:pt x="1479" y="110"/>
                </a:lnTo>
                <a:lnTo>
                  <a:pt x="1476" y="112"/>
                </a:lnTo>
                <a:lnTo>
                  <a:pt x="1474" y="113"/>
                </a:lnTo>
                <a:lnTo>
                  <a:pt x="1472" y="116"/>
                </a:lnTo>
                <a:lnTo>
                  <a:pt x="1486" y="124"/>
                </a:lnTo>
                <a:lnTo>
                  <a:pt x="1503" y="127"/>
                </a:lnTo>
                <a:lnTo>
                  <a:pt x="1519" y="131"/>
                </a:lnTo>
                <a:lnTo>
                  <a:pt x="1531" y="137"/>
                </a:lnTo>
                <a:lnTo>
                  <a:pt x="1524" y="140"/>
                </a:lnTo>
                <a:lnTo>
                  <a:pt x="1516" y="138"/>
                </a:lnTo>
                <a:lnTo>
                  <a:pt x="1512" y="137"/>
                </a:lnTo>
                <a:lnTo>
                  <a:pt x="1508" y="137"/>
                </a:lnTo>
                <a:lnTo>
                  <a:pt x="1504" y="138"/>
                </a:lnTo>
                <a:lnTo>
                  <a:pt x="1502" y="140"/>
                </a:lnTo>
                <a:lnTo>
                  <a:pt x="1503" y="138"/>
                </a:lnTo>
                <a:lnTo>
                  <a:pt x="1505" y="137"/>
                </a:lnTo>
                <a:lnTo>
                  <a:pt x="1500" y="136"/>
                </a:lnTo>
                <a:lnTo>
                  <a:pt x="1495" y="135"/>
                </a:lnTo>
                <a:lnTo>
                  <a:pt x="1488" y="134"/>
                </a:lnTo>
                <a:lnTo>
                  <a:pt x="1483" y="133"/>
                </a:lnTo>
                <a:lnTo>
                  <a:pt x="1470" y="128"/>
                </a:lnTo>
                <a:lnTo>
                  <a:pt x="1458" y="124"/>
                </a:lnTo>
                <a:lnTo>
                  <a:pt x="1437" y="115"/>
                </a:lnTo>
                <a:lnTo>
                  <a:pt x="1418" y="102"/>
                </a:lnTo>
                <a:lnTo>
                  <a:pt x="1412" y="98"/>
                </a:lnTo>
                <a:lnTo>
                  <a:pt x="1409" y="93"/>
                </a:lnTo>
                <a:lnTo>
                  <a:pt x="1419" y="95"/>
                </a:lnTo>
                <a:lnTo>
                  <a:pt x="1428" y="100"/>
                </a:lnTo>
                <a:lnTo>
                  <a:pt x="1450" y="110"/>
                </a:lnTo>
                <a:lnTo>
                  <a:pt x="1474" y="119"/>
                </a:lnTo>
                <a:lnTo>
                  <a:pt x="1475" y="113"/>
                </a:lnTo>
                <a:lnTo>
                  <a:pt x="1480" y="110"/>
                </a:lnTo>
                <a:lnTo>
                  <a:pt x="1453" y="88"/>
                </a:lnTo>
                <a:lnTo>
                  <a:pt x="1435" y="60"/>
                </a:lnTo>
                <a:lnTo>
                  <a:pt x="1427" y="41"/>
                </a:lnTo>
                <a:lnTo>
                  <a:pt x="1424" y="20"/>
                </a:lnTo>
                <a:lnTo>
                  <a:pt x="1425" y="11"/>
                </a:lnTo>
                <a:lnTo>
                  <a:pt x="1426" y="3"/>
                </a:lnTo>
                <a:lnTo>
                  <a:pt x="1420" y="1"/>
                </a:lnTo>
                <a:lnTo>
                  <a:pt x="1414" y="1"/>
                </a:lnTo>
                <a:lnTo>
                  <a:pt x="1409" y="1"/>
                </a:lnTo>
                <a:lnTo>
                  <a:pt x="1406" y="7"/>
                </a:lnTo>
                <a:lnTo>
                  <a:pt x="1406" y="18"/>
                </a:lnTo>
                <a:lnTo>
                  <a:pt x="1408" y="29"/>
                </a:lnTo>
                <a:lnTo>
                  <a:pt x="1413" y="49"/>
                </a:lnTo>
                <a:lnTo>
                  <a:pt x="1421" y="68"/>
                </a:lnTo>
                <a:lnTo>
                  <a:pt x="1426" y="77"/>
                </a:lnTo>
                <a:lnTo>
                  <a:pt x="1432" y="85"/>
                </a:lnTo>
                <a:lnTo>
                  <a:pt x="1435" y="90"/>
                </a:lnTo>
                <a:lnTo>
                  <a:pt x="1437" y="93"/>
                </a:lnTo>
                <a:lnTo>
                  <a:pt x="1441" y="98"/>
                </a:lnTo>
                <a:lnTo>
                  <a:pt x="1438" y="99"/>
                </a:lnTo>
                <a:lnTo>
                  <a:pt x="1424" y="90"/>
                </a:lnTo>
                <a:lnTo>
                  <a:pt x="1412" y="75"/>
                </a:lnTo>
                <a:lnTo>
                  <a:pt x="1404" y="55"/>
                </a:lnTo>
                <a:lnTo>
                  <a:pt x="1401" y="36"/>
                </a:lnTo>
                <a:lnTo>
                  <a:pt x="1399" y="25"/>
                </a:lnTo>
                <a:lnTo>
                  <a:pt x="1399" y="15"/>
                </a:lnTo>
                <a:lnTo>
                  <a:pt x="1399" y="7"/>
                </a:lnTo>
                <a:lnTo>
                  <a:pt x="1394" y="1"/>
                </a:lnTo>
                <a:lnTo>
                  <a:pt x="1385" y="1"/>
                </a:lnTo>
                <a:lnTo>
                  <a:pt x="1376" y="1"/>
                </a:lnTo>
                <a:lnTo>
                  <a:pt x="1369" y="1"/>
                </a:lnTo>
                <a:lnTo>
                  <a:pt x="1366" y="7"/>
                </a:lnTo>
                <a:lnTo>
                  <a:pt x="1370" y="25"/>
                </a:lnTo>
                <a:lnTo>
                  <a:pt x="1377" y="43"/>
                </a:lnTo>
                <a:lnTo>
                  <a:pt x="1387" y="61"/>
                </a:lnTo>
                <a:lnTo>
                  <a:pt x="1400" y="78"/>
                </a:lnTo>
                <a:lnTo>
                  <a:pt x="1403" y="84"/>
                </a:lnTo>
                <a:lnTo>
                  <a:pt x="1405" y="88"/>
                </a:lnTo>
                <a:lnTo>
                  <a:pt x="1399" y="87"/>
                </a:lnTo>
                <a:lnTo>
                  <a:pt x="1393" y="83"/>
                </a:lnTo>
                <a:lnTo>
                  <a:pt x="1369" y="53"/>
                </a:lnTo>
                <a:lnTo>
                  <a:pt x="1355" y="19"/>
                </a:lnTo>
                <a:lnTo>
                  <a:pt x="1353" y="9"/>
                </a:lnTo>
                <a:lnTo>
                  <a:pt x="1348" y="2"/>
                </a:lnTo>
                <a:lnTo>
                  <a:pt x="1344" y="1"/>
                </a:lnTo>
                <a:lnTo>
                  <a:pt x="1339" y="1"/>
                </a:lnTo>
                <a:lnTo>
                  <a:pt x="1337" y="2"/>
                </a:lnTo>
                <a:lnTo>
                  <a:pt x="1337" y="5"/>
                </a:lnTo>
                <a:lnTo>
                  <a:pt x="1343" y="26"/>
                </a:lnTo>
                <a:lnTo>
                  <a:pt x="1351" y="46"/>
                </a:lnTo>
                <a:lnTo>
                  <a:pt x="1362" y="66"/>
                </a:lnTo>
                <a:lnTo>
                  <a:pt x="1377" y="82"/>
                </a:lnTo>
                <a:lnTo>
                  <a:pt x="1394" y="94"/>
                </a:lnTo>
                <a:lnTo>
                  <a:pt x="1411" y="108"/>
                </a:lnTo>
                <a:lnTo>
                  <a:pt x="1380" y="94"/>
                </a:lnTo>
                <a:lnTo>
                  <a:pt x="1354" y="73"/>
                </a:lnTo>
                <a:lnTo>
                  <a:pt x="1338" y="45"/>
                </a:lnTo>
                <a:lnTo>
                  <a:pt x="1328" y="16"/>
                </a:lnTo>
                <a:lnTo>
                  <a:pt x="1326" y="8"/>
                </a:lnTo>
                <a:lnTo>
                  <a:pt x="1322" y="1"/>
                </a:lnTo>
                <a:lnTo>
                  <a:pt x="1317" y="1"/>
                </a:lnTo>
                <a:lnTo>
                  <a:pt x="1311" y="2"/>
                </a:lnTo>
                <a:lnTo>
                  <a:pt x="1311" y="7"/>
                </a:lnTo>
                <a:lnTo>
                  <a:pt x="1313" y="11"/>
                </a:lnTo>
                <a:lnTo>
                  <a:pt x="1314" y="18"/>
                </a:lnTo>
                <a:lnTo>
                  <a:pt x="1317" y="26"/>
                </a:lnTo>
                <a:lnTo>
                  <a:pt x="1331" y="58"/>
                </a:lnTo>
                <a:lnTo>
                  <a:pt x="1353" y="87"/>
                </a:lnTo>
                <a:lnTo>
                  <a:pt x="1328" y="74"/>
                </a:lnTo>
                <a:lnTo>
                  <a:pt x="1307" y="55"/>
                </a:lnTo>
                <a:lnTo>
                  <a:pt x="1293" y="37"/>
                </a:lnTo>
                <a:lnTo>
                  <a:pt x="1286" y="15"/>
                </a:lnTo>
                <a:lnTo>
                  <a:pt x="1287" y="8"/>
                </a:lnTo>
                <a:lnTo>
                  <a:pt x="1286" y="1"/>
                </a:lnTo>
                <a:lnTo>
                  <a:pt x="1280" y="1"/>
                </a:lnTo>
                <a:lnTo>
                  <a:pt x="1274" y="1"/>
                </a:lnTo>
                <a:lnTo>
                  <a:pt x="1271" y="4"/>
                </a:lnTo>
                <a:lnTo>
                  <a:pt x="1271" y="9"/>
                </a:lnTo>
                <a:lnTo>
                  <a:pt x="1273" y="23"/>
                </a:lnTo>
                <a:lnTo>
                  <a:pt x="1277" y="36"/>
                </a:lnTo>
                <a:lnTo>
                  <a:pt x="1280" y="43"/>
                </a:lnTo>
                <a:lnTo>
                  <a:pt x="1284" y="49"/>
                </a:lnTo>
                <a:lnTo>
                  <a:pt x="1288" y="53"/>
                </a:lnTo>
                <a:lnTo>
                  <a:pt x="1289" y="59"/>
                </a:lnTo>
                <a:lnTo>
                  <a:pt x="1276" y="46"/>
                </a:lnTo>
                <a:lnTo>
                  <a:pt x="1266" y="30"/>
                </a:lnTo>
                <a:lnTo>
                  <a:pt x="1263" y="23"/>
                </a:lnTo>
                <a:lnTo>
                  <a:pt x="1261" y="15"/>
                </a:lnTo>
                <a:lnTo>
                  <a:pt x="1261" y="8"/>
                </a:lnTo>
                <a:lnTo>
                  <a:pt x="1260" y="2"/>
                </a:lnTo>
                <a:lnTo>
                  <a:pt x="1254" y="1"/>
                </a:lnTo>
                <a:lnTo>
                  <a:pt x="1247" y="2"/>
                </a:lnTo>
                <a:lnTo>
                  <a:pt x="1246" y="10"/>
                </a:lnTo>
                <a:lnTo>
                  <a:pt x="1248" y="17"/>
                </a:lnTo>
                <a:lnTo>
                  <a:pt x="1257" y="36"/>
                </a:lnTo>
                <a:lnTo>
                  <a:pt x="1268" y="54"/>
                </a:lnTo>
                <a:lnTo>
                  <a:pt x="1255" y="43"/>
                </a:lnTo>
                <a:lnTo>
                  <a:pt x="1245" y="32"/>
                </a:lnTo>
                <a:lnTo>
                  <a:pt x="1241" y="26"/>
                </a:lnTo>
                <a:lnTo>
                  <a:pt x="1239" y="19"/>
                </a:lnTo>
                <a:lnTo>
                  <a:pt x="1238" y="15"/>
                </a:lnTo>
                <a:lnTo>
                  <a:pt x="1238" y="10"/>
                </a:lnTo>
                <a:lnTo>
                  <a:pt x="1238" y="5"/>
                </a:lnTo>
                <a:lnTo>
                  <a:pt x="1238" y="2"/>
                </a:lnTo>
                <a:lnTo>
                  <a:pt x="1232" y="1"/>
                </a:lnTo>
                <a:lnTo>
                  <a:pt x="1227" y="1"/>
                </a:lnTo>
                <a:lnTo>
                  <a:pt x="1224" y="3"/>
                </a:lnTo>
                <a:lnTo>
                  <a:pt x="1224" y="7"/>
                </a:lnTo>
                <a:lnTo>
                  <a:pt x="1228" y="23"/>
                </a:lnTo>
                <a:lnTo>
                  <a:pt x="1235" y="38"/>
                </a:lnTo>
                <a:lnTo>
                  <a:pt x="1240" y="45"/>
                </a:lnTo>
                <a:lnTo>
                  <a:pt x="1245" y="52"/>
                </a:lnTo>
                <a:lnTo>
                  <a:pt x="1249" y="55"/>
                </a:lnTo>
                <a:lnTo>
                  <a:pt x="1252" y="59"/>
                </a:lnTo>
                <a:lnTo>
                  <a:pt x="1240" y="55"/>
                </a:lnTo>
                <a:lnTo>
                  <a:pt x="1228" y="45"/>
                </a:lnTo>
                <a:lnTo>
                  <a:pt x="1220" y="35"/>
                </a:lnTo>
                <a:lnTo>
                  <a:pt x="1213" y="23"/>
                </a:lnTo>
                <a:lnTo>
                  <a:pt x="1212" y="17"/>
                </a:lnTo>
                <a:lnTo>
                  <a:pt x="1211" y="11"/>
                </a:lnTo>
                <a:lnTo>
                  <a:pt x="1211" y="7"/>
                </a:lnTo>
                <a:lnTo>
                  <a:pt x="1208" y="2"/>
                </a:lnTo>
                <a:lnTo>
                  <a:pt x="1204" y="1"/>
                </a:lnTo>
                <a:lnTo>
                  <a:pt x="1198" y="1"/>
                </a:lnTo>
                <a:lnTo>
                  <a:pt x="1195" y="3"/>
                </a:lnTo>
                <a:lnTo>
                  <a:pt x="1195" y="7"/>
                </a:lnTo>
                <a:lnTo>
                  <a:pt x="1198" y="19"/>
                </a:lnTo>
                <a:lnTo>
                  <a:pt x="1204" y="32"/>
                </a:lnTo>
                <a:lnTo>
                  <a:pt x="1224" y="53"/>
                </a:lnTo>
                <a:lnTo>
                  <a:pt x="1249" y="71"/>
                </a:lnTo>
                <a:lnTo>
                  <a:pt x="1306" y="99"/>
                </a:lnTo>
                <a:lnTo>
                  <a:pt x="1368" y="118"/>
                </a:lnTo>
                <a:lnTo>
                  <a:pt x="1450" y="136"/>
                </a:lnTo>
                <a:lnTo>
                  <a:pt x="1533" y="146"/>
                </a:lnTo>
                <a:lnTo>
                  <a:pt x="1520" y="151"/>
                </a:lnTo>
                <a:lnTo>
                  <a:pt x="1508" y="151"/>
                </a:lnTo>
                <a:lnTo>
                  <a:pt x="1492" y="148"/>
                </a:lnTo>
                <a:lnTo>
                  <a:pt x="1479" y="149"/>
                </a:lnTo>
                <a:lnTo>
                  <a:pt x="1477" y="146"/>
                </a:lnTo>
                <a:lnTo>
                  <a:pt x="1471" y="145"/>
                </a:lnTo>
                <a:lnTo>
                  <a:pt x="1466" y="145"/>
                </a:lnTo>
                <a:lnTo>
                  <a:pt x="1460" y="144"/>
                </a:lnTo>
                <a:lnTo>
                  <a:pt x="1446" y="142"/>
                </a:lnTo>
                <a:lnTo>
                  <a:pt x="1434" y="141"/>
                </a:lnTo>
                <a:lnTo>
                  <a:pt x="1409" y="136"/>
                </a:lnTo>
                <a:lnTo>
                  <a:pt x="1385" y="131"/>
                </a:lnTo>
                <a:lnTo>
                  <a:pt x="1340" y="120"/>
                </a:lnTo>
                <a:lnTo>
                  <a:pt x="1297" y="106"/>
                </a:lnTo>
                <a:lnTo>
                  <a:pt x="1264" y="91"/>
                </a:lnTo>
                <a:lnTo>
                  <a:pt x="1232" y="71"/>
                </a:lnTo>
                <a:lnTo>
                  <a:pt x="1206" y="49"/>
                </a:lnTo>
                <a:lnTo>
                  <a:pt x="1188" y="20"/>
                </a:lnTo>
                <a:lnTo>
                  <a:pt x="1186" y="10"/>
                </a:lnTo>
                <a:lnTo>
                  <a:pt x="1181" y="1"/>
                </a:lnTo>
                <a:lnTo>
                  <a:pt x="1174" y="1"/>
                </a:lnTo>
                <a:lnTo>
                  <a:pt x="1167" y="3"/>
                </a:lnTo>
                <a:lnTo>
                  <a:pt x="1167" y="4"/>
                </a:lnTo>
                <a:lnTo>
                  <a:pt x="1169" y="5"/>
                </a:lnTo>
                <a:lnTo>
                  <a:pt x="1170" y="12"/>
                </a:lnTo>
                <a:lnTo>
                  <a:pt x="1172" y="18"/>
                </a:lnTo>
                <a:lnTo>
                  <a:pt x="1177" y="29"/>
                </a:lnTo>
                <a:lnTo>
                  <a:pt x="1179" y="42"/>
                </a:lnTo>
                <a:lnTo>
                  <a:pt x="1164" y="27"/>
                </a:lnTo>
                <a:lnTo>
                  <a:pt x="1155" y="7"/>
                </a:lnTo>
                <a:lnTo>
                  <a:pt x="1150" y="2"/>
                </a:lnTo>
                <a:lnTo>
                  <a:pt x="1145" y="1"/>
                </a:lnTo>
                <a:lnTo>
                  <a:pt x="1137" y="1"/>
                </a:lnTo>
                <a:lnTo>
                  <a:pt x="1129" y="1"/>
                </a:lnTo>
                <a:lnTo>
                  <a:pt x="1125" y="7"/>
                </a:lnTo>
                <a:lnTo>
                  <a:pt x="1130" y="13"/>
                </a:lnTo>
                <a:lnTo>
                  <a:pt x="1137" y="23"/>
                </a:lnTo>
                <a:lnTo>
                  <a:pt x="1144" y="32"/>
                </a:lnTo>
                <a:lnTo>
                  <a:pt x="1148" y="37"/>
                </a:lnTo>
                <a:lnTo>
                  <a:pt x="1144" y="40"/>
                </a:lnTo>
                <a:lnTo>
                  <a:pt x="1137" y="33"/>
                </a:lnTo>
                <a:lnTo>
                  <a:pt x="1131" y="25"/>
                </a:lnTo>
                <a:lnTo>
                  <a:pt x="1124" y="17"/>
                </a:lnTo>
                <a:lnTo>
                  <a:pt x="1116" y="8"/>
                </a:lnTo>
                <a:lnTo>
                  <a:pt x="1103" y="1"/>
                </a:lnTo>
                <a:lnTo>
                  <a:pt x="1084" y="1"/>
                </a:lnTo>
                <a:lnTo>
                  <a:pt x="1034" y="1"/>
                </a:lnTo>
                <a:lnTo>
                  <a:pt x="983" y="1"/>
                </a:lnTo>
                <a:lnTo>
                  <a:pt x="1020" y="10"/>
                </a:lnTo>
                <a:lnTo>
                  <a:pt x="1054" y="24"/>
                </a:lnTo>
                <a:lnTo>
                  <a:pt x="998" y="11"/>
                </a:lnTo>
                <a:lnTo>
                  <a:pt x="941" y="1"/>
                </a:lnTo>
                <a:lnTo>
                  <a:pt x="915" y="1"/>
                </a:lnTo>
                <a:lnTo>
                  <a:pt x="889" y="1"/>
                </a:lnTo>
                <a:lnTo>
                  <a:pt x="870" y="0"/>
                </a:lnTo>
                <a:lnTo>
                  <a:pt x="853" y="4"/>
                </a:lnTo>
                <a:lnTo>
                  <a:pt x="852" y="9"/>
                </a:lnTo>
                <a:lnTo>
                  <a:pt x="850" y="13"/>
                </a:lnTo>
                <a:lnTo>
                  <a:pt x="847" y="19"/>
                </a:lnTo>
                <a:lnTo>
                  <a:pt x="842" y="24"/>
                </a:lnTo>
                <a:lnTo>
                  <a:pt x="810" y="44"/>
                </a:lnTo>
                <a:lnTo>
                  <a:pt x="774" y="51"/>
                </a:lnTo>
                <a:lnTo>
                  <a:pt x="800" y="42"/>
                </a:lnTo>
                <a:lnTo>
                  <a:pt x="823" y="29"/>
                </a:lnTo>
                <a:lnTo>
                  <a:pt x="829" y="23"/>
                </a:lnTo>
                <a:lnTo>
                  <a:pt x="834" y="16"/>
                </a:lnTo>
                <a:lnTo>
                  <a:pt x="841" y="7"/>
                </a:lnTo>
                <a:lnTo>
                  <a:pt x="850" y="1"/>
                </a:lnTo>
                <a:lnTo>
                  <a:pt x="832" y="1"/>
                </a:lnTo>
                <a:lnTo>
                  <a:pt x="814" y="3"/>
                </a:lnTo>
                <a:lnTo>
                  <a:pt x="799" y="9"/>
                </a:lnTo>
                <a:lnTo>
                  <a:pt x="783" y="13"/>
                </a:lnTo>
                <a:lnTo>
                  <a:pt x="746" y="23"/>
                </a:lnTo>
                <a:lnTo>
                  <a:pt x="709" y="24"/>
                </a:lnTo>
                <a:lnTo>
                  <a:pt x="761" y="16"/>
                </a:lnTo>
                <a:lnTo>
                  <a:pt x="811" y="0"/>
                </a:lnTo>
                <a:lnTo>
                  <a:pt x="757" y="0"/>
                </a:lnTo>
                <a:lnTo>
                  <a:pt x="702" y="0"/>
                </a:lnTo>
                <a:lnTo>
                  <a:pt x="709" y="2"/>
                </a:lnTo>
                <a:lnTo>
                  <a:pt x="717" y="4"/>
                </a:lnTo>
                <a:lnTo>
                  <a:pt x="710" y="5"/>
                </a:lnTo>
                <a:lnTo>
                  <a:pt x="704" y="5"/>
                </a:lnTo>
                <a:lnTo>
                  <a:pt x="697" y="3"/>
                </a:lnTo>
                <a:lnTo>
                  <a:pt x="692" y="0"/>
                </a:lnTo>
                <a:lnTo>
                  <a:pt x="684" y="0"/>
                </a:lnTo>
                <a:lnTo>
                  <a:pt x="676" y="1"/>
                </a:lnTo>
                <a:lnTo>
                  <a:pt x="675" y="5"/>
                </a:lnTo>
                <a:lnTo>
                  <a:pt x="677" y="10"/>
                </a:lnTo>
                <a:lnTo>
                  <a:pt x="701" y="36"/>
                </a:lnTo>
                <a:lnTo>
                  <a:pt x="734" y="52"/>
                </a:lnTo>
                <a:lnTo>
                  <a:pt x="738" y="54"/>
                </a:lnTo>
                <a:lnTo>
                  <a:pt x="743" y="55"/>
                </a:lnTo>
                <a:lnTo>
                  <a:pt x="746" y="57"/>
                </a:lnTo>
                <a:lnTo>
                  <a:pt x="750" y="58"/>
                </a:lnTo>
                <a:lnTo>
                  <a:pt x="746" y="59"/>
                </a:lnTo>
                <a:lnTo>
                  <a:pt x="740" y="57"/>
                </a:lnTo>
                <a:lnTo>
                  <a:pt x="721" y="52"/>
                </a:lnTo>
                <a:lnTo>
                  <a:pt x="705" y="45"/>
                </a:lnTo>
                <a:lnTo>
                  <a:pt x="681" y="32"/>
                </a:lnTo>
                <a:lnTo>
                  <a:pt x="662" y="12"/>
                </a:lnTo>
                <a:lnTo>
                  <a:pt x="661" y="8"/>
                </a:lnTo>
                <a:lnTo>
                  <a:pt x="659" y="3"/>
                </a:lnTo>
                <a:lnTo>
                  <a:pt x="652" y="1"/>
                </a:lnTo>
                <a:lnTo>
                  <a:pt x="645" y="1"/>
                </a:lnTo>
                <a:lnTo>
                  <a:pt x="641" y="4"/>
                </a:lnTo>
                <a:lnTo>
                  <a:pt x="644" y="11"/>
                </a:lnTo>
                <a:lnTo>
                  <a:pt x="651" y="21"/>
                </a:lnTo>
                <a:lnTo>
                  <a:pt x="658" y="29"/>
                </a:lnTo>
                <a:lnTo>
                  <a:pt x="655" y="30"/>
                </a:lnTo>
                <a:lnTo>
                  <a:pt x="652" y="29"/>
                </a:lnTo>
                <a:lnTo>
                  <a:pt x="647" y="27"/>
                </a:lnTo>
                <a:lnTo>
                  <a:pt x="643" y="26"/>
                </a:lnTo>
                <a:lnTo>
                  <a:pt x="638" y="21"/>
                </a:lnTo>
                <a:lnTo>
                  <a:pt x="634" y="16"/>
                </a:lnTo>
                <a:lnTo>
                  <a:pt x="631" y="8"/>
                </a:lnTo>
                <a:lnTo>
                  <a:pt x="626" y="1"/>
                </a:lnTo>
                <a:lnTo>
                  <a:pt x="617" y="0"/>
                </a:lnTo>
                <a:lnTo>
                  <a:pt x="608" y="1"/>
                </a:lnTo>
                <a:lnTo>
                  <a:pt x="612" y="11"/>
                </a:lnTo>
                <a:lnTo>
                  <a:pt x="618" y="20"/>
                </a:lnTo>
                <a:lnTo>
                  <a:pt x="622" y="25"/>
                </a:lnTo>
                <a:lnTo>
                  <a:pt x="627" y="29"/>
                </a:lnTo>
                <a:lnTo>
                  <a:pt x="631" y="32"/>
                </a:lnTo>
                <a:lnTo>
                  <a:pt x="634" y="35"/>
                </a:lnTo>
                <a:lnTo>
                  <a:pt x="617" y="26"/>
                </a:lnTo>
                <a:lnTo>
                  <a:pt x="604" y="9"/>
                </a:lnTo>
                <a:lnTo>
                  <a:pt x="603" y="4"/>
                </a:lnTo>
                <a:lnTo>
                  <a:pt x="601" y="2"/>
                </a:lnTo>
                <a:lnTo>
                  <a:pt x="592" y="1"/>
                </a:lnTo>
                <a:lnTo>
                  <a:pt x="584" y="1"/>
                </a:lnTo>
                <a:lnTo>
                  <a:pt x="593" y="16"/>
                </a:lnTo>
                <a:lnTo>
                  <a:pt x="602" y="29"/>
                </a:lnTo>
                <a:lnTo>
                  <a:pt x="593" y="25"/>
                </a:lnTo>
                <a:lnTo>
                  <a:pt x="584" y="18"/>
                </a:lnTo>
                <a:lnTo>
                  <a:pt x="578" y="11"/>
                </a:lnTo>
                <a:lnTo>
                  <a:pt x="572" y="4"/>
                </a:lnTo>
                <a:lnTo>
                  <a:pt x="567" y="2"/>
                </a:lnTo>
                <a:lnTo>
                  <a:pt x="561" y="1"/>
                </a:lnTo>
                <a:lnTo>
                  <a:pt x="554" y="2"/>
                </a:lnTo>
                <a:lnTo>
                  <a:pt x="555" y="8"/>
                </a:lnTo>
                <a:lnTo>
                  <a:pt x="549" y="4"/>
                </a:lnTo>
                <a:lnTo>
                  <a:pt x="545" y="1"/>
                </a:lnTo>
                <a:lnTo>
                  <a:pt x="531" y="0"/>
                </a:lnTo>
                <a:lnTo>
                  <a:pt x="518" y="1"/>
                </a:lnTo>
                <a:lnTo>
                  <a:pt x="536" y="12"/>
                </a:lnTo>
                <a:lnTo>
                  <a:pt x="554" y="24"/>
                </a:lnTo>
                <a:lnTo>
                  <a:pt x="575" y="33"/>
                </a:lnTo>
                <a:lnTo>
                  <a:pt x="595" y="40"/>
                </a:lnTo>
                <a:lnTo>
                  <a:pt x="642" y="51"/>
                </a:lnTo>
                <a:lnTo>
                  <a:pt x="688" y="62"/>
                </a:lnTo>
                <a:lnTo>
                  <a:pt x="672" y="63"/>
                </a:lnTo>
                <a:lnTo>
                  <a:pt x="656" y="60"/>
                </a:lnTo>
                <a:lnTo>
                  <a:pt x="642" y="58"/>
                </a:lnTo>
                <a:lnTo>
                  <a:pt x="626" y="54"/>
                </a:lnTo>
                <a:lnTo>
                  <a:pt x="598" y="48"/>
                </a:lnTo>
                <a:lnTo>
                  <a:pt x="571" y="37"/>
                </a:lnTo>
                <a:lnTo>
                  <a:pt x="544" y="26"/>
                </a:lnTo>
                <a:lnTo>
                  <a:pt x="519" y="12"/>
                </a:lnTo>
                <a:lnTo>
                  <a:pt x="511" y="7"/>
                </a:lnTo>
                <a:lnTo>
                  <a:pt x="502" y="2"/>
                </a:lnTo>
                <a:lnTo>
                  <a:pt x="493" y="1"/>
                </a:lnTo>
                <a:lnTo>
                  <a:pt x="483" y="1"/>
                </a:lnTo>
                <a:lnTo>
                  <a:pt x="495" y="12"/>
                </a:lnTo>
                <a:lnTo>
                  <a:pt x="508" y="20"/>
                </a:lnTo>
                <a:lnTo>
                  <a:pt x="524" y="27"/>
                </a:lnTo>
                <a:lnTo>
                  <a:pt x="539" y="35"/>
                </a:lnTo>
                <a:lnTo>
                  <a:pt x="573" y="49"/>
                </a:lnTo>
                <a:lnTo>
                  <a:pt x="609" y="59"/>
                </a:lnTo>
                <a:lnTo>
                  <a:pt x="691" y="73"/>
                </a:lnTo>
                <a:lnTo>
                  <a:pt x="773" y="77"/>
                </a:lnTo>
                <a:lnTo>
                  <a:pt x="796" y="77"/>
                </a:lnTo>
                <a:lnTo>
                  <a:pt x="821" y="78"/>
                </a:lnTo>
                <a:lnTo>
                  <a:pt x="833" y="78"/>
                </a:lnTo>
                <a:lnTo>
                  <a:pt x="845" y="78"/>
                </a:lnTo>
                <a:lnTo>
                  <a:pt x="857" y="78"/>
                </a:lnTo>
                <a:lnTo>
                  <a:pt x="868" y="80"/>
                </a:lnTo>
                <a:lnTo>
                  <a:pt x="763" y="83"/>
                </a:lnTo>
                <a:lnTo>
                  <a:pt x="660" y="76"/>
                </a:lnTo>
                <a:lnTo>
                  <a:pt x="571" y="59"/>
                </a:lnTo>
                <a:lnTo>
                  <a:pt x="490" y="19"/>
                </a:lnTo>
                <a:lnTo>
                  <a:pt x="482" y="11"/>
                </a:lnTo>
                <a:lnTo>
                  <a:pt x="473" y="3"/>
                </a:lnTo>
                <a:lnTo>
                  <a:pt x="465" y="1"/>
                </a:lnTo>
                <a:lnTo>
                  <a:pt x="455" y="1"/>
                </a:lnTo>
                <a:lnTo>
                  <a:pt x="442" y="0"/>
                </a:lnTo>
                <a:lnTo>
                  <a:pt x="431" y="2"/>
                </a:lnTo>
                <a:lnTo>
                  <a:pt x="429" y="7"/>
                </a:lnTo>
                <a:lnTo>
                  <a:pt x="428" y="11"/>
                </a:lnTo>
                <a:lnTo>
                  <a:pt x="424" y="18"/>
                </a:lnTo>
                <a:lnTo>
                  <a:pt x="421" y="25"/>
                </a:lnTo>
                <a:lnTo>
                  <a:pt x="421" y="16"/>
                </a:lnTo>
                <a:lnTo>
                  <a:pt x="421" y="7"/>
                </a:lnTo>
                <a:lnTo>
                  <a:pt x="421" y="2"/>
                </a:lnTo>
                <a:lnTo>
                  <a:pt x="416" y="1"/>
                </a:lnTo>
                <a:lnTo>
                  <a:pt x="411" y="1"/>
                </a:lnTo>
                <a:lnTo>
                  <a:pt x="405" y="3"/>
                </a:lnTo>
                <a:lnTo>
                  <a:pt x="405" y="5"/>
                </a:lnTo>
                <a:lnTo>
                  <a:pt x="405" y="8"/>
                </a:lnTo>
                <a:lnTo>
                  <a:pt x="404" y="12"/>
                </a:lnTo>
                <a:lnTo>
                  <a:pt x="402" y="18"/>
                </a:lnTo>
                <a:lnTo>
                  <a:pt x="403" y="10"/>
                </a:lnTo>
                <a:lnTo>
                  <a:pt x="402" y="2"/>
                </a:lnTo>
                <a:lnTo>
                  <a:pt x="394" y="1"/>
                </a:lnTo>
                <a:lnTo>
                  <a:pt x="387" y="2"/>
                </a:lnTo>
                <a:lnTo>
                  <a:pt x="384" y="8"/>
                </a:lnTo>
                <a:lnTo>
                  <a:pt x="384" y="15"/>
                </a:lnTo>
                <a:lnTo>
                  <a:pt x="383" y="25"/>
                </a:lnTo>
                <a:lnTo>
                  <a:pt x="379" y="35"/>
                </a:lnTo>
                <a:lnTo>
                  <a:pt x="375" y="23"/>
                </a:lnTo>
                <a:lnTo>
                  <a:pt x="372" y="10"/>
                </a:lnTo>
                <a:lnTo>
                  <a:pt x="370" y="3"/>
                </a:lnTo>
                <a:lnTo>
                  <a:pt x="364" y="1"/>
                </a:lnTo>
                <a:lnTo>
                  <a:pt x="347" y="1"/>
                </a:lnTo>
                <a:lnTo>
                  <a:pt x="335" y="7"/>
                </a:lnTo>
                <a:lnTo>
                  <a:pt x="326" y="1"/>
                </a:lnTo>
                <a:lnTo>
                  <a:pt x="315" y="1"/>
                </a:lnTo>
                <a:lnTo>
                  <a:pt x="301" y="1"/>
                </a:lnTo>
                <a:lnTo>
                  <a:pt x="288" y="1"/>
                </a:lnTo>
                <a:lnTo>
                  <a:pt x="306" y="13"/>
                </a:lnTo>
                <a:lnTo>
                  <a:pt x="323" y="27"/>
                </a:lnTo>
                <a:lnTo>
                  <a:pt x="329" y="32"/>
                </a:lnTo>
                <a:lnTo>
                  <a:pt x="333" y="38"/>
                </a:lnTo>
                <a:lnTo>
                  <a:pt x="329" y="38"/>
                </a:lnTo>
                <a:lnTo>
                  <a:pt x="324" y="35"/>
                </a:lnTo>
                <a:lnTo>
                  <a:pt x="307" y="21"/>
                </a:lnTo>
                <a:lnTo>
                  <a:pt x="291" y="10"/>
                </a:lnTo>
                <a:lnTo>
                  <a:pt x="277" y="2"/>
                </a:lnTo>
                <a:lnTo>
                  <a:pt x="262" y="1"/>
                </a:lnTo>
                <a:lnTo>
                  <a:pt x="296" y="25"/>
                </a:lnTo>
                <a:lnTo>
                  <a:pt x="326" y="53"/>
                </a:lnTo>
                <a:lnTo>
                  <a:pt x="333" y="61"/>
                </a:lnTo>
                <a:lnTo>
                  <a:pt x="340" y="70"/>
                </a:lnTo>
                <a:lnTo>
                  <a:pt x="345" y="77"/>
                </a:lnTo>
                <a:lnTo>
                  <a:pt x="347" y="85"/>
                </a:lnTo>
                <a:lnTo>
                  <a:pt x="343" y="86"/>
                </a:lnTo>
                <a:lnTo>
                  <a:pt x="340" y="84"/>
                </a:lnTo>
                <a:lnTo>
                  <a:pt x="335" y="77"/>
                </a:lnTo>
                <a:lnTo>
                  <a:pt x="331" y="71"/>
                </a:lnTo>
                <a:lnTo>
                  <a:pt x="306" y="44"/>
                </a:lnTo>
                <a:lnTo>
                  <a:pt x="276" y="23"/>
                </a:lnTo>
                <a:lnTo>
                  <a:pt x="260" y="12"/>
                </a:lnTo>
                <a:lnTo>
                  <a:pt x="243" y="3"/>
                </a:lnTo>
                <a:lnTo>
                  <a:pt x="232" y="1"/>
                </a:lnTo>
                <a:lnTo>
                  <a:pt x="219" y="1"/>
                </a:lnTo>
                <a:lnTo>
                  <a:pt x="259" y="24"/>
                </a:lnTo>
                <a:lnTo>
                  <a:pt x="296" y="50"/>
                </a:lnTo>
                <a:lnTo>
                  <a:pt x="309" y="65"/>
                </a:lnTo>
                <a:lnTo>
                  <a:pt x="322" y="79"/>
                </a:lnTo>
                <a:lnTo>
                  <a:pt x="338" y="95"/>
                </a:lnTo>
                <a:lnTo>
                  <a:pt x="353" y="113"/>
                </a:lnTo>
                <a:lnTo>
                  <a:pt x="341" y="110"/>
                </a:lnTo>
                <a:lnTo>
                  <a:pt x="332" y="100"/>
                </a:lnTo>
                <a:lnTo>
                  <a:pt x="322" y="90"/>
                </a:lnTo>
                <a:lnTo>
                  <a:pt x="309" y="78"/>
                </a:lnTo>
                <a:lnTo>
                  <a:pt x="287" y="59"/>
                </a:lnTo>
                <a:lnTo>
                  <a:pt x="263" y="42"/>
                </a:lnTo>
                <a:lnTo>
                  <a:pt x="238" y="27"/>
                </a:lnTo>
                <a:lnTo>
                  <a:pt x="211" y="13"/>
                </a:lnTo>
                <a:lnTo>
                  <a:pt x="199" y="8"/>
                </a:lnTo>
                <a:lnTo>
                  <a:pt x="185" y="3"/>
                </a:lnTo>
                <a:lnTo>
                  <a:pt x="172" y="1"/>
                </a:lnTo>
                <a:lnTo>
                  <a:pt x="157" y="1"/>
                </a:lnTo>
                <a:lnTo>
                  <a:pt x="194" y="17"/>
                </a:lnTo>
                <a:lnTo>
                  <a:pt x="231" y="36"/>
                </a:lnTo>
                <a:lnTo>
                  <a:pt x="222" y="35"/>
                </a:lnTo>
                <a:lnTo>
                  <a:pt x="214" y="33"/>
                </a:lnTo>
                <a:lnTo>
                  <a:pt x="202" y="29"/>
                </a:lnTo>
                <a:lnTo>
                  <a:pt x="192" y="26"/>
                </a:lnTo>
                <a:lnTo>
                  <a:pt x="169" y="20"/>
                </a:lnTo>
                <a:lnTo>
                  <a:pt x="147" y="16"/>
                </a:lnTo>
                <a:lnTo>
                  <a:pt x="132" y="10"/>
                </a:lnTo>
                <a:lnTo>
                  <a:pt x="118" y="3"/>
                </a:lnTo>
                <a:lnTo>
                  <a:pt x="103" y="1"/>
                </a:lnTo>
                <a:lnTo>
                  <a:pt x="89" y="1"/>
                </a:lnTo>
                <a:lnTo>
                  <a:pt x="117" y="18"/>
                </a:lnTo>
                <a:lnTo>
                  <a:pt x="144" y="36"/>
                </a:lnTo>
                <a:lnTo>
                  <a:pt x="150" y="41"/>
                </a:lnTo>
                <a:lnTo>
                  <a:pt x="156" y="46"/>
                </a:lnTo>
                <a:lnTo>
                  <a:pt x="161" y="51"/>
                </a:lnTo>
                <a:lnTo>
                  <a:pt x="166" y="55"/>
                </a:lnTo>
                <a:lnTo>
                  <a:pt x="164" y="57"/>
                </a:lnTo>
                <a:lnTo>
                  <a:pt x="160" y="54"/>
                </a:lnTo>
                <a:lnTo>
                  <a:pt x="153" y="50"/>
                </a:lnTo>
                <a:lnTo>
                  <a:pt x="145" y="46"/>
                </a:lnTo>
                <a:lnTo>
                  <a:pt x="116" y="29"/>
                </a:lnTo>
                <a:lnTo>
                  <a:pt x="85" y="13"/>
                </a:lnTo>
                <a:lnTo>
                  <a:pt x="59" y="3"/>
                </a:lnTo>
                <a:lnTo>
                  <a:pt x="32" y="2"/>
                </a:lnTo>
                <a:lnTo>
                  <a:pt x="85" y="25"/>
                </a:lnTo>
                <a:lnTo>
                  <a:pt x="136" y="52"/>
                </a:lnTo>
                <a:lnTo>
                  <a:pt x="108" y="49"/>
                </a:lnTo>
                <a:lnTo>
                  <a:pt x="84" y="37"/>
                </a:lnTo>
                <a:lnTo>
                  <a:pt x="60" y="23"/>
                </a:lnTo>
                <a:lnTo>
                  <a:pt x="35" y="10"/>
                </a:lnTo>
                <a:lnTo>
                  <a:pt x="21" y="5"/>
                </a:lnTo>
                <a:lnTo>
                  <a:pt x="9" y="1"/>
                </a:lnTo>
                <a:lnTo>
                  <a:pt x="2" y="1"/>
                </a:lnTo>
                <a:lnTo>
                  <a:pt x="0" y="5"/>
                </a:lnTo>
                <a:lnTo>
                  <a:pt x="8" y="9"/>
                </a:lnTo>
                <a:lnTo>
                  <a:pt x="17" y="11"/>
                </a:lnTo>
                <a:lnTo>
                  <a:pt x="44" y="24"/>
                </a:lnTo>
                <a:lnTo>
                  <a:pt x="68" y="41"/>
                </a:lnTo>
                <a:lnTo>
                  <a:pt x="50" y="40"/>
                </a:lnTo>
                <a:lnTo>
                  <a:pt x="32" y="37"/>
                </a:lnTo>
                <a:lnTo>
                  <a:pt x="16" y="33"/>
                </a:lnTo>
                <a:lnTo>
                  <a:pt x="0" y="27"/>
                </a:lnTo>
                <a:lnTo>
                  <a:pt x="0" y="33"/>
                </a:lnTo>
                <a:lnTo>
                  <a:pt x="0" y="40"/>
                </a:lnTo>
                <a:lnTo>
                  <a:pt x="1" y="44"/>
                </a:lnTo>
                <a:lnTo>
                  <a:pt x="5" y="46"/>
                </a:lnTo>
                <a:lnTo>
                  <a:pt x="16" y="46"/>
                </a:lnTo>
                <a:lnTo>
                  <a:pt x="26" y="46"/>
                </a:lnTo>
                <a:lnTo>
                  <a:pt x="48" y="48"/>
                </a:lnTo>
                <a:lnTo>
                  <a:pt x="68" y="50"/>
                </a:lnTo>
                <a:lnTo>
                  <a:pt x="107" y="55"/>
                </a:lnTo>
                <a:lnTo>
                  <a:pt x="144" y="63"/>
                </a:lnTo>
                <a:lnTo>
                  <a:pt x="181" y="74"/>
                </a:lnTo>
                <a:lnTo>
                  <a:pt x="218" y="86"/>
                </a:lnTo>
                <a:lnTo>
                  <a:pt x="235" y="93"/>
                </a:lnTo>
                <a:lnTo>
                  <a:pt x="252" y="101"/>
                </a:lnTo>
                <a:lnTo>
                  <a:pt x="264" y="107"/>
                </a:lnTo>
                <a:lnTo>
                  <a:pt x="274" y="115"/>
                </a:lnTo>
                <a:lnTo>
                  <a:pt x="243" y="103"/>
                </a:lnTo>
                <a:lnTo>
                  <a:pt x="213" y="92"/>
                </a:lnTo>
                <a:lnTo>
                  <a:pt x="180" y="82"/>
                </a:lnTo>
                <a:lnTo>
                  <a:pt x="145" y="75"/>
                </a:lnTo>
                <a:lnTo>
                  <a:pt x="73" y="61"/>
                </a:lnTo>
                <a:lnTo>
                  <a:pt x="0" y="55"/>
                </a:lnTo>
                <a:lnTo>
                  <a:pt x="0" y="65"/>
                </a:lnTo>
                <a:lnTo>
                  <a:pt x="0" y="74"/>
                </a:lnTo>
                <a:lnTo>
                  <a:pt x="0" y="77"/>
                </a:lnTo>
                <a:lnTo>
                  <a:pt x="2" y="79"/>
                </a:lnTo>
                <a:lnTo>
                  <a:pt x="4" y="82"/>
                </a:lnTo>
                <a:lnTo>
                  <a:pt x="8" y="83"/>
                </a:lnTo>
                <a:lnTo>
                  <a:pt x="18" y="88"/>
                </a:lnTo>
                <a:lnTo>
                  <a:pt x="27" y="96"/>
                </a:lnTo>
                <a:lnTo>
                  <a:pt x="35" y="108"/>
                </a:lnTo>
                <a:lnTo>
                  <a:pt x="42" y="118"/>
                </a:lnTo>
                <a:lnTo>
                  <a:pt x="49" y="124"/>
                </a:lnTo>
                <a:lnTo>
                  <a:pt x="54" y="128"/>
                </a:lnTo>
                <a:lnTo>
                  <a:pt x="59" y="132"/>
                </a:lnTo>
                <a:lnTo>
                  <a:pt x="62" y="136"/>
                </a:lnTo>
                <a:lnTo>
                  <a:pt x="43" y="126"/>
                </a:lnTo>
                <a:lnTo>
                  <a:pt x="26" y="112"/>
                </a:lnTo>
                <a:lnTo>
                  <a:pt x="18" y="106"/>
                </a:lnTo>
                <a:lnTo>
                  <a:pt x="9" y="99"/>
                </a:lnTo>
                <a:lnTo>
                  <a:pt x="5" y="94"/>
                </a:lnTo>
                <a:lnTo>
                  <a:pt x="0" y="93"/>
                </a:lnTo>
                <a:lnTo>
                  <a:pt x="0" y="99"/>
                </a:lnTo>
                <a:lnTo>
                  <a:pt x="0" y="104"/>
                </a:lnTo>
                <a:lnTo>
                  <a:pt x="0" y="111"/>
                </a:lnTo>
                <a:lnTo>
                  <a:pt x="2" y="117"/>
                </a:lnTo>
                <a:lnTo>
                  <a:pt x="8" y="126"/>
                </a:lnTo>
                <a:lnTo>
                  <a:pt x="15" y="135"/>
                </a:lnTo>
                <a:lnTo>
                  <a:pt x="26" y="154"/>
                </a:lnTo>
                <a:lnTo>
                  <a:pt x="38" y="173"/>
                </a:lnTo>
                <a:lnTo>
                  <a:pt x="68" y="202"/>
                </a:lnTo>
                <a:lnTo>
                  <a:pt x="101" y="226"/>
                </a:lnTo>
                <a:lnTo>
                  <a:pt x="120" y="237"/>
                </a:lnTo>
                <a:lnTo>
                  <a:pt x="140" y="248"/>
                </a:lnTo>
                <a:lnTo>
                  <a:pt x="158" y="256"/>
                </a:lnTo>
                <a:lnTo>
                  <a:pt x="176" y="266"/>
                </a:lnTo>
                <a:lnTo>
                  <a:pt x="161" y="261"/>
                </a:lnTo>
                <a:lnTo>
                  <a:pt x="147" y="257"/>
                </a:lnTo>
                <a:lnTo>
                  <a:pt x="133" y="251"/>
                </a:lnTo>
                <a:lnTo>
                  <a:pt x="120" y="244"/>
                </a:lnTo>
                <a:lnTo>
                  <a:pt x="92" y="229"/>
                </a:lnTo>
                <a:lnTo>
                  <a:pt x="66" y="212"/>
                </a:lnTo>
                <a:lnTo>
                  <a:pt x="44" y="195"/>
                </a:lnTo>
                <a:lnTo>
                  <a:pt x="26" y="174"/>
                </a:lnTo>
                <a:lnTo>
                  <a:pt x="18" y="162"/>
                </a:lnTo>
                <a:lnTo>
                  <a:pt x="10" y="150"/>
                </a:lnTo>
                <a:lnTo>
                  <a:pt x="7" y="142"/>
                </a:lnTo>
                <a:lnTo>
                  <a:pt x="0" y="137"/>
                </a:lnTo>
                <a:lnTo>
                  <a:pt x="0" y="145"/>
                </a:lnTo>
                <a:lnTo>
                  <a:pt x="0" y="152"/>
                </a:lnTo>
                <a:lnTo>
                  <a:pt x="0" y="161"/>
                </a:lnTo>
                <a:lnTo>
                  <a:pt x="0" y="169"/>
                </a:lnTo>
                <a:lnTo>
                  <a:pt x="4" y="171"/>
                </a:lnTo>
                <a:lnTo>
                  <a:pt x="9" y="174"/>
                </a:lnTo>
                <a:lnTo>
                  <a:pt x="12" y="177"/>
                </a:lnTo>
                <a:lnTo>
                  <a:pt x="15" y="181"/>
                </a:lnTo>
                <a:lnTo>
                  <a:pt x="8" y="181"/>
                </a:lnTo>
                <a:lnTo>
                  <a:pt x="0" y="179"/>
                </a:lnTo>
                <a:lnTo>
                  <a:pt x="0" y="183"/>
                </a:lnTo>
                <a:lnTo>
                  <a:pt x="0" y="186"/>
                </a:lnTo>
                <a:lnTo>
                  <a:pt x="4" y="187"/>
                </a:lnTo>
                <a:lnTo>
                  <a:pt x="8" y="187"/>
                </a:lnTo>
                <a:lnTo>
                  <a:pt x="15" y="189"/>
                </a:lnTo>
                <a:lnTo>
                  <a:pt x="20" y="191"/>
                </a:lnTo>
                <a:lnTo>
                  <a:pt x="21" y="193"/>
                </a:lnTo>
                <a:lnTo>
                  <a:pt x="16" y="193"/>
                </a:lnTo>
                <a:lnTo>
                  <a:pt x="8" y="192"/>
                </a:lnTo>
                <a:lnTo>
                  <a:pt x="0" y="191"/>
                </a:lnTo>
                <a:lnTo>
                  <a:pt x="0" y="194"/>
                </a:lnTo>
                <a:lnTo>
                  <a:pt x="0" y="199"/>
                </a:lnTo>
                <a:lnTo>
                  <a:pt x="1" y="201"/>
                </a:lnTo>
                <a:lnTo>
                  <a:pt x="3" y="202"/>
                </a:lnTo>
                <a:lnTo>
                  <a:pt x="10" y="203"/>
                </a:lnTo>
                <a:lnTo>
                  <a:pt x="18" y="204"/>
                </a:lnTo>
                <a:lnTo>
                  <a:pt x="29" y="206"/>
                </a:lnTo>
                <a:lnTo>
                  <a:pt x="37" y="211"/>
                </a:lnTo>
                <a:lnTo>
                  <a:pt x="19" y="209"/>
                </a:lnTo>
                <a:lnTo>
                  <a:pt x="0" y="207"/>
                </a:lnTo>
                <a:lnTo>
                  <a:pt x="0" y="211"/>
                </a:lnTo>
                <a:lnTo>
                  <a:pt x="0" y="215"/>
                </a:lnTo>
                <a:lnTo>
                  <a:pt x="3" y="216"/>
                </a:lnTo>
                <a:lnTo>
                  <a:pt x="8" y="216"/>
                </a:lnTo>
                <a:lnTo>
                  <a:pt x="16" y="217"/>
                </a:lnTo>
                <a:lnTo>
                  <a:pt x="24" y="218"/>
                </a:lnTo>
                <a:lnTo>
                  <a:pt x="38" y="219"/>
                </a:lnTo>
                <a:lnTo>
                  <a:pt x="54" y="223"/>
                </a:lnTo>
                <a:lnTo>
                  <a:pt x="37" y="223"/>
                </a:lnTo>
                <a:lnTo>
                  <a:pt x="21" y="221"/>
                </a:lnTo>
                <a:lnTo>
                  <a:pt x="13" y="220"/>
                </a:lnTo>
                <a:lnTo>
                  <a:pt x="5" y="219"/>
                </a:lnTo>
                <a:lnTo>
                  <a:pt x="2" y="219"/>
                </a:lnTo>
                <a:lnTo>
                  <a:pt x="0" y="221"/>
                </a:lnTo>
                <a:lnTo>
                  <a:pt x="1" y="225"/>
                </a:lnTo>
                <a:lnTo>
                  <a:pt x="4" y="226"/>
                </a:lnTo>
                <a:lnTo>
                  <a:pt x="38" y="229"/>
                </a:lnTo>
                <a:lnTo>
                  <a:pt x="71" y="234"/>
                </a:lnTo>
                <a:lnTo>
                  <a:pt x="36" y="234"/>
                </a:lnTo>
                <a:lnTo>
                  <a:pt x="0" y="233"/>
                </a:lnTo>
                <a:lnTo>
                  <a:pt x="0" y="235"/>
                </a:lnTo>
                <a:lnTo>
                  <a:pt x="0" y="239"/>
                </a:lnTo>
                <a:lnTo>
                  <a:pt x="2" y="241"/>
                </a:lnTo>
                <a:lnTo>
                  <a:pt x="5" y="241"/>
                </a:lnTo>
                <a:lnTo>
                  <a:pt x="12" y="241"/>
                </a:lnTo>
                <a:lnTo>
                  <a:pt x="19" y="241"/>
                </a:lnTo>
                <a:lnTo>
                  <a:pt x="33" y="242"/>
                </a:lnTo>
                <a:lnTo>
                  <a:pt x="46" y="242"/>
                </a:lnTo>
                <a:lnTo>
                  <a:pt x="60" y="242"/>
                </a:lnTo>
                <a:lnTo>
                  <a:pt x="73" y="242"/>
                </a:lnTo>
                <a:lnTo>
                  <a:pt x="79" y="242"/>
                </a:lnTo>
                <a:lnTo>
                  <a:pt x="85" y="243"/>
                </a:lnTo>
                <a:lnTo>
                  <a:pt x="89" y="245"/>
                </a:lnTo>
                <a:lnTo>
                  <a:pt x="91" y="248"/>
                </a:lnTo>
                <a:lnTo>
                  <a:pt x="45" y="246"/>
                </a:lnTo>
                <a:lnTo>
                  <a:pt x="0" y="242"/>
                </a:lnTo>
                <a:lnTo>
                  <a:pt x="0" y="245"/>
                </a:lnTo>
                <a:lnTo>
                  <a:pt x="0" y="249"/>
                </a:lnTo>
                <a:lnTo>
                  <a:pt x="0" y="251"/>
                </a:lnTo>
                <a:lnTo>
                  <a:pt x="3" y="251"/>
                </a:lnTo>
                <a:lnTo>
                  <a:pt x="8" y="252"/>
                </a:lnTo>
                <a:lnTo>
                  <a:pt x="12" y="252"/>
                </a:lnTo>
                <a:lnTo>
                  <a:pt x="24" y="253"/>
                </a:lnTo>
                <a:lnTo>
                  <a:pt x="35" y="254"/>
                </a:lnTo>
                <a:lnTo>
                  <a:pt x="57" y="256"/>
                </a:lnTo>
                <a:lnTo>
                  <a:pt x="77" y="258"/>
                </a:lnTo>
                <a:lnTo>
                  <a:pt x="38" y="259"/>
                </a:lnTo>
                <a:lnTo>
                  <a:pt x="0" y="257"/>
                </a:lnTo>
                <a:lnTo>
                  <a:pt x="0" y="261"/>
                </a:lnTo>
                <a:lnTo>
                  <a:pt x="0" y="265"/>
                </a:lnTo>
                <a:lnTo>
                  <a:pt x="4" y="266"/>
                </a:lnTo>
                <a:lnTo>
                  <a:pt x="9" y="265"/>
                </a:lnTo>
                <a:lnTo>
                  <a:pt x="18" y="266"/>
                </a:lnTo>
                <a:lnTo>
                  <a:pt x="26" y="266"/>
                </a:lnTo>
                <a:lnTo>
                  <a:pt x="43" y="266"/>
                </a:lnTo>
                <a:lnTo>
                  <a:pt x="60" y="267"/>
                </a:lnTo>
                <a:lnTo>
                  <a:pt x="48" y="268"/>
                </a:lnTo>
                <a:lnTo>
                  <a:pt x="32" y="268"/>
                </a:lnTo>
                <a:lnTo>
                  <a:pt x="16" y="267"/>
                </a:lnTo>
                <a:lnTo>
                  <a:pt x="0" y="267"/>
                </a:lnTo>
                <a:lnTo>
                  <a:pt x="0" y="270"/>
                </a:lnTo>
                <a:lnTo>
                  <a:pt x="0" y="274"/>
                </a:lnTo>
                <a:lnTo>
                  <a:pt x="28" y="274"/>
                </a:lnTo>
                <a:lnTo>
                  <a:pt x="58" y="274"/>
                </a:lnTo>
                <a:lnTo>
                  <a:pt x="73" y="274"/>
                </a:lnTo>
                <a:lnTo>
                  <a:pt x="87" y="274"/>
                </a:lnTo>
                <a:lnTo>
                  <a:pt x="100" y="272"/>
                </a:lnTo>
                <a:lnTo>
                  <a:pt x="110" y="274"/>
                </a:lnTo>
                <a:lnTo>
                  <a:pt x="60" y="281"/>
                </a:lnTo>
                <a:lnTo>
                  <a:pt x="0" y="279"/>
                </a:lnTo>
                <a:lnTo>
                  <a:pt x="0" y="298"/>
                </a:lnTo>
                <a:lnTo>
                  <a:pt x="0" y="316"/>
                </a:lnTo>
                <a:lnTo>
                  <a:pt x="7" y="317"/>
                </a:lnTo>
                <a:lnTo>
                  <a:pt x="13" y="319"/>
                </a:lnTo>
                <a:lnTo>
                  <a:pt x="8" y="319"/>
                </a:lnTo>
                <a:lnTo>
                  <a:pt x="2" y="319"/>
                </a:lnTo>
                <a:lnTo>
                  <a:pt x="1" y="320"/>
                </a:lnTo>
                <a:lnTo>
                  <a:pt x="0" y="322"/>
                </a:lnTo>
                <a:lnTo>
                  <a:pt x="0" y="325"/>
                </a:lnTo>
                <a:lnTo>
                  <a:pt x="0" y="327"/>
                </a:lnTo>
                <a:lnTo>
                  <a:pt x="20" y="327"/>
                </a:lnTo>
                <a:lnTo>
                  <a:pt x="38" y="331"/>
                </a:lnTo>
                <a:lnTo>
                  <a:pt x="27" y="331"/>
                </a:lnTo>
                <a:lnTo>
                  <a:pt x="16" y="331"/>
                </a:lnTo>
                <a:lnTo>
                  <a:pt x="9" y="332"/>
                </a:lnTo>
                <a:lnTo>
                  <a:pt x="3" y="332"/>
                </a:lnTo>
                <a:lnTo>
                  <a:pt x="1" y="332"/>
                </a:lnTo>
                <a:lnTo>
                  <a:pt x="0" y="334"/>
                </a:lnTo>
                <a:lnTo>
                  <a:pt x="0" y="337"/>
                </a:lnTo>
                <a:lnTo>
                  <a:pt x="2" y="339"/>
                </a:lnTo>
                <a:lnTo>
                  <a:pt x="8" y="340"/>
                </a:lnTo>
                <a:lnTo>
                  <a:pt x="13" y="339"/>
                </a:lnTo>
                <a:lnTo>
                  <a:pt x="19" y="339"/>
                </a:lnTo>
                <a:lnTo>
                  <a:pt x="25" y="339"/>
                </a:lnTo>
                <a:lnTo>
                  <a:pt x="36" y="339"/>
                </a:lnTo>
                <a:lnTo>
                  <a:pt x="49" y="339"/>
                </a:lnTo>
                <a:lnTo>
                  <a:pt x="27" y="341"/>
                </a:lnTo>
                <a:lnTo>
                  <a:pt x="4" y="342"/>
                </a:lnTo>
                <a:lnTo>
                  <a:pt x="1" y="343"/>
                </a:lnTo>
                <a:lnTo>
                  <a:pt x="0" y="349"/>
                </a:lnTo>
                <a:lnTo>
                  <a:pt x="0" y="355"/>
                </a:lnTo>
                <a:lnTo>
                  <a:pt x="0" y="361"/>
                </a:lnTo>
                <a:lnTo>
                  <a:pt x="2" y="365"/>
                </a:lnTo>
                <a:lnTo>
                  <a:pt x="5" y="365"/>
                </a:lnTo>
                <a:lnTo>
                  <a:pt x="9" y="365"/>
                </a:lnTo>
                <a:lnTo>
                  <a:pt x="11" y="365"/>
                </a:lnTo>
                <a:lnTo>
                  <a:pt x="7" y="367"/>
                </a:lnTo>
                <a:lnTo>
                  <a:pt x="1" y="370"/>
                </a:lnTo>
                <a:lnTo>
                  <a:pt x="0" y="375"/>
                </a:lnTo>
                <a:lnTo>
                  <a:pt x="0" y="381"/>
                </a:lnTo>
                <a:lnTo>
                  <a:pt x="8" y="380"/>
                </a:lnTo>
                <a:lnTo>
                  <a:pt x="16" y="375"/>
                </a:lnTo>
                <a:lnTo>
                  <a:pt x="38" y="364"/>
                </a:lnTo>
                <a:lnTo>
                  <a:pt x="63" y="355"/>
                </a:lnTo>
                <a:lnTo>
                  <a:pt x="52" y="365"/>
                </a:lnTo>
                <a:lnTo>
                  <a:pt x="38" y="372"/>
                </a:lnTo>
                <a:lnTo>
                  <a:pt x="25" y="380"/>
                </a:lnTo>
                <a:lnTo>
                  <a:pt x="10" y="385"/>
                </a:lnTo>
                <a:lnTo>
                  <a:pt x="4" y="387"/>
                </a:lnTo>
                <a:lnTo>
                  <a:pt x="0" y="390"/>
                </a:lnTo>
                <a:lnTo>
                  <a:pt x="0" y="394"/>
                </a:lnTo>
                <a:lnTo>
                  <a:pt x="0" y="399"/>
                </a:lnTo>
                <a:lnTo>
                  <a:pt x="0" y="403"/>
                </a:lnTo>
                <a:lnTo>
                  <a:pt x="0" y="408"/>
                </a:lnTo>
                <a:lnTo>
                  <a:pt x="1" y="411"/>
                </a:lnTo>
                <a:lnTo>
                  <a:pt x="4" y="410"/>
                </a:lnTo>
                <a:lnTo>
                  <a:pt x="11" y="407"/>
                </a:lnTo>
                <a:lnTo>
                  <a:pt x="18" y="403"/>
                </a:lnTo>
                <a:lnTo>
                  <a:pt x="27" y="399"/>
                </a:lnTo>
                <a:lnTo>
                  <a:pt x="35" y="394"/>
                </a:lnTo>
                <a:lnTo>
                  <a:pt x="70" y="376"/>
                </a:lnTo>
                <a:lnTo>
                  <a:pt x="106" y="359"/>
                </a:lnTo>
                <a:lnTo>
                  <a:pt x="141" y="342"/>
                </a:lnTo>
                <a:lnTo>
                  <a:pt x="174" y="332"/>
                </a:lnTo>
                <a:lnTo>
                  <a:pt x="147" y="347"/>
                </a:lnTo>
                <a:lnTo>
                  <a:pt x="116" y="362"/>
                </a:lnTo>
                <a:lnTo>
                  <a:pt x="85" y="378"/>
                </a:lnTo>
                <a:lnTo>
                  <a:pt x="53" y="394"/>
                </a:lnTo>
                <a:lnTo>
                  <a:pt x="38" y="402"/>
                </a:lnTo>
                <a:lnTo>
                  <a:pt x="24" y="410"/>
                </a:lnTo>
                <a:lnTo>
                  <a:pt x="16" y="415"/>
                </a:lnTo>
                <a:lnTo>
                  <a:pt x="9" y="418"/>
                </a:lnTo>
                <a:lnTo>
                  <a:pt x="5" y="420"/>
                </a:lnTo>
                <a:lnTo>
                  <a:pt x="2" y="422"/>
                </a:lnTo>
                <a:lnTo>
                  <a:pt x="0" y="423"/>
                </a:lnTo>
                <a:lnTo>
                  <a:pt x="0" y="424"/>
                </a:lnTo>
                <a:lnTo>
                  <a:pt x="0" y="426"/>
                </a:lnTo>
                <a:lnTo>
                  <a:pt x="0" y="428"/>
                </a:lnTo>
                <a:lnTo>
                  <a:pt x="0" y="432"/>
                </a:lnTo>
                <a:lnTo>
                  <a:pt x="3" y="434"/>
                </a:lnTo>
                <a:lnTo>
                  <a:pt x="4" y="434"/>
                </a:lnTo>
                <a:lnTo>
                  <a:pt x="5" y="433"/>
                </a:lnTo>
                <a:lnTo>
                  <a:pt x="10" y="431"/>
                </a:lnTo>
                <a:lnTo>
                  <a:pt x="15" y="427"/>
                </a:lnTo>
                <a:lnTo>
                  <a:pt x="30" y="419"/>
                </a:lnTo>
                <a:lnTo>
                  <a:pt x="46" y="411"/>
                </a:lnTo>
                <a:lnTo>
                  <a:pt x="32" y="427"/>
                </a:lnTo>
                <a:lnTo>
                  <a:pt x="12" y="441"/>
                </a:lnTo>
                <a:lnTo>
                  <a:pt x="5" y="443"/>
                </a:lnTo>
                <a:lnTo>
                  <a:pt x="0" y="447"/>
                </a:lnTo>
                <a:lnTo>
                  <a:pt x="0" y="455"/>
                </a:lnTo>
                <a:lnTo>
                  <a:pt x="0" y="461"/>
                </a:lnTo>
                <a:lnTo>
                  <a:pt x="0" y="468"/>
                </a:lnTo>
                <a:lnTo>
                  <a:pt x="4" y="470"/>
                </a:lnTo>
                <a:lnTo>
                  <a:pt x="8" y="469"/>
                </a:lnTo>
                <a:lnTo>
                  <a:pt x="12" y="469"/>
                </a:lnTo>
                <a:lnTo>
                  <a:pt x="8" y="473"/>
                </a:lnTo>
                <a:lnTo>
                  <a:pt x="5" y="475"/>
                </a:lnTo>
                <a:lnTo>
                  <a:pt x="2" y="478"/>
                </a:lnTo>
                <a:lnTo>
                  <a:pt x="0" y="482"/>
                </a:lnTo>
                <a:lnTo>
                  <a:pt x="0" y="490"/>
                </a:lnTo>
                <a:lnTo>
                  <a:pt x="4" y="493"/>
                </a:lnTo>
                <a:lnTo>
                  <a:pt x="7" y="492"/>
                </a:lnTo>
                <a:lnTo>
                  <a:pt x="8" y="490"/>
                </a:lnTo>
                <a:lnTo>
                  <a:pt x="16" y="484"/>
                </a:lnTo>
                <a:lnTo>
                  <a:pt x="23" y="478"/>
                </a:lnTo>
                <a:lnTo>
                  <a:pt x="48" y="453"/>
                </a:lnTo>
                <a:lnTo>
                  <a:pt x="69" y="426"/>
                </a:lnTo>
                <a:lnTo>
                  <a:pt x="92" y="401"/>
                </a:lnTo>
                <a:lnTo>
                  <a:pt x="117" y="381"/>
                </a:lnTo>
                <a:lnTo>
                  <a:pt x="125" y="374"/>
                </a:lnTo>
                <a:lnTo>
                  <a:pt x="134" y="374"/>
                </a:lnTo>
                <a:lnTo>
                  <a:pt x="132" y="378"/>
                </a:lnTo>
                <a:lnTo>
                  <a:pt x="128" y="383"/>
                </a:lnTo>
                <a:lnTo>
                  <a:pt x="123" y="391"/>
                </a:lnTo>
                <a:lnTo>
                  <a:pt x="117" y="400"/>
                </a:lnTo>
                <a:lnTo>
                  <a:pt x="75" y="452"/>
                </a:lnTo>
                <a:lnTo>
                  <a:pt x="24" y="497"/>
                </a:lnTo>
                <a:lnTo>
                  <a:pt x="17" y="500"/>
                </a:lnTo>
                <a:lnTo>
                  <a:pt x="10" y="503"/>
                </a:lnTo>
                <a:lnTo>
                  <a:pt x="7" y="505"/>
                </a:lnTo>
                <a:lnTo>
                  <a:pt x="3" y="507"/>
                </a:lnTo>
                <a:lnTo>
                  <a:pt x="2" y="508"/>
                </a:lnTo>
                <a:lnTo>
                  <a:pt x="0" y="508"/>
                </a:lnTo>
                <a:lnTo>
                  <a:pt x="0" y="511"/>
                </a:lnTo>
                <a:lnTo>
                  <a:pt x="0" y="515"/>
                </a:lnTo>
                <a:lnTo>
                  <a:pt x="0" y="523"/>
                </a:lnTo>
                <a:lnTo>
                  <a:pt x="0" y="531"/>
                </a:lnTo>
                <a:lnTo>
                  <a:pt x="0" y="539"/>
                </a:lnTo>
                <a:lnTo>
                  <a:pt x="5" y="539"/>
                </a:lnTo>
                <a:lnTo>
                  <a:pt x="35" y="524"/>
                </a:lnTo>
                <a:lnTo>
                  <a:pt x="62" y="506"/>
                </a:lnTo>
                <a:lnTo>
                  <a:pt x="89" y="483"/>
                </a:lnTo>
                <a:lnTo>
                  <a:pt x="108" y="453"/>
                </a:lnTo>
                <a:lnTo>
                  <a:pt x="117" y="436"/>
                </a:lnTo>
                <a:lnTo>
                  <a:pt x="126" y="418"/>
                </a:lnTo>
                <a:lnTo>
                  <a:pt x="135" y="401"/>
                </a:lnTo>
                <a:lnTo>
                  <a:pt x="148" y="386"/>
                </a:lnTo>
                <a:lnTo>
                  <a:pt x="134" y="416"/>
                </a:lnTo>
                <a:lnTo>
                  <a:pt x="120" y="447"/>
                </a:lnTo>
                <a:lnTo>
                  <a:pt x="106" y="470"/>
                </a:lnTo>
                <a:lnTo>
                  <a:pt x="87" y="493"/>
                </a:lnTo>
                <a:lnTo>
                  <a:pt x="66" y="513"/>
                </a:lnTo>
                <a:lnTo>
                  <a:pt x="43" y="531"/>
                </a:lnTo>
                <a:lnTo>
                  <a:pt x="33" y="536"/>
                </a:lnTo>
                <a:lnTo>
                  <a:pt x="21" y="542"/>
                </a:lnTo>
                <a:lnTo>
                  <a:pt x="13" y="544"/>
                </a:lnTo>
                <a:lnTo>
                  <a:pt x="5" y="546"/>
                </a:lnTo>
                <a:lnTo>
                  <a:pt x="4" y="547"/>
                </a:lnTo>
                <a:lnTo>
                  <a:pt x="3" y="547"/>
                </a:lnTo>
                <a:lnTo>
                  <a:pt x="0" y="548"/>
                </a:lnTo>
                <a:lnTo>
                  <a:pt x="0" y="550"/>
                </a:lnTo>
                <a:lnTo>
                  <a:pt x="0" y="555"/>
                </a:lnTo>
                <a:lnTo>
                  <a:pt x="0" y="560"/>
                </a:lnTo>
                <a:lnTo>
                  <a:pt x="19" y="555"/>
                </a:lnTo>
                <a:lnTo>
                  <a:pt x="38" y="547"/>
                </a:lnTo>
                <a:lnTo>
                  <a:pt x="30" y="555"/>
                </a:lnTo>
                <a:lnTo>
                  <a:pt x="20" y="559"/>
                </a:lnTo>
                <a:lnTo>
                  <a:pt x="13" y="564"/>
                </a:lnTo>
                <a:lnTo>
                  <a:pt x="5" y="567"/>
                </a:lnTo>
                <a:lnTo>
                  <a:pt x="3" y="568"/>
                </a:lnTo>
                <a:lnTo>
                  <a:pt x="0" y="568"/>
                </a:lnTo>
                <a:lnTo>
                  <a:pt x="0" y="571"/>
                </a:lnTo>
                <a:lnTo>
                  <a:pt x="0" y="572"/>
                </a:lnTo>
                <a:lnTo>
                  <a:pt x="0" y="578"/>
                </a:lnTo>
                <a:lnTo>
                  <a:pt x="0" y="584"/>
                </a:lnTo>
                <a:lnTo>
                  <a:pt x="18" y="578"/>
                </a:lnTo>
                <a:lnTo>
                  <a:pt x="35" y="572"/>
                </a:lnTo>
                <a:lnTo>
                  <a:pt x="26" y="580"/>
                </a:lnTo>
                <a:lnTo>
                  <a:pt x="13" y="586"/>
                </a:lnTo>
                <a:lnTo>
                  <a:pt x="8" y="589"/>
                </a:lnTo>
                <a:lnTo>
                  <a:pt x="2" y="592"/>
                </a:lnTo>
                <a:lnTo>
                  <a:pt x="0" y="596"/>
                </a:lnTo>
                <a:lnTo>
                  <a:pt x="0" y="599"/>
                </a:lnTo>
                <a:lnTo>
                  <a:pt x="0" y="604"/>
                </a:lnTo>
                <a:lnTo>
                  <a:pt x="0" y="608"/>
                </a:lnTo>
                <a:lnTo>
                  <a:pt x="35" y="599"/>
                </a:lnTo>
                <a:lnTo>
                  <a:pt x="68" y="585"/>
                </a:lnTo>
                <a:lnTo>
                  <a:pt x="104" y="574"/>
                </a:lnTo>
                <a:lnTo>
                  <a:pt x="140" y="565"/>
                </a:lnTo>
                <a:lnTo>
                  <a:pt x="178" y="558"/>
                </a:lnTo>
                <a:lnTo>
                  <a:pt x="216" y="553"/>
                </a:lnTo>
                <a:lnTo>
                  <a:pt x="254" y="549"/>
                </a:lnTo>
                <a:lnTo>
                  <a:pt x="290" y="541"/>
                </a:lnTo>
                <a:lnTo>
                  <a:pt x="304" y="534"/>
                </a:lnTo>
                <a:lnTo>
                  <a:pt x="316" y="525"/>
                </a:lnTo>
                <a:lnTo>
                  <a:pt x="330" y="513"/>
                </a:lnTo>
                <a:lnTo>
                  <a:pt x="343" y="498"/>
                </a:lnTo>
                <a:lnTo>
                  <a:pt x="338" y="511"/>
                </a:lnTo>
                <a:lnTo>
                  <a:pt x="328" y="523"/>
                </a:lnTo>
                <a:lnTo>
                  <a:pt x="317" y="531"/>
                </a:lnTo>
                <a:lnTo>
                  <a:pt x="306" y="539"/>
                </a:lnTo>
                <a:lnTo>
                  <a:pt x="273" y="550"/>
                </a:lnTo>
                <a:lnTo>
                  <a:pt x="240" y="557"/>
                </a:lnTo>
                <a:lnTo>
                  <a:pt x="155" y="571"/>
                </a:lnTo>
                <a:lnTo>
                  <a:pt x="73" y="594"/>
                </a:lnTo>
                <a:lnTo>
                  <a:pt x="52" y="601"/>
                </a:lnTo>
                <a:lnTo>
                  <a:pt x="32" y="607"/>
                </a:lnTo>
                <a:lnTo>
                  <a:pt x="21" y="610"/>
                </a:lnTo>
                <a:lnTo>
                  <a:pt x="10" y="613"/>
                </a:lnTo>
                <a:lnTo>
                  <a:pt x="4" y="614"/>
                </a:lnTo>
                <a:lnTo>
                  <a:pt x="0" y="617"/>
                </a:lnTo>
                <a:lnTo>
                  <a:pt x="0" y="623"/>
                </a:lnTo>
                <a:lnTo>
                  <a:pt x="0" y="630"/>
                </a:lnTo>
                <a:lnTo>
                  <a:pt x="51" y="622"/>
                </a:lnTo>
                <a:lnTo>
                  <a:pt x="101" y="618"/>
                </a:lnTo>
                <a:lnTo>
                  <a:pt x="75" y="625"/>
                </a:lnTo>
                <a:lnTo>
                  <a:pt x="49" y="630"/>
                </a:lnTo>
                <a:lnTo>
                  <a:pt x="35" y="632"/>
                </a:lnTo>
                <a:lnTo>
                  <a:pt x="21" y="633"/>
                </a:lnTo>
                <a:lnTo>
                  <a:pt x="13" y="634"/>
                </a:lnTo>
                <a:lnTo>
                  <a:pt x="7" y="634"/>
                </a:lnTo>
                <a:lnTo>
                  <a:pt x="3" y="634"/>
                </a:lnTo>
                <a:lnTo>
                  <a:pt x="0" y="634"/>
                </a:lnTo>
                <a:lnTo>
                  <a:pt x="0" y="639"/>
                </a:lnTo>
                <a:lnTo>
                  <a:pt x="0" y="643"/>
                </a:lnTo>
                <a:lnTo>
                  <a:pt x="30" y="640"/>
                </a:lnTo>
                <a:lnTo>
                  <a:pt x="60" y="635"/>
                </a:lnTo>
                <a:lnTo>
                  <a:pt x="90" y="630"/>
                </a:lnTo>
                <a:lnTo>
                  <a:pt x="118" y="623"/>
                </a:lnTo>
                <a:lnTo>
                  <a:pt x="111" y="629"/>
                </a:lnTo>
                <a:lnTo>
                  <a:pt x="102" y="631"/>
                </a:lnTo>
                <a:lnTo>
                  <a:pt x="87" y="635"/>
                </a:lnTo>
                <a:lnTo>
                  <a:pt x="71" y="639"/>
                </a:lnTo>
                <a:lnTo>
                  <a:pt x="51" y="642"/>
                </a:lnTo>
                <a:lnTo>
                  <a:pt x="32" y="643"/>
                </a:lnTo>
                <a:lnTo>
                  <a:pt x="21" y="644"/>
                </a:lnTo>
                <a:lnTo>
                  <a:pt x="11" y="646"/>
                </a:lnTo>
                <a:lnTo>
                  <a:pt x="5" y="644"/>
                </a:lnTo>
                <a:lnTo>
                  <a:pt x="0" y="646"/>
                </a:lnTo>
                <a:lnTo>
                  <a:pt x="0" y="650"/>
                </a:lnTo>
                <a:lnTo>
                  <a:pt x="0" y="656"/>
                </a:lnTo>
                <a:lnTo>
                  <a:pt x="27" y="654"/>
                </a:lnTo>
                <a:lnTo>
                  <a:pt x="54" y="650"/>
                </a:lnTo>
                <a:lnTo>
                  <a:pt x="67" y="648"/>
                </a:lnTo>
                <a:lnTo>
                  <a:pt x="81" y="647"/>
                </a:lnTo>
                <a:lnTo>
                  <a:pt x="86" y="646"/>
                </a:lnTo>
                <a:lnTo>
                  <a:pt x="93" y="644"/>
                </a:lnTo>
                <a:lnTo>
                  <a:pt x="95" y="644"/>
                </a:lnTo>
                <a:lnTo>
                  <a:pt x="99" y="643"/>
                </a:lnTo>
                <a:lnTo>
                  <a:pt x="99" y="642"/>
                </a:lnTo>
                <a:lnTo>
                  <a:pt x="100" y="641"/>
                </a:lnTo>
                <a:lnTo>
                  <a:pt x="100" y="642"/>
                </a:lnTo>
                <a:lnTo>
                  <a:pt x="100" y="643"/>
                </a:lnTo>
                <a:lnTo>
                  <a:pt x="151" y="635"/>
                </a:lnTo>
                <a:lnTo>
                  <a:pt x="199" y="616"/>
                </a:lnTo>
                <a:lnTo>
                  <a:pt x="215" y="601"/>
                </a:lnTo>
                <a:lnTo>
                  <a:pt x="230" y="585"/>
                </a:lnTo>
                <a:lnTo>
                  <a:pt x="249" y="572"/>
                </a:lnTo>
                <a:lnTo>
                  <a:pt x="272" y="563"/>
                </a:lnTo>
                <a:lnTo>
                  <a:pt x="276" y="565"/>
                </a:lnTo>
                <a:lnTo>
                  <a:pt x="269" y="574"/>
                </a:lnTo>
                <a:lnTo>
                  <a:pt x="262" y="584"/>
                </a:lnTo>
                <a:lnTo>
                  <a:pt x="252" y="594"/>
                </a:lnTo>
                <a:lnTo>
                  <a:pt x="234" y="609"/>
                </a:lnTo>
                <a:lnTo>
                  <a:pt x="214" y="621"/>
                </a:lnTo>
                <a:lnTo>
                  <a:pt x="161" y="636"/>
                </a:lnTo>
                <a:lnTo>
                  <a:pt x="108" y="647"/>
                </a:lnTo>
                <a:lnTo>
                  <a:pt x="76" y="652"/>
                </a:lnTo>
                <a:lnTo>
                  <a:pt x="44" y="656"/>
                </a:lnTo>
                <a:lnTo>
                  <a:pt x="27" y="658"/>
                </a:lnTo>
                <a:lnTo>
                  <a:pt x="11" y="659"/>
                </a:lnTo>
                <a:lnTo>
                  <a:pt x="9" y="659"/>
                </a:lnTo>
                <a:lnTo>
                  <a:pt x="5" y="659"/>
                </a:lnTo>
                <a:lnTo>
                  <a:pt x="3" y="660"/>
                </a:lnTo>
                <a:lnTo>
                  <a:pt x="0" y="660"/>
                </a:lnTo>
                <a:lnTo>
                  <a:pt x="0" y="663"/>
                </a:lnTo>
                <a:lnTo>
                  <a:pt x="0" y="664"/>
                </a:lnTo>
                <a:lnTo>
                  <a:pt x="0" y="672"/>
                </a:lnTo>
                <a:lnTo>
                  <a:pt x="0" y="681"/>
                </a:lnTo>
                <a:lnTo>
                  <a:pt x="65" y="675"/>
                </a:lnTo>
                <a:lnTo>
                  <a:pt x="128" y="668"/>
                </a:lnTo>
                <a:lnTo>
                  <a:pt x="189" y="659"/>
                </a:lnTo>
                <a:lnTo>
                  <a:pt x="247" y="644"/>
                </a:lnTo>
                <a:lnTo>
                  <a:pt x="290" y="626"/>
                </a:lnTo>
                <a:lnTo>
                  <a:pt x="326" y="599"/>
                </a:lnTo>
                <a:lnTo>
                  <a:pt x="337" y="584"/>
                </a:lnTo>
                <a:lnTo>
                  <a:pt x="343" y="568"/>
                </a:lnTo>
                <a:lnTo>
                  <a:pt x="346" y="552"/>
                </a:lnTo>
                <a:lnTo>
                  <a:pt x="348" y="538"/>
                </a:lnTo>
                <a:lnTo>
                  <a:pt x="350" y="526"/>
                </a:lnTo>
                <a:lnTo>
                  <a:pt x="355" y="514"/>
                </a:lnTo>
                <a:lnTo>
                  <a:pt x="381" y="467"/>
                </a:lnTo>
                <a:lnTo>
                  <a:pt x="423" y="433"/>
                </a:lnTo>
                <a:lnTo>
                  <a:pt x="419" y="444"/>
                </a:lnTo>
                <a:lnTo>
                  <a:pt x="409" y="455"/>
                </a:lnTo>
                <a:lnTo>
                  <a:pt x="398" y="466"/>
                </a:lnTo>
                <a:lnTo>
                  <a:pt x="388" y="476"/>
                </a:lnTo>
                <a:lnTo>
                  <a:pt x="372" y="501"/>
                </a:lnTo>
                <a:lnTo>
                  <a:pt x="362" y="527"/>
                </a:lnTo>
                <a:lnTo>
                  <a:pt x="354" y="556"/>
                </a:lnTo>
                <a:lnTo>
                  <a:pt x="345" y="584"/>
                </a:lnTo>
                <a:lnTo>
                  <a:pt x="334" y="599"/>
                </a:lnTo>
                <a:lnTo>
                  <a:pt x="323" y="613"/>
                </a:lnTo>
                <a:lnTo>
                  <a:pt x="232" y="661"/>
                </a:lnTo>
                <a:lnTo>
                  <a:pt x="128" y="676"/>
                </a:lnTo>
                <a:lnTo>
                  <a:pt x="91" y="680"/>
                </a:lnTo>
                <a:lnTo>
                  <a:pt x="53" y="683"/>
                </a:lnTo>
                <a:lnTo>
                  <a:pt x="35" y="684"/>
                </a:lnTo>
                <a:lnTo>
                  <a:pt x="16" y="685"/>
                </a:lnTo>
                <a:lnTo>
                  <a:pt x="11" y="687"/>
                </a:lnTo>
                <a:lnTo>
                  <a:pt x="7" y="687"/>
                </a:lnTo>
                <a:lnTo>
                  <a:pt x="1" y="688"/>
                </a:lnTo>
                <a:lnTo>
                  <a:pt x="0" y="692"/>
                </a:lnTo>
                <a:lnTo>
                  <a:pt x="0" y="701"/>
                </a:lnTo>
                <a:lnTo>
                  <a:pt x="0" y="710"/>
                </a:lnTo>
                <a:lnTo>
                  <a:pt x="10" y="709"/>
                </a:lnTo>
                <a:lnTo>
                  <a:pt x="19" y="710"/>
                </a:lnTo>
                <a:lnTo>
                  <a:pt x="12" y="712"/>
                </a:lnTo>
                <a:lnTo>
                  <a:pt x="4" y="714"/>
                </a:lnTo>
                <a:lnTo>
                  <a:pt x="1" y="715"/>
                </a:lnTo>
                <a:lnTo>
                  <a:pt x="0" y="718"/>
                </a:lnTo>
                <a:lnTo>
                  <a:pt x="0" y="723"/>
                </a:lnTo>
                <a:lnTo>
                  <a:pt x="0" y="727"/>
                </a:lnTo>
                <a:lnTo>
                  <a:pt x="37" y="729"/>
                </a:lnTo>
                <a:lnTo>
                  <a:pt x="74" y="734"/>
                </a:lnTo>
                <a:lnTo>
                  <a:pt x="37" y="737"/>
                </a:lnTo>
                <a:lnTo>
                  <a:pt x="0" y="735"/>
                </a:lnTo>
                <a:lnTo>
                  <a:pt x="0" y="740"/>
                </a:lnTo>
                <a:lnTo>
                  <a:pt x="0" y="744"/>
                </a:lnTo>
                <a:lnTo>
                  <a:pt x="13" y="743"/>
                </a:lnTo>
                <a:lnTo>
                  <a:pt x="26" y="743"/>
                </a:lnTo>
                <a:lnTo>
                  <a:pt x="27" y="747"/>
                </a:lnTo>
                <a:lnTo>
                  <a:pt x="18" y="748"/>
                </a:lnTo>
                <a:lnTo>
                  <a:pt x="12" y="749"/>
                </a:lnTo>
                <a:lnTo>
                  <a:pt x="7" y="750"/>
                </a:lnTo>
                <a:lnTo>
                  <a:pt x="3" y="750"/>
                </a:lnTo>
                <a:lnTo>
                  <a:pt x="0" y="751"/>
                </a:lnTo>
                <a:lnTo>
                  <a:pt x="0" y="755"/>
                </a:lnTo>
                <a:lnTo>
                  <a:pt x="0" y="757"/>
                </a:lnTo>
                <a:lnTo>
                  <a:pt x="0" y="773"/>
                </a:lnTo>
                <a:lnTo>
                  <a:pt x="0" y="789"/>
                </a:lnTo>
                <a:lnTo>
                  <a:pt x="21" y="785"/>
                </a:lnTo>
                <a:lnTo>
                  <a:pt x="43" y="782"/>
                </a:lnTo>
                <a:lnTo>
                  <a:pt x="65" y="782"/>
                </a:lnTo>
                <a:lnTo>
                  <a:pt x="87" y="784"/>
                </a:lnTo>
                <a:lnTo>
                  <a:pt x="62" y="788"/>
                </a:lnTo>
                <a:lnTo>
                  <a:pt x="37" y="790"/>
                </a:lnTo>
                <a:lnTo>
                  <a:pt x="26" y="790"/>
                </a:lnTo>
                <a:lnTo>
                  <a:pt x="13" y="792"/>
                </a:lnTo>
                <a:lnTo>
                  <a:pt x="7" y="791"/>
                </a:lnTo>
                <a:lnTo>
                  <a:pt x="0" y="792"/>
                </a:lnTo>
                <a:lnTo>
                  <a:pt x="0" y="795"/>
                </a:lnTo>
                <a:lnTo>
                  <a:pt x="0" y="797"/>
                </a:lnTo>
                <a:lnTo>
                  <a:pt x="0" y="800"/>
                </a:lnTo>
                <a:lnTo>
                  <a:pt x="2" y="802"/>
                </a:lnTo>
                <a:lnTo>
                  <a:pt x="8" y="802"/>
                </a:lnTo>
                <a:lnTo>
                  <a:pt x="13" y="802"/>
                </a:lnTo>
                <a:lnTo>
                  <a:pt x="19" y="801"/>
                </a:lnTo>
                <a:lnTo>
                  <a:pt x="25" y="801"/>
                </a:lnTo>
                <a:lnTo>
                  <a:pt x="38" y="800"/>
                </a:lnTo>
                <a:lnTo>
                  <a:pt x="52" y="799"/>
                </a:lnTo>
                <a:lnTo>
                  <a:pt x="81" y="799"/>
                </a:lnTo>
                <a:lnTo>
                  <a:pt x="109" y="800"/>
                </a:lnTo>
                <a:lnTo>
                  <a:pt x="79" y="801"/>
                </a:lnTo>
                <a:lnTo>
                  <a:pt x="50" y="804"/>
                </a:lnTo>
                <a:lnTo>
                  <a:pt x="35" y="805"/>
                </a:lnTo>
                <a:lnTo>
                  <a:pt x="21" y="805"/>
                </a:lnTo>
                <a:lnTo>
                  <a:pt x="13" y="805"/>
                </a:lnTo>
                <a:lnTo>
                  <a:pt x="7" y="806"/>
                </a:lnTo>
                <a:lnTo>
                  <a:pt x="3" y="806"/>
                </a:lnTo>
                <a:lnTo>
                  <a:pt x="0" y="806"/>
                </a:lnTo>
                <a:lnTo>
                  <a:pt x="0" y="809"/>
                </a:lnTo>
                <a:lnTo>
                  <a:pt x="0" y="813"/>
                </a:lnTo>
                <a:lnTo>
                  <a:pt x="79" y="810"/>
                </a:lnTo>
                <a:lnTo>
                  <a:pt x="159" y="810"/>
                </a:lnTo>
                <a:lnTo>
                  <a:pt x="198" y="810"/>
                </a:lnTo>
                <a:lnTo>
                  <a:pt x="238" y="809"/>
                </a:lnTo>
                <a:lnTo>
                  <a:pt x="272" y="806"/>
                </a:lnTo>
                <a:lnTo>
                  <a:pt x="307" y="802"/>
                </a:lnTo>
                <a:lnTo>
                  <a:pt x="230" y="815"/>
                </a:lnTo>
                <a:lnTo>
                  <a:pt x="152" y="816"/>
                </a:lnTo>
                <a:lnTo>
                  <a:pt x="112" y="815"/>
                </a:lnTo>
                <a:lnTo>
                  <a:pt x="71" y="816"/>
                </a:lnTo>
                <a:lnTo>
                  <a:pt x="52" y="816"/>
                </a:lnTo>
                <a:lnTo>
                  <a:pt x="32" y="817"/>
                </a:lnTo>
                <a:lnTo>
                  <a:pt x="21" y="817"/>
                </a:lnTo>
                <a:lnTo>
                  <a:pt x="12" y="818"/>
                </a:lnTo>
                <a:lnTo>
                  <a:pt x="8" y="818"/>
                </a:lnTo>
                <a:lnTo>
                  <a:pt x="3" y="820"/>
                </a:lnTo>
                <a:lnTo>
                  <a:pt x="0" y="820"/>
                </a:lnTo>
                <a:lnTo>
                  <a:pt x="0" y="822"/>
                </a:lnTo>
                <a:lnTo>
                  <a:pt x="0" y="824"/>
                </a:lnTo>
                <a:lnTo>
                  <a:pt x="0" y="827"/>
                </a:lnTo>
                <a:lnTo>
                  <a:pt x="108" y="824"/>
                </a:lnTo>
                <a:lnTo>
                  <a:pt x="216" y="824"/>
                </a:lnTo>
                <a:lnTo>
                  <a:pt x="192" y="829"/>
                </a:lnTo>
                <a:lnTo>
                  <a:pt x="167" y="829"/>
                </a:lnTo>
                <a:lnTo>
                  <a:pt x="137" y="831"/>
                </a:lnTo>
                <a:lnTo>
                  <a:pt x="108" y="833"/>
                </a:lnTo>
                <a:lnTo>
                  <a:pt x="78" y="834"/>
                </a:lnTo>
                <a:lnTo>
                  <a:pt x="50" y="837"/>
                </a:lnTo>
                <a:lnTo>
                  <a:pt x="35" y="838"/>
                </a:lnTo>
                <a:lnTo>
                  <a:pt x="19" y="839"/>
                </a:lnTo>
                <a:lnTo>
                  <a:pt x="13" y="839"/>
                </a:lnTo>
                <a:lnTo>
                  <a:pt x="7" y="839"/>
                </a:lnTo>
                <a:lnTo>
                  <a:pt x="3" y="839"/>
                </a:lnTo>
                <a:lnTo>
                  <a:pt x="0" y="840"/>
                </a:lnTo>
                <a:lnTo>
                  <a:pt x="0" y="843"/>
                </a:lnTo>
                <a:lnTo>
                  <a:pt x="0" y="847"/>
                </a:lnTo>
                <a:lnTo>
                  <a:pt x="74" y="842"/>
                </a:lnTo>
                <a:lnTo>
                  <a:pt x="148" y="837"/>
                </a:lnTo>
                <a:lnTo>
                  <a:pt x="185" y="834"/>
                </a:lnTo>
                <a:lnTo>
                  <a:pt x="224" y="831"/>
                </a:lnTo>
                <a:lnTo>
                  <a:pt x="258" y="826"/>
                </a:lnTo>
                <a:lnTo>
                  <a:pt x="293" y="822"/>
                </a:lnTo>
                <a:lnTo>
                  <a:pt x="281" y="826"/>
                </a:lnTo>
                <a:lnTo>
                  <a:pt x="267" y="829"/>
                </a:lnTo>
                <a:lnTo>
                  <a:pt x="248" y="831"/>
                </a:lnTo>
                <a:lnTo>
                  <a:pt x="227" y="834"/>
                </a:lnTo>
                <a:lnTo>
                  <a:pt x="189" y="840"/>
                </a:lnTo>
                <a:lnTo>
                  <a:pt x="149" y="845"/>
                </a:lnTo>
                <a:lnTo>
                  <a:pt x="109" y="848"/>
                </a:lnTo>
                <a:lnTo>
                  <a:pt x="69" y="851"/>
                </a:lnTo>
                <a:lnTo>
                  <a:pt x="49" y="854"/>
                </a:lnTo>
                <a:lnTo>
                  <a:pt x="29" y="855"/>
                </a:lnTo>
                <a:lnTo>
                  <a:pt x="20" y="855"/>
                </a:lnTo>
                <a:lnTo>
                  <a:pt x="12" y="856"/>
                </a:lnTo>
                <a:lnTo>
                  <a:pt x="8" y="856"/>
                </a:lnTo>
                <a:lnTo>
                  <a:pt x="3" y="856"/>
                </a:lnTo>
                <a:lnTo>
                  <a:pt x="0" y="856"/>
                </a:lnTo>
                <a:lnTo>
                  <a:pt x="0" y="859"/>
                </a:lnTo>
                <a:lnTo>
                  <a:pt x="0" y="862"/>
                </a:lnTo>
                <a:lnTo>
                  <a:pt x="0" y="864"/>
                </a:lnTo>
                <a:lnTo>
                  <a:pt x="9" y="863"/>
                </a:lnTo>
                <a:lnTo>
                  <a:pt x="18" y="863"/>
                </a:lnTo>
                <a:lnTo>
                  <a:pt x="27" y="862"/>
                </a:lnTo>
                <a:lnTo>
                  <a:pt x="36" y="863"/>
                </a:lnTo>
                <a:lnTo>
                  <a:pt x="32" y="867"/>
                </a:lnTo>
                <a:lnTo>
                  <a:pt x="19" y="870"/>
                </a:lnTo>
                <a:lnTo>
                  <a:pt x="10" y="870"/>
                </a:lnTo>
                <a:lnTo>
                  <a:pt x="2" y="871"/>
                </a:lnTo>
                <a:lnTo>
                  <a:pt x="1" y="872"/>
                </a:lnTo>
                <a:lnTo>
                  <a:pt x="0" y="873"/>
                </a:lnTo>
                <a:lnTo>
                  <a:pt x="0" y="875"/>
                </a:lnTo>
                <a:lnTo>
                  <a:pt x="0" y="876"/>
                </a:lnTo>
                <a:lnTo>
                  <a:pt x="3" y="878"/>
                </a:lnTo>
                <a:lnTo>
                  <a:pt x="8" y="878"/>
                </a:lnTo>
                <a:lnTo>
                  <a:pt x="13" y="878"/>
                </a:lnTo>
                <a:lnTo>
                  <a:pt x="18" y="878"/>
                </a:lnTo>
                <a:lnTo>
                  <a:pt x="20" y="882"/>
                </a:lnTo>
                <a:lnTo>
                  <a:pt x="16" y="884"/>
                </a:lnTo>
                <a:lnTo>
                  <a:pt x="10" y="887"/>
                </a:lnTo>
                <a:lnTo>
                  <a:pt x="4" y="887"/>
                </a:lnTo>
                <a:lnTo>
                  <a:pt x="1" y="888"/>
                </a:lnTo>
                <a:lnTo>
                  <a:pt x="0" y="891"/>
                </a:lnTo>
                <a:lnTo>
                  <a:pt x="0" y="897"/>
                </a:lnTo>
                <a:lnTo>
                  <a:pt x="0" y="903"/>
                </a:lnTo>
                <a:lnTo>
                  <a:pt x="0" y="923"/>
                </a:lnTo>
                <a:lnTo>
                  <a:pt x="0" y="943"/>
                </a:lnTo>
                <a:lnTo>
                  <a:pt x="0" y="946"/>
                </a:lnTo>
                <a:lnTo>
                  <a:pt x="0" y="948"/>
                </a:lnTo>
                <a:lnTo>
                  <a:pt x="1" y="949"/>
                </a:lnTo>
                <a:lnTo>
                  <a:pt x="2" y="950"/>
                </a:lnTo>
                <a:lnTo>
                  <a:pt x="4" y="950"/>
                </a:lnTo>
                <a:lnTo>
                  <a:pt x="5" y="951"/>
                </a:lnTo>
                <a:lnTo>
                  <a:pt x="7" y="955"/>
                </a:lnTo>
                <a:lnTo>
                  <a:pt x="5" y="959"/>
                </a:lnTo>
                <a:lnTo>
                  <a:pt x="4" y="962"/>
                </a:lnTo>
                <a:lnTo>
                  <a:pt x="2" y="964"/>
                </a:lnTo>
                <a:lnTo>
                  <a:pt x="0" y="967"/>
                </a:lnTo>
                <a:lnTo>
                  <a:pt x="0" y="973"/>
                </a:lnTo>
                <a:lnTo>
                  <a:pt x="0" y="978"/>
                </a:lnTo>
                <a:lnTo>
                  <a:pt x="0" y="982"/>
                </a:lnTo>
                <a:lnTo>
                  <a:pt x="0" y="984"/>
                </a:lnTo>
                <a:lnTo>
                  <a:pt x="0" y="987"/>
                </a:lnTo>
                <a:lnTo>
                  <a:pt x="1" y="990"/>
                </a:lnTo>
                <a:lnTo>
                  <a:pt x="3" y="990"/>
                </a:lnTo>
                <a:lnTo>
                  <a:pt x="7" y="992"/>
                </a:lnTo>
                <a:lnTo>
                  <a:pt x="3" y="995"/>
                </a:lnTo>
                <a:lnTo>
                  <a:pt x="1" y="996"/>
                </a:lnTo>
                <a:lnTo>
                  <a:pt x="0" y="999"/>
                </a:lnTo>
                <a:lnTo>
                  <a:pt x="0" y="1004"/>
                </a:lnTo>
                <a:lnTo>
                  <a:pt x="0" y="1009"/>
                </a:lnTo>
                <a:lnTo>
                  <a:pt x="0" y="1032"/>
                </a:lnTo>
                <a:lnTo>
                  <a:pt x="0" y="1054"/>
                </a:lnTo>
                <a:lnTo>
                  <a:pt x="77" y="1053"/>
                </a:lnTo>
                <a:lnTo>
                  <a:pt x="155" y="1059"/>
                </a:lnTo>
                <a:lnTo>
                  <a:pt x="223" y="1074"/>
                </a:lnTo>
                <a:lnTo>
                  <a:pt x="285" y="1106"/>
                </a:lnTo>
                <a:lnTo>
                  <a:pt x="300" y="1119"/>
                </a:lnTo>
                <a:lnTo>
                  <a:pt x="315" y="1131"/>
                </a:lnTo>
                <a:lnTo>
                  <a:pt x="322" y="1138"/>
                </a:lnTo>
                <a:lnTo>
                  <a:pt x="326" y="1146"/>
                </a:lnTo>
                <a:lnTo>
                  <a:pt x="332" y="1152"/>
                </a:lnTo>
                <a:lnTo>
                  <a:pt x="334" y="1158"/>
                </a:lnTo>
                <a:lnTo>
                  <a:pt x="353" y="1158"/>
                </a:lnTo>
                <a:lnTo>
                  <a:pt x="371" y="1158"/>
                </a:lnTo>
                <a:lnTo>
                  <a:pt x="362" y="1129"/>
                </a:lnTo>
                <a:lnTo>
                  <a:pt x="346" y="1103"/>
                </a:lnTo>
                <a:lnTo>
                  <a:pt x="324" y="1081"/>
                </a:lnTo>
                <a:lnTo>
                  <a:pt x="298" y="1064"/>
                </a:lnTo>
                <a:lnTo>
                  <a:pt x="230" y="1040"/>
                </a:lnTo>
                <a:lnTo>
                  <a:pt x="159" y="1028"/>
                </a:lnTo>
                <a:lnTo>
                  <a:pt x="141" y="1025"/>
                </a:lnTo>
                <a:lnTo>
                  <a:pt x="124" y="1024"/>
                </a:lnTo>
                <a:lnTo>
                  <a:pt x="118" y="1024"/>
                </a:lnTo>
                <a:lnTo>
                  <a:pt x="116" y="1021"/>
                </a:lnTo>
                <a:lnTo>
                  <a:pt x="125" y="1021"/>
                </a:lnTo>
                <a:lnTo>
                  <a:pt x="134" y="1022"/>
                </a:lnTo>
                <a:lnTo>
                  <a:pt x="169" y="1025"/>
                </a:lnTo>
                <a:lnTo>
                  <a:pt x="205" y="1031"/>
                </a:lnTo>
                <a:lnTo>
                  <a:pt x="240" y="1038"/>
                </a:lnTo>
                <a:lnTo>
                  <a:pt x="276" y="1045"/>
                </a:lnTo>
                <a:lnTo>
                  <a:pt x="304" y="1053"/>
                </a:lnTo>
                <a:lnTo>
                  <a:pt x="330" y="1066"/>
                </a:lnTo>
                <a:lnTo>
                  <a:pt x="351" y="1082"/>
                </a:lnTo>
                <a:lnTo>
                  <a:pt x="370" y="1103"/>
                </a:lnTo>
                <a:lnTo>
                  <a:pt x="379" y="1117"/>
                </a:lnTo>
                <a:lnTo>
                  <a:pt x="383" y="1134"/>
                </a:lnTo>
                <a:lnTo>
                  <a:pt x="384" y="1144"/>
                </a:lnTo>
                <a:lnTo>
                  <a:pt x="386" y="1152"/>
                </a:lnTo>
                <a:lnTo>
                  <a:pt x="386" y="1154"/>
                </a:lnTo>
                <a:lnTo>
                  <a:pt x="386" y="1155"/>
                </a:lnTo>
                <a:lnTo>
                  <a:pt x="387" y="1158"/>
                </a:lnTo>
                <a:lnTo>
                  <a:pt x="389" y="1158"/>
                </a:lnTo>
                <a:lnTo>
                  <a:pt x="396" y="1158"/>
                </a:lnTo>
                <a:lnTo>
                  <a:pt x="402" y="1158"/>
                </a:lnTo>
                <a:lnTo>
                  <a:pt x="398" y="1138"/>
                </a:lnTo>
                <a:lnTo>
                  <a:pt x="395" y="1119"/>
                </a:lnTo>
                <a:lnTo>
                  <a:pt x="388" y="1105"/>
                </a:lnTo>
                <a:lnTo>
                  <a:pt x="379" y="1094"/>
                </a:lnTo>
                <a:lnTo>
                  <a:pt x="351" y="1069"/>
                </a:lnTo>
                <a:lnTo>
                  <a:pt x="318" y="1050"/>
                </a:lnTo>
                <a:lnTo>
                  <a:pt x="277" y="1037"/>
                </a:lnTo>
                <a:lnTo>
                  <a:pt x="235" y="1029"/>
                </a:lnTo>
                <a:lnTo>
                  <a:pt x="192" y="1022"/>
                </a:lnTo>
                <a:lnTo>
                  <a:pt x="147" y="1017"/>
                </a:lnTo>
                <a:lnTo>
                  <a:pt x="120" y="1016"/>
                </a:lnTo>
                <a:lnTo>
                  <a:pt x="94" y="1015"/>
                </a:lnTo>
                <a:lnTo>
                  <a:pt x="82" y="1015"/>
                </a:lnTo>
                <a:lnTo>
                  <a:pt x="69" y="1014"/>
                </a:lnTo>
                <a:lnTo>
                  <a:pt x="58" y="1015"/>
                </a:lnTo>
                <a:lnTo>
                  <a:pt x="48" y="1014"/>
                </a:lnTo>
                <a:lnTo>
                  <a:pt x="65" y="1008"/>
                </a:lnTo>
                <a:lnTo>
                  <a:pt x="84" y="1008"/>
                </a:lnTo>
                <a:lnTo>
                  <a:pt x="109" y="1009"/>
                </a:lnTo>
                <a:lnTo>
                  <a:pt x="134" y="1009"/>
                </a:lnTo>
                <a:lnTo>
                  <a:pt x="182" y="1014"/>
                </a:lnTo>
                <a:lnTo>
                  <a:pt x="230" y="1021"/>
                </a:lnTo>
                <a:lnTo>
                  <a:pt x="275" y="1030"/>
                </a:lnTo>
                <a:lnTo>
                  <a:pt x="320" y="1041"/>
                </a:lnTo>
                <a:lnTo>
                  <a:pt x="354" y="1056"/>
                </a:lnTo>
                <a:lnTo>
                  <a:pt x="384" y="1076"/>
                </a:lnTo>
                <a:lnTo>
                  <a:pt x="397" y="1095"/>
                </a:lnTo>
                <a:lnTo>
                  <a:pt x="404" y="1116"/>
                </a:lnTo>
                <a:lnTo>
                  <a:pt x="405" y="1130"/>
                </a:lnTo>
                <a:lnTo>
                  <a:pt x="406" y="1144"/>
                </a:lnTo>
                <a:lnTo>
                  <a:pt x="405" y="1152"/>
                </a:lnTo>
                <a:lnTo>
                  <a:pt x="406" y="1158"/>
                </a:lnTo>
                <a:lnTo>
                  <a:pt x="413" y="1158"/>
                </a:lnTo>
                <a:lnTo>
                  <a:pt x="421" y="1158"/>
                </a:lnTo>
                <a:lnTo>
                  <a:pt x="420" y="1122"/>
                </a:lnTo>
                <a:lnTo>
                  <a:pt x="411" y="1088"/>
                </a:lnTo>
                <a:lnTo>
                  <a:pt x="386" y="1062"/>
                </a:lnTo>
                <a:lnTo>
                  <a:pt x="353" y="1045"/>
                </a:lnTo>
                <a:lnTo>
                  <a:pt x="267" y="1018"/>
                </a:lnTo>
                <a:lnTo>
                  <a:pt x="177" y="1005"/>
                </a:lnTo>
                <a:lnTo>
                  <a:pt x="196" y="1004"/>
                </a:lnTo>
                <a:lnTo>
                  <a:pt x="213" y="1001"/>
                </a:lnTo>
                <a:lnTo>
                  <a:pt x="231" y="1003"/>
                </a:lnTo>
                <a:lnTo>
                  <a:pt x="248" y="1006"/>
                </a:lnTo>
                <a:lnTo>
                  <a:pt x="285" y="1013"/>
                </a:lnTo>
                <a:lnTo>
                  <a:pt x="322" y="1022"/>
                </a:lnTo>
                <a:lnTo>
                  <a:pt x="378" y="1044"/>
                </a:lnTo>
                <a:lnTo>
                  <a:pt x="420" y="1086"/>
                </a:lnTo>
                <a:lnTo>
                  <a:pt x="432" y="1121"/>
                </a:lnTo>
                <a:lnTo>
                  <a:pt x="431" y="1158"/>
                </a:lnTo>
                <a:lnTo>
                  <a:pt x="450" y="1158"/>
                </a:lnTo>
                <a:lnTo>
                  <a:pt x="470" y="1158"/>
                </a:lnTo>
                <a:lnTo>
                  <a:pt x="464" y="1149"/>
                </a:lnTo>
                <a:lnTo>
                  <a:pt x="463" y="1140"/>
                </a:lnTo>
                <a:lnTo>
                  <a:pt x="473" y="1150"/>
                </a:lnTo>
                <a:lnTo>
                  <a:pt x="485" y="1158"/>
                </a:lnTo>
                <a:lnTo>
                  <a:pt x="491" y="1158"/>
                </a:lnTo>
                <a:lnTo>
                  <a:pt x="497" y="1158"/>
                </a:lnTo>
                <a:lnTo>
                  <a:pt x="499" y="1156"/>
                </a:lnTo>
                <a:lnTo>
                  <a:pt x="497" y="1155"/>
                </a:lnTo>
                <a:lnTo>
                  <a:pt x="489" y="1147"/>
                </a:lnTo>
                <a:lnTo>
                  <a:pt x="480" y="1139"/>
                </a:lnTo>
                <a:lnTo>
                  <a:pt x="473" y="1130"/>
                </a:lnTo>
                <a:lnTo>
                  <a:pt x="470" y="1120"/>
                </a:lnTo>
                <a:lnTo>
                  <a:pt x="487" y="1133"/>
                </a:lnTo>
                <a:lnTo>
                  <a:pt x="505" y="1147"/>
                </a:lnTo>
                <a:lnTo>
                  <a:pt x="513" y="1154"/>
                </a:lnTo>
                <a:lnTo>
                  <a:pt x="522" y="1158"/>
                </a:lnTo>
                <a:lnTo>
                  <a:pt x="535" y="1158"/>
                </a:lnTo>
                <a:lnTo>
                  <a:pt x="546" y="1157"/>
                </a:lnTo>
                <a:lnTo>
                  <a:pt x="544" y="1154"/>
                </a:lnTo>
                <a:lnTo>
                  <a:pt x="541" y="1149"/>
                </a:lnTo>
                <a:lnTo>
                  <a:pt x="539" y="1146"/>
                </a:lnTo>
                <a:lnTo>
                  <a:pt x="537" y="1141"/>
                </a:lnTo>
                <a:lnTo>
                  <a:pt x="532" y="1132"/>
                </a:lnTo>
                <a:lnTo>
                  <a:pt x="529" y="1123"/>
                </a:lnTo>
                <a:lnTo>
                  <a:pt x="522" y="1105"/>
                </a:lnTo>
                <a:lnTo>
                  <a:pt x="514" y="1087"/>
                </a:lnTo>
                <a:lnTo>
                  <a:pt x="531" y="1106"/>
                </a:lnTo>
                <a:lnTo>
                  <a:pt x="544" y="1128"/>
                </a:lnTo>
                <a:lnTo>
                  <a:pt x="547" y="1138"/>
                </a:lnTo>
                <a:lnTo>
                  <a:pt x="551" y="1149"/>
                </a:lnTo>
                <a:lnTo>
                  <a:pt x="552" y="1152"/>
                </a:lnTo>
                <a:lnTo>
                  <a:pt x="552" y="1155"/>
                </a:lnTo>
                <a:lnTo>
                  <a:pt x="553" y="1157"/>
                </a:lnTo>
                <a:lnTo>
                  <a:pt x="556" y="1158"/>
                </a:lnTo>
                <a:lnTo>
                  <a:pt x="563" y="1158"/>
                </a:lnTo>
                <a:lnTo>
                  <a:pt x="571" y="1158"/>
                </a:lnTo>
                <a:lnTo>
                  <a:pt x="562" y="1134"/>
                </a:lnTo>
                <a:lnTo>
                  <a:pt x="552" y="1113"/>
                </a:lnTo>
                <a:lnTo>
                  <a:pt x="546" y="1101"/>
                </a:lnTo>
                <a:lnTo>
                  <a:pt x="538" y="1091"/>
                </a:lnTo>
                <a:lnTo>
                  <a:pt x="530" y="1081"/>
                </a:lnTo>
                <a:lnTo>
                  <a:pt x="522" y="1072"/>
                </a:lnTo>
                <a:lnTo>
                  <a:pt x="526" y="1072"/>
                </a:lnTo>
                <a:lnTo>
                  <a:pt x="530" y="1074"/>
                </a:lnTo>
                <a:lnTo>
                  <a:pt x="534" y="1075"/>
                </a:lnTo>
                <a:lnTo>
                  <a:pt x="537" y="1078"/>
                </a:lnTo>
                <a:lnTo>
                  <a:pt x="544" y="1082"/>
                </a:lnTo>
                <a:lnTo>
                  <a:pt x="551" y="1087"/>
                </a:lnTo>
                <a:lnTo>
                  <a:pt x="557" y="1096"/>
                </a:lnTo>
                <a:lnTo>
                  <a:pt x="564" y="1106"/>
                </a:lnTo>
                <a:lnTo>
                  <a:pt x="569" y="1121"/>
                </a:lnTo>
                <a:lnTo>
                  <a:pt x="573" y="1136"/>
                </a:lnTo>
                <a:lnTo>
                  <a:pt x="577" y="1145"/>
                </a:lnTo>
                <a:lnTo>
                  <a:pt x="581" y="1153"/>
                </a:lnTo>
                <a:lnTo>
                  <a:pt x="584" y="1156"/>
                </a:lnTo>
                <a:lnTo>
                  <a:pt x="587" y="1158"/>
                </a:lnTo>
                <a:lnTo>
                  <a:pt x="594" y="1158"/>
                </a:lnTo>
                <a:lnTo>
                  <a:pt x="600" y="1158"/>
                </a:lnTo>
                <a:lnTo>
                  <a:pt x="590" y="1136"/>
                </a:lnTo>
                <a:lnTo>
                  <a:pt x="581" y="1114"/>
                </a:lnTo>
                <a:lnTo>
                  <a:pt x="577" y="1104"/>
                </a:lnTo>
                <a:lnTo>
                  <a:pt x="572" y="1095"/>
                </a:lnTo>
                <a:lnTo>
                  <a:pt x="565" y="1084"/>
                </a:lnTo>
                <a:lnTo>
                  <a:pt x="559" y="1075"/>
                </a:lnTo>
                <a:lnTo>
                  <a:pt x="581" y="1090"/>
                </a:lnTo>
                <a:lnTo>
                  <a:pt x="597" y="1112"/>
                </a:lnTo>
                <a:lnTo>
                  <a:pt x="601" y="1127"/>
                </a:lnTo>
                <a:lnTo>
                  <a:pt x="603" y="1141"/>
                </a:lnTo>
                <a:lnTo>
                  <a:pt x="604" y="1150"/>
                </a:lnTo>
                <a:lnTo>
                  <a:pt x="608" y="1158"/>
                </a:lnTo>
                <a:lnTo>
                  <a:pt x="617" y="1158"/>
                </a:lnTo>
                <a:lnTo>
                  <a:pt x="627" y="1158"/>
                </a:lnTo>
                <a:lnTo>
                  <a:pt x="625" y="1150"/>
                </a:lnTo>
                <a:lnTo>
                  <a:pt x="622" y="1142"/>
                </a:lnTo>
                <a:lnTo>
                  <a:pt x="619" y="1133"/>
                </a:lnTo>
                <a:lnTo>
                  <a:pt x="618" y="1123"/>
                </a:lnTo>
                <a:lnTo>
                  <a:pt x="615" y="1115"/>
                </a:lnTo>
                <a:lnTo>
                  <a:pt x="613" y="1106"/>
                </a:lnTo>
                <a:lnTo>
                  <a:pt x="608" y="1098"/>
                </a:lnTo>
                <a:lnTo>
                  <a:pt x="604" y="1090"/>
                </a:lnTo>
                <a:lnTo>
                  <a:pt x="621" y="1103"/>
                </a:lnTo>
                <a:lnTo>
                  <a:pt x="631" y="1121"/>
                </a:lnTo>
                <a:lnTo>
                  <a:pt x="635" y="1136"/>
                </a:lnTo>
                <a:lnTo>
                  <a:pt x="637" y="1149"/>
                </a:lnTo>
                <a:lnTo>
                  <a:pt x="638" y="1155"/>
                </a:lnTo>
                <a:lnTo>
                  <a:pt x="642" y="1158"/>
                </a:lnTo>
                <a:lnTo>
                  <a:pt x="650" y="1158"/>
                </a:lnTo>
                <a:lnTo>
                  <a:pt x="658" y="1158"/>
                </a:lnTo>
                <a:lnTo>
                  <a:pt x="648" y="1122"/>
                </a:lnTo>
                <a:lnTo>
                  <a:pt x="631" y="1090"/>
                </a:lnTo>
                <a:lnTo>
                  <a:pt x="651" y="1107"/>
                </a:lnTo>
                <a:lnTo>
                  <a:pt x="664" y="1129"/>
                </a:lnTo>
                <a:lnTo>
                  <a:pt x="668" y="1140"/>
                </a:lnTo>
                <a:lnTo>
                  <a:pt x="671" y="1150"/>
                </a:lnTo>
                <a:lnTo>
                  <a:pt x="671" y="1153"/>
                </a:lnTo>
                <a:lnTo>
                  <a:pt x="672" y="1155"/>
                </a:lnTo>
                <a:lnTo>
                  <a:pt x="675" y="1157"/>
                </a:lnTo>
                <a:lnTo>
                  <a:pt x="678" y="1158"/>
                </a:lnTo>
                <a:lnTo>
                  <a:pt x="687" y="1158"/>
                </a:lnTo>
                <a:lnTo>
                  <a:pt x="696" y="1158"/>
                </a:lnTo>
                <a:lnTo>
                  <a:pt x="732" y="1158"/>
                </a:lnTo>
                <a:lnTo>
                  <a:pt x="767" y="1158"/>
                </a:lnTo>
                <a:lnTo>
                  <a:pt x="785" y="1158"/>
                </a:lnTo>
                <a:lnTo>
                  <a:pt x="801" y="1158"/>
                </a:lnTo>
                <a:lnTo>
                  <a:pt x="806" y="1158"/>
                </a:lnTo>
                <a:lnTo>
                  <a:pt x="810" y="1158"/>
                </a:lnTo>
                <a:lnTo>
                  <a:pt x="812" y="1157"/>
                </a:lnTo>
                <a:lnTo>
                  <a:pt x="816" y="1155"/>
                </a:lnTo>
                <a:lnTo>
                  <a:pt x="823" y="1153"/>
                </a:lnTo>
                <a:lnTo>
                  <a:pt x="829" y="1152"/>
                </a:lnTo>
                <a:lnTo>
                  <a:pt x="824" y="1154"/>
                </a:lnTo>
                <a:lnTo>
                  <a:pt x="820" y="1158"/>
                </a:lnTo>
                <a:lnTo>
                  <a:pt x="884" y="1158"/>
                </a:lnTo>
                <a:lnTo>
                  <a:pt x="940" y="1157"/>
                </a:lnTo>
                <a:lnTo>
                  <a:pt x="925" y="1155"/>
                </a:lnTo>
                <a:lnTo>
                  <a:pt x="907" y="1154"/>
                </a:lnTo>
                <a:lnTo>
                  <a:pt x="932" y="1153"/>
                </a:lnTo>
                <a:lnTo>
                  <a:pt x="956" y="1155"/>
                </a:lnTo>
                <a:lnTo>
                  <a:pt x="968" y="1157"/>
                </a:lnTo>
                <a:lnTo>
                  <a:pt x="982" y="1158"/>
                </a:lnTo>
                <a:lnTo>
                  <a:pt x="996" y="1158"/>
                </a:lnTo>
                <a:lnTo>
                  <a:pt x="1009" y="1158"/>
                </a:lnTo>
                <a:lnTo>
                  <a:pt x="1060" y="1158"/>
                </a:lnTo>
                <a:lnTo>
                  <a:pt x="1112" y="1158"/>
                </a:lnTo>
                <a:lnTo>
                  <a:pt x="1095" y="1116"/>
                </a:lnTo>
                <a:lnTo>
                  <a:pt x="1078" y="1076"/>
                </a:lnTo>
                <a:lnTo>
                  <a:pt x="1054" y="1050"/>
                </a:lnTo>
                <a:lnTo>
                  <a:pt x="1024" y="1031"/>
                </a:lnTo>
                <a:lnTo>
                  <a:pt x="989" y="1018"/>
                </a:lnTo>
                <a:lnTo>
                  <a:pt x="951" y="1009"/>
                </a:lnTo>
                <a:lnTo>
                  <a:pt x="903" y="1003"/>
                </a:lnTo>
                <a:lnTo>
                  <a:pt x="857" y="998"/>
                </a:lnTo>
                <a:lnTo>
                  <a:pt x="942" y="1003"/>
                </a:lnTo>
                <a:lnTo>
                  <a:pt x="1025" y="1025"/>
                </a:lnTo>
                <a:lnTo>
                  <a:pt x="1058" y="1040"/>
                </a:lnTo>
                <a:lnTo>
                  <a:pt x="1084" y="1062"/>
                </a:lnTo>
                <a:lnTo>
                  <a:pt x="1100" y="1092"/>
                </a:lnTo>
                <a:lnTo>
                  <a:pt x="1111" y="1125"/>
                </a:lnTo>
                <a:lnTo>
                  <a:pt x="1113" y="1136"/>
                </a:lnTo>
                <a:lnTo>
                  <a:pt x="1116" y="1146"/>
                </a:lnTo>
                <a:lnTo>
                  <a:pt x="1119" y="1150"/>
                </a:lnTo>
                <a:lnTo>
                  <a:pt x="1121" y="1155"/>
                </a:lnTo>
                <a:lnTo>
                  <a:pt x="1125" y="1158"/>
                </a:lnTo>
                <a:lnTo>
                  <a:pt x="1130" y="1158"/>
                </a:lnTo>
                <a:lnTo>
                  <a:pt x="1141" y="1158"/>
                </a:lnTo>
                <a:lnTo>
                  <a:pt x="1150" y="1157"/>
                </a:lnTo>
                <a:lnTo>
                  <a:pt x="1149" y="1148"/>
                </a:lnTo>
                <a:lnTo>
                  <a:pt x="1146" y="1139"/>
                </a:lnTo>
                <a:lnTo>
                  <a:pt x="1142" y="1121"/>
                </a:lnTo>
                <a:lnTo>
                  <a:pt x="1141" y="1101"/>
                </a:lnTo>
                <a:lnTo>
                  <a:pt x="1138" y="1087"/>
                </a:lnTo>
                <a:lnTo>
                  <a:pt x="1132" y="1073"/>
                </a:lnTo>
                <a:lnTo>
                  <a:pt x="1076" y="1022"/>
                </a:lnTo>
                <a:lnTo>
                  <a:pt x="1004" y="996"/>
                </a:lnTo>
                <a:lnTo>
                  <a:pt x="955" y="982"/>
                </a:lnTo>
                <a:lnTo>
                  <a:pt x="907" y="971"/>
                </a:lnTo>
                <a:lnTo>
                  <a:pt x="881" y="965"/>
                </a:lnTo>
                <a:lnTo>
                  <a:pt x="856" y="959"/>
                </a:lnTo>
                <a:lnTo>
                  <a:pt x="844" y="957"/>
                </a:lnTo>
                <a:lnTo>
                  <a:pt x="833" y="954"/>
                </a:lnTo>
                <a:lnTo>
                  <a:pt x="823" y="950"/>
                </a:lnTo>
                <a:lnTo>
                  <a:pt x="814" y="947"/>
                </a:lnTo>
                <a:lnTo>
                  <a:pt x="824" y="946"/>
                </a:lnTo>
                <a:lnTo>
                  <a:pt x="834" y="948"/>
                </a:lnTo>
                <a:lnTo>
                  <a:pt x="841" y="950"/>
                </a:lnTo>
                <a:lnTo>
                  <a:pt x="847" y="953"/>
                </a:lnTo>
                <a:lnTo>
                  <a:pt x="850" y="953"/>
                </a:lnTo>
                <a:lnTo>
                  <a:pt x="853" y="951"/>
                </a:lnTo>
                <a:lnTo>
                  <a:pt x="852" y="953"/>
                </a:lnTo>
                <a:lnTo>
                  <a:pt x="850" y="953"/>
                </a:lnTo>
                <a:lnTo>
                  <a:pt x="853" y="954"/>
                </a:lnTo>
                <a:lnTo>
                  <a:pt x="858" y="955"/>
                </a:lnTo>
                <a:lnTo>
                  <a:pt x="861" y="956"/>
                </a:lnTo>
                <a:lnTo>
                  <a:pt x="858" y="955"/>
                </a:lnTo>
                <a:close/>
                <a:moveTo>
                  <a:pt x="1439" y="398"/>
                </a:moveTo>
                <a:lnTo>
                  <a:pt x="1433" y="403"/>
                </a:lnTo>
                <a:lnTo>
                  <a:pt x="1427" y="409"/>
                </a:lnTo>
                <a:lnTo>
                  <a:pt x="1422" y="414"/>
                </a:lnTo>
                <a:lnTo>
                  <a:pt x="1417" y="418"/>
                </a:lnTo>
                <a:lnTo>
                  <a:pt x="1406" y="428"/>
                </a:lnTo>
                <a:lnTo>
                  <a:pt x="1395" y="439"/>
                </a:lnTo>
                <a:lnTo>
                  <a:pt x="1396" y="439"/>
                </a:lnTo>
                <a:lnTo>
                  <a:pt x="1397" y="440"/>
                </a:lnTo>
                <a:lnTo>
                  <a:pt x="1395" y="440"/>
                </a:lnTo>
                <a:lnTo>
                  <a:pt x="1393" y="441"/>
                </a:lnTo>
                <a:lnTo>
                  <a:pt x="1388" y="445"/>
                </a:lnTo>
                <a:lnTo>
                  <a:pt x="1384" y="450"/>
                </a:lnTo>
                <a:lnTo>
                  <a:pt x="1372" y="460"/>
                </a:lnTo>
                <a:lnTo>
                  <a:pt x="1362" y="470"/>
                </a:lnTo>
                <a:lnTo>
                  <a:pt x="1344" y="488"/>
                </a:lnTo>
                <a:lnTo>
                  <a:pt x="1326" y="506"/>
                </a:lnTo>
                <a:lnTo>
                  <a:pt x="1289" y="540"/>
                </a:lnTo>
                <a:lnTo>
                  <a:pt x="1249" y="572"/>
                </a:lnTo>
                <a:lnTo>
                  <a:pt x="1245" y="575"/>
                </a:lnTo>
                <a:lnTo>
                  <a:pt x="1240" y="578"/>
                </a:lnTo>
                <a:lnTo>
                  <a:pt x="1236" y="582"/>
                </a:lnTo>
                <a:lnTo>
                  <a:pt x="1230" y="582"/>
                </a:lnTo>
                <a:lnTo>
                  <a:pt x="1230" y="573"/>
                </a:lnTo>
                <a:lnTo>
                  <a:pt x="1238" y="566"/>
                </a:lnTo>
                <a:lnTo>
                  <a:pt x="1257" y="551"/>
                </a:lnTo>
                <a:lnTo>
                  <a:pt x="1276" y="535"/>
                </a:lnTo>
                <a:lnTo>
                  <a:pt x="1309" y="503"/>
                </a:lnTo>
                <a:lnTo>
                  <a:pt x="1340" y="470"/>
                </a:lnTo>
                <a:lnTo>
                  <a:pt x="1381" y="431"/>
                </a:lnTo>
                <a:lnTo>
                  <a:pt x="1425" y="392"/>
                </a:lnTo>
                <a:lnTo>
                  <a:pt x="1422" y="392"/>
                </a:lnTo>
                <a:lnTo>
                  <a:pt x="1419" y="393"/>
                </a:lnTo>
                <a:lnTo>
                  <a:pt x="1425" y="392"/>
                </a:lnTo>
                <a:lnTo>
                  <a:pt x="1429" y="389"/>
                </a:lnTo>
                <a:lnTo>
                  <a:pt x="1434" y="385"/>
                </a:lnTo>
                <a:lnTo>
                  <a:pt x="1437" y="383"/>
                </a:lnTo>
                <a:lnTo>
                  <a:pt x="1446" y="377"/>
                </a:lnTo>
                <a:lnTo>
                  <a:pt x="1454" y="373"/>
                </a:lnTo>
                <a:lnTo>
                  <a:pt x="1474" y="362"/>
                </a:lnTo>
                <a:lnTo>
                  <a:pt x="1493" y="356"/>
                </a:lnTo>
                <a:lnTo>
                  <a:pt x="1471" y="372"/>
                </a:lnTo>
                <a:lnTo>
                  <a:pt x="1450" y="389"/>
                </a:lnTo>
                <a:lnTo>
                  <a:pt x="1444" y="393"/>
                </a:lnTo>
                <a:lnTo>
                  <a:pt x="1439" y="398"/>
                </a:lnTo>
                <a:close/>
                <a:moveTo>
                  <a:pt x="1399" y="441"/>
                </a:moveTo>
                <a:lnTo>
                  <a:pt x="1400" y="441"/>
                </a:lnTo>
                <a:lnTo>
                  <a:pt x="1400" y="441"/>
                </a:lnTo>
                <a:lnTo>
                  <a:pt x="1402" y="442"/>
                </a:lnTo>
                <a:lnTo>
                  <a:pt x="1404" y="441"/>
                </a:lnTo>
                <a:lnTo>
                  <a:pt x="1409" y="436"/>
                </a:lnTo>
                <a:lnTo>
                  <a:pt x="1414" y="432"/>
                </a:lnTo>
                <a:lnTo>
                  <a:pt x="1422" y="424"/>
                </a:lnTo>
                <a:lnTo>
                  <a:pt x="1430" y="417"/>
                </a:lnTo>
                <a:lnTo>
                  <a:pt x="1438" y="410"/>
                </a:lnTo>
                <a:lnTo>
                  <a:pt x="1446" y="403"/>
                </a:lnTo>
                <a:lnTo>
                  <a:pt x="1455" y="397"/>
                </a:lnTo>
                <a:lnTo>
                  <a:pt x="1465" y="389"/>
                </a:lnTo>
                <a:lnTo>
                  <a:pt x="1470" y="385"/>
                </a:lnTo>
                <a:lnTo>
                  <a:pt x="1475" y="381"/>
                </a:lnTo>
                <a:lnTo>
                  <a:pt x="1486" y="373"/>
                </a:lnTo>
                <a:lnTo>
                  <a:pt x="1496" y="366"/>
                </a:lnTo>
                <a:lnTo>
                  <a:pt x="1520" y="350"/>
                </a:lnTo>
                <a:lnTo>
                  <a:pt x="1544" y="336"/>
                </a:lnTo>
                <a:lnTo>
                  <a:pt x="1594" y="311"/>
                </a:lnTo>
                <a:lnTo>
                  <a:pt x="1645" y="291"/>
                </a:lnTo>
                <a:lnTo>
                  <a:pt x="1673" y="282"/>
                </a:lnTo>
                <a:lnTo>
                  <a:pt x="1699" y="272"/>
                </a:lnTo>
                <a:lnTo>
                  <a:pt x="1724" y="262"/>
                </a:lnTo>
                <a:lnTo>
                  <a:pt x="1749" y="254"/>
                </a:lnTo>
                <a:lnTo>
                  <a:pt x="1808" y="243"/>
                </a:lnTo>
                <a:lnTo>
                  <a:pt x="1869" y="239"/>
                </a:lnTo>
                <a:lnTo>
                  <a:pt x="1903" y="236"/>
                </a:lnTo>
                <a:lnTo>
                  <a:pt x="1938" y="235"/>
                </a:lnTo>
                <a:lnTo>
                  <a:pt x="1955" y="235"/>
                </a:lnTo>
                <a:lnTo>
                  <a:pt x="1972" y="236"/>
                </a:lnTo>
                <a:lnTo>
                  <a:pt x="1980" y="237"/>
                </a:lnTo>
                <a:lnTo>
                  <a:pt x="1988" y="239"/>
                </a:lnTo>
                <a:lnTo>
                  <a:pt x="1993" y="240"/>
                </a:lnTo>
                <a:lnTo>
                  <a:pt x="1997" y="242"/>
                </a:lnTo>
                <a:lnTo>
                  <a:pt x="1997" y="242"/>
                </a:lnTo>
                <a:lnTo>
                  <a:pt x="1997" y="242"/>
                </a:lnTo>
                <a:lnTo>
                  <a:pt x="1987" y="242"/>
                </a:lnTo>
                <a:lnTo>
                  <a:pt x="1977" y="242"/>
                </a:lnTo>
                <a:lnTo>
                  <a:pt x="1961" y="242"/>
                </a:lnTo>
                <a:lnTo>
                  <a:pt x="1945" y="242"/>
                </a:lnTo>
                <a:lnTo>
                  <a:pt x="1914" y="242"/>
                </a:lnTo>
                <a:lnTo>
                  <a:pt x="1884" y="244"/>
                </a:lnTo>
                <a:lnTo>
                  <a:pt x="1854" y="246"/>
                </a:lnTo>
                <a:lnTo>
                  <a:pt x="1823" y="250"/>
                </a:lnTo>
                <a:lnTo>
                  <a:pt x="1793" y="252"/>
                </a:lnTo>
                <a:lnTo>
                  <a:pt x="1766" y="258"/>
                </a:lnTo>
                <a:lnTo>
                  <a:pt x="1739" y="266"/>
                </a:lnTo>
                <a:lnTo>
                  <a:pt x="1714" y="275"/>
                </a:lnTo>
                <a:lnTo>
                  <a:pt x="1702" y="279"/>
                </a:lnTo>
                <a:lnTo>
                  <a:pt x="1692" y="283"/>
                </a:lnTo>
                <a:lnTo>
                  <a:pt x="1680" y="286"/>
                </a:lnTo>
                <a:lnTo>
                  <a:pt x="1666" y="287"/>
                </a:lnTo>
                <a:lnTo>
                  <a:pt x="1655" y="292"/>
                </a:lnTo>
                <a:lnTo>
                  <a:pt x="1643" y="297"/>
                </a:lnTo>
                <a:lnTo>
                  <a:pt x="1628" y="302"/>
                </a:lnTo>
                <a:lnTo>
                  <a:pt x="1615" y="308"/>
                </a:lnTo>
                <a:lnTo>
                  <a:pt x="1590" y="319"/>
                </a:lnTo>
                <a:lnTo>
                  <a:pt x="1566" y="331"/>
                </a:lnTo>
                <a:lnTo>
                  <a:pt x="1542" y="344"/>
                </a:lnTo>
                <a:lnTo>
                  <a:pt x="1518" y="359"/>
                </a:lnTo>
                <a:lnTo>
                  <a:pt x="1507" y="366"/>
                </a:lnTo>
                <a:lnTo>
                  <a:pt x="1496" y="374"/>
                </a:lnTo>
                <a:lnTo>
                  <a:pt x="1484" y="381"/>
                </a:lnTo>
                <a:lnTo>
                  <a:pt x="1474" y="391"/>
                </a:lnTo>
                <a:lnTo>
                  <a:pt x="1476" y="390"/>
                </a:lnTo>
                <a:lnTo>
                  <a:pt x="1479" y="391"/>
                </a:lnTo>
                <a:lnTo>
                  <a:pt x="1465" y="395"/>
                </a:lnTo>
                <a:lnTo>
                  <a:pt x="1453" y="406"/>
                </a:lnTo>
                <a:lnTo>
                  <a:pt x="1449" y="410"/>
                </a:lnTo>
                <a:lnTo>
                  <a:pt x="1443" y="415"/>
                </a:lnTo>
                <a:lnTo>
                  <a:pt x="1437" y="419"/>
                </a:lnTo>
                <a:lnTo>
                  <a:pt x="1435" y="424"/>
                </a:lnTo>
                <a:lnTo>
                  <a:pt x="1428" y="427"/>
                </a:lnTo>
                <a:lnTo>
                  <a:pt x="1422" y="433"/>
                </a:lnTo>
                <a:lnTo>
                  <a:pt x="1417" y="440"/>
                </a:lnTo>
                <a:lnTo>
                  <a:pt x="1410" y="445"/>
                </a:lnTo>
                <a:lnTo>
                  <a:pt x="1418" y="447"/>
                </a:lnTo>
                <a:lnTo>
                  <a:pt x="1425" y="443"/>
                </a:lnTo>
                <a:lnTo>
                  <a:pt x="1432" y="438"/>
                </a:lnTo>
                <a:lnTo>
                  <a:pt x="1437" y="432"/>
                </a:lnTo>
                <a:lnTo>
                  <a:pt x="1451" y="419"/>
                </a:lnTo>
                <a:lnTo>
                  <a:pt x="1465" y="407"/>
                </a:lnTo>
                <a:lnTo>
                  <a:pt x="1490" y="387"/>
                </a:lnTo>
                <a:lnTo>
                  <a:pt x="1516" y="369"/>
                </a:lnTo>
                <a:lnTo>
                  <a:pt x="1570" y="336"/>
                </a:lnTo>
                <a:lnTo>
                  <a:pt x="1628" y="309"/>
                </a:lnTo>
                <a:lnTo>
                  <a:pt x="1765" y="266"/>
                </a:lnTo>
                <a:lnTo>
                  <a:pt x="1906" y="246"/>
                </a:lnTo>
                <a:lnTo>
                  <a:pt x="1949" y="246"/>
                </a:lnTo>
                <a:lnTo>
                  <a:pt x="1994" y="248"/>
                </a:lnTo>
                <a:lnTo>
                  <a:pt x="2015" y="250"/>
                </a:lnTo>
                <a:lnTo>
                  <a:pt x="2037" y="253"/>
                </a:lnTo>
                <a:lnTo>
                  <a:pt x="2047" y="254"/>
                </a:lnTo>
                <a:lnTo>
                  <a:pt x="2057" y="257"/>
                </a:lnTo>
                <a:lnTo>
                  <a:pt x="2067" y="258"/>
                </a:lnTo>
                <a:lnTo>
                  <a:pt x="2076" y="261"/>
                </a:lnTo>
                <a:lnTo>
                  <a:pt x="2043" y="258"/>
                </a:lnTo>
                <a:lnTo>
                  <a:pt x="2010" y="253"/>
                </a:lnTo>
                <a:lnTo>
                  <a:pt x="1977" y="251"/>
                </a:lnTo>
                <a:lnTo>
                  <a:pt x="1945" y="250"/>
                </a:lnTo>
                <a:lnTo>
                  <a:pt x="1879" y="253"/>
                </a:lnTo>
                <a:lnTo>
                  <a:pt x="1813" y="262"/>
                </a:lnTo>
                <a:lnTo>
                  <a:pt x="1700" y="291"/>
                </a:lnTo>
                <a:lnTo>
                  <a:pt x="1593" y="336"/>
                </a:lnTo>
                <a:lnTo>
                  <a:pt x="1569" y="349"/>
                </a:lnTo>
                <a:lnTo>
                  <a:pt x="1545" y="364"/>
                </a:lnTo>
                <a:lnTo>
                  <a:pt x="1534" y="370"/>
                </a:lnTo>
                <a:lnTo>
                  <a:pt x="1523" y="378"/>
                </a:lnTo>
                <a:lnTo>
                  <a:pt x="1517" y="383"/>
                </a:lnTo>
                <a:lnTo>
                  <a:pt x="1511" y="386"/>
                </a:lnTo>
                <a:lnTo>
                  <a:pt x="1504" y="392"/>
                </a:lnTo>
                <a:lnTo>
                  <a:pt x="1502" y="397"/>
                </a:lnTo>
                <a:lnTo>
                  <a:pt x="1493" y="400"/>
                </a:lnTo>
                <a:lnTo>
                  <a:pt x="1485" y="408"/>
                </a:lnTo>
                <a:lnTo>
                  <a:pt x="1475" y="417"/>
                </a:lnTo>
                <a:lnTo>
                  <a:pt x="1463" y="427"/>
                </a:lnTo>
                <a:lnTo>
                  <a:pt x="1444" y="444"/>
                </a:lnTo>
                <a:lnTo>
                  <a:pt x="1426" y="463"/>
                </a:lnTo>
                <a:lnTo>
                  <a:pt x="1384" y="507"/>
                </a:lnTo>
                <a:lnTo>
                  <a:pt x="1340" y="550"/>
                </a:lnTo>
                <a:lnTo>
                  <a:pt x="1320" y="569"/>
                </a:lnTo>
                <a:lnTo>
                  <a:pt x="1297" y="588"/>
                </a:lnTo>
                <a:lnTo>
                  <a:pt x="1287" y="596"/>
                </a:lnTo>
                <a:lnTo>
                  <a:pt x="1276" y="602"/>
                </a:lnTo>
                <a:lnTo>
                  <a:pt x="1269" y="606"/>
                </a:lnTo>
                <a:lnTo>
                  <a:pt x="1263" y="610"/>
                </a:lnTo>
                <a:lnTo>
                  <a:pt x="1259" y="613"/>
                </a:lnTo>
                <a:lnTo>
                  <a:pt x="1255" y="614"/>
                </a:lnTo>
                <a:lnTo>
                  <a:pt x="1251" y="613"/>
                </a:lnTo>
                <a:lnTo>
                  <a:pt x="1247" y="610"/>
                </a:lnTo>
                <a:lnTo>
                  <a:pt x="1249" y="606"/>
                </a:lnTo>
                <a:lnTo>
                  <a:pt x="1255" y="602"/>
                </a:lnTo>
                <a:lnTo>
                  <a:pt x="1269" y="594"/>
                </a:lnTo>
                <a:lnTo>
                  <a:pt x="1282" y="584"/>
                </a:lnTo>
                <a:lnTo>
                  <a:pt x="1304" y="567"/>
                </a:lnTo>
                <a:lnTo>
                  <a:pt x="1323" y="549"/>
                </a:lnTo>
                <a:lnTo>
                  <a:pt x="1347" y="525"/>
                </a:lnTo>
                <a:lnTo>
                  <a:pt x="1371" y="499"/>
                </a:lnTo>
                <a:lnTo>
                  <a:pt x="1384" y="486"/>
                </a:lnTo>
                <a:lnTo>
                  <a:pt x="1396" y="473"/>
                </a:lnTo>
                <a:lnTo>
                  <a:pt x="1403" y="467"/>
                </a:lnTo>
                <a:lnTo>
                  <a:pt x="1410" y="460"/>
                </a:lnTo>
                <a:lnTo>
                  <a:pt x="1416" y="453"/>
                </a:lnTo>
                <a:lnTo>
                  <a:pt x="1421" y="447"/>
                </a:lnTo>
                <a:lnTo>
                  <a:pt x="1416" y="445"/>
                </a:lnTo>
                <a:lnTo>
                  <a:pt x="1410" y="445"/>
                </a:lnTo>
                <a:lnTo>
                  <a:pt x="1405" y="450"/>
                </a:lnTo>
                <a:lnTo>
                  <a:pt x="1401" y="455"/>
                </a:lnTo>
                <a:lnTo>
                  <a:pt x="1392" y="464"/>
                </a:lnTo>
                <a:lnTo>
                  <a:pt x="1383" y="473"/>
                </a:lnTo>
                <a:lnTo>
                  <a:pt x="1366" y="491"/>
                </a:lnTo>
                <a:lnTo>
                  <a:pt x="1348" y="509"/>
                </a:lnTo>
                <a:lnTo>
                  <a:pt x="1313" y="544"/>
                </a:lnTo>
                <a:lnTo>
                  <a:pt x="1277" y="577"/>
                </a:lnTo>
                <a:lnTo>
                  <a:pt x="1269" y="583"/>
                </a:lnTo>
                <a:lnTo>
                  <a:pt x="1260" y="589"/>
                </a:lnTo>
                <a:lnTo>
                  <a:pt x="1249" y="596"/>
                </a:lnTo>
                <a:lnTo>
                  <a:pt x="1240" y="598"/>
                </a:lnTo>
                <a:lnTo>
                  <a:pt x="1245" y="585"/>
                </a:lnTo>
                <a:lnTo>
                  <a:pt x="1262" y="575"/>
                </a:lnTo>
                <a:lnTo>
                  <a:pt x="1296" y="548"/>
                </a:lnTo>
                <a:lnTo>
                  <a:pt x="1328" y="519"/>
                </a:lnTo>
                <a:lnTo>
                  <a:pt x="1346" y="500"/>
                </a:lnTo>
                <a:lnTo>
                  <a:pt x="1364" y="482"/>
                </a:lnTo>
                <a:lnTo>
                  <a:pt x="1384" y="463"/>
                </a:lnTo>
                <a:lnTo>
                  <a:pt x="1402" y="442"/>
                </a:lnTo>
                <a:lnTo>
                  <a:pt x="1401" y="442"/>
                </a:lnTo>
                <a:lnTo>
                  <a:pt x="1399" y="441"/>
                </a:lnTo>
                <a:close/>
                <a:moveTo>
                  <a:pt x="1" y="1138"/>
                </a:moveTo>
                <a:lnTo>
                  <a:pt x="1" y="1138"/>
                </a:lnTo>
                <a:lnTo>
                  <a:pt x="0" y="1140"/>
                </a:lnTo>
                <a:lnTo>
                  <a:pt x="0" y="1145"/>
                </a:lnTo>
                <a:lnTo>
                  <a:pt x="2" y="1148"/>
                </a:lnTo>
                <a:lnTo>
                  <a:pt x="9" y="1150"/>
                </a:lnTo>
                <a:lnTo>
                  <a:pt x="18" y="1153"/>
                </a:lnTo>
                <a:lnTo>
                  <a:pt x="25" y="1156"/>
                </a:lnTo>
                <a:lnTo>
                  <a:pt x="30" y="1158"/>
                </a:lnTo>
                <a:lnTo>
                  <a:pt x="42" y="1158"/>
                </a:lnTo>
                <a:lnTo>
                  <a:pt x="53" y="1158"/>
                </a:lnTo>
                <a:lnTo>
                  <a:pt x="27" y="1147"/>
                </a:lnTo>
                <a:lnTo>
                  <a:pt x="1" y="1138"/>
                </a:lnTo>
                <a:lnTo>
                  <a:pt x="8" y="1140"/>
                </a:lnTo>
                <a:lnTo>
                  <a:pt x="1" y="1138"/>
                </a:lnTo>
                <a:close/>
                <a:moveTo>
                  <a:pt x="136" y="1087"/>
                </a:moveTo>
                <a:lnTo>
                  <a:pt x="91" y="1081"/>
                </a:lnTo>
                <a:lnTo>
                  <a:pt x="45" y="1078"/>
                </a:lnTo>
                <a:lnTo>
                  <a:pt x="35" y="1078"/>
                </a:lnTo>
                <a:lnTo>
                  <a:pt x="24" y="1076"/>
                </a:lnTo>
                <a:lnTo>
                  <a:pt x="18" y="1076"/>
                </a:lnTo>
                <a:lnTo>
                  <a:pt x="12" y="1076"/>
                </a:lnTo>
                <a:lnTo>
                  <a:pt x="7" y="1076"/>
                </a:lnTo>
                <a:lnTo>
                  <a:pt x="0" y="1076"/>
                </a:lnTo>
                <a:lnTo>
                  <a:pt x="0" y="1080"/>
                </a:lnTo>
                <a:lnTo>
                  <a:pt x="0" y="1083"/>
                </a:lnTo>
                <a:lnTo>
                  <a:pt x="2" y="1083"/>
                </a:lnTo>
                <a:lnTo>
                  <a:pt x="4" y="1083"/>
                </a:lnTo>
                <a:lnTo>
                  <a:pt x="10" y="1083"/>
                </a:lnTo>
                <a:lnTo>
                  <a:pt x="15" y="1083"/>
                </a:lnTo>
                <a:lnTo>
                  <a:pt x="27" y="1083"/>
                </a:lnTo>
                <a:lnTo>
                  <a:pt x="40" y="1084"/>
                </a:lnTo>
                <a:lnTo>
                  <a:pt x="127" y="1092"/>
                </a:lnTo>
                <a:lnTo>
                  <a:pt x="214" y="1114"/>
                </a:lnTo>
                <a:lnTo>
                  <a:pt x="234" y="1122"/>
                </a:lnTo>
                <a:lnTo>
                  <a:pt x="255" y="1133"/>
                </a:lnTo>
                <a:lnTo>
                  <a:pt x="264" y="1139"/>
                </a:lnTo>
                <a:lnTo>
                  <a:pt x="272" y="1146"/>
                </a:lnTo>
                <a:lnTo>
                  <a:pt x="276" y="1149"/>
                </a:lnTo>
                <a:lnTo>
                  <a:pt x="281" y="1153"/>
                </a:lnTo>
                <a:lnTo>
                  <a:pt x="283" y="1155"/>
                </a:lnTo>
                <a:lnTo>
                  <a:pt x="285" y="1158"/>
                </a:lnTo>
                <a:lnTo>
                  <a:pt x="297" y="1158"/>
                </a:lnTo>
                <a:lnTo>
                  <a:pt x="307" y="1158"/>
                </a:lnTo>
                <a:lnTo>
                  <a:pt x="300" y="1152"/>
                </a:lnTo>
                <a:lnTo>
                  <a:pt x="291" y="1146"/>
                </a:lnTo>
                <a:lnTo>
                  <a:pt x="283" y="1139"/>
                </a:lnTo>
                <a:lnTo>
                  <a:pt x="275" y="1134"/>
                </a:lnTo>
                <a:lnTo>
                  <a:pt x="256" y="1123"/>
                </a:lnTo>
                <a:lnTo>
                  <a:pt x="235" y="1114"/>
                </a:lnTo>
                <a:lnTo>
                  <a:pt x="186" y="1098"/>
                </a:lnTo>
                <a:lnTo>
                  <a:pt x="136" y="1087"/>
                </a:lnTo>
                <a:lnTo>
                  <a:pt x="147" y="1089"/>
                </a:lnTo>
                <a:lnTo>
                  <a:pt x="136" y="1087"/>
                </a:lnTo>
                <a:close/>
                <a:moveTo>
                  <a:pt x="83" y="1125"/>
                </a:moveTo>
                <a:lnTo>
                  <a:pt x="42" y="1117"/>
                </a:lnTo>
                <a:lnTo>
                  <a:pt x="0" y="1112"/>
                </a:lnTo>
                <a:lnTo>
                  <a:pt x="0" y="1116"/>
                </a:lnTo>
                <a:lnTo>
                  <a:pt x="0" y="1121"/>
                </a:lnTo>
                <a:lnTo>
                  <a:pt x="0" y="1125"/>
                </a:lnTo>
                <a:lnTo>
                  <a:pt x="3" y="1128"/>
                </a:lnTo>
                <a:lnTo>
                  <a:pt x="12" y="1130"/>
                </a:lnTo>
                <a:lnTo>
                  <a:pt x="20" y="1132"/>
                </a:lnTo>
                <a:lnTo>
                  <a:pt x="36" y="1137"/>
                </a:lnTo>
                <a:lnTo>
                  <a:pt x="52" y="1142"/>
                </a:lnTo>
                <a:lnTo>
                  <a:pt x="67" y="1148"/>
                </a:lnTo>
                <a:lnTo>
                  <a:pt x="81" y="1155"/>
                </a:lnTo>
                <a:lnTo>
                  <a:pt x="85" y="1157"/>
                </a:lnTo>
                <a:lnTo>
                  <a:pt x="91" y="1158"/>
                </a:lnTo>
                <a:lnTo>
                  <a:pt x="100" y="1158"/>
                </a:lnTo>
                <a:lnTo>
                  <a:pt x="109" y="1158"/>
                </a:lnTo>
                <a:lnTo>
                  <a:pt x="93" y="1149"/>
                </a:lnTo>
                <a:lnTo>
                  <a:pt x="75" y="1142"/>
                </a:lnTo>
                <a:lnTo>
                  <a:pt x="63" y="1138"/>
                </a:lnTo>
                <a:lnTo>
                  <a:pt x="52" y="1133"/>
                </a:lnTo>
                <a:lnTo>
                  <a:pt x="41" y="1131"/>
                </a:lnTo>
                <a:lnTo>
                  <a:pt x="30" y="1127"/>
                </a:lnTo>
                <a:lnTo>
                  <a:pt x="69" y="1132"/>
                </a:lnTo>
                <a:lnTo>
                  <a:pt x="107" y="1141"/>
                </a:lnTo>
                <a:lnTo>
                  <a:pt x="125" y="1146"/>
                </a:lnTo>
                <a:lnTo>
                  <a:pt x="142" y="1153"/>
                </a:lnTo>
                <a:lnTo>
                  <a:pt x="150" y="1156"/>
                </a:lnTo>
                <a:lnTo>
                  <a:pt x="159" y="1158"/>
                </a:lnTo>
                <a:lnTo>
                  <a:pt x="169" y="1158"/>
                </a:lnTo>
                <a:lnTo>
                  <a:pt x="181" y="1158"/>
                </a:lnTo>
                <a:lnTo>
                  <a:pt x="133" y="1139"/>
                </a:lnTo>
                <a:lnTo>
                  <a:pt x="83" y="1125"/>
                </a:lnTo>
                <a:lnTo>
                  <a:pt x="87" y="1127"/>
                </a:lnTo>
                <a:lnTo>
                  <a:pt x="83" y="1125"/>
                </a:lnTo>
                <a:close/>
                <a:moveTo>
                  <a:pt x="56" y="1061"/>
                </a:moveTo>
                <a:lnTo>
                  <a:pt x="28" y="1061"/>
                </a:lnTo>
                <a:lnTo>
                  <a:pt x="0" y="1061"/>
                </a:lnTo>
                <a:lnTo>
                  <a:pt x="0" y="1065"/>
                </a:lnTo>
                <a:lnTo>
                  <a:pt x="0" y="1069"/>
                </a:lnTo>
                <a:lnTo>
                  <a:pt x="92" y="1069"/>
                </a:lnTo>
                <a:lnTo>
                  <a:pt x="182" y="1082"/>
                </a:lnTo>
                <a:lnTo>
                  <a:pt x="223" y="1095"/>
                </a:lnTo>
                <a:lnTo>
                  <a:pt x="260" y="1113"/>
                </a:lnTo>
                <a:lnTo>
                  <a:pt x="276" y="1123"/>
                </a:lnTo>
                <a:lnTo>
                  <a:pt x="291" y="1136"/>
                </a:lnTo>
                <a:lnTo>
                  <a:pt x="298" y="1141"/>
                </a:lnTo>
                <a:lnTo>
                  <a:pt x="304" y="1147"/>
                </a:lnTo>
                <a:lnTo>
                  <a:pt x="308" y="1153"/>
                </a:lnTo>
                <a:lnTo>
                  <a:pt x="310" y="1158"/>
                </a:lnTo>
                <a:lnTo>
                  <a:pt x="320" y="1158"/>
                </a:lnTo>
                <a:lnTo>
                  <a:pt x="329" y="1158"/>
                </a:lnTo>
                <a:lnTo>
                  <a:pt x="300" y="1132"/>
                </a:lnTo>
                <a:lnTo>
                  <a:pt x="268" y="1109"/>
                </a:lnTo>
                <a:lnTo>
                  <a:pt x="240" y="1095"/>
                </a:lnTo>
                <a:lnTo>
                  <a:pt x="210" y="1083"/>
                </a:lnTo>
                <a:lnTo>
                  <a:pt x="134" y="1066"/>
                </a:lnTo>
                <a:lnTo>
                  <a:pt x="56" y="1061"/>
                </a:lnTo>
                <a:lnTo>
                  <a:pt x="84" y="1061"/>
                </a:lnTo>
                <a:lnTo>
                  <a:pt x="56" y="1061"/>
                </a:lnTo>
                <a:close/>
                <a:moveTo>
                  <a:pt x="59" y="1094"/>
                </a:moveTo>
                <a:lnTo>
                  <a:pt x="29" y="1091"/>
                </a:lnTo>
                <a:lnTo>
                  <a:pt x="0" y="1089"/>
                </a:lnTo>
                <a:lnTo>
                  <a:pt x="0" y="1094"/>
                </a:lnTo>
                <a:lnTo>
                  <a:pt x="0" y="1099"/>
                </a:lnTo>
                <a:lnTo>
                  <a:pt x="2" y="1101"/>
                </a:lnTo>
                <a:lnTo>
                  <a:pt x="7" y="1103"/>
                </a:lnTo>
                <a:lnTo>
                  <a:pt x="15" y="1103"/>
                </a:lnTo>
                <a:lnTo>
                  <a:pt x="23" y="1103"/>
                </a:lnTo>
                <a:lnTo>
                  <a:pt x="40" y="1105"/>
                </a:lnTo>
                <a:lnTo>
                  <a:pt x="56" y="1108"/>
                </a:lnTo>
                <a:lnTo>
                  <a:pt x="89" y="1114"/>
                </a:lnTo>
                <a:lnTo>
                  <a:pt x="122" y="1122"/>
                </a:lnTo>
                <a:lnTo>
                  <a:pt x="151" y="1131"/>
                </a:lnTo>
                <a:lnTo>
                  <a:pt x="181" y="1141"/>
                </a:lnTo>
                <a:lnTo>
                  <a:pt x="194" y="1147"/>
                </a:lnTo>
                <a:lnTo>
                  <a:pt x="207" y="1153"/>
                </a:lnTo>
                <a:lnTo>
                  <a:pt x="213" y="1155"/>
                </a:lnTo>
                <a:lnTo>
                  <a:pt x="218" y="1158"/>
                </a:lnTo>
                <a:lnTo>
                  <a:pt x="227" y="1158"/>
                </a:lnTo>
                <a:lnTo>
                  <a:pt x="238" y="1158"/>
                </a:lnTo>
                <a:lnTo>
                  <a:pt x="222" y="1149"/>
                </a:lnTo>
                <a:lnTo>
                  <a:pt x="203" y="1141"/>
                </a:lnTo>
                <a:lnTo>
                  <a:pt x="182" y="1133"/>
                </a:lnTo>
                <a:lnTo>
                  <a:pt x="160" y="1125"/>
                </a:lnTo>
                <a:lnTo>
                  <a:pt x="137" y="1119"/>
                </a:lnTo>
                <a:lnTo>
                  <a:pt x="115" y="1113"/>
                </a:lnTo>
                <a:lnTo>
                  <a:pt x="102" y="1111"/>
                </a:lnTo>
                <a:lnTo>
                  <a:pt x="90" y="1107"/>
                </a:lnTo>
                <a:lnTo>
                  <a:pt x="78" y="1106"/>
                </a:lnTo>
                <a:lnTo>
                  <a:pt x="67" y="1101"/>
                </a:lnTo>
                <a:lnTo>
                  <a:pt x="124" y="1108"/>
                </a:lnTo>
                <a:lnTo>
                  <a:pt x="180" y="1122"/>
                </a:lnTo>
                <a:lnTo>
                  <a:pt x="203" y="1131"/>
                </a:lnTo>
                <a:lnTo>
                  <a:pt x="227" y="1140"/>
                </a:lnTo>
                <a:lnTo>
                  <a:pt x="238" y="1146"/>
                </a:lnTo>
                <a:lnTo>
                  <a:pt x="249" y="1152"/>
                </a:lnTo>
                <a:lnTo>
                  <a:pt x="254" y="1155"/>
                </a:lnTo>
                <a:lnTo>
                  <a:pt x="258" y="1157"/>
                </a:lnTo>
                <a:lnTo>
                  <a:pt x="266" y="1158"/>
                </a:lnTo>
                <a:lnTo>
                  <a:pt x="274" y="1158"/>
                </a:lnTo>
                <a:lnTo>
                  <a:pt x="265" y="1150"/>
                </a:lnTo>
                <a:lnTo>
                  <a:pt x="255" y="1146"/>
                </a:lnTo>
                <a:lnTo>
                  <a:pt x="243" y="1139"/>
                </a:lnTo>
                <a:lnTo>
                  <a:pt x="231" y="1133"/>
                </a:lnTo>
                <a:lnTo>
                  <a:pt x="207" y="1123"/>
                </a:lnTo>
                <a:lnTo>
                  <a:pt x="182" y="1115"/>
                </a:lnTo>
                <a:lnTo>
                  <a:pt x="120" y="1100"/>
                </a:lnTo>
                <a:lnTo>
                  <a:pt x="59" y="1094"/>
                </a:lnTo>
                <a:lnTo>
                  <a:pt x="83" y="1095"/>
                </a:lnTo>
                <a:lnTo>
                  <a:pt x="59" y="1094"/>
                </a:lnTo>
                <a:close/>
                <a:moveTo>
                  <a:pt x="1904" y="1040"/>
                </a:moveTo>
                <a:lnTo>
                  <a:pt x="1904" y="1039"/>
                </a:lnTo>
                <a:lnTo>
                  <a:pt x="1904" y="1039"/>
                </a:lnTo>
                <a:lnTo>
                  <a:pt x="1904" y="1040"/>
                </a:lnTo>
                <a:lnTo>
                  <a:pt x="1904" y="1040"/>
                </a:lnTo>
                <a:lnTo>
                  <a:pt x="1899" y="1036"/>
                </a:lnTo>
                <a:lnTo>
                  <a:pt x="1897" y="1028"/>
                </a:lnTo>
                <a:lnTo>
                  <a:pt x="1897" y="1021"/>
                </a:lnTo>
                <a:lnTo>
                  <a:pt x="1899" y="1014"/>
                </a:lnTo>
                <a:lnTo>
                  <a:pt x="1905" y="996"/>
                </a:lnTo>
                <a:lnTo>
                  <a:pt x="1914" y="981"/>
                </a:lnTo>
                <a:lnTo>
                  <a:pt x="1929" y="965"/>
                </a:lnTo>
                <a:lnTo>
                  <a:pt x="1944" y="950"/>
                </a:lnTo>
                <a:lnTo>
                  <a:pt x="1952" y="943"/>
                </a:lnTo>
                <a:lnTo>
                  <a:pt x="1960" y="937"/>
                </a:lnTo>
                <a:lnTo>
                  <a:pt x="1968" y="934"/>
                </a:lnTo>
                <a:lnTo>
                  <a:pt x="1977" y="933"/>
                </a:lnTo>
                <a:lnTo>
                  <a:pt x="1954" y="957"/>
                </a:lnTo>
                <a:lnTo>
                  <a:pt x="1930" y="981"/>
                </a:lnTo>
                <a:lnTo>
                  <a:pt x="1911" y="1006"/>
                </a:lnTo>
                <a:lnTo>
                  <a:pt x="1904" y="1036"/>
                </a:lnTo>
                <a:lnTo>
                  <a:pt x="1904" y="1032"/>
                </a:lnTo>
                <a:lnTo>
                  <a:pt x="1904" y="1036"/>
                </a:lnTo>
                <a:lnTo>
                  <a:pt x="1905" y="1038"/>
                </a:lnTo>
                <a:lnTo>
                  <a:pt x="1905" y="1039"/>
                </a:lnTo>
                <a:lnTo>
                  <a:pt x="1905" y="1039"/>
                </a:lnTo>
                <a:lnTo>
                  <a:pt x="1904" y="1040"/>
                </a:lnTo>
                <a:close/>
                <a:moveTo>
                  <a:pt x="1998" y="242"/>
                </a:moveTo>
                <a:lnTo>
                  <a:pt x="1998" y="242"/>
                </a:lnTo>
                <a:lnTo>
                  <a:pt x="1998" y="242"/>
                </a:lnTo>
                <a:lnTo>
                  <a:pt x="1998" y="242"/>
                </a:lnTo>
                <a:lnTo>
                  <a:pt x="1999" y="242"/>
                </a:lnTo>
                <a:lnTo>
                  <a:pt x="1998" y="242"/>
                </a:lnTo>
                <a:close/>
                <a:moveTo>
                  <a:pt x="1680" y="812"/>
                </a:moveTo>
                <a:lnTo>
                  <a:pt x="1678" y="812"/>
                </a:lnTo>
                <a:lnTo>
                  <a:pt x="1678" y="812"/>
                </a:lnTo>
                <a:lnTo>
                  <a:pt x="1651" y="806"/>
                </a:lnTo>
                <a:lnTo>
                  <a:pt x="1630" y="799"/>
                </a:lnTo>
                <a:lnTo>
                  <a:pt x="1656" y="800"/>
                </a:lnTo>
                <a:lnTo>
                  <a:pt x="1678" y="810"/>
                </a:lnTo>
                <a:lnTo>
                  <a:pt x="1674" y="807"/>
                </a:lnTo>
                <a:lnTo>
                  <a:pt x="1678" y="810"/>
                </a:lnTo>
                <a:lnTo>
                  <a:pt x="1681" y="810"/>
                </a:lnTo>
                <a:lnTo>
                  <a:pt x="1682" y="812"/>
                </a:lnTo>
                <a:lnTo>
                  <a:pt x="1682" y="812"/>
                </a:lnTo>
                <a:lnTo>
                  <a:pt x="1680" y="812"/>
                </a:lnTo>
                <a:close/>
                <a:moveTo>
                  <a:pt x="2184" y="546"/>
                </a:moveTo>
                <a:lnTo>
                  <a:pt x="2184" y="544"/>
                </a:lnTo>
                <a:lnTo>
                  <a:pt x="2184" y="546"/>
                </a:lnTo>
                <a:close/>
                <a:moveTo>
                  <a:pt x="1153" y="467"/>
                </a:moveTo>
                <a:lnTo>
                  <a:pt x="1154" y="467"/>
                </a:lnTo>
                <a:lnTo>
                  <a:pt x="1153" y="467"/>
                </a:lnTo>
                <a:lnTo>
                  <a:pt x="1154" y="467"/>
                </a:lnTo>
                <a:lnTo>
                  <a:pt x="1153" y="467"/>
                </a:lnTo>
                <a:close/>
                <a:moveTo>
                  <a:pt x="2498" y="134"/>
                </a:moveTo>
                <a:lnTo>
                  <a:pt x="2499" y="134"/>
                </a:lnTo>
                <a:lnTo>
                  <a:pt x="2500" y="134"/>
                </a:lnTo>
                <a:lnTo>
                  <a:pt x="2499" y="133"/>
                </a:lnTo>
                <a:lnTo>
                  <a:pt x="2498" y="134"/>
                </a:lnTo>
                <a:lnTo>
                  <a:pt x="2498" y="134"/>
                </a:lnTo>
                <a:lnTo>
                  <a:pt x="2495" y="133"/>
                </a:lnTo>
                <a:lnTo>
                  <a:pt x="2491" y="132"/>
                </a:lnTo>
                <a:lnTo>
                  <a:pt x="2483" y="129"/>
                </a:lnTo>
                <a:lnTo>
                  <a:pt x="2475" y="127"/>
                </a:lnTo>
                <a:lnTo>
                  <a:pt x="2459" y="121"/>
                </a:lnTo>
                <a:lnTo>
                  <a:pt x="2443" y="115"/>
                </a:lnTo>
                <a:lnTo>
                  <a:pt x="2418" y="102"/>
                </a:lnTo>
                <a:lnTo>
                  <a:pt x="2396" y="85"/>
                </a:lnTo>
                <a:lnTo>
                  <a:pt x="2392" y="82"/>
                </a:lnTo>
                <a:lnTo>
                  <a:pt x="2388" y="77"/>
                </a:lnTo>
                <a:lnTo>
                  <a:pt x="2391" y="73"/>
                </a:lnTo>
                <a:lnTo>
                  <a:pt x="2397" y="71"/>
                </a:lnTo>
                <a:lnTo>
                  <a:pt x="2402" y="74"/>
                </a:lnTo>
                <a:lnTo>
                  <a:pt x="2408" y="78"/>
                </a:lnTo>
                <a:lnTo>
                  <a:pt x="2416" y="85"/>
                </a:lnTo>
                <a:lnTo>
                  <a:pt x="2424" y="92"/>
                </a:lnTo>
                <a:lnTo>
                  <a:pt x="2452" y="111"/>
                </a:lnTo>
                <a:lnTo>
                  <a:pt x="2484" y="126"/>
                </a:lnTo>
                <a:lnTo>
                  <a:pt x="2477" y="124"/>
                </a:lnTo>
                <a:lnTo>
                  <a:pt x="2484" y="126"/>
                </a:lnTo>
                <a:lnTo>
                  <a:pt x="2493" y="129"/>
                </a:lnTo>
                <a:lnTo>
                  <a:pt x="2501" y="134"/>
                </a:lnTo>
                <a:lnTo>
                  <a:pt x="2499" y="134"/>
                </a:lnTo>
                <a:lnTo>
                  <a:pt x="2498" y="134"/>
                </a:lnTo>
                <a:close/>
                <a:moveTo>
                  <a:pt x="333" y="124"/>
                </a:moveTo>
                <a:lnTo>
                  <a:pt x="334" y="123"/>
                </a:lnTo>
                <a:lnTo>
                  <a:pt x="333" y="124"/>
                </a:lnTo>
                <a:close/>
                <a:moveTo>
                  <a:pt x="310" y="387"/>
                </a:moveTo>
                <a:lnTo>
                  <a:pt x="310" y="387"/>
                </a:lnTo>
                <a:lnTo>
                  <a:pt x="310" y="387"/>
                </a:lnTo>
                <a:lnTo>
                  <a:pt x="312" y="389"/>
                </a:lnTo>
                <a:lnTo>
                  <a:pt x="312" y="390"/>
                </a:lnTo>
                <a:lnTo>
                  <a:pt x="307" y="390"/>
                </a:lnTo>
                <a:lnTo>
                  <a:pt x="302" y="389"/>
                </a:lnTo>
                <a:lnTo>
                  <a:pt x="307" y="389"/>
                </a:lnTo>
                <a:lnTo>
                  <a:pt x="310" y="390"/>
                </a:lnTo>
                <a:lnTo>
                  <a:pt x="302" y="383"/>
                </a:lnTo>
                <a:lnTo>
                  <a:pt x="292" y="375"/>
                </a:lnTo>
                <a:lnTo>
                  <a:pt x="283" y="365"/>
                </a:lnTo>
                <a:lnTo>
                  <a:pt x="275" y="355"/>
                </a:lnTo>
                <a:lnTo>
                  <a:pt x="271" y="329"/>
                </a:lnTo>
                <a:lnTo>
                  <a:pt x="283" y="309"/>
                </a:lnTo>
                <a:lnTo>
                  <a:pt x="288" y="306"/>
                </a:lnTo>
                <a:lnTo>
                  <a:pt x="292" y="304"/>
                </a:lnTo>
                <a:lnTo>
                  <a:pt x="293" y="309"/>
                </a:lnTo>
                <a:lnTo>
                  <a:pt x="291" y="316"/>
                </a:lnTo>
                <a:lnTo>
                  <a:pt x="290" y="332"/>
                </a:lnTo>
                <a:lnTo>
                  <a:pt x="295" y="347"/>
                </a:lnTo>
                <a:lnTo>
                  <a:pt x="300" y="362"/>
                </a:lnTo>
                <a:lnTo>
                  <a:pt x="307" y="377"/>
                </a:lnTo>
                <a:lnTo>
                  <a:pt x="309" y="383"/>
                </a:lnTo>
                <a:lnTo>
                  <a:pt x="310" y="387"/>
                </a:lnTo>
                <a:close/>
                <a:moveTo>
                  <a:pt x="310" y="387"/>
                </a:moveTo>
                <a:lnTo>
                  <a:pt x="310" y="387"/>
                </a:lnTo>
                <a:lnTo>
                  <a:pt x="310" y="387"/>
                </a:lnTo>
                <a:close/>
                <a:moveTo>
                  <a:pt x="359" y="411"/>
                </a:moveTo>
                <a:lnTo>
                  <a:pt x="359" y="411"/>
                </a:lnTo>
                <a:lnTo>
                  <a:pt x="359" y="411"/>
                </a:lnTo>
                <a:close/>
                <a:moveTo>
                  <a:pt x="1883" y="339"/>
                </a:moveTo>
                <a:lnTo>
                  <a:pt x="1883" y="339"/>
                </a:lnTo>
                <a:lnTo>
                  <a:pt x="1884" y="340"/>
                </a:lnTo>
                <a:lnTo>
                  <a:pt x="1884" y="340"/>
                </a:lnTo>
                <a:lnTo>
                  <a:pt x="1884" y="340"/>
                </a:lnTo>
                <a:lnTo>
                  <a:pt x="1884" y="340"/>
                </a:lnTo>
                <a:lnTo>
                  <a:pt x="1884" y="340"/>
                </a:lnTo>
                <a:lnTo>
                  <a:pt x="1884" y="340"/>
                </a:lnTo>
                <a:lnTo>
                  <a:pt x="1884" y="340"/>
                </a:lnTo>
                <a:lnTo>
                  <a:pt x="1884" y="340"/>
                </a:lnTo>
                <a:lnTo>
                  <a:pt x="1883" y="339"/>
                </a:lnTo>
                <a:close/>
                <a:moveTo>
                  <a:pt x="1883" y="339"/>
                </a:moveTo>
                <a:lnTo>
                  <a:pt x="1883" y="339"/>
                </a:lnTo>
                <a:lnTo>
                  <a:pt x="1883" y="339"/>
                </a:lnTo>
                <a:lnTo>
                  <a:pt x="1883" y="339"/>
                </a:lnTo>
                <a:lnTo>
                  <a:pt x="1883" y="339"/>
                </a:lnTo>
                <a:lnTo>
                  <a:pt x="1883" y="339"/>
                </a:lnTo>
                <a:close/>
                <a:moveTo>
                  <a:pt x="2522" y="917"/>
                </a:moveTo>
                <a:lnTo>
                  <a:pt x="2521" y="917"/>
                </a:lnTo>
                <a:lnTo>
                  <a:pt x="2522" y="917"/>
                </a:lnTo>
                <a:lnTo>
                  <a:pt x="2521" y="917"/>
                </a:lnTo>
                <a:lnTo>
                  <a:pt x="2522" y="917"/>
                </a:lnTo>
                <a:close/>
                <a:moveTo>
                  <a:pt x="2430" y="1114"/>
                </a:moveTo>
                <a:lnTo>
                  <a:pt x="2430" y="1114"/>
                </a:lnTo>
                <a:lnTo>
                  <a:pt x="2430" y="1114"/>
                </a:lnTo>
                <a:lnTo>
                  <a:pt x="2456" y="1116"/>
                </a:lnTo>
                <a:lnTo>
                  <a:pt x="2482" y="1120"/>
                </a:lnTo>
                <a:lnTo>
                  <a:pt x="2496" y="1122"/>
                </a:lnTo>
                <a:lnTo>
                  <a:pt x="2509" y="1124"/>
                </a:lnTo>
                <a:lnTo>
                  <a:pt x="2515" y="1127"/>
                </a:lnTo>
                <a:lnTo>
                  <a:pt x="2518" y="1130"/>
                </a:lnTo>
                <a:lnTo>
                  <a:pt x="2520" y="1133"/>
                </a:lnTo>
                <a:lnTo>
                  <a:pt x="2518" y="1136"/>
                </a:lnTo>
                <a:lnTo>
                  <a:pt x="2520" y="1136"/>
                </a:lnTo>
                <a:lnTo>
                  <a:pt x="2518" y="1136"/>
                </a:lnTo>
                <a:lnTo>
                  <a:pt x="2507" y="1134"/>
                </a:lnTo>
                <a:lnTo>
                  <a:pt x="2496" y="1131"/>
                </a:lnTo>
                <a:lnTo>
                  <a:pt x="2483" y="1128"/>
                </a:lnTo>
                <a:lnTo>
                  <a:pt x="2471" y="1124"/>
                </a:lnTo>
                <a:lnTo>
                  <a:pt x="2458" y="1121"/>
                </a:lnTo>
                <a:lnTo>
                  <a:pt x="2446" y="1119"/>
                </a:lnTo>
                <a:lnTo>
                  <a:pt x="2435" y="1116"/>
                </a:lnTo>
                <a:lnTo>
                  <a:pt x="2427" y="1114"/>
                </a:lnTo>
                <a:lnTo>
                  <a:pt x="2430" y="1114"/>
                </a:lnTo>
                <a:close/>
                <a:moveTo>
                  <a:pt x="234" y="154"/>
                </a:moveTo>
                <a:lnTo>
                  <a:pt x="233" y="154"/>
                </a:lnTo>
                <a:lnTo>
                  <a:pt x="233" y="156"/>
                </a:lnTo>
                <a:lnTo>
                  <a:pt x="222" y="156"/>
                </a:lnTo>
                <a:lnTo>
                  <a:pt x="210" y="153"/>
                </a:lnTo>
                <a:lnTo>
                  <a:pt x="194" y="150"/>
                </a:lnTo>
                <a:lnTo>
                  <a:pt x="180" y="146"/>
                </a:lnTo>
                <a:lnTo>
                  <a:pt x="150" y="135"/>
                </a:lnTo>
                <a:lnTo>
                  <a:pt x="122" y="119"/>
                </a:lnTo>
                <a:lnTo>
                  <a:pt x="109" y="111"/>
                </a:lnTo>
                <a:lnTo>
                  <a:pt x="98" y="103"/>
                </a:lnTo>
                <a:lnTo>
                  <a:pt x="86" y="94"/>
                </a:lnTo>
                <a:lnTo>
                  <a:pt x="75" y="86"/>
                </a:lnTo>
                <a:lnTo>
                  <a:pt x="45" y="75"/>
                </a:lnTo>
                <a:lnTo>
                  <a:pt x="13" y="66"/>
                </a:lnTo>
                <a:lnTo>
                  <a:pt x="45" y="67"/>
                </a:lnTo>
                <a:lnTo>
                  <a:pt x="75" y="76"/>
                </a:lnTo>
                <a:lnTo>
                  <a:pt x="76" y="77"/>
                </a:lnTo>
                <a:lnTo>
                  <a:pt x="75" y="76"/>
                </a:lnTo>
                <a:lnTo>
                  <a:pt x="114" y="99"/>
                </a:lnTo>
                <a:lnTo>
                  <a:pt x="152" y="121"/>
                </a:lnTo>
                <a:lnTo>
                  <a:pt x="192" y="141"/>
                </a:lnTo>
                <a:lnTo>
                  <a:pt x="234" y="154"/>
                </a:lnTo>
                <a:close/>
                <a:moveTo>
                  <a:pt x="2167" y="10"/>
                </a:moveTo>
                <a:lnTo>
                  <a:pt x="2162" y="9"/>
                </a:lnTo>
                <a:lnTo>
                  <a:pt x="2159" y="4"/>
                </a:lnTo>
                <a:lnTo>
                  <a:pt x="2164" y="7"/>
                </a:lnTo>
                <a:lnTo>
                  <a:pt x="2169" y="10"/>
                </a:lnTo>
                <a:lnTo>
                  <a:pt x="2168" y="10"/>
                </a:lnTo>
                <a:lnTo>
                  <a:pt x="2167" y="10"/>
                </a:lnTo>
                <a:lnTo>
                  <a:pt x="2167" y="10"/>
                </a:lnTo>
                <a:lnTo>
                  <a:pt x="2167" y="10"/>
                </a:lnTo>
                <a:close/>
                <a:moveTo>
                  <a:pt x="1479" y="7"/>
                </a:moveTo>
                <a:lnTo>
                  <a:pt x="1479" y="7"/>
                </a:lnTo>
                <a:lnTo>
                  <a:pt x="1480" y="7"/>
                </a:lnTo>
                <a:lnTo>
                  <a:pt x="1480" y="7"/>
                </a:lnTo>
                <a:lnTo>
                  <a:pt x="1479" y="7"/>
                </a:lnTo>
                <a:lnTo>
                  <a:pt x="1479" y="7"/>
                </a:lnTo>
                <a:lnTo>
                  <a:pt x="1479" y="7"/>
                </a:lnTo>
                <a:close/>
                <a:moveTo>
                  <a:pt x="1479" y="7"/>
                </a:moveTo>
                <a:lnTo>
                  <a:pt x="1478" y="8"/>
                </a:lnTo>
                <a:lnTo>
                  <a:pt x="1476" y="8"/>
                </a:lnTo>
                <a:lnTo>
                  <a:pt x="1478" y="8"/>
                </a:lnTo>
                <a:lnTo>
                  <a:pt x="1479" y="7"/>
                </a:lnTo>
                <a:close/>
                <a:moveTo>
                  <a:pt x="1472" y="9"/>
                </a:moveTo>
                <a:lnTo>
                  <a:pt x="1475" y="9"/>
                </a:lnTo>
                <a:lnTo>
                  <a:pt x="1476" y="8"/>
                </a:lnTo>
                <a:lnTo>
                  <a:pt x="1475" y="9"/>
                </a:lnTo>
                <a:lnTo>
                  <a:pt x="1474" y="10"/>
                </a:lnTo>
                <a:lnTo>
                  <a:pt x="1475" y="9"/>
                </a:lnTo>
                <a:lnTo>
                  <a:pt x="1476" y="8"/>
                </a:lnTo>
                <a:lnTo>
                  <a:pt x="1475" y="9"/>
                </a:lnTo>
                <a:lnTo>
                  <a:pt x="1472" y="9"/>
                </a:lnTo>
                <a:close/>
                <a:moveTo>
                  <a:pt x="1484" y="5"/>
                </a:moveTo>
                <a:lnTo>
                  <a:pt x="1483" y="5"/>
                </a:lnTo>
                <a:lnTo>
                  <a:pt x="1483" y="7"/>
                </a:lnTo>
                <a:lnTo>
                  <a:pt x="1483" y="5"/>
                </a:lnTo>
                <a:lnTo>
                  <a:pt x="1484" y="5"/>
                </a:lnTo>
                <a:close/>
                <a:moveTo>
                  <a:pt x="1484" y="5"/>
                </a:moveTo>
                <a:lnTo>
                  <a:pt x="1485" y="5"/>
                </a:lnTo>
                <a:lnTo>
                  <a:pt x="1484" y="5"/>
                </a:lnTo>
                <a:lnTo>
                  <a:pt x="1484" y="5"/>
                </a:lnTo>
                <a:lnTo>
                  <a:pt x="1484" y="5"/>
                </a:lnTo>
                <a:close/>
                <a:moveTo>
                  <a:pt x="1270" y="66"/>
                </a:moveTo>
                <a:lnTo>
                  <a:pt x="1270" y="65"/>
                </a:lnTo>
                <a:lnTo>
                  <a:pt x="1269" y="65"/>
                </a:lnTo>
                <a:lnTo>
                  <a:pt x="1270" y="65"/>
                </a:lnTo>
                <a:lnTo>
                  <a:pt x="1272" y="66"/>
                </a:lnTo>
                <a:lnTo>
                  <a:pt x="1271" y="66"/>
                </a:lnTo>
                <a:lnTo>
                  <a:pt x="1270" y="66"/>
                </a:lnTo>
                <a:lnTo>
                  <a:pt x="1270" y="66"/>
                </a:lnTo>
                <a:lnTo>
                  <a:pt x="1270" y="66"/>
                </a:lnTo>
                <a:close/>
                <a:moveTo>
                  <a:pt x="1381" y="112"/>
                </a:moveTo>
                <a:lnTo>
                  <a:pt x="1373" y="113"/>
                </a:lnTo>
                <a:lnTo>
                  <a:pt x="1367" y="111"/>
                </a:lnTo>
                <a:lnTo>
                  <a:pt x="1359" y="109"/>
                </a:lnTo>
                <a:lnTo>
                  <a:pt x="1352" y="107"/>
                </a:lnTo>
                <a:lnTo>
                  <a:pt x="1337" y="101"/>
                </a:lnTo>
                <a:lnTo>
                  <a:pt x="1322" y="95"/>
                </a:lnTo>
                <a:lnTo>
                  <a:pt x="1310" y="88"/>
                </a:lnTo>
                <a:lnTo>
                  <a:pt x="1296" y="82"/>
                </a:lnTo>
                <a:lnTo>
                  <a:pt x="1282" y="75"/>
                </a:lnTo>
                <a:lnTo>
                  <a:pt x="1272" y="66"/>
                </a:lnTo>
                <a:lnTo>
                  <a:pt x="1299" y="78"/>
                </a:lnTo>
                <a:lnTo>
                  <a:pt x="1328" y="91"/>
                </a:lnTo>
                <a:lnTo>
                  <a:pt x="1343" y="96"/>
                </a:lnTo>
                <a:lnTo>
                  <a:pt x="1356" y="101"/>
                </a:lnTo>
                <a:lnTo>
                  <a:pt x="1364" y="104"/>
                </a:lnTo>
                <a:lnTo>
                  <a:pt x="1372" y="108"/>
                </a:lnTo>
                <a:lnTo>
                  <a:pt x="1378" y="109"/>
                </a:lnTo>
                <a:lnTo>
                  <a:pt x="1381" y="112"/>
                </a:lnTo>
                <a:lnTo>
                  <a:pt x="1381" y="112"/>
                </a:lnTo>
                <a:lnTo>
                  <a:pt x="1381" y="112"/>
                </a:lnTo>
                <a:close/>
                <a:moveTo>
                  <a:pt x="1499" y="141"/>
                </a:moveTo>
                <a:lnTo>
                  <a:pt x="1499" y="141"/>
                </a:lnTo>
                <a:lnTo>
                  <a:pt x="1498" y="141"/>
                </a:lnTo>
                <a:lnTo>
                  <a:pt x="1499" y="140"/>
                </a:lnTo>
                <a:lnTo>
                  <a:pt x="1501" y="140"/>
                </a:lnTo>
                <a:lnTo>
                  <a:pt x="1500" y="140"/>
                </a:lnTo>
                <a:lnTo>
                  <a:pt x="1499" y="141"/>
                </a:lnTo>
                <a:close/>
                <a:moveTo>
                  <a:pt x="687" y="63"/>
                </a:moveTo>
                <a:lnTo>
                  <a:pt x="688" y="63"/>
                </a:lnTo>
                <a:lnTo>
                  <a:pt x="687" y="63"/>
                </a:lnTo>
                <a:lnTo>
                  <a:pt x="688" y="63"/>
                </a:lnTo>
                <a:lnTo>
                  <a:pt x="687" y="63"/>
                </a:lnTo>
                <a:close/>
                <a:moveTo>
                  <a:pt x="718" y="32"/>
                </a:moveTo>
                <a:lnTo>
                  <a:pt x="760" y="24"/>
                </a:lnTo>
                <a:lnTo>
                  <a:pt x="801" y="17"/>
                </a:lnTo>
                <a:lnTo>
                  <a:pt x="761" y="30"/>
                </a:lnTo>
                <a:lnTo>
                  <a:pt x="718" y="32"/>
                </a:lnTo>
                <a:close/>
                <a:moveTo>
                  <a:pt x="751" y="60"/>
                </a:moveTo>
                <a:lnTo>
                  <a:pt x="752" y="60"/>
                </a:lnTo>
                <a:lnTo>
                  <a:pt x="752" y="60"/>
                </a:lnTo>
                <a:lnTo>
                  <a:pt x="752" y="60"/>
                </a:lnTo>
                <a:lnTo>
                  <a:pt x="751" y="60"/>
                </a:lnTo>
                <a:lnTo>
                  <a:pt x="751" y="60"/>
                </a:lnTo>
                <a:lnTo>
                  <a:pt x="751" y="60"/>
                </a:lnTo>
                <a:close/>
                <a:moveTo>
                  <a:pt x="737" y="41"/>
                </a:moveTo>
                <a:lnTo>
                  <a:pt x="763" y="37"/>
                </a:lnTo>
                <a:lnTo>
                  <a:pt x="788" y="34"/>
                </a:lnTo>
                <a:lnTo>
                  <a:pt x="765" y="44"/>
                </a:lnTo>
                <a:lnTo>
                  <a:pt x="737" y="41"/>
                </a:lnTo>
                <a:close/>
                <a:moveTo>
                  <a:pt x="5" y="517"/>
                </a:moveTo>
                <a:lnTo>
                  <a:pt x="44" y="495"/>
                </a:lnTo>
                <a:lnTo>
                  <a:pt x="75" y="472"/>
                </a:lnTo>
                <a:lnTo>
                  <a:pt x="49" y="500"/>
                </a:lnTo>
                <a:lnTo>
                  <a:pt x="5" y="517"/>
                </a:lnTo>
                <a:close/>
                <a:moveTo>
                  <a:pt x="201" y="571"/>
                </a:moveTo>
                <a:lnTo>
                  <a:pt x="169" y="582"/>
                </a:lnTo>
                <a:lnTo>
                  <a:pt x="132" y="585"/>
                </a:lnTo>
                <a:lnTo>
                  <a:pt x="164" y="576"/>
                </a:lnTo>
                <a:lnTo>
                  <a:pt x="201" y="571"/>
                </a:lnTo>
                <a:close/>
                <a:moveTo>
                  <a:pt x="70" y="610"/>
                </a:moveTo>
                <a:lnTo>
                  <a:pt x="119" y="598"/>
                </a:lnTo>
                <a:lnTo>
                  <a:pt x="169" y="588"/>
                </a:lnTo>
                <a:lnTo>
                  <a:pt x="136" y="604"/>
                </a:lnTo>
                <a:lnTo>
                  <a:pt x="70" y="610"/>
                </a:lnTo>
                <a:close/>
                <a:moveTo>
                  <a:pt x="208" y="584"/>
                </a:moveTo>
                <a:lnTo>
                  <a:pt x="197" y="599"/>
                </a:lnTo>
                <a:lnTo>
                  <a:pt x="184" y="611"/>
                </a:lnTo>
                <a:lnTo>
                  <a:pt x="177" y="615"/>
                </a:lnTo>
                <a:lnTo>
                  <a:pt x="170" y="618"/>
                </a:lnTo>
                <a:lnTo>
                  <a:pt x="166" y="619"/>
                </a:lnTo>
                <a:lnTo>
                  <a:pt x="163" y="621"/>
                </a:lnTo>
                <a:lnTo>
                  <a:pt x="159" y="622"/>
                </a:lnTo>
                <a:lnTo>
                  <a:pt x="157" y="621"/>
                </a:lnTo>
                <a:lnTo>
                  <a:pt x="159" y="619"/>
                </a:lnTo>
                <a:lnTo>
                  <a:pt x="161" y="618"/>
                </a:lnTo>
                <a:lnTo>
                  <a:pt x="165" y="615"/>
                </a:lnTo>
                <a:lnTo>
                  <a:pt x="168" y="613"/>
                </a:lnTo>
                <a:lnTo>
                  <a:pt x="175" y="607"/>
                </a:lnTo>
                <a:lnTo>
                  <a:pt x="182" y="600"/>
                </a:lnTo>
                <a:lnTo>
                  <a:pt x="196" y="590"/>
                </a:lnTo>
                <a:lnTo>
                  <a:pt x="209" y="582"/>
                </a:lnTo>
                <a:lnTo>
                  <a:pt x="210" y="583"/>
                </a:lnTo>
                <a:lnTo>
                  <a:pt x="208" y="584"/>
                </a:lnTo>
                <a:lnTo>
                  <a:pt x="206" y="588"/>
                </a:lnTo>
                <a:lnTo>
                  <a:pt x="208" y="584"/>
                </a:lnTo>
                <a:close/>
                <a:moveTo>
                  <a:pt x="144" y="656"/>
                </a:moveTo>
                <a:lnTo>
                  <a:pt x="109" y="664"/>
                </a:lnTo>
                <a:lnTo>
                  <a:pt x="73" y="666"/>
                </a:lnTo>
                <a:lnTo>
                  <a:pt x="54" y="667"/>
                </a:lnTo>
                <a:lnTo>
                  <a:pt x="36" y="668"/>
                </a:lnTo>
                <a:lnTo>
                  <a:pt x="27" y="669"/>
                </a:lnTo>
                <a:lnTo>
                  <a:pt x="18" y="669"/>
                </a:lnTo>
                <a:lnTo>
                  <a:pt x="17" y="667"/>
                </a:lnTo>
                <a:lnTo>
                  <a:pt x="21" y="666"/>
                </a:lnTo>
                <a:lnTo>
                  <a:pt x="58" y="661"/>
                </a:lnTo>
                <a:lnTo>
                  <a:pt x="94" y="657"/>
                </a:lnTo>
                <a:lnTo>
                  <a:pt x="112" y="655"/>
                </a:lnTo>
                <a:lnTo>
                  <a:pt x="132" y="651"/>
                </a:lnTo>
                <a:lnTo>
                  <a:pt x="140" y="650"/>
                </a:lnTo>
                <a:lnTo>
                  <a:pt x="148" y="650"/>
                </a:lnTo>
                <a:lnTo>
                  <a:pt x="150" y="654"/>
                </a:lnTo>
                <a:lnTo>
                  <a:pt x="144" y="656"/>
                </a:lnTo>
                <a:lnTo>
                  <a:pt x="144" y="657"/>
                </a:lnTo>
                <a:lnTo>
                  <a:pt x="144" y="656"/>
                </a:lnTo>
                <a:close/>
                <a:moveTo>
                  <a:pt x="158" y="646"/>
                </a:moveTo>
                <a:lnTo>
                  <a:pt x="183" y="639"/>
                </a:lnTo>
                <a:lnTo>
                  <a:pt x="208" y="632"/>
                </a:lnTo>
                <a:lnTo>
                  <a:pt x="229" y="624"/>
                </a:lnTo>
                <a:lnTo>
                  <a:pt x="248" y="614"/>
                </a:lnTo>
                <a:lnTo>
                  <a:pt x="260" y="602"/>
                </a:lnTo>
                <a:lnTo>
                  <a:pt x="273" y="590"/>
                </a:lnTo>
                <a:lnTo>
                  <a:pt x="281" y="580"/>
                </a:lnTo>
                <a:lnTo>
                  <a:pt x="290" y="569"/>
                </a:lnTo>
                <a:lnTo>
                  <a:pt x="298" y="560"/>
                </a:lnTo>
                <a:lnTo>
                  <a:pt x="307" y="555"/>
                </a:lnTo>
                <a:lnTo>
                  <a:pt x="297" y="588"/>
                </a:lnTo>
                <a:lnTo>
                  <a:pt x="269" y="610"/>
                </a:lnTo>
                <a:lnTo>
                  <a:pt x="216" y="634"/>
                </a:lnTo>
                <a:lnTo>
                  <a:pt x="158" y="646"/>
                </a:lnTo>
                <a:lnTo>
                  <a:pt x="194" y="641"/>
                </a:lnTo>
                <a:lnTo>
                  <a:pt x="158" y="646"/>
                </a:lnTo>
                <a:close/>
                <a:moveTo>
                  <a:pt x="2518" y="1073"/>
                </a:moveTo>
                <a:lnTo>
                  <a:pt x="2506" y="1076"/>
                </a:lnTo>
                <a:lnTo>
                  <a:pt x="2489" y="1076"/>
                </a:lnTo>
                <a:lnTo>
                  <a:pt x="2468" y="1078"/>
                </a:lnTo>
                <a:lnTo>
                  <a:pt x="2447" y="1079"/>
                </a:lnTo>
                <a:lnTo>
                  <a:pt x="2405" y="1083"/>
                </a:lnTo>
                <a:lnTo>
                  <a:pt x="2361" y="1084"/>
                </a:lnTo>
                <a:lnTo>
                  <a:pt x="2392" y="1079"/>
                </a:lnTo>
                <a:lnTo>
                  <a:pt x="2424" y="1075"/>
                </a:lnTo>
                <a:lnTo>
                  <a:pt x="2440" y="1074"/>
                </a:lnTo>
                <a:lnTo>
                  <a:pt x="2457" y="1072"/>
                </a:lnTo>
                <a:lnTo>
                  <a:pt x="2462" y="1072"/>
                </a:lnTo>
                <a:lnTo>
                  <a:pt x="2466" y="1071"/>
                </a:lnTo>
                <a:lnTo>
                  <a:pt x="2469" y="1072"/>
                </a:lnTo>
                <a:lnTo>
                  <a:pt x="2469" y="1074"/>
                </a:lnTo>
                <a:lnTo>
                  <a:pt x="2485" y="1072"/>
                </a:lnTo>
                <a:lnTo>
                  <a:pt x="2501" y="1069"/>
                </a:lnTo>
                <a:lnTo>
                  <a:pt x="2509" y="1067"/>
                </a:lnTo>
                <a:lnTo>
                  <a:pt x="2517" y="1069"/>
                </a:lnTo>
                <a:lnTo>
                  <a:pt x="2518" y="1071"/>
                </a:lnTo>
                <a:lnTo>
                  <a:pt x="2518" y="1073"/>
                </a:lnTo>
                <a:lnTo>
                  <a:pt x="2518" y="1073"/>
                </a:lnTo>
                <a:lnTo>
                  <a:pt x="2518" y="1073"/>
                </a:lnTo>
                <a:close/>
                <a:moveTo>
                  <a:pt x="2518" y="1112"/>
                </a:moveTo>
                <a:lnTo>
                  <a:pt x="2465" y="1107"/>
                </a:lnTo>
                <a:lnTo>
                  <a:pt x="2410" y="1103"/>
                </a:lnTo>
                <a:lnTo>
                  <a:pt x="2425" y="1100"/>
                </a:lnTo>
                <a:lnTo>
                  <a:pt x="2440" y="1099"/>
                </a:lnTo>
                <a:lnTo>
                  <a:pt x="2456" y="1099"/>
                </a:lnTo>
                <a:lnTo>
                  <a:pt x="2472" y="1099"/>
                </a:lnTo>
                <a:lnTo>
                  <a:pt x="2487" y="1099"/>
                </a:lnTo>
                <a:lnTo>
                  <a:pt x="2502" y="1100"/>
                </a:lnTo>
                <a:lnTo>
                  <a:pt x="2509" y="1100"/>
                </a:lnTo>
                <a:lnTo>
                  <a:pt x="2516" y="1101"/>
                </a:lnTo>
                <a:lnTo>
                  <a:pt x="2520" y="1106"/>
                </a:lnTo>
                <a:lnTo>
                  <a:pt x="2518" y="1112"/>
                </a:lnTo>
                <a:lnTo>
                  <a:pt x="2506" y="1109"/>
                </a:lnTo>
                <a:lnTo>
                  <a:pt x="2518" y="1112"/>
                </a:lnTo>
                <a:close/>
                <a:moveTo>
                  <a:pt x="2513" y="1090"/>
                </a:moveTo>
                <a:lnTo>
                  <a:pt x="2481" y="1089"/>
                </a:lnTo>
                <a:lnTo>
                  <a:pt x="2449" y="1088"/>
                </a:lnTo>
                <a:lnTo>
                  <a:pt x="2473" y="1086"/>
                </a:lnTo>
                <a:lnTo>
                  <a:pt x="2498" y="1083"/>
                </a:lnTo>
                <a:lnTo>
                  <a:pt x="2508" y="1083"/>
                </a:lnTo>
                <a:lnTo>
                  <a:pt x="2518" y="1084"/>
                </a:lnTo>
                <a:lnTo>
                  <a:pt x="2518" y="1089"/>
                </a:lnTo>
                <a:lnTo>
                  <a:pt x="2513" y="1090"/>
                </a:lnTo>
                <a:lnTo>
                  <a:pt x="2507" y="1089"/>
                </a:lnTo>
                <a:lnTo>
                  <a:pt x="2513" y="1090"/>
                </a:lnTo>
                <a:close/>
                <a:moveTo>
                  <a:pt x="2295" y="1063"/>
                </a:moveTo>
                <a:lnTo>
                  <a:pt x="2292" y="1064"/>
                </a:lnTo>
                <a:lnTo>
                  <a:pt x="2290" y="1064"/>
                </a:lnTo>
                <a:lnTo>
                  <a:pt x="2332" y="1053"/>
                </a:lnTo>
                <a:lnTo>
                  <a:pt x="2375" y="1046"/>
                </a:lnTo>
                <a:lnTo>
                  <a:pt x="2418" y="1040"/>
                </a:lnTo>
                <a:lnTo>
                  <a:pt x="2463" y="1036"/>
                </a:lnTo>
                <a:lnTo>
                  <a:pt x="2474" y="1034"/>
                </a:lnTo>
                <a:lnTo>
                  <a:pt x="2485" y="1034"/>
                </a:lnTo>
                <a:lnTo>
                  <a:pt x="2490" y="1033"/>
                </a:lnTo>
                <a:lnTo>
                  <a:pt x="2496" y="1033"/>
                </a:lnTo>
                <a:lnTo>
                  <a:pt x="2500" y="1032"/>
                </a:lnTo>
                <a:lnTo>
                  <a:pt x="2505" y="1032"/>
                </a:lnTo>
                <a:lnTo>
                  <a:pt x="2507" y="1034"/>
                </a:lnTo>
                <a:lnTo>
                  <a:pt x="2505" y="1038"/>
                </a:lnTo>
                <a:lnTo>
                  <a:pt x="2495" y="1039"/>
                </a:lnTo>
                <a:lnTo>
                  <a:pt x="2483" y="1039"/>
                </a:lnTo>
                <a:lnTo>
                  <a:pt x="2439" y="1042"/>
                </a:lnTo>
                <a:lnTo>
                  <a:pt x="2394" y="1047"/>
                </a:lnTo>
                <a:lnTo>
                  <a:pt x="2344" y="1054"/>
                </a:lnTo>
                <a:lnTo>
                  <a:pt x="2295" y="1063"/>
                </a:lnTo>
                <a:lnTo>
                  <a:pt x="2315" y="1058"/>
                </a:lnTo>
                <a:lnTo>
                  <a:pt x="2295" y="1063"/>
                </a:lnTo>
                <a:close/>
                <a:moveTo>
                  <a:pt x="2414" y="1054"/>
                </a:moveTo>
                <a:lnTo>
                  <a:pt x="2405" y="1056"/>
                </a:lnTo>
                <a:lnTo>
                  <a:pt x="2393" y="1057"/>
                </a:lnTo>
                <a:lnTo>
                  <a:pt x="2382" y="1058"/>
                </a:lnTo>
                <a:lnTo>
                  <a:pt x="2370" y="1061"/>
                </a:lnTo>
                <a:lnTo>
                  <a:pt x="2349" y="1064"/>
                </a:lnTo>
                <a:lnTo>
                  <a:pt x="2332" y="1064"/>
                </a:lnTo>
                <a:lnTo>
                  <a:pt x="2350" y="1061"/>
                </a:lnTo>
                <a:lnTo>
                  <a:pt x="2372" y="1057"/>
                </a:lnTo>
                <a:lnTo>
                  <a:pt x="2394" y="1054"/>
                </a:lnTo>
                <a:lnTo>
                  <a:pt x="2414" y="1054"/>
                </a:lnTo>
                <a:lnTo>
                  <a:pt x="2414" y="1054"/>
                </a:lnTo>
                <a:lnTo>
                  <a:pt x="2414" y="1054"/>
                </a:lnTo>
                <a:close/>
                <a:moveTo>
                  <a:pt x="1722" y="1018"/>
                </a:moveTo>
                <a:lnTo>
                  <a:pt x="1699" y="1023"/>
                </a:lnTo>
                <a:lnTo>
                  <a:pt x="1677" y="1026"/>
                </a:lnTo>
                <a:lnTo>
                  <a:pt x="1668" y="1029"/>
                </a:lnTo>
                <a:lnTo>
                  <a:pt x="1659" y="1030"/>
                </a:lnTo>
                <a:lnTo>
                  <a:pt x="1650" y="1032"/>
                </a:lnTo>
                <a:lnTo>
                  <a:pt x="1644" y="1030"/>
                </a:lnTo>
                <a:lnTo>
                  <a:pt x="1663" y="1025"/>
                </a:lnTo>
                <a:lnTo>
                  <a:pt x="1682" y="1023"/>
                </a:lnTo>
                <a:lnTo>
                  <a:pt x="1693" y="1021"/>
                </a:lnTo>
                <a:lnTo>
                  <a:pt x="1705" y="1018"/>
                </a:lnTo>
                <a:lnTo>
                  <a:pt x="1715" y="1016"/>
                </a:lnTo>
                <a:lnTo>
                  <a:pt x="1724" y="1017"/>
                </a:lnTo>
                <a:lnTo>
                  <a:pt x="1723" y="1018"/>
                </a:lnTo>
                <a:lnTo>
                  <a:pt x="1722" y="1018"/>
                </a:lnTo>
                <a:lnTo>
                  <a:pt x="1713" y="1021"/>
                </a:lnTo>
                <a:lnTo>
                  <a:pt x="1722" y="1018"/>
                </a:lnTo>
                <a:close/>
                <a:moveTo>
                  <a:pt x="1747" y="1025"/>
                </a:moveTo>
                <a:lnTo>
                  <a:pt x="1715" y="1034"/>
                </a:lnTo>
                <a:lnTo>
                  <a:pt x="1671" y="1038"/>
                </a:lnTo>
                <a:lnTo>
                  <a:pt x="1708" y="1029"/>
                </a:lnTo>
                <a:lnTo>
                  <a:pt x="1747" y="1025"/>
                </a:lnTo>
                <a:close/>
                <a:moveTo>
                  <a:pt x="1708" y="1011"/>
                </a:moveTo>
                <a:lnTo>
                  <a:pt x="1702" y="1013"/>
                </a:lnTo>
                <a:lnTo>
                  <a:pt x="1696" y="1013"/>
                </a:lnTo>
                <a:lnTo>
                  <a:pt x="1689" y="1014"/>
                </a:lnTo>
                <a:lnTo>
                  <a:pt x="1682" y="1015"/>
                </a:lnTo>
                <a:lnTo>
                  <a:pt x="1668" y="1018"/>
                </a:lnTo>
                <a:lnTo>
                  <a:pt x="1655" y="1021"/>
                </a:lnTo>
                <a:lnTo>
                  <a:pt x="1640" y="1023"/>
                </a:lnTo>
                <a:lnTo>
                  <a:pt x="1626" y="1025"/>
                </a:lnTo>
                <a:lnTo>
                  <a:pt x="1615" y="1025"/>
                </a:lnTo>
                <a:lnTo>
                  <a:pt x="1610" y="1022"/>
                </a:lnTo>
                <a:lnTo>
                  <a:pt x="1614" y="1021"/>
                </a:lnTo>
                <a:lnTo>
                  <a:pt x="1619" y="1020"/>
                </a:lnTo>
                <a:lnTo>
                  <a:pt x="1626" y="1018"/>
                </a:lnTo>
                <a:lnTo>
                  <a:pt x="1633" y="1017"/>
                </a:lnTo>
                <a:lnTo>
                  <a:pt x="1648" y="1015"/>
                </a:lnTo>
                <a:lnTo>
                  <a:pt x="1663" y="1012"/>
                </a:lnTo>
                <a:lnTo>
                  <a:pt x="1677" y="1009"/>
                </a:lnTo>
                <a:lnTo>
                  <a:pt x="1691" y="1007"/>
                </a:lnTo>
                <a:lnTo>
                  <a:pt x="1700" y="1007"/>
                </a:lnTo>
                <a:lnTo>
                  <a:pt x="1708" y="1011"/>
                </a:lnTo>
                <a:lnTo>
                  <a:pt x="1708" y="1009"/>
                </a:lnTo>
                <a:lnTo>
                  <a:pt x="1708" y="1011"/>
                </a:lnTo>
                <a:close/>
                <a:moveTo>
                  <a:pt x="1578" y="1031"/>
                </a:moveTo>
                <a:lnTo>
                  <a:pt x="1578" y="1031"/>
                </a:lnTo>
                <a:lnTo>
                  <a:pt x="1578" y="1031"/>
                </a:lnTo>
                <a:close/>
                <a:moveTo>
                  <a:pt x="1577" y="1017"/>
                </a:moveTo>
                <a:lnTo>
                  <a:pt x="1566" y="1015"/>
                </a:lnTo>
                <a:lnTo>
                  <a:pt x="1564" y="1011"/>
                </a:lnTo>
                <a:lnTo>
                  <a:pt x="1570" y="1009"/>
                </a:lnTo>
                <a:lnTo>
                  <a:pt x="1576" y="1008"/>
                </a:lnTo>
                <a:lnTo>
                  <a:pt x="1585" y="1006"/>
                </a:lnTo>
                <a:lnTo>
                  <a:pt x="1594" y="1005"/>
                </a:lnTo>
                <a:lnTo>
                  <a:pt x="1611" y="1001"/>
                </a:lnTo>
                <a:lnTo>
                  <a:pt x="1628" y="998"/>
                </a:lnTo>
                <a:lnTo>
                  <a:pt x="1645" y="995"/>
                </a:lnTo>
                <a:lnTo>
                  <a:pt x="1663" y="995"/>
                </a:lnTo>
                <a:lnTo>
                  <a:pt x="1672" y="997"/>
                </a:lnTo>
                <a:lnTo>
                  <a:pt x="1672" y="1001"/>
                </a:lnTo>
                <a:lnTo>
                  <a:pt x="1657" y="1005"/>
                </a:lnTo>
                <a:lnTo>
                  <a:pt x="1642" y="1007"/>
                </a:lnTo>
                <a:lnTo>
                  <a:pt x="1625" y="1009"/>
                </a:lnTo>
                <a:lnTo>
                  <a:pt x="1609" y="1013"/>
                </a:lnTo>
                <a:lnTo>
                  <a:pt x="1593" y="1016"/>
                </a:lnTo>
                <a:lnTo>
                  <a:pt x="1577" y="1017"/>
                </a:lnTo>
                <a:lnTo>
                  <a:pt x="1575" y="1017"/>
                </a:lnTo>
                <a:lnTo>
                  <a:pt x="1577" y="1017"/>
                </a:lnTo>
                <a:close/>
                <a:moveTo>
                  <a:pt x="1565" y="1038"/>
                </a:moveTo>
                <a:lnTo>
                  <a:pt x="1567" y="1036"/>
                </a:lnTo>
                <a:lnTo>
                  <a:pt x="1569" y="1034"/>
                </a:lnTo>
                <a:lnTo>
                  <a:pt x="1568" y="1036"/>
                </a:lnTo>
                <a:lnTo>
                  <a:pt x="1567" y="1037"/>
                </a:lnTo>
                <a:lnTo>
                  <a:pt x="1568" y="1037"/>
                </a:lnTo>
                <a:lnTo>
                  <a:pt x="1569" y="1034"/>
                </a:lnTo>
                <a:lnTo>
                  <a:pt x="1567" y="1036"/>
                </a:lnTo>
                <a:lnTo>
                  <a:pt x="1565" y="1038"/>
                </a:lnTo>
                <a:close/>
                <a:moveTo>
                  <a:pt x="1564" y="1038"/>
                </a:moveTo>
                <a:lnTo>
                  <a:pt x="1564" y="1038"/>
                </a:lnTo>
                <a:lnTo>
                  <a:pt x="1565" y="1038"/>
                </a:lnTo>
                <a:lnTo>
                  <a:pt x="1564" y="1038"/>
                </a:lnTo>
                <a:lnTo>
                  <a:pt x="1564" y="1038"/>
                </a:lnTo>
                <a:close/>
                <a:moveTo>
                  <a:pt x="1569" y="1034"/>
                </a:moveTo>
                <a:lnTo>
                  <a:pt x="1570" y="1034"/>
                </a:lnTo>
                <a:lnTo>
                  <a:pt x="1573" y="1033"/>
                </a:lnTo>
                <a:lnTo>
                  <a:pt x="1570" y="1034"/>
                </a:lnTo>
                <a:lnTo>
                  <a:pt x="1569" y="1034"/>
                </a:lnTo>
                <a:lnTo>
                  <a:pt x="1572" y="1034"/>
                </a:lnTo>
                <a:lnTo>
                  <a:pt x="1573" y="1033"/>
                </a:lnTo>
                <a:lnTo>
                  <a:pt x="1572" y="1034"/>
                </a:lnTo>
                <a:lnTo>
                  <a:pt x="1569" y="1034"/>
                </a:lnTo>
                <a:lnTo>
                  <a:pt x="1569" y="1034"/>
                </a:lnTo>
                <a:lnTo>
                  <a:pt x="1569" y="1034"/>
                </a:lnTo>
                <a:close/>
                <a:moveTo>
                  <a:pt x="1573" y="1033"/>
                </a:moveTo>
                <a:lnTo>
                  <a:pt x="1574" y="1033"/>
                </a:lnTo>
                <a:lnTo>
                  <a:pt x="1575" y="1033"/>
                </a:lnTo>
                <a:lnTo>
                  <a:pt x="1574" y="1033"/>
                </a:lnTo>
                <a:lnTo>
                  <a:pt x="1573" y="1033"/>
                </a:lnTo>
                <a:close/>
                <a:moveTo>
                  <a:pt x="1498" y="1012"/>
                </a:moveTo>
                <a:lnTo>
                  <a:pt x="1537" y="999"/>
                </a:lnTo>
                <a:lnTo>
                  <a:pt x="1587" y="996"/>
                </a:lnTo>
                <a:lnTo>
                  <a:pt x="1544" y="1006"/>
                </a:lnTo>
                <a:lnTo>
                  <a:pt x="1498" y="1012"/>
                </a:lnTo>
                <a:close/>
                <a:moveTo>
                  <a:pt x="1401" y="932"/>
                </a:moveTo>
                <a:lnTo>
                  <a:pt x="1395" y="937"/>
                </a:lnTo>
                <a:lnTo>
                  <a:pt x="1391" y="940"/>
                </a:lnTo>
                <a:lnTo>
                  <a:pt x="1395" y="937"/>
                </a:lnTo>
                <a:lnTo>
                  <a:pt x="1401" y="932"/>
                </a:lnTo>
                <a:lnTo>
                  <a:pt x="1304" y="926"/>
                </a:lnTo>
                <a:lnTo>
                  <a:pt x="1208" y="914"/>
                </a:lnTo>
                <a:lnTo>
                  <a:pt x="1116" y="897"/>
                </a:lnTo>
                <a:lnTo>
                  <a:pt x="1026" y="872"/>
                </a:lnTo>
                <a:lnTo>
                  <a:pt x="1002" y="864"/>
                </a:lnTo>
                <a:lnTo>
                  <a:pt x="980" y="855"/>
                </a:lnTo>
                <a:lnTo>
                  <a:pt x="958" y="845"/>
                </a:lnTo>
                <a:lnTo>
                  <a:pt x="938" y="831"/>
                </a:lnTo>
                <a:lnTo>
                  <a:pt x="944" y="832"/>
                </a:lnTo>
                <a:lnTo>
                  <a:pt x="950" y="835"/>
                </a:lnTo>
                <a:lnTo>
                  <a:pt x="959" y="840"/>
                </a:lnTo>
                <a:lnTo>
                  <a:pt x="967" y="845"/>
                </a:lnTo>
                <a:lnTo>
                  <a:pt x="983" y="851"/>
                </a:lnTo>
                <a:lnTo>
                  <a:pt x="999" y="858"/>
                </a:lnTo>
                <a:lnTo>
                  <a:pt x="1033" y="871"/>
                </a:lnTo>
                <a:lnTo>
                  <a:pt x="1067" y="880"/>
                </a:lnTo>
                <a:lnTo>
                  <a:pt x="1142" y="897"/>
                </a:lnTo>
                <a:lnTo>
                  <a:pt x="1218" y="909"/>
                </a:lnTo>
                <a:lnTo>
                  <a:pt x="1295" y="920"/>
                </a:lnTo>
                <a:lnTo>
                  <a:pt x="1373" y="924"/>
                </a:lnTo>
                <a:lnTo>
                  <a:pt x="1453" y="924"/>
                </a:lnTo>
                <a:lnTo>
                  <a:pt x="1532" y="918"/>
                </a:lnTo>
                <a:lnTo>
                  <a:pt x="1608" y="908"/>
                </a:lnTo>
                <a:lnTo>
                  <a:pt x="1684" y="896"/>
                </a:lnTo>
                <a:lnTo>
                  <a:pt x="1762" y="884"/>
                </a:lnTo>
                <a:lnTo>
                  <a:pt x="1839" y="870"/>
                </a:lnTo>
                <a:lnTo>
                  <a:pt x="1874" y="860"/>
                </a:lnTo>
                <a:lnTo>
                  <a:pt x="1911" y="851"/>
                </a:lnTo>
                <a:lnTo>
                  <a:pt x="1919" y="849"/>
                </a:lnTo>
                <a:lnTo>
                  <a:pt x="1927" y="848"/>
                </a:lnTo>
                <a:lnTo>
                  <a:pt x="1931" y="847"/>
                </a:lnTo>
                <a:lnTo>
                  <a:pt x="1932" y="849"/>
                </a:lnTo>
                <a:lnTo>
                  <a:pt x="1925" y="852"/>
                </a:lnTo>
                <a:lnTo>
                  <a:pt x="1919" y="855"/>
                </a:lnTo>
                <a:lnTo>
                  <a:pt x="1908" y="858"/>
                </a:lnTo>
                <a:lnTo>
                  <a:pt x="1898" y="860"/>
                </a:lnTo>
                <a:lnTo>
                  <a:pt x="1824" y="880"/>
                </a:lnTo>
                <a:lnTo>
                  <a:pt x="1750" y="895"/>
                </a:lnTo>
                <a:lnTo>
                  <a:pt x="1576" y="923"/>
                </a:lnTo>
                <a:lnTo>
                  <a:pt x="1401" y="932"/>
                </a:lnTo>
                <a:lnTo>
                  <a:pt x="1404" y="933"/>
                </a:lnTo>
                <a:lnTo>
                  <a:pt x="1401" y="932"/>
                </a:lnTo>
                <a:close/>
                <a:moveTo>
                  <a:pt x="1284" y="970"/>
                </a:moveTo>
                <a:lnTo>
                  <a:pt x="1292" y="970"/>
                </a:lnTo>
                <a:lnTo>
                  <a:pt x="1296" y="973"/>
                </a:lnTo>
                <a:lnTo>
                  <a:pt x="1295" y="976"/>
                </a:lnTo>
                <a:lnTo>
                  <a:pt x="1294" y="980"/>
                </a:lnTo>
                <a:lnTo>
                  <a:pt x="1292" y="987"/>
                </a:lnTo>
                <a:lnTo>
                  <a:pt x="1288" y="991"/>
                </a:lnTo>
                <a:lnTo>
                  <a:pt x="1280" y="990"/>
                </a:lnTo>
                <a:lnTo>
                  <a:pt x="1276" y="983"/>
                </a:lnTo>
                <a:lnTo>
                  <a:pt x="1277" y="976"/>
                </a:lnTo>
                <a:lnTo>
                  <a:pt x="1278" y="971"/>
                </a:lnTo>
                <a:lnTo>
                  <a:pt x="1280" y="968"/>
                </a:lnTo>
                <a:lnTo>
                  <a:pt x="1284" y="970"/>
                </a:lnTo>
                <a:lnTo>
                  <a:pt x="1287" y="970"/>
                </a:lnTo>
                <a:lnTo>
                  <a:pt x="1284" y="970"/>
                </a:lnTo>
                <a:close/>
                <a:moveTo>
                  <a:pt x="1228" y="950"/>
                </a:moveTo>
                <a:lnTo>
                  <a:pt x="1238" y="953"/>
                </a:lnTo>
                <a:lnTo>
                  <a:pt x="1238" y="959"/>
                </a:lnTo>
                <a:lnTo>
                  <a:pt x="1236" y="963"/>
                </a:lnTo>
                <a:lnTo>
                  <a:pt x="1235" y="966"/>
                </a:lnTo>
                <a:lnTo>
                  <a:pt x="1230" y="964"/>
                </a:lnTo>
                <a:lnTo>
                  <a:pt x="1228" y="961"/>
                </a:lnTo>
                <a:lnTo>
                  <a:pt x="1228" y="955"/>
                </a:lnTo>
                <a:lnTo>
                  <a:pt x="1228" y="950"/>
                </a:lnTo>
                <a:lnTo>
                  <a:pt x="1232" y="953"/>
                </a:lnTo>
                <a:lnTo>
                  <a:pt x="1228" y="950"/>
                </a:lnTo>
                <a:close/>
                <a:moveTo>
                  <a:pt x="1169" y="924"/>
                </a:moveTo>
                <a:lnTo>
                  <a:pt x="1211" y="932"/>
                </a:lnTo>
                <a:lnTo>
                  <a:pt x="1251" y="947"/>
                </a:lnTo>
                <a:lnTo>
                  <a:pt x="1241" y="946"/>
                </a:lnTo>
                <a:lnTo>
                  <a:pt x="1232" y="943"/>
                </a:lnTo>
                <a:lnTo>
                  <a:pt x="1222" y="940"/>
                </a:lnTo>
                <a:lnTo>
                  <a:pt x="1212" y="937"/>
                </a:lnTo>
                <a:lnTo>
                  <a:pt x="1190" y="930"/>
                </a:lnTo>
                <a:lnTo>
                  <a:pt x="1169" y="924"/>
                </a:lnTo>
                <a:lnTo>
                  <a:pt x="1191" y="926"/>
                </a:lnTo>
                <a:lnTo>
                  <a:pt x="1169" y="924"/>
                </a:lnTo>
                <a:close/>
                <a:moveTo>
                  <a:pt x="905" y="932"/>
                </a:moveTo>
                <a:lnTo>
                  <a:pt x="901" y="932"/>
                </a:lnTo>
                <a:lnTo>
                  <a:pt x="899" y="931"/>
                </a:lnTo>
                <a:lnTo>
                  <a:pt x="895" y="930"/>
                </a:lnTo>
                <a:lnTo>
                  <a:pt x="891" y="929"/>
                </a:lnTo>
                <a:lnTo>
                  <a:pt x="885" y="926"/>
                </a:lnTo>
                <a:lnTo>
                  <a:pt x="880" y="924"/>
                </a:lnTo>
                <a:lnTo>
                  <a:pt x="884" y="924"/>
                </a:lnTo>
                <a:lnTo>
                  <a:pt x="891" y="924"/>
                </a:lnTo>
                <a:lnTo>
                  <a:pt x="899" y="926"/>
                </a:lnTo>
                <a:lnTo>
                  <a:pt x="908" y="929"/>
                </a:lnTo>
                <a:lnTo>
                  <a:pt x="925" y="933"/>
                </a:lnTo>
                <a:lnTo>
                  <a:pt x="943" y="938"/>
                </a:lnTo>
                <a:lnTo>
                  <a:pt x="933" y="937"/>
                </a:lnTo>
                <a:lnTo>
                  <a:pt x="924" y="937"/>
                </a:lnTo>
                <a:lnTo>
                  <a:pt x="914" y="934"/>
                </a:lnTo>
                <a:lnTo>
                  <a:pt x="905" y="932"/>
                </a:lnTo>
                <a:lnTo>
                  <a:pt x="906" y="932"/>
                </a:lnTo>
                <a:lnTo>
                  <a:pt x="905" y="932"/>
                </a:lnTo>
                <a:close/>
                <a:moveTo>
                  <a:pt x="919" y="924"/>
                </a:moveTo>
                <a:lnTo>
                  <a:pt x="916" y="923"/>
                </a:lnTo>
                <a:lnTo>
                  <a:pt x="914" y="922"/>
                </a:lnTo>
                <a:lnTo>
                  <a:pt x="909" y="923"/>
                </a:lnTo>
                <a:lnTo>
                  <a:pt x="905" y="924"/>
                </a:lnTo>
                <a:lnTo>
                  <a:pt x="907" y="923"/>
                </a:lnTo>
                <a:lnTo>
                  <a:pt x="910" y="922"/>
                </a:lnTo>
                <a:lnTo>
                  <a:pt x="901" y="920"/>
                </a:lnTo>
                <a:lnTo>
                  <a:pt x="897" y="915"/>
                </a:lnTo>
                <a:lnTo>
                  <a:pt x="908" y="914"/>
                </a:lnTo>
                <a:lnTo>
                  <a:pt x="919" y="917"/>
                </a:lnTo>
                <a:lnTo>
                  <a:pt x="949" y="925"/>
                </a:lnTo>
                <a:lnTo>
                  <a:pt x="979" y="933"/>
                </a:lnTo>
                <a:lnTo>
                  <a:pt x="965" y="932"/>
                </a:lnTo>
                <a:lnTo>
                  <a:pt x="950" y="930"/>
                </a:lnTo>
                <a:lnTo>
                  <a:pt x="934" y="926"/>
                </a:lnTo>
                <a:lnTo>
                  <a:pt x="919" y="924"/>
                </a:lnTo>
                <a:close/>
                <a:moveTo>
                  <a:pt x="919" y="908"/>
                </a:moveTo>
                <a:lnTo>
                  <a:pt x="916" y="906"/>
                </a:lnTo>
                <a:lnTo>
                  <a:pt x="918" y="904"/>
                </a:lnTo>
                <a:lnTo>
                  <a:pt x="925" y="903"/>
                </a:lnTo>
                <a:lnTo>
                  <a:pt x="932" y="904"/>
                </a:lnTo>
                <a:lnTo>
                  <a:pt x="951" y="908"/>
                </a:lnTo>
                <a:lnTo>
                  <a:pt x="971" y="913"/>
                </a:lnTo>
                <a:lnTo>
                  <a:pt x="990" y="917"/>
                </a:lnTo>
                <a:lnTo>
                  <a:pt x="1009" y="922"/>
                </a:lnTo>
                <a:lnTo>
                  <a:pt x="1020" y="924"/>
                </a:lnTo>
                <a:lnTo>
                  <a:pt x="1030" y="928"/>
                </a:lnTo>
                <a:lnTo>
                  <a:pt x="1038" y="930"/>
                </a:lnTo>
                <a:lnTo>
                  <a:pt x="1045" y="932"/>
                </a:lnTo>
                <a:lnTo>
                  <a:pt x="1013" y="929"/>
                </a:lnTo>
                <a:lnTo>
                  <a:pt x="981" y="924"/>
                </a:lnTo>
                <a:lnTo>
                  <a:pt x="950" y="917"/>
                </a:lnTo>
                <a:lnTo>
                  <a:pt x="919" y="908"/>
                </a:lnTo>
                <a:lnTo>
                  <a:pt x="928" y="912"/>
                </a:lnTo>
                <a:lnTo>
                  <a:pt x="919" y="908"/>
                </a:lnTo>
                <a:close/>
                <a:moveTo>
                  <a:pt x="1042" y="922"/>
                </a:moveTo>
                <a:lnTo>
                  <a:pt x="1025" y="916"/>
                </a:lnTo>
                <a:lnTo>
                  <a:pt x="1008" y="912"/>
                </a:lnTo>
                <a:lnTo>
                  <a:pt x="1000" y="909"/>
                </a:lnTo>
                <a:lnTo>
                  <a:pt x="992" y="909"/>
                </a:lnTo>
                <a:lnTo>
                  <a:pt x="984" y="909"/>
                </a:lnTo>
                <a:lnTo>
                  <a:pt x="976" y="910"/>
                </a:lnTo>
                <a:lnTo>
                  <a:pt x="982" y="909"/>
                </a:lnTo>
                <a:lnTo>
                  <a:pt x="988" y="909"/>
                </a:lnTo>
                <a:lnTo>
                  <a:pt x="974" y="905"/>
                </a:lnTo>
                <a:lnTo>
                  <a:pt x="960" y="901"/>
                </a:lnTo>
                <a:lnTo>
                  <a:pt x="948" y="899"/>
                </a:lnTo>
                <a:lnTo>
                  <a:pt x="936" y="897"/>
                </a:lnTo>
                <a:lnTo>
                  <a:pt x="936" y="893"/>
                </a:lnTo>
                <a:lnTo>
                  <a:pt x="944" y="893"/>
                </a:lnTo>
                <a:lnTo>
                  <a:pt x="952" y="896"/>
                </a:lnTo>
                <a:lnTo>
                  <a:pt x="960" y="898"/>
                </a:lnTo>
                <a:lnTo>
                  <a:pt x="964" y="898"/>
                </a:lnTo>
                <a:lnTo>
                  <a:pt x="967" y="899"/>
                </a:lnTo>
                <a:lnTo>
                  <a:pt x="969" y="898"/>
                </a:lnTo>
                <a:lnTo>
                  <a:pt x="973" y="898"/>
                </a:lnTo>
                <a:lnTo>
                  <a:pt x="971" y="898"/>
                </a:lnTo>
                <a:lnTo>
                  <a:pt x="969" y="899"/>
                </a:lnTo>
                <a:lnTo>
                  <a:pt x="980" y="904"/>
                </a:lnTo>
                <a:lnTo>
                  <a:pt x="990" y="905"/>
                </a:lnTo>
                <a:lnTo>
                  <a:pt x="1001" y="906"/>
                </a:lnTo>
                <a:lnTo>
                  <a:pt x="1014" y="906"/>
                </a:lnTo>
                <a:lnTo>
                  <a:pt x="1026" y="909"/>
                </a:lnTo>
                <a:lnTo>
                  <a:pt x="1038" y="914"/>
                </a:lnTo>
                <a:lnTo>
                  <a:pt x="1043" y="916"/>
                </a:lnTo>
                <a:lnTo>
                  <a:pt x="1048" y="920"/>
                </a:lnTo>
                <a:lnTo>
                  <a:pt x="1047" y="923"/>
                </a:lnTo>
                <a:lnTo>
                  <a:pt x="1042" y="922"/>
                </a:lnTo>
                <a:lnTo>
                  <a:pt x="1040" y="921"/>
                </a:lnTo>
                <a:lnTo>
                  <a:pt x="1042" y="922"/>
                </a:lnTo>
                <a:close/>
                <a:moveTo>
                  <a:pt x="948" y="848"/>
                </a:moveTo>
                <a:lnTo>
                  <a:pt x="953" y="851"/>
                </a:lnTo>
                <a:lnTo>
                  <a:pt x="957" y="855"/>
                </a:lnTo>
                <a:lnTo>
                  <a:pt x="949" y="852"/>
                </a:lnTo>
                <a:lnTo>
                  <a:pt x="948" y="848"/>
                </a:lnTo>
                <a:close/>
                <a:moveTo>
                  <a:pt x="964" y="890"/>
                </a:moveTo>
                <a:lnTo>
                  <a:pt x="980" y="890"/>
                </a:lnTo>
                <a:lnTo>
                  <a:pt x="994" y="898"/>
                </a:lnTo>
                <a:lnTo>
                  <a:pt x="980" y="893"/>
                </a:lnTo>
                <a:lnTo>
                  <a:pt x="964" y="890"/>
                </a:lnTo>
                <a:lnTo>
                  <a:pt x="969" y="890"/>
                </a:lnTo>
                <a:lnTo>
                  <a:pt x="964" y="890"/>
                </a:lnTo>
                <a:close/>
                <a:moveTo>
                  <a:pt x="990" y="884"/>
                </a:moveTo>
                <a:lnTo>
                  <a:pt x="980" y="881"/>
                </a:lnTo>
                <a:lnTo>
                  <a:pt x="969" y="878"/>
                </a:lnTo>
                <a:lnTo>
                  <a:pt x="966" y="873"/>
                </a:lnTo>
                <a:lnTo>
                  <a:pt x="971" y="871"/>
                </a:lnTo>
                <a:lnTo>
                  <a:pt x="989" y="872"/>
                </a:lnTo>
                <a:lnTo>
                  <a:pt x="1005" y="878"/>
                </a:lnTo>
                <a:lnTo>
                  <a:pt x="1039" y="895"/>
                </a:lnTo>
                <a:lnTo>
                  <a:pt x="1073" y="912"/>
                </a:lnTo>
                <a:lnTo>
                  <a:pt x="1081" y="916"/>
                </a:lnTo>
                <a:lnTo>
                  <a:pt x="1089" y="921"/>
                </a:lnTo>
                <a:lnTo>
                  <a:pt x="1096" y="925"/>
                </a:lnTo>
                <a:lnTo>
                  <a:pt x="1101" y="931"/>
                </a:lnTo>
                <a:lnTo>
                  <a:pt x="1096" y="932"/>
                </a:lnTo>
                <a:lnTo>
                  <a:pt x="1088" y="929"/>
                </a:lnTo>
                <a:lnTo>
                  <a:pt x="1078" y="924"/>
                </a:lnTo>
                <a:lnTo>
                  <a:pt x="1068" y="920"/>
                </a:lnTo>
                <a:lnTo>
                  <a:pt x="1029" y="901"/>
                </a:lnTo>
                <a:lnTo>
                  <a:pt x="990" y="884"/>
                </a:lnTo>
                <a:lnTo>
                  <a:pt x="999" y="889"/>
                </a:lnTo>
                <a:lnTo>
                  <a:pt x="990" y="884"/>
                </a:lnTo>
                <a:close/>
                <a:moveTo>
                  <a:pt x="1098" y="909"/>
                </a:moveTo>
                <a:lnTo>
                  <a:pt x="1112" y="914"/>
                </a:lnTo>
                <a:lnTo>
                  <a:pt x="1124" y="922"/>
                </a:lnTo>
                <a:lnTo>
                  <a:pt x="1136" y="930"/>
                </a:lnTo>
                <a:lnTo>
                  <a:pt x="1142" y="937"/>
                </a:lnTo>
                <a:lnTo>
                  <a:pt x="1132" y="934"/>
                </a:lnTo>
                <a:lnTo>
                  <a:pt x="1122" y="926"/>
                </a:lnTo>
                <a:lnTo>
                  <a:pt x="1109" y="918"/>
                </a:lnTo>
                <a:lnTo>
                  <a:pt x="1098" y="909"/>
                </a:lnTo>
                <a:lnTo>
                  <a:pt x="1106" y="914"/>
                </a:lnTo>
                <a:lnTo>
                  <a:pt x="1098" y="909"/>
                </a:lnTo>
                <a:close/>
                <a:moveTo>
                  <a:pt x="1139" y="923"/>
                </a:moveTo>
                <a:lnTo>
                  <a:pt x="1138" y="920"/>
                </a:lnTo>
                <a:lnTo>
                  <a:pt x="1142" y="918"/>
                </a:lnTo>
                <a:lnTo>
                  <a:pt x="1148" y="918"/>
                </a:lnTo>
                <a:lnTo>
                  <a:pt x="1153" y="923"/>
                </a:lnTo>
                <a:lnTo>
                  <a:pt x="1166" y="931"/>
                </a:lnTo>
                <a:lnTo>
                  <a:pt x="1180" y="940"/>
                </a:lnTo>
                <a:lnTo>
                  <a:pt x="1181" y="943"/>
                </a:lnTo>
                <a:lnTo>
                  <a:pt x="1177" y="943"/>
                </a:lnTo>
                <a:lnTo>
                  <a:pt x="1171" y="941"/>
                </a:lnTo>
                <a:lnTo>
                  <a:pt x="1165" y="938"/>
                </a:lnTo>
                <a:lnTo>
                  <a:pt x="1152" y="931"/>
                </a:lnTo>
                <a:lnTo>
                  <a:pt x="1139" y="923"/>
                </a:lnTo>
                <a:lnTo>
                  <a:pt x="1141" y="925"/>
                </a:lnTo>
                <a:lnTo>
                  <a:pt x="1139" y="923"/>
                </a:lnTo>
                <a:close/>
                <a:moveTo>
                  <a:pt x="1145" y="914"/>
                </a:moveTo>
                <a:lnTo>
                  <a:pt x="1150" y="914"/>
                </a:lnTo>
                <a:lnTo>
                  <a:pt x="1156" y="915"/>
                </a:lnTo>
                <a:lnTo>
                  <a:pt x="1153" y="915"/>
                </a:lnTo>
                <a:lnTo>
                  <a:pt x="1148" y="915"/>
                </a:lnTo>
                <a:lnTo>
                  <a:pt x="1146" y="915"/>
                </a:lnTo>
                <a:lnTo>
                  <a:pt x="1145" y="914"/>
                </a:lnTo>
                <a:lnTo>
                  <a:pt x="1146" y="913"/>
                </a:lnTo>
                <a:lnTo>
                  <a:pt x="1145" y="914"/>
                </a:lnTo>
                <a:close/>
                <a:moveTo>
                  <a:pt x="1228" y="928"/>
                </a:moveTo>
                <a:lnTo>
                  <a:pt x="1239" y="928"/>
                </a:lnTo>
                <a:lnTo>
                  <a:pt x="1252" y="930"/>
                </a:lnTo>
                <a:lnTo>
                  <a:pt x="1259" y="934"/>
                </a:lnTo>
                <a:lnTo>
                  <a:pt x="1264" y="940"/>
                </a:lnTo>
                <a:lnTo>
                  <a:pt x="1261" y="940"/>
                </a:lnTo>
                <a:lnTo>
                  <a:pt x="1256" y="938"/>
                </a:lnTo>
                <a:lnTo>
                  <a:pt x="1252" y="937"/>
                </a:lnTo>
                <a:lnTo>
                  <a:pt x="1247" y="935"/>
                </a:lnTo>
                <a:lnTo>
                  <a:pt x="1238" y="932"/>
                </a:lnTo>
                <a:lnTo>
                  <a:pt x="1228" y="928"/>
                </a:lnTo>
                <a:lnTo>
                  <a:pt x="1239" y="930"/>
                </a:lnTo>
                <a:lnTo>
                  <a:pt x="1228" y="928"/>
                </a:lnTo>
                <a:close/>
                <a:moveTo>
                  <a:pt x="257" y="949"/>
                </a:moveTo>
                <a:lnTo>
                  <a:pt x="257" y="950"/>
                </a:lnTo>
                <a:lnTo>
                  <a:pt x="257" y="951"/>
                </a:lnTo>
                <a:lnTo>
                  <a:pt x="255" y="949"/>
                </a:lnTo>
                <a:lnTo>
                  <a:pt x="251" y="950"/>
                </a:lnTo>
                <a:lnTo>
                  <a:pt x="247" y="950"/>
                </a:lnTo>
                <a:lnTo>
                  <a:pt x="243" y="950"/>
                </a:lnTo>
                <a:lnTo>
                  <a:pt x="234" y="951"/>
                </a:lnTo>
                <a:lnTo>
                  <a:pt x="225" y="953"/>
                </a:lnTo>
                <a:lnTo>
                  <a:pt x="207" y="955"/>
                </a:lnTo>
                <a:lnTo>
                  <a:pt x="188" y="957"/>
                </a:lnTo>
                <a:lnTo>
                  <a:pt x="150" y="963"/>
                </a:lnTo>
                <a:lnTo>
                  <a:pt x="114" y="970"/>
                </a:lnTo>
                <a:lnTo>
                  <a:pt x="155" y="957"/>
                </a:lnTo>
                <a:lnTo>
                  <a:pt x="196" y="949"/>
                </a:lnTo>
                <a:lnTo>
                  <a:pt x="217" y="947"/>
                </a:lnTo>
                <a:lnTo>
                  <a:pt x="240" y="947"/>
                </a:lnTo>
                <a:lnTo>
                  <a:pt x="246" y="947"/>
                </a:lnTo>
                <a:lnTo>
                  <a:pt x="250" y="947"/>
                </a:lnTo>
                <a:lnTo>
                  <a:pt x="257" y="947"/>
                </a:lnTo>
                <a:lnTo>
                  <a:pt x="263" y="947"/>
                </a:lnTo>
                <a:lnTo>
                  <a:pt x="260" y="949"/>
                </a:lnTo>
                <a:lnTo>
                  <a:pt x="257" y="949"/>
                </a:lnTo>
                <a:lnTo>
                  <a:pt x="257" y="949"/>
                </a:lnTo>
                <a:lnTo>
                  <a:pt x="257" y="949"/>
                </a:lnTo>
                <a:close/>
                <a:moveTo>
                  <a:pt x="225" y="967"/>
                </a:moveTo>
                <a:lnTo>
                  <a:pt x="223" y="964"/>
                </a:lnTo>
                <a:lnTo>
                  <a:pt x="217" y="964"/>
                </a:lnTo>
                <a:lnTo>
                  <a:pt x="213" y="964"/>
                </a:lnTo>
                <a:lnTo>
                  <a:pt x="208" y="965"/>
                </a:lnTo>
                <a:lnTo>
                  <a:pt x="198" y="965"/>
                </a:lnTo>
                <a:lnTo>
                  <a:pt x="188" y="966"/>
                </a:lnTo>
                <a:lnTo>
                  <a:pt x="203" y="962"/>
                </a:lnTo>
                <a:lnTo>
                  <a:pt x="221" y="959"/>
                </a:lnTo>
                <a:lnTo>
                  <a:pt x="226" y="959"/>
                </a:lnTo>
                <a:lnTo>
                  <a:pt x="231" y="961"/>
                </a:lnTo>
                <a:lnTo>
                  <a:pt x="229" y="964"/>
                </a:lnTo>
                <a:lnTo>
                  <a:pt x="223" y="964"/>
                </a:lnTo>
                <a:lnTo>
                  <a:pt x="224" y="966"/>
                </a:lnTo>
                <a:lnTo>
                  <a:pt x="225" y="967"/>
                </a:lnTo>
                <a:close/>
                <a:moveTo>
                  <a:pt x="227" y="970"/>
                </a:moveTo>
                <a:lnTo>
                  <a:pt x="230" y="972"/>
                </a:lnTo>
                <a:lnTo>
                  <a:pt x="232" y="973"/>
                </a:lnTo>
                <a:lnTo>
                  <a:pt x="229" y="971"/>
                </a:lnTo>
                <a:lnTo>
                  <a:pt x="225" y="968"/>
                </a:lnTo>
                <a:lnTo>
                  <a:pt x="226" y="970"/>
                </a:lnTo>
                <a:lnTo>
                  <a:pt x="227" y="970"/>
                </a:lnTo>
                <a:lnTo>
                  <a:pt x="226" y="970"/>
                </a:lnTo>
                <a:lnTo>
                  <a:pt x="227" y="970"/>
                </a:lnTo>
                <a:close/>
                <a:moveTo>
                  <a:pt x="415" y="842"/>
                </a:moveTo>
                <a:lnTo>
                  <a:pt x="415" y="842"/>
                </a:lnTo>
                <a:lnTo>
                  <a:pt x="415" y="842"/>
                </a:lnTo>
                <a:lnTo>
                  <a:pt x="415" y="842"/>
                </a:lnTo>
                <a:lnTo>
                  <a:pt x="415" y="842"/>
                </a:lnTo>
                <a:close/>
                <a:moveTo>
                  <a:pt x="537" y="716"/>
                </a:moveTo>
                <a:lnTo>
                  <a:pt x="470" y="800"/>
                </a:lnTo>
                <a:lnTo>
                  <a:pt x="339" y="855"/>
                </a:lnTo>
                <a:lnTo>
                  <a:pt x="468" y="795"/>
                </a:lnTo>
                <a:lnTo>
                  <a:pt x="537" y="716"/>
                </a:lnTo>
                <a:close/>
                <a:moveTo>
                  <a:pt x="250" y="870"/>
                </a:moveTo>
                <a:lnTo>
                  <a:pt x="242" y="871"/>
                </a:lnTo>
                <a:lnTo>
                  <a:pt x="234" y="871"/>
                </a:lnTo>
                <a:lnTo>
                  <a:pt x="281" y="860"/>
                </a:lnTo>
                <a:lnTo>
                  <a:pt x="325" y="848"/>
                </a:lnTo>
                <a:lnTo>
                  <a:pt x="348" y="840"/>
                </a:lnTo>
                <a:lnTo>
                  <a:pt x="371" y="832"/>
                </a:lnTo>
                <a:lnTo>
                  <a:pt x="382" y="827"/>
                </a:lnTo>
                <a:lnTo>
                  <a:pt x="394" y="823"/>
                </a:lnTo>
                <a:lnTo>
                  <a:pt x="399" y="821"/>
                </a:lnTo>
                <a:lnTo>
                  <a:pt x="405" y="820"/>
                </a:lnTo>
                <a:lnTo>
                  <a:pt x="409" y="817"/>
                </a:lnTo>
                <a:lnTo>
                  <a:pt x="413" y="817"/>
                </a:lnTo>
                <a:lnTo>
                  <a:pt x="397" y="827"/>
                </a:lnTo>
                <a:lnTo>
                  <a:pt x="379" y="834"/>
                </a:lnTo>
                <a:lnTo>
                  <a:pt x="358" y="842"/>
                </a:lnTo>
                <a:lnTo>
                  <a:pt x="338" y="849"/>
                </a:lnTo>
                <a:lnTo>
                  <a:pt x="295" y="860"/>
                </a:lnTo>
                <a:lnTo>
                  <a:pt x="250" y="870"/>
                </a:lnTo>
                <a:lnTo>
                  <a:pt x="265" y="867"/>
                </a:lnTo>
                <a:lnTo>
                  <a:pt x="250" y="870"/>
                </a:lnTo>
                <a:close/>
                <a:moveTo>
                  <a:pt x="169" y="732"/>
                </a:moveTo>
                <a:lnTo>
                  <a:pt x="254" y="744"/>
                </a:lnTo>
                <a:lnTo>
                  <a:pt x="339" y="747"/>
                </a:lnTo>
                <a:lnTo>
                  <a:pt x="379" y="742"/>
                </a:lnTo>
                <a:lnTo>
                  <a:pt x="417" y="732"/>
                </a:lnTo>
                <a:lnTo>
                  <a:pt x="448" y="717"/>
                </a:lnTo>
                <a:lnTo>
                  <a:pt x="479" y="701"/>
                </a:lnTo>
                <a:lnTo>
                  <a:pt x="457" y="723"/>
                </a:lnTo>
                <a:lnTo>
                  <a:pt x="431" y="739"/>
                </a:lnTo>
                <a:lnTo>
                  <a:pt x="404" y="749"/>
                </a:lnTo>
                <a:lnTo>
                  <a:pt x="374" y="756"/>
                </a:lnTo>
                <a:lnTo>
                  <a:pt x="299" y="760"/>
                </a:lnTo>
                <a:lnTo>
                  <a:pt x="224" y="750"/>
                </a:lnTo>
                <a:lnTo>
                  <a:pt x="202" y="746"/>
                </a:lnTo>
                <a:lnTo>
                  <a:pt x="182" y="741"/>
                </a:lnTo>
                <a:lnTo>
                  <a:pt x="172" y="738"/>
                </a:lnTo>
                <a:lnTo>
                  <a:pt x="163" y="734"/>
                </a:lnTo>
                <a:lnTo>
                  <a:pt x="152" y="732"/>
                </a:lnTo>
                <a:lnTo>
                  <a:pt x="144" y="727"/>
                </a:lnTo>
                <a:lnTo>
                  <a:pt x="157" y="730"/>
                </a:lnTo>
                <a:lnTo>
                  <a:pt x="169" y="732"/>
                </a:lnTo>
                <a:close/>
                <a:moveTo>
                  <a:pt x="478" y="723"/>
                </a:moveTo>
                <a:lnTo>
                  <a:pt x="481" y="717"/>
                </a:lnTo>
                <a:lnTo>
                  <a:pt x="485" y="712"/>
                </a:lnTo>
                <a:lnTo>
                  <a:pt x="486" y="709"/>
                </a:lnTo>
                <a:lnTo>
                  <a:pt x="488" y="706"/>
                </a:lnTo>
                <a:lnTo>
                  <a:pt x="493" y="706"/>
                </a:lnTo>
                <a:lnTo>
                  <a:pt x="493" y="712"/>
                </a:lnTo>
                <a:lnTo>
                  <a:pt x="488" y="725"/>
                </a:lnTo>
                <a:lnTo>
                  <a:pt x="480" y="737"/>
                </a:lnTo>
                <a:lnTo>
                  <a:pt x="453" y="760"/>
                </a:lnTo>
                <a:lnTo>
                  <a:pt x="420" y="776"/>
                </a:lnTo>
                <a:lnTo>
                  <a:pt x="395" y="784"/>
                </a:lnTo>
                <a:lnTo>
                  <a:pt x="369" y="791"/>
                </a:lnTo>
                <a:lnTo>
                  <a:pt x="356" y="795"/>
                </a:lnTo>
                <a:lnTo>
                  <a:pt x="343" y="797"/>
                </a:lnTo>
                <a:lnTo>
                  <a:pt x="333" y="799"/>
                </a:lnTo>
                <a:lnTo>
                  <a:pt x="323" y="797"/>
                </a:lnTo>
                <a:lnTo>
                  <a:pt x="324" y="791"/>
                </a:lnTo>
                <a:lnTo>
                  <a:pt x="332" y="788"/>
                </a:lnTo>
                <a:lnTo>
                  <a:pt x="346" y="784"/>
                </a:lnTo>
                <a:lnTo>
                  <a:pt x="361" y="781"/>
                </a:lnTo>
                <a:lnTo>
                  <a:pt x="386" y="775"/>
                </a:lnTo>
                <a:lnTo>
                  <a:pt x="411" y="768"/>
                </a:lnTo>
                <a:lnTo>
                  <a:pt x="447" y="750"/>
                </a:lnTo>
                <a:lnTo>
                  <a:pt x="478" y="723"/>
                </a:lnTo>
                <a:lnTo>
                  <a:pt x="471" y="731"/>
                </a:lnTo>
                <a:lnTo>
                  <a:pt x="478" y="723"/>
                </a:lnTo>
                <a:close/>
                <a:moveTo>
                  <a:pt x="453" y="680"/>
                </a:moveTo>
                <a:lnTo>
                  <a:pt x="453" y="679"/>
                </a:lnTo>
                <a:lnTo>
                  <a:pt x="454" y="679"/>
                </a:lnTo>
                <a:lnTo>
                  <a:pt x="453" y="679"/>
                </a:lnTo>
                <a:lnTo>
                  <a:pt x="453" y="680"/>
                </a:lnTo>
                <a:lnTo>
                  <a:pt x="453" y="680"/>
                </a:lnTo>
                <a:lnTo>
                  <a:pt x="453" y="680"/>
                </a:lnTo>
                <a:close/>
                <a:moveTo>
                  <a:pt x="447" y="600"/>
                </a:moveTo>
                <a:lnTo>
                  <a:pt x="445" y="590"/>
                </a:lnTo>
                <a:lnTo>
                  <a:pt x="449" y="584"/>
                </a:lnTo>
                <a:lnTo>
                  <a:pt x="458" y="590"/>
                </a:lnTo>
                <a:lnTo>
                  <a:pt x="466" y="599"/>
                </a:lnTo>
                <a:lnTo>
                  <a:pt x="487" y="618"/>
                </a:lnTo>
                <a:lnTo>
                  <a:pt x="505" y="640"/>
                </a:lnTo>
                <a:lnTo>
                  <a:pt x="510" y="650"/>
                </a:lnTo>
                <a:lnTo>
                  <a:pt x="505" y="655"/>
                </a:lnTo>
                <a:lnTo>
                  <a:pt x="501" y="650"/>
                </a:lnTo>
                <a:lnTo>
                  <a:pt x="496" y="646"/>
                </a:lnTo>
                <a:lnTo>
                  <a:pt x="490" y="641"/>
                </a:lnTo>
                <a:lnTo>
                  <a:pt x="486" y="636"/>
                </a:lnTo>
                <a:lnTo>
                  <a:pt x="464" y="621"/>
                </a:lnTo>
                <a:lnTo>
                  <a:pt x="447" y="600"/>
                </a:lnTo>
                <a:lnTo>
                  <a:pt x="450" y="607"/>
                </a:lnTo>
                <a:lnTo>
                  <a:pt x="447" y="600"/>
                </a:lnTo>
                <a:close/>
                <a:moveTo>
                  <a:pt x="445" y="639"/>
                </a:moveTo>
                <a:lnTo>
                  <a:pt x="447" y="655"/>
                </a:lnTo>
                <a:lnTo>
                  <a:pt x="435" y="673"/>
                </a:lnTo>
                <a:lnTo>
                  <a:pt x="412" y="685"/>
                </a:lnTo>
                <a:lnTo>
                  <a:pt x="386" y="688"/>
                </a:lnTo>
                <a:lnTo>
                  <a:pt x="423" y="672"/>
                </a:lnTo>
                <a:lnTo>
                  <a:pt x="445" y="639"/>
                </a:lnTo>
                <a:lnTo>
                  <a:pt x="446" y="647"/>
                </a:lnTo>
                <a:lnTo>
                  <a:pt x="445" y="639"/>
                </a:lnTo>
                <a:close/>
                <a:moveTo>
                  <a:pt x="384" y="679"/>
                </a:moveTo>
                <a:lnTo>
                  <a:pt x="399" y="667"/>
                </a:lnTo>
                <a:lnTo>
                  <a:pt x="413" y="655"/>
                </a:lnTo>
                <a:lnTo>
                  <a:pt x="422" y="638"/>
                </a:lnTo>
                <a:lnTo>
                  <a:pt x="428" y="619"/>
                </a:lnTo>
                <a:lnTo>
                  <a:pt x="420" y="658"/>
                </a:lnTo>
                <a:lnTo>
                  <a:pt x="384" y="679"/>
                </a:lnTo>
                <a:lnTo>
                  <a:pt x="399" y="673"/>
                </a:lnTo>
                <a:lnTo>
                  <a:pt x="384" y="679"/>
                </a:lnTo>
                <a:close/>
                <a:moveTo>
                  <a:pt x="450" y="497"/>
                </a:moveTo>
                <a:lnTo>
                  <a:pt x="446" y="531"/>
                </a:lnTo>
                <a:lnTo>
                  <a:pt x="442" y="565"/>
                </a:lnTo>
                <a:lnTo>
                  <a:pt x="441" y="563"/>
                </a:lnTo>
                <a:lnTo>
                  <a:pt x="439" y="563"/>
                </a:lnTo>
                <a:lnTo>
                  <a:pt x="439" y="558"/>
                </a:lnTo>
                <a:lnTo>
                  <a:pt x="439" y="555"/>
                </a:lnTo>
                <a:lnTo>
                  <a:pt x="439" y="544"/>
                </a:lnTo>
                <a:lnTo>
                  <a:pt x="439" y="535"/>
                </a:lnTo>
                <a:lnTo>
                  <a:pt x="444" y="515"/>
                </a:lnTo>
                <a:lnTo>
                  <a:pt x="450" y="497"/>
                </a:lnTo>
                <a:lnTo>
                  <a:pt x="445" y="514"/>
                </a:lnTo>
                <a:lnTo>
                  <a:pt x="450" y="497"/>
                </a:lnTo>
                <a:close/>
                <a:moveTo>
                  <a:pt x="421" y="350"/>
                </a:moveTo>
                <a:lnTo>
                  <a:pt x="419" y="344"/>
                </a:lnTo>
                <a:lnTo>
                  <a:pt x="420" y="339"/>
                </a:lnTo>
                <a:lnTo>
                  <a:pt x="423" y="344"/>
                </a:lnTo>
                <a:lnTo>
                  <a:pt x="421" y="350"/>
                </a:lnTo>
                <a:lnTo>
                  <a:pt x="422" y="351"/>
                </a:lnTo>
                <a:lnTo>
                  <a:pt x="421" y="350"/>
                </a:lnTo>
                <a:close/>
                <a:moveTo>
                  <a:pt x="355" y="410"/>
                </a:moveTo>
                <a:lnTo>
                  <a:pt x="349" y="406"/>
                </a:lnTo>
                <a:lnTo>
                  <a:pt x="343" y="401"/>
                </a:lnTo>
                <a:lnTo>
                  <a:pt x="340" y="397"/>
                </a:lnTo>
                <a:lnTo>
                  <a:pt x="335" y="393"/>
                </a:lnTo>
                <a:lnTo>
                  <a:pt x="337" y="393"/>
                </a:lnTo>
                <a:lnTo>
                  <a:pt x="338" y="394"/>
                </a:lnTo>
                <a:lnTo>
                  <a:pt x="322" y="372"/>
                </a:lnTo>
                <a:lnTo>
                  <a:pt x="310" y="347"/>
                </a:lnTo>
                <a:lnTo>
                  <a:pt x="307" y="332"/>
                </a:lnTo>
                <a:lnTo>
                  <a:pt x="308" y="317"/>
                </a:lnTo>
                <a:lnTo>
                  <a:pt x="308" y="314"/>
                </a:lnTo>
                <a:lnTo>
                  <a:pt x="309" y="310"/>
                </a:lnTo>
                <a:lnTo>
                  <a:pt x="314" y="309"/>
                </a:lnTo>
                <a:lnTo>
                  <a:pt x="317" y="310"/>
                </a:lnTo>
                <a:lnTo>
                  <a:pt x="318" y="316"/>
                </a:lnTo>
                <a:lnTo>
                  <a:pt x="317" y="322"/>
                </a:lnTo>
                <a:lnTo>
                  <a:pt x="318" y="328"/>
                </a:lnTo>
                <a:lnTo>
                  <a:pt x="320" y="335"/>
                </a:lnTo>
                <a:lnTo>
                  <a:pt x="324" y="349"/>
                </a:lnTo>
                <a:lnTo>
                  <a:pt x="331" y="362"/>
                </a:lnTo>
                <a:lnTo>
                  <a:pt x="339" y="376"/>
                </a:lnTo>
                <a:lnTo>
                  <a:pt x="347" y="389"/>
                </a:lnTo>
                <a:lnTo>
                  <a:pt x="351" y="397"/>
                </a:lnTo>
                <a:lnTo>
                  <a:pt x="356" y="403"/>
                </a:lnTo>
                <a:lnTo>
                  <a:pt x="358" y="409"/>
                </a:lnTo>
                <a:lnTo>
                  <a:pt x="361" y="414"/>
                </a:lnTo>
                <a:lnTo>
                  <a:pt x="358" y="412"/>
                </a:lnTo>
                <a:lnTo>
                  <a:pt x="355" y="410"/>
                </a:lnTo>
                <a:lnTo>
                  <a:pt x="353" y="409"/>
                </a:lnTo>
                <a:lnTo>
                  <a:pt x="355" y="410"/>
                </a:lnTo>
                <a:close/>
                <a:moveTo>
                  <a:pt x="293" y="402"/>
                </a:moveTo>
                <a:lnTo>
                  <a:pt x="272" y="384"/>
                </a:lnTo>
                <a:lnTo>
                  <a:pt x="251" y="362"/>
                </a:lnTo>
                <a:lnTo>
                  <a:pt x="244" y="352"/>
                </a:lnTo>
                <a:lnTo>
                  <a:pt x="241" y="342"/>
                </a:lnTo>
                <a:lnTo>
                  <a:pt x="246" y="329"/>
                </a:lnTo>
                <a:lnTo>
                  <a:pt x="254" y="320"/>
                </a:lnTo>
                <a:lnTo>
                  <a:pt x="254" y="340"/>
                </a:lnTo>
                <a:lnTo>
                  <a:pt x="259" y="359"/>
                </a:lnTo>
                <a:lnTo>
                  <a:pt x="265" y="368"/>
                </a:lnTo>
                <a:lnTo>
                  <a:pt x="272" y="376"/>
                </a:lnTo>
                <a:lnTo>
                  <a:pt x="277" y="381"/>
                </a:lnTo>
                <a:lnTo>
                  <a:pt x="283" y="385"/>
                </a:lnTo>
                <a:lnTo>
                  <a:pt x="289" y="389"/>
                </a:lnTo>
                <a:lnTo>
                  <a:pt x="297" y="389"/>
                </a:lnTo>
                <a:lnTo>
                  <a:pt x="293" y="389"/>
                </a:lnTo>
                <a:lnTo>
                  <a:pt x="289" y="389"/>
                </a:lnTo>
                <a:lnTo>
                  <a:pt x="299" y="397"/>
                </a:lnTo>
                <a:lnTo>
                  <a:pt x="309" y="406"/>
                </a:lnTo>
                <a:lnTo>
                  <a:pt x="312" y="409"/>
                </a:lnTo>
                <a:lnTo>
                  <a:pt x="315" y="414"/>
                </a:lnTo>
                <a:lnTo>
                  <a:pt x="316" y="416"/>
                </a:lnTo>
                <a:lnTo>
                  <a:pt x="316" y="418"/>
                </a:lnTo>
                <a:lnTo>
                  <a:pt x="318" y="420"/>
                </a:lnTo>
                <a:lnTo>
                  <a:pt x="321" y="423"/>
                </a:lnTo>
                <a:lnTo>
                  <a:pt x="315" y="417"/>
                </a:lnTo>
                <a:lnTo>
                  <a:pt x="308" y="414"/>
                </a:lnTo>
                <a:lnTo>
                  <a:pt x="301" y="408"/>
                </a:lnTo>
                <a:lnTo>
                  <a:pt x="293" y="402"/>
                </a:lnTo>
                <a:lnTo>
                  <a:pt x="295" y="403"/>
                </a:lnTo>
                <a:lnTo>
                  <a:pt x="293" y="402"/>
                </a:lnTo>
                <a:close/>
                <a:moveTo>
                  <a:pt x="181" y="223"/>
                </a:moveTo>
                <a:lnTo>
                  <a:pt x="202" y="219"/>
                </a:lnTo>
                <a:lnTo>
                  <a:pt x="225" y="217"/>
                </a:lnTo>
                <a:lnTo>
                  <a:pt x="246" y="214"/>
                </a:lnTo>
                <a:lnTo>
                  <a:pt x="267" y="209"/>
                </a:lnTo>
                <a:lnTo>
                  <a:pt x="287" y="207"/>
                </a:lnTo>
                <a:lnTo>
                  <a:pt x="307" y="202"/>
                </a:lnTo>
                <a:lnTo>
                  <a:pt x="324" y="198"/>
                </a:lnTo>
                <a:lnTo>
                  <a:pt x="334" y="202"/>
                </a:lnTo>
                <a:lnTo>
                  <a:pt x="318" y="211"/>
                </a:lnTo>
                <a:lnTo>
                  <a:pt x="300" y="214"/>
                </a:lnTo>
                <a:lnTo>
                  <a:pt x="280" y="217"/>
                </a:lnTo>
                <a:lnTo>
                  <a:pt x="259" y="219"/>
                </a:lnTo>
                <a:lnTo>
                  <a:pt x="238" y="223"/>
                </a:lnTo>
                <a:lnTo>
                  <a:pt x="217" y="224"/>
                </a:lnTo>
                <a:lnTo>
                  <a:pt x="206" y="224"/>
                </a:lnTo>
                <a:lnTo>
                  <a:pt x="196" y="225"/>
                </a:lnTo>
                <a:lnTo>
                  <a:pt x="189" y="225"/>
                </a:lnTo>
                <a:lnTo>
                  <a:pt x="183" y="225"/>
                </a:lnTo>
                <a:lnTo>
                  <a:pt x="180" y="224"/>
                </a:lnTo>
                <a:lnTo>
                  <a:pt x="181" y="223"/>
                </a:lnTo>
                <a:lnTo>
                  <a:pt x="182" y="221"/>
                </a:lnTo>
                <a:lnTo>
                  <a:pt x="181" y="223"/>
                </a:lnTo>
                <a:close/>
                <a:moveTo>
                  <a:pt x="226" y="181"/>
                </a:moveTo>
                <a:lnTo>
                  <a:pt x="222" y="179"/>
                </a:lnTo>
                <a:lnTo>
                  <a:pt x="218" y="181"/>
                </a:lnTo>
                <a:lnTo>
                  <a:pt x="209" y="179"/>
                </a:lnTo>
                <a:lnTo>
                  <a:pt x="198" y="179"/>
                </a:lnTo>
                <a:lnTo>
                  <a:pt x="210" y="177"/>
                </a:lnTo>
                <a:lnTo>
                  <a:pt x="222" y="177"/>
                </a:lnTo>
                <a:lnTo>
                  <a:pt x="229" y="177"/>
                </a:lnTo>
                <a:lnTo>
                  <a:pt x="234" y="177"/>
                </a:lnTo>
                <a:lnTo>
                  <a:pt x="238" y="177"/>
                </a:lnTo>
                <a:lnTo>
                  <a:pt x="241" y="177"/>
                </a:lnTo>
                <a:lnTo>
                  <a:pt x="243" y="177"/>
                </a:lnTo>
                <a:lnTo>
                  <a:pt x="244" y="176"/>
                </a:lnTo>
                <a:lnTo>
                  <a:pt x="250" y="177"/>
                </a:lnTo>
                <a:lnTo>
                  <a:pt x="257" y="176"/>
                </a:lnTo>
                <a:lnTo>
                  <a:pt x="264" y="176"/>
                </a:lnTo>
                <a:lnTo>
                  <a:pt x="271" y="176"/>
                </a:lnTo>
                <a:lnTo>
                  <a:pt x="284" y="176"/>
                </a:lnTo>
                <a:lnTo>
                  <a:pt x="299" y="176"/>
                </a:lnTo>
                <a:lnTo>
                  <a:pt x="315" y="176"/>
                </a:lnTo>
                <a:lnTo>
                  <a:pt x="330" y="176"/>
                </a:lnTo>
                <a:lnTo>
                  <a:pt x="339" y="177"/>
                </a:lnTo>
                <a:lnTo>
                  <a:pt x="345" y="182"/>
                </a:lnTo>
                <a:lnTo>
                  <a:pt x="340" y="183"/>
                </a:lnTo>
                <a:lnTo>
                  <a:pt x="335" y="183"/>
                </a:lnTo>
                <a:lnTo>
                  <a:pt x="326" y="183"/>
                </a:lnTo>
                <a:lnTo>
                  <a:pt x="318" y="182"/>
                </a:lnTo>
                <a:lnTo>
                  <a:pt x="304" y="182"/>
                </a:lnTo>
                <a:lnTo>
                  <a:pt x="288" y="182"/>
                </a:lnTo>
                <a:lnTo>
                  <a:pt x="257" y="181"/>
                </a:lnTo>
                <a:lnTo>
                  <a:pt x="226" y="181"/>
                </a:lnTo>
                <a:lnTo>
                  <a:pt x="235" y="181"/>
                </a:lnTo>
                <a:lnTo>
                  <a:pt x="226" y="181"/>
                </a:lnTo>
                <a:close/>
                <a:moveTo>
                  <a:pt x="92" y="170"/>
                </a:moveTo>
                <a:lnTo>
                  <a:pt x="125" y="174"/>
                </a:lnTo>
                <a:lnTo>
                  <a:pt x="159" y="178"/>
                </a:lnTo>
                <a:lnTo>
                  <a:pt x="175" y="179"/>
                </a:lnTo>
                <a:lnTo>
                  <a:pt x="191" y="182"/>
                </a:lnTo>
                <a:lnTo>
                  <a:pt x="196" y="182"/>
                </a:lnTo>
                <a:lnTo>
                  <a:pt x="198" y="183"/>
                </a:lnTo>
                <a:lnTo>
                  <a:pt x="193" y="185"/>
                </a:lnTo>
                <a:lnTo>
                  <a:pt x="189" y="185"/>
                </a:lnTo>
                <a:lnTo>
                  <a:pt x="155" y="185"/>
                </a:lnTo>
                <a:lnTo>
                  <a:pt x="120" y="183"/>
                </a:lnTo>
                <a:lnTo>
                  <a:pt x="104" y="181"/>
                </a:lnTo>
                <a:lnTo>
                  <a:pt x="87" y="178"/>
                </a:lnTo>
                <a:lnTo>
                  <a:pt x="83" y="177"/>
                </a:lnTo>
                <a:lnTo>
                  <a:pt x="81" y="173"/>
                </a:lnTo>
                <a:lnTo>
                  <a:pt x="85" y="170"/>
                </a:lnTo>
                <a:lnTo>
                  <a:pt x="92" y="170"/>
                </a:lnTo>
                <a:lnTo>
                  <a:pt x="92" y="170"/>
                </a:lnTo>
                <a:lnTo>
                  <a:pt x="92" y="170"/>
                </a:lnTo>
                <a:close/>
                <a:moveTo>
                  <a:pt x="81" y="152"/>
                </a:moveTo>
                <a:lnTo>
                  <a:pt x="108" y="158"/>
                </a:lnTo>
                <a:lnTo>
                  <a:pt x="135" y="163"/>
                </a:lnTo>
                <a:lnTo>
                  <a:pt x="106" y="160"/>
                </a:lnTo>
                <a:lnTo>
                  <a:pt x="81" y="152"/>
                </a:lnTo>
                <a:close/>
                <a:moveTo>
                  <a:pt x="182" y="162"/>
                </a:moveTo>
                <a:lnTo>
                  <a:pt x="178" y="162"/>
                </a:lnTo>
                <a:lnTo>
                  <a:pt x="178" y="160"/>
                </a:lnTo>
                <a:lnTo>
                  <a:pt x="183" y="158"/>
                </a:lnTo>
                <a:lnTo>
                  <a:pt x="189" y="158"/>
                </a:lnTo>
                <a:lnTo>
                  <a:pt x="202" y="160"/>
                </a:lnTo>
                <a:lnTo>
                  <a:pt x="215" y="166"/>
                </a:lnTo>
                <a:lnTo>
                  <a:pt x="199" y="163"/>
                </a:lnTo>
                <a:lnTo>
                  <a:pt x="182" y="162"/>
                </a:lnTo>
                <a:lnTo>
                  <a:pt x="185" y="162"/>
                </a:lnTo>
                <a:lnTo>
                  <a:pt x="182" y="162"/>
                </a:lnTo>
                <a:close/>
                <a:moveTo>
                  <a:pt x="282" y="148"/>
                </a:moveTo>
                <a:lnTo>
                  <a:pt x="283" y="148"/>
                </a:lnTo>
                <a:lnTo>
                  <a:pt x="285" y="149"/>
                </a:lnTo>
                <a:lnTo>
                  <a:pt x="283" y="148"/>
                </a:lnTo>
                <a:lnTo>
                  <a:pt x="282" y="148"/>
                </a:lnTo>
                <a:close/>
                <a:moveTo>
                  <a:pt x="243" y="176"/>
                </a:moveTo>
                <a:lnTo>
                  <a:pt x="241" y="175"/>
                </a:lnTo>
                <a:lnTo>
                  <a:pt x="240" y="174"/>
                </a:lnTo>
                <a:lnTo>
                  <a:pt x="241" y="175"/>
                </a:lnTo>
                <a:lnTo>
                  <a:pt x="243" y="176"/>
                </a:lnTo>
                <a:close/>
                <a:moveTo>
                  <a:pt x="301" y="138"/>
                </a:moveTo>
                <a:lnTo>
                  <a:pt x="290" y="131"/>
                </a:lnTo>
                <a:lnTo>
                  <a:pt x="281" y="121"/>
                </a:lnTo>
                <a:lnTo>
                  <a:pt x="283" y="115"/>
                </a:lnTo>
                <a:lnTo>
                  <a:pt x="295" y="117"/>
                </a:lnTo>
                <a:lnTo>
                  <a:pt x="306" y="123"/>
                </a:lnTo>
                <a:lnTo>
                  <a:pt x="316" y="129"/>
                </a:lnTo>
                <a:lnTo>
                  <a:pt x="326" y="136"/>
                </a:lnTo>
                <a:lnTo>
                  <a:pt x="335" y="136"/>
                </a:lnTo>
                <a:lnTo>
                  <a:pt x="333" y="137"/>
                </a:lnTo>
                <a:lnTo>
                  <a:pt x="330" y="137"/>
                </a:lnTo>
                <a:lnTo>
                  <a:pt x="333" y="141"/>
                </a:lnTo>
                <a:lnTo>
                  <a:pt x="338" y="142"/>
                </a:lnTo>
                <a:lnTo>
                  <a:pt x="345" y="145"/>
                </a:lnTo>
                <a:lnTo>
                  <a:pt x="350" y="148"/>
                </a:lnTo>
                <a:lnTo>
                  <a:pt x="364" y="153"/>
                </a:lnTo>
                <a:lnTo>
                  <a:pt x="376" y="158"/>
                </a:lnTo>
                <a:lnTo>
                  <a:pt x="389" y="162"/>
                </a:lnTo>
                <a:lnTo>
                  <a:pt x="403" y="167"/>
                </a:lnTo>
                <a:lnTo>
                  <a:pt x="406" y="168"/>
                </a:lnTo>
                <a:lnTo>
                  <a:pt x="409" y="169"/>
                </a:lnTo>
                <a:lnTo>
                  <a:pt x="407" y="171"/>
                </a:lnTo>
                <a:lnTo>
                  <a:pt x="404" y="171"/>
                </a:lnTo>
                <a:lnTo>
                  <a:pt x="378" y="166"/>
                </a:lnTo>
                <a:lnTo>
                  <a:pt x="351" y="159"/>
                </a:lnTo>
                <a:lnTo>
                  <a:pt x="326" y="150"/>
                </a:lnTo>
                <a:lnTo>
                  <a:pt x="301" y="138"/>
                </a:lnTo>
                <a:close/>
                <a:moveTo>
                  <a:pt x="363" y="116"/>
                </a:moveTo>
                <a:lnTo>
                  <a:pt x="364" y="116"/>
                </a:lnTo>
                <a:lnTo>
                  <a:pt x="364" y="116"/>
                </a:lnTo>
                <a:lnTo>
                  <a:pt x="364" y="116"/>
                </a:lnTo>
                <a:lnTo>
                  <a:pt x="363" y="116"/>
                </a:lnTo>
                <a:close/>
                <a:moveTo>
                  <a:pt x="520" y="152"/>
                </a:moveTo>
                <a:lnTo>
                  <a:pt x="530" y="161"/>
                </a:lnTo>
                <a:lnTo>
                  <a:pt x="541" y="170"/>
                </a:lnTo>
                <a:lnTo>
                  <a:pt x="555" y="177"/>
                </a:lnTo>
                <a:lnTo>
                  <a:pt x="568" y="185"/>
                </a:lnTo>
                <a:lnTo>
                  <a:pt x="519" y="165"/>
                </a:lnTo>
                <a:lnTo>
                  <a:pt x="486" y="126"/>
                </a:lnTo>
                <a:lnTo>
                  <a:pt x="486" y="115"/>
                </a:lnTo>
                <a:lnTo>
                  <a:pt x="488" y="104"/>
                </a:lnTo>
                <a:lnTo>
                  <a:pt x="489" y="98"/>
                </a:lnTo>
                <a:lnTo>
                  <a:pt x="491" y="91"/>
                </a:lnTo>
                <a:lnTo>
                  <a:pt x="497" y="90"/>
                </a:lnTo>
                <a:lnTo>
                  <a:pt x="503" y="93"/>
                </a:lnTo>
                <a:lnTo>
                  <a:pt x="503" y="107"/>
                </a:lnTo>
                <a:lnTo>
                  <a:pt x="501" y="121"/>
                </a:lnTo>
                <a:lnTo>
                  <a:pt x="508" y="138"/>
                </a:lnTo>
                <a:lnTo>
                  <a:pt x="520" y="152"/>
                </a:lnTo>
                <a:lnTo>
                  <a:pt x="520" y="151"/>
                </a:lnTo>
                <a:lnTo>
                  <a:pt x="520" y="152"/>
                </a:lnTo>
                <a:close/>
                <a:moveTo>
                  <a:pt x="993" y="60"/>
                </a:moveTo>
                <a:lnTo>
                  <a:pt x="965" y="61"/>
                </a:lnTo>
                <a:lnTo>
                  <a:pt x="932" y="58"/>
                </a:lnTo>
                <a:lnTo>
                  <a:pt x="963" y="59"/>
                </a:lnTo>
                <a:lnTo>
                  <a:pt x="993" y="60"/>
                </a:lnTo>
                <a:lnTo>
                  <a:pt x="985" y="60"/>
                </a:lnTo>
                <a:lnTo>
                  <a:pt x="993" y="60"/>
                </a:lnTo>
                <a:close/>
                <a:moveTo>
                  <a:pt x="948" y="41"/>
                </a:moveTo>
                <a:lnTo>
                  <a:pt x="932" y="41"/>
                </a:lnTo>
                <a:lnTo>
                  <a:pt x="917" y="40"/>
                </a:lnTo>
                <a:lnTo>
                  <a:pt x="913" y="40"/>
                </a:lnTo>
                <a:lnTo>
                  <a:pt x="908" y="38"/>
                </a:lnTo>
                <a:lnTo>
                  <a:pt x="911" y="37"/>
                </a:lnTo>
                <a:lnTo>
                  <a:pt x="917" y="37"/>
                </a:lnTo>
                <a:lnTo>
                  <a:pt x="932" y="37"/>
                </a:lnTo>
                <a:lnTo>
                  <a:pt x="947" y="38"/>
                </a:lnTo>
                <a:lnTo>
                  <a:pt x="951" y="38"/>
                </a:lnTo>
                <a:lnTo>
                  <a:pt x="953" y="40"/>
                </a:lnTo>
                <a:lnTo>
                  <a:pt x="951" y="41"/>
                </a:lnTo>
                <a:lnTo>
                  <a:pt x="948" y="41"/>
                </a:lnTo>
                <a:lnTo>
                  <a:pt x="943" y="41"/>
                </a:lnTo>
                <a:lnTo>
                  <a:pt x="948" y="41"/>
                </a:lnTo>
                <a:close/>
                <a:moveTo>
                  <a:pt x="968" y="69"/>
                </a:moveTo>
                <a:lnTo>
                  <a:pt x="932" y="69"/>
                </a:lnTo>
                <a:lnTo>
                  <a:pt x="894" y="69"/>
                </a:lnTo>
                <a:lnTo>
                  <a:pt x="932" y="67"/>
                </a:lnTo>
                <a:lnTo>
                  <a:pt x="968" y="69"/>
                </a:lnTo>
                <a:close/>
                <a:moveTo>
                  <a:pt x="1105" y="95"/>
                </a:moveTo>
                <a:lnTo>
                  <a:pt x="1123" y="100"/>
                </a:lnTo>
                <a:lnTo>
                  <a:pt x="1140" y="103"/>
                </a:lnTo>
                <a:lnTo>
                  <a:pt x="1145" y="104"/>
                </a:lnTo>
                <a:lnTo>
                  <a:pt x="1149" y="107"/>
                </a:lnTo>
                <a:lnTo>
                  <a:pt x="1145" y="109"/>
                </a:lnTo>
                <a:lnTo>
                  <a:pt x="1138" y="108"/>
                </a:lnTo>
                <a:lnTo>
                  <a:pt x="1103" y="103"/>
                </a:lnTo>
                <a:lnTo>
                  <a:pt x="1067" y="98"/>
                </a:lnTo>
                <a:lnTo>
                  <a:pt x="1032" y="92"/>
                </a:lnTo>
                <a:lnTo>
                  <a:pt x="998" y="87"/>
                </a:lnTo>
                <a:lnTo>
                  <a:pt x="964" y="84"/>
                </a:lnTo>
                <a:lnTo>
                  <a:pt x="930" y="80"/>
                </a:lnTo>
                <a:lnTo>
                  <a:pt x="1017" y="83"/>
                </a:lnTo>
                <a:lnTo>
                  <a:pt x="1105" y="95"/>
                </a:lnTo>
                <a:lnTo>
                  <a:pt x="1089" y="92"/>
                </a:lnTo>
                <a:lnTo>
                  <a:pt x="1105" y="95"/>
                </a:lnTo>
                <a:close/>
                <a:moveTo>
                  <a:pt x="1989" y="144"/>
                </a:moveTo>
                <a:lnTo>
                  <a:pt x="2035" y="157"/>
                </a:lnTo>
                <a:lnTo>
                  <a:pt x="2078" y="174"/>
                </a:lnTo>
                <a:lnTo>
                  <a:pt x="2078" y="176"/>
                </a:lnTo>
                <a:lnTo>
                  <a:pt x="2080" y="176"/>
                </a:lnTo>
                <a:lnTo>
                  <a:pt x="2032" y="165"/>
                </a:lnTo>
                <a:lnTo>
                  <a:pt x="1984" y="154"/>
                </a:lnTo>
                <a:lnTo>
                  <a:pt x="1986" y="160"/>
                </a:lnTo>
                <a:lnTo>
                  <a:pt x="1990" y="162"/>
                </a:lnTo>
                <a:lnTo>
                  <a:pt x="1997" y="163"/>
                </a:lnTo>
                <a:lnTo>
                  <a:pt x="2003" y="163"/>
                </a:lnTo>
                <a:lnTo>
                  <a:pt x="2014" y="167"/>
                </a:lnTo>
                <a:lnTo>
                  <a:pt x="2026" y="169"/>
                </a:lnTo>
                <a:lnTo>
                  <a:pt x="2053" y="176"/>
                </a:lnTo>
                <a:lnTo>
                  <a:pt x="2080" y="183"/>
                </a:lnTo>
                <a:lnTo>
                  <a:pt x="2130" y="201"/>
                </a:lnTo>
                <a:lnTo>
                  <a:pt x="2180" y="221"/>
                </a:lnTo>
                <a:lnTo>
                  <a:pt x="2283" y="261"/>
                </a:lnTo>
                <a:lnTo>
                  <a:pt x="2390" y="290"/>
                </a:lnTo>
                <a:lnTo>
                  <a:pt x="2422" y="295"/>
                </a:lnTo>
                <a:lnTo>
                  <a:pt x="2455" y="300"/>
                </a:lnTo>
                <a:lnTo>
                  <a:pt x="2472" y="301"/>
                </a:lnTo>
                <a:lnTo>
                  <a:pt x="2489" y="302"/>
                </a:lnTo>
                <a:lnTo>
                  <a:pt x="2504" y="302"/>
                </a:lnTo>
                <a:lnTo>
                  <a:pt x="2515" y="307"/>
                </a:lnTo>
                <a:lnTo>
                  <a:pt x="2416" y="301"/>
                </a:lnTo>
                <a:lnTo>
                  <a:pt x="2320" y="278"/>
                </a:lnTo>
                <a:lnTo>
                  <a:pt x="2224" y="245"/>
                </a:lnTo>
                <a:lnTo>
                  <a:pt x="2127" y="209"/>
                </a:lnTo>
                <a:lnTo>
                  <a:pt x="2101" y="199"/>
                </a:lnTo>
                <a:lnTo>
                  <a:pt x="2075" y="190"/>
                </a:lnTo>
                <a:lnTo>
                  <a:pt x="2061" y="185"/>
                </a:lnTo>
                <a:lnTo>
                  <a:pt x="2048" y="183"/>
                </a:lnTo>
                <a:lnTo>
                  <a:pt x="2034" y="182"/>
                </a:lnTo>
                <a:lnTo>
                  <a:pt x="2020" y="183"/>
                </a:lnTo>
                <a:lnTo>
                  <a:pt x="2031" y="183"/>
                </a:lnTo>
                <a:lnTo>
                  <a:pt x="2042" y="181"/>
                </a:lnTo>
                <a:lnTo>
                  <a:pt x="1978" y="166"/>
                </a:lnTo>
                <a:lnTo>
                  <a:pt x="1913" y="160"/>
                </a:lnTo>
                <a:lnTo>
                  <a:pt x="1844" y="159"/>
                </a:lnTo>
                <a:lnTo>
                  <a:pt x="1774" y="163"/>
                </a:lnTo>
                <a:lnTo>
                  <a:pt x="1638" y="178"/>
                </a:lnTo>
                <a:lnTo>
                  <a:pt x="1502" y="201"/>
                </a:lnTo>
                <a:lnTo>
                  <a:pt x="1435" y="212"/>
                </a:lnTo>
                <a:lnTo>
                  <a:pt x="1368" y="226"/>
                </a:lnTo>
                <a:lnTo>
                  <a:pt x="1352" y="229"/>
                </a:lnTo>
                <a:lnTo>
                  <a:pt x="1337" y="233"/>
                </a:lnTo>
                <a:lnTo>
                  <a:pt x="1331" y="234"/>
                </a:lnTo>
                <a:lnTo>
                  <a:pt x="1329" y="232"/>
                </a:lnTo>
                <a:lnTo>
                  <a:pt x="1335" y="229"/>
                </a:lnTo>
                <a:lnTo>
                  <a:pt x="1340" y="227"/>
                </a:lnTo>
                <a:lnTo>
                  <a:pt x="1371" y="217"/>
                </a:lnTo>
                <a:lnTo>
                  <a:pt x="1403" y="209"/>
                </a:lnTo>
                <a:lnTo>
                  <a:pt x="1471" y="195"/>
                </a:lnTo>
                <a:lnTo>
                  <a:pt x="1540" y="185"/>
                </a:lnTo>
                <a:lnTo>
                  <a:pt x="1608" y="174"/>
                </a:lnTo>
                <a:lnTo>
                  <a:pt x="1676" y="163"/>
                </a:lnTo>
                <a:lnTo>
                  <a:pt x="1831" y="152"/>
                </a:lnTo>
                <a:lnTo>
                  <a:pt x="1985" y="161"/>
                </a:lnTo>
                <a:lnTo>
                  <a:pt x="1984" y="156"/>
                </a:lnTo>
                <a:lnTo>
                  <a:pt x="1979" y="153"/>
                </a:lnTo>
                <a:lnTo>
                  <a:pt x="1972" y="152"/>
                </a:lnTo>
                <a:lnTo>
                  <a:pt x="1965" y="151"/>
                </a:lnTo>
                <a:lnTo>
                  <a:pt x="1952" y="150"/>
                </a:lnTo>
                <a:lnTo>
                  <a:pt x="1938" y="148"/>
                </a:lnTo>
                <a:lnTo>
                  <a:pt x="1910" y="145"/>
                </a:lnTo>
                <a:lnTo>
                  <a:pt x="1880" y="144"/>
                </a:lnTo>
                <a:lnTo>
                  <a:pt x="1823" y="145"/>
                </a:lnTo>
                <a:lnTo>
                  <a:pt x="1765" y="148"/>
                </a:lnTo>
                <a:lnTo>
                  <a:pt x="1708" y="152"/>
                </a:lnTo>
                <a:lnTo>
                  <a:pt x="1651" y="159"/>
                </a:lnTo>
                <a:lnTo>
                  <a:pt x="1626" y="165"/>
                </a:lnTo>
                <a:lnTo>
                  <a:pt x="1602" y="170"/>
                </a:lnTo>
                <a:lnTo>
                  <a:pt x="1575" y="176"/>
                </a:lnTo>
                <a:lnTo>
                  <a:pt x="1548" y="179"/>
                </a:lnTo>
                <a:lnTo>
                  <a:pt x="1484" y="190"/>
                </a:lnTo>
                <a:lnTo>
                  <a:pt x="1421" y="199"/>
                </a:lnTo>
                <a:lnTo>
                  <a:pt x="1430" y="194"/>
                </a:lnTo>
                <a:lnTo>
                  <a:pt x="1441" y="192"/>
                </a:lnTo>
                <a:lnTo>
                  <a:pt x="1454" y="189"/>
                </a:lnTo>
                <a:lnTo>
                  <a:pt x="1468" y="186"/>
                </a:lnTo>
                <a:lnTo>
                  <a:pt x="1495" y="181"/>
                </a:lnTo>
                <a:lnTo>
                  <a:pt x="1524" y="176"/>
                </a:lnTo>
                <a:lnTo>
                  <a:pt x="1578" y="165"/>
                </a:lnTo>
                <a:lnTo>
                  <a:pt x="1633" y="153"/>
                </a:lnTo>
                <a:lnTo>
                  <a:pt x="1684" y="142"/>
                </a:lnTo>
                <a:lnTo>
                  <a:pt x="1737" y="134"/>
                </a:lnTo>
                <a:lnTo>
                  <a:pt x="1792" y="131"/>
                </a:lnTo>
                <a:lnTo>
                  <a:pt x="1848" y="129"/>
                </a:lnTo>
                <a:lnTo>
                  <a:pt x="1880" y="131"/>
                </a:lnTo>
                <a:lnTo>
                  <a:pt x="1911" y="133"/>
                </a:lnTo>
                <a:lnTo>
                  <a:pt x="1925" y="134"/>
                </a:lnTo>
                <a:lnTo>
                  <a:pt x="1941" y="135"/>
                </a:lnTo>
                <a:lnTo>
                  <a:pt x="1957" y="138"/>
                </a:lnTo>
                <a:lnTo>
                  <a:pt x="1971" y="138"/>
                </a:lnTo>
                <a:lnTo>
                  <a:pt x="1973" y="141"/>
                </a:lnTo>
                <a:lnTo>
                  <a:pt x="1979" y="141"/>
                </a:lnTo>
                <a:lnTo>
                  <a:pt x="1985" y="142"/>
                </a:lnTo>
                <a:lnTo>
                  <a:pt x="1989" y="144"/>
                </a:lnTo>
                <a:lnTo>
                  <a:pt x="1989" y="143"/>
                </a:lnTo>
                <a:lnTo>
                  <a:pt x="1989" y="144"/>
                </a:lnTo>
                <a:close/>
                <a:moveTo>
                  <a:pt x="1973" y="137"/>
                </a:moveTo>
                <a:lnTo>
                  <a:pt x="1973" y="137"/>
                </a:lnTo>
                <a:lnTo>
                  <a:pt x="1973" y="136"/>
                </a:lnTo>
                <a:lnTo>
                  <a:pt x="1973" y="137"/>
                </a:lnTo>
                <a:lnTo>
                  <a:pt x="1973" y="137"/>
                </a:lnTo>
                <a:close/>
                <a:moveTo>
                  <a:pt x="2473" y="284"/>
                </a:moveTo>
                <a:lnTo>
                  <a:pt x="2344" y="261"/>
                </a:lnTo>
                <a:lnTo>
                  <a:pt x="2219" y="223"/>
                </a:lnTo>
                <a:lnTo>
                  <a:pt x="2234" y="224"/>
                </a:lnTo>
                <a:lnTo>
                  <a:pt x="2246" y="228"/>
                </a:lnTo>
                <a:lnTo>
                  <a:pt x="2263" y="233"/>
                </a:lnTo>
                <a:lnTo>
                  <a:pt x="2279" y="237"/>
                </a:lnTo>
                <a:lnTo>
                  <a:pt x="2311" y="246"/>
                </a:lnTo>
                <a:lnTo>
                  <a:pt x="2344" y="257"/>
                </a:lnTo>
                <a:lnTo>
                  <a:pt x="2376" y="265"/>
                </a:lnTo>
                <a:lnTo>
                  <a:pt x="2408" y="272"/>
                </a:lnTo>
                <a:lnTo>
                  <a:pt x="2441" y="277"/>
                </a:lnTo>
                <a:lnTo>
                  <a:pt x="2474" y="283"/>
                </a:lnTo>
                <a:lnTo>
                  <a:pt x="2473" y="283"/>
                </a:lnTo>
                <a:lnTo>
                  <a:pt x="2473" y="284"/>
                </a:lnTo>
                <a:lnTo>
                  <a:pt x="2436" y="279"/>
                </a:lnTo>
                <a:lnTo>
                  <a:pt x="2473" y="284"/>
                </a:lnTo>
                <a:close/>
                <a:moveTo>
                  <a:pt x="2490" y="294"/>
                </a:moveTo>
                <a:lnTo>
                  <a:pt x="2481" y="297"/>
                </a:lnTo>
                <a:lnTo>
                  <a:pt x="2471" y="295"/>
                </a:lnTo>
                <a:lnTo>
                  <a:pt x="2460" y="294"/>
                </a:lnTo>
                <a:lnTo>
                  <a:pt x="2450" y="293"/>
                </a:lnTo>
                <a:lnTo>
                  <a:pt x="2427" y="290"/>
                </a:lnTo>
                <a:lnTo>
                  <a:pt x="2406" y="287"/>
                </a:lnTo>
                <a:lnTo>
                  <a:pt x="2385" y="283"/>
                </a:lnTo>
                <a:lnTo>
                  <a:pt x="2365" y="278"/>
                </a:lnTo>
                <a:lnTo>
                  <a:pt x="2355" y="276"/>
                </a:lnTo>
                <a:lnTo>
                  <a:pt x="2345" y="273"/>
                </a:lnTo>
                <a:lnTo>
                  <a:pt x="2339" y="270"/>
                </a:lnTo>
                <a:lnTo>
                  <a:pt x="2332" y="268"/>
                </a:lnTo>
                <a:lnTo>
                  <a:pt x="2339" y="269"/>
                </a:lnTo>
                <a:lnTo>
                  <a:pt x="2345" y="272"/>
                </a:lnTo>
                <a:lnTo>
                  <a:pt x="2356" y="273"/>
                </a:lnTo>
                <a:lnTo>
                  <a:pt x="2366" y="275"/>
                </a:lnTo>
                <a:lnTo>
                  <a:pt x="2386" y="279"/>
                </a:lnTo>
                <a:lnTo>
                  <a:pt x="2407" y="283"/>
                </a:lnTo>
                <a:lnTo>
                  <a:pt x="2448" y="289"/>
                </a:lnTo>
                <a:lnTo>
                  <a:pt x="2490" y="294"/>
                </a:lnTo>
                <a:lnTo>
                  <a:pt x="2484" y="293"/>
                </a:lnTo>
                <a:lnTo>
                  <a:pt x="2490" y="294"/>
                </a:lnTo>
                <a:close/>
                <a:moveTo>
                  <a:pt x="2110" y="485"/>
                </a:moveTo>
                <a:lnTo>
                  <a:pt x="2075" y="476"/>
                </a:lnTo>
                <a:lnTo>
                  <a:pt x="2038" y="468"/>
                </a:lnTo>
                <a:lnTo>
                  <a:pt x="2022" y="464"/>
                </a:lnTo>
                <a:lnTo>
                  <a:pt x="2005" y="460"/>
                </a:lnTo>
                <a:lnTo>
                  <a:pt x="1998" y="458"/>
                </a:lnTo>
                <a:lnTo>
                  <a:pt x="1991" y="457"/>
                </a:lnTo>
                <a:lnTo>
                  <a:pt x="1988" y="455"/>
                </a:lnTo>
                <a:lnTo>
                  <a:pt x="1991" y="453"/>
                </a:lnTo>
                <a:lnTo>
                  <a:pt x="1999" y="455"/>
                </a:lnTo>
                <a:lnTo>
                  <a:pt x="2007" y="457"/>
                </a:lnTo>
                <a:lnTo>
                  <a:pt x="2015" y="458"/>
                </a:lnTo>
                <a:lnTo>
                  <a:pt x="2023" y="460"/>
                </a:lnTo>
                <a:lnTo>
                  <a:pt x="2042" y="464"/>
                </a:lnTo>
                <a:lnTo>
                  <a:pt x="2061" y="467"/>
                </a:lnTo>
                <a:lnTo>
                  <a:pt x="2094" y="474"/>
                </a:lnTo>
                <a:lnTo>
                  <a:pt x="2128" y="482"/>
                </a:lnTo>
                <a:lnTo>
                  <a:pt x="2195" y="497"/>
                </a:lnTo>
                <a:lnTo>
                  <a:pt x="2262" y="508"/>
                </a:lnTo>
                <a:lnTo>
                  <a:pt x="2329" y="513"/>
                </a:lnTo>
                <a:lnTo>
                  <a:pt x="2397" y="509"/>
                </a:lnTo>
                <a:lnTo>
                  <a:pt x="2459" y="497"/>
                </a:lnTo>
                <a:lnTo>
                  <a:pt x="2518" y="473"/>
                </a:lnTo>
                <a:lnTo>
                  <a:pt x="2513" y="486"/>
                </a:lnTo>
                <a:lnTo>
                  <a:pt x="2499" y="494"/>
                </a:lnTo>
                <a:lnTo>
                  <a:pt x="2483" y="502"/>
                </a:lnTo>
                <a:lnTo>
                  <a:pt x="2467" y="509"/>
                </a:lnTo>
                <a:lnTo>
                  <a:pt x="2430" y="518"/>
                </a:lnTo>
                <a:lnTo>
                  <a:pt x="2391" y="524"/>
                </a:lnTo>
                <a:lnTo>
                  <a:pt x="2303" y="523"/>
                </a:lnTo>
                <a:lnTo>
                  <a:pt x="2218" y="509"/>
                </a:lnTo>
                <a:lnTo>
                  <a:pt x="2164" y="497"/>
                </a:lnTo>
                <a:lnTo>
                  <a:pt x="2110" y="485"/>
                </a:lnTo>
                <a:lnTo>
                  <a:pt x="2116" y="486"/>
                </a:lnTo>
                <a:lnTo>
                  <a:pt x="2110" y="485"/>
                </a:lnTo>
                <a:close/>
                <a:moveTo>
                  <a:pt x="2221" y="518"/>
                </a:moveTo>
                <a:lnTo>
                  <a:pt x="2212" y="518"/>
                </a:lnTo>
                <a:lnTo>
                  <a:pt x="2201" y="515"/>
                </a:lnTo>
                <a:lnTo>
                  <a:pt x="2195" y="513"/>
                </a:lnTo>
                <a:lnTo>
                  <a:pt x="2190" y="511"/>
                </a:lnTo>
                <a:lnTo>
                  <a:pt x="2185" y="511"/>
                </a:lnTo>
                <a:lnTo>
                  <a:pt x="2180" y="509"/>
                </a:lnTo>
                <a:lnTo>
                  <a:pt x="2182" y="508"/>
                </a:lnTo>
                <a:lnTo>
                  <a:pt x="2185" y="508"/>
                </a:lnTo>
                <a:lnTo>
                  <a:pt x="2192" y="509"/>
                </a:lnTo>
                <a:lnTo>
                  <a:pt x="2199" y="511"/>
                </a:lnTo>
                <a:lnTo>
                  <a:pt x="2204" y="513"/>
                </a:lnTo>
                <a:lnTo>
                  <a:pt x="2211" y="515"/>
                </a:lnTo>
                <a:lnTo>
                  <a:pt x="2217" y="516"/>
                </a:lnTo>
                <a:lnTo>
                  <a:pt x="2221" y="518"/>
                </a:lnTo>
                <a:lnTo>
                  <a:pt x="2221" y="518"/>
                </a:lnTo>
                <a:lnTo>
                  <a:pt x="2221" y="518"/>
                </a:lnTo>
                <a:close/>
                <a:moveTo>
                  <a:pt x="2184" y="544"/>
                </a:moveTo>
                <a:lnTo>
                  <a:pt x="2203" y="550"/>
                </a:lnTo>
                <a:lnTo>
                  <a:pt x="2223" y="553"/>
                </a:lnTo>
                <a:lnTo>
                  <a:pt x="2243" y="558"/>
                </a:lnTo>
                <a:lnTo>
                  <a:pt x="2263" y="563"/>
                </a:lnTo>
                <a:lnTo>
                  <a:pt x="2241" y="563"/>
                </a:lnTo>
                <a:lnTo>
                  <a:pt x="2217" y="557"/>
                </a:lnTo>
                <a:lnTo>
                  <a:pt x="2205" y="555"/>
                </a:lnTo>
                <a:lnTo>
                  <a:pt x="2195" y="551"/>
                </a:lnTo>
                <a:lnTo>
                  <a:pt x="2190" y="550"/>
                </a:lnTo>
                <a:lnTo>
                  <a:pt x="2185" y="548"/>
                </a:lnTo>
                <a:lnTo>
                  <a:pt x="2184" y="547"/>
                </a:lnTo>
                <a:lnTo>
                  <a:pt x="2183" y="546"/>
                </a:lnTo>
                <a:lnTo>
                  <a:pt x="2184" y="544"/>
                </a:lnTo>
                <a:lnTo>
                  <a:pt x="2184" y="544"/>
                </a:lnTo>
                <a:lnTo>
                  <a:pt x="2190" y="547"/>
                </a:lnTo>
                <a:lnTo>
                  <a:pt x="2184" y="544"/>
                </a:lnTo>
                <a:close/>
                <a:moveTo>
                  <a:pt x="2510" y="689"/>
                </a:moveTo>
                <a:lnTo>
                  <a:pt x="2416" y="697"/>
                </a:lnTo>
                <a:lnTo>
                  <a:pt x="2320" y="710"/>
                </a:lnTo>
                <a:lnTo>
                  <a:pt x="2277" y="719"/>
                </a:lnTo>
                <a:lnTo>
                  <a:pt x="2235" y="731"/>
                </a:lnTo>
                <a:lnTo>
                  <a:pt x="2195" y="746"/>
                </a:lnTo>
                <a:lnTo>
                  <a:pt x="2155" y="764"/>
                </a:lnTo>
                <a:lnTo>
                  <a:pt x="2134" y="775"/>
                </a:lnTo>
                <a:lnTo>
                  <a:pt x="2112" y="785"/>
                </a:lnTo>
                <a:lnTo>
                  <a:pt x="2100" y="791"/>
                </a:lnTo>
                <a:lnTo>
                  <a:pt x="2088" y="797"/>
                </a:lnTo>
                <a:lnTo>
                  <a:pt x="2079" y="800"/>
                </a:lnTo>
                <a:lnTo>
                  <a:pt x="2071" y="801"/>
                </a:lnTo>
                <a:lnTo>
                  <a:pt x="2079" y="796"/>
                </a:lnTo>
                <a:lnTo>
                  <a:pt x="2088" y="791"/>
                </a:lnTo>
                <a:lnTo>
                  <a:pt x="2098" y="785"/>
                </a:lnTo>
                <a:lnTo>
                  <a:pt x="2110" y="779"/>
                </a:lnTo>
                <a:lnTo>
                  <a:pt x="2131" y="766"/>
                </a:lnTo>
                <a:lnTo>
                  <a:pt x="2153" y="754"/>
                </a:lnTo>
                <a:lnTo>
                  <a:pt x="2195" y="737"/>
                </a:lnTo>
                <a:lnTo>
                  <a:pt x="2237" y="722"/>
                </a:lnTo>
                <a:lnTo>
                  <a:pt x="2334" y="700"/>
                </a:lnTo>
                <a:lnTo>
                  <a:pt x="2433" y="688"/>
                </a:lnTo>
                <a:lnTo>
                  <a:pt x="2464" y="685"/>
                </a:lnTo>
                <a:lnTo>
                  <a:pt x="2493" y="682"/>
                </a:lnTo>
                <a:lnTo>
                  <a:pt x="2500" y="682"/>
                </a:lnTo>
                <a:lnTo>
                  <a:pt x="2508" y="682"/>
                </a:lnTo>
                <a:lnTo>
                  <a:pt x="2513" y="681"/>
                </a:lnTo>
                <a:lnTo>
                  <a:pt x="2518" y="682"/>
                </a:lnTo>
                <a:lnTo>
                  <a:pt x="2520" y="684"/>
                </a:lnTo>
                <a:lnTo>
                  <a:pt x="2518" y="687"/>
                </a:lnTo>
                <a:lnTo>
                  <a:pt x="2515" y="688"/>
                </a:lnTo>
                <a:lnTo>
                  <a:pt x="2510" y="689"/>
                </a:lnTo>
                <a:lnTo>
                  <a:pt x="2497" y="689"/>
                </a:lnTo>
                <a:lnTo>
                  <a:pt x="2510" y="689"/>
                </a:lnTo>
                <a:close/>
                <a:moveTo>
                  <a:pt x="2440" y="729"/>
                </a:moveTo>
                <a:lnTo>
                  <a:pt x="2438" y="729"/>
                </a:lnTo>
                <a:lnTo>
                  <a:pt x="2436" y="729"/>
                </a:lnTo>
                <a:lnTo>
                  <a:pt x="2454" y="722"/>
                </a:lnTo>
                <a:lnTo>
                  <a:pt x="2473" y="717"/>
                </a:lnTo>
                <a:lnTo>
                  <a:pt x="2493" y="713"/>
                </a:lnTo>
                <a:lnTo>
                  <a:pt x="2515" y="712"/>
                </a:lnTo>
                <a:lnTo>
                  <a:pt x="2517" y="714"/>
                </a:lnTo>
                <a:lnTo>
                  <a:pt x="2509" y="716"/>
                </a:lnTo>
                <a:lnTo>
                  <a:pt x="2498" y="717"/>
                </a:lnTo>
                <a:lnTo>
                  <a:pt x="2488" y="719"/>
                </a:lnTo>
                <a:lnTo>
                  <a:pt x="2464" y="724"/>
                </a:lnTo>
                <a:lnTo>
                  <a:pt x="2440" y="729"/>
                </a:lnTo>
                <a:lnTo>
                  <a:pt x="2449" y="726"/>
                </a:lnTo>
                <a:lnTo>
                  <a:pt x="2440" y="729"/>
                </a:lnTo>
                <a:close/>
                <a:moveTo>
                  <a:pt x="2518" y="744"/>
                </a:moveTo>
                <a:lnTo>
                  <a:pt x="2518" y="750"/>
                </a:lnTo>
                <a:lnTo>
                  <a:pt x="2515" y="752"/>
                </a:lnTo>
                <a:lnTo>
                  <a:pt x="2501" y="757"/>
                </a:lnTo>
                <a:lnTo>
                  <a:pt x="2489" y="759"/>
                </a:lnTo>
                <a:lnTo>
                  <a:pt x="2466" y="766"/>
                </a:lnTo>
                <a:lnTo>
                  <a:pt x="2446" y="774"/>
                </a:lnTo>
                <a:lnTo>
                  <a:pt x="2449" y="773"/>
                </a:lnTo>
                <a:lnTo>
                  <a:pt x="2454" y="771"/>
                </a:lnTo>
                <a:lnTo>
                  <a:pt x="2456" y="767"/>
                </a:lnTo>
                <a:lnTo>
                  <a:pt x="2463" y="764"/>
                </a:lnTo>
                <a:lnTo>
                  <a:pt x="2472" y="760"/>
                </a:lnTo>
                <a:lnTo>
                  <a:pt x="2480" y="757"/>
                </a:lnTo>
                <a:lnTo>
                  <a:pt x="2499" y="749"/>
                </a:lnTo>
                <a:lnTo>
                  <a:pt x="2518" y="744"/>
                </a:lnTo>
                <a:lnTo>
                  <a:pt x="2509" y="749"/>
                </a:lnTo>
                <a:lnTo>
                  <a:pt x="2518" y="744"/>
                </a:lnTo>
                <a:close/>
                <a:moveTo>
                  <a:pt x="2512" y="872"/>
                </a:moveTo>
                <a:lnTo>
                  <a:pt x="2423" y="875"/>
                </a:lnTo>
                <a:lnTo>
                  <a:pt x="2333" y="881"/>
                </a:lnTo>
                <a:lnTo>
                  <a:pt x="2245" y="888"/>
                </a:lnTo>
                <a:lnTo>
                  <a:pt x="2158" y="895"/>
                </a:lnTo>
                <a:lnTo>
                  <a:pt x="2233" y="879"/>
                </a:lnTo>
                <a:lnTo>
                  <a:pt x="2310" y="873"/>
                </a:lnTo>
                <a:lnTo>
                  <a:pt x="2392" y="868"/>
                </a:lnTo>
                <a:lnTo>
                  <a:pt x="2473" y="865"/>
                </a:lnTo>
                <a:lnTo>
                  <a:pt x="2493" y="865"/>
                </a:lnTo>
                <a:lnTo>
                  <a:pt x="2513" y="864"/>
                </a:lnTo>
                <a:lnTo>
                  <a:pt x="2517" y="864"/>
                </a:lnTo>
                <a:lnTo>
                  <a:pt x="2518" y="867"/>
                </a:lnTo>
                <a:lnTo>
                  <a:pt x="2516" y="871"/>
                </a:lnTo>
                <a:lnTo>
                  <a:pt x="2512" y="872"/>
                </a:lnTo>
                <a:lnTo>
                  <a:pt x="2502" y="872"/>
                </a:lnTo>
                <a:lnTo>
                  <a:pt x="2512" y="872"/>
                </a:lnTo>
                <a:close/>
                <a:moveTo>
                  <a:pt x="2472" y="1020"/>
                </a:moveTo>
                <a:lnTo>
                  <a:pt x="2471" y="1020"/>
                </a:lnTo>
                <a:lnTo>
                  <a:pt x="2472" y="1020"/>
                </a:lnTo>
                <a:lnTo>
                  <a:pt x="2472" y="1020"/>
                </a:lnTo>
                <a:lnTo>
                  <a:pt x="2472" y="1020"/>
                </a:lnTo>
                <a:close/>
                <a:moveTo>
                  <a:pt x="2466" y="1018"/>
                </a:moveTo>
                <a:lnTo>
                  <a:pt x="2466" y="1017"/>
                </a:lnTo>
                <a:lnTo>
                  <a:pt x="2465" y="1015"/>
                </a:lnTo>
                <a:lnTo>
                  <a:pt x="2463" y="1021"/>
                </a:lnTo>
                <a:lnTo>
                  <a:pt x="2454" y="1024"/>
                </a:lnTo>
                <a:lnTo>
                  <a:pt x="2443" y="1026"/>
                </a:lnTo>
                <a:lnTo>
                  <a:pt x="2433" y="1028"/>
                </a:lnTo>
                <a:lnTo>
                  <a:pt x="2411" y="1030"/>
                </a:lnTo>
                <a:lnTo>
                  <a:pt x="2391" y="1031"/>
                </a:lnTo>
                <a:lnTo>
                  <a:pt x="2345" y="1036"/>
                </a:lnTo>
                <a:lnTo>
                  <a:pt x="2300" y="1042"/>
                </a:lnTo>
                <a:lnTo>
                  <a:pt x="2337" y="1032"/>
                </a:lnTo>
                <a:lnTo>
                  <a:pt x="2376" y="1026"/>
                </a:lnTo>
                <a:lnTo>
                  <a:pt x="2422" y="1022"/>
                </a:lnTo>
                <a:lnTo>
                  <a:pt x="2466" y="1018"/>
                </a:lnTo>
                <a:lnTo>
                  <a:pt x="2451" y="1020"/>
                </a:lnTo>
                <a:lnTo>
                  <a:pt x="2466" y="1018"/>
                </a:lnTo>
                <a:close/>
                <a:moveTo>
                  <a:pt x="2317" y="1045"/>
                </a:moveTo>
                <a:lnTo>
                  <a:pt x="2323" y="1044"/>
                </a:lnTo>
                <a:lnTo>
                  <a:pt x="2323" y="1047"/>
                </a:lnTo>
                <a:lnTo>
                  <a:pt x="2316" y="1049"/>
                </a:lnTo>
                <a:lnTo>
                  <a:pt x="2308" y="1051"/>
                </a:lnTo>
                <a:lnTo>
                  <a:pt x="2291" y="1056"/>
                </a:lnTo>
                <a:lnTo>
                  <a:pt x="2274" y="1061"/>
                </a:lnTo>
                <a:lnTo>
                  <a:pt x="2241" y="1070"/>
                </a:lnTo>
                <a:lnTo>
                  <a:pt x="2208" y="1076"/>
                </a:lnTo>
                <a:lnTo>
                  <a:pt x="2202" y="1078"/>
                </a:lnTo>
                <a:lnTo>
                  <a:pt x="2199" y="1074"/>
                </a:lnTo>
                <a:lnTo>
                  <a:pt x="2204" y="1071"/>
                </a:lnTo>
                <a:lnTo>
                  <a:pt x="2211" y="1069"/>
                </a:lnTo>
                <a:lnTo>
                  <a:pt x="2228" y="1064"/>
                </a:lnTo>
                <a:lnTo>
                  <a:pt x="2244" y="1059"/>
                </a:lnTo>
                <a:lnTo>
                  <a:pt x="2281" y="1051"/>
                </a:lnTo>
                <a:lnTo>
                  <a:pt x="2317" y="1045"/>
                </a:lnTo>
                <a:lnTo>
                  <a:pt x="2315" y="1045"/>
                </a:lnTo>
                <a:lnTo>
                  <a:pt x="2317" y="1045"/>
                </a:lnTo>
                <a:close/>
                <a:moveTo>
                  <a:pt x="1974" y="1046"/>
                </a:moveTo>
                <a:lnTo>
                  <a:pt x="1963" y="1040"/>
                </a:lnTo>
                <a:lnTo>
                  <a:pt x="1953" y="1033"/>
                </a:lnTo>
                <a:lnTo>
                  <a:pt x="1949" y="1030"/>
                </a:lnTo>
                <a:lnTo>
                  <a:pt x="1947" y="1026"/>
                </a:lnTo>
                <a:lnTo>
                  <a:pt x="1947" y="1023"/>
                </a:lnTo>
                <a:lnTo>
                  <a:pt x="1948" y="1022"/>
                </a:lnTo>
                <a:lnTo>
                  <a:pt x="1950" y="1021"/>
                </a:lnTo>
                <a:lnTo>
                  <a:pt x="1953" y="1022"/>
                </a:lnTo>
                <a:lnTo>
                  <a:pt x="1973" y="1036"/>
                </a:lnTo>
                <a:lnTo>
                  <a:pt x="1995" y="1048"/>
                </a:lnTo>
                <a:lnTo>
                  <a:pt x="2020" y="1057"/>
                </a:lnTo>
                <a:lnTo>
                  <a:pt x="2046" y="1064"/>
                </a:lnTo>
                <a:lnTo>
                  <a:pt x="2075" y="1069"/>
                </a:lnTo>
                <a:lnTo>
                  <a:pt x="2104" y="1074"/>
                </a:lnTo>
                <a:lnTo>
                  <a:pt x="2070" y="1072"/>
                </a:lnTo>
                <a:lnTo>
                  <a:pt x="2037" y="1065"/>
                </a:lnTo>
                <a:lnTo>
                  <a:pt x="2005" y="1056"/>
                </a:lnTo>
                <a:lnTo>
                  <a:pt x="1974" y="1046"/>
                </a:lnTo>
                <a:lnTo>
                  <a:pt x="1978" y="1047"/>
                </a:lnTo>
                <a:lnTo>
                  <a:pt x="1974" y="1046"/>
                </a:lnTo>
                <a:close/>
                <a:moveTo>
                  <a:pt x="1994" y="1061"/>
                </a:moveTo>
                <a:lnTo>
                  <a:pt x="1973" y="1056"/>
                </a:lnTo>
                <a:lnTo>
                  <a:pt x="1962" y="1048"/>
                </a:lnTo>
                <a:lnTo>
                  <a:pt x="1978" y="1054"/>
                </a:lnTo>
                <a:lnTo>
                  <a:pt x="1994" y="1061"/>
                </a:lnTo>
                <a:close/>
                <a:moveTo>
                  <a:pt x="1904" y="1040"/>
                </a:moveTo>
                <a:lnTo>
                  <a:pt x="1904" y="1040"/>
                </a:lnTo>
                <a:lnTo>
                  <a:pt x="1904" y="1040"/>
                </a:lnTo>
                <a:lnTo>
                  <a:pt x="1904" y="1040"/>
                </a:lnTo>
                <a:lnTo>
                  <a:pt x="1904" y="1040"/>
                </a:lnTo>
                <a:lnTo>
                  <a:pt x="1904" y="1040"/>
                </a:lnTo>
                <a:lnTo>
                  <a:pt x="1904" y="1040"/>
                </a:lnTo>
                <a:close/>
                <a:moveTo>
                  <a:pt x="1784" y="961"/>
                </a:moveTo>
                <a:lnTo>
                  <a:pt x="1779" y="962"/>
                </a:lnTo>
                <a:lnTo>
                  <a:pt x="1771" y="961"/>
                </a:lnTo>
                <a:lnTo>
                  <a:pt x="1759" y="959"/>
                </a:lnTo>
                <a:lnTo>
                  <a:pt x="1748" y="958"/>
                </a:lnTo>
                <a:lnTo>
                  <a:pt x="1762" y="957"/>
                </a:lnTo>
                <a:lnTo>
                  <a:pt x="1775" y="956"/>
                </a:lnTo>
                <a:lnTo>
                  <a:pt x="1781" y="956"/>
                </a:lnTo>
                <a:lnTo>
                  <a:pt x="1784" y="961"/>
                </a:lnTo>
                <a:lnTo>
                  <a:pt x="1784" y="961"/>
                </a:lnTo>
                <a:lnTo>
                  <a:pt x="1784" y="961"/>
                </a:lnTo>
                <a:close/>
                <a:moveTo>
                  <a:pt x="1709" y="955"/>
                </a:moveTo>
                <a:lnTo>
                  <a:pt x="1693" y="958"/>
                </a:lnTo>
                <a:lnTo>
                  <a:pt x="1677" y="959"/>
                </a:lnTo>
                <a:lnTo>
                  <a:pt x="1738" y="945"/>
                </a:lnTo>
                <a:lnTo>
                  <a:pt x="1797" y="924"/>
                </a:lnTo>
                <a:lnTo>
                  <a:pt x="1854" y="898"/>
                </a:lnTo>
                <a:lnTo>
                  <a:pt x="1910" y="868"/>
                </a:lnTo>
                <a:lnTo>
                  <a:pt x="1903" y="875"/>
                </a:lnTo>
                <a:lnTo>
                  <a:pt x="1892" y="882"/>
                </a:lnTo>
                <a:lnTo>
                  <a:pt x="1881" y="890"/>
                </a:lnTo>
                <a:lnTo>
                  <a:pt x="1870" y="897"/>
                </a:lnTo>
                <a:lnTo>
                  <a:pt x="1845" y="910"/>
                </a:lnTo>
                <a:lnTo>
                  <a:pt x="1817" y="923"/>
                </a:lnTo>
                <a:lnTo>
                  <a:pt x="1764" y="941"/>
                </a:lnTo>
                <a:lnTo>
                  <a:pt x="1709" y="955"/>
                </a:lnTo>
                <a:lnTo>
                  <a:pt x="1724" y="953"/>
                </a:lnTo>
                <a:lnTo>
                  <a:pt x="1709" y="955"/>
                </a:lnTo>
                <a:close/>
                <a:moveTo>
                  <a:pt x="1523" y="966"/>
                </a:moveTo>
                <a:lnTo>
                  <a:pt x="1518" y="965"/>
                </a:lnTo>
                <a:lnTo>
                  <a:pt x="1511" y="965"/>
                </a:lnTo>
                <a:lnTo>
                  <a:pt x="1504" y="964"/>
                </a:lnTo>
                <a:lnTo>
                  <a:pt x="1496" y="964"/>
                </a:lnTo>
                <a:lnTo>
                  <a:pt x="1483" y="963"/>
                </a:lnTo>
                <a:lnTo>
                  <a:pt x="1469" y="961"/>
                </a:lnTo>
                <a:lnTo>
                  <a:pt x="1455" y="958"/>
                </a:lnTo>
                <a:lnTo>
                  <a:pt x="1441" y="955"/>
                </a:lnTo>
                <a:lnTo>
                  <a:pt x="1432" y="953"/>
                </a:lnTo>
                <a:lnTo>
                  <a:pt x="1421" y="950"/>
                </a:lnTo>
                <a:lnTo>
                  <a:pt x="1424" y="949"/>
                </a:lnTo>
                <a:lnTo>
                  <a:pt x="1428" y="950"/>
                </a:lnTo>
                <a:lnTo>
                  <a:pt x="1434" y="950"/>
                </a:lnTo>
                <a:lnTo>
                  <a:pt x="1441" y="951"/>
                </a:lnTo>
                <a:lnTo>
                  <a:pt x="1452" y="954"/>
                </a:lnTo>
                <a:lnTo>
                  <a:pt x="1465" y="956"/>
                </a:lnTo>
                <a:lnTo>
                  <a:pt x="1488" y="958"/>
                </a:lnTo>
                <a:lnTo>
                  <a:pt x="1512" y="962"/>
                </a:lnTo>
                <a:lnTo>
                  <a:pt x="1512" y="959"/>
                </a:lnTo>
                <a:lnTo>
                  <a:pt x="1512" y="957"/>
                </a:lnTo>
                <a:lnTo>
                  <a:pt x="1512" y="955"/>
                </a:lnTo>
                <a:lnTo>
                  <a:pt x="1510" y="955"/>
                </a:lnTo>
                <a:lnTo>
                  <a:pt x="1505" y="954"/>
                </a:lnTo>
                <a:lnTo>
                  <a:pt x="1501" y="954"/>
                </a:lnTo>
                <a:lnTo>
                  <a:pt x="1492" y="954"/>
                </a:lnTo>
                <a:lnTo>
                  <a:pt x="1483" y="954"/>
                </a:lnTo>
                <a:lnTo>
                  <a:pt x="1469" y="950"/>
                </a:lnTo>
                <a:lnTo>
                  <a:pt x="1452" y="948"/>
                </a:lnTo>
                <a:lnTo>
                  <a:pt x="1446" y="947"/>
                </a:lnTo>
                <a:lnTo>
                  <a:pt x="1441" y="946"/>
                </a:lnTo>
                <a:lnTo>
                  <a:pt x="1435" y="943"/>
                </a:lnTo>
                <a:lnTo>
                  <a:pt x="1429" y="943"/>
                </a:lnTo>
                <a:lnTo>
                  <a:pt x="1459" y="940"/>
                </a:lnTo>
                <a:lnTo>
                  <a:pt x="1488" y="945"/>
                </a:lnTo>
                <a:lnTo>
                  <a:pt x="1498" y="948"/>
                </a:lnTo>
                <a:lnTo>
                  <a:pt x="1505" y="951"/>
                </a:lnTo>
                <a:lnTo>
                  <a:pt x="1509" y="953"/>
                </a:lnTo>
                <a:lnTo>
                  <a:pt x="1512" y="954"/>
                </a:lnTo>
                <a:lnTo>
                  <a:pt x="1512" y="955"/>
                </a:lnTo>
                <a:lnTo>
                  <a:pt x="1512" y="957"/>
                </a:lnTo>
                <a:lnTo>
                  <a:pt x="1512" y="961"/>
                </a:lnTo>
                <a:lnTo>
                  <a:pt x="1516" y="962"/>
                </a:lnTo>
                <a:lnTo>
                  <a:pt x="1524" y="963"/>
                </a:lnTo>
                <a:lnTo>
                  <a:pt x="1532" y="963"/>
                </a:lnTo>
                <a:lnTo>
                  <a:pt x="1566" y="962"/>
                </a:lnTo>
                <a:lnTo>
                  <a:pt x="1600" y="958"/>
                </a:lnTo>
                <a:lnTo>
                  <a:pt x="1617" y="957"/>
                </a:lnTo>
                <a:lnTo>
                  <a:pt x="1634" y="955"/>
                </a:lnTo>
                <a:lnTo>
                  <a:pt x="1650" y="953"/>
                </a:lnTo>
                <a:lnTo>
                  <a:pt x="1666" y="951"/>
                </a:lnTo>
                <a:lnTo>
                  <a:pt x="1631" y="958"/>
                </a:lnTo>
                <a:lnTo>
                  <a:pt x="1594" y="963"/>
                </a:lnTo>
                <a:lnTo>
                  <a:pt x="1576" y="964"/>
                </a:lnTo>
                <a:lnTo>
                  <a:pt x="1558" y="965"/>
                </a:lnTo>
                <a:lnTo>
                  <a:pt x="1549" y="965"/>
                </a:lnTo>
                <a:lnTo>
                  <a:pt x="1540" y="966"/>
                </a:lnTo>
                <a:lnTo>
                  <a:pt x="1531" y="965"/>
                </a:lnTo>
                <a:lnTo>
                  <a:pt x="1523" y="966"/>
                </a:lnTo>
                <a:close/>
                <a:moveTo>
                  <a:pt x="1483" y="955"/>
                </a:moveTo>
                <a:lnTo>
                  <a:pt x="1483" y="955"/>
                </a:lnTo>
                <a:lnTo>
                  <a:pt x="1483" y="955"/>
                </a:lnTo>
                <a:lnTo>
                  <a:pt x="1483" y="955"/>
                </a:lnTo>
                <a:lnTo>
                  <a:pt x="1483" y="955"/>
                </a:lnTo>
                <a:close/>
                <a:moveTo>
                  <a:pt x="1484" y="956"/>
                </a:moveTo>
                <a:lnTo>
                  <a:pt x="1484" y="956"/>
                </a:lnTo>
                <a:lnTo>
                  <a:pt x="1484" y="956"/>
                </a:lnTo>
                <a:lnTo>
                  <a:pt x="1484" y="956"/>
                </a:lnTo>
                <a:lnTo>
                  <a:pt x="1484" y="956"/>
                </a:lnTo>
                <a:close/>
                <a:moveTo>
                  <a:pt x="1427" y="945"/>
                </a:moveTo>
                <a:lnTo>
                  <a:pt x="1427" y="945"/>
                </a:lnTo>
                <a:lnTo>
                  <a:pt x="1427" y="945"/>
                </a:lnTo>
                <a:lnTo>
                  <a:pt x="1427" y="945"/>
                </a:lnTo>
                <a:lnTo>
                  <a:pt x="1427" y="945"/>
                </a:lnTo>
                <a:close/>
                <a:moveTo>
                  <a:pt x="1524" y="938"/>
                </a:moveTo>
                <a:lnTo>
                  <a:pt x="1560" y="937"/>
                </a:lnTo>
                <a:lnTo>
                  <a:pt x="1595" y="943"/>
                </a:lnTo>
                <a:lnTo>
                  <a:pt x="1560" y="950"/>
                </a:lnTo>
                <a:lnTo>
                  <a:pt x="1524" y="938"/>
                </a:lnTo>
                <a:lnTo>
                  <a:pt x="1538" y="937"/>
                </a:lnTo>
                <a:lnTo>
                  <a:pt x="1524" y="938"/>
                </a:lnTo>
                <a:close/>
                <a:moveTo>
                  <a:pt x="1633" y="937"/>
                </a:moveTo>
                <a:lnTo>
                  <a:pt x="1624" y="934"/>
                </a:lnTo>
                <a:lnTo>
                  <a:pt x="1614" y="933"/>
                </a:lnTo>
                <a:lnTo>
                  <a:pt x="1623" y="932"/>
                </a:lnTo>
                <a:lnTo>
                  <a:pt x="1632" y="933"/>
                </a:lnTo>
                <a:lnTo>
                  <a:pt x="1642" y="933"/>
                </a:lnTo>
                <a:lnTo>
                  <a:pt x="1652" y="934"/>
                </a:lnTo>
                <a:lnTo>
                  <a:pt x="1673" y="935"/>
                </a:lnTo>
                <a:lnTo>
                  <a:pt x="1693" y="937"/>
                </a:lnTo>
                <a:lnTo>
                  <a:pt x="1664" y="939"/>
                </a:lnTo>
                <a:lnTo>
                  <a:pt x="1633" y="937"/>
                </a:lnTo>
                <a:lnTo>
                  <a:pt x="1638" y="937"/>
                </a:lnTo>
                <a:lnTo>
                  <a:pt x="1633" y="937"/>
                </a:lnTo>
                <a:close/>
                <a:moveTo>
                  <a:pt x="1614" y="933"/>
                </a:moveTo>
                <a:lnTo>
                  <a:pt x="1615" y="932"/>
                </a:lnTo>
                <a:lnTo>
                  <a:pt x="1616" y="932"/>
                </a:lnTo>
                <a:lnTo>
                  <a:pt x="1615" y="932"/>
                </a:lnTo>
                <a:lnTo>
                  <a:pt x="1614" y="933"/>
                </a:lnTo>
                <a:lnTo>
                  <a:pt x="1614" y="932"/>
                </a:lnTo>
                <a:lnTo>
                  <a:pt x="1614" y="933"/>
                </a:lnTo>
                <a:close/>
                <a:moveTo>
                  <a:pt x="1811" y="895"/>
                </a:moveTo>
                <a:lnTo>
                  <a:pt x="1788" y="906"/>
                </a:lnTo>
                <a:lnTo>
                  <a:pt x="1764" y="914"/>
                </a:lnTo>
                <a:lnTo>
                  <a:pt x="1743" y="916"/>
                </a:lnTo>
                <a:lnTo>
                  <a:pt x="1725" y="914"/>
                </a:lnTo>
                <a:lnTo>
                  <a:pt x="1732" y="908"/>
                </a:lnTo>
                <a:lnTo>
                  <a:pt x="1742" y="907"/>
                </a:lnTo>
                <a:lnTo>
                  <a:pt x="1756" y="904"/>
                </a:lnTo>
                <a:lnTo>
                  <a:pt x="1771" y="900"/>
                </a:lnTo>
                <a:lnTo>
                  <a:pt x="1783" y="897"/>
                </a:lnTo>
                <a:lnTo>
                  <a:pt x="1797" y="895"/>
                </a:lnTo>
                <a:lnTo>
                  <a:pt x="1803" y="892"/>
                </a:lnTo>
                <a:lnTo>
                  <a:pt x="1809" y="891"/>
                </a:lnTo>
                <a:lnTo>
                  <a:pt x="1812" y="892"/>
                </a:lnTo>
                <a:lnTo>
                  <a:pt x="1811" y="895"/>
                </a:lnTo>
                <a:lnTo>
                  <a:pt x="1807" y="896"/>
                </a:lnTo>
                <a:lnTo>
                  <a:pt x="1811" y="895"/>
                </a:lnTo>
                <a:close/>
                <a:moveTo>
                  <a:pt x="1839" y="887"/>
                </a:moveTo>
                <a:lnTo>
                  <a:pt x="1850" y="882"/>
                </a:lnTo>
                <a:lnTo>
                  <a:pt x="1862" y="881"/>
                </a:lnTo>
                <a:lnTo>
                  <a:pt x="1842" y="895"/>
                </a:lnTo>
                <a:lnTo>
                  <a:pt x="1820" y="906"/>
                </a:lnTo>
                <a:lnTo>
                  <a:pt x="1808" y="910"/>
                </a:lnTo>
                <a:lnTo>
                  <a:pt x="1796" y="915"/>
                </a:lnTo>
                <a:lnTo>
                  <a:pt x="1789" y="917"/>
                </a:lnTo>
                <a:lnTo>
                  <a:pt x="1782" y="921"/>
                </a:lnTo>
                <a:lnTo>
                  <a:pt x="1774" y="923"/>
                </a:lnTo>
                <a:lnTo>
                  <a:pt x="1767" y="924"/>
                </a:lnTo>
                <a:lnTo>
                  <a:pt x="1774" y="921"/>
                </a:lnTo>
                <a:lnTo>
                  <a:pt x="1782" y="917"/>
                </a:lnTo>
                <a:lnTo>
                  <a:pt x="1792" y="912"/>
                </a:lnTo>
                <a:lnTo>
                  <a:pt x="1803" y="907"/>
                </a:lnTo>
                <a:lnTo>
                  <a:pt x="1822" y="897"/>
                </a:lnTo>
                <a:lnTo>
                  <a:pt x="1839" y="887"/>
                </a:lnTo>
                <a:lnTo>
                  <a:pt x="1837" y="888"/>
                </a:lnTo>
                <a:lnTo>
                  <a:pt x="1839" y="887"/>
                </a:lnTo>
                <a:close/>
                <a:moveTo>
                  <a:pt x="1740" y="923"/>
                </a:moveTo>
                <a:lnTo>
                  <a:pt x="1733" y="928"/>
                </a:lnTo>
                <a:lnTo>
                  <a:pt x="1724" y="929"/>
                </a:lnTo>
                <a:lnTo>
                  <a:pt x="1710" y="929"/>
                </a:lnTo>
                <a:lnTo>
                  <a:pt x="1696" y="929"/>
                </a:lnTo>
                <a:lnTo>
                  <a:pt x="1667" y="928"/>
                </a:lnTo>
                <a:lnTo>
                  <a:pt x="1640" y="925"/>
                </a:lnTo>
                <a:lnTo>
                  <a:pt x="1690" y="923"/>
                </a:lnTo>
                <a:lnTo>
                  <a:pt x="1740" y="923"/>
                </a:lnTo>
                <a:lnTo>
                  <a:pt x="1727" y="925"/>
                </a:lnTo>
                <a:lnTo>
                  <a:pt x="1740" y="923"/>
                </a:lnTo>
                <a:close/>
                <a:moveTo>
                  <a:pt x="1900" y="890"/>
                </a:moveTo>
                <a:lnTo>
                  <a:pt x="1891" y="905"/>
                </a:lnTo>
                <a:lnTo>
                  <a:pt x="1869" y="909"/>
                </a:lnTo>
                <a:lnTo>
                  <a:pt x="1884" y="899"/>
                </a:lnTo>
                <a:lnTo>
                  <a:pt x="1900" y="890"/>
                </a:lnTo>
                <a:close/>
                <a:moveTo>
                  <a:pt x="1878" y="917"/>
                </a:moveTo>
                <a:lnTo>
                  <a:pt x="1964" y="908"/>
                </a:lnTo>
                <a:lnTo>
                  <a:pt x="2050" y="895"/>
                </a:lnTo>
                <a:lnTo>
                  <a:pt x="2059" y="893"/>
                </a:lnTo>
                <a:lnTo>
                  <a:pt x="2068" y="891"/>
                </a:lnTo>
                <a:lnTo>
                  <a:pt x="2072" y="892"/>
                </a:lnTo>
                <a:lnTo>
                  <a:pt x="2069" y="895"/>
                </a:lnTo>
                <a:lnTo>
                  <a:pt x="2048" y="898"/>
                </a:lnTo>
                <a:lnTo>
                  <a:pt x="2029" y="901"/>
                </a:lnTo>
                <a:lnTo>
                  <a:pt x="1986" y="909"/>
                </a:lnTo>
                <a:lnTo>
                  <a:pt x="1944" y="915"/>
                </a:lnTo>
                <a:lnTo>
                  <a:pt x="1895" y="920"/>
                </a:lnTo>
                <a:lnTo>
                  <a:pt x="1845" y="923"/>
                </a:lnTo>
                <a:lnTo>
                  <a:pt x="1861" y="920"/>
                </a:lnTo>
                <a:lnTo>
                  <a:pt x="1878" y="917"/>
                </a:lnTo>
                <a:lnTo>
                  <a:pt x="1895" y="916"/>
                </a:lnTo>
                <a:lnTo>
                  <a:pt x="1878" y="917"/>
                </a:lnTo>
                <a:close/>
                <a:moveTo>
                  <a:pt x="1289" y="899"/>
                </a:moveTo>
                <a:lnTo>
                  <a:pt x="1207" y="890"/>
                </a:lnTo>
                <a:lnTo>
                  <a:pt x="1126" y="876"/>
                </a:lnTo>
                <a:lnTo>
                  <a:pt x="1088" y="868"/>
                </a:lnTo>
                <a:lnTo>
                  <a:pt x="1050" y="860"/>
                </a:lnTo>
                <a:lnTo>
                  <a:pt x="1032" y="856"/>
                </a:lnTo>
                <a:lnTo>
                  <a:pt x="1014" y="851"/>
                </a:lnTo>
                <a:lnTo>
                  <a:pt x="998" y="848"/>
                </a:lnTo>
                <a:lnTo>
                  <a:pt x="985" y="840"/>
                </a:lnTo>
                <a:lnTo>
                  <a:pt x="1208" y="885"/>
                </a:lnTo>
                <a:lnTo>
                  <a:pt x="1436" y="906"/>
                </a:lnTo>
                <a:lnTo>
                  <a:pt x="1504" y="906"/>
                </a:lnTo>
                <a:lnTo>
                  <a:pt x="1573" y="904"/>
                </a:lnTo>
                <a:lnTo>
                  <a:pt x="1540" y="910"/>
                </a:lnTo>
                <a:lnTo>
                  <a:pt x="1505" y="910"/>
                </a:lnTo>
                <a:lnTo>
                  <a:pt x="1469" y="910"/>
                </a:lnTo>
                <a:lnTo>
                  <a:pt x="1434" y="909"/>
                </a:lnTo>
                <a:lnTo>
                  <a:pt x="1361" y="906"/>
                </a:lnTo>
                <a:lnTo>
                  <a:pt x="1289" y="899"/>
                </a:lnTo>
                <a:lnTo>
                  <a:pt x="1279" y="898"/>
                </a:lnTo>
                <a:lnTo>
                  <a:pt x="1289" y="899"/>
                </a:lnTo>
                <a:close/>
                <a:moveTo>
                  <a:pt x="1395" y="917"/>
                </a:moveTo>
                <a:lnTo>
                  <a:pt x="1204" y="899"/>
                </a:lnTo>
                <a:lnTo>
                  <a:pt x="1053" y="866"/>
                </a:lnTo>
                <a:lnTo>
                  <a:pt x="1220" y="898"/>
                </a:lnTo>
                <a:lnTo>
                  <a:pt x="1395" y="917"/>
                </a:lnTo>
                <a:close/>
                <a:moveTo>
                  <a:pt x="1386" y="896"/>
                </a:moveTo>
                <a:lnTo>
                  <a:pt x="1410" y="893"/>
                </a:lnTo>
                <a:lnTo>
                  <a:pt x="1438" y="893"/>
                </a:lnTo>
                <a:lnTo>
                  <a:pt x="1453" y="893"/>
                </a:lnTo>
                <a:lnTo>
                  <a:pt x="1467" y="895"/>
                </a:lnTo>
                <a:lnTo>
                  <a:pt x="1475" y="895"/>
                </a:lnTo>
                <a:lnTo>
                  <a:pt x="1483" y="895"/>
                </a:lnTo>
                <a:lnTo>
                  <a:pt x="1491" y="896"/>
                </a:lnTo>
                <a:lnTo>
                  <a:pt x="1498" y="897"/>
                </a:lnTo>
                <a:lnTo>
                  <a:pt x="1438" y="898"/>
                </a:lnTo>
                <a:lnTo>
                  <a:pt x="1386" y="896"/>
                </a:lnTo>
                <a:lnTo>
                  <a:pt x="1386" y="896"/>
                </a:lnTo>
                <a:lnTo>
                  <a:pt x="1386" y="896"/>
                </a:lnTo>
                <a:close/>
                <a:moveTo>
                  <a:pt x="1519" y="890"/>
                </a:moveTo>
                <a:lnTo>
                  <a:pt x="1482" y="885"/>
                </a:lnTo>
                <a:lnTo>
                  <a:pt x="1444" y="883"/>
                </a:lnTo>
                <a:lnTo>
                  <a:pt x="1405" y="885"/>
                </a:lnTo>
                <a:lnTo>
                  <a:pt x="1368" y="888"/>
                </a:lnTo>
                <a:lnTo>
                  <a:pt x="1330" y="889"/>
                </a:lnTo>
                <a:lnTo>
                  <a:pt x="1293" y="883"/>
                </a:lnTo>
                <a:lnTo>
                  <a:pt x="1257" y="871"/>
                </a:lnTo>
                <a:lnTo>
                  <a:pt x="1222" y="858"/>
                </a:lnTo>
                <a:lnTo>
                  <a:pt x="1248" y="862"/>
                </a:lnTo>
                <a:lnTo>
                  <a:pt x="1272" y="870"/>
                </a:lnTo>
                <a:lnTo>
                  <a:pt x="1301" y="878"/>
                </a:lnTo>
                <a:lnTo>
                  <a:pt x="1329" y="882"/>
                </a:lnTo>
                <a:lnTo>
                  <a:pt x="1392" y="881"/>
                </a:lnTo>
                <a:lnTo>
                  <a:pt x="1454" y="878"/>
                </a:lnTo>
                <a:lnTo>
                  <a:pt x="1486" y="880"/>
                </a:lnTo>
                <a:lnTo>
                  <a:pt x="1517" y="882"/>
                </a:lnTo>
                <a:lnTo>
                  <a:pt x="1549" y="884"/>
                </a:lnTo>
                <a:lnTo>
                  <a:pt x="1581" y="885"/>
                </a:lnTo>
                <a:lnTo>
                  <a:pt x="1643" y="882"/>
                </a:lnTo>
                <a:lnTo>
                  <a:pt x="1706" y="875"/>
                </a:lnTo>
                <a:lnTo>
                  <a:pt x="1807" y="852"/>
                </a:lnTo>
                <a:lnTo>
                  <a:pt x="1904" y="816"/>
                </a:lnTo>
                <a:lnTo>
                  <a:pt x="1955" y="789"/>
                </a:lnTo>
                <a:lnTo>
                  <a:pt x="2004" y="760"/>
                </a:lnTo>
                <a:lnTo>
                  <a:pt x="2059" y="733"/>
                </a:lnTo>
                <a:lnTo>
                  <a:pt x="2114" y="708"/>
                </a:lnTo>
                <a:lnTo>
                  <a:pt x="2176" y="683"/>
                </a:lnTo>
                <a:lnTo>
                  <a:pt x="2240" y="664"/>
                </a:lnTo>
                <a:lnTo>
                  <a:pt x="2273" y="657"/>
                </a:lnTo>
                <a:lnTo>
                  <a:pt x="2307" y="651"/>
                </a:lnTo>
                <a:lnTo>
                  <a:pt x="2340" y="646"/>
                </a:lnTo>
                <a:lnTo>
                  <a:pt x="2373" y="643"/>
                </a:lnTo>
                <a:lnTo>
                  <a:pt x="2201" y="687"/>
                </a:lnTo>
                <a:lnTo>
                  <a:pt x="2037" y="757"/>
                </a:lnTo>
                <a:lnTo>
                  <a:pt x="1963" y="796"/>
                </a:lnTo>
                <a:lnTo>
                  <a:pt x="1888" y="830"/>
                </a:lnTo>
                <a:lnTo>
                  <a:pt x="1807" y="858"/>
                </a:lnTo>
                <a:lnTo>
                  <a:pt x="1724" y="881"/>
                </a:lnTo>
                <a:lnTo>
                  <a:pt x="1622" y="897"/>
                </a:lnTo>
                <a:lnTo>
                  <a:pt x="1519" y="890"/>
                </a:lnTo>
                <a:lnTo>
                  <a:pt x="1518" y="890"/>
                </a:lnTo>
                <a:lnTo>
                  <a:pt x="1519" y="890"/>
                </a:lnTo>
                <a:close/>
                <a:moveTo>
                  <a:pt x="1084" y="831"/>
                </a:moveTo>
                <a:lnTo>
                  <a:pt x="1032" y="820"/>
                </a:lnTo>
                <a:lnTo>
                  <a:pt x="979" y="807"/>
                </a:lnTo>
                <a:lnTo>
                  <a:pt x="953" y="800"/>
                </a:lnTo>
                <a:lnTo>
                  <a:pt x="928" y="793"/>
                </a:lnTo>
                <a:lnTo>
                  <a:pt x="906" y="787"/>
                </a:lnTo>
                <a:lnTo>
                  <a:pt x="885" y="774"/>
                </a:lnTo>
                <a:lnTo>
                  <a:pt x="997" y="805"/>
                </a:lnTo>
                <a:lnTo>
                  <a:pt x="1111" y="829"/>
                </a:lnTo>
                <a:lnTo>
                  <a:pt x="1230" y="845"/>
                </a:lnTo>
                <a:lnTo>
                  <a:pt x="1351" y="854"/>
                </a:lnTo>
                <a:lnTo>
                  <a:pt x="1419" y="854"/>
                </a:lnTo>
                <a:lnTo>
                  <a:pt x="1487" y="857"/>
                </a:lnTo>
                <a:lnTo>
                  <a:pt x="1449" y="860"/>
                </a:lnTo>
                <a:lnTo>
                  <a:pt x="1410" y="862"/>
                </a:lnTo>
                <a:lnTo>
                  <a:pt x="1369" y="860"/>
                </a:lnTo>
                <a:lnTo>
                  <a:pt x="1328" y="859"/>
                </a:lnTo>
                <a:lnTo>
                  <a:pt x="1249" y="854"/>
                </a:lnTo>
                <a:lnTo>
                  <a:pt x="1172" y="846"/>
                </a:lnTo>
                <a:lnTo>
                  <a:pt x="1129" y="838"/>
                </a:lnTo>
                <a:lnTo>
                  <a:pt x="1084" y="831"/>
                </a:lnTo>
                <a:lnTo>
                  <a:pt x="1111" y="835"/>
                </a:lnTo>
                <a:lnTo>
                  <a:pt x="1084" y="831"/>
                </a:lnTo>
                <a:close/>
                <a:moveTo>
                  <a:pt x="1163" y="856"/>
                </a:moveTo>
                <a:lnTo>
                  <a:pt x="1104" y="846"/>
                </a:lnTo>
                <a:lnTo>
                  <a:pt x="1043" y="833"/>
                </a:lnTo>
                <a:lnTo>
                  <a:pt x="1015" y="826"/>
                </a:lnTo>
                <a:lnTo>
                  <a:pt x="988" y="820"/>
                </a:lnTo>
                <a:lnTo>
                  <a:pt x="974" y="815"/>
                </a:lnTo>
                <a:lnTo>
                  <a:pt x="960" y="812"/>
                </a:lnTo>
                <a:lnTo>
                  <a:pt x="949" y="808"/>
                </a:lnTo>
                <a:lnTo>
                  <a:pt x="940" y="806"/>
                </a:lnTo>
                <a:lnTo>
                  <a:pt x="951" y="806"/>
                </a:lnTo>
                <a:lnTo>
                  <a:pt x="964" y="809"/>
                </a:lnTo>
                <a:lnTo>
                  <a:pt x="979" y="814"/>
                </a:lnTo>
                <a:lnTo>
                  <a:pt x="993" y="817"/>
                </a:lnTo>
                <a:lnTo>
                  <a:pt x="1025" y="824"/>
                </a:lnTo>
                <a:lnTo>
                  <a:pt x="1056" y="831"/>
                </a:lnTo>
                <a:lnTo>
                  <a:pt x="1088" y="837"/>
                </a:lnTo>
                <a:lnTo>
                  <a:pt x="1119" y="842"/>
                </a:lnTo>
                <a:lnTo>
                  <a:pt x="1133" y="846"/>
                </a:lnTo>
                <a:lnTo>
                  <a:pt x="1149" y="849"/>
                </a:lnTo>
                <a:lnTo>
                  <a:pt x="1158" y="850"/>
                </a:lnTo>
                <a:lnTo>
                  <a:pt x="1163" y="856"/>
                </a:lnTo>
                <a:lnTo>
                  <a:pt x="1134" y="849"/>
                </a:lnTo>
                <a:lnTo>
                  <a:pt x="1163" y="856"/>
                </a:lnTo>
                <a:close/>
                <a:moveTo>
                  <a:pt x="849" y="813"/>
                </a:moveTo>
                <a:lnTo>
                  <a:pt x="844" y="807"/>
                </a:lnTo>
                <a:lnTo>
                  <a:pt x="840" y="799"/>
                </a:lnTo>
                <a:lnTo>
                  <a:pt x="833" y="789"/>
                </a:lnTo>
                <a:lnTo>
                  <a:pt x="824" y="780"/>
                </a:lnTo>
                <a:lnTo>
                  <a:pt x="815" y="772"/>
                </a:lnTo>
                <a:lnTo>
                  <a:pt x="807" y="763"/>
                </a:lnTo>
                <a:lnTo>
                  <a:pt x="803" y="757"/>
                </a:lnTo>
                <a:lnTo>
                  <a:pt x="810" y="754"/>
                </a:lnTo>
                <a:lnTo>
                  <a:pt x="828" y="760"/>
                </a:lnTo>
                <a:lnTo>
                  <a:pt x="842" y="777"/>
                </a:lnTo>
                <a:lnTo>
                  <a:pt x="848" y="788"/>
                </a:lnTo>
                <a:lnTo>
                  <a:pt x="852" y="798"/>
                </a:lnTo>
                <a:lnTo>
                  <a:pt x="852" y="807"/>
                </a:lnTo>
                <a:lnTo>
                  <a:pt x="849" y="813"/>
                </a:lnTo>
                <a:lnTo>
                  <a:pt x="849" y="813"/>
                </a:lnTo>
                <a:lnTo>
                  <a:pt x="849" y="813"/>
                </a:lnTo>
                <a:close/>
                <a:moveTo>
                  <a:pt x="776" y="787"/>
                </a:moveTo>
                <a:lnTo>
                  <a:pt x="776" y="782"/>
                </a:lnTo>
                <a:lnTo>
                  <a:pt x="776" y="779"/>
                </a:lnTo>
                <a:lnTo>
                  <a:pt x="785" y="788"/>
                </a:lnTo>
                <a:lnTo>
                  <a:pt x="790" y="801"/>
                </a:lnTo>
                <a:lnTo>
                  <a:pt x="788" y="818"/>
                </a:lnTo>
                <a:lnTo>
                  <a:pt x="784" y="834"/>
                </a:lnTo>
                <a:lnTo>
                  <a:pt x="773" y="866"/>
                </a:lnTo>
                <a:lnTo>
                  <a:pt x="752" y="895"/>
                </a:lnTo>
                <a:lnTo>
                  <a:pt x="724" y="913"/>
                </a:lnTo>
                <a:lnTo>
                  <a:pt x="692" y="923"/>
                </a:lnTo>
                <a:lnTo>
                  <a:pt x="675" y="929"/>
                </a:lnTo>
                <a:lnTo>
                  <a:pt x="656" y="934"/>
                </a:lnTo>
                <a:lnTo>
                  <a:pt x="641" y="939"/>
                </a:lnTo>
                <a:lnTo>
                  <a:pt x="627" y="940"/>
                </a:lnTo>
                <a:lnTo>
                  <a:pt x="641" y="934"/>
                </a:lnTo>
                <a:lnTo>
                  <a:pt x="655" y="930"/>
                </a:lnTo>
                <a:lnTo>
                  <a:pt x="672" y="925"/>
                </a:lnTo>
                <a:lnTo>
                  <a:pt x="688" y="918"/>
                </a:lnTo>
                <a:lnTo>
                  <a:pt x="712" y="907"/>
                </a:lnTo>
                <a:lnTo>
                  <a:pt x="734" y="891"/>
                </a:lnTo>
                <a:lnTo>
                  <a:pt x="747" y="873"/>
                </a:lnTo>
                <a:lnTo>
                  <a:pt x="758" y="851"/>
                </a:lnTo>
                <a:lnTo>
                  <a:pt x="763" y="835"/>
                </a:lnTo>
                <a:lnTo>
                  <a:pt x="770" y="821"/>
                </a:lnTo>
                <a:lnTo>
                  <a:pt x="775" y="804"/>
                </a:lnTo>
                <a:lnTo>
                  <a:pt x="776" y="787"/>
                </a:lnTo>
                <a:lnTo>
                  <a:pt x="776" y="788"/>
                </a:lnTo>
                <a:lnTo>
                  <a:pt x="776" y="787"/>
                </a:lnTo>
                <a:close/>
                <a:moveTo>
                  <a:pt x="801" y="832"/>
                </a:moveTo>
                <a:lnTo>
                  <a:pt x="806" y="831"/>
                </a:lnTo>
                <a:lnTo>
                  <a:pt x="808" y="838"/>
                </a:lnTo>
                <a:lnTo>
                  <a:pt x="809" y="845"/>
                </a:lnTo>
                <a:lnTo>
                  <a:pt x="809" y="851"/>
                </a:lnTo>
                <a:lnTo>
                  <a:pt x="806" y="865"/>
                </a:lnTo>
                <a:lnTo>
                  <a:pt x="798" y="878"/>
                </a:lnTo>
                <a:lnTo>
                  <a:pt x="774" y="900"/>
                </a:lnTo>
                <a:lnTo>
                  <a:pt x="745" y="917"/>
                </a:lnTo>
                <a:lnTo>
                  <a:pt x="717" y="929"/>
                </a:lnTo>
                <a:lnTo>
                  <a:pt x="688" y="939"/>
                </a:lnTo>
                <a:lnTo>
                  <a:pt x="664" y="946"/>
                </a:lnTo>
                <a:lnTo>
                  <a:pt x="641" y="948"/>
                </a:lnTo>
                <a:lnTo>
                  <a:pt x="668" y="939"/>
                </a:lnTo>
                <a:lnTo>
                  <a:pt x="696" y="930"/>
                </a:lnTo>
                <a:lnTo>
                  <a:pt x="721" y="922"/>
                </a:lnTo>
                <a:lnTo>
                  <a:pt x="745" y="912"/>
                </a:lnTo>
                <a:lnTo>
                  <a:pt x="762" y="900"/>
                </a:lnTo>
                <a:lnTo>
                  <a:pt x="776" y="884"/>
                </a:lnTo>
                <a:lnTo>
                  <a:pt x="790" y="859"/>
                </a:lnTo>
                <a:lnTo>
                  <a:pt x="801" y="832"/>
                </a:lnTo>
                <a:lnTo>
                  <a:pt x="800" y="835"/>
                </a:lnTo>
                <a:lnTo>
                  <a:pt x="801" y="832"/>
                </a:lnTo>
                <a:close/>
                <a:moveTo>
                  <a:pt x="655" y="878"/>
                </a:moveTo>
                <a:lnTo>
                  <a:pt x="651" y="898"/>
                </a:lnTo>
                <a:lnTo>
                  <a:pt x="636" y="915"/>
                </a:lnTo>
                <a:lnTo>
                  <a:pt x="630" y="922"/>
                </a:lnTo>
                <a:lnTo>
                  <a:pt x="623" y="928"/>
                </a:lnTo>
                <a:lnTo>
                  <a:pt x="620" y="931"/>
                </a:lnTo>
                <a:lnTo>
                  <a:pt x="615" y="932"/>
                </a:lnTo>
                <a:lnTo>
                  <a:pt x="612" y="933"/>
                </a:lnTo>
                <a:lnTo>
                  <a:pt x="610" y="933"/>
                </a:lnTo>
                <a:lnTo>
                  <a:pt x="612" y="931"/>
                </a:lnTo>
                <a:lnTo>
                  <a:pt x="615" y="928"/>
                </a:lnTo>
                <a:lnTo>
                  <a:pt x="620" y="924"/>
                </a:lnTo>
                <a:lnTo>
                  <a:pt x="623" y="921"/>
                </a:lnTo>
                <a:lnTo>
                  <a:pt x="630" y="913"/>
                </a:lnTo>
                <a:lnTo>
                  <a:pt x="635" y="905"/>
                </a:lnTo>
                <a:lnTo>
                  <a:pt x="637" y="897"/>
                </a:lnTo>
                <a:lnTo>
                  <a:pt x="639" y="889"/>
                </a:lnTo>
                <a:lnTo>
                  <a:pt x="646" y="882"/>
                </a:lnTo>
                <a:lnTo>
                  <a:pt x="655" y="878"/>
                </a:lnTo>
                <a:lnTo>
                  <a:pt x="653" y="882"/>
                </a:lnTo>
                <a:lnTo>
                  <a:pt x="655" y="878"/>
                </a:lnTo>
                <a:close/>
                <a:moveTo>
                  <a:pt x="559" y="910"/>
                </a:moveTo>
                <a:lnTo>
                  <a:pt x="554" y="912"/>
                </a:lnTo>
                <a:lnTo>
                  <a:pt x="551" y="912"/>
                </a:lnTo>
                <a:lnTo>
                  <a:pt x="582" y="899"/>
                </a:lnTo>
                <a:lnTo>
                  <a:pt x="612" y="883"/>
                </a:lnTo>
                <a:lnTo>
                  <a:pt x="639" y="866"/>
                </a:lnTo>
                <a:lnTo>
                  <a:pt x="666" y="846"/>
                </a:lnTo>
                <a:lnTo>
                  <a:pt x="663" y="854"/>
                </a:lnTo>
                <a:lnTo>
                  <a:pt x="656" y="860"/>
                </a:lnTo>
                <a:lnTo>
                  <a:pt x="644" y="870"/>
                </a:lnTo>
                <a:lnTo>
                  <a:pt x="630" y="879"/>
                </a:lnTo>
                <a:lnTo>
                  <a:pt x="595" y="897"/>
                </a:lnTo>
                <a:lnTo>
                  <a:pt x="559" y="910"/>
                </a:lnTo>
                <a:lnTo>
                  <a:pt x="576" y="906"/>
                </a:lnTo>
                <a:lnTo>
                  <a:pt x="559" y="910"/>
                </a:lnTo>
                <a:close/>
                <a:moveTo>
                  <a:pt x="746" y="850"/>
                </a:moveTo>
                <a:lnTo>
                  <a:pt x="729" y="878"/>
                </a:lnTo>
                <a:lnTo>
                  <a:pt x="707" y="900"/>
                </a:lnTo>
                <a:lnTo>
                  <a:pt x="676" y="915"/>
                </a:lnTo>
                <a:lnTo>
                  <a:pt x="648" y="921"/>
                </a:lnTo>
                <a:lnTo>
                  <a:pt x="653" y="916"/>
                </a:lnTo>
                <a:lnTo>
                  <a:pt x="660" y="912"/>
                </a:lnTo>
                <a:lnTo>
                  <a:pt x="668" y="907"/>
                </a:lnTo>
                <a:lnTo>
                  <a:pt x="676" y="904"/>
                </a:lnTo>
                <a:lnTo>
                  <a:pt x="689" y="895"/>
                </a:lnTo>
                <a:lnTo>
                  <a:pt x="702" y="884"/>
                </a:lnTo>
                <a:lnTo>
                  <a:pt x="724" y="856"/>
                </a:lnTo>
                <a:lnTo>
                  <a:pt x="736" y="823"/>
                </a:lnTo>
                <a:lnTo>
                  <a:pt x="738" y="806"/>
                </a:lnTo>
                <a:lnTo>
                  <a:pt x="740" y="788"/>
                </a:lnTo>
                <a:lnTo>
                  <a:pt x="737" y="769"/>
                </a:lnTo>
                <a:lnTo>
                  <a:pt x="735" y="750"/>
                </a:lnTo>
                <a:lnTo>
                  <a:pt x="746" y="755"/>
                </a:lnTo>
                <a:lnTo>
                  <a:pt x="755" y="762"/>
                </a:lnTo>
                <a:lnTo>
                  <a:pt x="760" y="773"/>
                </a:lnTo>
                <a:lnTo>
                  <a:pt x="761" y="785"/>
                </a:lnTo>
                <a:lnTo>
                  <a:pt x="758" y="818"/>
                </a:lnTo>
                <a:lnTo>
                  <a:pt x="746" y="850"/>
                </a:lnTo>
                <a:lnTo>
                  <a:pt x="749" y="845"/>
                </a:lnTo>
                <a:lnTo>
                  <a:pt x="746" y="850"/>
                </a:lnTo>
                <a:close/>
                <a:moveTo>
                  <a:pt x="694" y="738"/>
                </a:moveTo>
                <a:lnTo>
                  <a:pt x="689" y="733"/>
                </a:lnTo>
                <a:lnTo>
                  <a:pt x="688" y="726"/>
                </a:lnTo>
                <a:lnTo>
                  <a:pt x="694" y="725"/>
                </a:lnTo>
                <a:lnTo>
                  <a:pt x="700" y="727"/>
                </a:lnTo>
                <a:lnTo>
                  <a:pt x="711" y="741"/>
                </a:lnTo>
                <a:lnTo>
                  <a:pt x="713" y="757"/>
                </a:lnTo>
                <a:lnTo>
                  <a:pt x="710" y="779"/>
                </a:lnTo>
                <a:lnTo>
                  <a:pt x="703" y="799"/>
                </a:lnTo>
                <a:lnTo>
                  <a:pt x="700" y="809"/>
                </a:lnTo>
                <a:lnTo>
                  <a:pt x="695" y="820"/>
                </a:lnTo>
                <a:lnTo>
                  <a:pt x="692" y="826"/>
                </a:lnTo>
                <a:lnTo>
                  <a:pt x="686" y="832"/>
                </a:lnTo>
                <a:lnTo>
                  <a:pt x="688" y="808"/>
                </a:lnTo>
                <a:lnTo>
                  <a:pt x="699" y="785"/>
                </a:lnTo>
                <a:lnTo>
                  <a:pt x="701" y="762"/>
                </a:lnTo>
                <a:lnTo>
                  <a:pt x="694" y="738"/>
                </a:lnTo>
                <a:lnTo>
                  <a:pt x="695" y="742"/>
                </a:lnTo>
                <a:lnTo>
                  <a:pt x="694" y="738"/>
                </a:lnTo>
                <a:close/>
                <a:moveTo>
                  <a:pt x="427" y="897"/>
                </a:moveTo>
                <a:lnTo>
                  <a:pt x="466" y="887"/>
                </a:lnTo>
                <a:lnTo>
                  <a:pt x="504" y="872"/>
                </a:lnTo>
                <a:lnTo>
                  <a:pt x="540" y="854"/>
                </a:lnTo>
                <a:lnTo>
                  <a:pt x="575" y="833"/>
                </a:lnTo>
                <a:lnTo>
                  <a:pt x="637" y="789"/>
                </a:lnTo>
                <a:lnTo>
                  <a:pt x="672" y="725"/>
                </a:lnTo>
                <a:lnTo>
                  <a:pt x="672" y="715"/>
                </a:lnTo>
                <a:lnTo>
                  <a:pt x="672" y="706"/>
                </a:lnTo>
                <a:lnTo>
                  <a:pt x="669" y="698"/>
                </a:lnTo>
                <a:lnTo>
                  <a:pt x="669" y="691"/>
                </a:lnTo>
                <a:lnTo>
                  <a:pt x="675" y="704"/>
                </a:lnTo>
                <a:lnTo>
                  <a:pt x="677" y="721"/>
                </a:lnTo>
                <a:lnTo>
                  <a:pt x="670" y="756"/>
                </a:lnTo>
                <a:lnTo>
                  <a:pt x="651" y="785"/>
                </a:lnTo>
                <a:lnTo>
                  <a:pt x="598" y="831"/>
                </a:lnTo>
                <a:lnTo>
                  <a:pt x="537" y="865"/>
                </a:lnTo>
                <a:lnTo>
                  <a:pt x="453" y="897"/>
                </a:lnTo>
                <a:lnTo>
                  <a:pt x="363" y="910"/>
                </a:lnTo>
                <a:lnTo>
                  <a:pt x="395" y="904"/>
                </a:lnTo>
                <a:lnTo>
                  <a:pt x="427" y="897"/>
                </a:lnTo>
                <a:lnTo>
                  <a:pt x="428" y="897"/>
                </a:lnTo>
                <a:lnTo>
                  <a:pt x="427" y="897"/>
                </a:lnTo>
                <a:close/>
                <a:moveTo>
                  <a:pt x="266" y="910"/>
                </a:moveTo>
                <a:lnTo>
                  <a:pt x="325" y="904"/>
                </a:lnTo>
                <a:lnTo>
                  <a:pt x="384" y="897"/>
                </a:lnTo>
                <a:lnTo>
                  <a:pt x="328" y="908"/>
                </a:lnTo>
                <a:lnTo>
                  <a:pt x="266" y="910"/>
                </a:lnTo>
                <a:close/>
                <a:moveTo>
                  <a:pt x="440" y="278"/>
                </a:moveTo>
                <a:lnTo>
                  <a:pt x="437" y="276"/>
                </a:lnTo>
                <a:lnTo>
                  <a:pt x="438" y="272"/>
                </a:lnTo>
                <a:lnTo>
                  <a:pt x="444" y="272"/>
                </a:lnTo>
                <a:lnTo>
                  <a:pt x="450" y="276"/>
                </a:lnTo>
                <a:lnTo>
                  <a:pt x="460" y="283"/>
                </a:lnTo>
                <a:lnTo>
                  <a:pt x="468" y="292"/>
                </a:lnTo>
                <a:lnTo>
                  <a:pt x="471" y="295"/>
                </a:lnTo>
                <a:lnTo>
                  <a:pt x="473" y="300"/>
                </a:lnTo>
                <a:lnTo>
                  <a:pt x="471" y="302"/>
                </a:lnTo>
                <a:lnTo>
                  <a:pt x="466" y="298"/>
                </a:lnTo>
                <a:lnTo>
                  <a:pt x="453" y="289"/>
                </a:lnTo>
                <a:lnTo>
                  <a:pt x="440" y="278"/>
                </a:lnTo>
                <a:lnTo>
                  <a:pt x="442" y="281"/>
                </a:lnTo>
                <a:lnTo>
                  <a:pt x="440" y="278"/>
                </a:lnTo>
                <a:close/>
                <a:moveTo>
                  <a:pt x="464" y="315"/>
                </a:moveTo>
                <a:lnTo>
                  <a:pt x="458" y="314"/>
                </a:lnTo>
                <a:lnTo>
                  <a:pt x="456" y="308"/>
                </a:lnTo>
                <a:lnTo>
                  <a:pt x="463" y="311"/>
                </a:lnTo>
                <a:lnTo>
                  <a:pt x="464" y="315"/>
                </a:lnTo>
                <a:lnTo>
                  <a:pt x="464" y="315"/>
                </a:lnTo>
                <a:lnTo>
                  <a:pt x="464" y="315"/>
                </a:lnTo>
                <a:close/>
                <a:moveTo>
                  <a:pt x="474" y="302"/>
                </a:moveTo>
                <a:lnTo>
                  <a:pt x="474" y="303"/>
                </a:lnTo>
                <a:lnTo>
                  <a:pt x="473" y="302"/>
                </a:lnTo>
                <a:lnTo>
                  <a:pt x="473" y="302"/>
                </a:lnTo>
                <a:lnTo>
                  <a:pt x="474" y="302"/>
                </a:lnTo>
                <a:close/>
                <a:moveTo>
                  <a:pt x="466" y="264"/>
                </a:moveTo>
                <a:lnTo>
                  <a:pt x="486" y="266"/>
                </a:lnTo>
                <a:lnTo>
                  <a:pt x="505" y="273"/>
                </a:lnTo>
                <a:lnTo>
                  <a:pt x="523" y="281"/>
                </a:lnTo>
                <a:lnTo>
                  <a:pt x="541" y="291"/>
                </a:lnTo>
                <a:lnTo>
                  <a:pt x="555" y="303"/>
                </a:lnTo>
                <a:lnTo>
                  <a:pt x="568" y="318"/>
                </a:lnTo>
                <a:lnTo>
                  <a:pt x="573" y="335"/>
                </a:lnTo>
                <a:lnTo>
                  <a:pt x="578" y="352"/>
                </a:lnTo>
                <a:lnTo>
                  <a:pt x="564" y="343"/>
                </a:lnTo>
                <a:lnTo>
                  <a:pt x="560" y="327"/>
                </a:lnTo>
                <a:lnTo>
                  <a:pt x="552" y="314"/>
                </a:lnTo>
                <a:lnTo>
                  <a:pt x="540" y="301"/>
                </a:lnTo>
                <a:lnTo>
                  <a:pt x="505" y="279"/>
                </a:lnTo>
                <a:lnTo>
                  <a:pt x="466" y="264"/>
                </a:lnTo>
                <a:lnTo>
                  <a:pt x="471" y="265"/>
                </a:lnTo>
                <a:lnTo>
                  <a:pt x="466" y="264"/>
                </a:lnTo>
                <a:close/>
                <a:moveTo>
                  <a:pt x="521" y="250"/>
                </a:moveTo>
                <a:lnTo>
                  <a:pt x="508" y="250"/>
                </a:lnTo>
                <a:lnTo>
                  <a:pt x="497" y="245"/>
                </a:lnTo>
                <a:lnTo>
                  <a:pt x="493" y="240"/>
                </a:lnTo>
                <a:lnTo>
                  <a:pt x="488" y="233"/>
                </a:lnTo>
                <a:lnTo>
                  <a:pt x="486" y="231"/>
                </a:lnTo>
                <a:lnTo>
                  <a:pt x="483" y="227"/>
                </a:lnTo>
                <a:lnTo>
                  <a:pt x="485" y="223"/>
                </a:lnTo>
                <a:lnTo>
                  <a:pt x="486" y="219"/>
                </a:lnTo>
                <a:lnTo>
                  <a:pt x="504" y="234"/>
                </a:lnTo>
                <a:lnTo>
                  <a:pt x="521" y="250"/>
                </a:lnTo>
                <a:lnTo>
                  <a:pt x="510" y="246"/>
                </a:lnTo>
                <a:lnTo>
                  <a:pt x="521" y="250"/>
                </a:lnTo>
                <a:close/>
                <a:moveTo>
                  <a:pt x="520" y="233"/>
                </a:moveTo>
                <a:lnTo>
                  <a:pt x="547" y="244"/>
                </a:lnTo>
                <a:lnTo>
                  <a:pt x="559" y="259"/>
                </a:lnTo>
                <a:lnTo>
                  <a:pt x="536" y="248"/>
                </a:lnTo>
                <a:lnTo>
                  <a:pt x="520" y="233"/>
                </a:lnTo>
                <a:close/>
                <a:moveTo>
                  <a:pt x="513" y="257"/>
                </a:moveTo>
                <a:lnTo>
                  <a:pt x="552" y="266"/>
                </a:lnTo>
                <a:lnTo>
                  <a:pt x="585" y="285"/>
                </a:lnTo>
                <a:lnTo>
                  <a:pt x="593" y="295"/>
                </a:lnTo>
                <a:lnTo>
                  <a:pt x="595" y="307"/>
                </a:lnTo>
                <a:lnTo>
                  <a:pt x="597" y="327"/>
                </a:lnTo>
                <a:lnTo>
                  <a:pt x="590" y="345"/>
                </a:lnTo>
                <a:lnTo>
                  <a:pt x="581" y="308"/>
                </a:lnTo>
                <a:lnTo>
                  <a:pt x="560" y="277"/>
                </a:lnTo>
                <a:lnTo>
                  <a:pt x="541" y="272"/>
                </a:lnTo>
                <a:lnTo>
                  <a:pt x="523" y="267"/>
                </a:lnTo>
                <a:lnTo>
                  <a:pt x="499" y="262"/>
                </a:lnTo>
                <a:lnTo>
                  <a:pt x="477" y="256"/>
                </a:lnTo>
                <a:lnTo>
                  <a:pt x="495" y="256"/>
                </a:lnTo>
                <a:lnTo>
                  <a:pt x="513" y="257"/>
                </a:lnTo>
                <a:lnTo>
                  <a:pt x="524" y="258"/>
                </a:lnTo>
                <a:lnTo>
                  <a:pt x="513" y="257"/>
                </a:lnTo>
                <a:close/>
                <a:moveTo>
                  <a:pt x="585" y="250"/>
                </a:moveTo>
                <a:lnTo>
                  <a:pt x="592" y="252"/>
                </a:lnTo>
                <a:lnTo>
                  <a:pt x="593" y="257"/>
                </a:lnTo>
                <a:lnTo>
                  <a:pt x="587" y="256"/>
                </a:lnTo>
                <a:lnTo>
                  <a:pt x="585" y="250"/>
                </a:lnTo>
                <a:lnTo>
                  <a:pt x="586" y="251"/>
                </a:lnTo>
                <a:lnTo>
                  <a:pt x="585" y="250"/>
                </a:lnTo>
                <a:close/>
                <a:moveTo>
                  <a:pt x="857" y="183"/>
                </a:moveTo>
                <a:lnTo>
                  <a:pt x="857" y="183"/>
                </a:lnTo>
                <a:lnTo>
                  <a:pt x="856" y="183"/>
                </a:lnTo>
                <a:lnTo>
                  <a:pt x="865" y="183"/>
                </a:lnTo>
                <a:lnTo>
                  <a:pt x="875" y="181"/>
                </a:lnTo>
                <a:lnTo>
                  <a:pt x="884" y="181"/>
                </a:lnTo>
                <a:lnTo>
                  <a:pt x="894" y="179"/>
                </a:lnTo>
                <a:lnTo>
                  <a:pt x="915" y="177"/>
                </a:lnTo>
                <a:lnTo>
                  <a:pt x="936" y="178"/>
                </a:lnTo>
                <a:lnTo>
                  <a:pt x="890" y="184"/>
                </a:lnTo>
                <a:lnTo>
                  <a:pt x="844" y="193"/>
                </a:lnTo>
                <a:lnTo>
                  <a:pt x="824" y="199"/>
                </a:lnTo>
                <a:lnTo>
                  <a:pt x="803" y="204"/>
                </a:lnTo>
                <a:lnTo>
                  <a:pt x="793" y="208"/>
                </a:lnTo>
                <a:lnTo>
                  <a:pt x="783" y="210"/>
                </a:lnTo>
                <a:lnTo>
                  <a:pt x="773" y="215"/>
                </a:lnTo>
                <a:lnTo>
                  <a:pt x="762" y="216"/>
                </a:lnTo>
                <a:lnTo>
                  <a:pt x="766" y="214"/>
                </a:lnTo>
                <a:lnTo>
                  <a:pt x="769" y="211"/>
                </a:lnTo>
                <a:lnTo>
                  <a:pt x="774" y="208"/>
                </a:lnTo>
                <a:lnTo>
                  <a:pt x="779" y="206"/>
                </a:lnTo>
                <a:lnTo>
                  <a:pt x="792" y="200"/>
                </a:lnTo>
                <a:lnTo>
                  <a:pt x="804" y="196"/>
                </a:lnTo>
                <a:lnTo>
                  <a:pt x="831" y="189"/>
                </a:lnTo>
                <a:lnTo>
                  <a:pt x="857" y="183"/>
                </a:lnTo>
                <a:lnTo>
                  <a:pt x="851" y="184"/>
                </a:lnTo>
                <a:lnTo>
                  <a:pt x="857" y="183"/>
                </a:lnTo>
                <a:close/>
                <a:moveTo>
                  <a:pt x="850" y="183"/>
                </a:moveTo>
                <a:lnTo>
                  <a:pt x="852" y="183"/>
                </a:lnTo>
                <a:lnTo>
                  <a:pt x="854" y="183"/>
                </a:lnTo>
                <a:lnTo>
                  <a:pt x="852" y="183"/>
                </a:lnTo>
                <a:lnTo>
                  <a:pt x="850" y="183"/>
                </a:lnTo>
                <a:close/>
                <a:moveTo>
                  <a:pt x="762" y="216"/>
                </a:moveTo>
                <a:lnTo>
                  <a:pt x="762" y="217"/>
                </a:lnTo>
                <a:lnTo>
                  <a:pt x="761" y="216"/>
                </a:lnTo>
                <a:lnTo>
                  <a:pt x="762" y="216"/>
                </a:lnTo>
                <a:lnTo>
                  <a:pt x="762" y="216"/>
                </a:lnTo>
                <a:lnTo>
                  <a:pt x="762" y="216"/>
                </a:lnTo>
                <a:lnTo>
                  <a:pt x="762" y="216"/>
                </a:lnTo>
                <a:close/>
                <a:moveTo>
                  <a:pt x="763" y="228"/>
                </a:moveTo>
                <a:lnTo>
                  <a:pt x="856" y="199"/>
                </a:lnTo>
                <a:lnTo>
                  <a:pt x="952" y="186"/>
                </a:lnTo>
                <a:lnTo>
                  <a:pt x="906" y="195"/>
                </a:lnTo>
                <a:lnTo>
                  <a:pt x="859" y="206"/>
                </a:lnTo>
                <a:lnTo>
                  <a:pt x="841" y="211"/>
                </a:lnTo>
                <a:lnTo>
                  <a:pt x="823" y="219"/>
                </a:lnTo>
                <a:lnTo>
                  <a:pt x="803" y="228"/>
                </a:lnTo>
                <a:lnTo>
                  <a:pt x="784" y="235"/>
                </a:lnTo>
                <a:lnTo>
                  <a:pt x="746" y="251"/>
                </a:lnTo>
                <a:lnTo>
                  <a:pt x="712" y="270"/>
                </a:lnTo>
                <a:lnTo>
                  <a:pt x="694" y="282"/>
                </a:lnTo>
                <a:lnTo>
                  <a:pt x="676" y="291"/>
                </a:lnTo>
                <a:lnTo>
                  <a:pt x="656" y="300"/>
                </a:lnTo>
                <a:lnTo>
                  <a:pt x="637" y="307"/>
                </a:lnTo>
                <a:lnTo>
                  <a:pt x="643" y="301"/>
                </a:lnTo>
                <a:lnTo>
                  <a:pt x="650" y="298"/>
                </a:lnTo>
                <a:lnTo>
                  <a:pt x="658" y="293"/>
                </a:lnTo>
                <a:lnTo>
                  <a:pt x="667" y="287"/>
                </a:lnTo>
                <a:lnTo>
                  <a:pt x="683" y="277"/>
                </a:lnTo>
                <a:lnTo>
                  <a:pt x="699" y="265"/>
                </a:lnTo>
                <a:lnTo>
                  <a:pt x="712" y="254"/>
                </a:lnTo>
                <a:lnTo>
                  <a:pt x="727" y="245"/>
                </a:lnTo>
                <a:lnTo>
                  <a:pt x="745" y="235"/>
                </a:lnTo>
                <a:lnTo>
                  <a:pt x="763" y="228"/>
                </a:lnTo>
                <a:lnTo>
                  <a:pt x="769" y="226"/>
                </a:lnTo>
                <a:lnTo>
                  <a:pt x="763" y="228"/>
                </a:lnTo>
                <a:close/>
                <a:moveTo>
                  <a:pt x="1256" y="241"/>
                </a:moveTo>
                <a:lnTo>
                  <a:pt x="1264" y="242"/>
                </a:lnTo>
                <a:lnTo>
                  <a:pt x="1272" y="244"/>
                </a:lnTo>
                <a:lnTo>
                  <a:pt x="1262" y="249"/>
                </a:lnTo>
                <a:lnTo>
                  <a:pt x="1249" y="248"/>
                </a:lnTo>
                <a:lnTo>
                  <a:pt x="1227" y="243"/>
                </a:lnTo>
                <a:lnTo>
                  <a:pt x="1205" y="239"/>
                </a:lnTo>
                <a:lnTo>
                  <a:pt x="1158" y="229"/>
                </a:lnTo>
                <a:lnTo>
                  <a:pt x="1111" y="220"/>
                </a:lnTo>
                <a:lnTo>
                  <a:pt x="1018" y="203"/>
                </a:lnTo>
                <a:lnTo>
                  <a:pt x="924" y="201"/>
                </a:lnTo>
                <a:lnTo>
                  <a:pt x="943" y="196"/>
                </a:lnTo>
                <a:lnTo>
                  <a:pt x="963" y="194"/>
                </a:lnTo>
                <a:lnTo>
                  <a:pt x="982" y="194"/>
                </a:lnTo>
                <a:lnTo>
                  <a:pt x="1002" y="194"/>
                </a:lnTo>
                <a:lnTo>
                  <a:pt x="1045" y="201"/>
                </a:lnTo>
                <a:lnTo>
                  <a:pt x="1086" y="209"/>
                </a:lnTo>
                <a:lnTo>
                  <a:pt x="1171" y="225"/>
                </a:lnTo>
                <a:lnTo>
                  <a:pt x="1256" y="241"/>
                </a:lnTo>
                <a:lnTo>
                  <a:pt x="1231" y="236"/>
                </a:lnTo>
                <a:lnTo>
                  <a:pt x="1256" y="241"/>
                </a:lnTo>
                <a:close/>
                <a:moveTo>
                  <a:pt x="1062" y="196"/>
                </a:moveTo>
                <a:lnTo>
                  <a:pt x="1072" y="195"/>
                </a:lnTo>
                <a:lnTo>
                  <a:pt x="1083" y="199"/>
                </a:lnTo>
                <a:lnTo>
                  <a:pt x="1097" y="202"/>
                </a:lnTo>
                <a:lnTo>
                  <a:pt x="1112" y="204"/>
                </a:lnTo>
                <a:lnTo>
                  <a:pt x="1125" y="208"/>
                </a:lnTo>
                <a:lnTo>
                  <a:pt x="1140" y="210"/>
                </a:lnTo>
                <a:lnTo>
                  <a:pt x="1149" y="212"/>
                </a:lnTo>
                <a:lnTo>
                  <a:pt x="1158" y="215"/>
                </a:lnTo>
                <a:lnTo>
                  <a:pt x="1149" y="216"/>
                </a:lnTo>
                <a:lnTo>
                  <a:pt x="1140" y="214"/>
                </a:lnTo>
                <a:lnTo>
                  <a:pt x="1125" y="210"/>
                </a:lnTo>
                <a:lnTo>
                  <a:pt x="1111" y="208"/>
                </a:lnTo>
                <a:lnTo>
                  <a:pt x="1097" y="204"/>
                </a:lnTo>
                <a:lnTo>
                  <a:pt x="1083" y="202"/>
                </a:lnTo>
                <a:lnTo>
                  <a:pt x="1076" y="200"/>
                </a:lnTo>
                <a:lnTo>
                  <a:pt x="1068" y="199"/>
                </a:lnTo>
                <a:lnTo>
                  <a:pt x="1065" y="199"/>
                </a:lnTo>
                <a:lnTo>
                  <a:pt x="1062" y="196"/>
                </a:lnTo>
                <a:lnTo>
                  <a:pt x="1062" y="196"/>
                </a:lnTo>
                <a:lnTo>
                  <a:pt x="1062" y="196"/>
                </a:lnTo>
                <a:close/>
                <a:moveTo>
                  <a:pt x="1137" y="148"/>
                </a:moveTo>
                <a:lnTo>
                  <a:pt x="1134" y="146"/>
                </a:lnTo>
                <a:lnTo>
                  <a:pt x="1133" y="146"/>
                </a:lnTo>
                <a:lnTo>
                  <a:pt x="1136" y="145"/>
                </a:lnTo>
                <a:lnTo>
                  <a:pt x="1137" y="148"/>
                </a:lnTo>
                <a:lnTo>
                  <a:pt x="1137" y="146"/>
                </a:lnTo>
                <a:lnTo>
                  <a:pt x="1137" y="148"/>
                </a:lnTo>
                <a:close/>
                <a:moveTo>
                  <a:pt x="1138" y="148"/>
                </a:moveTo>
                <a:lnTo>
                  <a:pt x="1138" y="148"/>
                </a:lnTo>
                <a:lnTo>
                  <a:pt x="1137" y="148"/>
                </a:lnTo>
                <a:lnTo>
                  <a:pt x="1138" y="148"/>
                </a:lnTo>
                <a:lnTo>
                  <a:pt x="1138" y="148"/>
                </a:lnTo>
                <a:lnTo>
                  <a:pt x="1138" y="148"/>
                </a:lnTo>
                <a:lnTo>
                  <a:pt x="1138" y="148"/>
                </a:lnTo>
                <a:close/>
                <a:moveTo>
                  <a:pt x="1132" y="144"/>
                </a:moveTo>
                <a:lnTo>
                  <a:pt x="1122" y="142"/>
                </a:lnTo>
                <a:lnTo>
                  <a:pt x="1111" y="136"/>
                </a:lnTo>
                <a:lnTo>
                  <a:pt x="1099" y="132"/>
                </a:lnTo>
                <a:lnTo>
                  <a:pt x="1087" y="126"/>
                </a:lnTo>
                <a:lnTo>
                  <a:pt x="1099" y="127"/>
                </a:lnTo>
                <a:lnTo>
                  <a:pt x="1111" y="132"/>
                </a:lnTo>
                <a:lnTo>
                  <a:pt x="1116" y="135"/>
                </a:lnTo>
                <a:lnTo>
                  <a:pt x="1123" y="137"/>
                </a:lnTo>
                <a:lnTo>
                  <a:pt x="1129" y="142"/>
                </a:lnTo>
                <a:lnTo>
                  <a:pt x="1132" y="144"/>
                </a:lnTo>
                <a:lnTo>
                  <a:pt x="1132" y="144"/>
                </a:lnTo>
                <a:lnTo>
                  <a:pt x="1132" y="144"/>
                </a:lnTo>
                <a:close/>
                <a:moveTo>
                  <a:pt x="1117" y="152"/>
                </a:moveTo>
                <a:lnTo>
                  <a:pt x="1166" y="166"/>
                </a:lnTo>
                <a:lnTo>
                  <a:pt x="1215" y="182"/>
                </a:lnTo>
                <a:lnTo>
                  <a:pt x="1261" y="195"/>
                </a:lnTo>
                <a:lnTo>
                  <a:pt x="1309" y="203"/>
                </a:lnTo>
                <a:lnTo>
                  <a:pt x="1320" y="206"/>
                </a:lnTo>
                <a:lnTo>
                  <a:pt x="1331" y="207"/>
                </a:lnTo>
                <a:lnTo>
                  <a:pt x="1335" y="207"/>
                </a:lnTo>
                <a:lnTo>
                  <a:pt x="1338" y="209"/>
                </a:lnTo>
                <a:lnTo>
                  <a:pt x="1336" y="211"/>
                </a:lnTo>
                <a:lnTo>
                  <a:pt x="1331" y="211"/>
                </a:lnTo>
                <a:lnTo>
                  <a:pt x="1305" y="211"/>
                </a:lnTo>
                <a:lnTo>
                  <a:pt x="1279" y="210"/>
                </a:lnTo>
                <a:lnTo>
                  <a:pt x="1235" y="201"/>
                </a:lnTo>
                <a:lnTo>
                  <a:pt x="1193" y="186"/>
                </a:lnTo>
                <a:lnTo>
                  <a:pt x="1166" y="175"/>
                </a:lnTo>
                <a:lnTo>
                  <a:pt x="1139" y="163"/>
                </a:lnTo>
                <a:lnTo>
                  <a:pt x="1115" y="156"/>
                </a:lnTo>
                <a:lnTo>
                  <a:pt x="1090" y="149"/>
                </a:lnTo>
                <a:lnTo>
                  <a:pt x="1104" y="150"/>
                </a:lnTo>
                <a:lnTo>
                  <a:pt x="1117" y="152"/>
                </a:lnTo>
                <a:lnTo>
                  <a:pt x="1129" y="156"/>
                </a:lnTo>
                <a:lnTo>
                  <a:pt x="1117" y="152"/>
                </a:lnTo>
                <a:close/>
                <a:moveTo>
                  <a:pt x="1378" y="187"/>
                </a:moveTo>
                <a:lnTo>
                  <a:pt x="1379" y="186"/>
                </a:lnTo>
                <a:lnTo>
                  <a:pt x="1379" y="186"/>
                </a:lnTo>
                <a:lnTo>
                  <a:pt x="1383" y="187"/>
                </a:lnTo>
                <a:lnTo>
                  <a:pt x="1387" y="186"/>
                </a:lnTo>
                <a:lnTo>
                  <a:pt x="1389" y="186"/>
                </a:lnTo>
                <a:lnTo>
                  <a:pt x="1393" y="186"/>
                </a:lnTo>
                <a:lnTo>
                  <a:pt x="1395" y="185"/>
                </a:lnTo>
                <a:lnTo>
                  <a:pt x="1397" y="183"/>
                </a:lnTo>
                <a:lnTo>
                  <a:pt x="1395" y="184"/>
                </a:lnTo>
                <a:lnTo>
                  <a:pt x="1393" y="186"/>
                </a:lnTo>
                <a:lnTo>
                  <a:pt x="1400" y="190"/>
                </a:lnTo>
                <a:lnTo>
                  <a:pt x="1408" y="191"/>
                </a:lnTo>
                <a:lnTo>
                  <a:pt x="1384" y="195"/>
                </a:lnTo>
                <a:lnTo>
                  <a:pt x="1360" y="195"/>
                </a:lnTo>
                <a:lnTo>
                  <a:pt x="1362" y="199"/>
                </a:lnTo>
                <a:lnTo>
                  <a:pt x="1366" y="201"/>
                </a:lnTo>
                <a:lnTo>
                  <a:pt x="1370" y="202"/>
                </a:lnTo>
                <a:lnTo>
                  <a:pt x="1375" y="201"/>
                </a:lnTo>
                <a:lnTo>
                  <a:pt x="1367" y="202"/>
                </a:lnTo>
                <a:lnTo>
                  <a:pt x="1360" y="203"/>
                </a:lnTo>
                <a:lnTo>
                  <a:pt x="1353" y="202"/>
                </a:lnTo>
                <a:lnTo>
                  <a:pt x="1346" y="202"/>
                </a:lnTo>
                <a:lnTo>
                  <a:pt x="1353" y="201"/>
                </a:lnTo>
                <a:lnTo>
                  <a:pt x="1359" y="201"/>
                </a:lnTo>
                <a:lnTo>
                  <a:pt x="1356" y="199"/>
                </a:lnTo>
                <a:lnTo>
                  <a:pt x="1354" y="198"/>
                </a:lnTo>
                <a:lnTo>
                  <a:pt x="1359" y="200"/>
                </a:lnTo>
                <a:lnTo>
                  <a:pt x="1363" y="201"/>
                </a:lnTo>
                <a:lnTo>
                  <a:pt x="1360" y="196"/>
                </a:lnTo>
                <a:lnTo>
                  <a:pt x="1353" y="194"/>
                </a:lnTo>
                <a:lnTo>
                  <a:pt x="1345" y="194"/>
                </a:lnTo>
                <a:lnTo>
                  <a:pt x="1337" y="193"/>
                </a:lnTo>
                <a:lnTo>
                  <a:pt x="1321" y="192"/>
                </a:lnTo>
                <a:lnTo>
                  <a:pt x="1305" y="189"/>
                </a:lnTo>
                <a:lnTo>
                  <a:pt x="1342" y="189"/>
                </a:lnTo>
                <a:lnTo>
                  <a:pt x="1378" y="187"/>
                </a:lnTo>
                <a:lnTo>
                  <a:pt x="1370" y="187"/>
                </a:lnTo>
                <a:lnTo>
                  <a:pt x="1378" y="187"/>
                </a:lnTo>
                <a:close/>
                <a:moveTo>
                  <a:pt x="1352" y="196"/>
                </a:moveTo>
                <a:lnTo>
                  <a:pt x="1351" y="196"/>
                </a:lnTo>
                <a:lnTo>
                  <a:pt x="1351" y="196"/>
                </a:lnTo>
                <a:lnTo>
                  <a:pt x="1351" y="196"/>
                </a:lnTo>
                <a:lnTo>
                  <a:pt x="1352" y="196"/>
                </a:lnTo>
                <a:close/>
                <a:moveTo>
                  <a:pt x="1296" y="178"/>
                </a:moveTo>
                <a:lnTo>
                  <a:pt x="1332" y="177"/>
                </a:lnTo>
                <a:lnTo>
                  <a:pt x="1362" y="181"/>
                </a:lnTo>
                <a:lnTo>
                  <a:pt x="1321" y="182"/>
                </a:lnTo>
                <a:lnTo>
                  <a:pt x="1296" y="178"/>
                </a:lnTo>
                <a:close/>
                <a:moveTo>
                  <a:pt x="1259" y="162"/>
                </a:moveTo>
                <a:lnTo>
                  <a:pt x="1290" y="165"/>
                </a:lnTo>
                <a:lnTo>
                  <a:pt x="1320" y="171"/>
                </a:lnTo>
                <a:lnTo>
                  <a:pt x="1287" y="168"/>
                </a:lnTo>
                <a:lnTo>
                  <a:pt x="1259" y="162"/>
                </a:lnTo>
                <a:close/>
                <a:moveTo>
                  <a:pt x="1276" y="183"/>
                </a:moveTo>
                <a:lnTo>
                  <a:pt x="1279" y="183"/>
                </a:lnTo>
                <a:lnTo>
                  <a:pt x="1282" y="184"/>
                </a:lnTo>
                <a:lnTo>
                  <a:pt x="1274" y="186"/>
                </a:lnTo>
                <a:lnTo>
                  <a:pt x="1268" y="184"/>
                </a:lnTo>
                <a:lnTo>
                  <a:pt x="1257" y="183"/>
                </a:lnTo>
                <a:lnTo>
                  <a:pt x="1246" y="181"/>
                </a:lnTo>
                <a:lnTo>
                  <a:pt x="1229" y="178"/>
                </a:lnTo>
                <a:lnTo>
                  <a:pt x="1211" y="173"/>
                </a:lnTo>
                <a:lnTo>
                  <a:pt x="1196" y="167"/>
                </a:lnTo>
                <a:lnTo>
                  <a:pt x="1181" y="160"/>
                </a:lnTo>
                <a:lnTo>
                  <a:pt x="1167" y="154"/>
                </a:lnTo>
                <a:lnTo>
                  <a:pt x="1155" y="146"/>
                </a:lnTo>
                <a:lnTo>
                  <a:pt x="1153" y="143"/>
                </a:lnTo>
                <a:lnTo>
                  <a:pt x="1159" y="143"/>
                </a:lnTo>
                <a:lnTo>
                  <a:pt x="1167" y="145"/>
                </a:lnTo>
                <a:lnTo>
                  <a:pt x="1175" y="149"/>
                </a:lnTo>
                <a:lnTo>
                  <a:pt x="1190" y="156"/>
                </a:lnTo>
                <a:lnTo>
                  <a:pt x="1205" y="162"/>
                </a:lnTo>
                <a:lnTo>
                  <a:pt x="1240" y="174"/>
                </a:lnTo>
                <a:lnTo>
                  <a:pt x="1276" y="183"/>
                </a:lnTo>
                <a:lnTo>
                  <a:pt x="1263" y="179"/>
                </a:lnTo>
                <a:lnTo>
                  <a:pt x="1276" y="183"/>
                </a:lnTo>
                <a:close/>
                <a:moveTo>
                  <a:pt x="1303" y="228"/>
                </a:moveTo>
                <a:lnTo>
                  <a:pt x="1306" y="228"/>
                </a:lnTo>
                <a:lnTo>
                  <a:pt x="1309" y="229"/>
                </a:lnTo>
                <a:lnTo>
                  <a:pt x="1303" y="233"/>
                </a:lnTo>
                <a:lnTo>
                  <a:pt x="1296" y="234"/>
                </a:lnTo>
                <a:lnTo>
                  <a:pt x="1288" y="236"/>
                </a:lnTo>
                <a:lnTo>
                  <a:pt x="1280" y="240"/>
                </a:lnTo>
                <a:lnTo>
                  <a:pt x="1290" y="233"/>
                </a:lnTo>
                <a:lnTo>
                  <a:pt x="1303" y="228"/>
                </a:lnTo>
                <a:lnTo>
                  <a:pt x="1301" y="229"/>
                </a:lnTo>
                <a:lnTo>
                  <a:pt x="1303" y="228"/>
                </a:lnTo>
                <a:close/>
                <a:moveTo>
                  <a:pt x="1317" y="249"/>
                </a:moveTo>
                <a:lnTo>
                  <a:pt x="1299" y="257"/>
                </a:lnTo>
                <a:lnTo>
                  <a:pt x="1282" y="265"/>
                </a:lnTo>
                <a:lnTo>
                  <a:pt x="1273" y="268"/>
                </a:lnTo>
                <a:lnTo>
                  <a:pt x="1264" y="272"/>
                </a:lnTo>
                <a:lnTo>
                  <a:pt x="1257" y="275"/>
                </a:lnTo>
                <a:lnTo>
                  <a:pt x="1251" y="277"/>
                </a:lnTo>
                <a:lnTo>
                  <a:pt x="1251" y="277"/>
                </a:lnTo>
                <a:lnTo>
                  <a:pt x="1251" y="277"/>
                </a:lnTo>
                <a:lnTo>
                  <a:pt x="1281" y="258"/>
                </a:lnTo>
                <a:lnTo>
                  <a:pt x="1317" y="249"/>
                </a:lnTo>
                <a:lnTo>
                  <a:pt x="1297" y="254"/>
                </a:lnTo>
                <a:lnTo>
                  <a:pt x="1317" y="249"/>
                </a:lnTo>
                <a:close/>
                <a:moveTo>
                  <a:pt x="2031" y="190"/>
                </a:moveTo>
                <a:lnTo>
                  <a:pt x="2071" y="198"/>
                </a:lnTo>
                <a:lnTo>
                  <a:pt x="2110" y="210"/>
                </a:lnTo>
                <a:lnTo>
                  <a:pt x="2092" y="209"/>
                </a:lnTo>
                <a:lnTo>
                  <a:pt x="2071" y="203"/>
                </a:lnTo>
                <a:lnTo>
                  <a:pt x="2048" y="199"/>
                </a:lnTo>
                <a:lnTo>
                  <a:pt x="2024" y="195"/>
                </a:lnTo>
                <a:lnTo>
                  <a:pt x="1974" y="191"/>
                </a:lnTo>
                <a:lnTo>
                  <a:pt x="1924" y="187"/>
                </a:lnTo>
                <a:lnTo>
                  <a:pt x="1826" y="187"/>
                </a:lnTo>
                <a:lnTo>
                  <a:pt x="1729" y="196"/>
                </a:lnTo>
                <a:lnTo>
                  <a:pt x="1680" y="203"/>
                </a:lnTo>
                <a:lnTo>
                  <a:pt x="1631" y="211"/>
                </a:lnTo>
                <a:lnTo>
                  <a:pt x="1619" y="214"/>
                </a:lnTo>
                <a:lnTo>
                  <a:pt x="1608" y="215"/>
                </a:lnTo>
                <a:lnTo>
                  <a:pt x="1601" y="216"/>
                </a:lnTo>
                <a:lnTo>
                  <a:pt x="1595" y="216"/>
                </a:lnTo>
                <a:lnTo>
                  <a:pt x="1590" y="217"/>
                </a:lnTo>
                <a:lnTo>
                  <a:pt x="1584" y="217"/>
                </a:lnTo>
                <a:lnTo>
                  <a:pt x="1584" y="215"/>
                </a:lnTo>
                <a:lnTo>
                  <a:pt x="1590" y="214"/>
                </a:lnTo>
                <a:lnTo>
                  <a:pt x="1602" y="211"/>
                </a:lnTo>
                <a:lnTo>
                  <a:pt x="1615" y="209"/>
                </a:lnTo>
                <a:lnTo>
                  <a:pt x="1713" y="193"/>
                </a:lnTo>
                <a:lnTo>
                  <a:pt x="1809" y="181"/>
                </a:lnTo>
                <a:lnTo>
                  <a:pt x="1921" y="178"/>
                </a:lnTo>
                <a:lnTo>
                  <a:pt x="2031" y="190"/>
                </a:lnTo>
                <a:lnTo>
                  <a:pt x="2014" y="186"/>
                </a:lnTo>
                <a:lnTo>
                  <a:pt x="2031" y="190"/>
                </a:lnTo>
                <a:close/>
                <a:moveTo>
                  <a:pt x="1993" y="179"/>
                </a:moveTo>
                <a:lnTo>
                  <a:pt x="1994" y="179"/>
                </a:lnTo>
                <a:lnTo>
                  <a:pt x="1996" y="179"/>
                </a:lnTo>
                <a:lnTo>
                  <a:pt x="1994" y="179"/>
                </a:lnTo>
                <a:lnTo>
                  <a:pt x="1993" y="179"/>
                </a:lnTo>
                <a:close/>
                <a:moveTo>
                  <a:pt x="2170" y="259"/>
                </a:moveTo>
                <a:lnTo>
                  <a:pt x="2203" y="275"/>
                </a:lnTo>
                <a:lnTo>
                  <a:pt x="2236" y="291"/>
                </a:lnTo>
                <a:lnTo>
                  <a:pt x="2194" y="278"/>
                </a:lnTo>
                <a:lnTo>
                  <a:pt x="2154" y="261"/>
                </a:lnTo>
                <a:lnTo>
                  <a:pt x="2110" y="244"/>
                </a:lnTo>
                <a:lnTo>
                  <a:pt x="2064" y="232"/>
                </a:lnTo>
                <a:lnTo>
                  <a:pt x="2039" y="228"/>
                </a:lnTo>
                <a:lnTo>
                  <a:pt x="2014" y="224"/>
                </a:lnTo>
                <a:lnTo>
                  <a:pt x="1989" y="223"/>
                </a:lnTo>
                <a:lnTo>
                  <a:pt x="1964" y="221"/>
                </a:lnTo>
                <a:lnTo>
                  <a:pt x="1939" y="219"/>
                </a:lnTo>
                <a:lnTo>
                  <a:pt x="1914" y="218"/>
                </a:lnTo>
                <a:lnTo>
                  <a:pt x="1888" y="218"/>
                </a:lnTo>
                <a:lnTo>
                  <a:pt x="1863" y="219"/>
                </a:lnTo>
                <a:lnTo>
                  <a:pt x="1816" y="224"/>
                </a:lnTo>
                <a:lnTo>
                  <a:pt x="1771" y="232"/>
                </a:lnTo>
                <a:lnTo>
                  <a:pt x="1760" y="235"/>
                </a:lnTo>
                <a:lnTo>
                  <a:pt x="1750" y="239"/>
                </a:lnTo>
                <a:lnTo>
                  <a:pt x="1744" y="240"/>
                </a:lnTo>
                <a:lnTo>
                  <a:pt x="1740" y="242"/>
                </a:lnTo>
                <a:lnTo>
                  <a:pt x="1735" y="243"/>
                </a:lnTo>
                <a:lnTo>
                  <a:pt x="1731" y="244"/>
                </a:lnTo>
                <a:lnTo>
                  <a:pt x="1733" y="241"/>
                </a:lnTo>
                <a:lnTo>
                  <a:pt x="1740" y="239"/>
                </a:lnTo>
                <a:lnTo>
                  <a:pt x="1750" y="233"/>
                </a:lnTo>
                <a:lnTo>
                  <a:pt x="1760" y="229"/>
                </a:lnTo>
                <a:lnTo>
                  <a:pt x="1806" y="218"/>
                </a:lnTo>
                <a:lnTo>
                  <a:pt x="1854" y="211"/>
                </a:lnTo>
                <a:lnTo>
                  <a:pt x="1905" y="209"/>
                </a:lnTo>
                <a:lnTo>
                  <a:pt x="1956" y="212"/>
                </a:lnTo>
                <a:lnTo>
                  <a:pt x="2013" y="218"/>
                </a:lnTo>
                <a:lnTo>
                  <a:pt x="2069" y="227"/>
                </a:lnTo>
                <a:lnTo>
                  <a:pt x="2120" y="240"/>
                </a:lnTo>
                <a:lnTo>
                  <a:pt x="2170" y="259"/>
                </a:lnTo>
                <a:lnTo>
                  <a:pt x="2170" y="259"/>
                </a:lnTo>
                <a:lnTo>
                  <a:pt x="2170" y="259"/>
                </a:lnTo>
                <a:close/>
                <a:moveTo>
                  <a:pt x="2127" y="228"/>
                </a:moveTo>
                <a:lnTo>
                  <a:pt x="2136" y="229"/>
                </a:lnTo>
                <a:lnTo>
                  <a:pt x="2146" y="234"/>
                </a:lnTo>
                <a:lnTo>
                  <a:pt x="2156" y="237"/>
                </a:lnTo>
                <a:lnTo>
                  <a:pt x="2166" y="242"/>
                </a:lnTo>
                <a:lnTo>
                  <a:pt x="2154" y="242"/>
                </a:lnTo>
                <a:lnTo>
                  <a:pt x="2144" y="239"/>
                </a:lnTo>
                <a:lnTo>
                  <a:pt x="2133" y="234"/>
                </a:lnTo>
                <a:lnTo>
                  <a:pt x="2127" y="228"/>
                </a:lnTo>
                <a:lnTo>
                  <a:pt x="2127" y="228"/>
                </a:lnTo>
                <a:lnTo>
                  <a:pt x="2127" y="228"/>
                </a:lnTo>
                <a:close/>
                <a:moveTo>
                  <a:pt x="2318" y="339"/>
                </a:moveTo>
                <a:lnTo>
                  <a:pt x="2373" y="344"/>
                </a:lnTo>
                <a:lnTo>
                  <a:pt x="2427" y="349"/>
                </a:lnTo>
                <a:lnTo>
                  <a:pt x="2454" y="349"/>
                </a:lnTo>
                <a:lnTo>
                  <a:pt x="2481" y="349"/>
                </a:lnTo>
                <a:lnTo>
                  <a:pt x="2495" y="349"/>
                </a:lnTo>
                <a:lnTo>
                  <a:pt x="2508" y="349"/>
                </a:lnTo>
                <a:lnTo>
                  <a:pt x="2516" y="350"/>
                </a:lnTo>
                <a:lnTo>
                  <a:pt x="2515" y="352"/>
                </a:lnTo>
                <a:lnTo>
                  <a:pt x="2462" y="356"/>
                </a:lnTo>
                <a:lnTo>
                  <a:pt x="2407" y="353"/>
                </a:lnTo>
                <a:lnTo>
                  <a:pt x="2355" y="348"/>
                </a:lnTo>
                <a:lnTo>
                  <a:pt x="2302" y="340"/>
                </a:lnTo>
                <a:lnTo>
                  <a:pt x="2241" y="331"/>
                </a:lnTo>
                <a:lnTo>
                  <a:pt x="2179" y="323"/>
                </a:lnTo>
                <a:lnTo>
                  <a:pt x="2215" y="323"/>
                </a:lnTo>
                <a:lnTo>
                  <a:pt x="2249" y="326"/>
                </a:lnTo>
                <a:lnTo>
                  <a:pt x="2284" y="332"/>
                </a:lnTo>
                <a:lnTo>
                  <a:pt x="2318" y="339"/>
                </a:lnTo>
                <a:lnTo>
                  <a:pt x="2327" y="340"/>
                </a:lnTo>
                <a:lnTo>
                  <a:pt x="2318" y="339"/>
                </a:lnTo>
                <a:close/>
                <a:moveTo>
                  <a:pt x="2296" y="311"/>
                </a:moveTo>
                <a:lnTo>
                  <a:pt x="2319" y="317"/>
                </a:lnTo>
                <a:lnTo>
                  <a:pt x="2341" y="322"/>
                </a:lnTo>
                <a:lnTo>
                  <a:pt x="2316" y="320"/>
                </a:lnTo>
                <a:lnTo>
                  <a:pt x="2296" y="311"/>
                </a:lnTo>
                <a:close/>
                <a:moveTo>
                  <a:pt x="2345" y="495"/>
                </a:moveTo>
                <a:lnTo>
                  <a:pt x="2331" y="497"/>
                </a:lnTo>
                <a:lnTo>
                  <a:pt x="2316" y="497"/>
                </a:lnTo>
                <a:lnTo>
                  <a:pt x="2419" y="474"/>
                </a:lnTo>
                <a:lnTo>
                  <a:pt x="2518" y="435"/>
                </a:lnTo>
                <a:lnTo>
                  <a:pt x="2512" y="451"/>
                </a:lnTo>
                <a:lnTo>
                  <a:pt x="2495" y="458"/>
                </a:lnTo>
                <a:lnTo>
                  <a:pt x="2472" y="466"/>
                </a:lnTo>
                <a:lnTo>
                  <a:pt x="2449" y="474"/>
                </a:lnTo>
                <a:lnTo>
                  <a:pt x="2398" y="486"/>
                </a:lnTo>
                <a:lnTo>
                  <a:pt x="2345" y="495"/>
                </a:lnTo>
                <a:lnTo>
                  <a:pt x="2366" y="493"/>
                </a:lnTo>
                <a:lnTo>
                  <a:pt x="2345" y="495"/>
                </a:lnTo>
                <a:close/>
                <a:moveTo>
                  <a:pt x="2506" y="467"/>
                </a:moveTo>
                <a:lnTo>
                  <a:pt x="2499" y="472"/>
                </a:lnTo>
                <a:lnTo>
                  <a:pt x="2492" y="476"/>
                </a:lnTo>
                <a:lnTo>
                  <a:pt x="2483" y="481"/>
                </a:lnTo>
                <a:lnTo>
                  <a:pt x="2473" y="484"/>
                </a:lnTo>
                <a:lnTo>
                  <a:pt x="2450" y="491"/>
                </a:lnTo>
                <a:lnTo>
                  <a:pt x="2429" y="497"/>
                </a:lnTo>
                <a:lnTo>
                  <a:pt x="2381" y="503"/>
                </a:lnTo>
                <a:lnTo>
                  <a:pt x="2333" y="506"/>
                </a:lnTo>
                <a:lnTo>
                  <a:pt x="2377" y="499"/>
                </a:lnTo>
                <a:lnTo>
                  <a:pt x="2423" y="490"/>
                </a:lnTo>
                <a:lnTo>
                  <a:pt x="2443" y="484"/>
                </a:lnTo>
                <a:lnTo>
                  <a:pt x="2464" y="478"/>
                </a:lnTo>
                <a:lnTo>
                  <a:pt x="2474" y="476"/>
                </a:lnTo>
                <a:lnTo>
                  <a:pt x="2484" y="473"/>
                </a:lnTo>
                <a:lnTo>
                  <a:pt x="2496" y="469"/>
                </a:lnTo>
                <a:lnTo>
                  <a:pt x="2506" y="467"/>
                </a:lnTo>
                <a:lnTo>
                  <a:pt x="2505" y="467"/>
                </a:lnTo>
                <a:lnTo>
                  <a:pt x="2506" y="467"/>
                </a:lnTo>
                <a:close/>
                <a:moveTo>
                  <a:pt x="2007" y="442"/>
                </a:moveTo>
                <a:lnTo>
                  <a:pt x="2002" y="443"/>
                </a:lnTo>
                <a:lnTo>
                  <a:pt x="1996" y="443"/>
                </a:lnTo>
                <a:lnTo>
                  <a:pt x="2002" y="443"/>
                </a:lnTo>
                <a:lnTo>
                  <a:pt x="2007" y="442"/>
                </a:lnTo>
                <a:lnTo>
                  <a:pt x="1950" y="431"/>
                </a:lnTo>
                <a:lnTo>
                  <a:pt x="1894" y="424"/>
                </a:lnTo>
                <a:lnTo>
                  <a:pt x="1832" y="420"/>
                </a:lnTo>
                <a:lnTo>
                  <a:pt x="1771" y="419"/>
                </a:lnTo>
                <a:lnTo>
                  <a:pt x="1884" y="418"/>
                </a:lnTo>
                <a:lnTo>
                  <a:pt x="1998" y="432"/>
                </a:lnTo>
                <a:lnTo>
                  <a:pt x="2109" y="455"/>
                </a:lnTo>
                <a:lnTo>
                  <a:pt x="2219" y="475"/>
                </a:lnTo>
                <a:lnTo>
                  <a:pt x="2281" y="482"/>
                </a:lnTo>
                <a:lnTo>
                  <a:pt x="2342" y="483"/>
                </a:lnTo>
                <a:lnTo>
                  <a:pt x="2260" y="488"/>
                </a:lnTo>
                <a:lnTo>
                  <a:pt x="2179" y="474"/>
                </a:lnTo>
                <a:lnTo>
                  <a:pt x="2094" y="458"/>
                </a:lnTo>
                <a:lnTo>
                  <a:pt x="2007" y="442"/>
                </a:lnTo>
                <a:lnTo>
                  <a:pt x="2034" y="448"/>
                </a:lnTo>
                <a:lnTo>
                  <a:pt x="2007" y="442"/>
                </a:lnTo>
                <a:close/>
                <a:moveTo>
                  <a:pt x="2205" y="486"/>
                </a:moveTo>
                <a:lnTo>
                  <a:pt x="2196" y="488"/>
                </a:lnTo>
                <a:lnTo>
                  <a:pt x="2186" y="485"/>
                </a:lnTo>
                <a:lnTo>
                  <a:pt x="2171" y="482"/>
                </a:lnTo>
                <a:lnTo>
                  <a:pt x="2158" y="480"/>
                </a:lnTo>
                <a:lnTo>
                  <a:pt x="2144" y="476"/>
                </a:lnTo>
                <a:lnTo>
                  <a:pt x="2131" y="474"/>
                </a:lnTo>
                <a:lnTo>
                  <a:pt x="2120" y="472"/>
                </a:lnTo>
                <a:lnTo>
                  <a:pt x="2109" y="468"/>
                </a:lnTo>
                <a:lnTo>
                  <a:pt x="2117" y="468"/>
                </a:lnTo>
                <a:lnTo>
                  <a:pt x="2127" y="469"/>
                </a:lnTo>
                <a:lnTo>
                  <a:pt x="2139" y="473"/>
                </a:lnTo>
                <a:lnTo>
                  <a:pt x="2153" y="475"/>
                </a:lnTo>
                <a:lnTo>
                  <a:pt x="2167" y="477"/>
                </a:lnTo>
                <a:lnTo>
                  <a:pt x="2180" y="481"/>
                </a:lnTo>
                <a:lnTo>
                  <a:pt x="2187" y="482"/>
                </a:lnTo>
                <a:lnTo>
                  <a:pt x="2193" y="483"/>
                </a:lnTo>
                <a:lnTo>
                  <a:pt x="2200" y="484"/>
                </a:lnTo>
                <a:lnTo>
                  <a:pt x="2205" y="486"/>
                </a:lnTo>
                <a:lnTo>
                  <a:pt x="2204" y="486"/>
                </a:lnTo>
                <a:lnTo>
                  <a:pt x="2205" y="486"/>
                </a:lnTo>
                <a:close/>
                <a:moveTo>
                  <a:pt x="2170" y="569"/>
                </a:moveTo>
                <a:lnTo>
                  <a:pt x="2182" y="573"/>
                </a:lnTo>
                <a:lnTo>
                  <a:pt x="2185" y="577"/>
                </a:lnTo>
                <a:lnTo>
                  <a:pt x="2178" y="577"/>
                </a:lnTo>
                <a:lnTo>
                  <a:pt x="2171" y="575"/>
                </a:lnTo>
                <a:lnTo>
                  <a:pt x="2164" y="574"/>
                </a:lnTo>
                <a:lnTo>
                  <a:pt x="2158" y="573"/>
                </a:lnTo>
                <a:lnTo>
                  <a:pt x="2135" y="564"/>
                </a:lnTo>
                <a:lnTo>
                  <a:pt x="2113" y="551"/>
                </a:lnTo>
                <a:lnTo>
                  <a:pt x="2092" y="538"/>
                </a:lnTo>
                <a:lnTo>
                  <a:pt x="2068" y="526"/>
                </a:lnTo>
                <a:lnTo>
                  <a:pt x="2054" y="522"/>
                </a:lnTo>
                <a:lnTo>
                  <a:pt x="2040" y="518"/>
                </a:lnTo>
                <a:lnTo>
                  <a:pt x="2026" y="515"/>
                </a:lnTo>
                <a:lnTo>
                  <a:pt x="2013" y="511"/>
                </a:lnTo>
                <a:lnTo>
                  <a:pt x="2035" y="513"/>
                </a:lnTo>
                <a:lnTo>
                  <a:pt x="2060" y="518"/>
                </a:lnTo>
                <a:lnTo>
                  <a:pt x="2079" y="524"/>
                </a:lnTo>
                <a:lnTo>
                  <a:pt x="2098" y="532"/>
                </a:lnTo>
                <a:lnTo>
                  <a:pt x="2134" y="552"/>
                </a:lnTo>
                <a:lnTo>
                  <a:pt x="2170" y="569"/>
                </a:lnTo>
                <a:lnTo>
                  <a:pt x="2162" y="567"/>
                </a:lnTo>
                <a:lnTo>
                  <a:pt x="2170" y="569"/>
                </a:lnTo>
                <a:close/>
                <a:moveTo>
                  <a:pt x="2131" y="539"/>
                </a:moveTo>
                <a:lnTo>
                  <a:pt x="2133" y="538"/>
                </a:lnTo>
                <a:lnTo>
                  <a:pt x="2135" y="539"/>
                </a:lnTo>
                <a:lnTo>
                  <a:pt x="2134" y="539"/>
                </a:lnTo>
                <a:lnTo>
                  <a:pt x="2131" y="539"/>
                </a:lnTo>
                <a:lnTo>
                  <a:pt x="2133" y="538"/>
                </a:lnTo>
                <a:lnTo>
                  <a:pt x="2131" y="539"/>
                </a:lnTo>
                <a:close/>
                <a:moveTo>
                  <a:pt x="2286" y="633"/>
                </a:moveTo>
                <a:lnTo>
                  <a:pt x="2221" y="641"/>
                </a:lnTo>
                <a:lnTo>
                  <a:pt x="2158" y="651"/>
                </a:lnTo>
                <a:lnTo>
                  <a:pt x="2100" y="663"/>
                </a:lnTo>
                <a:lnTo>
                  <a:pt x="2042" y="679"/>
                </a:lnTo>
                <a:lnTo>
                  <a:pt x="2017" y="685"/>
                </a:lnTo>
                <a:lnTo>
                  <a:pt x="1990" y="694"/>
                </a:lnTo>
                <a:lnTo>
                  <a:pt x="1962" y="704"/>
                </a:lnTo>
                <a:lnTo>
                  <a:pt x="1932" y="714"/>
                </a:lnTo>
                <a:lnTo>
                  <a:pt x="1871" y="735"/>
                </a:lnTo>
                <a:lnTo>
                  <a:pt x="1808" y="757"/>
                </a:lnTo>
                <a:lnTo>
                  <a:pt x="1774" y="768"/>
                </a:lnTo>
                <a:lnTo>
                  <a:pt x="1741" y="780"/>
                </a:lnTo>
                <a:lnTo>
                  <a:pt x="1724" y="784"/>
                </a:lnTo>
                <a:lnTo>
                  <a:pt x="1708" y="789"/>
                </a:lnTo>
                <a:lnTo>
                  <a:pt x="1694" y="792"/>
                </a:lnTo>
                <a:lnTo>
                  <a:pt x="1682" y="793"/>
                </a:lnTo>
                <a:lnTo>
                  <a:pt x="1690" y="790"/>
                </a:lnTo>
                <a:lnTo>
                  <a:pt x="1699" y="788"/>
                </a:lnTo>
                <a:lnTo>
                  <a:pt x="1708" y="784"/>
                </a:lnTo>
                <a:lnTo>
                  <a:pt x="1718" y="782"/>
                </a:lnTo>
                <a:lnTo>
                  <a:pt x="1735" y="776"/>
                </a:lnTo>
                <a:lnTo>
                  <a:pt x="1752" y="771"/>
                </a:lnTo>
                <a:lnTo>
                  <a:pt x="1785" y="758"/>
                </a:lnTo>
                <a:lnTo>
                  <a:pt x="1820" y="746"/>
                </a:lnTo>
                <a:lnTo>
                  <a:pt x="1856" y="732"/>
                </a:lnTo>
                <a:lnTo>
                  <a:pt x="1892" y="718"/>
                </a:lnTo>
                <a:lnTo>
                  <a:pt x="1929" y="706"/>
                </a:lnTo>
                <a:lnTo>
                  <a:pt x="1965" y="692"/>
                </a:lnTo>
                <a:lnTo>
                  <a:pt x="1965" y="692"/>
                </a:lnTo>
                <a:lnTo>
                  <a:pt x="1968" y="692"/>
                </a:lnTo>
                <a:lnTo>
                  <a:pt x="1973" y="690"/>
                </a:lnTo>
                <a:lnTo>
                  <a:pt x="1979" y="689"/>
                </a:lnTo>
                <a:lnTo>
                  <a:pt x="1989" y="685"/>
                </a:lnTo>
                <a:lnTo>
                  <a:pt x="1999" y="682"/>
                </a:lnTo>
                <a:lnTo>
                  <a:pt x="2019" y="676"/>
                </a:lnTo>
                <a:lnTo>
                  <a:pt x="2038" y="672"/>
                </a:lnTo>
                <a:lnTo>
                  <a:pt x="2073" y="663"/>
                </a:lnTo>
                <a:lnTo>
                  <a:pt x="2110" y="655"/>
                </a:lnTo>
                <a:lnTo>
                  <a:pt x="2174" y="643"/>
                </a:lnTo>
                <a:lnTo>
                  <a:pt x="2237" y="635"/>
                </a:lnTo>
                <a:lnTo>
                  <a:pt x="2261" y="633"/>
                </a:lnTo>
                <a:lnTo>
                  <a:pt x="2286" y="633"/>
                </a:lnTo>
                <a:lnTo>
                  <a:pt x="2266" y="633"/>
                </a:lnTo>
                <a:lnTo>
                  <a:pt x="2286" y="633"/>
                </a:lnTo>
                <a:close/>
                <a:moveTo>
                  <a:pt x="2223" y="631"/>
                </a:moveTo>
                <a:lnTo>
                  <a:pt x="2230" y="630"/>
                </a:lnTo>
                <a:lnTo>
                  <a:pt x="2237" y="630"/>
                </a:lnTo>
                <a:lnTo>
                  <a:pt x="2230" y="631"/>
                </a:lnTo>
                <a:lnTo>
                  <a:pt x="2223" y="631"/>
                </a:lnTo>
                <a:lnTo>
                  <a:pt x="2226" y="631"/>
                </a:lnTo>
                <a:lnTo>
                  <a:pt x="2223" y="631"/>
                </a:lnTo>
                <a:close/>
                <a:moveTo>
                  <a:pt x="2513" y="657"/>
                </a:moveTo>
                <a:lnTo>
                  <a:pt x="2517" y="657"/>
                </a:lnTo>
                <a:lnTo>
                  <a:pt x="2518" y="660"/>
                </a:lnTo>
                <a:lnTo>
                  <a:pt x="2513" y="661"/>
                </a:lnTo>
                <a:lnTo>
                  <a:pt x="2507" y="661"/>
                </a:lnTo>
                <a:lnTo>
                  <a:pt x="2501" y="663"/>
                </a:lnTo>
                <a:lnTo>
                  <a:pt x="2496" y="663"/>
                </a:lnTo>
                <a:lnTo>
                  <a:pt x="2472" y="666"/>
                </a:lnTo>
                <a:lnTo>
                  <a:pt x="2448" y="669"/>
                </a:lnTo>
                <a:lnTo>
                  <a:pt x="2481" y="661"/>
                </a:lnTo>
                <a:lnTo>
                  <a:pt x="2513" y="657"/>
                </a:lnTo>
                <a:lnTo>
                  <a:pt x="2505" y="658"/>
                </a:lnTo>
                <a:lnTo>
                  <a:pt x="2513" y="657"/>
                </a:lnTo>
                <a:close/>
                <a:moveTo>
                  <a:pt x="2495" y="636"/>
                </a:moveTo>
                <a:lnTo>
                  <a:pt x="2501" y="633"/>
                </a:lnTo>
                <a:lnTo>
                  <a:pt x="2509" y="632"/>
                </a:lnTo>
                <a:lnTo>
                  <a:pt x="2515" y="631"/>
                </a:lnTo>
                <a:lnTo>
                  <a:pt x="2518" y="633"/>
                </a:lnTo>
                <a:lnTo>
                  <a:pt x="2507" y="636"/>
                </a:lnTo>
                <a:lnTo>
                  <a:pt x="2495" y="636"/>
                </a:lnTo>
                <a:lnTo>
                  <a:pt x="2499" y="635"/>
                </a:lnTo>
                <a:lnTo>
                  <a:pt x="2495" y="636"/>
                </a:lnTo>
                <a:close/>
                <a:moveTo>
                  <a:pt x="2266" y="701"/>
                </a:moveTo>
                <a:lnTo>
                  <a:pt x="2302" y="688"/>
                </a:lnTo>
                <a:lnTo>
                  <a:pt x="2341" y="679"/>
                </a:lnTo>
                <a:lnTo>
                  <a:pt x="2361" y="675"/>
                </a:lnTo>
                <a:lnTo>
                  <a:pt x="2383" y="673"/>
                </a:lnTo>
                <a:lnTo>
                  <a:pt x="2393" y="671"/>
                </a:lnTo>
                <a:lnTo>
                  <a:pt x="2405" y="669"/>
                </a:lnTo>
                <a:lnTo>
                  <a:pt x="2414" y="668"/>
                </a:lnTo>
                <a:lnTo>
                  <a:pt x="2422" y="668"/>
                </a:lnTo>
                <a:lnTo>
                  <a:pt x="2413" y="672"/>
                </a:lnTo>
                <a:lnTo>
                  <a:pt x="2402" y="674"/>
                </a:lnTo>
                <a:lnTo>
                  <a:pt x="2392" y="676"/>
                </a:lnTo>
                <a:lnTo>
                  <a:pt x="2381" y="679"/>
                </a:lnTo>
                <a:lnTo>
                  <a:pt x="2357" y="684"/>
                </a:lnTo>
                <a:lnTo>
                  <a:pt x="2333" y="690"/>
                </a:lnTo>
                <a:lnTo>
                  <a:pt x="2309" y="696"/>
                </a:lnTo>
                <a:lnTo>
                  <a:pt x="2286" y="701"/>
                </a:lnTo>
                <a:lnTo>
                  <a:pt x="2276" y="705"/>
                </a:lnTo>
                <a:lnTo>
                  <a:pt x="2265" y="707"/>
                </a:lnTo>
                <a:lnTo>
                  <a:pt x="2261" y="706"/>
                </a:lnTo>
                <a:lnTo>
                  <a:pt x="2259" y="704"/>
                </a:lnTo>
                <a:lnTo>
                  <a:pt x="2262" y="702"/>
                </a:lnTo>
                <a:lnTo>
                  <a:pt x="2266" y="701"/>
                </a:lnTo>
                <a:lnTo>
                  <a:pt x="2275" y="697"/>
                </a:lnTo>
                <a:lnTo>
                  <a:pt x="2266" y="701"/>
                </a:lnTo>
                <a:close/>
                <a:moveTo>
                  <a:pt x="2248" y="701"/>
                </a:moveTo>
                <a:lnTo>
                  <a:pt x="2227" y="712"/>
                </a:lnTo>
                <a:lnTo>
                  <a:pt x="2208" y="722"/>
                </a:lnTo>
                <a:lnTo>
                  <a:pt x="2213" y="715"/>
                </a:lnTo>
                <a:lnTo>
                  <a:pt x="2223" y="709"/>
                </a:lnTo>
                <a:lnTo>
                  <a:pt x="2232" y="702"/>
                </a:lnTo>
                <a:lnTo>
                  <a:pt x="2241" y="696"/>
                </a:lnTo>
                <a:lnTo>
                  <a:pt x="2261" y="684"/>
                </a:lnTo>
                <a:lnTo>
                  <a:pt x="2283" y="674"/>
                </a:lnTo>
                <a:lnTo>
                  <a:pt x="2341" y="657"/>
                </a:lnTo>
                <a:lnTo>
                  <a:pt x="2400" y="649"/>
                </a:lnTo>
                <a:lnTo>
                  <a:pt x="2383" y="654"/>
                </a:lnTo>
                <a:lnTo>
                  <a:pt x="2361" y="658"/>
                </a:lnTo>
                <a:lnTo>
                  <a:pt x="2341" y="664"/>
                </a:lnTo>
                <a:lnTo>
                  <a:pt x="2319" y="671"/>
                </a:lnTo>
                <a:lnTo>
                  <a:pt x="2283" y="684"/>
                </a:lnTo>
                <a:lnTo>
                  <a:pt x="2248" y="701"/>
                </a:lnTo>
                <a:lnTo>
                  <a:pt x="2258" y="696"/>
                </a:lnTo>
                <a:lnTo>
                  <a:pt x="2248" y="701"/>
                </a:lnTo>
                <a:close/>
                <a:moveTo>
                  <a:pt x="2381" y="666"/>
                </a:moveTo>
                <a:lnTo>
                  <a:pt x="2401" y="659"/>
                </a:lnTo>
                <a:lnTo>
                  <a:pt x="2422" y="657"/>
                </a:lnTo>
                <a:lnTo>
                  <a:pt x="2434" y="656"/>
                </a:lnTo>
                <a:lnTo>
                  <a:pt x="2446" y="655"/>
                </a:lnTo>
                <a:lnTo>
                  <a:pt x="2456" y="654"/>
                </a:lnTo>
                <a:lnTo>
                  <a:pt x="2465" y="654"/>
                </a:lnTo>
                <a:lnTo>
                  <a:pt x="2462" y="657"/>
                </a:lnTo>
                <a:lnTo>
                  <a:pt x="2454" y="657"/>
                </a:lnTo>
                <a:lnTo>
                  <a:pt x="2441" y="659"/>
                </a:lnTo>
                <a:lnTo>
                  <a:pt x="2427" y="660"/>
                </a:lnTo>
                <a:lnTo>
                  <a:pt x="2405" y="663"/>
                </a:lnTo>
                <a:lnTo>
                  <a:pt x="2381" y="666"/>
                </a:lnTo>
                <a:lnTo>
                  <a:pt x="2396" y="663"/>
                </a:lnTo>
                <a:lnTo>
                  <a:pt x="2381" y="666"/>
                </a:lnTo>
                <a:close/>
                <a:moveTo>
                  <a:pt x="2476" y="632"/>
                </a:moveTo>
                <a:lnTo>
                  <a:pt x="2421" y="639"/>
                </a:lnTo>
                <a:lnTo>
                  <a:pt x="2365" y="640"/>
                </a:lnTo>
                <a:lnTo>
                  <a:pt x="2336" y="641"/>
                </a:lnTo>
                <a:lnTo>
                  <a:pt x="2308" y="643"/>
                </a:lnTo>
                <a:lnTo>
                  <a:pt x="2294" y="644"/>
                </a:lnTo>
                <a:lnTo>
                  <a:pt x="2279" y="647"/>
                </a:lnTo>
                <a:lnTo>
                  <a:pt x="2273" y="648"/>
                </a:lnTo>
                <a:lnTo>
                  <a:pt x="2267" y="649"/>
                </a:lnTo>
                <a:lnTo>
                  <a:pt x="2260" y="651"/>
                </a:lnTo>
                <a:lnTo>
                  <a:pt x="2254" y="651"/>
                </a:lnTo>
                <a:lnTo>
                  <a:pt x="2281" y="641"/>
                </a:lnTo>
                <a:lnTo>
                  <a:pt x="2308" y="635"/>
                </a:lnTo>
                <a:lnTo>
                  <a:pt x="2339" y="632"/>
                </a:lnTo>
                <a:lnTo>
                  <a:pt x="2370" y="632"/>
                </a:lnTo>
                <a:lnTo>
                  <a:pt x="2402" y="631"/>
                </a:lnTo>
                <a:lnTo>
                  <a:pt x="2434" y="630"/>
                </a:lnTo>
                <a:lnTo>
                  <a:pt x="2450" y="629"/>
                </a:lnTo>
                <a:lnTo>
                  <a:pt x="2466" y="627"/>
                </a:lnTo>
                <a:lnTo>
                  <a:pt x="2473" y="626"/>
                </a:lnTo>
                <a:lnTo>
                  <a:pt x="2480" y="627"/>
                </a:lnTo>
                <a:lnTo>
                  <a:pt x="2481" y="630"/>
                </a:lnTo>
                <a:lnTo>
                  <a:pt x="2476" y="632"/>
                </a:lnTo>
                <a:lnTo>
                  <a:pt x="2469" y="633"/>
                </a:lnTo>
                <a:lnTo>
                  <a:pt x="2476" y="632"/>
                </a:lnTo>
                <a:close/>
                <a:moveTo>
                  <a:pt x="1966" y="766"/>
                </a:moveTo>
                <a:lnTo>
                  <a:pt x="1917" y="797"/>
                </a:lnTo>
                <a:lnTo>
                  <a:pt x="1845" y="821"/>
                </a:lnTo>
                <a:lnTo>
                  <a:pt x="1905" y="793"/>
                </a:lnTo>
                <a:lnTo>
                  <a:pt x="1966" y="766"/>
                </a:lnTo>
                <a:close/>
                <a:moveTo>
                  <a:pt x="1707" y="855"/>
                </a:moveTo>
                <a:lnTo>
                  <a:pt x="1633" y="858"/>
                </a:lnTo>
                <a:lnTo>
                  <a:pt x="1560" y="858"/>
                </a:lnTo>
                <a:lnTo>
                  <a:pt x="1493" y="851"/>
                </a:lnTo>
                <a:lnTo>
                  <a:pt x="1427" y="838"/>
                </a:lnTo>
                <a:lnTo>
                  <a:pt x="1364" y="818"/>
                </a:lnTo>
                <a:lnTo>
                  <a:pt x="1303" y="796"/>
                </a:lnTo>
                <a:lnTo>
                  <a:pt x="1245" y="767"/>
                </a:lnTo>
                <a:lnTo>
                  <a:pt x="1194" y="729"/>
                </a:lnTo>
                <a:lnTo>
                  <a:pt x="1173" y="702"/>
                </a:lnTo>
                <a:lnTo>
                  <a:pt x="1158" y="673"/>
                </a:lnTo>
                <a:lnTo>
                  <a:pt x="1154" y="655"/>
                </a:lnTo>
                <a:lnTo>
                  <a:pt x="1154" y="635"/>
                </a:lnTo>
                <a:lnTo>
                  <a:pt x="1157" y="623"/>
                </a:lnTo>
                <a:lnTo>
                  <a:pt x="1166" y="615"/>
                </a:lnTo>
                <a:lnTo>
                  <a:pt x="1167" y="631"/>
                </a:lnTo>
                <a:lnTo>
                  <a:pt x="1166" y="648"/>
                </a:lnTo>
                <a:lnTo>
                  <a:pt x="1167" y="664"/>
                </a:lnTo>
                <a:lnTo>
                  <a:pt x="1172" y="679"/>
                </a:lnTo>
                <a:lnTo>
                  <a:pt x="1188" y="708"/>
                </a:lnTo>
                <a:lnTo>
                  <a:pt x="1214" y="731"/>
                </a:lnTo>
                <a:lnTo>
                  <a:pt x="1247" y="751"/>
                </a:lnTo>
                <a:lnTo>
                  <a:pt x="1281" y="771"/>
                </a:lnTo>
                <a:lnTo>
                  <a:pt x="1314" y="788"/>
                </a:lnTo>
                <a:lnTo>
                  <a:pt x="1348" y="804"/>
                </a:lnTo>
                <a:lnTo>
                  <a:pt x="1420" y="827"/>
                </a:lnTo>
                <a:lnTo>
                  <a:pt x="1494" y="845"/>
                </a:lnTo>
                <a:lnTo>
                  <a:pt x="1573" y="851"/>
                </a:lnTo>
                <a:lnTo>
                  <a:pt x="1652" y="851"/>
                </a:lnTo>
                <a:lnTo>
                  <a:pt x="1697" y="849"/>
                </a:lnTo>
                <a:lnTo>
                  <a:pt x="1741" y="846"/>
                </a:lnTo>
                <a:lnTo>
                  <a:pt x="1764" y="843"/>
                </a:lnTo>
                <a:lnTo>
                  <a:pt x="1787" y="841"/>
                </a:lnTo>
                <a:lnTo>
                  <a:pt x="1808" y="838"/>
                </a:lnTo>
                <a:lnTo>
                  <a:pt x="1830" y="835"/>
                </a:lnTo>
                <a:lnTo>
                  <a:pt x="1815" y="841"/>
                </a:lnTo>
                <a:lnTo>
                  <a:pt x="1800" y="843"/>
                </a:lnTo>
                <a:lnTo>
                  <a:pt x="1785" y="847"/>
                </a:lnTo>
                <a:lnTo>
                  <a:pt x="1771" y="849"/>
                </a:lnTo>
                <a:lnTo>
                  <a:pt x="1739" y="852"/>
                </a:lnTo>
                <a:lnTo>
                  <a:pt x="1707" y="855"/>
                </a:lnTo>
                <a:lnTo>
                  <a:pt x="1714" y="855"/>
                </a:lnTo>
                <a:lnTo>
                  <a:pt x="1707" y="855"/>
                </a:lnTo>
                <a:close/>
                <a:moveTo>
                  <a:pt x="1718" y="864"/>
                </a:moveTo>
                <a:lnTo>
                  <a:pt x="1685" y="870"/>
                </a:lnTo>
                <a:lnTo>
                  <a:pt x="1641" y="873"/>
                </a:lnTo>
                <a:lnTo>
                  <a:pt x="1678" y="866"/>
                </a:lnTo>
                <a:lnTo>
                  <a:pt x="1718" y="864"/>
                </a:lnTo>
                <a:close/>
                <a:moveTo>
                  <a:pt x="1582" y="867"/>
                </a:moveTo>
                <a:lnTo>
                  <a:pt x="1544" y="873"/>
                </a:lnTo>
                <a:lnTo>
                  <a:pt x="1505" y="873"/>
                </a:lnTo>
                <a:lnTo>
                  <a:pt x="1468" y="872"/>
                </a:lnTo>
                <a:lnTo>
                  <a:pt x="1428" y="873"/>
                </a:lnTo>
                <a:lnTo>
                  <a:pt x="1353" y="874"/>
                </a:lnTo>
                <a:lnTo>
                  <a:pt x="1279" y="864"/>
                </a:lnTo>
                <a:lnTo>
                  <a:pt x="1355" y="866"/>
                </a:lnTo>
                <a:lnTo>
                  <a:pt x="1432" y="867"/>
                </a:lnTo>
                <a:lnTo>
                  <a:pt x="1507" y="866"/>
                </a:lnTo>
                <a:lnTo>
                  <a:pt x="1582" y="867"/>
                </a:lnTo>
                <a:lnTo>
                  <a:pt x="1559" y="867"/>
                </a:lnTo>
                <a:lnTo>
                  <a:pt x="1582" y="867"/>
                </a:lnTo>
                <a:close/>
                <a:moveTo>
                  <a:pt x="1388" y="835"/>
                </a:moveTo>
                <a:lnTo>
                  <a:pt x="1378" y="838"/>
                </a:lnTo>
                <a:lnTo>
                  <a:pt x="1367" y="835"/>
                </a:lnTo>
                <a:lnTo>
                  <a:pt x="1377" y="834"/>
                </a:lnTo>
                <a:lnTo>
                  <a:pt x="1388" y="835"/>
                </a:lnTo>
                <a:lnTo>
                  <a:pt x="1388" y="835"/>
                </a:lnTo>
                <a:lnTo>
                  <a:pt x="1388" y="835"/>
                </a:lnTo>
                <a:close/>
                <a:moveTo>
                  <a:pt x="1251" y="817"/>
                </a:moveTo>
                <a:lnTo>
                  <a:pt x="1270" y="821"/>
                </a:lnTo>
                <a:lnTo>
                  <a:pt x="1290" y="825"/>
                </a:lnTo>
                <a:lnTo>
                  <a:pt x="1299" y="827"/>
                </a:lnTo>
                <a:lnTo>
                  <a:pt x="1310" y="829"/>
                </a:lnTo>
                <a:lnTo>
                  <a:pt x="1318" y="830"/>
                </a:lnTo>
                <a:lnTo>
                  <a:pt x="1326" y="833"/>
                </a:lnTo>
                <a:lnTo>
                  <a:pt x="1294" y="833"/>
                </a:lnTo>
                <a:lnTo>
                  <a:pt x="1262" y="827"/>
                </a:lnTo>
                <a:lnTo>
                  <a:pt x="1232" y="818"/>
                </a:lnTo>
                <a:lnTo>
                  <a:pt x="1202" y="809"/>
                </a:lnTo>
                <a:lnTo>
                  <a:pt x="1265" y="812"/>
                </a:lnTo>
                <a:lnTo>
                  <a:pt x="1327" y="824"/>
                </a:lnTo>
                <a:lnTo>
                  <a:pt x="1302" y="821"/>
                </a:lnTo>
                <a:lnTo>
                  <a:pt x="1277" y="815"/>
                </a:lnTo>
                <a:lnTo>
                  <a:pt x="1263" y="814"/>
                </a:lnTo>
                <a:lnTo>
                  <a:pt x="1251" y="813"/>
                </a:lnTo>
                <a:lnTo>
                  <a:pt x="1246" y="813"/>
                </a:lnTo>
                <a:lnTo>
                  <a:pt x="1244" y="815"/>
                </a:lnTo>
                <a:lnTo>
                  <a:pt x="1247" y="817"/>
                </a:lnTo>
                <a:lnTo>
                  <a:pt x="1251" y="817"/>
                </a:lnTo>
                <a:lnTo>
                  <a:pt x="1259" y="818"/>
                </a:lnTo>
                <a:lnTo>
                  <a:pt x="1251" y="817"/>
                </a:lnTo>
                <a:close/>
                <a:moveTo>
                  <a:pt x="853" y="718"/>
                </a:moveTo>
                <a:lnTo>
                  <a:pt x="848" y="717"/>
                </a:lnTo>
                <a:lnTo>
                  <a:pt x="841" y="714"/>
                </a:lnTo>
                <a:lnTo>
                  <a:pt x="837" y="710"/>
                </a:lnTo>
                <a:lnTo>
                  <a:pt x="842" y="710"/>
                </a:lnTo>
                <a:lnTo>
                  <a:pt x="860" y="717"/>
                </a:lnTo>
                <a:lnTo>
                  <a:pt x="877" y="724"/>
                </a:lnTo>
                <a:lnTo>
                  <a:pt x="916" y="738"/>
                </a:lnTo>
                <a:lnTo>
                  <a:pt x="955" y="749"/>
                </a:lnTo>
                <a:lnTo>
                  <a:pt x="1034" y="771"/>
                </a:lnTo>
                <a:lnTo>
                  <a:pt x="1114" y="787"/>
                </a:lnTo>
                <a:lnTo>
                  <a:pt x="1138" y="791"/>
                </a:lnTo>
                <a:lnTo>
                  <a:pt x="1161" y="795"/>
                </a:lnTo>
                <a:lnTo>
                  <a:pt x="1172" y="797"/>
                </a:lnTo>
                <a:lnTo>
                  <a:pt x="1185" y="798"/>
                </a:lnTo>
                <a:lnTo>
                  <a:pt x="1195" y="799"/>
                </a:lnTo>
                <a:lnTo>
                  <a:pt x="1205" y="801"/>
                </a:lnTo>
                <a:lnTo>
                  <a:pt x="1156" y="798"/>
                </a:lnTo>
                <a:lnTo>
                  <a:pt x="1108" y="789"/>
                </a:lnTo>
                <a:lnTo>
                  <a:pt x="1064" y="780"/>
                </a:lnTo>
                <a:lnTo>
                  <a:pt x="1018" y="771"/>
                </a:lnTo>
                <a:lnTo>
                  <a:pt x="935" y="748"/>
                </a:lnTo>
                <a:lnTo>
                  <a:pt x="853" y="718"/>
                </a:lnTo>
                <a:lnTo>
                  <a:pt x="887" y="733"/>
                </a:lnTo>
                <a:lnTo>
                  <a:pt x="853" y="718"/>
                </a:lnTo>
                <a:close/>
                <a:moveTo>
                  <a:pt x="1140" y="816"/>
                </a:moveTo>
                <a:lnTo>
                  <a:pt x="1139" y="816"/>
                </a:lnTo>
                <a:lnTo>
                  <a:pt x="1138" y="816"/>
                </a:lnTo>
                <a:lnTo>
                  <a:pt x="1139" y="816"/>
                </a:lnTo>
                <a:lnTo>
                  <a:pt x="1140" y="816"/>
                </a:lnTo>
                <a:close/>
                <a:moveTo>
                  <a:pt x="1133" y="815"/>
                </a:moveTo>
                <a:lnTo>
                  <a:pt x="1133" y="815"/>
                </a:lnTo>
                <a:lnTo>
                  <a:pt x="1133" y="815"/>
                </a:lnTo>
                <a:lnTo>
                  <a:pt x="1133" y="815"/>
                </a:lnTo>
                <a:lnTo>
                  <a:pt x="1133" y="815"/>
                </a:lnTo>
                <a:close/>
                <a:moveTo>
                  <a:pt x="1108" y="797"/>
                </a:moveTo>
                <a:lnTo>
                  <a:pt x="1042" y="784"/>
                </a:lnTo>
                <a:lnTo>
                  <a:pt x="976" y="768"/>
                </a:lnTo>
                <a:lnTo>
                  <a:pt x="944" y="760"/>
                </a:lnTo>
                <a:lnTo>
                  <a:pt x="914" y="750"/>
                </a:lnTo>
                <a:lnTo>
                  <a:pt x="898" y="744"/>
                </a:lnTo>
                <a:lnTo>
                  <a:pt x="883" y="739"/>
                </a:lnTo>
                <a:lnTo>
                  <a:pt x="875" y="737"/>
                </a:lnTo>
                <a:lnTo>
                  <a:pt x="868" y="734"/>
                </a:lnTo>
                <a:lnTo>
                  <a:pt x="861" y="732"/>
                </a:lnTo>
                <a:lnTo>
                  <a:pt x="856" y="727"/>
                </a:lnTo>
                <a:lnTo>
                  <a:pt x="862" y="730"/>
                </a:lnTo>
                <a:lnTo>
                  <a:pt x="869" y="733"/>
                </a:lnTo>
                <a:lnTo>
                  <a:pt x="878" y="735"/>
                </a:lnTo>
                <a:lnTo>
                  <a:pt x="889" y="739"/>
                </a:lnTo>
                <a:lnTo>
                  <a:pt x="906" y="744"/>
                </a:lnTo>
                <a:lnTo>
                  <a:pt x="924" y="750"/>
                </a:lnTo>
                <a:lnTo>
                  <a:pt x="959" y="760"/>
                </a:lnTo>
                <a:lnTo>
                  <a:pt x="993" y="769"/>
                </a:lnTo>
                <a:lnTo>
                  <a:pt x="1065" y="785"/>
                </a:lnTo>
                <a:lnTo>
                  <a:pt x="1137" y="800"/>
                </a:lnTo>
                <a:lnTo>
                  <a:pt x="1122" y="799"/>
                </a:lnTo>
                <a:lnTo>
                  <a:pt x="1108" y="797"/>
                </a:lnTo>
                <a:lnTo>
                  <a:pt x="1088" y="793"/>
                </a:lnTo>
                <a:lnTo>
                  <a:pt x="1108" y="797"/>
                </a:lnTo>
                <a:close/>
                <a:moveTo>
                  <a:pt x="1128" y="814"/>
                </a:moveTo>
                <a:lnTo>
                  <a:pt x="1128" y="814"/>
                </a:lnTo>
                <a:lnTo>
                  <a:pt x="1128" y="814"/>
                </a:lnTo>
                <a:close/>
                <a:moveTo>
                  <a:pt x="1121" y="813"/>
                </a:moveTo>
                <a:lnTo>
                  <a:pt x="1122" y="814"/>
                </a:lnTo>
                <a:lnTo>
                  <a:pt x="1123" y="814"/>
                </a:lnTo>
                <a:lnTo>
                  <a:pt x="1122" y="813"/>
                </a:lnTo>
                <a:lnTo>
                  <a:pt x="1121" y="813"/>
                </a:lnTo>
                <a:lnTo>
                  <a:pt x="1122" y="813"/>
                </a:lnTo>
                <a:lnTo>
                  <a:pt x="1121" y="813"/>
                </a:lnTo>
                <a:close/>
                <a:moveTo>
                  <a:pt x="1123" y="814"/>
                </a:moveTo>
                <a:lnTo>
                  <a:pt x="1125" y="814"/>
                </a:lnTo>
                <a:lnTo>
                  <a:pt x="1126" y="814"/>
                </a:lnTo>
                <a:lnTo>
                  <a:pt x="1125" y="814"/>
                </a:lnTo>
                <a:lnTo>
                  <a:pt x="1123" y="814"/>
                </a:lnTo>
                <a:close/>
                <a:moveTo>
                  <a:pt x="1101" y="809"/>
                </a:moveTo>
                <a:lnTo>
                  <a:pt x="1096" y="809"/>
                </a:lnTo>
                <a:lnTo>
                  <a:pt x="1090" y="808"/>
                </a:lnTo>
                <a:lnTo>
                  <a:pt x="1083" y="807"/>
                </a:lnTo>
                <a:lnTo>
                  <a:pt x="1075" y="806"/>
                </a:lnTo>
                <a:lnTo>
                  <a:pt x="1063" y="805"/>
                </a:lnTo>
                <a:lnTo>
                  <a:pt x="1054" y="801"/>
                </a:lnTo>
                <a:lnTo>
                  <a:pt x="1064" y="801"/>
                </a:lnTo>
                <a:lnTo>
                  <a:pt x="1074" y="804"/>
                </a:lnTo>
                <a:lnTo>
                  <a:pt x="1088" y="807"/>
                </a:lnTo>
                <a:lnTo>
                  <a:pt x="1101" y="809"/>
                </a:lnTo>
                <a:lnTo>
                  <a:pt x="1100" y="810"/>
                </a:lnTo>
                <a:lnTo>
                  <a:pt x="1101" y="809"/>
                </a:lnTo>
                <a:close/>
                <a:moveTo>
                  <a:pt x="1032" y="797"/>
                </a:moveTo>
                <a:lnTo>
                  <a:pt x="1023" y="797"/>
                </a:lnTo>
                <a:lnTo>
                  <a:pt x="1013" y="793"/>
                </a:lnTo>
                <a:lnTo>
                  <a:pt x="1002" y="791"/>
                </a:lnTo>
                <a:lnTo>
                  <a:pt x="994" y="788"/>
                </a:lnTo>
                <a:lnTo>
                  <a:pt x="1005" y="788"/>
                </a:lnTo>
                <a:lnTo>
                  <a:pt x="1015" y="791"/>
                </a:lnTo>
                <a:lnTo>
                  <a:pt x="1024" y="793"/>
                </a:lnTo>
                <a:lnTo>
                  <a:pt x="1032" y="797"/>
                </a:lnTo>
                <a:lnTo>
                  <a:pt x="1032" y="797"/>
                </a:lnTo>
                <a:lnTo>
                  <a:pt x="1032" y="797"/>
                </a:lnTo>
                <a:close/>
                <a:moveTo>
                  <a:pt x="951" y="776"/>
                </a:moveTo>
                <a:lnTo>
                  <a:pt x="948" y="776"/>
                </a:lnTo>
                <a:lnTo>
                  <a:pt x="944" y="776"/>
                </a:lnTo>
                <a:lnTo>
                  <a:pt x="940" y="774"/>
                </a:lnTo>
                <a:lnTo>
                  <a:pt x="936" y="773"/>
                </a:lnTo>
                <a:lnTo>
                  <a:pt x="944" y="773"/>
                </a:lnTo>
                <a:lnTo>
                  <a:pt x="951" y="776"/>
                </a:lnTo>
                <a:close/>
                <a:moveTo>
                  <a:pt x="883" y="754"/>
                </a:moveTo>
                <a:lnTo>
                  <a:pt x="867" y="752"/>
                </a:lnTo>
                <a:lnTo>
                  <a:pt x="858" y="746"/>
                </a:lnTo>
                <a:lnTo>
                  <a:pt x="870" y="750"/>
                </a:lnTo>
                <a:lnTo>
                  <a:pt x="883" y="754"/>
                </a:lnTo>
                <a:close/>
                <a:moveTo>
                  <a:pt x="1137" y="800"/>
                </a:moveTo>
                <a:lnTo>
                  <a:pt x="1138" y="800"/>
                </a:lnTo>
                <a:lnTo>
                  <a:pt x="1140" y="800"/>
                </a:lnTo>
                <a:lnTo>
                  <a:pt x="1138" y="801"/>
                </a:lnTo>
                <a:lnTo>
                  <a:pt x="1137" y="800"/>
                </a:lnTo>
                <a:lnTo>
                  <a:pt x="1137" y="801"/>
                </a:lnTo>
                <a:lnTo>
                  <a:pt x="1137" y="800"/>
                </a:lnTo>
                <a:close/>
                <a:moveTo>
                  <a:pt x="852" y="760"/>
                </a:moveTo>
                <a:lnTo>
                  <a:pt x="850" y="760"/>
                </a:lnTo>
                <a:lnTo>
                  <a:pt x="850" y="759"/>
                </a:lnTo>
                <a:lnTo>
                  <a:pt x="852" y="759"/>
                </a:lnTo>
                <a:lnTo>
                  <a:pt x="852" y="760"/>
                </a:lnTo>
                <a:lnTo>
                  <a:pt x="851" y="760"/>
                </a:lnTo>
                <a:lnTo>
                  <a:pt x="852" y="760"/>
                </a:lnTo>
                <a:close/>
                <a:moveTo>
                  <a:pt x="661" y="610"/>
                </a:moveTo>
                <a:lnTo>
                  <a:pt x="659" y="606"/>
                </a:lnTo>
                <a:lnTo>
                  <a:pt x="660" y="604"/>
                </a:lnTo>
                <a:lnTo>
                  <a:pt x="666" y="602"/>
                </a:lnTo>
                <a:lnTo>
                  <a:pt x="670" y="605"/>
                </a:lnTo>
                <a:lnTo>
                  <a:pt x="679" y="615"/>
                </a:lnTo>
                <a:lnTo>
                  <a:pt x="683" y="626"/>
                </a:lnTo>
                <a:lnTo>
                  <a:pt x="683" y="640"/>
                </a:lnTo>
                <a:lnTo>
                  <a:pt x="678" y="652"/>
                </a:lnTo>
                <a:lnTo>
                  <a:pt x="669" y="664"/>
                </a:lnTo>
                <a:lnTo>
                  <a:pt x="659" y="675"/>
                </a:lnTo>
                <a:lnTo>
                  <a:pt x="658" y="667"/>
                </a:lnTo>
                <a:lnTo>
                  <a:pt x="660" y="659"/>
                </a:lnTo>
                <a:lnTo>
                  <a:pt x="663" y="651"/>
                </a:lnTo>
                <a:lnTo>
                  <a:pt x="666" y="643"/>
                </a:lnTo>
                <a:lnTo>
                  <a:pt x="666" y="626"/>
                </a:lnTo>
                <a:lnTo>
                  <a:pt x="661" y="610"/>
                </a:lnTo>
                <a:lnTo>
                  <a:pt x="662" y="615"/>
                </a:lnTo>
                <a:lnTo>
                  <a:pt x="661" y="610"/>
                </a:lnTo>
                <a:close/>
                <a:moveTo>
                  <a:pt x="641" y="585"/>
                </a:moveTo>
                <a:lnTo>
                  <a:pt x="637" y="584"/>
                </a:lnTo>
                <a:lnTo>
                  <a:pt x="634" y="583"/>
                </a:lnTo>
                <a:lnTo>
                  <a:pt x="642" y="584"/>
                </a:lnTo>
                <a:lnTo>
                  <a:pt x="648" y="586"/>
                </a:lnTo>
                <a:lnTo>
                  <a:pt x="660" y="589"/>
                </a:lnTo>
                <a:lnTo>
                  <a:pt x="670" y="591"/>
                </a:lnTo>
                <a:lnTo>
                  <a:pt x="680" y="593"/>
                </a:lnTo>
                <a:lnTo>
                  <a:pt x="691" y="597"/>
                </a:lnTo>
                <a:lnTo>
                  <a:pt x="695" y="600"/>
                </a:lnTo>
                <a:lnTo>
                  <a:pt x="697" y="605"/>
                </a:lnTo>
                <a:lnTo>
                  <a:pt x="669" y="596"/>
                </a:lnTo>
                <a:lnTo>
                  <a:pt x="641" y="585"/>
                </a:lnTo>
                <a:lnTo>
                  <a:pt x="646" y="588"/>
                </a:lnTo>
                <a:lnTo>
                  <a:pt x="641" y="585"/>
                </a:lnTo>
                <a:close/>
                <a:moveTo>
                  <a:pt x="596" y="655"/>
                </a:moveTo>
                <a:lnTo>
                  <a:pt x="588" y="613"/>
                </a:lnTo>
                <a:lnTo>
                  <a:pt x="571" y="574"/>
                </a:lnTo>
                <a:lnTo>
                  <a:pt x="597" y="593"/>
                </a:lnTo>
                <a:lnTo>
                  <a:pt x="608" y="624"/>
                </a:lnTo>
                <a:lnTo>
                  <a:pt x="608" y="642"/>
                </a:lnTo>
                <a:lnTo>
                  <a:pt x="606" y="660"/>
                </a:lnTo>
                <a:lnTo>
                  <a:pt x="603" y="679"/>
                </a:lnTo>
                <a:lnTo>
                  <a:pt x="594" y="694"/>
                </a:lnTo>
                <a:lnTo>
                  <a:pt x="596" y="674"/>
                </a:lnTo>
                <a:lnTo>
                  <a:pt x="596" y="655"/>
                </a:lnTo>
                <a:lnTo>
                  <a:pt x="596" y="655"/>
                </a:lnTo>
                <a:lnTo>
                  <a:pt x="596" y="655"/>
                </a:lnTo>
                <a:close/>
                <a:moveTo>
                  <a:pt x="578" y="563"/>
                </a:moveTo>
                <a:lnTo>
                  <a:pt x="569" y="557"/>
                </a:lnTo>
                <a:lnTo>
                  <a:pt x="560" y="551"/>
                </a:lnTo>
                <a:lnTo>
                  <a:pt x="554" y="546"/>
                </a:lnTo>
                <a:lnTo>
                  <a:pt x="549" y="540"/>
                </a:lnTo>
                <a:lnTo>
                  <a:pt x="556" y="540"/>
                </a:lnTo>
                <a:lnTo>
                  <a:pt x="562" y="544"/>
                </a:lnTo>
                <a:lnTo>
                  <a:pt x="571" y="550"/>
                </a:lnTo>
                <a:lnTo>
                  <a:pt x="581" y="556"/>
                </a:lnTo>
                <a:lnTo>
                  <a:pt x="601" y="563"/>
                </a:lnTo>
                <a:lnTo>
                  <a:pt x="617" y="572"/>
                </a:lnTo>
                <a:lnTo>
                  <a:pt x="598" y="571"/>
                </a:lnTo>
                <a:lnTo>
                  <a:pt x="578" y="563"/>
                </a:lnTo>
                <a:lnTo>
                  <a:pt x="577" y="561"/>
                </a:lnTo>
                <a:lnTo>
                  <a:pt x="578" y="563"/>
                </a:lnTo>
                <a:close/>
                <a:moveTo>
                  <a:pt x="515" y="451"/>
                </a:moveTo>
                <a:lnTo>
                  <a:pt x="514" y="451"/>
                </a:lnTo>
                <a:lnTo>
                  <a:pt x="515" y="451"/>
                </a:lnTo>
                <a:close/>
                <a:moveTo>
                  <a:pt x="511" y="434"/>
                </a:moveTo>
                <a:lnTo>
                  <a:pt x="519" y="431"/>
                </a:lnTo>
                <a:lnTo>
                  <a:pt x="529" y="427"/>
                </a:lnTo>
                <a:lnTo>
                  <a:pt x="543" y="423"/>
                </a:lnTo>
                <a:lnTo>
                  <a:pt x="555" y="419"/>
                </a:lnTo>
                <a:lnTo>
                  <a:pt x="581" y="414"/>
                </a:lnTo>
                <a:lnTo>
                  <a:pt x="606" y="408"/>
                </a:lnTo>
                <a:lnTo>
                  <a:pt x="663" y="401"/>
                </a:lnTo>
                <a:lnTo>
                  <a:pt x="720" y="398"/>
                </a:lnTo>
                <a:lnTo>
                  <a:pt x="749" y="400"/>
                </a:lnTo>
                <a:lnTo>
                  <a:pt x="777" y="402"/>
                </a:lnTo>
                <a:lnTo>
                  <a:pt x="803" y="408"/>
                </a:lnTo>
                <a:lnTo>
                  <a:pt x="829" y="415"/>
                </a:lnTo>
                <a:lnTo>
                  <a:pt x="842" y="416"/>
                </a:lnTo>
                <a:lnTo>
                  <a:pt x="853" y="418"/>
                </a:lnTo>
                <a:lnTo>
                  <a:pt x="865" y="420"/>
                </a:lnTo>
                <a:lnTo>
                  <a:pt x="876" y="424"/>
                </a:lnTo>
                <a:lnTo>
                  <a:pt x="901" y="431"/>
                </a:lnTo>
                <a:lnTo>
                  <a:pt x="927" y="438"/>
                </a:lnTo>
                <a:lnTo>
                  <a:pt x="985" y="455"/>
                </a:lnTo>
                <a:lnTo>
                  <a:pt x="1043" y="472"/>
                </a:lnTo>
                <a:lnTo>
                  <a:pt x="1050" y="474"/>
                </a:lnTo>
                <a:lnTo>
                  <a:pt x="1055" y="477"/>
                </a:lnTo>
                <a:lnTo>
                  <a:pt x="1053" y="480"/>
                </a:lnTo>
                <a:lnTo>
                  <a:pt x="1050" y="482"/>
                </a:lnTo>
                <a:lnTo>
                  <a:pt x="1042" y="480"/>
                </a:lnTo>
                <a:lnTo>
                  <a:pt x="1035" y="476"/>
                </a:lnTo>
                <a:lnTo>
                  <a:pt x="1009" y="468"/>
                </a:lnTo>
                <a:lnTo>
                  <a:pt x="983" y="460"/>
                </a:lnTo>
                <a:lnTo>
                  <a:pt x="873" y="431"/>
                </a:lnTo>
                <a:lnTo>
                  <a:pt x="761" y="412"/>
                </a:lnTo>
                <a:lnTo>
                  <a:pt x="696" y="410"/>
                </a:lnTo>
                <a:lnTo>
                  <a:pt x="631" y="414"/>
                </a:lnTo>
                <a:lnTo>
                  <a:pt x="602" y="418"/>
                </a:lnTo>
                <a:lnTo>
                  <a:pt x="571" y="424"/>
                </a:lnTo>
                <a:lnTo>
                  <a:pt x="555" y="427"/>
                </a:lnTo>
                <a:lnTo>
                  <a:pt x="539" y="431"/>
                </a:lnTo>
                <a:lnTo>
                  <a:pt x="532" y="432"/>
                </a:lnTo>
                <a:lnTo>
                  <a:pt x="524" y="433"/>
                </a:lnTo>
                <a:lnTo>
                  <a:pt x="518" y="435"/>
                </a:lnTo>
                <a:lnTo>
                  <a:pt x="511" y="434"/>
                </a:lnTo>
                <a:lnTo>
                  <a:pt x="511" y="434"/>
                </a:lnTo>
                <a:lnTo>
                  <a:pt x="511" y="434"/>
                </a:lnTo>
                <a:close/>
                <a:moveTo>
                  <a:pt x="508" y="453"/>
                </a:moveTo>
                <a:lnTo>
                  <a:pt x="508" y="453"/>
                </a:lnTo>
                <a:lnTo>
                  <a:pt x="508" y="453"/>
                </a:lnTo>
                <a:close/>
                <a:moveTo>
                  <a:pt x="508" y="453"/>
                </a:moveTo>
                <a:lnTo>
                  <a:pt x="507" y="453"/>
                </a:lnTo>
                <a:lnTo>
                  <a:pt x="508" y="453"/>
                </a:lnTo>
                <a:lnTo>
                  <a:pt x="508" y="453"/>
                </a:lnTo>
                <a:lnTo>
                  <a:pt x="508" y="453"/>
                </a:lnTo>
                <a:close/>
                <a:moveTo>
                  <a:pt x="507" y="406"/>
                </a:moveTo>
                <a:lnTo>
                  <a:pt x="518" y="397"/>
                </a:lnTo>
                <a:lnTo>
                  <a:pt x="535" y="392"/>
                </a:lnTo>
                <a:lnTo>
                  <a:pt x="545" y="390"/>
                </a:lnTo>
                <a:lnTo>
                  <a:pt x="555" y="387"/>
                </a:lnTo>
                <a:lnTo>
                  <a:pt x="565" y="385"/>
                </a:lnTo>
                <a:lnTo>
                  <a:pt x="575" y="384"/>
                </a:lnTo>
                <a:lnTo>
                  <a:pt x="579" y="384"/>
                </a:lnTo>
                <a:lnTo>
                  <a:pt x="580" y="387"/>
                </a:lnTo>
                <a:lnTo>
                  <a:pt x="578" y="389"/>
                </a:lnTo>
                <a:lnTo>
                  <a:pt x="576" y="389"/>
                </a:lnTo>
                <a:lnTo>
                  <a:pt x="564" y="392"/>
                </a:lnTo>
                <a:lnTo>
                  <a:pt x="554" y="394"/>
                </a:lnTo>
                <a:lnTo>
                  <a:pt x="530" y="400"/>
                </a:lnTo>
                <a:lnTo>
                  <a:pt x="507" y="406"/>
                </a:lnTo>
                <a:lnTo>
                  <a:pt x="515" y="402"/>
                </a:lnTo>
                <a:lnTo>
                  <a:pt x="507" y="406"/>
                </a:lnTo>
                <a:close/>
                <a:moveTo>
                  <a:pt x="513" y="386"/>
                </a:moveTo>
                <a:lnTo>
                  <a:pt x="524" y="377"/>
                </a:lnTo>
                <a:lnTo>
                  <a:pt x="540" y="374"/>
                </a:lnTo>
                <a:lnTo>
                  <a:pt x="555" y="369"/>
                </a:lnTo>
                <a:lnTo>
                  <a:pt x="568" y="369"/>
                </a:lnTo>
                <a:lnTo>
                  <a:pt x="570" y="372"/>
                </a:lnTo>
                <a:lnTo>
                  <a:pt x="570" y="374"/>
                </a:lnTo>
                <a:lnTo>
                  <a:pt x="561" y="376"/>
                </a:lnTo>
                <a:lnTo>
                  <a:pt x="552" y="378"/>
                </a:lnTo>
                <a:lnTo>
                  <a:pt x="532" y="382"/>
                </a:lnTo>
                <a:lnTo>
                  <a:pt x="513" y="386"/>
                </a:lnTo>
                <a:lnTo>
                  <a:pt x="520" y="383"/>
                </a:lnTo>
                <a:lnTo>
                  <a:pt x="513" y="386"/>
                </a:lnTo>
                <a:close/>
                <a:moveTo>
                  <a:pt x="898" y="405"/>
                </a:moveTo>
                <a:lnTo>
                  <a:pt x="900" y="405"/>
                </a:lnTo>
                <a:lnTo>
                  <a:pt x="905" y="406"/>
                </a:lnTo>
                <a:lnTo>
                  <a:pt x="909" y="407"/>
                </a:lnTo>
                <a:lnTo>
                  <a:pt x="915" y="408"/>
                </a:lnTo>
                <a:lnTo>
                  <a:pt x="925" y="411"/>
                </a:lnTo>
                <a:lnTo>
                  <a:pt x="935" y="416"/>
                </a:lnTo>
                <a:lnTo>
                  <a:pt x="835" y="397"/>
                </a:lnTo>
                <a:lnTo>
                  <a:pt x="733" y="386"/>
                </a:lnTo>
                <a:lnTo>
                  <a:pt x="816" y="390"/>
                </a:lnTo>
                <a:lnTo>
                  <a:pt x="898" y="405"/>
                </a:lnTo>
                <a:lnTo>
                  <a:pt x="886" y="401"/>
                </a:lnTo>
                <a:lnTo>
                  <a:pt x="898" y="405"/>
                </a:lnTo>
                <a:close/>
                <a:moveTo>
                  <a:pt x="893" y="400"/>
                </a:moveTo>
                <a:lnTo>
                  <a:pt x="893" y="400"/>
                </a:lnTo>
                <a:lnTo>
                  <a:pt x="894" y="401"/>
                </a:lnTo>
                <a:lnTo>
                  <a:pt x="893" y="400"/>
                </a:lnTo>
                <a:lnTo>
                  <a:pt x="893" y="400"/>
                </a:lnTo>
                <a:close/>
                <a:moveTo>
                  <a:pt x="914" y="407"/>
                </a:moveTo>
                <a:lnTo>
                  <a:pt x="914" y="407"/>
                </a:lnTo>
                <a:lnTo>
                  <a:pt x="915" y="407"/>
                </a:lnTo>
                <a:lnTo>
                  <a:pt x="914" y="407"/>
                </a:lnTo>
                <a:lnTo>
                  <a:pt x="914" y="407"/>
                </a:lnTo>
                <a:close/>
                <a:moveTo>
                  <a:pt x="873" y="417"/>
                </a:moveTo>
                <a:lnTo>
                  <a:pt x="874" y="417"/>
                </a:lnTo>
                <a:lnTo>
                  <a:pt x="874" y="418"/>
                </a:lnTo>
                <a:lnTo>
                  <a:pt x="874" y="417"/>
                </a:lnTo>
                <a:lnTo>
                  <a:pt x="873" y="417"/>
                </a:lnTo>
                <a:close/>
                <a:moveTo>
                  <a:pt x="882" y="422"/>
                </a:moveTo>
                <a:lnTo>
                  <a:pt x="882" y="422"/>
                </a:lnTo>
                <a:lnTo>
                  <a:pt x="882" y="423"/>
                </a:lnTo>
                <a:lnTo>
                  <a:pt x="882" y="422"/>
                </a:lnTo>
                <a:lnTo>
                  <a:pt x="882" y="422"/>
                </a:lnTo>
                <a:close/>
                <a:moveTo>
                  <a:pt x="880" y="416"/>
                </a:moveTo>
                <a:lnTo>
                  <a:pt x="836" y="408"/>
                </a:lnTo>
                <a:lnTo>
                  <a:pt x="792" y="401"/>
                </a:lnTo>
                <a:lnTo>
                  <a:pt x="811" y="401"/>
                </a:lnTo>
                <a:lnTo>
                  <a:pt x="831" y="403"/>
                </a:lnTo>
                <a:lnTo>
                  <a:pt x="852" y="407"/>
                </a:lnTo>
                <a:lnTo>
                  <a:pt x="873" y="411"/>
                </a:lnTo>
                <a:lnTo>
                  <a:pt x="914" y="419"/>
                </a:lnTo>
                <a:lnTo>
                  <a:pt x="955" y="431"/>
                </a:lnTo>
                <a:lnTo>
                  <a:pt x="993" y="441"/>
                </a:lnTo>
                <a:lnTo>
                  <a:pt x="1031" y="455"/>
                </a:lnTo>
                <a:lnTo>
                  <a:pt x="1035" y="457"/>
                </a:lnTo>
                <a:lnTo>
                  <a:pt x="1040" y="459"/>
                </a:lnTo>
                <a:lnTo>
                  <a:pt x="1043" y="460"/>
                </a:lnTo>
                <a:lnTo>
                  <a:pt x="1041" y="461"/>
                </a:lnTo>
                <a:lnTo>
                  <a:pt x="1037" y="460"/>
                </a:lnTo>
                <a:lnTo>
                  <a:pt x="1031" y="458"/>
                </a:lnTo>
                <a:lnTo>
                  <a:pt x="1025" y="456"/>
                </a:lnTo>
                <a:lnTo>
                  <a:pt x="1018" y="455"/>
                </a:lnTo>
                <a:lnTo>
                  <a:pt x="998" y="449"/>
                </a:lnTo>
                <a:lnTo>
                  <a:pt x="976" y="442"/>
                </a:lnTo>
                <a:lnTo>
                  <a:pt x="927" y="428"/>
                </a:lnTo>
                <a:lnTo>
                  <a:pt x="880" y="416"/>
                </a:lnTo>
                <a:lnTo>
                  <a:pt x="885" y="417"/>
                </a:lnTo>
                <a:lnTo>
                  <a:pt x="880" y="416"/>
                </a:lnTo>
                <a:close/>
                <a:moveTo>
                  <a:pt x="965" y="390"/>
                </a:moveTo>
                <a:lnTo>
                  <a:pt x="922" y="376"/>
                </a:lnTo>
                <a:lnTo>
                  <a:pt x="878" y="365"/>
                </a:lnTo>
                <a:lnTo>
                  <a:pt x="834" y="358"/>
                </a:lnTo>
                <a:lnTo>
                  <a:pt x="790" y="356"/>
                </a:lnTo>
                <a:lnTo>
                  <a:pt x="743" y="357"/>
                </a:lnTo>
                <a:lnTo>
                  <a:pt x="695" y="359"/>
                </a:lnTo>
                <a:lnTo>
                  <a:pt x="672" y="360"/>
                </a:lnTo>
                <a:lnTo>
                  <a:pt x="650" y="362"/>
                </a:lnTo>
                <a:lnTo>
                  <a:pt x="638" y="365"/>
                </a:lnTo>
                <a:lnTo>
                  <a:pt x="627" y="365"/>
                </a:lnTo>
                <a:lnTo>
                  <a:pt x="617" y="362"/>
                </a:lnTo>
                <a:lnTo>
                  <a:pt x="606" y="361"/>
                </a:lnTo>
                <a:lnTo>
                  <a:pt x="654" y="356"/>
                </a:lnTo>
                <a:lnTo>
                  <a:pt x="702" y="352"/>
                </a:lnTo>
                <a:lnTo>
                  <a:pt x="753" y="351"/>
                </a:lnTo>
                <a:lnTo>
                  <a:pt x="806" y="351"/>
                </a:lnTo>
                <a:lnTo>
                  <a:pt x="853" y="355"/>
                </a:lnTo>
                <a:lnTo>
                  <a:pt x="901" y="362"/>
                </a:lnTo>
                <a:lnTo>
                  <a:pt x="946" y="373"/>
                </a:lnTo>
                <a:lnTo>
                  <a:pt x="990" y="386"/>
                </a:lnTo>
                <a:lnTo>
                  <a:pt x="1012" y="394"/>
                </a:lnTo>
                <a:lnTo>
                  <a:pt x="1033" y="403"/>
                </a:lnTo>
                <a:lnTo>
                  <a:pt x="1043" y="408"/>
                </a:lnTo>
                <a:lnTo>
                  <a:pt x="1055" y="412"/>
                </a:lnTo>
                <a:lnTo>
                  <a:pt x="1063" y="416"/>
                </a:lnTo>
                <a:lnTo>
                  <a:pt x="1067" y="423"/>
                </a:lnTo>
                <a:lnTo>
                  <a:pt x="1016" y="407"/>
                </a:lnTo>
                <a:lnTo>
                  <a:pt x="965" y="390"/>
                </a:lnTo>
                <a:lnTo>
                  <a:pt x="968" y="391"/>
                </a:lnTo>
                <a:lnTo>
                  <a:pt x="965" y="390"/>
                </a:lnTo>
                <a:close/>
                <a:moveTo>
                  <a:pt x="1033" y="424"/>
                </a:moveTo>
                <a:lnTo>
                  <a:pt x="1023" y="422"/>
                </a:lnTo>
                <a:lnTo>
                  <a:pt x="1012" y="418"/>
                </a:lnTo>
                <a:lnTo>
                  <a:pt x="1006" y="416"/>
                </a:lnTo>
                <a:lnTo>
                  <a:pt x="1000" y="414"/>
                </a:lnTo>
                <a:lnTo>
                  <a:pt x="994" y="412"/>
                </a:lnTo>
                <a:lnTo>
                  <a:pt x="990" y="410"/>
                </a:lnTo>
                <a:lnTo>
                  <a:pt x="994" y="409"/>
                </a:lnTo>
                <a:lnTo>
                  <a:pt x="1001" y="410"/>
                </a:lnTo>
                <a:lnTo>
                  <a:pt x="1008" y="412"/>
                </a:lnTo>
                <a:lnTo>
                  <a:pt x="1015" y="415"/>
                </a:lnTo>
                <a:lnTo>
                  <a:pt x="1025" y="419"/>
                </a:lnTo>
                <a:lnTo>
                  <a:pt x="1033" y="424"/>
                </a:lnTo>
                <a:lnTo>
                  <a:pt x="1033" y="424"/>
                </a:lnTo>
                <a:lnTo>
                  <a:pt x="1033" y="424"/>
                </a:lnTo>
                <a:close/>
                <a:moveTo>
                  <a:pt x="914" y="386"/>
                </a:moveTo>
                <a:lnTo>
                  <a:pt x="909" y="387"/>
                </a:lnTo>
                <a:lnTo>
                  <a:pt x="905" y="389"/>
                </a:lnTo>
                <a:lnTo>
                  <a:pt x="909" y="387"/>
                </a:lnTo>
                <a:lnTo>
                  <a:pt x="914" y="386"/>
                </a:lnTo>
                <a:lnTo>
                  <a:pt x="886" y="381"/>
                </a:lnTo>
                <a:lnTo>
                  <a:pt x="859" y="377"/>
                </a:lnTo>
                <a:lnTo>
                  <a:pt x="828" y="374"/>
                </a:lnTo>
                <a:lnTo>
                  <a:pt x="799" y="370"/>
                </a:lnTo>
                <a:lnTo>
                  <a:pt x="738" y="368"/>
                </a:lnTo>
                <a:lnTo>
                  <a:pt x="678" y="369"/>
                </a:lnTo>
                <a:lnTo>
                  <a:pt x="738" y="362"/>
                </a:lnTo>
                <a:lnTo>
                  <a:pt x="799" y="362"/>
                </a:lnTo>
                <a:lnTo>
                  <a:pt x="826" y="365"/>
                </a:lnTo>
                <a:lnTo>
                  <a:pt x="854" y="368"/>
                </a:lnTo>
                <a:lnTo>
                  <a:pt x="868" y="370"/>
                </a:lnTo>
                <a:lnTo>
                  <a:pt x="883" y="373"/>
                </a:lnTo>
                <a:lnTo>
                  <a:pt x="889" y="375"/>
                </a:lnTo>
                <a:lnTo>
                  <a:pt x="894" y="376"/>
                </a:lnTo>
                <a:lnTo>
                  <a:pt x="900" y="376"/>
                </a:lnTo>
                <a:lnTo>
                  <a:pt x="906" y="375"/>
                </a:lnTo>
                <a:lnTo>
                  <a:pt x="902" y="376"/>
                </a:lnTo>
                <a:lnTo>
                  <a:pt x="898" y="376"/>
                </a:lnTo>
                <a:lnTo>
                  <a:pt x="911" y="381"/>
                </a:lnTo>
                <a:lnTo>
                  <a:pt x="925" y="384"/>
                </a:lnTo>
                <a:lnTo>
                  <a:pt x="931" y="385"/>
                </a:lnTo>
                <a:lnTo>
                  <a:pt x="936" y="387"/>
                </a:lnTo>
                <a:lnTo>
                  <a:pt x="940" y="390"/>
                </a:lnTo>
                <a:lnTo>
                  <a:pt x="943" y="391"/>
                </a:lnTo>
                <a:lnTo>
                  <a:pt x="938" y="391"/>
                </a:lnTo>
                <a:lnTo>
                  <a:pt x="931" y="389"/>
                </a:lnTo>
                <a:lnTo>
                  <a:pt x="923" y="387"/>
                </a:lnTo>
                <a:lnTo>
                  <a:pt x="914" y="386"/>
                </a:lnTo>
                <a:lnTo>
                  <a:pt x="916" y="386"/>
                </a:lnTo>
                <a:lnTo>
                  <a:pt x="914" y="386"/>
                </a:lnTo>
                <a:close/>
                <a:moveTo>
                  <a:pt x="1437" y="426"/>
                </a:moveTo>
                <a:lnTo>
                  <a:pt x="1436" y="425"/>
                </a:lnTo>
                <a:lnTo>
                  <a:pt x="1436" y="425"/>
                </a:lnTo>
                <a:lnTo>
                  <a:pt x="1436" y="425"/>
                </a:lnTo>
                <a:lnTo>
                  <a:pt x="1437" y="426"/>
                </a:lnTo>
                <a:close/>
                <a:moveTo>
                  <a:pt x="1884" y="340"/>
                </a:moveTo>
                <a:lnTo>
                  <a:pt x="1872" y="344"/>
                </a:lnTo>
                <a:lnTo>
                  <a:pt x="1859" y="350"/>
                </a:lnTo>
                <a:lnTo>
                  <a:pt x="1846" y="357"/>
                </a:lnTo>
                <a:lnTo>
                  <a:pt x="1832" y="362"/>
                </a:lnTo>
                <a:lnTo>
                  <a:pt x="1817" y="367"/>
                </a:lnTo>
                <a:lnTo>
                  <a:pt x="1803" y="373"/>
                </a:lnTo>
                <a:lnTo>
                  <a:pt x="1795" y="375"/>
                </a:lnTo>
                <a:lnTo>
                  <a:pt x="1788" y="376"/>
                </a:lnTo>
                <a:lnTo>
                  <a:pt x="1783" y="378"/>
                </a:lnTo>
                <a:lnTo>
                  <a:pt x="1779" y="378"/>
                </a:lnTo>
                <a:lnTo>
                  <a:pt x="1778" y="380"/>
                </a:lnTo>
                <a:lnTo>
                  <a:pt x="1775" y="378"/>
                </a:lnTo>
                <a:lnTo>
                  <a:pt x="1781" y="376"/>
                </a:lnTo>
                <a:lnTo>
                  <a:pt x="1785" y="373"/>
                </a:lnTo>
                <a:lnTo>
                  <a:pt x="1792" y="369"/>
                </a:lnTo>
                <a:lnTo>
                  <a:pt x="1799" y="366"/>
                </a:lnTo>
                <a:lnTo>
                  <a:pt x="1814" y="359"/>
                </a:lnTo>
                <a:lnTo>
                  <a:pt x="1829" y="353"/>
                </a:lnTo>
                <a:lnTo>
                  <a:pt x="1845" y="348"/>
                </a:lnTo>
                <a:lnTo>
                  <a:pt x="1862" y="343"/>
                </a:lnTo>
                <a:lnTo>
                  <a:pt x="1872" y="340"/>
                </a:lnTo>
                <a:lnTo>
                  <a:pt x="1883" y="339"/>
                </a:lnTo>
                <a:lnTo>
                  <a:pt x="1884" y="340"/>
                </a:lnTo>
                <a:close/>
                <a:moveTo>
                  <a:pt x="1825" y="375"/>
                </a:moveTo>
                <a:lnTo>
                  <a:pt x="1859" y="362"/>
                </a:lnTo>
                <a:lnTo>
                  <a:pt x="1894" y="347"/>
                </a:lnTo>
                <a:lnTo>
                  <a:pt x="1907" y="340"/>
                </a:lnTo>
                <a:lnTo>
                  <a:pt x="1922" y="333"/>
                </a:lnTo>
                <a:lnTo>
                  <a:pt x="1938" y="329"/>
                </a:lnTo>
                <a:lnTo>
                  <a:pt x="1956" y="326"/>
                </a:lnTo>
                <a:lnTo>
                  <a:pt x="1886" y="358"/>
                </a:lnTo>
                <a:lnTo>
                  <a:pt x="1815" y="387"/>
                </a:lnTo>
                <a:lnTo>
                  <a:pt x="1798" y="393"/>
                </a:lnTo>
                <a:lnTo>
                  <a:pt x="1781" y="397"/>
                </a:lnTo>
                <a:lnTo>
                  <a:pt x="1772" y="399"/>
                </a:lnTo>
                <a:lnTo>
                  <a:pt x="1764" y="400"/>
                </a:lnTo>
                <a:lnTo>
                  <a:pt x="1757" y="401"/>
                </a:lnTo>
                <a:lnTo>
                  <a:pt x="1755" y="399"/>
                </a:lnTo>
                <a:lnTo>
                  <a:pt x="1762" y="395"/>
                </a:lnTo>
                <a:lnTo>
                  <a:pt x="1770" y="394"/>
                </a:lnTo>
                <a:lnTo>
                  <a:pt x="1779" y="391"/>
                </a:lnTo>
                <a:lnTo>
                  <a:pt x="1787" y="389"/>
                </a:lnTo>
                <a:lnTo>
                  <a:pt x="1806" y="382"/>
                </a:lnTo>
                <a:lnTo>
                  <a:pt x="1825" y="375"/>
                </a:lnTo>
                <a:lnTo>
                  <a:pt x="1829" y="374"/>
                </a:lnTo>
                <a:lnTo>
                  <a:pt x="1825" y="375"/>
                </a:lnTo>
                <a:close/>
                <a:moveTo>
                  <a:pt x="2085" y="398"/>
                </a:moveTo>
                <a:lnTo>
                  <a:pt x="2069" y="399"/>
                </a:lnTo>
                <a:lnTo>
                  <a:pt x="2054" y="400"/>
                </a:lnTo>
                <a:lnTo>
                  <a:pt x="2045" y="400"/>
                </a:lnTo>
                <a:lnTo>
                  <a:pt x="2035" y="400"/>
                </a:lnTo>
                <a:lnTo>
                  <a:pt x="2027" y="399"/>
                </a:lnTo>
                <a:lnTo>
                  <a:pt x="2019" y="400"/>
                </a:lnTo>
                <a:lnTo>
                  <a:pt x="2013" y="400"/>
                </a:lnTo>
                <a:lnTo>
                  <a:pt x="2006" y="399"/>
                </a:lnTo>
                <a:lnTo>
                  <a:pt x="1998" y="399"/>
                </a:lnTo>
                <a:lnTo>
                  <a:pt x="1989" y="398"/>
                </a:lnTo>
                <a:lnTo>
                  <a:pt x="2018" y="397"/>
                </a:lnTo>
                <a:lnTo>
                  <a:pt x="2046" y="394"/>
                </a:lnTo>
                <a:lnTo>
                  <a:pt x="2059" y="393"/>
                </a:lnTo>
                <a:lnTo>
                  <a:pt x="2072" y="392"/>
                </a:lnTo>
                <a:lnTo>
                  <a:pt x="2079" y="391"/>
                </a:lnTo>
                <a:lnTo>
                  <a:pt x="2086" y="390"/>
                </a:lnTo>
                <a:lnTo>
                  <a:pt x="2089" y="389"/>
                </a:lnTo>
                <a:lnTo>
                  <a:pt x="2094" y="389"/>
                </a:lnTo>
                <a:lnTo>
                  <a:pt x="2096" y="389"/>
                </a:lnTo>
                <a:lnTo>
                  <a:pt x="2096" y="387"/>
                </a:lnTo>
                <a:lnTo>
                  <a:pt x="2109" y="387"/>
                </a:lnTo>
                <a:lnTo>
                  <a:pt x="2120" y="385"/>
                </a:lnTo>
                <a:lnTo>
                  <a:pt x="2137" y="385"/>
                </a:lnTo>
                <a:lnTo>
                  <a:pt x="2153" y="384"/>
                </a:lnTo>
                <a:lnTo>
                  <a:pt x="2171" y="384"/>
                </a:lnTo>
                <a:lnTo>
                  <a:pt x="2188" y="385"/>
                </a:lnTo>
                <a:lnTo>
                  <a:pt x="2197" y="387"/>
                </a:lnTo>
                <a:lnTo>
                  <a:pt x="2207" y="389"/>
                </a:lnTo>
                <a:lnTo>
                  <a:pt x="2213" y="390"/>
                </a:lnTo>
                <a:lnTo>
                  <a:pt x="2220" y="392"/>
                </a:lnTo>
                <a:lnTo>
                  <a:pt x="2209" y="395"/>
                </a:lnTo>
                <a:lnTo>
                  <a:pt x="2194" y="394"/>
                </a:lnTo>
                <a:lnTo>
                  <a:pt x="2176" y="394"/>
                </a:lnTo>
                <a:lnTo>
                  <a:pt x="2156" y="394"/>
                </a:lnTo>
                <a:lnTo>
                  <a:pt x="2121" y="395"/>
                </a:lnTo>
                <a:lnTo>
                  <a:pt x="2085" y="398"/>
                </a:lnTo>
                <a:lnTo>
                  <a:pt x="2094" y="397"/>
                </a:lnTo>
                <a:lnTo>
                  <a:pt x="2085" y="398"/>
                </a:lnTo>
                <a:close/>
                <a:moveTo>
                  <a:pt x="2020" y="418"/>
                </a:moveTo>
                <a:lnTo>
                  <a:pt x="2031" y="422"/>
                </a:lnTo>
                <a:lnTo>
                  <a:pt x="2042" y="424"/>
                </a:lnTo>
                <a:lnTo>
                  <a:pt x="2048" y="426"/>
                </a:lnTo>
                <a:lnTo>
                  <a:pt x="2056" y="428"/>
                </a:lnTo>
                <a:lnTo>
                  <a:pt x="2062" y="430"/>
                </a:lnTo>
                <a:lnTo>
                  <a:pt x="2068" y="432"/>
                </a:lnTo>
                <a:lnTo>
                  <a:pt x="2069" y="434"/>
                </a:lnTo>
                <a:lnTo>
                  <a:pt x="2067" y="435"/>
                </a:lnTo>
                <a:lnTo>
                  <a:pt x="2061" y="434"/>
                </a:lnTo>
                <a:lnTo>
                  <a:pt x="2055" y="433"/>
                </a:lnTo>
                <a:lnTo>
                  <a:pt x="2040" y="430"/>
                </a:lnTo>
                <a:lnTo>
                  <a:pt x="2026" y="427"/>
                </a:lnTo>
                <a:lnTo>
                  <a:pt x="1972" y="417"/>
                </a:lnTo>
                <a:lnTo>
                  <a:pt x="1917" y="412"/>
                </a:lnTo>
                <a:lnTo>
                  <a:pt x="1888" y="412"/>
                </a:lnTo>
                <a:lnTo>
                  <a:pt x="1858" y="414"/>
                </a:lnTo>
                <a:lnTo>
                  <a:pt x="1844" y="414"/>
                </a:lnTo>
                <a:lnTo>
                  <a:pt x="1829" y="414"/>
                </a:lnTo>
                <a:lnTo>
                  <a:pt x="1821" y="414"/>
                </a:lnTo>
                <a:lnTo>
                  <a:pt x="1813" y="415"/>
                </a:lnTo>
                <a:lnTo>
                  <a:pt x="1807" y="415"/>
                </a:lnTo>
                <a:lnTo>
                  <a:pt x="1801" y="415"/>
                </a:lnTo>
                <a:lnTo>
                  <a:pt x="1799" y="411"/>
                </a:lnTo>
                <a:lnTo>
                  <a:pt x="1806" y="409"/>
                </a:lnTo>
                <a:lnTo>
                  <a:pt x="1822" y="408"/>
                </a:lnTo>
                <a:lnTo>
                  <a:pt x="1838" y="407"/>
                </a:lnTo>
                <a:lnTo>
                  <a:pt x="1866" y="406"/>
                </a:lnTo>
                <a:lnTo>
                  <a:pt x="1896" y="406"/>
                </a:lnTo>
                <a:lnTo>
                  <a:pt x="1929" y="407"/>
                </a:lnTo>
                <a:lnTo>
                  <a:pt x="1961" y="409"/>
                </a:lnTo>
                <a:lnTo>
                  <a:pt x="1977" y="411"/>
                </a:lnTo>
                <a:lnTo>
                  <a:pt x="1993" y="414"/>
                </a:lnTo>
                <a:lnTo>
                  <a:pt x="2001" y="415"/>
                </a:lnTo>
                <a:lnTo>
                  <a:pt x="2009" y="416"/>
                </a:lnTo>
                <a:lnTo>
                  <a:pt x="2017" y="416"/>
                </a:lnTo>
                <a:lnTo>
                  <a:pt x="2026" y="415"/>
                </a:lnTo>
                <a:lnTo>
                  <a:pt x="2020" y="416"/>
                </a:lnTo>
                <a:lnTo>
                  <a:pt x="2014" y="418"/>
                </a:lnTo>
                <a:lnTo>
                  <a:pt x="2017" y="418"/>
                </a:lnTo>
                <a:lnTo>
                  <a:pt x="2020" y="418"/>
                </a:lnTo>
                <a:lnTo>
                  <a:pt x="2021" y="419"/>
                </a:lnTo>
                <a:lnTo>
                  <a:pt x="2020" y="418"/>
                </a:lnTo>
                <a:close/>
                <a:moveTo>
                  <a:pt x="1890" y="394"/>
                </a:moveTo>
                <a:lnTo>
                  <a:pt x="1928" y="377"/>
                </a:lnTo>
                <a:lnTo>
                  <a:pt x="1966" y="361"/>
                </a:lnTo>
                <a:lnTo>
                  <a:pt x="1938" y="383"/>
                </a:lnTo>
                <a:lnTo>
                  <a:pt x="1890" y="394"/>
                </a:lnTo>
                <a:close/>
                <a:moveTo>
                  <a:pt x="2126" y="378"/>
                </a:moveTo>
                <a:lnTo>
                  <a:pt x="2127" y="378"/>
                </a:lnTo>
                <a:lnTo>
                  <a:pt x="2127" y="378"/>
                </a:lnTo>
                <a:lnTo>
                  <a:pt x="2125" y="376"/>
                </a:lnTo>
                <a:lnTo>
                  <a:pt x="2121" y="375"/>
                </a:lnTo>
                <a:lnTo>
                  <a:pt x="2127" y="377"/>
                </a:lnTo>
                <a:lnTo>
                  <a:pt x="2134" y="378"/>
                </a:lnTo>
                <a:lnTo>
                  <a:pt x="2142" y="378"/>
                </a:lnTo>
                <a:lnTo>
                  <a:pt x="2150" y="378"/>
                </a:lnTo>
                <a:lnTo>
                  <a:pt x="2163" y="377"/>
                </a:lnTo>
                <a:lnTo>
                  <a:pt x="2176" y="378"/>
                </a:lnTo>
                <a:lnTo>
                  <a:pt x="2166" y="381"/>
                </a:lnTo>
                <a:lnTo>
                  <a:pt x="2153" y="381"/>
                </a:lnTo>
                <a:lnTo>
                  <a:pt x="2138" y="382"/>
                </a:lnTo>
                <a:lnTo>
                  <a:pt x="2126" y="378"/>
                </a:lnTo>
                <a:lnTo>
                  <a:pt x="2126" y="380"/>
                </a:lnTo>
                <a:lnTo>
                  <a:pt x="2126" y="378"/>
                </a:lnTo>
                <a:close/>
                <a:moveTo>
                  <a:pt x="2095" y="387"/>
                </a:moveTo>
                <a:lnTo>
                  <a:pt x="2094" y="386"/>
                </a:lnTo>
                <a:lnTo>
                  <a:pt x="2094" y="385"/>
                </a:lnTo>
                <a:lnTo>
                  <a:pt x="2094" y="386"/>
                </a:lnTo>
                <a:lnTo>
                  <a:pt x="2095" y="387"/>
                </a:lnTo>
                <a:close/>
                <a:moveTo>
                  <a:pt x="2118" y="374"/>
                </a:moveTo>
                <a:lnTo>
                  <a:pt x="2119" y="374"/>
                </a:lnTo>
                <a:lnTo>
                  <a:pt x="2120" y="374"/>
                </a:lnTo>
                <a:lnTo>
                  <a:pt x="2119" y="374"/>
                </a:lnTo>
                <a:lnTo>
                  <a:pt x="2118" y="374"/>
                </a:lnTo>
                <a:close/>
                <a:moveTo>
                  <a:pt x="2145" y="367"/>
                </a:moveTo>
                <a:lnTo>
                  <a:pt x="2139" y="369"/>
                </a:lnTo>
                <a:lnTo>
                  <a:pt x="2134" y="369"/>
                </a:lnTo>
                <a:lnTo>
                  <a:pt x="2127" y="370"/>
                </a:lnTo>
                <a:lnTo>
                  <a:pt x="2120" y="372"/>
                </a:lnTo>
                <a:lnTo>
                  <a:pt x="2104" y="373"/>
                </a:lnTo>
                <a:lnTo>
                  <a:pt x="2087" y="375"/>
                </a:lnTo>
                <a:lnTo>
                  <a:pt x="2072" y="377"/>
                </a:lnTo>
                <a:lnTo>
                  <a:pt x="2057" y="378"/>
                </a:lnTo>
                <a:lnTo>
                  <a:pt x="2052" y="380"/>
                </a:lnTo>
                <a:lnTo>
                  <a:pt x="2045" y="381"/>
                </a:lnTo>
                <a:lnTo>
                  <a:pt x="2043" y="381"/>
                </a:lnTo>
                <a:lnTo>
                  <a:pt x="2040" y="381"/>
                </a:lnTo>
                <a:lnTo>
                  <a:pt x="2040" y="381"/>
                </a:lnTo>
                <a:lnTo>
                  <a:pt x="2040" y="381"/>
                </a:lnTo>
                <a:lnTo>
                  <a:pt x="2040" y="381"/>
                </a:lnTo>
                <a:lnTo>
                  <a:pt x="2040" y="381"/>
                </a:lnTo>
                <a:lnTo>
                  <a:pt x="2040" y="381"/>
                </a:lnTo>
                <a:lnTo>
                  <a:pt x="2040" y="381"/>
                </a:lnTo>
                <a:lnTo>
                  <a:pt x="2039" y="381"/>
                </a:lnTo>
                <a:lnTo>
                  <a:pt x="2039" y="381"/>
                </a:lnTo>
                <a:lnTo>
                  <a:pt x="2042" y="380"/>
                </a:lnTo>
                <a:lnTo>
                  <a:pt x="2044" y="378"/>
                </a:lnTo>
                <a:lnTo>
                  <a:pt x="2050" y="376"/>
                </a:lnTo>
                <a:lnTo>
                  <a:pt x="2054" y="375"/>
                </a:lnTo>
                <a:lnTo>
                  <a:pt x="2067" y="372"/>
                </a:lnTo>
                <a:lnTo>
                  <a:pt x="2080" y="369"/>
                </a:lnTo>
                <a:lnTo>
                  <a:pt x="2093" y="367"/>
                </a:lnTo>
                <a:lnTo>
                  <a:pt x="2106" y="366"/>
                </a:lnTo>
                <a:lnTo>
                  <a:pt x="2113" y="366"/>
                </a:lnTo>
                <a:lnTo>
                  <a:pt x="2121" y="366"/>
                </a:lnTo>
                <a:lnTo>
                  <a:pt x="2125" y="366"/>
                </a:lnTo>
                <a:lnTo>
                  <a:pt x="2128" y="366"/>
                </a:lnTo>
                <a:lnTo>
                  <a:pt x="2131" y="365"/>
                </a:lnTo>
                <a:lnTo>
                  <a:pt x="2133" y="364"/>
                </a:lnTo>
                <a:lnTo>
                  <a:pt x="2131" y="365"/>
                </a:lnTo>
                <a:lnTo>
                  <a:pt x="2131" y="366"/>
                </a:lnTo>
                <a:lnTo>
                  <a:pt x="2137" y="367"/>
                </a:lnTo>
                <a:lnTo>
                  <a:pt x="2145" y="367"/>
                </a:lnTo>
                <a:lnTo>
                  <a:pt x="2142" y="368"/>
                </a:lnTo>
                <a:lnTo>
                  <a:pt x="2145" y="367"/>
                </a:lnTo>
                <a:close/>
                <a:moveTo>
                  <a:pt x="2073" y="382"/>
                </a:moveTo>
                <a:lnTo>
                  <a:pt x="2073" y="383"/>
                </a:lnTo>
                <a:lnTo>
                  <a:pt x="2072" y="383"/>
                </a:lnTo>
                <a:lnTo>
                  <a:pt x="2072" y="381"/>
                </a:lnTo>
                <a:lnTo>
                  <a:pt x="2069" y="380"/>
                </a:lnTo>
                <a:lnTo>
                  <a:pt x="2072" y="381"/>
                </a:lnTo>
                <a:lnTo>
                  <a:pt x="2075" y="383"/>
                </a:lnTo>
                <a:lnTo>
                  <a:pt x="2075" y="383"/>
                </a:lnTo>
                <a:lnTo>
                  <a:pt x="2073" y="382"/>
                </a:lnTo>
                <a:lnTo>
                  <a:pt x="2073" y="382"/>
                </a:lnTo>
                <a:lnTo>
                  <a:pt x="2073" y="382"/>
                </a:lnTo>
                <a:close/>
                <a:moveTo>
                  <a:pt x="2071" y="385"/>
                </a:moveTo>
                <a:lnTo>
                  <a:pt x="2071" y="384"/>
                </a:lnTo>
                <a:lnTo>
                  <a:pt x="2072" y="383"/>
                </a:lnTo>
                <a:lnTo>
                  <a:pt x="2071" y="384"/>
                </a:lnTo>
                <a:lnTo>
                  <a:pt x="2071" y="385"/>
                </a:lnTo>
                <a:lnTo>
                  <a:pt x="2067" y="385"/>
                </a:lnTo>
                <a:lnTo>
                  <a:pt x="2061" y="384"/>
                </a:lnTo>
                <a:lnTo>
                  <a:pt x="2065" y="385"/>
                </a:lnTo>
                <a:lnTo>
                  <a:pt x="2071" y="385"/>
                </a:lnTo>
                <a:lnTo>
                  <a:pt x="2069" y="385"/>
                </a:lnTo>
                <a:lnTo>
                  <a:pt x="2071" y="385"/>
                </a:lnTo>
                <a:close/>
                <a:moveTo>
                  <a:pt x="2026" y="372"/>
                </a:moveTo>
                <a:lnTo>
                  <a:pt x="2034" y="366"/>
                </a:lnTo>
                <a:lnTo>
                  <a:pt x="2042" y="362"/>
                </a:lnTo>
                <a:lnTo>
                  <a:pt x="2054" y="361"/>
                </a:lnTo>
                <a:lnTo>
                  <a:pt x="2065" y="364"/>
                </a:lnTo>
                <a:lnTo>
                  <a:pt x="2046" y="368"/>
                </a:lnTo>
                <a:lnTo>
                  <a:pt x="2026" y="372"/>
                </a:lnTo>
                <a:lnTo>
                  <a:pt x="2031" y="370"/>
                </a:lnTo>
                <a:lnTo>
                  <a:pt x="2026" y="372"/>
                </a:lnTo>
                <a:close/>
                <a:moveTo>
                  <a:pt x="2027" y="372"/>
                </a:moveTo>
                <a:lnTo>
                  <a:pt x="2026" y="372"/>
                </a:lnTo>
                <a:lnTo>
                  <a:pt x="2027" y="372"/>
                </a:lnTo>
                <a:lnTo>
                  <a:pt x="2026" y="372"/>
                </a:lnTo>
                <a:lnTo>
                  <a:pt x="2027" y="372"/>
                </a:lnTo>
                <a:close/>
                <a:moveTo>
                  <a:pt x="2227" y="403"/>
                </a:moveTo>
                <a:lnTo>
                  <a:pt x="2287" y="405"/>
                </a:lnTo>
                <a:lnTo>
                  <a:pt x="2349" y="401"/>
                </a:lnTo>
                <a:lnTo>
                  <a:pt x="2377" y="397"/>
                </a:lnTo>
                <a:lnTo>
                  <a:pt x="2405" y="391"/>
                </a:lnTo>
                <a:lnTo>
                  <a:pt x="2418" y="387"/>
                </a:lnTo>
                <a:lnTo>
                  <a:pt x="2432" y="384"/>
                </a:lnTo>
                <a:lnTo>
                  <a:pt x="2444" y="381"/>
                </a:lnTo>
                <a:lnTo>
                  <a:pt x="2456" y="378"/>
                </a:lnTo>
                <a:lnTo>
                  <a:pt x="2374" y="405"/>
                </a:lnTo>
                <a:lnTo>
                  <a:pt x="2289" y="408"/>
                </a:lnTo>
                <a:lnTo>
                  <a:pt x="2241" y="408"/>
                </a:lnTo>
                <a:lnTo>
                  <a:pt x="2192" y="407"/>
                </a:lnTo>
                <a:lnTo>
                  <a:pt x="2146" y="406"/>
                </a:lnTo>
                <a:lnTo>
                  <a:pt x="2100" y="401"/>
                </a:lnTo>
                <a:lnTo>
                  <a:pt x="2163" y="401"/>
                </a:lnTo>
                <a:lnTo>
                  <a:pt x="2227" y="403"/>
                </a:lnTo>
                <a:lnTo>
                  <a:pt x="2228" y="403"/>
                </a:lnTo>
                <a:lnTo>
                  <a:pt x="2227" y="403"/>
                </a:lnTo>
                <a:close/>
                <a:moveTo>
                  <a:pt x="2226" y="362"/>
                </a:moveTo>
                <a:lnTo>
                  <a:pt x="2277" y="380"/>
                </a:lnTo>
                <a:lnTo>
                  <a:pt x="2335" y="392"/>
                </a:lnTo>
                <a:lnTo>
                  <a:pt x="2273" y="387"/>
                </a:lnTo>
                <a:lnTo>
                  <a:pt x="2226" y="362"/>
                </a:lnTo>
                <a:close/>
                <a:moveTo>
                  <a:pt x="2407" y="366"/>
                </a:moveTo>
                <a:lnTo>
                  <a:pt x="2383" y="362"/>
                </a:lnTo>
                <a:lnTo>
                  <a:pt x="2361" y="357"/>
                </a:lnTo>
                <a:lnTo>
                  <a:pt x="2407" y="360"/>
                </a:lnTo>
                <a:lnTo>
                  <a:pt x="2454" y="362"/>
                </a:lnTo>
                <a:lnTo>
                  <a:pt x="2460" y="362"/>
                </a:lnTo>
                <a:lnTo>
                  <a:pt x="2467" y="365"/>
                </a:lnTo>
                <a:lnTo>
                  <a:pt x="2460" y="367"/>
                </a:lnTo>
                <a:lnTo>
                  <a:pt x="2452" y="368"/>
                </a:lnTo>
                <a:lnTo>
                  <a:pt x="2430" y="369"/>
                </a:lnTo>
                <a:lnTo>
                  <a:pt x="2407" y="366"/>
                </a:lnTo>
                <a:lnTo>
                  <a:pt x="2407" y="367"/>
                </a:lnTo>
                <a:lnTo>
                  <a:pt x="2407" y="366"/>
                </a:lnTo>
                <a:close/>
                <a:moveTo>
                  <a:pt x="2416" y="375"/>
                </a:moveTo>
                <a:lnTo>
                  <a:pt x="2356" y="373"/>
                </a:lnTo>
                <a:lnTo>
                  <a:pt x="2289" y="352"/>
                </a:lnTo>
                <a:lnTo>
                  <a:pt x="2352" y="364"/>
                </a:lnTo>
                <a:lnTo>
                  <a:pt x="2416" y="375"/>
                </a:lnTo>
                <a:close/>
                <a:moveTo>
                  <a:pt x="2385" y="383"/>
                </a:moveTo>
                <a:lnTo>
                  <a:pt x="2334" y="384"/>
                </a:lnTo>
                <a:lnTo>
                  <a:pt x="2284" y="373"/>
                </a:lnTo>
                <a:lnTo>
                  <a:pt x="2262" y="365"/>
                </a:lnTo>
                <a:lnTo>
                  <a:pt x="2241" y="358"/>
                </a:lnTo>
                <a:lnTo>
                  <a:pt x="2218" y="352"/>
                </a:lnTo>
                <a:lnTo>
                  <a:pt x="2195" y="347"/>
                </a:lnTo>
                <a:lnTo>
                  <a:pt x="2244" y="351"/>
                </a:lnTo>
                <a:lnTo>
                  <a:pt x="2291" y="364"/>
                </a:lnTo>
                <a:lnTo>
                  <a:pt x="2337" y="377"/>
                </a:lnTo>
                <a:lnTo>
                  <a:pt x="2385" y="383"/>
                </a:lnTo>
                <a:lnTo>
                  <a:pt x="2364" y="384"/>
                </a:lnTo>
                <a:lnTo>
                  <a:pt x="2385" y="383"/>
                </a:lnTo>
                <a:close/>
                <a:moveTo>
                  <a:pt x="2215" y="372"/>
                </a:moveTo>
                <a:lnTo>
                  <a:pt x="2221" y="375"/>
                </a:lnTo>
                <a:lnTo>
                  <a:pt x="2228" y="380"/>
                </a:lnTo>
                <a:lnTo>
                  <a:pt x="2234" y="383"/>
                </a:lnTo>
                <a:lnTo>
                  <a:pt x="2238" y="386"/>
                </a:lnTo>
                <a:lnTo>
                  <a:pt x="2236" y="386"/>
                </a:lnTo>
                <a:lnTo>
                  <a:pt x="2233" y="385"/>
                </a:lnTo>
                <a:lnTo>
                  <a:pt x="2227" y="385"/>
                </a:lnTo>
                <a:lnTo>
                  <a:pt x="2221" y="384"/>
                </a:lnTo>
                <a:lnTo>
                  <a:pt x="2212" y="381"/>
                </a:lnTo>
                <a:lnTo>
                  <a:pt x="2203" y="377"/>
                </a:lnTo>
                <a:lnTo>
                  <a:pt x="2182" y="368"/>
                </a:lnTo>
                <a:lnTo>
                  <a:pt x="2161" y="361"/>
                </a:lnTo>
                <a:lnTo>
                  <a:pt x="2188" y="362"/>
                </a:lnTo>
                <a:lnTo>
                  <a:pt x="2215" y="372"/>
                </a:lnTo>
                <a:lnTo>
                  <a:pt x="2212" y="370"/>
                </a:lnTo>
                <a:lnTo>
                  <a:pt x="2215" y="372"/>
                </a:lnTo>
                <a:close/>
                <a:moveTo>
                  <a:pt x="2100" y="339"/>
                </a:moveTo>
                <a:lnTo>
                  <a:pt x="2136" y="333"/>
                </a:lnTo>
                <a:lnTo>
                  <a:pt x="2172" y="336"/>
                </a:lnTo>
                <a:lnTo>
                  <a:pt x="2136" y="337"/>
                </a:lnTo>
                <a:lnTo>
                  <a:pt x="2100" y="339"/>
                </a:lnTo>
                <a:close/>
                <a:moveTo>
                  <a:pt x="2097" y="323"/>
                </a:moveTo>
                <a:lnTo>
                  <a:pt x="2038" y="350"/>
                </a:lnTo>
                <a:lnTo>
                  <a:pt x="1982" y="383"/>
                </a:lnTo>
                <a:lnTo>
                  <a:pt x="1973" y="386"/>
                </a:lnTo>
                <a:lnTo>
                  <a:pt x="1965" y="390"/>
                </a:lnTo>
                <a:lnTo>
                  <a:pt x="1956" y="394"/>
                </a:lnTo>
                <a:lnTo>
                  <a:pt x="1947" y="395"/>
                </a:lnTo>
                <a:lnTo>
                  <a:pt x="1949" y="391"/>
                </a:lnTo>
                <a:lnTo>
                  <a:pt x="1956" y="387"/>
                </a:lnTo>
                <a:lnTo>
                  <a:pt x="1964" y="382"/>
                </a:lnTo>
                <a:lnTo>
                  <a:pt x="1973" y="376"/>
                </a:lnTo>
                <a:lnTo>
                  <a:pt x="2002" y="356"/>
                </a:lnTo>
                <a:lnTo>
                  <a:pt x="2032" y="339"/>
                </a:lnTo>
                <a:lnTo>
                  <a:pt x="2051" y="331"/>
                </a:lnTo>
                <a:lnTo>
                  <a:pt x="2070" y="325"/>
                </a:lnTo>
                <a:lnTo>
                  <a:pt x="2079" y="323"/>
                </a:lnTo>
                <a:lnTo>
                  <a:pt x="2088" y="320"/>
                </a:lnTo>
                <a:lnTo>
                  <a:pt x="2094" y="319"/>
                </a:lnTo>
                <a:lnTo>
                  <a:pt x="2098" y="320"/>
                </a:lnTo>
                <a:lnTo>
                  <a:pt x="2100" y="322"/>
                </a:lnTo>
                <a:lnTo>
                  <a:pt x="2097" y="323"/>
                </a:lnTo>
                <a:lnTo>
                  <a:pt x="2087" y="325"/>
                </a:lnTo>
                <a:lnTo>
                  <a:pt x="2097" y="323"/>
                </a:lnTo>
                <a:close/>
                <a:moveTo>
                  <a:pt x="2018" y="325"/>
                </a:moveTo>
                <a:lnTo>
                  <a:pt x="1971" y="339"/>
                </a:lnTo>
                <a:lnTo>
                  <a:pt x="1925" y="357"/>
                </a:lnTo>
                <a:lnTo>
                  <a:pt x="1905" y="366"/>
                </a:lnTo>
                <a:lnTo>
                  <a:pt x="1884" y="374"/>
                </a:lnTo>
                <a:lnTo>
                  <a:pt x="1873" y="378"/>
                </a:lnTo>
                <a:lnTo>
                  <a:pt x="1862" y="382"/>
                </a:lnTo>
                <a:lnTo>
                  <a:pt x="1850" y="386"/>
                </a:lnTo>
                <a:lnTo>
                  <a:pt x="1839" y="387"/>
                </a:lnTo>
                <a:lnTo>
                  <a:pt x="1888" y="366"/>
                </a:lnTo>
                <a:lnTo>
                  <a:pt x="1937" y="344"/>
                </a:lnTo>
                <a:lnTo>
                  <a:pt x="1958" y="336"/>
                </a:lnTo>
                <a:lnTo>
                  <a:pt x="1981" y="329"/>
                </a:lnTo>
                <a:lnTo>
                  <a:pt x="2005" y="324"/>
                </a:lnTo>
                <a:lnTo>
                  <a:pt x="2029" y="322"/>
                </a:lnTo>
                <a:lnTo>
                  <a:pt x="2023" y="323"/>
                </a:lnTo>
                <a:lnTo>
                  <a:pt x="2018" y="325"/>
                </a:lnTo>
                <a:lnTo>
                  <a:pt x="2003" y="328"/>
                </a:lnTo>
                <a:lnTo>
                  <a:pt x="2018" y="325"/>
                </a:lnTo>
                <a:close/>
                <a:moveTo>
                  <a:pt x="1952" y="439"/>
                </a:moveTo>
                <a:lnTo>
                  <a:pt x="1962" y="441"/>
                </a:lnTo>
                <a:lnTo>
                  <a:pt x="1972" y="444"/>
                </a:lnTo>
                <a:lnTo>
                  <a:pt x="1965" y="442"/>
                </a:lnTo>
                <a:lnTo>
                  <a:pt x="1956" y="442"/>
                </a:lnTo>
                <a:lnTo>
                  <a:pt x="1948" y="441"/>
                </a:lnTo>
                <a:lnTo>
                  <a:pt x="1940" y="441"/>
                </a:lnTo>
                <a:lnTo>
                  <a:pt x="1924" y="439"/>
                </a:lnTo>
                <a:lnTo>
                  <a:pt x="1907" y="438"/>
                </a:lnTo>
                <a:lnTo>
                  <a:pt x="1874" y="434"/>
                </a:lnTo>
                <a:lnTo>
                  <a:pt x="1839" y="432"/>
                </a:lnTo>
                <a:lnTo>
                  <a:pt x="1806" y="431"/>
                </a:lnTo>
                <a:lnTo>
                  <a:pt x="1773" y="431"/>
                </a:lnTo>
                <a:lnTo>
                  <a:pt x="1756" y="431"/>
                </a:lnTo>
                <a:lnTo>
                  <a:pt x="1739" y="431"/>
                </a:lnTo>
                <a:lnTo>
                  <a:pt x="1722" y="432"/>
                </a:lnTo>
                <a:lnTo>
                  <a:pt x="1706" y="432"/>
                </a:lnTo>
                <a:lnTo>
                  <a:pt x="1735" y="428"/>
                </a:lnTo>
                <a:lnTo>
                  <a:pt x="1767" y="427"/>
                </a:lnTo>
                <a:lnTo>
                  <a:pt x="1798" y="426"/>
                </a:lnTo>
                <a:lnTo>
                  <a:pt x="1829" y="427"/>
                </a:lnTo>
                <a:lnTo>
                  <a:pt x="1890" y="432"/>
                </a:lnTo>
                <a:lnTo>
                  <a:pt x="1952" y="439"/>
                </a:lnTo>
                <a:lnTo>
                  <a:pt x="1928" y="435"/>
                </a:lnTo>
                <a:lnTo>
                  <a:pt x="1952" y="439"/>
                </a:lnTo>
                <a:close/>
                <a:moveTo>
                  <a:pt x="2080" y="546"/>
                </a:moveTo>
                <a:lnTo>
                  <a:pt x="2051" y="541"/>
                </a:lnTo>
                <a:lnTo>
                  <a:pt x="2021" y="536"/>
                </a:lnTo>
                <a:lnTo>
                  <a:pt x="1993" y="535"/>
                </a:lnTo>
                <a:lnTo>
                  <a:pt x="1964" y="535"/>
                </a:lnTo>
                <a:lnTo>
                  <a:pt x="1911" y="540"/>
                </a:lnTo>
                <a:lnTo>
                  <a:pt x="1857" y="551"/>
                </a:lnTo>
                <a:lnTo>
                  <a:pt x="1752" y="594"/>
                </a:lnTo>
                <a:lnTo>
                  <a:pt x="1652" y="647"/>
                </a:lnTo>
                <a:lnTo>
                  <a:pt x="1600" y="672"/>
                </a:lnTo>
                <a:lnTo>
                  <a:pt x="1545" y="693"/>
                </a:lnTo>
                <a:lnTo>
                  <a:pt x="1541" y="696"/>
                </a:lnTo>
                <a:lnTo>
                  <a:pt x="1536" y="696"/>
                </a:lnTo>
                <a:lnTo>
                  <a:pt x="1534" y="693"/>
                </a:lnTo>
                <a:lnTo>
                  <a:pt x="1534" y="690"/>
                </a:lnTo>
                <a:lnTo>
                  <a:pt x="1544" y="682"/>
                </a:lnTo>
                <a:lnTo>
                  <a:pt x="1558" y="677"/>
                </a:lnTo>
                <a:lnTo>
                  <a:pt x="1586" y="664"/>
                </a:lnTo>
                <a:lnTo>
                  <a:pt x="1615" y="650"/>
                </a:lnTo>
                <a:lnTo>
                  <a:pt x="1718" y="599"/>
                </a:lnTo>
                <a:lnTo>
                  <a:pt x="1824" y="555"/>
                </a:lnTo>
                <a:lnTo>
                  <a:pt x="1889" y="536"/>
                </a:lnTo>
                <a:lnTo>
                  <a:pt x="1956" y="528"/>
                </a:lnTo>
                <a:lnTo>
                  <a:pt x="1989" y="528"/>
                </a:lnTo>
                <a:lnTo>
                  <a:pt x="2022" y="532"/>
                </a:lnTo>
                <a:lnTo>
                  <a:pt x="2054" y="538"/>
                </a:lnTo>
                <a:lnTo>
                  <a:pt x="2080" y="546"/>
                </a:lnTo>
                <a:lnTo>
                  <a:pt x="2075" y="543"/>
                </a:lnTo>
                <a:lnTo>
                  <a:pt x="2080" y="546"/>
                </a:lnTo>
                <a:close/>
                <a:moveTo>
                  <a:pt x="2083" y="546"/>
                </a:moveTo>
                <a:lnTo>
                  <a:pt x="2083" y="546"/>
                </a:lnTo>
                <a:lnTo>
                  <a:pt x="2080" y="546"/>
                </a:lnTo>
                <a:lnTo>
                  <a:pt x="2081" y="546"/>
                </a:lnTo>
                <a:lnTo>
                  <a:pt x="2083" y="546"/>
                </a:lnTo>
                <a:lnTo>
                  <a:pt x="2083" y="546"/>
                </a:lnTo>
                <a:lnTo>
                  <a:pt x="2083" y="546"/>
                </a:lnTo>
                <a:close/>
                <a:moveTo>
                  <a:pt x="1538" y="708"/>
                </a:moveTo>
                <a:lnTo>
                  <a:pt x="1645" y="663"/>
                </a:lnTo>
                <a:lnTo>
                  <a:pt x="1748" y="610"/>
                </a:lnTo>
                <a:lnTo>
                  <a:pt x="1849" y="565"/>
                </a:lnTo>
                <a:lnTo>
                  <a:pt x="1956" y="542"/>
                </a:lnTo>
                <a:lnTo>
                  <a:pt x="1989" y="542"/>
                </a:lnTo>
                <a:lnTo>
                  <a:pt x="2022" y="544"/>
                </a:lnTo>
                <a:lnTo>
                  <a:pt x="2055" y="550"/>
                </a:lnTo>
                <a:lnTo>
                  <a:pt x="2088" y="559"/>
                </a:lnTo>
                <a:lnTo>
                  <a:pt x="2056" y="557"/>
                </a:lnTo>
                <a:lnTo>
                  <a:pt x="2026" y="552"/>
                </a:lnTo>
                <a:lnTo>
                  <a:pt x="1995" y="552"/>
                </a:lnTo>
                <a:lnTo>
                  <a:pt x="1965" y="553"/>
                </a:lnTo>
                <a:lnTo>
                  <a:pt x="1908" y="564"/>
                </a:lnTo>
                <a:lnTo>
                  <a:pt x="1853" y="581"/>
                </a:lnTo>
                <a:lnTo>
                  <a:pt x="1743" y="630"/>
                </a:lnTo>
                <a:lnTo>
                  <a:pt x="1634" y="681"/>
                </a:lnTo>
                <a:lnTo>
                  <a:pt x="1601" y="694"/>
                </a:lnTo>
                <a:lnTo>
                  <a:pt x="1569" y="707"/>
                </a:lnTo>
                <a:lnTo>
                  <a:pt x="1553" y="713"/>
                </a:lnTo>
                <a:lnTo>
                  <a:pt x="1537" y="717"/>
                </a:lnTo>
                <a:lnTo>
                  <a:pt x="1533" y="713"/>
                </a:lnTo>
                <a:lnTo>
                  <a:pt x="1538" y="708"/>
                </a:lnTo>
                <a:lnTo>
                  <a:pt x="1556" y="701"/>
                </a:lnTo>
                <a:lnTo>
                  <a:pt x="1538" y="708"/>
                </a:lnTo>
                <a:close/>
                <a:moveTo>
                  <a:pt x="1536" y="729"/>
                </a:moveTo>
                <a:lnTo>
                  <a:pt x="1649" y="689"/>
                </a:lnTo>
                <a:lnTo>
                  <a:pt x="1757" y="638"/>
                </a:lnTo>
                <a:lnTo>
                  <a:pt x="1861" y="590"/>
                </a:lnTo>
                <a:lnTo>
                  <a:pt x="1970" y="563"/>
                </a:lnTo>
                <a:lnTo>
                  <a:pt x="2003" y="560"/>
                </a:lnTo>
                <a:lnTo>
                  <a:pt x="2036" y="561"/>
                </a:lnTo>
                <a:lnTo>
                  <a:pt x="2052" y="564"/>
                </a:lnTo>
                <a:lnTo>
                  <a:pt x="2069" y="566"/>
                </a:lnTo>
                <a:lnTo>
                  <a:pt x="2078" y="567"/>
                </a:lnTo>
                <a:lnTo>
                  <a:pt x="2087" y="569"/>
                </a:lnTo>
                <a:lnTo>
                  <a:pt x="2094" y="571"/>
                </a:lnTo>
                <a:lnTo>
                  <a:pt x="2101" y="573"/>
                </a:lnTo>
                <a:lnTo>
                  <a:pt x="2096" y="573"/>
                </a:lnTo>
                <a:lnTo>
                  <a:pt x="2089" y="573"/>
                </a:lnTo>
                <a:lnTo>
                  <a:pt x="2081" y="572"/>
                </a:lnTo>
                <a:lnTo>
                  <a:pt x="2075" y="571"/>
                </a:lnTo>
                <a:lnTo>
                  <a:pt x="2057" y="568"/>
                </a:lnTo>
                <a:lnTo>
                  <a:pt x="2040" y="567"/>
                </a:lnTo>
                <a:lnTo>
                  <a:pt x="2009" y="566"/>
                </a:lnTo>
                <a:lnTo>
                  <a:pt x="1976" y="568"/>
                </a:lnTo>
                <a:lnTo>
                  <a:pt x="1917" y="577"/>
                </a:lnTo>
                <a:lnTo>
                  <a:pt x="1861" y="596"/>
                </a:lnTo>
                <a:lnTo>
                  <a:pt x="1743" y="654"/>
                </a:lnTo>
                <a:lnTo>
                  <a:pt x="1626" y="709"/>
                </a:lnTo>
                <a:lnTo>
                  <a:pt x="1591" y="722"/>
                </a:lnTo>
                <a:lnTo>
                  <a:pt x="1554" y="732"/>
                </a:lnTo>
                <a:lnTo>
                  <a:pt x="1545" y="735"/>
                </a:lnTo>
                <a:lnTo>
                  <a:pt x="1536" y="738"/>
                </a:lnTo>
                <a:lnTo>
                  <a:pt x="1531" y="740"/>
                </a:lnTo>
                <a:lnTo>
                  <a:pt x="1525" y="740"/>
                </a:lnTo>
                <a:lnTo>
                  <a:pt x="1526" y="732"/>
                </a:lnTo>
                <a:lnTo>
                  <a:pt x="1536" y="729"/>
                </a:lnTo>
                <a:lnTo>
                  <a:pt x="1542" y="726"/>
                </a:lnTo>
                <a:lnTo>
                  <a:pt x="1536" y="729"/>
                </a:lnTo>
                <a:close/>
                <a:moveTo>
                  <a:pt x="1999" y="667"/>
                </a:moveTo>
                <a:lnTo>
                  <a:pt x="2050" y="654"/>
                </a:lnTo>
                <a:lnTo>
                  <a:pt x="2101" y="643"/>
                </a:lnTo>
                <a:lnTo>
                  <a:pt x="2128" y="639"/>
                </a:lnTo>
                <a:lnTo>
                  <a:pt x="2155" y="635"/>
                </a:lnTo>
                <a:lnTo>
                  <a:pt x="2183" y="632"/>
                </a:lnTo>
                <a:lnTo>
                  <a:pt x="2211" y="631"/>
                </a:lnTo>
                <a:lnTo>
                  <a:pt x="2152" y="641"/>
                </a:lnTo>
                <a:lnTo>
                  <a:pt x="2094" y="650"/>
                </a:lnTo>
                <a:lnTo>
                  <a:pt x="2038" y="664"/>
                </a:lnTo>
                <a:lnTo>
                  <a:pt x="1984" y="679"/>
                </a:lnTo>
                <a:lnTo>
                  <a:pt x="1925" y="698"/>
                </a:lnTo>
                <a:lnTo>
                  <a:pt x="1869" y="716"/>
                </a:lnTo>
                <a:lnTo>
                  <a:pt x="1815" y="737"/>
                </a:lnTo>
                <a:lnTo>
                  <a:pt x="1762" y="757"/>
                </a:lnTo>
                <a:lnTo>
                  <a:pt x="1732" y="767"/>
                </a:lnTo>
                <a:lnTo>
                  <a:pt x="1702" y="776"/>
                </a:lnTo>
                <a:lnTo>
                  <a:pt x="1673" y="787"/>
                </a:lnTo>
                <a:lnTo>
                  <a:pt x="1641" y="790"/>
                </a:lnTo>
                <a:lnTo>
                  <a:pt x="1649" y="785"/>
                </a:lnTo>
                <a:lnTo>
                  <a:pt x="1658" y="783"/>
                </a:lnTo>
                <a:lnTo>
                  <a:pt x="1668" y="780"/>
                </a:lnTo>
                <a:lnTo>
                  <a:pt x="1678" y="777"/>
                </a:lnTo>
                <a:lnTo>
                  <a:pt x="1700" y="771"/>
                </a:lnTo>
                <a:lnTo>
                  <a:pt x="1722" y="764"/>
                </a:lnTo>
                <a:lnTo>
                  <a:pt x="1763" y="749"/>
                </a:lnTo>
                <a:lnTo>
                  <a:pt x="1803" y="734"/>
                </a:lnTo>
                <a:lnTo>
                  <a:pt x="1846" y="718"/>
                </a:lnTo>
                <a:lnTo>
                  <a:pt x="1889" y="702"/>
                </a:lnTo>
                <a:lnTo>
                  <a:pt x="1912" y="696"/>
                </a:lnTo>
                <a:lnTo>
                  <a:pt x="1935" y="688"/>
                </a:lnTo>
                <a:lnTo>
                  <a:pt x="1945" y="684"/>
                </a:lnTo>
                <a:lnTo>
                  <a:pt x="1956" y="681"/>
                </a:lnTo>
                <a:lnTo>
                  <a:pt x="1962" y="679"/>
                </a:lnTo>
                <a:lnTo>
                  <a:pt x="1968" y="676"/>
                </a:lnTo>
                <a:lnTo>
                  <a:pt x="1971" y="674"/>
                </a:lnTo>
                <a:lnTo>
                  <a:pt x="1974" y="671"/>
                </a:lnTo>
                <a:lnTo>
                  <a:pt x="1971" y="673"/>
                </a:lnTo>
                <a:lnTo>
                  <a:pt x="1968" y="676"/>
                </a:lnTo>
                <a:lnTo>
                  <a:pt x="1984" y="672"/>
                </a:lnTo>
                <a:lnTo>
                  <a:pt x="1999" y="667"/>
                </a:lnTo>
                <a:lnTo>
                  <a:pt x="1999" y="667"/>
                </a:lnTo>
                <a:lnTo>
                  <a:pt x="1999" y="667"/>
                </a:lnTo>
                <a:close/>
                <a:moveTo>
                  <a:pt x="2042" y="666"/>
                </a:moveTo>
                <a:lnTo>
                  <a:pt x="2040" y="666"/>
                </a:lnTo>
                <a:lnTo>
                  <a:pt x="2039" y="666"/>
                </a:lnTo>
                <a:lnTo>
                  <a:pt x="2040" y="666"/>
                </a:lnTo>
                <a:lnTo>
                  <a:pt x="2042" y="666"/>
                </a:lnTo>
                <a:close/>
                <a:moveTo>
                  <a:pt x="2037" y="666"/>
                </a:moveTo>
                <a:lnTo>
                  <a:pt x="2036" y="666"/>
                </a:lnTo>
                <a:lnTo>
                  <a:pt x="2035" y="666"/>
                </a:lnTo>
                <a:lnTo>
                  <a:pt x="2036" y="666"/>
                </a:lnTo>
                <a:lnTo>
                  <a:pt x="2037" y="666"/>
                </a:lnTo>
                <a:close/>
                <a:moveTo>
                  <a:pt x="1963" y="690"/>
                </a:moveTo>
                <a:lnTo>
                  <a:pt x="1963" y="691"/>
                </a:lnTo>
                <a:lnTo>
                  <a:pt x="1963" y="691"/>
                </a:lnTo>
                <a:lnTo>
                  <a:pt x="1963" y="691"/>
                </a:lnTo>
                <a:lnTo>
                  <a:pt x="1963" y="690"/>
                </a:lnTo>
                <a:close/>
                <a:moveTo>
                  <a:pt x="1963" y="688"/>
                </a:moveTo>
                <a:lnTo>
                  <a:pt x="1963" y="688"/>
                </a:lnTo>
                <a:lnTo>
                  <a:pt x="1963" y="689"/>
                </a:lnTo>
                <a:lnTo>
                  <a:pt x="1963" y="688"/>
                </a:lnTo>
                <a:lnTo>
                  <a:pt x="1963" y="688"/>
                </a:lnTo>
                <a:close/>
                <a:moveTo>
                  <a:pt x="1707" y="829"/>
                </a:moveTo>
                <a:lnTo>
                  <a:pt x="1700" y="832"/>
                </a:lnTo>
                <a:lnTo>
                  <a:pt x="1691" y="832"/>
                </a:lnTo>
                <a:lnTo>
                  <a:pt x="1683" y="834"/>
                </a:lnTo>
                <a:lnTo>
                  <a:pt x="1674" y="835"/>
                </a:lnTo>
                <a:lnTo>
                  <a:pt x="1657" y="839"/>
                </a:lnTo>
                <a:lnTo>
                  <a:pt x="1640" y="842"/>
                </a:lnTo>
                <a:lnTo>
                  <a:pt x="1615" y="847"/>
                </a:lnTo>
                <a:lnTo>
                  <a:pt x="1591" y="841"/>
                </a:lnTo>
                <a:lnTo>
                  <a:pt x="1623" y="835"/>
                </a:lnTo>
                <a:lnTo>
                  <a:pt x="1653" y="829"/>
                </a:lnTo>
                <a:lnTo>
                  <a:pt x="1668" y="826"/>
                </a:lnTo>
                <a:lnTo>
                  <a:pt x="1683" y="824"/>
                </a:lnTo>
                <a:lnTo>
                  <a:pt x="1696" y="824"/>
                </a:lnTo>
                <a:lnTo>
                  <a:pt x="1707" y="829"/>
                </a:lnTo>
                <a:lnTo>
                  <a:pt x="1707" y="829"/>
                </a:lnTo>
                <a:lnTo>
                  <a:pt x="1707" y="829"/>
                </a:lnTo>
                <a:close/>
                <a:moveTo>
                  <a:pt x="1767" y="830"/>
                </a:moveTo>
                <a:lnTo>
                  <a:pt x="1730" y="841"/>
                </a:lnTo>
                <a:lnTo>
                  <a:pt x="1683" y="845"/>
                </a:lnTo>
                <a:lnTo>
                  <a:pt x="1723" y="834"/>
                </a:lnTo>
                <a:lnTo>
                  <a:pt x="1767" y="830"/>
                </a:lnTo>
                <a:close/>
                <a:moveTo>
                  <a:pt x="1648" y="816"/>
                </a:moveTo>
                <a:lnTo>
                  <a:pt x="1652" y="815"/>
                </a:lnTo>
                <a:lnTo>
                  <a:pt x="1657" y="815"/>
                </a:lnTo>
                <a:lnTo>
                  <a:pt x="1658" y="818"/>
                </a:lnTo>
                <a:lnTo>
                  <a:pt x="1655" y="820"/>
                </a:lnTo>
                <a:lnTo>
                  <a:pt x="1640" y="823"/>
                </a:lnTo>
                <a:lnTo>
                  <a:pt x="1626" y="825"/>
                </a:lnTo>
                <a:lnTo>
                  <a:pt x="1611" y="827"/>
                </a:lnTo>
                <a:lnTo>
                  <a:pt x="1598" y="830"/>
                </a:lnTo>
                <a:lnTo>
                  <a:pt x="1584" y="833"/>
                </a:lnTo>
                <a:lnTo>
                  <a:pt x="1570" y="834"/>
                </a:lnTo>
                <a:lnTo>
                  <a:pt x="1562" y="833"/>
                </a:lnTo>
                <a:lnTo>
                  <a:pt x="1561" y="829"/>
                </a:lnTo>
                <a:lnTo>
                  <a:pt x="1567" y="829"/>
                </a:lnTo>
                <a:lnTo>
                  <a:pt x="1573" y="827"/>
                </a:lnTo>
                <a:lnTo>
                  <a:pt x="1581" y="826"/>
                </a:lnTo>
                <a:lnTo>
                  <a:pt x="1587" y="825"/>
                </a:lnTo>
                <a:lnTo>
                  <a:pt x="1617" y="820"/>
                </a:lnTo>
                <a:lnTo>
                  <a:pt x="1648" y="816"/>
                </a:lnTo>
                <a:lnTo>
                  <a:pt x="1639" y="816"/>
                </a:lnTo>
                <a:lnTo>
                  <a:pt x="1648" y="816"/>
                </a:lnTo>
                <a:close/>
                <a:moveTo>
                  <a:pt x="1620" y="813"/>
                </a:moveTo>
                <a:lnTo>
                  <a:pt x="1599" y="816"/>
                </a:lnTo>
                <a:lnTo>
                  <a:pt x="1577" y="820"/>
                </a:lnTo>
                <a:lnTo>
                  <a:pt x="1566" y="822"/>
                </a:lnTo>
                <a:lnTo>
                  <a:pt x="1556" y="823"/>
                </a:lnTo>
                <a:lnTo>
                  <a:pt x="1546" y="824"/>
                </a:lnTo>
                <a:lnTo>
                  <a:pt x="1546" y="822"/>
                </a:lnTo>
                <a:lnTo>
                  <a:pt x="1557" y="820"/>
                </a:lnTo>
                <a:lnTo>
                  <a:pt x="1568" y="818"/>
                </a:lnTo>
                <a:lnTo>
                  <a:pt x="1579" y="816"/>
                </a:lnTo>
                <a:lnTo>
                  <a:pt x="1591" y="814"/>
                </a:lnTo>
                <a:lnTo>
                  <a:pt x="1601" y="813"/>
                </a:lnTo>
                <a:lnTo>
                  <a:pt x="1612" y="810"/>
                </a:lnTo>
                <a:lnTo>
                  <a:pt x="1617" y="809"/>
                </a:lnTo>
                <a:lnTo>
                  <a:pt x="1622" y="809"/>
                </a:lnTo>
                <a:lnTo>
                  <a:pt x="1623" y="810"/>
                </a:lnTo>
                <a:lnTo>
                  <a:pt x="1620" y="813"/>
                </a:lnTo>
                <a:lnTo>
                  <a:pt x="1612" y="814"/>
                </a:lnTo>
                <a:lnTo>
                  <a:pt x="1620" y="813"/>
                </a:lnTo>
                <a:close/>
                <a:moveTo>
                  <a:pt x="1519" y="815"/>
                </a:moveTo>
                <a:lnTo>
                  <a:pt x="1554" y="806"/>
                </a:lnTo>
                <a:lnTo>
                  <a:pt x="1597" y="802"/>
                </a:lnTo>
                <a:lnTo>
                  <a:pt x="1557" y="813"/>
                </a:lnTo>
                <a:lnTo>
                  <a:pt x="1519" y="815"/>
                </a:lnTo>
                <a:close/>
                <a:moveTo>
                  <a:pt x="1549" y="837"/>
                </a:moveTo>
                <a:lnTo>
                  <a:pt x="1553" y="838"/>
                </a:lnTo>
                <a:lnTo>
                  <a:pt x="1556" y="841"/>
                </a:lnTo>
                <a:lnTo>
                  <a:pt x="1550" y="842"/>
                </a:lnTo>
                <a:lnTo>
                  <a:pt x="1544" y="841"/>
                </a:lnTo>
                <a:lnTo>
                  <a:pt x="1526" y="837"/>
                </a:lnTo>
                <a:lnTo>
                  <a:pt x="1509" y="831"/>
                </a:lnTo>
                <a:lnTo>
                  <a:pt x="1478" y="818"/>
                </a:lnTo>
                <a:lnTo>
                  <a:pt x="1447" y="804"/>
                </a:lnTo>
                <a:lnTo>
                  <a:pt x="1417" y="787"/>
                </a:lnTo>
                <a:lnTo>
                  <a:pt x="1387" y="767"/>
                </a:lnTo>
                <a:lnTo>
                  <a:pt x="1355" y="747"/>
                </a:lnTo>
                <a:lnTo>
                  <a:pt x="1326" y="724"/>
                </a:lnTo>
                <a:lnTo>
                  <a:pt x="1302" y="699"/>
                </a:lnTo>
                <a:lnTo>
                  <a:pt x="1279" y="672"/>
                </a:lnTo>
                <a:lnTo>
                  <a:pt x="1273" y="665"/>
                </a:lnTo>
                <a:lnTo>
                  <a:pt x="1268" y="658"/>
                </a:lnTo>
                <a:lnTo>
                  <a:pt x="1263" y="652"/>
                </a:lnTo>
                <a:lnTo>
                  <a:pt x="1265" y="651"/>
                </a:lnTo>
                <a:lnTo>
                  <a:pt x="1272" y="657"/>
                </a:lnTo>
                <a:lnTo>
                  <a:pt x="1279" y="664"/>
                </a:lnTo>
                <a:lnTo>
                  <a:pt x="1286" y="671"/>
                </a:lnTo>
                <a:lnTo>
                  <a:pt x="1294" y="677"/>
                </a:lnTo>
                <a:lnTo>
                  <a:pt x="1347" y="724"/>
                </a:lnTo>
                <a:lnTo>
                  <a:pt x="1404" y="765"/>
                </a:lnTo>
                <a:lnTo>
                  <a:pt x="1475" y="805"/>
                </a:lnTo>
                <a:lnTo>
                  <a:pt x="1549" y="837"/>
                </a:lnTo>
                <a:lnTo>
                  <a:pt x="1537" y="832"/>
                </a:lnTo>
                <a:lnTo>
                  <a:pt x="1549" y="837"/>
                </a:lnTo>
                <a:close/>
                <a:moveTo>
                  <a:pt x="1123" y="754"/>
                </a:moveTo>
                <a:lnTo>
                  <a:pt x="1172" y="760"/>
                </a:lnTo>
                <a:lnTo>
                  <a:pt x="1221" y="767"/>
                </a:lnTo>
                <a:lnTo>
                  <a:pt x="1170" y="763"/>
                </a:lnTo>
                <a:lnTo>
                  <a:pt x="1123" y="754"/>
                </a:lnTo>
                <a:close/>
                <a:moveTo>
                  <a:pt x="1256" y="783"/>
                </a:moveTo>
                <a:lnTo>
                  <a:pt x="1206" y="777"/>
                </a:lnTo>
                <a:lnTo>
                  <a:pt x="1159" y="768"/>
                </a:lnTo>
                <a:lnTo>
                  <a:pt x="1210" y="773"/>
                </a:lnTo>
                <a:lnTo>
                  <a:pt x="1256" y="783"/>
                </a:lnTo>
                <a:close/>
                <a:moveTo>
                  <a:pt x="1124" y="748"/>
                </a:moveTo>
                <a:lnTo>
                  <a:pt x="1159" y="751"/>
                </a:lnTo>
                <a:lnTo>
                  <a:pt x="1195" y="756"/>
                </a:lnTo>
                <a:lnTo>
                  <a:pt x="1159" y="754"/>
                </a:lnTo>
                <a:lnTo>
                  <a:pt x="1124" y="748"/>
                </a:lnTo>
                <a:close/>
                <a:moveTo>
                  <a:pt x="1191" y="751"/>
                </a:moveTo>
                <a:lnTo>
                  <a:pt x="1154" y="747"/>
                </a:lnTo>
                <a:lnTo>
                  <a:pt x="1116" y="742"/>
                </a:lnTo>
                <a:lnTo>
                  <a:pt x="1126" y="741"/>
                </a:lnTo>
                <a:lnTo>
                  <a:pt x="1137" y="742"/>
                </a:lnTo>
                <a:lnTo>
                  <a:pt x="1149" y="744"/>
                </a:lnTo>
                <a:lnTo>
                  <a:pt x="1163" y="746"/>
                </a:lnTo>
                <a:lnTo>
                  <a:pt x="1175" y="747"/>
                </a:lnTo>
                <a:lnTo>
                  <a:pt x="1188" y="748"/>
                </a:lnTo>
                <a:lnTo>
                  <a:pt x="1193" y="749"/>
                </a:lnTo>
                <a:lnTo>
                  <a:pt x="1196" y="750"/>
                </a:lnTo>
                <a:lnTo>
                  <a:pt x="1195" y="751"/>
                </a:lnTo>
                <a:lnTo>
                  <a:pt x="1191" y="751"/>
                </a:lnTo>
                <a:lnTo>
                  <a:pt x="1183" y="750"/>
                </a:lnTo>
                <a:lnTo>
                  <a:pt x="1191" y="751"/>
                </a:lnTo>
                <a:close/>
                <a:moveTo>
                  <a:pt x="923" y="718"/>
                </a:moveTo>
                <a:lnTo>
                  <a:pt x="943" y="722"/>
                </a:lnTo>
                <a:lnTo>
                  <a:pt x="964" y="730"/>
                </a:lnTo>
                <a:lnTo>
                  <a:pt x="987" y="737"/>
                </a:lnTo>
                <a:lnTo>
                  <a:pt x="1009" y="744"/>
                </a:lnTo>
                <a:lnTo>
                  <a:pt x="1058" y="757"/>
                </a:lnTo>
                <a:lnTo>
                  <a:pt x="1107" y="768"/>
                </a:lnTo>
                <a:lnTo>
                  <a:pt x="1014" y="749"/>
                </a:lnTo>
                <a:lnTo>
                  <a:pt x="923" y="718"/>
                </a:lnTo>
                <a:lnTo>
                  <a:pt x="944" y="727"/>
                </a:lnTo>
                <a:lnTo>
                  <a:pt x="923" y="718"/>
                </a:lnTo>
                <a:close/>
                <a:moveTo>
                  <a:pt x="1084" y="774"/>
                </a:moveTo>
                <a:lnTo>
                  <a:pt x="1071" y="773"/>
                </a:lnTo>
                <a:lnTo>
                  <a:pt x="1058" y="769"/>
                </a:lnTo>
                <a:lnTo>
                  <a:pt x="1066" y="769"/>
                </a:lnTo>
                <a:lnTo>
                  <a:pt x="1074" y="771"/>
                </a:lnTo>
                <a:lnTo>
                  <a:pt x="1080" y="772"/>
                </a:lnTo>
                <a:lnTo>
                  <a:pt x="1084" y="774"/>
                </a:lnTo>
                <a:lnTo>
                  <a:pt x="1084" y="774"/>
                </a:lnTo>
                <a:lnTo>
                  <a:pt x="1084" y="774"/>
                </a:lnTo>
                <a:close/>
                <a:moveTo>
                  <a:pt x="1051" y="768"/>
                </a:moveTo>
                <a:lnTo>
                  <a:pt x="1039" y="766"/>
                </a:lnTo>
                <a:lnTo>
                  <a:pt x="1029" y="763"/>
                </a:lnTo>
                <a:lnTo>
                  <a:pt x="1039" y="763"/>
                </a:lnTo>
                <a:lnTo>
                  <a:pt x="1051" y="768"/>
                </a:lnTo>
                <a:lnTo>
                  <a:pt x="1046" y="766"/>
                </a:lnTo>
                <a:lnTo>
                  <a:pt x="1051" y="768"/>
                </a:lnTo>
                <a:close/>
                <a:moveTo>
                  <a:pt x="1008" y="756"/>
                </a:moveTo>
                <a:lnTo>
                  <a:pt x="996" y="755"/>
                </a:lnTo>
                <a:lnTo>
                  <a:pt x="985" y="750"/>
                </a:lnTo>
                <a:lnTo>
                  <a:pt x="998" y="752"/>
                </a:lnTo>
                <a:lnTo>
                  <a:pt x="1008" y="756"/>
                </a:lnTo>
                <a:lnTo>
                  <a:pt x="1008" y="757"/>
                </a:lnTo>
                <a:lnTo>
                  <a:pt x="1008" y="756"/>
                </a:lnTo>
                <a:close/>
                <a:moveTo>
                  <a:pt x="856" y="708"/>
                </a:moveTo>
                <a:lnTo>
                  <a:pt x="851" y="708"/>
                </a:lnTo>
                <a:lnTo>
                  <a:pt x="847" y="708"/>
                </a:lnTo>
                <a:lnTo>
                  <a:pt x="851" y="708"/>
                </a:lnTo>
                <a:lnTo>
                  <a:pt x="856" y="708"/>
                </a:lnTo>
                <a:lnTo>
                  <a:pt x="833" y="698"/>
                </a:lnTo>
                <a:lnTo>
                  <a:pt x="811" y="685"/>
                </a:lnTo>
                <a:lnTo>
                  <a:pt x="819" y="688"/>
                </a:lnTo>
                <a:lnTo>
                  <a:pt x="827" y="691"/>
                </a:lnTo>
                <a:lnTo>
                  <a:pt x="834" y="693"/>
                </a:lnTo>
                <a:lnTo>
                  <a:pt x="841" y="696"/>
                </a:lnTo>
                <a:lnTo>
                  <a:pt x="859" y="702"/>
                </a:lnTo>
                <a:lnTo>
                  <a:pt x="876" y="710"/>
                </a:lnTo>
                <a:lnTo>
                  <a:pt x="914" y="725"/>
                </a:lnTo>
                <a:lnTo>
                  <a:pt x="950" y="739"/>
                </a:lnTo>
                <a:lnTo>
                  <a:pt x="925" y="733"/>
                </a:lnTo>
                <a:lnTo>
                  <a:pt x="901" y="725"/>
                </a:lnTo>
                <a:lnTo>
                  <a:pt x="890" y="721"/>
                </a:lnTo>
                <a:lnTo>
                  <a:pt x="878" y="717"/>
                </a:lnTo>
                <a:lnTo>
                  <a:pt x="867" y="713"/>
                </a:lnTo>
                <a:lnTo>
                  <a:pt x="856" y="708"/>
                </a:lnTo>
                <a:lnTo>
                  <a:pt x="858" y="709"/>
                </a:lnTo>
                <a:lnTo>
                  <a:pt x="856" y="708"/>
                </a:lnTo>
                <a:close/>
                <a:moveTo>
                  <a:pt x="810" y="673"/>
                </a:moveTo>
                <a:lnTo>
                  <a:pt x="793" y="665"/>
                </a:lnTo>
                <a:lnTo>
                  <a:pt x="776" y="658"/>
                </a:lnTo>
                <a:lnTo>
                  <a:pt x="786" y="660"/>
                </a:lnTo>
                <a:lnTo>
                  <a:pt x="796" y="665"/>
                </a:lnTo>
                <a:lnTo>
                  <a:pt x="803" y="666"/>
                </a:lnTo>
                <a:lnTo>
                  <a:pt x="809" y="668"/>
                </a:lnTo>
                <a:lnTo>
                  <a:pt x="816" y="668"/>
                </a:lnTo>
                <a:lnTo>
                  <a:pt x="821" y="665"/>
                </a:lnTo>
                <a:lnTo>
                  <a:pt x="818" y="667"/>
                </a:lnTo>
                <a:lnTo>
                  <a:pt x="815" y="669"/>
                </a:lnTo>
                <a:lnTo>
                  <a:pt x="866" y="684"/>
                </a:lnTo>
                <a:lnTo>
                  <a:pt x="917" y="692"/>
                </a:lnTo>
                <a:lnTo>
                  <a:pt x="917" y="691"/>
                </a:lnTo>
                <a:lnTo>
                  <a:pt x="917" y="689"/>
                </a:lnTo>
                <a:lnTo>
                  <a:pt x="918" y="692"/>
                </a:lnTo>
                <a:lnTo>
                  <a:pt x="922" y="692"/>
                </a:lnTo>
                <a:lnTo>
                  <a:pt x="925" y="693"/>
                </a:lnTo>
                <a:lnTo>
                  <a:pt x="928" y="693"/>
                </a:lnTo>
                <a:lnTo>
                  <a:pt x="938" y="693"/>
                </a:lnTo>
                <a:lnTo>
                  <a:pt x="946" y="694"/>
                </a:lnTo>
                <a:lnTo>
                  <a:pt x="966" y="696"/>
                </a:lnTo>
                <a:lnTo>
                  <a:pt x="987" y="698"/>
                </a:lnTo>
                <a:lnTo>
                  <a:pt x="1026" y="700"/>
                </a:lnTo>
                <a:lnTo>
                  <a:pt x="1067" y="702"/>
                </a:lnTo>
                <a:lnTo>
                  <a:pt x="997" y="704"/>
                </a:lnTo>
                <a:lnTo>
                  <a:pt x="925" y="701"/>
                </a:lnTo>
                <a:lnTo>
                  <a:pt x="894" y="699"/>
                </a:lnTo>
                <a:lnTo>
                  <a:pt x="865" y="691"/>
                </a:lnTo>
                <a:lnTo>
                  <a:pt x="849" y="687"/>
                </a:lnTo>
                <a:lnTo>
                  <a:pt x="835" y="682"/>
                </a:lnTo>
                <a:lnTo>
                  <a:pt x="823" y="676"/>
                </a:lnTo>
                <a:lnTo>
                  <a:pt x="810" y="673"/>
                </a:lnTo>
                <a:close/>
                <a:moveTo>
                  <a:pt x="529" y="450"/>
                </a:moveTo>
                <a:lnTo>
                  <a:pt x="522" y="450"/>
                </a:lnTo>
                <a:lnTo>
                  <a:pt x="520" y="448"/>
                </a:lnTo>
                <a:lnTo>
                  <a:pt x="519" y="449"/>
                </a:lnTo>
                <a:lnTo>
                  <a:pt x="519" y="450"/>
                </a:lnTo>
                <a:lnTo>
                  <a:pt x="643" y="435"/>
                </a:lnTo>
                <a:lnTo>
                  <a:pt x="767" y="444"/>
                </a:lnTo>
                <a:lnTo>
                  <a:pt x="648" y="442"/>
                </a:lnTo>
                <a:lnTo>
                  <a:pt x="529" y="450"/>
                </a:lnTo>
                <a:lnTo>
                  <a:pt x="552" y="448"/>
                </a:lnTo>
                <a:lnTo>
                  <a:pt x="529" y="450"/>
                </a:lnTo>
                <a:close/>
                <a:moveTo>
                  <a:pt x="548" y="463"/>
                </a:moveTo>
                <a:lnTo>
                  <a:pt x="540" y="464"/>
                </a:lnTo>
                <a:lnTo>
                  <a:pt x="532" y="464"/>
                </a:lnTo>
                <a:lnTo>
                  <a:pt x="539" y="463"/>
                </a:lnTo>
                <a:lnTo>
                  <a:pt x="548" y="463"/>
                </a:lnTo>
                <a:close/>
                <a:moveTo>
                  <a:pt x="535" y="441"/>
                </a:moveTo>
                <a:lnTo>
                  <a:pt x="535" y="441"/>
                </a:lnTo>
                <a:lnTo>
                  <a:pt x="534" y="441"/>
                </a:lnTo>
                <a:lnTo>
                  <a:pt x="535" y="441"/>
                </a:lnTo>
                <a:lnTo>
                  <a:pt x="535" y="441"/>
                </a:lnTo>
                <a:close/>
                <a:moveTo>
                  <a:pt x="534" y="441"/>
                </a:moveTo>
                <a:lnTo>
                  <a:pt x="534" y="442"/>
                </a:lnTo>
                <a:lnTo>
                  <a:pt x="532" y="442"/>
                </a:lnTo>
                <a:lnTo>
                  <a:pt x="534" y="442"/>
                </a:lnTo>
                <a:lnTo>
                  <a:pt x="534" y="441"/>
                </a:lnTo>
                <a:lnTo>
                  <a:pt x="534" y="442"/>
                </a:lnTo>
                <a:lnTo>
                  <a:pt x="534" y="441"/>
                </a:lnTo>
                <a:close/>
                <a:moveTo>
                  <a:pt x="736" y="425"/>
                </a:moveTo>
                <a:lnTo>
                  <a:pt x="758" y="427"/>
                </a:lnTo>
                <a:lnTo>
                  <a:pt x="781" y="430"/>
                </a:lnTo>
                <a:lnTo>
                  <a:pt x="791" y="431"/>
                </a:lnTo>
                <a:lnTo>
                  <a:pt x="802" y="432"/>
                </a:lnTo>
                <a:lnTo>
                  <a:pt x="808" y="433"/>
                </a:lnTo>
                <a:lnTo>
                  <a:pt x="812" y="433"/>
                </a:lnTo>
                <a:lnTo>
                  <a:pt x="816" y="433"/>
                </a:lnTo>
                <a:lnTo>
                  <a:pt x="819" y="434"/>
                </a:lnTo>
                <a:lnTo>
                  <a:pt x="820" y="433"/>
                </a:lnTo>
                <a:lnTo>
                  <a:pt x="821" y="432"/>
                </a:lnTo>
                <a:lnTo>
                  <a:pt x="820" y="433"/>
                </a:lnTo>
                <a:lnTo>
                  <a:pt x="819" y="434"/>
                </a:lnTo>
                <a:lnTo>
                  <a:pt x="877" y="447"/>
                </a:lnTo>
                <a:lnTo>
                  <a:pt x="935" y="466"/>
                </a:lnTo>
                <a:lnTo>
                  <a:pt x="959" y="476"/>
                </a:lnTo>
                <a:lnTo>
                  <a:pt x="983" y="489"/>
                </a:lnTo>
                <a:lnTo>
                  <a:pt x="1005" y="500"/>
                </a:lnTo>
                <a:lnTo>
                  <a:pt x="1021" y="514"/>
                </a:lnTo>
                <a:lnTo>
                  <a:pt x="1012" y="516"/>
                </a:lnTo>
                <a:lnTo>
                  <a:pt x="1002" y="510"/>
                </a:lnTo>
                <a:lnTo>
                  <a:pt x="988" y="501"/>
                </a:lnTo>
                <a:lnTo>
                  <a:pt x="973" y="493"/>
                </a:lnTo>
                <a:lnTo>
                  <a:pt x="949" y="481"/>
                </a:lnTo>
                <a:lnTo>
                  <a:pt x="925" y="470"/>
                </a:lnTo>
                <a:lnTo>
                  <a:pt x="872" y="453"/>
                </a:lnTo>
                <a:lnTo>
                  <a:pt x="816" y="441"/>
                </a:lnTo>
                <a:lnTo>
                  <a:pt x="744" y="432"/>
                </a:lnTo>
                <a:lnTo>
                  <a:pt x="670" y="426"/>
                </a:lnTo>
                <a:lnTo>
                  <a:pt x="703" y="424"/>
                </a:lnTo>
                <a:lnTo>
                  <a:pt x="736" y="425"/>
                </a:lnTo>
                <a:lnTo>
                  <a:pt x="737" y="426"/>
                </a:lnTo>
                <a:lnTo>
                  <a:pt x="736" y="425"/>
                </a:lnTo>
                <a:close/>
                <a:moveTo>
                  <a:pt x="688" y="416"/>
                </a:moveTo>
                <a:lnTo>
                  <a:pt x="702" y="415"/>
                </a:lnTo>
                <a:lnTo>
                  <a:pt x="717" y="416"/>
                </a:lnTo>
                <a:lnTo>
                  <a:pt x="733" y="416"/>
                </a:lnTo>
                <a:lnTo>
                  <a:pt x="749" y="417"/>
                </a:lnTo>
                <a:lnTo>
                  <a:pt x="736" y="418"/>
                </a:lnTo>
                <a:lnTo>
                  <a:pt x="720" y="418"/>
                </a:lnTo>
                <a:lnTo>
                  <a:pt x="704" y="417"/>
                </a:lnTo>
                <a:lnTo>
                  <a:pt x="688" y="416"/>
                </a:lnTo>
                <a:lnTo>
                  <a:pt x="696" y="416"/>
                </a:lnTo>
                <a:lnTo>
                  <a:pt x="688" y="416"/>
                </a:lnTo>
                <a:close/>
                <a:moveTo>
                  <a:pt x="920" y="450"/>
                </a:moveTo>
                <a:lnTo>
                  <a:pt x="928" y="451"/>
                </a:lnTo>
                <a:lnTo>
                  <a:pt x="936" y="455"/>
                </a:lnTo>
                <a:lnTo>
                  <a:pt x="946" y="457"/>
                </a:lnTo>
                <a:lnTo>
                  <a:pt x="955" y="459"/>
                </a:lnTo>
                <a:lnTo>
                  <a:pt x="972" y="465"/>
                </a:lnTo>
                <a:lnTo>
                  <a:pt x="988" y="470"/>
                </a:lnTo>
                <a:lnTo>
                  <a:pt x="1004" y="476"/>
                </a:lnTo>
                <a:lnTo>
                  <a:pt x="1020" y="483"/>
                </a:lnTo>
                <a:lnTo>
                  <a:pt x="1029" y="486"/>
                </a:lnTo>
                <a:lnTo>
                  <a:pt x="1037" y="490"/>
                </a:lnTo>
                <a:lnTo>
                  <a:pt x="1043" y="493"/>
                </a:lnTo>
                <a:lnTo>
                  <a:pt x="1050" y="498"/>
                </a:lnTo>
                <a:lnTo>
                  <a:pt x="1048" y="502"/>
                </a:lnTo>
                <a:lnTo>
                  <a:pt x="1042" y="503"/>
                </a:lnTo>
                <a:lnTo>
                  <a:pt x="1034" y="502"/>
                </a:lnTo>
                <a:lnTo>
                  <a:pt x="1026" y="499"/>
                </a:lnTo>
                <a:lnTo>
                  <a:pt x="1007" y="490"/>
                </a:lnTo>
                <a:lnTo>
                  <a:pt x="988" y="481"/>
                </a:lnTo>
                <a:lnTo>
                  <a:pt x="971" y="474"/>
                </a:lnTo>
                <a:lnTo>
                  <a:pt x="952" y="466"/>
                </a:lnTo>
                <a:lnTo>
                  <a:pt x="943" y="461"/>
                </a:lnTo>
                <a:lnTo>
                  <a:pt x="935" y="458"/>
                </a:lnTo>
                <a:lnTo>
                  <a:pt x="930" y="456"/>
                </a:lnTo>
                <a:lnTo>
                  <a:pt x="925" y="453"/>
                </a:lnTo>
                <a:lnTo>
                  <a:pt x="922" y="452"/>
                </a:lnTo>
                <a:lnTo>
                  <a:pt x="920" y="450"/>
                </a:lnTo>
                <a:lnTo>
                  <a:pt x="920" y="450"/>
                </a:lnTo>
                <a:lnTo>
                  <a:pt x="920" y="450"/>
                </a:lnTo>
                <a:close/>
                <a:moveTo>
                  <a:pt x="1037" y="577"/>
                </a:moveTo>
                <a:lnTo>
                  <a:pt x="1089" y="539"/>
                </a:lnTo>
                <a:lnTo>
                  <a:pt x="1140" y="498"/>
                </a:lnTo>
                <a:lnTo>
                  <a:pt x="1190" y="456"/>
                </a:lnTo>
                <a:lnTo>
                  <a:pt x="1243" y="415"/>
                </a:lnTo>
                <a:lnTo>
                  <a:pt x="1339" y="351"/>
                </a:lnTo>
                <a:lnTo>
                  <a:pt x="1444" y="300"/>
                </a:lnTo>
                <a:lnTo>
                  <a:pt x="1475" y="289"/>
                </a:lnTo>
                <a:lnTo>
                  <a:pt x="1507" y="278"/>
                </a:lnTo>
                <a:lnTo>
                  <a:pt x="1524" y="274"/>
                </a:lnTo>
                <a:lnTo>
                  <a:pt x="1541" y="269"/>
                </a:lnTo>
                <a:lnTo>
                  <a:pt x="1550" y="267"/>
                </a:lnTo>
                <a:lnTo>
                  <a:pt x="1559" y="265"/>
                </a:lnTo>
                <a:lnTo>
                  <a:pt x="1566" y="264"/>
                </a:lnTo>
                <a:lnTo>
                  <a:pt x="1573" y="262"/>
                </a:lnTo>
                <a:lnTo>
                  <a:pt x="1566" y="266"/>
                </a:lnTo>
                <a:lnTo>
                  <a:pt x="1557" y="268"/>
                </a:lnTo>
                <a:lnTo>
                  <a:pt x="1546" y="272"/>
                </a:lnTo>
                <a:lnTo>
                  <a:pt x="1535" y="276"/>
                </a:lnTo>
                <a:lnTo>
                  <a:pt x="1515" y="283"/>
                </a:lnTo>
                <a:lnTo>
                  <a:pt x="1494" y="291"/>
                </a:lnTo>
                <a:lnTo>
                  <a:pt x="1455" y="308"/>
                </a:lnTo>
                <a:lnTo>
                  <a:pt x="1417" y="325"/>
                </a:lnTo>
                <a:lnTo>
                  <a:pt x="1342" y="366"/>
                </a:lnTo>
                <a:lnTo>
                  <a:pt x="1271" y="412"/>
                </a:lnTo>
                <a:lnTo>
                  <a:pt x="1198" y="466"/>
                </a:lnTo>
                <a:lnTo>
                  <a:pt x="1126" y="521"/>
                </a:lnTo>
                <a:lnTo>
                  <a:pt x="1063" y="568"/>
                </a:lnTo>
                <a:lnTo>
                  <a:pt x="993" y="609"/>
                </a:lnTo>
                <a:lnTo>
                  <a:pt x="906" y="635"/>
                </a:lnTo>
                <a:lnTo>
                  <a:pt x="815" y="634"/>
                </a:lnTo>
                <a:lnTo>
                  <a:pt x="828" y="634"/>
                </a:lnTo>
                <a:lnTo>
                  <a:pt x="842" y="635"/>
                </a:lnTo>
                <a:lnTo>
                  <a:pt x="859" y="635"/>
                </a:lnTo>
                <a:lnTo>
                  <a:pt x="875" y="635"/>
                </a:lnTo>
                <a:lnTo>
                  <a:pt x="903" y="632"/>
                </a:lnTo>
                <a:lnTo>
                  <a:pt x="931" y="626"/>
                </a:lnTo>
                <a:lnTo>
                  <a:pt x="987" y="606"/>
                </a:lnTo>
                <a:lnTo>
                  <a:pt x="1037" y="577"/>
                </a:lnTo>
                <a:lnTo>
                  <a:pt x="1035" y="578"/>
                </a:lnTo>
                <a:lnTo>
                  <a:pt x="1037" y="577"/>
                </a:lnTo>
                <a:close/>
                <a:moveTo>
                  <a:pt x="982" y="583"/>
                </a:moveTo>
                <a:lnTo>
                  <a:pt x="1007" y="569"/>
                </a:lnTo>
                <a:lnTo>
                  <a:pt x="1030" y="553"/>
                </a:lnTo>
                <a:lnTo>
                  <a:pt x="1041" y="546"/>
                </a:lnTo>
                <a:lnTo>
                  <a:pt x="1051" y="536"/>
                </a:lnTo>
                <a:lnTo>
                  <a:pt x="1059" y="530"/>
                </a:lnTo>
                <a:lnTo>
                  <a:pt x="1070" y="530"/>
                </a:lnTo>
                <a:lnTo>
                  <a:pt x="1058" y="550"/>
                </a:lnTo>
                <a:lnTo>
                  <a:pt x="1034" y="565"/>
                </a:lnTo>
                <a:lnTo>
                  <a:pt x="1009" y="576"/>
                </a:lnTo>
                <a:lnTo>
                  <a:pt x="982" y="583"/>
                </a:lnTo>
                <a:lnTo>
                  <a:pt x="999" y="577"/>
                </a:lnTo>
                <a:lnTo>
                  <a:pt x="982" y="583"/>
                </a:lnTo>
                <a:close/>
                <a:moveTo>
                  <a:pt x="1031" y="392"/>
                </a:moveTo>
                <a:lnTo>
                  <a:pt x="1040" y="393"/>
                </a:lnTo>
                <a:lnTo>
                  <a:pt x="1050" y="397"/>
                </a:lnTo>
                <a:lnTo>
                  <a:pt x="1060" y="400"/>
                </a:lnTo>
                <a:lnTo>
                  <a:pt x="1071" y="405"/>
                </a:lnTo>
                <a:lnTo>
                  <a:pt x="1081" y="408"/>
                </a:lnTo>
                <a:lnTo>
                  <a:pt x="1090" y="412"/>
                </a:lnTo>
                <a:lnTo>
                  <a:pt x="1100" y="417"/>
                </a:lnTo>
                <a:lnTo>
                  <a:pt x="1108" y="422"/>
                </a:lnTo>
                <a:lnTo>
                  <a:pt x="1108" y="424"/>
                </a:lnTo>
                <a:lnTo>
                  <a:pt x="1106" y="426"/>
                </a:lnTo>
                <a:lnTo>
                  <a:pt x="1101" y="426"/>
                </a:lnTo>
                <a:lnTo>
                  <a:pt x="1096" y="424"/>
                </a:lnTo>
                <a:lnTo>
                  <a:pt x="1084" y="418"/>
                </a:lnTo>
                <a:lnTo>
                  <a:pt x="1073" y="412"/>
                </a:lnTo>
                <a:lnTo>
                  <a:pt x="1051" y="401"/>
                </a:lnTo>
                <a:lnTo>
                  <a:pt x="1031" y="392"/>
                </a:lnTo>
                <a:lnTo>
                  <a:pt x="1031" y="392"/>
                </a:lnTo>
                <a:lnTo>
                  <a:pt x="1031" y="392"/>
                </a:lnTo>
                <a:close/>
                <a:moveTo>
                  <a:pt x="1031" y="392"/>
                </a:moveTo>
                <a:lnTo>
                  <a:pt x="1031" y="392"/>
                </a:lnTo>
                <a:lnTo>
                  <a:pt x="1032" y="392"/>
                </a:lnTo>
                <a:lnTo>
                  <a:pt x="1031" y="392"/>
                </a:lnTo>
                <a:lnTo>
                  <a:pt x="1031" y="392"/>
                </a:lnTo>
                <a:lnTo>
                  <a:pt x="1031" y="392"/>
                </a:lnTo>
                <a:lnTo>
                  <a:pt x="1031" y="392"/>
                </a:lnTo>
                <a:close/>
                <a:moveTo>
                  <a:pt x="1025" y="382"/>
                </a:moveTo>
                <a:lnTo>
                  <a:pt x="1014" y="380"/>
                </a:lnTo>
                <a:lnTo>
                  <a:pt x="1002" y="377"/>
                </a:lnTo>
                <a:lnTo>
                  <a:pt x="1037" y="378"/>
                </a:lnTo>
                <a:lnTo>
                  <a:pt x="1070" y="383"/>
                </a:lnTo>
                <a:lnTo>
                  <a:pt x="1083" y="385"/>
                </a:lnTo>
                <a:lnTo>
                  <a:pt x="1097" y="390"/>
                </a:lnTo>
                <a:lnTo>
                  <a:pt x="1112" y="393"/>
                </a:lnTo>
                <a:lnTo>
                  <a:pt x="1123" y="400"/>
                </a:lnTo>
                <a:lnTo>
                  <a:pt x="1124" y="408"/>
                </a:lnTo>
                <a:lnTo>
                  <a:pt x="1113" y="407"/>
                </a:lnTo>
                <a:lnTo>
                  <a:pt x="1100" y="401"/>
                </a:lnTo>
                <a:lnTo>
                  <a:pt x="1088" y="395"/>
                </a:lnTo>
                <a:lnTo>
                  <a:pt x="1057" y="387"/>
                </a:lnTo>
                <a:lnTo>
                  <a:pt x="1025" y="382"/>
                </a:lnTo>
                <a:lnTo>
                  <a:pt x="1035" y="383"/>
                </a:lnTo>
                <a:lnTo>
                  <a:pt x="1025" y="382"/>
                </a:lnTo>
                <a:close/>
                <a:moveTo>
                  <a:pt x="968" y="372"/>
                </a:moveTo>
                <a:lnTo>
                  <a:pt x="972" y="374"/>
                </a:lnTo>
                <a:lnTo>
                  <a:pt x="977" y="375"/>
                </a:lnTo>
                <a:lnTo>
                  <a:pt x="973" y="374"/>
                </a:lnTo>
                <a:lnTo>
                  <a:pt x="968" y="372"/>
                </a:lnTo>
                <a:lnTo>
                  <a:pt x="961" y="369"/>
                </a:lnTo>
                <a:lnTo>
                  <a:pt x="955" y="368"/>
                </a:lnTo>
                <a:lnTo>
                  <a:pt x="940" y="365"/>
                </a:lnTo>
                <a:lnTo>
                  <a:pt x="925" y="361"/>
                </a:lnTo>
                <a:lnTo>
                  <a:pt x="949" y="364"/>
                </a:lnTo>
                <a:lnTo>
                  <a:pt x="968" y="372"/>
                </a:lnTo>
                <a:lnTo>
                  <a:pt x="969" y="372"/>
                </a:lnTo>
                <a:lnTo>
                  <a:pt x="968" y="372"/>
                </a:lnTo>
                <a:close/>
                <a:moveTo>
                  <a:pt x="966" y="348"/>
                </a:moveTo>
                <a:lnTo>
                  <a:pt x="909" y="340"/>
                </a:lnTo>
                <a:lnTo>
                  <a:pt x="851" y="336"/>
                </a:lnTo>
                <a:lnTo>
                  <a:pt x="821" y="334"/>
                </a:lnTo>
                <a:lnTo>
                  <a:pt x="793" y="334"/>
                </a:lnTo>
                <a:lnTo>
                  <a:pt x="765" y="334"/>
                </a:lnTo>
                <a:lnTo>
                  <a:pt x="737" y="333"/>
                </a:lnTo>
                <a:lnTo>
                  <a:pt x="808" y="328"/>
                </a:lnTo>
                <a:lnTo>
                  <a:pt x="878" y="332"/>
                </a:lnTo>
                <a:lnTo>
                  <a:pt x="948" y="341"/>
                </a:lnTo>
                <a:lnTo>
                  <a:pt x="1016" y="351"/>
                </a:lnTo>
                <a:lnTo>
                  <a:pt x="1016" y="350"/>
                </a:lnTo>
                <a:lnTo>
                  <a:pt x="1016" y="349"/>
                </a:lnTo>
                <a:lnTo>
                  <a:pt x="1018" y="349"/>
                </a:lnTo>
                <a:lnTo>
                  <a:pt x="1021" y="349"/>
                </a:lnTo>
                <a:lnTo>
                  <a:pt x="1018" y="349"/>
                </a:lnTo>
                <a:lnTo>
                  <a:pt x="1016" y="349"/>
                </a:lnTo>
                <a:lnTo>
                  <a:pt x="1022" y="352"/>
                </a:lnTo>
                <a:lnTo>
                  <a:pt x="1030" y="353"/>
                </a:lnTo>
                <a:lnTo>
                  <a:pt x="1039" y="355"/>
                </a:lnTo>
                <a:lnTo>
                  <a:pt x="1048" y="356"/>
                </a:lnTo>
                <a:lnTo>
                  <a:pt x="1068" y="358"/>
                </a:lnTo>
                <a:lnTo>
                  <a:pt x="1088" y="361"/>
                </a:lnTo>
                <a:lnTo>
                  <a:pt x="1058" y="361"/>
                </a:lnTo>
                <a:lnTo>
                  <a:pt x="1029" y="358"/>
                </a:lnTo>
                <a:lnTo>
                  <a:pt x="998" y="353"/>
                </a:lnTo>
                <a:lnTo>
                  <a:pt x="966" y="348"/>
                </a:lnTo>
                <a:lnTo>
                  <a:pt x="955" y="347"/>
                </a:lnTo>
                <a:lnTo>
                  <a:pt x="966" y="348"/>
                </a:lnTo>
                <a:close/>
                <a:moveTo>
                  <a:pt x="821" y="266"/>
                </a:moveTo>
                <a:lnTo>
                  <a:pt x="946" y="246"/>
                </a:lnTo>
                <a:lnTo>
                  <a:pt x="1072" y="251"/>
                </a:lnTo>
                <a:lnTo>
                  <a:pt x="1064" y="252"/>
                </a:lnTo>
                <a:lnTo>
                  <a:pt x="1055" y="252"/>
                </a:lnTo>
                <a:lnTo>
                  <a:pt x="1047" y="252"/>
                </a:lnTo>
                <a:lnTo>
                  <a:pt x="1039" y="252"/>
                </a:lnTo>
                <a:lnTo>
                  <a:pt x="1020" y="253"/>
                </a:lnTo>
                <a:lnTo>
                  <a:pt x="1000" y="253"/>
                </a:lnTo>
                <a:lnTo>
                  <a:pt x="964" y="254"/>
                </a:lnTo>
                <a:lnTo>
                  <a:pt x="927" y="256"/>
                </a:lnTo>
                <a:lnTo>
                  <a:pt x="864" y="266"/>
                </a:lnTo>
                <a:lnTo>
                  <a:pt x="801" y="283"/>
                </a:lnTo>
                <a:lnTo>
                  <a:pt x="743" y="307"/>
                </a:lnTo>
                <a:lnTo>
                  <a:pt x="684" y="329"/>
                </a:lnTo>
                <a:lnTo>
                  <a:pt x="669" y="335"/>
                </a:lnTo>
                <a:lnTo>
                  <a:pt x="653" y="340"/>
                </a:lnTo>
                <a:lnTo>
                  <a:pt x="644" y="342"/>
                </a:lnTo>
                <a:lnTo>
                  <a:pt x="636" y="344"/>
                </a:lnTo>
                <a:lnTo>
                  <a:pt x="630" y="345"/>
                </a:lnTo>
                <a:lnTo>
                  <a:pt x="633" y="342"/>
                </a:lnTo>
                <a:lnTo>
                  <a:pt x="646" y="335"/>
                </a:lnTo>
                <a:lnTo>
                  <a:pt x="662" y="328"/>
                </a:lnTo>
                <a:lnTo>
                  <a:pt x="677" y="322"/>
                </a:lnTo>
                <a:lnTo>
                  <a:pt x="693" y="315"/>
                </a:lnTo>
                <a:lnTo>
                  <a:pt x="757" y="287"/>
                </a:lnTo>
                <a:lnTo>
                  <a:pt x="821" y="266"/>
                </a:lnTo>
                <a:lnTo>
                  <a:pt x="816" y="268"/>
                </a:lnTo>
                <a:lnTo>
                  <a:pt x="821" y="266"/>
                </a:lnTo>
                <a:close/>
                <a:moveTo>
                  <a:pt x="747" y="278"/>
                </a:moveTo>
                <a:lnTo>
                  <a:pt x="806" y="257"/>
                </a:lnTo>
                <a:lnTo>
                  <a:pt x="864" y="239"/>
                </a:lnTo>
                <a:lnTo>
                  <a:pt x="834" y="249"/>
                </a:lnTo>
                <a:lnTo>
                  <a:pt x="803" y="260"/>
                </a:lnTo>
                <a:lnTo>
                  <a:pt x="790" y="265"/>
                </a:lnTo>
                <a:lnTo>
                  <a:pt x="775" y="270"/>
                </a:lnTo>
                <a:lnTo>
                  <a:pt x="768" y="274"/>
                </a:lnTo>
                <a:lnTo>
                  <a:pt x="761" y="276"/>
                </a:lnTo>
                <a:lnTo>
                  <a:pt x="754" y="279"/>
                </a:lnTo>
                <a:lnTo>
                  <a:pt x="747" y="278"/>
                </a:lnTo>
                <a:lnTo>
                  <a:pt x="761" y="273"/>
                </a:lnTo>
                <a:lnTo>
                  <a:pt x="747" y="278"/>
                </a:lnTo>
                <a:close/>
                <a:moveTo>
                  <a:pt x="901" y="241"/>
                </a:moveTo>
                <a:lnTo>
                  <a:pt x="983" y="234"/>
                </a:lnTo>
                <a:lnTo>
                  <a:pt x="1064" y="240"/>
                </a:lnTo>
                <a:lnTo>
                  <a:pt x="983" y="237"/>
                </a:lnTo>
                <a:lnTo>
                  <a:pt x="901" y="241"/>
                </a:lnTo>
                <a:close/>
                <a:moveTo>
                  <a:pt x="1107" y="334"/>
                </a:moveTo>
                <a:lnTo>
                  <a:pt x="1095" y="334"/>
                </a:lnTo>
                <a:lnTo>
                  <a:pt x="1082" y="333"/>
                </a:lnTo>
                <a:lnTo>
                  <a:pt x="1082" y="331"/>
                </a:lnTo>
                <a:lnTo>
                  <a:pt x="1091" y="329"/>
                </a:lnTo>
                <a:lnTo>
                  <a:pt x="1119" y="329"/>
                </a:lnTo>
                <a:lnTo>
                  <a:pt x="1146" y="329"/>
                </a:lnTo>
                <a:lnTo>
                  <a:pt x="1171" y="326"/>
                </a:lnTo>
                <a:lnTo>
                  <a:pt x="1196" y="320"/>
                </a:lnTo>
                <a:lnTo>
                  <a:pt x="1206" y="319"/>
                </a:lnTo>
                <a:lnTo>
                  <a:pt x="1215" y="320"/>
                </a:lnTo>
                <a:lnTo>
                  <a:pt x="1211" y="328"/>
                </a:lnTo>
                <a:lnTo>
                  <a:pt x="1202" y="335"/>
                </a:lnTo>
                <a:lnTo>
                  <a:pt x="1203" y="332"/>
                </a:lnTo>
                <a:lnTo>
                  <a:pt x="1205" y="328"/>
                </a:lnTo>
                <a:lnTo>
                  <a:pt x="1157" y="335"/>
                </a:lnTo>
                <a:lnTo>
                  <a:pt x="1107" y="334"/>
                </a:lnTo>
                <a:lnTo>
                  <a:pt x="1117" y="335"/>
                </a:lnTo>
                <a:lnTo>
                  <a:pt x="1107" y="334"/>
                </a:lnTo>
                <a:close/>
                <a:moveTo>
                  <a:pt x="1150" y="349"/>
                </a:moveTo>
                <a:lnTo>
                  <a:pt x="1136" y="350"/>
                </a:lnTo>
                <a:lnTo>
                  <a:pt x="1121" y="349"/>
                </a:lnTo>
                <a:lnTo>
                  <a:pt x="1107" y="349"/>
                </a:lnTo>
                <a:lnTo>
                  <a:pt x="1095" y="347"/>
                </a:lnTo>
                <a:lnTo>
                  <a:pt x="1130" y="345"/>
                </a:lnTo>
                <a:lnTo>
                  <a:pt x="1166" y="344"/>
                </a:lnTo>
                <a:lnTo>
                  <a:pt x="1158" y="349"/>
                </a:lnTo>
                <a:lnTo>
                  <a:pt x="1150" y="349"/>
                </a:lnTo>
                <a:lnTo>
                  <a:pt x="1147" y="350"/>
                </a:lnTo>
                <a:lnTo>
                  <a:pt x="1150" y="349"/>
                </a:lnTo>
                <a:close/>
                <a:moveTo>
                  <a:pt x="1152" y="406"/>
                </a:moveTo>
                <a:lnTo>
                  <a:pt x="1149" y="410"/>
                </a:lnTo>
                <a:lnTo>
                  <a:pt x="1142" y="415"/>
                </a:lnTo>
                <a:lnTo>
                  <a:pt x="1145" y="409"/>
                </a:lnTo>
                <a:lnTo>
                  <a:pt x="1152" y="406"/>
                </a:lnTo>
                <a:close/>
                <a:moveTo>
                  <a:pt x="980" y="322"/>
                </a:moveTo>
                <a:lnTo>
                  <a:pt x="958" y="314"/>
                </a:lnTo>
                <a:lnTo>
                  <a:pt x="934" y="307"/>
                </a:lnTo>
                <a:lnTo>
                  <a:pt x="922" y="304"/>
                </a:lnTo>
                <a:lnTo>
                  <a:pt x="910" y="303"/>
                </a:lnTo>
                <a:lnTo>
                  <a:pt x="895" y="302"/>
                </a:lnTo>
                <a:lnTo>
                  <a:pt x="882" y="300"/>
                </a:lnTo>
                <a:lnTo>
                  <a:pt x="931" y="299"/>
                </a:lnTo>
                <a:lnTo>
                  <a:pt x="977" y="309"/>
                </a:lnTo>
                <a:lnTo>
                  <a:pt x="999" y="316"/>
                </a:lnTo>
                <a:lnTo>
                  <a:pt x="1021" y="324"/>
                </a:lnTo>
                <a:lnTo>
                  <a:pt x="1045" y="331"/>
                </a:lnTo>
                <a:lnTo>
                  <a:pt x="1070" y="336"/>
                </a:lnTo>
                <a:lnTo>
                  <a:pt x="1024" y="333"/>
                </a:lnTo>
                <a:lnTo>
                  <a:pt x="980" y="322"/>
                </a:lnTo>
                <a:lnTo>
                  <a:pt x="980" y="320"/>
                </a:lnTo>
                <a:lnTo>
                  <a:pt x="980" y="322"/>
                </a:lnTo>
                <a:close/>
                <a:moveTo>
                  <a:pt x="1024" y="350"/>
                </a:moveTo>
                <a:lnTo>
                  <a:pt x="1023" y="350"/>
                </a:lnTo>
                <a:lnTo>
                  <a:pt x="1022" y="350"/>
                </a:lnTo>
                <a:lnTo>
                  <a:pt x="1023" y="350"/>
                </a:lnTo>
                <a:lnTo>
                  <a:pt x="1024" y="350"/>
                </a:lnTo>
                <a:close/>
                <a:moveTo>
                  <a:pt x="1004" y="343"/>
                </a:moveTo>
                <a:lnTo>
                  <a:pt x="1006" y="343"/>
                </a:lnTo>
                <a:lnTo>
                  <a:pt x="1006" y="342"/>
                </a:lnTo>
                <a:lnTo>
                  <a:pt x="992" y="335"/>
                </a:lnTo>
                <a:lnTo>
                  <a:pt x="1007" y="343"/>
                </a:lnTo>
                <a:lnTo>
                  <a:pt x="1005" y="342"/>
                </a:lnTo>
                <a:lnTo>
                  <a:pt x="1004" y="343"/>
                </a:lnTo>
                <a:lnTo>
                  <a:pt x="1005" y="343"/>
                </a:lnTo>
                <a:lnTo>
                  <a:pt x="1004" y="343"/>
                </a:lnTo>
                <a:close/>
                <a:moveTo>
                  <a:pt x="983" y="333"/>
                </a:moveTo>
                <a:lnTo>
                  <a:pt x="983" y="333"/>
                </a:lnTo>
                <a:lnTo>
                  <a:pt x="983" y="333"/>
                </a:lnTo>
                <a:lnTo>
                  <a:pt x="983" y="333"/>
                </a:lnTo>
                <a:lnTo>
                  <a:pt x="983" y="333"/>
                </a:lnTo>
                <a:close/>
                <a:moveTo>
                  <a:pt x="1200" y="306"/>
                </a:moveTo>
                <a:lnTo>
                  <a:pt x="1188" y="315"/>
                </a:lnTo>
                <a:lnTo>
                  <a:pt x="1171" y="317"/>
                </a:lnTo>
                <a:lnTo>
                  <a:pt x="1146" y="318"/>
                </a:lnTo>
                <a:lnTo>
                  <a:pt x="1121" y="316"/>
                </a:lnTo>
                <a:lnTo>
                  <a:pt x="1161" y="310"/>
                </a:lnTo>
                <a:lnTo>
                  <a:pt x="1200" y="306"/>
                </a:lnTo>
                <a:lnTo>
                  <a:pt x="1191" y="310"/>
                </a:lnTo>
                <a:lnTo>
                  <a:pt x="1200" y="306"/>
                </a:lnTo>
                <a:close/>
                <a:moveTo>
                  <a:pt x="1115" y="307"/>
                </a:moveTo>
                <a:lnTo>
                  <a:pt x="1104" y="307"/>
                </a:lnTo>
                <a:lnTo>
                  <a:pt x="1091" y="307"/>
                </a:lnTo>
                <a:lnTo>
                  <a:pt x="1093" y="304"/>
                </a:lnTo>
                <a:lnTo>
                  <a:pt x="1098" y="304"/>
                </a:lnTo>
                <a:lnTo>
                  <a:pt x="1106" y="304"/>
                </a:lnTo>
                <a:lnTo>
                  <a:pt x="1114" y="304"/>
                </a:lnTo>
                <a:lnTo>
                  <a:pt x="1129" y="304"/>
                </a:lnTo>
                <a:lnTo>
                  <a:pt x="1140" y="306"/>
                </a:lnTo>
                <a:lnTo>
                  <a:pt x="1129" y="307"/>
                </a:lnTo>
                <a:lnTo>
                  <a:pt x="1115" y="307"/>
                </a:lnTo>
                <a:lnTo>
                  <a:pt x="1117" y="307"/>
                </a:lnTo>
                <a:lnTo>
                  <a:pt x="1115" y="307"/>
                </a:lnTo>
                <a:close/>
                <a:moveTo>
                  <a:pt x="1057" y="293"/>
                </a:moveTo>
                <a:lnTo>
                  <a:pt x="1051" y="293"/>
                </a:lnTo>
                <a:lnTo>
                  <a:pt x="1046" y="290"/>
                </a:lnTo>
                <a:lnTo>
                  <a:pt x="1051" y="289"/>
                </a:lnTo>
                <a:lnTo>
                  <a:pt x="1058" y="289"/>
                </a:lnTo>
                <a:lnTo>
                  <a:pt x="1076" y="289"/>
                </a:lnTo>
                <a:lnTo>
                  <a:pt x="1095" y="290"/>
                </a:lnTo>
                <a:lnTo>
                  <a:pt x="1132" y="290"/>
                </a:lnTo>
                <a:lnTo>
                  <a:pt x="1169" y="291"/>
                </a:lnTo>
                <a:lnTo>
                  <a:pt x="1113" y="297"/>
                </a:lnTo>
                <a:lnTo>
                  <a:pt x="1057" y="293"/>
                </a:lnTo>
                <a:lnTo>
                  <a:pt x="1071" y="295"/>
                </a:lnTo>
                <a:lnTo>
                  <a:pt x="1057" y="293"/>
                </a:lnTo>
                <a:close/>
                <a:moveTo>
                  <a:pt x="1147" y="284"/>
                </a:moveTo>
                <a:lnTo>
                  <a:pt x="1059" y="281"/>
                </a:lnTo>
                <a:lnTo>
                  <a:pt x="973" y="278"/>
                </a:lnTo>
                <a:lnTo>
                  <a:pt x="931" y="281"/>
                </a:lnTo>
                <a:lnTo>
                  <a:pt x="890" y="286"/>
                </a:lnTo>
                <a:lnTo>
                  <a:pt x="852" y="295"/>
                </a:lnTo>
                <a:lnTo>
                  <a:pt x="812" y="303"/>
                </a:lnTo>
                <a:lnTo>
                  <a:pt x="831" y="294"/>
                </a:lnTo>
                <a:lnTo>
                  <a:pt x="851" y="287"/>
                </a:lnTo>
                <a:lnTo>
                  <a:pt x="870" y="283"/>
                </a:lnTo>
                <a:lnTo>
                  <a:pt x="891" y="279"/>
                </a:lnTo>
                <a:lnTo>
                  <a:pt x="936" y="276"/>
                </a:lnTo>
                <a:lnTo>
                  <a:pt x="982" y="275"/>
                </a:lnTo>
                <a:lnTo>
                  <a:pt x="1075" y="277"/>
                </a:lnTo>
                <a:lnTo>
                  <a:pt x="1169" y="282"/>
                </a:lnTo>
                <a:lnTo>
                  <a:pt x="1157" y="283"/>
                </a:lnTo>
                <a:lnTo>
                  <a:pt x="1147" y="284"/>
                </a:lnTo>
                <a:lnTo>
                  <a:pt x="1136" y="284"/>
                </a:lnTo>
                <a:lnTo>
                  <a:pt x="1147" y="284"/>
                </a:lnTo>
                <a:close/>
                <a:moveTo>
                  <a:pt x="1041" y="322"/>
                </a:moveTo>
                <a:lnTo>
                  <a:pt x="990" y="303"/>
                </a:lnTo>
                <a:lnTo>
                  <a:pt x="931" y="291"/>
                </a:lnTo>
                <a:lnTo>
                  <a:pt x="997" y="297"/>
                </a:lnTo>
                <a:lnTo>
                  <a:pt x="1041" y="322"/>
                </a:lnTo>
                <a:close/>
                <a:moveTo>
                  <a:pt x="856" y="317"/>
                </a:moveTo>
                <a:lnTo>
                  <a:pt x="882" y="320"/>
                </a:lnTo>
                <a:lnTo>
                  <a:pt x="908" y="326"/>
                </a:lnTo>
                <a:lnTo>
                  <a:pt x="862" y="324"/>
                </a:lnTo>
                <a:lnTo>
                  <a:pt x="818" y="320"/>
                </a:lnTo>
                <a:lnTo>
                  <a:pt x="808" y="320"/>
                </a:lnTo>
                <a:lnTo>
                  <a:pt x="800" y="319"/>
                </a:lnTo>
                <a:lnTo>
                  <a:pt x="806" y="316"/>
                </a:lnTo>
                <a:lnTo>
                  <a:pt x="812" y="316"/>
                </a:lnTo>
                <a:lnTo>
                  <a:pt x="835" y="315"/>
                </a:lnTo>
                <a:lnTo>
                  <a:pt x="856" y="317"/>
                </a:lnTo>
                <a:lnTo>
                  <a:pt x="857" y="317"/>
                </a:lnTo>
                <a:lnTo>
                  <a:pt x="856" y="317"/>
                </a:lnTo>
                <a:close/>
                <a:moveTo>
                  <a:pt x="853" y="308"/>
                </a:moveTo>
                <a:lnTo>
                  <a:pt x="861" y="306"/>
                </a:lnTo>
                <a:lnTo>
                  <a:pt x="869" y="307"/>
                </a:lnTo>
                <a:lnTo>
                  <a:pt x="878" y="307"/>
                </a:lnTo>
                <a:lnTo>
                  <a:pt x="886" y="307"/>
                </a:lnTo>
                <a:lnTo>
                  <a:pt x="903" y="309"/>
                </a:lnTo>
                <a:lnTo>
                  <a:pt x="919" y="312"/>
                </a:lnTo>
                <a:lnTo>
                  <a:pt x="949" y="319"/>
                </a:lnTo>
                <a:lnTo>
                  <a:pt x="976" y="329"/>
                </a:lnTo>
                <a:lnTo>
                  <a:pt x="972" y="329"/>
                </a:lnTo>
                <a:lnTo>
                  <a:pt x="966" y="328"/>
                </a:lnTo>
                <a:lnTo>
                  <a:pt x="958" y="327"/>
                </a:lnTo>
                <a:lnTo>
                  <a:pt x="950" y="326"/>
                </a:lnTo>
                <a:lnTo>
                  <a:pt x="934" y="323"/>
                </a:lnTo>
                <a:lnTo>
                  <a:pt x="917" y="320"/>
                </a:lnTo>
                <a:lnTo>
                  <a:pt x="885" y="314"/>
                </a:lnTo>
                <a:lnTo>
                  <a:pt x="853" y="308"/>
                </a:lnTo>
                <a:lnTo>
                  <a:pt x="869" y="310"/>
                </a:lnTo>
                <a:lnTo>
                  <a:pt x="853" y="308"/>
                </a:lnTo>
                <a:close/>
                <a:moveTo>
                  <a:pt x="976" y="331"/>
                </a:moveTo>
                <a:lnTo>
                  <a:pt x="976" y="331"/>
                </a:lnTo>
                <a:lnTo>
                  <a:pt x="976" y="331"/>
                </a:lnTo>
                <a:lnTo>
                  <a:pt x="976" y="331"/>
                </a:lnTo>
                <a:lnTo>
                  <a:pt x="976" y="331"/>
                </a:lnTo>
                <a:close/>
                <a:moveTo>
                  <a:pt x="1027" y="297"/>
                </a:moveTo>
                <a:lnTo>
                  <a:pt x="1068" y="308"/>
                </a:lnTo>
                <a:lnTo>
                  <a:pt x="1106" y="322"/>
                </a:lnTo>
                <a:lnTo>
                  <a:pt x="1067" y="318"/>
                </a:lnTo>
                <a:lnTo>
                  <a:pt x="1027" y="297"/>
                </a:lnTo>
                <a:close/>
                <a:moveTo>
                  <a:pt x="1180" y="274"/>
                </a:moveTo>
                <a:lnTo>
                  <a:pt x="1087" y="269"/>
                </a:lnTo>
                <a:lnTo>
                  <a:pt x="993" y="266"/>
                </a:lnTo>
                <a:lnTo>
                  <a:pt x="906" y="269"/>
                </a:lnTo>
                <a:lnTo>
                  <a:pt x="820" y="287"/>
                </a:lnTo>
                <a:lnTo>
                  <a:pt x="779" y="306"/>
                </a:lnTo>
                <a:lnTo>
                  <a:pt x="737" y="319"/>
                </a:lnTo>
                <a:lnTo>
                  <a:pt x="783" y="294"/>
                </a:lnTo>
                <a:lnTo>
                  <a:pt x="833" y="278"/>
                </a:lnTo>
                <a:lnTo>
                  <a:pt x="884" y="268"/>
                </a:lnTo>
                <a:lnTo>
                  <a:pt x="936" y="262"/>
                </a:lnTo>
                <a:lnTo>
                  <a:pt x="1055" y="260"/>
                </a:lnTo>
                <a:lnTo>
                  <a:pt x="1172" y="266"/>
                </a:lnTo>
                <a:lnTo>
                  <a:pt x="1189" y="267"/>
                </a:lnTo>
                <a:lnTo>
                  <a:pt x="1205" y="269"/>
                </a:lnTo>
                <a:lnTo>
                  <a:pt x="1212" y="269"/>
                </a:lnTo>
                <a:lnTo>
                  <a:pt x="1220" y="270"/>
                </a:lnTo>
                <a:lnTo>
                  <a:pt x="1227" y="270"/>
                </a:lnTo>
                <a:lnTo>
                  <a:pt x="1233" y="272"/>
                </a:lnTo>
                <a:lnTo>
                  <a:pt x="1235" y="274"/>
                </a:lnTo>
                <a:lnTo>
                  <a:pt x="1231" y="275"/>
                </a:lnTo>
                <a:lnTo>
                  <a:pt x="1223" y="275"/>
                </a:lnTo>
                <a:lnTo>
                  <a:pt x="1215" y="275"/>
                </a:lnTo>
                <a:lnTo>
                  <a:pt x="1198" y="275"/>
                </a:lnTo>
                <a:lnTo>
                  <a:pt x="1180" y="274"/>
                </a:lnTo>
                <a:lnTo>
                  <a:pt x="1167" y="274"/>
                </a:lnTo>
                <a:lnTo>
                  <a:pt x="1180" y="274"/>
                </a:lnTo>
                <a:close/>
                <a:moveTo>
                  <a:pt x="873" y="347"/>
                </a:moveTo>
                <a:lnTo>
                  <a:pt x="787" y="347"/>
                </a:lnTo>
                <a:lnTo>
                  <a:pt x="702" y="347"/>
                </a:lnTo>
                <a:lnTo>
                  <a:pt x="787" y="341"/>
                </a:lnTo>
                <a:lnTo>
                  <a:pt x="873" y="347"/>
                </a:lnTo>
                <a:close/>
                <a:moveTo>
                  <a:pt x="1141" y="374"/>
                </a:moveTo>
                <a:lnTo>
                  <a:pt x="1137" y="381"/>
                </a:lnTo>
                <a:lnTo>
                  <a:pt x="1129" y="382"/>
                </a:lnTo>
                <a:lnTo>
                  <a:pt x="1106" y="381"/>
                </a:lnTo>
                <a:lnTo>
                  <a:pt x="1084" y="378"/>
                </a:lnTo>
                <a:lnTo>
                  <a:pt x="1062" y="376"/>
                </a:lnTo>
                <a:lnTo>
                  <a:pt x="1039" y="373"/>
                </a:lnTo>
                <a:lnTo>
                  <a:pt x="1029" y="370"/>
                </a:lnTo>
                <a:lnTo>
                  <a:pt x="1017" y="368"/>
                </a:lnTo>
                <a:lnTo>
                  <a:pt x="1007" y="366"/>
                </a:lnTo>
                <a:lnTo>
                  <a:pt x="998" y="362"/>
                </a:lnTo>
                <a:lnTo>
                  <a:pt x="1070" y="368"/>
                </a:lnTo>
                <a:lnTo>
                  <a:pt x="1141" y="374"/>
                </a:lnTo>
                <a:lnTo>
                  <a:pt x="1123" y="373"/>
                </a:lnTo>
                <a:lnTo>
                  <a:pt x="1141" y="374"/>
                </a:lnTo>
                <a:close/>
                <a:moveTo>
                  <a:pt x="1174" y="415"/>
                </a:moveTo>
                <a:lnTo>
                  <a:pt x="1205" y="390"/>
                </a:lnTo>
                <a:lnTo>
                  <a:pt x="1238" y="369"/>
                </a:lnTo>
                <a:lnTo>
                  <a:pt x="1241" y="368"/>
                </a:lnTo>
                <a:lnTo>
                  <a:pt x="1245" y="367"/>
                </a:lnTo>
                <a:lnTo>
                  <a:pt x="1243" y="369"/>
                </a:lnTo>
                <a:lnTo>
                  <a:pt x="1239" y="373"/>
                </a:lnTo>
                <a:lnTo>
                  <a:pt x="1232" y="380"/>
                </a:lnTo>
                <a:lnTo>
                  <a:pt x="1224" y="386"/>
                </a:lnTo>
                <a:lnTo>
                  <a:pt x="1208" y="399"/>
                </a:lnTo>
                <a:lnTo>
                  <a:pt x="1193" y="411"/>
                </a:lnTo>
                <a:lnTo>
                  <a:pt x="1162" y="440"/>
                </a:lnTo>
                <a:lnTo>
                  <a:pt x="1132" y="469"/>
                </a:lnTo>
                <a:lnTo>
                  <a:pt x="1105" y="495"/>
                </a:lnTo>
                <a:lnTo>
                  <a:pt x="1075" y="519"/>
                </a:lnTo>
                <a:lnTo>
                  <a:pt x="1082" y="507"/>
                </a:lnTo>
                <a:lnTo>
                  <a:pt x="1093" y="495"/>
                </a:lnTo>
                <a:lnTo>
                  <a:pt x="1105" y="482"/>
                </a:lnTo>
                <a:lnTo>
                  <a:pt x="1117" y="468"/>
                </a:lnTo>
                <a:lnTo>
                  <a:pt x="1145" y="441"/>
                </a:lnTo>
                <a:lnTo>
                  <a:pt x="1174" y="415"/>
                </a:lnTo>
                <a:lnTo>
                  <a:pt x="1167" y="420"/>
                </a:lnTo>
                <a:lnTo>
                  <a:pt x="1174" y="415"/>
                </a:lnTo>
                <a:close/>
                <a:moveTo>
                  <a:pt x="1282" y="339"/>
                </a:moveTo>
                <a:lnTo>
                  <a:pt x="1313" y="319"/>
                </a:lnTo>
                <a:lnTo>
                  <a:pt x="1345" y="302"/>
                </a:lnTo>
                <a:lnTo>
                  <a:pt x="1361" y="293"/>
                </a:lnTo>
                <a:lnTo>
                  <a:pt x="1378" y="285"/>
                </a:lnTo>
                <a:lnTo>
                  <a:pt x="1386" y="281"/>
                </a:lnTo>
                <a:lnTo>
                  <a:pt x="1395" y="277"/>
                </a:lnTo>
                <a:lnTo>
                  <a:pt x="1402" y="273"/>
                </a:lnTo>
                <a:lnTo>
                  <a:pt x="1410" y="273"/>
                </a:lnTo>
                <a:lnTo>
                  <a:pt x="1368" y="295"/>
                </a:lnTo>
                <a:lnTo>
                  <a:pt x="1326" y="320"/>
                </a:lnTo>
                <a:lnTo>
                  <a:pt x="1304" y="333"/>
                </a:lnTo>
                <a:lnTo>
                  <a:pt x="1284" y="347"/>
                </a:lnTo>
                <a:lnTo>
                  <a:pt x="1273" y="351"/>
                </a:lnTo>
                <a:lnTo>
                  <a:pt x="1264" y="357"/>
                </a:lnTo>
                <a:lnTo>
                  <a:pt x="1260" y="359"/>
                </a:lnTo>
                <a:lnTo>
                  <a:pt x="1255" y="362"/>
                </a:lnTo>
                <a:lnTo>
                  <a:pt x="1252" y="364"/>
                </a:lnTo>
                <a:lnTo>
                  <a:pt x="1248" y="364"/>
                </a:lnTo>
                <a:lnTo>
                  <a:pt x="1255" y="358"/>
                </a:lnTo>
                <a:lnTo>
                  <a:pt x="1264" y="352"/>
                </a:lnTo>
                <a:lnTo>
                  <a:pt x="1273" y="345"/>
                </a:lnTo>
                <a:lnTo>
                  <a:pt x="1282" y="339"/>
                </a:lnTo>
                <a:lnTo>
                  <a:pt x="1290" y="333"/>
                </a:lnTo>
                <a:lnTo>
                  <a:pt x="1282" y="339"/>
                </a:lnTo>
                <a:close/>
                <a:moveTo>
                  <a:pt x="1282" y="320"/>
                </a:moveTo>
                <a:lnTo>
                  <a:pt x="1297" y="311"/>
                </a:lnTo>
                <a:lnTo>
                  <a:pt x="1311" y="307"/>
                </a:lnTo>
                <a:lnTo>
                  <a:pt x="1303" y="314"/>
                </a:lnTo>
                <a:lnTo>
                  <a:pt x="1294" y="318"/>
                </a:lnTo>
                <a:lnTo>
                  <a:pt x="1289" y="320"/>
                </a:lnTo>
                <a:lnTo>
                  <a:pt x="1285" y="323"/>
                </a:lnTo>
                <a:lnTo>
                  <a:pt x="1281" y="322"/>
                </a:lnTo>
                <a:lnTo>
                  <a:pt x="1282" y="320"/>
                </a:lnTo>
                <a:lnTo>
                  <a:pt x="1285" y="319"/>
                </a:lnTo>
                <a:lnTo>
                  <a:pt x="1282" y="320"/>
                </a:lnTo>
                <a:close/>
                <a:moveTo>
                  <a:pt x="1579" y="244"/>
                </a:moveTo>
                <a:lnTo>
                  <a:pt x="1583" y="244"/>
                </a:lnTo>
                <a:lnTo>
                  <a:pt x="1586" y="244"/>
                </a:lnTo>
                <a:lnTo>
                  <a:pt x="1532" y="257"/>
                </a:lnTo>
                <a:lnTo>
                  <a:pt x="1478" y="270"/>
                </a:lnTo>
                <a:lnTo>
                  <a:pt x="1453" y="277"/>
                </a:lnTo>
                <a:lnTo>
                  <a:pt x="1428" y="284"/>
                </a:lnTo>
                <a:lnTo>
                  <a:pt x="1417" y="289"/>
                </a:lnTo>
                <a:lnTo>
                  <a:pt x="1404" y="293"/>
                </a:lnTo>
                <a:lnTo>
                  <a:pt x="1396" y="297"/>
                </a:lnTo>
                <a:lnTo>
                  <a:pt x="1387" y="299"/>
                </a:lnTo>
                <a:lnTo>
                  <a:pt x="1394" y="294"/>
                </a:lnTo>
                <a:lnTo>
                  <a:pt x="1403" y="291"/>
                </a:lnTo>
                <a:lnTo>
                  <a:pt x="1413" y="285"/>
                </a:lnTo>
                <a:lnTo>
                  <a:pt x="1425" y="281"/>
                </a:lnTo>
                <a:lnTo>
                  <a:pt x="1449" y="273"/>
                </a:lnTo>
                <a:lnTo>
                  <a:pt x="1474" y="266"/>
                </a:lnTo>
                <a:lnTo>
                  <a:pt x="1526" y="253"/>
                </a:lnTo>
                <a:lnTo>
                  <a:pt x="1579" y="244"/>
                </a:lnTo>
                <a:lnTo>
                  <a:pt x="1564" y="246"/>
                </a:lnTo>
                <a:lnTo>
                  <a:pt x="1579" y="244"/>
                </a:lnTo>
                <a:close/>
                <a:moveTo>
                  <a:pt x="1502" y="250"/>
                </a:moveTo>
                <a:lnTo>
                  <a:pt x="1533" y="242"/>
                </a:lnTo>
                <a:lnTo>
                  <a:pt x="1565" y="240"/>
                </a:lnTo>
                <a:lnTo>
                  <a:pt x="1548" y="242"/>
                </a:lnTo>
                <a:lnTo>
                  <a:pt x="1532" y="245"/>
                </a:lnTo>
                <a:lnTo>
                  <a:pt x="1516" y="250"/>
                </a:lnTo>
                <a:lnTo>
                  <a:pt x="1502" y="250"/>
                </a:lnTo>
                <a:lnTo>
                  <a:pt x="1509" y="248"/>
                </a:lnTo>
                <a:lnTo>
                  <a:pt x="1502" y="250"/>
                </a:lnTo>
                <a:close/>
                <a:moveTo>
                  <a:pt x="1304" y="455"/>
                </a:moveTo>
                <a:lnTo>
                  <a:pt x="1231" y="506"/>
                </a:lnTo>
                <a:lnTo>
                  <a:pt x="1158" y="556"/>
                </a:lnTo>
                <a:lnTo>
                  <a:pt x="1123" y="577"/>
                </a:lnTo>
                <a:lnTo>
                  <a:pt x="1088" y="598"/>
                </a:lnTo>
                <a:lnTo>
                  <a:pt x="1068" y="607"/>
                </a:lnTo>
                <a:lnTo>
                  <a:pt x="1048" y="615"/>
                </a:lnTo>
                <a:lnTo>
                  <a:pt x="1031" y="623"/>
                </a:lnTo>
                <a:lnTo>
                  <a:pt x="1013" y="627"/>
                </a:lnTo>
                <a:lnTo>
                  <a:pt x="1029" y="618"/>
                </a:lnTo>
                <a:lnTo>
                  <a:pt x="1048" y="611"/>
                </a:lnTo>
                <a:lnTo>
                  <a:pt x="1068" y="601"/>
                </a:lnTo>
                <a:lnTo>
                  <a:pt x="1089" y="591"/>
                </a:lnTo>
                <a:lnTo>
                  <a:pt x="1129" y="567"/>
                </a:lnTo>
                <a:lnTo>
                  <a:pt x="1166" y="542"/>
                </a:lnTo>
                <a:lnTo>
                  <a:pt x="1239" y="492"/>
                </a:lnTo>
                <a:lnTo>
                  <a:pt x="1312" y="440"/>
                </a:lnTo>
                <a:lnTo>
                  <a:pt x="1384" y="392"/>
                </a:lnTo>
                <a:lnTo>
                  <a:pt x="1458" y="349"/>
                </a:lnTo>
                <a:lnTo>
                  <a:pt x="1478" y="337"/>
                </a:lnTo>
                <a:lnTo>
                  <a:pt x="1498" y="327"/>
                </a:lnTo>
                <a:lnTo>
                  <a:pt x="1508" y="323"/>
                </a:lnTo>
                <a:lnTo>
                  <a:pt x="1518" y="317"/>
                </a:lnTo>
                <a:lnTo>
                  <a:pt x="1526" y="314"/>
                </a:lnTo>
                <a:lnTo>
                  <a:pt x="1534" y="310"/>
                </a:lnTo>
                <a:lnTo>
                  <a:pt x="1537" y="309"/>
                </a:lnTo>
                <a:lnTo>
                  <a:pt x="1541" y="311"/>
                </a:lnTo>
                <a:lnTo>
                  <a:pt x="1538" y="314"/>
                </a:lnTo>
                <a:lnTo>
                  <a:pt x="1536" y="315"/>
                </a:lnTo>
                <a:lnTo>
                  <a:pt x="1526" y="319"/>
                </a:lnTo>
                <a:lnTo>
                  <a:pt x="1516" y="324"/>
                </a:lnTo>
                <a:lnTo>
                  <a:pt x="1495" y="334"/>
                </a:lnTo>
                <a:lnTo>
                  <a:pt x="1476" y="345"/>
                </a:lnTo>
                <a:lnTo>
                  <a:pt x="1388" y="397"/>
                </a:lnTo>
                <a:lnTo>
                  <a:pt x="1304" y="455"/>
                </a:lnTo>
                <a:lnTo>
                  <a:pt x="1315" y="447"/>
                </a:lnTo>
                <a:lnTo>
                  <a:pt x="1304" y="455"/>
                </a:lnTo>
                <a:close/>
                <a:moveTo>
                  <a:pt x="1319" y="477"/>
                </a:moveTo>
                <a:lnTo>
                  <a:pt x="1313" y="480"/>
                </a:lnTo>
                <a:lnTo>
                  <a:pt x="1315" y="482"/>
                </a:lnTo>
                <a:lnTo>
                  <a:pt x="1318" y="480"/>
                </a:lnTo>
                <a:lnTo>
                  <a:pt x="1321" y="478"/>
                </a:lnTo>
                <a:lnTo>
                  <a:pt x="1319" y="483"/>
                </a:lnTo>
                <a:lnTo>
                  <a:pt x="1314" y="488"/>
                </a:lnTo>
                <a:lnTo>
                  <a:pt x="1312" y="489"/>
                </a:lnTo>
                <a:lnTo>
                  <a:pt x="1310" y="488"/>
                </a:lnTo>
                <a:lnTo>
                  <a:pt x="1311" y="486"/>
                </a:lnTo>
                <a:lnTo>
                  <a:pt x="1309" y="486"/>
                </a:lnTo>
                <a:lnTo>
                  <a:pt x="1312" y="485"/>
                </a:lnTo>
                <a:lnTo>
                  <a:pt x="1313" y="483"/>
                </a:lnTo>
                <a:lnTo>
                  <a:pt x="1310" y="482"/>
                </a:lnTo>
                <a:lnTo>
                  <a:pt x="1307" y="484"/>
                </a:lnTo>
                <a:lnTo>
                  <a:pt x="1299" y="490"/>
                </a:lnTo>
                <a:lnTo>
                  <a:pt x="1292" y="497"/>
                </a:lnTo>
                <a:lnTo>
                  <a:pt x="1273" y="509"/>
                </a:lnTo>
                <a:lnTo>
                  <a:pt x="1256" y="524"/>
                </a:lnTo>
                <a:lnTo>
                  <a:pt x="1259" y="514"/>
                </a:lnTo>
                <a:lnTo>
                  <a:pt x="1266" y="505"/>
                </a:lnTo>
                <a:lnTo>
                  <a:pt x="1276" y="495"/>
                </a:lnTo>
                <a:lnTo>
                  <a:pt x="1287" y="486"/>
                </a:lnTo>
                <a:lnTo>
                  <a:pt x="1307" y="468"/>
                </a:lnTo>
                <a:lnTo>
                  <a:pt x="1329" y="451"/>
                </a:lnTo>
                <a:lnTo>
                  <a:pt x="1339" y="443"/>
                </a:lnTo>
                <a:lnTo>
                  <a:pt x="1351" y="436"/>
                </a:lnTo>
                <a:lnTo>
                  <a:pt x="1355" y="436"/>
                </a:lnTo>
                <a:lnTo>
                  <a:pt x="1358" y="439"/>
                </a:lnTo>
                <a:lnTo>
                  <a:pt x="1355" y="442"/>
                </a:lnTo>
                <a:lnTo>
                  <a:pt x="1352" y="447"/>
                </a:lnTo>
                <a:lnTo>
                  <a:pt x="1346" y="455"/>
                </a:lnTo>
                <a:lnTo>
                  <a:pt x="1338" y="463"/>
                </a:lnTo>
                <a:lnTo>
                  <a:pt x="1328" y="469"/>
                </a:lnTo>
                <a:lnTo>
                  <a:pt x="1319" y="477"/>
                </a:lnTo>
                <a:lnTo>
                  <a:pt x="1319" y="476"/>
                </a:lnTo>
                <a:lnTo>
                  <a:pt x="1319" y="477"/>
                </a:lnTo>
                <a:close/>
                <a:moveTo>
                  <a:pt x="1219" y="677"/>
                </a:moveTo>
                <a:lnTo>
                  <a:pt x="1224" y="673"/>
                </a:lnTo>
                <a:lnTo>
                  <a:pt x="1231" y="671"/>
                </a:lnTo>
                <a:lnTo>
                  <a:pt x="1239" y="667"/>
                </a:lnTo>
                <a:lnTo>
                  <a:pt x="1247" y="666"/>
                </a:lnTo>
                <a:lnTo>
                  <a:pt x="1247" y="669"/>
                </a:lnTo>
                <a:lnTo>
                  <a:pt x="1240" y="672"/>
                </a:lnTo>
                <a:lnTo>
                  <a:pt x="1230" y="675"/>
                </a:lnTo>
                <a:lnTo>
                  <a:pt x="1219" y="677"/>
                </a:lnTo>
                <a:lnTo>
                  <a:pt x="1224" y="674"/>
                </a:lnTo>
                <a:lnTo>
                  <a:pt x="1219" y="677"/>
                </a:lnTo>
                <a:close/>
                <a:moveTo>
                  <a:pt x="1231" y="690"/>
                </a:moveTo>
                <a:lnTo>
                  <a:pt x="1226" y="691"/>
                </a:lnTo>
                <a:lnTo>
                  <a:pt x="1222" y="688"/>
                </a:lnTo>
                <a:lnTo>
                  <a:pt x="1228" y="684"/>
                </a:lnTo>
                <a:lnTo>
                  <a:pt x="1236" y="683"/>
                </a:lnTo>
                <a:lnTo>
                  <a:pt x="1241" y="682"/>
                </a:lnTo>
                <a:lnTo>
                  <a:pt x="1243" y="685"/>
                </a:lnTo>
                <a:lnTo>
                  <a:pt x="1238" y="690"/>
                </a:lnTo>
                <a:lnTo>
                  <a:pt x="1231" y="690"/>
                </a:lnTo>
                <a:lnTo>
                  <a:pt x="1235" y="690"/>
                </a:lnTo>
                <a:lnTo>
                  <a:pt x="1231" y="690"/>
                </a:lnTo>
                <a:close/>
                <a:moveTo>
                  <a:pt x="1212" y="664"/>
                </a:moveTo>
                <a:lnTo>
                  <a:pt x="1220" y="657"/>
                </a:lnTo>
                <a:lnTo>
                  <a:pt x="1241" y="652"/>
                </a:lnTo>
                <a:lnTo>
                  <a:pt x="1230" y="660"/>
                </a:lnTo>
                <a:lnTo>
                  <a:pt x="1212" y="664"/>
                </a:lnTo>
                <a:close/>
                <a:moveTo>
                  <a:pt x="1212" y="651"/>
                </a:moveTo>
                <a:lnTo>
                  <a:pt x="1208" y="648"/>
                </a:lnTo>
                <a:lnTo>
                  <a:pt x="1214" y="643"/>
                </a:lnTo>
                <a:lnTo>
                  <a:pt x="1224" y="640"/>
                </a:lnTo>
                <a:lnTo>
                  <a:pt x="1235" y="638"/>
                </a:lnTo>
                <a:lnTo>
                  <a:pt x="1226" y="647"/>
                </a:lnTo>
                <a:lnTo>
                  <a:pt x="1212" y="651"/>
                </a:lnTo>
                <a:lnTo>
                  <a:pt x="1214" y="651"/>
                </a:lnTo>
                <a:lnTo>
                  <a:pt x="1212" y="651"/>
                </a:lnTo>
                <a:close/>
                <a:moveTo>
                  <a:pt x="1208" y="636"/>
                </a:moveTo>
                <a:lnTo>
                  <a:pt x="1205" y="629"/>
                </a:lnTo>
                <a:lnTo>
                  <a:pt x="1219" y="623"/>
                </a:lnTo>
                <a:lnTo>
                  <a:pt x="1220" y="631"/>
                </a:lnTo>
                <a:lnTo>
                  <a:pt x="1208" y="636"/>
                </a:lnTo>
                <a:close/>
                <a:moveTo>
                  <a:pt x="1208" y="610"/>
                </a:moveTo>
                <a:lnTo>
                  <a:pt x="1212" y="613"/>
                </a:lnTo>
                <a:lnTo>
                  <a:pt x="1210" y="615"/>
                </a:lnTo>
                <a:lnTo>
                  <a:pt x="1207" y="613"/>
                </a:lnTo>
                <a:lnTo>
                  <a:pt x="1208" y="610"/>
                </a:lnTo>
                <a:lnTo>
                  <a:pt x="1210" y="611"/>
                </a:lnTo>
                <a:lnTo>
                  <a:pt x="1208" y="610"/>
                </a:lnTo>
                <a:close/>
                <a:moveTo>
                  <a:pt x="1062" y="622"/>
                </a:moveTo>
                <a:lnTo>
                  <a:pt x="1026" y="634"/>
                </a:lnTo>
                <a:lnTo>
                  <a:pt x="991" y="644"/>
                </a:lnTo>
                <a:lnTo>
                  <a:pt x="972" y="649"/>
                </a:lnTo>
                <a:lnTo>
                  <a:pt x="952" y="652"/>
                </a:lnTo>
                <a:lnTo>
                  <a:pt x="932" y="655"/>
                </a:lnTo>
                <a:lnTo>
                  <a:pt x="913" y="655"/>
                </a:lnTo>
                <a:lnTo>
                  <a:pt x="975" y="644"/>
                </a:lnTo>
                <a:lnTo>
                  <a:pt x="1035" y="626"/>
                </a:lnTo>
                <a:lnTo>
                  <a:pt x="1088" y="604"/>
                </a:lnTo>
                <a:lnTo>
                  <a:pt x="1138" y="576"/>
                </a:lnTo>
                <a:lnTo>
                  <a:pt x="1165" y="559"/>
                </a:lnTo>
                <a:lnTo>
                  <a:pt x="1194" y="541"/>
                </a:lnTo>
                <a:lnTo>
                  <a:pt x="1222" y="523"/>
                </a:lnTo>
                <a:lnTo>
                  <a:pt x="1251" y="505"/>
                </a:lnTo>
                <a:lnTo>
                  <a:pt x="1254" y="502"/>
                </a:lnTo>
                <a:lnTo>
                  <a:pt x="1257" y="503"/>
                </a:lnTo>
                <a:lnTo>
                  <a:pt x="1257" y="507"/>
                </a:lnTo>
                <a:lnTo>
                  <a:pt x="1254" y="509"/>
                </a:lnTo>
                <a:lnTo>
                  <a:pt x="1243" y="519"/>
                </a:lnTo>
                <a:lnTo>
                  <a:pt x="1232" y="528"/>
                </a:lnTo>
                <a:lnTo>
                  <a:pt x="1208" y="544"/>
                </a:lnTo>
                <a:lnTo>
                  <a:pt x="1185" y="558"/>
                </a:lnTo>
                <a:lnTo>
                  <a:pt x="1124" y="592"/>
                </a:lnTo>
                <a:lnTo>
                  <a:pt x="1062" y="622"/>
                </a:lnTo>
                <a:lnTo>
                  <a:pt x="1071" y="617"/>
                </a:lnTo>
                <a:lnTo>
                  <a:pt x="1062" y="622"/>
                </a:lnTo>
                <a:close/>
                <a:moveTo>
                  <a:pt x="1104" y="656"/>
                </a:moveTo>
                <a:lnTo>
                  <a:pt x="1120" y="652"/>
                </a:lnTo>
                <a:lnTo>
                  <a:pt x="1137" y="650"/>
                </a:lnTo>
                <a:lnTo>
                  <a:pt x="1122" y="660"/>
                </a:lnTo>
                <a:lnTo>
                  <a:pt x="1101" y="664"/>
                </a:lnTo>
                <a:lnTo>
                  <a:pt x="1075" y="667"/>
                </a:lnTo>
                <a:lnTo>
                  <a:pt x="1048" y="671"/>
                </a:lnTo>
                <a:lnTo>
                  <a:pt x="992" y="674"/>
                </a:lnTo>
                <a:lnTo>
                  <a:pt x="938" y="675"/>
                </a:lnTo>
                <a:lnTo>
                  <a:pt x="940" y="679"/>
                </a:lnTo>
                <a:lnTo>
                  <a:pt x="946" y="679"/>
                </a:lnTo>
                <a:lnTo>
                  <a:pt x="952" y="679"/>
                </a:lnTo>
                <a:lnTo>
                  <a:pt x="960" y="679"/>
                </a:lnTo>
                <a:lnTo>
                  <a:pt x="974" y="679"/>
                </a:lnTo>
                <a:lnTo>
                  <a:pt x="988" y="679"/>
                </a:lnTo>
                <a:lnTo>
                  <a:pt x="1014" y="677"/>
                </a:lnTo>
                <a:lnTo>
                  <a:pt x="1039" y="677"/>
                </a:lnTo>
                <a:lnTo>
                  <a:pt x="1031" y="680"/>
                </a:lnTo>
                <a:lnTo>
                  <a:pt x="1022" y="681"/>
                </a:lnTo>
                <a:lnTo>
                  <a:pt x="1008" y="682"/>
                </a:lnTo>
                <a:lnTo>
                  <a:pt x="994" y="682"/>
                </a:lnTo>
                <a:lnTo>
                  <a:pt x="968" y="682"/>
                </a:lnTo>
                <a:lnTo>
                  <a:pt x="941" y="681"/>
                </a:lnTo>
                <a:lnTo>
                  <a:pt x="942" y="684"/>
                </a:lnTo>
                <a:lnTo>
                  <a:pt x="942" y="688"/>
                </a:lnTo>
                <a:lnTo>
                  <a:pt x="940" y="682"/>
                </a:lnTo>
                <a:lnTo>
                  <a:pt x="934" y="681"/>
                </a:lnTo>
                <a:lnTo>
                  <a:pt x="927" y="680"/>
                </a:lnTo>
                <a:lnTo>
                  <a:pt x="919" y="680"/>
                </a:lnTo>
                <a:lnTo>
                  <a:pt x="902" y="679"/>
                </a:lnTo>
                <a:lnTo>
                  <a:pt x="886" y="677"/>
                </a:lnTo>
                <a:lnTo>
                  <a:pt x="910" y="677"/>
                </a:lnTo>
                <a:lnTo>
                  <a:pt x="939" y="679"/>
                </a:lnTo>
                <a:lnTo>
                  <a:pt x="938" y="675"/>
                </a:lnTo>
                <a:lnTo>
                  <a:pt x="934" y="675"/>
                </a:lnTo>
                <a:lnTo>
                  <a:pt x="930" y="675"/>
                </a:lnTo>
                <a:lnTo>
                  <a:pt x="926" y="675"/>
                </a:lnTo>
                <a:lnTo>
                  <a:pt x="917" y="674"/>
                </a:lnTo>
                <a:lnTo>
                  <a:pt x="908" y="674"/>
                </a:lnTo>
                <a:lnTo>
                  <a:pt x="891" y="673"/>
                </a:lnTo>
                <a:lnTo>
                  <a:pt x="873" y="673"/>
                </a:lnTo>
                <a:lnTo>
                  <a:pt x="885" y="671"/>
                </a:lnTo>
                <a:lnTo>
                  <a:pt x="899" y="672"/>
                </a:lnTo>
                <a:lnTo>
                  <a:pt x="913" y="672"/>
                </a:lnTo>
                <a:lnTo>
                  <a:pt x="926" y="672"/>
                </a:lnTo>
                <a:lnTo>
                  <a:pt x="957" y="671"/>
                </a:lnTo>
                <a:lnTo>
                  <a:pt x="987" y="669"/>
                </a:lnTo>
                <a:lnTo>
                  <a:pt x="1046" y="665"/>
                </a:lnTo>
                <a:lnTo>
                  <a:pt x="1104" y="656"/>
                </a:lnTo>
                <a:lnTo>
                  <a:pt x="1093" y="658"/>
                </a:lnTo>
                <a:lnTo>
                  <a:pt x="1104" y="656"/>
                </a:lnTo>
                <a:close/>
                <a:moveTo>
                  <a:pt x="1002" y="663"/>
                </a:moveTo>
                <a:lnTo>
                  <a:pt x="1038" y="657"/>
                </a:lnTo>
                <a:lnTo>
                  <a:pt x="1073" y="651"/>
                </a:lnTo>
                <a:lnTo>
                  <a:pt x="1091" y="648"/>
                </a:lnTo>
                <a:lnTo>
                  <a:pt x="1109" y="643"/>
                </a:lnTo>
                <a:lnTo>
                  <a:pt x="1117" y="642"/>
                </a:lnTo>
                <a:lnTo>
                  <a:pt x="1125" y="640"/>
                </a:lnTo>
                <a:lnTo>
                  <a:pt x="1131" y="640"/>
                </a:lnTo>
                <a:lnTo>
                  <a:pt x="1133" y="643"/>
                </a:lnTo>
                <a:lnTo>
                  <a:pt x="1126" y="646"/>
                </a:lnTo>
                <a:lnTo>
                  <a:pt x="1120" y="647"/>
                </a:lnTo>
                <a:lnTo>
                  <a:pt x="1112" y="649"/>
                </a:lnTo>
                <a:lnTo>
                  <a:pt x="1103" y="650"/>
                </a:lnTo>
                <a:lnTo>
                  <a:pt x="1086" y="654"/>
                </a:lnTo>
                <a:lnTo>
                  <a:pt x="1068" y="657"/>
                </a:lnTo>
                <a:lnTo>
                  <a:pt x="1051" y="659"/>
                </a:lnTo>
                <a:lnTo>
                  <a:pt x="1034" y="661"/>
                </a:lnTo>
                <a:lnTo>
                  <a:pt x="1017" y="664"/>
                </a:lnTo>
                <a:lnTo>
                  <a:pt x="1002" y="663"/>
                </a:lnTo>
                <a:lnTo>
                  <a:pt x="1018" y="661"/>
                </a:lnTo>
                <a:lnTo>
                  <a:pt x="1002" y="663"/>
                </a:lnTo>
                <a:close/>
                <a:moveTo>
                  <a:pt x="1126" y="691"/>
                </a:moveTo>
                <a:lnTo>
                  <a:pt x="1128" y="689"/>
                </a:lnTo>
                <a:lnTo>
                  <a:pt x="1130" y="689"/>
                </a:lnTo>
                <a:lnTo>
                  <a:pt x="1137" y="687"/>
                </a:lnTo>
                <a:lnTo>
                  <a:pt x="1144" y="687"/>
                </a:lnTo>
                <a:lnTo>
                  <a:pt x="1144" y="689"/>
                </a:lnTo>
                <a:lnTo>
                  <a:pt x="1140" y="689"/>
                </a:lnTo>
                <a:lnTo>
                  <a:pt x="1133" y="691"/>
                </a:lnTo>
                <a:lnTo>
                  <a:pt x="1126" y="691"/>
                </a:lnTo>
                <a:lnTo>
                  <a:pt x="1128" y="691"/>
                </a:lnTo>
                <a:lnTo>
                  <a:pt x="1126" y="691"/>
                </a:lnTo>
                <a:close/>
                <a:moveTo>
                  <a:pt x="1130" y="704"/>
                </a:moveTo>
                <a:lnTo>
                  <a:pt x="1117" y="702"/>
                </a:lnTo>
                <a:lnTo>
                  <a:pt x="1113" y="698"/>
                </a:lnTo>
                <a:lnTo>
                  <a:pt x="1121" y="700"/>
                </a:lnTo>
                <a:lnTo>
                  <a:pt x="1130" y="704"/>
                </a:lnTo>
                <a:close/>
                <a:moveTo>
                  <a:pt x="1103" y="684"/>
                </a:moveTo>
                <a:lnTo>
                  <a:pt x="1121" y="680"/>
                </a:lnTo>
                <a:lnTo>
                  <a:pt x="1141" y="680"/>
                </a:lnTo>
                <a:lnTo>
                  <a:pt x="1122" y="682"/>
                </a:lnTo>
                <a:lnTo>
                  <a:pt x="1103" y="684"/>
                </a:lnTo>
                <a:close/>
                <a:moveTo>
                  <a:pt x="1065" y="675"/>
                </a:moveTo>
                <a:lnTo>
                  <a:pt x="1101" y="671"/>
                </a:lnTo>
                <a:lnTo>
                  <a:pt x="1139" y="665"/>
                </a:lnTo>
                <a:lnTo>
                  <a:pt x="1105" y="674"/>
                </a:lnTo>
                <a:lnTo>
                  <a:pt x="1065" y="675"/>
                </a:lnTo>
                <a:close/>
                <a:moveTo>
                  <a:pt x="916" y="688"/>
                </a:moveTo>
                <a:lnTo>
                  <a:pt x="915" y="687"/>
                </a:lnTo>
                <a:lnTo>
                  <a:pt x="914" y="685"/>
                </a:lnTo>
                <a:lnTo>
                  <a:pt x="915" y="687"/>
                </a:lnTo>
                <a:lnTo>
                  <a:pt x="916" y="688"/>
                </a:lnTo>
                <a:close/>
                <a:moveTo>
                  <a:pt x="925" y="666"/>
                </a:moveTo>
                <a:lnTo>
                  <a:pt x="903" y="667"/>
                </a:lnTo>
                <a:lnTo>
                  <a:pt x="881" y="666"/>
                </a:lnTo>
                <a:lnTo>
                  <a:pt x="901" y="664"/>
                </a:lnTo>
                <a:lnTo>
                  <a:pt x="920" y="664"/>
                </a:lnTo>
                <a:lnTo>
                  <a:pt x="943" y="664"/>
                </a:lnTo>
                <a:lnTo>
                  <a:pt x="965" y="664"/>
                </a:lnTo>
                <a:lnTo>
                  <a:pt x="946" y="666"/>
                </a:lnTo>
                <a:lnTo>
                  <a:pt x="925" y="666"/>
                </a:lnTo>
                <a:lnTo>
                  <a:pt x="927" y="666"/>
                </a:lnTo>
                <a:lnTo>
                  <a:pt x="925" y="666"/>
                </a:lnTo>
                <a:close/>
                <a:moveTo>
                  <a:pt x="1240" y="551"/>
                </a:moveTo>
                <a:lnTo>
                  <a:pt x="1266" y="528"/>
                </a:lnTo>
                <a:lnTo>
                  <a:pt x="1293" y="505"/>
                </a:lnTo>
                <a:lnTo>
                  <a:pt x="1281" y="518"/>
                </a:lnTo>
                <a:lnTo>
                  <a:pt x="1269" y="531"/>
                </a:lnTo>
                <a:lnTo>
                  <a:pt x="1262" y="538"/>
                </a:lnTo>
                <a:lnTo>
                  <a:pt x="1255" y="543"/>
                </a:lnTo>
                <a:lnTo>
                  <a:pt x="1247" y="549"/>
                </a:lnTo>
                <a:lnTo>
                  <a:pt x="1238" y="552"/>
                </a:lnTo>
                <a:lnTo>
                  <a:pt x="1239" y="552"/>
                </a:lnTo>
                <a:lnTo>
                  <a:pt x="1240" y="551"/>
                </a:lnTo>
                <a:lnTo>
                  <a:pt x="1246" y="546"/>
                </a:lnTo>
                <a:lnTo>
                  <a:pt x="1240" y="551"/>
                </a:lnTo>
                <a:close/>
                <a:moveTo>
                  <a:pt x="1177" y="523"/>
                </a:moveTo>
                <a:lnTo>
                  <a:pt x="1137" y="552"/>
                </a:lnTo>
                <a:lnTo>
                  <a:pt x="1096" y="577"/>
                </a:lnTo>
                <a:lnTo>
                  <a:pt x="1079" y="589"/>
                </a:lnTo>
                <a:lnTo>
                  <a:pt x="1060" y="597"/>
                </a:lnTo>
                <a:lnTo>
                  <a:pt x="1050" y="602"/>
                </a:lnTo>
                <a:lnTo>
                  <a:pt x="1040" y="608"/>
                </a:lnTo>
                <a:lnTo>
                  <a:pt x="1032" y="613"/>
                </a:lnTo>
                <a:lnTo>
                  <a:pt x="1024" y="613"/>
                </a:lnTo>
                <a:lnTo>
                  <a:pt x="1041" y="604"/>
                </a:lnTo>
                <a:lnTo>
                  <a:pt x="1060" y="596"/>
                </a:lnTo>
                <a:lnTo>
                  <a:pt x="1082" y="582"/>
                </a:lnTo>
                <a:lnTo>
                  <a:pt x="1104" y="568"/>
                </a:lnTo>
                <a:lnTo>
                  <a:pt x="1124" y="556"/>
                </a:lnTo>
                <a:lnTo>
                  <a:pt x="1144" y="542"/>
                </a:lnTo>
                <a:lnTo>
                  <a:pt x="1162" y="531"/>
                </a:lnTo>
                <a:lnTo>
                  <a:pt x="1180" y="519"/>
                </a:lnTo>
                <a:lnTo>
                  <a:pt x="1180" y="522"/>
                </a:lnTo>
                <a:lnTo>
                  <a:pt x="1177" y="523"/>
                </a:lnTo>
                <a:lnTo>
                  <a:pt x="1169" y="530"/>
                </a:lnTo>
                <a:lnTo>
                  <a:pt x="1177" y="523"/>
                </a:lnTo>
                <a:close/>
                <a:moveTo>
                  <a:pt x="1148" y="527"/>
                </a:moveTo>
                <a:lnTo>
                  <a:pt x="1113" y="552"/>
                </a:lnTo>
                <a:lnTo>
                  <a:pt x="1075" y="575"/>
                </a:lnTo>
                <a:lnTo>
                  <a:pt x="1042" y="594"/>
                </a:lnTo>
                <a:lnTo>
                  <a:pt x="1009" y="611"/>
                </a:lnTo>
                <a:lnTo>
                  <a:pt x="1001" y="616"/>
                </a:lnTo>
                <a:lnTo>
                  <a:pt x="996" y="615"/>
                </a:lnTo>
                <a:lnTo>
                  <a:pt x="1004" y="610"/>
                </a:lnTo>
                <a:lnTo>
                  <a:pt x="1014" y="606"/>
                </a:lnTo>
                <a:lnTo>
                  <a:pt x="1032" y="598"/>
                </a:lnTo>
                <a:lnTo>
                  <a:pt x="1049" y="588"/>
                </a:lnTo>
                <a:lnTo>
                  <a:pt x="1086" y="563"/>
                </a:lnTo>
                <a:lnTo>
                  <a:pt x="1121" y="538"/>
                </a:lnTo>
                <a:lnTo>
                  <a:pt x="1256" y="436"/>
                </a:lnTo>
                <a:lnTo>
                  <a:pt x="1397" y="344"/>
                </a:lnTo>
                <a:lnTo>
                  <a:pt x="1439" y="323"/>
                </a:lnTo>
                <a:lnTo>
                  <a:pt x="1483" y="303"/>
                </a:lnTo>
                <a:lnTo>
                  <a:pt x="1504" y="295"/>
                </a:lnTo>
                <a:lnTo>
                  <a:pt x="1527" y="287"/>
                </a:lnTo>
                <a:lnTo>
                  <a:pt x="1550" y="279"/>
                </a:lnTo>
                <a:lnTo>
                  <a:pt x="1573" y="276"/>
                </a:lnTo>
                <a:lnTo>
                  <a:pt x="1486" y="309"/>
                </a:lnTo>
                <a:lnTo>
                  <a:pt x="1402" y="349"/>
                </a:lnTo>
                <a:lnTo>
                  <a:pt x="1323" y="399"/>
                </a:lnTo>
                <a:lnTo>
                  <a:pt x="1247" y="455"/>
                </a:lnTo>
                <a:lnTo>
                  <a:pt x="1198" y="491"/>
                </a:lnTo>
                <a:lnTo>
                  <a:pt x="1148" y="527"/>
                </a:lnTo>
                <a:lnTo>
                  <a:pt x="1159" y="519"/>
                </a:lnTo>
                <a:lnTo>
                  <a:pt x="1148" y="527"/>
                </a:lnTo>
                <a:close/>
                <a:moveTo>
                  <a:pt x="1574" y="261"/>
                </a:moveTo>
                <a:lnTo>
                  <a:pt x="1573" y="261"/>
                </a:lnTo>
                <a:lnTo>
                  <a:pt x="1572" y="261"/>
                </a:lnTo>
                <a:lnTo>
                  <a:pt x="1573" y="261"/>
                </a:lnTo>
                <a:lnTo>
                  <a:pt x="1574" y="261"/>
                </a:lnTo>
                <a:lnTo>
                  <a:pt x="1574" y="261"/>
                </a:lnTo>
                <a:lnTo>
                  <a:pt x="1574" y="261"/>
                </a:lnTo>
                <a:close/>
                <a:moveTo>
                  <a:pt x="1154" y="467"/>
                </a:moveTo>
                <a:lnTo>
                  <a:pt x="1153" y="467"/>
                </a:lnTo>
                <a:lnTo>
                  <a:pt x="1152" y="467"/>
                </a:lnTo>
                <a:lnTo>
                  <a:pt x="1156" y="464"/>
                </a:lnTo>
                <a:lnTo>
                  <a:pt x="1162" y="458"/>
                </a:lnTo>
                <a:lnTo>
                  <a:pt x="1170" y="450"/>
                </a:lnTo>
                <a:lnTo>
                  <a:pt x="1178" y="442"/>
                </a:lnTo>
                <a:lnTo>
                  <a:pt x="1195" y="427"/>
                </a:lnTo>
                <a:lnTo>
                  <a:pt x="1213" y="412"/>
                </a:lnTo>
                <a:lnTo>
                  <a:pt x="1253" y="384"/>
                </a:lnTo>
                <a:lnTo>
                  <a:pt x="1293" y="359"/>
                </a:lnTo>
                <a:lnTo>
                  <a:pt x="1375" y="316"/>
                </a:lnTo>
                <a:lnTo>
                  <a:pt x="1460" y="282"/>
                </a:lnTo>
                <a:lnTo>
                  <a:pt x="1485" y="274"/>
                </a:lnTo>
                <a:lnTo>
                  <a:pt x="1510" y="267"/>
                </a:lnTo>
                <a:lnTo>
                  <a:pt x="1524" y="264"/>
                </a:lnTo>
                <a:lnTo>
                  <a:pt x="1537" y="261"/>
                </a:lnTo>
                <a:lnTo>
                  <a:pt x="1551" y="257"/>
                </a:lnTo>
                <a:lnTo>
                  <a:pt x="1565" y="258"/>
                </a:lnTo>
                <a:lnTo>
                  <a:pt x="1517" y="269"/>
                </a:lnTo>
                <a:lnTo>
                  <a:pt x="1470" y="283"/>
                </a:lnTo>
                <a:lnTo>
                  <a:pt x="1427" y="298"/>
                </a:lnTo>
                <a:lnTo>
                  <a:pt x="1385" y="316"/>
                </a:lnTo>
                <a:lnTo>
                  <a:pt x="1305" y="358"/>
                </a:lnTo>
                <a:lnTo>
                  <a:pt x="1229" y="408"/>
                </a:lnTo>
                <a:lnTo>
                  <a:pt x="1189" y="440"/>
                </a:lnTo>
                <a:lnTo>
                  <a:pt x="1154" y="467"/>
                </a:lnTo>
                <a:close/>
                <a:moveTo>
                  <a:pt x="1386" y="300"/>
                </a:moveTo>
                <a:lnTo>
                  <a:pt x="1385" y="300"/>
                </a:lnTo>
                <a:lnTo>
                  <a:pt x="1384" y="299"/>
                </a:lnTo>
                <a:lnTo>
                  <a:pt x="1386" y="299"/>
                </a:lnTo>
                <a:lnTo>
                  <a:pt x="1386" y="300"/>
                </a:lnTo>
                <a:lnTo>
                  <a:pt x="1386" y="300"/>
                </a:lnTo>
                <a:lnTo>
                  <a:pt x="1386" y="300"/>
                </a:lnTo>
                <a:close/>
                <a:moveTo>
                  <a:pt x="1384" y="299"/>
                </a:moveTo>
                <a:lnTo>
                  <a:pt x="1385" y="300"/>
                </a:lnTo>
                <a:lnTo>
                  <a:pt x="1385" y="300"/>
                </a:lnTo>
                <a:lnTo>
                  <a:pt x="1384" y="300"/>
                </a:lnTo>
                <a:lnTo>
                  <a:pt x="1384" y="299"/>
                </a:lnTo>
                <a:lnTo>
                  <a:pt x="1384" y="299"/>
                </a:lnTo>
                <a:lnTo>
                  <a:pt x="1384" y="299"/>
                </a:lnTo>
                <a:close/>
                <a:moveTo>
                  <a:pt x="1268" y="334"/>
                </a:moveTo>
                <a:lnTo>
                  <a:pt x="1257" y="342"/>
                </a:lnTo>
                <a:lnTo>
                  <a:pt x="1247" y="349"/>
                </a:lnTo>
                <a:lnTo>
                  <a:pt x="1243" y="352"/>
                </a:lnTo>
                <a:lnTo>
                  <a:pt x="1238" y="352"/>
                </a:lnTo>
                <a:lnTo>
                  <a:pt x="1245" y="345"/>
                </a:lnTo>
                <a:lnTo>
                  <a:pt x="1253" y="341"/>
                </a:lnTo>
                <a:lnTo>
                  <a:pt x="1257" y="336"/>
                </a:lnTo>
                <a:lnTo>
                  <a:pt x="1263" y="333"/>
                </a:lnTo>
                <a:lnTo>
                  <a:pt x="1266" y="333"/>
                </a:lnTo>
                <a:lnTo>
                  <a:pt x="1268" y="334"/>
                </a:lnTo>
                <a:close/>
                <a:moveTo>
                  <a:pt x="956" y="506"/>
                </a:moveTo>
                <a:lnTo>
                  <a:pt x="960" y="508"/>
                </a:lnTo>
                <a:lnTo>
                  <a:pt x="965" y="510"/>
                </a:lnTo>
                <a:lnTo>
                  <a:pt x="932" y="500"/>
                </a:lnTo>
                <a:lnTo>
                  <a:pt x="893" y="488"/>
                </a:lnTo>
                <a:lnTo>
                  <a:pt x="858" y="477"/>
                </a:lnTo>
                <a:lnTo>
                  <a:pt x="821" y="468"/>
                </a:lnTo>
                <a:lnTo>
                  <a:pt x="742" y="457"/>
                </a:lnTo>
                <a:lnTo>
                  <a:pt x="662" y="450"/>
                </a:lnTo>
                <a:lnTo>
                  <a:pt x="671" y="448"/>
                </a:lnTo>
                <a:lnTo>
                  <a:pt x="681" y="449"/>
                </a:lnTo>
                <a:lnTo>
                  <a:pt x="692" y="449"/>
                </a:lnTo>
                <a:lnTo>
                  <a:pt x="703" y="449"/>
                </a:lnTo>
                <a:lnTo>
                  <a:pt x="722" y="449"/>
                </a:lnTo>
                <a:lnTo>
                  <a:pt x="743" y="450"/>
                </a:lnTo>
                <a:lnTo>
                  <a:pt x="783" y="455"/>
                </a:lnTo>
                <a:lnTo>
                  <a:pt x="823" y="460"/>
                </a:lnTo>
                <a:lnTo>
                  <a:pt x="891" y="478"/>
                </a:lnTo>
                <a:lnTo>
                  <a:pt x="956" y="506"/>
                </a:lnTo>
                <a:lnTo>
                  <a:pt x="928" y="491"/>
                </a:lnTo>
                <a:lnTo>
                  <a:pt x="956" y="506"/>
                </a:lnTo>
                <a:close/>
                <a:moveTo>
                  <a:pt x="749" y="465"/>
                </a:moveTo>
                <a:lnTo>
                  <a:pt x="749" y="465"/>
                </a:lnTo>
                <a:lnTo>
                  <a:pt x="750" y="464"/>
                </a:lnTo>
                <a:lnTo>
                  <a:pt x="751" y="465"/>
                </a:lnTo>
                <a:lnTo>
                  <a:pt x="757" y="466"/>
                </a:lnTo>
                <a:lnTo>
                  <a:pt x="762" y="466"/>
                </a:lnTo>
                <a:lnTo>
                  <a:pt x="768" y="467"/>
                </a:lnTo>
                <a:lnTo>
                  <a:pt x="781" y="469"/>
                </a:lnTo>
                <a:lnTo>
                  <a:pt x="792" y="470"/>
                </a:lnTo>
                <a:lnTo>
                  <a:pt x="816" y="476"/>
                </a:lnTo>
                <a:lnTo>
                  <a:pt x="839" y="481"/>
                </a:lnTo>
                <a:lnTo>
                  <a:pt x="882" y="493"/>
                </a:lnTo>
                <a:lnTo>
                  <a:pt x="923" y="508"/>
                </a:lnTo>
                <a:lnTo>
                  <a:pt x="770" y="473"/>
                </a:lnTo>
                <a:lnTo>
                  <a:pt x="613" y="458"/>
                </a:lnTo>
                <a:lnTo>
                  <a:pt x="681" y="459"/>
                </a:lnTo>
                <a:lnTo>
                  <a:pt x="749" y="465"/>
                </a:lnTo>
                <a:lnTo>
                  <a:pt x="732" y="463"/>
                </a:lnTo>
                <a:lnTo>
                  <a:pt x="749" y="465"/>
                </a:lnTo>
                <a:close/>
                <a:moveTo>
                  <a:pt x="660" y="467"/>
                </a:moveTo>
                <a:lnTo>
                  <a:pt x="779" y="482"/>
                </a:lnTo>
                <a:lnTo>
                  <a:pt x="897" y="511"/>
                </a:lnTo>
                <a:lnTo>
                  <a:pt x="864" y="507"/>
                </a:lnTo>
                <a:lnTo>
                  <a:pt x="832" y="499"/>
                </a:lnTo>
                <a:lnTo>
                  <a:pt x="788" y="489"/>
                </a:lnTo>
                <a:lnTo>
                  <a:pt x="744" y="482"/>
                </a:lnTo>
                <a:lnTo>
                  <a:pt x="700" y="475"/>
                </a:lnTo>
                <a:lnTo>
                  <a:pt x="654" y="472"/>
                </a:lnTo>
                <a:lnTo>
                  <a:pt x="630" y="470"/>
                </a:lnTo>
                <a:lnTo>
                  <a:pt x="608" y="470"/>
                </a:lnTo>
                <a:lnTo>
                  <a:pt x="589" y="470"/>
                </a:lnTo>
                <a:lnTo>
                  <a:pt x="571" y="468"/>
                </a:lnTo>
                <a:lnTo>
                  <a:pt x="615" y="465"/>
                </a:lnTo>
                <a:lnTo>
                  <a:pt x="660" y="467"/>
                </a:lnTo>
                <a:lnTo>
                  <a:pt x="667" y="468"/>
                </a:lnTo>
                <a:lnTo>
                  <a:pt x="660" y="467"/>
                </a:lnTo>
                <a:close/>
                <a:moveTo>
                  <a:pt x="876" y="535"/>
                </a:moveTo>
                <a:lnTo>
                  <a:pt x="860" y="531"/>
                </a:lnTo>
                <a:lnTo>
                  <a:pt x="847" y="526"/>
                </a:lnTo>
                <a:lnTo>
                  <a:pt x="858" y="526"/>
                </a:lnTo>
                <a:lnTo>
                  <a:pt x="876" y="535"/>
                </a:lnTo>
                <a:close/>
                <a:moveTo>
                  <a:pt x="819" y="513"/>
                </a:moveTo>
                <a:lnTo>
                  <a:pt x="796" y="510"/>
                </a:lnTo>
                <a:lnTo>
                  <a:pt x="775" y="503"/>
                </a:lnTo>
                <a:lnTo>
                  <a:pt x="751" y="498"/>
                </a:lnTo>
                <a:lnTo>
                  <a:pt x="727" y="493"/>
                </a:lnTo>
                <a:lnTo>
                  <a:pt x="702" y="489"/>
                </a:lnTo>
                <a:lnTo>
                  <a:pt x="678" y="485"/>
                </a:lnTo>
                <a:lnTo>
                  <a:pt x="653" y="483"/>
                </a:lnTo>
                <a:lnTo>
                  <a:pt x="627" y="480"/>
                </a:lnTo>
                <a:lnTo>
                  <a:pt x="675" y="481"/>
                </a:lnTo>
                <a:lnTo>
                  <a:pt x="721" y="489"/>
                </a:lnTo>
                <a:lnTo>
                  <a:pt x="771" y="498"/>
                </a:lnTo>
                <a:lnTo>
                  <a:pt x="819" y="513"/>
                </a:lnTo>
                <a:lnTo>
                  <a:pt x="802" y="506"/>
                </a:lnTo>
                <a:lnTo>
                  <a:pt x="819" y="513"/>
                </a:lnTo>
                <a:close/>
                <a:moveTo>
                  <a:pt x="849" y="517"/>
                </a:moveTo>
                <a:lnTo>
                  <a:pt x="819" y="524"/>
                </a:lnTo>
                <a:lnTo>
                  <a:pt x="784" y="527"/>
                </a:lnTo>
                <a:lnTo>
                  <a:pt x="816" y="521"/>
                </a:lnTo>
                <a:lnTo>
                  <a:pt x="849" y="517"/>
                </a:lnTo>
                <a:close/>
                <a:moveTo>
                  <a:pt x="842" y="534"/>
                </a:moveTo>
                <a:lnTo>
                  <a:pt x="831" y="534"/>
                </a:lnTo>
                <a:lnTo>
                  <a:pt x="819" y="533"/>
                </a:lnTo>
                <a:lnTo>
                  <a:pt x="832" y="530"/>
                </a:lnTo>
                <a:lnTo>
                  <a:pt x="842" y="534"/>
                </a:lnTo>
                <a:close/>
                <a:moveTo>
                  <a:pt x="839" y="560"/>
                </a:moveTo>
                <a:lnTo>
                  <a:pt x="865" y="566"/>
                </a:lnTo>
                <a:lnTo>
                  <a:pt x="890" y="573"/>
                </a:lnTo>
                <a:lnTo>
                  <a:pt x="902" y="576"/>
                </a:lnTo>
                <a:lnTo>
                  <a:pt x="915" y="580"/>
                </a:lnTo>
                <a:lnTo>
                  <a:pt x="920" y="582"/>
                </a:lnTo>
                <a:lnTo>
                  <a:pt x="927" y="584"/>
                </a:lnTo>
                <a:lnTo>
                  <a:pt x="931" y="585"/>
                </a:lnTo>
                <a:lnTo>
                  <a:pt x="931" y="588"/>
                </a:lnTo>
                <a:lnTo>
                  <a:pt x="920" y="589"/>
                </a:lnTo>
                <a:lnTo>
                  <a:pt x="910" y="585"/>
                </a:lnTo>
                <a:lnTo>
                  <a:pt x="897" y="581"/>
                </a:lnTo>
                <a:lnTo>
                  <a:pt x="883" y="576"/>
                </a:lnTo>
                <a:lnTo>
                  <a:pt x="869" y="572"/>
                </a:lnTo>
                <a:lnTo>
                  <a:pt x="856" y="568"/>
                </a:lnTo>
                <a:lnTo>
                  <a:pt x="845" y="565"/>
                </a:lnTo>
                <a:lnTo>
                  <a:pt x="835" y="560"/>
                </a:lnTo>
                <a:lnTo>
                  <a:pt x="836" y="560"/>
                </a:lnTo>
                <a:lnTo>
                  <a:pt x="839" y="560"/>
                </a:lnTo>
                <a:lnTo>
                  <a:pt x="851" y="563"/>
                </a:lnTo>
                <a:lnTo>
                  <a:pt x="839" y="560"/>
                </a:lnTo>
                <a:close/>
                <a:moveTo>
                  <a:pt x="868" y="557"/>
                </a:moveTo>
                <a:lnTo>
                  <a:pt x="862" y="556"/>
                </a:lnTo>
                <a:lnTo>
                  <a:pt x="857" y="555"/>
                </a:lnTo>
                <a:lnTo>
                  <a:pt x="859" y="552"/>
                </a:lnTo>
                <a:lnTo>
                  <a:pt x="865" y="551"/>
                </a:lnTo>
                <a:lnTo>
                  <a:pt x="882" y="553"/>
                </a:lnTo>
                <a:lnTo>
                  <a:pt x="900" y="555"/>
                </a:lnTo>
                <a:lnTo>
                  <a:pt x="917" y="558"/>
                </a:lnTo>
                <a:lnTo>
                  <a:pt x="935" y="560"/>
                </a:lnTo>
                <a:lnTo>
                  <a:pt x="943" y="563"/>
                </a:lnTo>
                <a:lnTo>
                  <a:pt x="952" y="564"/>
                </a:lnTo>
                <a:lnTo>
                  <a:pt x="960" y="565"/>
                </a:lnTo>
                <a:lnTo>
                  <a:pt x="966" y="568"/>
                </a:lnTo>
                <a:lnTo>
                  <a:pt x="960" y="572"/>
                </a:lnTo>
                <a:lnTo>
                  <a:pt x="951" y="573"/>
                </a:lnTo>
                <a:lnTo>
                  <a:pt x="939" y="569"/>
                </a:lnTo>
                <a:lnTo>
                  <a:pt x="925" y="566"/>
                </a:lnTo>
                <a:lnTo>
                  <a:pt x="897" y="561"/>
                </a:lnTo>
                <a:lnTo>
                  <a:pt x="868" y="557"/>
                </a:lnTo>
                <a:lnTo>
                  <a:pt x="877" y="558"/>
                </a:lnTo>
                <a:lnTo>
                  <a:pt x="868" y="557"/>
                </a:lnTo>
                <a:close/>
                <a:moveTo>
                  <a:pt x="972" y="560"/>
                </a:moveTo>
                <a:lnTo>
                  <a:pt x="919" y="550"/>
                </a:lnTo>
                <a:lnTo>
                  <a:pt x="866" y="543"/>
                </a:lnTo>
                <a:lnTo>
                  <a:pt x="905" y="543"/>
                </a:lnTo>
                <a:lnTo>
                  <a:pt x="943" y="548"/>
                </a:lnTo>
                <a:lnTo>
                  <a:pt x="961" y="550"/>
                </a:lnTo>
                <a:lnTo>
                  <a:pt x="980" y="553"/>
                </a:lnTo>
                <a:lnTo>
                  <a:pt x="984" y="556"/>
                </a:lnTo>
                <a:lnTo>
                  <a:pt x="982" y="558"/>
                </a:lnTo>
                <a:lnTo>
                  <a:pt x="977" y="560"/>
                </a:lnTo>
                <a:lnTo>
                  <a:pt x="972" y="560"/>
                </a:lnTo>
                <a:lnTo>
                  <a:pt x="963" y="558"/>
                </a:lnTo>
                <a:lnTo>
                  <a:pt x="972" y="560"/>
                </a:lnTo>
                <a:close/>
                <a:moveTo>
                  <a:pt x="918" y="523"/>
                </a:moveTo>
                <a:lnTo>
                  <a:pt x="933" y="523"/>
                </a:lnTo>
                <a:lnTo>
                  <a:pt x="947" y="526"/>
                </a:lnTo>
                <a:lnTo>
                  <a:pt x="969" y="534"/>
                </a:lnTo>
                <a:lnTo>
                  <a:pt x="992" y="542"/>
                </a:lnTo>
                <a:lnTo>
                  <a:pt x="955" y="533"/>
                </a:lnTo>
                <a:lnTo>
                  <a:pt x="918" y="523"/>
                </a:lnTo>
                <a:lnTo>
                  <a:pt x="932" y="524"/>
                </a:lnTo>
                <a:lnTo>
                  <a:pt x="918" y="523"/>
                </a:lnTo>
                <a:close/>
                <a:moveTo>
                  <a:pt x="792" y="516"/>
                </a:moveTo>
                <a:lnTo>
                  <a:pt x="765" y="519"/>
                </a:lnTo>
                <a:lnTo>
                  <a:pt x="737" y="513"/>
                </a:lnTo>
                <a:lnTo>
                  <a:pt x="708" y="506"/>
                </a:lnTo>
                <a:lnTo>
                  <a:pt x="678" y="500"/>
                </a:lnTo>
                <a:lnTo>
                  <a:pt x="646" y="495"/>
                </a:lnTo>
                <a:lnTo>
                  <a:pt x="615" y="493"/>
                </a:lnTo>
                <a:lnTo>
                  <a:pt x="598" y="492"/>
                </a:lnTo>
                <a:lnTo>
                  <a:pt x="581" y="491"/>
                </a:lnTo>
                <a:lnTo>
                  <a:pt x="571" y="491"/>
                </a:lnTo>
                <a:lnTo>
                  <a:pt x="562" y="486"/>
                </a:lnTo>
                <a:lnTo>
                  <a:pt x="678" y="493"/>
                </a:lnTo>
                <a:lnTo>
                  <a:pt x="792" y="516"/>
                </a:lnTo>
                <a:lnTo>
                  <a:pt x="765" y="509"/>
                </a:lnTo>
                <a:lnTo>
                  <a:pt x="792" y="516"/>
                </a:lnTo>
                <a:close/>
                <a:moveTo>
                  <a:pt x="736" y="527"/>
                </a:moveTo>
                <a:lnTo>
                  <a:pt x="659" y="519"/>
                </a:lnTo>
                <a:lnTo>
                  <a:pt x="590" y="503"/>
                </a:lnTo>
                <a:lnTo>
                  <a:pt x="666" y="511"/>
                </a:lnTo>
                <a:lnTo>
                  <a:pt x="736" y="527"/>
                </a:lnTo>
                <a:close/>
                <a:moveTo>
                  <a:pt x="592" y="511"/>
                </a:moveTo>
                <a:lnTo>
                  <a:pt x="601" y="511"/>
                </a:lnTo>
                <a:lnTo>
                  <a:pt x="610" y="516"/>
                </a:lnTo>
                <a:lnTo>
                  <a:pt x="620" y="519"/>
                </a:lnTo>
                <a:lnTo>
                  <a:pt x="630" y="523"/>
                </a:lnTo>
                <a:lnTo>
                  <a:pt x="650" y="528"/>
                </a:lnTo>
                <a:lnTo>
                  <a:pt x="669" y="534"/>
                </a:lnTo>
                <a:lnTo>
                  <a:pt x="691" y="539"/>
                </a:lnTo>
                <a:lnTo>
                  <a:pt x="711" y="543"/>
                </a:lnTo>
                <a:lnTo>
                  <a:pt x="720" y="546"/>
                </a:lnTo>
                <a:lnTo>
                  <a:pt x="729" y="549"/>
                </a:lnTo>
                <a:lnTo>
                  <a:pt x="736" y="551"/>
                </a:lnTo>
                <a:lnTo>
                  <a:pt x="737" y="556"/>
                </a:lnTo>
                <a:lnTo>
                  <a:pt x="728" y="557"/>
                </a:lnTo>
                <a:lnTo>
                  <a:pt x="719" y="555"/>
                </a:lnTo>
                <a:lnTo>
                  <a:pt x="709" y="552"/>
                </a:lnTo>
                <a:lnTo>
                  <a:pt x="697" y="551"/>
                </a:lnTo>
                <a:lnTo>
                  <a:pt x="677" y="546"/>
                </a:lnTo>
                <a:lnTo>
                  <a:pt x="658" y="540"/>
                </a:lnTo>
                <a:lnTo>
                  <a:pt x="638" y="533"/>
                </a:lnTo>
                <a:lnTo>
                  <a:pt x="620" y="526"/>
                </a:lnTo>
                <a:lnTo>
                  <a:pt x="604" y="518"/>
                </a:lnTo>
                <a:lnTo>
                  <a:pt x="590" y="513"/>
                </a:lnTo>
                <a:lnTo>
                  <a:pt x="590" y="511"/>
                </a:lnTo>
                <a:lnTo>
                  <a:pt x="592" y="511"/>
                </a:lnTo>
                <a:lnTo>
                  <a:pt x="592" y="511"/>
                </a:lnTo>
                <a:lnTo>
                  <a:pt x="592" y="511"/>
                </a:lnTo>
                <a:close/>
                <a:moveTo>
                  <a:pt x="693" y="532"/>
                </a:moveTo>
                <a:lnTo>
                  <a:pt x="687" y="531"/>
                </a:lnTo>
                <a:lnTo>
                  <a:pt x="683" y="528"/>
                </a:lnTo>
                <a:lnTo>
                  <a:pt x="701" y="531"/>
                </a:lnTo>
                <a:lnTo>
                  <a:pt x="718" y="533"/>
                </a:lnTo>
                <a:lnTo>
                  <a:pt x="738" y="536"/>
                </a:lnTo>
                <a:lnTo>
                  <a:pt x="760" y="539"/>
                </a:lnTo>
                <a:lnTo>
                  <a:pt x="781" y="540"/>
                </a:lnTo>
                <a:lnTo>
                  <a:pt x="801" y="541"/>
                </a:lnTo>
                <a:lnTo>
                  <a:pt x="810" y="541"/>
                </a:lnTo>
                <a:lnTo>
                  <a:pt x="819" y="541"/>
                </a:lnTo>
                <a:lnTo>
                  <a:pt x="828" y="541"/>
                </a:lnTo>
                <a:lnTo>
                  <a:pt x="835" y="543"/>
                </a:lnTo>
                <a:lnTo>
                  <a:pt x="827" y="550"/>
                </a:lnTo>
                <a:lnTo>
                  <a:pt x="814" y="549"/>
                </a:lnTo>
                <a:lnTo>
                  <a:pt x="794" y="548"/>
                </a:lnTo>
                <a:lnTo>
                  <a:pt x="775" y="546"/>
                </a:lnTo>
                <a:lnTo>
                  <a:pt x="734" y="539"/>
                </a:lnTo>
                <a:lnTo>
                  <a:pt x="693" y="532"/>
                </a:lnTo>
                <a:lnTo>
                  <a:pt x="702" y="534"/>
                </a:lnTo>
                <a:lnTo>
                  <a:pt x="693" y="532"/>
                </a:lnTo>
                <a:close/>
                <a:moveTo>
                  <a:pt x="751" y="550"/>
                </a:moveTo>
                <a:lnTo>
                  <a:pt x="760" y="550"/>
                </a:lnTo>
                <a:lnTo>
                  <a:pt x="770" y="553"/>
                </a:lnTo>
                <a:lnTo>
                  <a:pt x="782" y="556"/>
                </a:lnTo>
                <a:lnTo>
                  <a:pt x="793" y="558"/>
                </a:lnTo>
                <a:lnTo>
                  <a:pt x="812" y="564"/>
                </a:lnTo>
                <a:lnTo>
                  <a:pt x="833" y="569"/>
                </a:lnTo>
                <a:lnTo>
                  <a:pt x="852" y="575"/>
                </a:lnTo>
                <a:lnTo>
                  <a:pt x="872" y="581"/>
                </a:lnTo>
                <a:lnTo>
                  <a:pt x="882" y="584"/>
                </a:lnTo>
                <a:lnTo>
                  <a:pt x="891" y="588"/>
                </a:lnTo>
                <a:lnTo>
                  <a:pt x="900" y="590"/>
                </a:lnTo>
                <a:lnTo>
                  <a:pt x="908" y="594"/>
                </a:lnTo>
                <a:lnTo>
                  <a:pt x="899" y="596"/>
                </a:lnTo>
                <a:lnTo>
                  <a:pt x="891" y="597"/>
                </a:lnTo>
                <a:lnTo>
                  <a:pt x="882" y="593"/>
                </a:lnTo>
                <a:lnTo>
                  <a:pt x="874" y="590"/>
                </a:lnTo>
                <a:lnTo>
                  <a:pt x="853" y="582"/>
                </a:lnTo>
                <a:lnTo>
                  <a:pt x="833" y="576"/>
                </a:lnTo>
                <a:lnTo>
                  <a:pt x="811" y="569"/>
                </a:lnTo>
                <a:lnTo>
                  <a:pt x="790" y="564"/>
                </a:lnTo>
                <a:lnTo>
                  <a:pt x="781" y="560"/>
                </a:lnTo>
                <a:lnTo>
                  <a:pt x="770" y="558"/>
                </a:lnTo>
                <a:lnTo>
                  <a:pt x="760" y="555"/>
                </a:lnTo>
                <a:lnTo>
                  <a:pt x="751" y="551"/>
                </a:lnTo>
                <a:lnTo>
                  <a:pt x="751" y="550"/>
                </a:lnTo>
                <a:lnTo>
                  <a:pt x="751" y="550"/>
                </a:lnTo>
                <a:lnTo>
                  <a:pt x="751" y="550"/>
                </a:lnTo>
                <a:lnTo>
                  <a:pt x="751" y="550"/>
                </a:lnTo>
                <a:close/>
                <a:moveTo>
                  <a:pt x="961" y="592"/>
                </a:moveTo>
                <a:lnTo>
                  <a:pt x="924" y="607"/>
                </a:lnTo>
                <a:lnTo>
                  <a:pt x="880" y="614"/>
                </a:lnTo>
                <a:lnTo>
                  <a:pt x="920" y="604"/>
                </a:lnTo>
                <a:lnTo>
                  <a:pt x="961" y="592"/>
                </a:lnTo>
                <a:close/>
                <a:moveTo>
                  <a:pt x="908" y="621"/>
                </a:moveTo>
                <a:lnTo>
                  <a:pt x="936" y="614"/>
                </a:lnTo>
                <a:lnTo>
                  <a:pt x="966" y="606"/>
                </a:lnTo>
                <a:lnTo>
                  <a:pt x="906" y="625"/>
                </a:lnTo>
                <a:lnTo>
                  <a:pt x="843" y="630"/>
                </a:lnTo>
                <a:lnTo>
                  <a:pt x="875" y="626"/>
                </a:lnTo>
                <a:lnTo>
                  <a:pt x="908" y="621"/>
                </a:lnTo>
                <a:lnTo>
                  <a:pt x="908" y="621"/>
                </a:lnTo>
                <a:lnTo>
                  <a:pt x="908" y="621"/>
                </a:lnTo>
                <a:close/>
                <a:moveTo>
                  <a:pt x="751" y="615"/>
                </a:moveTo>
                <a:lnTo>
                  <a:pt x="810" y="619"/>
                </a:lnTo>
                <a:lnTo>
                  <a:pt x="868" y="616"/>
                </a:lnTo>
                <a:lnTo>
                  <a:pt x="816" y="623"/>
                </a:lnTo>
                <a:lnTo>
                  <a:pt x="751" y="615"/>
                </a:lnTo>
                <a:close/>
                <a:moveTo>
                  <a:pt x="817" y="601"/>
                </a:moveTo>
                <a:lnTo>
                  <a:pt x="783" y="593"/>
                </a:lnTo>
                <a:lnTo>
                  <a:pt x="750" y="584"/>
                </a:lnTo>
                <a:lnTo>
                  <a:pt x="733" y="581"/>
                </a:lnTo>
                <a:lnTo>
                  <a:pt x="717" y="576"/>
                </a:lnTo>
                <a:lnTo>
                  <a:pt x="710" y="574"/>
                </a:lnTo>
                <a:lnTo>
                  <a:pt x="704" y="572"/>
                </a:lnTo>
                <a:lnTo>
                  <a:pt x="699" y="568"/>
                </a:lnTo>
                <a:lnTo>
                  <a:pt x="693" y="566"/>
                </a:lnTo>
                <a:lnTo>
                  <a:pt x="695" y="566"/>
                </a:lnTo>
                <a:lnTo>
                  <a:pt x="699" y="566"/>
                </a:lnTo>
                <a:lnTo>
                  <a:pt x="703" y="567"/>
                </a:lnTo>
                <a:lnTo>
                  <a:pt x="709" y="568"/>
                </a:lnTo>
                <a:lnTo>
                  <a:pt x="718" y="571"/>
                </a:lnTo>
                <a:lnTo>
                  <a:pt x="727" y="573"/>
                </a:lnTo>
                <a:lnTo>
                  <a:pt x="747" y="577"/>
                </a:lnTo>
                <a:lnTo>
                  <a:pt x="767" y="582"/>
                </a:lnTo>
                <a:lnTo>
                  <a:pt x="803" y="592"/>
                </a:lnTo>
                <a:lnTo>
                  <a:pt x="840" y="605"/>
                </a:lnTo>
                <a:lnTo>
                  <a:pt x="828" y="604"/>
                </a:lnTo>
                <a:lnTo>
                  <a:pt x="817" y="601"/>
                </a:lnTo>
                <a:lnTo>
                  <a:pt x="808" y="599"/>
                </a:lnTo>
                <a:lnTo>
                  <a:pt x="817" y="601"/>
                </a:lnTo>
                <a:close/>
                <a:moveTo>
                  <a:pt x="705" y="581"/>
                </a:moveTo>
                <a:lnTo>
                  <a:pt x="730" y="590"/>
                </a:lnTo>
                <a:lnTo>
                  <a:pt x="757" y="598"/>
                </a:lnTo>
                <a:lnTo>
                  <a:pt x="770" y="602"/>
                </a:lnTo>
                <a:lnTo>
                  <a:pt x="784" y="605"/>
                </a:lnTo>
                <a:lnTo>
                  <a:pt x="792" y="607"/>
                </a:lnTo>
                <a:lnTo>
                  <a:pt x="800" y="607"/>
                </a:lnTo>
                <a:lnTo>
                  <a:pt x="808" y="608"/>
                </a:lnTo>
                <a:lnTo>
                  <a:pt x="815" y="610"/>
                </a:lnTo>
                <a:lnTo>
                  <a:pt x="781" y="609"/>
                </a:lnTo>
                <a:lnTo>
                  <a:pt x="747" y="604"/>
                </a:lnTo>
                <a:lnTo>
                  <a:pt x="734" y="599"/>
                </a:lnTo>
                <a:lnTo>
                  <a:pt x="721" y="593"/>
                </a:lnTo>
                <a:lnTo>
                  <a:pt x="712" y="588"/>
                </a:lnTo>
                <a:lnTo>
                  <a:pt x="705" y="581"/>
                </a:lnTo>
                <a:lnTo>
                  <a:pt x="705" y="581"/>
                </a:lnTo>
                <a:lnTo>
                  <a:pt x="705" y="581"/>
                </a:lnTo>
                <a:close/>
                <a:moveTo>
                  <a:pt x="720" y="624"/>
                </a:moveTo>
                <a:lnTo>
                  <a:pt x="734" y="625"/>
                </a:lnTo>
                <a:lnTo>
                  <a:pt x="746" y="630"/>
                </a:lnTo>
                <a:lnTo>
                  <a:pt x="758" y="634"/>
                </a:lnTo>
                <a:lnTo>
                  <a:pt x="770" y="638"/>
                </a:lnTo>
                <a:lnTo>
                  <a:pt x="798" y="642"/>
                </a:lnTo>
                <a:lnTo>
                  <a:pt x="826" y="643"/>
                </a:lnTo>
                <a:lnTo>
                  <a:pt x="889" y="644"/>
                </a:lnTo>
                <a:lnTo>
                  <a:pt x="950" y="636"/>
                </a:lnTo>
                <a:lnTo>
                  <a:pt x="963" y="633"/>
                </a:lnTo>
                <a:lnTo>
                  <a:pt x="974" y="630"/>
                </a:lnTo>
                <a:lnTo>
                  <a:pt x="985" y="625"/>
                </a:lnTo>
                <a:lnTo>
                  <a:pt x="996" y="625"/>
                </a:lnTo>
                <a:lnTo>
                  <a:pt x="985" y="631"/>
                </a:lnTo>
                <a:lnTo>
                  <a:pt x="974" y="635"/>
                </a:lnTo>
                <a:lnTo>
                  <a:pt x="960" y="641"/>
                </a:lnTo>
                <a:lnTo>
                  <a:pt x="947" y="644"/>
                </a:lnTo>
                <a:lnTo>
                  <a:pt x="919" y="650"/>
                </a:lnTo>
                <a:lnTo>
                  <a:pt x="891" y="652"/>
                </a:lnTo>
                <a:lnTo>
                  <a:pt x="860" y="654"/>
                </a:lnTo>
                <a:lnTo>
                  <a:pt x="829" y="652"/>
                </a:lnTo>
                <a:lnTo>
                  <a:pt x="795" y="650"/>
                </a:lnTo>
                <a:lnTo>
                  <a:pt x="762" y="644"/>
                </a:lnTo>
                <a:lnTo>
                  <a:pt x="749" y="641"/>
                </a:lnTo>
                <a:lnTo>
                  <a:pt x="735" y="635"/>
                </a:lnTo>
                <a:lnTo>
                  <a:pt x="725" y="630"/>
                </a:lnTo>
                <a:lnTo>
                  <a:pt x="720" y="624"/>
                </a:lnTo>
                <a:lnTo>
                  <a:pt x="720" y="624"/>
                </a:lnTo>
                <a:lnTo>
                  <a:pt x="720" y="624"/>
                </a:lnTo>
                <a:close/>
                <a:moveTo>
                  <a:pt x="829" y="663"/>
                </a:moveTo>
                <a:lnTo>
                  <a:pt x="827" y="664"/>
                </a:lnTo>
                <a:lnTo>
                  <a:pt x="825" y="664"/>
                </a:lnTo>
                <a:lnTo>
                  <a:pt x="827" y="664"/>
                </a:lnTo>
                <a:lnTo>
                  <a:pt x="829" y="663"/>
                </a:lnTo>
                <a:close/>
                <a:moveTo>
                  <a:pt x="957" y="704"/>
                </a:moveTo>
                <a:lnTo>
                  <a:pt x="1017" y="707"/>
                </a:lnTo>
                <a:lnTo>
                  <a:pt x="1075" y="710"/>
                </a:lnTo>
                <a:lnTo>
                  <a:pt x="1016" y="709"/>
                </a:lnTo>
                <a:lnTo>
                  <a:pt x="957" y="704"/>
                </a:lnTo>
                <a:close/>
                <a:moveTo>
                  <a:pt x="1080" y="718"/>
                </a:moveTo>
                <a:lnTo>
                  <a:pt x="1018" y="716"/>
                </a:lnTo>
                <a:lnTo>
                  <a:pt x="960" y="710"/>
                </a:lnTo>
                <a:lnTo>
                  <a:pt x="1020" y="714"/>
                </a:lnTo>
                <a:lnTo>
                  <a:pt x="1080" y="718"/>
                </a:lnTo>
                <a:close/>
                <a:moveTo>
                  <a:pt x="1091" y="750"/>
                </a:moveTo>
                <a:lnTo>
                  <a:pt x="1089" y="748"/>
                </a:lnTo>
                <a:lnTo>
                  <a:pt x="1093" y="748"/>
                </a:lnTo>
                <a:lnTo>
                  <a:pt x="1103" y="749"/>
                </a:lnTo>
                <a:lnTo>
                  <a:pt x="1112" y="751"/>
                </a:lnTo>
                <a:lnTo>
                  <a:pt x="1101" y="751"/>
                </a:lnTo>
                <a:lnTo>
                  <a:pt x="1091" y="750"/>
                </a:lnTo>
                <a:lnTo>
                  <a:pt x="1093" y="750"/>
                </a:lnTo>
                <a:lnTo>
                  <a:pt x="1091" y="750"/>
                </a:lnTo>
                <a:close/>
                <a:moveTo>
                  <a:pt x="1111" y="738"/>
                </a:moveTo>
                <a:lnTo>
                  <a:pt x="1074" y="737"/>
                </a:lnTo>
                <a:lnTo>
                  <a:pt x="1039" y="733"/>
                </a:lnTo>
                <a:lnTo>
                  <a:pt x="1023" y="730"/>
                </a:lnTo>
                <a:lnTo>
                  <a:pt x="1006" y="727"/>
                </a:lnTo>
                <a:lnTo>
                  <a:pt x="997" y="725"/>
                </a:lnTo>
                <a:lnTo>
                  <a:pt x="989" y="724"/>
                </a:lnTo>
                <a:lnTo>
                  <a:pt x="981" y="723"/>
                </a:lnTo>
                <a:lnTo>
                  <a:pt x="975" y="719"/>
                </a:lnTo>
                <a:lnTo>
                  <a:pt x="1018" y="725"/>
                </a:lnTo>
                <a:lnTo>
                  <a:pt x="1062" y="729"/>
                </a:lnTo>
                <a:lnTo>
                  <a:pt x="1083" y="729"/>
                </a:lnTo>
                <a:lnTo>
                  <a:pt x="1105" y="729"/>
                </a:lnTo>
                <a:lnTo>
                  <a:pt x="1112" y="729"/>
                </a:lnTo>
                <a:lnTo>
                  <a:pt x="1119" y="731"/>
                </a:lnTo>
                <a:lnTo>
                  <a:pt x="1116" y="735"/>
                </a:lnTo>
                <a:lnTo>
                  <a:pt x="1111" y="738"/>
                </a:lnTo>
                <a:lnTo>
                  <a:pt x="1105" y="738"/>
                </a:lnTo>
                <a:lnTo>
                  <a:pt x="1111" y="738"/>
                </a:lnTo>
                <a:close/>
                <a:moveTo>
                  <a:pt x="1075" y="688"/>
                </a:moveTo>
                <a:lnTo>
                  <a:pt x="1095" y="691"/>
                </a:lnTo>
                <a:lnTo>
                  <a:pt x="1112" y="698"/>
                </a:lnTo>
                <a:lnTo>
                  <a:pt x="1104" y="698"/>
                </a:lnTo>
                <a:lnTo>
                  <a:pt x="1096" y="698"/>
                </a:lnTo>
                <a:lnTo>
                  <a:pt x="1113" y="707"/>
                </a:lnTo>
                <a:lnTo>
                  <a:pt x="1131" y="714"/>
                </a:lnTo>
                <a:lnTo>
                  <a:pt x="1149" y="719"/>
                </a:lnTo>
                <a:lnTo>
                  <a:pt x="1163" y="730"/>
                </a:lnTo>
                <a:lnTo>
                  <a:pt x="1116" y="715"/>
                </a:lnTo>
                <a:lnTo>
                  <a:pt x="1075" y="688"/>
                </a:lnTo>
                <a:lnTo>
                  <a:pt x="1088" y="696"/>
                </a:lnTo>
                <a:lnTo>
                  <a:pt x="1075" y="688"/>
                </a:lnTo>
                <a:close/>
                <a:moveTo>
                  <a:pt x="1050" y="644"/>
                </a:moveTo>
                <a:lnTo>
                  <a:pt x="1035" y="648"/>
                </a:lnTo>
                <a:lnTo>
                  <a:pt x="1021" y="651"/>
                </a:lnTo>
                <a:lnTo>
                  <a:pt x="1006" y="655"/>
                </a:lnTo>
                <a:lnTo>
                  <a:pt x="991" y="655"/>
                </a:lnTo>
                <a:lnTo>
                  <a:pt x="1088" y="627"/>
                </a:lnTo>
                <a:lnTo>
                  <a:pt x="1180" y="585"/>
                </a:lnTo>
                <a:lnTo>
                  <a:pt x="1169" y="597"/>
                </a:lnTo>
                <a:lnTo>
                  <a:pt x="1154" y="606"/>
                </a:lnTo>
                <a:lnTo>
                  <a:pt x="1139" y="614"/>
                </a:lnTo>
                <a:lnTo>
                  <a:pt x="1122" y="621"/>
                </a:lnTo>
                <a:lnTo>
                  <a:pt x="1087" y="634"/>
                </a:lnTo>
                <a:lnTo>
                  <a:pt x="1050" y="644"/>
                </a:lnTo>
                <a:lnTo>
                  <a:pt x="1059" y="642"/>
                </a:lnTo>
                <a:lnTo>
                  <a:pt x="1050" y="644"/>
                </a:lnTo>
                <a:close/>
                <a:moveTo>
                  <a:pt x="1015" y="642"/>
                </a:moveTo>
                <a:lnTo>
                  <a:pt x="1121" y="600"/>
                </a:lnTo>
                <a:lnTo>
                  <a:pt x="1212" y="551"/>
                </a:lnTo>
                <a:lnTo>
                  <a:pt x="1121" y="606"/>
                </a:lnTo>
                <a:lnTo>
                  <a:pt x="1015" y="642"/>
                </a:lnTo>
                <a:close/>
                <a:moveTo>
                  <a:pt x="1197" y="598"/>
                </a:moveTo>
                <a:lnTo>
                  <a:pt x="1195" y="602"/>
                </a:lnTo>
                <a:lnTo>
                  <a:pt x="1193" y="607"/>
                </a:lnTo>
                <a:lnTo>
                  <a:pt x="1189" y="601"/>
                </a:lnTo>
                <a:lnTo>
                  <a:pt x="1193" y="596"/>
                </a:lnTo>
                <a:lnTo>
                  <a:pt x="1196" y="596"/>
                </a:lnTo>
                <a:lnTo>
                  <a:pt x="1197" y="598"/>
                </a:lnTo>
                <a:lnTo>
                  <a:pt x="1197" y="599"/>
                </a:lnTo>
                <a:lnTo>
                  <a:pt x="1197" y="598"/>
                </a:lnTo>
                <a:close/>
                <a:moveTo>
                  <a:pt x="1185" y="619"/>
                </a:moveTo>
                <a:lnTo>
                  <a:pt x="1187" y="624"/>
                </a:lnTo>
                <a:lnTo>
                  <a:pt x="1187" y="632"/>
                </a:lnTo>
                <a:lnTo>
                  <a:pt x="1187" y="643"/>
                </a:lnTo>
                <a:lnTo>
                  <a:pt x="1188" y="654"/>
                </a:lnTo>
                <a:lnTo>
                  <a:pt x="1196" y="675"/>
                </a:lnTo>
                <a:lnTo>
                  <a:pt x="1206" y="693"/>
                </a:lnTo>
                <a:lnTo>
                  <a:pt x="1230" y="723"/>
                </a:lnTo>
                <a:lnTo>
                  <a:pt x="1260" y="744"/>
                </a:lnTo>
                <a:lnTo>
                  <a:pt x="1301" y="765"/>
                </a:lnTo>
                <a:lnTo>
                  <a:pt x="1344" y="784"/>
                </a:lnTo>
                <a:lnTo>
                  <a:pt x="1364" y="795"/>
                </a:lnTo>
                <a:lnTo>
                  <a:pt x="1386" y="804"/>
                </a:lnTo>
                <a:lnTo>
                  <a:pt x="1408" y="813"/>
                </a:lnTo>
                <a:lnTo>
                  <a:pt x="1430" y="822"/>
                </a:lnTo>
                <a:lnTo>
                  <a:pt x="1416" y="820"/>
                </a:lnTo>
                <a:lnTo>
                  <a:pt x="1401" y="814"/>
                </a:lnTo>
                <a:lnTo>
                  <a:pt x="1384" y="808"/>
                </a:lnTo>
                <a:lnTo>
                  <a:pt x="1367" y="802"/>
                </a:lnTo>
                <a:lnTo>
                  <a:pt x="1332" y="788"/>
                </a:lnTo>
                <a:lnTo>
                  <a:pt x="1298" y="771"/>
                </a:lnTo>
                <a:lnTo>
                  <a:pt x="1284" y="762"/>
                </a:lnTo>
                <a:lnTo>
                  <a:pt x="1268" y="752"/>
                </a:lnTo>
                <a:lnTo>
                  <a:pt x="1252" y="744"/>
                </a:lnTo>
                <a:lnTo>
                  <a:pt x="1236" y="735"/>
                </a:lnTo>
                <a:lnTo>
                  <a:pt x="1210" y="714"/>
                </a:lnTo>
                <a:lnTo>
                  <a:pt x="1190" y="687"/>
                </a:lnTo>
                <a:lnTo>
                  <a:pt x="1185" y="669"/>
                </a:lnTo>
                <a:lnTo>
                  <a:pt x="1182" y="652"/>
                </a:lnTo>
                <a:lnTo>
                  <a:pt x="1181" y="634"/>
                </a:lnTo>
                <a:lnTo>
                  <a:pt x="1185" y="619"/>
                </a:lnTo>
                <a:lnTo>
                  <a:pt x="1185" y="619"/>
                </a:lnTo>
                <a:lnTo>
                  <a:pt x="1185" y="619"/>
                </a:lnTo>
                <a:close/>
                <a:moveTo>
                  <a:pt x="1264" y="680"/>
                </a:moveTo>
                <a:lnTo>
                  <a:pt x="1273" y="700"/>
                </a:lnTo>
                <a:lnTo>
                  <a:pt x="1268" y="729"/>
                </a:lnTo>
                <a:lnTo>
                  <a:pt x="1260" y="704"/>
                </a:lnTo>
                <a:lnTo>
                  <a:pt x="1264" y="680"/>
                </a:lnTo>
                <a:close/>
                <a:moveTo>
                  <a:pt x="1348" y="773"/>
                </a:moveTo>
                <a:lnTo>
                  <a:pt x="1346" y="772"/>
                </a:lnTo>
                <a:lnTo>
                  <a:pt x="1350" y="771"/>
                </a:lnTo>
                <a:lnTo>
                  <a:pt x="1358" y="769"/>
                </a:lnTo>
                <a:lnTo>
                  <a:pt x="1366" y="771"/>
                </a:lnTo>
                <a:lnTo>
                  <a:pt x="1358" y="773"/>
                </a:lnTo>
                <a:lnTo>
                  <a:pt x="1348" y="773"/>
                </a:lnTo>
                <a:lnTo>
                  <a:pt x="1351" y="773"/>
                </a:lnTo>
                <a:lnTo>
                  <a:pt x="1348" y="773"/>
                </a:lnTo>
                <a:close/>
                <a:moveTo>
                  <a:pt x="1393" y="783"/>
                </a:moveTo>
                <a:lnTo>
                  <a:pt x="1376" y="785"/>
                </a:lnTo>
                <a:lnTo>
                  <a:pt x="1360" y="780"/>
                </a:lnTo>
                <a:lnTo>
                  <a:pt x="1377" y="780"/>
                </a:lnTo>
                <a:lnTo>
                  <a:pt x="1393" y="783"/>
                </a:lnTo>
                <a:close/>
                <a:moveTo>
                  <a:pt x="1353" y="765"/>
                </a:moveTo>
                <a:lnTo>
                  <a:pt x="1339" y="765"/>
                </a:lnTo>
                <a:lnTo>
                  <a:pt x="1326" y="765"/>
                </a:lnTo>
                <a:lnTo>
                  <a:pt x="1335" y="763"/>
                </a:lnTo>
                <a:lnTo>
                  <a:pt x="1345" y="762"/>
                </a:lnTo>
                <a:lnTo>
                  <a:pt x="1350" y="762"/>
                </a:lnTo>
                <a:lnTo>
                  <a:pt x="1354" y="762"/>
                </a:lnTo>
                <a:lnTo>
                  <a:pt x="1358" y="764"/>
                </a:lnTo>
                <a:lnTo>
                  <a:pt x="1353" y="765"/>
                </a:lnTo>
                <a:lnTo>
                  <a:pt x="1351" y="765"/>
                </a:lnTo>
                <a:lnTo>
                  <a:pt x="1353" y="765"/>
                </a:lnTo>
                <a:close/>
                <a:moveTo>
                  <a:pt x="1303" y="752"/>
                </a:moveTo>
                <a:lnTo>
                  <a:pt x="1323" y="749"/>
                </a:lnTo>
                <a:lnTo>
                  <a:pt x="1345" y="750"/>
                </a:lnTo>
                <a:lnTo>
                  <a:pt x="1325" y="755"/>
                </a:lnTo>
                <a:lnTo>
                  <a:pt x="1303" y="752"/>
                </a:lnTo>
                <a:close/>
                <a:moveTo>
                  <a:pt x="1322" y="742"/>
                </a:moveTo>
                <a:lnTo>
                  <a:pt x="1312" y="743"/>
                </a:lnTo>
                <a:lnTo>
                  <a:pt x="1302" y="744"/>
                </a:lnTo>
                <a:lnTo>
                  <a:pt x="1297" y="743"/>
                </a:lnTo>
                <a:lnTo>
                  <a:pt x="1301" y="741"/>
                </a:lnTo>
                <a:lnTo>
                  <a:pt x="1310" y="740"/>
                </a:lnTo>
                <a:lnTo>
                  <a:pt x="1319" y="740"/>
                </a:lnTo>
                <a:lnTo>
                  <a:pt x="1325" y="741"/>
                </a:lnTo>
                <a:lnTo>
                  <a:pt x="1322" y="742"/>
                </a:lnTo>
                <a:lnTo>
                  <a:pt x="1320" y="742"/>
                </a:lnTo>
                <a:lnTo>
                  <a:pt x="1322" y="742"/>
                </a:lnTo>
                <a:close/>
                <a:moveTo>
                  <a:pt x="1314" y="734"/>
                </a:moveTo>
                <a:lnTo>
                  <a:pt x="1303" y="734"/>
                </a:lnTo>
                <a:lnTo>
                  <a:pt x="1292" y="735"/>
                </a:lnTo>
                <a:lnTo>
                  <a:pt x="1301" y="732"/>
                </a:lnTo>
                <a:lnTo>
                  <a:pt x="1310" y="731"/>
                </a:lnTo>
                <a:lnTo>
                  <a:pt x="1313" y="731"/>
                </a:lnTo>
                <a:lnTo>
                  <a:pt x="1317" y="731"/>
                </a:lnTo>
                <a:lnTo>
                  <a:pt x="1317" y="733"/>
                </a:lnTo>
                <a:lnTo>
                  <a:pt x="1314" y="734"/>
                </a:lnTo>
                <a:lnTo>
                  <a:pt x="1313" y="734"/>
                </a:lnTo>
                <a:lnTo>
                  <a:pt x="1314" y="734"/>
                </a:lnTo>
                <a:close/>
                <a:moveTo>
                  <a:pt x="1289" y="726"/>
                </a:moveTo>
                <a:lnTo>
                  <a:pt x="1297" y="722"/>
                </a:lnTo>
                <a:lnTo>
                  <a:pt x="1309" y="723"/>
                </a:lnTo>
                <a:lnTo>
                  <a:pt x="1298" y="725"/>
                </a:lnTo>
                <a:lnTo>
                  <a:pt x="1289" y="726"/>
                </a:lnTo>
                <a:close/>
                <a:moveTo>
                  <a:pt x="1294" y="714"/>
                </a:moveTo>
                <a:lnTo>
                  <a:pt x="1288" y="712"/>
                </a:lnTo>
                <a:lnTo>
                  <a:pt x="1294" y="708"/>
                </a:lnTo>
                <a:lnTo>
                  <a:pt x="1298" y="710"/>
                </a:lnTo>
                <a:lnTo>
                  <a:pt x="1294" y="714"/>
                </a:lnTo>
                <a:lnTo>
                  <a:pt x="1295" y="714"/>
                </a:lnTo>
                <a:lnTo>
                  <a:pt x="1294" y="714"/>
                </a:lnTo>
                <a:close/>
                <a:moveTo>
                  <a:pt x="1414" y="801"/>
                </a:moveTo>
                <a:lnTo>
                  <a:pt x="1421" y="802"/>
                </a:lnTo>
                <a:lnTo>
                  <a:pt x="1420" y="805"/>
                </a:lnTo>
                <a:lnTo>
                  <a:pt x="1417" y="805"/>
                </a:lnTo>
                <a:lnTo>
                  <a:pt x="1413" y="804"/>
                </a:lnTo>
                <a:lnTo>
                  <a:pt x="1411" y="801"/>
                </a:lnTo>
                <a:lnTo>
                  <a:pt x="1414" y="801"/>
                </a:lnTo>
                <a:lnTo>
                  <a:pt x="1414" y="801"/>
                </a:lnTo>
                <a:lnTo>
                  <a:pt x="1414" y="801"/>
                </a:lnTo>
                <a:close/>
                <a:moveTo>
                  <a:pt x="1343" y="681"/>
                </a:moveTo>
                <a:lnTo>
                  <a:pt x="1379" y="668"/>
                </a:lnTo>
                <a:lnTo>
                  <a:pt x="1416" y="654"/>
                </a:lnTo>
                <a:lnTo>
                  <a:pt x="1434" y="646"/>
                </a:lnTo>
                <a:lnTo>
                  <a:pt x="1451" y="636"/>
                </a:lnTo>
                <a:lnTo>
                  <a:pt x="1459" y="632"/>
                </a:lnTo>
                <a:lnTo>
                  <a:pt x="1468" y="629"/>
                </a:lnTo>
                <a:lnTo>
                  <a:pt x="1475" y="625"/>
                </a:lnTo>
                <a:lnTo>
                  <a:pt x="1480" y="623"/>
                </a:lnTo>
                <a:lnTo>
                  <a:pt x="1486" y="625"/>
                </a:lnTo>
                <a:lnTo>
                  <a:pt x="1486" y="630"/>
                </a:lnTo>
                <a:lnTo>
                  <a:pt x="1479" y="634"/>
                </a:lnTo>
                <a:lnTo>
                  <a:pt x="1471" y="638"/>
                </a:lnTo>
                <a:lnTo>
                  <a:pt x="1455" y="647"/>
                </a:lnTo>
                <a:lnTo>
                  <a:pt x="1438" y="655"/>
                </a:lnTo>
                <a:lnTo>
                  <a:pt x="1403" y="669"/>
                </a:lnTo>
                <a:lnTo>
                  <a:pt x="1368" y="682"/>
                </a:lnTo>
                <a:lnTo>
                  <a:pt x="1348" y="688"/>
                </a:lnTo>
                <a:lnTo>
                  <a:pt x="1330" y="692"/>
                </a:lnTo>
                <a:lnTo>
                  <a:pt x="1326" y="691"/>
                </a:lnTo>
                <a:lnTo>
                  <a:pt x="1325" y="688"/>
                </a:lnTo>
                <a:lnTo>
                  <a:pt x="1332" y="683"/>
                </a:lnTo>
                <a:lnTo>
                  <a:pt x="1343" y="681"/>
                </a:lnTo>
                <a:lnTo>
                  <a:pt x="1352" y="677"/>
                </a:lnTo>
                <a:lnTo>
                  <a:pt x="1343" y="681"/>
                </a:lnTo>
                <a:close/>
                <a:moveTo>
                  <a:pt x="1338" y="671"/>
                </a:moveTo>
                <a:lnTo>
                  <a:pt x="1378" y="656"/>
                </a:lnTo>
                <a:lnTo>
                  <a:pt x="1417" y="635"/>
                </a:lnTo>
                <a:lnTo>
                  <a:pt x="1437" y="623"/>
                </a:lnTo>
                <a:lnTo>
                  <a:pt x="1457" y="610"/>
                </a:lnTo>
                <a:lnTo>
                  <a:pt x="1466" y="605"/>
                </a:lnTo>
                <a:lnTo>
                  <a:pt x="1475" y="600"/>
                </a:lnTo>
                <a:lnTo>
                  <a:pt x="1479" y="602"/>
                </a:lnTo>
                <a:lnTo>
                  <a:pt x="1476" y="607"/>
                </a:lnTo>
                <a:lnTo>
                  <a:pt x="1449" y="630"/>
                </a:lnTo>
                <a:lnTo>
                  <a:pt x="1418" y="647"/>
                </a:lnTo>
                <a:lnTo>
                  <a:pt x="1397" y="655"/>
                </a:lnTo>
                <a:lnTo>
                  <a:pt x="1378" y="663"/>
                </a:lnTo>
                <a:lnTo>
                  <a:pt x="1358" y="668"/>
                </a:lnTo>
                <a:lnTo>
                  <a:pt x="1338" y="671"/>
                </a:lnTo>
                <a:lnTo>
                  <a:pt x="1354" y="667"/>
                </a:lnTo>
                <a:lnTo>
                  <a:pt x="1338" y="671"/>
                </a:lnTo>
                <a:close/>
                <a:moveTo>
                  <a:pt x="1681" y="451"/>
                </a:moveTo>
                <a:lnTo>
                  <a:pt x="1681" y="450"/>
                </a:lnTo>
                <a:lnTo>
                  <a:pt x="1682" y="449"/>
                </a:lnTo>
                <a:lnTo>
                  <a:pt x="1684" y="451"/>
                </a:lnTo>
                <a:lnTo>
                  <a:pt x="1690" y="450"/>
                </a:lnTo>
                <a:lnTo>
                  <a:pt x="1694" y="449"/>
                </a:lnTo>
                <a:lnTo>
                  <a:pt x="1699" y="449"/>
                </a:lnTo>
                <a:lnTo>
                  <a:pt x="1708" y="448"/>
                </a:lnTo>
                <a:lnTo>
                  <a:pt x="1718" y="448"/>
                </a:lnTo>
                <a:lnTo>
                  <a:pt x="1725" y="447"/>
                </a:lnTo>
                <a:lnTo>
                  <a:pt x="1731" y="450"/>
                </a:lnTo>
                <a:lnTo>
                  <a:pt x="1724" y="452"/>
                </a:lnTo>
                <a:lnTo>
                  <a:pt x="1717" y="453"/>
                </a:lnTo>
                <a:lnTo>
                  <a:pt x="1675" y="460"/>
                </a:lnTo>
                <a:lnTo>
                  <a:pt x="1634" y="469"/>
                </a:lnTo>
                <a:lnTo>
                  <a:pt x="1617" y="475"/>
                </a:lnTo>
                <a:lnTo>
                  <a:pt x="1602" y="483"/>
                </a:lnTo>
                <a:lnTo>
                  <a:pt x="1597" y="485"/>
                </a:lnTo>
                <a:lnTo>
                  <a:pt x="1594" y="482"/>
                </a:lnTo>
                <a:lnTo>
                  <a:pt x="1600" y="477"/>
                </a:lnTo>
                <a:lnTo>
                  <a:pt x="1607" y="475"/>
                </a:lnTo>
                <a:lnTo>
                  <a:pt x="1623" y="467"/>
                </a:lnTo>
                <a:lnTo>
                  <a:pt x="1640" y="461"/>
                </a:lnTo>
                <a:lnTo>
                  <a:pt x="1649" y="459"/>
                </a:lnTo>
                <a:lnTo>
                  <a:pt x="1659" y="457"/>
                </a:lnTo>
                <a:lnTo>
                  <a:pt x="1668" y="455"/>
                </a:lnTo>
                <a:lnTo>
                  <a:pt x="1676" y="451"/>
                </a:lnTo>
                <a:lnTo>
                  <a:pt x="1678" y="452"/>
                </a:lnTo>
                <a:lnTo>
                  <a:pt x="1681" y="451"/>
                </a:lnTo>
                <a:lnTo>
                  <a:pt x="1681" y="451"/>
                </a:lnTo>
                <a:lnTo>
                  <a:pt x="1681" y="451"/>
                </a:lnTo>
                <a:close/>
                <a:moveTo>
                  <a:pt x="1683" y="448"/>
                </a:moveTo>
                <a:lnTo>
                  <a:pt x="1682" y="448"/>
                </a:lnTo>
                <a:lnTo>
                  <a:pt x="1682" y="448"/>
                </a:lnTo>
                <a:lnTo>
                  <a:pt x="1682" y="448"/>
                </a:lnTo>
                <a:lnTo>
                  <a:pt x="1683" y="448"/>
                </a:lnTo>
                <a:close/>
                <a:moveTo>
                  <a:pt x="1686" y="447"/>
                </a:moveTo>
                <a:lnTo>
                  <a:pt x="1688" y="445"/>
                </a:lnTo>
                <a:lnTo>
                  <a:pt x="1686" y="447"/>
                </a:lnTo>
                <a:close/>
                <a:moveTo>
                  <a:pt x="1699" y="441"/>
                </a:moveTo>
                <a:lnTo>
                  <a:pt x="1698" y="441"/>
                </a:lnTo>
                <a:lnTo>
                  <a:pt x="1697" y="441"/>
                </a:lnTo>
                <a:lnTo>
                  <a:pt x="1698" y="441"/>
                </a:lnTo>
                <a:lnTo>
                  <a:pt x="1699" y="441"/>
                </a:lnTo>
                <a:close/>
                <a:moveTo>
                  <a:pt x="1697" y="441"/>
                </a:moveTo>
                <a:lnTo>
                  <a:pt x="1697" y="442"/>
                </a:lnTo>
                <a:lnTo>
                  <a:pt x="1696" y="442"/>
                </a:lnTo>
                <a:lnTo>
                  <a:pt x="1697" y="442"/>
                </a:lnTo>
                <a:lnTo>
                  <a:pt x="1697" y="441"/>
                </a:lnTo>
                <a:lnTo>
                  <a:pt x="1697" y="442"/>
                </a:lnTo>
                <a:lnTo>
                  <a:pt x="1697" y="441"/>
                </a:lnTo>
                <a:close/>
                <a:moveTo>
                  <a:pt x="1702" y="439"/>
                </a:moveTo>
                <a:lnTo>
                  <a:pt x="1702" y="439"/>
                </a:lnTo>
                <a:lnTo>
                  <a:pt x="1702" y="439"/>
                </a:lnTo>
                <a:close/>
                <a:moveTo>
                  <a:pt x="1711" y="475"/>
                </a:moveTo>
                <a:lnTo>
                  <a:pt x="1718" y="473"/>
                </a:lnTo>
                <a:lnTo>
                  <a:pt x="1724" y="472"/>
                </a:lnTo>
                <a:lnTo>
                  <a:pt x="1725" y="472"/>
                </a:lnTo>
                <a:lnTo>
                  <a:pt x="1727" y="472"/>
                </a:lnTo>
                <a:lnTo>
                  <a:pt x="1722" y="474"/>
                </a:lnTo>
                <a:lnTo>
                  <a:pt x="1716" y="475"/>
                </a:lnTo>
                <a:lnTo>
                  <a:pt x="1706" y="477"/>
                </a:lnTo>
                <a:lnTo>
                  <a:pt x="1696" y="481"/>
                </a:lnTo>
                <a:lnTo>
                  <a:pt x="1676" y="486"/>
                </a:lnTo>
                <a:lnTo>
                  <a:pt x="1656" y="493"/>
                </a:lnTo>
                <a:lnTo>
                  <a:pt x="1638" y="499"/>
                </a:lnTo>
                <a:lnTo>
                  <a:pt x="1619" y="506"/>
                </a:lnTo>
                <a:lnTo>
                  <a:pt x="1610" y="509"/>
                </a:lnTo>
                <a:lnTo>
                  <a:pt x="1600" y="513"/>
                </a:lnTo>
                <a:lnTo>
                  <a:pt x="1597" y="515"/>
                </a:lnTo>
                <a:lnTo>
                  <a:pt x="1593" y="516"/>
                </a:lnTo>
                <a:lnTo>
                  <a:pt x="1590" y="517"/>
                </a:lnTo>
                <a:lnTo>
                  <a:pt x="1587" y="517"/>
                </a:lnTo>
                <a:lnTo>
                  <a:pt x="1593" y="514"/>
                </a:lnTo>
                <a:lnTo>
                  <a:pt x="1599" y="511"/>
                </a:lnTo>
                <a:lnTo>
                  <a:pt x="1606" y="508"/>
                </a:lnTo>
                <a:lnTo>
                  <a:pt x="1612" y="506"/>
                </a:lnTo>
                <a:lnTo>
                  <a:pt x="1627" y="499"/>
                </a:lnTo>
                <a:lnTo>
                  <a:pt x="1643" y="493"/>
                </a:lnTo>
                <a:lnTo>
                  <a:pt x="1677" y="483"/>
                </a:lnTo>
                <a:lnTo>
                  <a:pt x="1711" y="475"/>
                </a:lnTo>
                <a:lnTo>
                  <a:pt x="1696" y="478"/>
                </a:lnTo>
                <a:lnTo>
                  <a:pt x="1711" y="475"/>
                </a:lnTo>
                <a:close/>
                <a:moveTo>
                  <a:pt x="1589" y="495"/>
                </a:moveTo>
                <a:lnTo>
                  <a:pt x="1562" y="523"/>
                </a:lnTo>
                <a:lnTo>
                  <a:pt x="1535" y="549"/>
                </a:lnTo>
                <a:lnTo>
                  <a:pt x="1523" y="560"/>
                </a:lnTo>
                <a:lnTo>
                  <a:pt x="1509" y="572"/>
                </a:lnTo>
                <a:lnTo>
                  <a:pt x="1502" y="576"/>
                </a:lnTo>
                <a:lnTo>
                  <a:pt x="1494" y="581"/>
                </a:lnTo>
                <a:lnTo>
                  <a:pt x="1491" y="583"/>
                </a:lnTo>
                <a:lnTo>
                  <a:pt x="1486" y="585"/>
                </a:lnTo>
                <a:lnTo>
                  <a:pt x="1484" y="586"/>
                </a:lnTo>
                <a:lnTo>
                  <a:pt x="1483" y="585"/>
                </a:lnTo>
                <a:lnTo>
                  <a:pt x="1491" y="578"/>
                </a:lnTo>
                <a:lnTo>
                  <a:pt x="1499" y="572"/>
                </a:lnTo>
                <a:lnTo>
                  <a:pt x="1505" y="564"/>
                </a:lnTo>
                <a:lnTo>
                  <a:pt x="1512" y="556"/>
                </a:lnTo>
                <a:lnTo>
                  <a:pt x="1527" y="541"/>
                </a:lnTo>
                <a:lnTo>
                  <a:pt x="1541" y="525"/>
                </a:lnTo>
                <a:lnTo>
                  <a:pt x="1554" y="511"/>
                </a:lnTo>
                <a:lnTo>
                  <a:pt x="1570" y="498"/>
                </a:lnTo>
                <a:lnTo>
                  <a:pt x="1576" y="493"/>
                </a:lnTo>
                <a:lnTo>
                  <a:pt x="1584" y="490"/>
                </a:lnTo>
                <a:lnTo>
                  <a:pt x="1589" y="491"/>
                </a:lnTo>
                <a:lnTo>
                  <a:pt x="1589" y="495"/>
                </a:lnTo>
                <a:lnTo>
                  <a:pt x="1584" y="500"/>
                </a:lnTo>
                <a:lnTo>
                  <a:pt x="1589" y="495"/>
                </a:lnTo>
                <a:close/>
                <a:moveTo>
                  <a:pt x="1463" y="675"/>
                </a:moveTo>
                <a:lnTo>
                  <a:pt x="1469" y="674"/>
                </a:lnTo>
                <a:lnTo>
                  <a:pt x="1476" y="671"/>
                </a:lnTo>
                <a:lnTo>
                  <a:pt x="1484" y="668"/>
                </a:lnTo>
                <a:lnTo>
                  <a:pt x="1492" y="666"/>
                </a:lnTo>
                <a:lnTo>
                  <a:pt x="1491" y="669"/>
                </a:lnTo>
                <a:lnTo>
                  <a:pt x="1490" y="673"/>
                </a:lnTo>
                <a:lnTo>
                  <a:pt x="1484" y="676"/>
                </a:lnTo>
                <a:lnTo>
                  <a:pt x="1477" y="679"/>
                </a:lnTo>
                <a:lnTo>
                  <a:pt x="1478" y="681"/>
                </a:lnTo>
                <a:lnTo>
                  <a:pt x="1479" y="682"/>
                </a:lnTo>
                <a:lnTo>
                  <a:pt x="1476" y="680"/>
                </a:lnTo>
                <a:lnTo>
                  <a:pt x="1471" y="682"/>
                </a:lnTo>
                <a:lnTo>
                  <a:pt x="1470" y="682"/>
                </a:lnTo>
                <a:lnTo>
                  <a:pt x="1470" y="684"/>
                </a:lnTo>
                <a:lnTo>
                  <a:pt x="1465" y="684"/>
                </a:lnTo>
                <a:lnTo>
                  <a:pt x="1458" y="687"/>
                </a:lnTo>
                <a:lnTo>
                  <a:pt x="1454" y="688"/>
                </a:lnTo>
                <a:lnTo>
                  <a:pt x="1451" y="689"/>
                </a:lnTo>
                <a:lnTo>
                  <a:pt x="1447" y="690"/>
                </a:lnTo>
                <a:lnTo>
                  <a:pt x="1447" y="691"/>
                </a:lnTo>
                <a:lnTo>
                  <a:pt x="1444" y="691"/>
                </a:lnTo>
                <a:lnTo>
                  <a:pt x="1441" y="692"/>
                </a:lnTo>
                <a:lnTo>
                  <a:pt x="1436" y="694"/>
                </a:lnTo>
                <a:lnTo>
                  <a:pt x="1430" y="694"/>
                </a:lnTo>
                <a:lnTo>
                  <a:pt x="1425" y="693"/>
                </a:lnTo>
                <a:lnTo>
                  <a:pt x="1426" y="690"/>
                </a:lnTo>
                <a:lnTo>
                  <a:pt x="1434" y="687"/>
                </a:lnTo>
                <a:lnTo>
                  <a:pt x="1442" y="684"/>
                </a:lnTo>
                <a:lnTo>
                  <a:pt x="1453" y="681"/>
                </a:lnTo>
                <a:lnTo>
                  <a:pt x="1463" y="675"/>
                </a:lnTo>
                <a:close/>
                <a:moveTo>
                  <a:pt x="1430" y="757"/>
                </a:moveTo>
                <a:lnTo>
                  <a:pt x="1435" y="752"/>
                </a:lnTo>
                <a:lnTo>
                  <a:pt x="1441" y="750"/>
                </a:lnTo>
                <a:lnTo>
                  <a:pt x="1449" y="748"/>
                </a:lnTo>
                <a:lnTo>
                  <a:pt x="1457" y="748"/>
                </a:lnTo>
                <a:lnTo>
                  <a:pt x="1446" y="756"/>
                </a:lnTo>
                <a:lnTo>
                  <a:pt x="1430" y="757"/>
                </a:lnTo>
                <a:lnTo>
                  <a:pt x="1434" y="756"/>
                </a:lnTo>
                <a:lnTo>
                  <a:pt x="1430" y="757"/>
                </a:lnTo>
                <a:close/>
                <a:moveTo>
                  <a:pt x="1445" y="765"/>
                </a:moveTo>
                <a:lnTo>
                  <a:pt x="1437" y="767"/>
                </a:lnTo>
                <a:lnTo>
                  <a:pt x="1430" y="767"/>
                </a:lnTo>
                <a:lnTo>
                  <a:pt x="1437" y="765"/>
                </a:lnTo>
                <a:lnTo>
                  <a:pt x="1445" y="765"/>
                </a:lnTo>
                <a:lnTo>
                  <a:pt x="1444" y="766"/>
                </a:lnTo>
                <a:lnTo>
                  <a:pt x="1445" y="765"/>
                </a:lnTo>
                <a:close/>
                <a:moveTo>
                  <a:pt x="1445" y="739"/>
                </a:moveTo>
                <a:lnTo>
                  <a:pt x="1442" y="737"/>
                </a:lnTo>
                <a:lnTo>
                  <a:pt x="1445" y="733"/>
                </a:lnTo>
                <a:lnTo>
                  <a:pt x="1454" y="730"/>
                </a:lnTo>
                <a:lnTo>
                  <a:pt x="1466" y="729"/>
                </a:lnTo>
                <a:lnTo>
                  <a:pt x="1458" y="738"/>
                </a:lnTo>
                <a:lnTo>
                  <a:pt x="1445" y="739"/>
                </a:lnTo>
                <a:lnTo>
                  <a:pt x="1450" y="739"/>
                </a:lnTo>
                <a:lnTo>
                  <a:pt x="1445" y="739"/>
                </a:lnTo>
                <a:close/>
                <a:moveTo>
                  <a:pt x="1441" y="722"/>
                </a:moveTo>
                <a:lnTo>
                  <a:pt x="1455" y="715"/>
                </a:lnTo>
                <a:lnTo>
                  <a:pt x="1474" y="712"/>
                </a:lnTo>
                <a:lnTo>
                  <a:pt x="1461" y="719"/>
                </a:lnTo>
                <a:lnTo>
                  <a:pt x="1441" y="722"/>
                </a:lnTo>
                <a:close/>
                <a:moveTo>
                  <a:pt x="1432" y="707"/>
                </a:moveTo>
                <a:lnTo>
                  <a:pt x="1430" y="707"/>
                </a:lnTo>
                <a:lnTo>
                  <a:pt x="1429" y="707"/>
                </a:lnTo>
                <a:lnTo>
                  <a:pt x="1435" y="706"/>
                </a:lnTo>
                <a:lnTo>
                  <a:pt x="1439" y="704"/>
                </a:lnTo>
                <a:lnTo>
                  <a:pt x="1446" y="701"/>
                </a:lnTo>
                <a:lnTo>
                  <a:pt x="1453" y="699"/>
                </a:lnTo>
                <a:lnTo>
                  <a:pt x="1468" y="693"/>
                </a:lnTo>
                <a:lnTo>
                  <a:pt x="1482" y="689"/>
                </a:lnTo>
                <a:lnTo>
                  <a:pt x="1476" y="697"/>
                </a:lnTo>
                <a:lnTo>
                  <a:pt x="1467" y="701"/>
                </a:lnTo>
                <a:lnTo>
                  <a:pt x="1450" y="706"/>
                </a:lnTo>
                <a:lnTo>
                  <a:pt x="1432" y="707"/>
                </a:lnTo>
                <a:lnTo>
                  <a:pt x="1441" y="707"/>
                </a:lnTo>
                <a:lnTo>
                  <a:pt x="1432" y="707"/>
                </a:lnTo>
                <a:close/>
                <a:moveTo>
                  <a:pt x="1428" y="707"/>
                </a:moveTo>
                <a:lnTo>
                  <a:pt x="1428" y="707"/>
                </a:lnTo>
                <a:lnTo>
                  <a:pt x="1427" y="706"/>
                </a:lnTo>
                <a:lnTo>
                  <a:pt x="1428" y="707"/>
                </a:lnTo>
                <a:lnTo>
                  <a:pt x="1428" y="707"/>
                </a:lnTo>
                <a:close/>
                <a:moveTo>
                  <a:pt x="1413" y="702"/>
                </a:moveTo>
                <a:lnTo>
                  <a:pt x="1416" y="704"/>
                </a:lnTo>
                <a:lnTo>
                  <a:pt x="1419" y="702"/>
                </a:lnTo>
                <a:lnTo>
                  <a:pt x="1418" y="702"/>
                </a:lnTo>
                <a:lnTo>
                  <a:pt x="1416" y="702"/>
                </a:lnTo>
                <a:lnTo>
                  <a:pt x="1424" y="716"/>
                </a:lnTo>
                <a:lnTo>
                  <a:pt x="1426" y="731"/>
                </a:lnTo>
                <a:lnTo>
                  <a:pt x="1421" y="742"/>
                </a:lnTo>
                <a:lnTo>
                  <a:pt x="1414" y="754"/>
                </a:lnTo>
                <a:lnTo>
                  <a:pt x="1409" y="754"/>
                </a:lnTo>
                <a:lnTo>
                  <a:pt x="1406" y="750"/>
                </a:lnTo>
                <a:lnTo>
                  <a:pt x="1408" y="743"/>
                </a:lnTo>
                <a:lnTo>
                  <a:pt x="1411" y="737"/>
                </a:lnTo>
                <a:lnTo>
                  <a:pt x="1413" y="730"/>
                </a:lnTo>
                <a:lnTo>
                  <a:pt x="1416" y="722"/>
                </a:lnTo>
                <a:lnTo>
                  <a:pt x="1414" y="717"/>
                </a:lnTo>
                <a:lnTo>
                  <a:pt x="1413" y="714"/>
                </a:lnTo>
                <a:lnTo>
                  <a:pt x="1409" y="712"/>
                </a:lnTo>
                <a:lnTo>
                  <a:pt x="1404" y="710"/>
                </a:lnTo>
                <a:lnTo>
                  <a:pt x="1409" y="712"/>
                </a:lnTo>
                <a:lnTo>
                  <a:pt x="1412" y="712"/>
                </a:lnTo>
                <a:lnTo>
                  <a:pt x="1411" y="709"/>
                </a:lnTo>
                <a:lnTo>
                  <a:pt x="1409" y="706"/>
                </a:lnTo>
                <a:lnTo>
                  <a:pt x="1399" y="706"/>
                </a:lnTo>
                <a:lnTo>
                  <a:pt x="1388" y="708"/>
                </a:lnTo>
                <a:lnTo>
                  <a:pt x="1391" y="710"/>
                </a:lnTo>
                <a:lnTo>
                  <a:pt x="1392" y="712"/>
                </a:lnTo>
                <a:lnTo>
                  <a:pt x="1383" y="709"/>
                </a:lnTo>
                <a:lnTo>
                  <a:pt x="1372" y="713"/>
                </a:lnTo>
                <a:lnTo>
                  <a:pt x="1362" y="714"/>
                </a:lnTo>
                <a:lnTo>
                  <a:pt x="1352" y="714"/>
                </a:lnTo>
                <a:lnTo>
                  <a:pt x="1367" y="707"/>
                </a:lnTo>
                <a:lnTo>
                  <a:pt x="1381" y="704"/>
                </a:lnTo>
                <a:lnTo>
                  <a:pt x="1388" y="701"/>
                </a:lnTo>
                <a:lnTo>
                  <a:pt x="1395" y="700"/>
                </a:lnTo>
                <a:lnTo>
                  <a:pt x="1403" y="700"/>
                </a:lnTo>
                <a:lnTo>
                  <a:pt x="1410" y="699"/>
                </a:lnTo>
                <a:lnTo>
                  <a:pt x="1408" y="699"/>
                </a:lnTo>
                <a:lnTo>
                  <a:pt x="1406" y="700"/>
                </a:lnTo>
                <a:lnTo>
                  <a:pt x="1410" y="701"/>
                </a:lnTo>
                <a:lnTo>
                  <a:pt x="1413" y="702"/>
                </a:lnTo>
                <a:lnTo>
                  <a:pt x="1412" y="702"/>
                </a:lnTo>
                <a:lnTo>
                  <a:pt x="1413" y="702"/>
                </a:lnTo>
                <a:close/>
                <a:moveTo>
                  <a:pt x="1412" y="699"/>
                </a:moveTo>
                <a:lnTo>
                  <a:pt x="1412" y="699"/>
                </a:lnTo>
                <a:lnTo>
                  <a:pt x="1413" y="699"/>
                </a:lnTo>
                <a:lnTo>
                  <a:pt x="1412" y="699"/>
                </a:lnTo>
                <a:lnTo>
                  <a:pt x="1412" y="699"/>
                </a:lnTo>
                <a:close/>
                <a:moveTo>
                  <a:pt x="1377" y="719"/>
                </a:moveTo>
                <a:lnTo>
                  <a:pt x="1377" y="719"/>
                </a:lnTo>
                <a:lnTo>
                  <a:pt x="1377" y="718"/>
                </a:lnTo>
                <a:lnTo>
                  <a:pt x="1384" y="718"/>
                </a:lnTo>
                <a:lnTo>
                  <a:pt x="1393" y="716"/>
                </a:lnTo>
                <a:lnTo>
                  <a:pt x="1397" y="716"/>
                </a:lnTo>
                <a:lnTo>
                  <a:pt x="1403" y="716"/>
                </a:lnTo>
                <a:lnTo>
                  <a:pt x="1396" y="718"/>
                </a:lnTo>
                <a:lnTo>
                  <a:pt x="1391" y="722"/>
                </a:lnTo>
                <a:lnTo>
                  <a:pt x="1383" y="724"/>
                </a:lnTo>
                <a:lnTo>
                  <a:pt x="1375" y="724"/>
                </a:lnTo>
                <a:lnTo>
                  <a:pt x="1368" y="725"/>
                </a:lnTo>
                <a:lnTo>
                  <a:pt x="1363" y="723"/>
                </a:lnTo>
                <a:lnTo>
                  <a:pt x="1370" y="721"/>
                </a:lnTo>
                <a:lnTo>
                  <a:pt x="1377" y="719"/>
                </a:lnTo>
                <a:lnTo>
                  <a:pt x="1376" y="719"/>
                </a:lnTo>
                <a:lnTo>
                  <a:pt x="1377" y="719"/>
                </a:lnTo>
                <a:close/>
                <a:moveTo>
                  <a:pt x="1376" y="717"/>
                </a:moveTo>
                <a:lnTo>
                  <a:pt x="1376" y="717"/>
                </a:lnTo>
                <a:lnTo>
                  <a:pt x="1376" y="718"/>
                </a:lnTo>
                <a:lnTo>
                  <a:pt x="1376" y="717"/>
                </a:lnTo>
                <a:lnTo>
                  <a:pt x="1376" y="717"/>
                </a:lnTo>
                <a:close/>
                <a:moveTo>
                  <a:pt x="1393" y="731"/>
                </a:moveTo>
                <a:lnTo>
                  <a:pt x="1393" y="732"/>
                </a:lnTo>
                <a:lnTo>
                  <a:pt x="1391" y="734"/>
                </a:lnTo>
                <a:lnTo>
                  <a:pt x="1384" y="735"/>
                </a:lnTo>
                <a:lnTo>
                  <a:pt x="1378" y="737"/>
                </a:lnTo>
                <a:lnTo>
                  <a:pt x="1384" y="732"/>
                </a:lnTo>
                <a:lnTo>
                  <a:pt x="1393" y="731"/>
                </a:lnTo>
                <a:lnTo>
                  <a:pt x="1392" y="731"/>
                </a:lnTo>
                <a:lnTo>
                  <a:pt x="1393" y="731"/>
                </a:lnTo>
                <a:close/>
                <a:moveTo>
                  <a:pt x="1482" y="797"/>
                </a:moveTo>
                <a:lnTo>
                  <a:pt x="1476" y="796"/>
                </a:lnTo>
                <a:lnTo>
                  <a:pt x="1477" y="793"/>
                </a:lnTo>
                <a:lnTo>
                  <a:pt x="1484" y="791"/>
                </a:lnTo>
                <a:lnTo>
                  <a:pt x="1491" y="790"/>
                </a:lnTo>
                <a:lnTo>
                  <a:pt x="1508" y="787"/>
                </a:lnTo>
                <a:lnTo>
                  <a:pt x="1525" y="783"/>
                </a:lnTo>
                <a:lnTo>
                  <a:pt x="1556" y="775"/>
                </a:lnTo>
                <a:lnTo>
                  <a:pt x="1587" y="766"/>
                </a:lnTo>
                <a:lnTo>
                  <a:pt x="1647" y="747"/>
                </a:lnTo>
                <a:lnTo>
                  <a:pt x="1705" y="724"/>
                </a:lnTo>
                <a:lnTo>
                  <a:pt x="1770" y="699"/>
                </a:lnTo>
                <a:lnTo>
                  <a:pt x="1834" y="675"/>
                </a:lnTo>
                <a:lnTo>
                  <a:pt x="1895" y="655"/>
                </a:lnTo>
                <a:lnTo>
                  <a:pt x="1956" y="638"/>
                </a:lnTo>
                <a:lnTo>
                  <a:pt x="1991" y="631"/>
                </a:lnTo>
                <a:lnTo>
                  <a:pt x="2028" y="626"/>
                </a:lnTo>
                <a:lnTo>
                  <a:pt x="2046" y="624"/>
                </a:lnTo>
                <a:lnTo>
                  <a:pt x="2064" y="622"/>
                </a:lnTo>
                <a:lnTo>
                  <a:pt x="2084" y="619"/>
                </a:lnTo>
                <a:lnTo>
                  <a:pt x="2101" y="622"/>
                </a:lnTo>
                <a:lnTo>
                  <a:pt x="2037" y="631"/>
                </a:lnTo>
                <a:lnTo>
                  <a:pt x="1974" y="642"/>
                </a:lnTo>
                <a:lnTo>
                  <a:pt x="1916" y="657"/>
                </a:lnTo>
                <a:lnTo>
                  <a:pt x="1859" y="674"/>
                </a:lnTo>
                <a:lnTo>
                  <a:pt x="1740" y="719"/>
                </a:lnTo>
                <a:lnTo>
                  <a:pt x="1619" y="764"/>
                </a:lnTo>
                <a:lnTo>
                  <a:pt x="1586" y="774"/>
                </a:lnTo>
                <a:lnTo>
                  <a:pt x="1552" y="783"/>
                </a:lnTo>
                <a:lnTo>
                  <a:pt x="1517" y="791"/>
                </a:lnTo>
                <a:lnTo>
                  <a:pt x="1482" y="797"/>
                </a:lnTo>
                <a:lnTo>
                  <a:pt x="1485" y="797"/>
                </a:lnTo>
                <a:lnTo>
                  <a:pt x="1482" y="797"/>
                </a:lnTo>
                <a:close/>
                <a:moveTo>
                  <a:pt x="1525" y="650"/>
                </a:moveTo>
                <a:lnTo>
                  <a:pt x="1525" y="650"/>
                </a:lnTo>
                <a:lnTo>
                  <a:pt x="1525" y="650"/>
                </a:lnTo>
                <a:lnTo>
                  <a:pt x="1525" y="650"/>
                </a:lnTo>
                <a:lnTo>
                  <a:pt x="1525" y="650"/>
                </a:lnTo>
                <a:close/>
                <a:moveTo>
                  <a:pt x="1649" y="725"/>
                </a:moveTo>
                <a:lnTo>
                  <a:pt x="1657" y="723"/>
                </a:lnTo>
                <a:lnTo>
                  <a:pt x="1665" y="722"/>
                </a:lnTo>
                <a:lnTo>
                  <a:pt x="1626" y="741"/>
                </a:lnTo>
                <a:lnTo>
                  <a:pt x="1585" y="755"/>
                </a:lnTo>
                <a:lnTo>
                  <a:pt x="1564" y="760"/>
                </a:lnTo>
                <a:lnTo>
                  <a:pt x="1542" y="766"/>
                </a:lnTo>
                <a:lnTo>
                  <a:pt x="1531" y="768"/>
                </a:lnTo>
                <a:lnTo>
                  <a:pt x="1519" y="771"/>
                </a:lnTo>
                <a:lnTo>
                  <a:pt x="1509" y="773"/>
                </a:lnTo>
                <a:lnTo>
                  <a:pt x="1499" y="774"/>
                </a:lnTo>
                <a:lnTo>
                  <a:pt x="1495" y="771"/>
                </a:lnTo>
                <a:lnTo>
                  <a:pt x="1500" y="768"/>
                </a:lnTo>
                <a:lnTo>
                  <a:pt x="1511" y="765"/>
                </a:lnTo>
                <a:lnTo>
                  <a:pt x="1521" y="763"/>
                </a:lnTo>
                <a:lnTo>
                  <a:pt x="1544" y="758"/>
                </a:lnTo>
                <a:lnTo>
                  <a:pt x="1566" y="752"/>
                </a:lnTo>
                <a:lnTo>
                  <a:pt x="1608" y="740"/>
                </a:lnTo>
                <a:lnTo>
                  <a:pt x="1649" y="725"/>
                </a:lnTo>
                <a:lnTo>
                  <a:pt x="1635" y="731"/>
                </a:lnTo>
                <a:lnTo>
                  <a:pt x="1649" y="725"/>
                </a:lnTo>
                <a:close/>
                <a:moveTo>
                  <a:pt x="1944" y="631"/>
                </a:moveTo>
                <a:lnTo>
                  <a:pt x="1888" y="647"/>
                </a:lnTo>
                <a:lnTo>
                  <a:pt x="1832" y="663"/>
                </a:lnTo>
                <a:lnTo>
                  <a:pt x="1806" y="673"/>
                </a:lnTo>
                <a:lnTo>
                  <a:pt x="1780" y="682"/>
                </a:lnTo>
                <a:lnTo>
                  <a:pt x="1755" y="692"/>
                </a:lnTo>
                <a:lnTo>
                  <a:pt x="1729" y="700"/>
                </a:lnTo>
                <a:lnTo>
                  <a:pt x="1752" y="687"/>
                </a:lnTo>
                <a:lnTo>
                  <a:pt x="1780" y="675"/>
                </a:lnTo>
                <a:lnTo>
                  <a:pt x="1806" y="666"/>
                </a:lnTo>
                <a:lnTo>
                  <a:pt x="1832" y="657"/>
                </a:lnTo>
                <a:lnTo>
                  <a:pt x="1861" y="649"/>
                </a:lnTo>
                <a:lnTo>
                  <a:pt x="1890" y="641"/>
                </a:lnTo>
                <a:lnTo>
                  <a:pt x="1905" y="638"/>
                </a:lnTo>
                <a:lnTo>
                  <a:pt x="1920" y="634"/>
                </a:lnTo>
                <a:lnTo>
                  <a:pt x="1928" y="633"/>
                </a:lnTo>
                <a:lnTo>
                  <a:pt x="1936" y="632"/>
                </a:lnTo>
                <a:lnTo>
                  <a:pt x="1941" y="631"/>
                </a:lnTo>
                <a:lnTo>
                  <a:pt x="1947" y="631"/>
                </a:lnTo>
                <a:lnTo>
                  <a:pt x="1945" y="631"/>
                </a:lnTo>
                <a:lnTo>
                  <a:pt x="1944" y="631"/>
                </a:lnTo>
                <a:lnTo>
                  <a:pt x="1936" y="633"/>
                </a:lnTo>
                <a:lnTo>
                  <a:pt x="1944" y="631"/>
                </a:lnTo>
                <a:close/>
                <a:moveTo>
                  <a:pt x="1859" y="639"/>
                </a:moveTo>
                <a:lnTo>
                  <a:pt x="1880" y="629"/>
                </a:lnTo>
                <a:lnTo>
                  <a:pt x="1900" y="621"/>
                </a:lnTo>
                <a:lnTo>
                  <a:pt x="1911" y="617"/>
                </a:lnTo>
                <a:lnTo>
                  <a:pt x="1921" y="615"/>
                </a:lnTo>
                <a:lnTo>
                  <a:pt x="1932" y="611"/>
                </a:lnTo>
                <a:lnTo>
                  <a:pt x="1945" y="610"/>
                </a:lnTo>
                <a:lnTo>
                  <a:pt x="1904" y="629"/>
                </a:lnTo>
                <a:lnTo>
                  <a:pt x="1859" y="639"/>
                </a:lnTo>
                <a:lnTo>
                  <a:pt x="1874" y="633"/>
                </a:lnTo>
                <a:lnTo>
                  <a:pt x="1859" y="639"/>
                </a:lnTo>
                <a:close/>
                <a:moveTo>
                  <a:pt x="1866" y="627"/>
                </a:moveTo>
                <a:lnTo>
                  <a:pt x="1845" y="638"/>
                </a:lnTo>
                <a:lnTo>
                  <a:pt x="1823" y="648"/>
                </a:lnTo>
                <a:lnTo>
                  <a:pt x="1812" y="654"/>
                </a:lnTo>
                <a:lnTo>
                  <a:pt x="1801" y="658"/>
                </a:lnTo>
                <a:lnTo>
                  <a:pt x="1793" y="660"/>
                </a:lnTo>
                <a:lnTo>
                  <a:pt x="1787" y="660"/>
                </a:lnTo>
                <a:lnTo>
                  <a:pt x="1792" y="657"/>
                </a:lnTo>
                <a:lnTo>
                  <a:pt x="1800" y="654"/>
                </a:lnTo>
                <a:lnTo>
                  <a:pt x="1808" y="649"/>
                </a:lnTo>
                <a:lnTo>
                  <a:pt x="1816" y="646"/>
                </a:lnTo>
                <a:lnTo>
                  <a:pt x="1832" y="638"/>
                </a:lnTo>
                <a:lnTo>
                  <a:pt x="1847" y="631"/>
                </a:lnTo>
                <a:lnTo>
                  <a:pt x="1880" y="616"/>
                </a:lnTo>
                <a:lnTo>
                  <a:pt x="1914" y="605"/>
                </a:lnTo>
                <a:lnTo>
                  <a:pt x="1980" y="592"/>
                </a:lnTo>
                <a:lnTo>
                  <a:pt x="2048" y="590"/>
                </a:lnTo>
                <a:lnTo>
                  <a:pt x="2024" y="592"/>
                </a:lnTo>
                <a:lnTo>
                  <a:pt x="1999" y="593"/>
                </a:lnTo>
                <a:lnTo>
                  <a:pt x="1974" y="597"/>
                </a:lnTo>
                <a:lnTo>
                  <a:pt x="1950" y="600"/>
                </a:lnTo>
                <a:lnTo>
                  <a:pt x="1907" y="611"/>
                </a:lnTo>
                <a:lnTo>
                  <a:pt x="1866" y="627"/>
                </a:lnTo>
                <a:lnTo>
                  <a:pt x="1875" y="624"/>
                </a:lnTo>
                <a:lnTo>
                  <a:pt x="1866" y="627"/>
                </a:lnTo>
                <a:close/>
                <a:moveTo>
                  <a:pt x="2040" y="581"/>
                </a:moveTo>
                <a:lnTo>
                  <a:pt x="1987" y="582"/>
                </a:lnTo>
                <a:lnTo>
                  <a:pt x="1933" y="590"/>
                </a:lnTo>
                <a:lnTo>
                  <a:pt x="1882" y="606"/>
                </a:lnTo>
                <a:lnTo>
                  <a:pt x="1833" y="626"/>
                </a:lnTo>
                <a:lnTo>
                  <a:pt x="1782" y="651"/>
                </a:lnTo>
                <a:lnTo>
                  <a:pt x="1730" y="676"/>
                </a:lnTo>
                <a:lnTo>
                  <a:pt x="1683" y="699"/>
                </a:lnTo>
                <a:lnTo>
                  <a:pt x="1636" y="719"/>
                </a:lnTo>
                <a:lnTo>
                  <a:pt x="1607" y="729"/>
                </a:lnTo>
                <a:lnTo>
                  <a:pt x="1578" y="739"/>
                </a:lnTo>
                <a:lnTo>
                  <a:pt x="1565" y="743"/>
                </a:lnTo>
                <a:lnTo>
                  <a:pt x="1551" y="747"/>
                </a:lnTo>
                <a:lnTo>
                  <a:pt x="1544" y="748"/>
                </a:lnTo>
                <a:lnTo>
                  <a:pt x="1536" y="749"/>
                </a:lnTo>
                <a:lnTo>
                  <a:pt x="1528" y="751"/>
                </a:lnTo>
                <a:lnTo>
                  <a:pt x="1520" y="750"/>
                </a:lnTo>
                <a:lnTo>
                  <a:pt x="1550" y="743"/>
                </a:lnTo>
                <a:lnTo>
                  <a:pt x="1578" y="737"/>
                </a:lnTo>
                <a:lnTo>
                  <a:pt x="1606" y="727"/>
                </a:lnTo>
                <a:lnTo>
                  <a:pt x="1632" y="717"/>
                </a:lnTo>
                <a:lnTo>
                  <a:pt x="1684" y="694"/>
                </a:lnTo>
                <a:lnTo>
                  <a:pt x="1734" y="669"/>
                </a:lnTo>
                <a:lnTo>
                  <a:pt x="1784" y="643"/>
                </a:lnTo>
                <a:lnTo>
                  <a:pt x="1834" y="618"/>
                </a:lnTo>
                <a:lnTo>
                  <a:pt x="1884" y="597"/>
                </a:lnTo>
                <a:lnTo>
                  <a:pt x="1936" y="581"/>
                </a:lnTo>
                <a:lnTo>
                  <a:pt x="1997" y="574"/>
                </a:lnTo>
                <a:lnTo>
                  <a:pt x="2059" y="580"/>
                </a:lnTo>
                <a:lnTo>
                  <a:pt x="2050" y="581"/>
                </a:lnTo>
                <a:lnTo>
                  <a:pt x="2040" y="581"/>
                </a:lnTo>
                <a:lnTo>
                  <a:pt x="2024" y="580"/>
                </a:lnTo>
                <a:lnTo>
                  <a:pt x="2040" y="581"/>
                </a:lnTo>
                <a:close/>
                <a:moveTo>
                  <a:pt x="1527" y="650"/>
                </a:moveTo>
                <a:lnTo>
                  <a:pt x="1527" y="651"/>
                </a:lnTo>
                <a:lnTo>
                  <a:pt x="1528" y="651"/>
                </a:lnTo>
                <a:lnTo>
                  <a:pt x="1527" y="651"/>
                </a:lnTo>
                <a:lnTo>
                  <a:pt x="1527" y="650"/>
                </a:lnTo>
                <a:close/>
                <a:moveTo>
                  <a:pt x="1515" y="656"/>
                </a:moveTo>
                <a:lnTo>
                  <a:pt x="1510" y="694"/>
                </a:lnTo>
                <a:lnTo>
                  <a:pt x="1499" y="731"/>
                </a:lnTo>
                <a:lnTo>
                  <a:pt x="1491" y="749"/>
                </a:lnTo>
                <a:lnTo>
                  <a:pt x="1479" y="765"/>
                </a:lnTo>
                <a:lnTo>
                  <a:pt x="1474" y="772"/>
                </a:lnTo>
                <a:lnTo>
                  <a:pt x="1467" y="779"/>
                </a:lnTo>
                <a:lnTo>
                  <a:pt x="1462" y="783"/>
                </a:lnTo>
                <a:lnTo>
                  <a:pt x="1457" y="785"/>
                </a:lnTo>
                <a:lnTo>
                  <a:pt x="1459" y="775"/>
                </a:lnTo>
                <a:lnTo>
                  <a:pt x="1468" y="763"/>
                </a:lnTo>
                <a:lnTo>
                  <a:pt x="1478" y="746"/>
                </a:lnTo>
                <a:lnTo>
                  <a:pt x="1486" y="727"/>
                </a:lnTo>
                <a:lnTo>
                  <a:pt x="1493" y="709"/>
                </a:lnTo>
                <a:lnTo>
                  <a:pt x="1498" y="690"/>
                </a:lnTo>
                <a:lnTo>
                  <a:pt x="1499" y="680"/>
                </a:lnTo>
                <a:lnTo>
                  <a:pt x="1500" y="669"/>
                </a:lnTo>
                <a:lnTo>
                  <a:pt x="1501" y="664"/>
                </a:lnTo>
                <a:lnTo>
                  <a:pt x="1501" y="659"/>
                </a:lnTo>
                <a:lnTo>
                  <a:pt x="1502" y="655"/>
                </a:lnTo>
                <a:lnTo>
                  <a:pt x="1501" y="650"/>
                </a:lnTo>
                <a:lnTo>
                  <a:pt x="1499" y="646"/>
                </a:lnTo>
                <a:lnTo>
                  <a:pt x="1490" y="643"/>
                </a:lnTo>
                <a:lnTo>
                  <a:pt x="1487" y="654"/>
                </a:lnTo>
                <a:lnTo>
                  <a:pt x="1474" y="660"/>
                </a:lnTo>
                <a:lnTo>
                  <a:pt x="1458" y="667"/>
                </a:lnTo>
                <a:lnTo>
                  <a:pt x="1441" y="674"/>
                </a:lnTo>
                <a:lnTo>
                  <a:pt x="1405" y="687"/>
                </a:lnTo>
                <a:lnTo>
                  <a:pt x="1369" y="698"/>
                </a:lnTo>
                <a:lnTo>
                  <a:pt x="1353" y="702"/>
                </a:lnTo>
                <a:lnTo>
                  <a:pt x="1339" y="701"/>
                </a:lnTo>
                <a:lnTo>
                  <a:pt x="1348" y="694"/>
                </a:lnTo>
                <a:lnTo>
                  <a:pt x="1366" y="690"/>
                </a:lnTo>
                <a:lnTo>
                  <a:pt x="1400" y="680"/>
                </a:lnTo>
                <a:lnTo>
                  <a:pt x="1433" y="666"/>
                </a:lnTo>
                <a:lnTo>
                  <a:pt x="1451" y="658"/>
                </a:lnTo>
                <a:lnTo>
                  <a:pt x="1468" y="650"/>
                </a:lnTo>
                <a:lnTo>
                  <a:pt x="1477" y="644"/>
                </a:lnTo>
                <a:lnTo>
                  <a:pt x="1486" y="641"/>
                </a:lnTo>
                <a:lnTo>
                  <a:pt x="1490" y="642"/>
                </a:lnTo>
                <a:lnTo>
                  <a:pt x="1492" y="643"/>
                </a:lnTo>
                <a:lnTo>
                  <a:pt x="1498" y="646"/>
                </a:lnTo>
                <a:lnTo>
                  <a:pt x="1502" y="647"/>
                </a:lnTo>
                <a:lnTo>
                  <a:pt x="1502" y="631"/>
                </a:lnTo>
                <a:lnTo>
                  <a:pt x="1495" y="617"/>
                </a:lnTo>
                <a:lnTo>
                  <a:pt x="1490" y="610"/>
                </a:lnTo>
                <a:lnTo>
                  <a:pt x="1486" y="604"/>
                </a:lnTo>
                <a:lnTo>
                  <a:pt x="1490" y="599"/>
                </a:lnTo>
                <a:lnTo>
                  <a:pt x="1495" y="599"/>
                </a:lnTo>
                <a:lnTo>
                  <a:pt x="1503" y="606"/>
                </a:lnTo>
                <a:lnTo>
                  <a:pt x="1508" y="617"/>
                </a:lnTo>
                <a:lnTo>
                  <a:pt x="1511" y="633"/>
                </a:lnTo>
                <a:lnTo>
                  <a:pt x="1515" y="649"/>
                </a:lnTo>
                <a:lnTo>
                  <a:pt x="1517" y="648"/>
                </a:lnTo>
                <a:lnTo>
                  <a:pt x="1519" y="648"/>
                </a:lnTo>
                <a:lnTo>
                  <a:pt x="1517" y="648"/>
                </a:lnTo>
                <a:lnTo>
                  <a:pt x="1515" y="650"/>
                </a:lnTo>
                <a:lnTo>
                  <a:pt x="1515" y="654"/>
                </a:lnTo>
                <a:lnTo>
                  <a:pt x="1515" y="656"/>
                </a:lnTo>
                <a:lnTo>
                  <a:pt x="1515" y="667"/>
                </a:lnTo>
                <a:lnTo>
                  <a:pt x="1515" y="656"/>
                </a:lnTo>
                <a:close/>
                <a:moveTo>
                  <a:pt x="1518" y="588"/>
                </a:moveTo>
                <a:lnTo>
                  <a:pt x="1511" y="592"/>
                </a:lnTo>
                <a:lnTo>
                  <a:pt x="1504" y="590"/>
                </a:lnTo>
                <a:lnTo>
                  <a:pt x="1508" y="584"/>
                </a:lnTo>
                <a:lnTo>
                  <a:pt x="1515" y="578"/>
                </a:lnTo>
                <a:lnTo>
                  <a:pt x="1533" y="565"/>
                </a:lnTo>
                <a:lnTo>
                  <a:pt x="1552" y="551"/>
                </a:lnTo>
                <a:lnTo>
                  <a:pt x="1584" y="533"/>
                </a:lnTo>
                <a:lnTo>
                  <a:pt x="1617" y="516"/>
                </a:lnTo>
                <a:lnTo>
                  <a:pt x="1701" y="486"/>
                </a:lnTo>
                <a:lnTo>
                  <a:pt x="1788" y="468"/>
                </a:lnTo>
                <a:lnTo>
                  <a:pt x="1841" y="465"/>
                </a:lnTo>
                <a:lnTo>
                  <a:pt x="1895" y="470"/>
                </a:lnTo>
                <a:lnTo>
                  <a:pt x="1875" y="474"/>
                </a:lnTo>
                <a:lnTo>
                  <a:pt x="1856" y="474"/>
                </a:lnTo>
                <a:lnTo>
                  <a:pt x="1837" y="475"/>
                </a:lnTo>
                <a:lnTo>
                  <a:pt x="1817" y="477"/>
                </a:lnTo>
                <a:lnTo>
                  <a:pt x="1779" y="483"/>
                </a:lnTo>
                <a:lnTo>
                  <a:pt x="1741" y="491"/>
                </a:lnTo>
                <a:lnTo>
                  <a:pt x="1669" y="514"/>
                </a:lnTo>
                <a:lnTo>
                  <a:pt x="1600" y="544"/>
                </a:lnTo>
                <a:lnTo>
                  <a:pt x="1559" y="566"/>
                </a:lnTo>
                <a:lnTo>
                  <a:pt x="1518" y="588"/>
                </a:lnTo>
                <a:lnTo>
                  <a:pt x="1526" y="584"/>
                </a:lnTo>
                <a:lnTo>
                  <a:pt x="1518" y="588"/>
                </a:lnTo>
                <a:close/>
                <a:moveTo>
                  <a:pt x="1614" y="492"/>
                </a:moveTo>
                <a:lnTo>
                  <a:pt x="1622" y="486"/>
                </a:lnTo>
                <a:lnTo>
                  <a:pt x="1632" y="483"/>
                </a:lnTo>
                <a:lnTo>
                  <a:pt x="1645" y="477"/>
                </a:lnTo>
                <a:lnTo>
                  <a:pt x="1659" y="474"/>
                </a:lnTo>
                <a:lnTo>
                  <a:pt x="1688" y="467"/>
                </a:lnTo>
                <a:lnTo>
                  <a:pt x="1717" y="461"/>
                </a:lnTo>
                <a:lnTo>
                  <a:pt x="1780" y="455"/>
                </a:lnTo>
                <a:lnTo>
                  <a:pt x="1842" y="452"/>
                </a:lnTo>
                <a:lnTo>
                  <a:pt x="1805" y="455"/>
                </a:lnTo>
                <a:lnTo>
                  <a:pt x="1767" y="458"/>
                </a:lnTo>
                <a:lnTo>
                  <a:pt x="1729" y="464"/>
                </a:lnTo>
                <a:lnTo>
                  <a:pt x="1691" y="473"/>
                </a:lnTo>
                <a:lnTo>
                  <a:pt x="1652" y="482"/>
                </a:lnTo>
                <a:lnTo>
                  <a:pt x="1614" y="492"/>
                </a:lnTo>
                <a:lnTo>
                  <a:pt x="1669" y="476"/>
                </a:lnTo>
                <a:lnTo>
                  <a:pt x="1614" y="492"/>
                </a:lnTo>
                <a:close/>
                <a:moveTo>
                  <a:pt x="1841" y="443"/>
                </a:moveTo>
                <a:lnTo>
                  <a:pt x="1824" y="443"/>
                </a:lnTo>
                <a:lnTo>
                  <a:pt x="1807" y="443"/>
                </a:lnTo>
                <a:lnTo>
                  <a:pt x="1798" y="443"/>
                </a:lnTo>
                <a:lnTo>
                  <a:pt x="1789" y="443"/>
                </a:lnTo>
                <a:lnTo>
                  <a:pt x="1782" y="443"/>
                </a:lnTo>
                <a:lnTo>
                  <a:pt x="1781" y="441"/>
                </a:lnTo>
                <a:lnTo>
                  <a:pt x="1790" y="440"/>
                </a:lnTo>
                <a:lnTo>
                  <a:pt x="1799" y="441"/>
                </a:lnTo>
                <a:lnTo>
                  <a:pt x="1808" y="441"/>
                </a:lnTo>
                <a:lnTo>
                  <a:pt x="1818" y="441"/>
                </a:lnTo>
                <a:lnTo>
                  <a:pt x="1828" y="441"/>
                </a:lnTo>
                <a:lnTo>
                  <a:pt x="1837" y="441"/>
                </a:lnTo>
                <a:lnTo>
                  <a:pt x="1840" y="441"/>
                </a:lnTo>
                <a:lnTo>
                  <a:pt x="1845" y="441"/>
                </a:lnTo>
                <a:lnTo>
                  <a:pt x="1844" y="443"/>
                </a:lnTo>
                <a:lnTo>
                  <a:pt x="1841" y="443"/>
                </a:lnTo>
                <a:lnTo>
                  <a:pt x="1838" y="443"/>
                </a:lnTo>
                <a:lnTo>
                  <a:pt x="1841" y="443"/>
                </a:lnTo>
                <a:close/>
                <a:moveTo>
                  <a:pt x="1742" y="414"/>
                </a:moveTo>
                <a:lnTo>
                  <a:pt x="1724" y="419"/>
                </a:lnTo>
                <a:lnTo>
                  <a:pt x="1706" y="424"/>
                </a:lnTo>
                <a:lnTo>
                  <a:pt x="1689" y="428"/>
                </a:lnTo>
                <a:lnTo>
                  <a:pt x="1672" y="434"/>
                </a:lnTo>
                <a:lnTo>
                  <a:pt x="1655" y="441"/>
                </a:lnTo>
                <a:lnTo>
                  <a:pt x="1639" y="448"/>
                </a:lnTo>
                <a:lnTo>
                  <a:pt x="1633" y="451"/>
                </a:lnTo>
                <a:lnTo>
                  <a:pt x="1626" y="453"/>
                </a:lnTo>
                <a:lnTo>
                  <a:pt x="1622" y="452"/>
                </a:lnTo>
                <a:lnTo>
                  <a:pt x="1625" y="449"/>
                </a:lnTo>
                <a:lnTo>
                  <a:pt x="1653" y="433"/>
                </a:lnTo>
                <a:lnTo>
                  <a:pt x="1685" y="419"/>
                </a:lnTo>
                <a:lnTo>
                  <a:pt x="1704" y="414"/>
                </a:lnTo>
                <a:lnTo>
                  <a:pt x="1722" y="409"/>
                </a:lnTo>
                <a:lnTo>
                  <a:pt x="1732" y="407"/>
                </a:lnTo>
                <a:lnTo>
                  <a:pt x="1741" y="407"/>
                </a:lnTo>
                <a:lnTo>
                  <a:pt x="1743" y="407"/>
                </a:lnTo>
                <a:lnTo>
                  <a:pt x="1746" y="408"/>
                </a:lnTo>
                <a:lnTo>
                  <a:pt x="1746" y="411"/>
                </a:lnTo>
                <a:lnTo>
                  <a:pt x="1742" y="414"/>
                </a:lnTo>
                <a:lnTo>
                  <a:pt x="1741" y="415"/>
                </a:lnTo>
                <a:lnTo>
                  <a:pt x="1742" y="414"/>
                </a:lnTo>
                <a:close/>
                <a:moveTo>
                  <a:pt x="1602" y="450"/>
                </a:moveTo>
                <a:lnTo>
                  <a:pt x="1552" y="498"/>
                </a:lnTo>
                <a:lnTo>
                  <a:pt x="1502" y="547"/>
                </a:lnTo>
                <a:lnTo>
                  <a:pt x="1461" y="586"/>
                </a:lnTo>
                <a:lnTo>
                  <a:pt x="1417" y="622"/>
                </a:lnTo>
                <a:lnTo>
                  <a:pt x="1391" y="638"/>
                </a:lnTo>
                <a:lnTo>
                  <a:pt x="1364" y="651"/>
                </a:lnTo>
                <a:lnTo>
                  <a:pt x="1350" y="657"/>
                </a:lnTo>
                <a:lnTo>
                  <a:pt x="1336" y="663"/>
                </a:lnTo>
                <a:lnTo>
                  <a:pt x="1328" y="666"/>
                </a:lnTo>
                <a:lnTo>
                  <a:pt x="1320" y="668"/>
                </a:lnTo>
                <a:lnTo>
                  <a:pt x="1313" y="671"/>
                </a:lnTo>
                <a:lnTo>
                  <a:pt x="1306" y="673"/>
                </a:lnTo>
                <a:lnTo>
                  <a:pt x="1302" y="671"/>
                </a:lnTo>
                <a:lnTo>
                  <a:pt x="1302" y="666"/>
                </a:lnTo>
                <a:lnTo>
                  <a:pt x="1306" y="663"/>
                </a:lnTo>
                <a:lnTo>
                  <a:pt x="1313" y="660"/>
                </a:lnTo>
                <a:lnTo>
                  <a:pt x="1329" y="654"/>
                </a:lnTo>
                <a:lnTo>
                  <a:pt x="1345" y="647"/>
                </a:lnTo>
                <a:lnTo>
                  <a:pt x="1371" y="633"/>
                </a:lnTo>
                <a:lnTo>
                  <a:pt x="1397" y="617"/>
                </a:lnTo>
                <a:lnTo>
                  <a:pt x="1442" y="583"/>
                </a:lnTo>
                <a:lnTo>
                  <a:pt x="1482" y="543"/>
                </a:lnTo>
                <a:lnTo>
                  <a:pt x="1521" y="499"/>
                </a:lnTo>
                <a:lnTo>
                  <a:pt x="1561" y="455"/>
                </a:lnTo>
                <a:lnTo>
                  <a:pt x="1653" y="383"/>
                </a:lnTo>
                <a:lnTo>
                  <a:pt x="1757" y="332"/>
                </a:lnTo>
                <a:lnTo>
                  <a:pt x="1825" y="310"/>
                </a:lnTo>
                <a:lnTo>
                  <a:pt x="1895" y="297"/>
                </a:lnTo>
                <a:lnTo>
                  <a:pt x="1931" y="292"/>
                </a:lnTo>
                <a:lnTo>
                  <a:pt x="1968" y="290"/>
                </a:lnTo>
                <a:lnTo>
                  <a:pt x="2006" y="289"/>
                </a:lnTo>
                <a:lnTo>
                  <a:pt x="2045" y="292"/>
                </a:lnTo>
                <a:lnTo>
                  <a:pt x="1945" y="301"/>
                </a:lnTo>
                <a:lnTo>
                  <a:pt x="1845" y="319"/>
                </a:lnTo>
                <a:lnTo>
                  <a:pt x="1759" y="349"/>
                </a:lnTo>
                <a:lnTo>
                  <a:pt x="1680" y="390"/>
                </a:lnTo>
                <a:lnTo>
                  <a:pt x="1640" y="418"/>
                </a:lnTo>
                <a:lnTo>
                  <a:pt x="1602" y="450"/>
                </a:lnTo>
                <a:lnTo>
                  <a:pt x="1599" y="452"/>
                </a:lnTo>
                <a:lnTo>
                  <a:pt x="1602" y="450"/>
                </a:lnTo>
                <a:close/>
                <a:moveTo>
                  <a:pt x="2031" y="284"/>
                </a:moveTo>
                <a:lnTo>
                  <a:pt x="1935" y="285"/>
                </a:lnTo>
                <a:lnTo>
                  <a:pt x="1839" y="299"/>
                </a:lnTo>
                <a:lnTo>
                  <a:pt x="1762" y="320"/>
                </a:lnTo>
                <a:lnTo>
                  <a:pt x="1688" y="351"/>
                </a:lnTo>
                <a:lnTo>
                  <a:pt x="1616" y="393"/>
                </a:lnTo>
                <a:lnTo>
                  <a:pt x="1550" y="447"/>
                </a:lnTo>
                <a:lnTo>
                  <a:pt x="1488" y="513"/>
                </a:lnTo>
                <a:lnTo>
                  <a:pt x="1425" y="577"/>
                </a:lnTo>
                <a:lnTo>
                  <a:pt x="1392" y="604"/>
                </a:lnTo>
                <a:lnTo>
                  <a:pt x="1358" y="626"/>
                </a:lnTo>
                <a:lnTo>
                  <a:pt x="1337" y="638"/>
                </a:lnTo>
                <a:lnTo>
                  <a:pt x="1315" y="648"/>
                </a:lnTo>
                <a:lnTo>
                  <a:pt x="1306" y="651"/>
                </a:lnTo>
                <a:lnTo>
                  <a:pt x="1296" y="655"/>
                </a:lnTo>
                <a:lnTo>
                  <a:pt x="1289" y="655"/>
                </a:lnTo>
                <a:lnTo>
                  <a:pt x="1293" y="650"/>
                </a:lnTo>
                <a:lnTo>
                  <a:pt x="1312" y="640"/>
                </a:lnTo>
                <a:lnTo>
                  <a:pt x="1331" y="631"/>
                </a:lnTo>
                <a:lnTo>
                  <a:pt x="1348" y="621"/>
                </a:lnTo>
                <a:lnTo>
                  <a:pt x="1366" y="609"/>
                </a:lnTo>
                <a:lnTo>
                  <a:pt x="1400" y="580"/>
                </a:lnTo>
                <a:lnTo>
                  <a:pt x="1432" y="549"/>
                </a:lnTo>
                <a:lnTo>
                  <a:pt x="1492" y="485"/>
                </a:lnTo>
                <a:lnTo>
                  <a:pt x="1556" y="425"/>
                </a:lnTo>
                <a:lnTo>
                  <a:pt x="1623" y="377"/>
                </a:lnTo>
                <a:lnTo>
                  <a:pt x="1694" y="340"/>
                </a:lnTo>
                <a:lnTo>
                  <a:pt x="1869" y="287"/>
                </a:lnTo>
                <a:lnTo>
                  <a:pt x="2051" y="282"/>
                </a:lnTo>
                <a:lnTo>
                  <a:pt x="2072" y="284"/>
                </a:lnTo>
                <a:lnTo>
                  <a:pt x="2093" y="291"/>
                </a:lnTo>
                <a:lnTo>
                  <a:pt x="2087" y="290"/>
                </a:lnTo>
                <a:lnTo>
                  <a:pt x="2080" y="289"/>
                </a:lnTo>
                <a:lnTo>
                  <a:pt x="2072" y="289"/>
                </a:lnTo>
                <a:lnTo>
                  <a:pt x="2064" y="287"/>
                </a:lnTo>
                <a:lnTo>
                  <a:pt x="2047" y="286"/>
                </a:lnTo>
                <a:lnTo>
                  <a:pt x="2031" y="284"/>
                </a:lnTo>
                <a:lnTo>
                  <a:pt x="2020" y="284"/>
                </a:lnTo>
                <a:lnTo>
                  <a:pt x="2031" y="284"/>
                </a:lnTo>
                <a:close/>
                <a:moveTo>
                  <a:pt x="1369" y="593"/>
                </a:moveTo>
                <a:lnTo>
                  <a:pt x="1368" y="594"/>
                </a:lnTo>
                <a:lnTo>
                  <a:pt x="1366" y="594"/>
                </a:lnTo>
                <a:lnTo>
                  <a:pt x="1368" y="594"/>
                </a:lnTo>
                <a:lnTo>
                  <a:pt x="1369" y="593"/>
                </a:lnTo>
                <a:close/>
                <a:moveTo>
                  <a:pt x="1366" y="594"/>
                </a:moveTo>
                <a:lnTo>
                  <a:pt x="1364" y="597"/>
                </a:lnTo>
                <a:lnTo>
                  <a:pt x="1362" y="598"/>
                </a:lnTo>
                <a:lnTo>
                  <a:pt x="1364" y="597"/>
                </a:lnTo>
                <a:lnTo>
                  <a:pt x="1366" y="594"/>
                </a:lnTo>
                <a:lnTo>
                  <a:pt x="1366" y="596"/>
                </a:lnTo>
                <a:lnTo>
                  <a:pt x="1366" y="594"/>
                </a:lnTo>
                <a:close/>
                <a:moveTo>
                  <a:pt x="1361" y="598"/>
                </a:moveTo>
                <a:lnTo>
                  <a:pt x="1360" y="598"/>
                </a:lnTo>
                <a:lnTo>
                  <a:pt x="1360" y="598"/>
                </a:lnTo>
                <a:lnTo>
                  <a:pt x="1360" y="598"/>
                </a:lnTo>
                <a:lnTo>
                  <a:pt x="1361" y="598"/>
                </a:lnTo>
                <a:close/>
                <a:moveTo>
                  <a:pt x="1945" y="272"/>
                </a:moveTo>
                <a:lnTo>
                  <a:pt x="1806" y="291"/>
                </a:lnTo>
                <a:lnTo>
                  <a:pt x="1673" y="336"/>
                </a:lnTo>
                <a:lnTo>
                  <a:pt x="1618" y="364"/>
                </a:lnTo>
                <a:lnTo>
                  <a:pt x="1568" y="398"/>
                </a:lnTo>
                <a:lnTo>
                  <a:pt x="1517" y="441"/>
                </a:lnTo>
                <a:lnTo>
                  <a:pt x="1470" y="488"/>
                </a:lnTo>
                <a:lnTo>
                  <a:pt x="1441" y="517"/>
                </a:lnTo>
                <a:lnTo>
                  <a:pt x="1412" y="547"/>
                </a:lnTo>
                <a:lnTo>
                  <a:pt x="1396" y="561"/>
                </a:lnTo>
                <a:lnTo>
                  <a:pt x="1381" y="576"/>
                </a:lnTo>
                <a:lnTo>
                  <a:pt x="1372" y="583"/>
                </a:lnTo>
                <a:lnTo>
                  <a:pt x="1364" y="591"/>
                </a:lnTo>
                <a:lnTo>
                  <a:pt x="1359" y="594"/>
                </a:lnTo>
                <a:lnTo>
                  <a:pt x="1354" y="600"/>
                </a:lnTo>
                <a:lnTo>
                  <a:pt x="1352" y="600"/>
                </a:lnTo>
                <a:lnTo>
                  <a:pt x="1350" y="602"/>
                </a:lnTo>
                <a:lnTo>
                  <a:pt x="1345" y="606"/>
                </a:lnTo>
                <a:lnTo>
                  <a:pt x="1340" y="609"/>
                </a:lnTo>
                <a:lnTo>
                  <a:pt x="1330" y="616"/>
                </a:lnTo>
                <a:lnTo>
                  <a:pt x="1319" y="623"/>
                </a:lnTo>
                <a:lnTo>
                  <a:pt x="1298" y="634"/>
                </a:lnTo>
                <a:lnTo>
                  <a:pt x="1274" y="643"/>
                </a:lnTo>
                <a:lnTo>
                  <a:pt x="1278" y="635"/>
                </a:lnTo>
                <a:lnTo>
                  <a:pt x="1287" y="632"/>
                </a:lnTo>
                <a:lnTo>
                  <a:pt x="1296" y="626"/>
                </a:lnTo>
                <a:lnTo>
                  <a:pt x="1305" y="622"/>
                </a:lnTo>
                <a:lnTo>
                  <a:pt x="1322" y="610"/>
                </a:lnTo>
                <a:lnTo>
                  <a:pt x="1339" y="599"/>
                </a:lnTo>
                <a:lnTo>
                  <a:pt x="1368" y="577"/>
                </a:lnTo>
                <a:lnTo>
                  <a:pt x="1395" y="552"/>
                </a:lnTo>
                <a:lnTo>
                  <a:pt x="1424" y="523"/>
                </a:lnTo>
                <a:lnTo>
                  <a:pt x="1452" y="493"/>
                </a:lnTo>
                <a:lnTo>
                  <a:pt x="1469" y="476"/>
                </a:lnTo>
                <a:lnTo>
                  <a:pt x="1485" y="459"/>
                </a:lnTo>
                <a:lnTo>
                  <a:pt x="1493" y="451"/>
                </a:lnTo>
                <a:lnTo>
                  <a:pt x="1501" y="442"/>
                </a:lnTo>
                <a:lnTo>
                  <a:pt x="1504" y="438"/>
                </a:lnTo>
                <a:lnTo>
                  <a:pt x="1509" y="434"/>
                </a:lnTo>
                <a:lnTo>
                  <a:pt x="1510" y="432"/>
                </a:lnTo>
                <a:lnTo>
                  <a:pt x="1512" y="430"/>
                </a:lnTo>
                <a:lnTo>
                  <a:pt x="1511" y="428"/>
                </a:lnTo>
                <a:lnTo>
                  <a:pt x="1511" y="427"/>
                </a:lnTo>
                <a:lnTo>
                  <a:pt x="1515" y="428"/>
                </a:lnTo>
                <a:lnTo>
                  <a:pt x="1520" y="424"/>
                </a:lnTo>
                <a:lnTo>
                  <a:pt x="1526" y="418"/>
                </a:lnTo>
                <a:lnTo>
                  <a:pt x="1531" y="414"/>
                </a:lnTo>
                <a:lnTo>
                  <a:pt x="1544" y="402"/>
                </a:lnTo>
                <a:lnTo>
                  <a:pt x="1558" y="392"/>
                </a:lnTo>
                <a:lnTo>
                  <a:pt x="1583" y="374"/>
                </a:lnTo>
                <a:lnTo>
                  <a:pt x="1608" y="358"/>
                </a:lnTo>
                <a:lnTo>
                  <a:pt x="1663" y="329"/>
                </a:lnTo>
                <a:lnTo>
                  <a:pt x="1718" y="307"/>
                </a:lnTo>
                <a:lnTo>
                  <a:pt x="1856" y="273"/>
                </a:lnTo>
                <a:lnTo>
                  <a:pt x="1997" y="266"/>
                </a:lnTo>
                <a:lnTo>
                  <a:pt x="2037" y="270"/>
                </a:lnTo>
                <a:lnTo>
                  <a:pt x="2077" y="275"/>
                </a:lnTo>
                <a:lnTo>
                  <a:pt x="2095" y="279"/>
                </a:lnTo>
                <a:lnTo>
                  <a:pt x="2113" y="283"/>
                </a:lnTo>
                <a:lnTo>
                  <a:pt x="2122" y="285"/>
                </a:lnTo>
                <a:lnTo>
                  <a:pt x="2133" y="287"/>
                </a:lnTo>
                <a:lnTo>
                  <a:pt x="2139" y="290"/>
                </a:lnTo>
                <a:lnTo>
                  <a:pt x="2146" y="294"/>
                </a:lnTo>
                <a:lnTo>
                  <a:pt x="2046" y="276"/>
                </a:lnTo>
                <a:lnTo>
                  <a:pt x="1945" y="272"/>
                </a:lnTo>
                <a:lnTo>
                  <a:pt x="1939" y="272"/>
                </a:lnTo>
                <a:lnTo>
                  <a:pt x="1945" y="272"/>
                </a:lnTo>
                <a:close/>
                <a:moveTo>
                  <a:pt x="2119" y="279"/>
                </a:moveTo>
                <a:lnTo>
                  <a:pt x="1989" y="262"/>
                </a:lnTo>
                <a:lnTo>
                  <a:pt x="1858" y="266"/>
                </a:lnTo>
                <a:lnTo>
                  <a:pt x="1738" y="292"/>
                </a:lnTo>
                <a:lnTo>
                  <a:pt x="1625" y="337"/>
                </a:lnTo>
                <a:lnTo>
                  <a:pt x="1597" y="353"/>
                </a:lnTo>
                <a:lnTo>
                  <a:pt x="1568" y="372"/>
                </a:lnTo>
                <a:lnTo>
                  <a:pt x="1557" y="380"/>
                </a:lnTo>
                <a:lnTo>
                  <a:pt x="1544" y="389"/>
                </a:lnTo>
                <a:lnTo>
                  <a:pt x="1531" y="399"/>
                </a:lnTo>
                <a:lnTo>
                  <a:pt x="1519" y="409"/>
                </a:lnTo>
                <a:lnTo>
                  <a:pt x="1521" y="410"/>
                </a:lnTo>
                <a:lnTo>
                  <a:pt x="1524" y="411"/>
                </a:lnTo>
                <a:lnTo>
                  <a:pt x="1519" y="410"/>
                </a:lnTo>
                <a:lnTo>
                  <a:pt x="1515" y="414"/>
                </a:lnTo>
                <a:lnTo>
                  <a:pt x="1509" y="418"/>
                </a:lnTo>
                <a:lnTo>
                  <a:pt x="1503" y="423"/>
                </a:lnTo>
                <a:lnTo>
                  <a:pt x="1492" y="434"/>
                </a:lnTo>
                <a:lnTo>
                  <a:pt x="1479" y="447"/>
                </a:lnTo>
                <a:lnTo>
                  <a:pt x="1457" y="469"/>
                </a:lnTo>
                <a:lnTo>
                  <a:pt x="1435" y="493"/>
                </a:lnTo>
                <a:lnTo>
                  <a:pt x="1392" y="538"/>
                </a:lnTo>
                <a:lnTo>
                  <a:pt x="1346" y="578"/>
                </a:lnTo>
                <a:lnTo>
                  <a:pt x="1321" y="597"/>
                </a:lnTo>
                <a:lnTo>
                  <a:pt x="1296" y="614"/>
                </a:lnTo>
                <a:lnTo>
                  <a:pt x="1285" y="621"/>
                </a:lnTo>
                <a:lnTo>
                  <a:pt x="1272" y="626"/>
                </a:lnTo>
                <a:lnTo>
                  <a:pt x="1266" y="627"/>
                </a:lnTo>
                <a:lnTo>
                  <a:pt x="1262" y="625"/>
                </a:lnTo>
                <a:lnTo>
                  <a:pt x="1266" y="621"/>
                </a:lnTo>
                <a:lnTo>
                  <a:pt x="1273" y="617"/>
                </a:lnTo>
                <a:lnTo>
                  <a:pt x="1320" y="586"/>
                </a:lnTo>
                <a:lnTo>
                  <a:pt x="1362" y="549"/>
                </a:lnTo>
                <a:lnTo>
                  <a:pt x="1387" y="524"/>
                </a:lnTo>
                <a:lnTo>
                  <a:pt x="1411" y="499"/>
                </a:lnTo>
                <a:lnTo>
                  <a:pt x="1425" y="485"/>
                </a:lnTo>
                <a:lnTo>
                  <a:pt x="1437" y="470"/>
                </a:lnTo>
                <a:lnTo>
                  <a:pt x="1444" y="465"/>
                </a:lnTo>
                <a:lnTo>
                  <a:pt x="1450" y="458"/>
                </a:lnTo>
                <a:lnTo>
                  <a:pt x="1453" y="453"/>
                </a:lnTo>
                <a:lnTo>
                  <a:pt x="1457" y="449"/>
                </a:lnTo>
                <a:lnTo>
                  <a:pt x="1461" y="447"/>
                </a:lnTo>
                <a:lnTo>
                  <a:pt x="1466" y="442"/>
                </a:lnTo>
                <a:lnTo>
                  <a:pt x="1471" y="436"/>
                </a:lnTo>
                <a:lnTo>
                  <a:pt x="1478" y="430"/>
                </a:lnTo>
                <a:lnTo>
                  <a:pt x="1488" y="420"/>
                </a:lnTo>
                <a:lnTo>
                  <a:pt x="1499" y="411"/>
                </a:lnTo>
                <a:lnTo>
                  <a:pt x="1502" y="408"/>
                </a:lnTo>
                <a:lnTo>
                  <a:pt x="1505" y="406"/>
                </a:lnTo>
                <a:lnTo>
                  <a:pt x="1512" y="400"/>
                </a:lnTo>
                <a:lnTo>
                  <a:pt x="1519" y="395"/>
                </a:lnTo>
                <a:lnTo>
                  <a:pt x="1532" y="386"/>
                </a:lnTo>
                <a:lnTo>
                  <a:pt x="1545" y="377"/>
                </a:lnTo>
                <a:lnTo>
                  <a:pt x="1607" y="340"/>
                </a:lnTo>
                <a:lnTo>
                  <a:pt x="1673" y="310"/>
                </a:lnTo>
                <a:lnTo>
                  <a:pt x="1814" y="269"/>
                </a:lnTo>
                <a:lnTo>
                  <a:pt x="1960" y="256"/>
                </a:lnTo>
                <a:lnTo>
                  <a:pt x="2003" y="258"/>
                </a:lnTo>
                <a:lnTo>
                  <a:pt x="2046" y="262"/>
                </a:lnTo>
                <a:lnTo>
                  <a:pt x="2067" y="266"/>
                </a:lnTo>
                <a:lnTo>
                  <a:pt x="2087" y="270"/>
                </a:lnTo>
                <a:lnTo>
                  <a:pt x="2098" y="273"/>
                </a:lnTo>
                <a:lnTo>
                  <a:pt x="2109" y="275"/>
                </a:lnTo>
                <a:lnTo>
                  <a:pt x="2118" y="277"/>
                </a:lnTo>
                <a:lnTo>
                  <a:pt x="2127" y="281"/>
                </a:lnTo>
                <a:lnTo>
                  <a:pt x="2123" y="281"/>
                </a:lnTo>
                <a:lnTo>
                  <a:pt x="2119" y="279"/>
                </a:lnTo>
                <a:lnTo>
                  <a:pt x="2109" y="277"/>
                </a:lnTo>
                <a:lnTo>
                  <a:pt x="2119" y="279"/>
                </a:lnTo>
                <a:close/>
                <a:moveTo>
                  <a:pt x="1446" y="449"/>
                </a:moveTo>
                <a:lnTo>
                  <a:pt x="1451" y="449"/>
                </a:lnTo>
                <a:lnTo>
                  <a:pt x="1457" y="450"/>
                </a:lnTo>
                <a:lnTo>
                  <a:pt x="1451" y="449"/>
                </a:lnTo>
                <a:lnTo>
                  <a:pt x="1446" y="449"/>
                </a:lnTo>
                <a:close/>
                <a:moveTo>
                  <a:pt x="1503" y="397"/>
                </a:moveTo>
                <a:lnTo>
                  <a:pt x="1504" y="398"/>
                </a:lnTo>
                <a:lnTo>
                  <a:pt x="1505" y="398"/>
                </a:lnTo>
                <a:lnTo>
                  <a:pt x="1504" y="398"/>
                </a:lnTo>
                <a:lnTo>
                  <a:pt x="1503" y="397"/>
                </a:lnTo>
                <a:close/>
                <a:moveTo>
                  <a:pt x="2078" y="261"/>
                </a:moveTo>
                <a:lnTo>
                  <a:pt x="2079" y="261"/>
                </a:lnTo>
                <a:lnTo>
                  <a:pt x="2080" y="261"/>
                </a:lnTo>
                <a:lnTo>
                  <a:pt x="2079" y="262"/>
                </a:lnTo>
                <a:lnTo>
                  <a:pt x="2078" y="261"/>
                </a:lnTo>
                <a:lnTo>
                  <a:pt x="2078" y="261"/>
                </a:lnTo>
                <a:lnTo>
                  <a:pt x="2078" y="261"/>
                </a:lnTo>
                <a:close/>
                <a:moveTo>
                  <a:pt x="2096" y="251"/>
                </a:moveTo>
                <a:lnTo>
                  <a:pt x="2085" y="249"/>
                </a:lnTo>
                <a:lnTo>
                  <a:pt x="2075" y="245"/>
                </a:lnTo>
                <a:lnTo>
                  <a:pt x="2067" y="244"/>
                </a:lnTo>
                <a:lnTo>
                  <a:pt x="2064" y="241"/>
                </a:lnTo>
                <a:lnTo>
                  <a:pt x="2073" y="242"/>
                </a:lnTo>
                <a:lnTo>
                  <a:pt x="2083" y="245"/>
                </a:lnTo>
                <a:lnTo>
                  <a:pt x="2092" y="248"/>
                </a:lnTo>
                <a:lnTo>
                  <a:pt x="2101" y="251"/>
                </a:lnTo>
                <a:lnTo>
                  <a:pt x="2098" y="252"/>
                </a:lnTo>
                <a:lnTo>
                  <a:pt x="2096" y="251"/>
                </a:lnTo>
                <a:lnTo>
                  <a:pt x="2093" y="251"/>
                </a:lnTo>
                <a:lnTo>
                  <a:pt x="2096" y="251"/>
                </a:lnTo>
                <a:close/>
                <a:moveTo>
                  <a:pt x="1716" y="261"/>
                </a:moveTo>
                <a:lnTo>
                  <a:pt x="1716" y="262"/>
                </a:lnTo>
                <a:lnTo>
                  <a:pt x="1715" y="262"/>
                </a:lnTo>
                <a:lnTo>
                  <a:pt x="1715" y="261"/>
                </a:lnTo>
                <a:lnTo>
                  <a:pt x="1716" y="261"/>
                </a:lnTo>
                <a:lnTo>
                  <a:pt x="1716" y="261"/>
                </a:lnTo>
                <a:lnTo>
                  <a:pt x="1716" y="261"/>
                </a:lnTo>
                <a:close/>
                <a:moveTo>
                  <a:pt x="1924" y="229"/>
                </a:moveTo>
                <a:lnTo>
                  <a:pt x="1870" y="233"/>
                </a:lnTo>
                <a:lnTo>
                  <a:pt x="1815" y="239"/>
                </a:lnTo>
                <a:lnTo>
                  <a:pt x="1789" y="242"/>
                </a:lnTo>
                <a:lnTo>
                  <a:pt x="1764" y="248"/>
                </a:lnTo>
                <a:lnTo>
                  <a:pt x="1750" y="250"/>
                </a:lnTo>
                <a:lnTo>
                  <a:pt x="1738" y="254"/>
                </a:lnTo>
                <a:lnTo>
                  <a:pt x="1732" y="256"/>
                </a:lnTo>
                <a:lnTo>
                  <a:pt x="1726" y="258"/>
                </a:lnTo>
                <a:lnTo>
                  <a:pt x="1722" y="260"/>
                </a:lnTo>
                <a:lnTo>
                  <a:pt x="1716" y="261"/>
                </a:lnTo>
                <a:lnTo>
                  <a:pt x="1737" y="249"/>
                </a:lnTo>
                <a:lnTo>
                  <a:pt x="1763" y="241"/>
                </a:lnTo>
                <a:lnTo>
                  <a:pt x="1796" y="233"/>
                </a:lnTo>
                <a:lnTo>
                  <a:pt x="1829" y="228"/>
                </a:lnTo>
                <a:lnTo>
                  <a:pt x="1863" y="226"/>
                </a:lnTo>
                <a:lnTo>
                  <a:pt x="1897" y="225"/>
                </a:lnTo>
                <a:lnTo>
                  <a:pt x="1929" y="226"/>
                </a:lnTo>
                <a:lnTo>
                  <a:pt x="1962" y="228"/>
                </a:lnTo>
                <a:lnTo>
                  <a:pt x="1944" y="228"/>
                </a:lnTo>
                <a:lnTo>
                  <a:pt x="1924" y="229"/>
                </a:lnTo>
                <a:lnTo>
                  <a:pt x="1924" y="229"/>
                </a:lnTo>
                <a:lnTo>
                  <a:pt x="1924" y="229"/>
                </a:lnTo>
                <a:close/>
                <a:moveTo>
                  <a:pt x="1705" y="254"/>
                </a:moveTo>
                <a:lnTo>
                  <a:pt x="1668" y="277"/>
                </a:lnTo>
                <a:lnTo>
                  <a:pt x="1627" y="293"/>
                </a:lnTo>
                <a:lnTo>
                  <a:pt x="1601" y="301"/>
                </a:lnTo>
                <a:lnTo>
                  <a:pt x="1575" y="308"/>
                </a:lnTo>
                <a:lnTo>
                  <a:pt x="1570" y="310"/>
                </a:lnTo>
                <a:lnTo>
                  <a:pt x="1566" y="310"/>
                </a:lnTo>
                <a:lnTo>
                  <a:pt x="1567" y="308"/>
                </a:lnTo>
                <a:lnTo>
                  <a:pt x="1569" y="307"/>
                </a:lnTo>
                <a:lnTo>
                  <a:pt x="1583" y="301"/>
                </a:lnTo>
                <a:lnTo>
                  <a:pt x="1597" y="297"/>
                </a:lnTo>
                <a:lnTo>
                  <a:pt x="1643" y="277"/>
                </a:lnTo>
                <a:lnTo>
                  <a:pt x="1686" y="252"/>
                </a:lnTo>
                <a:lnTo>
                  <a:pt x="1705" y="240"/>
                </a:lnTo>
                <a:lnTo>
                  <a:pt x="1723" y="228"/>
                </a:lnTo>
                <a:lnTo>
                  <a:pt x="1747" y="220"/>
                </a:lnTo>
                <a:lnTo>
                  <a:pt x="1771" y="216"/>
                </a:lnTo>
                <a:lnTo>
                  <a:pt x="1778" y="215"/>
                </a:lnTo>
                <a:lnTo>
                  <a:pt x="1783" y="217"/>
                </a:lnTo>
                <a:lnTo>
                  <a:pt x="1781" y="220"/>
                </a:lnTo>
                <a:lnTo>
                  <a:pt x="1776" y="221"/>
                </a:lnTo>
                <a:lnTo>
                  <a:pt x="1763" y="225"/>
                </a:lnTo>
                <a:lnTo>
                  <a:pt x="1749" y="229"/>
                </a:lnTo>
                <a:lnTo>
                  <a:pt x="1726" y="240"/>
                </a:lnTo>
                <a:lnTo>
                  <a:pt x="1705" y="254"/>
                </a:lnTo>
                <a:lnTo>
                  <a:pt x="1701" y="257"/>
                </a:lnTo>
                <a:lnTo>
                  <a:pt x="1705" y="254"/>
                </a:lnTo>
                <a:close/>
                <a:moveTo>
                  <a:pt x="1715" y="216"/>
                </a:moveTo>
                <a:lnTo>
                  <a:pt x="1674" y="220"/>
                </a:lnTo>
                <a:lnTo>
                  <a:pt x="1632" y="225"/>
                </a:lnTo>
                <a:lnTo>
                  <a:pt x="1623" y="226"/>
                </a:lnTo>
                <a:lnTo>
                  <a:pt x="1615" y="227"/>
                </a:lnTo>
                <a:lnTo>
                  <a:pt x="1612" y="225"/>
                </a:lnTo>
                <a:lnTo>
                  <a:pt x="1617" y="223"/>
                </a:lnTo>
                <a:lnTo>
                  <a:pt x="1638" y="219"/>
                </a:lnTo>
                <a:lnTo>
                  <a:pt x="1659" y="216"/>
                </a:lnTo>
                <a:lnTo>
                  <a:pt x="1740" y="203"/>
                </a:lnTo>
                <a:lnTo>
                  <a:pt x="1822" y="195"/>
                </a:lnTo>
                <a:lnTo>
                  <a:pt x="1867" y="193"/>
                </a:lnTo>
                <a:lnTo>
                  <a:pt x="1914" y="196"/>
                </a:lnTo>
                <a:lnTo>
                  <a:pt x="1814" y="202"/>
                </a:lnTo>
                <a:lnTo>
                  <a:pt x="1715" y="216"/>
                </a:lnTo>
                <a:lnTo>
                  <a:pt x="1717" y="216"/>
                </a:lnTo>
                <a:lnTo>
                  <a:pt x="1715" y="216"/>
                </a:lnTo>
                <a:close/>
                <a:moveTo>
                  <a:pt x="1631" y="259"/>
                </a:moveTo>
                <a:lnTo>
                  <a:pt x="1660" y="246"/>
                </a:lnTo>
                <a:lnTo>
                  <a:pt x="1688" y="232"/>
                </a:lnTo>
                <a:lnTo>
                  <a:pt x="1691" y="229"/>
                </a:lnTo>
                <a:lnTo>
                  <a:pt x="1696" y="229"/>
                </a:lnTo>
                <a:lnTo>
                  <a:pt x="1692" y="234"/>
                </a:lnTo>
                <a:lnTo>
                  <a:pt x="1689" y="237"/>
                </a:lnTo>
                <a:lnTo>
                  <a:pt x="1677" y="246"/>
                </a:lnTo>
                <a:lnTo>
                  <a:pt x="1665" y="253"/>
                </a:lnTo>
                <a:lnTo>
                  <a:pt x="1602" y="281"/>
                </a:lnTo>
                <a:lnTo>
                  <a:pt x="1538" y="303"/>
                </a:lnTo>
                <a:lnTo>
                  <a:pt x="1417" y="361"/>
                </a:lnTo>
                <a:lnTo>
                  <a:pt x="1303" y="434"/>
                </a:lnTo>
                <a:lnTo>
                  <a:pt x="1244" y="475"/>
                </a:lnTo>
                <a:lnTo>
                  <a:pt x="1186" y="517"/>
                </a:lnTo>
                <a:lnTo>
                  <a:pt x="1191" y="509"/>
                </a:lnTo>
                <a:lnTo>
                  <a:pt x="1199" y="503"/>
                </a:lnTo>
                <a:lnTo>
                  <a:pt x="1210" y="497"/>
                </a:lnTo>
                <a:lnTo>
                  <a:pt x="1219" y="489"/>
                </a:lnTo>
                <a:lnTo>
                  <a:pt x="1240" y="473"/>
                </a:lnTo>
                <a:lnTo>
                  <a:pt x="1262" y="457"/>
                </a:lnTo>
                <a:lnTo>
                  <a:pt x="1305" y="426"/>
                </a:lnTo>
                <a:lnTo>
                  <a:pt x="1348" y="395"/>
                </a:lnTo>
                <a:lnTo>
                  <a:pt x="1388" y="368"/>
                </a:lnTo>
                <a:lnTo>
                  <a:pt x="1430" y="344"/>
                </a:lnTo>
                <a:lnTo>
                  <a:pt x="1475" y="322"/>
                </a:lnTo>
                <a:lnTo>
                  <a:pt x="1521" y="302"/>
                </a:lnTo>
                <a:lnTo>
                  <a:pt x="1546" y="291"/>
                </a:lnTo>
                <a:lnTo>
                  <a:pt x="1573" y="281"/>
                </a:lnTo>
                <a:lnTo>
                  <a:pt x="1601" y="269"/>
                </a:lnTo>
                <a:lnTo>
                  <a:pt x="1631" y="259"/>
                </a:lnTo>
                <a:lnTo>
                  <a:pt x="1632" y="259"/>
                </a:lnTo>
                <a:lnTo>
                  <a:pt x="1631" y="259"/>
                </a:lnTo>
                <a:close/>
                <a:moveTo>
                  <a:pt x="1581" y="231"/>
                </a:moveTo>
                <a:lnTo>
                  <a:pt x="1535" y="240"/>
                </a:lnTo>
                <a:lnTo>
                  <a:pt x="1490" y="246"/>
                </a:lnTo>
                <a:lnTo>
                  <a:pt x="1467" y="252"/>
                </a:lnTo>
                <a:lnTo>
                  <a:pt x="1445" y="259"/>
                </a:lnTo>
                <a:lnTo>
                  <a:pt x="1439" y="261"/>
                </a:lnTo>
                <a:lnTo>
                  <a:pt x="1435" y="262"/>
                </a:lnTo>
                <a:lnTo>
                  <a:pt x="1432" y="265"/>
                </a:lnTo>
                <a:lnTo>
                  <a:pt x="1427" y="265"/>
                </a:lnTo>
                <a:lnTo>
                  <a:pt x="1427" y="261"/>
                </a:lnTo>
                <a:lnTo>
                  <a:pt x="1434" y="258"/>
                </a:lnTo>
                <a:lnTo>
                  <a:pt x="1475" y="243"/>
                </a:lnTo>
                <a:lnTo>
                  <a:pt x="1517" y="233"/>
                </a:lnTo>
                <a:lnTo>
                  <a:pt x="1540" y="228"/>
                </a:lnTo>
                <a:lnTo>
                  <a:pt x="1564" y="225"/>
                </a:lnTo>
                <a:lnTo>
                  <a:pt x="1573" y="224"/>
                </a:lnTo>
                <a:lnTo>
                  <a:pt x="1582" y="225"/>
                </a:lnTo>
                <a:lnTo>
                  <a:pt x="1586" y="227"/>
                </a:lnTo>
                <a:lnTo>
                  <a:pt x="1581" y="231"/>
                </a:lnTo>
                <a:lnTo>
                  <a:pt x="1576" y="232"/>
                </a:lnTo>
                <a:lnTo>
                  <a:pt x="1581" y="231"/>
                </a:lnTo>
                <a:close/>
                <a:moveTo>
                  <a:pt x="1442" y="246"/>
                </a:moveTo>
                <a:lnTo>
                  <a:pt x="1361" y="273"/>
                </a:lnTo>
                <a:lnTo>
                  <a:pt x="1284" y="307"/>
                </a:lnTo>
                <a:lnTo>
                  <a:pt x="1253" y="326"/>
                </a:lnTo>
                <a:lnTo>
                  <a:pt x="1223" y="348"/>
                </a:lnTo>
                <a:lnTo>
                  <a:pt x="1207" y="360"/>
                </a:lnTo>
                <a:lnTo>
                  <a:pt x="1193" y="372"/>
                </a:lnTo>
                <a:lnTo>
                  <a:pt x="1183" y="378"/>
                </a:lnTo>
                <a:lnTo>
                  <a:pt x="1175" y="384"/>
                </a:lnTo>
                <a:lnTo>
                  <a:pt x="1167" y="389"/>
                </a:lnTo>
                <a:lnTo>
                  <a:pt x="1162" y="392"/>
                </a:lnTo>
                <a:lnTo>
                  <a:pt x="1164" y="389"/>
                </a:lnTo>
                <a:lnTo>
                  <a:pt x="1166" y="385"/>
                </a:lnTo>
                <a:lnTo>
                  <a:pt x="1171" y="382"/>
                </a:lnTo>
                <a:lnTo>
                  <a:pt x="1174" y="377"/>
                </a:lnTo>
                <a:lnTo>
                  <a:pt x="1181" y="369"/>
                </a:lnTo>
                <a:lnTo>
                  <a:pt x="1189" y="362"/>
                </a:lnTo>
                <a:lnTo>
                  <a:pt x="1205" y="349"/>
                </a:lnTo>
                <a:lnTo>
                  <a:pt x="1221" y="335"/>
                </a:lnTo>
                <a:lnTo>
                  <a:pt x="1254" y="310"/>
                </a:lnTo>
                <a:lnTo>
                  <a:pt x="1290" y="289"/>
                </a:lnTo>
                <a:lnTo>
                  <a:pt x="1330" y="273"/>
                </a:lnTo>
                <a:lnTo>
                  <a:pt x="1371" y="259"/>
                </a:lnTo>
                <a:lnTo>
                  <a:pt x="1413" y="249"/>
                </a:lnTo>
                <a:lnTo>
                  <a:pt x="1455" y="242"/>
                </a:lnTo>
                <a:lnTo>
                  <a:pt x="1449" y="244"/>
                </a:lnTo>
                <a:lnTo>
                  <a:pt x="1442" y="246"/>
                </a:lnTo>
                <a:lnTo>
                  <a:pt x="1442" y="246"/>
                </a:lnTo>
                <a:lnTo>
                  <a:pt x="1442" y="246"/>
                </a:lnTo>
                <a:close/>
                <a:moveTo>
                  <a:pt x="1246" y="260"/>
                </a:moveTo>
                <a:lnTo>
                  <a:pt x="1205" y="257"/>
                </a:lnTo>
                <a:lnTo>
                  <a:pt x="1164" y="248"/>
                </a:lnTo>
                <a:lnTo>
                  <a:pt x="1122" y="236"/>
                </a:lnTo>
                <a:lnTo>
                  <a:pt x="1080" y="226"/>
                </a:lnTo>
                <a:lnTo>
                  <a:pt x="1070" y="224"/>
                </a:lnTo>
                <a:lnTo>
                  <a:pt x="1059" y="221"/>
                </a:lnTo>
                <a:lnTo>
                  <a:pt x="1054" y="219"/>
                </a:lnTo>
                <a:lnTo>
                  <a:pt x="1053" y="216"/>
                </a:lnTo>
                <a:lnTo>
                  <a:pt x="1062" y="217"/>
                </a:lnTo>
                <a:lnTo>
                  <a:pt x="1071" y="219"/>
                </a:lnTo>
                <a:lnTo>
                  <a:pt x="1082" y="220"/>
                </a:lnTo>
                <a:lnTo>
                  <a:pt x="1093" y="223"/>
                </a:lnTo>
                <a:lnTo>
                  <a:pt x="1137" y="231"/>
                </a:lnTo>
                <a:lnTo>
                  <a:pt x="1181" y="240"/>
                </a:lnTo>
                <a:lnTo>
                  <a:pt x="1205" y="245"/>
                </a:lnTo>
                <a:lnTo>
                  <a:pt x="1229" y="251"/>
                </a:lnTo>
                <a:lnTo>
                  <a:pt x="1240" y="252"/>
                </a:lnTo>
                <a:lnTo>
                  <a:pt x="1251" y="256"/>
                </a:lnTo>
                <a:lnTo>
                  <a:pt x="1253" y="259"/>
                </a:lnTo>
                <a:lnTo>
                  <a:pt x="1246" y="260"/>
                </a:lnTo>
                <a:lnTo>
                  <a:pt x="1246" y="260"/>
                </a:lnTo>
                <a:lnTo>
                  <a:pt x="1246" y="260"/>
                </a:lnTo>
                <a:close/>
                <a:moveTo>
                  <a:pt x="1059" y="229"/>
                </a:moveTo>
                <a:lnTo>
                  <a:pt x="966" y="226"/>
                </a:lnTo>
                <a:lnTo>
                  <a:pt x="875" y="236"/>
                </a:lnTo>
                <a:lnTo>
                  <a:pt x="968" y="219"/>
                </a:lnTo>
                <a:lnTo>
                  <a:pt x="1059" y="229"/>
                </a:lnTo>
                <a:close/>
                <a:moveTo>
                  <a:pt x="989" y="212"/>
                </a:moveTo>
                <a:lnTo>
                  <a:pt x="911" y="218"/>
                </a:lnTo>
                <a:lnTo>
                  <a:pt x="836" y="237"/>
                </a:lnTo>
                <a:lnTo>
                  <a:pt x="799" y="251"/>
                </a:lnTo>
                <a:lnTo>
                  <a:pt x="761" y="265"/>
                </a:lnTo>
                <a:lnTo>
                  <a:pt x="745" y="273"/>
                </a:lnTo>
                <a:lnTo>
                  <a:pt x="728" y="281"/>
                </a:lnTo>
                <a:lnTo>
                  <a:pt x="718" y="283"/>
                </a:lnTo>
                <a:lnTo>
                  <a:pt x="707" y="282"/>
                </a:lnTo>
                <a:lnTo>
                  <a:pt x="744" y="262"/>
                </a:lnTo>
                <a:lnTo>
                  <a:pt x="782" y="244"/>
                </a:lnTo>
                <a:lnTo>
                  <a:pt x="820" y="229"/>
                </a:lnTo>
                <a:lnTo>
                  <a:pt x="860" y="219"/>
                </a:lnTo>
                <a:lnTo>
                  <a:pt x="938" y="208"/>
                </a:lnTo>
                <a:lnTo>
                  <a:pt x="1016" y="214"/>
                </a:lnTo>
                <a:lnTo>
                  <a:pt x="1002" y="212"/>
                </a:lnTo>
                <a:lnTo>
                  <a:pt x="989" y="212"/>
                </a:lnTo>
                <a:lnTo>
                  <a:pt x="974" y="211"/>
                </a:lnTo>
                <a:lnTo>
                  <a:pt x="989" y="212"/>
                </a:lnTo>
                <a:close/>
                <a:moveTo>
                  <a:pt x="710" y="290"/>
                </a:moveTo>
                <a:lnTo>
                  <a:pt x="694" y="300"/>
                </a:lnTo>
                <a:lnTo>
                  <a:pt x="678" y="307"/>
                </a:lnTo>
                <a:lnTo>
                  <a:pt x="654" y="319"/>
                </a:lnTo>
                <a:lnTo>
                  <a:pt x="629" y="331"/>
                </a:lnTo>
                <a:lnTo>
                  <a:pt x="620" y="336"/>
                </a:lnTo>
                <a:lnTo>
                  <a:pt x="611" y="340"/>
                </a:lnTo>
                <a:lnTo>
                  <a:pt x="619" y="328"/>
                </a:lnTo>
                <a:lnTo>
                  <a:pt x="635" y="320"/>
                </a:lnTo>
                <a:lnTo>
                  <a:pt x="653" y="310"/>
                </a:lnTo>
                <a:lnTo>
                  <a:pt x="672" y="300"/>
                </a:lnTo>
                <a:lnTo>
                  <a:pt x="681" y="295"/>
                </a:lnTo>
                <a:lnTo>
                  <a:pt x="691" y="291"/>
                </a:lnTo>
                <a:lnTo>
                  <a:pt x="700" y="290"/>
                </a:lnTo>
                <a:lnTo>
                  <a:pt x="710" y="290"/>
                </a:lnTo>
                <a:lnTo>
                  <a:pt x="705" y="292"/>
                </a:lnTo>
                <a:lnTo>
                  <a:pt x="710" y="290"/>
                </a:lnTo>
                <a:close/>
                <a:moveTo>
                  <a:pt x="1051" y="428"/>
                </a:moveTo>
                <a:lnTo>
                  <a:pt x="1057" y="428"/>
                </a:lnTo>
                <a:lnTo>
                  <a:pt x="1063" y="431"/>
                </a:lnTo>
                <a:lnTo>
                  <a:pt x="1070" y="433"/>
                </a:lnTo>
                <a:lnTo>
                  <a:pt x="1078" y="434"/>
                </a:lnTo>
                <a:lnTo>
                  <a:pt x="1087" y="438"/>
                </a:lnTo>
                <a:lnTo>
                  <a:pt x="1090" y="444"/>
                </a:lnTo>
                <a:lnTo>
                  <a:pt x="1081" y="443"/>
                </a:lnTo>
                <a:lnTo>
                  <a:pt x="1073" y="438"/>
                </a:lnTo>
                <a:lnTo>
                  <a:pt x="1066" y="435"/>
                </a:lnTo>
                <a:lnTo>
                  <a:pt x="1059" y="433"/>
                </a:lnTo>
                <a:lnTo>
                  <a:pt x="1055" y="431"/>
                </a:lnTo>
                <a:lnTo>
                  <a:pt x="1051" y="428"/>
                </a:lnTo>
                <a:lnTo>
                  <a:pt x="1051" y="428"/>
                </a:lnTo>
                <a:lnTo>
                  <a:pt x="1051" y="428"/>
                </a:lnTo>
                <a:close/>
                <a:moveTo>
                  <a:pt x="1099" y="467"/>
                </a:moveTo>
                <a:lnTo>
                  <a:pt x="1105" y="463"/>
                </a:lnTo>
                <a:lnTo>
                  <a:pt x="1111" y="459"/>
                </a:lnTo>
                <a:lnTo>
                  <a:pt x="1109" y="461"/>
                </a:lnTo>
                <a:lnTo>
                  <a:pt x="1107" y="465"/>
                </a:lnTo>
                <a:lnTo>
                  <a:pt x="1104" y="469"/>
                </a:lnTo>
                <a:lnTo>
                  <a:pt x="1100" y="474"/>
                </a:lnTo>
                <a:lnTo>
                  <a:pt x="1092" y="482"/>
                </a:lnTo>
                <a:lnTo>
                  <a:pt x="1084" y="490"/>
                </a:lnTo>
                <a:lnTo>
                  <a:pt x="1068" y="506"/>
                </a:lnTo>
                <a:lnTo>
                  <a:pt x="1053" y="522"/>
                </a:lnTo>
                <a:lnTo>
                  <a:pt x="1035" y="536"/>
                </a:lnTo>
                <a:lnTo>
                  <a:pt x="1017" y="550"/>
                </a:lnTo>
                <a:lnTo>
                  <a:pt x="999" y="564"/>
                </a:lnTo>
                <a:lnTo>
                  <a:pt x="980" y="574"/>
                </a:lnTo>
                <a:lnTo>
                  <a:pt x="1007" y="548"/>
                </a:lnTo>
                <a:lnTo>
                  <a:pt x="1038" y="523"/>
                </a:lnTo>
                <a:lnTo>
                  <a:pt x="1068" y="497"/>
                </a:lnTo>
                <a:lnTo>
                  <a:pt x="1099" y="467"/>
                </a:lnTo>
                <a:lnTo>
                  <a:pt x="1095" y="472"/>
                </a:lnTo>
                <a:lnTo>
                  <a:pt x="1099" y="467"/>
                </a:lnTo>
                <a:close/>
                <a:moveTo>
                  <a:pt x="521" y="467"/>
                </a:moveTo>
                <a:lnTo>
                  <a:pt x="527" y="468"/>
                </a:lnTo>
                <a:lnTo>
                  <a:pt x="531" y="473"/>
                </a:lnTo>
                <a:lnTo>
                  <a:pt x="538" y="481"/>
                </a:lnTo>
                <a:lnTo>
                  <a:pt x="545" y="490"/>
                </a:lnTo>
                <a:lnTo>
                  <a:pt x="555" y="500"/>
                </a:lnTo>
                <a:lnTo>
                  <a:pt x="568" y="509"/>
                </a:lnTo>
                <a:lnTo>
                  <a:pt x="601" y="526"/>
                </a:lnTo>
                <a:lnTo>
                  <a:pt x="636" y="539"/>
                </a:lnTo>
                <a:lnTo>
                  <a:pt x="675" y="550"/>
                </a:lnTo>
                <a:lnTo>
                  <a:pt x="714" y="559"/>
                </a:lnTo>
                <a:lnTo>
                  <a:pt x="755" y="567"/>
                </a:lnTo>
                <a:lnTo>
                  <a:pt x="796" y="574"/>
                </a:lnTo>
                <a:lnTo>
                  <a:pt x="839" y="586"/>
                </a:lnTo>
                <a:lnTo>
                  <a:pt x="881" y="600"/>
                </a:lnTo>
                <a:lnTo>
                  <a:pt x="869" y="604"/>
                </a:lnTo>
                <a:lnTo>
                  <a:pt x="859" y="602"/>
                </a:lnTo>
                <a:lnTo>
                  <a:pt x="841" y="597"/>
                </a:lnTo>
                <a:lnTo>
                  <a:pt x="823" y="591"/>
                </a:lnTo>
                <a:lnTo>
                  <a:pt x="783" y="580"/>
                </a:lnTo>
                <a:lnTo>
                  <a:pt x="743" y="571"/>
                </a:lnTo>
                <a:lnTo>
                  <a:pt x="703" y="561"/>
                </a:lnTo>
                <a:lnTo>
                  <a:pt x="663" y="553"/>
                </a:lnTo>
                <a:lnTo>
                  <a:pt x="645" y="549"/>
                </a:lnTo>
                <a:lnTo>
                  <a:pt x="627" y="543"/>
                </a:lnTo>
                <a:lnTo>
                  <a:pt x="618" y="541"/>
                </a:lnTo>
                <a:lnTo>
                  <a:pt x="608" y="539"/>
                </a:lnTo>
                <a:lnTo>
                  <a:pt x="598" y="535"/>
                </a:lnTo>
                <a:lnTo>
                  <a:pt x="588" y="534"/>
                </a:lnTo>
                <a:lnTo>
                  <a:pt x="609" y="541"/>
                </a:lnTo>
                <a:lnTo>
                  <a:pt x="629" y="548"/>
                </a:lnTo>
                <a:lnTo>
                  <a:pt x="646" y="552"/>
                </a:lnTo>
                <a:lnTo>
                  <a:pt x="661" y="563"/>
                </a:lnTo>
                <a:lnTo>
                  <a:pt x="626" y="553"/>
                </a:lnTo>
                <a:lnTo>
                  <a:pt x="590" y="542"/>
                </a:lnTo>
                <a:lnTo>
                  <a:pt x="576" y="534"/>
                </a:lnTo>
                <a:lnTo>
                  <a:pt x="561" y="526"/>
                </a:lnTo>
                <a:lnTo>
                  <a:pt x="556" y="524"/>
                </a:lnTo>
                <a:lnTo>
                  <a:pt x="552" y="519"/>
                </a:lnTo>
                <a:lnTo>
                  <a:pt x="552" y="518"/>
                </a:lnTo>
                <a:lnTo>
                  <a:pt x="553" y="516"/>
                </a:lnTo>
                <a:lnTo>
                  <a:pt x="551" y="513"/>
                </a:lnTo>
                <a:lnTo>
                  <a:pt x="546" y="509"/>
                </a:lnTo>
                <a:lnTo>
                  <a:pt x="538" y="503"/>
                </a:lnTo>
                <a:lnTo>
                  <a:pt x="530" y="495"/>
                </a:lnTo>
                <a:lnTo>
                  <a:pt x="521" y="481"/>
                </a:lnTo>
                <a:lnTo>
                  <a:pt x="521" y="467"/>
                </a:lnTo>
                <a:lnTo>
                  <a:pt x="521" y="467"/>
                </a:lnTo>
                <a:lnTo>
                  <a:pt x="521" y="467"/>
                </a:lnTo>
                <a:close/>
                <a:moveTo>
                  <a:pt x="606" y="555"/>
                </a:moveTo>
                <a:lnTo>
                  <a:pt x="626" y="560"/>
                </a:lnTo>
                <a:lnTo>
                  <a:pt x="646" y="566"/>
                </a:lnTo>
                <a:lnTo>
                  <a:pt x="655" y="568"/>
                </a:lnTo>
                <a:lnTo>
                  <a:pt x="666" y="571"/>
                </a:lnTo>
                <a:lnTo>
                  <a:pt x="671" y="573"/>
                </a:lnTo>
                <a:lnTo>
                  <a:pt x="675" y="577"/>
                </a:lnTo>
                <a:lnTo>
                  <a:pt x="630" y="565"/>
                </a:lnTo>
                <a:lnTo>
                  <a:pt x="587" y="549"/>
                </a:lnTo>
                <a:lnTo>
                  <a:pt x="596" y="551"/>
                </a:lnTo>
                <a:lnTo>
                  <a:pt x="606" y="555"/>
                </a:lnTo>
                <a:close/>
                <a:moveTo>
                  <a:pt x="586" y="549"/>
                </a:moveTo>
                <a:lnTo>
                  <a:pt x="584" y="548"/>
                </a:lnTo>
                <a:lnTo>
                  <a:pt x="581" y="547"/>
                </a:lnTo>
                <a:lnTo>
                  <a:pt x="584" y="547"/>
                </a:lnTo>
                <a:lnTo>
                  <a:pt x="586" y="549"/>
                </a:lnTo>
                <a:lnTo>
                  <a:pt x="586" y="549"/>
                </a:lnTo>
                <a:lnTo>
                  <a:pt x="586" y="549"/>
                </a:lnTo>
                <a:close/>
                <a:moveTo>
                  <a:pt x="613" y="582"/>
                </a:moveTo>
                <a:lnTo>
                  <a:pt x="629" y="589"/>
                </a:lnTo>
                <a:lnTo>
                  <a:pt x="642" y="602"/>
                </a:lnTo>
                <a:lnTo>
                  <a:pt x="650" y="614"/>
                </a:lnTo>
                <a:lnTo>
                  <a:pt x="653" y="627"/>
                </a:lnTo>
                <a:lnTo>
                  <a:pt x="651" y="644"/>
                </a:lnTo>
                <a:lnTo>
                  <a:pt x="644" y="660"/>
                </a:lnTo>
                <a:lnTo>
                  <a:pt x="636" y="677"/>
                </a:lnTo>
                <a:lnTo>
                  <a:pt x="623" y="689"/>
                </a:lnTo>
                <a:lnTo>
                  <a:pt x="629" y="676"/>
                </a:lnTo>
                <a:lnTo>
                  <a:pt x="631" y="663"/>
                </a:lnTo>
                <a:lnTo>
                  <a:pt x="630" y="647"/>
                </a:lnTo>
                <a:lnTo>
                  <a:pt x="627" y="631"/>
                </a:lnTo>
                <a:lnTo>
                  <a:pt x="622" y="617"/>
                </a:lnTo>
                <a:lnTo>
                  <a:pt x="618" y="602"/>
                </a:lnTo>
                <a:lnTo>
                  <a:pt x="613" y="591"/>
                </a:lnTo>
                <a:lnTo>
                  <a:pt x="613" y="582"/>
                </a:lnTo>
                <a:lnTo>
                  <a:pt x="613" y="582"/>
                </a:lnTo>
                <a:lnTo>
                  <a:pt x="613" y="582"/>
                </a:lnTo>
                <a:close/>
                <a:moveTo>
                  <a:pt x="620" y="699"/>
                </a:moveTo>
                <a:lnTo>
                  <a:pt x="620" y="699"/>
                </a:lnTo>
                <a:lnTo>
                  <a:pt x="620" y="699"/>
                </a:lnTo>
                <a:close/>
                <a:moveTo>
                  <a:pt x="634" y="699"/>
                </a:moveTo>
                <a:lnTo>
                  <a:pt x="639" y="702"/>
                </a:lnTo>
                <a:lnTo>
                  <a:pt x="639" y="708"/>
                </a:lnTo>
                <a:lnTo>
                  <a:pt x="636" y="718"/>
                </a:lnTo>
                <a:lnTo>
                  <a:pt x="631" y="727"/>
                </a:lnTo>
                <a:lnTo>
                  <a:pt x="620" y="747"/>
                </a:lnTo>
                <a:lnTo>
                  <a:pt x="608" y="764"/>
                </a:lnTo>
                <a:lnTo>
                  <a:pt x="593" y="780"/>
                </a:lnTo>
                <a:lnTo>
                  <a:pt x="578" y="795"/>
                </a:lnTo>
                <a:lnTo>
                  <a:pt x="564" y="807"/>
                </a:lnTo>
                <a:lnTo>
                  <a:pt x="547" y="814"/>
                </a:lnTo>
                <a:lnTo>
                  <a:pt x="598" y="763"/>
                </a:lnTo>
                <a:lnTo>
                  <a:pt x="634" y="699"/>
                </a:lnTo>
                <a:lnTo>
                  <a:pt x="631" y="716"/>
                </a:lnTo>
                <a:lnTo>
                  <a:pt x="634" y="699"/>
                </a:lnTo>
                <a:close/>
                <a:moveTo>
                  <a:pt x="655" y="717"/>
                </a:moveTo>
                <a:lnTo>
                  <a:pt x="647" y="756"/>
                </a:lnTo>
                <a:lnTo>
                  <a:pt x="622" y="787"/>
                </a:lnTo>
                <a:lnTo>
                  <a:pt x="589" y="813"/>
                </a:lnTo>
                <a:lnTo>
                  <a:pt x="553" y="832"/>
                </a:lnTo>
                <a:lnTo>
                  <a:pt x="610" y="780"/>
                </a:lnTo>
                <a:lnTo>
                  <a:pt x="655" y="717"/>
                </a:lnTo>
                <a:lnTo>
                  <a:pt x="648" y="742"/>
                </a:lnTo>
                <a:lnTo>
                  <a:pt x="655" y="717"/>
                </a:lnTo>
                <a:close/>
                <a:moveTo>
                  <a:pt x="692" y="617"/>
                </a:moveTo>
                <a:lnTo>
                  <a:pt x="691" y="615"/>
                </a:lnTo>
                <a:lnTo>
                  <a:pt x="692" y="611"/>
                </a:lnTo>
                <a:lnTo>
                  <a:pt x="711" y="630"/>
                </a:lnTo>
                <a:lnTo>
                  <a:pt x="729" y="649"/>
                </a:lnTo>
                <a:lnTo>
                  <a:pt x="737" y="657"/>
                </a:lnTo>
                <a:lnTo>
                  <a:pt x="745" y="666"/>
                </a:lnTo>
                <a:lnTo>
                  <a:pt x="751" y="671"/>
                </a:lnTo>
                <a:lnTo>
                  <a:pt x="751" y="676"/>
                </a:lnTo>
                <a:lnTo>
                  <a:pt x="742" y="679"/>
                </a:lnTo>
                <a:lnTo>
                  <a:pt x="733" y="675"/>
                </a:lnTo>
                <a:lnTo>
                  <a:pt x="725" y="667"/>
                </a:lnTo>
                <a:lnTo>
                  <a:pt x="718" y="658"/>
                </a:lnTo>
                <a:lnTo>
                  <a:pt x="703" y="639"/>
                </a:lnTo>
                <a:lnTo>
                  <a:pt x="692" y="617"/>
                </a:lnTo>
                <a:lnTo>
                  <a:pt x="694" y="624"/>
                </a:lnTo>
                <a:lnTo>
                  <a:pt x="692" y="617"/>
                </a:lnTo>
                <a:close/>
                <a:moveTo>
                  <a:pt x="705" y="675"/>
                </a:moveTo>
                <a:lnTo>
                  <a:pt x="700" y="675"/>
                </a:lnTo>
                <a:lnTo>
                  <a:pt x="696" y="672"/>
                </a:lnTo>
                <a:lnTo>
                  <a:pt x="692" y="665"/>
                </a:lnTo>
                <a:lnTo>
                  <a:pt x="688" y="657"/>
                </a:lnTo>
                <a:lnTo>
                  <a:pt x="694" y="659"/>
                </a:lnTo>
                <a:lnTo>
                  <a:pt x="700" y="665"/>
                </a:lnTo>
                <a:lnTo>
                  <a:pt x="704" y="669"/>
                </a:lnTo>
                <a:lnTo>
                  <a:pt x="708" y="675"/>
                </a:lnTo>
                <a:lnTo>
                  <a:pt x="707" y="675"/>
                </a:lnTo>
                <a:lnTo>
                  <a:pt x="705" y="675"/>
                </a:lnTo>
                <a:lnTo>
                  <a:pt x="705" y="675"/>
                </a:lnTo>
                <a:lnTo>
                  <a:pt x="705" y="675"/>
                </a:lnTo>
                <a:close/>
                <a:moveTo>
                  <a:pt x="732" y="644"/>
                </a:moveTo>
                <a:lnTo>
                  <a:pt x="734" y="642"/>
                </a:lnTo>
                <a:lnTo>
                  <a:pt x="740" y="643"/>
                </a:lnTo>
                <a:lnTo>
                  <a:pt x="745" y="646"/>
                </a:lnTo>
                <a:lnTo>
                  <a:pt x="751" y="649"/>
                </a:lnTo>
                <a:lnTo>
                  <a:pt x="763" y="658"/>
                </a:lnTo>
                <a:lnTo>
                  <a:pt x="776" y="667"/>
                </a:lnTo>
                <a:lnTo>
                  <a:pt x="788" y="677"/>
                </a:lnTo>
                <a:lnTo>
                  <a:pt x="801" y="687"/>
                </a:lnTo>
                <a:lnTo>
                  <a:pt x="810" y="696"/>
                </a:lnTo>
                <a:lnTo>
                  <a:pt x="816" y="706"/>
                </a:lnTo>
                <a:lnTo>
                  <a:pt x="808" y="704"/>
                </a:lnTo>
                <a:lnTo>
                  <a:pt x="800" y="696"/>
                </a:lnTo>
                <a:lnTo>
                  <a:pt x="787" y="689"/>
                </a:lnTo>
                <a:lnTo>
                  <a:pt x="774" y="682"/>
                </a:lnTo>
                <a:lnTo>
                  <a:pt x="752" y="665"/>
                </a:lnTo>
                <a:lnTo>
                  <a:pt x="732" y="644"/>
                </a:lnTo>
                <a:lnTo>
                  <a:pt x="736" y="649"/>
                </a:lnTo>
                <a:lnTo>
                  <a:pt x="732" y="644"/>
                </a:lnTo>
                <a:close/>
                <a:moveTo>
                  <a:pt x="1214" y="825"/>
                </a:moveTo>
                <a:lnTo>
                  <a:pt x="1223" y="825"/>
                </a:lnTo>
                <a:lnTo>
                  <a:pt x="1230" y="827"/>
                </a:lnTo>
                <a:lnTo>
                  <a:pt x="1222" y="829"/>
                </a:lnTo>
                <a:lnTo>
                  <a:pt x="1213" y="827"/>
                </a:lnTo>
                <a:lnTo>
                  <a:pt x="1191" y="825"/>
                </a:lnTo>
                <a:lnTo>
                  <a:pt x="1171" y="821"/>
                </a:lnTo>
                <a:lnTo>
                  <a:pt x="1193" y="823"/>
                </a:lnTo>
                <a:lnTo>
                  <a:pt x="1214" y="825"/>
                </a:lnTo>
                <a:lnTo>
                  <a:pt x="1211" y="824"/>
                </a:lnTo>
                <a:lnTo>
                  <a:pt x="1214" y="825"/>
                </a:lnTo>
                <a:close/>
                <a:moveTo>
                  <a:pt x="1287" y="807"/>
                </a:moveTo>
                <a:lnTo>
                  <a:pt x="1297" y="806"/>
                </a:lnTo>
                <a:lnTo>
                  <a:pt x="1309" y="809"/>
                </a:lnTo>
                <a:lnTo>
                  <a:pt x="1297" y="808"/>
                </a:lnTo>
                <a:lnTo>
                  <a:pt x="1287" y="807"/>
                </a:lnTo>
                <a:close/>
                <a:moveTo>
                  <a:pt x="2171" y="657"/>
                </a:moveTo>
                <a:lnTo>
                  <a:pt x="2026" y="694"/>
                </a:lnTo>
                <a:lnTo>
                  <a:pt x="1884" y="744"/>
                </a:lnTo>
                <a:lnTo>
                  <a:pt x="1806" y="775"/>
                </a:lnTo>
                <a:lnTo>
                  <a:pt x="1726" y="801"/>
                </a:lnTo>
                <a:lnTo>
                  <a:pt x="1718" y="802"/>
                </a:lnTo>
                <a:lnTo>
                  <a:pt x="1710" y="801"/>
                </a:lnTo>
                <a:lnTo>
                  <a:pt x="1713" y="797"/>
                </a:lnTo>
                <a:lnTo>
                  <a:pt x="1721" y="795"/>
                </a:lnTo>
                <a:lnTo>
                  <a:pt x="1742" y="788"/>
                </a:lnTo>
                <a:lnTo>
                  <a:pt x="1763" y="781"/>
                </a:lnTo>
                <a:lnTo>
                  <a:pt x="1803" y="768"/>
                </a:lnTo>
                <a:lnTo>
                  <a:pt x="1842" y="754"/>
                </a:lnTo>
                <a:lnTo>
                  <a:pt x="1929" y="721"/>
                </a:lnTo>
                <a:lnTo>
                  <a:pt x="2017" y="692"/>
                </a:lnTo>
                <a:lnTo>
                  <a:pt x="2015" y="691"/>
                </a:lnTo>
                <a:lnTo>
                  <a:pt x="2015" y="691"/>
                </a:lnTo>
                <a:lnTo>
                  <a:pt x="2028" y="690"/>
                </a:lnTo>
                <a:lnTo>
                  <a:pt x="2042" y="685"/>
                </a:lnTo>
                <a:lnTo>
                  <a:pt x="2055" y="681"/>
                </a:lnTo>
                <a:lnTo>
                  <a:pt x="2069" y="677"/>
                </a:lnTo>
                <a:lnTo>
                  <a:pt x="2097" y="669"/>
                </a:lnTo>
                <a:lnTo>
                  <a:pt x="2125" y="663"/>
                </a:lnTo>
                <a:lnTo>
                  <a:pt x="2153" y="657"/>
                </a:lnTo>
                <a:lnTo>
                  <a:pt x="2182" y="651"/>
                </a:lnTo>
                <a:lnTo>
                  <a:pt x="2197" y="648"/>
                </a:lnTo>
                <a:lnTo>
                  <a:pt x="2213" y="646"/>
                </a:lnTo>
                <a:lnTo>
                  <a:pt x="2227" y="643"/>
                </a:lnTo>
                <a:lnTo>
                  <a:pt x="2240" y="643"/>
                </a:lnTo>
                <a:lnTo>
                  <a:pt x="2225" y="646"/>
                </a:lnTo>
                <a:lnTo>
                  <a:pt x="2208" y="650"/>
                </a:lnTo>
                <a:lnTo>
                  <a:pt x="2190" y="654"/>
                </a:lnTo>
                <a:lnTo>
                  <a:pt x="2171" y="657"/>
                </a:lnTo>
                <a:lnTo>
                  <a:pt x="2170" y="657"/>
                </a:lnTo>
                <a:lnTo>
                  <a:pt x="2171" y="657"/>
                </a:lnTo>
                <a:close/>
                <a:moveTo>
                  <a:pt x="1963" y="692"/>
                </a:moveTo>
                <a:lnTo>
                  <a:pt x="1963" y="692"/>
                </a:lnTo>
                <a:lnTo>
                  <a:pt x="1964" y="692"/>
                </a:lnTo>
                <a:lnTo>
                  <a:pt x="1963" y="692"/>
                </a:lnTo>
                <a:lnTo>
                  <a:pt x="1963" y="692"/>
                </a:lnTo>
                <a:close/>
                <a:moveTo>
                  <a:pt x="2179" y="630"/>
                </a:moveTo>
                <a:lnTo>
                  <a:pt x="2035" y="651"/>
                </a:lnTo>
                <a:lnTo>
                  <a:pt x="1895" y="692"/>
                </a:lnTo>
                <a:lnTo>
                  <a:pt x="1759" y="741"/>
                </a:lnTo>
                <a:lnTo>
                  <a:pt x="1620" y="784"/>
                </a:lnTo>
                <a:lnTo>
                  <a:pt x="1585" y="792"/>
                </a:lnTo>
                <a:lnTo>
                  <a:pt x="1551" y="799"/>
                </a:lnTo>
                <a:lnTo>
                  <a:pt x="1533" y="804"/>
                </a:lnTo>
                <a:lnTo>
                  <a:pt x="1513" y="806"/>
                </a:lnTo>
                <a:lnTo>
                  <a:pt x="1503" y="807"/>
                </a:lnTo>
                <a:lnTo>
                  <a:pt x="1496" y="804"/>
                </a:lnTo>
                <a:lnTo>
                  <a:pt x="1501" y="801"/>
                </a:lnTo>
                <a:lnTo>
                  <a:pt x="1505" y="801"/>
                </a:lnTo>
                <a:lnTo>
                  <a:pt x="1515" y="800"/>
                </a:lnTo>
                <a:lnTo>
                  <a:pt x="1524" y="798"/>
                </a:lnTo>
                <a:lnTo>
                  <a:pt x="1542" y="795"/>
                </a:lnTo>
                <a:lnTo>
                  <a:pt x="1560" y="790"/>
                </a:lnTo>
                <a:lnTo>
                  <a:pt x="1594" y="782"/>
                </a:lnTo>
                <a:lnTo>
                  <a:pt x="1627" y="773"/>
                </a:lnTo>
                <a:lnTo>
                  <a:pt x="1691" y="751"/>
                </a:lnTo>
                <a:lnTo>
                  <a:pt x="1754" y="726"/>
                </a:lnTo>
                <a:lnTo>
                  <a:pt x="1821" y="701"/>
                </a:lnTo>
                <a:lnTo>
                  <a:pt x="1890" y="677"/>
                </a:lnTo>
                <a:lnTo>
                  <a:pt x="1969" y="655"/>
                </a:lnTo>
                <a:lnTo>
                  <a:pt x="2048" y="638"/>
                </a:lnTo>
                <a:lnTo>
                  <a:pt x="2090" y="632"/>
                </a:lnTo>
                <a:lnTo>
                  <a:pt x="2131" y="627"/>
                </a:lnTo>
                <a:lnTo>
                  <a:pt x="2172" y="623"/>
                </a:lnTo>
                <a:lnTo>
                  <a:pt x="2212" y="625"/>
                </a:lnTo>
                <a:lnTo>
                  <a:pt x="2196" y="629"/>
                </a:lnTo>
                <a:lnTo>
                  <a:pt x="2179" y="630"/>
                </a:lnTo>
                <a:lnTo>
                  <a:pt x="2161" y="631"/>
                </a:lnTo>
                <a:lnTo>
                  <a:pt x="2179" y="630"/>
                </a:lnTo>
                <a:close/>
                <a:moveTo>
                  <a:pt x="2019" y="617"/>
                </a:moveTo>
                <a:lnTo>
                  <a:pt x="2006" y="619"/>
                </a:lnTo>
                <a:lnTo>
                  <a:pt x="1993" y="621"/>
                </a:lnTo>
                <a:lnTo>
                  <a:pt x="1984" y="621"/>
                </a:lnTo>
                <a:lnTo>
                  <a:pt x="1982" y="617"/>
                </a:lnTo>
                <a:lnTo>
                  <a:pt x="1991" y="614"/>
                </a:lnTo>
                <a:lnTo>
                  <a:pt x="2003" y="611"/>
                </a:lnTo>
                <a:lnTo>
                  <a:pt x="2015" y="609"/>
                </a:lnTo>
                <a:lnTo>
                  <a:pt x="2028" y="607"/>
                </a:lnTo>
                <a:lnTo>
                  <a:pt x="2080" y="600"/>
                </a:lnTo>
                <a:lnTo>
                  <a:pt x="2133" y="597"/>
                </a:lnTo>
                <a:lnTo>
                  <a:pt x="2241" y="594"/>
                </a:lnTo>
                <a:lnTo>
                  <a:pt x="2349" y="596"/>
                </a:lnTo>
                <a:lnTo>
                  <a:pt x="2378" y="594"/>
                </a:lnTo>
                <a:lnTo>
                  <a:pt x="2408" y="593"/>
                </a:lnTo>
                <a:lnTo>
                  <a:pt x="2423" y="592"/>
                </a:lnTo>
                <a:lnTo>
                  <a:pt x="2438" y="591"/>
                </a:lnTo>
                <a:lnTo>
                  <a:pt x="2451" y="590"/>
                </a:lnTo>
                <a:lnTo>
                  <a:pt x="2465" y="589"/>
                </a:lnTo>
                <a:lnTo>
                  <a:pt x="2447" y="596"/>
                </a:lnTo>
                <a:lnTo>
                  <a:pt x="2427" y="598"/>
                </a:lnTo>
                <a:lnTo>
                  <a:pt x="2406" y="600"/>
                </a:lnTo>
                <a:lnTo>
                  <a:pt x="2384" y="601"/>
                </a:lnTo>
                <a:lnTo>
                  <a:pt x="2340" y="602"/>
                </a:lnTo>
                <a:lnTo>
                  <a:pt x="2295" y="602"/>
                </a:lnTo>
                <a:lnTo>
                  <a:pt x="2207" y="602"/>
                </a:lnTo>
                <a:lnTo>
                  <a:pt x="2117" y="607"/>
                </a:lnTo>
                <a:lnTo>
                  <a:pt x="2068" y="610"/>
                </a:lnTo>
                <a:lnTo>
                  <a:pt x="2019" y="617"/>
                </a:lnTo>
                <a:lnTo>
                  <a:pt x="2039" y="614"/>
                </a:lnTo>
                <a:lnTo>
                  <a:pt x="2019" y="617"/>
                </a:lnTo>
                <a:close/>
                <a:moveTo>
                  <a:pt x="2102" y="523"/>
                </a:moveTo>
                <a:lnTo>
                  <a:pt x="2095" y="522"/>
                </a:lnTo>
                <a:lnTo>
                  <a:pt x="2087" y="518"/>
                </a:lnTo>
                <a:lnTo>
                  <a:pt x="2080" y="516"/>
                </a:lnTo>
                <a:lnTo>
                  <a:pt x="2072" y="513"/>
                </a:lnTo>
                <a:lnTo>
                  <a:pt x="2057" y="508"/>
                </a:lnTo>
                <a:lnTo>
                  <a:pt x="2042" y="505"/>
                </a:lnTo>
                <a:lnTo>
                  <a:pt x="2024" y="501"/>
                </a:lnTo>
                <a:lnTo>
                  <a:pt x="2009" y="499"/>
                </a:lnTo>
                <a:lnTo>
                  <a:pt x="2001" y="498"/>
                </a:lnTo>
                <a:lnTo>
                  <a:pt x="1991" y="497"/>
                </a:lnTo>
                <a:lnTo>
                  <a:pt x="1987" y="495"/>
                </a:lnTo>
                <a:lnTo>
                  <a:pt x="1985" y="493"/>
                </a:lnTo>
                <a:lnTo>
                  <a:pt x="1991" y="491"/>
                </a:lnTo>
                <a:lnTo>
                  <a:pt x="1998" y="492"/>
                </a:lnTo>
                <a:lnTo>
                  <a:pt x="2006" y="492"/>
                </a:lnTo>
                <a:lnTo>
                  <a:pt x="2014" y="492"/>
                </a:lnTo>
                <a:lnTo>
                  <a:pt x="2031" y="495"/>
                </a:lnTo>
                <a:lnTo>
                  <a:pt x="2048" y="499"/>
                </a:lnTo>
                <a:lnTo>
                  <a:pt x="2077" y="509"/>
                </a:lnTo>
                <a:lnTo>
                  <a:pt x="2104" y="522"/>
                </a:lnTo>
                <a:lnTo>
                  <a:pt x="2103" y="523"/>
                </a:lnTo>
                <a:lnTo>
                  <a:pt x="2102" y="523"/>
                </a:lnTo>
                <a:lnTo>
                  <a:pt x="2102" y="523"/>
                </a:lnTo>
                <a:lnTo>
                  <a:pt x="2102" y="523"/>
                </a:lnTo>
                <a:close/>
                <a:moveTo>
                  <a:pt x="2010" y="521"/>
                </a:moveTo>
                <a:lnTo>
                  <a:pt x="1998" y="522"/>
                </a:lnTo>
                <a:lnTo>
                  <a:pt x="1986" y="521"/>
                </a:lnTo>
                <a:lnTo>
                  <a:pt x="1972" y="519"/>
                </a:lnTo>
                <a:lnTo>
                  <a:pt x="1958" y="519"/>
                </a:lnTo>
                <a:lnTo>
                  <a:pt x="1933" y="521"/>
                </a:lnTo>
                <a:lnTo>
                  <a:pt x="1910" y="523"/>
                </a:lnTo>
                <a:lnTo>
                  <a:pt x="1861" y="533"/>
                </a:lnTo>
                <a:lnTo>
                  <a:pt x="1813" y="547"/>
                </a:lnTo>
                <a:lnTo>
                  <a:pt x="1721" y="584"/>
                </a:lnTo>
                <a:lnTo>
                  <a:pt x="1631" y="627"/>
                </a:lnTo>
                <a:lnTo>
                  <a:pt x="1607" y="640"/>
                </a:lnTo>
                <a:lnTo>
                  <a:pt x="1583" y="651"/>
                </a:lnTo>
                <a:lnTo>
                  <a:pt x="1572" y="657"/>
                </a:lnTo>
                <a:lnTo>
                  <a:pt x="1560" y="663"/>
                </a:lnTo>
                <a:lnTo>
                  <a:pt x="1550" y="668"/>
                </a:lnTo>
                <a:lnTo>
                  <a:pt x="1538" y="673"/>
                </a:lnTo>
                <a:lnTo>
                  <a:pt x="1533" y="672"/>
                </a:lnTo>
                <a:lnTo>
                  <a:pt x="1536" y="667"/>
                </a:lnTo>
                <a:lnTo>
                  <a:pt x="1549" y="660"/>
                </a:lnTo>
                <a:lnTo>
                  <a:pt x="1561" y="656"/>
                </a:lnTo>
                <a:lnTo>
                  <a:pt x="1584" y="644"/>
                </a:lnTo>
                <a:lnTo>
                  <a:pt x="1608" y="633"/>
                </a:lnTo>
                <a:lnTo>
                  <a:pt x="1697" y="588"/>
                </a:lnTo>
                <a:lnTo>
                  <a:pt x="1788" y="546"/>
                </a:lnTo>
                <a:lnTo>
                  <a:pt x="1840" y="527"/>
                </a:lnTo>
                <a:lnTo>
                  <a:pt x="1894" y="516"/>
                </a:lnTo>
                <a:lnTo>
                  <a:pt x="1952" y="513"/>
                </a:lnTo>
                <a:lnTo>
                  <a:pt x="2010" y="521"/>
                </a:lnTo>
                <a:lnTo>
                  <a:pt x="1998" y="519"/>
                </a:lnTo>
                <a:lnTo>
                  <a:pt x="2010" y="521"/>
                </a:lnTo>
                <a:close/>
                <a:moveTo>
                  <a:pt x="1946" y="506"/>
                </a:moveTo>
                <a:lnTo>
                  <a:pt x="1857" y="515"/>
                </a:lnTo>
                <a:lnTo>
                  <a:pt x="1773" y="540"/>
                </a:lnTo>
                <a:lnTo>
                  <a:pt x="1690" y="577"/>
                </a:lnTo>
                <a:lnTo>
                  <a:pt x="1609" y="619"/>
                </a:lnTo>
                <a:lnTo>
                  <a:pt x="1587" y="630"/>
                </a:lnTo>
                <a:lnTo>
                  <a:pt x="1567" y="641"/>
                </a:lnTo>
                <a:lnTo>
                  <a:pt x="1557" y="646"/>
                </a:lnTo>
                <a:lnTo>
                  <a:pt x="1545" y="650"/>
                </a:lnTo>
                <a:lnTo>
                  <a:pt x="1541" y="652"/>
                </a:lnTo>
                <a:lnTo>
                  <a:pt x="1536" y="655"/>
                </a:lnTo>
                <a:lnTo>
                  <a:pt x="1533" y="654"/>
                </a:lnTo>
                <a:lnTo>
                  <a:pt x="1529" y="651"/>
                </a:lnTo>
                <a:lnTo>
                  <a:pt x="1532" y="650"/>
                </a:lnTo>
                <a:lnTo>
                  <a:pt x="1533" y="647"/>
                </a:lnTo>
                <a:lnTo>
                  <a:pt x="1537" y="643"/>
                </a:lnTo>
                <a:lnTo>
                  <a:pt x="1542" y="640"/>
                </a:lnTo>
                <a:lnTo>
                  <a:pt x="1552" y="634"/>
                </a:lnTo>
                <a:lnTo>
                  <a:pt x="1565" y="629"/>
                </a:lnTo>
                <a:lnTo>
                  <a:pt x="1586" y="617"/>
                </a:lnTo>
                <a:lnTo>
                  <a:pt x="1610" y="606"/>
                </a:lnTo>
                <a:lnTo>
                  <a:pt x="1651" y="584"/>
                </a:lnTo>
                <a:lnTo>
                  <a:pt x="1693" y="564"/>
                </a:lnTo>
                <a:lnTo>
                  <a:pt x="1779" y="528"/>
                </a:lnTo>
                <a:lnTo>
                  <a:pt x="1869" y="507"/>
                </a:lnTo>
                <a:lnTo>
                  <a:pt x="1921" y="501"/>
                </a:lnTo>
                <a:lnTo>
                  <a:pt x="1973" y="506"/>
                </a:lnTo>
                <a:lnTo>
                  <a:pt x="1960" y="506"/>
                </a:lnTo>
                <a:lnTo>
                  <a:pt x="1946" y="506"/>
                </a:lnTo>
                <a:lnTo>
                  <a:pt x="1930" y="506"/>
                </a:lnTo>
                <a:lnTo>
                  <a:pt x="1946" y="506"/>
                </a:lnTo>
                <a:close/>
                <a:moveTo>
                  <a:pt x="1533" y="642"/>
                </a:moveTo>
                <a:lnTo>
                  <a:pt x="1535" y="642"/>
                </a:lnTo>
                <a:lnTo>
                  <a:pt x="1536" y="642"/>
                </a:lnTo>
                <a:lnTo>
                  <a:pt x="1535" y="642"/>
                </a:lnTo>
                <a:lnTo>
                  <a:pt x="1533" y="642"/>
                </a:lnTo>
                <a:close/>
                <a:moveTo>
                  <a:pt x="1963" y="494"/>
                </a:moveTo>
                <a:lnTo>
                  <a:pt x="1964" y="494"/>
                </a:lnTo>
                <a:lnTo>
                  <a:pt x="1963" y="494"/>
                </a:lnTo>
                <a:lnTo>
                  <a:pt x="1963" y="494"/>
                </a:lnTo>
                <a:lnTo>
                  <a:pt x="1963" y="494"/>
                </a:lnTo>
                <a:close/>
                <a:moveTo>
                  <a:pt x="1946" y="494"/>
                </a:moveTo>
                <a:lnTo>
                  <a:pt x="1855" y="500"/>
                </a:lnTo>
                <a:lnTo>
                  <a:pt x="1767" y="521"/>
                </a:lnTo>
                <a:lnTo>
                  <a:pt x="1688" y="553"/>
                </a:lnTo>
                <a:lnTo>
                  <a:pt x="1610" y="592"/>
                </a:lnTo>
                <a:lnTo>
                  <a:pt x="1589" y="602"/>
                </a:lnTo>
                <a:lnTo>
                  <a:pt x="1567" y="614"/>
                </a:lnTo>
                <a:lnTo>
                  <a:pt x="1557" y="619"/>
                </a:lnTo>
                <a:lnTo>
                  <a:pt x="1546" y="624"/>
                </a:lnTo>
                <a:lnTo>
                  <a:pt x="1537" y="630"/>
                </a:lnTo>
                <a:lnTo>
                  <a:pt x="1529" y="624"/>
                </a:lnTo>
                <a:lnTo>
                  <a:pt x="1532" y="617"/>
                </a:lnTo>
                <a:lnTo>
                  <a:pt x="1538" y="614"/>
                </a:lnTo>
                <a:lnTo>
                  <a:pt x="1549" y="607"/>
                </a:lnTo>
                <a:lnTo>
                  <a:pt x="1559" y="601"/>
                </a:lnTo>
                <a:lnTo>
                  <a:pt x="1579" y="591"/>
                </a:lnTo>
                <a:lnTo>
                  <a:pt x="1599" y="581"/>
                </a:lnTo>
                <a:lnTo>
                  <a:pt x="1676" y="542"/>
                </a:lnTo>
                <a:lnTo>
                  <a:pt x="1757" y="511"/>
                </a:lnTo>
                <a:lnTo>
                  <a:pt x="1806" y="499"/>
                </a:lnTo>
                <a:lnTo>
                  <a:pt x="1857" y="491"/>
                </a:lnTo>
                <a:lnTo>
                  <a:pt x="1883" y="489"/>
                </a:lnTo>
                <a:lnTo>
                  <a:pt x="1911" y="489"/>
                </a:lnTo>
                <a:lnTo>
                  <a:pt x="1937" y="491"/>
                </a:lnTo>
                <a:lnTo>
                  <a:pt x="1964" y="494"/>
                </a:lnTo>
                <a:lnTo>
                  <a:pt x="1955" y="495"/>
                </a:lnTo>
                <a:lnTo>
                  <a:pt x="1946" y="494"/>
                </a:lnTo>
                <a:lnTo>
                  <a:pt x="1936" y="494"/>
                </a:lnTo>
                <a:lnTo>
                  <a:pt x="1946" y="494"/>
                </a:lnTo>
                <a:close/>
                <a:moveTo>
                  <a:pt x="1865" y="484"/>
                </a:moveTo>
                <a:lnTo>
                  <a:pt x="1713" y="518"/>
                </a:lnTo>
                <a:lnTo>
                  <a:pt x="1572" y="584"/>
                </a:lnTo>
                <a:lnTo>
                  <a:pt x="1552" y="594"/>
                </a:lnTo>
                <a:lnTo>
                  <a:pt x="1533" y="605"/>
                </a:lnTo>
                <a:lnTo>
                  <a:pt x="1527" y="608"/>
                </a:lnTo>
                <a:lnTo>
                  <a:pt x="1523" y="606"/>
                </a:lnTo>
                <a:lnTo>
                  <a:pt x="1521" y="600"/>
                </a:lnTo>
                <a:lnTo>
                  <a:pt x="1528" y="597"/>
                </a:lnTo>
                <a:lnTo>
                  <a:pt x="1564" y="578"/>
                </a:lnTo>
                <a:lnTo>
                  <a:pt x="1599" y="559"/>
                </a:lnTo>
                <a:lnTo>
                  <a:pt x="1668" y="526"/>
                </a:lnTo>
                <a:lnTo>
                  <a:pt x="1741" y="500"/>
                </a:lnTo>
                <a:lnTo>
                  <a:pt x="1830" y="483"/>
                </a:lnTo>
                <a:lnTo>
                  <a:pt x="1921" y="481"/>
                </a:lnTo>
                <a:lnTo>
                  <a:pt x="1894" y="483"/>
                </a:lnTo>
                <a:lnTo>
                  <a:pt x="1865" y="484"/>
                </a:lnTo>
                <a:lnTo>
                  <a:pt x="1854" y="485"/>
                </a:lnTo>
                <a:lnTo>
                  <a:pt x="1865" y="484"/>
                </a:lnTo>
                <a:close/>
                <a:moveTo>
                  <a:pt x="1881" y="463"/>
                </a:moveTo>
                <a:lnTo>
                  <a:pt x="1859" y="464"/>
                </a:lnTo>
                <a:lnTo>
                  <a:pt x="1841" y="461"/>
                </a:lnTo>
                <a:lnTo>
                  <a:pt x="1850" y="458"/>
                </a:lnTo>
                <a:lnTo>
                  <a:pt x="1862" y="457"/>
                </a:lnTo>
                <a:lnTo>
                  <a:pt x="1874" y="456"/>
                </a:lnTo>
                <a:lnTo>
                  <a:pt x="1887" y="456"/>
                </a:lnTo>
                <a:lnTo>
                  <a:pt x="1908" y="455"/>
                </a:lnTo>
                <a:lnTo>
                  <a:pt x="1929" y="456"/>
                </a:lnTo>
                <a:lnTo>
                  <a:pt x="1947" y="457"/>
                </a:lnTo>
                <a:lnTo>
                  <a:pt x="1963" y="460"/>
                </a:lnTo>
                <a:lnTo>
                  <a:pt x="1945" y="461"/>
                </a:lnTo>
                <a:lnTo>
                  <a:pt x="1924" y="460"/>
                </a:lnTo>
                <a:lnTo>
                  <a:pt x="1903" y="461"/>
                </a:lnTo>
                <a:lnTo>
                  <a:pt x="1881" y="463"/>
                </a:lnTo>
                <a:lnTo>
                  <a:pt x="1884" y="463"/>
                </a:lnTo>
                <a:lnTo>
                  <a:pt x="1881" y="463"/>
                </a:lnTo>
                <a:close/>
                <a:moveTo>
                  <a:pt x="2094" y="442"/>
                </a:moveTo>
                <a:lnTo>
                  <a:pt x="2103" y="441"/>
                </a:lnTo>
                <a:lnTo>
                  <a:pt x="2113" y="444"/>
                </a:lnTo>
                <a:lnTo>
                  <a:pt x="2126" y="445"/>
                </a:lnTo>
                <a:lnTo>
                  <a:pt x="2136" y="449"/>
                </a:lnTo>
                <a:lnTo>
                  <a:pt x="2128" y="450"/>
                </a:lnTo>
                <a:lnTo>
                  <a:pt x="2119" y="448"/>
                </a:lnTo>
                <a:lnTo>
                  <a:pt x="2105" y="445"/>
                </a:lnTo>
                <a:lnTo>
                  <a:pt x="2094" y="442"/>
                </a:lnTo>
                <a:lnTo>
                  <a:pt x="2094" y="442"/>
                </a:lnTo>
                <a:lnTo>
                  <a:pt x="2094" y="442"/>
                </a:lnTo>
                <a:close/>
                <a:moveTo>
                  <a:pt x="2514" y="392"/>
                </a:moveTo>
                <a:lnTo>
                  <a:pt x="2443" y="418"/>
                </a:lnTo>
                <a:lnTo>
                  <a:pt x="2370" y="432"/>
                </a:lnTo>
                <a:lnTo>
                  <a:pt x="2326" y="436"/>
                </a:lnTo>
                <a:lnTo>
                  <a:pt x="2283" y="438"/>
                </a:lnTo>
                <a:lnTo>
                  <a:pt x="2240" y="438"/>
                </a:lnTo>
                <a:lnTo>
                  <a:pt x="2195" y="433"/>
                </a:lnTo>
                <a:lnTo>
                  <a:pt x="2216" y="431"/>
                </a:lnTo>
                <a:lnTo>
                  <a:pt x="2240" y="431"/>
                </a:lnTo>
                <a:lnTo>
                  <a:pt x="2261" y="431"/>
                </a:lnTo>
                <a:lnTo>
                  <a:pt x="2284" y="430"/>
                </a:lnTo>
                <a:lnTo>
                  <a:pt x="2329" y="428"/>
                </a:lnTo>
                <a:lnTo>
                  <a:pt x="2374" y="424"/>
                </a:lnTo>
                <a:lnTo>
                  <a:pt x="2448" y="409"/>
                </a:lnTo>
                <a:lnTo>
                  <a:pt x="2518" y="383"/>
                </a:lnTo>
                <a:lnTo>
                  <a:pt x="2518" y="389"/>
                </a:lnTo>
                <a:lnTo>
                  <a:pt x="2514" y="392"/>
                </a:lnTo>
                <a:lnTo>
                  <a:pt x="2499" y="400"/>
                </a:lnTo>
                <a:lnTo>
                  <a:pt x="2514" y="392"/>
                </a:lnTo>
                <a:close/>
                <a:moveTo>
                  <a:pt x="2209" y="455"/>
                </a:moveTo>
                <a:lnTo>
                  <a:pt x="2208" y="455"/>
                </a:lnTo>
                <a:lnTo>
                  <a:pt x="2208" y="453"/>
                </a:lnTo>
                <a:lnTo>
                  <a:pt x="2208" y="455"/>
                </a:lnTo>
                <a:lnTo>
                  <a:pt x="2209" y="455"/>
                </a:lnTo>
                <a:lnTo>
                  <a:pt x="2209" y="455"/>
                </a:lnTo>
                <a:lnTo>
                  <a:pt x="2209" y="455"/>
                </a:lnTo>
                <a:close/>
                <a:moveTo>
                  <a:pt x="2199" y="443"/>
                </a:moveTo>
                <a:lnTo>
                  <a:pt x="2285" y="445"/>
                </a:lnTo>
                <a:lnTo>
                  <a:pt x="2372" y="441"/>
                </a:lnTo>
                <a:lnTo>
                  <a:pt x="2291" y="450"/>
                </a:lnTo>
                <a:lnTo>
                  <a:pt x="2199" y="443"/>
                </a:lnTo>
                <a:close/>
                <a:moveTo>
                  <a:pt x="2244" y="456"/>
                </a:moveTo>
                <a:lnTo>
                  <a:pt x="2283" y="457"/>
                </a:lnTo>
                <a:lnTo>
                  <a:pt x="2322" y="456"/>
                </a:lnTo>
                <a:lnTo>
                  <a:pt x="2340" y="455"/>
                </a:lnTo>
                <a:lnTo>
                  <a:pt x="2358" y="452"/>
                </a:lnTo>
                <a:lnTo>
                  <a:pt x="2367" y="451"/>
                </a:lnTo>
                <a:lnTo>
                  <a:pt x="2376" y="450"/>
                </a:lnTo>
                <a:lnTo>
                  <a:pt x="2385" y="448"/>
                </a:lnTo>
                <a:lnTo>
                  <a:pt x="2394" y="448"/>
                </a:lnTo>
                <a:lnTo>
                  <a:pt x="2356" y="459"/>
                </a:lnTo>
                <a:lnTo>
                  <a:pt x="2316" y="464"/>
                </a:lnTo>
                <a:lnTo>
                  <a:pt x="2261" y="464"/>
                </a:lnTo>
                <a:lnTo>
                  <a:pt x="2208" y="455"/>
                </a:lnTo>
                <a:lnTo>
                  <a:pt x="2226" y="455"/>
                </a:lnTo>
                <a:lnTo>
                  <a:pt x="2244" y="456"/>
                </a:lnTo>
                <a:lnTo>
                  <a:pt x="2258" y="457"/>
                </a:lnTo>
                <a:lnTo>
                  <a:pt x="2244" y="456"/>
                </a:lnTo>
                <a:close/>
                <a:moveTo>
                  <a:pt x="2267" y="470"/>
                </a:moveTo>
                <a:lnTo>
                  <a:pt x="2331" y="468"/>
                </a:lnTo>
                <a:lnTo>
                  <a:pt x="2394" y="457"/>
                </a:lnTo>
                <a:lnTo>
                  <a:pt x="2425" y="448"/>
                </a:lnTo>
                <a:lnTo>
                  <a:pt x="2456" y="436"/>
                </a:lnTo>
                <a:lnTo>
                  <a:pt x="2488" y="425"/>
                </a:lnTo>
                <a:lnTo>
                  <a:pt x="2518" y="412"/>
                </a:lnTo>
                <a:lnTo>
                  <a:pt x="2515" y="425"/>
                </a:lnTo>
                <a:lnTo>
                  <a:pt x="2504" y="432"/>
                </a:lnTo>
                <a:lnTo>
                  <a:pt x="2488" y="439"/>
                </a:lnTo>
                <a:lnTo>
                  <a:pt x="2473" y="444"/>
                </a:lnTo>
                <a:lnTo>
                  <a:pt x="2440" y="456"/>
                </a:lnTo>
                <a:lnTo>
                  <a:pt x="2407" y="464"/>
                </a:lnTo>
                <a:lnTo>
                  <a:pt x="2370" y="472"/>
                </a:lnTo>
                <a:lnTo>
                  <a:pt x="2333" y="476"/>
                </a:lnTo>
                <a:lnTo>
                  <a:pt x="2294" y="475"/>
                </a:lnTo>
                <a:lnTo>
                  <a:pt x="2256" y="470"/>
                </a:lnTo>
                <a:lnTo>
                  <a:pt x="2261" y="470"/>
                </a:lnTo>
                <a:lnTo>
                  <a:pt x="2267" y="470"/>
                </a:lnTo>
                <a:lnTo>
                  <a:pt x="2282" y="472"/>
                </a:lnTo>
                <a:lnTo>
                  <a:pt x="2267" y="470"/>
                </a:lnTo>
                <a:close/>
                <a:moveTo>
                  <a:pt x="2401" y="445"/>
                </a:moveTo>
                <a:lnTo>
                  <a:pt x="2462" y="425"/>
                </a:lnTo>
                <a:lnTo>
                  <a:pt x="2518" y="402"/>
                </a:lnTo>
                <a:lnTo>
                  <a:pt x="2466" y="427"/>
                </a:lnTo>
                <a:lnTo>
                  <a:pt x="2401" y="445"/>
                </a:lnTo>
                <a:close/>
                <a:moveTo>
                  <a:pt x="2516" y="373"/>
                </a:moveTo>
                <a:lnTo>
                  <a:pt x="2418" y="408"/>
                </a:lnTo>
                <a:lnTo>
                  <a:pt x="2315" y="422"/>
                </a:lnTo>
                <a:lnTo>
                  <a:pt x="2195" y="423"/>
                </a:lnTo>
                <a:lnTo>
                  <a:pt x="2076" y="416"/>
                </a:lnTo>
                <a:lnTo>
                  <a:pt x="2045" y="414"/>
                </a:lnTo>
                <a:lnTo>
                  <a:pt x="2014" y="411"/>
                </a:lnTo>
                <a:lnTo>
                  <a:pt x="2007" y="410"/>
                </a:lnTo>
                <a:lnTo>
                  <a:pt x="2003" y="408"/>
                </a:lnTo>
                <a:lnTo>
                  <a:pt x="2009" y="408"/>
                </a:lnTo>
                <a:lnTo>
                  <a:pt x="2018" y="408"/>
                </a:lnTo>
                <a:lnTo>
                  <a:pt x="2031" y="409"/>
                </a:lnTo>
                <a:lnTo>
                  <a:pt x="2042" y="407"/>
                </a:lnTo>
                <a:lnTo>
                  <a:pt x="2045" y="408"/>
                </a:lnTo>
                <a:lnTo>
                  <a:pt x="2050" y="408"/>
                </a:lnTo>
                <a:lnTo>
                  <a:pt x="2056" y="408"/>
                </a:lnTo>
                <a:lnTo>
                  <a:pt x="2062" y="408"/>
                </a:lnTo>
                <a:lnTo>
                  <a:pt x="2076" y="409"/>
                </a:lnTo>
                <a:lnTo>
                  <a:pt x="2089" y="409"/>
                </a:lnTo>
                <a:lnTo>
                  <a:pt x="2114" y="410"/>
                </a:lnTo>
                <a:lnTo>
                  <a:pt x="2139" y="411"/>
                </a:lnTo>
                <a:lnTo>
                  <a:pt x="2192" y="415"/>
                </a:lnTo>
                <a:lnTo>
                  <a:pt x="2244" y="417"/>
                </a:lnTo>
                <a:lnTo>
                  <a:pt x="2296" y="417"/>
                </a:lnTo>
                <a:lnTo>
                  <a:pt x="2348" y="415"/>
                </a:lnTo>
                <a:lnTo>
                  <a:pt x="2394" y="409"/>
                </a:lnTo>
                <a:lnTo>
                  <a:pt x="2440" y="398"/>
                </a:lnTo>
                <a:lnTo>
                  <a:pt x="2460" y="390"/>
                </a:lnTo>
                <a:lnTo>
                  <a:pt x="2481" y="380"/>
                </a:lnTo>
                <a:lnTo>
                  <a:pt x="2495" y="374"/>
                </a:lnTo>
                <a:lnTo>
                  <a:pt x="2507" y="369"/>
                </a:lnTo>
                <a:lnTo>
                  <a:pt x="2512" y="368"/>
                </a:lnTo>
                <a:lnTo>
                  <a:pt x="2516" y="367"/>
                </a:lnTo>
                <a:lnTo>
                  <a:pt x="2517" y="367"/>
                </a:lnTo>
                <a:lnTo>
                  <a:pt x="2518" y="368"/>
                </a:lnTo>
                <a:lnTo>
                  <a:pt x="2518" y="370"/>
                </a:lnTo>
                <a:lnTo>
                  <a:pt x="2516" y="373"/>
                </a:lnTo>
                <a:lnTo>
                  <a:pt x="2505" y="380"/>
                </a:lnTo>
                <a:lnTo>
                  <a:pt x="2516" y="373"/>
                </a:lnTo>
                <a:close/>
                <a:moveTo>
                  <a:pt x="2518" y="341"/>
                </a:moveTo>
                <a:lnTo>
                  <a:pt x="2490" y="343"/>
                </a:lnTo>
                <a:lnTo>
                  <a:pt x="2458" y="342"/>
                </a:lnTo>
                <a:lnTo>
                  <a:pt x="2425" y="342"/>
                </a:lnTo>
                <a:lnTo>
                  <a:pt x="2392" y="339"/>
                </a:lnTo>
                <a:lnTo>
                  <a:pt x="2426" y="339"/>
                </a:lnTo>
                <a:lnTo>
                  <a:pt x="2460" y="339"/>
                </a:lnTo>
                <a:lnTo>
                  <a:pt x="2475" y="339"/>
                </a:lnTo>
                <a:lnTo>
                  <a:pt x="2491" y="339"/>
                </a:lnTo>
                <a:lnTo>
                  <a:pt x="2506" y="339"/>
                </a:lnTo>
                <a:lnTo>
                  <a:pt x="2518" y="341"/>
                </a:lnTo>
                <a:lnTo>
                  <a:pt x="2518" y="341"/>
                </a:lnTo>
                <a:lnTo>
                  <a:pt x="2518" y="341"/>
                </a:lnTo>
                <a:close/>
                <a:moveTo>
                  <a:pt x="2268" y="320"/>
                </a:moveTo>
                <a:lnTo>
                  <a:pt x="2146" y="311"/>
                </a:lnTo>
                <a:lnTo>
                  <a:pt x="2023" y="310"/>
                </a:lnTo>
                <a:lnTo>
                  <a:pt x="1915" y="323"/>
                </a:lnTo>
                <a:lnTo>
                  <a:pt x="1809" y="350"/>
                </a:lnTo>
                <a:lnTo>
                  <a:pt x="1752" y="375"/>
                </a:lnTo>
                <a:lnTo>
                  <a:pt x="1697" y="405"/>
                </a:lnTo>
                <a:lnTo>
                  <a:pt x="1705" y="397"/>
                </a:lnTo>
                <a:lnTo>
                  <a:pt x="1715" y="391"/>
                </a:lnTo>
                <a:lnTo>
                  <a:pt x="1726" y="383"/>
                </a:lnTo>
                <a:lnTo>
                  <a:pt x="1738" y="376"/>
                </a:lnTo>
                <a:lnTo>
                  <a:pt x="1764" y="362"/>
                </a:lnTo>
                <a:lnTo>
                  <a:pt x="1791" y="351"/>
                </a:lnTo>
                <a:lnTo>
                  <a:pt x="1841" y="333"/>
                </a:lnTo>
                <a:lnTo>
                  <a:pt x="1892" y="319"/>
                </a:lnTo>
                <a:lnTo>
                  <a:pt x="2012" y="302"/>
                </a:lnTo>
                <a:lnTo>
                  <a:pt x="2133" y="300"/>
                </a:lnTo>
                <a:lnTo>
                  <a:pt x="2201" y="308"/>
                </a:lnTo>
                <a:lnTo>
                  <a:pt x="2269" y="319"/>
                </a:lnTo>
                <a:lnTo>
                  <a:pt x="2268" y="320"/>
                </a:lnTo>
                <a:lnTo>
                  <a:pt x="2268" y="320"/>
                </a:lnTo>
                <a:lnTo>
                  <a:pt x="2261" y="319"/>
                </a:lnTo>
                <a:lnTo>
                  <a:pt x="2268" y="320"/>
                </a:lnTo>
                <a:close/>
                <a:moveTo>
                  <a:pt x="1917" y="196"/>
                </a:moveTo>
                <a:lnTo>
                  <a:pt x="1919" y="196"/>
                </a:lnTo>
                <a:lnTo>
                  <a:pt x="1920" y="196"/>
                </a:lnTo>
                <a:lnTo>
                  <a:pt x="1919" y="196"/>
                </a:lnTo>
                <a:lnTo>
                  <a:pt x="1917" y="196"/>
                </a:lnTo>
                <a:lnTo>
                  <a:pt x="1917" y="196"/>
                </a:lnTo>
                <a:lnTo>
                  <a:pt x="1917" y="196"/>
                </a:lnTo>
                <a:close/>
                <a:moveTo>
                  <a:pt x="1947" y="206"/>
                </a:moveTo>
                <a:lnTo>
                  <a:pt x="1987" y="206"/>
                </a:lnTo>
                <a:lnTo>
                  <a:pt x="2023" y="212"/>
                </a:lnTo>
                <a:lnTo>
                  <a:pt x="1986" y="209"/>
                </a:lnTo>
                <a:lnTo>
                  <a:pt x="1947" y="206"/>
                </a:lnTo>
                <a:close/>
                <a:moveTo>
                  <a:pt x="1808" y="174"/>
                </a:moveTo>
                <a:lnTo>
                  <a:pt x="1727" y="183"/>
                </a:lnTo>
                <a:lnTo>
                  <a:pt x="1647" y="194"/>
                </a:lnTo>
                <a:lnTo>
                  <a:pt x="1568" y="209"/>
                </a:lnTo>
                <a:lnTo>
                  <a:pt x="1490" y="221"/>
                </a:lnTo>
                <a:lnTo>
                  <a:pt x="1467" y="224"/>
                </a:lnTo>
                <a:lnTo>
                  <a:pt x="1444" y="225"/>
                </a:lnTo>
                <a:lnTo>
                  <a:pt x="1422" y="227"/>
                </a:lnTo>
                <a:lnTo>
                  <a:pt x="1402" y="228"/>
                </a:lnTo>
                <a:lnTo>
                  <a:pt x="1452" y="218"/>
                </a:lnTo>
                <a:lnTo>
                  <a:pt x="1503" y="209"/>
                </a:lnTo>
                <a:lnTo>
                  <a:pt x="1556" y="201"/>
                </a:lnTo>
                <a:lnTo>
                  <a:pt x="1608" y="193"/>
                </a:lnTo>
                <a:lnTo>
                  <a:pt x="1710" y="177"/>
                </a:lnTo>
                <a:lnTo>
                  <a:pt x="1813" y="167"/>
                </a:lnTo>
                <a:lnTo>
                  <a:pt x="1872" y="166"/>
                </a:lnTo>
                <a:lnTo>
                  <a:pt x="1930" y="170"/>
                </a:lnTo>
                <a:lnTo>
                  <a:pt x="1870" y="170"/>
                </a:lnTo>
                <a:lnTo>
                  <a:pt x="1808" y="174"/>
                </a:lnTo>
                <a:lnTo>
                  <a:pt x="1803" y="174"/>
                </a:lnTo>
                <a:lnTo>
                  <a:pt x="1808" y="174"/>
                </a:lnTo>
                <a:close/>
                <a:moveTo>
                  <a:pt x="1412" y="240"/>
                </a:moveTo>
                <a:lnTo>
                  <a:pt x="1372" y="251"/>
                </a:lnTo>
                <a:lnTo>
                  <a:pt x="1332" y="264"/>
                </a:lnTo>
                <a:lnTo>
                  <a:pt x="1295" y="278"/>
                </a:lnTo>
                <a:lnTo>
                  <a:pt x="1257" y="292"/>
                </a:lnTo>
                <a:lnTo>
                  <a:pt x="1289" y="272"/>
                </a:lnTo>
                <a:lnTo>
                  <a:pt x="1326" y="258"/>
                </a:lnTo>
                <a:lnTo>
                  <a:pt x="1369" y="246"/>
                </a:lnTo>
                <a:lnTo>
                  <a:pt x="1412" y="240"/>
                </a:lnTo>
                <a:lnTo>
                  <a:pt x="1384" y="243"/>
                </a:lnTo>
                <a:lnTo>
                  <a:pt x="1412" y="240"/>
                </a:lnTo>
                <a:close/>
                <a:moveTo>
                  <a:pt x="669" y="277"/>
                </a:moveTo>
                <a:lnTo>
                  <a:pt x="669" y="277"/>
                </a:lnTo>
                <a:lnTo>
                  <a:pt x="669" y="277"/>
                </a:lnTo>
                <a:close/>
                <a:moveTo>
                  <a:pt x="670" y="268"/>
                </a:moveTo>
                <a:lnTo>
                  <a:pt x="667" y="265"/>
                </a:lnTo>
                <a:lnTo>
                  <a:pt x="669" y="261"/>
                </a:lnTo>
                <a:lnTo>
                  <a:pt x="674" y="264"/>
                </a:lnTo>
                <a:lnTo>
                  <a:pt x="670" y="268"/>
                </a:lnTo>
                <a:lnTo>
                  <a:pt x="671" y="267"/>
                </a:lnTo>
                <a:lnTo>
                  <a:pt x="670" y="268"/>
                </a:lnTo>
                <a:close/>
                <a:moveTo>
                  <a:pt x="669" y="277"/>
                </a:moveTo>
                <a:lnTo>
                  <a:pt x="648" y="270"/>
                </a:lnTo>
                <a:lnTo>
                  <a:pt x="636" y="261"/>
                </a:lnTo>
                <a:lnTo>
                  <a:pt x="656" y="267"/>
                </a:lnTo>
                <a:lnTo>
                  <a:pt x="669" y="277"/>
                </a:lnTo>
                <a:close/>
                <a:moveTo>
                  <a:pt x="638" y="275"/>
                </a:moveTo>
                <a:lnTo>
                  <a:pt x="646" y="277"/>
                </a:lnTo>
                <a:lnTo>
                  <a:pt x="653" y="281"/>
                </a:lnTo>
                <a:lnTo>
                  <a:pt x="656" y="283"/>
                </a:lnTo>
                <a:lnTo>
                  <a:pt x="654" y="285"/>
                </a:lnTo>
                <a:lnTo>
                  <a:pt x="639" y="297"/>
                </a:lnTo>
                <a:lnTo>
                  <a:pt x="625" y="308"/>
                </a:lnTo>
                <a:lnTo>
                  <a:pt x="621" y="311"/>
                </a:lnTo>
                <a:lnTo>
                  <a:pt x="617" y="311"/>
                </a:lnTo>
                <a:lnTo>
                  <a:pt x="615" y="308"/>
                </a:lnTo>
                <a:lnTo>
                  <a:pt x="619" y="303"/>
                </a:lnTo>
                <a:lnTo>
                  <a:pt x="628" y="290"/>
                </a:lnTo>
                <a:lnTo>
                  <a:pt x="638" y="275"/>
                </a:lnTo>
                <a:lnTo>
                  <a:pt x="639" y="277"/>
                </a:lnTo>
                <a:lnTo>
                  <a:pt x="638" y="275"/>
                </a:lnTo>
                <a:close/>
                <a:moveTo>
                  <a:pt x="621" y="268"/>
                </a:moveTo>
                <a:lnTo>
                  <a:pt x="617" y="276"/>
                </a:lnTo>
                <a:lnTo>
                  <a:pt x="613" y="283"/>
                </a:lnTo>
                <a:lnTo>
                  <a:pt x="609" y="290"/>
                </a:lnTo>
                <a:lnTo>
                  <a:pt x="605" y="289"/>
                </a:lnTo>
                <a:lnTo>
                  <a:pt x="610" y="276"/>
                </a:lnTo>
                <a:lnTo>
                  <a:pt x="617" y="264"/>
                </a:lnTo>
                <a:lnTo>
                  <a:pt x="620" y="265"/>
                </a:lnTo>
                <a:lnTo>
                  <a:pt x="621" y="268"/>
                </a:lnTo>
                <a:lnTo>
                  <a:pt x="620" y="270"/>
                </a:lnTo>
                <a:lnTo>
                  <a:pt x="621" y="268"/>
                </a:lnTo>
                <a:close/>
                <a:moveTo>
                  <a:pt x="658" y="382"/>
                </a:moveTo>
                <a:lnTo>
                  <a:pt x="785" y="377"/>
                </a:lnTo>
                <a:lnTo>
                  <a:pt x="910" y="395"/>
                </a:lnTo>
                <a:lnTo>
                  <a:pt x="971" y="412"/>
                </a:lnTo>
                <a:lnTo>
                  <a:pt x="1029" y="434"/>
                </a:lnTo>
                <a:lnTo>
                  <a:pt x="1043" y="439"/>
                </a:lnTo>
                <a:lnTo>
                  <a:pt x="1057" y="444"/>
                </a:lnTo>
                <a:lnTo>
                  <a:pt x="1064" y="447"/>
                </a:lnTo>
                <a:lnTo>
                  <a:pt x="1071" y="449"/>
                </a:lnTo>
                <a:lnTo>
                  <a:pt x="1076" y="451"/>
                </a:lnTo>
                <a:lnTo>
                  <a:pt x="1082" y="453"/>
                </a:lnTo>
                <a:lnTo>
                  <a:pt x="1080" y="457"/>
                </a:lnTo>
                <a:lnTo>
                  <a:pt x="1075" y="458"/>
                </a:lnTo>
                <a:lnTo>
                  <a:pt x="1071" y="456"/>
                </a:lnTo>
                <a:lnTo>
                  <a:pt x="1066" y="453"/>
                </a:lnTo>
                <a:lnTo>
                  <a:pt x="1053" y="448"/>
                </a:lnTo>
                <a:lnTo>
                  <a:pt x="1039" y="442"/>
                </a:lnTo>
                <a:lnTo>
                  <a:pt x="1007" y="431"/>
                </a:lnTo>
                <a:lnTo>
                  <a:pt x="974" y="419"/>
                </a:lnTo>
                <a:lnTo>
                  <a:pt x="958" y="414"/>
                </a:lnTo>
                <a:lnTo>
                  <a:pt x="942" y="409"/>
                </a:lnTo>
                <a:lnTo>
                  <a:pt x="935" y="407"/>
                </a:lnTo>
                <a:lnTo>
                  <a:pt x="927" y="405"/>
                </a:lnTo>
                <a:lnTo>
                  <a:pt x="925" y="405"/>
                </a:lnTo>
                <a:lnTo>
                  <a:pt x="923" y="405"/>
                </a:lnTo>
                <a:lnTo>
                  <a:pt x="919" y="406"/>
                </a:lnTo>
                <a:lnTo>
                  <a:pt x="917" y="407"/>
                </a:lnTo>
                <a:lnTo>
                  <a:pt x="918" y="406"/>
                </a:lnTo>
                <a:lnTo>
                  <a:pt x="919" y="405"/>
                </a:lnTo>
                <a:lnTo>
                  <a:pt x="882" y="397"/>
                </a:lnTo>
                <a:lnTo>
                  <a:pt x="844" y="391"/>
                </a:lnTo>
                <a:lnTo>
                  <a:pt x="804" y="385"/>
                </a:lnTo>
                <a:lnTo>
                  <a:pt x="765" y="382"/>
                </a:lnTo>
                <a:lnTo>
                  <a:pt x="681" y="386"/>
                </a:lnTo>
                <a:lnTo>
                  <a:pt x="601" y="399"/>
                </a:lnTo>
                <a:lnTo>
                  <a:pt x="578" y="402"/>
                </a:lnTo>
                <a:lnTo>
                  <a:pt x="556" y="407"/>
                </a:lnTo>
                <a:lnTo>
                  <a:pt x="537" y="412"/>
                </a:lnTo>
                <a:lnTo>
                  <a:pt x="518" y="415"/>
                </a:lnTo>
                <a:lnTo>
                  <a:pt x="587" y="394"/>
                </a:lnTo>
                <a:lnTo>
                  <a:pt x="658" y="382"/>
                </a:lnTo>
                <a:lnTo>
                  <a:pt x="669" y="380"/>
                </a:lnTo>
                <a:lnTo>
                  <a:pt x="658" y="382"/>
                </a:lnTo>
                <a:close/>
                <a:moveTo>
                  <a:pt x="510" y="324"/>
                </a:moveTo>
                <a:lnTo>
                  <a:pt x="498" y="315"/>
                </a:lnTo>
                <a:lnTo>
                  <a:pt x="491" y="300"/>
                </a:lnTo>
                <a:lnTo>
                  <a:pt x="503" y="310"/>
                </a:lnTo>
                <a:lnTo>
                  <a:pt x="510" y="324"/>
                </a:lnTo>
                <a:lnTo>
                  <a:pt x="506" y="320"/>
                </a:lnTo>
                <a:lnTo>
                  <a:pt x="510" y="324"/>
                </a:lnTo>
                <a:close/>
                <a:moveTo>
                  <a:pt x="505" y="291"/>
                </a:moveTo>
                <a:lnTo>
                  <a:pt x="505" y="290"/>
                </a:lnTo>
                <a:lnTo>
                  <a:pt x="505" y="289"/>
                </a:lnTo>
                <a:lnTo>
                  <a:pt x="529" y="308"/>
                </a:lnTo>
                <a:lnTo>
                  <a:pt x="537" y="336"/>
                </a:lnTo>
                <a:lnTo>
                  <a:pt x="528" y="328"/>
                </a:lnTo>
                <a:lnTo>
                  <a:pt x="523" y="317"/>
                </a:lnTo>
                <a:lnTo>
                  <a:pt x="514" y="303"/>
                </a:lnTo>
                <a:lnTo>
                  <a:pt x="505" y="291"/>
                </a:lnTo>
                <a:lnTo>
                  <a:pt x="508" y="295"/>
                </a:lnTo>
                <a:lnTo>
                  <a:pt x="505" y="291"/>
                </a:lnTo>
                <a:close/>
                <a:moveTo>
                  <a:pt x="547" y="357"/>
                </a:moveTo>
                <a:lnTo>
                  <a:pt x="497" y="350"/>
                </a:lnTo>
                <a:lnTo>
                  <a:pt x="460" y="333"/>
                </a:lnTo>
                <a:lnTo>
                  <a:pt x="504" y="344"/>
                </a:lnTo>
                <a:lnTo>
                  <a:pt x="547" y="357"/>
                </a:lnTo>
                <a:close/>
                <a:moveTo>
                  <a:pt x="475" y="417"/>
                </a:moveTo>
                <a:lnTo>
                  <a:pt x="486" y="414"/>
                </a:lnTo>
                <a:lnTo>
                  <a:pt x="491" y="423"/>
                </a:lnTo>
                <a:lnTo>
                  <a:pt x="490" y="432"/>
                </a:lnTo>
                <a:lnTo>
                  <a:pt x="490" y="441"/>
                </a:lnTo>
                <a:lnTo>
                  <a:pt x="493" y="450"/>
                </a:lnTo>
                <a:lnTo>
                  <a:pt x="496" y="459"/>
                </a:lnTo>
                <a:lnTo>
                  <a:pt x="501" y="500"/>
                </a:lnTo>
                <a:lnTo>
                  <a:pt x="499" y="541"/>
                </a:lnTo>
                <a:lnTo>
                  <a:pt x="499" y="547"/>
                </a:lnTo>
                <a:lnTo>
                  <a:pt x="496" y="549"/>
                </a:lnTo>
                <a:lnTo>
                  <a:pt x="493" y="540"/>
                </a:lnTo>
                <a:lnTo>
                  <a:pt x="490" y="530"/>
                </a:lnTo>
                <a:lnTo>
                  <a:pt x="485" y="511"/>
                </a:lnTo>
                <a:lnTo>
                  <a:pt x="480" y="492"/>
                </a:lnTo>
                <a:lnTo>
                  <a:pt x="477" y="472"/>
                </a:lnTo>
                <a:lnTo>
                  <a:pt x="472" y="452"/>
                </a:lnTo>
                <a:lnTo>
                  <a:pt x="470" y="434"/>
                </a:lnTo>
                <a:lnTo>
                  <a:pt x="475" y="417"/>
                </a:lnTo>
                <a:lnTo>
                  <a:pt x="473" y="419"/>
                </a:lnTo>
                <a:lnTo>
                  <a:pt x="475" y="417"/>
                </a:lnTo>
                <a:close/>
                <a:moveTo>
                  <a:pt x="470" y="351"/>
                </a:moveTo>
                <a:lnTo>
                  <a:pt x="480" y="353"/>
                </a:lnTo>
                <a:lnTo>
                  <a:pt x="488" y="360"/>
                </a:lnTo>
                <a:lnTo>
                  <a:pt x="487" y="374"/>
                </a:lnTo>
                <a:lnTo>
                  <a:pt x="481" y="387"/>
                </a:lnTo>
                <a:lnTo>
                  <a:pt x="475" y="369"/>
                </a:lnTo>
                <a:lnTo>
                  <a:pt x="470" y="351"/>
                </a:lnTo>
                <a:lnTo>
                  <a:pt x="477" y="357"/>
                </a:lnTo>
                <a:lnTo>
                  <a:pt x="470" y="351"/>
                </a:lnTo>
                <a:close/>
                <a:moveTo>
                  <a:pt x="499" y="457"/>
                </a:moveTo>
                <a:lnTo>
                  <a:pt x="499" y="458"/>
                </a:lnTo>
                <a:lnTo>
                  <a:pt x="498" y="458"/>
                </a:lnTo>
                <a:lnTo>
                  <a:pt x="498" y="458"/>
                </a:lnTo>
                <a:lnTo>
                  <a:pt x="499" y="457"/>
                </a:lnTo>
                <a:close/>
                <a:moveTo>
                  <a:pt x="503" y="456"/>
                </a:moveTo>
                <a:lnTo>
                  <a:pt x="504" y="456"/>
                </a:lnTo>
                <a:lnTo>
                  <a:pt x="505" y="456"/>
                </a:lnTo>
                <a:lnTo>
                  <a:pt x="503" y="456"/>
                </a:lnTo>
                <a:lnTo>
                  <a:pt x="503" y="456"/>
                </a:lnTo>
                <a:close/>
                <a:moveTo>
                  <a:pt x="468" y="506"/>
                </a:moveTo>
                <a:lnTo>
                  <a:pt x="477" y="517"/>
                </a:lnTo>
                <a:lnTo>
                  <a:pt x="480" y="534"/>
                </a:lnTo>
                <a:lnTo>
                  <a:pt x="483" y="550"/>
                </a:lnTo>
                <a:lnTo>
                  <a:pt x="490" y="565"/>
                </a:lnTo>
                <a:lnTo>
                  <a:pt x="499" y="583"/>
                </a:lnTo>
                <a:lnTo>
                  <a:pt x="511" y="598"/>
                </a:lnTo>
                <a:lnTo>
                  <a:pt x="515" y="604"/>
                </a:lnTo>
                <a:lnTo>
                  <a:pt x="519" y="608"/>
                </a:lnTo>
                <a:lnTo>
                  <a:pt x="514" y="609"/>
                </a:lnTo>
                <a:lnTo>
                  <a:pt x="510" y="606"/>
                </a:lnTo>
                <a:lnTo>
                  <a:pt x="485" y="583"/>
                </a:lnTo>
                <a:lnTo>
                  <a:pt x="466" y="556"/>
                </a:lnTo>
                <a:lnTo>
                  <a:pt x="462" y="542"/>
                </a:lnTo>
                <a:lnTo>
                  <a:pt x="460" y="528"/>
                </a:lnTo>
                <a:lnTo>
                  <a:pt x="461" y="515"/>
                </a:lnTo>
                <a:lnTo>
                  <a:pt x="468" y="506"/>
                </a:lnTo>
                <a:lnTo>
                  <a:pt x="468" y="506"/>
                </a:lnTo>
                <a:lnTo>
                  <a:pt x="468" y="506"/>
                </a:lnTo>
                <a:close/>
                <a:moveTo>
                  <a:pt x="466" y="569"/>
                </a:moveTo>
                <a:lnTo>
                  <a:pt x="475" y="578"/>
                </a:lnTo>
                <a:lnTo>
                  <a:pt x="482" y="589"/>
                </a:lnTo>
                <a:lnTo>
                  <a:pt x="491" y="599"/>
                </a:lnTo>
                <a:lnTo>
                  <a:pt x="501" y="609"/>
                </a:lnTo>
                <a:lnTo>
                  <a:pt x="505" y="614"/>
                </a:lnTo>
                <a:lnTo>
                  <a:pt x="510" y="619"/>
                </a:lnTo>
                <a:lnTo>
                  <a:pt x="513" y="622"/>
                </a:lnTo>
                <a:lnTo>
                  <a:pt x="515" y="626"/>
                </a:lnTo>
                <a:lnTo>
                  <a:pt x="512" y="627"/>
                </a:lnTo>
                <a:lnTo>
                  <a:pt x="505" y="624"/>
                </a:lnTo>
                <a:lnTo>
                  <a:pt x="486" y="609"/>
                </a:lnTo>
                <a:lnTo>
                  <a:pt x="466" y="594"/>
                </a:lnTo>
                <a:lnTo>
                  <a:pt x="460" y="585"/>
                </a:lnTo>
                <a:lnTo>
                  <a:pt x="455" y="574"/>
                </a:lnTo>
                <a:lnTo>
                  <a:pt x="458" y="567"/>
                </a:lnTo>
                <a:lnTo>
                  <a:pt x="466" y="569"/>
                </a:lnTo>
                <a:lnTo>
                  <a:pt x="469" y="572"/>
                </a:lnTo>
                <a:lnTo>
                  <a:pt x="466" y="569"/>
                </a:lnTo>
                <a:close/>
                <a:moveTo>
                  <a:pt x="528" y="656"/>
                </a:moveTo>
                <a:lnTo>
                  <a:pt x="519" y="723"/>
                </a:lnTo>
                <a:lnTo>
                  <a:pt x="472" y="776"/>
                </a:lnTo>
                <a:lnTo>
                  <a:pt x="511" y="717"/>
                </a:lnTo>
                <a:lnTo>
                  <a:pt x="528" y="656"/>
                </a:lnTo>
                <a:close/>
                <a:moveTo>
                  <a:pt x="524" y="568"/>
                </a:moveTo>
                <a:lnTo>
                  <a:pt x="549" y="618"/>
                </a:lnTo>
                <a:lnTo>
                  <a:pt x="548" y="675"/>
                </a:lnTo>
                <a:lnTo>
                  <a:pt x="540" y="621"/>
                </a:lnTo>
                <a:lnTo>
                  <a:pt x="524" y="568"/>
                </a:lnTo>
                <a:lnTo>
                  <a:pt x="535" y="585"/>
                </a:lnTo>
                <a:lnTo>
                  <a:pt x="524" y="568"/>
                </a:lnTo>
                <a:close/>
                <a:moveTo>
                  <a:pt x="541" y="743"/>
                </a:moveTo>
                <a:lnTo>
                  <a:pt x="561" y="694"/>
                </a:lnTo>
                <a:lnTo>
                  <a:pt x="567" y="641"/>
                </a:lnTo>
                <a:lnTo>
                  <a:pt x="554" y="591"/>
                </a:lnTo>
                <a:lnTo>
                  <a:pt x="529" y="543"/>
                </a:lnTo>
                <a:lnTo>
                  <a:pt x="526" y="538"/>
                </a:lnTo>
                <a:lnTo>
                  <a:pt x="522" y="531"/>
                </a:lnTo>
                <a:lnTo>
                  <a:pt x="519" y="526"/>
                </a:lnTo>
                <a:lnTo>
                  <a:pt x="516" y="522"/>
                </a:lnTo>
                <a:lnTo>
                  <a:pt x="518" y="519"/>
                </a:lnTo>
                <a:lnTo>
                  <a:pt x="520" y="519"/>
                </a:lnTo>
                <a:lnTo>
                  <a:pt x="522" y="522"/>
                </a:lnTo>
                <a:lnTo>
                  <a:pt x="524" y="524"/>
                </a:lnTo>
                <a:lnTo>
                  <a:pt x="539" y="547"/>
                </a:lnTo>
                <a:lnTo>
                  <a:pt x="555" y="571"/>
                </a:lnTo>
                <a:lnTo>
                  <a:pt x="573" y="615"/>
                </a:lnTo>
                <a:lnTo>
                  <a:pt x="581" y="663"/>
                </a:lnTo>
                <a:lnTo>
                  <a:pt x="577" y="689"/>
                </a:lnTo>
                <a:lnTo>
                  <a:pt x="567" y="713"/>
                </a:lnTo>
                <a:lnTo>
                  <a:pt x="559" y="725"/>
                </a:lnTo>
                <a:lnTo>
                  <a:pt x="551" y="738"/>
                </a:lnTo>
                <a:lnTo>
                  <a:pt x="548" y="742"/>
                </a:lnTo>
                <a:lnTo>
                  <a:pt x="546" y="746"/>
                </a:lnTo>
                <a:lnTo>
                  <a:pt x="543" y="746"/>
                </a:lnTo>
                <a:lnTo>
                  <a:pt x="541" y="743"/>
                </a:lnTo>
                <a:lnTo>
                  <a:pt x="549" y="730"/>
                </a:lnTo>
                <a:lnTo>
                  <a:pt x="541" y="743"/>
                </a:lnTo>
                <a:close/>
                <a:moveTo>
                  <a:pt x="561" y="763"/>
                </a:moveTo>
                <a:lnTo>
                  <a:pt x="590" y="733"/>
                </a:lnTo>
                <a:lnTo>
                  <a:pt x="618" y="701"/>
                </a:lnTo>
                <a:lnTo>
                  <a:pt x="578" y="764"/>
                </a:lnTo>
                <a:lnTo>
                  <a:pt x="515" y="805"/>
                </a:lnTo>
                <a:lnTo>
                  <a:pt x="522" y="795"/>
                </a:lnTo>
                <a:lnTo>
                  <a:pt x="535" y="785"/>
                </a:lnTo>
                <a:lnTo>
                  <a:pt x="547" y="774"/>
                </a:lnTo>
                <a:lnTo>
                  <a:pt x="561" y="763"/>
                </a:lnTo>
                <a:lnTo>
                  <a:pt x="563" y="760"/>
                </a:lnTo>
                <a:lnTo>
                  <a:pt x="561" y="763"/>
                </a:lnTo>
                <a:close/>
                <a:moveTo>
                  <a:pt x="549" y="834"/>
                </a:moveTo>
                <a:lnTo>
                  <a:pt x="520" y="856"/>
                </a:lnTo>
                <a:lnTo>
                  <a:pt x="486" y="871"/>
                </a:lnTo>
                <a:lnTo>
                  <a:pt x="453" y="882"/>
                </a:lnTo>
                <a:lnTo>
                  <a:pt x="417" y="889"/>
                </a:lnTo>
                <a:lnTo>
                  <a:pt x="435" y="882"/>
                </a:lnTo>
                <a:lnTo>
                  <a:pt x="452" y="878"/>
                </a:lnTo>
                <a:lnTo>
                  <a:pt x="470" y="871"/>
                </a:lnTo>
                <a:lnTo>
                  <a:pt x="487" y="864"/>
                </a:lnTo>
                <a:lnTo>
                  <a:pt x="503" y="857"/>
                </a:lnTo>
                <a:lnTo>
                  <a:pt x="519" y="849"/>
                </a:lnTo>
                <a:lnTo>
                  <a:pt x="534" y="841"/>
                </a:lnTo>
                <a:lnTo>
                  <a:pt x="549" y="834"/>
                </a:lnTo>
                <a:lnTo>
                  <a:pt x="538" y="845"/>
                </a:lnTo>
                <a:lnTo>
                  <a:pt x="549" y="834"/>
                </a:lnTo>
                <a:close/>
                <a:moveTo>
                  <a:pt x="667" y="684"/>
                </a:moveTo>
                <a:lnTo>
                  <a:pt x="699" y="683"/>
                </a:lnTo>
                <a:lnTo>
                  <a:pt x="729" y="682"/>
                </a:lnTo>
                <a:lnTo>
                  <a:pt x="744" y="682"/>
                </a:lnTo>
                <a:lnTo>
                  <a:pt x="759" y="682"/>
                </a:lnTo>
                <a:lnTo>
                  <a:pt x="765" y="682"/>
                </a:lnTo>
                <a:lnTo>
                  <a:pt x="770" y="684"/>
                </a:lnTo>
                <a:lnTo>
                  <a:pt x="773" y="687"/>
                </a:lnTo>
                <a:lnTo>
                  <a:pt x="775" y="689"/>
                </a:lnTo>
                <a:lnTo>
                  <a:pt x="721" y="687"/>
                </a:lnTo>
                <a:lnTo>
                  <a:pt x="667" y="684"/>
                </a:lnTo>
                <a:lnTo>
                  <a:pt x="693" y="684"/>
                </a:lnTo>
                <a:lnTo>
                  <a:pt x="667" y="684"/>
                </a:lnTo>
                <a:close/>
                <a:moveTo>
                  <a:pt x="757" y="715"/>
                </a:moveTo>
                <a:lnTo>
                  <a:pt x="752" y="712"/>
                </a:lnTo>
                <a:lnTo>
                  <a:pt x="747" y="707"/>
                </a:lnTo>
                <a:lnTo>
                  <a:pt x="755" y="710"/>
                </a:lnTo>
                <a:lnTo>
                  <a:pt x="757" y="715"/>
                </a:lnTo>
                <a:close/>
                <a:moveTo>
                  <a:pt x="729" y="698"/>
                </a:moveTo>
                <a:lnTo>
                  <a:pt x="722" y="694"/>
                </a:lnTo>
                <a:lnTo>
                  <a:pt x="717" y="692"/>
                </a:lnTo>
                <a:lnTo>
                  <a:pt x="726" y="693"/>
                </a:lnTo>
                <a:lnTo>
                  <a:pt x="729" y="698"/>
                </a:lnTo>
                <a:close/>
                <a:moveTo>
                  <a:pt x="708" y="722"/>
                </a:moveTo>
                <a:lnTo>
                  <a:pt x="733" y="730"/>
                </a:lnTo>
                <a:lnTo>
                  <a:pt x="755" y="740"/>
                </a:lnTo>
                <a:lnTo>
                  <a:pt x="727" y="733"/>
                </a:lnTo>
                <a:lnTo>
                  <a:pt x="708" y="722"/>
                </a:lnTo>
                <a:close/>
                <a:moveTo>
                  <a:pt x="708" y="839"/>
                </a:moveTo>
                <a:lnTo>
                  <a:pt x="716" y="810"/>
                </a:lnTo>
                <a:lnTo>
                  <a:pt x="722" y="783"/>
                </a:lnTo>
                <a:lnTo>
                  <a:pt x="712" y="847"/>
                </a:lnTo>
                <a:lnTo>
                  <a:pt x="667" y="893"/>
                </a:lnTo>
                <a:lnTo>
                  <a:pt x="689" y="867"/>
                </a:lnTo>
                <a:lnTo>
                  <a:pt x="708" y="839"/>
                </a:lnTo>
                <a:lnTo>
                  <a:pt x="708" y="839"/>
                </a:lnTo>
                <a:lnTo>
                  <a:pt x="708" y="839"/>
                </a:lnTo>
                <a:close/>
                <a:moveTo>
                  <a:pt x="751" y="733"/>
                </a:moveTo>
                <a:lnTo>
                  <a:pt x="740" y="727"/>
                </a:lnTo>
                <a:lnTo>
                  <a:pt x="728" y="722"/>
                </a:lnTo>
                <a:lnTo>
                  <a:pt x="717" y="717"/>
                </a:lnTo>
                <a:lnTo>
                  <a:pt x="705" y="712"/>
                </a:lnTo>
                <a:lnTo>
                  <a:pt x="699" y="706"/>
                </a:lnTo>
                <a:lnTo>
                  <a:pt x="695" y="699"/>
                </a:lnTo>
                <a:lnTo>
                  <a:pt x="695" y="693"/>
                </a:lnTo>
                <a:lnTo>
                  <a:pt x="700" y="692"/>
                </a:lnTo>
                <a:lnTo>
                  <a:pt x="711" y="699"/>
                </a:lnTo>
                <a:lnTo>
                  <a:pt x="721" y="706"/>
                </a:lnTo>
                <a:lnTo>
                  <a:pt x="732" y="713"/>
                </a:lnTo>
                <a:lnTo>
                  <a:pt x="743" y="719"/>
                </a:lnTo>
                <a:lnTo>
                  <a:pt x="766" y="732"/>
                </a:lnTo>
                <a:lnTo>
                  <a:pt x="790" y="743"/>
                </a:lnTo>
                <a:lnTo>
                  <a:pt x="770" y="740"/>
                </a:lnTo>
                <a:lnTo>
                  <a:pt x="751" y="733"/>
                </a:lnTo>
                <a:lnTo>
                  <a:pt x="750" y="732"/>
                </a:lnTo>
                <a:lnTo>
                  <a:pt x="751" y="733"/>
                </a:lnTo>
                <a:close/>
                <a:moveTo>
                  <a:pt x="784" y="729"/>
                </a:moveTo>
                <a:lnTo>
                  <a:pt x="779" y="722"/>
                </a:lnTo>
                <a:lnTo>
                  <a:pt x="779" y="714"/>
                </a:lnTo>
                <a:lnTo>
                  <a:pt x="786" y="721"/>
                </a:lnTo>
                <a:lnTo>
                  <a:pt x="791" y="729"/>
                </a:lnTo>
                <a:lnTo>
                  <a:pt x="788" y="731"/>
                </a:lnTo>
                <a:lnTo>
                  <a:pt x="784" y="729"/>
                </a:lnTo>
                <a:lnTo>
                  <a:pt x="783" y="727"/>
                </a:lnTo>
                <a:lnTo>
                  <a:pt x="784" y="729"/>
                </a:lnTo>
                <a:close/>
                <a:moveTo>
                  <a:pt x="791" y="706"/>
                </a:moveTo>
                <a:lnTo>
                  <a:pt x="811" y="724"/>
                </a:lnTo>
                <a:lnTo>
                  <a:pt x="820" y="744"/>
                </a:lnTo>
                <a:lnTo>
                  <a:pt x="806" y="725"/>
                </a:lnTo>
                <a:lnTo>
                  <a:pt x="791" y="706"/>
                </a:lnTo>
                <a:close/>
                <a:moveTo>
                  <a:pt x="852" y="760"/>
                </a:moveTo>
                <a:lnTo>
                  <a:pt x="865" y="771"/>
                </a:lnTo>
                <a:lnTo>
                  <a:pt x="862" y="783"/>
                </a:lnTo>
                <a:lnTo>
                  <a:pt x="857" y="772"/>
                </a:lnTo>
                <a:lnTo>
                  <a:pt x="852" y="760"/>
                </a:lnTo>
                <a:close/>
                <a:moveTo>
                  <a:pt x="865" y="760"/>
                </a:moveTo>
                <a:lnTo>
                  <a:pt x="877" y="762"/>
                </a:lnTo>
                <a:lnTo>
                  <a:pt x="890" y="766"/>
                </a:lnTo>
                <a:lnTo>
                  <a:pt x="903" y="769"/>
                </a:lnTo>
                <a:lnTo>
                  <a:pt x="916" y="774"/>
                </a:lnTo>
                <a:lnTo>
                  <a:pt x="942" y="781"/>
                </a:lnTo>
                <a:lnTo>
                  <a:pt x="969" y="788"/>
                </a:lnTo>
                <a:lnTo>
                  <a:pt x="1022" y="801"/>
                </a:lnTo>
                <a:lnTo>
                  <a:pt x="1075" y="813"/>
                </a:lnTo>
                <a:lnTo>
                  <a:pt x="1185" y="830"/>
                </a:lnTo>
                <a:lnTo>
                  <a:pt x="1295" y="840"/>
                </a:lnTo>
                <a:lnTo>
                  <a:pt x="1327" y="841"/>
                </a:lnTo>
                <a:lnTo>
                  <a:pt x="1359" y="842"/>
                </a:lnTo>
                <a:lnTo>
                  <a:pt x="1391" y="843"/>
                </a:lnTo>
                <a:lnTo>
                  <a:pt x="1422" y="845"/>
                </a:lnTo>
                <a:lnTo>
                  <a:pt x="1197" y="837"/>
                </a:lnTo>
                <a:lnTo>
                  <a:pt x="976" y="795"/>
                </a:lnTo>
                <a:lnTo>
                  <a:pt x="946" y="787"/>
                </a:lnTo>
                <a:lnTo>
                  <a:pt x="915" y="779"/>
                </a:lnTo>
                <a:lnTo>
                  <a:pt x="901" y="774"/>
                </a:lnTo>
                <a:lnTo>
                  <a:pt x="886" y="768"/>
                </a:lnTo>
                <a:lnTo>
                  <a:pt x="880" y="766"/>
                </a:lnTo>
                <a:lnTo>
                  <a:pt x="872" y="764"/>
                </a:lnTo>
                <a:lnTo>
                  <a:pt x="868" y="763"/>
                </a:lnTo>
                <a:lnTo>
                  <a:pt x="865" y="760"/>
                </a:lnTo>
                <a:lnTo>
                  <a:pt x="866" y="760"/>
                </a:lnTo>
                <a:lnTo>
                  <a:pt x="865" y="760"/>
                </a:lnTo>
                <a:close/>
                <a:moveTo>
                  <a:pt x="2062" y="865"/>
                </a:moveTo>
                <a:lnTo>
                  <a:pt x="2065" y="870"/>
                </a:lnTo>
                <a:lnTo>
                  <a:pt x="2065" y="875"/>
                </a:lnTo>
                <a:lnTo>
                  <a:pt x="2061" y="876"/>
                </a:lnTo>
                <a:lnTo>
                  <a:pt x="2056" y="875"/>
                </a:lnTo>
                <a:lnTo>
                  <a:pt x="2055" y="868"/>
                </a:lnTo>
                <a:lnTo>
                  <a:pt x="2062" y="865"/>
                </a:lnTo>
                <a:lnTo>
                  <a:pt x="2059" y="867"/>
                </a:lnTo>
                <a:lnTo>
                  <a:pt x="2062" y="865"/>
                </a:lnTo>
                <a:close/>
                <a:moveTo>
                  <a:pt x="2064" y="813"/>
                </a:moveTo>
                <a:lnTo>
                  <a:pt x="2068" y="817"/>
                </a:lnTo>
                <a:lnTo>
                  <a:pt x="2064" y="822"/>
                </a:lnTo>
                <a:lnTo>
                  <a:pt x="2061" y="817"/>
                </a:lnTo>
                <a:lnTo>
                  <a:pt x="2064" y="813"/>
                </a:lnTo>
                <a:close/>
                <a:moveTo>
                  <a:pt x="2065" y="846"/>
                </a:moveTo>
                <a:lnTo>
                  <a:pt x="2067" y="840"/>
                </a:lnTo>
                <a:lnTo>
                  <a:pt x="2073" y="835"/>
                </a:lnTo>
                <a:lnTo>
                  <a:pt x="2072" y="841"/>
                </a:lnTo>
                <a:lnTo>
                  <a:pt x="2065" y="846"/>
                </a:lnTo>
                <a:lnTo>
                  <a:pt x="2065" y="846"/>
                </a:lnTo>
                <a:lnTo>
                  <a:pt x="2065" y="846"/>
                </a:lnTo>
                <a:close/>
                <a:moveTo>
                  <a:pt x="2055" y="796"/>
                </a:moveTo>
                <a:lnTo>
                  <a:pt x="2042" y="802"/>
                </a:lnTo>
                <a:lnTo>
                  <a:pt x="2029" y="809"/>
                </a:lnTo>
                <a:lnTo>
                  <a:pt x="2021" y="813"/>
                </a:lnTo>
                <a:lnTo>
                  <a:pt x="2014" y="815"/>
                </a:lnTo>
                <a:lnTo>
                  <a:pt x="2006" y="817"/>
                </a:lnTo>
                <a:lnTo>
                  <a:pt x="1998" y="820"/>
                </a:lnTo>
                <a:lnTo>
                  <a:pt x="2031" y="797"/>
                </a:lnTo>
                <a:lnTo>
                  <a:pt x="2065" y="776"/>
                </a:lnTo>
                <a:lnTo>
                  <a:pt x="2102" y="754"/>
                </a:lnTo>
                <a:lnTo>
                  <a:pt x="2138" y="734"/>
                </a:lnTo>
                <a:lnTo>
                  <a:pt x="2156" y="724"/>
                </a:lnTo>
                <a:lnTo>
                  <a:pt x="2176" y="715"/>
                </a:lnTo>
                <a:lnTo>
                  <a:pt x="2185" y="710"/>
                </a:lnTo>
                <a:lnTo>
                  <a:pt x="2194" y="707"/>
                </a:lnTo>
                <a:lnTo>
                  <a:pt x="2199" y="706"/>
                </a:lnTo>
                <a:lnTo>
                  <a:pt x="2201" y="708"/>
                </a:lnTo>
                <a:lnTo>
                  <a:pt x="2194" y="713"/>
                </a:lnTo>
                <a:lnTo>
                  <a:pt x="2188" y="716"/>
                </a:lnTo>
                <a:lnTo>
                  <a:pt x="2179" y="721"/>
                </a:lnTo>
                <a:lnTo>
                  <a:pt x="2171" y="724"/>
                </a:lnTo>
                <a:lnTo>
                  <a:pt x="2153" y="733"/>
                </a:lnTo>
                <a:lnTo>
                  <a:pt x="2136" y="743"/>
                </a:lnTo>
                <a:lnTo>
                  <a:pt x="2095" y="769"/>
                </a:lnTo>
                <a:lnTo>
                  <a:pt x="2055" y="796"/>
                </a:lnTo>
                <a:lnTo>
                  <a:pt x="2062" y="791"/>
                </a:lnTo>
                <a:lnTo>
                  <a:pt x="2055" y="796"/>
                </a:lnTo>
                <a:close/>
                <a:moveTo>
                  <a:pt x="2003" y="873"/>
                </a:moveTo>
                <a:lnTo>
                  <a:pt x="2005" y="858"/>
                </a:lnTo>
                <a:lnTo>
                  <a:pt x="2006" y="842"/>
                </a:lnTo>
                <a:lnTo>
                  <a:pt x="2006" y="835"/>
                </a:lnTo>
                <a:lnTo>
                  <a:pt x="2012" y="832"/>
                </a:lnTo>
                <a:lnTo>
                  <a:pt x="2019" y="830"/>
                </a:lnTo>
                <a:lnTo>
                  <a:pt x="2024" y="829"/>
                </a:lnTo>
                <a:lnTo>
                  <a:pt x="2028" y="840"/>
                </a:lnTo>
                <a:lnTo>
                  <a:pt x="2024" y="851"/>
                </a:lnTo>
                <a:lnTo>
                  <a:pt x="2014" y="863"/>
                </a:lnTo>
                <a:lnTo>
                  <a:pt x="2003" y="873"/>
                </a:lnTo>
                <a:lnTo>
                  <a:pt x="2011" y="863"/>
                </a:lnTo>
                <a:lnTo>
                  <a:pt x="2003" y="873"/>
                </a:lnTo>
                <a:close/>
                <a:moveTo>
                  <a:pt x="2019" y="881"/>
                </a:moveTo>
                <a:lnTo>
                  <a:pt x="2010" y="891"/>
                </a:lnTo>
                <a:lnTo>
                  <a:pt x="1995" y="895"/>
                </a:lnTo>
                <a:lnTo>
                  <a:pt x="1997" y="888"/>
                </a:lnTo>
                <a:lnTo>
                  <a:pt x="1999" y="882"/>
                </a:lnTo>
                <a:lnTo>
                  <a:pt x="2009" y="883"/>
                </a:lnTo>
                <a:lnTo>
                  <a:pt x="2019" y="881"/>
                </a:lnTo>
                <a:lnTo>
                  <a:pt x="2015" y="884"/>
                </a:lnTo>
                <a:lnTo>
                  <a:pt x="2019" y="881"/>
                </a:lnTo>
                <a:close/>
                <a:moveTo>
                  <a:pt x="2034" y="868"/>
                </a:moveTo>
                <a:lnTo>
                  <a:pt x="2029" y="868"/>
                </a:lnTo>
                <a:lnTo>
                  <a:pt x="2026" y="867"/>
                </a:lnTo>
                <a:lnTo>
                  <a:pt x="2028" y="864"/>
                </a:lnTo>
                <a:lnTo>
                  <a:pt x="2031" y="862"/>
                </a:lnTo>
                <a:lnTo>
                  <a:pt x="2043" y="857"/>
                </a:lnTo>
                <a:lnTo>
                  <a:pt x="2052" y="858"/>
                </a:lnTo>
                <a:lnTo>
                  <a:pt x="2043" y="863"/>
                </a:lnTo>
                <a:lnTo>
                  <a:pt x="2034" y="868"/>
                </a:lnTo>
                <a:lnTo>
                  <a:pt x="2035" y="867"/>
                </a:lnTo>
                <a:lnTo>
                  <a:pt x="2034" y="868"/>
                </a:lnTo>
                <a:close/>
                <a:moveTo>
                  <a:pt x="2026" y="888"/>
                </a:moveTo>
                <a:lnTo>
                  <a:pt x="2029" y="881"/>
                </a:lnTo>
                <a:lnTo>
                  <a:pt x="2038" y="875"/>
                </a:lnTo>
                <a:lnTo>
                  <a:pt x="2039" y="884"/>
                </a:lnTo>
                <a:lnTo>
                  <a:pt x="2026" y="888"/>
                </a:lnTo>
                <a:close/>
                <a:moveTo>
                  <a:pt x="2045" y="821"/>
                </a:moveTo>
                <a:lnTo>
                  <a:pt x="2048" y="823"/>
                </a:lnTo>
                <a:lnTo>
                  <a:pt x="2050" y="827"/>
                </a:lnTo>
                <a:lnTo>
                  <a:pt x="2047" y="833"/>
                </a:lnTo>
                <a:lnTo>
                  <a:pt x="2043" y="835"/>
                </a:lnTo>
                <a:lnTo>
                  <a:pt x="2040" y="826"/>
                </a:lnTo>
                <a:lnTo>
                  <a:pt x="2045" y="821"/>
                </a:lnTo>
                <a:lnTo>
                  <a:pt x="2045" y="821"/>
                </a:lnTo>
                <a:lnTo>
                  <a:pt x="2045" y="821"/>
                </a:lnTo>
                <a:close/>
                <a:moveTo>
                  <a:pt x="2156" y="710"/>
                </a:moveTo>
                <a:lnTo>
                  <a:pt x="2156" y="709"/>
                </a:lnTo>
                <a:lnTo>
                  <a:pt x="2158" y="709"/>
                </a:lnTo>
                <a:lnTo>
                  <a:pt x="2156" y="710"/>
                </a:lnTo>
                <a:lnTo>
                  <a:pt x="2156" y="710"/>
                </a:lnTo>
                <a:lnTo>
                  <a:pt x="2156" y="710"/>
                </a:lnTo>
                <a:lnTo>
                  <a:pt x="2156" y="710"/>
                </a:lnTo>
                <a:close/>
                <a:moveTo>
                  <a:pt x="1866" y="852"/>
                </a:moveTo>
                <a:lnTo>
                  <a:pt x="1904" y="837"/>
                </a:lnTo>
                <a:lnTo>
                  <a:pt x="1940" y="821"/>
                </a:lnTo>
                <a:lnTo>
                  <a:pt x="1978" y="801"/>
                </a:lnTo>
                <a:lnTo>
                  <a:pt x="2013" y="782"/>
                </a:lnTo>
                <a:lnTo>
                  <a:pt x="2050" y="763"/>
                </a:lnTo>
                <a:lnTo>
                  <a:pt x="2087" y="744"/>
                </a:lnTo>
                <a:lnTo>
                  <a:pt x="2105" y="734"/>
                </a:lnTo>
                <a:lnTo>
                  <a:pt x="2123" y="725"/>
                </a:lnTo>
                <a:lnTo>
                  <a:pt x="2133" y="722"/>
                </a:lnTo>
                <a:lnTo>
                  <a:pt x="2141" y="717"/>
                </a:lnTo>
                <a:lnTo>
                  <a:pt x="2149" y="713"/>
                </a:lnTo>
                <a:lnTo>
                  <a:pt x="2156" y="710"/>
                </a:lnTo>
                <a:lnTo>
                  <a:pt x="2143" y="718"/>
                </a:lnTo>
                <a:lnTo>
                  <a:pt x="2127" y="726"/>
                </a:lnTo>
                <a:lnTo>
                  <a:pt x="2108" y="737"/>
                </a:lnTo>
                <a:lnTo>
                  <a:pt x="2088" y="748"/>
                </a:lnTo>
                <a:lnTo>
                  <a:pt x="2050" y="769"/>
                </a:lnTo>
                <a:lnTo>
                  <a:pt x="2011" y="791"/>
                </a:lnTo>
                <a:lnTo>
                  <a:pt x="1974" y="813"/>
                </a:lnTo>
                <a:lnTo>
                  <a:pt x="1937" y="832"/>
                </a:lnTo>
                <a:lnTo>
                  <a:pt x="1921" y="840"/>
                </a:lnTo>
                <a:lnTo>
                  <a:pt x="1904" y="846"/>
                </a:lnTo>
                <a:lnTo>
                  <a:pt x="1894" y="848"/>
                </a:lnTo>
                <a:lnTo>
                  <a:pt x="1883" y="850"/>
                </a:lnTo>
                <a:lnTo>
                  <a:pt x="1874" y="852"/>
                </a:lnTo>
                <a:lnTo>
                  <a:pt x="1865" y="854"/>
                </a:lnTo>
                <a:lnTo>
                  <a:pt x="1865" y="854"/>
                </a:lnTo>
                <a:lnTo>
                  <a:pt x="1866" y="852"/>
                </a:lnTo>
                <a:lnTo>
                  <a:pt x="1879" y="847"/>
                </a:lnTo>
                <a:lnTo>
                  <a:pt x="1866" y="852"/>
                </a:lnTo>
                <a:close/>
                <a:moveTo>
                  <a:pt x="1978" y="849"/>
                </a:moveTo>
                <a:lnTo>
                  <a:pt x="1984" y="842"/>
                </a:lnTo>
                <a:lnTo>
                  <a:pt x="1994" y="839"/>
                </a:lnTo>
                <a:lnTo>
                  <a:pt x="1990" y="864"/>
                </a:lnTo>
                <a:lnTo>
                  <a:pt x="1982" y="888"/>
                </a:lnTo>
                <a:lnTo>
                  <a:pt x="1979" y="895"/>
                </a:lnTo>
                <a:lnTo>
                  <a:pt x="1972" y="898"/>
                </a:lnTo>
                <a:lnTo>
                  <a:pt x="1961" y="900"/>
                </a:lnTo>
                <a:lnTo>
                  <a:pt x="1949" y="901"/>
                </a:lnTo>
                <a:lnTo>
                  <a:pt x="1958" y="889"/>
                </a:lnTo>
                <a:lnTo>
                  <a:pt x="1966" y="875"/>
                </a:lnTo>
                <a:lnTo>
                  <a:pt x="1970" y="870"/>
                </a:lnTo>
                <a:lnTo>
                  <a:pt x="1972" y="864"/>
                </a:lnTo>
                <a:lnTo>
                  <a:pt x="1976" y="857"/>
                </a:lnTo>
                <a:lnTo>
                  <a:pt x="1978" y="849"/>
                </a:lnTo>
                <a:lnTo>
                  <a:pt x="1977" y="848"/>
                </a:lnTo>
                <a:lnTo>
                  <a:pt x="1978" y="849"/>
                </a:lnTo>
                <a:close/>
                <a:moveTo>
                  <a:pt x="1939" y="865"/>
                </a:moveTo>
                <a:lnTo>
                  <a:pt x="1945" y="882"/>
                </a:lnTo>
                <a:lnTo>
                  <a:pt x="1917" y="893"/>
                </a:lnTo>
                <a:lnTo>
                  <a:pt x="1928" y="880"/>
                </a:lnTo>
                <a:lnTo>
                  <a:pt x="1939" y="865"/>
                </a:lnTo>
                <a:close/>
                <a:moveTo>
                  <a:pt x="1888" y="926"/>
                </a:moveTo>
                <a:lnTo>
                  <a:pt x="1923" y="925"/>
                </a:lnTo>
                <a:lnTo>
                  <a:pt x="1957" y="921"/>
                </a:lnTo>
                <a:lnTo>
                  <a:pt x="1993" y="915"/>
                </a:lnTo>
                <a:lnTo>
                  <a:pt x="2028" y="909"/>
                </a:lnTo>
                <a:lnTo>
                  <a:pt x="2061" y="904"/>
                </a:lnTo>
                <a:lnTo>
                  <a:pt x="2094" y="898"/>
                </a:lnTo>
                <a:lnTo>
                  <a:pt x="2101" y="897"/>
                </a:lnTo>
                <a:lnTo>
                  <a:pt x="2106" y="899"/>
                </a:lnTo>
                <a:lnTo>
                  <a:pt x="2101" y="903"/>
                </a:lnTo>
                <a:lnTo>
                  <a:pt x="2094" y="905"/>
                </a:lnTo>
                <a:lnTo>
                  <a:pt x="2086" y="907"/>
                </a:lnTo>
                <a:lnTo>
                  <a:pt x="2078" y="909"/>
                </a:lnTo>
                <a:lnTo>
                  <a:pt x="2070" y="912"/>
                </a:lnTo>
                <a:lnTo>
                  <a:pt x="2063" y="913"/>
                </a:lnTo>
                <a:lnTo>
                  <a:pt x="2061" y="914"/>
                </a:lnTo>
                <a:lnTo>
                  <a:pt x="2060" y="917"/>
                </a:lnTo>
                <a:lnTo>
                  <a:pt x="2061" y="915"/>
                </a:lnTo>
                <a:lnTo>
                  <a:pt x="2061" y="914"/>
                </a:lnTo>
                <a:lnTo>
                  <a:pt x="2014" y="921"/>
                </a:lnTo>
                <a:lnTo>
                  <a:pt x="1969" y="926"/>
                </a:lnTo>
                <a:lnTo>
                  <a:pt x="1945" y="930"/>
                </a:lnTo>
                <a:lnTo>
                  <a:pt x="1922" y="930"/>
                </a:lnTo>
                <a:lnTo>
                  <a:pt x="1898" y="930"/>
                </a:lnTo>
                <a:lnTo>
                  <a:pt x="1874" y="931"/>
                </a:lnTo>
                <a:lnTo>
                  <a:pt x="1881" y="928"/>
                </a:lnTo>
                <a:lnTo>
                  <a:pt x="1888" y="926"/>
                </a:lnTo>
                <a:lnTo>
                  <a:pt x="1892" y="926"/>
                </a:lnTo>
                <a:lnTo>
                  <a:pt x="1888" y="926"/>
                </a:lnTo>
                <a:close/>
                <a:moveTo>
                  <a:pt x="2146" y="801"/>
                </a:moveTo>
                <a:lnTo>
                  <a:pt x="2159" y="791"/>
                </a:lnTo>
                <a:lnTo>
                  <a:pt x="2174" y="781"/>
                </a:lnTo>
                <a:lnTo>
                  <a:pt x="2190" y="769"/>
                </a:lnTo>
                <a:lnTo>
                  <a:pt x="2205" y="757"/>
                </a:lnTo>
                <a:lnTo>
                  <a:pt x="2219" y="748"/>
                </a:lnTo>
                <a:lnTo>
                  <a:pt x="2235" y="741"/>
                </a:lnTo>
                <a:lnTo>
                  <a:pt x="2254" y="735"/>
                </a:lnTo>
                <a:lnTo>
                  <a:pt x="2273" y="730"/>
                </a:lnTo>
                <a:lnTo>
                  <a:pt x="2278" y="727"/>
                </a:lnTo>
                <a:lnTo>
                  <a:pt x="2284" y="727"/>
                </a:lnTo>
                <a:lnTo>
                  <a:pt x="2279" y="732"/>
                </a:lnTo>
                <a:lnTo>
                  <a:pt x="2271" y="735"/>
                </a:lnTo>
                <a:lnTo>
                  <a:pt x="2258" y="744"/>
                </a:lnTo>
                <a:lnTo>
                  <a:pt x="2244" y="755"/>
                </a:lnTo>
                <a:lnTo>
                  <a:pt x="2218" y="776"/>
                </a:lnTo>
                <a:lnTo>
                  <a:pt x="2192" y="799"/>
                </a:lnTo>
                <a:lnTo>
                  <a:pt x="2160" y="826"/>
                </a:lnTo>
                <a:lnTo>
                  <a:pt x="2123" y="847"/>
                </a:lnTo>
                <a:lnTo>
                  <a:pt x="2133" y="823"/>
                </a:lnTo>
                <a:lnTo>
                  <a:pt x="2146" y="801"/>
                </a:lnTo>
                <a:lnTo>
                  <a:pt x="2144" y="804"/>
                </a:lnTo>
                <a:lnTo>
                  <a:pt x="2146" y="801"/>
                </a:lnTo>
                <a:close/>
                <a:moveTo>
                  <a:pt x="2131" y="797"/>
                </a:moveTo>
                <a:lnTo>
                  <a:pt x="2136" y="789"/>
                </a:lnTo>
                <a:lnTo>
                  <a:pt x="2143" y="783"/>
                </a:lnTo>
                <a:lnTo>
                  <a:pt x="2151" y="777"/>
                </a:lnTo>
                <a:lnTo>
                  <a:pt x="2160" y="775"/>
                </a:lnTo>
                <a:lnTo>
                  <a:pt x="2154" y="779"/>
                </a:lnTo>
                <a:lnTo>
                  <a:pt x="2149" y="784"/>
                </a:lnTo>
                <a:lnTo>
                  <a:pt x="2139" y="791"/>
                </a:lnTo>
                <a:lnTo>
                  <a:pt x="2131" y="797"/>
                </a:lnTo>
                <a:lnTo>
                  <a:pt x="2135" y="791"/>
                </a:lnTo>
                <a:lnTo>
                  <a:pt x="2131" y="797"/>
                </a:lnTo>
                <a:close/>
                <a:moveTo>
                  <a:pt x="2389" y="710"/>
                </a:moveTo>
                <a:lnTo>
                  <a:pt x="2405" y="708"/>
                </a:lnTo>
                <a:lnTo>
                  <a:pt x="2419" y="707"/>
                </a:lnTo>
                <a:lnTo>
                  <a:pt x="2366" y="722"/>
                </a:lnTo>
                <a:lnTo>
                  <a:pt x="2312" y="741"/>
                </a:lnTo>
                <a:lnTo>
                  <a:pt x="2271" y="767"/>
                </a:lnTo>
                <a:lnTo>
                  <a:pt x="2233" y="797"/>
                </a:lnTo>
                <a:lnTo>
                  <a:pt x="2209" y="813"/>
                </a:lnTo>
                <a:lnTo>
                  <a:pt x="2185" y="827"/>
                </a:lnTo>
                <a:lnTo>
                  <a:pt x="2177" y="830"/>
                </a:lnTo>
                <a:lnTo>
                  <a:pt x="2179" y="825"/>
                </a:lnTo>
                <a:lnTo>
                  <a:pt x="2190" y="815"/>
                </a:lnTo>
                <a:lnTo>
                  <a:pt x="2201" y="806"/>
                </a:lnTo>
                <a:lnTo>
                  <a:pt x="2238" y="773"/>
                </a:lnTo>
                <a:lnTo>
                  <a:pt x="2278" y="743"/>
                </a:lnTo>
                <a:lnTo>
                  <a:pt x="2332" y="722"/>
                </a:lnTo>
                <a:lnTo>
                  <a:pt x="2389" y="710"/>
                </a:lnTo>
                <a:lnTo>
                  <a:pt x="2370" y="714"/>
                </a:lnTo>
                <a:lnTo>
                  <a:pt x="2389" y="710"/>
                </a:lnTo>
                <a:close/>
                <a:moveTo>
                  <a:pt x="2154" y="855"/>
                </a:moveTo>
                <a:lnTo>
                  <a:pt x="2193" y="835"/>
                </a:lnTo>
                <a:lnTo>
                  <a:pt x="2230" y="814"/>
                </a:lnTo>
                <a:lnTo>
                  <a:pt x="2261" y="791"/>
                </a:lnTo>
                <a:lnTo>
                  <a:pt x="2291" y="768"/>
                </a:lnTo>
                <a:lnTo>
                  <a:pt x="2327" y="747"/>
                </a:lnTo>
                <a:lnTo>
                  <a:pt x="2365" y="731"/>
                </a:lnTo>
                <a:lnTo>
                  <a:pt x="2385" y="725"/>
                </a:lnTo>
                <a:lnTo>
                  <a:pt x="2407" y="719"/>
                </a:lnTo>
                <a:lnTo>
                  <a:pt x="2427" y="714"/>
                </a:lnTo>
                <a:lnTo>
                  <a:pt x="2450" y="713"/>
                </a:lnTo>
                <a:lnTo>
                  <a:pt x="2381" y="737"/>
                </a:lnTo>
                <a:lnTo>
                  <a:pt x="2318" y="771"/>
                </a:lnTo>
                <a:lnTo>
                  <a:pt x="2257" y="814"/>
                </a:lnTo>
                <a:lnTo>
                  <a:pt x="2191" y="851"/>
                </a:lnTo>
                <a:lnTo>
                  <a:pt x="2172" y="859"/>
                </a:lnTo>
                <a:lnTo>
                  <a:pt x="2153" y="865"/>
                </a:lnTo>
                <a:lnTo>
                  <a:pt x="2134" y="871"/>
                </a:lnTo>
                <a:lnTo>
                  <a:pt x="2113" y="874"/>
                </a:lnTo>
                <a:lnTo>
                  <a:pt x="2134" y="864"/>
                </a:lnTo>
                <a:lnTo>
                  <a:pt x="2154" y="855"/>
                </a:lnTo>
                <a:lnTo>
                  <a:pt x="2166" y="849"/>
                </a:lnTo>
                <a:lnTo>
                  <a:pt x="2154" y="855"/>
                </a:lnTo>
                <a:close/>
                <a:moveTo>
                  <a:pt x="2290" y="816"/>
                </a:moveTo>
                <a:lnTo>
                  <a:pt x="2275" y="825"/>
                </a:lnTo>
                <a:lnTo>
                  <a:pt x="2259" y="833"/>
                </a:lnTo>
                <a:lnTo>
                  <a:pt x="2250" y="837"/>
                </a:lnTo>
                <a:lnTo>
                  <a:pt x="2241" y="840"/>
                </a:lnTo>
                <a:lnTo>
                  <a:pt x="2235" y="840"/>
                </a:lnTo>
                <a:lnTo>
                  <a:pt x="2236" y="838"/>
                </a:lnTo>
                <a:lnTo>
                  <a:pt x="2245" y="831"/>
                </a:lnTo>
                <a:lnTo>
                  <a:pt x="2256" y="825"/>
                </a:lnTo>
                <a:lnTo>
                  <a:pt x="2266" y="820"/>
                </a:lnTo>
                <a:lnTo>
                  <a:pt x="2276" y="813"/>
                </a:lnTo>
                <a:lnTo>
                  <a:pt x="2294" y="800"/>
                </a:lnTo>
                <a:lnTo>
                  <a:pt x="2312" y="788"/>
                </a:lnTo>
                <a:lnTo>
                  <a:pt x="2350" y="764"/>
                </a:lnTo>
                <a:lnTo>
                  <a:pt x="2391" y="741"/>
                </a:lnTo>
                <a:lnTo>
                  <a:pt x="2400" y="738"/>
                </a:lnTo>
                <a:lnTo>
                  <a:pt x="2409" y="735"/>
                </a:lnTo>
                <a:lnTo>
                  <a:pt x="2413" y="734"/>
                </a:lnTo>
                <a:lnTo>
                  <a:pt x="2416" y="737"/>
                </a:lnTo>
                <a:lnTo>
                  <a:pt x="2415" y="741"/>
                </a:lnTo>
                <a:lnTo>
                  <a:pt x="2410" y="742"/>
                </a:lnTo>
                <a:lnTo>
                  <a:pt x="2390" y="754"/>
                </a:lnTo>
                <a:lnTo>
                  <a:pt x="2369" y="765"/>
                </a:lnTo>
                <a:lnTo>
                  <a:pt x="2329" y="790"/>
                </a:lnTo>
                <a:lnTo>
                  <a:pt x="2290" y="816"/>
                </a:lnTo>
                <a:lnTo>
                  <a:pt x="2299" y="810"/>
                </a:lnTo>
                <a:lnTo>
                  <a:pt x="2290" y="816"/>
                </a:lnTo>
                <a:close/>
                <a:moveTo>
                  <a:pt x="2394" y="769"/>
                </a:moveTo>
                <a:lnTo>
                  <a:pt x="2374" y="791"/>
                </a:lnTo>
                <a:lnTo>
                  <a:pt x="2350" y="809"/>
                </a:lnTo>
                <a:lnTo>
                  <a:pt x="2336" y="816"/>
                </a:lnTo>
                <a:lnTo>
                  <a:pt x="2323" y="822"/>
                </a:lnTo>
                <a:lnTo>
                  <a:pt x="2308" y="826"/>
                </a:lnTo>
                <a:lnTo>
                  <a:pt x="2293" y="827"/>
                </a:lnTo>
                <a:lnTo>
                  <a:pt x="2347" y="793"/>
                </a:lnTo>
                <a:lnTo>
                  <a:pt x="2400" y="759"/>
                </a:lnTo>
                <a:lnTo>
                  <a:pt x="2399" y="765"/>
                </a:lnTo>
                <a:lnTo>
                  <a:pt x="2394" y="769"/>
                </a:lnTo>
                <a:lnTo>
                  <a:pt x="2391" y="773"/>
                </a:lnTo>
                <a:lnTo>
                  <a:pt x="2394" y="769"/>
                </a:lnTo>
                <a:close/>
                <a:moveTo>
                  <a:pt x="2100" y="858"/>
                </a:moveTo>
                <a:lnTo>
                  <a:pt x="2102" y="832"/>
                </a:lnTo>
                <a:lnTo>
                  <a:pt x="2120" y="807"/>
                </a:lnTo>
                <a:lnTo>
                  <a:pt x="2110" y="832"/>
                </a:lnTo>
                <a:lnTo>
                  <a:pt x="2100" y="858"/>
                </a:lnTo>
                <a:close/>
                <a:moveTo>
                  <a:pt x="1982" y="967"/>
                </a:moveTo>
                <a:lnTo>
                  <a:pt x="1984" y="966"/>
                </a:lnTo>
                <a:lnTo>
                  <a:pt x="1986" y="966"/>
                </a:lnTo>
                <a:lnTo>
                  <a:pt x="1984" y="966"/>
                </a:lnTo>
                <a:lnTo>
                  <a:pt x="1982" y="967"/>
                </a:lnTo>
                <a:close/>
                <a:moveTo>
                  <a:pt x="1982" y="976"/>
                </a:moveTo>
                <a:lnTo>
                  <a:pt x="1981" y="976"/>
                </a:lnTo>
                <a:lnTo>
                  <a:pt x="1982" y="975"/>
                </a:lnTo>
                <a:lnTo>
                  <a:pt x="1982" y="976"/>
                </a:lnTo>
                <a:lnTo>
                  <a:pt x="1982" y="976"/>
                </a:lnTo>
                <a:close/>
                <a:moveTo>
                  <a:pt x="1999" y="975"/>
                </a:moveTo>
                <a:lnTo>
                  <a:pt x="1998" y="971"/>
                </a:lnTo>
                <a:lnTo>
                  <a:pt x="1998" y="966"/>
                </a:lnTo>
                <a:lnTo>
                  <a:pt x="2004" y="975"/>
                </a:lnTo>
                <a:lnTo>
                  <a:pt x="2009" y="984"/>
                </a:lnTo>
                <a:lnTo>
                  <a:pt x="2013" y="991"/>
                </a:lnTo>
                <a:lnTo>
                  <a:pt x="2019" y="998"/>
                </a:lnTo>
                <a:lnTo>
                  <a:pt x="2035" y="1009"/>
                </a:lnTo>
                <a:lnTo>
                  <a:pt x="2052" y="1020"/>
                </a:lnTo>
                <a:lnTo>
                  <a:pt x="2097" y="1038"/>
                </a:lnTo>
                <a:lnTo>
                  <a:pt x="2146" y="1050"/>
                </a:lnTo>
                <a:lnTo>
                  <a:pt x="2122" y="1049"/>
                </a:lnTo>
                <a:lnTo>
                  <a:pt x="2098" y="1045"/>
                </a:lnTo>
                <a:lnTo>
                  <a:pt x="2075" y="1040"/>
                </a:lnTo>
                <a:lnTo>
                  <a:pt x="2052" y="1032"/>
                </a:lnTo>
                <a:lnTo>
                  <a:pt x="2034" y="1024"/>
                </a:lnTo>
                <a:lnTo>
                  <a:pt x="2018" y="1013"/>
                </a:lnTo>
                <a:lnTo>
                  <a:pt x="2011" y="1004"/>
                </a:lnTo>
                <a:lnTo>
                  <a:pt x="2007" y="995"/>
                </a:lnTo>
                <a:lnTo>
                  <a:pt x="2005" y="990"/>
                </a:lnTo>
                <a:lnTo>
                  <a:pt x="2003" y="984"/>
                </a:lnTo>
                <a:lnTo>
                  <a:pt x="2002" y="980"/>
                </a:lnTo>
                <a:lnTo>
                  <a:pt x="1999" y="975"/>
                </a:lnTo>
                <a:lnTo>
                  <a:pt x="1999" y="974"/>
                </a:lnTo>
                <a:lnTo>
                  <a:pt x="1999" y="975"/>
                </a:lnTo>
                <a:close/>
                <a:moveTo>
                  <a:pt x="2001" y="976"/>
                </a:moveTo>
                <a:lnTo>
                  <a:pt x="1999" y="978"/>
                </a:lnTo>
                <a:lnTo>
                  <a:pt x="2001" y="976"/>
                </a:lnTo>
                <a:lnTo>
                  <a:pt x="2001" y="976"/>
                </a:lnTo>
                <a:lnTo>
                  <a:pt x="2001" y="976"/>
                </a:lnTo>
                <a:close/>
                <a:moveTo>
                  <a:pt x="2022" y="949"/>
                </a:moveTo>
                <a:lnTo>
                  <a:pt x="2021" y="948"/>
                </a:lnTo>
                <a:lnTo>
                  <a:pt x="2022" y="949"/>
                </a:lnTo>
                <a:lnTo>
                  <a:pt x="2020" y="943"/>
                </a:lnTo>
                <a:lnTo>
                  <a:pt x="2022" y="939"/>
                </a:lnTo>
                <a:lnTo>
                  <a:pt x="2045" y="955"/>
                </a:lnTo>
                <a:lnTo>
                  <a:pt x="2069" y="971"/>
                </a:lnTo>
                <a:lnTo>
                  <a:pt x="2053" y="966"/>
                </a:lnTo>
                <a:lnTo>
                  <a:pt x="2038" y="961"/>
                </a:lnTo>
                <a:lnTo>
                  <a:pt x="2029" y="956"/>
                </a:lnTo>
                <a:lnTo>
                  <a:pt x="2022" y="949"/>
                </a:lnTo>
                <a:lnTo>
                  <a:pt x="2022" y="949"/>
                </a:lnTo>
                <a:lnTo>
                  <a:pt x="2022" y="949"/>
                </a:lnTo>
                <a:close/>
                <a:moveTo>
                  <a:pt x="2077" y="917"/>
                </a:moveTo>
                <a:lnTo>
                  <a:pt x="2077" y="917"/>
                </a:lnTo>
                <a:lnTo>
                  <a:pt x="2077" y="917"/>
                </a:lnTo>
                <a:lnTo>
                  <a:pt x="2077" y="917"/>
                </a:lnTo>
                <a:lnTo>
                  <a:pt x="2077" y="917"/>
                </a:lnTo>
                <a:close/>
                <a:moveTo>
                  <a:pt x="2064" y="918"/>
                </a:moveTo>
                <a:lnTo>
                  <a:pt x="2063" y="917"/>
                </a:lnTo>
                <a:lnTo>
                  <a:pt x="2064" y="916"/>
                </a:lnTo>
                <a:lnTo>
                  <a:pt x="2064" y="918"/>
                </a:lnTo>
                <a:lnTo>
                  <a:pt x="2069" y="920"/>
                </a:lnTo>
                <a:lnTo>
                  <a:pt x="2067" y="918"/>
                </a:lnTo>
                <a:lnTo>
                  <a:pt x="2064" y="918"/>
                </a:lnTo>
                <a:lnTo>
                  <a:pt x="2064" y="918"/>
                </a:lnTo>
                <a:lnTo>
                  <a:pt x="2064" y="918"/>
                </a:lnTo>
                <a:close/>
                <a:moveTo>
                  <a:pt x="2069" y="918"/>
                </a:moveTo>
                <a:lnTo>
                  <a:pt x="2070" y="918"/>
                </a:lnTo>
                <a:lnTo>
                  <a:pt x="2070" y="917"/>
                </a:lnTo>
                <a:lnTo>
                  <a:pt x="2070" y="918"/>
                </a:lnTo>
                <a:lnTo>
                  <a:pt x="2069" y="918"/>
                </a:lnTo>
                <a:close/>
                <a:moveTo>
                  <a:pt x="2064" y="916"/>
                </a:moveTo>
                <a:lnTo>
                  <a:pt x="2064" y="915"/>
                </a:lnTo>
                <a:lnTo>
                  <a:pt x="2064" y="915"/>
                </a:lnTo>
                <a:lnTo>
                  <a:pt x="2064" y="915"/>
                </a:lnTo>
                <a:lnTo>
                  <a:pt x="2064" y="916"/>
                </a:lnTo>
                <a:close/>
                <a:moveTo>
                  <a:pt x="2071" y="918"/>
                </a:moveTo>
                <a:lnTo>
                  <a:pt x="2070" y="918"/>
                </a:lnTo>
                <a:lnTo>
                  <a:pt x="2070" y="918"/>
                </a:lnTo>
                <a:lnTo>
                  <a:pt x="2070" y="918"/>
                </a:lnTo>
                <a:lnTo>
                  <a:pt x="2071" y="918"/>
                </a:lnTo>
                <a:close/>
                <a:moveTo>
                  <a:pt x="2057" y="931"/>
                </a:moveTo>
                <a:lnTo>
                  <a:pt x="2055" y="932"/>
                </a:lnTo>
                <a:lnTo>
                  <a:pt x="2053" y="932"/>
                </a:lnTo>
                <a:lnTo>
                  <a:pt x="2048" y="929"/>
                </a:lnTo>
                <a:lnTo>
                  <a:pt x="2045" y="924"/>
                </a:lnTo>
                <a:lnTo>
                  <a:pt x="2051" y="924"/>
                </a:lnTo>
                <a:lnTo>
                  <a:pt x="2057" y="931"/>
                </a:lnTo>
                <a:lnTo>
                  <a:pt x="2056" y="930"/>
                </a:lnTo>
                <a:lnTo>
                  <a:pt x="2057" y="931"/>
                </a:lnTo>
                <a:close/>
                <a:moveTo>
                  <a:pt x="2209" y="1008"/>
                </a:moveTo>
                <a:lnTo>
                  <a:pt x="2211" y="1009"/>
                </a:lnTo>
                <a:lnTo>
                  <a:pt x="2215" y="1009"/>
                </a:lnTo>
                <a:lnTo>
                  <a:pt x="2160" y="1013"/>
                </a:lnTo>
                <a:lnTo>
                  <a:pt x="2106" y="1007"/>
                </a:lnTo>
                <a:lnTo>
                  <a:pt x="2080" y="1004"/>
                </a:lnTo>
                <a:lnTo>
                  <a:pt x="2055" y="999"/>
                </a:lnTo>
                <a:lnTo>
                  <a:pt x="2039" y="996"/>
                </a:lnTo>
                <a:lnTo>
                  <a:pt x="2029" y="984"/>
                </a:lnTo>
                <a:lnTo>
                  <a:pt x="2072" y="995"/>
                </a:lnTo>
                <a:lnTo>
                  <a:pt x="2116" y="1001"/>
                </a:lnTo>
                <a:lnTo>
                  <a:pt x="2137" y="1005"/>
                </a:lnTo>
                <a:lnTo>
                  <a:pt x="2160" y="1006"/>
                </a:lnTo>
                <a:lnTo>
                  <a:pt x="2171" y="1007"/>
                </a:lnTo>
                <a:lnTo>
                  <a:pt x="2183" y="1008"/>
                </a:lnTo>
                <a:lnTo>
                  <a:pt x="2190" y="1008"/>
                </a:lnTo>
                <a:lnTo>
                  <a:pt x="2195" y="1008"/>
                </a:lnTo>
                <a:lnTo>
                  <a:pt x="2201" y="1008"/>
                </a:lnTo>
                <a:lnTo>
                  <a:pt x="2207" y="1008"/>
                </a:lnTo>
                <a:lnTo>
                  <a:pt x="2205" y="1008"/>
                </a:lnTo>
                <a:lnTo>
                  <a:pt x="2209" y="1008"/>
                </a:lnTo>
                <a:lnTo>
                  <a:pt x="2209" y="1008"/>
                </a:lnTo>
                <a:lnTo>
                  <a:pt x="2209" y="1008"/>
                </a:lnTo>
                <a:close/>
                <a:moveTo>
                  <a:pt x="2211" y="1006"/>
                </a:moveTo>
                <a:lnTo>
                  <a:pt x="2211" y="1006"/>
                </a:lnTo>
                <a:lnTo>
                  <a:pt x="2212" y="1005"/>
                </a:lnTo>
                <a:lnTo>
                  <a:pt x="2211" y="1006"/>
                </a:lnTo>
                <a:lnTo>
                  <a:pt x="2211" y="1006"/>
                </a:lnTo>
                <a:close/>
                <a:moveTo>
                  <a:pt x="2217" y="1004"/>
                </a:moveTo>
                <a:lnTo>
                  <a:pt x="2216" y="1004"/>
                </a:lnTo>
                <a:lnTo>
                  <a:pt x="2215" y="1004"/>
                </a:lnTo>
                <a:lnTo>
                  <a:pt x="2216" y="1004"/>
                </a:lnTo>
                <a:lnTo>
                  <a:pt x="2217" y="1004"/>
                </a:lnTo>
                <a:close/>
                <a:moveTo>
                  <a:pt x="2212" y="1005"/>
                </a:moveTo>
                <a:lnTo>
                  <a:pt x="2212" y="1005"/>
                </a:lnTo>
                <a:lnTo>
                  <a:pt x="2215" y="1005"/>
                </a:lnTo>
                <a:lnTo>
                  <a:pt x="2213" y="1005"/>
                </a:lnTo>
                <a:lnTo>
                  <a:pt x="2212" y="1005"/>
                </a:lnTo>
                <a:close/>
                <a:moveTo>
                  <a:pt x="2185" y="999"/>
                </a:moveTo>
                <a:lnTo>
                  <a:pt x="2171" y="1000"/>
                </a:lnTo>
                <a:lnTo>
                  <a:pt x="2155" y="998"/>
                </a:lnTo>
                <a:lnTo>
                  <a:pt x="2142" y="996"/>
                </a:lnTo>
                <a:lnTo>
                  <a:pt x="2128" y="993"/>
                </a:lnTo>
                <a:lnTo>
                  <a:pt x="2114" y="990"/>
                </a:lnTo>
                <a:lnTo>
                  <a:pt x="2102" y="986"/>
                </a:lnTo>
                <a:lnTo>
                  <a:pt x="2090" y="981"/>
                </a:lnTo>
                <a:lnTo>
                  <a:pt x="2083" y="974"/>
                </a:lnTo>
                <a:lnTo>
                  <a:pt x="2105" y="978"/>
                </a:lnTo>
                <a:lnTo>
                  <a:pt x="2131" y="988"/>
                </a:lnTo>
                <a:lnTo>
                  <a:pt x="2145" y="991"/>
                </a:lnTo>
                <a:lnTo>
                  <a:pt x="2159" y="995"/>
                </a:lnTo>
                <a:lnTo>
                  <a:pt x="2174" y="997"/>
                </a:lnTo>
                <a:lnTo>
                  <a:pt x="2185" y="999"/>
                </a:lnTo>
                <a:lnTo>
                  <a:pt x="2185" y="999"/>
                </a:lnTo>
                <a:lnTo>
                  <a:pt x="2185" y="999"/>
                </a:lnTo>
                <a:close/>
                <a:moveTo>
                  <a:pt x="2094" y="991"/>
                </a:moveTo>
                <a:lnTo>
                  <a:pt x="2070" y="988"/>
                </a:lnTo>
                <a:lnTo>
                  <a:pt x="2047" y="981"/>
                </a:lnTo>
                <a:lnTo>
                  <a:pt x="2030" y="973"/>
                </a:lnTo>
                <a:lnTo>
                  <a:pt x="2019" y="961"/>
                </a:lnTo>
                <a:lnTo>
                  <a:pt x="2056" y="974"/>
                </a:lnTo>
                <a:lnTo>
                  <a:pt x="2094" y="991"/>
                </a:lnTo>
                <a:lnTo>
                  <a:pt x="2073" y="987"/>
                </a:lnTo>
                <a:lnTo>
                  <a:pt x="2094" y="991"/>
                </a:lnTo>
                <a:close/>
                <a:moveTo>
                  <a:pt x="2057" y="1009"/>
                </a:moveTo>
                <a:lnTo>
                  <a:pt x="2057" y="1009"/>
                </a:lnTo>
                <a:lnTo>
                  <a:pt x="2056" y="1008"/>
                </a:lnTo>
                <a:lnTo>
                  <a:pt x="2065" y="1009"/>
                </a:lnTo>
                <a:lnTo>
                  <a:pt x="2075" y="1012"/>
                </a:lnTo>
                <a:lnTo>
                  <a:pt x="2086" y="1013"/>
                </a:lnTo>
                <a:lnTo>
                  <a:pt x="2097" y="1015"/>
                </a:lnTo>
                <a:lnTo>
                  <a:pt x="2119" y="1017"/>
                </a:lnTo>
                <a:lnTo>
                  <a:pt x="2141" y="1018"/>
                </a:lnTo>
                <a:lnTo>
                  <a:pt x="2185" y="1020"/>
                </a:lnTo>
                <a:lnTo>
                  <a:pt x="2228" y="1016"/>
                </a:lnTo>
                <a:lnTo>
                  <a:pt x="2223" y="1020"/>
                </a:lnTo>
                <a:lnTo>
                  <a:pt x="2215" y="1021"/>
                </a:lnTo>
                <a:lnTo>
                  <a:pt x="2204" y="1022"/>
                </a:lnTo>
                <a:lnTo>
                  <a:pt x="2193" y="1023"/>
                </a:lnTo>
                <a:lnTo>
                  <a:pt x="2170" y="1024"/>
                </a:lnTo>
                <a:lnTo>
                  <a:pt x="2146" y="1024"/>
                </a:lnTo>
                <a:lnTo>
                  <a:pt x="2123" y="1022"/>
                </a:lnTo>
                <a:lnTo>
                  <a:pt x="2101" y="1020"/>
                </a:lnTo>
                <a:lnTo>
                  <a:pt x="2079" y="1016"/>
                </a:lnTo>
                <a:lnTo>
                  <a:pt x="2057" y="1009"/>
                </a:lnTo>
                <a:lnTo>
                  <a:pt x="2060" y="1011"/>
                </a:lnTo>
                <a:lnTo>
                  <a:pt x="2057" y="1009"/>
                </a:lnTo>
                <a:close/>
                <a:moveTo>
                  <a:pt x="2226" y="996"/>
                </a:moveTo>
                <a:lnTo>
                  <a:pt x="2218" y="997"/>
                </a:lnTo>
                <a:lnTo>
                  <a:pt x="2209" y="996"/>
                </a:lnTo>
                <a:lnTo>
                  <a:pt x="2197" y="995"/>
                </a:lnTo>
                <a:lnTo>
                  <a:pt x="2187" y="993"/>
                </a:lnTo>
                <a:lnTo>
                  <a:pt x="2166" y="989"/>
                </a:lnTo>
                <a:lnTo>
                  <a:pt x="2144" y="983"/>
                </a:lnTo>
                <a:lnTo>
                  <a:pt x="2110" y="971"/>
                </a:lnTo>
                <a:lnTo>
                  <a:pt x="2079" y="953"/>
                </a:lnTo>
                <a:lnTo>
                  <a:pt x="2068" y="943"/>
                </a:lnTo>
                <a:lnTo>
                  <a:pt x="2061" y="930"/>
                </a:lnTo>
                <a:lnTo>
                  <a:pt x="2073" y="925"/>
                </a:lnTo>
                <a:lnTo>
                  <a:pt x="2087" y="932"/>
                </a:lnTo>
                <a:lnTo>
                  <a:pt x="2098" y="942"/>
                </a:lnTo>
                <a:lnTo>
                  <a:pt x="2110" y="953"/>
                </a:lnTo>
                <a:lnTo>
                  <a:pt x="2125" y="963"/>
                </a:lnTo>
                <a:lnTo>
                  <a:pt x="2141" y="971"/>
                </a:lnTo>
                <a:lnTo>
                  <a:pt x="2162" y="979"/>
                </a:lnTo>
                <a:lnTo>
                  <a:pt x="2184" y="987"/>
                </a:lnTo>
                <a:lnTo>
                  <a:pt x="2195" y="990"/>
                </a:lnTo>
                <a:lnTo>
                  <a:pt x="2207" y="992"/>
                </a:lnTo>
                <a:lnTo>
                  <a:pt x="2218" y="993"/>
                </a:lnTo>
                <a:lnTo>
                  <a:pt x="2226" y="996"/>
                </a:lnTo>
                <a:lnTo>
                  <a:pt x="2226" y="996"/>
                </a:lnTo>
                <a:lnTo>
                  <a:pt x="2226" y="996"/>
                </a:lnTo>
                <a:close/>
                <a:moveTo>
                  <a:pt x="2170" y="973"/>
                </a:moveTo>
                <a:lnTo>
                  <a:pt x="2164" y="973"/>
                </a:lnTo>
                <a:lnTo>
                  <a:pt x="2159" y="972"/>
                </a:lnTo>
                <a:lnTo>
                  <a:pt x="2152" y="970"/>
                </a:lnTo>
                <a:lnTo>
                  <a:pt x="2146" y="966"/>
                </a:lnTo>
                <a:lnTo>
                  <a:pt x="2133" y="962"/>
                </a:lnTo>
                <a:lnTo>
                  <a:pt x="2121" y="955"/>
                </a:lnTo>
                <a:lnTo>
                  <a:pt x="2112" y="949"/>
                </a:lnTo>
                <a:lnTo>
                  <a:pt x="2103" y="942"/>
                </a:lnTo>
                <a:lnTo>
                  <a:pt x="2096" y="934"/>
                </a:lnTo>
                <a:lnTo>
                  <a:pt x="2090" y="928"/>
                </a:lnTo>
                <a:lnTo>
                  <a:pt x="2101" y="930"/>
                </a:lnTo>
                <a:lnTo>
                  <a:pt x="2112" y="934"/>
                </a:lnTo>
                <a:lnTo>
                  <a:pt x="2120" y="940"/>
                </a:lnTo>
                <a:lnTo>
                  <a:pt x="2128" y="947"/>
                </a:lnTo>
                <a:lnTo>
                  <a:pt x="2138" y="955"/>
                </a:lnTo>
                <a:lnTo>
                  <a:pt x="2150" y="962"/>
                </a:lnTo>
                <a:lnTo>
                  <a:pt x="2155" y="965"/>
                </a:lnTo>
                <a:lnTo>
                  <a:pt x="2162" y="968"/>
                </a:lnTo>
                <a:lnTo>
                  <a:pt x="2167" y="971"/>
                </a:lnTo>
                <a:lnTo>
                  <a:pt x="2170" y="973"/>
                </a:lnTo>
                <a:lnTo>
                  <a:pt x="2170" y="974"/>
                </a:lnTo>
                <a:lnTo>
                  <a:pt x="2170" y="973"/>
                </a:lnTo>
                <a:close/>
                <a:moveTo>
                  <a:pt x="2098" y="916"/>
                </a:moveTo>
                <a:lnTo>
                  <a:pt x="2102" y="917"/>
                </a:lnTo>
                <a:lnTo>
                  <a:pt x="2104" y="920"/>
                </a:lnTo>
                <a:lnTo>
                  <a:pt x="2098" y="918"/>
                </a:lnTo>
                <a:lnTo>
                  <a:pt x="2093" y="918"/>
                </a:lnTo>
                <a:lnTo>
                  <a:pt x="2095" y="916"/>
                </a:lnTo>
                <a:lnTo>
                  <a:pt x="2098" y="916"/>
                </a:lnTo>
                <a:close/>
                <a:moveTo>
                  <a:pt x="1875" y="996"/>
                </a:moveTo>
                <a:lnTo>
                  <a:pt x="1890" y="974"/>
                </a:lnTo>
                <a:lnTo>
                  <a:pt x="1905" y="953"/>
                </a:lnTo>
                <a:lnTo>
                  <a:pt x="1921" y="942"/>
                </a:lnTo>
                <a:lnTo>
                  <a:pt x="1940" y="939"/>
                </a:lnTo>
                <a:lnTo>
                  <a:pt x="1902" y="976"/>
                </a:lnTo>
                <a:lnTo>
                  <a:pt x="1879" y="1023"/>
                </a:lnTo>
                <a:lnTo>
                  <a:pt x="1873" y="1011"/>
                </a:lnTo>
                <a:lnTo>
                  <a:pt x="1875" y="996"/>
                </a:lnTo>
                <a:lnTo>
                  <a:pt x="1878" y="993"/>
                </a:lnTo>
                <a:lnTo>
                  <a:pt x="1875" y="996"/>
                </a:lnTo>
                <a:close/>
                <a:moveTo>
                  <a:pt x="1863" y="992"/>
                </a:moveTo>
                <a:lnTo>
                  <a:pt x="1864" y="974"/>
                </a:lnTo>
                <a:lnTo>
                  <a:pt x="1873" y="958"/>
                </a:lnTo>
                <a:lnTo>
                  <a:pt x="1877" y="954"/>
                </a:lnTo>
                <a:lnTo>
                  <a:pt x="1880" y="949"/>
                </a:lnTo>
                <a:lnTo>
                  <a:pt x="1887" y="947"/>
                </a:lnTo>
                <a:lnTo>
                  <a:pt x="1895" y="947"/>
                </a:lnTo>
                <a:lnTo>
                  <a:pt x="1878" y="968"/>
                </a:lnTo>
                <a:lnTo>
                  <a:pt x="1863" y="992"/>
                </a:lnTo>
                <a:lnTo>
                  <a:pt x="1865" y="982"/>
                </a:lnTo>
                <a:lnTo>
                  <a:pt x="1863" y="992"/>
                </a:lnTo>
                <a:close/>
                <a:moveTo>
                  <a:pt x="1922" y="999"/>
                </a:moveTo>
                <a:lnTo>
                  <a:pt x="1922" y="999"/>
                </a:lnTo>
                <a:lnTo>
                  <a:pt x="1922" y="999"/>
                </a:lnTo>
                <a:lnTo>
                  <a:pt x="1922" y="999"/>
                </a:lnTo>
                <a:lnTo>
                  <a:pt x="1922" y="999"/>
                </a:lnTo>
                <a:close/>
                <a:moveTo>
                  <a:pt x="1923" y="1006"/>
                </a:moveTo>
                <a:lnTo>
                  <a:pt x="1924" y="1006"/>
                </a:lnTo>
                <a:lnTo>
                  <a:pt x="1924" y="1005"/>
                </a:lnTo>
                <a:lnTo>
                  <a:pt x="1945" y="982"/>
                </a:lnTo>
                <a:lnTo>
                  <a:pt x="1969" y="956"/>
                </a:lnTo>
                <a:lnTo>
                  <a:pt x="1980" y="943"/>
                </a:lnTo>
                <a:lnTo>
                  <a:pt x="1993" y="932"/>
                </a:lnTo>
                <a:lnTo>
                  <a:pt x="2005" y="928"/>
                </a:lnTo>
                <a:lnTo>
                  <a:pt x="2019" y="925"/>
                </a:lnTo>
                <a:lnTo>
                  <a:pt x="1965" y="974"/>
                </a:lnTo>
                <a:lnTo>
                  <a:pt x="1924" y="1033"/>
                </a:lnTo>
                <a:lnTo>
                  <a:pt x="1920" y="1021"/>
                </a:lnTo>
                <a:lnTo>
                  <a:pt x="1923" y="1006"/>
                </a:lnTo>
                <a:lnTo>
                  <a:pt x="1922" y="1009"/>
                </a:lnTo>
                <a:lnTo>
                  <a:pt x="1923" y="1006"/>
                </a:lnTo>
                <a:close/>
                <a:moveTo>
                  <a:pt x="1922" y="1004"/>
                </a:moveTo>
                <a:lnTo>
                  <a:pt x="1923" y="1004"/>
                </a:lnTo>
                <a:lnTo>
                  <a:pt x="1923" y="1005"/>
                </a:lnTo>
                <a:lnTo>
                  <a:pt x="1923" y="1004"/>
                </a:lnTo>
                <a:lnTo>
                  <a:pt x="1922" y="1004"/>
                </a:lnTo>
                <a:close/>
                <a:moveTo>
                  <a:pt x="1966" y="982"/>
                </a:moveTo>
                <a:lnTo>
                  <a:pt x="1966" y="982"/>
                </a:lnTo>
                <a:lnTo>
                  <a:pt x="1968" y="982"/>
                </a:lnTo>
                <a:lnTo>
                  <a:pt x="1966" y="982"/>
                </a:lnTo>
                <a:lnTo>
                  <a:pt x="1966" y="982"/>
                </a:lnTo>
                <a:close/>
                <a:moveTo>
                  <a:pt x="1972" y="984"/>
                </a:moveTo>
                <a:lnTo>
                  <a:pt x="1971" y="984"/>
                </a:lnTo>
                <a:lnTo>
                  <a:pt x="1970" y="984"/>
                </a:lnTo>
                <a:lnTo>
                  <a:pt x="1971" y="984"/>
                </a:lnTo>
                <a:lnTo>
                  <a:pt x="1972" y="984"/>
                </a:lnTo>
                <a:close/>
                <a:moveTo>
                  <a:pt x="1960" y="1005"/>
                </a:moveTo>
                <a:lnTo>
                  <a:pt x="1970" y="1009"/>
                </a:lnTo>
                <a:lnTo>
                  <a:pt x="1979" y="1018"/>
                </a:lnTo>
                <a:lnTo>
                  <a:pt x="1990" y="1026"/>
                </a:lnTo>
                <a:lnTo>
                  <a:pt x="2003" y="1033"/>
                </a:lnTo>
                <a:lnTo>
                  <a:pt x="2017" y="1040"/>
                </a:lnTo>
                <a:lnTo>
                  <a:pt x="2031" y="1046"/>
                </a:lnTo>
                <a:lnTo>
                  <a:pt x="2045" y="1051"/>
                </a:lnTo>
                <a:lnTo>
                  <a:pt x="2059" y="1056"/>
                </a:lnTo>
                <a:lnTo>
                  <a:pt x="2051" y="1057"/>
                </a:lnTo>
                <a:lnTo>
                  <a:pt x="2042" y="1055"/>
                </a:lnTo>
                <a:lnTo>
                  <a:pt x="2035" y="1053"/>
                </a:lnTo>
                <a:lnTo>
                  <a:pt x="2027" y="1050"/>
                </a:lnTo>
                <a:lnTo>
                  <a:pt x="2011" y="1046"/>
                </a:lnTo>
                <a:lnTo>
                  <a:pt x="1997" y="1039"/>
                </a:lnTo>
                <a:lnTo>
                  <a:pt x="1984" y="1032"/>
                </a:lnTo>
                <a:lnTo>
                  <a:pt x="1971" y="1023"/>
                </a:lnTo>
                <a:lnTo>
                  <a:pt x="1963" y="1014"/>
                </a:lnTo>
                <a:lnTo>
                  <a:pt x="1960" y="1005"/>
                </a:lnTo>
                <a:lnTo>
                  <a:pt x="1961" y="1005"/>
                </a:lnTo>
                <a:lnTo>
                  <a:pt x="1960" y="1005"/>
                </a:lnTo>
                <a:close/>
                <a:moveTo>
                  <a:pt x="2010" y="1028"/>
                </a:moveTo>
                <a:lnTo>
                  <a:pt x="1993" y="1016"/>
                </a:lnTo>
                <a:lnTo>
                  <a:pt x="1979" y="1001"/>
                </a:lnTo>
                <a:lnTo>
                  <a:pt x="1974" y="990"/>
                </a:lnTo>
                <a:lnTo>
                  <a:pt x="1977" y="979"/>
                </a:lnTo>
                <a:lnTo>
                  <a:pt x="1984" y="979"/>
                </a:lnTo>
                <a:lnTo>
                  <a:pt x="1987" y="987"/>
                </a:lnTo>
                <a:lnTo>
                  <a:pt x="1990" y="996"/>
                </a:lnTo>
                <a:lnTo>
                  <a:pt x="1995" y="1005"/>
                </a:lnTo>
                <a:lnTo>
                  <a:pt x="2004" y="1016"/>
                </a:lnTo>
                <a:lnTo>
                  <a:pt x="2015" y="1025"/>
                </a:lnTo>
                <a:lnTo>
                  <a:pt x="2053" y="1042"/>
                </a:lnTo>
                <a:lnTo>
                  <a:pt x="2094" y="1053"/>
                </a:lnTo>
                <a:lnTo>
                  <a:pt x="2138" y="1061"/>
                </a:lnTo>
                <a:lnTo>
                  <a:pt x="2184" y="1065"/>
                </a:lnTo>
                <a:lnTo>
                  <a:pt x="2136" y="1065"/>
                </a:lnTo>
                <a:lnTo>
                  <a:pt x="2087" y="1056"/>
                </a:lnTo>
                <a:lnTo>
                  <a:pt x="2047" y="1045"/>
                </a:lnTo>
                <a:lnTo>
                  <a:pt x="2010" y="1028"/>
                </a:lnTo>
                <a:lnTo>
                  <a:pt x="2015" y="1031"/>
                </a:lnTo>
                <a:lnTo>
                  <a:pt x="2010" y="1028"/>
                </a:lnTo>
                <a:close/>
                <a:moveTo>
                  <a:pt x="2120" y="1034"/>
                </a:moveTo>
                <a:lnTo>
                  <a:pt x="2111" y="1032"/>
                </a:lnTo>
                <a:lnTo>
                  <a:pt x="2102" y="1029"/>
                </a:lnTo>
                <a:lnTo>
                  <a:pt x="2159" y="1031"/>
                </a:lnTo>
                <a:lnTo>
                  <a:pt x="2216" y="1029"/>
                </a:lnTo>
                <a:lnTo>
                  <a:pt x="2213" y="1033"/>
                </a:lnTo>
                <a:lnTo>
                  <a:pt x="2209" y="1037"/>
                </a:lnTo>
                <a:lnTo>
                  <a:pt x="2196" y="1038"/>
                </a:lnTo>
                <a:lnTo>
                  <a:pt x="2183" y="1038"/>
                </a:lnTo>
                <a:lnTo>
                  <a:pt x="2151" y="1038"/>
                </a:lnTo>
                <a:lnTo>
                  <a:pt x="2120" y="1034"/>
                </a:lnTo>
                <a:lnTo>
                  <a:pt x="2127" y="1036"/>
                </a:lnTo>
                <a:lnTo>
                  <a:pt x="2120" y="1034"/>
                </a:lnTo>
                <a:close/>
                <a:moveTo>
                  <a:pt x="2230" y="1054"/>
                </a:moveTo>
                <a:lnTo>
                  <a:pt x="2267" y="1025"/>
                </a:lnTo>
                <a:lnTo>
                  <a:pt x="2323" y="1012"/>
                </a:lnTo>
                <a:lnTo>
                  <a:pt x="2270" y="1030"/>
                </a:lnTo>
                <a:lnTo>
                  <a:pt x="2230" y="1054"/>
                </a:lnTo>
                <a:close/>
                <a:moveTo>
                  <a:pt x="2235" y="1029"/>
                </a:moveTo>
                <a:lnTo>
                  <a:pt x="2259" y="1009"/>
                </a:lnTo>
                <a:lnTo>
                  <a:pt x="2290" y="1007"/>
                </a:lnTo>
                <a:lnTo>
                  <a:pt x="2262" y="1018"/>
                </a:lnTo>
                <a:lnTo>
                  <a:pt x="2235" y="1029"/>
                </a:lnTo>
                <a:lnTo>
                  <a:pt x="2244" y="1023"/>
                </a:lnTo>
                <a:lnTo>
                  <a:pt x="2235" y="1029"/>
                </a:lnTo>
                <a:close/>
                <a:moveTo>
                  <a:pt x="2311" y="999"/>
                </a:moveTo>
                <a:lnTo>
                  <a:pt x="2253" y="991"/>
                </a:lnTo>
                <a:lnTo>
                  <a:pt x="2197" y="975"/>
                </a:lnTo>
                <a:lnTo>
                  <a:pt x="2172" y="966"/>
                </a:lnTo>
                <a:lnTo>
                  <a:pt x="2150" y="953"/>
                </a:lnTo>
                <a:lnTo>
                  <a:pt x="2130" y="938"/>
                </a:lnTo>
                <a:lnTo>
                  <a:pt x="2123" y="921"/>
                </a:lnTo>
                <a:lnTo>
                  <a:pt x="2120" y="920"/>
                </a:lnTo>
                <a:lnTo>
                  <a:pt x="2117" y="917"/>
                </a:lnTo>
                <a:lnTo>
                  <a:pt x="2120" y="920"/>
                </a:lnTo>
                <a:lnTo>
                  <a:pt x="2123" y="921"/>
                </a:lnTo>
                <a:lnTo>
                  <a:pt x="2128" y="921"/>
                </a:lnTo>
                <a:lnTo>
                  <a:pt x="2133" y="921"/>
                </a:lnTo>
                <a:lnTo>
                  <a:pt x="2138" y="924"/>
                </a:lnTo>
                <a:lnTo>
                  <a:pt x="2145" y="928"/>
                </a:lnTo>
                <a:lnTo>
                  <a:pt x="2156" y="937"/>
                </a:lnTo>
                <a:lnTo>
                  <a:pt x="2169" y="946"/>
                </a:lnTo>
                <a:lnTo>
                  <a:pt x="2193" y="961"/>
                </a:lnTo>
                <a:lnTo>
                  <a:pt x="2220" y="973"/>
                </a:lnTo>
                <a:lnTo>
                  <a:pt x="2256" y="982"/>
                </a:lnTo>
                <a:lnTo>
                  <a:pt x="2292" y="989"/>
                </a:lnTo>
                <a:lnTo>
                  <a:pt x="2310" y="992"/>
                </a:lnTo>
                <a:lnTo>
                  <a:pt x="2329" y="996"/>
                </a:lnTo>
                <a:lnTo>
                  <a:pt x="2339" y="997"/>
                </a:lnTo>
                <a:lnTo>
                  <a:pt x="2348" y="998"/>
                </a:lnTo>
                <a:lnTo>
                  <a:pt x="2357" y="999"/>
                </a:lnTo>
                <a:lnTo>
                  <a:pt x="2365" y="1001"/>
                </a:lnTo>
                <a:lnTo>
                  <a:pt x="2337" y="1001"/>
                </a:lnTo>
                <a:lnTo>
                  <a:pt x="2311" y="999"/>
                </a:lnTo>
                <a:lnTo>
                  <a:pt x="2303" y="999"/>
                </a:lnTo>
                <a:lnTo>
                  <a:pt x="2311" y="999"/>
                </a:lnTo>
                <a:close/>
                <a:moveTo>
                  <a:pt x="2266" y="956"/>
                </a:moveTo>
                <a:lnTo>
                  <a:pt x="2267" y="957"/>
                </a:lnTo>
                <a:lnTo>
                  <a:pt x="2268" y="957"/>
                </a:lnTo>
                <a:lnTo>
                  <a:pt x="2240" y="955"/>
                </a:lnTo>
                <a:lnTo>
                  <a:pt x="2211" y="947"/>
                </a:lnTo>
                <a:lnTo>
                  <a:pt x="2197" y="941"/>
                </a:lnTo>
                <a:lnTo>
                  <a:pt x="2183" y="934"/>
                </a:lnTo>
                <a:lnTo>
                  <a:pt x="2177" y="931"/>
                </a:lnTo>
                <a:lnTo>
                  <a:pt x="2171" y="928"/>
                </a:lnTo>
                <a:lnTo>
                  <a:pt x="2167" y="925"/>
                </a:lnTo>
                <a:lnTo>
                  <a:pt x="2162" y="923"/>
                </a:lnTo>
                <a:lnTo>
                  <a:pt x="2170" y="923"/>
                </a:lnTo>
                <a:lnTo>
                  <a:pt x="2179" y="928"/>
                </a:lnTo>
                <a:lnTo>
                  <a:pt x="2193" y="933"/>
                </a:lnTo>
                <a:lnTo>
                  <a:pt x="2205" y="938"/>
                </a:lnTo>
                <a:lnTo>
                  <a:pt x="2235" y="948"/>
                </a:lnTo>
                <a:lnTo>
                  <a:pt x="2266" y="956"/>
                </a:lnTo>
                <a:lnTo>
                  <a:pt x="2253" y="954"/>
                </a:lnTo>
                <a:lnTo>
                  <a:pt x="2266" y="956"/>
                </a:lnTo>
                <a:close/>
                <a:moveTo>
                  <a:pt x="2185" y="908"/>
                </a:moveTo>
                <a:lnTo>
                  <a:pt x="2207" y="912"/>
                </a:lnTo>
                <a:lnTo>
                  <a:pt x="2226" y="921"/>
                </a:lnTo>
                <a:lnTo>
                  <a:pt x="2204" y="918"/>
                </a:lnTo>
                <a:lnTo>
                  <a:pt x="2185" y="908"/>
                </a:lnTo>
                <a:lnTo>
                  <a:pt x="2191" y="909"/>
                </a:lnTo>
                <a:lnTo>
                  <a:pt x="2185" y="908"/>
                </a:lnTo>
                <a:close/>
                <a:moveTo>
                  <a:pt x="2290" y="975"/>
                </a:moveTo>
                <a:lnTo>
                  <a:pt x="2285" y="976"/>
                </a:lnTo>
                <a:lnTo>
                  <a:pt x="2281" y="976"/>
                </a:lnTo>
                <a:lnTo>
                  <a:pt x="2271" y="975"/>
                </a:lnTo>
                <a:lnTo>
                  <a:pt x="2262" y="975"/>
                </a:lnTo>
                <a:lnTo>
                  <a:pt x="2248" y="973"/>
                </a:lnTo>
                <a:lnTo>
                  <a:pt x="2232" y="970"/>
                </a:lnTo>
                <a:lnTo>
                  <a:pt x="2203" y="959"/>
                </a:lnTo>
                <a:lnTo>
                  <a:pt x="2178" y="945"/>
                </a:lnTo>
                <a:lnTo>
                  <a:pt x="2192" y="947"/>
                </a:lnTo>
                <a:lnTo>
                  <a:pt x="2205" y="953"/>
                </a:lnTo>
                <a:lnTo>
                  <a:pt x="2219" y="957"/>
                </a:lnTo>
                <a:lnTo>
                  <a:pt x="2234" y="962"/>
                </a:lnTo>
                <a:lnTo>
                  <a:pt x="2249" y="964"/>
                </a:lnTo>
                <a:lnTo>
                  <a:pt x="2265" y="966"/>
                </a:lnTo>
                <a:lnTo>
                  <a:pt x="2279" y="970"/>
                </a:lnTo>
                <a:lnTo>
                  <a:pt x="2290" y="975"/>
                </a:lnTo>
                <a:lnTo>
                  <a:pt x="2291" y="975"/>
                </a:lnTo>
                <a:lnTo>
                  <a:pt x="2290" y="975"/>
                </a:lnTo>
                <a:close/>
                <a:moveTo>
                  <a:pt x="2256" y="947"/>
                </a:moveTo>
                <a:lnTo>
                  <a:pt x="2234" y="939"/>
                </a:lnTo>
                <a:lnTo>
                  <a:pt x="2212" y="932"/>
                </a:lnTo>
                <a:lnTo>
                  <a:pt x="2230" y="933"/>
                </a:lnTo>
                <a:lnTo>
                  <a:pt x="2248" y="938"/>
                </a:lnTo>
                <a:lnTo>
                  <a:pt x="2267" y="942"/>
                </a:lnTo>
                <a:lnTo>
                  <a:pt x="2286" y="946"/>
                </a:lnTo>
                <a:lnTo>
                  <a:pt x="2326" y="953"/>
                </a:lnTo>
                <a:lnTo>
                  <a:pt x="2366" y="956"/>
                </a:lnTo>
                <a:lnTo>
                  <a:pt x="2374" y="955"/>
                </a:lnTo>
                <a:lnTo>
                  <a:pt x="2382" y="956"/>
                </a:lnTo>
                <a:lnTo>
                  <a:pt x="2380" y="959"/>
                </a:lnTo>
                <a:lnTo>
                  <a:pt x="2372" y="961"/>
                </a:lnTo>
                <a:lnTo>
                  <a:pt x="2352" y="962"/>
                </a:lnTo>
                <a:lnTo>
                  <a:pt x="2332" y="962"/>
                </a:lnTo>
                <a:lnTo>
                  <a:pt x="2293" y="957"/>
                </a:lnTo>
                <a:lnTo>
                  <a:pt x="2256" y="947"/>
                </a:lnTo>
                <a:lnTo>
                  <a:pt x="2257" y="947"/>
                </a:lnTo>
                <a:lnTo>
                  <a:pt x="2256" y="947"/>
                </a:lnTo>
                <a:close/>
                <a:moveTo>
                  <a:pt x="2308" y="929"/>
                </a:moveTo>
                <a:lnTo>
                  <a:pt x="2355" y="932"/>
                </a:lnTo>
                <a:lnTo>
                  <a:pt x="2401" y="932"/>
                </a:lnTo>
                <a:lnTo>
                  <a:pt x="2362" y="938"/>
                </a:lnTo>
                <a:lnTo>
                  <a:pt x="2308" y="929"/>
                </a:lnTo>
                <a:close/>
                <a:moveTo>
                  <a:pt x="2335" y="946"/>
                </a:moveTo>
                <a:lnTo>
                  <a:pt x="2294" y="942"/>
                </a:lnTo>
                <a:lnTo>
                  <a:pt x="2261" y="930"/>
                </a:lnTo>
                <a:lnTo>
                  <a:pt x="2300" y="937"/>
                </a:lnTo>
                <a:lnTo>
                  <a:pt x="2335" y="946"/>
                </a:lnTo>
                <a:close/>
                <a:moveTo>
                  <a:pt x="2219" y="907"/>
                </a:moveTo>
                <a:lnTo>
                  <a:pt x="2235" y="908"/>
                </a:lnTo>
                <a:lnTo>
                  <a:pt x="2249" y="913"/>
                </a:lnTo>
                <a:lnTo>
                  <a:pt x="2266" y="918"/>
                </a:lnTo>
                <a:lnTo>
                  <a:pt x="2283" y="923"/>
                </a:lnTo>
                <a:lnTo>
                  <a:pt x="2251" y="918"/>
                </a:lnTo>
                <a:lnTo>
                  <a:pt x="2219" y="907"/>
                </a:lnTo>
                <a:lnTo>
                  <a:pt x="2229" y="909"/>
                </a:lnTo>
                <a:lnTo>
                  <a:pt x="2219" y="907"/>
                </a:lnTo>
                <a:close/>
                <a:moveTo>
                  <a:pt x="2130" y="884"/>
                </a:moveTo>
                <a:lnTo>
                  <a:pt x="2117" y="887"/>
                </a:lnTo>
                <a:lnTo>
                  <a:pt x="2104" y="888"/>
                </a:lnTo>
                <a:lnTo>
                  <a:pt x="2110" y="885"/>
                </a:lnTo>
                <a:lnTo>
                  <a:pt x="2117" y="883"/>
                </a:lnTo>
                <a:lnTo>
                  <a:pt x="2127" y="881"/>
                </a:lnTo>
                <a:lnTo>
                  <a:pt x="2137" y="879"/>
                </a:lnTo>
                <a:lnTo>
                  <a:pt x="2158" y="874"/>
                </a:lnTo>
                <a:lnTo>
                  <a:pt x="2179" y="871"/>
                </a:lnTo>
                <a:lnTo>
                  <a:pt x="2218" y="859"/>
                </a:lnTo>
                <a:lnTo>
                  <a:pt x="2257" y="849"/>
                </a:lnTo>
                <a:lnTo>
                  <a:pt x="2335" y="832"/>
                </a:lnTo>
                <a:lnTo>
                  <a:pt x="2415" y="821"/>
                </a:lnTo>
                <a:lnTo>
                  <a:pt x="2458" y="817"/>
                </a:lnTo>
                <a:lnTo>
                  <a:pt x="2500" y="815"/>
                </a:lnTo>
                <a:lnTo>
                  <a:pt x="2510" y="814"/>
                </a:lnTo>
                <a:lnTo>
                  <a:pt x="2518" y="815"/>
                </a:lnTo>
                <a:lnTo>
                  <a:pt x="2517" y="818"/>
                </a:lnTo>
                <a:lnTo>
                  <a:pt x="2514" y="820"/>
                </a:lnTo>
                <a:lnTo>
                  <a:pt x="2493" y="822"/>
                </a:lnTo>
                <a:lnTo>
                  <a:pt x="2473" y="823"/>
                </a:lnTo>
                <a:lnTo>
                  <a:pt x="2390" y="832"/>
                </a:lnTo>
                <a:lnTo>
                  <a:pt x="2307" y="847"/>
                </a:lnTo>
                <a:lnTo>
                  <a:pt x="2263" y="857"/>
                </a:lnTo>
                <a:lnTo>
                  <a:pt x="2220" y="868"/>
                </a:lnTo>
                <a:lnTo>
                  <a:pt x="2175" y="878"/>
                </a:lnTo>
                <a:lnTo>
                  <a:pt x="2130" y="884"/>
                </a:lnTo>
                <a:lnTo>
                  <a:pt x="2145" y="883"/>
                </a:lnTo>
                <a:lnTo>
                  <a:pt x="2130" y="884"/>
                </a:lnTo>
                <a:close/>
                <a:moveTo>
                  <a:pt x="2393" y="813"/>
                </a:moveTo>
                <a:lnTo>
                  <a:pt x="2416" y="801"/>
                </a:lnTo>
                <a:lnTo>
                  <a:pt x="2439" y="791"/>
                </a:lnTo>
                <a:lnTo>
                  <a:pt x="2427" y="800"/>
                </a:lnTo>
                <a:lnTo>
                  <a:pt x="2413" y="809"/>
                </a:lnTo>
                <a:lnTo>
                  <a:pt x="2403" y="813"/>
                </a:lnTo>
                <a:lnTo>
                  <a:pt x="2396" y="816"/>
                </a:lnTo>
                <a:lnTo>
                  <a:pt x="2392" y="816"/>
                </a:lnTo>
                <a:lnTo>
                  <a:pt x="2390" y="815"/>
                </a:lnTo>
                <a:lnTo>
                  <a:pt x="2391" y="814"/>
                </a:lnTo>
                <a:lnTo>
                  <a:pt x="2393" y="813"/>
                </a:lnTo>
                <a:lnTo>
                  <a:pt x="2398" y="810"/>
                </a:lnTo>
                <a:lnTo>
                  <a:pt x="2393" y="813"/>
                </a:lnTo>
                <a:close/>
                <a:moveTo>
                  <a:pt x="2487" y="806"/>
                </a:moveTo>
                <a:lnTo>
                  <a:pt x="2504" y="804"/>
                </a:lnTo>
                <a:lnTo>
                  <a:pt x="2518" y="804"/>
                </a:lnTo>
                <a:lnTo>
                  <a:pt x="2504" y="806"/>
                </a:lnTo>
                <a:lnTo>
                  <a:pt x="2487" y="806"/>
                </a:lnTo>
                <a:lnTo>
                  <a:pt x="2495" y="806"/>
                </a:lnTo>
                <a:lnTo>
                  <a:pt x="2487" y="806"/>
                </a:lnTo>
                <a:close/>
                <a:moveTo>
                  <a:pt x="2516" y="793"/>
                </a:moveTo>
                <a:lnTo>
                  <a:pt x="2509" y="793"/>
                </a:lnTo>
                <a:lnTo>
                  <a:pt x="2504" y="795"/>
                </a:lnTo>
                <a:lnTo>
                  <a:pt x="2510" y="791"/>
                </a:lnTo>
                <a:lnTo>
                  <a:pt x="2517" y="790"/>
                </a:lnTo>
                <a:lnTo>
                  <a:pt x="2520" y="792"/>
                </a:lnTo>
                <a:lnTo>
                  <a:pt x="2516" y="793"/>
                </a:lnTo>
                <a:lnTo>
                  <a:pt x="2516" y="793"/>
                </a:lnTo>
                <a:lnTo>
                  <a:pt x="2516" y="793"/>
                </a:lnTo>
                <a:close/>
                <a:moveTo>
                  <a:pt x="2442" y="762"/>
                </a:moveTo>
                <a:lnTo>
                  <a:pt x="2415" y="781"/>
                </a:lnTo>
                <a:lnTo>
                  <a:pt x="2389" y="801"/>
                </a:lnTo>
                <a:lnTo>
                  <a:pt x="2376" y="810"/>
                </a:lnTo>
                <a:lnTo>
                  <a:pt x="2362" y="815"/>
                </a:lnTo>
                <a:lnTo>
                  <a:pt x="2372" y="805"/>
                </a:lnTo>
                <a:lnTo>
                  <a:pt x="2383" y="793"/>
                </a:lnTo>
                <a:lnTo>
                  <a:pt x="2402" y="772"/>
                </a:lnTo>
                <a:lnTo>
                  <a:pt x="2426" y="754"/>
                </a:lnTo>
                <a:lnTo>
                  <a:pt x="2458" y="743"/>
                </a:lnTo>
                <a:lnTo>
                  <a:pt x="2491" y="741"/>
                </a:lnTo>
                <a:lnTo>
                  <a:pt x="2467" y="751"/>
                </a:lnTo>
                <a:lnTo>
                  <a:pt x="2442" y="762"/>
                </a:lnTo>
                <a:lnTo>
                  <a:pt x="2443" y="762"/>
                </a:lnTo>
                <a:lnTo>
                  <a:pt x="2442" y="762"/>
                </a:lnTo>
                <a:close/>
                <a:moveTo>
                  <a:pt x="2509" y="617"/>
                </a:moveTo>
                <a:lnTo>
                  <a:pt x="2480" y="621"/>
                </a:lnTo>
                <a:lnTo>
                  <a:pt x="2450" y="623"/>
                </a:lnTo>
                <a:lnTo>
                  <a:pt x="2435" y="624"/>
                </a:lnTo>
                <a:lnTo>
                  <a:pt x="2421" y="624"/>
                </a:lnTo>
                <a:lnTo>
                  <a:pt x="2407" y="624"/>
                </a:lnTo>
                <a:lnTo>
                  <a:pt x="2393" y="623"/>
                </a:lnTo>
                <a:lnTo>
                  <a:pt x="2416" y="622"/>
                </a:lnTo>
                <a:lnTo>
                  <a:pt x="2440" y="621"/>
                </a:lnTo>
                <a:lnTo>
                  <a:pt x="2451" y="619"/>
                </a:lnTo>
                <a:lnTo>
                  <a:pt x="2464" y="618"/>
                </a:lnTo>
                <a:lnTo>
                  <a:pt x="2474" y="617"/>
                </a:lnTo>
                <a:lnTo>
                  <a:pt x="2485" y="614"/>
                </a:lnTo>
                <a:lnTo>
                  <a:pt x="2488" y="615"/>
                </a:lnTo>
                <a:lnTo>
                  <a:pt x="2493" y="614"/>
                </a:lnTo>
                <a:lnTo>
                  <a:pt x="2502" y="611"/>
                </a:lnTo>
                <a:lnTo>
                  <a:pt x="2512" y="610"/>
                </a:lnTo>
                <a:lnTo>
                  <a:pt x="2517" y="609"/>
                </a:lnTo>
                <a:lnTo>
                  <a:pt x="2518" y="613"/>
                </a:lnTo>
                <a:lnTo>
                  <a:pt x="2515" y="616"/>
                </a:lnTo>
                <a:lnTo>
                  <a:pt x="2509" y="617"/>
                </a:lnTo>
                <a:lnTo>
                  <a:pt x="2499" y="618"/>
                </a:lnTo>
                <a:lnTo>
                  <a:pt x="2509" y="617"/>
                </a:lnTo>
                <a:close/>
                <a:moveTo>
                  <a:pt x="2493" y="614"/>
                </a:moveTo>
                <a:lnTo>
                  <a:pt x="2492" y="613"/>
                </a:lnTo>
                <a:lnTo>
                  <a:pt x="2491" y="613"/>
                </a:lnTo>
                <a:lnTo>
                  <a:pt x="2492" y="613"/>
                </a:lnTo>
                <a:lnTo>
                  <a:pt x="2493" y="614"/>
                </a:lnTo>
                <a:close/>
                <a:moveTo>
                  <a:pt x="2490" y="613"/>
                </a:moveTo>
                <a:lnTo>
                  <a:pt x="2490" y="613"/>
                </a:lnTo>
                <a:lnTo>
                  <a:pt x="2490" y="611"/>
                </a:lnTo>
                <a:lnTo>
                  <a:pt x="2490" y="613"/>
                </a:lnTo>
                <a:lnTo>
                  <a:pt x="2490" y="613"/>
                </a:lnTo>
                <a:close/>
                <a:moveTo>
                  <a:pt x="2507" y="605"/>
                </a:moveTo>
                <a:lnTo>
                  <a:pt x="2508" y="604"/>
                </a:lnTo>
                <a:lnTo>
                  <a:pt x="2509" y="604"/>
                </a:lnTo>
                <a:lnTo>
                  <a:pt x="2508" y="604"/>
                </a:lnTo>
                <a:lnTo>
                  <a:pt x="2507" y="605"/>
                </a:lnTo>
                <a:close/>
                <a:moveTo>
                  <a:pt x="2507" y="605"/>
                </a:moveTo>
                <a:lnTo>
                  <a:pt x="2506" y="605"/>
                </a:lnTo>
                <a:lnTo>
                  <a:pt x="2507" y="605"/>
                </a:lnTo>
                <a:close/>
                <a:moveTo>
                  <a:pt x="2506" y="605"/>
                </a:moveTo>
                <a:lnTo>
                  <a:pt x="2506" y="605"/>
                </a:lnTo>
                <a:lnTo>
                  <a:pt x="2506" y="605"/>
                </a:lnTo>
                <a:lnTo>
                  <a:pt x="2506" y="605"/>
                </a:lnTo>
                <a:lnTo>
                  <a:pt x="2506" y="605"/>
                </a:lnTo>
                <a:close/>
                <a:moveTo>
                  <a:pt x="2496" y="605"/>
                </a:moveTo>
                <a:lnTo>
                  <a:pt x="2464" y="610"/>
                </a:lnTo>
                <a:lnTo>
                  <a:pt x="2433" y="613"/>
                </a:lnTo>
                <a:lnTo>
                  <a:pt x="2398" y="614"/>
                </a:lnTo>
                <a:lnTo>
                  <a:pt x="2361" y="615"/>
                </a:lnTo>
                <a:lnTo>
                  <a:pt x="2291" y="615"/>
                </a:lnTo>
                <a:lnTo>
                  <a:pt x="2220" y="614"/>
                </a:lnTo>
                <a:lnTo>
                  <a:pt x="2203" y="614"/>
                </a:lnTo>
                <a:lnTo>
                  <a:pt x="2186" y="613"/>
                </a:lnTo>
                <a:lnTo>
                  <a:pt x="2178" y="613"/>
                </a:lnTo>
                <a:lnTo>
                  <a:pt x="2170" y="613"/>
                </a:lnTo>
                <a:lnTo>
                  <a:pt x="2166" y="613"/>
                </a:lnTo>
                <a:lnTo>
                  <a:pt x="2162" y="610"/>
                </a:lnTo>
                <a:lnTo>
                  <a:pt x="2170" y="610"/>
                </a:lnTo>
                <a:lnTo>
                  <a:pt x="2177" y="610"/>
                </a:lnTo>
                <a:lnTo>
                  <a:pt x="2185" y="610"/>
                </a:lnTo>
                <a:lnTo>
                  <a:pt x="2193" y="610"/>
                </a:lnTo>
                <a:lnTo>
                  <a:pt x="2211" y="610"/>
                </a:lnTo>
                <a:lnTo>
                  <a:pt x="2229" y="610"/>
                </a:lnTo>
                <a:lnTo>
                  <a:pt x="2300" y="609"/>
                </a:lnTo>
                <a:lnTo>
                  <a:pt x="2370" y="608"/>
                </a:lnTo>
                <a:lnTo>
                  <a:pt x="2446" y="602"/>
                </a:lnTo>
                <a:lnTo>
                  <a:pt x="2518" y="586"/>
                </a:lnTo>
                <a:lnTo>
                  <a:pt x="2512" y="599"/>
                </a:lnTo>
                <a:lnTo>
                  <a:pt x="2496" y="605"/>
                </a:lnTo>
                <a:lnTo>
                  <a:pt x="2493" y="606"/>
                </a:lnTo>
                <a:lnTo>
                  <a:pt x="2496" y="605"/>
                </a:lnTo>
                <a:close/>
                <a:moveTo>
                  <a:pt x="2509" y="572"/>
                </a:moveTo>
                <a:lnTo>
                  <a:pt x="2440" y="586"/>
                </a:lnTo>
                <a:lnTo>
                  <a:pt x="2369" y="590"/>
                </a:lnTo>
                <a:lnTo>
                  <a:pt x="2331" y="590"/>
                </a:lnTo>
                <a:lnTo>
                  <a:pt x="2293" y="590"/>
                </a:lnTo>
                <a:lnTo>
                  <a:pt x="2274" y="590"/>
                </a:lnTo>
                <a:lnTo>
                  <a:pt x="2256" y="590"/>
                </a:lnTo>
                <a:lnTo>
                  <a:pt x="2238" y="590"/>
                </a:lnTo>
                <a:lnTo>
                  <a:pt x="2223" y="586"/>
                </a:lnTo>
                <a:lnTo>
                  <a:pt x="2263" y="585"/>
                </a:lnTo>
                <a:lnTo>
                  <a:pt x="2306" y="584"/>
                </a:lnTo>
                <a:lnTo>
                  <a:pt x="2347" y="584"/>
                </a:lnTo>
                <a:lnTo>
                  <a:pt x="2388" y="584"/>
                </a:lnTo>
                <a:lnTo>
                  <a:pt x="2427" y="581"/>
                </a:lnTo>
                <a:lnTo>
                  <a:pt x="2466" y="574"/>
                </a:lnTo>
                <a:lnTo>
                  <a:pt x="2487" y="569"/>
                </a:lnTo>
                <a:lnTo>
                  <a:pt x="2506" y="565"/>
                </a:lnTo>
                <a:lnTo>
                  <a:pt x="2514" y="561"/>
                </a:lnTo>
                <a:lnTo>
                  <a:pt x="2518" y="565"/>
                </a:lnTo>
                <a:lnTo>
                  <a:pt x="2515" y="571"/>
                </a:lnTo>
                <a:lnTo>
                  <a:pt x="2509" y="572"/>
                </a:lnTo>
                <a:lnTo>
                  <a:pt x="2501" y="575"/>
                </a:lnTo>
                <a:lnTo>
                  <a:pt x="2509" y="572"/>
                </a:lnTo>
                <a:close/>
                <a:moveTo>
                  <a:pt x="2492" y="552"/>
                </a:moveTo>
                <a:lnTo>
                  <a:pt x="2505" y="548"/>
                </a:lnTo>
                <a:lnTo>
                  <a:pt x="2518" y="542"/>
                </a:lnTo>
                <a:lnTo>
                  <a:pt x="2509" y="550"/>
                </a:lnTo>
                <a:lnTo>
                  <a:pt x="2492" y="552"/>
                </a:lnTo>
                <a:close/>
                <a:moveTo>
                  <a:pt x="2438" y="549"/>
                </a:moveTo>
                <a:lnTo>
                  <a:pt x="2469" y="541"/>
                </a:lnTo>
                <a:lnTo>
                  <a:pt x="2502" y="533"/>
                </a:lnTo>
                <a:lnTo>
                  <a:pt x="2475" y="546"/>
                </a:lnTo>
                <a:lnTo>
                  <a:pt x="2438" y="549"/>
                </a:lnTo>
                <a:close/>
                <a:moveTo>
                  <a:pt x="2457" y="565"/>
                </a:moveTo>
                <a:lnTo>
                  <a:pt x="2464" y="564"/>
                </a:lnTo>
                <a:lnTo>
                  <a:pt x="2465" y="568"/>
                </a:lnTo>
                <a:lnTo>
                  <a:pt x="2456" y="571"/>
                </a:lnTo>
                <a:lnTo>
                  <a:pt x="2447" y="572"/>
                </a:lnTo>
                <a:lnTo>
                  <a:pt x="2424" y="575"/>
                </a:lnTo>
                <a:lnTo>
                  <a:pt x="2401" y="577"/>
                </a:lnTo>
                <a:lnTo>
                  <a:pt x="2351" y="577"/>
                </a:lnTo>
                <a:lnTo>
                  <a:pt x="2302" y="576"/>
                </a:lnTo>
                <a:lnTo>
                  <a:pt x="2279" y="575"/>
                </a:lnTo>
                <a:lnTo>
                  <a:pt x="2256" y="574"/>
                </a:lnTo>
                <a:lnTo>
                  <a:pt x="2248" y="574"/>
                </a:lnTo>
                <a:lnTo>
                  <a:pt x="2241" y="573"/>
                </a:lnTo>
                <a:lnTo>
                  <a:pt x="2248" y="572"/>
                </a:lnTo>
                <a:lnTo>
                  <a:pt x="2256" y="572"/>
                </a:lnTo>
                <a:lnTo>
                  <a:pt x="2303" y="569"/>
                </a:lnTo>
                <a:lnTo>
                  <a:pt x="2350" y="568"/>
                </a:lnTo>
                <a:lnTo>
                  <a:pt x="2403" y="567"/>
                </a:lnTo>
                <a:lnTo>
                  <a:pt x="2457" y="565"/>
                </a:lnTo>
                <a:lnTo>
                  <a:pt x="2455" y="565"/>
                </a:lnTo>
                <a:lnTo>
                  <a:pt x="2457" y="565"/>
                </a:lnTo>
                <a:close/>
                <a:moveTo>
                  <a:pt x="2405" y="565"/>
                </a:moveTo>
                <a:lnTo>
                  <a:pt x="2377" y="566"/>
                </a:lnTo>
                <a:lnTo>
                  <a:pt x="2350" y="567"/>
                </a:lnTo>
                <a:lnTo>
                  <a:pt x="2336" y="568"/>
                </a:lnTo>
                <a:lnTo>
                  <a:pt x="2323" y="568"/>
                </a:lnTo>
                <a:lnTo>
                  <a:pt x="2317" y="568"/>
                </a:lnTo>
                <a:lnTo>
                  <a:pt x="2316" y="567"/>
                </a:lnTo>
                <a:lnTo>
                  <a:pt x="2319" y="566"/>
                </a:lnTo>
                <a:lnTo>
                  <a:pt x="2323" y="566"/>
                </a:lnTo>
                <a:lnTo>
                  <a:pt x="2350" y="565"/>
                </a:lnTo>
                <a:lnTo>
                  <a:pt x="2377" y="564"/>
                </a:lnTo>
                <a:lnTo>
                  <a:pt x="2390" y="563"/>
                </a:lnTo>
                <a:lnTo>
                  <a:pt x="2403" y="563"/>
                </a:lnTo>
                <a:lnTo>
                  <a:pt x="2407" y="563"/>
                </a:lnTo>
                <a:lnTo>
                  <a:pt x="2410" y="563"/>
                </a:lnTo>
                <a:lnTo>
                  <a:pt x="2409" y="565"/>
                </a:lnTo>
                <a:lnTo>
                  <a:pt x="2405" y="565"/>
                </a:lnTo>
                <a:lnTo>
                  <a:pt x="2398" y="565"/>
                </a:lnTo>
                <a:lnTo>
                  <a:pt x="2405" y="565"/>
                </a:lnTo>
                <a:close/>
                <a:moveTo>
                  <a:pt x="2298" y="559"/>
                </a:moveTo>
                <a:lnTo>
                  <a:pt x="2245" y="551"/>
                </a:lnTo>
                <a:lnTo>
                  <a:pt x="2195" y="538"/>
                </a:lnTo>
                <a:lnTo>
                  <a:pt x="2256" y="548"/>
                </a:lnTo>
                <a:lnTo>
                  <a:pt x="2317" y="558"/>
                </a:lnTo>
                <a:lnTo>
                  <a:pt x="2308" y="559"/>
                </a:lnTo>
                <a:lnTo>
                  <a:pt x="2298" y="559"/>
                </a:lnTo>
                <a:lnTo>
                  <a:pt x="2286" y="558"/>
                </a:lnTo>
                <a:lnTo>
                  <a:pt x="2298" y="559"/>
                </a:lnTo>
                <a:close/>
                <a:moveTo>
                  <a:pt x="2215" y="568"/>
                </a:moveTo>
                <a:lnTo>
                  <a:pt x="2168" y="557"/>
                </a:lnTo>
                <a:lnTo>
                  <a:pt x="2136" y="539"/>
                </a:lnTo>
                <a:lnTo>
                  <a:pt x="2174" y="555"/>
                </a:lnTo>
                <a:lnTo>
                  <a:pt x="2215" y="568"/>
                </a:lnTo>
                <a:close/>
                <a:moveTo>
                  <a:pt x="2169" y="536"/>
                </a:moveTo>
                <a:lnTo>
                  <a:pt x="2154" y="533"/>
                </a:lnTo>
                <a:lnTo>
                  <a:pt x="2141" y="526"/>
                </a:lnTo>
                <a:lnTo>
                  <a:pt x="2125" y="519"/>
                </a:lnTo>
                <a:lnTo>
                  <a:pt x="2109" y="513"/>
                </a:lnTo>
                <a:lnTo>
                  <a:pt x="2079" y="503"/>
                </a:lnTo>
                <a:lnTo>
                  <a:pt x="2048" y="497"/>
                </a:lnTo>
                <a:lnTo>
                  <a:pt x="2018" y="489"/>
                </a:lnTo>
                <a:lnTo>
                  <a:pt x="1986" y="483"/>
                </a:lnTo>
                <a:lnTo>
                  <a:pt x="1970" y="480"/>
                </a:lnTo>
                <a:lnTo>
                  <a:pt x="1955" y="477"/>
                </a:lnTo>
                <a:lnTo>
                  <a:pt x="1946" y="476"/>
                </a:lnTo>
                <a:lnTo>
                  <a:pt x="1938" y="476"/>
                </a:lnTo>
                <a:lnTo>
                  <a:pt x="1933" y="474"/>
                </a:lnTo>
                <a:lnTo>
                  <a:pt x="1928" y="473"/>
                </a:lnTo>
                <a:lnTo>
                  <a:pt x="1931" y="473"/>
                </a:lnTo>
                <a:lnTo>
                  <a:pt x="1932" y="472"/>
                </a:lnTo>
                <a:lnTo>
                  <a:pt x="1933" y="470"/>
                </a:lnTo>
                <a:lnTo>
                  <a:pt x="1933" y="470"/>
                </a:lnTo>
                <a:lnTo>
                  <a:pt x="1949" y="469"/>
                </a:lnTo>
                <a:lnTo>
                  <a:pt x="1966" y="470"/>
                </a:lnTo>
                <a:lnTo>
                  <a:pt x="1982" y="473"/>
                </a:lnTo>
                <a:lnTo>
                  <a:pt x="1999" y="475"/>
                </a:lnTo>
                <a:lnTo>
                  <a:pt x="2030" y="482"/>
                </a:lnTo>
                <a:lnTo>
                  <a:pt x="2061" y="490"/>
                </a:lnTo>
                <a:lnTo>
                  <a:pt x="2089" y="498"/>
                </a:lnTo>
                <a:lnTo>
                  <a:pt x="2118" y="508"/>
                </a:lnTo>
                <a:lnTo>
                  <a:pt x="2146" y="522"/>
                </a:lnTo>
                <a:lnTo>
                  <a:pt x="2169" y="536"/>
                </a:lnTo>
                <a:lnTo>
                  <a:pt x="2168" y="535"/>
                </a:lnTo>
                <a:lnTo>
                  <a:pt x="2169" y="536"/>
                </a:lnTo>
                <a:close/>
                <a:moveTo>
                  <a:pt x="2409" y="528"/>
                </a:moveTo>
                <a:lnTo>
                  <a:pt x="2466" y="518"/>
                </a:lnTo>
                <a:lnTo>
                  <a:pt x="2518" y="495"/>
                </a:lnTo>
                <a:lnTo>
                  <a:pt x="2520" y="500"/>
                </a:lnTo>
                <a:lnTo>
                  <a:pt x="2518" y="506"/>
                </a:lnTo>
                <a:lnTo>
                  <a:pt x="2517" y="509"/>
                </a:lnTo>
                <a:lnTo>
                  <a:pt x="2513" y="510"/>
                </a:lnTo>
                <a:lnTo>
                  <a:pt x="2502" y="514"/>
                </a:lnTo>
                <a:lnTo>
                  <a:pt x="2491" y="518"/>
                </a:lnTo>
                <a:lnTo>
                  <a:pt x="2467" y="524"/>
                </a:lnTo>
                <a:lnTo>
                  <a:pt x="2443" y="528"/>
                </a:lnTo>
                <a:lnTo>
                  <a:pt x="2391" y="536"/>
                </a:lnTo>
                <a:lnTo>
                  <a:pt x="2339" y="535"/>
                </a:lnTo>
                <a:lnTo>
                  <a:pt x="2374" y="532"/>
                </a:lnTo>
                <a:lnTo>
                  <a:pt x="2409" y="528"/>
                </a:lnTo>
                <a:lnTo>
                  <a:pt x="2417" y="528"/>
                </a:lnTo>
                <a:lnTo>
                  <a:pt x="2409" y="528"/>
                </a:lnTo>
                <a:close/>
                <a:moveTo>
                  <a:pt x="2514" y="332"/>
                </a:moveTo>
                <a:lnTo>
                  <a:pt x="2425" y="329"/>
                </a:lnTo>
                <a:lnTo>
                  <a:pt x="2337" y="315"/>
                </a:lnTo>
                <a:lnTo>
                  <a:pt x="2299" y="304"/>
                </a:lnTo>
                <a:lnTo>
                  <a:pt x="2260" y="292"/>
                </a:lnTo>
                <a:lnTo>
                  <a:pt x="2243" y="285"/>
                </a:lnTo>
                <a:lnTo>
                  <a:pt x="2227" y="277"/>
                </a:lnTo>
                <a:lnTo>
                  <a:pt x="2211" y="270"/>
                </a:lnTo>
                <a:lnTo>
                  <a:pt x="2200" y="260"/>
                </a:lnTo>
                <a:lnTo>
                  <a:pt x="2242" y="274"/>
                </a:lnTo>
                <a:lnTo>
                  <a:pt x="2283" y="287"/>
                </a:lnTo>
                <a:lnTo>
                  <a:pt x="2325" y="302"/>
                </a:lnTo>
                <a:lnTo>
                  <a:pt x="2368" y="315"/>
                </a:lnTo>
                <a:lnTo>
                  <a:pt x="2409" y="323"/>
                </a:lnTo>
                <a:lnTo>
                  <a:pt x="2451" y="326"/>
                </a:lnTo>
                <a:lnTo>
                  <a:pt x="2472" y="327"/>
                </a:lnTo>
                <a:lnTo>
                  <a:pt x="2493" y="327"/>
                </a:lnTo>
                <a:lnTo>
                  <a:pt x="2504" y="327"/>
                </a:lnTo>
                <a:lnTo>
                  <a:pt x="2514" y="327"/>
                </a:lnTo>
                <a:lnTo>
                  <a:pt x="2518" y="329"/>
                </a:lnTo>
                <a:lnTo>
                  <a:pt x="2514" y="332"/>
                </a:lnTo>
                <a:lnTo>
                  <a:pt x="2499" y="332"/>
                </a:lnTo>
                <a:lnTo>
                  <a:pt x="2514" y="332"/>
                </a:lnTo>
                <a:close/>
                <a:moveTo>
                  <a:pt x="2234" y="258"/>
                </a:moveTo>
                <a:lnTo>
                  <a:pt x="2249" y="264"/>
                </a:lnTo>
                <a:lnTo>
                  <a:pt x="2263" y="268"/>
                </a:lnTo>
                <a:lnTo>
                  <a:pt x="2269" y="270"/>
                </a:lnTo>
                <a:lnTo>
                  <a:pt x="2275" y="273"/>
                </a:lnTo>
                <a:lnTo>
                  <a:pt x="2275" y="275"/>
                </a:lnTo>
                <a:lnTo>
                  <a:pt x="2270" y="275"/>
                </a:lnTo>
                <a:lnTo>
                  <a:pt x="2260" y="273"/>
                </a:lnTo>
                <a:lnTo>
                  <a:pt x="2251" y="269"/>
                </a:lnTo>
                <a:lnTo>
                  <a:pt x="2241" y="266"/>
                </a:lnTo>
                <a:lnTo>
                  <a:pt x="2234" y="258"/>
                </a:lnTo>
                <a:lnTo>
                  <a:pt x="2241" y="264"/>
                </a:lnTo>
                <a:lnTo>
                  <a:pt x="2234" y="258"/>
                </a:lnTo>
                <a:close/>
                <a:moveTo>
                  <a:pt x="2512" y="320"/>
                </a:moveTo>
                <a:lnTo>
                  <a:pt x="2417" y="316"/>
                </a:lnTo>
                <a:lnTo>
                  <a:pt x="2326" y="293"/>
                </a:lnTo>
                <a:lnTo>
                  <a:pt x="2380" y="302"/>
                </a:lnTo>
                <a:lnTo>
                  <a:pt x="2433" y="310"/>
                </a:lnTo>
                <a:lnTo>
                  <a:pt x="2459" y="312"/>
                </a:lnTo>
                <a:lnTo>
                  <a:pt x="2485" y="314"/>
                </a:lnTo>
                <a:lnTo>
                  <a:pt x="2500" y="315"/>
                </a:lnTo>
                <a:lnTo>
                  <a:pt x="2514" y="315"/>
                </a:lnTo>
                <a:lnTo>
                  <a:pt x="2518" y="318"/>
                </a:lnTo>
                <a:lnTo>
                  <a:pt x="2512" y="320"/>
                </a:lnTo>
                <a:lnTo>
                  <a:pt x="2487" y="322"/>
                </a:lnTo>
                <a:lnTo>
                  <a:pt x="2512" y="320"/>
                </a:lnTo>
                <a:close/>
                <a:moveTo>
                  <a:pt x="2005" y="182"/>
                </a:moveTo>
                <a:lnTo>
                  <a:pt x="2009" y="182"/>
                </a:lnTo>
                <a:lnTo>
                  <a:pt x="2011" y="183"/>
                </a:lnTo>
                <a:lnTo>
                  <a:pt x="2009" y="182"/>
                </a:lnTo>
                <a:lnTo>
                  <a:pt x="2005" y="182"/>
                </a:lnTo>
                <a:close/>
                <a:moveTo>
                  <a:pt x="1461" y="170"/>
                </a:moveTo>
                <a:lnTo>
                  <a:pt x="1373" y="157"/>
                </a:lnTo>
                <a:lnTo>
                  <a:pt x="1287" y="141"/>
                </a:lnTo>
                <a:lnTo>
                  <a:pt x="1278" y="138"/>
                </a:lnTo>
                <a:lnTo>
                  <a:pt x="1268" y="136"/>
                </a:lnTo>
                <a:lnTo>
                  <a:pt x="1261" y="134"/>
                </a:lnTo>
                <a:lnTo>
                  <a:pt x="1263" y="131"/>
                </a:lnTo>
                <a:lnTo>
                  <a:pt x="1281" y="132"/>
                </a:lnTo>
                <a:lnTo>
                  <a:pt x="1299" y="137"/>
                </a:lnTo>
                <a:lnTo>
                  <a:pt x="1342" y="146"/>
                </a:lnTo>
                <a:lnTo>
                  <a:pt x="1383" y="153"/>
                </a:lnTo>
                <a:lnTo>
                  <a:pt x="1433" y="160"/>
                </a:lnTo>
                <a:lnTo>
                  <a:pt x="1482" y="167"/>
                </a:lnTo>
                <a:lnTo>
                  <a:pt x="1471" y="170"/>
                </a:lnTo>
                <a:lnTo>
                  <a:pt x="1461" y="170"/>
                </a:lnTo>
                <a:lnTo>
                  <a:pt x="1443" y="167"/>
                </a:lnTo>
                <a:lnTo>
                  <a:pt x="1461" y="170"/>
                </a:lnTo>
                <a:close/>
                <a:moveTo>
                  <a:pt x="1297" y="148"/>
                </a:moveTo>
                <a:lnTo>
                  <a:pt x="1377" y="162"/>
                </a:lnTo>
                <a:lnTo>
                  <a:pt x="1458" y="176"/>
                </a:lnTo>
                <a:lnTo>
                  <a:pt x="1441" y="179"/>
                </a:lnTo>
                <a:lnTo>
                  <a:pt x="1424" y="176"/>
                </a:lnTo>
                <a:lnTo>
                  <a:pt x="1403" y="174"/>
                </a:lnTo>
                <a:lnTo>
                  <a:pt x="1383" y="170"/>
                </a:lnTo>
                <a:lnTo>
                  <a:pt x="1342" y="162"/>
                </a:lnTo>
                <a:lnTo>
                  <a:pt x="1301" y="153"/>
                </a:lnTo>
                <a:lnTo>
                  <a:pt x="1280" y="150"/>
                </a:lnTo>
                <a:lnTo>
                  <a:pt x="1261" y="144"/>
                </a:lnTo>
                <a:lnTo>
                  <a:pt x="1251" y="142"/>
                </a:lnTo>
                <a:lnTo>
                  <a:pt x="1240" y="140"/>
                </a:lnTo>
                <a:lnTo>
                  <a:pt x="1235" y="138"/>
                </a:lnTo>
                <a:lnTo>
                  <a:pt x="1230" y="137"/>
                </a:lnTo>
                <a:lnTo>
                  <a:pt x="1240" y="134"/>
                </a:lnTo>
                <a:lnTo>
                  <a:pt x="1254" y="137"/>
                </a:lnTo>
                <a:lnTo>
                  <a:pt x="1276" y="143"/>
                </a:lnTo>
                <a:lnTo>
                  <a:pt x="1297" y="148"/>
                </a:lnTo>
                <a:lnTo>
                  <a:pt x="1303" y="149"/>
                </a:lnTo>
                <a:lnTo>
                  <a:pt x="1297" y="148"/>
                </a:lnTo>
                <a:close/>
                <a:moveTo>
                  <a:pt x="1251" y="150"/>
                </a:moveTo>
                <a:lnTo>
                  <a:pt x="1262" y="152"/>
                </a:lnTo>
                <a:lnTo>
                  <a:pt x="1264" y="158"/>
                </a:lnTo>
                <a:lnTo>
                  <a:pt x="1251" y="160"/>
                </a:lnTo>
                <a:lnTo>
                  <a:pt x="1237" y="159"/>
                </a:lnTo>
                <a:lnTo>
                  <a:pt x="1206" y="152"/>
                </a:lnTo>
                <a:lnTo>
                  <a:pt x="1178" y="142"/>
                </a:lnTo>
                <a:lnTo>
                  <a:pt x="1123" y="121"/>
                </a:lnTo>
                <a:lnTo>
                  <a:pt x="1065" y="111"/>
                </a:lnTo>
                <a:lnTo>
                  <a:pt x="1113" y="112"/>
                </a:lnTo>
                <a:lnTo>
                  <a:pt x="1159" y="124"/>
                </a:lnTo>
                <a:lnTo>
                  <a:pt x="1204" y="138"/>
                </a:lnTo>
                <a:lnTo>
                  <a:pt x="1251" y="150"/>
                </a:lnTo>
                <a:lnTo>
                  <a:pt x="1243" y="149"/>
                </a:lnTo>
                <a:lnTo>
                  <a:pt x="1251" y="150"/>
                </a:lnTo>
                <a:close/>
                <a:moveTo>
                  <a:pt x="1038" y="128"/>
                </a:moveTo>
                <a:lnTo>
                  <a:pt x="1066" y="129"/>
                </a:lnTo>
                <a:lnTo>
                  <a:pt x="1084" y="138"/>
                </a:lnTo>
                <a:lnTo>
                  <a:pt x="1062" y="133"/>
                </a:lnTo>
                <a:lnTo>
                  <a:pt x="1038" y="128"/>
                </a:lnTo>
                <a:close/>
                <a:moveTo>
                  <a:pt x="1073" y="144"/>
                </a:moveTo>
                <a:lnTo>
                  <a:pt x="1063" y="145"/>
                </a:lnTo>
                <a:lnTo>
                  <a:pt x="1051" y="143"/>
                </a:lnTo>
                <a:lnTo>
                  <a:pt x="1040" y="141"/>
                </a:lnTo>
                <a:lnTo>
                  <a:pt x="1030" y="138"/>
                </a:lnTo>
                <a:lnTo>
                  <a:pt x="1006" y="135"/>
                </a:lnTo>
                <a:lnTo>
                  <a:pt x="982" y="131"/>
                </a:lnTo>
                <a:lnTo>
                  <a:pt x="1027" y="134"/>
                </a:lnTo>
                <a:lnTo>
                  <a:pt x="1073" y="144"/>
                </a:lnTo>
                <a:lnTo>
                  <a:pt x="1063" y="143"/>
                </a:lnTo>
                <a:lnTo>
                  <a:pt x="1073" y="144"/>
                </a:lnTo>
                <a:close/>
                <a:moveTo>
                  <a:pt x="1015" y="123"/>
                </a:moveTo>
                <a:lnTo>
                  <a:pt x="991" y="123"/>
                </a:lnTo>
                <a:lnTo>
                  <a:pt x="966" y="124"/>
                </a:lnTo>
                <a:lnTo>
                  <a:pt x="942" y="126"/>
                </a:lnTo>
                <a:lnTo>
                  <a:pt x="919" y="129"/>
                </a:lnTo>
                <a:lnTo>
                  <a:pt x="926" y="134"/>
                </a:lnTo>
                <a:lnTo>
                  <a:pt x="934" y="136"/>
                </a:lnTo>
                <a:lnTo>
                  <a:pt x="942" y="135"/>
                </a:lnTo>
                <a:lnTo>
                  <a:pt x="950" y="134"/>
                </a:lnTo>
                <a:lnTo>
                  <a:pt x="967" y="135"/>
                </a:lnTo>
                <a:lnTo>
                  <a:pt x="983" y="137"/>
                </a:lnTo>
                <a:lnTo>
                  <a:pt x="1017" y="143"/>
                </a:lnTo>
                <a:lnTo>
                  <a:pt x="1049" y="150"/>
                </a:lnTo>
                <a:lnTo>
                  <a:pt x="1079" y="158"/>
                </a:lnTo>
                <a:lnTo>
                  <a:pt x="1109" y="167"/>
                </a:lnTo>
                <a:lnTo>
                  <a:pt x="1123" y="171"/>
                </a:lnTo>
                <a:lnTo>
                  <a:pt x="1137" y="176"/>
                </a:lnTo>
                <a:lnTo>
                  <a:pt x="1150" y="181"/>
                </a:lnTo>
                <a:lnTo>
                  <a:pt x="1163" y="189"/>
                </a:lnTo>
                <a:lnTo>
                  <a:pt x="1108" y="171"/>
                </a:lnTo>
                <a:lnTo>
                  <a:pt x="1053" y="157"/>
                </a:lnTo>
                <a:lnTo>
                  <a:pt x="1024" y="152"/>
                </a:lnTo>
                <a:lnTo>
                  <a:pt x="996" y="148"/>
                </a:lnTo>
                <a:lnTo>
                  <a:pt x="980" y="145"/>
                </a:lnTo>
                <a:lnTo>
                  <a:pt x="964" y="143"/>
                </a:lnTo>
                <a:lnTo>
                  <a:pt x="956" y="142"/>
                </a:lnTo>
                <a:lnTo>
                  <a:pt x="948" y="141"/>
                </a:lnTo>
                <a:lnTo>
                  <a:pt x="944" y="141"/>
                </a:lnTo>
                <a:lnTo>
                  <a:pt x="942" y="141"/>
                </a:lnTo>
                <a:lnTo>
                  <a:pt x="939" y="141"/>
                </a:lnTo>
                <a:lnTo>
                  <a:pt x="938" y="142"/>
                </a:lnTo>
                <a:lnTo>
                  <a:pt x="930" y="140"/>
                </a:lnTo>
                <a:lnTo>
                  <a:pt x="919" y="140"/>
                </a:lnTo>
                <a:lnTo>
                  <a:pt x="925" y="138"/>
                </a:lnTo>
                <a:lnTo>
                  <a:pt x="931" y="137"/>
                </a:lnTo>
                <a:lnTo>
                  <a:pt x="926" y="134"/>
                </a:lnTo>
                <a:lnTo>
                  <a:pt x="922" y="131"/>
                </a:lnTo>
                <a:lnTo>
                  <a:pt x="917" y="129"/>
                </a:lnTo>
                <a:lnTo>
                  <a:pt x="913" y="131"/>
                </a:lnTo>
                <a:lnTo>
                  <a:pt x="902" y="133"/>
                </a:lnTo>
                <a:lnTo>
                  <a:pt x="892" y="135"/>
                </a:lnTo>
                <a:lnTo>
                  <a:pt x="869" y="138"/>
                </a:lnTo>
                <a:lnTo>
                  <a:pt x="845" y="141"/>
                </a:lnTo>
                <a:lnTo>
                  <a:pt x="799" y="141"/>
                </a:lnTo>
                <a:lnTo>
                  <a:pt x="751" y="137"/>
                </a:lnTo>
                <a:lnTo>
                  <a:pt x="705" y="131"/>
                </a:lnTo>
                <a:lnTo>
                  <a:pt x="660" y="124"/>
                </a:lnTo>
                <a:lnTo>
                  <a:pt x="636" y="123"/>
                </a:lnTo>
                <a:lnTo>
                  <a:pt x="612" y="121"/>
                </a:lnTo>
                <a:lnTo>
                  <a:pt x="589" y="119"/>
                </a:lnTo>
                <a:lnTo>
                  <a:pt x="568" y="113"/>
                </a:lnTo>
                <a:lnTo>
                  <a:pt x="548" y="107"/>
                </a:lnTo>
                <a:lnTo>
                  <a:pt x="530" y="98"/>
                </a:lnTo>
                <a:lnTo>
                  <a:pt x="522" y="93"/>
                </a:lnTo>
                <a:lnTo>
                  <a:pt x="515" y="87"/>
                </a:lnTo>
                <a:lnTo>
                  <a:pt x="510" y="82"/>
                </a:lnTo>
                <a:lnTo>
                  <a:pt x="506" y="75"/>
                </a:lnTo>
                <a:lnTo>
                  <a:pt x="513" y="78"/>
                </a:lnTo>
                <a:lnTo>
                  <a:pt x="520" y="83"/>
                </a:lnTo>
                <a:lnTo>
                  <a:pt x="530" y="87"/>
                </a:lnTo>
                <a:lnTo>
                  <a:pt x="539" y="92"/>
                </a:lnTo>
                <a:lnTo>
                  <a:pt x="561" y="100"/>
                </a:lnTo>
                <a:lnTo>
                  <a:pt x="584" y="106"/>
                </a:lnTo>
                <a:lnTo>
                  <a:pt x="638" y="113"/>
                </a:lnTo>
                <a:lnTo>
                  <a:pt x="693" y="119"/>
                </a:lnTo>
                <a:lnTo>
                  <a:pt x="750" y="125"/>
                </a:lnTo>
                <a:lnTo>
                  <a:pt x="808" y="126"/>
                </a:lnTo>
                <a:lnTo>
                  <a:pt x="865" y="123"/>
                </a:lnTo>
                <a:lnTo>
                  <a:pt x="922" y="118"/>
                </a:lnTo>
                <a:lnTo>
                  <a:pt x="955" y="117"/>
                </a:lnTo>
                <a:lnTo>
                  <a:pt x="987" y="117"/>
                </a:lnTo>
                <a:lnTo>
                  <a:pt x="1020" y="117"/>
                </a:lnTo>
                <a:lnTo>
                  <a:pt x="1053" y="120"/>
                </a:lnTo>
                <a:lnTo>
                  <a:pt x="1034" y="121"/>
                </a:lnTo>
                <a:lnTo>
                  <a:pt x="1015" y="123"/>
                </a:lnTo>
                <a:lnTo>
                  <a:pt x="1010" y="123"/>
                </a:lnTo>
                <a:lnTo>
                  <a:pt x="1015" y="123"/>
                </a:lnTo>
                <a:close/>
                <a:moveTo>
                  <a:pt x="1086" y="175"/>
                </a:moveTo>
                <a:lnTo>
                  <a:pt x="1064" y="171"/>
                </a:lnTo>
                <a:lnTo>
                  <a:pt x="1046" y="165"/>
                </a:lnTo>
                <a:lnTo>
                  <a:pt x="1055" y="166"/>
                </a:lnTo>
                <a:lnTo>
                  <a:pt x="1065" y="168"/>
                </a:lnTo>
                <a:lnTo>
                  <a:pt x="1072" y="170"/>
                </a:lnTo>
                <a:lnTo>
                  <a:pt x="1079" y="171"/>
                </a:lnTo>
                <a:lnTo>
                  <a:pt x="1083" y="173"/>
                </a:lnTo>
                <a:lnTo>
                  <a:pt x="1086" y="175"/>
                </a:lnTo>
                <a:lnTo>
                  <a:pt x="1086" y="175"/>
                </a:lnTo>
                <a:lnTo>
                  <a:pt x="1086" y="175"/>
                </a:lnTo>
                <a:close/>
                <a:moveTo>
                  <a:pt x="796" y="154"/>
                </a:moveTo>
                <a:lnTo>
                  <a:pt x="771" y="160"/>
                </a:lnTo>
                <a:lnTo>
                  <a:pt x="745" y="165"/>
                </a:lnTo>
                <a:lnTo>
                  <a:pt x="760" y="160"/>
                </a:lnTo>
                <a:lnTo>
                  <a:pt x="775" y="156"/>
                </a:lnTo>
                <a:lnTo>
                  <a:pt x="790" y="152"/>
                </a:lnTo>
                <a:lnTo>
                  <a:pt x="801" y="148"/>
                </a:lnTo>
                <a:lnTo>
                  <a:pt x="810" y="148"/>
                </a:lnTo>
                <a:lnTo>
                  <a:pt x="821" y="149"/>
                </a:lnTo>
                <a:lnTo>
                  <a:pt x="810" y="152"/>
                </a:lnTo>
                <a:lnTo>
                  <a:pt x="796" y="154"/>
                </a:lnTo>
                <a:lnTo>
                  <a:pt x="793" y="154"/>
                </a:lnTo>
                <a:lnTo>
                  <a:pt x="796" y="154"/>
                </a:lnTo>
                <a:close/>
                <a:moveTo>
                  <a:pt x="801" y="148"/>
                </a:moveTo>
                <a:lnTo>
                  <a:pt x="801" y="146"/>
                </a:lnTo>
                <a:lnTo>
                  <a:pt x="801" y="146"/>
                </a:lnTo>
                <a:lnTo>
                  <a:pt x="801" y="146"/>
                </a:lnTo>
                <a:lnTo>
                  <a:pt x="801" y="148"/>
                </a:lnTo>
                <a:close/>
                <a:moveTo>
                  <a:pt x="802" y="145"/>
                </a:moveTo>
                <a:lnTo>
                  <a:pt x="802" y="145"/>
                </a:lnTo>
                <a:lnTo>
                  <a:pt x="802" y="144"/>
                </a:lnTo>
                <a:lnTo>
                  <a:pt x="802" y="145"/>
                </a:lnTo>
                <a:lnTo>
                  <a:pt x="802" y="145"/>
                </a:lnTo>
                <a:close/>
                <a:moveTo>
                  <a:pt x="553" y="199"/>
                </a:moveTo>
                <a:lnTo>
                  <a:pt x="553" y="199"/>
                </a:lnTo>
                <a:lnTo>
                  <a:pt x="552" y="199"/>
                </a:lnTo>
                <a:lnTo>
                  <a:pt x="580" y="200"/>
                </a:lnTo>
                <a:lnTo>
                  <a:pt x="609" y="206"/>
                </a:lnTo>
                <a:lnTo>
                  <a:pt x="623" y="209"/>
                </a:lnTo>
                <a:lnTo>
                  <a:pt x="638" y="212"/>
                </a:lnTo>
                <a:lnTo>
                  <a:pt x="650" y="215"/>
                </a:lnTo>
                <a:lnTo>
                  <a:pt x="660" y="221"/>
                </a:lnTo>
                <a:lnTo>
                  <a:pt x="638" y="221"/>
                </a:lnTo>
                <a:lnTo>
                  <a:pt x="611" y="216"/>
                </a:lnTo>
                <a:lnTo>
                  <a:pt x="582" y="208"/>
                </a:lnTo>
                <a:lnTo>
                  <a:pt x="553" y="199"/>
                </a:lnTo>
                <a:lnTo>
                  <a:pt x="561" y="201"/>
                </a:lnTo>
                <a:lnTo>
                  <a:pt x="553" y="199"/>
                </a:lnTo>
                <a:close/>
                <a:moveTo>
                  <a:pt x="588" y="216"/>
                </a:moveTo>
                <a:lnTo>
                  <a:pt x="582" y="216"/>
                </a:lnTo>
                <a:lnTo>
                  <a:pt x="577" y="215"/>
                </a:lnTo>
                <a:lnTo>
                  <a:pt x="571" y="215"/>
                </a:lnTo>
                <a:lnTo>
                  <a:pt x="567" y="212"/>
                </a:lnTo>
                <a:lnTo>
                  <a:pt x="570" y="211"/>
                </a:lnTo>
                <a:lnTo>
                  <a:pt x="576" y="212"/>
                </a:lnTo>
                <a:lnTo>
                  <a:pt x="582" y="214"/>
                </a:lnTo>
                <a:lnTo>
                  <a:pt x="588" y="216"/>
                </a:lnTo>
                <a:lnTo>
                  <a:pt x="584" y="215"/>
                </a:lnTo>
                <a:lnTo>
                  <a:pt x="588" y="216"/>
                </a:lnTo>
                <a:close/>
                <a:moveTo>
                  <a:pt x="519" y="129"/>
                </a:moveTo>
                <a:lnTo>
                  <a:pt x="530" y="124"/>
                </a:lnTo>
                <a:lnTo>
                  <a:pt x="545" y="121"/>
                </a:lnTo>
                <a:lnTo>
                  <a:pt x="553" y="120"/>
                </a:lnTo>
                <a:lnTo>
                  <a:pt x="560" y="121"/>
                </a:lnTo>
                <a:lnTo>
                  <a:pt x="564" y="123"/>
                </a:lnTo>
                <a:lnTo>
                  <a:pt x="568" y="126"/>
                </a:lnTo>
                <a:lnTo>
                  <a:pt x="556" y="128"/>
                </a:lnTo>
                <a:lnTo>
                  <a:pt x="541" y="129"/>
                </a:lnTo>
                <a:lnTo>
                  <a:pt x="534" y="129"/>
                </a:lnTo>
                <a:lnTo>
                  <a:pt x="526" y="131"/>
                </a:lnTo>
                <a:lnTo>
                  <a:pt x="521" y="131"/>
                </a:lnTo>
                <a:lnTo>
                  <a:pt x="519" y="129"/>
                </a:lnTo>
                <a:lnTo>
                  <a:pt x="519" y="128"/>
                </a:lnTo>
                <a:lnTo>
                  <a:pt x="519" y="129"/>
                </a:lnTo>
                <a:close/>
                <a:moveTo>
                  <a:pt x="514" y="115"/>
                </a:moveTo>
                <a:lnTo>
                  <a:pt x="513" y="115"/>
                </a:lnTo>
                <a:lnTo>
                  <a:pt x="512" y="115"/>
                </a:lnTo>
                <a:lnTo>
                  <a:pt x="514" y="109"/>
                </a:lnTo>
                <a:lnTo>
                  <a:pt x="519" y="106"/>
                </a:lnTo>
                <a:lnTo>
                  <a:pt x="519" y="110"/>
                </a:lnTo>
                <a:lnTo>
                  <a:pt x="514" y="115"/>
                </a:lnTo>
                <a:lnTo>
                  <a:pt x="515" y="113"/>
                </a:lnTo>
                <a:lnTo>
                  <a:pt x="514" y="115"/>
                </a:lnTo>
                <a:close/>
                <a:moveTo>
                  <a:pt x="531" y="138"/>
                </a:moveTo>
                <a:lnTo>
                  <a:pt x="553" y="135"/>
                </a:lnTo>
                <a:lnTo>
                  <a:pt x="576" y="133"/>
                </a:lnTo>
                <a:lnTo>
                  <a:pt x="586" y="131"/>
                </a:lnTo>
                <a:lnTo>
                  <a:pt x="596" y="129"/>
                </a:lnTo>
                <a:lnTo>
                  <a:pt x="606" y="129"/>
                </a:lnTo>
                <a:lnTo>
                  <a:pt x="615" y="131"/>
                </a:lnTo>
                <a:lnTo>
                  <a:pt x="588" y="136"/>
                </a:lnTo>
                <a:lnTo>
                  <a:pt x="560" y="138"/>
                </a:lnTo>
                <a:lnTo>
                  <a:pt x="545" y="140"/>
                </a:lnTo>
                <a:lnTo>
                  <a:pt x="531" y="141"/>
                </a:lnTo>
                <a:lnTo>
                  <a:pt x="528" y="142"/>
                </a:lnTo>
                <a:lnTo>
                  <a:pt x="524" y="140"/>
                </a:lnTo>
                <a:lnTo>
                  <a:pt x="527" y="138"/>
                </a:lnTo>
                <a:lnTo>
                  <a:pt x="531" y="138"/>
                </a:lnTo>
                <a:lnTo>
                  <a:pt x="538" y="137"/>
                </a:lnTo>
                <a:lnTo>
                  <a:pt x="531" y="138"/>
                </a:lnTo>
                <a:close/>
                <a:moveTo>
                  <a:pt x="598" y="144"/>
                </a:moveTo>
                <a:lnTo>
                  <a:pt x="626" y="137"/>
                </a:lnTo>
                <a:lnTo>
                  <a:pt x="653" y="132"/>
                </a:lnTo>
                <a:lnTo>
                  <a:pt x="600" y="150"/>
                </a:lnTo>
                <a:lnTo>
                  <a:pt x="543" y="158"/>
                </a:lnTo>
                <a:lnTo>
                  <a:pt x="571" y="151"/>
                </a:lnTo>
                <a:lnTo>
                  <a:pt x="598" y="144"/>
                </a:lnTo>
                <a:lnTo>
                  <a:pt x="598" y="144"/>
                </a:lnTo>
                <a:lnTo>
                  <a:pt x="598" y="144"/>
                </a:lnTo>
                <a:close/>
                <a:moveTo>
                  <a:pt x="653" y="154"/>
                </a:moveTo>
                <a:lnTo>
                  <a:pt x="614" y="168"/>
                </a:lnTo>
                <a:lnTo>
                  <a:pt x="573" y="174"/>
                </a:lnTo>
                <a:lnTo>
                  <a:pt x="602" y="163"/>
                </a:lnTo>
                <a:lnTo>
                  <a:pt x="630" y="153"/>
                </a:lnTo>
                <a:lnTo>
                  <a:pt x="642" y="148"/>
                </a:lnTo>
                <a:lnTo>
                  <a:pt x="653" y="143"/>
                </a:lnTo>
                <a:lnTo>
                  <a:pt x="660" y="148"/>
                </a:lnTo>
                <a:lnTo>
                  <a:pt x="653" y="154"/>
                </a:lnTo>
                <a:lnTo>
                  <a:pt x="647" y="157"/>
                </a:lnTo>
                <a:lnTo>
                  <a:pt x="653" y="154"/>
                </a:lnTo>
                <a:close/>
                <a:moveTo>
                  <a:pt x="687" y="148"/>
                </a:moveTo>
                <a:lnTo>
                  <a:pt x="691" y="146"/>
                </a:lnTo>
                <a:lnTo>
                  <a:pt x="695" y="148"/>
                </a:lnTo>
                <a:lnTo>
                  <a:pt x="694" y="151"/>
                </a:lnTo>
                <a:lnTo>
                  <a:pt x="691" y="154"/>
                </a:lnTo>
                <a:lnTo>
                  <a:pt x="679" y="162"/>
                </a:lnTo>
                <a:lnTo>
                  <a:pt x="668" y="170"/>
                </a:lnTo>
                <a:lnTo>
                  <a:pt x="651" y="189"/>
                </a:lnTo>
                <a:lnTo>
                  <a:pt x="633" y="204"/>
                </a:lnTo>
                <a:lnTo>
                  <a:pt x="629" y="206"/>
                </a:lnTo>
                <a:lnTo>
                  <a:pt x="626" y="203"/>
                </a:lnTo>
                <a:lnTo>
                  <a:pt x="627" y="200"/>
                </a:lnTo>
                <a:lnTo>
                  <a:pt x="630" y="196"/>
                </a:lnTo>
                <a:lnTo>
                  <a:pt x="635" y="186"/>
                </a:lnTo>
                <a:lnTo>
                  <a:pt x="642" y="177"/>
                </a:lnTo>
                <a:lnTo>
                  <a:pt x="663" y="161"/>
                </a:lnTo>
                <a:lnTo>
                  <a:pt x="687" y="148"/>
                </a:lnTo>
                <a:close/>
                <a:moveTo>
                  <a:pt x="622" y="189"/>
                </a:moveTo>
                <a:lnTo>
                  <a:pt x="625" y="190"/>
                </a:lnTo>
                <a:lnTo>
                  <a:pt x="621" y="193"/>
                </a:lnTo>
                <a:lnTo>
                  <a:pt x="617" y="195"/>
                </a:lnTo>
                <a:lnTo>
                  <a:pt x="611" y="193"/>
                </a:lnTo>
                <a:lnTo>
                  <a:pt x="617" y="191"/>
                </a:lnTo>
                <a:lnTo>
                  <a:pt x="622" y="189"/>
                </a:lnTo>
                <a:lnTo>
                  <a:pt x="622" y="189"/>
                </a:lnTo>
                <a:lnTo>
                  <a:pt x="622" y="189"/>
                </a:lnTo>
                <a:close/>
                <a:moveTo>
                  <a:pt x="600" y="187"/>
                </a:moveTo>
                <a:lnTo>
                  <a:pt x="597" y="187"/>
                </a:lnTo>
                <a:lnTo>
                  <a:pt x="596" y="186"/>
                </a:lnTo>
                <a:lnTo>
                  <a:pt x="601" y="183"/>
                </a:lnTo>
                <a:lnTo>
                  <a:pt x="608" y="181"/>
                </a:lnTo>
                <a:lnTo>
                  <a:pt x="612" y="179"/>
                </a:lnTo>
                <a:lnTo>
                  <a:pt x="617" y="181"/>
                </a:lnTo>
                <a:lnTo>
                  <a:pt x="609" y="184"/>
                </a:lnTo>
                <a:lnTo>
                  <a:pt x="600" y="187"/>
                </a:lnTo>
                <a:lnTo>
                  <a:pt x="601" y="186"/>
                </a:lnTo>
                <a:lnTo>
                  <a:pt x="600" y="187"/>
                </a:lnTo>
                <a:close/>
                <a:moveTo>
                  <a:pt x="571" y="186"/>
                </a:moveTo>
                <a:lnTo>
                  <a:pt x="572" y="186"/>
                </a:lnTo>
                <a:lnTo>
                  <a:pt x="572" y="187"/>
                </a:lnTo>
                <a:lnTo>
                  <a:pt x="570" y="187"/>
                </a:lnTo>
                <a:lnTo>
                  <a:pt x="568" y="186"/>
                </a:lnTo>
                <a:lnTo>
                  <a:pt x="569" y="185"/>
                </a:lnTo>
                <a:lnTo>
                  <a:pt x="571" y="186"/>
                </a:lnTo>
                <a:lnTo>
                  <a:pt x="571" y="186"/>
                </a:lnTo>
                <a:lnTo>
                  <a:pt x="571" y="186"/>
                </a:lnTo>
                <a:close/>
                <a:moveTo>
                  <a:pt x="656" y="206"/>
                </a:moveTo>
                <a:lnTo>
                  <a:pt x="652" y="208"/>
                </a:lnTo>
                <a:lnTo>
                  <a:pt x="648" y="207"/>
                </a:lnTo>
                <a:lnTo>
                  <a:pt x="651" y="202"/>
                </a:lnTo>
                <a:lnTo>
                  <a:pt x="656" y="196"/>
                </a:lnTo>
                <a:lnTo>
                  <a:pt x="668" y="184"/>
                </a:lnTo>
                <a:lnTo>
                  <a:pt x="681" y="171"/>
                </a:lnTo>
                <a:lnTo>
                  <a:pt x="689" y="165"/>
                </a:lnTo>
                <a:lnTo>
                  <a:pt x="696" y="159"/>
                </a:lnTo>
                <a:lnTo>
                  <a:pt x="705" y="153"/>
                </a:lnTo>
                <a:lnTo>
                  <a:pt x="713" y="148"/>
                </a:lnTo>
                <a:lnTo>
                  <a:pt x="716" y="144"/>
                </a:lnTo>
                <a:lnTo>
                  <a:pt x="711" y="144"/>
                </a:lnTo>
                <a:lnTo>
                  <a:pt x="699" y="142"/>
                </a:lnTo>
                <a:lnTo>
                  <a:pt x="688" y="141"/>
                </a:lnTo>
                <a:lnTo>
                  <a:pt x="702" y="140"/>
                </a:lnTo>
                <a:lnTo>
                  <a:pt x="716" y="141"/>
                </a:lnTo>
                <a:lnTo>
                  <a:pt x="728" y="143"/>
                </a:lnTo>
                <a:lnTo>
                  <a:pt x="737" y="148"/>
                </a:lnTo>
                <a:lnTo>
                  <a:pt x="735" y="149"/>
                </a:lnTo>
                <a:lnTo>
                  <a:pt x="732" y="150"/>
                </a:lnTo>
                <a:lnTo>
                  <a:pt x="725" y="153"/>
                </a:lnTo>
                <a:lnTo>
                  <a:pt x="718" y="158"/>
                </a:lnTo>
                <a:lnTo>
                  <a:pt x="705" y="165"/>
                </a:lnTo>
                <a:lnTo>
                  <a:pt x="694" y="173"/>
                </a:lnTo>
                <a:lnTo>
                  <a:pt x="674" y="187"/>
                </a:lnTo>
                <a:lnTo>
                  <a:pt x="656" y="206"/>
                </a:lnTo>
                <a:lnTo>
                  <a:pt x="659" y="201"/>
                </a:lnTo>
                <a:lnTo>
                  <a:pt x="656" y="206"/>
                </a:lnTo>
                <a:close/>
                <a:moveTo>
                  <a:pt x="742" y="167"/>
                </a:moveTo>
                <a:lnTo>
                  <a:pt x="704" y="189"/>
                </a:lnTo>
                <a:lnTo>
                  <a:pt x="675" y="212"/>
                </a:lnTo>
                <a:lnTo>
                  <a:pt x="700" y="183"/>
                </a:lnTo>
                <a:lnTo>
                  <a:pt x="742" y="167"/>
                </a:lnTo>
                <a:close/>
                <a:moveTo>
                  <a:pt x="535" y="193"/>
                </a:moveTo>
                <a:lnTo>
                  <a:pt x="534" y="193"/>
                </a:lnTo>
                <a:lnTo>
                  <a:pt x="534" y="193"/>
                </a:lnTo>
                <a:lnTo>
                  <a:pt x="535" y="192"/>
                </a:lnTo>
                <a:lnTo>
                  <a:pt x="535" y="193"/>
                </a:lnTo>
                <a:lnTo>
                  <a:pt x="535" y="193"/>
                </a:lnTo>
                <a:lnTo>
                  <a:pt x="535" y="193"/>
                </a:lnTo>
                <a:close/>
                <a:moveTo>
                  <a:pt x="590" y="223"/>
                </a:moveTo>
                <a:lnTo>
                  <a:pt x="626" y="227"/>
                </a:lnTo>
                <a:lnTo>
                  <a:pt x="662" y="228"/>
                </a:lnTo>
                <a:lnTo>
                  <a:pt x="676" y="225"/>
                </a:lnTo>
                <a:lnTo>
                  <a:pt x="688" y="218"/>
                </a:lnTo>
                <a:lnTo>
                  <a:pt x="695" y="210"/>
                </a:lnTo>
                <a:lnTo>
                  <a:pt x="703" y="202"/>
                </a:lnTo>
                <a:lnTo>
                  <a:pt x="724" y="187"/>
                </a:lnTo>
                <a:lnTo>
                  <a:pt x="745" y="176"/>
                </a:lnTo>
                <a:lnTo>
                  <a:pt x="759" y="170"/>
                </a:lnTo>
                <a:lnTo>
                  <a:pt x="774" y="167"/>
                </a:lnTo>
                <a:lnTo>
                  <a:pt x="782" y="163"/>
                </a:lnTo>
                <a:lnTo>
                  <a:pt x="790" y="162"/>
                </a:lnTo>
                <a:lnTo>
                  <a:pt x="795" y="161"/>
                </a:lnTo>
                <a:lnTo>
                  <a:pt x="800" y="157"/>
                </a:lnTo>
                <a:lnTo>
                  <a:pt x="800" y="159"/>
                </a:lnTo>
                <a:lnTo>
                  <a:pt x="800" y="160"/>
                </a:lnTo>
                <a:lnTo>
                  <a:pt x="832" y="153"/>
                </a:lnTo>
                <a:lnTo>
                  <a:pt x="865" y="148"/>
                </a:lnTo>
                <a:lnTo>
                  <a:pt x="882" y="146"/>
                </a:lnTo>
                <a:lnTo>
                  <a:pt x="900" y="146"/>
                </a:lnTo>
                <a:lnTo>
                  <a:pt x="908" y="146"/>
                </a:lnTo>
                <a:lnTo>
                  <a:pt x="916" y="148"/>
                </a:lnTo>
                <a:lnTo>
                  <a:pt x="923" y="148"/>
                </a:lnTo>
                <a:lnTo>
                  <a:pt x="930" y="149"/>
                </a:lnTo>
                <a:lnTo>
                  <a:pt x="923" y="149"/>
                </a:lnTo>
                <a:lnTo>
                  <a:pt x="917" y="150"/>
                </a:lnTo>
                <a:lnTo>
                  <a:pt x="907" y="151"/>
                </a:lnTo>
                <a:lnTo>
                  <a:pt x="898" y="151"/>
                </a:lnTo>
                <a:lnTo>
                  <a:pt x="857" y="154"/>
                </a:lnTo>
                <a:lnTo>
                  <a:pt x="809" y="163"/>
                </a:lnTo>
                <a:lnTo>
                  <a:pt x="767" y="177"/>
                </a:lnTo>
                <a:lnTo>
                  <a:pt x="732" y="203"/>
                </a:lnTo>
                <a:lnTo>
                  <a:pt x="725" y="209"/>
                </a:lnTo>
                <a:lnTo>
                  <a:pt x="718" y="215"/>
                </a:lnTo>
                <a:lnTo>
                  <a:pt x="714" y="217"/>
                </a:lnTo>
                <a:lnTo>
                  <a:pt x="711" y="220"/>
                </a:lnTo>
                <a:lnTo>
                  <a:pt x="707" y="223"/>
                </a:lnTo>
                <a:lnTo>
                  <a:pt x="703" y="223"/>
                </a:lnTo>
                <a:lnTo>
                  <a:pt x="693" y="226"/>
                </a:lnTo>
                <a:lnTo>
                  <a:pt x="684" y="228"/>
                </a:lnTo>
                <a:lnTo>
                  <a:pt x="671" y="231"/>
                </a:lnTo>
                <a:lnTo>
                  <a:pt x="660" y="232"/>
                </a:lnTo>
                <a:lnTo>
                  <a:pt x="613" y="233"/>
                </a:lnTo>
                <a:lnTo>
                  <a:pt x="567" y="225"/>
                </a:lnTo>
                <a:lnTo>
                  <a:pt x="529" y="212"/>
                </a:lnTo>
                <a:lnTo>
                  <a:pt x="494" y="192"/>
                </a:lnTo>
                <a:lnTo>
                  <a:pt x="515" y="200"/>
                </a:lnTo>
                <a:lnTo>
                  <a:pt x="537" y="211"/>
                </a:lnTo>
                <a:lnTo>
                  <a:pt x="563" y="218"/>
                </a:lnTo>
                <a:lnTo>
                  <a:pt x="590" y="223"/>
                </a:lnTo>
                <a:lnTo>
                  <a:pt x="586" y="223"/>
                </a:lnTo>
                <a:lnTo>
                  <a:pt x="590" y="223"/>
                </a:lnTo>
                <a:close/>
                <a:moveTo>
                  <a:pt x="915" y="151"/>
                </a:moveTo>
                <a:lnTo>
                  <a:pt x="916" y="153"/>
                </a:lnTo>
                <a:lnTo>
                  <a:pt x="917" y="156"/>
                </a:lnTo>
                <a:lnTo>
                  <a:pt x="916" y="153"/>
                </a:lnTo>
                <a:lnTo>
                  <a:pt x="915" y="151"/>
                </a:lnTo>
                <a:close/>
                <a:moveTo>
                  <a:pt x="548" y="227"/>
                </a:moveTo>
                <a:lnTo>
                  <a:pt x="586" y="236"/>
                </a:lnTo>
                <a:lnTo>
                  <a:pt x="625" y="240"/>
                </a:lnTo>
                <a:lnTo>
                  <a:pt x="663" y="239"/>
                </a:lnTo>
                <a:lnTo>
                  <a:pt x="701" y="232"/>
                </a:lnTo>
                <a:lnTo>
                  <a:pt x="714" y="226"/>
                </a:lnTo>
                <a:lnTo>
                  <a:pt x="727" y="219"/>
                </a:lnTo>
                <a:lnTo>
                  <a:pt x="738" y="210"/>
                </a:lnTo>
                <a:lnTo>
                  <a:pt x="750" y="200"/>
                </a:lnTo>
                <a:lnTo>
                  <a:pt x="763" y="191"/>
                </a:lnTo>
                <a:lnTo>
                  <a:pt x="777" y="183"/>
                </a:lnTo>
                <a:lnTo>
                  <a:pt x="787" y="179"/>
                </a:lnTo>
                <a:lnTo>
                  <a:pt x="798" y="176"/>
                </a:lnTo>
                <a:lnTo>
                  <a:pt x="806" y="173"/>
                </a:lnTo>
                <a:lnTo>
                  <a:pt x="807" y="168"/>
                </a:lnTo>
                <a:lnTo>
                  <a:pt x="809" y="169"/>
                </a:lnTo>
                <a:lnTo>
                  <a:pt x="809" y="171"/>
                </a:lnTo>
                <a:lnTo>
                  <a:pt x="899" y="158"/>
                </a:lnTo>
                <a:lnTo>
                  <a:pt x="990" y="163"/>
                </a:lnTo>
                <a:lnTo>
                  <a:pt x="1033" y="171"/>
                </a:lnTo>
                <a:lnTo>
                  <a:pt x="1078" y="182"/>
                </a:lnTo>
                <a:lnTo>
                  <a:pt x="1126" y="192"/>
                </a:lnTo>
                <a:lnTo>
                  <a:pt x="1175" y="202"/>
                </a:lnTo>
                <a:lnTo>
                  <a:pt x="1204" y="209"/>
                </a:lnTo>
                <a:lnTo>
                  <a:pt x="1231" y="216"/>
                </a:lnTo>
                <a:lnTo>
                  <a:pt x="1244" y="219"/>
                </a:lnTo>
                <a:lnTo>
                  <a:pt x="1256" y="223"/>
                </a:lnTo>
                <a:lnTo>
                  <a:pt x="1263" y="224"/>
                </a:lnTo>
                <a:lnTo>
                  <a:pt x="1270" y="225"/>
                </a:lnTo>
                <a:lnTo>
                  <a:pt x="1274" y="226"/>
                </a:lnTo>
                <a:lnTo>
                  <a:pt x="1280" y="228"/>
                </a:lnTo>
                <a:lnTo>
                  <a:pt x="1277" y="229"/>
                </a:lnTo>
                <a:lnTo>
                  <a:pt x="1273" y="229"/>
                </a:lnTo>
                <a:lnTo>
                  <a:pt x="1266" y="228"/>
                </a:lnTo>
                <a:lnTo>
                  <a:pt x="1261" y="227"/>
                </a:lnTo>
                <a:lnTo>
                  <a:pt x="1248" y="225"/>
                </a:lnTo>
                <a:lnTo>
                  <a:pt x="1236" y="223"/>
                </a:lnTo>
                <a:lnTo>
                  <a:pt x="1213" y="217"/>
                </a:lnTo>
                <a:lnTo>
                  <a:pt x="1189" y="212"/>
                </a:lnTo>
                <a:lnTo>
                  <a:pt x="1141" y="202"/>
                </a:lnTo>
                <a:lnTo>
                  <a:pt x="1093" y="192"/>
                </a:lnTo>
                <a:lnTo>
                  <a:pt x="1049" y="183"/>
                </a:lnTo>
                <a:lnTo>
                  <a:pt x="1004" y="175"/>
                </a:lnTo>
                <a:lnTo>
                  <a:pt x="979" y="173"/>
                </a:lnTo>
                <a:lnTo>
                  <a:pt x="955" y="170"/>
                </a:lnTo>
                <a:lnTo>
                  <a:pt x="942" y="170"/>
                </a:lnTo>
                <a:lnTo>
                  <a:pt x="928" y="170"/>
                </a:lnTo>
                <a:lnTo>
                  <a:pt x="916" y="170"/>
                </a:lnTo>
                <a:lnTo>
                  <a:pt x="906" y="173"/>
                </a:lnTo>
                <a:lnTo>
                  <a:pt x="902" y="171"/>
                </a:lnTo>
                <a:lnTo>
                  <a:pt x="895" y="173"/>
                </a:lnTo>
                <a:lnTo>
                  <a:pt x="889" y="173"/>
                </a:lnTo>
                <a:lnTo>
                  <a:pt x="882" y="173"/>
                </a:lnTo>
                <a:lnTo>
                  <a:pt x="868" y="175"/>
                </a:lnTo>
                <a:lnTo>
                  <a:pt x="853" y="176"/>
                </a:lnTo>
                <a:lnTo>
                  <a:pt x="828" y="182"/>
                </a:lnTo>
                <a:lnTo>
                  <a:pt x="803" y="189"/>
                </a:lnTo>
                <a:lnTo>
                  <a:pt x="782" y="196"/>
                </a:lnTo>
                <a:lnTo>
                  <a:pt x="761" y="208"/>
                </a:lnTo>
                <a:lnTo>
                  <a:pt x="747" y="219"/>
                </a:lnTo>
                <a:lnTo>
                  <a:pt x="732" y="228"/>
                </a:lnTo>
                <a:lnTo>
                  <a:pt x="707" y="236"/>
                </a:lnTo>
                <a:lnTo>
                  <a:pt x="681" y="240"/>
                </a:lnTo>
                <a:lnTo>
                  <a:pt x="653" y="243"/>
                </a:lnTo>
                <a:lnTo>
                  <a:pt x="625" y="243"/>
                </a:lnTo>
                <a:lnTo>
                  <a:pt x="572" y="240"/>
                </a:lnTo>
                <a:lnTo>
                  <a:pt x="522" y="225"/>
                </a:lnTo>
                <a:lnTo>
                  <a:pt x="497" y="214"/>
                </a:lnTo>
                <a:lnTo>
                  <a:pt x="473" y="199"/>
                </a:lnTo>
                <a:lnTo>
                  <a:pt x="462" y="191"/>
                </a:lnTo>
                <a:lnTo>
                  <a:pt x="453" y="183"/>
                </a:lnTo>
                <a:lnTo>
                  <a:pt x="442" y="175"/>
                </a:lnTo>
                <a:lnTo>
                  <a:pt x="433" y="165"/>
                </a:lnTo>
                <a:lnTo>
                  <a:pt x="446" y="171"/>
                </a:lnTo>
                <a:lnTo>
                  <a:pt x="457" y="179"/>
                </a:lnTo>
                <a:lnTo>
                  <a:pt x="469" y="190"/>
                </a:lnTo>
                <a:lnTo>
                  <a:pt x="482" y="198"/>
                </a:lnTo>
                <a:lnTo>
                  <a:pt x="514" y="215"/>
                </a:lnTo>
                <a:lnTo>
                  <a:pt x="548" y="227"/>
                </a:lnTo>
                <a:lnTo>
                  <a:pt x="545" y="226"/>
                </a:lnTo>
                <a:lnTo>
                  <a:pt x="548" y="227"/>
                </a:lnTo>
                <a:close/>
                <a:moveTo>
                  <a:pt x="420" y="199"/>
                </a:moveTo>
                <a:lnTo>
                  <a:pt x="411" y="204"/>
                </a:lnTo>
                <a:lnTo>
                  <a:pt x="404" y="216"/>
                </a:lnTo>
                <a:lnTo>
                  <a:pt x="391" y="226"/>
                </a:lnTo>
                <a:lnTo>
                  <a:pt x="379" y="236"/>
                </a:lnTo>
                <a:lnTo>
                  <a:pt x="363" y="245"/>
                </a:lnTo>
                <a:lnTo>
                  <a:pt x="346" y="252"/>
                </a:lnTo>
                <a:lnTo>
                  <a:pt x="337" y="256"/>
                </a:lnTo>
                <a:lnTo>
                  <a:pt x="328" y="259"/>
                </a:lnTo>
                <a:lnTo>
                  <a:pt x="323" y="260"/>
                </a:lnTo>
                <a:lnTo>
                  <a:pt x="320" y="261"/>
                </a:lnTo>
                <a:lnTo>
                  <a:pt x="316" y="262"/>
                </a:lnTo>
                <a:lnTo>
                  <a:pt x="314" y="262"/>
                </a:lnTo>
                <a:lnTo>
                  <a:pt x="322" y="258"/>
                </a:lnTo>
                <a:lnTo>
                  <a:pt x="330" y="253"/>
                </a:lnTo>
                <a:lnTo>
                  <a:pt x="339" y="249"/>
                </a:lnTo>
                <a:lnTo>
                  <a:pt x="348" y="243"/>
                </a:lnTo>
                <a:lnTo>
                  <a:pt x="364" y="232"/>
                </a:lnTo>
                <a:lnTo>
                  <a:pt x="380" y="220"/>
                </a:lnTo>
                <a:lnTo>
                  <a:pt x="387" y="215"/>
                </a:lnTo>
                <a:lnTo>
                  <a:pt x="394" y="209"/>
                </a:lnTo>
                <a:lnTo>
                  <a:pt x="399" y="203"/>
                </a:lnTo>
                <a:lnTo>
                  <a:pt x="405" y="199"/>
                </a:lnTo>
                <a:lnTo>
                  <a:pt x="419" y="198"/>
                </a:lnTo>
                <a:lnTo>
                  <a:pt x="431" y="199"/>
                </a:lnTo>
                <a:lnTo>
                  <a:pt x="440" y="201"/>
                </a:lnTo>
                <a:lnTo>
                  <a:pt x="450" y="203"/>
                </a:lnTo>
                <a:lnTo>
                  <a:pt x="453" y="204"/>
                </a:lnTo>
                <a:lnTo>
                  <a:pt x="454" y="207"/>
                </a:lnTo>
                <a:lnTo>
                  <a:pt x="453" y="208"/>
                </a:lnTo>
                <a:lnTo>
                  <a:pt x="450" y="207"/>
                </a:lnTo>
                <a:lnTo>
                  <a:pt x="447" y="208"/>
                </a:lnTo>
                <a:lnTo>
                  <a:pt x="445" y="209"/>
                </a:lnTo>
                <a:lnTo>
                  <a:pt x="442" y="214"/>
                </a:lnTo>
                <a:lnTo>
                  <a:pt x="439" y="216"/>
                </a:lnTo>
                <a:lnTo>
                  <a:pt x="432" y="224"/>
                </a:lnTo>
                <a:lnTo>
                  <a:pt x="424" y="229"/>
                </a:lnTo>
                <a:lnTo>
                  <a:pt x="394" y="249"/>
                </a:lnTo>
                <a:lnTo>
                  <a:pt x="358" y="258"/>
                </a:lnTo>
                <a:lnTo>
                  <a:pt x="372" y="251"/>
                </a:lnTo>
                <a:lnTo>
                  <a:pt x="384" y="244"/>
                </a:lnTo>
                <a:lnTo>
                  <a:pt x="398" y="236"/>
                </a:lnTo>
                <a:lnTo>
                  <a:pt x="411" y="227"/>
                </a:lnTo>
                <a:lnTo>
                  <a:pt x="420" y="217"/>
                </a:lnTo>
                <a:lnTo>
                  <a:pt x="428" y="207"/>
                </a:lnTo>
                <a:lnTo>
                  <a:pt x="429" y="201"/>
                </a:lnTo>
                <a:lnTo>
                  <a:pt x="420" y="199"/>
                </a:lnTo>
                <a:lnTo>
                  <a:pt x="419" y="199"/>
                </a:lnTo>
                <a:lnTo>
                  <a:pt x="420" y="199"/>
                </a:lnTo>
                <a:close/>
                <a:moveTo>
                  <a:pt x="273" y="249"/>
                </a:moveTo>
                <a:lnTo>
                  <a:pt x="272" y="250"/>
                </a:lnTo>
                <a:lnTo>
                  <a:pt x="271" y="250"/>
                </a:lnTo>
                <a:lnTo>
                  <a:pt x="279" y="243"/>
                </a:lnTo>
                <a:lnTo>
                  <a:pt x="289" y="237"/>
                </a:lnTo>
                <a:lnTo>
                  <a:pt x="301" y="231"/>
                </a:lnTo>
                <a:lnTo>
                  <a:pt x="316" y="226"/>
                </a:lnTo>
                <a:lnTo>
                  <a:pt x="296" y="241"/>
                </a:lnTo>
                <a:lnTo>
                  <a:pt x="273" y="249"/>
                </a:lnTo>
                <a:lnTo>
                  <a:pt x="280" y="248"/>
                </a:lnTo>
                <a:lnTo>
                  <a:pt x="273" y="249"/>
                </a:lnTo>
                <a:close/>
                <a:moveTo>
                  <a:pt x="289" y="286"/>
                </a:moveTo>
                <a:lnTo>
                  <a:pt x="281" y="289"/>
                </a:lnTo>
                <a:lnTo>
                  <a:pt x="273" y="287"/>
                </a:lnTo>
                <a:lnTo>
                  <a:pt x="282" y="284"/>
                </a:lnTo>
                <a:lnTo>
                  <a:pt x="290" y="285"/>
                </a:lnTo>
                <a:lnTo>
                  <a:pt x="290" y="285"/>
                </a:lnTo>
                <a:lnTo>
                  <a:pt x="289" y="286"/>
                </a:lnTo>
                <a:lnTo>
                  <a:pt x="288" y="286"/>
                </a:lnTo>
                <a:lnTo>
                  <a:pt x="289" y="286"/>
                </a:lnTo>
                <a:close/>
                <a:moveTo>
                  <a:pt x="271" y="250"/>
                </a:moveTo>
                <a:lnTo>
                  <a:pt x="269" y="250"/>
                </a:lnTo>
                <a:lnTo>
                  <a:pt x="268" y="250"/>
                </a:lnTo>
                <a:lnTo>
                  <a:pt x="269" y="250"/>
                </a:lnTo>
                <a:lnTo>
                  <a:pt x="271" y="250"/>
                </a:lnTo>
                <a:lnTo>
                  <a:pt x="271" y="250"/>
                </a:lnTo>
                <a:lnTo>
                  <a:pt x="271" y="250"/>
                </a:lnTo>
                <a:close/>
                <a:moveTo>
                  <a:pt x="364" y="216"/>
                </a:moveTo>
                <a:lnTo>
                  <a:pt x="345" y="233"/>
                </a:lnTo>
                <a:lnTo>
                  <a:pt x="309" y="248"/>
                </a:lnTo>
                <a:lnTo>
                  <a:pt x="332" y="231"/>
                </a:lnTo>
                <a:lnTo>
                  <a:pt x="364" y="216"/>
                </a:lnTo>
                <a:close/>
                <a:moveTo>
                  <a:pt x="435" y="191"/>
                </a:moveTo>
                <a:lnTo>
                  <a:pt x="421" y="192"/>
                </a:lnTo>
                <a:lnTo>
                  <a:pt x="407" y="189"/>
                </a:lnTo>
                <a:lnTo>
                  <a:pt x="392" y="186"/>
                </a:lnTo>
                <a:lnTo>
                  <a:pt x="381" y="183"/>
                </a:lnTo>
                <a:lnTo>
                  <a:pt x="394" y="183"/>
                </a:lnTo>
                <a:lnTo>
                  <a:pt x="407" y="185"/>
                </a:lnTo>
                <a:lnTo>
                  <a:pt x="415" y="186"/>
                </a:lnTo>
                <a:lnTo>
                  <a:pt x="423" y="187"/>
                </a:lnTo>
                <a:lnTo>
                  <a:pt x="430" y="189"/>
                </a:lnTo>
                <a:lnTo>
                  <a:pt x="435" y="191"/>
                </a:lnTo>
                <a:lnTo>
                  <a:pt x="435" y="191"/>
                </a:lnTo>
                <a:lnTo>
                  <a:pt x="435" y="191"/>
                </a:lnTo>
                <a:close/>
                <a:moveTo>
                  <a:pt x="269" y="234"/>
                </a:moveTo>
                <a:lnTo>
                  <a:pt x="265" y="239"/>
                </a:lnTo>
                <a:lnTo>
                  <a:pt x="257" y="242"/>
                </a:lnTo>
                <a:lnTo>
                  <a:pt x="247" y="246"/>
                </a:lnTo>
                <a:lnTo>
                  <a:pt x="236" y="250"/>
                </a:lnTo>
                <a:lnTo>
                  <a:pt x="214" y="256"/>
                </a:lnTo>
                <a:lnTo>
                  <a:pt x="192" y="256"/>
                </a:lnTo>
                <a:lnTo>
                  <a:pt x="189" y="251"/>
                </a:lnTo>
                <a:lnTo>
                  <a:pt x="196" y="248"/>
                </a:lnTo>
                <a:lnTo>
                  <a:pt x="208" y="246"/>
                </a:lnTo>
                <a:lnTo>
                  <a:pt x="222" y="245"/>
                </a:lnTo>
                <a:lnTo>
                  <a:pt x="234" y="242"/>
                </a:lnTo>
                <a:lnTo>
                  <a:pt x="247" y="240"/>
                </a:lnTo>
                <a:lnTo>
                  <a:pt x="258" y="235"/>
                </a:lnTo>
                <a:lnTo>
                  <a:pt x="269" y="234"/>
                </a:lnTo>
                <a:lnTo>
                  <a:pt x="268" y="233"/>
                </a:lnTo>
                <a:lnTo>
                  <a:pt x="269" y="234"/>
                </a:lnTo>
                <a:close/>
                <a:moveTo>
                  <a:pt x="273" y="269"/>
                </a:moveTo>
                <a:lnTo>
                  <a:pt x="265" y="275"/>
                </a:lnTo>
                <a:lnTo>
                  <a:pt x="256" y="278"/>
                </a:lnTo>
                <a:lnTo>
                  <a:pt x="247" y="279"/>
                </a:lnTo>
                <a:lnTo>
                  <a:pt x="238" y="278"/>
                </a:lnTo>
                <a:lnTo>
                  <a:pt x="256" y="274"/>
                </a:lnTo>
                <a:lnTo>
                  <a:pt x="273" y="269"/>
                </a:lnTo>
                <a:lnTo>
                  <a:pt x="266" y="273"/>
                </a:lnTo>
                <a:lnTo>
                  <a:pt x="273" y="269"/>
                </a:lnTo>
                <a:close/>
                <a:moveTo>
                  <a:pt x="308" y="399"/>
                </a:moveTo>
                <a:lnTo>
                  <a:pt x="308" y="399"/>
                </a:lnTo>
                <a:lnTo>
                  <a:pt x="309" y="399"/>
                </a:lnTo>
                <a:lnTo>
                  <a:pt x="308" y="399"/>
                </a:lnTo>
                <a:lnTo>
                  <a:pt x="308" y="399"/>
                </a:lnTo>
                <a:close/>
                <a:moveTo>
                  <a:pt x="361" y="383"/>
                </a:moveTo>
                <a:lnTo>
                  <a:pt x="349" y="367"/>
                </a:lnTo>
                <a:lnTo>
                  <a:pt x="340" y="349"/>
                </a:lnTo>
                <a:lnTo>
                  <a:pt x="334" y="331"/>
                </a:lnTo>
                <a:lnTo>
                  <a:pt x="334" y="314"/>
                </a:lnTo>
                <a:lnTo>
                  <a:pt x="340" y="320"/>
                </a:lnTo>
                <a:lnTo>
                  <a:pt x="343" y="328"/>
                </a:lnTo>
                <a:lnTo>
                  <a:pt x="349" y="341"/>
                </a:lnTo>
                <a:lnTo>
                  <a:pt x="355" y="355"/>
                </a:lnTo>
                <a:lnTo>
                  <a:pt x="359" y="367"/>
                </a:lnTo>
                <a:lnTo>
                  <a:pt x="365" y="378"/>
                </a:lnTo>
                <a:lnTo>
                  <a:pt x="366" y="382"/>
                </a:lnTo>
                <a:lnTo>
                  <a:pt x="366" y="384"/>
                </a:lnTo>
                <a:lnTo>
                  <a:pt x="364" y="385"/>
                </a:lnTo>
                <a:lnTo>
                  <a:pt x="361" y="383"/>
                </a:lnTo>
                <a:lnTo>
                  <a:pt x="355" y="375"/>
                </a:lnTo>
                <a:lnTo>
                  <a:pt x="361" y="383"/>
                </a:lnTo>
                <a:close/>
                <a:moveTo>
                  <a:pt x="355" y="317"/>
                </a:moveTo>
                <a:lnTo>
                  <a:pt x="361" y="317"/>
                </a:lnTo>
                <a:lnTo>
                  <a:pt x="367" y="319"/>
                </a:lnTo>
                <a:lnTo>
                  <a:pt x="370" y="322"/>
                </a:lnTo>
                <a:lnTo>
                  <a:pt x="369" y="325"/>
                </a:lnTo>
                <a:lnTo>
                  <a:pt x="372" y="337"/>
                </a:lnTo>
                <a:lnTo>
                  <a:pt x="372" y="350"/>
                </a:lnTo>
                <a:lnTo>
                  <a:pt x="363" y="334"/>
                </a:lnTo>
                <a:lnTo>
                  <a:pt x="355" y="317"/>
                </a:lnTo>
                <a:lnTo>
                  <a:pt x="358" y="322"/>
                </a:lnTo>
                <a:lnTo>
                  <a:pt x="355" y="317"/>
                </a:lnTo>
                <a:close/>
                <a:moveTo>
                  <a:pt x="356" y="299"/>
                </a:moveTo>
                <a:lnTo>
                  <a:pt x="362" y="291"/>
                </a:lnTo>
                <a:lnTo>
                  <a:pt x="369" y="284"/>
                </a:lnTo>
                <a:lnTo>
                  <a:pt x="370" y="297"/>
                </a:lnTo>
                <a:lnTo>
                  <a:pt x="372" y="309"/>
                </a:lnTo>
                <a:lnTo>
                  <a:pt x="363" y="309"/>
                </a:lnTo>
                <a:lnTo>
                  <a:pt x="355" y="307"/>
                </a:lnTo>
                <a:lnTo>
                  <a:pt x="354" y="302"/>
                </a:lnTo>
                <a:lnTo>
                  <a:pt x="356" y="299"/>
                </a:lnTo>
                <a:lnTo>
                  <a:pt x="355" y="300"/>
                </a:lnTo>
                <a:lnTo>
                  <a:pt x="356" y="299"/>
                </a:lnTo>
                <a:close/>
                <a:moveTo>
                  <a:pt x="381" y="368"/>
                </a:moveTo>
                <a:lnTo>
                  <a:pt x="380" y="370"/>
                </a:lnTo>
                <a:lnTo>
                  <a:pt x="376" y="369"/>
                </a:lnTo>
                <a:lnTo>
                  <a:pt x="374" y="366"/>
                </a:lnTo>
                <a:lnTo>
                  <a:pt x="373" y="361"/>
                </a:lnTo>
                <a:lnTo>
                  <a:pt x="378" y="364"/>
                </a:lnTo>
                <a:lnTo>
                  <a:pt x="381" y="368"/>
                </a:lnTo>
                <a:lnTo>
                  <a:pt x="380" y="368"/>
                </a:lnTo>
                <a:lnTo>
                  <a:pt x="381" y="368"/>
                </a:lnTo>
                <a:close/>
                <a:moveTo>
                  <a:pt x="329" y="282"/>
                </a:moveTo>
                <a:lnTo>
                  <a:pt x="345" y="275"/>
                </a:lnTo>
                <a:lnTo>
                  <a:pt x="362" y="270"/>
                </a:lnTo>
                <a:lnTo>
                  <a:pt x="380" y="265"/>
                </a:lnTo>
                <a:lnTo>
                  <a:pt x="397" y="258"/>
                </a:lnTo>
                <a:lnTo>
                  <a:pt x="428" y="242"/>
                </a:lnTo>
                <a:lnTo>
                  <a:pt x="453" y="220"/>
                </a:lnTo>
                <a:lnTo>
                  <a:pt x="455" y="217"/>
                </a:lnTo>
                <a:lnTo>
                  <a:pt x="458" y="214"/>
                </a:lnTo>
                <a:lnTo>
                  <a:pt x="461" y="212"/>
                </a:lnTo>
                <a:lnTo>
                  <a:pt x="464" y="212"/>
                </a:lnTo>
                <a:lnTo>
                  <a:pt x="468" y="215"/>
                </a:lnTo>
                <a:lnTo>
                  <a:pt x="469" y="219"/>
                </a:lnTo>
                <a:lnTo>
                  <a:pt x="464" y="228"/>
                </a:lnTo>
                <a:lnTo>
                  <a:pt x="456" y="235"/>
                </a:lnTo>
                <a:lnTo>
                  <a:pt x="433" y="252"/>
                </a:lnTo>
                <a:lnTo>
                  <a:pt x="407" y="265"/>
                </a:lnTo>
                <a:lnTo>
                  <a:pt x="369" y="276"/>
                </a:lnTo>
                <a:lnTo>
                  <a:pt x="329" y="282"/>
                </a:lnTo>
                <a:lnTo>
                  <a:pt x="356" y="278"/>
                </a:lnTo>
                <a:lnTo>
                  <a:pt x="329" y="282"/>
                </a:lnTo>
                <a:close/>
                <a:moveTo>
                  <a:pt x="389" y="282"/>
                </a:moveTo>
                <a:lnTo>
                  <a:pt x="395" y="285"/>
                </a:lnTo>
                <a:lnTo>
                  <a:pt x="397" y="293"/>
                </a:lnTo>
                <a:lnTo>
                  <a:pt x="398" y="300"/>
                </a:lnTo>
                <a:lnTo>
                  <a:pt x="399" y="307"/>
                </a:lnTo>
                <a:lnTo>
                  <a:pt x="400" y="309"/>
                </a:lnTo>
                <a:lnTo>
                  <a:pt x="400" y="311"/>
                </a:lnTo>
                <a:lnTo>
                  <a:pt x="394" y="312"/>
                </a:lnTo>
                <a:lnTo>
                  <a:pt x="387" y="310"/>
                </a:lnTo>
                <a:lnTo>
                  <a:pt x="386" y="303"/>
                </a:lnTo>
                <a:lnTo>
                  <a:pt x="386" y="297"/>
                </a:lnTo>
                <a:lnTo>
                  <a:pt x="387" y="290"/>
                </a:lnTo>
                <a:lnTo>
                  <a:pt x="389" y="282"/>
                </a:lnTo>
                <a:lnTo>
                  <a:pt x="390" y="285"/>
                </a:lnTo>
                <a:lnTo>
                  <a:pt x="389" y="282"/>
                </a:lnTo>
                <a:close/>
                <a:moveTo>
                  <a:pt x="390" y="324"/>
                </a:moveTo>
                <a:lnTo>
                  <a:pt x="397" y="325"/>
                </a:lnTo>
                <a:lnTo>
                  <a:pt x="404" y="328"/>
                </a:lnTo>
                <a:lnTo>
                  <a:pt x="405" y="334"/>
                </a:lnTo>
                <a:lnTo>
                  <a:pt x="405" y="340"/>
                </a:lnTo>
                <a:lnTo>
                  <a:pt x="406" y="347"/>
                </a:lnTo>
                <a:lnTo>
                  <a:pt x="407" y="352"/>
                </a:lnTo>
                <a:lnTo>
                  <a:pt x="409" y="364"/>
                </a:lnTo>
                <a:lnTo>
                  <a:pt x="408" y="375"/>
                </a:lnTo>
                <a:lnTo>
                  <a:pt x="405" y="387"/>
                </a:lnTo>
                <a:lnTo>
                  <a:pt x="400" y="398"/>
                </a:lnTo>
                <a:lnTo>
                  <a:pt x="397" y="377"/>
                </a:lnTo>
                <a:lnTo>
                  <a:pt x="394" y="356"/>
                </a:lnTo>
                <a:lnTo>
                  <a:pt x="391" y="347"/>
                </a:lnTo>
                <a:lnTo>
                  <a:pt x="389" y="336"/>
                </a:lnTo>
                <a:lnTo>
                  <a:pt x="387" y="328"/>
                </a:lnTo>
                <a:lnTo>
                  <a:pt x="390" y="324"/>
                </a:lnTo>
                <a:lnTo>
                  <a:pt x="390" y="324"/>
                </a:lnTo>
                <a:lnTo>
                  <a:pt x="390" y="324"/>
                </a:lnTo>
                <a:close/>
                <a:moveTo>
                  <a:pt x="421" y="290"/>
                </a:moveTo>
                <a:lnTo>
                  <a:pt x="428" y="295"/>
                </a:lnTo>
                <a:lnTo>
                  <a:pt x="433" y="302"/>
                </a:lnTo>
                <a:lnTo>
                  <a:pt x="438" y="307"/>
                </a:lnTo>
                <a:lnTo>
                  <a:pt x="440" y="311"/>
                </a:lnTo>
                <a:lnTo>
                  <a:pt x="435" y="312"/>
                </a:lnTo>
                <a:lnTo>
                  <a:pt x="430" y="310"/>
                </a:lnTo>
                <a:lnTo>
                  <a:pt x="428" y="306"/>
                </a:lnTo>
                <a:lnTo>
                  <a:pt x="425" y="301"/>
                </a:lnTo>
                <a:lnTo>
                  <a:pt x="423" y="295"/>
                </a:lnTo>
                <a:lnTo>
                  <a:pt x="421" y="290"/>
                </a:lnTo>
                <a:lnTo>
                  <a:pt x="425" y="294"/>
                </a:lnTo>
                <a:lnTo>
                  <a:pt x="421" y="290"/>
                </a:lnTo>
                <a:close/>
                <a:moveTo>
                  <a:pt x="518" y="337"/>
                </a:moveTo>
                <a:lnTo>
                  <a:pt x="519" y="337"/>
                </a:lnTo>
                <a:lnTo>
                  <a:pt x="520" y="339"/>
                </a:lnTo>
                <a:lnTo>
                  <a:pt x="511" y="337"/>
                </a:lnTo>
                <a:lnTo>
                  <a:pt x="501" y="334"/>
                </a:lnTo>
                <a:lnTo>
                  <a:pt x="490" y="332"/>
                </a:lnTo>
                <a:lnTo>
                  <a:pt x="479" y="329"/>
                </a:lnTo>
                <a:lnTo>
                  <a:pt x="457" y="325"/>
                </a:lnTo>
                <a:lnTo>
                  <a:pt x="436" y="320"/>
                </a:lnTo>
                <a:lnTo>
                  <a:pt x="478" y="324"/>
                </a:lnTo>
                <a:lnTo>
                  <a:pt x="518" y="337"/>
                </a:lnTo>
                <a:lnTo>
                  <a:pt x="510" y="333"/>
                </a:lnTo>
                <a:lnTo>
                  <a:pt x="518" y="337"/>
                </a:lnTo>
                <a:close/>
                <a:moveTo>
                  <a:pt x="447" y="342"/>
                </a:moveTo>
                <a:lnTo>
                  <a:pt x="456" y="348"/>
                </a:lnTo>
                <a:lnTo>
                  <a:pt x="461" y="359"/>
                </a:lnTo>
                <a:lnTo>
                  <a:pt x="463" y="375"/>
                </a:lnTo>
                <a:lnTo>
                  <a:pt x="463" y="391"/>
                </a:lnTo>
                <a:lnTo>
                  <a:pt x="457" y="417"/>
                </a:lnTo>
                <a:lnTo>
                  <a:pt x="441" y="439"/>
                </a:lnTo>
                <a:lnTo>
                  <a:pt x="455" y="391"/>
                </a:lnTo>
                <a:lnTo>
                  <a:pt x="447" y="342"/>
                </a:lnTo>
                <a:lnTo>
                  <a:pt x="455" y="356"/>
                </a:lnTo>
                <a:lnTo>
                  <a:pt x="447" y="342"/>
                </a:lnTo>
                <a:close/>
                <a:moveTo>
                  <a:pt x="460" y="629"/>
                </a:moveTo>
                <a:lnTo>
                  <a:pt x="473" y="636"/>
                </a:lnTo>
                <a:lnTo>
                  <a:pt x="481" y="650"/>
                </a:lnTo>
                <a:lnTo>
                  <a:pt x="469" y="640"/>
                </a:lnTo>
                <a:lnTo>
                  <a:pt x="457" y="629"/>
                </a:lnTo>
                <a:lnTo>
                  <a:pt x="458" y="629"/>
                </a:lnTo>
                <a:lnTo>
                  <a:pt x="460" y="629"/>
                </a:lnTo>
                <a:lnTo>
                  <a:pt x="463" y="631"/>
                </a:lnTo>
                <a:lnTo>
                  <a:pt x="460" y="629"/>
                </a:lnTo>
                <a:close/>
                <a:moveTo>
                  <a:pt x="421" y="840"/>
                </a:moveTo>
                <a:lnTo>
                  <a:pt x="455" y="821"/>
                </a:lnTo>
                <a:lnTo>
                  <a:pt x="488" y="797"/>
                </a:lnTo>
                <a:lnTo>
                  <a:pt x="504" y="783"/>
                </a:lnTo>
                <a:lnTo>
                  <a:pt x="520" y="771"/>
                </a:lnTo>
                <a:lnTo>
                  <a:pt x="531" y="760"/>
                </a:lnTo>
                <a:lnTo>
                  <a:pt x="541" y="762"/>
                </a:lnTo>
                <a:lnTo>
                  <a:pt x="537" y="769"/>
                </a:lnTo>
                <a:lnTo>
                  <a:pt x="531" y="776"/>
                </a:lnTo>
                <a:lnTo>
                  <a:pt x="523" y="783"/>
                </a:lnTo>
                <a:lnTo>
                  <a:pt x="515" y="790"/>
                </a:lnTo>
                <a:lnTo>
                  <a:pt x="501" y="801"/>
                </a:lnTo>
                <a:lnTo>
                  <a:pt x="485" y="813"/>
                </a:lnTo>
                <a:lnTo>
                  <a:pt x="469" y="823"/>
                </a:lnTo>
                <a:lnTo>
                  <a:pt x="452" y="832"/>
                </a:lnTo>
                <a:lnTo>
                  <a:pt x="442" y="835"/>
                </a:lnTo>
                <a:lnTo>
                  <a:pt x="433" y="838"/>
                </a:lnTo>
                <a:lnTo>
                  <a:pt x="424" y="841"/>
                </a:lnTo>
                <a:lnTo>
                  <a:pt x="415" y="842"/>
                </a:lnTo>
                <a:lnTo>
                  <a:pt x="417" y="841"/>
                </a:lnTo>
                <a:lnTo>
                  <a:pt x="421" y="840"/>
                </a:lnTo>
                <a:lnTo>
                  <a:pt x="429" y="837"/>
                </a:lnTo>
                <a:lnTo>
                  <a:pt x="421" y="840"/>
                </a:lnTo>
                <a:close/>
                <a:moveTo>
                  <a:pt x="519" y="830"/>
                </a:moveTo>
                <a:lnTo>
                  <a:pt x="520" y="833"/>
                </a:lnTo>
                <a:lnTo>
                  <a:pt x="515" y="838"/>
                </a:lnTo>
                <a:lnTo>
                  <a:pt x="510" y="843"/>
                </a:lnTo>
                <a:lnTo>
                  <a:pt x="503" y="848"/>
                </a:lnTo>
                <a:lnTo>
                  <a:pt x="489" y="856"/>
                </a:lnTo>
                <a:lnTo>
                  <a:pt x="473" y="863"/>
                </a:lnTo>
                <a:lnTo>
                  <a:pt x="440" y="876"/>
                </a:lnTo>
                <a:lnTo>
                  <a:pt x="405" y="885"/>
                </a:lnTo>
                <a:lnTo>
                  <a:pt x="388" y="890"/>
                </a:lnTo>
                <a:lnTo>
                  <a:pt x="371" y="892"/>
                </a:lnTo>
                <a:lnTo>
                  <a:pt x="365" y="891"/>
                </a:lnTo>
                <a:lnTo>
                  <a:pt x="365" y="888"/>
                </a:lnTo>
                <a:lnTo>
                  <a:pt x="372" y="885"/>
                </a:lnTo>
                <a:lnTo>
                  <a:pt x="379" y="884"/>
                </a:lnTo>
                <a:lnTo>
                  <a:pt x="416" y="874"/>
                </a:lnTo>
                <a:lnTo>
                  <a:pt x="454" y="862"/>
                </a:lnTo>
                <a:lnTo>
                  <a:pt x="473" y="855"/>
                </a:lnTo>
                <a:lnTo>
                  <a:pt x="491" y="846"/>
                </a:lnTo>
                <a:lnTo>
                  <a:pt x="499" y="841"/>
                </a:lnTo>
                <a:lnTo>
                  <a:pt x="508" y="835"/>
                </a:lnTo>
                <a:lnTo>
                  <a:pt x="513" y="832"/>
                </a:lnTo>
                <a:lnTo>
                  <a:pt x="519" y="830"/>
                </a:lnTo>
                <a:lnTo>
                  <a:pt x="519" y="830"/>
                </a:lnTo>
                <a:lnTo>
                  <a:pt x="519" y="830"/>
                </a:lnTo>
                <a:close/>
                <a:moveTo>
                  <a:pt x="309" y="891"/>
                </a:moveTo>
                <a:lnTo>
                  <a:pt x="262" y="896"/>
                </a:lnTo>
                <a:lnTo>
                  <a:pt x="214" y="900"/>
                </a:lnTo>
                <a:lnTo>
                  <a:pt x="189" y="903"/>
                </a:lnTo>
                <a:lnTo>
                  <a:pt x="165" y="904"/>
                </a:lnTo>
                <a:lnTo>
                  <a:pt x="142" y="906"/>
                </a:lnTo>
                <a:lnTo>
                  <a:pt x="124" y="905"/>
                </a:lnTo>
                <a:lnTo>
                  <a:pt x="163" y="899"/>
                </a:lnTo>
                <a:lnTo>
                  <a:pt x="208" y="898"/>
                </a:lnTo>
                <a:lnTo>
                  <a:pt x="256" y="893"/>
                </a:lnTo>
                <a:lnTo>
                  <a:pt x="302" y="887"/>
                </a:lnTo>
                <a:lnTo>
                  <a:pt x="326" y="883"/>
                </a:lnTo>
                <a:lnTo>
                  <a:pt x="351" y="879"/>
                </a:lnTo>
                <a:lnTo>
                  <a:pt x="374" y="875"/>
                </a:lnTo>
                <a:lnTo>
                  <a:pt x="397" y="873"/>
                </a:lnTo>
                <a:lnTo>
                  <a:pt x="354" y="884"/>
                </a:lnTo>
                <a:lnTo>
                  <a:pt x="309" y="891"/>
                </a:lnTo>
                <a:lnTo>
                  <a:pt x="302" y="892"/>
                </a:lnTo>
                <a:lnTo>
                  <a:pt x="309" y="891"/>
                </a:lnTo>
                <a:close/>
                <a:moveTo>
                  <a:pt x="143" y="914"/>
                </a:moveTo>
                <a:lnTo>
                  <a:pt x="181" y="913"/>
                </a:lnTo>
                <a:lnTo>
                  <a:pt x="219" y="912"/>
                </a:lnTo>
                <a:lnTo>
                  <a:pt x="227" y="912"/>
                </a:lnTo>
                <a:lnTo>
                  <a:pt x="235" y="912"/>
                </a:lnTo>
                <a:lnTo>
                  <a:pt x="239" y="913"/>
                </a:lnTo>
                <a:lnTo>
                  <a:pt x="235" y="914"/>
                </a:lnTo>
                <a:lnTo>
                  <a:pt x="216" y="917"/>
                </a:lnTo>
                <a:lnTo>
                  <a:pt x="196" y="917"/>
                </a:lnTo>
                <a:lnTo>
                  <a:pt x="157" y="921"/>
                </a:lnTo>
                <a:lnTo>
                  <a:pt x="118" y="925"/>
                </a:lnTo>
                <a:lnTo>
                  <a:pt x="110" y="925"/>
                </a:lnTo>
                <a:lnTo>
                  <a:pt x="102" y="925"/>
                </a:lnTo>
                <a:lnTo>
                  <a:pt x="100" y="922"/>
                </a:lnTo>
                <a:lnTo>
                  <a:pt x="104" y="918"/>
                </a:lnTo>
                <a:lnTo>
                  <a:pt x="124" y="915"/>
                </a:lnTo>
                <a:lnTo>
                  <a:pt x="143" y="914"/>
                </a:lnTo>
                <a:lnTo>
                  <a:pt x="144" y="914"/>
                </a:lnTo>
                <a:lnTo>
                  <a:pt x="143" y="914"/>
                </a:lnTo>
                <a:close/>
                <a:moveTo>
                  <a:pt x="152" y="935"/>
                </a:moveTo>
                <a:lnTo>
                  <a:pt x="214" y="925"/>
                </a:lnTo>
                <a:lnTo>
                  <a:pt x="276" y="924"/>
                </a:lnTo>
                <a:lnTo>
                  <a:pt x="340" y="923"/>
                </a:lnTo>
                <a:lnTo>
                  <a:pt x="404" y="916"/>
                </a:lnTo>
                <a:lnTo>
                  <a:pt x="512" y="888"/>
                </a:lnTo>
                <a:lnTo>
                  <a:pt x="611" y="835"/>
                </a:lnTo>
                <a:lnTo>
                  <a:pt x="633" y="821"/>
                </a:lnTo>
                <a:lnTo>
                  <a:pt x="652" y="802"/>
                </a:lnTo>
                <a:lnTo>
                  <a:pt x="661" y="793"/>
                </a:lnTo>
                <a:lnTo>
                  <a:pt x="669" y="784"/>
                </a:lnTo>
                <a:lnTo>
                  <a:pt x="678" y="772"/>
                </a:lnTo>
                <a:lnTo>
                  <a:pt x="689" y="762"/>
                </a:lnTo>
                <a:lnTo>
                  <a:pt x="669" y="805"/>
                </a:lnTo>
                <a:lnTo>
                  <a:pt x="631" y="835"/>
                </a:lnTo>
                <a:lnTo>
                  <a:pt x="596" y="859"/>
                </a:lnTo>
                <a:lnTo>
                  <a:pt x="559" y="878"/>
                </a:lnTo>
                <a:lnTo>
                  <a:pt x="462" y="910"/>
                </a:lnTo>
                <a:lnTo>
                  <a:pt x="361" y="925"/>
                </a:lnTo>
                <a:lnTo>
                  <a:pt x="329" y="928"/>
                </a:lnTo>
                <a:lnTo>
                  <a:pt x="297" y="929"/>
                </a:lnTo>
                <a:lnTo>
                  <a:pt x="282" y="929"/>
                </a:lnTo>
                <a:lnTo>
                  <a:pt x="267" y="930"/>
                </a:lnTo>
                <a:lnTo>
                  <a:pt x="259" y="930"/>
                </a:lnTo>
                <a:lnTo>
                  <a:pt x="251" y="930"/>
                </a:lnTo>
                <a:lnTo>
                  <a:pt x="244" y="930"/>
                </a:lnTo>
                <a:lnTo>
                  <a:pt x="239" y="930"/>
                </a:lnTo>
                <a:lnTo>
                  <a:pt x="235" y="931"/>
                </a:lnTo>
                <a:lnTo>
                  <a:pt x="232" y="931"/>
                </a:lnTo>
                <a:lnTo>
                  <a:pt x="230" y="931"/>
                </a:lnTo>
                <a:lnTo>
                  <a:pt x="225" y="930"/>
                </a:lnTo>
                <a:lnTo>
                  <a:pt x="217" y="931"/>
                </a:lnTo>
                <a:lnTo>
                  <a:pt x="210" y="931"/>
                </a:lnTo>
                <a:lnTo>
                  <a:pt x="197" y="931"/>
                </a:lnTo>
                <a:lnTo>
                  <a:pt x="184" y="933"/>
                </a:lnTo>
                <a:lnTo>
                  <a:pt x="172" y="934"/>
                </a:lnTo>
                <a:lnTo>
                  <a:pt x="160" y="937"/>
                </a:lnTo>
                <a:lnTo>
                  <a:pt x="156" y="939"/>
                </a:lnTo>
                <a:lnTo>
                  <a:pt x="150" y="940"/>
                </a:lnTo>
                <a:lnTo>
                  <a:pt x="149" y="938"/>
                </a:lnTo>
                <a:lnTo>
                  <a:pt x="152" y="935"/>
                </a:lnTo>
                <a:lnTo>
                  <a:pt x="159" y="933"/>
                </a:lnTo>
                <a:lnTo>
                  <a:pt x="152" y="935"/>
                </a:lnTo>
                <a:close/>
                <a:moveTo>
                  <a:pt x="238" y="930"/>
                </a:moveTo>
                <a:lnTo>
                  <a:pt x="239" y="930"/>
                </a:lnTo>
                <a:lnTo>
                  <a:pt x="239" y="930"/>
                </a:lnTo>
                <a:lnTo>
                  <a:pt x="239" y="930"/>
                </a:lnTo>
                <a:lnTo>
                  <a:pt x="238" y="930"/>
                </a:lnTo>
                <a:close/>
                <a:moveTo>
                  <a:pt x="219" y="939"/>
                </a:moveTo>
                <a:lnTo>
                  <a:pt x="225" y="938"/>
                </a:lnTo>
                <a:lnTo>
                  <a:pt x="231" y="938"/>
                </a:lnTo>
                <a:lnTo>
                  <a:pt x="234" y="935"/>
                </a:lnTo>
                <a:lnTo>
                  <a:pt x="238" y="933"/>
                </a:lnTo>
                <a:lnTo>
                  <a:pt x="234" y="935"/>
                </a:lnTo>
                <a:lnTo>
                  <a:pt x="231" y="938"/>
                </a:lnTo>
                <a:lnTo>
                  <a:pt x="271" y="937"/>
                </a:lnTo>
                <a:lnTo>
                  <a:pt x="310" y="934"/>
                </a:lnTo>
                <a:lnTo>
                  <a:pt x="317" y="934"/>
                </a:lnTo>
                <a:lnTo>
                  <a:pt x="325" y="933"/>
                </a:lnTo>
                <a:lnTo>
                  <a:pt x="335" y="933"/>
                </a:lnTo>
                <a:lnTo>
                  <a:pt x="346" y="932"/>
                </a:lnTo>
                <a:lnTo>
                  <a:pt x="367" y="931"/>
                </a:lnTo>
                <a:lnTo>
                  <a:pt x="388" y="930"/>
                </a:lnTo>
                <a:lnTo>
                  <a:pt x="428" y="926"/>
                </a:lnTo>
                <a:lnTo>
                  <a:pt x="466" y="918"/>
                </a:lnTo>
                <a:lnTo>
                  <a:pt x="505" y="907"/>
                </a:lnTo>
                <a:lnTo>
                  <a:pt x="543" y="892"/>
                </a:lnTo>
                <a:lnTo>
                  <a:pt x="578" y="879"/>
                </a:lnTo>
                <a:lnTo>
                  <a:pt x="611" y="860"/>
                </a:lnTo>
                <a:lnTo>
                  <a:pt x="626" y="849"/>
                </a:lnTo>
                <a:lnTo>
                  <a:pt x="642" y="839"/>
                </a:lnTo>
                <a:lnTo>
                  <a:pt x="650" y="832"/>
                </a:lnTo>
                <a:lnTo>
                  <a:pt x="656" y="826"/>
                </a:lnTo>
                <a:lnTo>
                  <a:pt x="661" y="824"/>
                </a:lnTo>
                <a:lnTo>
                  <a:pt x="666" y="821"/>
                </a:lnTo>
                <a:lnTo>
                  <a:pt x="668" y="818"/>
                </a:lnTo>
                <a:lnTo>
                  <a:pt x="671" y="818"/>
                </a:lnTo>
                <a:lnTo>
                  <a:pt x="648" y="848"/>
                </a:lnTo>
                <a:lnTo>
                  <a:pt x="618" y="870"/>
                </a:lnTo>
                <a:lnTo>
                  <a:pt x="578" y="890"/>
                </a:lnTo>
                <a:lnTo>
                  <a:pt x="536" y="908"/>
                </a:lnTo>
                <a:lnTo>
                  <a:pt x="447" y="931"/>
                </a:lnTo>
                <a:lnTo>
                  <a:pt x="355" y="939"/>
                </a:lnTo>
                <a:lnTo>
                  <a:pt x="357" y="942"/>
                </a:lnTo>
                <a:lnTo>
                  <a:pt x="358" y="945"/>
                </a:lnTo>
                <a:lnTo>
                  <a:pt x="357" y="942"/>
                </a:lnTo>
                <a:lnTo>
                  <a:pt x="355" y="939"/>
                </a:lnTo>
                <a:lnTo>
                  <a:pt x="351" y="939"/>
                </a:lnTo>
                <a:lnTo>
                  <a:pt x="347" y="940"/>
                </a:lnTo>
                <a:lnTo>
                  <a:pt x="339" y="940"/>
                </a:lnTo>
                <a:lnTo>
                  <a:pt x="331" y="940"/>
                </a:lnTo>
                <a:lnTo>
                  <a:pt x="313" y="940"/>
                </a:lnTo>
                <a:lnTo>
                  <a:pt x="296" y="940"/>
                </a:lnTo>
                <a:lnTo>
                  <a:pt x="264" y="939"/>
                </a:lnTo>
                <a:lnTo>
                  <a:pt x="231" y="940"/>
                </a:lnTo>
                <a:lnTo>
                  <a:pt x="167" y="948"/>
                </a:lnTo>
                <a:lnTo>
                  <a:pt x="103" y="961"/>
                </a:lnTo>
                <a:lnTo>
                  <a:pt x="115" y="954"/>
                </a:lnTo>
                <a:lnTo>
                  <a:pt x="128" y="951"/>
                </a:lnTo>
                <a:lnTo>
                  <a:pt x="143" y="948"/>
                </a:lnTo>
                <a:lnTo>
                  <a:pt x="158" y="945"/>
                </a:lnTo>
                <a:lnTo>
                  <a:pt x="189" y="941"/>
                </a:lnTo>
                <a:lnTo>
                  <a:pt x="219" y="939"/>
                </a:lnTo>
                <a:lnTo>
                  <a:pt x="207" y="939"/>
                </a:lnTo>
                <a:lnTo>
                  <a:pt x="219" y="939"/>
                </a:lnTo>
                <a:close/>
                <a:moveTo>
                  <a:pt x="363" y="953"/>
                </a:moveTo>
                <a:lnTo>
                  <a:pt x="363" y="951"/>
                </a:lnTo>
                <a:lnTo>
                  <a:pt x="362" y="950"/>
                </a:lnTo>
                <a:lnTo>
                  <a:pt x="363" y="951"/>
                </a:lnTo>
                <a:lnTo>
                  <a:pt x="363" y="953"/>
                </a:lnTo>
                <a:close/>
                <a:moveTo>
                  <a:pt x="279" y="940"/>
                </a:moveTo>
                <a:lnTo>
                  <a:pt x="276" y="941"/>
                </a:lnTo>
                <a:lnTo>
                  <a:pt x="273" y="941"/>
                </a:lnTo>
                <a:lnTo>
                  <a:pt x="276" y="941"/>
                </a:lnTo>
                <a:lnTo>
                  <a:pt x="279" y="940"/>
                </a:lnTo>
                <a:close/>
                <a:moveTo>
                  <a:pt x="272" y="942"/>
                </a:moveTo>
                <a:lnTo>
                  <a:pt x="269" y="942"/>
                </a:lnTo>
                <a:lnTo>
                  <a:pt x="268" y="943"/>
                </a:lnTo>
                <a:lnTo>
                  <a:pt x="269" y="942"/>
                </a:lnTo>
                <a:lnTo>
                  <a:pt x="272" y="942"/>
                </a:lnTo>
                <a:close/>
                <a:moveTo>
                  <a:pt x="325" y="956"/>
                </a:moveTo>
                <a:lnTo>
                  <a:pt x="364" y="955"/>
                </a:lnTo>
                <a:lnTo>
                  <a:pt x="403" y="953"/>
                </a:lnTo>
                <a:lnTo>
                  <a:pt x="441" y="947"/>
                </a:lnTo>
                <a:lnTo>
                  <a:pt x="479" y="940"/>
                </a:lnTo>
                <a:lnTo>
                  <a:pt x="515" y="932"/>
                </a:lnTo>
                <a:lnTo>
                  <a:pt x="552" y="923"/>
                </a:lnTo>
                <a:lnTo>
                  <a:pt x="569" y="917"/>
                </a:lnTo>
                <a:lnTo>
                  <a:pt x="586" y="910"/>
                </a:lnTo>
                <a:lnTo>
                  <a:pt x="602" y="905"/>
                </a:lnTo>
                <a:lnTo>
                  <a:pt x="618" y="899"/>
                </a:lnTo>
                <a:lnTo>
                  <a:pt x="601" y="921"/>
                </a:lnTo>
                <a:lnTo>
                  <a:pt x="570" y="930"/>
                </a:lnTo>
                <a:lnTo>
                  <a:pt x="529" y="939"/>
                </a:lnTo>
                <a:lnTo>
                  <a:pt x="488" y="946"/>
                </a:lnTo>
                <a:lnTo>
                  <a:pt x="444" y="951"/>
                </a:lnTo>
                <a:lnTo>
                  <a:pt x="398" y="957"/>
                </a:lnTo>
                <a:lnTo>
                  <a:pt x="379" y="959"/>
                </a:lnTo>
                <a:lnTo>
                  <a:pt x="358" y="961"/>
                </a:lnTo>
                <a:lnTo>
                  <a:pt x="341" y="962"/>
                </a:lnTo>
                <a:lnTo>
                  <a:pt x="325" y="956"/>
                </a:lnTo>
                <a:lnTo>
                  <a:pt x="328" y="957"/>
                </a:lnTo>
                <a:lnTo>
                  <a:pt x="325" y="956"/>
                </a:lnTo>
                <a:close/>
                <a:moveTo>
                  <a:pt x="564" y="958"/>
                </a:moveTo>
                <a:lnTo>
                  <a:pt x="562" y="958"/>
                </a:lnTo>
                <a:lnTo>
                  <a:pt x="560" y="957"/>
                </a:lnTo>
                <a:lnTo>
                  <a:pt x="563" y="956"/>
                </a:lnTo>
                <a:lnTo>
                  <a:pt x="568" y="954"/>
                </a:lnTo>
                <a:lnTo>
                  <a:pt x="576" y="950"/>
                </a:lnTo>
                <a:lnTo>
                  <a:pt x="582" y="947"/>
                </a:lnTo>
                <a:lnTo>
                  <a:pt x="595" y="941"/>
                </a:lnTo>
                <a:lnTo>
                  <a:pt x="605" y="939"/>
                </a:lnTo>
                <a:lnTo>
                  <a:pt x="600" y="945"/>
                </a:lnTo>
                <a:lnTo>
                  <a:pt x="590" y="949"/>
                </a:lnTo>
                <a:lnTo>
                  <a:pt x="578" y="954"/>
                </a:lnTo>
                <a:lnTo>
                  <a:pt x="564" y="958"/>
                </a:lnTo>
                <a:lnTo>
                  <a:pt x="569" y="957"/>
                </a:lnTo>
                <a:lnTo>
                  <a:pt x="564" y="958"/>
                </a:lnTo>
                <a:close/>
                <a:moveTo>
                  <a:pt x="597" y="956"/>
                </a:moveTo>
                <a:lnTo>
                  <a:pt x="596" y="956"/>
                </a:lnTo>
                <a:lnTo>
                  <a:pt x="597" y="956"/>
                </a:lnTo>
                <a:close/>
                <a:moveTo>
                  <a:pt x="370" y="970"/>
                </a:moveTo>
                <a:lnTo>
                  <a:pt x="419" y="959"/>
                </a:lnTo>
                <a:lnTo>
                  <a:pt x="470" y="955"/>
                </a:lnTo>
                <a:lnTo>
                  <a:pt x="421" y="964"/>
                </a:lnTo>
                <a:lnTo>
                  <a:pt x="370" y="970"/>
                </a:lnTo>
                <a:close/>
                <a:moveTo>
                  <a:pt x="488" y="959"/>
                </a:moveTo>
                <a:lnTo>
                  <a:pt x="493" y="959"/>
                </a:lnTo>
                <a:lnTo>
                  <a:pt x="496" y="962"/>
                </a:lnTo>
                <a:lnTo>
                  <a:pt x="493" y="964"/>
                </a:lnTo>
                <a:lnTo>
                  <a:pt x="488" y="966"/>
                </a:lnTo>
                <a:lnTo>
                  <a:pt x="479" y="966"/>
                </a:lnTo>
                <a:lnTo>
                  <a:pt x="470" y="963"/>
                </a:lnTo>
                <a:lnTo>
                  <a:pt x="479" y="961"/>
                </a:lnTo>
                <a:lnTo>
                  <a:pt x="488" y="959"/>
                </a:lnTo>
                <a:lnTo>
                  <a:pt x="487" y="959"/>
                </a:lnTo>
                <a:lnTo>
                  <a:pt x="488" y="959"/>
                </a:lnTo>
                <a:close/>
                <a:moveTo>
                  <a:pt x="470" y="979"/>
                </a:moveTo>
                <a:lnTo>
                  <a:pt x="483" y="976"/>
                </a:lnTo>
                <a:lnTo>
                  <a:pt x="496" y="974"/>
                </a:lnTo>
                <a:lnTo>
                  <a:pt x="508" y="971"/>
                </a:lnTo>
                <a:lnTo>
                  <a:pt x="521" y="970"/>
                </a:lnTo>
                <a:lnTo>
                  <a:pt x="504" y="975"/>
                </a:lnTo>
                <a:lnTo>
                  <a:pt x="486" y="980"/>
                </a:lnTo>
                <a:lnTo>
                  <a:pt x="478" y="982"/>
                </a:lnTo>
                <a:lnTo>
                  <a:pt x="469" y="982"/>
                </a:lnTo>
                <a:lnTo>
                  <a:pt x="465" y="981"/>
                </a:lnTo>
                <a:lnTo>
                  <a:pt x="470" y="979"/>
                </a:lnTo>
                <a:lnTo>
                  <a:pt x="475" y="978"/>
                </a:lnTo>
                <a:lnTo>
                  <a:pt x="470" y="979"/>
                </a:lnTo>
                <a:close/>
                <a:moveTo>
                  <a:pt x="521" y="970"/>
                </a:moveTo>
                <a:lnTo>
                  <a:pt x="521" y="970"/>
                </a:lnTo>
                <a:lnTo>
                  <a:pt x="521" y="970"/>
                </a:lnTo>
                <a:lnTo>
                  <a:pt x="521" y="970"/>
                </a:lnTo>
                <a:lnTo>
                  <a:pt x="521" y="970"/>
                </a:lnTo>
                <a:close/>
                <a:moveTo>
                  <a:pt x="551" y="972"/>
                </a:moveTo>
                <a:lnTo>
                  <a:pt x="555" y="971"/>
                </a:lnTo>
                <a:lnTo>
                  <a:pt x="559" y="973"/>
                </a:lnTo>
                <a:lnTo>
                  <a:pt x="555" y="975"/>
                </a:lnTo>
                <a:lnTo>
                  <a:pt x="551" y="976"/>
                </a:lnTo>
                <a:lnTo>
                  <a:pt x="534" y="980"/>
                </a:lnTo>
                <a:lnTo>
                  <a:pt x="516" y="983"/>
                </a:lnTo>
                <a:lnTo>
                  <a:pt x="534" y="976"/>
                </a:lnTo>
                <a:lnTo>
                  <a:pt x="551" y="972"/>
                </a:lnTo>
                <a:lnTo>
                  <a:pt x="546" y="972"/>
                </a:lnTo>
                <a:lnTo>
                  <a:pt x="551" y="972"/>
                </a:lnTo>
                <a:close/>
                <a:moveTo>
                  <a:pt x="513" y="950"/>
                </a:moveTo>
                <a:lnTo>
                  <a:pt x="547" y="942"/>
                </a:lnTo>
                <a:lnTo>
                  <a:pt x="584" y="934"/>
                </a:lnTo>
                <a:lnTo>
                  <a:pt x="559" y="946"/>
                </a:lnTo>
                <a:lnTo>
                  <a:pt x="513" y="950"/>
                </a:lnTo>
                <a:close/>
                <a:moveTo>
                  <a:pt x="605" y="938"/>
                </a:moveTo>
                <a:lnTo>
                  <a:pt x="605" y="937"/>
                </a:lnTo>
                <a:lnTo>
                  <a:pt x="606" y="937"/>
                </a:lnTo>
                <a:lnTo>
                  <a:pt x="606" y="938"/>
                </a:lnTo>
                <a:lnTo>
                  <a:pt x="605" y="938"/>
                </a:lnTo>
                <a:lnTo>
                  <a:pt x="605" y="938"/>
                </a:lnTo>
                <a:lnTo>
                  <a:pt x="605" y="938"/>
                </a:lnTo>
                <a:close/>
                <a:moveTo>
                  <a:pt x="408" y="1015"/>
                </a:moveTo>
                <a:lnTo>
                  <a:pt x="409" y="1016"/>
                </a:lnTo>
                <a:lnTo>
                  <a:pt x="411" y="1017"/>
                </a:lnTo>
                <a:lnTo>
                  <a:pt x="402" y="1015"/>
                </a:lnTo>
                <a:lnTo>
                  <a:pt x="395" y="1009"/>
                </a:lnTo>
                <a:lnTo>
                  <a:pt x="386" y="1005"/>
                </a:lnTo>
                <a:lnTo>
                  <a:pt x="376" y="1000"/>
                </a:lnTo>
                <a:lnTo>
                  <a:pt x="358" y="991"/>
                </a:lnTo>
                <a:lnTo>
                  <a:pt x="339" y="984"/>
                </a:lnTo>
                <a:lnTo>
                  <a:pt x="376" y="993"/>
                </a:lnTo>
                <a:lnTo>
                  <a:pt x="408" y="1015"/>
                </a:lnTo>
                <a:lnTo>
                  <a:pt x="404" y="1009"/>
                </a:lnTo>
                <a:lnTo>
                  <a:pt x="408" y="1015"/>
                </a:lnTo>
                <a:close/>
                <a:moveTo>
                  <a:pt x="411" y="1017"/>
                </a:moveTo>
                <a:lnTo>
                  <a:pt x="409" y="1017"/>
                </a:lnTo>
                <a:lnTo>
                  <a:pt x="411" y="1017"/>
                </a:lnTo>
                <a:close/>
                <a:moveTo>
                  <a:pt x="403" y="986"/>
                </a:moveTo>
                <a:lnTo>
                  <a:pt x="394" y="982"/>
                </a:lnTo>
                <a:lnTo>
                  <a:pt x="384" y="978"/>
                </a:lnTo>
                <a:lnTo>
                  <a:pt x="399" y="980"/>
                </a:lnTo>
                <a:lnTo>
                  <a:pt x="414" y="986"/>
                </a:lnTo>
                <a:lnTo>
                  <a:pt x="408" y="988"/>
                </a:lnTo>
                <a:lnTo>
                  <a:pt x="403" y="986"/>
                </a:lnTo>
                <a:lnTo>
                  <a:pt x="402" y="986"/>
                </a:lnTo>
                <a:lnTo>
                  <a:pt x="403" y="986"/>
                </a:lnTo>
                <a:close/>
                <a:moveTo>
                  <a:pt x="411" y="975"/>
                </a:moveTo>
                <a:lnTo>
                  <a:pt x="427" y="974"/>
                </a:lnTo>
                <a:lnTo>
                  <a:pt x="438" y="979"/>
                </a:lnTo>
                <a:lnTo>
                  <a:pt x="429" y="981"/>
                </a:lnTo>
                <a:lnTo>
                  <a:pt x="411" y="975"/>
                </a:lnTo>
                <a:close/>
                <a:moveTo>
                  <a:pt x="436" y="972"/>
                </a:moveTo>
                <a:lnTo>
                  <a:pt x="439" y="970"/>
                </a:lnTo>
                <a:lnTo>
                  <a:pt x="445" y="970"/>
                </a:lnTo>
                <a:lnTo>
                  <a:pt x="453" y="972"/>
                </a:lnTo>
                <a:lnTo>
                  <a:pt x="461" y="974"/>
                </a:lnTo>
                <a:lnTo>
                  <a:pt x="448" y="975"/>
                </a:lnTo>
                <a:lnTo>
                  <a:pt x="436" y="972"/>
                </a:lnTo>
                <a:lnTo>
                  <a:pt x="437" y="972"/>
                </a:lnTo>
                <a:lnTo>
                  <a:pt x="436" y="972"/>
                </a:lnTo>
                <a:close/>
                <a:moveTo>
                  <a:pt x="516" y="987"/>
                </a:moveTo>
                <a:lnTo>
                  <a:pt x="540" y="983"/>
                </a:lnTo>
                <a:lnTo>
                  <a:pt x="564" y="976"/>
                </a:lnTo>
                <a:lnTo>
                  <a:pt x="573" y="973"/>
                </a:lnTo>
                <a:lnTo>
                  <a:pt x="581" y="968"/>
                </a:lnTo>
                <a:lnTo>
                  <a:pt x="588" y="963"/>
                </a:lnTo>
                <a:lnTo>
                  <a:pt x="595" y="957"/>
                </a:lnTo>
                <a:lnTo>
                  <a:pt x="573" y="978"/>
                </a:lnTo>
                <a:lnTo>
                  <a:pt x="541" y="986"/>
                </a:lnTo>
                <a:lnTo>
                  <a:pt x="501" y="992"/>
                </a:lnTo>
                <a:lnTo>
                  <a:pt x="460" y="993"/>
                </a:lnTo>
                <a:lnTo>
                  <a:pt x="488" y="990"/>
                </a:lnTo>
                <a:lnTo>
                  <a:pt x="516" y="987"/>
                </a:lnTo>
                <a:lnTo>
                  <a:pt x="522" y="987"/>
                </a:lnTo>
                <a:lnTo>
                  <a:pt x="516" y="987"/>
                </a:lnTo>
                <a:close/>
                <a:moveTo>
                  <a:pt x="541" y="1007"/>
                </a:moveTo>
                <a:lnTo>
                  <a:pt x="529" y="1008"/>
                </a:lnTo>
                <a:lnTo>
                  <a:pt x="516" y="1005"/>
                </a:lnTo>
                <a:lnTo>
                  <a:pt x="504" y="1003"/>
                </a:lnTo>
                <a:lnTo>
                  <a:pt x="491" y="999"/>
                </a:lnTo>
                <a:lnTo>
                  <a:pt x="516" y="1001"/>
                </a:lnTo>
                <a:lnTo>
                  <a:pt x="541" y="1007"/>
                </a:lnTo>
                <a:lnTo>
                  <a:pt x="534" y="1007"/>
                </a:lnTo>
                <a:lnTo>
                  <a:pt x="541" y="1007"/>
                </a:lnTo>
                <a:close/>
                <a:moveTo>
                  <a:pt x="522" y="996"/>
                </a:moveTo>
                <a:lnTo>
                  <a:pt x="543" y="995"/>
                </a:lnTo>
                <a:lnTo>
                  <a:pt x="563" y="998"/>
                </a:lnTo>
                <a:lnTo>
                  <a:pt x="555" y="1001"/>
                </a:lnTo>
                <a:lnTo>
                  <a:pt x="547" y="1001"/>
                </a:lnTo>
                <a:lnTo>
                  <a:pt x="535" y="999"/>
                </a:lnTo>
                <a:lnTo>
                  <a:pt x="522" y="996"/>
                </a:lnTo>
                <a:lnTo>
                  <a:pt x="531" y="995"/>
                </a:lnTo>
                <a:lnTo>
                  <a:pt x="522" y="996"/>
                </a:lnTo>
                <a:close/>
                <a:moveTo>
                  <a:pt x="555" y="990"/>
                </a:moveTo>
                <a:lnTo>
                  <a:pt x="568" y="987"/>
                </a:lnTo>
                <a:lnTo>
                  <a:pt x="582" y="988"/>
                </a:lnTo>
                <a:lnTo>
                  <a:pt x="571" y="992"/>
                </a:lnTo>
                <a:lnTo>
                  <a:pt x="555" y="990"/>
                </a:lnTo>
                <a:close/>
                <a:moveTo>
                  <a:pt x="646" y="975"/>
                </a:moveTo>
                <a:lnTo>
                  <a:pt x="617" y="992"/>
                </a:lnTo>
                <a:lnTo>
                  <a:pt x="569" y="1007"/>
                </a:lnTo>
                <a:lnTo>
                  <a:pt x="604" y="988"/>
                </a:lnTo>
                <a:lnTo>
                  <a:pt x="646" y="975"/>
                </a:lnTo>
                <a:close/>
                <a:moveTo>
                  <a:pt x="646" y="997"/>
                </a:moveTo>
                <a:lnTo>
                  <a:pt x="637" y="997"/>
                </a:lnTo>
                <a:lnTo>
                  <a:pt x="630" y="996"/>
                </a:lnTo>
                <a:lnTo>
                  <a:pt x="637" y="995"/>
                </a:lnTo>
                <a:lnTo>
                  <a:pt x="646" y="997"/>
                </a:lnTo>
                <a:lnTo>
                  <a:pt x="643" y="997"/>
                </a:lnTo>
                <a:lnTo>
                  <a:pt x="646" y="997"/>
                </a:lnTo>
                <a:close/>
                <a:moveTo>
                  <a:pt x="585" y="1013"/>
                </a:moveTo>
                <a:lnTo>
                  <a:pt x="605" y="1014"/>
                </a:lnTo>
                <a:lnTo>
                  <a:pt x="626" y="1015"/>
                </a:lnTo>
                <a:lnTo>
                  <a:pt x="636" y="1015"/>
                </a:lnTo>
                <a:lnTo>
                  <a:pt x="646" y="1015"/>
                </a:lnTo>
                <a:lnTo>
                  <a:pt x="648" y="1015"/>
                </a:lnTo>
                <a:lnTo>
                  <a:pt x="648" y="1018"/>
                </a:lnTo>
                <a:lnTo>
                  <a:pt x="642" y="1020"/>
                </a:lnTo>
                <a:lnTo>
                  <a:pt x="635" y="1018"/>
                </a:lnTo>
                <a:lnTo>
                  <a:pt x="625" y="1018"/>
                </a:lnTo>
                <a:lnTo>
                  <a:pt x="614" y="1018"/>
                </a:lnTo>
                <a:lnTo>
                  <a:pt x="593" y="1016"/>
                </a:lnTo>
                <a:lnTo>
                  <a:pt x="571" y="1014"/>
                </a:lnTo>
                <a:lnTo>
                  <a:pt x="578" y="1013"/>
                </a:lnTo>
                <a:lnTo>
                  <a:pt x="585" y="1013"/>
                </a:lnTo>
                <a:lnTo>
                  <a:pt x="590" y="1013"/>
                </a:lnTo>
                <a:lnTo>
                  <a:pt x="585" y="1013"/>
                </a:lnTo>
                <a:close/>
                <a:moveTo>
                  <a:pt x="601" y="1007"/>
                </a:moveTo>
                <a:lnTo>
                  <a:pt x="613" y="1004"/>
                </a:lnTo>
                <a:lnTo>
                  <a:pt x="627" y="1004"/>
                </a:lnTo>
                <a:lnTo>
                  <a:pt x="642" y="1004"/>
                </a:lnTo>
                <a:lnTo>
                  <a:pt x="655" y="1006"/>
                </a:lnTo>
                <a:lnTo>
                  <a:pt x="645" y="1008"/>
                </a:lnTo>
                <a:lnTo>
                  <a:pt x="633" y="1008"/>
                </a:lnTo>
                <a:lnTo>
                  <a:pt x="617" y="1007"/>
                </a:lnTo>
                <a:lnTo>
                  <a:pt x="601" y="1007"/>
                </a:lnTo>
                <a:lnTo>
                  <a:pt x="610" y="1006"/>
                </a:lnTo>
                <a:lnTo>
                  <a:pt x="601" y="1007"/>
                </a:lnTo>
                <a:close/>
                <a:moveTo>
                  <a:pt x="650" y="962"/>
                </a:moveTo>
                <a:lnTo>
                  <a:pt x="634" y="963"/>
                </a:lnTo>
                <a:lnTo>
                  <a:pt x="618" y="963"/>
                </a:lnTo>
                <a:lnTo>
                  <a:pt x="693" y="946"/>
                </a:lnTo>
                <a:lnTo>
                  <a:pt x="763" y="917"/>
                </a:lnTo>
                <a:lnTo>
                  <a:pt x="790" y="900"/>
                </a:lnTo>
                <a:lnTo>
                  <a:pt x="810" y="879"/>
                </a:lnTo>
                <a:lnTo>
                  <a:pt x="821" y="848"/>
                </a:lnTo>
                <a:lnTo>
                  <a:pt x="814" y="816"/>
                </a:lnTo>
                <a:lnTo>
                  <a:pt x="806" y="798"/>
                </a:lnTo>
                <a:lnTo>
                  <a:pt x="794" y="780"/>
                </a:lnTo>
                <a:lnTo>
                  <a:pt x="779" y="764"/>
                </a:lnTo>
                <a:lnTo>
                  <a:pt x="762" y="751"/>
                </a:lnTo>
                <a:lnTo>
                  <a:pt x="792" y="759"/>
                </a:lnTo>
                <a:lnTo>
                  <a:pt x="814" y="782"/>
                </a:lnTo>
                <a:lnTo>
                  <a:pt x="831" y="815"/>
                </a:lnTo>
                <a:lnTo>
                  <a:pt x="837" y="850"/>
                </a:lnTo>
                <a:lnTo>
                  <a:pt x="826" y="881"/>
                </a:lnTo>
                <a:lnTo>
                  <a:pt x="801" y="905"/>
                </a:lnTo>
                <a:lnTo>
                  <a:pt x="769" y="923"/>
                </a:lnTo>
                <a:lnTo>
                  <a:pt x="735" y="937"/>
                </a:lnTo>
                <a:lnTo>
                  <a:pt x="693" y="951"/>
                </a:lnTo>
                <a:lnTo>
                  <a:pt x="650" y="962"/>
                </a:lnTo>
                <a:lnTo>
                  <a:pt x="659" y="959"/>
                </a:lnTo>
                <a:lnTo>
                  <a:pt x="650" y="962"/>
                </a:lnTo>
                <a:close/>
                <a:moveTo>
                  <a:pt x="814" y="907"/>
                </a:moveTo>
                <a:lnTo>
                  <a:pt x="832" y="893"/>
                </a:lnTo>
                <a:lnTo>
                  <a:pt x="847" y="878"/>
                </a:lnTo>
                <a:lnTo>
                  <a:pt x="851" y="871"/>
                </a:lnTo>
                <a:lnTo>
                  <a:pt x="857" y="865"/>
                </a:lnTo>
                <a:lnTo>
                  <a:pt x="865" y="865"/>
                </a:lnTo>
                <a:lnTo>
                  <a:pt x="868" y="871"/>
                </a:lnTo>
                <a:lnTo>
                  <a:pt x="864" y="879"/>
                </a:lnTo>
                <a:lnTo>
                  <a:pt x="856" y="885"/>
                </a:lnTo>
                <a:lnTo>
                  <a:pt x="848" y="892"/>
                </a:lnTo>
                <a:lnTo>
                  <a:pt x="839" y="898"/>
                </a:lnTo>
                <a:lnTo>
                  <a:pt x="829" y="904"/>
                </a:lnTo>
                <a:lnTo>
                  <a:pt x="819" y="908"/>
                </a:lnTo>
                <a:lnTo>
                  <a:pt x="812" y="910"/>
                </a:lnTo>
                <a:lnTo>
                  <a:pt x="814" y="907"/>
                </a:lnTo>
                <a:lnTo>
                  <a:pt x="818" y="904"/>
                </a:lnTo>
                <a:lnTo>
                  <a:pt x="814" y="907"/>
                </a:lnTo>
                <a:close/>
                <a:moveTo>
                  <a:pt x="840" y="907"/>
                </a:moveTo>
                <a:lnTo>
                  <a:pt x="852" y="899"/>
                </a:lnTo>
                <a:lnTo>
                  <a:pt x="865" y="892"/>
                </a:lnTo>
                <a:lnTo>
                  <a:pt x="873" y="887"/>
                </a:lnTo>
                <a:lnTo>
                  <a:pt x="882" y="882"/>
                </a:lnTo>
                <a:lnTo>
                  <a:pt x="887" y="883"/>
                </a:lnTo>
                <a:lnTo>
                  <a:pt x="891" y="881"/>
                </a:lnTo>
                <a:lnTo>
                  <a:pt x="892" y="876"/>
                </a:lnTo>
                <a:lnTo>
                  <a:pt x="893" y="872"/>
                </a:lnTo>
                <a:lnTo>
                  <a:pt x="901" y="863"/>
                </a:lnTo>
                <a:lnTo>
                  <a:pt x="913" y="859"/>
                </a:lnTo>
                <a:lnTo>
                  <a:pt x="918" y="864"/>
                </a:lnTo>
                <a:lnTo>
                  <a:pt x="913" y="871"/>
                </a:lnTo>
                <a:lnTo>
                  <a:pt x="902" y="879"/>
                </a:lnTo>
                <a:lnTo>
                  <a:pt x="892" y="885"/>
                </a:lnTo>
                <a:lnTo>
                  <a:pt x="878" y="893"/>
                </a:lnTo>
                <a:lnTo>
                  <a:pt x="864" y="899"/>
                </a:lnTo>
                <a:lnTo>
                  <a:pt x="857" y="903"/>
                </a:lnTo>
                <a:lnTo>
                  <a:pt x="849" y="905"/>
                </a:lnTo>
                <a:lnTo>
                  <a:pt x="845" y="907"/>
                </a:lnTo>
                <a:lnTo>
                  <a:pt x="841" y="908"/>
                </a:lnTo>
                <a:lnTo>
                  <a:pt x="839" y="908"/>
                </a:lnTo>
                <a:lnTo>
                  <a:pt x="836" y="908"/>
                </a:lnTo>
                <a:lnTo>
                  <a:pt x="839" y="907"/>
                </a:lnTo>
                <a:lnTo>
                  <a:pt x="840" y="907"/>
                </a:lnTo>
                <a:lnTo>
                  <a:pt x="842" y="905"/>
                </a:lnTo>
                <a:lnTo>
                  <a:pt x="840" y="907"/>
                </a:lnTo>
                <a:close/>
                <a:moveTo>
                  <a:pt x="897" y="843"/>
                </a:moveTo>
                <a:lnTo>
                  <a:pt x="887" y="840"/>
                </a:lnTo>
                <a:lnTo>
                  <a:pt x="887" y="834"/>
                </a:lnTo>
                <a:lnTo>
                  <a:pt x="892" y="839"/>
                </a:lnTo>
                <a:lnTo>
                  <a:pt x="897" y="843"/>
                </a:lnTo>
                <a:close/>
                <a:moveTo>
                  <a:pt x="898" y="815"/>
                </a:moveTo>
                <a:lnTo>
                  <a:pt x="905" y="825"/>
                </a:lnTo>
                <a:lnTo>
                  <a:pt x="910" y="835"/>
                </a:lnTo>
                <a:lnTo>
                  <a:pt x="895" y="826"/>
                </a:lnTo>
                <a:lnTo>
                  <a:pt x="898" y="815"/>
                </a:lnTo>
                <a:close/>
                <a:moveTo>
                  <a:pt x="901" y="806"/>
                </a:moveTo>
                <a:lnTo>
                  <a:pt x="897" y="804"/>
                </a:lnTo>
                <a:lnTo>
                  <a:pt x="893" y="806"/>
                </a:lnTo>
                <a:lnTo>
                  <a:pt x="889" y="808"/>
                </a:lnTo>
                <a:lnTo>
                  <a:pt x="885" y="812"/>
                </a:lnTo>
                <a:lnTo>
                  <a:pt x="880" y="818"/>
                </a:lnTo>
                <a:lnTo>
                  <a:pt x="876" y="825"/>
                </a:lnTo>
                <a:lnTo>
                  <a:pt x="873" y="846"/>
                </a:lnTo>
                <a:lnTo>
                  <a:pt x="875" y="866"/>
                </a:lnTo>
                <a:lnTo>
                  <a:pt x="858" y="842"/>
                </a:lnTo>
                <a:lnTo>
                  <a:pt x="864" y="813"/>
                </a:lnTo>
                <a:lnTo>
                  <a:pt x="870" y="806"/>
                </a:lnTo>
                <a:lnTo>
                  <a:pt x="877" y="800"/>
                </a:lnTo>
                <a:lnTo>
                  <a:pt x="882" y="797"/>
                </a:lnTo>
                <a:lnTo>
                  <a:pt x="886" y="795"/>
                </a:lnTo>
                <a:lnTo>
                  <a:pt x="892" y="796"/>
                </a:lnTo>
                <a:lnTo>
                  <a:pt x="897" y="800"/>
                </a:lnTo>
                <a:lnTo>
                  <a:pt x="914" y="813"/>
                </a:lnTo>
                <a:lnTo>
                  <a:pt x="931" y="826"/>
                </a:lnTo>
                <a:lnTo>
                  <a:pt x="915" y="818"/>
                </a:lnTo>
                <a:lnTo>
                  <a:pt x="901" y="806"/>
                </a:lnTo>
                <a:lnTo>
                  <a:pt x="902" y="808"/>
                </a:lnTo>
                <a:lnTo>
                  <a:pt x="901" y="806"/>
                </a:lnTo>
                <a:close/>
                <a:moveTo>
                  <a:pt x="936" y="842"/>
                </a:moveTo>
                <a:lnTo>
                  <a:pt x="928" y="835"/>
                </a:lnTo>
                <a:lnTo>
                  <a:pt x="926" y="830"/>
                </a:lnTo>
                <a:lnTo>
                  <a:pt x="933" y="835"/>
                </a:lnTo>
                <a:lnTo>
                  <a:pt x="936" y="842"/>
                </a:lnTo>
                <a:close/>
                <a:moveTo>
                  <a:pt x="933" y="812"/>
                </a:moveTo>
                <a:lnTo>
                  <a:pt x="973" y="821"/>
                </a:lnTo>
                <a:lnTo>
                  <a:pt x="1013" y="832"/>
                </a:lnTo>
                <a:lnTo>
                  <a:pt x="1055" y="842"/>
                </a:lnTo>
                <a:lnTo>
                  <a:pt x="1098" y="851"/>
                </a:lnTo>
                <a:lnTo>
                  <a:pt x="1142" y="859"/>
                </a:lnTo>
                <a:lnTo>
                  <a:pt x="1188" y="866"/>
                </a:lnTo>
                <a:lnTo>
                  <a:pt x="1211" y="870"/>
                </a:lnTo>
                <a:lnTo>
                  <a:pt x="1233" y="873"/>
                </a:lnTo>
                <a:lnTo>
                  <a:pt x="1249" y="876"/>
                </a:lnTo>
                <a:lnTo>
                  <a:pt x="1264" y="885"/>
                </a:lnTo>
                <a:lnTo>
                  <a:pt x="1175" y="874"/>
                </a:lnTo>
                <a:lnTo>
                  <a:pt x="1088" y="858"/>
                </a:lnTo>
                <a:lnTo>
                  <a:pt x="1046" y="848"/>
                </a:lnTo>
                <a:lnTo>
                  <a:pt x="1004" y="838"/>
                </a:lnTo>
                <a:lnTo>
                  <a:pt x="983" y="832"/>
                </a:lnTo>
                <a:lnTo>
                  <a:pt x="964" y="827"/>
                </a:lnTo>
                <a:lnTo>
                  <a:pt x="947" y="822"/>
                </a:lnTo>
                <a:lnTo>
                  <a:pt x="933" y="812"/>
                </a:lnTo>
                <a:lnTo>
                  <a:pt x="941" y="815"/>
                </a:lnTo>
                <a:lnTo>
                  <a:pt x="933" y="812"/>
                </a:lnTo>
                <a:close/>
                <a:moveTo>
                  <a:pt x="1490" y="975"/>
                </a:moveTo>
                <a:lnTo>
                  <a:pt x="1505" y="974"/>
                </a:lnTo>
                <a:lnTo>
                  <a:pt x="1521" y="973"/>
                </a:lnTo>
                <a:lnTo>
                  <a:pt x="1523" y="973"/>
                </a:lnTo>
                <a:lnTo>
                  <a:pt x="1526" y="973"/>
                </a:lnTo>
                <a:lnTo>
                  <a:pt x="1529" y="973"/>
                </a:lnTo>
                <a:lnTo>
                  <a:pt x="1533" y="973"/>
                </a:lnTo>
                <a:lnTo>
                  <a:pt x="1541" y="972"/>
                </a:lnTo>
                <a:lnTo>
                  <a:pt x="1549" y="972"/>
                </a:lnTo>
                <a:lnTo>
                  <a:pt x="1566" y="972"/>
                </a:lnTo>
                <a:lnTo>
                  <a:pt x="1584" y="971"/>
                </a:lnTo>
                <a:lnTo>
                  <a:pt x="1617" y="970"/>
                </a:lnTo>
                <a:lnTo>
                  <a:pt x="1649" y="970"/>
                </a:lnTo>
                <a:lnTo>
                  <a:pt x="1682" y="970"/>
                </a:lnTo>
                <a:lnTo>
                  <a:pt x="1715" y="970"/>
                </a:lnTo>
                <a:lnTo>
                  <a:pt x="1748" y="968"/>
                </a:lnTo>
                <a:lnTo>
                  <a:pt x="1780" y="968"/>
                </a:lnTo>
                <a:lnTo>
                  <a:pt x="1788" y="971"/>
                </a:lnTo>
                <a:lnTo>
                  <a:pt x="1788" y="975"/>
                </a:lnTo>
                <a:lnTo>
                  <a:pt x="1782" y="975"/>
                </a:lnTo>
                <a:lnTo>
                  <a:pt x="1776" y="975"/>
                </a:lnTo>
                <a:lnTo>
                  <a:pt x="1767" y="975"/>
                </a:lnTo>
                <a:lnTo>
                  <a:pt x="1759" y="975"/>
                </a:lnTo>
                <a:lnTo>
                  <a:pt x="1727" y="975"/>
                </a:lnTo>
                <a:lnTo>
                  <a:pt x="1696" y="975"/>
                </a:lnTo>
                <a:lnTo>
                  <a:pt x="1630" y="976"/>
                </a:lnTo>
                <a:lnTo>
                  <a:pt x="1565" y="979"/>
                </a:lnTo>
                <a:lnTo>
                  <a:pt x="1528" y="981"/>
                </a:lnTo>
                <a:lnTo>
                  <a:pt x="1493" y="983"/>
                </a:lnTo>
                <a:lnTo>
                  <a:pt x="1475" y="987"/>
                </a:lnTo>
                <a:lnTo>
                  <a:pt x="1457" y="989"/>
                </a:lnTo>
                <a:lnTo>
                  <a:pt x="1449" y="991"/>
                </a:lnTo>
                <a:lnTo>
                  <a:pt x="1441" y="995"/>
                </a:lnTo>
                <a:lnTo>
                  <a:pt x="1434" y="997"/>
                </a:lnTo>
                <a:lnTo>
                  <a:pt x="1427" y="998"/>
                </a:lnTo>
                <a:lnTo>
                  <a:pt x="1437" y="987"/>
                </a:lnTo>
                <a:lnTo>
                  <a:pt x="1452" y="982"/>
                </a:lnTo>
                <a:lnTo>
                  <a:pt x="1470" y="978"/>
                </a:lnTo>
                <a:lnTo>
                  <a:pt x="1490" y="975"/>
                </a:lnTo>
                <a:lnTo>
                  <a:pt x="1485" y="975"/>
                </a:lnTo>
                <a:lnTo>
                  <a:pt x="1490" y="975"/>
                </a:lnTo>
                <a:close/>
                <a:moveTo>
                  <a:pt x="1518" y="970"/>
                </a:moveTo>
                <a:lnTo>
                  <a:pt x="1517" y="971"/>
                </a:lnTo>
                <a:lnTo>
                  <a:pt x="1516" y="972"/>
                </a:lnTo>
                <a:lnTo>
                  <a:pt x="1517" y="971"/>
                </a:lnTo>
                <a:lnTo>
                  <a:pt x="1518" y="970"/>
                </a:lnTo>
                <a:close/>
                <a:moveTo>
                  <a:pt x="1793" y="983"/>
                </a:moveTo>
                <a:lnTo>
                  <a:pt x="1792" y="984"/>
                </a:lnTo>
                <a:lnTo>
                  <a:pt x="1789" y="986"/>
                </a:lnTo>
                <a:lnTo>
                  <a:pt x="1784" y="984"/>
                </a:lnTo>
                <a:lnTo>
                  <a:pt x="1780" y="983"/>
                </a:lnTo>
                <a:lnTo>
                  <a:pt x="1787" y="982"/>
                </a:lnTo>
                <a:lnTo>
                  <a:pt x="1793" y="983"/>
                </a:lnTo>
                <a:lnTo>
                  <a:pt x="1792" y="982"/>
                </a:lnTo>
                <a:lnTo>
                  <a:pt x="1793" y="983"/>
                </a:lnTo>
                <a:close/>
                <a:moveTo>
                  <a:pt x="1438" y="1030"/>
                </a:moveTo>
                <a:lnTo>
                  <a:pt x="1455" y="1026"/>
                </a:lnTo>
                <a:lnTo>
                  <a:pt x="1471" y="1026"/>
                </a:lnTo>
                <a:lnTo>
                  <a:pt x="1460" y="1031"/>
                </a:lnTo>
                <a:lnTo>
                  <a:pt x="1450" y="1036"/>
                </a:lnTo>
                <a:lnTo>
                  <a:pt x="1445" y="1038"/>
                </a:lnTo>
                <a:lnTo>
                  <a:pt x="1441" y="1039"/>
                </a:lnTo>
                <a:lnTo>
                  <a:pt x="1436" y="1042"/>
                </a:lnTo>
                <a:lnTo>
                  <a:pt x="1430" y="1044"/>
                </a:lnTo>
                <a:lnTo>
                  <a:pt x="1427" y="1040"/>
                </a:lnTo>
                <a:lnTo>
                  <a:pt x="1426" y="1036"/>
                </a:lnTo>
                <a:lnTo>
                  <a:pt x="1432" y="1032"/>
                </a:lnTo>
                <a:lnTo>
                  <a:pt x="1438" y="1030"/>
                </a:lnTo>
                <a:lnTo>
                  <a:pt x="1436" y="1031"/>
                </a:lnTo>
                <a:lnTo>
                  <a:pt x="1438" y="1030"/>
                </a:lnTo>
                <a:close/>
                <a:moveTo>
                  <a:pt x="1446" y="1047"/>
                </a:moveTo>
                <a:lnTo>
                  <a:pt x="1468" y="1039"/>
                </a:lnTo>
                <a:lnTo>
                  <a:pt x="1490" y="1031"/>
                </a:lnTo>
                <a:lnTo>
                  <a:pt x="1507" y="1030"/>
                </a:lnTo>
                <a:lnTo>
                  <a:pt x="1524" y="1033"/>
                </a:lnTo>
                <a:lnTo>
                  <a:pt x="1490" y="1046"/>
                </a:lnTo>
                <a:lnTo>
                  <a:pt x="1455" y="1058"/>
                </a:lnTo>
                <a:lnTo>
                  <a:pt x="1444" y="1063"/>
                </a:lnTo>
                <a:lnTo>
                  <a:pt x="1435" y="1059"/>
                </a:lnTo>
                <a:lnTo>
                  <a:pt x="1438" y="1050"/>
                </a:lnTo>
                <a:lnTo>
                  <a:pt x="1446" y="1047"/>
                </a:lnTo>
                <a:lnTo>
                  <a:pt x="1447" y="1047"/>
                </a:lnTo>
                <a:lnTo>
                  <a:pt x="1446" y="1047"/>
                </a:lnTo>
                <a:close/>
                <a:moveTo>
                  <a:pt x="1586" y="1030"/>
                </a:moveTo>
                <a:lnTo>
                  <a:pt x="1612" y="1036"/>
                </a:lnTo>
                <a:lnTo>
                  <a:pt x="1638" y="1041"/>
                </a:lnTo>
                <a:lnTo>
                  <a:pt x="1624" y="1042"/>
                </a:lnTo>
                <a:lnTo>
                  <a:pt x="1610" y="1041"/>
                </a:lnTo>
                <a:lnTo>
                  <a:pt x="1597" y="1036"/>
                </a:lnTo>
                <a:lnTo>
                  <a:pt x="1584" y="1029"/>
                </a:lnTo>
                <a:lnTo>
                  <a:pt x="1585" y="1029"/>
                </a:lnTo>
                <a:lnTo>
                  <a:pt x="1586" y="1030"/>
                </a:lnTo>
                <a:lnTo>
                  <a:pt x="1593" y="1031"/>
                </a:lnTo>
                <a:lnTo>
                  <a:pt x="1586" y="1030"/>
                </a:lnTo>
                <a:close/>
                <a:moveTo>
                  <a:pt x="1586" y="991"/>
                </a:moveTo>
                <a:lnTo>
                  <a:pt x="1548" y="993"/>
                </a:lnTo>
                <a:lnTo>
                  <a:pt x="1509" y="997"/>
                </a:lnTo>
                <a:lnTo>
                  <a:pt x="1474" y="1001"/>
                </a:lnTo>
                <a:lnTo>
                  <a:pt x="1437" y="1005"/>
                </a:lnTo>
                <a:lnTo>
                  <a:pt x="1453" y="999"/>
                </a:lnTo>
                <a:lnTo>
                  <a:pt x="1470" y="996"/>
                </a:lnTo>
                <a:lnTo>
                  <a:pt x="1488" y="993"/>
                </a:lnTo>
                <a:lnTo>
                  <a:pt x="1507" y="990"/>
                </a:lnTo>
                <a:lnTo>
                  <a:pt x="1545" y="987"/>
                </a:lnTo>
                <a:lnTo>
                  <a:pt x="1584" y="984"/>
                </a:lnTo>
                <a:lnTo>
                  <a:pt x="1664" y="982"/>
                </a:lnTo>
                <a:lnTo>
                  <a:pt x="1743" y="986"/>
                </a:lnTo>
                <a:lnTo>
                  <a:pt x="1764" y="988"/>
                </a:lnTo>
                <a:lnTo>
                  <a:pt x="1785" y="991"/>
                </a:lnTo>
                <a:lnTo>
                  <a:pt x="1795" y="993"/>
                </a:lnTo>
                <a:lnTo>
                  <a:pt x="1797" y="1001"/>
                </a:lnTo>
                <a:lnTo>
                  <a:pt x="1692" y="989"/>
                </a:lnTo>
                <a:lnTo>
                  <a:pt x="1586" y="991"/>
                </a:lnTo>
                <a:lnTo>
                  <a:pt x="1585" y="991"/>
                </a:lnTo>
                <a:lnTo>
                  <a:pt x="1586" y="991"/>
                </a:lnTo>
                <a:close/>
                <a:moveTo>
                  <a:pt x="1783" y="947"/>
                </a:moveTo>
                <a:lnTo>
                  <a:pt x="1834" y="941"/>
                </a:lnTo>
                <a:lnTo>
                  <a:pt x="1888" y="939"/>
                </a:lnTo>
                <a:lnTo>
                  <a:pt x="1837" y="946"/>
                </a:lnTo>
                <a:lnTo>
                  <a:pt x="1783" y="947"/>
                </a:lnTo>
                <a:close/>
                <a:moveTo>
                  <a:pt x="1840" y="987"/>
                </a:moveTo>
                <a:lnTo>
                  <a:pt x="1842" y="965"/>
                </a:lnTo>
                <a:lnTo>
                  <a:pt x="1854" y="953"/>
                </a:lnTo>
                <a:lnTo>
                  <a:pt x="1855" y="954"/>
                </a:lnTo>
                <a:lnTo>
                  <a:pt x="1854" y="955"/>
                </a:lnTo>
                <a:lnTo>
                  <a:pt x="1853" y="961"/>
                </a:lnTo>
                <a:lnTo>
                  <a:pt x="1849" y="965"/>
                </a:lnTo>
                <a:lnTo>
                  <a:pt x="1848" y="974"/>
                </a:lnTo>
                <a:lnTo>
                  <a:pt x="1846" y="982"/>
                </a:lnTo>
                <a:lnTo>
                  <a:pt x="1851" y="1011"/>
                </a:lnTo>
                <a:lnTo>
                  <a:pt x="1869" y="1034"/>
                </a:lnTo>
                <a:lnTo>
                  <a:pt x="1903" y="1057"/>
                </a:lnTo>
                <a:lnTo>
                  <a:pt x="1940" y="1072"/>
                </a:lnTo>
                <a:lnTo>
                  <a:pt x="1984" y="1083"/>
                </a:lnTo>
                <a:lnTo>
                  <a:pt x="2027" y="1091"/>
                </a:lnTo>
                <a:lnTo>
                  <a:pt x="2080" y="1096"/>
                </a:lnTo>
                <a:lnTo>
                  <a:pt x="2135" y="1098"/>
                </a:lnTo>
                <a:lnTo>
                  <a:pt x="2087" y="1101"/>
                </a:lnTo>
                <a:lnTo>
                  <a:pt x="2040" y="1098"/>
                </a:lnTo>
                <a:lnTo>
                  <a:pt x="1995" y="1091"/>
                </a:lnTo>
                <a:lnTo>
                  <a:pt x="1950" y="1082"/>
                </a:lnTo>
                <a:lnTo>
                  <a:pt x="1875" y="1053"/>
                </a:lnTo>
                <a:lnTo>
                  <a:pt x="1840" y="987"/>
                </a:lnTo>
                <a:lnTo>
                  <a:pt x="1840" y="989"/>
                </a:lnTo>
                <a:lnTo>
                  <a:pt x="1840" y="987"/>
                </a:lnTo>
                <a:close/>
                <a:moveTo>
                  <a:pt x="2030" y="1083"/>
                </a:moveTo>
                <a:lnTo>
                  <a:pt x="2003" y="1079"/>
                </a:lnTo>
                <a:lnTo>
                  <a:pt x="1977" y="1072"/>
                </a:lnTo>
                <a:lnTo>
                  <a:pt x="1955" y="1065"/>
                </a:lnTo>
                <a:lnTo>
                  <a:pt x="1940" y="1050"/>
                </a:lnTo>
                <a:lnTo>
                  <a:pt x="2060" y="1081"/>
                </a:lnTo>
                <a:lnTo>
                  <a:pt x="2185" y="1079"/>
                </a:lnTo>
                <a:lnTo>
                  <a:pt x="2108" y="1089"/>
                </a:lnTo>
                <a:lnTo>
                  <a:pt x="2030" y="1083"/>
                </a:lnTo>
                <a:lnTo>
                  <a:pt x="2034" y="1084"/>
                </a:lnTo>
                <a:lnTo>
                  <a:pt x="2030" y="1083"/>
                </a:lnTo>
                <a:close/>
                <a:moveTo>
                  <a:pt x="2160" y="1094"/>
                </a:moveTo>
                <a:lnTo>
                  <a:pt x="2200" y="1088"/>
                </a:lnTo>
                <a:lnTo>
                  <a:pt x="2238" y="1080"/>
                </a:lnTo>
                <a:lnTo>
                  <a:pt x="2257" y="1075"/>
                </a:lnTo>
                <a:lnTo>
                  <a:pt x="2275" y="1072"/>
                </a:lnTo>
                <a:lnTo>
                  <a:pt x="2285" y="1070"/>
                </a:lnTo>
                <a:lnTo>
                  <a:pt x="2296" y="1070"/>
                </a:lnTo>
                <a:lnTo>
                  <a:pt x="2301" y="1071"/>
                </a:lnTo>
                <a:lnTo>
                  <a:pt x="2298" y="1073"/>
                </a:lnTo>
                <a:lnTo>
                  <a:pt x="2279" y="1078"/>
                </a:lnTo>
                <a:lnTo>
                  <a:pt x="2260" y="1081"/>
                </a:lnTo>
                <a:lnTo>
                  <a:pt x="2241" y="1086"/>
                </a:lnTo>
                <a:lnTo>
                  <a:pt x="2221" y="1089"/>
                </a:lnTo>
                <a:lnTo>
                  <a:pt x="2202" y="1091"/>
                </a:lnTo>
                <a:lnTo>
                  <a:pt x="2182" y="1094"/>
                </a:lnTo>
                <a:lnTo>
                  <a:pt x="2172" y="1095"/>
                </a:lnTo>
                <a:lnTo>
                  <a:pt x="2162" y="1097"/>
                </a:lnTo>
                <a:lnTo>
                  <a:pt x="2156" y="1096"/>
                </a:lnTo>
                <a:lnTo>
                  <a:pt x="2160" y="1094"/>
                </a:lnTo>
                <a:lnTo>
                  <a:pt x="2162" y="1094"/>
                </a:lnTo>
                <a:lnTo>
                  <a:pt x="2160" y="1094"/>
                </a:lnTo>
                <a:close/>
                <a:moveTo>
                  <a:pt x="2517" y="997"/>
                </a:moveTo>
                <a:lnTo>
                  <a:pt x="2464" y="1009"/>
                </a:lnTo>
                <a:lnTo>
                  <a:pt x="2409" y="1014"/>
                </a:lnTo>
                <a:lnTo>
                  <a:pt x="2353" y="1021"/>
                </a:lnTo>
                <a:lnTo>
                  <a:pt x="2299" y="1029"/>
                </a:lnTo>
                <a:lnTo>
                  <a:pt x="2312" y="1024"/>
                </a:lnTo>
                <a:lnTo>
                  <a:pt x="2326" y="1022"/>
                </a:lnTo>
                <a:lnTo>
                  <a:pt x="2340" y="1018"/>
                </a:lnTo>
                <a:lnTo>
                  <a:pt x="2355" y="1015"/>
                </a:lnTo>
                <a:lnTo>
                  <a:pt x="2385" y="1012"/>
                </a:lnTo>
                <a:lnTo>
                  <a:pt x="2416" y="1008"/>
                </a:lnTo>
                <a:lnTo>
                  <a:pt x="2446" y="1006"/>
                </a:lnTo>
                <a:lnTo>
                  <a:pt x="2475" y="1000"/>
                </a:lnTo>
                <a:lnTo>
                  <a:pt x="2489" y="998"/>
                </a:lnTo>
                <a:lnTo>
                  <a:pt x="2504" y="995"/>
                </a:lnTo>
                <a:lnTo>
                  <a:pt x="2509" y="992"/>
                </a:lnTo>
                <a:lnTo>
                  <a:pt x="2515" y="991"/>
                </a:lnTo>
                <a:lnTo>
                  <a:pt x="2520" y="993"/>
                </a:lnTo>
                <a:lnTo>
                  <a:pt x="2517" y="997"/>
                </a:lnTo>
                <a:lnTo>
                  <a:pt x="2515" y="998"/>
                </a:lnTo>
                <a:lnTo>
                  <a:pt x="2517" y="997"/>
                </a:lnTo>
                <a:close/>
                <a:moveTo>
                  <a:pt x="2517" y="980"/>
                </a:moveTo>
                <a:lnTo>
                  <a:pt x="2509" y="982"/>
                </a:lnTo>
                <a:lnTo>
                  <a:pt x="2500" y="986"/>
                </a:lnTo>
                <a:lnTo>
                  <a:pt x="2497" y="987"/>
                </a:lnTo>
                <a:lnTo>
                  <a:pt x="2492" y="988"/>
                </a:lnTo>
                <a:lnTo>
                  <a:pt x="2490" y="987"/>
                </a:lnTo>
                <a:lnTo>
                  <a:pt x="2492" y="986"/>
                </a:lnTo>
                <a:lnTo>
                  <a:pt x="2499" y="982"/>
                </a:lnTo>
                <a:lnTo>
                  <a:pt x="2508" y="980"/>
                </a:lnTo>
                <a:lnTo>
                  <a:pt x="2512" y="978"/>
                </a:lnTo>
                <a:lnTo>
                  <a:pt x="2516" y="976"/>
                </a:lnTo>
                <a:lnTo>
                  <a:pt x="2518" y="978"/>
                </a:lnTo>
                <a:lnTo>
                  <a:pt x="2517" y="980"/>
                </a:lnTo>
                <a:lnTo>
                  <a:pt x="2516" y="981"/>
                </a:lnTo>
                <a:lnTo>
                  <a:pt x="2517" y="980"/>
                </a:lnTo>
                <a:close/>
                <a:moveTo>
                  <a:pt x="2515" y="967"/>
                </a:moveTo>
                <a:lnTo>
                  <a:pt x="2467" y="983"/>
                </a:lnTo>
                <a:lnTo>
                  <a:pt x="2418" y="991"/>
                </a:lnTo>
                <a:lnTo>
                  <a:pt x="2361" y="995"/>
                </a:lnTo>
                <a:lnTo>
                  <a:pt x="2306" y="987"/>
                </a:lnTo>
                <a:lnTo>
                  <a:pt x="2415" y="984"/>
                </a:lnTo>
                <a:lnTo>
                  <a:pt x="2518" y="953"/>
                </a:lnTo>
                <a:lnTo>
                  <a:pt x="2520" y="962"/>
                </a:lnTo>
                <a:lnTo>
                  <a:pt x="2515" y="967"/>
                </a:lnTo>
                <a:lnTo>
                  <a:pt x="2501" y="973"/>
                </a:lnTo>
                <a:lnTo>
                  <a:pt x="2515" y="967"/>
                </a:lnTo>
                <a:close/>
                <a:moveTo>
                  <a:pt x="2472" y="938"/>
                </a:moveTo>
                <a:lnTo>
                  <a:pt x="2447" y="951"/>
                </a:lnTo>
                <a:lnTo>
                  <a:pt x="2413" y="959"/>
                </a:lnTo>
                <a:lnTo>
                  <a:pt x="2442" y="949"/>
                </a:lnTo>
                <a:lnTo>
                  <a:pt x="2472" y="938"/>
                </a:lnTo>
                <a:close/>
                <a:moveTo>
                  <a:pt x="2471" y="953"/>
                </a:moveTo>
                <a:lnTo>
                  <a:pt x="2487" y="946"/>
                </a:lnTo>
                <a:lnTo>
                  <a:pt x="2502" y="939"/>
                </a:lnTo>
                <a:lnTo>
                  <a:pt x="2510" y="935"/>
                </a:lnTo>
                <a:lnTo>
                  <a:pt x="2518" y="935"/>
                </a:lnTo>
                <a:lnTo>
                  <a:pt x="2517" y="940"/>
                </a:lnTo>
                <a:lnTo>
                  <a:pt x="2513" y="943"/>
                </a:lnTo>
                <a:lnTo>
                  <a:pt x="2485" y="957"/>
                </a:lnTo>
                <a:lnTo>
                  <a:pt x="2457" y="967"/>
                </a:lnTo>
                <a:lnTo>
                  <a:pt x="2422" y="975"/>
                </a:lnTo>
                <a:lnTo>
                  <a:pt x="2386" y="979"/>
                </a:lnTo>
                <a:lnTo>
                  <a:pt x="2368" y="979"/>
                </a:lnTo>
                <a:lnTo>
                  <a:pt x="2349" y="979"/>
                </a:lnTo>
                <a:lnTo>
                  <a:pt x="2332" y="979"/>
                </a:lnTo>
                <a:lnTo>
                  <a:pt x="2315" y="975"/>
                </a:lnTo>
                <a:lnTo>
                  <a:pt x="2394" y="973"/>
                </a:lnTo>
                <a:lnTo>
                  <a:pt x="2471" y="953"/>
                </a:lnTo>
                <a:lnTo>
                  <a:pt x="2464" y="955"/>
                </a:lnTo>
                <a:lnTo>
                  <a:pt x="2471" y="953"/>
                </a:lnTo>
                <a:close/>
                <a:moveTo>
                  <a:pt x="2397" y="922"/>
                </a:moveTo>
                <a:lnTo>
                  <a:pt x="2366" y="921"/>
                </a:lnTo>
                <a:lnTo>
                  <a:pt x="2334" y="917"/>
                </a:lnTo>
                <a:lnTo>
                  <a:pt x="2320" y="915"/>
                </a:lnTo>
                <a:lnTo>
                  <a:pt x="2307" y="913"/>
                </a:lnTo>
                <a:lnTo>
                  <a:pt x="2300" y="910"/>
                </a:lnTo>
                <a:lnTo>
                  <a:pt x="2292" y="908"/>
                </a:lnTo>
                <a:lnTo>
                  <a:pt x="2286" y="907"/>
                </a:lnTo>
                <a:lnTo>
                  <a:pt x="2282" y="904"/>
                </a:lnTo>
                <a:lnTo>
                  <a:pt x="2303" y="905"/>
                </a:lnTo>
                <a:lnTo>
                  <a:pt x="2325" y="908"/>
                </a:lnTo>
                <a:lnTo>
                  <a:pt x="2349" y="910"/>
                </a:lnTo>
                <a:lnTo>
                  <a:pt x="2373" y="913"/>
                </a:lnTo>
                <a:lnTo>
                  <a:pt x="2397" y="913"/>
                </a:lnTo>
                <a:lnTo>
                  <a:pt x="2419" y="913"/>
                </a:lnTo>
                <a:lnTo>
                  <a:pt x="2431" y="912"/>
                </a:lnTo>
                <a:lnTo>
                  <a:pt x="2443" y="910"/>
                </a:lnTo>
                <a:lnTo>
                  <a:pt x="2455" y="909"/>
                </a:lnTo>
                <a:lnTo>
                  <a:pt x="2466" y="908"/>
                </a:lnTo>
                <a:lnTo>
                  <a:pt x="2432" y="917"/>
                </a:lnTo>
                <a:lnTo>
                  <a:pt x="2397" y="922"/>
                </a:lnTo>
                <a:lnTo>
                  <a:pt x="2393" y="922"/>
                </a:lnTo>
                <a:lnTo>
                  <a:pt x="2397" y="922"/>
                </a:lnTo>
                <a:close/>
                <a:moveTo>
                  <a:pt x="2518" y="887"/>
                </a:moveTo>
                <a:lnTo>
                  <a:pt x="2504" y="889"/>
                </a:lnTo>
                <a:lnTo>
                  <a:pt x="2488" y="889"/>
                </a:lnTo>
                <a:lnTo>
                  <a:pt x="2469" y="889"/>
                </a:lnTo>
                <a:lnTo>
                  <a:pt x="2452" y="890"/>
                </a:lnTo>
                <a:lnTo>
                  <a:pt x="2417" y="891"/>
                </a:lnTo>
                <a:lnTo>
                  <a:pt x="2382" y="893"/>
                </a:lnTo>
                <a:lnTo>
                  <a:pt x="2311" y="896"/>
                </a:lnTo>
                <a:lnTo>
                  <a:pt x="2241" y="898"/>
                </a:lnTo>
                <a:lnTo>
                  <a:pt x="2277" y="892"/>
                </a:lnTo>
                <a:lnTo>
                  <a:pt x="2312" y="890"/>
                </a:lnTo>
                <a:lnTo>
                  <a:pt x="2350" y="887"/>
                </a:lnTo>
                <a:lnTo>
                  <a:pt x="2388" y="884"/>
                </a:lnTo>
                <a:lnTo>
                  <a:pt x="2424" y="882"/>
                </a:lnTo>
                <a:lnTo>
                  <a:pt x="2460" y="881"/>
                </a:lnTo>
                <a:lnTo>
                  <a:pt x="2479" y="880"/>
                </a:lnTo>
                <a:lnTo>
                  <a:pt x="2498" y="879"/>
                </a:lnTo>
                <a:lnTo>
                  <a:pt x="2506" y="879"/>
                </a:lnTo>
                <a:lnTo>
                  <a:pt x="2514" y="879"/>
                </a:lnTo>
                <a:lnTo>
                  <a:pt x="2518" y="881"/>
                </a:lnTo>
                <a:lnTo>
                  <a:pt x="2518" y="887"/>
                </a:lnTo>
                <a:lnTo>
                  <a:pt x="2518" y="885"/>
                </a:lnTo>
                <a:lnTo>
                  <a:pt x="2518" y="887"/>
                </a:lnTo>
                <a:close/>
                <a:moveTo>
                  <a:pt x="2518" y="856"/>
                </a:moveTo>
                <a:lnTo>
                  <a:pt x="2508" y="858"/>
                </a:lnTo>
                <a:lnTo>
                  <a:pt x="2496" y="858"/>
                </a:lnTo>
                <a:lnTo>
                  <a:pt x="2482" y="858"/>
                </a:lnTo>
                <a:lnTo>
                  <a:pt x="2467" y="859"/>
                </a:lnTo>
                <a:lnTo>
                  <a:pt x="2439" y="860"/>
                </a:lnTo>
                <a:lnTo>
                  <a:pt x="2410" y="862"/>
                </a:lnTo>
                <a:lnTo>
                  <a:pt x="2382" y="863"/>
                </a:lnTo>
                <a:lnTo>
                  <a:pt x="2353" y="864"/>
                </a:lnTo>
                <a:lnTo>
                  <a:pt x="2340" y="864"/>
                </a:lnTo>
                <a:lnTo>
                  <a:pt x="2325" y="865"/>
                </a:lnTo>
                <a:lnTo>
                  <a:pt x="2311" y="866"/>
                </a:lnTo>
                <a:lnTo>
                  <a:pt x="2299" y="865"/>
                </a:lnTo>
                <a:lnTo>
                  <a:pt x="2358" y="858"/>
                </a:lnTo>
                <a:lnTo>
                  <a:pt x="2417" y="855"/>
                </a:lnTo>
                <a:lnTo>
                  <a:pt x="2447" y="852"/>
                </a:lnTo>
                <a:lnTo>
                  <a:pt x="2476" y="850"/>
                </a:lnTo>
                <a:lnTo>
                  <a:pt x="2492" y="849"/>
                </a:lnTo>
                <a:lnTo>
                  <a:pt x="2507" y="848"/>
                </a:lnTo>
                <a:lnTo>
                  <a:pt x="2517" y="848"/>
                </a:lnTo>
                <a:lnTo>
                  <a:pt x="2518" y="856"/>
                </a:lnTo>
                <a:lnTo>
                  <a:pt x="2518" y="856"/>
                </a:lnTo>
                <a:lnTo>
                  <a:pt x="2518" y="856"/>
                </a:lnTo>
                <a:close/>
                <a:moveTo>
                  <a:pt x="2497" y="841"/>
                </a:moveTo>
                <a:lnTo>
                  <a:pt x="2448" y="845"/>
                </a:lnTo>
                <a:lnTo>
                  <a:pt x="2398" y="848"/>
                </a:lnTo>
                <a:lnTo>
                  <a:pt x="2374" y="850"/>
                </a:lnTo>
                <a:lnTo>
                  <a:pt x="2350" y="851"/>
                </a:lnTo>
                <a:lnTo>
                  <a:pt x="2337" y="852"/>
                </a:lnTo>
                <a:lnTo>
                  <a:pt x="2326" y="854"/>
                </a:lnTo>
                <a:lnTo>
                  <a:pt x="2314" y="856"/>
                </a:lnTo>
                <a:lnTo>
                  <a:pt x="2302" y="855"/>
                </a:lnTo>
                <a:lnTo>
                  <a:pt x="2376" y="841"/>
                </a:lnTo>
                <a:lnTo>
                  <a:pt x="2450" y="832"/>
                </a:lnTo>
                <a:lnTo>
                  <a:pt x="2469" y="831"/>
                </a:lnTo>
                <a:lnTo>
                  <a:pt x="2489" y="829"/>
                </a:lnTo>
                <a:lnTo>
                  <a:pt x="2498" y="829"/>
                </a:lnTo>
                <a:lnTo>
                  <a:pt x="2508" y="827"/>
                </a:lnTo>
                <a:lnTo>
                  <a:pt x="2514" y="827"/>
                </a:lnTo>
                <a:lnTo>
                  <a:pt x="2518" y="829"/>
                </a:lnTo>
                <a:lnTo>
                  <a:pt x="2520" y="834"/>
                </a:lnTo>
                <a:lnTo>
                  <a:pt x="2517" y="838"/>
                </a:lnTo>
                <a:lnTo>
                  <a:pt x="2507" y="841"/>
                </a:lnTo>
                <a:lnTo>
                  <a:pt x="2497" y="841"/>
                </a:lnTo>
                <a:lnTo>
                  <a:pt x="2482" y="841"/>
                </a:lnTo>
                <a:lnTo>
                  <a:pt x="2497" y="841"/>
                </a:lnTo>
                <a:close/>
                <a:moveTo>
                  <a:pt x="2518" y="733"/>
                </a:moveTo>
                <a:lnTo>
                  <a:pt x="2512" y="734"/>
                </a:lnTo>
                <a:lnTo>
                  <a:pt x="2506" y="737"/>
                </a:lnTo>
                <a:lnTo>
                  <a:pt x="2502" y="734"/>
                </a:lnTo>
                <a:lnTo>
                  <a:pt x="2498" y="733"/>
                </a:lnTo>
                <a:lnTo>
                  <a:pt x="2492" y="732"/>
                </a:lnTo>
                <a:lnTo>
                  <a:pt x="2487" y="731"/>
                </a:lnTo>
                <a:lnTo>
                  <a:pt x="2500" y="729"/>
                </a:lnTo>
                <a:lnTo>
                  <a:pt x="2515" y="727"/>
                </a:lnTo>
                <a:lnTo>
                  <a:pt x="2518" y="729"/>
                </a:lnTo>
                <a:lnTo>
                  <a:pt x="2518" y="733"/>
                </a:lnTo>
                <a:lnTo>
                  <a:pt x="2518" y="733"/>
                </a:lnTo>
                <a:lnTo>
                  <a:pt x="2518" y="733"/>
                </a:lnTo>
                <a:close/>
                <a:moveTo>
                  <a:pt x="2500" y="525"/>
                </a:moveTo>
                <a:lnTo>
                  <a:pt x="2422" y="544"/>
                </a:lnTo>
                <a:lnTo>
                  <a:pt x="2341" y="551"/>
                </a:lnTo>
                <a:lnTo>
                  <a:pt x="2260" y="542"/>
                </a:lnTo>
                <a:lnTo>
                  <a:pt x="2180" y="524"/>
                </a:lnTo>
                <a:lnTo>
                  <a:pt x="2142" y="510"/>
                </a:lnTo>
                <a:lnTo>
                  <a:pt x="2103" y="497"/>
                </a:lnTo>
                <a:lnTo>
                  <a:pt x="2120" y="500"/>
                </a:lnTo>
                <a:lnTo>
                  <a:pt x="2137" y="506"/>
                </a:lnTo>
                <a:lnTo>
                  <a:pt x="2155" y="511"/>
                </a:lnTo>
                <a:lnTo>
                  <a:pt x="2175" y="516"/>
                </a:lnTo>
                <a:lnTo>
                  <a:pt x="2215" y="526"/>
                </a:lnTo>
                <a:lnTo>
                  <a:pt x="2254" y="534"/>
                </a:lnTo>
                <a:lnTo>
                  <a:pt x="2341" y="543"/>
                </a:lnTo>
                <a:lnTo>
                  <a:pt x="2427" y="539"/>
                </a:lnTo>
                <a:lnTo>
                  <a:pt x="2450" y="534"/>
                </a:lnTo>
                <a:lnTo>
                  <a:pt x="2473" y="528"/>
                </a:lnTo>
                <a:lnTo>
                  <a:pt x="2485" y="526"/>
                </a:lnTo>
                <a:lnTo>
                  <a:pt x="2498" y="523"/>
                </a:lnTo>
                <a:lnTo>
                  <a:pt x="2508" y="519"/>
                </a:lnTo>
                <a:lnTo>
                  <a:pt x="2520" y="519"/>
                </a:lnTo>
                <a:lnTo>
                  <a:pt x="2510" y="523"/>
                </a:lnTo>
                <a:lnTo>
                  <a:pt x="2500" y="525"/>
                </a:lnTo>
                <a:lnTo>
                  <a:pt x="2488" y="530"/>
                </a:lnTo>
                <a:lnTo>
                  <a:pt x="2500" y="525"/>
                </a:lnTo>
                <a:close/>
                <a:moveTo>
                  <a:pt x="2141" y="141"/>
                </a:moveTo>
                <a:lnTo>
                  <a:pt x="2071" y="117"/>
                </a:lnTo>
                <a:lnTo>
                  <a:pt x="1999" y="104"/>
                </a:lnTo>
                <a:lnTo>
                  <a:pt x="1956" y="100"/>
                </a:lnTo>
                <a:lnTo>
                  <a:pt x="1913" y="98"/>
                </a:lnTo>
                <a:lnTo>
                  <a:pt x="1867" y="95"/>
                </a:lnTo>
                <a:lnTo>
                  <a:pt x="1823" y="95"/>
                </a:lnTo>
                <a:lnTo>
                  <a:pt x="1778" y="99"/>
                </a:lnTo>
                <a:lnTo>
                  <a:pt x="1731" y="101"/>
                </a:lnTo>
                <a:lnTo>
                  <a:pt x="1776" y="92"/>
                </a:lnTo>
                <a:lnTo>
                  <a:pt x="1822" y="87"/>
                </a:lnTo>
                <a:lnTo>
                  <a:pt x="1869" y="84"/>
                </a:lnTo>
                <a:lnTo>
                  <a:pt x="1915" y="86"/>
                </a:lnTo>
                <a:lnTo>
                  <a:pt x="2004" y="95"/>
                </a:lnTo>
                <a:lnTo>
                  <a:pt x="2089" y="115"/>
                </a:lnTo>
                <a:lnTo>
                  <a:pt x="2133" y="129"/>
                </a:lnTo>
                <a:lnTo>
                  <a:pt x="2171" y="153"/>
                </a:lnTo>
                <a:lnTo>
                  <a:pt x="2155" y="148"/>
                </a:lnTo>
                <a:lnTo>
                  <a:pt x="2141" y="141"/>
                </a:lnTo>
                <a:lnTo>
                  <a:pt x="2125" y="134"/>
                </a:lnTo>
                <a:lnTo>
                  <a:pt x="2141" y="141"/>
                </a:lnTo>
                <a:close/>
                <a:moveTo>
                  <a:pt x="2143" y="153"/>
                </a:moveTo>
                <a:lnTo>
                  <a:pt x="2136" y="151"/>
                </a:lnTo>
                <a:lnTo>
                  <a:pt x="2130" y="149"/>
                </a:lnTo>
                <a:lnTo>
                  <a:pt x="2136" y="150"/>
                </a:lnTo>
                <a:lnTo>
                  <a:pt x="2143" y="153"/>
                </a:lnTo>
                <a:lnTo>
                  <a:pt x="2139" y="152"/>
                </a:lnTo>
                <a:lnTo>
                  <a:pt x="2143" y="153"/>
                </a:lnTo>
                <a:close/>
                <a:moveTo>
                  <a:pt x="2100" y="140"/>
                </a:moveTo>
                <a:lnTo>
                  <a:pt x="2009" y="119"/>
                </a:lnTo>
                <a:lnTo>
                  <a:pt x="1915" y="111"/>
                </a:lnTo>
                <a:lnTo>
                  <a:pt x="1865" y="109"/>
                </a:lnTo>
                <a:lnTo>
                  <a:pt x="1815" y="109"/>
                </a:lnTo>
                <a:lnTo>
                  <a:pt x="1766" y="110"/>
                </a:lnTo>
                <a:lnTo>
                  <a:pt x="1718" y="113"/>
                </a:lnTo>
                <a:lnTo>
                  <a:pt x="1665" y="121"/>
                </a:lnTo>
                <a:lnTo>
                  <a:pt x="1612" y="131"/>
                </a:lnTo>
                <a:lnTo>
                  <a:pt x="1657" y="117"/>
                </a:lnTo>
                <a:lnTo>
                  <a:pt x="1705" y="112"/>
                </a:lnTo>
                <a:lnTo>
                  <a:pt x="1759" y="107"/>
                </a:lnTo>
                <a:lnTo>
                  <a:pt x="1814" y="104"/>
                </a:lnTo>
                <a:lnTo>
                  <a:pt x="1870" y="103"/>
                </a:lnTo>
                <a:lnTo>
                  <a:pt x="1924" y="106"/>
                </a:lnTo>
                <a:lnTo>
                  <a:pt x="1978" y="109"/>
                </a:lnTo>
                <a:lnTo>
                  <a:pt x="2031" y="117"/>
                </a:lnTo>
                <a:lnTo>
                  <a:pt x="2059" y="123"/>
                </a:lnTo>
                <a:lnTo>
                  <a:pt x="2086" y="129"/>
                </a:lnTo>
                <a:lnTo>
                  <a:pt x="2098" y="133"/>
                </a:lnTo>
                <a:lnTo>
                  <a:pt x="2111" y="137"/>
                </a:lnTo>
                <a:lnTo>
                  <a:pt x="2121" y="142"/>
                </a:lnTo>
                <a:lnTo>
                  <a:pt x="2130" y="148"/>
                </a:lnTo>
                <a:lnTo>
                  <a:pt x="2125" y="146"/>
                </a:lnTo>
                <a:lnTo>
                  <a:pt x="2118" y="144"/>
                </a:lnTo>
                <a:lnTo>
                  <a:pt x="2109" y="142"/>
                </a:lnTo>
                <a:lnTo>
                  <a:pt x="2100" y="140"/>
                </a:lnTo>
                <a:close/>
                <a:moveTo>
                  <a:pt x="2103" y="145"/>
                </a:moveTo>
                <a:lnTo>
                  <a:pt x="2103" y="145"/>
                </a:lnTo>
                <a:lnTo>
                  <a:pt x="2103" y="145"/>
                </a:lnTo>
                <a:lnTo>
                  <a:pt x="2103" y="145"/>
                </a:lnTo>
                <a:lnTo>
                  <a:pt x="2103" y="145"/>
                </a:lnTo>
                <a:close/>
                <a:moveTo>
                  <a:pt x="1659" y="106"/>
                </a:moveTo>
                <a:lnTo>
                  <a:pt x="1665" y="103"/>
                </a:lnTo>
                <a:lnTo>
                  <a:pt x="1672" y="103"/>
                </a:lnTo>
                <a:lnTo>
                  <a:pt x="1668" y="104"/>
                </a:lnTo>
                <a:lnTo>
                  <a:pt x="1666" y="106"/>
                </a:lnTo>
                <a:lnTo>
                  <a:pt x="1661" y="106"/>
                </a:lnTo>
                <a:lnTo>
                  <a:pt x="1659" y="106"/>
                </a:lnTo>
                <a:lnTo>
                  <a:pt x="1660" y="106"/>
                </a:lnTo>
                <a:lnTo>
                  <a:pt x="1659" y="106"/>
                </a:lnTo>
                <a:close/>
                <a:moveTo>
                  <a:pt x="1689" y="86"/>
                </a:moveTo>
                <a:lnTo>
                  <a:pt x="1636" y="84"/>
                </a:lnTo>
                <a:lnTo>
                  <a:pt x="1584" y="78"/>
                </a:lnTo>
                <a:lnTo>
                  <a:pt x="1561" y="74"/>
                </a:lnTo>
                <a:lnTo>
                  <a:pt x="1541" y="68"/>
                </a:lnTo>
                <a:lnTo>
                  <a:pt x="1532" y="63"/>
                </a:lnTo>
                <a:lnTo>
                  <a:pt x="1523" y="60"/>
                </a:lnTo>
                <a:lnTo>
                  <a:pt x="1513" y="57"/>
                </a:lnTo>
                <a:lnTo>
                  <a:pt x="1507" y="51"/>
                </a:lnTo>
                <a:lnTo>
                  <a:pt x="1559" y="62"/>
                </a:lnTo>
                <a:lnTo>
                  <a:pt x="1611" y="70"/>
                </a:lnTo>
                <a:lnTo>
                  <a:pt x="1666" y="76"/>
                </a:lnTo>
                <a:lnTo>
                  <a:pt x="1721" y="79"/>
                </a:lnTo>
                <a:lnTo>
                  <a:pt x="1705" y="84"/>
                </a:lnTo>
                <a:lnTo>
                  <a:pt x="1689" y="86"/>
                </a:lnTo>
                <a:lnTo>
                  <a:pt x="1681" y="86"/>
                </a:lnTo>
                <a:lnTo>
                  <a:pt x="1689" y="86"/>
                </a:lnTo>
                <a:close/>
                <a:moveTo>
                  <a:pt x="2133" y="118"/>
                </a:moveTo>
                <a:lnTo>
                  <a:pt x="2134" y="118"/>
                </a:lnTo>
                <a:lnTo>
                  <a:pt x="2135" y="118"/>
                </a:lnTo>
                <a:lnTo>
                  <a:pt x="2134" y="118"/>
                </a:lnTo>
                <a:lnTo>
                  <a:pt x="2133" y="118"/>
                </a:lnTo>
                <a:lnTo>
                  <a:pt x="2134" y="118"/>
                </a:lnTo>
                <a:lnTo>
                  <a:pt x="2133" y="118"/>
                </a:lnTo>
                <a:close/>
                <a:moveTo>
                  <a:pt x="2168" y="108"/>
                </a:moveTo>
                <a:lnTo>
                  <a:pt x="2162" y="106"/>
                </a:lnTo>
                <a:lnTo>
                  <a:pt x="2155" y="102"/>
                </a:lnTo>
                <a:lnTo>
                  <a:pt x="2192" y="109"/>
                </a:lnTo>
                <a:lnTo>
                  <a:pt x="2227" y="121"/>
                </a:lnTo>
                <a:lnTo>
                  <a:pt x="2263" y="134"/>
                </a:lnTo>
                <a:lnTo>
                  <a:pt x="2300" y="146"/>
                </a:lnTo>
                <a:lnTo>
                  <a:pt x="2336" y="158"/>
                </a:lnTo>
                <a:lnTo>
                  <a:pt x="2372" y="168"/>
                </a:lnTo>
                <a:lnTo>
                  <a:pt x="2381" y="170"/>
                </a:lnTo>
                <a:lnTo>
                  <a:pt x="2390" y="173"/>
                </a:lnTo>
                <a:lnTo>
                  <a:pt x="2396" y="176"/>
                </a:lnTo>
                <a:lnTo>
                  <a:pt x="2402" y="178"/>
                </a:lnTo>
                <a:lnTo>
                  <a:pt x="2410" y="181"/>
                </a:lnTo>
                <a:lnTo>
                  <a:pt x="2418" y="181"/>
                </a:lnTo>
                <a:lnTo>
                  <a:pt x="2427" y="183"/>
                </a:lnTo>
                <a:lnTo>
                  <a:pt x="2436" y="185"/>
                </a:lnTo>
                <a:lnTo>
                  <a:pt x="2471" y="193"/>
                </a:lnTo>
                <a:lnTo>
                  <a:pt x="2506" y="199"/>
                </a:lnTo>
                <a:lnTo>
                  <a:pt x="2513" y="200"/>
                </a:lnTo>
                <a:lnTo>
                  <a:pt x="2518" y="202"/>
                </a:lnTo>
                <a:lnTo>
                  <a:pt x="2517" y="206"/>
                </a:lnTo>
                <a:lnTo>
                  <a:pt x="2513" y="207"/>
                </a:lnTo>
                <a:lnTo>
                  <a:pt x="2495" y="203"/>
                </a:lnTo>
                <a:lnTo>
                  <a:pt x="2476" y="200"/>
                </a:lnTo>
                <a:lnTo>
                  <a:pt x="2406" y="183"/>
                </a:lnTo>
                <a:lnTo>
                  <a:pt x="2337" y="162"/>
                </a:lnTo>
                <a:lnTo>
                  <a:pt x="2253" y="135"/>
                </a:lnTo>
                <a:lnTo>
                  <a:pt x="2168" y="108"/>
                </a:lnTo>
                <a:lnTo>
                  <a:pt x="2190" y="115"/>
                </a:lnTo>
                <a:lnTo>
                  <a:pt x="2168" y="108"/>
                </a:lnTo>
                <a:close/>
                <a:moveTo>
                  <a:pt x="2166" y="88"/>
                </a:moveTo>
                <a:lnTo>
                  <a:pt x="2176" y="90"/>
                </a:lnTo>
                <a:lnTo>
                  <a:pt x="2185" y="93"/>
                </a:lnTo>
                <a:lnTo>
                  <a:pt x="2196" y="96"/>
                </a:lnTo>
                <a:lnTo>
                  <a:pt x="2205" y="101"/>
                </a:lnTo>
                <a:lnTo>
                  <a:pt x="2196" y="101"/>
                </a:lnTo>
                <a:lnTo>
                  <a:pt x="2186" y="98"/>
                </a:lnTo>
                <a:lnTo>
                  <a:pt x="2175" y="93"/>
                </a:lnTo>
                <a:lnTo>
                  <a:pt x="2166" y="88"/>
                </a:lnTo>
                <a:lnTo>
                  <a:pt x="2166" y="90"/>
                </a:lnTo>
                <a:lnTo>
                  <a:pt x="2166" y="88"/>
                </a:lnTo>
                <a:close/>
                <a:moveTo>
                  <a:pt x="2289" y="111"/>
                </a:moveTo>
                <a:lnTo>
                  <a:pt x="2304" y="115"/>
                </a:lnTo>
                <a:lnTo>
                  <a:pt x="2319" y="120"/>
                </a:lnTo>
                <a:lnTo>
                  <a:pt x="2327" y="126"/>
                </a:lnTo>
                <a:lnTo>
                  <a:pt x="2335" y="131"/>
                </a:lnTo>
                <a:lnTo>
                  <a:pt x="2340" y="134"/>
                </a:lnTo>
                <a:lnTo>
                  <a:pt x="2339" y="136"/>
                </a:lnTo>
                <a:lnTo>
                  <a:pt x="2333" y="135"/>
                </a:lnTo>
                <a:lnTo>
                  <a:pt x="2327" y="133"/>
                </a:lnTo>
                <a:lnTo>
                  <a:pt x="2319" y="129"/>
                </a:lnTo>
                <a:lnTo>
                  <a:pt x="2312" y="126"/>
                </a:lnTo>
                <a:lnTo>
                  <a:pt x="2298" y="119"/>
                </a:lnTo>
                <a:lnTo>
                  <a:pt x="2284" y="110"/>
                </a:lnTo>
                <a:lnTo>
                  <a:pt x="2286" y="110"/>
                </a:lnTo>
                <a:lnTo>
                  <a:pt x="2289" y="111"/>
                </a:lnTo>
                <a:lnTo>
                  <a:pt x="2291" y="111"/>
                </a:lnTo>
                <a:lnTo>
                  <a:pt x="2289" y="111"/>
                </a:lnTo>
                <a:close/>
                <a:moveTo>
                  <a:pt x="2283" y="88"/>
                </a:moveTo>
                <a:lnTo>
                  <a:pt x="2300" y="85"/>
                </a:lnTo>
                <a:lnTo>
                  <a:pt x="2317" y="84"/>
                </a:lnTo>
                <a:lnTo>
                  <a:pt x="2329" y="92"/>
                </a:lnTo>
                <a:lnTo>
                  <a:pt x="2341" y="103"/>
                </a:lnTo>
                <a:lnTo>
                  <a:pt x="2311" y="99"/>
                </a:lnTo>
                <a:lnTo>
                  <a:pt x="2283" y="88"/>
                </a:lnTo>
                <a:lnTo>
                  <a:pt x="2291" y="92"/>
                </a:lnTo>
                <a:lnTo>
                  <a:pt x="2283" y="88"/>
                </a:lnTo>
                <a:close/>
                <a:moveTo>
                  <a:pt x="2427" y="75"/>
                </a:moveTo>
                <a:lnTo>
                  <a:pt x="2454" y="90"/>
                </a:lnTo>
                <a:lnTo>
                  <a:pt x="2472" y="106"/>
                </a:lnTo>
                <a:lnTo>
                  <a:pt x="2444" y="93"/>
                </a:lnTo>
                <a:lnTo>
                  <a:pt x="2427" y="75"/>
                </a:lnTo>
                <a:close/>
                <a:moveTo>
                  <a:pt x="2464" y="132"/>
                </a:moveTo>
                <a:lnTo>
                  <a:pt x="2456" y="133"/>
                </a:lnTo>
                <a:lnTo>
                  <a:pt x="2447" y="128"/>
                </a:lnTo>
                <a:lnTo>
                  <a:pt x="2456" y="129"/>
                </a:lnTo>
                <a:lnTo>
                  <a:pt x="2464" y="132"/>
                </a:lnTo>
                <a:close/>
                <a:moveTo>
                  <a:pt x="2389" y="94"/>
                </a:moveTo>
                <a:lnTo>
                  <a:pt x="2402" y="104"/>
                </a:lnTo>
                <a:lnTo>
                  <a:pt x="2416" y="116"/>
                </a:lnTo>
                <a:lnTo>
                  <a:pt x="2388" y="104"/>
                </a:lnTo>
                <a:lnTo>
                  <a:pt x="2362" y="87"/>
                </a:lnTo>
                <a:lnTo>
                  <a:pt x="2358" y="84"/>
                </a:lnTo>
                <a:lnTo>
                  <a:pt x="2356" y="79"/>
                </a:lnTo>
                <a:lnTo>
                  <a:pt x="2359" y="77"/>
                </a:lnTo>
                <a:lnTo>
                  <a:pt x="2365" y="77"/>
                </a:lnTo>
                <a:lnTo>
                  <a:pt x="2370" y="79"/>
                </a:lnTo>
                <a:lnTo>
                  <a:pt x="2375" y="83"/>
                </a:lnTo>
                <a:lnTo>
                  <a:pt x="2382" y="88"/>
                </a:lnTo>
                <a:lnTo>
                  <a:pt x="2389" y="94"/>
                </a:lnTo>
                <a:lnTo>
                  <a:pt x="2390" y="95"/>
                </a:lnTo>
                <a:lnTo>
                  <a:pt x="2389" y="94"/>
                </a:lnTo>
                <a:close/>
                <a:moveTo>
                  <a:pt x="2512" y="189"/>
                </a:moveTo>
                <a:lnTo>
                  <a:pt x="2510" y="190"/>
                </a:lnTo>
                <a:lnTo>
                  <a:pt x="2510" y="190"/>
                </a:lnTo>
                <a:lnTo>
                  <a:pt x="2510" y="190"/>
                </a:lnTo>
                <a:lnTo>
                  <a:pt x="2512" y="189"/>
                </a:lnTo>
                <a:lnTo>
                  <a:pt x="2505" y="187"/>
                </a:lnTo>
                <a:lnTo>
                  <a:pt x="2499" y="186"/>
                </a:lnTo>
                <a:lnTo>
                  <a:pt x="2492" y="185"/>
                </a:lnTo>
                <a:lnTo>
                  <a:pt x="2485" y="183"/>
                </a:lnTo>
                <a:lnTo>
                  <a:pt x="2471" y="179"/>
                </a:lnTo>
                <a:lnTo>
                  <a:pt x="2456" y="175"/>
                </a:lnTo>
                <a:lnTo>
                  <a:pt x="2441" y="170"/>
                </a:lnTo>
                <a:lnTo>
                  <a:pt x="2427" y="165"/>
                </a:lnTo>
                <a:lnTo>
                  <a:pt x="2421" y="163"/>
                </a:lnTo>
                <a:lnTo>
                  <a:pt x="2415" y="160"/>
                </a:lnTo>
                <a:lnTo>
                  <a:pt x="2417" y="157"/>
                </a:lnTo>
                <a:lnTo>
                  <a:pt x="2424" y="159"/>
                </a:lnTo>
                <a:lnTo>
                  <a:pt x="2452" y="169"/>
                </a:lnTo>
                <a:lnTo>
                  <a:pt x="2481" y="177"/>
                </a:lnTo>
                <a:lnTo>
                  <a:pt x="2497" y="182"/>
                </a:lnTo>
                <a:lnTo>
                  <a:pt x="2513" y="185"/>
                </a:lnTo>
                <a:lnTo>
                  <a:pt x="2517" y="185"/>
                </a:lnTo>
                <a:lnTo>
                  <a:pt x="2520" y="187"/>
                </a:lnTo>
                <a:lnTo>
                  <a:pt x="2516" y="190"/>
                </a:lnTo>
                <a:lnTo>
                  <a:pt x="2512" y="189"/>
                </a:lnTo>
                <a:lnTo>
                  <a:pt x="2513" y="189"/>
                </a:lnTo>
                <a:lnTo>
                  <a:pt x="2512" y="189"/>
                </a:lnTo>
                <a:close/>
                <a:moveTo>
                  <a:pt x="2407" y="124"/>
                </a:moveTo>
                <a:lnTo>
                  <a:pt x="2403" y="124"/>
                </a:lnTo>
                <a:lnTo>
                  <a:pt x="2400" y="123"/>
                </a:lnTo>
                <a:lnTo>
                  <a:pt x="2396" y="120"/>
                </a:lnTo>
                <a:lnTo>
                  <a:pt x="2391" y="118"/>
                </a:lnTo>
                <a:lnTo>
                  <a:pt x="2400" y="119"/>
                </a:lnTo>
                <a:lnTo>
                  <a:pt x="2407" y="124"/>
                </a:lnTo>
                <a:lnTo>
                  <a:pt x="2406" y="123"/>
                </a:lnTo>
                <a:lnTo>
                  <a:pt x="2407" y="124"/>
                </a:lnTo>
                <a:close/>
                <a:moveTo>
                  <a:pt x="2385" y="144"/>
                </a:moveTo>
                <a:lnTo>
                  <a:pt x="2364" y="135"/>
                </a:lnTo>
                <a:lnTo>
                  <a:pt x="2344" y="123"/>
                </a:lnTo>
                <a:lnTo>
                  <a:pt x="2353" y="126"/>
                </a:lnTo>
                <a:lnTo>
                  <a:pt x="2362" y="132"/>
                </a:lnTo>
                <a:lnTo>
                  <a:pt x="2374" y="137"/>
                </a:lnTo>
                <a:lnTo>
                  <a:pt x="2385" y="144"/>
                </a:lnTo>
                <a:lnTo>
                  <a:pt x="2377" y="141"/>
                </a:lnTo>
                <a:lnTo>
                  <a:pt x="2385" y="144"/>
                </a:lnTo>
                <a:close/>
                <a:moveTo>
                  <a:pt x="2518" y="219"/>
                </a:moveTo>
                <a:lnTo>
                  <a:pt x="2471" y="211"/>
                </a:lnTo>
                <a:lnTo>
                  <a:pt x="2423" y="201"/>
                </a:lnTo>
                <a:lnTo>
                  <a:pt x="2401" y="195"/>
                </a:lnTo>
                <a:lnTo>
                  <a:pt x="2381" y="190"/>
                </a:lnTo>
                <a:lnTo>
                  <a:pt x="2370" y="186"/>
                </a:lnTo>
                <a:lnTo>
                  <a:pt x="2360" y="183"/>
                </a:lnTo>
                <a:lnTo>
                  <a:pt x="2351" y="179"/>
                </a:lnTo>
                <a:lnTo>
                  <a:pt x="2343" y="176"/>
                </a:lnTo>
                <a:lnTo>
                  <a:pt x="2345" y="176"/>
                </a:lnTo>
                <a:lnTo>
                  <a:pt x="2348" y="176"/>
                </a:lnTo>
                <a:lnTo>
                  <a:pt x="2353" y="177"/>
                </a:lnTo>
                <a:lnTo>
                  <a:pt x="2359" y="179"/>
                </a:lnTo>
                <a:lnTo>
                  <a:pt x="2372" y="183"/>
                </a:lnTo>
                <a:lnTo>
                  <a:pt x="2383" y="186"/>
                </a:lnTo>
                <a:lnTo>
                  <a:pt x="2409" y="193"/>
                </a:lnTo>
                <a:lnTo>
                  <a:pt x="2434" y="199"/>
                </a:lnTo>
                <a:lnTo>
                  <a:pt x="2458" y="204"/>
                </a:lnTo>
                <a:lnTo>
                  <a:pt x="2483" y="209"/>
                </a:lnTo>
                <a:lnTo>
                  <a:pt x="2495" y="211"/>
                </a:lnTo>
                <a:lnTo>
                  <a:pt x="2507" y="212"/>
                </a:lnTo>
                <a:lnTo>
                  <a:pt x="2515" y="214"/>
                </a:lnTo>
                <a:lnTo>
                  <a:pt x="2518" y="219"/>
                </a:lnTo>
                <a:lnTo>
                  <a:pt x="2495" y="215"/>
                </a:lnTo>
                <a:lnTo>
                  <a:pt x="2518" y="219"/>
                </a:lnTo>
                <a:close/>
                <a:moveTo>
                  <a:pt x="2175" y="124"/>
                </a:moveTo>
                <a:lnTo>
                  <a:pt x="2180" y="125"/>
                </a:lnTo>
                <a:lnTo>
                  <a:pt x="2186" y="128"/>
                </a:lnTo>
                <a:lnTo>
                  <a:pt x="2196" y="134"/>
                </a:lnTo>
                <a:lnTo>
                  <a:pt x="2207" y="140"/>
                </a:lnTo>
                <a:lnTo>
                  <a:pt x="2225" y="150"/>
                </a:lnTo>
                <a:lnTo>
                  <a:pt x="2242" y="160"/>
                </a:lnTo>
                <a:lnTo>
                  <a:pt x="2275" y="179"/>
                </a:lnTo>
                <a:lnTo>
                  <a:pt x="2308" y="198"/>
                </a:lnTo>
                <a:lnTo>
                  <a:pt x="2380" y="225"/>
                </a:lnTo>
                <a:lnTo>
                  <a:pt x="2454" y="242"/>
                </a:lnTo>
                <a:lnTo>
                  <a:pt x="2475" y="245"/>
                </a:lnTo>
                <a:lnTo>
                  <a:pt x="2496" y="249"/>
                </a:lnTo>
                <a:lnTo>
                  <a:pt x="2510" y="250"/>
                </a:lnTo>
                <a:lnTo>
                  <a:pt x="2518" y="256"/>
                </a:lnTo>
                <a:lnTo>
                  <a:pt x="2512" y="257"/>
                </a:lnTo>
                <a:lnTo>
                  <a:pt x="2504" y="256"/>
                </a:lnTo>
                <a:lnTo>
                  <a:pt x="2493" y="254"/>
                </a:lnTo>
                <a:lnTo>
                  <a:pt x="2483" y="254"/>
                </a:lnTo>
                <a:lnTo>
                  <a:pt x="2464" y="251"/>
                </a:lnTo>
                <a:lnTo>
                  <a:pt x="2443" y="249"/>
                </a:lnTo>
                <a:lnTo>
                  <a:pt x="2377" y="234"/>
                </a:lnTo>
                <a:lnTo>
                  <a:pt x="2314" y="210"/>
                </a:lnTo>
                <a:lnTo>
                  <a:pt x="2278" y="192"/>
                </a:lnTo>
                <a:lnTo>
                  <a:pt x="2244" y="171"/>
                </a:lnTo>
                <a:lnTo>
                  <a:pt x="2226" y="160"/>
                </a:lnTo>
                <a:lnTo>
                  <a:pt x="2207" y="148"/>
                </a:lnTo>
                <a:lnTo>
                  <a:pt x="2196" y="141"/>
                </a:lnTo>
                <a:lnTo>
                  <a:pt x="2186" y="134"/>
                </a:lnTo>
                <a:lnTo>
                  <a:pt x="2178" y="129"/>
                </a:lnTo>
                <a:lnTo>
                  <a:pt x="2175" y="124"/>
                </a:lnTo>
                <a:lnTo>
                  <a:pt x="2175" y="124"/>
                </a:lnTo>
                <a:lnTo>
                  <a:pt x="2175" y="124"/>
                </a:lnTo>
                <a:close/>
                <a:moveTo>
                  <a:pt x="2498" y="240"/>
                </a:moveTo>
                <a:lnTo>
                  <a:pt x="2508" y="240"/>
                </a:lnTo>
                <a:lnTo>
                  <a:pt x="2518" y="241"/>
                </a:lnTo>
                <a:lnTo>
                  <a:pt x="2509" y="241"/>
                </a:lnTo>
                <a:lnTo>
                  <a:pt x="2498" y="240"/>
                </a:lnTo>
                <a:lnTo>
                  <a:pt x="2500" y="240"/>
                </a:lnTo>
                <a:lnTo>
                  <a:pt x="2498" y="240"/>
                </a:lnTo>
                <a:close/>
                <a:moveTo>
                  <a:pt x="2518" y="232"/>
                </a:moveTo>
                <a:lnTo>
                  <a:pt x="2493" y="231"/>
                </a:lnTo>
                <a:lnTo>
                  <a:pt x="2463" y="227"/>
                </a:lnTo>
                <a:lnTo>
                  <a:pt x="2433" y="221"/>
                </a:lnTo>
                <a:lnTo>
                  <a:pt x="2405" y="215"/>
                </a:lnTo>
                <a:lnTo>
                  <a:pt x="2355" y="198"/>
                </a:lnTo>
                <a:lnTo>
                  <a:pt x="2306" y="175"/>
                </a:lnTo>
                <a:lnTo>
                  <a:pt x="2319" y="177"/>
                </a:lnTo>
                <a:lnTo>
                  <a:pt x="2332" y="182"/>
                </a:lnTo>
                <a:lnTo>
                  <a:pt x="2348" y="187"/>
                </a:lnTo>
                <a:lnTo>
                  <a:pt x="2364" y="192"/>
                </a:lnTo>
                <a:lnTo>
                  <a:pt x="2392" y="201"/>
                </a:lnTo>
                <a:lnTo>
                  <a:pt x="2421" y="209"/>
                </a:lnTo>
                <a:lnTo>
                  <a:pt x="2450" y="216"/>
                </a:lnTo>
                <a:lnTo>
                  <a:pt x="2480" y="221"/>
                </a:lnTo>
                <a:lnTo>
                  <a:pt x="2495" y="223"/>
                </a:lnTo>
                <a:lnTo>
                  <a:pt x="2509" y="225"/>
                </a:lnTo>
                <a:lnTo>
                  <a:pt x="2515" y="225"/>
                </a:lnTo>
                <a:lnTo>
                  <a:pt x="2520" y="227"/>
                </a:lnTo>
                <a:lnTo>
                  <a:pt x="2520" y="229"/>
                </a:lnTo>
                <a:lnTo>
                  <a:pt x="2518" y="232"/>
                </a:lnTo>
                <a:lnTo>
                  <a:pt x="2518" y="232"/>
                </a:lnTo>
                <a:lnTo>
                  <a:pt x="2518" y="232"/>
                </a:lnTo>
                <a:close/>
                <a:moveTo>
                  <a:pt x="2518" y="178"/>
                </a:moveTo>
                <a:lnTo>
                  <a:pt x="2487" y="171"/>
                </a:lnTo>
                <a:lnTo>
                  <a:pt x="2457" y="162"/>
                </a:lnTo>
                <a:lnTo>
                  <a:pt x="2443" y="158"/>
                </a:lnTo>
                <a:lnTo>
                  <a:pt x="2431" y="152"/>
                </a:lnTo>
                <a:lnTo>
                  <a:pt x="2424" y="150"/>
                </a:lnTo>
                <a:lnTo>
                  <a:pt x="2418" y="146"/>
                </a:lnTo>
                <a:lnTo>
                  <a:pt x="2418" y="143"/>
                </a:lnTo>
                <a:lnTo>
                  <a:pt x="2419" y="141"/>
                </a:lnTo>
                <a:lnTo>
                  <a:pt x="2425" y="141"/>
                </a:lnTo>
                <a:lnTo>
                  <a:pt x="2431" y="143"/>
                </a:lnTo>
                <a:lnTo>
                  <a:pt x="2439" y="145"/>
                </a:lnTo>
                <a:lnTo>
                  <a:pt x="2447" y="149"/>
                </a:lnTo>
                <a:lnTo>
                  <a:pt x="2462" y="153"/>
                </a:lnTo>
                <a:lnTo>
                  <a:pt x="2477" y="158"/>
                </a:lnTo>
                <a:lnTo>
                  <a:pt x="2493" y="162"/>
                </a:lnTo>
                <a:lnTo>
                  <a:pt x="2509" y="167"/>
                </a:lnTo>
                <a:lnTo>
                  <a:pt x="2517" y="170"/>
                </a:lnTo>
                <a:lnTo>
                  <a:pt x="2518" y="178"/>
                </a:lnTo>
                <a:lnTo>
                  <a:pt x="2506" y="173"/>
                </a:lnTo>
                <a:lnTo>
                  <a:pt x="2518" y="178"/>
                </a:lnTo>
                <a:close/>
                <a:moveTo>
                  <a:pt x="2518" y="131"/>
                </a:moveTo>
                <a:lnTo>
                  <a:pt x="2480" y="93"/>
                </a:lnTo>
                <a:lnTo>
                  <a:pt x="2433" y="66"/>
                </a:lnTo>
                <a:lnTo>
                  <a:pt x="2449" y="67"/>
                </a:lnTo>
                <a:lnTo>
                  <a:pt x="2466" y="69"/>
                </a:lnTo>
                <a:lnTo>
                  <a:pt x="2477" y="75"/>
                </a:lnTo>
                <a:lnTo>
                  <a:pt x="2490" y="78"/>
                </a:lnTo>
                <a:lnTo>
                  <a:pt x="2487" y="78"/>
                </a:lnTo>
                <a:lnTo>
                  <a:pt x="2485" y="79"/>
                </a:lnTo>
                <a:lnTo>
                  <a:pt x="2488" y="82"/>
                </a:lnTo>
                <a:lnTo>
                  <a:pt x="2490" y="84"/>
                </a:lnTo>
                <a:lnTo>
                  <a:pt x="2499" y="91"/>
                </a:lnTo>
                <a:lnTo>
                  <a:pt x="2507" y="99"/>
                </a:lnTo>
                <a:lnTo>
                  <a:pt x="2517" y="113"/>
                </a:lnTo>
                <a:lnTo>
                  <a:pt x="2518" y="131"/>
                </a:lnTo>
                <a:lnTo>
                  <a:pt x="2512" y="117"/>
                </a:lnTo>
                <a:lnTo>
                  <a:pt x="2518" y="131"/>
                </a:lnTo>
                <a:close/>
                <a:moveTo>
                  <a:pt x="2518" y="88"/>
                </a:moveTo>
                <a:lnTo>
                  <a:pt x="2512" y="82"/>
                </a:lnTo>
                <a:lnTo>
                  <a:pt x="2505" y="75"/>
                </a:lnTo>
                <a:lnTo>
                  <a:pt x="2517" y="79"/>
                </a:lnTo>
                <a:lnTo>
                  <a:pt x="2518" y="88"/>
                </a:lnTo>
                <a:close/>
                <a:moveTo>
                  <a:pt x="2506" y="70"/>
                </a:moveTo>
                <a:lnTo>
                  <a:pt x="2505" y="70"/>
                </a:lnTo>
                <a:lnTo>
                  <a:pt x="2506" y="70"/>
                </a:lnTo>
                <a:close/>
                <a:moveTo>
                  <a:pt x="2505" y="70"/>
                </a:moveTo>
                <a:lnTo>
                  <a:pt x="2504" y="70"/>
                </a:lnTo>
                <a:lnTo>
                  <a:pt x="2504" y="70"/>
                </a:lnTo>
                <a:lnTo>
                  <a:pt x="2504" y="70"/>
                </a:lnTo>
                <a:lnTo>
                  <a:pt x="2505" y="70"/>
                </a:lnTo>
                <a:close/>
                <a:moveTo>
                  <a:pt x="2504" y="70"/>
                </a:moveTo>
                <a:lnTo>
                  <a:pt x="2502" y="73"/>
                </a:lnTo>
                <a:lnTo>
                  <a:pt x="2500" y="73"/>
                </a:lnTo>
                <a:lnTo>
                  <a:pt x="2502" y="73"/>
                </a:lnTo>
                <a:lnTo>
                  <a:pt x="2504" y="70"/>
                </a:lnTo>
                <a:close/>
                <a:moveTo>
                  <a:pt x="2499" y="73"/>
                </a:moveTo>
                <a:lnTo>
                  <a:pt x="2500" y="73"/>
                </a:lnTo>
                <a:lnTo>
                  <a:pt x="2500" y="71"/>
                </a:lnTo>
                <a:lnTo>
                  <a:pt x="2500" y="73"/>
                </a:lnTo>
                <a:lnTo>
                  <a:pt x="2499" y="73"/>
                </a:lnTo>
                <a:close/>
                <a:moveTo>
                  <a:pt x="2419" y="16"/>
                </a:moveTo>
                <a:lnTo>
                  <a:pt x="2431" y="21"/>
                </a:lnTo>
                <a:lnTo>
                  <a:pt x="2443" y="27"/>
                </a:lnTo>
                <a:lnTo>
                  <a:pt x="2451" y="34"/>
                </a:lnTo>
                <a:lnTo>
                  <a:pt x="2458" y="40"/>
                </a:lnTo>
                <a:lnTo>
                  <a:pt x="2448" y="42"/>
                </a:lnTo>
                <a:lnTo>
                  <a:pt x="2438" y="40"/>
                </a:lnTo>
                <a:lnTo>
                  <a:pt x="2429" y="28"/>
                </a:lnTo>
                <a:lnTo>
                  <a:pt x="2419" y="16"/>
                </a:lnTo>
                <a:lnTo>
                  <a:pt x="2427" y="21"/>
                </a:lnTo>
                <a:lnTo>
                  <a:pt x="2419" y="16"/>
                </a:lnTo>
                <a:close/>
                <a:moveTo>
                  <a:pt x="2241" y="82"/>
                </a:moveTo>
                <a:lnTo>
                  <a:pt x="2366" y="61"/>
                </a:lnTo>
                <a:lnTo>
                  <a:pt x="2491" y="46"/>
                </a:lnTo>
                <a:lnTo>
                  <a:pt x="2502" y="45"/>
                </a:lnTo>
                <a:lnTo>
                  <a:pt x="2515" y="45"/>
                </a:lnTo>
                <a:lnTo>
                  <a:pt x="2517" y="46"/>
                </a:lnTo>
                <a:lnTo>
                  <a:pt x="2518" y="49"/>
                </a:lnTo>
                <a:lnTo>
                  <a:pt x="2517" y="54"/>
                </a:lnTo>
                <a:lnTo>
                  <a:pt x="2510" y="55"/>
                </a:lnTo>
                <a:lnTo>
                  <a:pt x="2493" y="55"/>
                </a:lnTo>
                <a:lnTo>
                  <a:pt x="2477" y="57"/>
                </a:lnTo>
                <a:lnTo>
                  <a:pt x="2416" y="61"/>
                </a:lnTo>
                <a:lnTo>
                  <a:pt x="2355" y="69"/>
                </a:lnTo>
                <a:lnTo>
                  <a:pt x="2322" y="74"/>
                </a:lnTo>
                <a:lnTo>
                  <a:pt x="2289" y="79"/>
                </a:lnTo>
                <a:lnTo>
                  <a:pt x="2271" y="82"/>
                </a:lnTo>
                <a:lnTo>
                  <a:pt x="2256" y="83"/>
                </a:lnTo>
                <a:lnTo>
                  <a:pt x="2248" y="85"/>
                </a:lnTo>
                <a:lnTo>
                  <a:pt x="2238" y="85"/>
                </a:lnTo>
                <a:lnTo>
                  <a:pt x="2236" y="83"/>
                </a:lnTo>
                <a:lnTo>
                  <a:pt x="2241" y="82"/>
                </a:lnTo>
                <a:lnTo>
                  <a:pt x="2262" y="78"/>
                </a:lnTo>
                <a:lnTo>
                  <a:pt x="2241" y="82"/>
                </a:lnTo>
                <a:close/>
                <a:moveTo>
                  <a:pt x="2238" y="88"/>
                </a:moveTo>
                <a:lnTo>
                  <a:pt x="2174" y="73"/>
                </a:lnTo>
                <a:lnTo>
                  <a:pt x="2110" y="55"/>
                </a:lnTo>
                <a:lnTo>
                  <a:pt x="2183" y="67"/>
                </a:lnTo>
                <a:lnTo>
                  <a:pt x="2238" y="88"/>
                </a:lnTo>
                <a:close/>
                <a:moveTo>
                  <a:pt x="2081" y="8"/>
                </a:moveTo>
                <a:lnTo>
                  <a:pt x="2121" y="30"/>
                </a:lnTo>
                <a:lnTo>
                  <a:pt x="2160" y="52"/>
                </a:lnTo>
                <a:lnTo>
                  <a:pt x="2146" y="51"/>
                </a:lnTo>
                <a:lnTo>
                  <a:pt x="2131" y="46"/>
                </a:lnTo>
                <a:lnTo>
                  <a:pt x="2120" y="41"/>
                </a:lnTo>
                <a:lnTo>
                  <a:pt x="2110" y="35"/>
                </a:lnTo>
                <a:lnTo>
                  <a:pt x="2095" y="23"/>
                </a:lnTo>
                <a:lnTo>
                  <a:pt x="2081" y="8"/>
                </a:lnTo>
                <a:lnTo>
                  <a:pt x="2096" y="20"/>
                </a:lnTo>
                <a:lnTo>
                  <a:pt x="2081" y="8"/>
                </a:lnTo>
                <a:close/>
                <a:moveTo>
                  <a:pt x="2105" y="68"/>
                </a:moveTo>
                <a:lnTo>
                  <a:pt x="2094" y="65"/>
                </a:lnTo>
                <a:lnTo>
                  <a:pt x="2083" y="59"/>
                </a:lnTo>
                <a:lnTo>
                  <a:pt x="2072" y="52"/>
                </a:lnTo>
                <a:lnTo>
                  <a:pt x="2061" y="44"/>
                </a:lnTo>
                <a:lnTo>
                  <a:pt x="2039" y="29"/>
                </a:lnTo>
                <a:lnTo>
                  <a:pt x="2020" y="12"/>
                </a:lnTo>
                <a:lnTo>
                  <a:pt x="2030" y="15"/>
                </a:lnTo>
                <a:lnTo>
                  <a:pt x="2038" y="20"/>
                </a:lnTo>
                <a:lnTo>
                  <a:pt x="2050" y="26"/>
                </a:lnTo>
                <a:lnTo>
                  <a:pt x="2061" y="33"/>
                </a:lnTo>
                <a:lnTo>
                  <a:pt x="2079" y="45"/>
                </a:lnTo>
                <a:lnTo>
                  <a:pt x="2100" y="57"/>
                </a:lnTo>
                <a:lnTo>
                  <a:pt x="2151" y="73"/>
                </a:lnTo>
                <a:lnTo>
                  <a:pt x="2202" y="86"/>
                </a:lnTo>
                <a:lnTo>
                  <a:pt x="2226" y="95"/>
                </a:lnTo>
                <a:lnTo>
                  <a:pt x="2249" y="106"/>
                </a:lnTo>
                <a:lnTo>
                  <a:pt x="2259" y="111"/>
                </a:lnTo>
                <a:lnTo>
                  <a:pt x="2268" y="116"/>
                </a:lnTo>
                <a:lnTo>
                  <a:pt x="2282" y="123"/>
                </a:lnTo>
                <a:lnTo>
                  <a:pt x="2293" y="129"/>
                </a:lnTo>
                <a:lnTo>
                  <a:pt x="2296" y="133"/>
                </a:lnTo>
                <a:lnTo>
                  <a:pt x="2293" y="134"/>
                </a:lnTo>
                <a:lnTo>
                  <a:pt x="2287" y="132"/>
                </a:lnTo>
                <a:lnTo>
                  <a:pt x="2282" y="131"/>
                </a:lnTo>
                <a:lnTo>
                  <a:pt x="2269" y="126"/>
                </a:lnTo>
                <a:lnTo>
                  <a:pt x="2257" y="121"/>
                </a:lnTo>
                <a:lnTo>
                  <a:pt x="2249" y="116"/>
                </a:lnTo>
                <a:lnTo>
                  <a:pt x="2241" y="110"/>
                </a:lnTo>
                <a:lnTo>
                  <a:pt x="2229" y="104"/>
                </a:lnTo>
                <a:lnTo>
                  <a:pt x="2218" y="98"/>
                </a:lnTo>
                <a:lnTo>
                  <a:pt x="2204" y="92"/>
                </a:lnTo>
                <a:lnTo>
                  <a:pt x="2192" y="87"/>
                </a:lnTo>
                <a:lnTo>
                  <a:pt x="2179" y="84"/>
                </a:lnTo>
                <a:lnTo>
                  <a:pt x="2166" y="82"/>
                </a:lnTo>
                <a:lnTo>
                  <a:pt x="2136" y="75"/>
                </a:lnTo>
                <a:lnTo>
                  <a:pt x="2105" y="68"/>
                </a:lnTo>
                <a:lnTo>
                  <a:pt x="2109" y="69"/>
                </a:lnTo>
                <a:lnTo>
                  <a:pt x="2105" y="68"/>
                </a:lnTo>
                <a:close/>
                <a:moveTo>
                  <a:pt x="2130" y="115"/>
                </a:moveTo>
                <a:lnTo>
                  <a:pt x="2131" y="117"/>
                </a:lnTo>
                <a:lnTo>
                  <a:pt x="2135" y="118"/>
                </a:lnTo>
                <a:lnTo>
                  <a:pt x="2128" y="117"/>
                </a:lnTo>
                <a:lnTo>
                  <a:pt x="2121" y="115"/>
                </a:lnTo>
                <a:lnTo>
                  <a:pt x="2113" y="112"/>
                </a:lnTo>
                <a:lnTo>
                  <a:pt x="2104" y="109"/>
                </a:lnTo>
                <a:lnTo>
                  <a:pt x="2088" y="104"/>
                </a:lnTo>
                <a:lnTo>
                  <a:pt x="2071" y="101"/>
                </a:lnTo>
                <a:lnTo>
                  <a:pt x="2036" y="93"/>
                </a:lnTo>
                <a:lnTo>
                  <a:pt x="1999" y="86"/>
                </a:lnTo>
                <a:lnTo>
                  <a:pt x="2067" y="92"/>
                </a:lnTo>
                <a:lnTo>
                  <a:pt x="2130" y="115"/>
                </a:lnTo>
                <a:lnTo>
                  <a:pt x="2123" y="111"/>
                </a:lnTo>
                <a:lnTo>
                  <a:pt x="2130" y="115"/>
                </a:lnTo>
                <a:close/>
                <a:moveTo>
                  <a:pt x="2038" y="66"/>
                </a:moveTo>
                <a:lnTo>
                  <a:pt x="2017" y="63"/>
                </a:lnTo>
                <a:lnTo>
                  <a:pt x="1995" y="61"/>
                </a:lnTo>
                <a:lnTo>
                  <a:pt x="2020" y="60"/>
                </a:lnTo>
                <a:lnTo>
                  <a:pt x="2038" y="66"/>
                </a:lnTo>
                <a:close/>
                <a:moveTo>
                  <a:pt x="2001" y="48"/>
                </a:moveTo>
                <a:lnTo>
                  <a:pt x="2004" y="49"/>
                </a:lnTo>
                <a:lnTo>
                  <a:pt x="2006" y="50"/>
                </a:lnTo>
                <a:lnTo>
                  <a:pt x="2003" y="52"/>
                </a:lnTo>
                <a:lnTo>
                  <a:pt x="1999" y="52"/>
                </a:lnTo>
                <a:lnTo>
                  <a:pt x="1988" y="53"/>
                </a:lnTo>
                <a:lnTo>
                  <a:pt x="1978" y="55"/>
                </a:lnTo>
                <a:lnTo>
                  <a:pt x="1966" y="57"/>
                </a:lnTo>
                <a:lnTo>
                  <a:pt x="1956" y="58"/>
                </a:lnTo>
                <a:lnTo>
                  <a:pt x="1945" y="59"/>
                </a:lnTo>
                <a:lnTo>
                  <a:pt x="1935" y="60"/>
                </a:lnTo>
                <a:lnTo>
                  <a:pt x="1931" y="58"/>
                </a:lnTo>
                <a:lnTo>
                  <a:pt x="1936" y="55"/>
                </a:lnTo>
                <a:lnTo>
                  <a:pt x="1946" y="53"/>
                </a:lnTo>
                <a:lnTo>
                  <a:pt x="1956" y="51"/>
                </a:lnTo>
                <a:lnTo>
                  <a:pt x="1978" y="49"/>
                </a:lnTo>
                <a:lnTo>
                  <a:pt x="2001" y="48"/>
                </a:lnTo>
                <a:lnTo>
                  <a:pt x="1993" y="48"/>
                </a:lnTo>
                <a:lnTo>
                  <a:pt x="2001" y="48"/>
                </a:lnTo>
                <a:close/>
                <a:moveTo>
                  <a:pt x="1928" y="49"/>
                </a:moveTo>
                <a:lnTo>
                  <a:pt x="1928" y="48"/>
                </a:lnTo>
                <a:lnTo>
                  <a:pt x="1930" y="48"/>
                </a:lnTo>
                <a:lnTo>
                  <a:pt x="1929" y="48"/>
                </a:lnTo>
                <a:lnTo>
                  <a:pt x="1928" y="49"/>
                </a:lnTo>
                <a:lnTo>
                  <a:pt x="1928" y="48"/>
                </a:lnTo>
                <a:lnTo>
                  <a:pt x="1928" y="49"/>
                </a:lnTo>
                <a:close/>
                <a:moveTo>
                  <a:pt x="1912" y="42"/>
                </a:moveTo>
                <a:lnTo>
                  <a:pt x="1897" y="43"/>
                </a:lnTo>
                <a:lnTo>
                  <a:pt x="1882" y="43"/>
                </a:lnTo>
                <a:lnTo>
                  <a:pt x="1906" y="33"/>
                </a:lnTo>
                <a:lnTo>
                  <a:pt x="1932" y="33"/>
                </a:lnTo>
                <a:lnTo>
                  <a:pt x="1922" y="38"/>
                </a:lnTo>
                <a:lnTo>
                  <a:pt x="1912" y="42"/>
                </a:lnTo>
                <a:lnTo>
                  <a:pt x="1912" y="42"/>
                </a:lnTo>
                <a:lnTo>
                  <a:pt x="1912" y="42"/>
                </a:lnTo>
                <a:close/>
                <a:moveTo>
                  <a:pt x="1927" y="49"/>
                </a:moveTo>
                <a:lnTo>
                  <a:pt x="1905" y="57"/>
                </a:lnTo>
                <a:lnTo>
                  <a:pt x="1878" y="62"/>
                </a:lnTo>
                <a:lnTo>
                  <a:pt x="1899" y="53"/>
                </a:lnTo>
                <a:lnTo>
                  <a:pt x="1927" y="49"/>
                </a:lnTo>
                <a:close/>
                <a:moveTo>
                  <a:pt x="1882" y="7"/>
                </a:moveTo>
                <a:lnTo>
                  <a:pt x="1892" y="7"/>
                </a:lnTo>
                <a:lnTo>
                  <a:pt x="1903" y="9"/>
                </a:lnTo>
                <a:lnTo>
                  <a:pt x="1880" y="16"/>
                </a:lnTo>
                <a:lnTo>
                  <a:pt x="1855" y="17"/>
                </a:lnTo>
                <a:lnTo>
                  <a:pt x="1869" y="12"/>
                </a:lnTo>
                <a:lnTo>
                  <a:pt x="1882" y="7"/>
                </a:lnTo>
                <a:lnTo>
                  <a:pt x="1882" y="8"/>
                </a:lnTo>
                <a:lnTo>
                  <a:pt x="1882" y="7"/>
                </a:lnTo>
                <a:close/>
                <a:moveTo>
                  <a:pt x="1811" y="41"/>
                </a:moveTo>
                <a:lnTo>
                  <a:pt x="1873" y="24"/>
                </a:lnTo>
                <a:lnTo>
                  <a:pt x="1948" y="25"/>
                </a:lnTo>
                <a:lnTo>
                  <a:pt x="1877" y="26"/>
                </a:lnTo>
                <a:lnTo>
                  <a:pt x="1811" y="41"/>
                </a:lnTo>
                <a:close/>
                <a:moveTo>
                  <a:pt x="1807" y="63"/>
                </a:moveTo>
                <a:lnTo>
                  <a:pt x="1823" y="63"/>
                </a:lnTo>
                <a:lnTo>
                  <a:pt x="1837" y="65"/>
                </a:lnTo>
                <a:lnTo>
                  <a:pt x="1823" y="66"/>
                </a:lnTo>
                <a:lnTo>
                  <a:pt x="1809" y="68"/>
                </a:lnTo>
                <a:lnTo>
                  <a:pt x="1806" y="68"/>
                </a:lnTo>
                <a:lnTo>
                  <a:pt x="1803" y="66"/>
                </a:lnTo>
                <a:lnTo>
                  <a:pt x="1804" y="63"/>
                </a:lnTo>
                <a:lnTo>
                  <a:pt x="1807" y="63"/>
                </a:lnTo>
                <a:lnTo>
                  <a:pt x="1809" y="63"/>
                </a:lnTo>
                <a:lnTo>
                  <a:pt x="1807" y="63"/>
                </a:lnTo>
                <a:close/>
                <a:moveTo>
                  <a:pt x="1760" y="55"/>
                </a:moveTo>
                <a:lnTo>
                  <a:pt x="1766" y="53"/>
                </a:lnTo>
                <a:lnTo>
                  <a:pt x="1771" y="57"/>
                </a:lnTo>
                <a:lnTo>
                  <a:pt x="1767" y="62"/>
                </a:lnTo>
                <a:lnTo>
                  <a:pt x="1762" y="66"/>
                </a:lnTo>
                <a:lnTo>
                  <a:pt x="1759" y="60"/>
                </a:lnTo>
                <a:lnTo>
                  <a:pt x="1760" y="55"/>
                </a:lnTo>
                <a:lnTo>
                  <a:pt x="1759" y="55"/>
                </a:lnTo>
                <a:lnTo>
                  <a:pt x="1760" y="55"/>
                </a:lnTo>
                <a:close/>
                <a:moveTo>
                  <a:pt x="1824" y="77"/>
                </a:moveTo>
                <a:lnTo>
                  <a:pt x="1894" y="69"/>
                </a:lnTo>
                <a:lnTo>
                  <a:pt x="1962" y="67"/>
                </a:lnTo>
                <a:lnTo>
                  <a:pt x="2028" y="74"/>
                </a:lnTo>
                <a:lnTo>
                  <a:pt x="2093" y="85"/>
                </a:lnTo>
                <a:lnTo>
                  <a:pt x="2105" y="88"/>
                </a:lnTo>
                <a:lnTo>
                  <a:pt x="2114" y="92"/>
                </a:lnTo>
                <a:lnTo>
                  <a:pt x="2101" y="92"/>
                </a:lnTo>
                <a:lnTo>
                  <a:pt x="2086" y="88"/>
                </a:lnTo>
                <a:lnTo>
                  <a:pt x="2053" y="83"/>
                </a:lnTo>
                <a:lnTo>
                  <a:pt x="2019" y="79"/>
                </a:lnTo>
                <a:lnTo>
                  <a:pt x="1952" y="75"/>
                </a:lnTo>
                <a:lnTo>
                  <a:pt x="1884" y="75"/>
                </a:lnTo>
                <a:lnTo>
                  <a:pt x="1847" y="77"/>
                </a:lnTo>
                <a:lnTo>
                  <a:pt x="1808" y="80"/>
                </a:lnTo>
                <a:lnTo>
                  <a:pt x="1790" y="82"/>
                </a:lnTo>
                <a:lnTo>
                  <a:pt x="1772" y="84"/>
                </a:lnTo>
                <a:lnTo>
                  <a:pt x="1755" y="87"/>
                </a:lnTo>
                <a:lnTo>
                  <a:pt x="1738" y="88"/>
                </a:lnTo>
                <a:lnTo>
                  <a:pt x="1781" y="82"/>
                </a:lnTo>
                <a:lnTo>
                  <a:pt x="1824" y="77"/>
                </a:lnTo>
                <a:lnTo>
                  <a:pt x="1825" y="77"/>
                </a:lnTo>
                <a:lnTo>
                  <a:pt x="1824" y="77"/>
                </a:lnTo>
                <a:close/>
                <a:moveTo>
                  <a:pt x="1490" y="2"/>
                </a:moveTo>
                <a:lnTo>
                  <a:pt x="1492" y="2"/>
                </a:lnTo>
                <a:lnTo>
                  <a:pt x="1493" y="1"/>
                </a:lnTo>
                <a:lnTo>
                  <a:pt x="1493" y="3"/>
                </a:lnTo>
                <a:lnTo>
                  <a:pt x="1498" y="7"/>
                </a:lnTo>
                <a:lnTo>
                  <a:pt x="1502" y="9"/>
                </a:lnTo>
                <a:lnTo>
                  <a:pt x="1507" y="11"/>
                </a:lnTo>
                <a:lnTo>
                  <a:pt x="1517" y="16"/>
                </a:lnTo>
                <a:lnTo>
                  <a:pt x="1527" y="20"/>
                </a:lnTo>
                <a:lnTo>
                  <a:pt x="1550" y="27"/>
                </a:lnTo>
                <a:lnTo>
                  <a:pt x="1574" y="34"/>
                </a:lnTo>
                <a:lnTo>
                  <a:pt x="1599" y="40"/>
                </a:lnTo>
                <a:lnTo>
                  <a:pt x="1624" y="44"/>
                </a:lnTo>
                <a:lnTo>
                  <a:pt x="1638" y="46"/>
                </a:lnTo>
                <a:lnTo>
                  <a:pt x="1651" y="49"/>
                </a:lnTo>
                <a:lnTo>
                  <a:pt x="1665" y="50"/>
                </a:lnTo>
                <a:lnTo>
                  <a:pt x="1677" y="54"/>
                </a:lnTo>
                <a:lnTo>
                  <a:pt x="1650" y="53"/>
                </a:lnTo>
                <a:lnTo>
                  <a:pt x="1623" y="50"/>
                </a:lnTo>
                <a:lnTo>
                  <a:pt x="1595" y="46"/>
                </a:lnTo>
                <a:lnTo>
                  <a:pt x="1568" y="41"/>
                </a:lnTo>
                <a:lnTo>
                  <a:pt x="1544" y="34"/>
                </a:lnTo>
                <a:lnTo>
                  <a:pt x="1521" y="26"/>
                </a:lnTo>
                <a:lnTo>
                  <a:pt x="1511" y="20"/>
                </a:lnTo>
                <a:lnTo>
                  <a:pt x="1501" y="13"/>
                </a:lnTo>
                <a:lnTo>
                  <a:pt x="1494" y="9"/>
                </a:lnTo>
                <a:lnTo>
                  <a:pt x="1490" y="2"/>
                </a:lnTo>
                <a:lnTo>
                  <a:pt x="1490" y="2"/>
                </a:lnTo>
                <a:lnTo>
                  <a:pt x="1490" y="2"/>
                </a:lnTo>
                <a:close/>
                <a:moveTo>
                  <a:pt x="1495" y="21"/>
                </a:moveTo>
                <a:lnTo>
                  <a:pt x="1593" y="53"/>
                </a:lnTo>
                <a:lnTo>
                  <a:pt x="1698" y="61"/>
                </a:lnTo>
                <a:lnTo>
                  <a:pt x="1726" y="61"/>
                </a:lnTo>
                <a:lnTo>
                  <a:pt x="1750" y="63"/>
                </a:lnTo>
                <a:lnTo>
                  <a:pt x="1746" y="68"/>
                </a:lnTo>
                <a:lnTo>
                  <a:pt x="1739" y="70"/>
                </a:lnTo>
                <a:lnTo>
                  <a:pt x="1725" y="71"/>
                </a:lnTo>
                <a:lnTo>
                  <a:pt x="1710" y="70"/>
                </a:lnTo>
                <a:lnTo>
                  <a:pt x="1652" y="66"/>
                </a:lnTo>
                <a:lnTo>
                  <a:pt x="1595" y="59"/>
                </a:lnTo>
                <a:lnTo>
                  <a:pt x="1565" y="54"/>
                </a:lnTo>
                <a:lnTo>
                  <a:pt x="1535" y="48"/>
                </a:lnTo>
                <a:lnTo>
                  <a:pt x="1521" y="43"/>
                </a:lnTo>
                <a:lnTo>
                  <a:pt x="1508" y="37"/>
                </a:lnTo>
                <a:lnTo>
                  <a:pt x="1496" y="30"/>
                </a:lnTo>
                <a:lnTo>
                  <a:pt x="1495" y="21"/>
                </a:lnTo>
                <a:lnTo>
                  <a:pt x="1496" y="23"/>
                </a:lnTo>
                <a:lnTo>
                  <a:pt x="1495" y="21"/>
                </a:lnTo>
                <a:close/>
                <a:moveTo>
                  <a:pt x="1496" y="61"/>
                </a:moveTo>
                <a:lnTo>
                  <a:pt x="1505" y="62"/>
                </a:lnTo>
                <a:lnTo>
                  <a:pt x="1513" y="67"/>
                </a:lnTo>
                <a:lnTo>
                  <a:pt x="1524" y="70"/>
                </a:lnTo>
                <a:lnTo>
                  <a:pt x="1534" y="74"/>
                </a:lnTo>
                <a:lnTo>
                  <a:pt x="1556" y="80"/>
                </a:lnTo>
                <a:lnTo>
                  <a:pt x="1577" y="85"/>
                </a:lnTo>
                <a:lnTo>
                  <a:pt x="1627" y="91"/>
                </a:lnTo>
                <a:lnTo>
                  <a:pt x="1678" y="93"/>
                </a:lnTo>
                <a:lnTo>
                  <a:pt x="1668" y="95"/>
                </a:lnTo>
                <a:lnTo>
                  <a:pt x="1657" y="95"/>
                </a:lnTo>
                <a:lnTo>
                  <a:pt x="1643" y="94"/>
                </a:lnTo>
                <a:lnTo>
                  <a:pt x="1630" y="94"/>
                </a:lnTo>
                <a:lnTo>
                  <a:pt x="1602" y="92"/>
                </a:lnTo>
                <a:lnTo>
                  <a:pt x="1575" y="88"/>
                </a:lnTo>
                <a:lnTo>
                  <a:pt x="1550" y="85"/>
                </a:lnTo>
                <a:lnTo>
                  <a:pt x="1525" y="79"/>
                </a:lnTo>
                <a:lnTo>
                  <a:pt x="1515" y="76"/>
                </a:lnTo>
                <a:lnTo>
                  <a:pt x="1504" y="71"/>
                </a:lnTo>
                <a:lnTo>
                  <a:pt x="1496" y="67"/>
                </a:lnTo>
                <a:lnTo>
                  <a:pt x="1496" y="61"/>
                </a:lnTo>
                <a:lnTo>
                  <a:pt x="1496" y="61"/>
                </a:lnTo>
                <a:lnTo>
                  <a:pt x="1496" y="61"/>
                </a:lnTo>
                <a:close/>
                <a:moveTo>
                  <a:pt x="1499" y="79"/>
                </a:moveTo>
                <a:lnTo>
                  <a:pt x="1575" y="95"/>
                </a:lnTo>
                <a:lnTo>
                  <a:pt x="1652" y="102"/>
                </a:lnTo>
                <a:lnTo>
                  <a:pt x="1631" y="107"/>
                </a:lnTo>
                <a:lnTo>
                  <a:pt x="1607" y="104"/>
                </a:lnTo>
                <a:lnTo>
                  <a:pt x="1582" y="103"/>
                </a:lnTo>
                <a:lnTo>
                  <a:pt x="1556" y="100"/>
                </a:lnTo>
                <a:lnTo>
                  <a:pt x="1533" y="98"/>
                </a:lnTo>
                <a:lnTo>
                  <a:pt x="1509" y="93"/>
                </a:lnTo>
                <a:lnTo>
                  <a:pt x="1501" y="88"/>
                </a:lnTo>
                <a:lnTo>
                  <a:pt x="1499" y="79"/>
                </a:lnTo>
                <a:lnTo>
                  <a:pt x="1516" y="88"/>
                </a:lnTo>
                <a:lnTo>
                  <a:pt x="1499" y="79"/>
                </a:lnTo>
                <a:close/>
                <a:moveTo>
                  <a:pt x="1548" y="108"/>
                </a:moveTo>
                <a:lnTo>
                  <a:pt x="1584" y="111"/>
                </a:lnTo>
                <a:lnTo>
                  <a:pt x="1620" y="113"/>
                </a:lnTo>
                <a:lnTo>
                  <a:pt x="1600" y="118"/>
                </a:lnTo>
                <a:lnTo>
                  <a:pt x="1578" y="117"/>
                </a:lnTo>
                <a:lnTo>
                  <a:pt x="1566" y="117"/>
                </a:lnTo>
                <a:lnTo>
                  <a:pt x="1554" y="115"/>
                </a:lnTo>
                <a:lnTo>
                  <a:pt x="1542" y="113"/>
                </a:lnTo>
                <a:lnTo>
                  <a:pt x="1532" y="113"/>
                </a:lnTo>
                <a:lnTo>
                  <a:pt x="1533" y="112"/>
                </a:lnTo>
                <a:lnTo>
                  <a:pt x="1535" y="112"/>
                </a:lnTo>
                <a:lnTo>
                  <a:pt x="1521" y="109"/>
                </a:lnTo>
                <a:lnTo>
                  <a:pt x="1510" y="103"/>
                </a:lnTo>
                <a:lnTo>
                  <a:pt x="1529" y="106"/>
                </a:lnTo>
                <a:lnTo>
                  <a:pt x="1548" y="108"/>
                </a:lnTo>
                <a:lnTo>
                  <a:pt x="1546" y="107"/>
                </a:lnTo>
                <a:lnTo>
                  <a:pt x="1548" y="108"/>
                </a:lnTo>
                <a:close/>
                <a:moveTo>
                  <a:pt x="1587" y="126"/>
                </a:moveTo>
                <a:lnTo>
                  <a:pt x="1578" y="131"/>
                </a:lnTo>
                <a:lnTo>
                  <a:pt x="1561" y="126"/>
                </a:lnTo>
                <a:lnTo>
                  <a:pt x="1575" y="126"/>
                </a:lnTo>
                <a:lnTo>
                  <a:pt x="1587" y="126"/>
                </a:lnTo>
                <a:close/>
                <a:moveTo>
                  <a:pt x="1699" y="124"/>
                </a:moveTo>
                <a:lnTo>
                  <a:pt x="1780" y="117"/>
                </a:lnTo>
                <a:lnTo>
                  <a:pt x="1861" y="117"/>
                </a:lnTo>
                <a:lnTo>
                  <a:pt x="1900" y="117"/>
                </a:lnTo>
                <a:lnTo>
                  <a:pt x="1940" y="119"/>
                </a:lnTo>
                <a:lnTo>
                  <a:pt x="1961" y="121"/>
                </a:lnTo>
                <a:lnTo>
                  <a:pt x="1981" y="124"/>
                </a:lnTo>
                <a:lnTo>
                  <a:pt x="1990" y="124"/>
                </a:lnTo>
                <a:lnTo>
                  <a:pt x="1998" y="125"/>
                </a:lnTo>
                <a:lnTo>
                  <a:pt x="2002" y="126"/>
                </a:lnTo>
                <a:lnTo>
                  <a:pt x="2005" y="126"/>
                </a:lnTo>
                <a:lnTo>
                  <a:pt x="2007" y="125"/>
                </a:lnTo>
                <a:lnTo>
                  <a:pt x="2011" y="124"/>
                </a:lnTo>
                <a:lnTo>
                  <a:pt x="2009" y="125"/>
                </a:lnTo>
                <a:lnTo>
                  <a:pt x="2007" y="126"/>
                </a:lnTo>
                <a:lnTo>
                  <a:pt x="2051" y="135"/>
                </a:lnTo>
                <a:lnTo>
                  <a:pt x="2094" y="146"/>
                </a:lnTo>
                <a:lnTo>
                  <a:pt x="2103" y="150"/>
                </a:lnTo>
                <a:lnTo>
                  <a:pt x="2113" y="153"/>
                </a:lnTo>
                <a:lnTo>
                  <a:pt x="2121" y="156"/>
                </a:lnTo>
                <a:lnTo>
                  <a:pt x="2129" y="159"/>
                </a:lnTo>
                <a:lnTo>
                  <a:pt x="2128" y="161"/>
                </a:lnTo>
                <a:lnTo>
                  <a:pt x="2120" y="160"/>
                </a:lnTo>
                <a:lnTo>
                  <a:pt x="2114" y="158"/>
                </a:lnTo>
                <a:lnTo>
                  <a:pt x="2109" y="157"/>
                </a:lnTo>
                <a:lnTo>
                  <a:pt x="2106" y="156"/>
                </a:lnTo>
                <a:lnTo>
                  <a:pt x="2105" y="159"/>
                </a:lnTo>
                <a:lnTo>
                  <a:pt x="2104" y="161"/>
                </a:lnTo>
                <a:lnTo>
                  <a:pt x="2103" y="163"/>
                </a:lnTo>
                <a:lnTo>
                  <a:pt x="2144" y="176"/>
                </a:lnTo>
                <a:lnTo>
                  <a:pt x="2185" y="191"/>
                </a:lnTo>
                <a:lnTo>
                  <a:pt x="2224" y="204"/>
                </a:lnTo>
                <a:lnTo>
                  <a:pt x="2263" y="217"/>
                </a:lnTo>
                <a:lnTo>
                  <a:pt x="2348" y="242"/>
                </a:lnTo>
                <a:lnTo>
                  <a:pt x="2434" y="261"/>
                </a:lnTo>
                <a:lnTo>
                  <a:pt x="2457" y="266"/>
                </a:lnTo>
                <a:lnTo>
                  <a:pt x="2480" y="269"/>
                </a:lnTo>
                <a:lnTo>
                  <a:pt x="2490" y="270"/>
                </a:lnTo>
                <a:lnTo>
                  <a:pt x="2500" y="272"/>
                </a:lnTo>
                <a:lnTo>
                  <a:pt x="2510" y="272"/>
                </a:lnTo>
                <a:lnTo>
                  <a:pt x="2518" y="274"/>
                </a:lnTo>
                <a:lnTo>
                  <a:pt x="2512" y="279"/>
                </a:lnTo>
                <a:lnTo>
                  <a:pt x="2499" y="277"/>
                </a:lnTo>
                <a:lnTo>
                  <a:pt x="2477" y="275"/>
                </a:lnTo>
                <a:lnTo>
                  <a:pt x="2455" y="272"/>
                </a:lnTo>
                <a:lnTo>
                  <a:pt x="2368" y="253"/>
                </a:lnTo>
                <a:lnTo>
                  <a:pt x="2284" y="228"/>
                </a:lnTo>
                <a:lnTo>
                  <a:pt x="2234" y="214"/>
                </a:lnTo>
                <a:lnTo>
                  <a:pt x="2183" y="199"/>
                </a:lnTo>
                <a:lnTo>
                  <a:pt x="2158" y="192"/>
                </a:lnTo>
                <a:lnTo>
                  <a:pt x="2134" y="183"/>
                </a:lnTo>
                <a:lnTo>
                  <a:pt x="2123" y="178"/>
                </a:lnTo>
                <a:lnTo>
                  <a:pt x="2113" y="174"/>
                </a:lnTo>
                <a:lnTo>
                  <a:pt x="2108" y="171"/>
                </a:lnTo>
                <a:lnTo>
                  <a:pt x="2102" y="169"/>
                </a:lnTo>
                <a:lnTo>
                  <a:pt x="2097" y="169"/>
                </a:lnTo>
                <a:lnTo>
                  <a:pt x="2094" y="173"/>
                </a:lnTo>
                <a:lnTo>
                  <a:pt x="2096" y="166"/>
                </a:lnTo>
                <a:lnTo>
                  <a:pt x="2088" y="162"/>
                </a:lnTo>
                <a:lnTo>
                  <a:pt x="2093" y="162"/>
                </a:lnTo>
                <a:lnTo>
                  <a:pt x="2100" y="162"/>
                </a:lnTo>
                <a:lnTo>
                  <a:pt x="2102" y="163"/>
                </a:lnTo>
                <a:lnTo>
                  <a:pt x="2104" y="161"/>
                </a:lnTo>
                <a:lnTo>
                  <a:pt x="2105" y="158"/>
                </a:lnTo>
                <a:lnTo>
                  <a:pt x="2104" y="156"/>
                </a:lnTo>
                <a:lnTo>
                  <a:pt x="2097" y="153"/>
                </a:lnTo>
                <a:lnTo>
                  <a:pt x="2090" y="151"/>
                </a:lnTo>
                <a:lnTo>
                  <a:pt x="2083" y="149"/>
                </a:lnTo>
                <a:lnTo>
                  <a:pt x="2075" y="148"/>
                </a:lnTo>
                <a:lnTo>
                  <a:pt x="2044" y="140"/>
                </a:lnTo>
                <a:lnTo>
                  <a:pt x="2013" y="135"/>
                </a:lnTo>
                <a:lnTo>
                  <a:pt x="1997" y="134"/>
                </a:lnTo>
                <a:lnTo>
                  <a:pt x="1981" y="134"/>
                </a:lnTo>
                <a:lnTo>
                  <a:pt x="1965" y="132"/>
                </a:lnTo>
                <a:lnTo>
                  <a:pt x="1949" y="129"/>
                </a:lnTo>
                <a:lnTo>
                  <a:pt x="1915" y="125"/>
                </a:lnTo>
                <a:lnTo>
                  <a:pt x="1882" y="123"/>
                </a:lnTo>
                <a:lnTo>
                  <a:pt x="1815" y="123"/>
                </a:lnTo>
                <a:lnTo>
                  <a:pt x="1748" y="127"/>
                </a:lnTo>
                <a:lnTo>
                  <a:pt x="1683" y="136"/>
                </a:lnTo>
                <a:lnTo>
                  <a:pt x="1620" y="150"/>
                </a:lnTo>
                <a:lnTo>
                  <a:pt x="1548" y="166"/>
                </a:lnTo>
                <a:lnTo>
                  <a:pt x="1474" y="177"/>
                </a:lnTo>
                <a:lnTo>
                  <a:pt x="1585" y="148"/>
                </a:lnTo>
                <a:lnTo>
                  <a:pt x="1699" y="124"/>
                </a:lnTo>
                <a:lnTo>
                  <a:pt x="1682" y="127"/>
                </a:lnTo>
                <a:lnTo>
                  <a:pt x="1699" y="124"/>
                </a:lnTo>
                <a:close/>
                <a:moveTo>
                  <a:pt x="1288" y="127"/>
                </a:moveTo>
                <a:lnTo>
                  <a:pt x="1299" y="124"/>
                </a:lnTo>
                <a:lnTo>
                  <a:pt x="1311" y="126"/>
                </a:lnTo>
                <a:lnTo>
                  <a:pt x="1325" y="129"/>
                </a:lnTo>
                <a:lnTo>
                  <a:pt x="1338" y="132"/>
                </a:lnTo>
                <a:lnTo>
                  <a:pt x="1367" y="137"/>
                </a:lnTo>
                <a:lnTo>
                  <a:pt x="1395" y="143"/>
                </a:lnTo>
                <a:lnTo>
                  <a:pt x="1421" y="148"/>
                </a:lnTo>
                <a:lnTo>
                  <a:pt x="1447" y="152"/>
                </a:lnTo>
                <a:lnTo>
                  <a:pt x="1474" y="156"/>
                </a:lnTo>
                <a:lnTo>
                  <a:pt x="1499" y="159"/>
                </a:lnTo>
                <a:lnTo>
                  <a:pt x="1490" y="162"/>
                </a:lnTo>
                <a:lnTo>
                  <a:pt x="1479" y="161"/>
                </a:lnTo>
                <a:lnTo>
                  <a:pt x="1465" y="159"/>
                </a:lnTo>
                <a:lnTo>
                  <a:pt x="1450" y="157"/>
                </a:lnTo>
                <a:lnTo>
                  <a:pt x="1419" y="153"/>
                </a:lnTo>
                <a:lnTo>
                  <a:pt x="1389" y="149"/>
                </a:lnTo>
                <a:lnTo>
                  <a:pt x="1361" y="143"/>
                </a:lnTo>
                <a:lnTo>
                  <a:pt x="1332" y="138"/>
                </a:lnTo>
                <a:lnTo>
                  <a:pt x="1318" y="136"/>
                </a:lnTo>
                <a:lnTo>
                  <a:pt x="1304" y="133"/>
                </a:lnTo>
                <a:lnTo>
                  <a:pt x="1294" y="131"/>
                </a:lnTo>
                <a:lnTo>
                  <a:pt x="1288" y="127"/>
                </a:lnTo>
                <a:lnTo>
                  <a:pt x="1288" y="127"/>
                </a:lnTo>
                <a:lnTo>
                  <a:pt x="1288" y="127"/>
                </a:lnTo>
                <a:close/>
                <a:moveTo>
                  <a:pt x="1277" y="119"/>
                </a:moveTo>
                <a:lnTo>
                  <a:pt x="1264" y="124"/>
                </a:lnTo>
                <a:lnTo>
                  <a:pt x="1248" y="126"/>
                </a:lnTo>
                <a:lnTo>
                  <a:pt x="1233" y="126"/>
                </a:lnTo>
                <a:lnTo>
                  <a:pt x="1218" y="124"/>
                </a:lnTo>
                <a:lnTo>
                  <a:pt x="1191" y="118"/>
                </a:lnTo>
                <a:lnTo>
                  <a:pt x="1167" y="110"/>
                </a:lnTo>
                <a:lnTo>
                  <a:pt x="1196" y="113"/>
                </a:lnTo>
                <a:lnTo>
                  <a:pt x="1224" y="116"/>
                </a:lnTo>
                <a:lnTo>
                  <a:pt x="1239" y="117"/>
                </a:lnTo>
                <a:lnTo>
                  <a:pt x="1253" y="117"/>
                </a:lnTo>
                <a:lnTo>
                  <a:pt x="1265" y="117"/>
                </a:lnTo>
                <a:lnTo>
                  <a:pt x="1277" y="119"/>
                </a:lnTo>
                <a:lnTo>
                  <a:pt x="1277" y="119"/>
                </a:lnTo>
                <a:lnTo>
                  <a:pt x="1277" y="119"/>
                </a:lnTo>
                <a:close/>
                <a:moveTo>
                  <a:pt x="1252" y="100"/>
                </a:moveTo>
                <a:lnTo>
                  <a:pt x="1253" y="100"/>
                </a:lnTo>
                <a:lnTo>
                  <a:pt x="1254" y="101"/>
                </a:lnTo>
                <a:lnTo>
                  <a:pt x="1243" y="99"/>
                </a:lnTo>
                <a:lnTo>
                  <a:pt x="1231" y="94"/>
                </a:lnTo>
                <a:lnTo>
                  <a:pt x="1221" y="91"/>
                </a:lnTo>
                <a:lnTo>
                  <a:pt x="1212" y="85"/>
                </a:lnTo>
                <a:lnTo>
                  <a:pt x="1203" y="80"/>
                </a:lnTo>
                <a:lnTo>
                  <a:pt x="1195" y="76"/>
                </a:lnTo>
                <a:lnTo>
                  <a:pt x="1186" y="70"/>
                </a:lnTo>
                <a:lnTo>
                  <a:pt x="1180" y="62"/>
                </a:lnTo>
                <a:lnTo>
                  <a:pt x="1216" y="80"/>
                </a:lnTo>
                <a:lnTo>
                  <a:pt x="1252" y="100"/>
                </a:lnTo>
                <a:lnTo>
                  <a:pt x="1244" y="95"/>
                </a:lnTo>
                <a:lnTo>
                  <a:pt x="1252" y="100"/>
                </a:lnTo>
                <a:close/>
                <a:moveTo>
                  <a:pt x="1121" y="38"/>
                </a:moveTo>
                <a:lnTo>
                  <a:pt x="1153" y="61"/>
                </a:lnTo>
                <a:lnTo>
                  <a:pt x="1186" y="83"/>
                </a:lnTo>
                <a:lnTo>
                  <a:pt x="1214" y="96"/>
                </a:lnTo>
                <a:lnTo>
                  <a:pt x="1244" y="104"/>
                </a:lnTo>
                <a:lnTo>
                  <a:pt x="1252" y="106"/>
                </a:lnTo>
                <a:lnTo>
                  <a:pt x="1259" y="108"/>
                </a:lnTo>
                <a:lnTo>
                  <a:pt x="1259" y="112"/>
                </a:lnTo>
                <a:lnTo>
                  <a:pt x="1252" y="112"/>
                </a:lnTo>
                <a:lnTo>
                  <a:pt x="1235" y="113"/>
                </a:lnTo>
                <a:lnTo>
                  <a:pt x="1218" y="111"/>
                </a:lnTo>
                <a:lnTo>
                  <a:pt x="1187" y="101"/>
                </a:lnTo>
                <a:lnTo>
                  <a:pt x="1159" y="84"/>
                </a:lnTo>
                <a:lnTo>
                  <a:pt x="1130" y="55"/>
                </a:lnTo>
                <a:lnTo>
                  <a:pt x="1100" y="28"/>
                </a:lnTo>
                <a:lnTo>
                  <a:pt x="1111" y="33"/>
                </a:lnTo>
                <a:lnTo>
                  <a:pt x="1121" y="38"/>
                </a:lnTo>
                <a:lnTo>
                  <a:pt x="1125" y="42"/>
                </a:lnTo>
                <a:lnTo>
                  <a:pt x="1121" y="38"/>
                </a:lnTo>
                <a:close/>
                <a:moveTo>
                  <a:pt x="1100" y="11"/>
                </a:moveTo>
                <a:lnTo>
                  <a:pt x="1104" y="15"/>
                </a:lnTo>
                <a:lnTo>
                  <a:pt x="1106" y="19"/>
                </a:lnTo>
                <a:lnTo>
                  <a:pt x="1099" y="16"/>
                </a:lnTo>
                <a:lnTo>
                  <a:pt x="1100" y="11"/>
                </a:lnTo>
                <a:close/>
                <a:moveTo>
                  <a:pt x="1062" y="33"/>
                </a:moveTo>
                <a:lnTo>
                  <a:pt x="1070" y="35"/>
                </a:lnTo>
                <a:lnTo>
                  <a:pt x="1078" y="37"/>
                </a:lnTo>
                <a:lnTo>
                  <a:pt x="1086" y="41"/>
                </a:lnTo>
                <a:lnTo>
                  <a:pt x="1092" y="43"/>
                </a:lnTo>
                <a:lnTo>
                  <a:pt x="1105" y="51"/>
                </a:lnTo>
                <a:lnTo>
                  <a:pt x="1116" y="59"/>
                </a:lnTo>
                <a:lnTo>
                  <a:pt x="1100" y="53"/>
                </a:lnTo>
                <a:lnTo>
                  <a:pt x="1084" y="46"/>
                </a:lnTo>
                <a:lnTo>
                  <a:pt x="1072" y="38"/>
                </a:lnTo>
                <a:lnTo>
                  <a:pt x="1062" y="33"/>
                </a:lnTo>
                <a:close/>
                <a:moveTo>
                  <a:pt x="950" y="9"/>
                </a:moveTo>
                <a:lnTo>
                  <a:pt x="1059" y="42"/>
                </a:lnTo>
                <a:lnTo>
                  <a:pt x="1159" y="99"/>
                </a:lnTo>
                <a:lnTo>
                  <a:pt x="1153" y="98"/>
                </a:lnTo>
                <a:lnTo>
                  <a:pt x="1147" y="95"/>
                </a:lnTo>
                <a:lnTo>
                  <a:pt x="1141" y="93"/>
                </a:lnTo>
                <a:lnTo>
                  <a:pt x="1134" y="91"/>
                </a:lnTo>
                <a:lnTo>
                  <a:pt x="1124" y="84"/>
                </a:lnTo>
                <a:lnTo>
                  <a:pt x="1113" y="77"/>
                </a:lnTo>
                <a:lnTo>
                  <a:pt x="1089" y="63"/>
                </a:lnTo>
                <a:lnTo>
                  <a:pt x="1065" y="52"/>
                </a:lnTo>
                <a:lnTo>
                  <a:pt x="1007" y="29"/>
                </a:lnTo>
                <a:lnTo>
                  <a:pt x="948" y="10"/>
                </a:lnTo>
                <a:lnTo>
                  <a:pt x="949" y="9"/>
                </a:lnTo>
                <a:lnTo>
                  <a:pt x="950" y="9"/>
                </a:lnTo>
                <a:lnTo>
                  <a:pt x="984" y="16"/>
                </a:lnTo>
                <a:lnTo>
                  <a:pt x="950" y="9"/>
                </a:lnTo>
                <a:close/>
                <a:moveTo>
                  <a:pt x="1058" y="61"/>
                </a:moveTo>
                <a:lnTo>
                  <a:pt x="1058" y="60"/>
                </a:lnTo>
                <a:lnTo>
                  <a:pt x="1059" y="60"/>
                </a:lnTo>
                <a:lnTo>
                  <a:pt x="1058" y="60"/>
                </a:lnTo>
                <a:lnTo>
                  <a:pt x="1058" y="61"/>
                </a:lnTo>
                <a:lnTo>
                  <a:pt x="1058" y="61"/>
                </a:lnTo>
                <a:lnTo>
                  <a:pt x="1058" y="61"/>
                </a:lnTo>
                <a:close/>
                <a:moveTo>
                  <a:pt x="1057" y="59"/>
                </a:moveTo>
                <a:lnTo>
                  <a:pt x="1031" y="50"/>
                </a:lnTo>
                <a:lnTo>
                  <a:pt x="1013" y="37"/>
                </a:lnTo>
                <a:lnTo>
                  <a:pt x="1038" y="48"/>
                </a:lnTo>
                <a:lnTo>
                  <a:pt x="1057" y="59"/>
                </a:lnTo>
                <a:close/>
                <a:moveTo>
                  <a:pt x="982" y="32"/>
                </a:moveTo>
                <a:lnTo>
                  <a:pt x="1002" y="45"/>
                </a:lnTo>
                <a:lnTo>
                  <a:pt x="1025" y="57"/>
                </a:lnTo>
                <a:lnTo>
                  <a:pt x="1037" y="62"/>
                </a:lnTo>
                <a:lnTo>
                  <a:pt x="1049" y="67"/>
                </a:lnTo>
                <a:lnTo>
                  <a:pt x="1059" y="70"/>
                </a:lnTo>
                <a:lnTo>
                  <a:pt x="1070" y="76"/>
                </a:lnTo>
                <a:lnTo>
                  <a:pt x="1067" y="76"/>
                </a:lnTo>
                <a:lnTo>
                  <a:pt x="1064" y="76"/>
                </a:lnTo>
                <a:lnTo>
                  <a:pt x="1060" y="75"/>
                </a:lnTo>
                <a:lnTo>
                  <a:pt x="1057" y="75"/>
                </a:lnTo>
                <a:lnTo>
                  <a:pt x="1048" y="71"/>
                </a:lnTo>
                <a:lnTo>
                  <a:pt x="1039" y="69"/>
                </a:lnTo>
                <a:lnTo>
                  <a:pt x="1021" y="62"/>
                </a:lnTo>
                <a:lnTo>
                  <a:pt x="1002" y="54"/>
                </a:lnTo>
                <a:lnTo>
                  <a:pt x="988" y="46"/>
                </a:lnTo>
                <a:lnTo>
                  <a:pt x="974" y="37"/>
                </a:lnTo>
                <a:lnTo>
                  <a:pt x="957" y="26"/>
                </a:lnTo>
                <a:lnTo>
                  <a:pt x="940" y="16"/>
                </a:lnTo>
                <a:lnTo>
                  <a:pt x="961" y="21"/>
                </a:lnTo>
                <a:lnTo>
                  <a:pt x="982" y="32"/>
                </a:lnTo>
                <a:lnTo>
                  <a:pt x="987" y="35"/>
                </a:lnTo>
                <a:lnTo>
                  <a:pt x="982" y="32"/>
                </a:lnTo>
                <a:close/>
                <a:moveTo>
                  <a:pt x="889" y="13"/>
                </a:moveTo>
                <a:lnTo>
                  <a:pt x="891" y="15"/>
                </a:lnTo>
                <a:lnTo>
                  <a:pt x="892" y="15"/>
                </a:lnTo>
                <a:lnTo>
                  <a:pt x="877" y="18"/>
                </a:lnTo>
                <a:lnTo>
                  <a:pt x="859" y="23"/>
                </a:lnTo>
                <a:lnTo>
                  <a:pt x="872" y="12"/>
                </a:lnTo>
                <a:lnTo>
                  <a:pt x="889" y="13"/>
                </a:lnTo>
                <a:lnTo>
                  <a:pt x="882" y="12"/>
                </a:lnTo>
                <a:lnTo>
                  <a:pt x="889" y="13"/>
                </a:lnTo>
                <a:close/>
                <a:moveTo>
                  <a:pt x="900" y="23"/>
                </a:moveTo>
                <a:lnTo>
                  <a:pt x="918" y="23"/>
                </a:lnTo>
                <a:lnTo>
                  <a:pt x="935" y="28"/>
                </a:lnTo>
                <a:lnTo>
                  <a:pt x="890" y="32"/>
                </a:lnTo>
                <a:lnTo>
                  <a:pt x="844" y="40"/>
                </a:lnTo>
                <a:lnTo>
                  <a:pt x="872" y="28"/>
                </a:lnTo>
                <a:lnTo>
                  <a:pt x="900" y="23"/>
                </a:lnTo>
                <a:lnTo>
                  <a:pt x="897" y="24"/>
                </a:lnTo>
                <a:lnTo>
                  <a:pt x="900" y="23"/>
                </a:lnTo>
                <a:close/>
                <a:moveTo>
                  <a:pt x="843" y="62"/>
                </a:moveTo>
                <a:lnTo>
                  <a:pt x="831" y="62"/>
                </a:lnTo>
                <a:lnTo>
                  <a:pt x="819" y="62"/>
                </a:lnTo>
                <a:lnTo>
                  <a:pt x="812" y="63"/>
                </a:lnTo>
                <a:lnTo>
                  <a:pt x="807" y="62"/>
                </a:lnTo>
                <a:lnTo>
                  <a:pt x="806" y="61"/>
                </a:lnTo>
                <a:lnTo>
                  <a:pt x="808" y="60"/>
                </a:lnTo>
                <a:lnTo>
                  <a:pt x="819" y="59"/>
                </a:lnTo>
                <a:lnTo>
                  <a:pt x="832" y="59"/>
                </a:lnTo>
                <a:lnTo>
                  <a:pt x="843" y="57"/>
                </a:lnTo>
                <a:lnTo>
                  <a:pt x="856" y="55"/>
                </a:lnTo>
                <a:lnTo>
                  <a:pt x="902" y="49"/>
                </a:lnTo>
                <a:lnTo>
                  <a:pt x="950" y="49"/>
                </a:lnTo>
                <a:lnTo>
                  <a:pt x="897" y="55"/>
                </a:lnTo>
                <a:lnTo>
                  <a:pt x="843" y="62"/>
                </a:lnTo>
                <a:lnTo>
                  <a:pt x="852" y="61"/>
                </a:lnTo>
                <a:lnTo>
                  <a:pt x="843" y="62"/>
                </a:lnTo>
                <a:close/>
                <a:moveTo>
                  <a:pt x="522" y="50"/>
                </a:moveTo>
                <a:lnTo>
                  <a:pt x="530" y="52"/>
                </a:lnTo>
                <a:lnTo>
                  <a:pt x="538" y="55"/>
                </a:lnTo>
                <a:lnTo>
                  <a:pt x="547" y="59"/>
                </a:lnTo>
                <a:lnTo>
                  <a:pt x="557" y="61"/>
                </a:lnTo>
                <a:lnTo>
                  <a:pt x="577" y="67"/>
                </a:lnTo>
                <a:lnTo>
                  <a:pt x="596" y="71"/>
                </a:lnTo>
                <a:lnTo>
                  <a:pt x="638" y="79"/>
                </a:lnTo>
                <a:lnTo>
                  <a:pt x="681" y="85"/>
                </a:lnTo>
                <a:lnTo>
                  <a:pt x="777" y="88"/>
                </a:lnTo>
                <a:lnTo>
                  <a:pt x="873" y="88"/>
                </a:lnTo>
                <a:lnTo>
                  <a:pt x="898" y="88"/>
                </a:lnTo>
                <a:lnTo>
                  <a:pt x="924" y="88"/>
                </a:lnTo>
                <a:lnTo>
                  <a:pt x="938" y="90"/>
                </a:lnTo>
                <a:lnTo>
                  <a:pt x="950" y="91"/>
                </a:lnTo>
                <a:lnTo>
                  <a:pt x="963" y="92"/>
                </a:lnTo>
                <a:lnTo>
                  <a:pt x="974" y="95"/>
                </a:lnTo>
                <a:lnTo>
                  <a:pt x="876" y="98"/>
                </a:lnTo>
                <a:lnTo>
                  <a:pt x="779" y="99"/>
                </a:lnTo>
                <a:lnTo>
                  <a:pt x="688" y="98"/>
                </a:lnTo>
                <a:lnTo>
                  <a:pt x="598" y="85"/>
                </a:lnTo>
                <a:lnTo>
                  <a:pt x="576" y="78"/>
                </a:lnTo>
                <a:lnTo>
                  <a:pt x="554" y="70"/>
                </a:lnTo>
                <a:lnTo>
                  <a:pt x="545" y="66"/>
                </a:lnTo>
                <a:lnTo>
                  <a:pt x="536" y="60"/>
                </a:lnTo>
                <a:lnTo>
                  <a:pt x="529" y="54"/>
                </a:lnTo>
                <a:lnTo>
                  <a:pt x="522" y="50"/>
                </a:lnTo>
                <a:lnTo>
                  <a:pt x="522" y="51"/>
                </a:lnTo>
                <a:lnTo>
                  <a:pt x="522" y="50"/>
                </a:lnTo>
                <a:close/>
                <a:moveTo>
                  <a:pt x="512" y="59"/>
                </a:moveTo>
                <a:lnTo>
                  <a:pt x="521" y="63"/>
                </a:lnTo>
                <a:lnTo>
                  <a:pt x="530" y="69"/>
                </a:lnTo>
                <a:lnTo>
                  <a:pt x="539" y="74"/>
                </a:lnTo>
                <a:lnTo>
                  <a:pt x="549" y="78"/>
                </a:lnTo>
                <a:lnTo>
                  <a:pt x="571" y="86"/>
                </a:lnTo>
                <a:lnTo>
                  <a:pt x="593" y="92"/>
                </a:lnTo>
                <a:lnTo>
                  <a:pt x="645" y="101"/>
                </a:lnTo>
                <a:lnTo>
                  <a:pt x="697" y="106"/>
                </a:lnTo>
                <a:lnTo>
                  <a:pt x="810" y="107"/>
                </a:lnTo>
                <a:lnTo>
                  <a:pt x="923" y="104"/>
                </a:lnTo>
                <a:lnTo>
                  <a:pt x="979" y="104"/>
                </a:lnTo>
                <a:lnTo>
                  <a:pt x="1035" y="107"/>
                </a:lnTo>
                <a:lnTo>
                  <a:pt x="1040" y="107"/>
                </a:lnTo>
                <a:lnTo>
                  <a:pt x="1045" y="108"/>
                </a:lnTo>
                <a:lnTo>
                  <a:pt x="1043" y="110"/>
                </a:lnTo>
                <a:lnTo>
                  <a:pt x="1039" y="111"/>
                </a:lnTo>
                <a:lnTo>
                  <a:pt x="1025" y="110"/>
                </a:lnTo>
                <a:lnTo>
                  <a:pt x="1010" y="109"/>
                </a:lnTo>
                <a:lnTo>
                  <a:pt x="982" y="109"/>
                </a:lnTo>
                <a:lnTo>
                  <a:pt x="952" y="109"/>
                </a:lnTo>
                <a:lnTo>
                  <a:pt x="898" y="111"/>
                </a:lnTo>
                <a:lnTo>
                  <a:pt x="842" y="116"/>
                </a:lnTo>
                <a:lnTo>
                  <a:pt x="785" y="118"/>
                </a:lnTo>
                <a:lnTo>
                  <a:pt x="729" y="116"/>
                </a:lnTo>
                <a:lnTo>
                  <a:pt x="668" y="110"/>
                </a:lnTo>
                <a:lnTo>
                  <a:pt x="606" y="101"/>
                </a:lnTo>
                <a:lnTo>
                  <a:pt x="579" y="95"/>
                </a:lnTo>
                <a:lnTo>
                  <a:pt x="552" y="87"/>
                </a:lnTo>
                <a:lnTo>
                  <a:pt x="540" y="82"/>
                </a:lnTo>
                <a:lnTo>
                  <a:pt x="530" y="76"/>
                </a:lnTo>
                <a:lnTo>
                  <a:pt x="519" y="68"/>
                </a:lnTo>
                <a:lnTo>
                  <a:pt x="508" y="59"/>
                </a:lnTo>
                <a:lnTo>
                  <a:pt x="510" y="59"/>
                </a:lnTo>
                <a:lnTo>
                  <a:pt x="512" y="59"/>
                </a:lnTo>
                <a:lnTo>
                  <a:pt x="515" y="60"/>
                </a:lnTo>
                <a:lnTo>
                  <a:pt x="512" y="59"/>
                </a:lnTo>
                <a:close/>
                <a:moveTo>
                  <a:pt x="458" y="10"/>
                </a:moveTo>
                <a:lnTo>
                  <a:pt x="464" y="11"/>
                </a:lnTo>
                <a:lnTo>
                  <a:pt x="470" y="17"/>
                </a:lnTo>
                <a:lnTo>
                  <a:pt x="478" y="24"/>
                </a:lnTo>
                <a:lnTo>
                  <a:pt x="486" y="29"/>
                </a:lnTo>
                <a:lnTo>
                  <a:pt x="494" y="36"/>
                </a:lnTo>
                <a:lnTo>
                  <a:pt x="502" y="42"/>
                </a:lnTo>
                <a:lnTo>
                  <a:pt x="507" y="46"/>
                </a:lnTo>
                <a:lnTo>
                  <a:pt x="506" y="51"/>
                </a:lnTo>
                <a:lnTo>
                  <a:pt x="490" y="49"/>
                </a:lnTo>
                <a:lnTo>
                  <a:pt x="478" y="36"/>
                </a:lnTo>
                <a:lnTo>
                  <a:pt x="471" y="29"/>
                </a:lnTo>
                <a:lnTo>
                  <a:pt x="464" y="21"/>
                </a:lnTo>
                <a:lnTo>
                  <a:pt x="458" y="16"/>
                </a:lnTo>
                <a:lnTo>
                  <a:pt x="458" y="10"/>
                </a:lnTo>
                <a:lnTo>
                  <a:pt x="458" y="9"/>
                </a:lnTo>
                <a:lnTo>
                  <a:pt x="458" y="10"/>
                </a:lnTo>
                <a:close/>
                <a:moveTo>
                  <a:pt x="453" y="36"/>
                </a:moveTo>
                <a:lnTo>
                  <a:pt x="469" y="53"/>
                </a:lnTo>
                <a:lnTo>
                  <a:pt x="481" y="73"/>
                </a:lnTo>
                <a:lnTo>
                  <a:pt x="481" y="83"/>
                </a:lnTo>
                <a:lnTo>
                  <a:pt x="479" y="93"/>
                </a:lnTo>
                <a:lnTo>
                  <a:pt x="475" y="104"/>
                </a:lnTo>
                <a:lnTo>
                  <a:pt x="472" y="117"/>
                </a:lnTo>
                <a:lnTo>
                  <a:pt x="452" y="77"/>
                </a:lnTo>
                <a:lnTo>
                  <a:pt x="453" y="36"/>
                </a:lnTo>
                <a:lnTo>
                  <a:pt x="452" y="51"/>
                </a:lnTo>
                <a:lnTo>
                  <a:pt x="453" y="36"/>
                </a:lnTo>
                <a:close/>
                <a:moveTo>
                  <a:pt x="429" y="67"/>
                </a:moveTo>
                <a:lnTo>
                  <a:pt x="458" y="125"/>
                </a:lnTo>
                <a:lnTo>
                  <a:pt x="505" y="169"/>
                </a:lnTo>
                <a:lnTo>
                  <a:pt x="496" y="167"/>
                </a:lnTo>
                <a:lnTo>
                  <a:pt x="487" y="162"/>
                </a:lnTo>
                <a:lnTo>
                  <a:pt x="475" y="157"/>
                </a:lnTo>
                <a:lnTo>
                  <a:pt x="464" y="151"/>
                </a:lnTo>
                <a:lnTo>
                  <a:pt x="447" y="140"/>
                </a:lnTo>
                <a:lnTo>
                  <a:pt x="433" y="126"/>
                </a:lnTo>
                <a:lnTo>
                  <a:pt x="421" y="96"/>
                </a:lnTo>
                <a:lnTo>
                  <a:pt x="429" y="67"/>
                </a:lnTo>
                <a:lnTo>
                  <a:pt x="427" y="95"/>
                </a:lnTo>
                <a:lnTo>
                  <a:pt x="429" y="67"/>
                </a:lnTo>
                <a:close/>
                <a:moveTo>
                  <a:pt x="416" y="41"/>
                </a:moveTo>
                <a:lnTo>
                  <a:pt x="420" y="43"/>
                </a:lnTo>
                <a:lnTo>
                  <a:pt x="416" y="46"/>
                </a:lnTo>
                <a:lnTo>
                  <a:pt x="413" y="44"/>
                </a:lnTo>
                <a:lnTo>
                  <a:pt x="416" y="41"/>
                </a:lnTo>
                <a:lnTo>
                  <a:pt x="416" y="41"/>
                </a:lnTo>
                <a:lnTo>
                  <a:pt x="416" y="41"/>
                </a:lnTo>
                <a:close/>
                <a:moveTo>
                  <a:pt x="405" y="88"/>
                </a:moveTo>
                <a:lnTo>
                  <a:pt x="408" y="109"/>
                </a:lnTo>
                <a:lnTo>
                  <a:pt x="419" y="127"/>
                </a:lnTo>
                <a:lnTo>
                  <a:pt x="436" y="142"/>
                </a:lnTo>
                <a:lnTo>
                  <a:pt x="454" y="154"/>
                </a:lnTo>
                <a:lnTo>
                  <a:pt x="473" y="165"/>
                </a:lnTo>
                <a:lnTo>
                  <a:pt x="491" y="175"/>
                </a:lnTo>
                <a:lnTo>
                  <a:pt x="503" y="179"/>
                </a:lnTo>
                <a:lnTo>
                  <a:pt x="514" y="184"/>
                </a:lnTo>
                <a:lnTo>
                  <a:pt x="526" y="189"/>
                </a:lnTo>
                <a:lnTo>
                  <a:pt x="535" y="193"/>
                </a:lnTo>
                <a:lnTo>
                  <a:pt x="524" y="191"/>
                </a:lnTo>
                <a:lnTo>
                  <a:pt x="514" y="187"/>
                </a:lnTo>
                <a:lnTo>
                  <a:pt x="502" y="183"/>
                </a:lnTo>
                <a:lnTo>
                  <a:pt x="489" y="178"/>
                </a:lnTo>
                <a:lnTo>
                  <a:pt x="468" y="169"/>
                </a:lnTo>
                <a:lnTo>
                  <a:pt x="446" y="158"/>
                </a:lnTo>
                <a:lnTo>
                  <a:pt x="427" y="145"/>
                </a:lnTo>
                <a:lnTo>
                  <a:pt x="411" y="131"/>
                </a:lnTo>
                <a:lnTo>
                  <a:pt x="405" y="121"/>
                </a:lnTo>
                <a:lnTo>
                  <a:pt x="400" y="112"/>
                </a:lnTo>
                <a:lnTo>
                  <a:pt x="400" y="100"/>
                </a:lnTo>
                <a:lnTo>
                  <a:pt x="405" y="88"/>
                </a:lnTo>
                <a:lnTo>
                  <a:pt x="404" y="92"/>
                </a:lnTo>
                <a:lnTo>
                  <a:pt x="405" y="88"/>
                </a:lnTo>
                <a:close/>
                <a:moveTo>
                  <a:pt x="350" y="69"/>
                </a:moveTo>
                <a:lnTo>
                  <a:pt x="347" y="52"/>
                </a:lnTo>
                <a:lnTo>
                  <a:pt x="345" y="34"/>
                </a:lnTo>
                <a:lnTo>
                  <a:pt x="340" y="27"/>
                </a:lnTo>
                <a:lnTo>
                  <a:pt x="338" y="20"/>
                </a:lnTo>
                <a:lnTo>
                  <a:pt x="346" y="19"/>
                </a:lnTo>
                <a:lnTo>
                  <a:pt x="355" y="23"/>
                </a:lnTo>
                <a:lnTo>
                  <a:pt x="363" y="35"/>
                </a:lnTo>
                <a:lnTo>
                  <a:pt x="362" y="51"/>
                </a:lnTo>
                <a:lnTo>
                  <a:pt x="361" y="55"/>
                </a:lnTo>
                <a:lnTo>
                  <a:pt x="359" y="60"/>
                </a:lnTo>
                <a:lnTo>
                  <a:pt x="359" y="65"/>
                </a:lnTo>
                <a:lnTo>
                  <a:pt x="358" y="69"/>
                </a:lnTo>
                <a:lnTo>
                  <a:pt x="355" y="71"/>
                </a:lnTo>
                <a:lnTo>
                  <a:pt x="350" y="69"/>
                </a:lnTo>
                <a:lnTo>
                  <a:pt x="349" y="67"/>
                </a:lnTo>
                <a:lnTo>
                  <a:pt x="350" y="69"/>
                </a:lnTo>
                <a:close/>
                <a:moveTo>
                  <a:pt x="366" y="70"/>
                </a:moveTo>
                <a:lnTo>
                  <a:pt x="371" y="59"/>
                </a:lnTo>
                <a:lnTo>
                  <a:pt x="376" y="49"/>
                </a:lnTo>
                <a:lnTo>
                  <a:pt x="386" y="44"/>
                </a:lnTo>
                <a:lnTo>
                  <a:pt x="392" y="49"/>
                </a:lnTo>
                <a:lnTo>
                  <a:pt x="392" y="62"/>
                </a:lnTo>
                <a:lnTo>
                  <a:pt x="388" y="75"/>
                </a:lnTo>
                <a:lnTo>
                  <a:pt x="383" y="88"/>
                </a:lnTo>
                <a:lnTo>
                  <a:pt x="382" y="103"/>
                </a:lnTo>
                <a:lnTo>
                  <a:pt x="383" y="117"/>
                </a:lnTo>
                <a:lnTo>
                  <a:pt x="387" y="131"/>
                </a:lnTo>
                <a:lnTo>
                  <a:pt x="390" y="135"/>
                </a:lnTo>
                <a:lnTo>
                  <a:pt x="394" y="141"/>
                </a:lnTo>
                <a:lnTo>
                  <a:pt x="397" y="144"/>
                </a:lnTo>
                <a:lnTo>
                  <a:pt x="397" y="148"/>
                </a:lnTo>
                <a:lnTo>
                  <a:pt x="388" y="143"/>
                </a:lnTo>
                <a:lnTo>
                  <a:pt x="380" y="134"/>
                </a:lnTo>
                <a:lnTo>
                  <a:pt x="375" y="129"/>
                </a:lnTo>
                <a:lnTo>
                  <a:pt x="372" y="124"/>
                </a:lnTo>
                <a:lnTo>
                  <a:pt x="369" y="119"/>
                </a:lnTo>
                <a:lnTo>
                  <a:pt x="365" y="116"/>
                </a:lnTo>
                <a:lnTo>
                  <a:pt x="366" y="113"/>
                </a:lnTo>
                <a:lnTo>
                  <a:pt x="365" y="110"/>
                </a:lnTo>
                <a:lnTo>
                  <a:pt x="364" y="103"/>
                </a:lnTo>
                <a:lnTo>
                  <a:pt x="365" y="96"/>
                </a:lnTo>
                <a:lnTo>
                  <a:pt x="365" y="83"/>
                </a:lnTo>
                <a:lnTo>
                  <a:pt x="366" y="70"/>
                </a:lnTo>
                <a:lnTo>
                  <a:pt x="366" y="73"/>
                </a:lnTo>
                <a:lnTo>
                  <a:pt x="366" y="70"/>
                </a:lnTo>
                <a:close/>
                <a:moveTo>
                  <a:pt x="251" y="43"/>
                </a:moveTo>
                <a:lnTo>
                  <a:pt x="257" y="45"/>
                </a:lnTo>
                <a:lnTo>
                  <a:pt x="263" y="51"/>
                </a:lnTo>
                <a:lnTo>
                  <a:pt x="271" y="57"/>
                </a:lnTo>
                <a:lnTo>
                  <a:pt x="277" y="62"/>
                </a:lnTo>
                <a:lnTo>
                  <a:pt x="290" y="73"/>
                </a:lnTo>
                <a:lnTo>
                  <a:pt x="289" y="82"/>
                </a:lnTo>
                <a:lnTo>
                  <a:pt x="275" y="78"/>
                </a:lnTo>
                <a:lnTo>
                  <a:pt x="264" y="66"/>
                </a:lnTo>
                <a:lnTo>
                  <a:pt x="259" y="60"/>
                </a:lnTo>
                <a:lnTo>
                  <a:pt x="255" y="52"/>
                </a:lnTo>
                <a:lnTo>
                  <a:pt x="250" y="48"/>
                </a:lnTo>
                <a:lnTo>
                  <a:pt x="251" y="43"/>
                </a:lnTo>
                <a:lnTo>
                  <a:pt x="250" y="43"/>
                </a:lnTo>
                <a:lnTo>
                  <a:pt x="251" y="43"/>
                </a:lnTo>
                <a:close/>
                <a:moveTo>
                  <a:pt x="243" y="57"/>
                </a:moveTo>
                <a:lnTo>
                  <a:pt x="218" y="46"/>
                </a:lnTo>
                <a:lnTo>
                  <a:pt x="192" y="35"/>
                </a:lnTo>
                <a:lnTo>
                  <a:pt x="224" y="44"/>
                </a:lnTo>
                <a:lnTo>
                  <a:pt x="243" y="57"/>
                </a:lnTo>
                <a:close/>
                <a:moveTo>
                  <a:pt x="241" y="83"/>
                </a:moveTo>
                <a:lnTo>
                  <a:pt x="231" y="82"/>
                </a:lnTo>
                <a:lnTo>
                  <a:pt x="222" y="78"/>
                </a:lnTo>
                <a:lnTo>
                  <a:pt x="215" y="74"/>
                </a:lnTo>
                <a:lnTo>
                  <a:pt x="211" y="68"/>
                </a:lnTo>
                <a:lnTo>
                  <a:pt x="219" y="73"/>
                </a:lnTo>
                <a:lnTo>
                  <a:pt x="229" y="77"/>
                </a:lnTo>
                <a:lnTo>
                  <a:pt x="235" y="80"/>
                </a:lnTo>
                <a:lnTo>
                  <a:pt x="241" y="83"/>
                </a:lnTo>
                <a:lnTo>
                  <a:pt x="240" y="83"/>
                </a:lnTo>
                <a:lnTo>
                  <a:pt x="241" y="83"/>
                </a:lnTo>
                <a:close/>
                <a:moveTo>
                  <a:pt x="250" y="75"/>
                </a:moveTo>
                <a:lnTo>
                  <a:pt x="241" y="74"/>
                </a:lnTo>
                <a:lnTo>
                  <a:pt x="234" y="70"/>
                </a:lnTo>
                <a:lnTo>
                  <a:pt x="225" y="67"/>
                </a:lnTo>
                <a:lnTo>
                  <a:pt x="217" y="65"/>
                </a:lnTo>
                <a:lnTo>
                  <a:pt x="201" y="58"/>
                </a:lnTo>
                <a:lnTo>
                  <a:pt x="186" y="51"/>
                </a:lnTo>
                <a:lnTo>
                  <a:pt x="174" y="44"/>
                </a:lnTo>
                <a:lnTo>
                  <a:pt x="161" y="35"/>
                </a:lnTo>
                <a:lnTo>
                  <a:pt x="156" y="32"/>
                </a:lnTo>
                <a:lnTo>
                  <a:pt x="151" y="27"/>
                </a:lnTo>
                <a:lnTo>
                  <a:pt x="147" y="24"/>
                </a:lnTo>
                <a:lnTo>
                  <a:pt x="147" y="20"/>
                </a:lnTo>
                <a:lnTo>
                  <a:pt x="153" y="21"/>
                </a:lnTo>
                <a:lnTo>
                  <a:pt x="159" y="25"/>
                </a:lnTo>
                <a:lnTo>
                  <a:pt x="166" y="28"/>
                </a:lnTo>
                <a:lnTo>
                  <a:pt x="173" y="32"/>
                </a:lnTo>
                <a:lnTo>
                  <a:pt x="188" y="40"/>
                </a:lnTo>
                <a:lnTo>
                  <a:pt x="202" y="46"/>
                </a:lnTo>
                <a:lnTo>
                  <a:pt x="218" y="53"/>
                </a:lnTo>
                <a:lnTo>
                  <a:pt x="234" y="60"/>
                </a:lnTo>
                <a:lnTo>
                  <a:pt x="241" y="63"/>
                </a:lnTo>
                <a:lnTo>
                  <a:pt x="248" y="68"/>
                </a:lnTo>
                <a:lnTo>
                  <a:pt x="251" y="71"/>
                </a:lnTo>
                <a:lnTo>
                  <a:pt x="250" y="75"/>
                </a:lnTo>
                <a:lnTo>
                  <a:pt x="249" y="75"/>
                </a:lnTo>
                <a:lnTo>
                  <a:pt x="250" y="75"/>
                </a:lnTo>
                <a:close/>
                <a:moveTo>
                  <a:pt x="269" y="86"/>
                </a:moveTo>
                <a:lnTo>
                  <a:pt x="266" y="85"/>
                </a:lnTo>
                <a:lnTo>
                  <a:pt x="264" y="83"/>
                </a:lnTo>
                <a:lnTo>
                  <a:pt x="282" y="86"/>
                </a:lnTo>
                <a:lnTo>
                  <a:pt x="300" y="92"/>
                </a:lnTo>
                <a:lnTo>
                  <a:pt x="306" y="94"/>
                </a:lnTo>
                <a:lnTo>
                  <a:pt x="312" y="98"/>
                </a:lnTo>
                <a:lnTo>
                  <a:pt x="317" y="104"/>
                </a:lnTo>
                <a:lnTo>
                  <a:pt x="325" y="109"/>
                </a:lnTo>
                <a:lnTo>
                  <a:pt x="323" y="110"/>
                </a:lnTo>
                <a:lnTo>
                  <a:pt x="326" y="115"/>
                </a:lnTo>
                <a:lnTo>
                  <a:pt x="330" y="118"/>
                </a:lnTo>
                <a:lnTo>
                  <a:pt x="332" y="121"/>
                </a:lnTo>
                <a:lnTo>
                  <a:pt x="337" y="124"/>
                </a:lnTo>
                <a:lnTo>
                  <a:pt x="341" y="126"/>
                </a:lnTo>
                <a:lnTo>
                  <a:pt x="338" y="125"/>
                </a:lnTo>
                <a:lnTo>
                  <a:pt x="333" y="124"/>
                </a:lnTo>
                <a:lnTo>
                  <a:pt x="331" y="123"/>
                </a:lnTo>
                <a:lnTo>
                  <a:pt x="329" y="121"/>
                </a:lnTo>
                <a:lnTo>
                  <a:pt x="323" y="121"/>
                </a:lnTo>
                <a:lnTo>
                  <a:pt x="317" y="121"/>
                </a:lnTo>
                <a:lnTo>
                  <a:pt x="313" y="119"/>
                </a:lnTo>
                <a:lnTo>
                  <a:pt x="309" y="115"/>
                </a:lnTo>
                <a:lnTo>
                  <a:pt x="317" y="121"/>
                </a:lnTo>
                <a:lnTo>
                  <a:pt x="329" y="121"/>
                </a:lnTo>
                <a:lnTo>
                  <a:pt x="314" y="113"/>
                </a:lnTo>
                <a:lnTo>
                  <a:pt x="300" y="104"/>
                </a:lnTo>
                <a:lnTo>
                  <a:pt x="284" y="95"/>
                </a:lnTo>
                <a:lnTo>
                  <a:pt x="269" y="86"/>
                </a:lnTo>
                <a:lnTo>
                  <a:pt x="274" y="90"/>
                </a:lnTo>
                <a:lnTo>
                  <a:pt x="269" y="86"/>
                </a:lnTo>
                <a:close/>
                <a:moveTo>
                  <a:pt x="309" y="115"/>
                </a:moveTo>
                <a:lnTo>
                  <a:pt x="310" y="115"/>
                </a:lnTo>
                <a:lnTo>
                  <a:pt x="310" y="115"/>
                </a:lnTo>
                <a:lnTo>
                  <a:pt x="310" y="115"/>
                </a:lnTo>
                <a:lnTo>
                  <a:pt x="309" y="115"/>
                </a:lnTo>
                <a:close/>
                <a:moveTo>
                  <a:pt x="222" y="103"/>
                </a:moveTo>
                <a:lnTo>
                  <a:pt x="232" y="104"/>
                </a:lnTo>
                <a:lnTo>
                  <a:pt x="241" y="108"/>
                </a:lnTo>
                <a:lnTo>
                  <a:pt x="252" y="113"/>
                </a:lnTo>
                <a:lnTo>
                  <a:pt x="263" y="119"/>
                </a:lnTo>
                <a:lnTo>
                  <a:pt x="271" y="124"/>
                </a:lnTo>
                <a:lnTo>
                  <a:pt x="280" y="129"/>
                </a:lnTo>
                <a:lnTo>
                  <a:pt x="284" y="133"/>
                </a:lnTo>
                <a:lnTo>
                  <a:pt x="290" y="136"/>
                </a:lnTo>
                <a:lnTo>
                  <a:pt x="292" y="137"/>
                </a:lnTo>
                <a:lnTo>
                  <a:pt x="295" y="140"/>
                </a:lnTo>
                <a:lnTo>
                  <a:pt x="298" y="142"/>
                </a:lnTo>
                <a:lnTo>
                  <a:pt x="300" y="140"/>
                </a:lnTo>
                <a:lnTo>
                  <a:pt x="300" y="144"/>
                </a:lnTo>
                <a:lnTo>
                  <a:pt x="305" y="146"/>
                </a:lnTo>
                <a:lnTo>
                  <a:pt x="309" y="150"/>
                </a:lnTo>
                <a:lnTo>
                  <a:pt x="315" y="152"/>
                </a:lnTo>
                <a:lnTo>
                  <a:pt x="325" y="158"/>
                </a:lnTo>
                <a:lnTo>
                  <a:pt x="335" y="162"/>
                </a:lnTo>
                <a:lnTo>
                  <a:pt x="339" y="163"/>
                </a:lnTo>
                <a:lnTo>
                  <a:pt x="342" y="165"/>
                </a:lnTo>
                <a:lnTo>
                  <a:pt x="340" y="167"/>
                </a:lnTo>
                <a:lnTo>
                  <a:pt x="337" y="167"/>
                </a:lnTo>
                <a:lnTo>
                  <a:pt x="325" y="163"/>
                </a:lnTo>
                <a:lnTo>
                  <a:pt x="315" y="158"/>
                </a:lnTo>
                <a:lnTo>
                  <a:pt x="295" y="148"/>
                </a:lnTo>
                <a:lnTo>
                  <a:pt x="274" y="137"/>
                </a:lnTo>
                <a:lnTo>
                  <a:pt x="263" y="132"/>
                </a:lnTo>
                <a:lnTo>
                  <a:pt x="251" y="126"/>
                </a:lnTo>
                <a:lnTo>
                  <a:pt x="240" y="120"/>
                </a:lnTo>
                <a:lnTo>
                  <a:pt x="229" y="118"/>
                </a:lnTo>
                <a:lnTo>
                  <a:pt x="231" y="117"/>
                </a:lnTo>
                <a:lnTo>
                  <a:pt x="227" y="115"/>
                </a:lnTo>
                <a:lnTo>
                  <a:pt x="225" y="112"/>
                </a:lnTo>
                <a:lnTo>
                  <a:pt x="223" y="110"/>
                </a:lnTo>
                <a:lnTo>
                  <a:pt x="219" y="107"/>
                </a:lnTo>
                <a:lnTo>
                  <a:pt x="222" y="103"/>
                </a:lnTo>
                <a:lnTo>
                  <a:pt x="222" y="103"/>
                </a:lnTo>
                <a:lnTo>
                  <a:pt x="222" y="103"/>
                </a:lnTo>
                <a:close/>
                <a:moveTo>
                  <a:pt x="222" y="115"/>
                </a:moveTo>
                <a:lnTo>
                  <a:pt x="219" y="115"/>
                </a:lnTo>
                <a:lnTo>
                  <a:pt x="218" y="115"/>
                </a:lnTo>
                <a:lnTo>
                  <a:pt x="219" y="115"/>
                </a:lnTo>
                <a:lnTo>
                  <a:pt x="222" y="115"/>
                </a:lnTo>
                <a:close/>
                <a:moveTo>
                  <a:pt x="222" y="115"/>
                </a:moveTo>
                <a:lnTo>
                  <a:pt x="223" y="116"/>
                </a:lnTo>
                <a:lnTo>
                  <a:pt x="223" y="117"/>
                </a:lnTo>
                <a:lnTo>
                  <a:pt x="223" y="116"/>
                </a:lnTo>
                <a:lnTo>
                  <a:pt x="222" y="115"/>
                </a:lnTo>
                <a:close/>
                <a:moveTo>
                  <a:pt x="207" y="109"/>
                </a:moveTo>
                <a:lnTo>
                  <a:pt x="208" y="111"/>
                </a:lnTo>
                <a:lnTo>
                  <a:pt x="211" y="112"/>
                </a:lnTo>
                <a:lnTo>
                  <a:pt x="201" y="108"/>
                </a:lnTo>
                <a:lnTo>
                  <a:pt x="191" y="102"/>
                </a:lnTo>
                <a:lnTo>
                  <a:pt x="177" y="96"/>
                </a:lnTo>
                <a:lnTo>
                  <a:pt x="165" y="90"/>
                </a:lnTo>
                <a:lnTo>
                  <a:pt x="188" y="95"/>
                </a:lnTo>
                <a:lnTo>
                  <a:pt x="207" y="109"/>
                </a:lnTo>
                <a:lnTo>
                  <a:pt x="203" y="106"/>
                </a:lnTo>
                <a:lnTo>
                  <a:pt x="207" y="109"/>
                </a:lnTo>
                <a:close/>
                <a:moveTo>
                  <a:pt x="134" y="84"/>
                </a:moveTo>
                <a:lnTo>
                  <a:pt x="167" y="103"/>
                </a:lnTo>
                <a:lnTo>
                  <a:pt x="202" y="119"/>
                </a:lnTo>
                <a:lnTo>
                  <a:pt x="221" y="127"/>
                </a:lnTo>
                <a:lnTo>
                  <a:pt x="240" y="135"/>
                </a:lnTo>
                <a:lnTo>
                  <a:pt x="249" y="138"/>
                </a:lnTo>
                <a:lnTo>
                  <a:pt x="259" y="143"/>
                </a:lnTo>
                <a:lnTo>
                  <a:pt x="268" y="146"/>
                </a:lnTo>
                <a:lnTo>
                  <a:pt x="277" y="149"/>
                </a:lnTo>
                <a:lnTo>
                  <a:pt x="275" y="149"/>
                </a:lnTo>
                <a:lnTo>
                  <a:pt x="274" y="149"/>
                </a:lnTo>
                <a:lnTo>
                  <a:pt x="280" y="152"/>
                </a:lnTo>
                <a:lnTo>
                  <a:pt x="285" y="157"/>
                </a:lnTo>
                <a:lnTo>
                  <a:pt x="281" y="154"/>
                </a:lnTo>
                <a:lnTo>
                  <a:pt x="274" y="154"/>
                </a:lnTo>
                <a:lnTo>
                  <a:pt x="267" y="153"/>
                </a:lnTo>
                <a:lnTo>
                  <a:pt x="262" y="152"/>
                </a:lnTo>
                <a:lnTo>
                  <a:pt x="248" y="149"/>
                </a:lnTo>
                <a:lnTo>
                  <a:pt x="234" y="145"/>
                </a:lnTo>
                <a:lnTo>
                  <a:pt x="211" y="137"/>
                </a:lnTo>
                <a:lnTo>
                  <a:pt x="189" y="128"/>
                </a:lnTo>
                <a:lnTo>
                  <a:pt x="141" y="103"/>
                </a:lnTo>
                <a:lnTo>
                  <a:pt x="95" y="75"/>
                </a:lnTo>
                <a:lnTo>
                  <a:pt x="115" y="77"/>
                </a:lnTo>
                <a:lnTo>
                  <a:pt x="134" y="84"/>
                </a:lnTo>
                <a:lnTo>
                  <a:pt x="143" y="90"/>
                </a:lnTo>
                <a:lnTo>
                  <a:pt x="134" y="84"/>
                </a:lnTo>
                <a:close/>
                <a:moveTo>
                  <a:pt x="52" y="109"/>
                </a:moveTo>
                <a:lnTo>
                  <a:pt x="45" y="101"/>
                </a:lnTo>
                <a:lnTo>
                  <a:pt x="38" y="92"/>
                </a:lnTo>
                <a:lnTo>
                  <a:pt x="33" y="86"/>
                </a:lnTo>
                <a:lnTo>
                  <a:pt x="28" y="78"/>
                </a:lnTo>
                <a:lnTo>
                  <a:pt x="54" y="87"/>
                </a:lnTo>
                <a:lnTo>
                  <a:pt x="78" y="101"/>
                </a:lnTo>
                <a:lnTo>
                  <a:pt x="99" y="121"/>
                </a:lnTo>
                <a:lnTo>
                  <a:pt x="118" y="144"/>
                </a:lnTo>
                <a:lnTo>
                  <a:pt x="82" y="132"/>
                </a:lnTo>
                <a:lnTo>
                  <a:pt x="52" y="109"/>
                </a:lnTo>
                <a:lnTo>
                  <a:pt x="53" y="111"/>
                </a:lnTo>
                <a:lnTo>
                  <a:pt x="52" y="109"/>
                </a:lnTo>
                <a:close/>
                <a:moveTo>
                  <a:pt x="45" y="156"/>
                </a:moveTo>
                <a:lnTo>
                  <a:pt x="56" y="156"/>
                </a:lnTo>
                <a:lnTo>
                  <a:pt x="65" y="160"/>
                </a:lnTo>
                <a:lnTo>
                  <a:pt x="59" y="160"/>
                </a:lnTo>
                <a:lnTo>
                  <a:pt x="52" y="158"/>
                </a:lnTo>
                <a:lnTo>
                  <a:pt x="49" y="157"/>
                </a:lnTo>
                <a:lnTo>
                  <a:pt x="45" y="156"/>
                </a:lnTo>
                <a:lnTo>
                  <a:pt x="46" y="156"/>
                </a:lnTo>
                <a:lnTo>
                  <a:pt x="45" y="156"/>
                </a:lnTo>
                <a:close/>
                <a:moveTo>
                  <a:pt x="65" y="183"/>
                </a:moveTo>
                <a:lnTo>
                  <a:pt x="65" y="183"/>
                </a:lnTo>
                <a:lnTo>
                  <a:pt x="65" y="183"/>
                </a:lnTo>
                <a:close/>
                <a:moveTo>
                  <a:pt x="79" y="191"/>
                </a:moveTo>
                <a:lnTo>
                  <a:pt x="70" y="190"/>
                </a:lnTo>
                <a:lnTo>
                  <a:pt x="65" y="183"/>
                </a:lnTo>
                <a:lnTo>
                  <a:pt x="120" y="190"/>
                </a:lnTo>
                <a:lnTo>
                  <a:pt x="176" y="193"/>
                </a:lnTo>
                <a:lnTo>
                  <a:pt x="232" y="190"/>
                </a:lnTo>
                <a:lnTo>
                  <a:pt x="288" y="189"/>
                </a:lnTo>
                <a:lnTo>
                  <a:pt x="257" y="193"/>
                </a:lnTo>
                <a:lnTo>
                  <a:pt x="225" y="195"/>
                </a:lnTo>
                <a:lnTo>
                  <a:pt x="211" y="195"/>
                </a:lnTo>
                <a:lnTo>
                  <a:pt x="197" y="196"/>
                </a:lnTo>
                <a:lnTo>
                  <a:pt x="190" y="196"/>
                </a:lnTo>
                <a:lnTo>
                  <a:pt x="183" y="196"/>
                </a:lnTo>
                <a:lnTo>
                  <a:pt x="176" y="196"/>
                </a:lnTo>
                <a:lnTo>
                  <a:pt x="172" y="198"/>
                </a:lnTo>
                <a:lnTo>
                  <a:pt x="170" y="196"/>
                </a:lnTo>
                <a:lnTo>
                  <a:pt x="168" y="198"/>
                </a:lnTo>
                <a:lnTo>
                  <a:pt x="166" y="196"/>
                </a:lnTo>
                <a:lnTo>
                  <a:pt x="161" y="196"/>
                </a:lnTo>
                <a:lnTo>
                  <a:pt x="156" y="196"/>
                </a:lnTo>
                <a:lnTo>
                  <a:pt x="149" y="196"/>
                </a:lnTo>
                <a:lnTo>
                  <a:pt x="137" y="195"/>
                </a:lnTo>
                <a:lnTo>
                  <a:pt x="126" y="195"/>
                </a:lnTo>
                <a:lnTo>
                  <a:pt x="103" y="193"/>
                </a:lnTo>
                <a:lnTo>
                  <a:pt x="79" y="191"/>
                </a:lnTo>
                <a:lnTo>
                  <a:pt x="79" y="191"/>
                </a:lnTo>
                <a:lnTo>
                  <a:pt x="79" y="191"/>
                </a:lnTo>
                <a:close/>
                <a:moveTo>
                  <a:pt x="83" y="200"/>
                </a:moveTo>
                <a:lnTo>
                  <a:pt x="94" y="201"/>
                </a:lnTo>
                <a:lnTo>
                  <a:pt x="106" y="202"/>
                </a:lnTo>
                <a:lnTo>
                  <a:pt x="115" y="203"/>
                </a:lnTo>
                <a:lnTo>
                  <a:pt x="125" y="206"/>
                </a:lnTo>
                <a:lnTo>
                  <a:pt x="103" y="204"/>
                </a:lnTo>
                <a:lnTo>
                  <a:pt x="82" y="201"/>
                </a:lnTo>
                <a:lnTo>
                  <a:pt x="83" y="201"/>
                </a:lnTo>
                <a:lnTo>
                  <a:pt x="83" y="200"/>
                </a:lnTo>
                <a:lnTo>
                  <a:pt x="87" y="201"/>
                </a:lnTo>
                <a:lnTo>
                  <a:pt x="83" y="200"/>
                </a:lnTo>
                <a:close/>
                <a:moveTo>
                  <a:pt x="109" y="217"/>
                </a:moveTo>
                <a:lnTo>
                  <a:pt x="103" y="216"/>
                </a:lnTo>
                <a:lnTo>
                  <a:pt x="99" y="212"/>
                </a:lnTo>
                <a:lnTo>
                  <a:pt x="139" y="212"/>
                </a:lnTo>
                <a:lnTo>
                  <a:pt x="177" y="215"/>
                </a:lnTo>
                <a:lnTo>
                  <a:pt x="143" y="218"/>
                </a:lnTo>
                <a:lnTo>
                  <a:pt x="109" y="217"/>
                </a:lnTo>
                <a:lnTo>
                  <a:pt x="115" y="218"/>
                </a:lnTo>
                <a:lnTo>
                  <a:pt x="109" y="217"/>
                </a:lnTo>
                <a:close/>
                <a:moveTo>
                  <a:pt x="158" y="245"/>
                </a:moveTo>
                <a:lnTo>
                  <a:pt x="151" y="244"/>
                </a:lnTo>
                <a:lnTo>
                  <a:pt x="147" y="240"/>
                </a:lnTo>
                <a:lnTo>
                  <a:pt x="193" y="236"/>
                </a:lnTo>
                <a:lnTo>
                  <a:pt x="241" y="232"/>
                </a:lnTo>
                <a:lnTo>
                  <a:pt x="200" y="240"/>
                </a:lnTo>
                <a:lnTo>
                  <a:pt x="158" y="245"/>
                </a:lnTo>
                <a:lnTo>
                  <a:pt x="166" y="244"/>
                </a:lnTo>
                <a:lnTo>
                  <a:pt x="158" y="245"/>
                </a:lnTo>
                <a:close/>
                <a:moveTo>
                  <a:pt x="147" y="268"/>
                </a:moveTo>
                <a:lnTo>
                  <a:pt x="153" y="268"/>
                </a:lnTo>
                <a:lnTo>
                  <a:pt x="159" y="270"/>
                </a:lnTo>
                <a:lnTo>
                  <a:pt x="155" y="270"/>
                </a:lnTo>
                <a:lnTo>
                  <a:pt x="150" y="272"/>
                </a:lnTo>
                <a:lnTo>
                  <a:pt x="148" y="269"/>
                </a:lnTo>
                <a:lnTo>
                  <a:pt x="147" y="268"/>
                </a:lnTo>
                <a:lnTo>
                  <a:pt x="148" y="268"/>
                </a:lnTo>
                <a:lnTo>
                  <a:pt x="147" y="268"/>
                </a:lnTo>
                <a:close/>
                <a:moveTo>
                  <a:pt x="152" y="276"/>
                </a:moveTo>
                <a:lnTo>
                  <a:pt x="178" y="270"/>
                </a:lnTo>
                <a:lnTo>
                  <a:pt x="205" y="267"/>
                </a:lnTo>
                <a:lnTo>
                  <a:pt x="218" y="265"/>
                </a:lnTo>
                <a:lnTo>
                  <a:pt x="231" y="262"/>
                </a:lnTo>
                <a:lnTo>
                  <a:pt x="239" y="261"/>
                </a:lnTo>
                <a:lnTo>
                  <a:pt x="246" y="259"/>
                </a:lnTo>
                <a:lnTo>
                  <a:pt x="251" y="258"/>
                </a:lnTo>
                <a:lnTo>
                  <a:pt x="255" y="259"/>
                </a:lnTo>
                <a:lnTo>
                  <a:pt x="249" y="261"/>
                </a:lnTo>
                <a:lnTo>
                  <a:pt x="243" y="264"/>
                </a:lnTo>
                <a:lnTo>
                  <a:pt x="236" y="267"/>
                </a:lnTo>
                <a:lnTo>
                  <a:pt x="229" y="269"/>
                </a:lnTo>
                <a:lnTo>
                  <a:pt x="213" y="274"/>
                </a:lnTo>
                <a:lnTo>
                  <a:pt x="196" y="277"/>
                </a:lnTo>
                <a:lnTo>
                  <a:pt x="178" y="281"/>
                </a:lnTo>
                <a:lnTo>
                  <a:pt x="161" y="283"/>
                </a:lnTo>
                <a:lnTo>
                  <a:pt x="149" y="282"/>
                </a:lnTo>
                <a:lnTo>
                  <a:pt x="152" y="276"/>
                </a:lnTo>
                <a:lnTo>
                  <a:pt x="153" y="275"/>
                </a:lnTo>
                <a:lnTo>
                  <a:pt x="152" y="276"/>
                </a:lnTo>
                <a:close/>
                <a:moveTo>
                  <a:pt x="222" y="289"/>
                </a:moveTo>
                <a:lnTo>
                  <a:pt x="201" y="294"/>
                </a:lnTo>
                <a:lnTo>
                  <a:pt x="181" y="299"/>
                </a:lnTo>
                <a:lnTo>
                  <a:pt x="170" y="300"/>
                </a:lnTo>
                <a:lnTo>
                  <a:pt x="159" y="302"/>
                </a:lnTo>
                <a:lnTo>
                  <a:pt x="152" y="303"/>
                </a:lnTo>
                <a:lnTo>
                  <a:pt x="148" y="301"/>
                </a:lnTo>
                <a:lnTo>
                  <a:pt x="156" y="298"/>
                </a:lnTo>
                <a:lnTo>
                  <a:pt x="166" y="297"/>
                </a:lnTo>
                <a:lnTo>
                  <a:pt x="176" y="293"/>
                </a:lnTo>
                <a:lnTo>
                  <a:pt x="186" y="291"/>
                </a:lnTo>
                <a:lnTo>
                  <a:pt x="197" y="289"/>
                </a:lnTo>
                <a:lnTo>
                  <a:pt x="207" y="286"/>
                </a:lnTo>
                <a:lnTo>
                  <a:pt x="215" y="287"/>
                </a:lnTo>
                <a:lnTo>
                  <a:pt x="222" y="289"/>
                </a:lnTo>
                <a:lnTo>
                  <a:pt x="211" y="291"/>
                </a:lnTo>
                <a:lnTo>
                  <a:pt x="222" y="289"/>
                </a:lnTo>
                <a:close/>
                <a:moveTo>
                  <a:pt x="108" y="295"/>
                </a:moveTo>
                <a:lnTo>
                  <a:pt x="95" y="302"/>
                </a:lnTo>
                <a:lnTo>
                  <a:pt x="78" y="303"/>
                </a:lnTo>
                <a:lnTo>
                  <a:pt x="58" y="304"/>
                </a:lnTo>
                <a:lnTo>
                  <a:pt x="38" y="303"/>
                </a:lnTo>
                <a:lnTo>
                  <a:pt x="73" y="300"/>
                </a:lnTo>
                <a:lnTo>
                  <a:pt x="108" y="295"/>
                </a:lnTo>
                <a:lnTo>
                  <a:pt x="100" y="298"/>
                </a:lnTo>
                <a:lnTo>
                  <a:pt x="108" y="295"/>
                </a:lnTo>
                <a:close/>
                <a:moveTo>
                  <a:pt x="98" y="324"/>
                </a:moveTo>
                <a:lnTo>
                  <a:pt x="53" y="326"/>
                </a:lnTo>
                <a:lnTo>
                  <a:pt x="15" y="304"/>
                </a:lnTo>
                <a:lnTo>
                  <a:pt x="52" y="317"/>
                </a:lnTo>
                <a:lnTo>
                  <a:pt x="92" y="317"/>
                </a:lnTo>
                <a:lnTo>
                  <a:pt x="107" y="312"/>
                </a:lnTo>
                <a:lnTo>
                  <a:pt x="119" y="303"/>
                </a:lnTo>
                <a:lnTo>
                  <a:pt x="125" y="289"/>
                </a:lnTo>
                <a:lnTo>
                  <a:pt x="126" y="270"/>
                </a:lnTo>
                <a:lnTo>
                  <a:pt x="129" y="303"/>
                </a:lnTo>
                <a:lnTo>
                  <a:pt x="98" y="324"/>
                </a:lnTo>
                <a:lnTo>
                  <a:pt x="101" y="323"/>
                </a:lnTo>
                <a:lnTo>
                  <a:pt x="98" y="324"/>
                </a:lnTo>
                <a:close/>
                <a:moveTo>
                  <a:pt x="126" y="325"/>
                </a:moveTo>
                <a:lnTo>
                  <a:pt x="125" y="325"/>
                </a:lnTo>
                <a:lnTo>
                  <a:pt x="124" y="325"/>
                </a:lnTo>
                <a:lnTo>
                  <a:pt x="128" y="322"/>
                </a:lnTo>
                <a:lnTo>
                  <a:pt x="133" y="319"/>
                </a:lnTo>
                <a:lnTo>
                  <a:pt x="139" y="316"/>
                </a:lnTo>
                <a:lnTo>
                  <a:pt x="144" y="315"/>
                </a:lnTo>
                <a:lnTo>
                  <a:pt x="163" y="311"/>
                </a:lnTo>
                <a:lnTo>
                  <a:pt x="181" y="309"/>
                </a:lnTo>
                <a:lnTo>
                  <a:pt x="199" y="306"/>
                </a:lnTo>
                <a:lnTo>
                  <a:pt x="216" y="301"/>
                </a:lnTo>
                <a:lnTo>
                  <a:pt x="224" y="300"/>
                </a:lnTo>
                <a:lnTo>
                  <a:pt x="233" y="298"/>
                </a:lnTo>
                <a:lnTo>
                  <a:pt x="242" y="295"/>
                </a:lnTo>
                <a:lnTo>
                  <a:pt x="251" y="297"/>
                </a:lnTo>
                <a:lnTo>
                  <a:pt x="190" y="315"/>
                </a:lnTo>
                <a:lnTo>
                  <a:pt x="126" y="325"/>
                </a:lnTo>
                <a:lnTo>
                  <a:pt x="143" y="324"/>
                </a:lnTo>
                <a:lnTo>
                  <a:pt x="126" y="325"/>
                </a:lnTo>
                <a:close/>
                <a:moveTo>
                  <a:pt x="244" y="411"/>
                </a:moveTo>
                <a:lnTo>
                  <a:pt x="250" y="417"/>
                </a:lnTo>
                <a:lnTo>
                  <a:pt x="257" y="418"/>
                </a:lnTo>
                <a:lnTo>
                  <a:pt x="256" y="420"/>
                </a:lnTo>
                <a:lnTo>
                  <a:pt x="258" y="422"/>
                </a:lnTo>
                <a:lnTo>
                  <a:pt x="259" y="423"/>
                </a:lnTo>
                <a:lnTo>
                  <a:pt x="260" y="424"/>
                </a:lnTo>
                <a:lnTo>
                  <a:pt x="250" y="420"/>
                </a:lnTo>
                <a:lnTo>
                  <a:pt x="241" y="415"/>
                </a:lnTo>
                <a:lnTo>
                  <a:pt x="232" y="409"/>
                </a:lnTo>
                <a:lnTo>
                  <a:pt x="223" y="411"/>
                </a:lnTo>
                <a:lnTo>
                  <a:pt x="224" y="409"/>
                </a:lnTo>
                <a:lnTo>
                  <a:pt x="227" y="408"/>
                </a:lnTo>
                <a:lnTo>
                  <a:pt x="201" y="385"/>
                </a:lnTo>
                <a:lnTo>
                  <a:pt x="190" y="355"/>
                </a:lnTo>
                <a:lnTo>
                  <a:pt x="207" y="382"/>
                </a:lnTo>
                <a:lnTo>
                  <a:pt x="233" y="402"/>
                </a:lnTo>
                <a:lnTo>
                  <a:pt x="233" y="401"/>
                </a:lnTo>
                <a:lnTo>
                  <a:pt x="234" y="401"/>
                </a:lnTo>
                <a:lnTo>
                  <a:pt x="238" y="407"/>
                </a:lnTo>
                <a:lnTo>
                  <a:pt x="244" y="411"/>
                </a:lnTo>
                <a:lnTo>
                  <a:pt x="244" y="411"/>
                </a:lnTo>
                <a:lnTo>
                  <a:pt x="244" y="411"/>
                </a:lnTo>
                <a:close/>
                <a:moveTo>
                  <a:pt x="260" y="424"/>
                </a:moveTo>
                <a:lnTo>
                  <a:pt x="263" y="426"/>
                </a:lnTo>
                <a:lnTo>
                  <a:pt x="260" y="426"/>
                </a:lnTo>
                <a:lnTo>
                  <a:pt x="263" y="430"/>
                </a:lnTo>
                <a:lnTo>
                  <a:pt x="266" y="431"/>
                </a:lnTo>
                <a:lnTo>
                  <a:pt x="262" y="428"/>
                </a:lnTo>
                <a:lnTo>
                  <a:pt x="260" y="424"/>
                </a:lnTo>
                <a:close/>
                <a:moveTo>
                  <a:pt x="264" y="426"/>
                </a:moveTo>
                <a:lnTo>
                  <a:pt x="263" y="426"/>
                </a:lnTo>
                <a:lnTo>
                  <a:pt x="263" y="426"/>
                </a:lnTo>
                <a:lnTo>
                  <a:pt x="264" y="426"/>
                </a:lnTo>
                <a:lnTo>
                  <a:pt x="264" y="426"/>
                </a:lnTo>
                <a:lnTo>
                  <a:pt x="264" y="426"/>
                </a:lnTo>
                <a:lnTo>
                  <a:pt x="264" y="426"/>
                </a:lnTo>
                <a:close/>
                <a:moveTo>
                  <a:pt x="257" y="417"/>
                </a:moveTo>
                <a:lnTo>
                  <a:pt x="257" y="416"/>
                </a:lnTo>
                <a:lnTo>
                  <a:pt x="257" y="416"/>
                </a:lnTo>
                <a:lnTo>
                  <a:pt x="257" y="416"/>
                </a:lnTo>
                <a:lnTo>
                  <a:pt x="257" y="417"/>
                </a:lnTo>
                <a:close/>
                <a:moveTo>
                  <a:pt x="193" y="455"/>
                </a:moveTo>
                <a:lnTo>
                  <a:pt x="199" y="472"/>
                </a:lnTo>
                <a:lnTo>
                  <a:pt x="184" y="485"/>
                </a:lnTo>
                <a:lnTo>
                  <a:pt x="157" y="497"/>
                </a:lnTo>
                <a:lnTo>
                  <a:pt x="133" y="502"/>
                </a:lnTo>
                <a:lnTo>
                  <a:pt x="152" y="494"/>
                </a:lnTo>
                <a:lnTo>
                  <a:pt x="173" y="482"/>
                </a:lnTo>
                <a:lnTo>
                  <a:pt x="185" y="470"/>
                </a:lnTo>
                <a:lnTo>
                  <a:pt x="193" y="455"/>
                </a:lnTo>
                <a:lnTo>
                  <a:pt x="196" y="465"/>
                </a:lnTo>
                <a:lnTo>
                  <a:pt x="193" y="455"/>
                </a:lnTo>
                <a:close/>
                <a:moveTo>
                  <a:pt x="185" y="415"/>
                </a:moveTo>
                <a:lnTo>
                  <a:pt x="186" y="415"/>
                </a:lnTo>
                <a:lnTo>
                  <a:pt x="186" y="415"/>
                </a:lnTo>
                <a:lnTo>
                  <a:pt x="186" y="416"/>
                </a:lnTo>
                <a:lnTo>
                  <a:pt x="185" y="415"/>
                </a:lnTo>
                <a:lnTo>
                  <a:pt x="185" y="415"/>
                </a:lnTo>
                <a:lnTo>
                  <a:pt x="185" y="415"/>
                </a:lnTo>
                <a:close/>
                <a:moveTo>
                  <a:pt x="178" y="498"/>
                </a:moveTo>
                <a:lnTo>
                  <a:pt x="205" y="486"/>
                </a:lnTo>
                <a:lnTo>
                  <a:pt x="218" y="466"/>
                </a:lnTo>
                <a:lnTo>
                  <a:pt x="214" y="452"/>
                </a:lnTo>
                <a:lnTo>
                  <a:pt x="205" y="442"/>
                </a:lnTo>
                <a:lnTo>
                  <a:pt x="198" y="434"/>
                </a:lnTo>
                <a:lnTo>
                  <a:pt x="192" y="426"/>
                </a:lnTo>
                <a:lnTo>
                  <a:pt x="188" y="419"/>
                </a:lnTo>
                <a:lnTo>
                  <a:pt x="189" y="415"/>
                </a:lnTo>
                <a:lnTo>
                  <a:pt x="192" y="418"/>
                </a:lnTo>
                <a:lnTo>
                  <a:pt x="196" y="423"/>
                </a:lnTo>
                <a:lnTo>
                  <a:pt x="200" y="426"/>
                </a:lnTo>
                <a:lnTo>
                  <a:pt x="205" y="431"/>
                </a:lnTo>
                <a:lnTo>
                  <a:pt x="213" y="436"/>
                </a:lnTo>
                <a:lnTo>
                  <a:pt x="221" y="443"/>
                </a:lnTo>
                <a:lnTo>
                  <a:pt x="232" y="455"/>
                </a:lnTo>
                <a:lnTo>
                  <a:pt x="234" y="470"/>
                </a:lnTo>
                <a:lnTo>
                  <a:pt x="208" y="493"/>
                </a:lnTo>
                <a:lnTo>
                  <a:pt x="173" y="501"/>
                </a:lnTo>
                <a:lnTo>
                  <a:pt x="176" y="500"/>
                </a:lnTo>
                <a:lnTo>
                  <a:pt x="178" y="498"/>
                </a:lnTo>
                <a:lnTo>
                  <a:pt x="180" y="498"/>
                </a:lnTo>
                <a:lnTo>
                  <a:pt x="178" y="498"/>
                </a:lnTo>
                <a:close/>
                <a:moveTo>
                  <a:pt x="260" y="449"/>
                </a:moveTo>
                <a:lnTo>
                  <a:pt x="268" y="466"/>
                </a:lnTo>
                <a:lnTo>
                  <a:pt x="262" y="484"/>
                </a:lnTo>
                <a:lnTo>
                  <a:pt x="242" y="495"/>
                </a:lnTo>
                <a:lnTo>
                  <a:pt x="219" y="501"/>
                </a:lnTo>
                <a:lnTo>
                  <a:pt x="244" y="483"/>
                </a:lnTo>
                <a:lnTo>
                  <a:pt x="250" y="456"/>
                </a:lnTo>
                <a:lnTo>
                  <a:pt x="241" y="443"/>
                </a:lnTo>
                <a:lnTo>
                  <a:pt x="229" y="433"/>
                </a:lnTo>
                <a:lnTo>
                  <a:pt x="223" y="426"/>
                </a:lnTo>
                <a:lnTo>
                  <a:pt x="216" y="420"/>
                </a:lnTo>
                <a:lnTo>
                  <a:pt x="209" y="415"/>
                </a:lnTo>
                <a:lnTo>
                  <a:pt x="206" y="408"/>
                </a:lnTo>
                <a:lnTo>
                  <a:pt x="214" y="412"/>
                </a:lnTo>
                <a:lnTo>
                  <a:pt x="221" y="414"/>
                </a:lnTo>
                <a:lnTo>
                  <a:pt x="221" y="416"/>
                </a:lnTo>
                <a:lnTo>
                  <a:pt x="223" y="418"/>
                </a:lnTo>
                <a:lnTo>
                  <a:pt x="226" y="419"/>
                </a:lnTo>
                <a:lnTo>
                  <a:pt x="230" y="422"/>
                </a:lnTo>
                <a:lnTo>
                  <a:pt x="235" y="426"/>
                </a:lnTo>
                <a:lnTo>
                  <a:pt x="241" y="431"/>
                </a:lnTo>
                <a:lnTo>
                  <a:pt x="251" y="439"/>
                </a:lnTo>
                <a:lnTo>
                  <a:pt x="260" y="449"/>
                </a:lnTo>
                <a:lnTo>
                  <a:pt x="258" y="447"/>
                </a:lnTo>
                <a:lnTo>
                  <a:pt x="260" y="449"/>
                </a:lnTo>
                <a:close/>
                <a:moveTo>
                  <a:pt x="222" y="414"/>
                </a:moveTo>
                <a:lnTo>
                  <a:pt x="222" y="412"/>
                </a:lnTo>
                <a:lnTo>
                  <a:pt x="222" y="412"/>
                </a:lnTo>
                <a:lnTo>
                  <a:pt x="222" y="412"/>
                </a:lnTo>
                <a:lnTo>
                  <a:pt x="222" y="414"/>
                </a:lnTo>
                <a:close/>
                <a:moveTo>
                  <a:pt x="211" y="513"/>
                </a:moveTo>
                <a:lnTo>
                  <a:pt x="235" y="507"/>
                </a:lnTo>
                <a:lnTo>
                  <a:pt x="259" y="499"/>
                </a:lnTo>
                <a:lnTo>
                  <a:pt x="276" y="486"/>
                </a:lnTo>
                <a:lnTo>
                  <a:pt x="287" y="469"/>
                </a:lnTo>
                <a:lnTo>
                  <a:pt x="287" y="492"/>
                </a:lnTo>
                <a:lnTo>
                  <a:pt x="258" y="506"/>
                </a:lnTo>
                <a:lnTo>
                  <a:pt x="239" y="510"/>
                </a:lnTo>
                <a:lnTo>
                  <a:pt x="219" y="515"/>
                </a:lnTo>
                <a:lnTo>
                  <a:pt x="201" y="518"/>
                </a:lnTo>
                <a:lnTo>
                  <a:pt x="182" y="518"/>
                </a:lnTo>
                <a:lnTo>
                  <a:pt x="197" y="516"/>
                </a:lnTo>
                <a:lnTo>
                  <a:pt x="211" y="513"/>
                </a:lnTo>
                <a:lnTo>
                  <a:pt x="218" y="511"/>
                </a:lnTo>
                <a:lnTo>
                  <a:pt x="211" y="513"/>
                </a:lnTo>
                <a:close/>
                <a:moveTo>
                  <a:pt x="280" y="449"/>
                </a:moveTo>
                <a:lnTo>
                  <a:pt x="283" y="449"/>
                </a:lnTo>
                <a:lnTo>
                  <a:pt x="287" y="449"/>
                </a:lnTo>
                <a:lnTo>
                  <a:pt x="283" y="449"/>
                </a:lnTo>
                <a:lnTo>
                  <a:pt x="280" y="449"/>
                </a:lnTo>
                <a:close/>
                <a:moveTo>
                  <a:pt x="175" y="340"/>
                </a:moveTo>
                <a:lnTo>
                  <a:pt x="178" y="337"/>
                </a:lnTo>
                <a:lnTo>
                  <a:pt x="183" y="336"/>
                </a:lnTo>
                <a:lnTo>
                  <a:pt x="185" y="337"/>
                </a:lnTo>
                <a:lnTo>
                  <a:pt x="185" y="341"/>
                </a:lnTo>
                <a:lnTo>
                  <a:pt x="177" y="351"/>
                </a:lnTo>
                <a:lnTo>
                  <a:pt x="170" y="360"/>
                </a:lnTo>
                <a:lnTo>
                  <a:pt x="168" y="372"/>
                </a:lnTo>
                <a:lnTo>
                  <a:pt x="170" y="383"/>
                </a:lnTo>
                <a:lnTo>
                  <a:pt x="173" y="389"/>
                </a:lnTo>
                <a:lnTo>
                  <a:pt x="176" y="395"/>
                </a:lnTo>
                <a:lnTo>
                  <a:pt x="180" y="399"/>
                </a:lnTo>
                <a:lnTo>
                  <a:pt x="183" y="403"/>
                </a:lnTo>
                <a:lnTo>
                  <a:pt x="180" y="406"/>
                </a:lnTo>
                <a:lnTo>
                  <a:pt x="175" y="402"/>
                </a:lnTo>
                <a:lnTo>
                  <a:pt x="169" y="399"/>
                </a:lnTo>
                <a:lnTo>
                  <a:pt x="166" y="394"/>
                </a:lnTo>
                <a:lnTo>
                  <a:pt x="160" y="386"/>
                </a:lnTo>
                <a:lnTo>
                  <a:pt x="156" y="377"/>
                </a:lnTo>
                <a:lnTo>
                  <a:pt x="159" y="356"/>
                </a:lnTo>
                <a:lnTo>
                  <a:pt x="175" y="340"/>
                </a:lnTo>
                <a:lnTo>
                  <a:pt x="168" y="344"/>
                </a:lnTo>
                <a:lnTo>
                  <a:pt x="175" y="340"/>
                </a:lnTo>
                <a:close/>
                <a:moveTo>
                  <a:pt x="157" y="443"/>
                </a:moveTo>
                <a:lnTo>
                  <a:pt x="156" y="435"/>
                </a:lnTo>
                <a:lnTo>
                  <a:pt x="156" y="427"/>
                </a:lnTo>
                <a:lnTo>
                  <a:pt x="161" y="427"/>
                </a:lnTo>
                <a:lnTo>
                  <a:pt x="165" y="433"/>
                </a:lnTo>
                <a:lnTo>
                  <a:pt x="172" y="445"/>
                </a:lnTo>
                <a:lnTo>
                  <a:pt x="175" y="460"/>
                </a:lnTo>
                <a:lnTo>
                  <a:pt x="169" y="473"/>
                </a:lnTo>
                <a:lnTo>
                  <a:pt x="157" y="481"/>
                </a:lnTo>
                <a:lnTo>
                  <a:pt x="150" y="485"/>
                </a:lnTo>
                <a:lnTo>
                  <a:pt x="142" y="489"/>
                </a:lnTo>
                <a:lnTo>
                  <a:pt x="133" y="493"/>
                </a:lnTo>
                <a:lnTo>
                  <a:pt x="124" y="494"/>
                </a:lnTo>
                <a:lnTo>
                  <a:pt x="136" y="482"/>
                </a:lnTo>
                <a:lnTo>
                  <a:pt x="150" y="469"/>
                </a:lnTo>
                <a:lnTo>
                  <a:pt x="158" y="457"/>
                </a:lnTo>
                <a:lnTo>
                  <a:pt x="157" y="443"/>
                </a:lnTo>
                <a:lnTo>
                  <a:pt x="159" y="447"/>
                </a:lnTo>
                <a:lnTo>
                  <a:pt x="157" y="443"/>
                </a:lnTo>
                <a:close/>
                <a:moveTo>
                  <a:pt x="137" y="444"/>
                </a:moveTo>
                <a:lnTo>
                  <a:pt x="139" y="463"/>
                </a:lnTo>
                <a:lnTo>
                  <a:pt x="118" y="477"/>
                </a:lnTo>
                <a:lnTo>
                  <a:pt x="128" y="461"/>
                </a:lnTo>
                <a:lnTo>
                  <a:pt x="137" y="444"/>
                </a:lnTo>
                <a:close/>
                <a:moveTo>
                  <a:pt x="68" y="574"/>
                </a:moveTo>
                <a:lnTo>
                  <a:pt x="50" y="584"/>
                </a:lnTo>
                <a:lnTo>
                  <a:pt x="30" y="592"/>
                </a:lnTo>
                <a:lnTo>
                  <a:pt x="20" y="596"/>
                </a:lnTo>
                <a:lnTo>
                  <a:pt x="11" y="597"/>
                </a:lnTo>
                <a:lnTo>
                  <a:pt x="18" y="592"/>
                </a:lnTo>
                <a:lnTo>
                  <a:pt x="26" y="589"/>
                </a:lnTo>
                <a:lnTo>
                  <a:pt x="44" y="580"/>
                </a:lnTo>
                <a:lnTo>
                  <a:pt x="60" y="568"/>
                </a:lnTo>
                <a:lnTo>
                  <a:pt x="66" y="564"/>
                </a:lnTo>
                <a:lnTo>
                  <a:pt x="73" y="564"/>
                </a:lnTo>
                <a:lnTo>
                  <a:pt x="73" y="569"/>
                </a:lnTo>
                <a:lnTo>
                  <a:pt x="68" y="574"/>
                </a:lnTo>
                <a:lnTo>
                  <a:pt x="65" y="577"/>
                </a:lnTo>
                <a:lnTo>
                  <a:pt x="68" y="574"/>
                </a:lnTo>
                <a:close/>
                <a:moveTo>
                  <a:pt x="51" y="558"/>
                </a:moveTo>
                <a:lnTo>
                  <a:pt x="46" y="558"/>
                </a:lnTo>
                <a:lnTo>
                  <a:pt x="49" y="555"/>
                </a:lnTo>
                <a:lnTo>
                  <a:pt x="54" y="550"/>
                </a:lnTo>
                <a:lnTo>
                  <a:pt x="61" y="547"/>
                </a:lnTo>
                <a:lnTo>
                  <a:pt x="74" y="539"/>
                </a:lnTo>
                <a:lnTo>
                  <a:pt x="86" y="531"/>
                </a:lnTo>
                <a:lnTo>
                  <a:pt x="122" y="517"/>
                </a:lnTo>
                <a:lnTo>
                  <a:pt x="159" y="511"/>
                </a:lnTo>
                <a:lnTo>
                  <a:pt x="166" y="510"/>
                </a:lnTo>
                <a:lnTo>
                  <a:pt x="172" y="514"/>
                </a:lnTo>
                <a:lnTo>
                  <a:pt x="166" y="517"/>
                </a:lnTo>
                <a:lnTo>
                  <a:pt x="159" y="518"/>
                </a:lnTo>
                <a:lnTo>
                  <a:pt x="139" y="522"/>
                </a:lnTo>
                <a:lnTo>
                  <a:pt x="118" y="526"/>
                </a:lnTo>
                <a:lnTo>
                  <a:pt x="84" y="540"/>
                </a:lnTo>
                <a:lnTo>
                  <a:pt x="51" y="558"/>
                </a:lnTo>
                <a:lnTo>
                  <a:pt x="53" y="556"/>
                </a:lnTo>
                <a:lnTo>
                  <a:pt x="51" y="558"/>
                </a:lnTo>
                <a:close/>
                <a:moveTo>
                  <a:pt x="84" y="558"/>
                </a:moveTo>
                <a:lnTo>
                  <a:pt x="83" y="557"/>
                </a:lnTo>
                <a:lnTo>
                  <a:pt x="83" y="557"/>
                </a:lnTo>
                <a:lnTo>
                  <a:pt x="84" y="557"/>
                </a:lnTo>
                <a:lnTo>
                  <a:pt x="84" y="558"/>
                </a:lnTo>
                <a:lnTo>
                  <a:pt x="83" y="558"/>
                </a:lnTo>
                <a:lnTo>
                  <a:pt x="84" y="558"/>
                </a:lnTo>
                <a:close/>
                <a:moveTo>
                  <a:pt x="89" y="556"/>
                </a:moveTo>
                <a:lnTo>
                  <a:pt x="86" y="557"/>
                </a:lnTo>
                <a:lnTo>
                  <a:pt x="83" y="557"/>
                </a:lnTo>
                <a:lnTo>
                  <a:pt x="94" y="551"/>
                </a:lnTo>
                <a:lnTo>
                  <a:pt x="107" y="546"/>
                </a:lnTo>
                <a:lnTo>
                  <a:pt x="120" y="540"/>
                </a:lnTo>
                <a:lnTo>
                  <a:pt x="134" y="536"/>
                </a:lnTo>
                <a:lnTo>
                  <a:pt x="166" y="530"/>
                </a:lnTo>
                <a:lnTo>
                  <a:pt x="199" y="526"/>
                </a:lnTo>
                <a:lnTo>
                  <a:pt x="202" y="526"/>
                </a:lnTo>
                <a:lnTo>
                  <a:pt x="198" y="528"/>
                </a:lnTo>
                <a:lnTo>
                  <a:pt x="190" y="530"/>
                </a:lnTo>
                <a:lnTo>
                  <a:pt x="183" y="531"/>
                </a:lnTo>
                <a:lnTo>
                  <a:pt x="166" y="534"/>
                </a:lnTo>
                <a:lnTo>
                  <a:pt x="150" y="539"/>
                </a:lnTo>
                <a:lnTo>
                  <a:pt x="119" y="548"/>
                </a:lnTo>
                <a:lnTo>
                  <a:pt x="89" y="556"/>
                </a:lnTo>
                <a:lnTo>
                  <a:pt x="89" y="556"/>
                </a:lnTo>
                <a:lnTo>
                  <a:pt x="89" y="556"/>
                </a:lnTo>
                <a:close/>
                <a:moveTo>
                  <a:pt x="284" y="533"/>
                </a:moveTo>
                <a:lnTo>
                  <a:pt x="239" y="544"/>
                </a:lnTo>
                <a:lnTo>
                  <a:pt x="192" y="549"/>
                </a:lnTo>
                <a:lnTo>
                  <a:pt x="168" y="551"/>
                </a:lnTo>
                <a:lnTo>
                  <a:pt x="143" y="556"/>
                </a:lnTo>
                <a:lnTo>
                  <a:pt x="122" y="561"/>
                </a:lnTo>
                <a:lnTo>
                  <a:pt x="103" y="565"/>
                </a:lnTo>
                <a:lnTo>
                  <a:pt x="110" y="561"/>
                </a:lnTo>
                <a:lnTo>
                  <a:pt x="118" y="558"/>
                </a:lnTo>
                <a:lnTo>
                  <a:pt x="129" y="553"/>
                </a:lnTo>
                <a:lnTo>
                  <a:pt x="141" y="551"/>
                </a:lnTo>
                <a:lnTo>
                  <a:pt x="168" y="547"/>
                </a:lnTo>
                <a:lnTo>
                  <a:pt x="194" y="544"/>
                </a:lnTo>
                <a:lnTo>
                  <a:pt x="222" y="542"/>
                </a:lnTo>
                <a:lnTo>
                  <a:pt x="248" y="538"/>
                </a:lnTo>
                <a:lnTo>
                  <a:pt x="262" y="535"/>
                </a:lnTo>
                <a:lnTo>
                  <a:pt x="275" y="532"/>
                </a:lnTo>
                <a:lnTo>
                  <a:pt x="280" y="530"/>
                </a:lnTo>
                <a:lnTo>
                  <a:pt x="285" y="530"/>
                </a:lnTo>
                <a:lnTo>
                  <a:pt x="288" y="532"/>
                </a:lnTo>
                <a:lnTo>
                  <a:pt x="284" y="533"/>
                </a:lnTo>
                <a:lnTo>
                  <a:pt x="280" y="535"/>
                </a:lnTo>
                <a:lnTo>
                  <a:pt x="284" y="533"/>
                </a:lnTo>
                <a:close/>
                <a:moveTo>
                  <a:pt x="305" y="499"/>
                </a:moveTo>
                <a:lnTo>
                  <a:pt x="297" y="510"/>
                </a:lnTo>
                <a:lnTo>
                  <a:pt x="284" y="517"/>
                </a:lnTo>
                <a:lnTo>
                  <a:pt x="268" y="523"/>
                </a:lnTo>
                <a:lnTo>
                  <a:pt x="251" y="528"/>
                </a:lnTo>
                <a:lnTo>
                  <a:pt x="233" y="532"/>
                </a:lnTo>
                <a:lnTo>
                  <a:pt x="215" y="535"/>
                </a:lnTo>
                <a:lnTo>
                  <a:pt x="207" y="536"/>
                </a:lnTo>
                <a:lnTo>
                  <a:pt x="199" y="538"/>
                </a:lnTo>
                <a:lnTo>
                  <a:pt x="194" y="536"/>
                </a:lnTo>
                <a:lnTo>
                  <a:pt x="197" y="534"/>
                </a:lnTo>
                <a:lnTo>
                  <a:pt x="205" y="533"/>
                </a:lnTo>
                <a:lnTo>
                  <a:pt x="211" y="532"/>
                </a:lnTo>
                <a:lnTo>
                  <a:pt x="221" y="530"/>
                </a:lnTo>
                <a:lnTo>
                  <a:pt x="229" y="528"/>
                </a:lnTo>
                <a:lnTo>
                  <a:pt x="246" y="523"/>
                </a:lnTo>
                <a:lnTo>
                  <a:pt x="263" y="517"/>
                </a:lnTo>
                <a:lnTo>
                  <a:pt x="276" y="511"/>
                </a:lnTo>
                <a:lnTo>
                  <a:pt x="289" y="503"/>
                </a:lnTo>
                <a:lnTo>
                  <a:pt x="292" y="500"/>
                </a:lnTo>
                <a:lnTo>
                  <a:pt x="296" y="497"/>
                </a:lnTo>
                <a:lnTo>
                  <a:pt x="301" y="495"/>
                </a:lnTo>
                <a:lnTo>
                  <a:pt x="305" y="499"/>
                </a:lnTo>
                <a:lnTo>
                  <a:pt x="304" y="501"/>
                </a:lnTo>
                <a:lnTo>
                  <a:pt x="305" y="499"/>
                </a:lnTo>
                <a:close/>
                <a:moveTo>
                  <a:pt x="312" y="445"/>
                </a:moveTo>
                <a:lnTo>
                  <a:pt x="304" y="447"/>
                </a:lnTo>
                <a:lnTo>
                  <a:pt x="296" y="448"/>
                </a:lnTo>
                <a:lnTo>
                  <a:pt x="304" y="447"/>
                </a:lnTo>
                <a:lnTo>
                  <a:pt x="312" y="445"/>
                </a:lnTo>
                <a:lnTo>
                  <a:pt x="276" y="420"/>
                </a:lnTo>
                <a:lnTo>
                  <a:pt x="241" y="394"/>
                </a:lnTo>
                <a:lnTo>
                  <a:pt x="224" y="380"/>
                </a:lnTo>
                <a:lnTo>
                  <a:pt x="211" y="360"/>
                </a:lnTo>
                <a:lnTo>
                  <a:pt x="214" y="341"/>
                </a:lnTo>
                <a:lnTo>
                  <a:pt x="229" y="327"/>
                </a:lnTo>
                <a:lnTo>
                  <a:pt x="226" y="347"/>
                </a:lnTo>
                <a:lnTo>
                  <a:pt x="234" y="362"/>
                </a:lnTo>
                <a:lnTo>
                  <a:pt x="249" y="380"/>
                </a:lnTo>
                <a:lnTo>
                  <a:pt x="265" y="394"/>
                </a:lnTo>
                <a:lnTo>
                  <a:pt x="281" y="407"/>
                </a:lnTo>
                <a:lnTo>
                  <a:pt x="297" y="419"/>
                </a:lnTo>
                <a:lnTo>
                  <a:pt x="305" y="425"/>
                </a:lnTo>
                <a:lnTo>
                  <a:pt x="312" y="433"/>
                </a:lnTo>
                <a:lnTo>
                  <a:pt x="316" y="436"/>
                </a:lnTo>
                <a:lnTo>
                  <a:pt x="320" y="441"/>
                </a:lnTo>
                <a:lnTo>
                  <a:pt x="322" y="445"/>
                </a:lnTo>
                <a:lnTo>
                  <a:pt x="323" y="452"/>
                </a:lnTo>
                <a:lnTo>
                  <a:pt x="317" y="449"/>
                </a:lnTo>
                <a:lnTo>
                  <a:pt x="312" y="445"/>
                </a:lnTo>
                <a:lnTo>
                  <a:pt x="312" y="447"/>
                </a:lnTo>
                <a:lnTo>
                  <a:pt x="312" y="445"/>
                </a:lnTo>
                <a:close/>
                <a:moveTo>
                  <a:pt x="338" y="476"/>
                </a:moveTo>
                <a:lnTo>
                  <a:pt x="332" y="485"/>
                </a:lnTo>
                <a:lnTo>
                  <a:pt x="325" y="493"/>
                </a:lnTo>
                <a:lnTo>
                  <a:pt x="321" y="497"/>
                </a:lnTo>
                <a:lnTo>
                  <a:pt x="318" y="494"/>
                </a:lnTo>
                <a:lnTo>
                  <a:pt x="320" y="492"/>
                </a:lnTo>
                <a:lnTo>
                  <a:pt x="323" y="490"/>
                </a:lnTo>
                <a:lnTo>
                  <a:pt x="325" y="486"/>
                </a:lnTo>
                <a:lnTo>
                  <a:pt x="328" y="483"/>
                </a:lnTo>
                <a:lnTo>
                  <a:pt x="330" y="480"/>
                </a:lnTo>
                <a:lnTo>
                  <a:pt x="333" y="476"/>
                </a:lnTo>
                <a:lnTo>
                  <a:pt x="337" y="475"/>
                </a:lnTo>
                <a:lnTo>
                  <a:pt x="338" y="476"/>
                </a:lnTo>
                <a:lnTo>
                  <a:pt x="337" y="478"/>
                </a:lnTo>
                <a:lnTo>
                  <a:pt x="338" y="476"/>
                </a:lnTo>
                <a:close/>
                <a:moveTo>
                  <a:pt x="354" y="435"/>
                </a:moveTo>
                <a:lnTo>
                  <a:pt x="351" y="440"/>
                </a:lnTo>
                <a:lnTo>
                  <a:pt x="351" y="444"/>
                </a:lnTo>
                <a:lnTo>
                  <a:pt x="349" y="450"/>
                </a:lnTo>
                <a:lnTo>
                  <a:pt x="346" y="455"/>
                </a:lnTo>
                <a:lnTo>
                  <a:pt x="339" y="461"/>
                </a:lnTo>
                <a:lnTo>
                  <a:pt x="333" y="461"/>
                </a:lnTo>
                <a:lnTo>
                  <a:pt x="337" y="457"/>
                </a:lnTo>
                <a:lnTo>
                  <a:pt x="339" y="453"/>
                </a:lnTo>
                <a:lnTo>
                  <a:pt x="340" y="448"/>
                </a:lnTo>
                <a:lnTo>
                  <a:pt x="340" y="443"/>
                </a:lnTo>
                <a:lnTo>
                  <a:pt x="338" y="432"/>
                </a:lnTo>
                <a:lnTo>
                  <a:pt x="332" y="422"/>
                </a:lnTo>
                <a:lnTo>
                  <a:pt x="329" y="416"/>
                </a:lnTo>
                <a:lnTo>
                  <a:pt x="325" y="411"/>
                </a:lnTo>
                <a:lnTo>
                  <a:pt x="322" y="407"/>
                </a:lnTo>
                <a:lnTo>
                  <a:pt x="318" y="402"/>
                </a:lnTo>
                <a:lnTo>
                  <a:pt x="324" y="400"/>
                </a:lnTo>
                <a:lnTo>
                  <a:pt x="333" y="405"/>
                </a:lnTo>
                <a:lnTo>
                  <a:pt x="341" y="411"/>
                </a:lnTo>
                <a:lnTo>
                  <a:pt x="348" y="420"/>
                </a:lnTo>
                <a:lnTo>
                  <a:pt x="350" y="425"/>
                </a:lnTo>
                <a:lnTo>
                  <a:pt x="351" y="428"/>
                </a:lnTo>
                <a:lnTo>
                  <a:pt x="353" y="434"/>
                </a:lnTo>
                <a:lnTo>
                  <a:pt x="357" y="434"/>
                </a:lnTo>
                <a:lnTo>
                  <a:pt x="355" y="435"/>
                </a:lnTo>
                <a:lnTo>
                  <a:pt x="354" y="435"/>
                </a:lnTo>
                <a:lnTo>
                  <a:pt x="353" y="436"/>
                </a:lnTo>
                <a:lnTo>
                  <a:pt x="354" y="435"/>
                </a:lnTo>
                <a:close/>
                <a:moveTo>
                  <a:pt x="359" y="472"/>
                </a:moveTo>
                <a:lnTo>
                  <a:pt x="359" y="472"/>
                </a:lnTo>
                <a:lnTo>
                  <a:pt x="359" y="472"/>
                </a:lnTo>
                <a:lnTo>
                  <a:pt x="359" y="472"/>
                </a:lnTo>
                <a:lnTo>
                  <a:pt x="359" y="472"/>
                </a:lnTo>
                <a:close/>
                <a:moveTo>
                  <a:pt x="388" y="444"/>
                </a:moveTo>
                <a:lnTo>
                  <a:pt x="379" y="451"/>
                </a:lnTo>
                <a:lnTo>
                  <a:pt x="372" y="459"/>
                </a:lnTo>
                <a:lnTo>
                  <a:pt x="365" y="466"/>
                </a:lnTo>
                <a:lnTo>
                  <a:pt x="359" y="472"/>
                </a:lnTo>
                <a:lnTo>
                  <a:pt x="363" y="458"/>
                </a:lnTo>
                <a:lnTo>
                  <a:pt x="373" y="447"/>
                </a:lnTo>
                <a:lnTo>
                  <a:pt x="384" y="436"/>
                </a:lnTo>
                <a:lnTo>
                  <a:pt x="396" y="426"/>
                </a:lnTo>
                <a:lnTo>
                  <a:pt x="407" y="414"/>
                </a:lnTo>
                <a:lnTo>
                  <a:pt x="415" y="400"/>
                </a:lnTo>
                <a:lnTo>
                  <a:pt x="419" y="393"/>
                </a:lnTo>
                <a:lnTo>
                  <a:pt x="421" y="385"/>
                </a:lnTo>
                <a:lnTo>
                  <a:pt x="422" y="381"/>
                </a:lnTo>
                <a:lnTo>
                  <a:pt x="427" y="376"/>
                </a:lnTo>
                <a:lnTo>
                  <a:pt x="416" y="416"/>
                </a:lnTo>
                <a:lnTo>
                  <a:pt x="388" y="444"/>
                </a:lnTo>
                <a:lnTo>
                  <a:pt x="395" y="440"/>
                </a:lnTo>
                <a:lnTo>
                  <a:pt x="388" y="444"/>
                </a:lnTo>
                <a:close/>
                <a:moveTo>
                  <a:pt x="417" y="469"/>
                </a:moveTo>
                <a:lnTo>
                  <a:pt x="423" y="463"/>
                </a:lnTo>
                <a:lnTo>
                  <a:pt x="429" y="461"/>
                </a:lnTo>
                <a:lnTo>
                  <a:pt x="425" y="466"/>
                </a:lnTo>
                <a:lnTo>
                  <a:pt x="421" y="469"/>
                </a:lnTo>
                <a:lnTo>
                  <a:pt x="419" y="470"/>
                </a:lnTo>
                <a:lnTo>
                  <a:pt x="417" y="469"/>
                </a:lnTo>
                <a:lnTo>
                  <a:pt x="417" y="468"/>
                </a:lnTo>
                <a:lnTo>
                  <a:pt x="417" y="469"/>
                </a:lnTo>
                <a:close/>
                <a:moveTo>
                  <a:pt x="442" y="470"/>
                </a:moveTo>
                <a:lnTo>
                  <a:pt x="425" y="534"/>
                </a:lnTo>
                <a:lnTo>
                  <a:pt x="433" y="599"/>
                </a:lnTo>
                <a:lnTo>
                  <a:pt x="413" y="541"/>
                </a:lnTo>
                <a:lnTo>
                  <a:pt x="442" y="470"/>
                </a:lnTo>
                <a:close/>
                <a:moveTo>
                  <a:pt x="378" y="531"/>
                </a:moveTo>
                <a:lnTo>
                  <a:pt x="383" y="518"/>
                </a:lnTo>
                <a:lnTo>
                  <a:pt x="388" y="506"/>
                </a:lnTo>
                <a:lnTo>
                  <a:pt x="391" y="498"/>
                </a:lnTo>
                <a:lnTo>
                  <a:pt x="398" y="492"/>
                </a:lnTo>
                <a:lnTo>
                  <a:pt x="390" y="511"/>
                </a:lnTo>
                <a:lnTo>
                  <a:pt x="384" y="532"/>
                </a:lnTo>
                <a:lnTo>
                  <a:pt x="387" y="553"/>
                </a:lnTo>
                <a:lnTo>
                  <a:pt x="392" y="575"/>
                </a:lnTo>
                <a:lnTo>
                  <a:pt x="407" y="613"/>
                </a:lnTo>
                <a:lnTo>
                  <a:pt x="402" y="650"/>
                </a:lnTo>
                <a:lnTo>
                  <a:pt x="373" y="673"/>
                </a:lnTo>
                <a:lnTo>
                  <a:pt x="339" y="683"/>
                </a:lnTo>
                <a:lnTo>
                  <a:pt x="332" y="684"/>
                </a:lnTo>
                <a:lnTo>
                  <a:pt x="329" y="681"/>
                </a:lnTo>
                <a:lnTo>
                  <a:pt x="338" y="677"/>
                </a:lnTo>
                <a:lnTo>
                  <a:pt x="349" y="674"/>
                </a:lnTo>
                <a:lnTo>
                  <a:pt x="358" y="671"/>
                </a:lnTo>
                <a:lnTo>
                  <a:pt x="366" y="667"/>
                </a:lnTo>
                <a:lnTo>
                  <a:pt x="374" y="663"/>
                </a:lnTo>
                <a:lnTo>
                  <a:pt x="381" y="656"/>
                </a:lnTo>
                <a:lnTo>
                  <a:pt x="376" y="656"/>
                </a:lnTo>
                <a:lnTo>
                  <a:pt x="372" y="654"/>
                </a:lnTo>
                <a:lnTo>
                  <a:pt x="386" y="654"/>
                </a:lnTo>
                <a:lnTo>
                  <a:pt x="395" y="642"/>
                </a:lnTo>
                <a:lnTo>
                  <a:pt x="390" y="641"/>
                </a:lnTo>
                <a:lnTo>
                  <a:pt x="387" y="640"/>
                </a:lnTo>
                <a:lnTo>
                  <a:pt x="392" y="642"/>
                </a:lnTo>
                <a:lnTo>
                  <a:pt x="396" y="640"/>
                </a:lnTo>
                <a:lnTo>
                  <a:pt x="397" y="638"/>
                </a:lnTo>
                <a:lnTo>
                  <a:pt x="398" y="634"/>
                </a:lnTo>
                <a:lnTo>
                  <a:pt x="399" y="632"/>
                </a:lnTo>
                <a:lnTo>
                  <a:pt x="400" y="629"/>
                </a:lnTo>
                <a:lnTo>
                  <a:pt x="402" y="611"/>
                </a:lnTo>
                <a:lnTo>
                  <a:pt x="397" y="594"/>
                </a:lnTo>
                <a:lnTo>
                  <a:pt x="379" y="564"/>
                </a:lnTo>
                <a:lnTo>
                  <a:pt x="378" y="531"/>
                </a:lnTo>
                <a:lnTo>
                  <a:pt x="379" y="530"/>
                </a:lnTo>
                <a:lnTo>
                  <a:pt x="378" y="531"/>
                </a:lnTo>
                <a:close/>
                <a:moveTo>
                  <a:pt x="172" y="699"/>
                </a:moveTo>
                <a:lnTo>
                  <a:pt x="189" y="699"/>
                </a:lnTo>
                <a:lnTo>
                  <a:pt x="205" y="700"/>
                </a:lnTo>
                <a:lnTo>
                  <a:pt x="214" y="701"/>
                </a:lnTo>
                <a:lnTo>
                  <a:pt x="223" y="701"/>
                </a:lnTo>
                <a:lnTo>
                  <a:pt x="232" y="702"/>
                </a:lnTo>
                <a:lnTo>
                  <a:pt x="240" y="701"/>
                </a:lnTo>
                <a:lnTo>
                  <a:pt x="242" y="702"/>
                </a:lnTo>
                <a:lnTo>
                  <a:pt x="248" y="704"/>
                </a:lnTo>
                <a:lnTo>
                  <a:pt x="254" y="704"/>
                </a:lnTo>
                <a:lnTo>
                  <a:pt x="260" y="705"/>
                </a:lnTo>
                <a:lnTo>
                  <a:pt x="273" y="705"/>
                </a:lnTo>
                <a:lnTo>
                  <a:pt x="285" y="706"/>
                </a:lnTo>
                <a:lnTo>
                  <a:pt x="312" y="708"/>
                </a:lnTo>
                <a:lnTo>
                  <a:pt x="338" y="710"/>
                </a:lnTo>
                <a:lnTo>
                  <a:pt x="254" y="710"/>
                </a:lnTo>
                <a:lnTo>
                  <a:pt x="172" y="699"/>
                </a:lnTo>
                <a:lnTo>
                  <a:pt x="194" y="702"/>
                </a:lnTo>
                <a:lnTo>
                  <a:pt x="172" y="699"/>
                </a:lnTo>
                <a:close/>
                <a:moveTo>
                  <a:pt x="242" y="699"/>
                </a:moveTo>
                <a:lnTo>
                  <a:pt x="243" y="699"/>
                </a:lnTo>
                <a:lnTo>
                  <a:pt x="244" y="699"/>
                </a:lnTo>
                <a:lnTo>
                  <a:pt x="243" y="699"/>
                </a:lnTo>
                <a:lnTo>
                  <a:pt x="242" y="699"/>
                </a:lnTo>
                <a:close/>
                <a:moveTo>
                  <a:pt x="318" y="669"/>
                </a:moveTo>
                <a:lnTo>
                  <a:pt x="316" y="669"/>
                </a:lnTo>
                <a:lnTo>
                  <a:pt x="313" y="668"/>
                </a:lnTo>
                <a:lnTo>
                  <a:pt x="323" y="668"/>
                </a:lnTo>
                <a:lnTo>
                  <a:pt x="332" y="664"/>
                </a:lnTo>
                <a:lnTo>
                  <a:pt x="345" y="657"/>
                </a:lnTo>
                <a:lnTo>
                  <a:pt x="356" y="648"/>
                </a:lnTo>
                <a:lnTo>
                  <a:pt x="372" y="623"/>
                </a:lnTo>
                <a:lnTo>
                  <a:pt x="378" y="594"/>
                </a:lnTo>
                <a:lnTo>
                  <a:pt x="387" y="623"/>
                </a:lnTo>
                <a:lnTo>
                  <a:pt x="371" y="650"/>
                </a:lnTo>
                <a:lnTo>
                  <a:pt x="375" y="651"/>
                </a:lnTo>
                <a:lnTo>
                  <a:pt x="380" y="655"/>
                </a:lnTo>
                <a:lnTo>
                  <a:pt x="370" y="651"/>
                </a:lnTo>
                <a:lnTo>
                  <a:pt x="362" y="657"/>
                </a:lnTo>
                <a:lnTo>
                  <a:pt x="363" y="657"/>
                </a:lnTo>
                <a:lnTo>
                  <a:pt x="365" y="658"/>
                </a:lnTo>
                <a:lnTo>
                  <a:pt x="356" y="659"/>
                </a:lnTo>
                <a:lnTo>
                  <a:pt x="347" y="664"/>
                </a:lnTo>
                <a:lnTo>
                  <a:pt x="348" y="664"/>
                </a:lnTo>
                <a:lnTo>
                  <a:pt x="349" y="665"/>
                </a:lnTo>
                <a:lnTo>
                  <a:pt x="346" y="665"/>
                </a:lnTo>
                <a:lnTo>
                  <a:pt x="341" y="666"/>
                </a:lnTo>
                <a:lnTo>
                  <a:pt x="342" y="668"/>
                </a:lnTo>
                <a:lnTo>
                  <a:pt x="343" y="669"/>
                </a:lnTo>
                <a:lnTo>
                  <a:pt x="335" y="668"/>
                </a:lnTo>
                <a:lnTo>
                  <a:pt x="326" y="672"/>
                </a:lnTo>
                <a:lnTo>
                  <a:pt x="320" y="673"/>
                </a:lnTo>
                <a:lnTo>
                  <a:pt x="314" y="674"/>
                </a:lnTo>
                <a:lnTo>
                  <a:pt x="310" y="675"/>
                </a:lnTo>
                <a:lnTo>
                  <a:pt x="308" y="677"/>
                </a:lnTo>
                <a:lnTo>
                  <a:pt x="312" y="673"/>
                </a:lnTo>
                <a:lnTo>
                  <a:pt x="318" y="669"/>
                </a:lnTo>
                <a:lnTo>
                  <a:pt x="317" y="671"/>
                </a:lnTo>
                <a:lnTo>
                  <a:pt x="318" y="669"/>
                </a:lnTo>
                <a:close/>
                <a:moveTo>
                  <a:pt x="312" y="667"/>
                </a:moveTo>
                <a:lnTo>
                  <a:pt x="312" y="668"/>
                </a:lnTo>
                <a:lnTo>
                  <a:pt x="313" y="668"/>
                </a:lnTo>
                <a:lnTo>
                  <a:pt x="312" y="668"/>
                </a:lnTo>
                <a:lnTo>
                  <a:pt x="312" y="667"/>
                </a:lnTo>
                <a:close/>
                <a:moveTo>
                  <a:pt x="316" y="665"/>
                </a:moveTo>
                <a:lnTo>
                  <a:pt x="316" y="665"/>
                </a:lnTo>
                <a:lnTo>
                  <a:pt x="316" y="665"/>
                </a:lnTo>
                <a:lnTo>
                  <a:pt x="316" y="665"/>
                </a:lnTo>
                <a:lnTo>
                  <a:pt x="316" y="665"/>
                </a:lnTo>
                <a:close/>
                <a:moveTo>
                  <a:pt x="351" y="665"/>
                </a:moveTo>
                <a:lnTo>
                  <a:pt x="350" y="665"/>
                </a:lnTo>
                <a:lnTo>
                  <a:pt x="350" y="665"/>
                </a:lnTo>
                <a:lnTo>
                  <a:pt x="350" y="665"/>
                </a:lnTo>
                <a:lnTo>
                  <a:pt x="351" y="665"/>
                </a:lnTo>
                <a:close/>
                <a:moveTo>
                  <a:pt x="309" y="679"/>
                </a:moveTo>
                <a:lnTo>
                  <a:pt x="309" y="679"/>
                </a:lnTo>
                <a:lnTo>
                  <a:pt x="309" y="679"/>
                </a:lnTo>
                <a:lnTo>
                  <a:pt x="309" y="679"/>
                </a:lnTo>
                <a:lnTo>
                  <a:pt x="309" y="679"/>
                </a:lnTo>
                <a:close/>
                <a:moveTo>
                  <a:pt x="370" y="580"/>
                </a:moveTo>
                <a:lnTo>
                  <a:pt x="374" y="583"/>
                </a:lnTo>
                <a:lnTo>
                  <a:pt x="374" y="589"/>
                </a:lnTo>
                <a:lnTo>
                  <a:pt x="370" y="584"/>
                </a:lnTo>
                <a:lnTo>
                  <a:pt x="370" y="580"/>
                </a:lnTo>
                <a:lnTo>
                  <a:pt x="370" y="580"/>
                </a:lnTo>
                <a:lnTo>
                  <a:pt x="370" y="580"/>
                </a:lnTo>
                <a:close/>
                <a:moveTo>
                  <a:pt x="355" y="611"/>
                </a:moveTo>
                <a:lnTo>
                  <a:pt x="357" y="609"/>
                </a:lnTo>
                <a:lnTo>
                  <a:pt x="359" y="607"/>
                </a:lnTo>
                <a:lnTo>
                  <a:pt x="356" y="624"/>
                </a:lnTo>
                <a:lnTo>
                  <a:pt x="348" y="639"/>
                </a:lnTo>
                <a:lnTo>
                  <a:pt x="341" y="646"/>
                </a:lnTo>
                <a:lnTo>
                  <a:pt x="333" y="652"/>
                </a:lnTo>
                <a:lnTo>
                  <a:pt x="329" y="656"/>
                </a:lnTo>
                <a:lnTo>
                  <a:pt x="323" y="659"/>
                </a:lnTo>
                <a:lnTo>
                  <a:pt x="321" y="660"/>
                </a:lnTo>
                <a:lnTo>
                  <a:pt x="318" y="661"/>
                </a:lnTo>
                <a:lnTo>
                  <a:pt x="314" y="664"/>
                </a:lnTo>
                <a:lnTo>
                  <a:pt x="315" y="665"/>
                </a:lnTo>
                <a:lnTo>
                  <a:pt x="310" y="665"/>
                </a:lnTo>
                <a:lnTo>
                  <a:pt x="307" y="666"/>
                </a:lnTo>
                <a:lnTo>
                  <a:pt x="308" y="666"/>
                </a:lnTo>
                <a:lnTo>
                  <a:pt x="309" y="667"/>
                </a:lnTo>
                <a:lnTo>
                  <a:pt x="304" y="667"/>
                </a:lnTo>
                <a:lnTo>
                  <a:pt x="297" y="669"/>
                </a:lnTo>
                <a:lnTo>
                  <a:pt x="289" y="672"/>
                </a:lnTo>
                <a:lnTo>
                  <a:pt x="281" y="674"/>
                </a:lnTo>
                <a:lnTo>
                  <a:pt x="297" y="664"/>
                </a:lnTo>
                <a:lnTo>
                  <a:pt x="313" y="655"/>
                </a:lnTo>
                <a:lnTo>
                  <a:pt x="312" y="654"/>
                </a:lnTo>
                <a:lnTo>
                  <a:pt x="310" y="652"/>
                </a:lnTo>
                <a:lnTo>
                  <a:pt x="315" y="654"/>
                </a:lnTo>
                <a:lnTo>
                  <a:pt x="321" y="649"/>
                </a:lnTo>
                <a:lnTo>
                  <a:pt x="328" y="643"/>
                </a:lnTo>
                <a:lnTo>
                  <a:pt x="335" y="638"/>
                </a:lnTo>
                <a:lnTo>
                  <a:pt x="346" y="625"/>
                </a:lnTo>
                <a:lnTo>
                  <a:pt x="355" y="611"/>
                </a:lnTo>
                <a:lnTo>
                  <a:pt x="353" y="615"/>
                </a:lnTo>
                <a:lnTo>
                  <a:pt x="355" y="611"/>
                </a:lnTo>
                <a:close/>
                <a:moveTo>
                  <a:pt x="316" y="640"/>
                </a:moveTo>
                <a:lnTo>
                  <a:pt x="315" y="640"/>
                </a:lnTo>
                <a:lnTo>
                  <a:pt x="314" y="640"/>
                </a:lnTo>
                <a:lnTo>
                  <a:pt x="315" y="640"/>
                </a:lnTo>
                <a:lnTo>
                  <a:pt x="316" y="640"/>
                </a:lnTo>
                <a:close/>
                <a:moveTo>
                  <a:pt x="314" y="640"/>
                </a:moveTo>
                <a:lnTo>
                  <a:pt x="314" y="642"/>
                </a:lnTo>
                <a:lnTo>
                  <a:pt x="313" y="644"/>
                </a:lnTo>
                <a:lnTo>
                  <a:pt x="317" y="644"/>
                </a:lnTo>
                <a:lnTo>
                  <a:pt x="322" y="643"/>
                </a:lnTo>
                <a:lnTo>
                  <a:pt x="317" y="644"/>
                </a:lnTo>
                <a:lnTo>
                  <a:pt x="313" y="644"/>
                </a:lnTo>
                <a:lnTo>
                  <a:pt x="308" y="647"/>
                </a:lnTo>
                <a:lnTo>
                  <a:pt x="304" y="650"/>
                </a:lnTo>
                <a:lnTo>
                  <a:pt x="297" y="652"/>
                </a:lnTo>
                <a:lnTo>
                  <a:pt x="290" y="656"/>
                </a:lnTo>
                <a:lnTo>
                  <a:pt x="280" y="663"/>
                </a:lnTo>
                <a:lnTo>
                  <a:pt x="268" y="668"/>
                </a:lnTo>
                <a:lnTo>
                  <a:pt x="250" y="672"/>
                </a:lnTo>
                <a:lnTo>
                  <a:pt x="231" y="669"/>
                </a:lnTo>
                <a:lnTo>
                  <a:pt x="274" y="657"/>
                </a:lnTo>
                <a:lnTo>
                  <a:pt x="314" y="640"/>
                </a:lnTo>
                <a:lnTo>
                  <a:pt x="306" y="644"/>
                </a:lnTo>
                <a:lnTo>
                  <a:pt x="314" y="640"/>
                </a:lnTo>
                <a:close/>
                <a:moveTo>
                  <a:pt x="258" y="694"/>
                </a:moveTo>
                <a:lnTo>
                  <a:pt x="269" y="697"/>
                </a:lnTo>
                <a:lnTo>
                  <a:pt x="280" y="701"/>
                </a:lnTo>
                <a:lnTo>
                  <a:pt x="251" y="698"/>
                </a:lnTo>
                <a:lnTo>
                  <a:pt x="222" y="696"/>
                </a:lnTo>
                <a:lnTo>
                  <a:pt x="192" y="692"/>
                </a:lnTo>
                <a:lnTo>
                  <a:pt x="161" y="689"/>
                </a:lnTo>
                <a:lnTo>
                  <a:pt x="210" y="689"/>
                </a:lnTo>
                <a:lnTo>
                  <a:pt x="258" y="694"/>
                </a:lnTo>
                <a:lnTo>
                  <a:pt x="247" y="693"/>
                </a:lnTo>
                <a:lnTo>
                  <a:pt x="258" y="694"/>
                </a:lnTo>
                <a:close/>
                <a:moveTo>
                  <a:pt x="160" y="706"/>
                </a:moveTo>
                <a:lnTo>
                  <a:pt x="178" y="708"/>
                </a:lnTo>
                <a:lnTo>
                  <a:pt x="196" y="710"/>
                </a:lnTo>
                <a:lnTo>
                  <a:pt x="203" y="712"/>
                </a:lnTo>
                <a:lnTo>
                  <a:pt x="213" y="713"/>
                </a:lnTo>
                <a:lnTo>
                  <a:pt x="214" y="713"/>
                </a:lnTo>
                <a:lnTo>
                  <a:pt x="216" y="713"/>
                </a:lnTo>
                <a:lnTo>
                  <a:pt x="216" y="713"/>
                </a:lnTo>
                <a:lnTo>
                  <a:pt x="216" y="712"/>
                </a:lnTo>
                <a:lnTo>
                  <a:pt x="218" y="710"/>
                </a:lnTo>
                <a:lnTo>
                  <a:pt x="221" y="710"/>
                </a:lnTo>
                <a:lnTo>
                  <a:pt x="217" y="710"/>
                </a:lnTo>
                <a:lnTo>
                  <a:pt x="216" y="713"/>
                </a:lnTo>
                <a:lnTo>
                  <a:pt x="224" y="715"/>
                </a:lnTo>
                <a:lnTo>
                  <a:pt x="234" y="715"/>
                </a:lnTo>
                <a:lnTo>
                  <a:pt x="241" y="716"/>
                </a:lnTo>
                <a:lnTo>
                  <a:pt x="248" y="717"/>
                </a:lnTo>
                <a:lnTo>
                  <a:pt x="264" y="718"/>
                </a:lnTo>
                <a:lnTo>
                  <a:pt x="280" y="719"/>
                </a:lnTo>
                <a:lnTo>
                  <a:pt x="313" y="719"/>
                </a:lnTo>
                <a:lnTo>
                  <a:pt x="345" y="717"/>
                </a:lnTo>
                <a:lnTo>
                  <a:pt x="374" y="713"/>
                </a:lnTo>
                <a:lnTo>
                  <a:pt x="404" y="706"/>
                </a:lnTo>
                <a:lnTo>
                  <a:pt x="416" y="701"/>
                </a:lnTo>
                <a:lnTo>
                  <a:pt x="428" y="696"/>
                </a:lnTo>
                <a:lnTo>
                  <a:pt x="436" y="690"/>
                </a:lnTo>
                <a:lnTo>
                  <a:pt x="444" y="684"/>
                </a:lnTo>
                <a:lnTo>
                  <a:pt x="448" y="681"/>
                </a:lnTo>
                <a:lnTo>
                  <a:pt x="453" y="680"/>
                </a:lnTo>
                <a:lnTo>
                  <a:pt x="415" y="706"/>
                </a:lnTo>
                <a:lnTo>
                  <a:pt x="370" y="717"/>
                </a:lnTo>
                <a:lnTo>
                  <a:pt x="337" y="721"/>
                </a:lnTo>
                <a:lnTo>
                  <a:pt x="304" y="722"/>
                </a:lnTo>
                <a:lnTo>
                  <a:pt x="287" y="722"/>
                </a:lnTo>
                <a:lnTo>
                  <a:pt x="269" y="722"/>
                </a:lnTo>
                <a:lnTo>
                  <a:pt x="259" y="722"/>
                </a:lnTo>
                <a:lnTo>
                  <a:pt x="250" y="721"/>
                </a:lnTo>
                <a:lnTo>
                  <a:pt x="243" y="721"/>
                </a:lnTo>
                <a:lnTo>
                  <a:pt x="235" y="722"/>
                </a:lnTo>
                <a:lnTo>
                  <a:pt x="234" y="719"/>
                </a:lnTo>
                <a:lnTo>
                  <a:pt x="229" y="718"/>
                </a:lnTo>
                <a:lnTo>
                  <a:pt x="223" y="718"/>
                </a:lnTo>
                <a:lnTo>
                  <a:pt x="217" y="718"/>
                </a:lnTo>
                <a:lnTo>
                  <a:pt x="208" y="716"/>
                </a:lnTo>
                <a:lnTo>
                  <a:pt x="199" y="715"/>
                </a:lnTo>
                <a:lnTo>
                  <a:pt x="175" y="710"/>
                </a:lnTo>
                <a:lnTo>
                  <a:pt x="150" y="706"/>
                </a:lnTo>
                <a:lnTo>
                  <a:pt x="156" y="705"/>
                </a:lnTo>
                <a:lnTo>
                  <a:pt x="160" y="706"/>
                </a:lnTo>
                <a:lnTo>
                  <a:pt x="166" y="707"/>
                </a:lnTo>
                <a:lnTo>
                  <a:pt x="160" y="706"/>
                </a:lnTo>
                <a:close/>
                <a:moveTo>
                  <a:pt x="234" y="722"/>
                </a:moveTo>
                <a:lnTo>
                  <a:pt x="233" y="723"/>
                </a:lnTo>
                <a:lnTo>
                  <a:pt x="231" y="723"/>
                </a:lnTo>
                <a:lnTo>
                  <a:pt x="233" y="723"/>
                </a:lnTo>
                <a:lnTo>
                  <a:pt x="234" y="722"/>
                </a:lnTo>
                <a:close/>
                <a:moveTo>
                  <a:pt x="28" y="721"/>
                </a:moveTo>
                <a:lnTo>
                  <a:pt x="49" y="718"/>
                </a:lnTo>
                <a:lnTo>
                  <a:pt x="62" y="724"/>
                </a:lnTo>
                <a:lnTo>
                  <a:pt x="46" y="722"/>
                </a:lnTo>
                <a:lnTo>
                  <a:pt x="28" y="721"/>
                </a:lnTo>
                <a:close/>
                <a:moveTo>
                  <a:pt x="60" y="701"/>
                </a:moveTo>
                <a:lnTo>
                  <a:pt x="58" y="700"/>
                </a:lnTo>
                <a:lnTo>
                  <a:pt x="54" y="700"/>
                </a:lnTo>
                <a:lnTo>
                  <a:pt x="100" y="704"/>
                </a:lnTo>
                <a:lnTo>
                  <a:pt x="144" y="713"/>
                </a:lnTo>
                <a:lnTo>
                  <a:pt x="192" y="721"/>
                </a:lnTo>
                <a:lnTo>
                  <a:pt x="241" y="726"/>
                </a:lnTo>
                <a:lnTo>
                  <a:pt x="290" y="729"/>
                </a:lnTo>
                <a:lnTo>
                  <a:pt x="339" y="727"/>
                </a:lnTo>
                <a:lnTo>
                  <a:pt x="381" y="723"/>
                </a:lnTo>
                <a:lnTo>
                  <a:pt x="421" y="713"/>
                </a:lnTo>
                <a:lnTo>
                  <a:pt x="438" y="706"/>
                </a:lnTo>
                <a:lnTo>
                  <a:pt x="454" y="697"/>
                </a:lnTo>
                <a:lnTo>
                  <a:pt x="468" y="684"/>
                </a:lnTo>
                <a:lnTo>
                  <a:pt x="480" y="669"/>
                </a:lnTo>
                <a:lnTo>
                  <a:pt x="466" y="698"/>
                </a:lnTo>
                <a:lnTo>
                  <a:pt x="437" y="716"/>
                </a:lnTo>
                <a:lnTo>
                  <a:pt x="402" y="730"/>
                </a:lnTo>
                <a:lnTo>
                  <a:pt x="365" y="738"/>
                </a:lnTo>
                <a:lnTo>
                  <a:pt x="267" y="741"/>
                </a:lnTo>
                <a:lnTo>
                  <a:pt x="172" y="725"/>
                </a:lnTo>
                <a:lnTo>
                  <a:pt x="116" y="714"/>
                </a:lnTo>
                <a:lnTo>
                  <a:pt x="60" y="701"/>
                </a:lnTo>
                <a:lnTo>
                  <a:pt x="71" y="704"/>
                </a:lnTo>
                <a:lnTo>
                  <a:pt x="60" y="701"/>
                </a:lnTo>
                <a:close/>
                <a:moveTo>
                  <a:pt x="133" y="748"/>
                </a:moveTo>
                <a:lnTo>
                  <a:pt x="114" y="746"/>
                </a:lnTo>
                <a:lnTo>
                  <a:pt x="94" y="744"/>
                </a:lnTo>
                <a:lnTo>
                  <a:pt x="116" y="742"/>
                </a:lnTo>
                <a:lnTo>
                  <a:pt x="133" y="748"/>
                </a:lnTo>
                <a:close/>
                <a:moveTo>
                  <a:pt x="24" y="757"/>
                </a:moveTo>
                <a:lnTo>
                  <a:pt x="118" y="755"/>
                </a:lnTo>
                <a:lnTo>
                  <a:pt x="210" y="774"/>
                </a:lnTo>
                <a:lnTo>
                  <a:pt x="164" y="772"/>
                </a:lnTo>
                <a:lnTo>
                  <a:pt x="118" y="760"/>
                </a:lnTo>
                <a:lnTo>
                  <a:pt x="94" y="757"/>
                </a:lnTo>
                <a:lnTo>
                  <a:pt x="70" y="755"/>
                </a:lnTo>
                <a:lnTo>
                  <a:pt x="46" y="756"/>
                </a:lnTo>
                <a:lnTo>
                  <a:pt x="24" y="757"/>
                </a:lnTo>
                <a:lnTo>
                  <a:pt x="33" y="755"/>
                </a:lnTo>
                <a:lnTo>
                  <a:pt x="24" y="757"/>
                </a:lnTo>
                <a:close/>
                <a:moveTo>
                  <a:pt x="50" y="764"/>
                </a:moveTo>
                <a:lnTo>
                  <a:pt x="77" y="762"/>
                </a:lnTo>
                <a:lnTo>
                  <a:pt x="104" y="766"/>
                </a:lnTo>
                <a:lnTo>
                  <a:pt x="77" y="765"/>
                </a:lnTo>
                <a:lnTo>
                  <a:pt x="50" y="764"/>
                </a:lnTo>
                <a:close/>
                <a:moveTo>
                  <a:pt x="56" y="772"/>
                </a:moveTo>
                <a:lnTo>
                  <a:pt x="115" y="774"/>
                </a:lnTo>
                <a:lnTo>
                  <a:pt x="174" y="784"/>
                </a:lnTo>
                <a:lnTo>
                  <a:pt x="142" y="788"/>
                </a:lnTo>
                <a:lnTo>
                  <a:pt x="110" y="783"/>
                </a:lnTo>
                <a:lnTo>
                  <a:pt x="83" y="779"/>
                </a:lnTo>
                <a:lnTo>
                  <a:pt x="56" y="772"/>
                </a:lnTo>
                <a:lnTo>
                  <a:pt x="66" y="772"/>
                </a:lnTo>
                <a:lnTo>
                  <a:pt x="56" y="772"/>
                </a:lnTo>
                <a:close/>
                <a:moveTo>
                  <a:pt x="143" y="801"/>
                </a:moveTo>
                <a:lnTo>
                  <a:pt x="197" y="789"/>
                </a:lnTo>
                <a:lnTo>
                  <a:pt x="252" y="785"/>
                </a:lnTo>
                <a:lnTo>
                  <a:pt x="224" y="790"/>
                </a:lnTo>
                <a:lnTo>
                  <a:pt x="196" y="797"/>
                </a:lnTo>
                <a:lnTo>
                  <a:pt x="184" y="801"/>
                </a:lnTo>
                <a:lnTo>
                  <a:pt x="172" y="804"/>
                </a:lnTo>
                <a:lnTo>
                  <a:pt x="157" y="804"/>
                </a:lnTo>
                <a:lnTo>
                  <a:pt x="143" y="801"/>
                </a:lnTo>
                <a:lnTo>
                  <a:pt x="161" y="798"/>
                </a:lnTo>
                <a:lnTo>
                  <a:pt x="143" y="801"/>
                </a:lnTo>
                <a:close/>
                <a:moveTo>
                  <a:pt x="211" y="802"/>
                </a:moveTo>
                <a:lnTo>
                  <a:pt x="233" y="797"/>
                </a:lnTo>
                <a:lnTo>
                  <a:pt x="260" y="795"/>
                </a:lnTo>
                <a:lnTo>
                  <a:pt x="236" y="800"/>
                </a:lnTo>
                <a:lnTo>
                  <a:pt x="211" y="802"/>
                </a:lnTo>
                <a:close/>
                <a:moveTo>
                  <a:pt x="251" y="767"/>
                </a:moveTo>
                <a:lnTo>
                  <a:pt x="225" y="763"/>
                </a:lnTo>
                <a:lnTo>
                  <a:pt x="199" y="756"/>
                </a:lnTo>
                <a:lnTo>
                  <a:pt x="175" y="749"/>
                </a:lnTo>
                <a:lnTo>
                  <a:pt x="152" y="741"/>
                </a:lnTo>
                <a:lnTo>
                  <a:pt x="160" y="742"/>
                </a:lnTo>
                <a:lnTo>
                  <a:pt x="169" y="744"/>
                </a:lnTo>
                <a:lnTo>
                  <a:pt x="180" y="748"/>
                </a:lnTo>
                <a:lnTo>
                  <a:pt x="191" y="750"/>
                </a:lnTo>
                <a:lnTo>
                  <a:pt x="211" y="756"/>
                </a:lnTo>
                <a:lnTo>
                  <a:pt x="233" y="760"/>
                </a:lnTo>
                <a:lnTo>
                  <a:pt x="276" y="766"/>
                </a:lnTo>
                <a:lnTo>
                  <a:pt x="321" y="767"/>
                </a:lnTo>
                <a:lnTo>
                  <a:pt x="364" y="765"/>
                </a:lnTo>
                <a:lnTo>
                  <a:pt x="406" y="756"/>
                </a:lnTo>
                <a:lnTo>
                  <a:pt x="413" y="755"/>
                </a:lnTo>
                <a:lnTo>
                  <a:pt x="413" y="757"/>
                </a:lnTo>
                <a:lnTo>
                  <a:pt x="404" y="760"/>
                </a:lnTo>
                <a:lnTo>
                  <a:pt x="392" y="764"/>
                </a:lnTo>
                <a:lnTo>
                  <a:pt x="372" y="768"/>
                </a:lnTo>
                <a:lnTo>
                  <a:pt x="350" y="771"/>
                </a:lnTo>
                <a:lnTo>
                  <a:pt x="300" y="773"/>
                </a:lnTo>
                <a:lnTo>
                  <a:pt x="251" y="767"/>
                </a:lnTo>
                <a:lnTo>
                  <a:pt x="260" y="769"/>
                </a:lnTo>
                <a:lnTo>
                  <a:pt x="251" y="767"/>
                </a:lnTo>
                <a:close/>
                <a:moveTo>
                  <a:pt x="200" y="849"/>
                </a:moveTo>
                <a:lnTo>
                  <a:pt x="232" y="842"/>
                </a:lnTo>
                <a:lnTo>
                  <a:pt x="264" y="838"/>
                </a:lnTo>
                <a:lnTo>
                  <a:pt x="280" y="834"/>
                </a:lnTo>
                <a:lnTo>
                  <a:pt x="297" y="831"/>
                </a:lnTo>
                <a:lnTo>
                  <a:pt x="304" y="829"/>
                </a:lnTo>
                <a:lnTo>
                  <a:pt x="310" y="827"/>
                </a:lnTo>
                <a:lnTo>
                  <a:pt x="317" y="825"/>
                </a:lnTo>
                <a:lnTo>
                  <a:pt x="324" y="825"/>
                </a:lnTo>
                <a:lnTo>
                  <a:pt x="290" y="835"/>
                </a:lnTo>
                <a:lnTo>
                  <a:pt x="256" y="845"/>
                </a:lnTo>
                <a:lnTo>
                  <a:pt x="238" y="848"/>
                </a:lnTo>
                <a:lnTo>
                  <a:pt x="219" y="850"/>
                </a:lnTo>
                <a:lnTo>
                  <a:pt x="211" y="851"/>
                </a:lnTo>
                <a:lnTo>
                  <a:pt x="202" y="852"/>
                </a:lnTo>
                <a:lnTo>
                  <a:pt x="197" y="851"/>
                </a:lnTo>
                <a:lnTo>
                  <a:pt x="200" y="849"/>
                </a:lnTo>
                <a:lnTo>
                  <a:pt x="201" y="849"/>
                </a:lnTo>
                <a:lnTo>
                  <a:pt x="200" y="849"/>
                </a:lnTo>
                <a:close/>
                <a:moveTo>
                  <a:pt x="182" y="863"/>
                </a:moveTo>
                <a:lnTo>
                  <a:pt x="246" y="854"/>
                </a:lnTo>
                <a:lnTo>
                  <a:pt x="308" y="839"/>
                </a:lnTo>
                <a:lnTo>
                  <a:pt x="369" y="817"/>
                </a:lnTo>
                <a:lnTo>
                  <a:pt x="428" y="795"/>
                </a:lnTo>
                <a:lnTo>
                  <a:pt x="415" y="804"/>
                </a:lnTo>
                <a:lnTo>
                  <a:pt x="402" y="810"/>
                </a:lnTo>
                <a:lnTo>
                  <a:pt x="386" y="817"/>
                </a:lnTo>
                <a:lnTo>
                  <a:pt x="370" y="824"/>
                </a:lnTo>
                <a:lnTo>
                  <a:pt x="337" y="835"/>
                </a:lnTo>
                <a:lnTo>
                  <a:pt x="302" y="846"/>
                </a:lnTo>
                <a:lnTo>
                  <a:pt x="269" y="854"/>
                </a:lnTo>
                <a:lnTo>
                  <a:pt x="235" y="862"/>
                </a:lnTo>
                <a:lnTo>
                  <a:pt x="199" y="867"/>
                </a:lnTo>
                <a:lnTo>
                  <a:pt x="163" y="871"/>
                </a:lnTo>
                <a:lnTo>
                  <a:pt x="172" y="865"/>
                </a:lnTo>
                <a:lnTo>
                  <a:pt x="182" y="863"/>
                </a:lnTo>
                <a:lnTo>
                  <a:pt x="186" y="863"/>
                </a:lnTo>
                <a:lnTo>
                  <a:pt x="182" y="863"/>
                </a:lnTo>
                <a:close/>
                <a:moveTo>
                  <a:pt x="144" y="891"/>
                </a:moveTo>
                <a:lnTo>
                  <a:pt x="167" y="888"/>
                </a:lnTo>
                <a:lnTo>
                  <a:pt x="191" y="888"/>
                </a:lnTo>
                <a:lnTo>
                  <a:pt x="214" y="885"/>
                </a:lnTo>
                <a:lnTo>
                  <a:pt x="238" y="883"/>
                </a:lnTo>
                <a:lnTo>
                  <a:pt x="283" y="876"/>
                </a:lnTo>
                <a:lnTo>
                  <a:pt x="329" y="870"/>
                </a:lnTo>
                <a:lnTo>
                  <a:pt x="373" y="860"/>
                </a:lnTo>
                <a:lnTo>
                  <a:pt x="417" y="850"/>
                </a:lnTo>
                <a:lnTo>
                  <a:pt x="458" y="839"/>
                </a:lnTo>
                <a:lnTo>
                  <a:pt x="498" y="825"/>
                </a:lnTo>
                <a:lnTo>
                  <a:pt x="470" y="841"/>
                </a:lnTo>
                <a:lnTo>
                  <a:pt x="439" y="852"/>
                </a:lnTo>
                <a:lnTo>
                  <a:pt x="404" y="862"/>
                </a:lnTo>
                <a:lnTo>
                  <a:pt x="367" y="870"/>
                </a:lnTo>
                <a:lnTo>
                  <a:pt x="290" y="882"/>
                </a:lnTo>
                <a:lnTo>
                  <a:pt x="211" y="890"/>
                </a:lnTo>
                <a:lnTo>
                  <a:pt x="190" y="891"/>
                </a:lnTo>
                <a:lnTo>
                  <a:pt x="167" y="893"/>
                </a:lnTo>
                <a:lnTo>
                  <a:pt x="157" y="893"/>
                </a:lnTo>
                <a:lnTo>
                  <a:pt x="145" y="895"/>
                </a:lnTo>
                <a:lnTo>
                  <a:pt x="141" y="893"/>
                </a:lnTo>
                <a:lnTo>
                  <a:pt x="144" y="891"/>
                </a:lnTo>
                <a:lnTo>
                  <a:pt x="148" y="890"/>
                </a:lnTo>
                <a:lnTo>
                  <a:pt x="144" y="891"/>
                </a:lnTo>
                <a:close/>
                <a:moveTo>
                  <a:pt x="128" y="856"/>
                </a:moveTo>
                <a:lnTo>
                  <a:pt x="131" y="856"/>
                </a:lnTo>
                <a:lnTo>
                  <a:pt x="133" y="856"/>
                </a:lnTo>
                <a:lnTo>
                  <a:pt x="128" y="858"/>
                </a:lnTo>
                <a:lnTo>
                  <a:pt x="125" y="860"/>
                </a:lnTo>
                <a:lnTo>
                  <a:pt x="118" y="864"/>
                </a:lnTo>
                <a:lnTo>
                  <a:pt x="112" y="867"/>
                </a:lnTo>
                <a:lnTo>
                  <a:pt x="102" y="874"/>
                </a:lnTo>
                <a:lnTo>
                  <a:pt x="91" y="881"/>
                </a:lnTo>
                <a:lnTo>
                  <a:pt x="71" y="896"/>
                </a:lnTo>
                <a:lnTo>
                  <a:pt x="52" y="912"/>
                </a:lnTo>
                <a:lnTo>
                  <a:pt x="58" y="893"/>
                </a:lnTo>
                <a:lnTo>
                  <a:pt x="74" y="881"/>
                </a:lnTo>
                <a:lnTo>
                  <a:pt x="100" y="866"/>
                </a:lnTo>
                <a:lnTo>
                  <a:pt x="128" y="856"/>
                </a:lnTo>
                <a:lnTo>
                  <a:pt x="114" y="859"/>
                </a:lnTo>
                <a:lnTo>
                  <a:pt x="128" y="856"/>
                </a:lnTo>
                <a:close/>
                <a:moveTo>
                  <a:pt x="26" y="1045"/>
                </a:moveTo>
                <a:lnTo>
                  <a:pt x="102" y="1042"/>
                </a:lnTo>
                <a:lnTo>
                  <a:pt x="178" y="1054"/>
                </a:lnTo>
                <a:lnTo>
                  <a:pt x="102" y="1046"/>
                </a:lnTo>
                <a:lnTo>
                  <a:pt x="26" y="1045"/>
                </a:lnTo>
                <a:close/>
                <a:moveTo>
                  <a:pt x="99" y="1029"/>
                </a:moveTo>
                <a:lnTo>
                  <a:pt x="178" y="1038"/>
                </a:lnTo>
                <a:lnTo>
                  <a:pt x="256" y="1057"/>
                </a:lnTo>
                <a:lnTo>
                  <a:pt x="312" y="1086"/>
                </a:lnTo>
                <a:lnTo>
                  <a:pt x="348" y="1134"/>
                </a:lnTo>
                <a:lnTo>
                  <a:pt x="351" y="1141"/>
                </a:lnTo>
                <a:lnTo>
                  <a:pt x="354" y="1149"/>
                </a:lnTo>
                <a:lnTo>
                  <a:pt x="350" y="1150"/>
                </a:lnTo>
                <a:lnTo>
                  <a:pt x="347" y="1149"/>
                </a:lnTo>
                <a:lnTo>
                  <a:pt x="337" y="1134"/>
                </a:lnTo>
                <a:lnTo>
                  <a:pt x="328" y="1120"/>
                </a:lnTo>
                <a:lnTo>
                  <a:pt x="305" y="1096"/>
                </a:lnTo>
                <a:lnTo>
                  <a:pt x="277" y="1078"/>
                </a:lnTo>
                <a:lnTo>
                  <a:pt x="207" y="1051"/>
                </a:lnTo>
                <a:lnTo>
                  <a:pt x="133" y="1038"/>
                </a:lnTo>
                <a:lnTo>
                  <a:pt x="85" y="1034"/>
                </a:lnTo>
                <a:lnTo>
                  <a:pt x="38" y="1034"/>
                </a:lnTo>
                <a:lnTo>
                  <a:pt x="34" y="1036"/>
                </a:lnTo>
                <a:lnTo>
                  <a:pt x="32" y="1032"/>
                </a:lnTo>
                <a:lnTo>
                  <a:pt x="38" y="1029"/>
                </a:lnTo>
                <a:lnTo>
                  <a:pt x="48" y="1030"/>
                </a:lnTo>
                <a:lnTo>
                  <a:pt x="73" y="1029"/>
                </a:lnTo>
                <a:lnTo>
                  <a:pt x="99" y="1029"/>
                </a:lnTo>
                <a:lnTo>
                  <a:pt x="111" y="1030"/>
                </a:lnTo>
                <a:lnTo>
                  <a:pt x="99" y="1029"/>
                </a:lnTo>
                <a:close/>
                <a:moveTo>
                  <a:pt x="82" y="1021"/>
                </a:moveTo>
                <a:lnTo>
                  <a:pt x="61" y="1022"/>
                </a:lnTo>
                <a:lnTo>
                  <a:pt x="41" y="1022"/>
                </a:lnTo>
                <a:lnTo>
                  <a:pt x="46" y="1020"/>
                </a:lnTo>
                <a:lnTo>
                  <a:pt x="56" y="1020"/>
                </a:lnTo>
                <a:lnTo>
                  <a:pt x="68" y="1021"/>
                </a:lnTo>
                <a:lnTo>
                  <a:pt x="82" y="1021"/>
                </a:lnTo>
                <a:lnTo>
                  <a:pt x="77" y="1021"/>
                </a:lnTo>
                <a:lnTo>
                  <a:pt x="82" y="1021"/>
                </a:lnTo>
                <a:close/>
                <a:moveTo>
                  <a:pt x="35" y="909"/>
                </a:moveTo>
                <a:lnTo>
                  <a:pt x="30" y="949"/>
                </a:lnTo>
                <a:lnTo>
                  <a:pt x="29" y="989"/>
                </a:lnTo>
                <a:lnTo>
                  <a:pt x="29" y="1005"/>
                </a:lnTo>
                <a:lnTo>
                  <a:pt x="26" y="1020"/>
                </a:lnTo>
                <a:lnTo>
                  <a:pt x="16" y="1032"/>
                </a:lnTo>
                <a:lnTo>
                  <a:pt x="5" y="1036"/>
                </a:lnTo>
                <a:lnTo>
                  <a:pt x="9" y="1029"/>
                </a:lnTo>
                <a:lnTo>
                  <a:pt x="15" y="1022"/>
                </a:lnTo>
                <a:lnTo>
                  <a:pt x="18" y="1014"/>
                </a:lnTo>
                <a:lnTo>
                  <a:pt x="20" y="1005"/>
                </a:lnTo>
                <a:lnTo>
                  <a:pt x="24" y="989"/>
                </a:lnTo>
                <a:lnTo>
                  <a:pt x="25" y="973"/>
                </a:lnTo>
                <a:lnTo>
                  <a:pt x="23" y="934"/>
                </a:lnTo>
                <a:lnTo>
                  <a:pt x="28" y="896"/>
                </a:lnTo>
                <a:lnTo>
                  <a:pt x="51" y="870"/>
                </a:lnTo>
                <a:lnTo>
                  <a:pt x="84" y="858"/>
                </a:lnTo>
                <a:lnTo>
                  <a:pt x="68" y="871"/>
                </a:lnTo>
                <a:lnTo>
                  <a:pt x="51" y="882"/>
                </a:lnTo>
                <a:lnTo>
                  <a:pt x="41" y="895"/>
                </a:lnTo>
                <a:lnTo>
                  <a:pt x="35" y="909"/>
                </a:lnTo>
                <a:lnTo>
                  <a:pt x="34" y="915"/>
                </a:lnTo>
                <a:lnTo>
                  <a:pt x="35" y="909"/>
                </a:lnTo>
                <a:close/>
                <a:moveTo>
                  <a:pt x="51" y="943"/>
                </a:moveTo>
                <a:lnTo>
                  <a:pt x="50" y="945"/>
                </a:lnTo>
                <a:lnTo>
                  <a:pt x="49" y="945"/>
                </a:lnTo>
                <a:lnTo>
                  <a:pt x="82" y="901"/>
                </a:lnTo>
                <a:lnTo>
                  <a:pt x="128" y="873"/>
                </a:lnTo>
                <a:lnTo>
                  <a:pt x="133" y="871"/>
                </a:lnTo>
                <a:lnTo>
                  <a:pt x="137" y="870"/>
                </a:lnTo>
                <a:lnTo>
                  <a:pt x="135" y="874"/>
                </a:lnTo>
                <a:lnTo>
                  <a:pt x="131" y="878"/>
                </a:lnTo>
                <a:lnTo>
                  <a:pt x="118" y="889"/>
                </a:lnTo>
                <a:lnTo>
                  <a:pt x="104" y="899"/>
                </a:lnTo>
                <a:lnTo>
                  <a:pt x="91" y="910"/>
                </a:lnTo>
                <a:lnTo>
                  <a:pt x="77" y="923"/>
                </a:lnTo>
                <a:lnTo>
                  <a:pt x="71" y="928"/>
                </a:lnTo>
                <a:lnTo>
                  <a:pt x="65" y="933"/>
                </a:lnTo>
                <a:lnTo>
                  <a:pt x="59" y="939"/>
                </a:lnTo>
                <a:lnTo>
                  <a:pt x="51" y="943"/>
                </a:lnTo>
                <a:lnTo>
                  <a:pt x="51" y="945"/>
                </a:lnTo>
                <a:lnTo>
                  <a:pt x="51" y="943"/>
                </a:lnTo>
                <a:close/>
                <a:moveTo>
                  <a:pt x="73" y="986"/>
                </a:moveTo>
                <a:lnTo>
                  <a:pt x="63" y="983"/>
                </a:lnTo>
                <a:lnTo>
                  <a:pt x="56" y="978"/>
                </a:lnTo>
                <a:lnTo>
                  <a:pt x="62" y="978"/>
                </a:lnTo>
                <a:lnTo>
                  <a:pt x="69" y="980"/>
                </a:lnTo>
                <a:lnTo>
                  <a:pt x="73" y="983"/>
                </a:lnTo>
                <a:lnTo>
                  <a:pt x="73" y="986"/>
                </a:lnTo>
                <a:lnTo>
                  <a:pt x="73" y="986"/>
                </a:lnTo>
                <a:lnTo>
                  <a:pt x="73" y="986"/>
                </a:lnTo>
                <a:close/>
                <a:moveTo>
                  <a:pt x="74" y="947"/>
                </a:moveTo>
                <a:lnTo>
                  <a:pt x="77" y="942"/>
                </a:lnTo>
                <a:lnTo>
                  <a:pt x="83" y="940"/>
                </a:lnTo>
                <a:lnTo>
                  <a:pt x="91" y="938"/>
                </a:lnTo>
                <a:lnTo>
                  <a:pt x="100" y="935"/>
                </a:lnTo>
                <a:lnTo>
                  <a:pt x="116" y="932"/>
                </a:lnTo>
                <a:lnTo>
                  <a:pt x="133" y="931"/>
                </a:lnTo>
                <a:lnTo>
                  <a:pt x="118" y="935"/>
                </a:lnTo>
                <a:lnTo>
                  <a:pt x="103" y="940"/>
                </a:lnTo>
                <a:lnTo>
                  <a:pt x="96" y="941"/>
                </a:lnTo>
                <a:lnTo>
                  <a:pt x="90" y="943"/>
                </a:lnTo>
                <a:lnTo>
                  <a:pt x="82" y="946"/>
                </a:lnTo>
                <a:lnTo>
                  <a:pt x="74" y="947"/>
                </a:lnTo>
                <a:lnTo>
                  <a:pt x="74" y="946"/>
                </a:lnTo>
                <a:lnTo>
                  <a:pt x="74" y="947"/>
                </a:lnTo>
                <a:close/>
                <a:moveTo>
                  <a:pt x="177" y="999"/>
                </a:moveTo>
                <a:lnTo>
                  <a:pt x="170" y="1004"/>
                </a:lnTo>
                <a:lnTo>
                  <a:pt x="161" y="1004"/>
                </a:lnTo>
                <a:lnTo>
                  <a:pt x="147" y="1003"/>
                </a:lnTo>
                <a:lnTo>
                  <a:pt x="133" y="1001"/>
                </a:lnTo>
                <a:lnTo>
                  <a:pt x="118" y="1001"/>
                </a:lnTo>
                <a:lnTo>
                  <a:pt x="103" y="1001"/>
                </a:lnTo>
                <a:lnTo>
                  <a:pt x="90" y="1001"/>
                </a:lnTo>
                <a:lnTo>
                  <a:pt x="76" y="1000"/>
                </a:lnTo>
                <a:lnTo>
                  <a:pt x="104" y="997"/>
                </a:lnTo>
                <a:lnTo>
                  <a:pt x="133" y="996"/>
                </a:lnTo>
                <a:lnTo>
                  <a:pt x="147" y="996"/>
                </a:lnTo>
                <a:lnTo>
                  <a:pt x="160" y="996"/>
                </a:lnTo>
                <a:lnTo>
                  <a:pt x="172" y="996"/>
                </a:lnTo>
                <a:lnTo>
                  <a:pt x="177" y="999"/>
                </a:lnTo>
                <a:lnTo>
                  <a:pt x="177" y="1000"/>
                </a:lnTo>
                <a:lnTo>
                  <a:pt x="177" y="999"/>
                </a:lnTo>
                <a:close/>
                <a:moveTo>
                  <a:pt x="192" y="989"/>
                </a:moveTo>
                <a:lnTo>
                  <a:pt x="184" y="990"/>
                </a:lnTo>
                <a:lnTo>
                  <a:pt x="176" y="989"/>
                </a:lnTo>
                <a:lnTo>
                  <a:pt x="184" y="988"/>
                </a:lnTo>
                <a:lnTo>
                  <a:pt x="192" y="989"/>
                </a:lnTo>
                <a:close/>
                <a:moveTo>
                  <a:pt x="133" y="983"/>
                </a:moveTo>
                <a:lnTo>
                  <a:pt x="120" y="984"/>
                </a:lnTo>
                <a:lnTo>
                  <a:pt x="107" y="987"/>
                </a:lnTo>
                <a:lnTo>
                  <a:pt x="94" y="989"/>
                </a:lnTo>
                <a:lnTo>
                  <a:pt x="81" y="991"/>
                </a:lnTo>
                <a:lnTo>
                  <a:pt x="77" y="988"/>
                </a:lnTo>
                <a:lnTo>
                  <a:pt x="84" y="984"/>
                </a:lnTo>
                <a:lnTo>
                  <a:pt x="96" y="981"/>
                </a:lnTo>
                <a:lnTo>
                  <a:pt x="108" y="979"/>
                </a:lnTo>
                <a:lnTo>
                  <a:pt x="134" y="975"/>
                </a:lnTo>
                <a:lnTo>
                  <a:pt x="159" y="973"/>
                </a:lnTo>
                <a:lnTo>
                  <a:pt x="188" y="972"/>
                </a:lnTo>
                <a:lnTo>
                  <a:pt x="215" y="974"/>
                </a:lnTo>
                <a:lnTo>
                  <a:pt x="207" y="976"/>
                </a:lnTo>
                <a:lnTo>
                  <a:pt x="198" y="978"/>
                </a:lnTo>
                <a:lnTo>
                  <a:pt x="186" y="978"/>
                </a:lnTo>
                <a:lnTo>
                  <a:pt x="176" y="979"/>
                </a:lnTo>
                <a:lnTo>
                  <a:pt x="155" y="981"/>
                </a:lnTo>
                <a:lnTo>
                  <a:pt x="133" y="983"/>
                </a:lnTo>
                <a:lnTo>
                  <a:pt x="136" y="983"/>
                </a:lnTo>
                <a:lnTo>
                  <a:pt x="133" y="983"/>
                </a:lnTo>
                <a:close/>
                <a:moveTo>
                  <a:pt x="210" y="992"/>
                </a:moveTo>
                <a:lnTo>
                  <a:pt x="217" y="987"/>
                </a:lnTo>
                <a:lnTo>
                  <a:pt x="225" y="982"/>
                </a:lnTo>
                <a:lnTo>
                  <a:pt x="227" y="980"/>
                </a:lnTo>
                <a:lnTo>
                  <a:pt x="231" y="978"/>
                </a:lnTo>
                <a:lnTo>
                  <a:pt x="234" y="975"/>
                </a:lnTo>
                <a:lnTo>
                  <a:pt x="234" y="973"/>
                </a:lnTo>
                <a:lnTo>
                  <a:pt x="240" y="972"/>
                </a:lnTo>
                <a:lnTo>
                  <a:pt x="246" y="968"/>
                </a:lnTo>
                <a:lnTo>
                  <a:pt x="252" y="965"/>
                </a:lnTo>
                <a:lnTo>
                  <a:pt x="259" y="963"/>
                </a:lnTo>
                <a:lnTo>
                  <a:pt x="266" y="959"/>
                </a:lnTo>
                <a:lnTo>
                  <a:pt x="272" y="958"/>
                </a:lnTo>
                <a:lnTo>
                  <a:pt x="277" y="958"/>
                </a:lnTo>
                <a:lnTo>
                  <a:pt x="281" y="957"/>
                </a:lnTo>
                <a:lnTo>
                  <a:pt x="257" y="971"/>
                </a:lnTo>
                <a:lnTo>
                  <a:pt x="232" y="983"/>
                </a:lnTo>
                <a:lnTo>
                  <a:pt x="242" y="983"/>
                </a:lnTo>
                <a:lnTo>
                  <a:pt x="251" y="981"/>
                </a:lnTo>
                <a:lnTo>
                  <a:pt x="260" y="979"/>
                </a:lnTo>
                <a:lnTo>
                  <a:pt x="269" y="978"/>
                </a:lnTo>
                <a:lnTo>
                  <a:pt x="266" y="981"/>
                </a:lnTo>
                <a:lnTo>
                  <a:pt x="262" y="983"/>
                </a:lnTo>
                <a:lnTo>
                  <a:pt x="265" y="983"/>
                </a:lnTo>
                <a:lnTo>
                  <a:pt x="268" y="983"/>
                </a:lnTo>
                <a:lnTo>
                  <a:pt x="255" y="986"/>
                </a:lnTo>
                <a:lnTo>
                  <a:pt x="241" y="989"/>
                </a:lnTo>
                <a:lnTo>
                  <a:pt x="226" y="991"/>
                </a:lnTo>
                <a:lnTo>
                  <a:pt x="210" y="992"/>
                </a:lnTo>
                <a:lnTo>
                  <a:pt x="223" y="989"/>
                </a:lnTo>
                <a:lnTo>
                  <a:pt x="210" y="992"/>
                </a:lnTo>
                <a:close/>
                <a:moveTo>
                  <a:pt x="374" y="1031"/>
                </a:moveTo>
                <a:lnTo>
                  <a:pt x="308" y="1011"/>
                </a:lnTo>
                <a:lnTo>
                  <a:pt x="241" y="997"/>
                </a:lnTo>
                <a:lnTo>
                  <a:pt x="259" y="993"/>
                </a:lnTo>
                <a:lnTo>
                  <a:pt x="279" y="996"/>
                </a:lnTo>
                <a:lnTo>
                  <a:pt x="298" y="1000"/>
                </a:lnTo>
                <a:lnTo>
                  <a:pt x="316" y="1005"/>
                </a:lnTo>
                <a:lnTo>
                  <a:pt x="348" y="1017"/>
                </a:lnTo>
                <a:lnTo>
                  <a:pt x="374" y="1031"/>
                </a:lnTo>
                <a:lnTo>
                  <a:pt x="359" y="1024"/>
                </a:lnTo>
                <a:lnTo>
                  <a:pt x="374" y="1031"/>
                </a:lnTo>
                <a:close/>
                <a:moveTo>
                  <a:pt x="399" y="1032"/>
                </a:moveTo>
                <a:lnTo>
                  <a:pt x="374" y="1017"/>
                </a:lnTo>
                <a:lnTo>
                  <a:pt x="349" y="1006"/>
                </a:lnTo>
                <a:lnTo>
                  <a:pt x="312" y="996"/>
                </a:lnTo>
                <a:lnTo>
                  <a:pt x="273" y="989"/>
                </a:lnTo>
                <a:lnTo>
                  <a:pt x="279" y="984"/>
                </a:lnTo>
                <a:lnTo>
                  <a:pt x="285" y="983"/>
                </a:lnTo>
                <a:lnTo>
                  <a:pt x="297" y="984"/>
                </a:lnTo>
                <a:lnTo>
                  <a:pt x="308" y="987"/>
                </a:lnTo>
                <a:lnTo>
                  <a:pt x="331" y="992"/>
                </a:lnTo>
                <a:lnTo>
                  <a:pt x="353" y="999"/>
                </a:lnTo>
                <a:lnTo>
                  <a:pt x="371" y="1008"/>
                </a:lnTo>
                <a:lnTo>
                  <a:pt x="388" y="1018"/>
                </a:lnTo>
                <a:lnTo>
                  <a:pt x="396" y="1023"/>
                </a:lnTo>
                <a:lnTo>
                  <a:pt x="403" y="1029"/>
                </a:lnTo>
                <a:lnTo>
                  <a:pt x="409" y="1033"/>
                </a:lnTo>
                <a:lnTo>
                  <a:pt x="414" y="1039"/>
                </a:lnTo>
                <a:lnTo>
                  <a:pt x="406" y="1037"/>
                </a:lnTo>
                <a:lnTo>
                  <a:pt x="399" y="1032"/>
                </a:lnTo>
                <a:lnTo>
                  <a:pt x="387" y="1024"/>
                </a:lnTo>
                <a:lnTo>
                  <a:pt x="399" y="1032"/>
                </a:lnTo>
                <a:close/>
                <a:moveTo>
                  <a:pt x="414" y="989"/>
                </a:moveTo>
                <a:lnTo>
                  <a:pt x="465" y="1001"/>
                </a:lnTo>
                <a:lnTo>
                  <a:pt x="516" y="1013"/>
                </a:lnTo>
                <a:lnTo>
                  <a:pt x="490" y="1014"/>
                </a:lnTo>
                <a:lnTo>
                  <a:pt x="464" y="1007"/>
                </a:lnTo>
                <a:lnTo>
                  <a:pt x="439" y="999"/>
                </a:lnTo>
                <a:lnTo>
                  <a:pt x="414" y="989"/>
                </a:lnTo>
                <a:lnTo>
                  <a:pt x="435" y="996"/>
                </a:lnTo>
                <a:lnTo>
                  <a:pt x="414" y="989"/>
                </a:lnTo>
                <a:close/>
                <a:moveTo>
                  <a:pt x="430" y="1006"/>
                </a:moveTo>
                <a:lnTo>
                  <a:pt x="437" y="1007"/>
                </a:lnTo>
                <a:lnTo>
                  <a:pt x="444" y="1011"/>
                </a:lnTo>
                <a:lnTo>
                  <a:pt x="454" y="1014"/>
                </a:lnTo>
                <a:lnTo>
                  <a:pt x="463" y="1017"/>
                </a:lnTo>
                <a:lnTo>
                  <a:pt x="483" y="1023"/>
                </a:lnTo>
                <a:lnTo>
                  <a:pt x="503" y="1029"/>
                </a:lnTo>
                <a:lnTo>
                  <a:pt x="523" y="1033"/>
                </a:lnTo>
                <a:lnTo>
                  <a:pt x="544" y="1039"/>
                </a:lnTo>
                <a:lnTo>
                  <a:pt x="553" y="1041"/>
                </a:lnTo>
                <a:lnTo>
                  <a:pt x="561" y="1044"/>
                </a:lnTo>
                <a:lnTo>
                  <a:pt x="572" y="1045"/>
                </a:lnTo>
                <a:lnTo>
                  <a:pt x="582" y="1046"/>
                </a:lnTo>
                <a:lnTo>
                  <a:pt x="570" y="1045"/>
                </a:lnTo>
                <a:lnTo>
                  <a:pt x="559" y="1044"/>
                </a:lnTo>
                <a:lnTo>
                  <a:pt x="559" y="1045"/>
                </a:lnTo>
                <a:lnTo>
                  <a:pt x="559" y="1046"/>
                </a:lnTo>
                <a:lnTo>
                  <a:pt x="559" y="1046"/>
                </a:lnTo>
                <a:lnTo>
                  <a:pt x="559" y="1045"/>
                </a:lnTo>
                <a:lnTo>
                  <a:pt x="541" y="1044"/>
                </a:lnTo>
                <a:lnTo>
                  <a:pt x="523" y="1040"/>
                </a:lnTo>
                <a:lnTo>
                  <a:pt x="506" y="1037"/>
                </a:lnTo>
                <a:lnTo>
                  <a:pt x="490" y="1032"/>
                </a:lnTo>
                <a:lnTo>
                  <a:pt x="473" y="1028"/>
                </a:lnTo>
                <a:lnTo>
                  <a:pt x="457" y="1021"/>
                </a:lnTo>
                <a:lnTo>
                  <a:pt x="444" y="1014"/>
                </a:lnTo>
                <a:lnTo>
                  <a:pt x="430" y="1006"/>
                </a:lnTo>
                <a:lnTo>
                  <a:pt x="431" y="1006"/>
                </a:lnTo>
                <a:lnTo>
                  <a:pt x="430" y="1006"/>
                </a:lnTo>
                <a:close/>
                <a:moveTo>
                  <a:pt x="511" y="1124"/>
                </a:moveTo>
                <a:lnTo>
                  <a:pt x="503" y="1119"/>
                </a:lnTo>
                <a:lnTo>
                  <a:pt x="497" y="1108"/>
                </a:lnTo>
                <a:lnTo>
                  <a:pt x="489" y="1097"/>
                </a:lnTo>
                <a:lnTo>
                  <a:pt x="481" y="1084"/>
                </a:lnTo>
                <a:lnTo>
                  <a:pt x="473" y="1072"/>
                </a:lnTo>
                <a:lnTo>
                  <a:pt x="465" y="1059"/>
                </a:lnTo>
                <a:lnTo>
                  <a:pt x="462" y="1056"/>
                </a:lnTo>
                <a:lnTo>
                  <a:pt x="460" y="1051"/>
                </a:lnTo>
                <a:lnTo>
                  <a:pt x="463" y="1049"/>
                </a:lnTo>
                <a:lnTo>
                  <a:pt x="468" y="1051"/>
                </a:lnTo>
                <a:lnTo>
                  <a:pt x="485" y="1066"/>
                </a:lnTo>
                <a:lnTo>
                  <a:pt x="497" y="1084"/>
                </a:lnTo>
                <a:lnTo>
                  <a:pt x="502" y="1095"/>
                </a:lnTo>
                <a:lnTo>
                  <a:pt x="506" y="1104"/>
                </a:lnTo>
                <a:lnTo>
                  <a:pt x="508" y="1111"/>
                </a:lnTo>
                <a:lnTo>
                  <a:pt x="511" y="1117"/>
                </a:lnTo>
                <a:lnTo>
                  <a:pt x="513" y="1122"/>
                </a:lnTo>
                <a:lnTo>
                  <a:pt x="511" y="1124"/>
                </a:lnTo>
                <a:lnTo>
                  <a:pt x="510" y="1124"/>
                </a:lnTo>
                <a:lnTo>
                  <a:pt x="511" y="1124"/>
                </a:lnTo>
                <a:close/>
                <a:moveTo>
                  <a:pt x="435" y="1021"/>
                </a:moveTo>
                <a:lnTo>
                  <a:pt x="511" y="1044"/>
                </a:lnTo>
                <a:lnTo>
                  <a:pt x="596" y="1057"/>
                </a:lnTo>
                <a:lnTo>
                  <a:pt x="505" y="1049"/>
                </a:lnTo>
                <a:lnTo>
                  <a:pt x="435" y="1021"/>
                </a:lnTo>
                <a:close/>
                <a:moveTo>
                  <a:pt x="529" y="1022"/>
                </a:moveTo>
                <a:lnTo>
                  <a:pt x="528" y="1022"/>
                </a:lnTo>
                <a:lnTo>
                  <a:pt x="527" y="1022"/>
                </a:lnTo>
                <a:lnTo>
                  <a:pt x="555" y="1020"/>
                </a:lnTo>
                <a:lnTo>
                  <a:pt x="582" y="1023"/>
                </a:lnTo>
                <a:lnTo>
                  <a:pt x="612" y="1024"/>
                </a:lnTo>
                <a:lnTo>
                  <a:pt x="639" y="1025"/>
                </a:lnTo>
                <a:lnTo>
                  <a:pt x="633" y="1031"/>
                </a:lnTo>
                <a:lnTo>
                  <a:pt x="625" y="1032"/>
                </a:lnTo>
                <a:lnTo>
                  <a:pt x="609" y="1032"/>
                </a:lnTo>
                <a:lnTo>
                  <a:pt x="594" y="1030"/>
                </a:lnTo>
                <a:lnTo>
                  <a:pt x="561" y="1028"/>
                </a:lnTo>
                <a:lnTo>
                  <a:pt x="529" y="1022"/>
                </a:lnTo>
                <a:lnTo>
                  <a:pt x="539" y="1024"/>
                </a:lnTo>
                <a:lnTo>
                  <a:pt x="529" y="1022"/>
                </a:lnTo>
                <a:close/>
                <a:moveTo>
                  <a:pt x="617" y="1050"/>
                </a:moveTo>
                <a:lnTo>
                  <a:pt x="655" y="1051"/>
                </a:lnTo>
                <a:lnTo>
                  <a:pt x="694" y="1054"/>
                </a:lnTo>
                <a:lnTo>
                  <a:pt x="675" y="1055"/>
                </a:lnTo>
                <a:lnTo>
                  <a:pt x="656" y="1054"/>
                </a:lnTo>
                <a:lnTo>
                  <a:pt x="637" y="1053"/>
                </a:lnTo>
                <a:lnTo>
                  <a:pt x="617" y="1050"/>
                </a:lnTo>
                <a:lnTo>
                  <a:pt x="631" y="1051"/>
                </a:lnTo>
                <a:lnTo>
                  <a:pt x="617" y="1050"/>
                </a:lnTo>
                <a:close/>
                <a:moveTo>
                  <a:pt x="694" y="1025"/>
                </a:moveTo>
                <a:lnTo>
                  <a:pt x="775" y="1023"/>
                </a:lnTo>
                <a:lnTo>
                  <a:pt x="856" y="1025"/>
                </a:lnTo>
                <a:lnTo>
                  <a:pt x="766" y="1026"/>
                </a:lnTo>
                <a:lnTo>
                  <a:pt x="676" y="1031"/>
                </a:lnTo>
                <a:lnTo>
                  <a:pt x="684" y="1026"/>
                </a:lnTo>
                <a:lnTo>
                  <a:pt x="694" y="1025"/>
                </a:lnTo>
                <a:lnTo>
                  <a:pt x="704" y="1025"/>
                </a:lnTo>
                <a:lnTo>
                  <a:pt x="694" y="1025"/>
                </a:lnTo>
                <a:close/>
                <a:moveTo>
                  <a:pt x="679" y="999"/>
                </a:moveTo>
                <a:lnTo>
                  <a:pt x="679" y="993"/>
                </a:lnTo>
                <a:lnTo>
                  <a:pt x="684" y="989"/>
                </a:lnTo>
                <a:lnTo>
                  <a:pt x="683" y="993"/>
                </a:lnTo>
                <a:lnTo>
                  <a:pt x="679" y="999"/>
                </a:lnTo>
                <a:close/>
                <a:moveTo>
                  <a:pt x="1000" y="1054"/>
                </a:moveTo>
                <a:lnTo>
                  <a:pt x="999" y="1054"/>
                </a:lnTo>
                <a:lnTo>
                  <a:pt x="1000" y="1054"/>
                </a:lnTo>
                <a:close/>
                <a:moveTo>
                  <a:pt x="996" y="1051"/>
                </a:moveTo>
                <a:lnTo>
                  <a:pt x="998" y="1053"/>
                </a:lnTo>
                <a:lnTo>
                  <a:pt x="1000" y="1054"/>
                </a:lnTo>
                <a:lnTo>
                  <a:pt x="997" y="1054"/>
                </a:lnTo>
                <a:lnTo>
                  <a:pt x="996" y="1051"/>
                </a:lnTo>
                <a:lnTo>
                  <a:pt x="996" y="1053"/>
                </a:lnTo>
                <a:lnTo>
                  <a:pt x="996" y="1051"/>
                </a:lnTo>
                <a:close/>
                <a:moveTo>
                  <a:pt x="993" y="1051"/>
                </a:moveTo>
                <a:lnTo>
                  <a:pt x="993" y="1051"/>
                </a:lnTo>
                <a:lnTo>
                  <a:pt x="996" y="1051"/>
                </a:lnTo>
                <a:lnTo>
                  <a:pt x="994" y="1051"/>
                </a:lnTo>
                <a:lnTo>
                  <a:pt x="993" y="1051"/>
                </a:lnTo>
                <a:lnTo>
                  <a:pt x="993" y="1051"/>
                </a:lnTo>
                <a:lnTo>
                  <a:pt x="993" y="1051"/>
                </a:lnTo>
                <a:close/>
                <a:moveTo>
                  <a:pt x="992" y="1050"/>
                </a:moveTo>
                <a:lnTo>
                  <a:pt x="992" y="1050"/>
                </a:lnTo>
                <a:lnTo>
                  <a:pt x="993" y="1050"/>
                </a:lnTo>
                <a:lnTo>
                  <a:pt x="992" y="1051"/>
                </a:lnTo>
                <a:lnTo>
                  <a:pt x="992" y="1050"/>
                </a:lnTo>
                <a:lnTo>
                  <a:pt x="992" y="1051"/>
                </a:lnTo>
                <a:lnTo>
                  <a:pt x="992" y="1050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7" name="Freeform 3474"/>
          <p:cNvSpPr>
            <a:spLocks noGrp="1" noEditPoints="1"/>
          </p:cNvSpPr>
          <p:nvPr>
            <p:ph type="pic" sz="quarter" idx="22"/>
          </p:nvPr>
        </p:nvSpPr>
        <p:spPr bwMode="auto">
          <a:xfrm>
            <a:off x="4799941" y="479643"/>
            <a:ext cx="6936508" cy="5876989"/>
          </a:xfrm>
          <a:custGeom>
            <a:avLst/>
            <a:gdLst>
              <a:gd name="T0" fmla="*/ 678 w 707"/>
              <a:gd name="T1" fmla="*/ 172 h 614"/>
              <a:gd name="T2" fmla="*/ 676 w 707"/>
              <a:gd name="T3" fmla="*/ 147 h 614"/>
              <a:gd name="T4" fmla="*/ 609 w 707"/>
              <a:gd name="T5" fmla="*/ 54 h 614"/>
              <a:gd name="T6" fmla="*/ 393 w 707"/>
              <a:gd name="T7" fmla="*/ 87 h 614"/>
              <a:gd name="T8" fmla="*/ 68 w 707"/>
              <a:gd name="T9" fmla="*/ 55 h 614"/>
              <a:gd name="T10" fmla="*/ 26 w 707"/>
              <a:gd name="T11" fmla="*/ 315 h 614"/>
              <a:gd name="T12" fmla="*/ 163 w 707"/>
              <a:gd name="T13" fmla="*/ 502 h 614"/>
              <a:gd name="T14" fmla="*/ 225 w 707"/>
              <a:gd name="T15" fmla="*/ 560 h 614"/>
              <a:gd name="T16" fmla="*/ 373 w 707"/>
              <a:gd name="T17" fmla="*/ 600 h 614"/>
              <a:gd name="T18" fmla="*/ 478 w 707"/>
              <a:gd name="T19" fmla="*/ 505 h 614"/>
              <a:gd name="T20" fmla="*/ 525 w 707"/>
              <a:gd name="T21" fmla="*/ 447 h 614"/>
              <a:gd name="T22" fmla="*/ 568 w 707"/>
              <a:gd name="T23" fmla="*/ 413 h 614"/>
              <a:gd name="T24" fmla="*/ 603 w 707"/>
              <a:gd name="T25" fmla="*/ 367 h 614"/>
              <a:gd name="T26" fmla="*/ 477 w 707"/>
              <a:gd name="T27" fmla="*/ 481 h 614"/>
              <a:gd name="T28" fmla="*/ 367 w 707"/>
              <a:gd name="T29" fmla="*/ 337 h 614"/>
              <a:gd name="T30" fmla="*/ 123 w 707"/>
              <a:gd name="T31" fmla="*/ 397 h 614"/>
              <a:gd name="T32" fmla="*/ 241 w 707"/>
              <a:gd name="T33" fmla="*/ 505 h 614"/>
              <a:gd name="T34" fmla="*/ 660 w 707"/>
              <a:gd name="T35" fmla="*/ 312 h 614"/>
              <a:gd name="T36" fmla="*/ 642 w 707"/>
              <a:gd name="T37" fmla="*/ 306 h 614"/>
              <a:gd name="T38" fmla="*/ 610 w 707"/>
              <a:gd name="T39" fmla="*/ 351 h 614"/>
              <a:gd name="T40" fmla="*/ 680 w 707"/>
              <a:gd name="T41" fmla="*/ 200 h 614"/>
              <a:gd name="T42" fmla="*/ 561 w 707"/>
              <a:gd name="T43" fmla="*/ 396 h 614"/>
              <a:gd name="T44" fmla="*/ 520 w 707"/>
              <a:gd name="T45" fmla="*/ 320 h 614"/>
              <a:gd name="T46" fmla="*/ 475 w 707"/>
              <a:gd name="T47" fmla="*/ 262 h 614"/>
              <a:gd name="T48" fmla="*/ 437 w 707"/>
              <a:gd name="T49" fmla="*/ 253 h 614"/>
              <a:gd name="T50" fmla="*/ 501 w 707"/>
              <a:gd name="T51" fmla="*/ 212 h 614"/>
              <a:gd name="T52" fmla="*/ 429 w 707"/>
              <a:gd name="T53" fmla="*/ 378 h 614"/>
              <a:gd name="T54" fmla="*/ 331 w 707"/>
              <a:gd name="T55" fmla="*/ 368 h 614"/>
              <a:gd name="T56" fmla="*/ 221 w 707"/>
              <a:gd name="T57" fmla="*/ 389 h 614"/>
              <a:gd name="T58" fmla="*/ 295 w 707"/>
              <a:gd name="T59" fmla="*/ 380 h 614"/>
              <a:gd name="T60" fmla="*/ 294 w 707"/>
              <a:gd name="T61" fmla="*/ 373 h 614"/>
              <a:gd name="T62" fmla="*/ 549 w 707"/>
              <a:gd name="T63" fmla="*/ 138 h 614"/>
              <a:gd name="T64" fmla="*/ 535 w 707"/>
              <a:gd name="T65" fmla="*/ 157 h 614"/>
              <a:gd name="T66" fmla="*/ 441 w 707"/>
              <a:gd name="T67" fmla="*/ 149 h 614"/>
              <a:gd name="T68" fmla="*/ 474 w 707"/>
              <a:gd name="T69" fmla="*/ 193 h 614"/>
              <a:gd name="T70" fmla="*/ 92 w 707"/>
              <a:gd name="T71" fmla="*/ 316 h 614"/>
              <a:gd name="T72" fmla="*/ 51 w 707"/>
              <a:gd name="T73" fmla="*/ 305 h 614"/>
              <a:gd name="T74" fmla="*/ 88 w 707"/>
              <a:gd name="T75" fmla="*/ 419 h 614"/>
              <a:gd name="T76" fmla="*/ 91 w 707"/>
              <a:gd name="T77" fmla="*/ 392 h 614"/>
              <a:gd name="T78" fmla="*/ 79 w 707"/>
              <a:gd name="T79" fmla="*/ 336 h 614"/>
              <a:gd name="T80" fmla="*/ 147 w 707"/>
              <a:gd name="T81" fmla="*/ 454 h 614"/>
              <a:gd name="T82" fmla="*/ 260 w 707"/>
              <a:gd name="T83" fmla="*/ 545 h 614"/>
              <a:gd name="T84" fmla="*/ 162 w 707"/>
              <a:gd name="T85" fmla="*/ 478 h 614"/>
              <a:gd name="T86" fmla="*/ 199 w 707"/>
              <a:gd name="T87" fmla="*/ 478 h 614"/>
              <a:gd name="T88" fmla="*/ 272 w 707"/>
              <a:gd name="T89" fmla="*/ 519 h 614"/>
              <a:gd name="T90" fmla="*/ 295 w 707"/>
              <a:gd name="T91" fmla="*/ 536 h 614"/>
              <a:gd name="T92" fmla="*/ 307 w 707"/>
              <a:gd name="T93" fmla="*/ 398 h 614"/>
              <a:gd name="T94" fmla="*/ 355 w 707"/>
              <a:gd name="T95" fmla="*/ 383 h 614"/>
              <a:gd name="T96" fmla="*/ 346 w 707"/>
              <a:gd name="T97" fmla="*/ 346 h 614"/>
              <a:gd name="T98" fmla="*/ 405 w 707"/>
              <a:gd name="T99" fmla="*/ 306 h 614"/>
              <a:gd name="T100" fmla="*/ 375 w 707"/>
              <a:gd name="T101" fmla="*/ 365 h 614"/>
              <a:gd name="T102" fmla="*/ 403 w 707"/>
              <a:gd name="T103" fmla="*/ 440 h 614"/>
              <a:gd name="T104" fmla="*/ 477 w 707"/>
              <a:gd name="T105" fmla="*/ 417 h 614"/>
              <a:gd name="T106" fmla="*/ 475 w 707"/>
              <a:gd name="T107" fmla="*/ 480 h 614"/>
              <a:gd name="T108" fmla="*/ 413 w 707"/>
              <a:gd name="T109" fmla="*/ 413 h 614"/>
              <a:gd name="T110" fmla="*/ 456 w 707"/>
              <a:gd name="T111" fmla="*/ 370 h 614"/>
              <a:gd name="T112" fmla="*/ 512 w 707"/>
              <a:gd name="T113" fmla="*/ 334 h 614"/>
              <a:gd name="T114" fmla="*/ 485 w 707"/>
              <a:gd name="T115" fmla="*/ 415 h 614"/>
              <a:gd name="T116" fmla="*/ 526 w 707"/>
              <a:gd name="T117" fmla="*/ 413 h 614"/>
              <a:gd name="T118" fmla="*/ 551 w 707"/>
              <a:gd name="T119" fmla="*/ 274 h 614"/>
              <a:gd name="T120" fmla="*/ 566 w 707"/>
              <a:gd name="T121" fmla="*/ 257 h 614"/>
              <a:gd name="T122" fmla="*/ 583 w 707"/>
              <a:gd name="T123" fmla="*/ 222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07" h="614">
                <a:moveTo>
                  <a:pt x="644" y="266"/>
                </a:moveTo>
                <a:lnTo>
                  <a:pt x="644" y="264"/>
                </a:lnTo>
                <a:lnTo>
                  <a:pt x="644" y="263"/>
                </a:lnTo>
                <a:lnTo>
                  <a:pt x="645" y="262"/>
                </a:lnTo>
                <a:lnTo>
                  <a:pt x="648" y="260"/>
                </a:lnTo>
                <a:lnTo>
                  <a:pt x="651" y="259"/>
                </a:lnTo>
                <a:lnTo>
                  <a:pt x="653" y="258"/>
                </a:lnTo>
                <a:lnTo>
                  <a:pt x="654" y="256"/>
                </a:lnTo>
                <a:lnTo>
                  <a:pt x="656" y="253"/>
                </a:lnTo>
                <a:lnTo>
                  <a:pt x="657" y="249"/>
                </a:lnTo>
                <a:lnTo>
                  <a:pt x="657" y="247"/>
                </a:lnTo>
                <a:lnTo>
                  <a:pt x="657" y="246"/>
                </a:lnTo>
                <a:lnTo>
                  <a:pt x="656" y="243"/>
                </a:lnTo>
                <a:lnTo>
                  <a:pt x="656" y="242"/>
                </a:lnTo>
                <a:lnTo>
                  <a:pt x="658" y="242"/>
                </a:lnTo>
                <a:lnTo>
                  <a:pt x="659" y="245"/>
                </a:lnTo>
                <a:lnTo>
                  <a:pt x="662" y="246"/>
                </a:lnTo>
                <a:lnTo>
                  <a:pt x="662" y="241"/>
                </a:lnTo>
                <a:lnTo>
                  <a:pt x="659" y="235"/>
                </a:lnTo>
                <a:lnTo>
                  <a:pt x="656" y="230"/>
                </a:lnTo>
                <a:lnTo>
                  <a:pt x="653" y="226"/>
                </a:lnTo>
                <a:lnTo>
                  <a:pt x="657" y="228"/>
                </a:lnTo>
                <a:lnTo>
                  <a:pt x="660" y="226"/>
                </a:lnTo>
                <a:lnTo>
                  <a:pt x="664" y="225"/>
                </a:lnTo>
                <a:lnTo>
                  <a:pt x="666" y="223"/>
                </a:lnTo>
                <a:lnTo>
                  <a:pt x="664" y="222"/>
                </a:lnTo>
                <a:lnTo>
                  <a:pt x="662" y="218"/>
                </a:lnTo>
                <a:lnTo>
                  <a:pt x="662" y="216"/>
                </a:lnTo>
                <a:lnTo>
                  <a:pt x="665" y="213"/>
                </a:lnTo>
                <a:lnTo>
                  <a:pt x="667" y="210"/>
                </a:lnTo>
                <a:lnTo>
                  <a:pt x="669" y="207"/>
                </a:lnTo>
                <a:lnTo>
                  <a:pt x="668" y="206"/>
                </a:lnTo>
                <a:lnTo>
                  <a:pt x="668" y="205"/>
                </a:lnTo>
                <a:lnTo>
                  <a:pt x="668" y="204"/>
                </a:lnTo>
                <a:lnTo>
                  <a:pt x="669" y="201"/>
                </a:lnTo>
                <a:lnTo>
                  <a:pt x="670" y="198"/>
                </a:lnTo>
                <a:lnTo>
                  <a:pt x="670" y="193"/>
                </a:lnTo>
                <a:lnTo>
                  <a:pt x="670" y="191"/>
                </a:lnTo>
                <a:lnTo>
                  <a:pt x="670" y="190"/>
                </a:lnTo>
                <a:lnTo>
                  <a:pt x="672" y="188"/>
                </a:lnTo>
                <a:lnTo>
                  <a:pt x="673" y="185"/>
                </a:lnTo>
                <a:lnTo>
                  <a:pt x="675" y="181"/>
                </a:lnTo>
                <a:lnTo>
                  <a:pt x="675" y="176"/>
                </a:lnTo>
                <a:lnTo>
                  <a:pt x="674" y="174"/>
                </a:lnTo>
                <a:lnTo>
                  <a:pt x="675" y="173"/>
                </a:lnTo>
                <a:lnTo>
                  <a:pt x="676" y="172"/>
                </a:lnTo>
                <a:lnTo>
                  <a:pt x="678" y="171"/>
                </a:lnTo>
                <a:lnTo>
                  <a:pt x="678" y="172"/>
                </a:lnTo>
                <a:lnTo>
                  <a:pt x="678" y="172"/>
                </a:lnTo>
                <a:lnTo>
                  <a:pt x="678" y="174"/>
                </a:lnTo>
                <a:lnTo>
                  <a:pt x="678" y="177"/>
                </a:lnTo>
                <a:lnTo>
                  <a:pt x="681" y="180"/>
                </a:lnTo>
                <a:lnTo>
                  <a:pt x="684" y="181"/>
                </a:lnTo>
                <a:lnTo>
                  <a:pt x="686" y="182"/>
                </a:lnTo>
                <a:lnTo>
                  <a:pt x="689" y="181"/>
                </a:lnTo>
                <a:lnTo>
                  <a:pt x="689" y="180"/>
                </a:lnTo>
                <a:lnTo>
                  <a:pt x="690" y="179"/>
                </a:lnTo>
                <a:lnTo>
                  <a:pt x="690" y="175"/>
                </a:lnTo>
                <a:lnTo>
                  <a:pt x="689" y="171"/>
                </a:lnTo>
                <a:lnTo>
                  <a:pt x="689" y="167"/>
                </a:lnTo>
                <a:lnTo>
                  <a:pt x="687" y="163"/>
                </a:lnTo>
                <a:lnTo>
                  <a:pt x="687" y="160"/>
                </a:lnTo>
                <a:lnTo>
                  <a:pt x="686" y="158"/>
                </a:lnTo>
                <a:lnTo>
                  <a:pt x="686" y="157"/>
                </a:lnTo>
                <a:lnTo>
                  <a:pt x="684" y="157"/>
                </a:lnTo>
                <a:lnTo>
                  <a:pt x="683" y="158"/>
                </a:lnTo>
                <a:lnTo>
                  <a:pt x="682" y="159"/>
                </a:lnTo>
                <a:lnTo>
                  <a:pt x="682" y="162"/>
                </a:lnTo>
                <a:lnTo>
                  <a:pt x="683" y="163"/>
                </a:lnTo>
                <a:lnTo>
                  <a:pt x="684" y="167"/>
                </a:lnTo>
                <a:lnTo>
                  <a:pt x="685" y="171"/>
                </a:lnTo>
                <a:lnTo>
                  <a:pt x="684" y="170"/>
                </a:lnTo>
                <a:lnTo>
                  <a:pt x="685" y="171"/>
                </a:lnTo>
                <a:lnTo>
                  <a:pt x="683" y="172"/>
                </a:lnTo>
                <a:lnTo>
                  <a:pt x="682" y="173"/>
                </a:lnTo>
                <a:lnTo>
                  <a:pt x="681" y="173"/>
                </a:lnTo>
                <a:lnTo>
                  <a:pt x="678" y="172"/>
                </a:lnTo>
                <a:lnTo>
                  <a:pt x="678" y="170"/>
                </a:lnTo>
                <a:lnTo>
                  <a:pt x="681" y="167"/>
                </a:lnTo>
                <a:lnTo>
                  <a:pt x="681" y="165"/>
                </a:lnTo>
                <a:lnTo>
                  <a:pt x="681" y="164"/>
                </a:lnTo>
                <a:lnTo>
                  <a:pt x="681" y="162"/>
                </a:lnTo>
                <a:lnTo>
                  <a:pt x="680" y="160"/>
                </a:lnTo>
                <a:lnTo>
                  <a:pt x="678" y="159"/>
                </a:lnTo>
                <a:lnTo>
                  <a:pt x="677" y="159"/>
                </a:lnTo>
                <a:lnTo>
                  <a:pt x="676" y="160"/>
                </a:lnTo>
                <a:lnTo>
                  <a:pt x="676" y="162"/>
                </a:lnTo>
                <a:lnTo>
                  <a:pt x="676" y="164"/>
                </a:lnTo>
                <a:lnTo>
                  <a:pt x="675" y="166"/>
                </a:lnTo>
                <a:lnTo>
                  <a:pt x="673" y="164"/>
                </a:lnTo>
                <a:lnTo>
                  <a:pt x="672" y="160"/>
                </a:lnTo>
                <a:lnTo>
                  <a:pt x="673" y="158"/>
                </a:lnTo>
                <a:lnTo>
                  <a:pt x="674" y="155"/>
                </a:lnTo>
                <a:lnTo>
                  <a:pt x="676" y="152"/>
                </a:lnTo>
                <a:lnTo>
                  <a:pt x="677" y="150"/>
                </a:lnTo>
                <a:lnTo>
                  <a:pt x="676" y="147"/>
                </a:lnTo>
                <a:lnTo>
                  <a:pt x="675" y="145"/>
                </a:lnTo>
                <a:lnTo>
                  <a:pt x="677" y="140"/>
                </a:lnTo>
                <a:lnTo>
                  <a:pt x="678" y="134"/>
                </a:lnTo>
                <a:lnTo>
                  <a:pt x="675" y="132"/>
                </a:lnTo>
                <a:lnTo>
                  <a:pt x="669" y="132"/>
                </a:lnTo>
                <a:lnTo>
                  <a:pt x="668" y="130"/>
                </a:lnTo>
                <a:lnTo>
                  <a:pt x="667" y="129"/>
                </a:lnTo>
                <a:lnTo>
                  <a:pt x="666" y="126"/>
                </a:lnTo>
                <a:lnTo>
                  <a:pt x="667" y="125"/>
                </a:lnTo>
                <a:lnTo>
                  <a:pt x="674" y="124"/>
                </a:lnTo>
                <a:lnTo>
                  <a:pt x="682" y="124"/>
                </a:lnTo>
                <a:lnTo>
                  <a:pt x="683" y="122"/>
                </a:lnTo>
                <a:lnTo>
                  <a:pt x="684" y="118"/>
                </a:lnTo>
                <a:lnTo>
                  <a:pt x="687" y="116"/>
                </a:lnTo>
                <a:lnTo>
                  <a:pt x="689" y="114"/>
                </a:lnTo>
                <a:lnTo>
                  <a:pt x="686" y="110"/>
                </a:lnTo>
                <a:lnTo>
                  <a:pt x="684" y="106"/>
                </a:lnTo>
                <a:lnTo>
                  <a:pt x="678" y="104"/>
                </a:lnTo>
                <a:lnTo>
                  <a:pt x="674" y="102"/>
                </a:lnTo>
                <a:lnTo>
                  <a:pt x="673" y="101"/>
                </a:lnTo>
                <a:lnTo>
                  <a:pt x="670" y="99"/>
                </a:lnTo>
                <a:lnTo>
                  <a:pt x="670" y="98"/>
                </a:lnTo>
                <a:lnTo>
                  <a:pt x="670" y="96"/>
                </a:lnTo>
                <a:lnTo>
                  <a:pt x="672" y="97"/>
                </a:lnTo>
                <a:lnTo>
                  <a:pt x="674" y="98"/>
                </a:lnTo>
                <a:lnTo>
                  <a:pt x="674" y="97"/>
                </a:lnTo>
                <a:lnTo>
                  <a:pt x="674" y="96"/>
                </a:lnTo>
                <a:lnTo>
                  <a:pt x="674" y="94"/>
                </a:lnTo>
                <a:lnTo>
                  <a:pt x="673" y="94"/>
                </a:lnTo>
                <a:lnTo>
                  <a:pt x="669" y="93"/>
                </a:lnTo>
                <a:lnTo>
                  <a:pt x="667" y="93"/>
                </a:lnTo>
                <a:lnTo>
                  <a:pt x="664" y="92"/>
                </a:lnTo>
                <a:lnTo>
                  <a:pt x="661" y="91"/>
                </a:lnTo>
                <a:lnTo>
                  <a:pt x="659" y="89"/>
                </a:lnTo>
                <a:lnTo>
                  <a:pt x="657" y="87"/>
                </a:lnTo>
                <a:lnTo>
                  <a:pt x="657" y="84"/>
                </a:lnTo>
                <a:lnTo>
                  <a:pt x="657" y="82"/>
                </a:lnTo>
                <a:lnTo>
                  <a:pt x="658" y="79"/>
                </a:lnTo>
                <a:lnTo>
                  <a:pt x="657" y="75"/>
                </a:lnTo>
                <a:lnTo>
                  <a:pt x="654" y="73"/>
                </a:lnTo>
                <a:lnTo>
                  <a:pt x="652" y="69"/>
                </a:lnTo>
                <a:lnTo>
                  <a:pt x="645" y="65"/>
                </a:lnTo>
                <a:lnTo>
                  <a:pt x="640" y="63"/>
                </a:lnTo>
                <a:lnTo>
                  <a:pt x="631" y="60"/>
                </a:lnTo>
                <a:lnTo>
                  <a:pt x="623" y="57"/>
                </a:lnTo>
                <a:lnTo>
                  <a:pt x="618" y="55"/>
                </a:lnTo>
                <a:lnTo>
                  <a:pt x="614" y="54"/>
                </a:lnTo>
                <a:lnTo>
                  <a:pt x="609" y="54"/>
                </a:lnTo>
                <a:lnTo>
                  <a:pt x="603" y="54"/>
                </a:lnTo>
                <a:lnTo>
                  <a:pt x="594" y="56"/>
                </a:lnTo>
                <a:lnTo>
                  <a:pt x="584" y="56"/>
                </a:lnTo>
                <a:lnTo>
                  <a:pt x="583" y="55"/>
                </a:lnTo>
                <a:lnTo>
                  <a:pt x="582" y="55"/>
                </a:lnTo>
                <a:lnTo>
                  <a:pt x="582" y="54"/>
                </a:lnTo>
                <a:lnTo>
                  <a:pt x="582" y="52"/>
                </a:lnTo>
                <a:lnTo>
                  <a:pt x="584" y="50"/>
                </a:lnTo>
                <a:lnTo>
                  <a:pt x="586" y="48"/>
                </a:lnTo>
                <a:lnTo>
                  <a:pt x="577" y="47"/>
                </a:lnTo>
                <a:lnTo>
                  <a:pt x="568" y="46"/>
                </a:lnTo>
                <a:lnTo>
                  <a:pt x="575" y="44"/>
                </a:lnTo>
                <a:lnTo>
                  <a:pt x="579" y="41"/>
                </a:lnTo>
                <a:lnTo>
                  <a:pt x="571" y="41"/>
                </a:lnTo>
                <a:lnTo>
                  <a:pt x="562" y="41"/>
                </a:lnTo>
                <a:lnTo>
                  <a:pt x="565" y="39"/>
                </a:lnTo>
                <a:lnTo>
                  <a:pt x="567" y="38"/>
                </a:lnTo>
                <a:lnTo>
                  <a:pt x="569" y="38"/>
                </a:lnTo>
                <a:lnTo>
                  <a:pt x="573" y="36"/>
                </a:lnTo>
                <a:lnTo>
                  <a:pt x="575" y="36"/>
                </a:lnTo>
                <a:lnTo>
                  <a:pt x="576" y="35"/>
                </a:lnTo>
                <a:lnTo>
                  <a:pt x="574" y="34"/>
                </a:lnTo>
                <a:lnTo>
                  <a:pt x="571" y="34"/>
                </a:lnTo>
                <a:lnTo>
                  <a:pt x="560" y="33"/>
                </a:lnTo>
                <a:lnTo>
                  <a:pt x="550" y="34"/>
                </a:lnTo>
                <a:lnTo>
                  <a:pt x="540" y="36"/>
                </a:lnTo>
                <a:lnTo>
                  <a:pt x="529" y="40"/>
                </a:lnTo>
                <a:lnTo>
                  <a:pt x="520" y="43"/>
                </a:lnTo>
                <a:lnTo>
                  <a:pt x="511" y="47"/>
                </a:lnTo>
                <a:lnTo>
                  <a:pt x="502" y="51"/>
                </a:lnTo>
                <a:lnTo>
                  <a:pt x="493" y="56"/>
                </a:lnTo>
                <a:lnTo>
                  <a:pt x="484" y="59"/>
                </a:lnTo>
                <a:lnTo>
                  <a:pt x="476" y="64"/>
                </a:lnTo>
                <a:lnTo>
                  <a:pt x="467" y="67"/>
                </a:lnTo>
                <a:lnTo>
                  <a:pt x="458" y="71"/>
                </a:lnTo>
                <a:lnTo>
                  <a:pt x="448" y="75"/>
                </a:lnTo>
                <a:lnTo>
                  <a:pt x="439" y="80"/>
                </a:lnTo>
                <a:lnTo>
                  <a:pt x="430" y="85"/>
                </a:lnTo>
                <a:lnTo>
                  <a:pt x="422" y="91"/>
                </a:lnTo>
                <a:lnTo>
                  <a:pt x="414" y="97"/>
                </a:lnTo>
                <a:lnTo>
                  <a:pt x="408" y="101"/>
                </a:lnTo>
                <a:lnTo>
                  <a:pt x="405" y="102"/>
                </a:lnTo>
                <a:lnTo>
                  <a:pt x="404" y="102"/>
                </a:lnTo>
                <a:lnTo>
                  <a:pt x="403" y="101"/>
                </a:lnTo>
                <a:lnTo>
                  <a:pt x="402" y="101"/>
                </a:lnTo>
                <a:lnTo>
                  <a:pt x="401" y="98"/>
                </a:lnTo>
                <a:lnTo>
                  <a:pt x="398" y="96"/>
                </a:lnTo>
                <a:lnTo>
                  <a:pt x="393" y="87"/>
                </a:lnTo>
                <a:lnTo>
                  <a:pt x="386" y="77"/>
                </a:lnTo>
                <a:lnTo>
                  <a:pt x="379" y="68"/>
                </a:lnTo>
                <a:lnTo>
                  <a:pt x="372" y="60"/>
                </a:lnTo>
                <a:lnTo>
                  <a:pt x="360" y="47"/>
                </a:lnTo>
                <a:lnTo>
                  <a:pt x="346" y="36"/>
                </a:lnTo>
                <a:lnTo>
                  <a:pt x="331" y="27"/>
                </a:lnTo>
                <a:lnTo>
                  <a:pt x="316" y="19"/>
                </a:lnTo>
                <a:lnTo>
                  <a:pt x="318" y="19"/>
                </a:lnTo>
                <a:lnTo>
                  <a:pt x="318" y="18"/>
                </a:lnTo>
                <a:lnTo>
                  <a:pt x="316" y="17"/>
                </a:lnTo>
                <a:lnTo>
                  <a:pt x="315" y="16"/>
                </a:lnTo>
                <a:lnTo>
                  <a:pt x="311" y="15"/>
                </a:lnTo>
                <a:lnTo>
                  <a:pt x="309" y="14"/>
                </a:lnTo>
                <a:lnTo>
                  <a:pt x="309" y="16"/>
                </a:lnTo>
                <a:lnTo>
                  <a:pt x="310" y="17"/>
                </a:lnTo>
                <a:lnTo>
                  <a:pt x="304" y="16"/>
                </a:lnTo>
                <a:lnTo>
                  <a:pt x="299" y="13"/>
                </a:lnTo>
                <a:lnTo>
                  <a:pt x="297" y="10"/>
                </a:lnTo>
                <a:lnTo>
                  <a:pt x="295" y="8"/>
                </a:lnTo>
                <a:lnTo>
                  <a:pt x="291" y="9"/>
                </a:lnTo>
                <a:lnTo>
                  <a:pt x="288" y="10"/>
                </a:lnTo>
                <a:lnTo>
                  <a:pt x="282" y="9"/>
                </a:lnTo>
                <a:lnTo>
                  <a:pt x="277" y="7"/>
                </a:lnTo>
                <a:lnTo>
                  <a:pt x="272" y="4"/>
                </a:lnTo>
                <a:lnTo>
                  <a:pt x="266" y="1"/>
                </a:lnTo>
                <a:lnTo>
                  <a:pt x="261" y="0"/>
                </a:lnTo>
                <a:lnTo>
                  <a:pt x="255" y="0"/>
                </a:lnTo>
                <a:lnTo>
                  <a:pt x="241" y="1"/>
                </a:lnTo>
                <a:lnTo>
                  <a:pt x="228" y="4"/>
                </a:lnTo>
                <a:lnTo>
                  <a:pt x="214" y="5"/>
                </a:lnTo>
                <a:lnTo>
                  <a:pt x="200" y="6"/>
                </a:lnTo>
                <a:lnTo>
                  <a:pt x="186" y="7"/>
                </a:lnTo>
                <a:lnTo>
                  <a:pt x="172" y="9"/>
                </a:lnTo>
                <a:lnTo>
                  <a:pt x="161" y="13"/>
                </a:lnTo>
                <a:lnTo>
                  <a:pt x="149" y="16"/>
                </a:lnTo>
                <a:lnTo>
                  <a:pt x="137" y="18"/>
                </a:lnTo>
                <a:lnTo>
                  <a:pt x="125" y="24"/>
                </a:lnTo>
                <a:lnTo>
                  <a:pt x="130" y="24"/>
                </a:lnTo>
                <a:lnTo>
                  <a:pt x="134" y="25"/>
                </a:lnTo>
                <a:lnTo>
                  <a:pt x="128" y="30"/>
                </a:lnTo>
                <a:lnTo>
                  <a:pt x="121" y="33"/>
                </a:lnTo>
                <a:lnTo>
                  <a:pt x="114" y="36"/>
                </a:lnTo>
                <a:lnTo>
                  <a:pt x="106" y="39"/>
                </a:lnTo>
                <a:lnTo>
                  <a:pt x="98" y="41"/>
                </a:lnTo>
                <a:lnTo>
                  <a:pt x="90" y="43"/>
                </a:lnTo>
                <a:lnTo>
                  <a:pt x="83" y="46"/>
                </a:lnTo>
                <a:lnTo>
                  <a:pt x="75" y="50"/>
                </a:lnTo>
                <a:lnTo>
                  <a:pt x="68" y="55"/>
                </a:lnTo>
                <a:lnTo>
                  <a:pt x="63" y="60"/>
                </a:lnTo>
                <a:lnTo>
                  <a:pt x="56" y="67"/>
                </a:lnTo>
                <a:lnTo>
                  <a:pt x="50" y="74"/>
                </a:lnTo>
                <a:lnTo>
                  <a:pt x="40" y="88"/>
                </a:lnTo>
                <a:lnTo>
                  <a:pt x="32" y="102"/>
                </a:lnTo>
                <a:lnTo>
                  <a:pt x="24" y="119"/>
                </a:lnTo>
                <a:lnTo>
                  <a:pt x="17" y="135"/>
                </a:lnTo>
                <a:lnTo>
                  <a:pt x="14" y="143"/>
                </a:lnTo>
                <a:lnTo>
                  <a:pt x="13" y="151"/>
                </a:lnTo>
                <a:lnTo>
                  <a:pt x="9" y="159"/>
                </a:lnTo>
                <a:lnTo>
                  <a:pt x="7" y="167"/>
                </a:lnTo>
                <a:lnTo>
                  <a:pt x="5" y="176"/>
                </a:lnTo>
                <a:lnTo>
                  <a:pt x="3" y="185"/>
                </a:lnTo>
                <a:lnTo>
                  <a:pt x="2" y="196"/>
                </a:lnTo>
                <a:lnTo>
                  <a:pt x="2" y="204"/>
                </a:lnTo>
                <a:lnTo>
                  <a:pt x="1" y="213"/>
                </a:lnTo>
                <a:lnTo>
                  <a:pt x="1" y="223"/>
                </a:lnTo>
                <a:lnTo>
                  <a:pt x="1" y="226"/>
                </a:lnTo>
                <a:lnTo>
                  <a:pt x="1" y="230"/>
                </a:lnTo>
                <a:lnTo>
                  <a:pt x="0" y="234"/>
                </a:lnTo>
                <a:lnTo>
                  <a:pt x="1" y="239"/>
                </a:lnTo>
                <a:lnTo>
                  <a:pt x="3" y="240"/>
                </a:lnTo>
                <a:lnTo>
                  <a:pt x="7" y="241"/>
                </a:lnTo>
                <a:lnTo>
                  <a:pt x="8" y="245"/>
                </a:lnTo>
                <a:lnTo>
                  <a:pt x="8" y="248"/>
                </a:lnTo>
                <a:lnTo>
                  <a:pt x="8" y="251"/>
                </a:lnTo>
                <a:lnTo>
                  <a:pt x="8" y="256"/>
                </a:lnTo>
                <a:lnTo>
                  <a:pt x="6" y="259"/>
                </a:lnTo>
                <a:lnTo>
                  <a:pt x="6" y="264"/>
                </a:lnTo>
                <a:lnTo>
                  <a:pt x="6" y="266"/>
                </a:lnTo>
                <a:lnTo>
                  <a:pt x="7" y="266"/>
                </a:lnTo>
                <a:lnTo>
                  <a:pt x="8" y="266"/>
                </a:lnTo>
                <a:lnTo>
                  <a:pt x="9" y="266"/>
                </a:lnTo>
                <a:lnTo>
                  <a:pt x="10" y="266"/>
                </a:lnTo>
                <a:lnTo>
                  <a:pt x="11" y="266"/>
                </a:lnTo>
                <a:lnTo>
                  <a:pt x="11" y="266"/>
                </a:lnTo>
                <a:lnTo>
                  <a:pt x="13" y="268"/>
                </a:lnTo>
                <a:lnTo>
                  <a:pt x="15" y="279"/>
                </a:lnTo>
                <a:lnTo>
                  <a:pt x="18" y="290"/>
                </a:lnTo>
                <a:lnTo>
                  <a:pt x="14" y="288"/>
                </a:lnTo>
                <a:lnTo>
                  <a:pt x="10" y="283"/>
                </a:lnTo>
                <a:lnTo>
                  <a:pt x="10" y="288"/>
                </a:lnTo>
                <a:lnTo>
                  <a:pt x="11" y="291"/>
                </a:lnTo>
                <a:lnTo>
                  <a:pt x="15" y="292"/>
                </a:lnTo>
                <a:lnTo>
                  <a:pt x="18" y="295"/>
                </a:lnTo>
                <a:lnTo>
                  <a:pt x="22" y="300"/>
                </a:lnTo>
                <a:lnTo>
                  <a:pt x="23" y="307"/>
                </a:lnTo>
                <a:lnTo>
                  <a:pt x="26" y="315"/>
                </a:lnTo>
                <a:lnTo>
                  <a:pt x="30" y="322"/>
                </a:lnTo>
                <a:lnTo>
                  <a:pt x="33" y="332"/>
                </a:lnTo>
                <a:lnTo>
                  <a:pt x="38" y="342"/>
                </a:lnTo>
                <a:lnTo>
                  <a:pt x="41" y="351"/>
                </a:lnTo>
                <a:lnTo>
                  <a:pt x="46" y="361"/>
                </a:lnTo>
                <a:lnTo>
                  <a:pt x="50" y="368"/>
                </a:lnTo>
                <a:lnTo>
                  <a:pt x="55" y="378"/>
                </a:lnTo>
                <a:lnTo>
                  <a:pt x="59" y="387"/>
                </a:lnTo>
                <a:lnTo>
                  <a:pt x="66" y="396"/>
                </a:lnTo>
                <a:lnTo>
                  <a:pt x="68" y="397"/>
                </a:lnTo>
                <a:lnTo>
                  <a:pt x="69" y="399"/>
                </a:lnTo>
                <a:lnTo>
                  <a:pt x="69" y="401"/>
                </a:lnTo>
                <a:lnTo>
                  <a:pt x="71" y="405"/>
                </a:lnTo>
                <a:lnTo>
                  <a:pt x="74" y="409"/>
                </a:lnTo>
                <a:lnTo>
                  <a:pt x="79" y="413"/>
                </a:lnTo>
                <a:lnTo>
                  <a:pt x="82" y="421"/>
                </a:lnTo>
                <a:lnTo>
                  <a:pt x="85" y="429"/>
                </a:lnTo>
                <a:lnTo>
                  <a:pt x="90" y="431"/>
                </a:lnTo>
                <a:lnTo>
                  <a:pt x="95" y="432"/>
                </a:lnTo>
                <a:lnTo>
                  <a:pt x="98" y="432"/>
                </a:lnTo>
                <a:lnTo>
                  <a:pt x="99" y="433"/>
                </a:lnTo>
                <a:lnTo>
                  <a:pt x="99" y="436"/>
                </a:lnTo>
                <a:lnTo>
                  <a:pt x="100" y="439"/>
                </a:lnTo>
                <a:lnTo>
                  <a:pt x="104" y="446"/>
                </a:lnTo>
                <a:lnTo>
                  <a:pt x="109" y="453"/>
                </a:lnTo>
                <a:lnTo>
                  <a:pt x="115" y="459"/>
                </a:lnTo>
                <a:lnTo>
                  <a:pt x="121" y="465"/>
                </a:lnTo>
                <a:lnTo>
                  <a:pt x="125" y="471"/>
                </a:lnTo>
                <a:lnTo>
                  <a:pt x="131" y="475"/>
                </a:lnTo>
                <a:lnTo>
                  <a:pt x="138" y="478"/>
                </a:lnTo>
                <a:lnTo>
                  <a:pt x="142" y="479"/>
                </a:lnTo>
                <a:lnTo>
                  <a:pt x="140" y="474"/>
                </a:lnTo>
                <a:lnTo>
                  <a:pt x="138" y="471"/>
                </a:lnTo>
                <a:lnTo>
                  <a:pt x="145" y="473"/>
                </a:lnTo>
                <a:lnTo>
                  <a:pt x="149" y="478"/>
                </a:lnTo>
                <a:lnTo>
                  <a:pt x="151" y="481"/>
                </a:lnTo>
                <a:lnTo>
                  <a:pt x="150" y="484"/>
                </a:lnTo>
                <a:lnTo>
                  <a:pt x="149" y="484"/>
                </a:lnTo>
                <a:lnTo>
                  <a:pt x="148" y="483"/>
                </a:lnTo>
                <a:lnTo>
                  <a:pt x="147" y="483"/>
                </a:lnTo>
                <a:lnTo>
                  <a:pt x="147" y="484"/>
                </a:lnTo>
                <a:lnTo>
                  <a:pt x="148" y="488"/>
                </a:lnTo>
                <a:lnTo>
                  <a:pt x="151" y="491"/>
                </a:lnTo>
                <a:lnTo>
                  <a:pt x="156" y="495"/>
                </a:lnTo>
                <a:lnTo>
                  <a:pt x="159" y="497"/>
                </a:lnTo>
                <a:lnTo>
                  <a:pt x="161" y="499"/>
                </a:lnTo>
                <a:lnTo>
                  <a:pt x="162" y="500"/>
                </a:lnTo>
                <a:lnTo>
                  <a:pt x="163" y="502"/>
                </a:lnTo>
                <a:lnTo>
                  <a:pt x="164" y="504"/>
                </a:lnTo>
                <a:lnTo>
                  <a:pt x="169" y="506"/>
                </a:lnTo>
                <a:lnTo>
                  <a:pt x="173" y="507"/>
                </a:lnTo>
                <a:lnTo>
                  <a:pt x="172" y="505"/>
                </a:lnTo>
                <a:lnTo>
                  <a:pt x="170" y="503"/>
                </a:lnTo>
                <a:lnTo>
                  <a:pt x="172" y="502"/>
                </a:lnTo>
                <a:lnTo>
                  <a:pt x="175" y="502"/>
                </a:lnTo>
                <a:lnTo>
                  <a:pt x="176" y="504"/>
                </a:lnTo>
                <a:lnTo>
                  <a:pt x="178" y="506"/>
                </a:lnTo>
                <a:lnTo>
                  <a:pt x="181" y="507"/>
                </a:lnTo>
                <a:lnTo>
                  <a:pt x="183" y="506"/>
                </a:lnTo>
                <a:lnTo>
                  <a:pt x="187" y="507"/>
                </a:lnTo>
                <a:lnTo>
                  <a:pt x="189" y="511"/>
                </a:lnTo>
                <a:lnTo>
                  <a:pt x="192" y="514"/>
                </a:lnTo>
                <a:lnTo>
                  <a:pt x="199" y="520"/>
                </a:lnTo>
                <a:lnTo>
                  <a:pt x="203" y="522"/>
                </a:lnTo>
                <a:lnTo>
                  <a:pt x="205" y="525"/>
                </a:lnTo>
                <a:lnTo>
                  <a:pt x="207" y="528"/>
                </a:lnTo>
                <a:lnTo>
                  <a:pt x="207" y="530"/>
                </a:lnTo>
                <a:lnTo>
                  <a:pt x="208" y="529"/>
                </a:lnTo>
                <a:lnTo>
                  <a:pt x="209" y="529"/>
                </a:lnTo>
                <a:lnTo>
                  <a:pt x="211" y="529"/>
                </a:lnTo>
                <a:lnTo>
                  <a:pt x="212" y="530"/>
                </a:lnTo>
                <a:lnTo>
                  <a:pt x="213" y="532"/>
                </a:lnTo>
                <a:lnTo>
                  <a:pt x="212" y="536"/>
                </a:lnTo>
                <a:lnTo>
                  <a:pt x="208" y="536"/>
                </a:lnTo>
                <a:lnTo>
                  <a:pt x="205" y="533"/>
                </a:lnTo>
                <a:lnTo>
                  <a:pt x="202" y="530"/>
                </a:lnTo>
                <a:lnTo>
                  <a:pt x="198" y="528"/>
                </a:lnTo>
                <a:lnTo>
                  <a:pt x="192" y="523"/>
                </a:lnTo>
                <a:lnTo>
                  <a:pt x="187" y="516"/>
                </a:lnTo>
                <a:lnTo>
                  <a:pt x="184" y="514"/>
                </a:lnTo>
                <a:lnTo>
                  <a:pt x="182" y="513"/>
                </a:lnTo>
                <a:lnTo>
                  <a:pt x="179" y="511"/>
                </a:lnTo>
                <a:lnTo>
                  <a:pt x="175" y="511"/>
                </a:lnTo>
                <a:lnTo>
                  <a:pt x="179" y="514"/>
                </a:lnTo>
                <a:lnTo>
                  <a:pt x="187" y="522"/>
                </a:lnTo>
                <a:lnTo>
                  <a:pt x="196" y="530"/>
                </a:lnTo>
                <a:lnTo>
                  <a:pt x="202" y="533"/>
                </a:lnTo>
                <a:lnTo>
                  <a:pt x="205" y="540"/>
                </a:lnTo>
                <a:lnTo>
                  <a:pt x="208" y="546"/>
                </a:lnTo>
                <a:lnTo>
                  <a:pt x="209" y="549"/>
                </a:lnTo>
                <a:lnTo>
                  <a:pt x="213" y="552"/>
                </a:lnTo>
                <a:lnTo>
                  <a:pt x="215" y="553"/>
                </a:lnTo>
                <a:lnTo>
                  <a:pt x="220" y="553"/>
                </a:lnTo>
                <a:lnTo>
                  <a:pt x="223" y="554"/>
                </a:lnTo>
                <a:lnTo>
                  <a:pt x="224" y="556"/>
                </a:lnTo>
                <a:lnTo>
                  <a:pt x="225" y="560"/>
                </a:lnTo>
                <a:lnTo>
                  <a:pt x="228" y="562"/>
                </a:lnTo>
                <a:lnTo>
                  <a:pt x="233" y="565"/>
                </a:lnTo>
                <a:lnTo>
                  <a:pt x="240" y="566"/>
                </a:lnTo>
                <a:lnTo>
                  <a:pt x="245" y="570"/>
                </a:lnTo>
                <a:lnTo>
                  <a:pt x="249" y="573"/>
                </a:lnTo>
                <a:lnTo>
                  <a:pt x="249" y="577"/>
                </a:lnTo>
                <a:lnTo>
                  <a:pt x="249" y="580"/>
                </a:lnTo>
                <a:lnTo>
                  <a:pt x="252" y="583"/>
                </a:lnTo>
                <a:lnTo>
                  <a:pt x="254" y="586"/>
                </a:lnTo>
                <a:lnTo>
                  <a:pt x="261" y="589"/>
                </a:lnTo>
                <a:lnTo>
                  <a:pt x="266" y="592"/>
                </a:lnTo>
                <a:lnTo>
                  <a:pt x="272" y="596"/>
                </a:lnTo>
                <a:lnTo>
                  <a:pt x="277" y="602"/>
                </a:lnTo>
                <a:lnTo>
                  <a:pt x="280" y="605"/>
                </a:lnTo>
                <a:lnTo>
                  <a:pt x="283" y="608"/>
                </a:lnTo>
                <a:lnTo>
                  <a:pt x="287" y="611"/>
                </a:lnTo>
                <a:lnTo>
                  <a:pt x="291" y="612"/>
                </a:lnTo>
                <a:lnTo>
                  <a:pt x="301" y="614"/>
                </a:lnTo>
                <a:lnTo>
                  <a:pt x="310" y="613"/>
                </a:lnTo>
                <a:lnTo>
                  <a:pt x="314" y="613"/>
                </a:lnTo>
                <a:lnTo>
                  <a:pt x="320" y="612"/>
                </a:lnTo>
                <a:lnTo>
                  <a:pt x="321" y="608"/>
                </a:lnTo>
                <a:lnTo>
                  <a:pt x="322" y="606"/>
                </a:lnTo>
                <a:lnTo>
                  <a:pt x="324" y="606"/>
                </a:lnTo>
                <a:lnTo>
                  <a:pt x="329" y="605"/>
                </a:lnTo>
                <a:lnTo>
                  <a:pt x="330" y="603"/>
                </a:lnTo>
                <a:lnTo>
                  <a:pt x="332" y="602"/>
                </a:lnTo>
                <a:lnTo>
                  <a:pt x="335" y="602"/>
                </a:lnTo>
                <a:lnTo>
                  <a:pt x="337" y="602"/>
                </a:lnTo>
                <a:lnTo>
                  <a:pt x="336" y="598"/>
                </a:lnTo>
                <a:lnTo>
                  <a:pt x="334" y="596"/>
                </a:lnTo>
                <a:lnTo>
                  <a:pt x="335" y="595"/>
                </a:lnTo>
                <a:lnTo>
                  <a:pt x="336" y="594"/>
                </a:lnTo>
                <a:lnTo>
                  <a:pt x="337" y="594"/>
                </a:lnTo>
                <a:lnTo>
                  <a:pt x="337" y="595"/>
                </a:lnTo>
                <a:lnTo>
                  <a:pt x="339" y="597"/>
                </a:lnTo>
                <a:lnTo>
                  <a:pt x="339" y="599"/>
                </a:lnTo>
                <a:lnTo>
                  <a:pt x="346" y="604"/>
                </a:lnTo>
                <a:lnTo>
                  <a:pt x="353" y="608"/>
                </a:lnTo>
                <a:lnTo>
                  <a:pt x="355" y="610"/>
                </a:lnTo>
                <a:lnTo>
                  <a:pt x="356" y="611"/>
                </a:lnTo>
                <a:lnTo>
                  <a:pt x="357" y="612"/>
                </a:lnTo>
                <a:lnTo>
                  <a:pt x="357" y="611"/>
                </a:lnTo>
                <a:lnTo>
                  <a:pt x="360" y="608"/>
                </a:lnTo>
                <a:lnTo>
                  <a:pt x="363" y="605"/>
                </a:lnTo>
                <a:lnTo>
                  <a:pt x="368" y="605"/>
                </a:lnTo>
                <a:lnTo>
                  <a:pt x="371" y="603"/>
                </a:lnTo>
                <a:lnTo>
                  <a:pt x="373" y="600"/>
                </a:lnTo>
                <a:lnTo>
                  <a:pt x="375" y="598"/>
                </a:lnTo>
                <a:lnTo>
                  <a:pt x="378" y="598"/>
                </a:lnTo>
                <a:lnTo>
                  <a:pt x="381" y="598"/>
                </a:lnTo>
                <a:lnTo>
                  <a:pt x="384" y="597"/>
                </a:lnTo>
                <a:lnTo>
                  <a:pt x="386" y="595"/>
                </a:lnTo>
                <a:lnTo>
                  <a:pt x="392" y="591"/>
                </a:lnTo>
                <a:lnTo>
                  <a:pt x="396" y="588"/>
                </a:lnTo>
                <a:lnTo>
                  <a:pt x="401" y="585"/>
                </a:lnTo>
                <a:lnTo>
                  <a:pt x="405" y="581"/>
                </a:lnTo>
                <a:lnTo>
                  <a:pt x="406" y="580"/>
                </a:lnTo>
                <a:lnTo>
                  <a:pt x="408" y="578"/>
                </a:lnTo>
                <a:lnTo>
                  <a:pt x="409" y="575"/>
                </a:lnTo>
                <a:lnTo>
                  <a:pt x="409" y="572"/>
                </a:lnTo>
                <a:lnTo>
                  <a:pt x="412" y="574"/>
                </a:lnTo>
                <a:lnTo>
                  <a:pt x="414" y="575"/>
                </a:lnTo>
                <a:lnTo>
                  <a:pt x="419" y="575"/>
                </a:lnTo>
                <a:lnTo>
                  <a:pt x="422" y="574"/>
                </a:lnTo>
                <a:lnTo>
                  <a:pt x="425" y="571"/>
                </a:lnTo>
                <a:lnTo>
                  <a:pt x="428" y="567"/>
                </a:lnTo>
                <a:lnTo>
                  <a:pt x="431" y="565"/>
                </a:lnTo>
                <a:lnTo>
                  <a:pt x="435" y="564"/>
                </a:lnTo>
                <a:lnTo>
                  <a:pt x="441" y="560"/>
                </a:lnTo>
                <a:lnTo>
                  <a:pt x="444" y="553"/>
                </a:lnTo>
                <a:lnTo>
                  <a:pt x="447" y="550"/>
                </a:lnTo>
                <a:lnTo>
                  <a:pt x="450" y="548"/>
                </a:lnTo>
                <a:lnTo>
                  <a:pt x="452" y="545"/>
                </a:lnTo>
                <a:lnTo>
                  <a:pt x="453" y="540"/>
                </a:lnTo>
                <a:lnTo>
                  <a:pt x="450" y="541"/>
                </a:lnTo>
                <a:lnTo>
                  <a:pt x="447" y="542"/>
                </a:lnTo>
                <a:lnTo>
                  <a:pt x="446" y="538"/>
                </a:lnTo>
                <a:lnTo>
                  <a:pt x="447" y="533"/>
                </a:lnTo>
                <a:lnTo>
                  <a:pt x="448" y="531"/>
                </a:lnTo>
                <a:lnTo>
                  <a:pt x="451" y="530"/>
                </a:lnTo>
                <a:lnTo>
                  <a:pt x="453" y="528"/>
                </a:lnTo>
                <a:lnTo>
                  <a:pt x="456" y="528"/>
                </a:lnTo>
                <a:lnTo>
                  <a:pt x="460" y="530"/>
                </a:lnTo>
                <a:lnTo>
                  <a:pt x="463" y="533"/>
                </a:lnTo>
                <a:lnTo>
                  <a:pt x="467" y="531"/>
                </a:lnTo>
                <a:lnTo>
                  <a:pt x="469" y="528"/>
                </a:lnTo>
                <a:lnTo>
                  <a:pt x="472" y="523"/>
                </a:lnTo>
                <a:lnTo>
                  <a:pt x="477" y="519"/>
                </a:lnTo>
                <a:lnTo>
                  <a:pt x="479" y="516"/>
                </a:lnTo>
                <a:lnTo>
                  <a:pt x="481" y="514"/>
                </a:lnTo>
                <a:lnTo>
                  <a:pt x="483" y="512"/>
                </a:lnTo>
                <a:lnTo>
                  <a:pt x="483" y="509"/>
                </a:lnTo>
                <a:lnTo>
                  <a:pt x="481" y="506"/>
                </a:lnTo>
                <a:lnTo>
                  <a:pt x="479" y="505"/>
                </a:lnTo>
                <a:lnTo>
                  <a:pt x="478" y="505"/>
                </a:lnTo>
                <a:lnTo>
                  <a:pt x="476" y="506"/>
                </a:lnTo>
                <a:lnTo>
                  <a:pt x="474" y="507"/>
                </a:lnTo>
                <a:lnTo>
                  <a:pt x="474" y="508"/>
                </a:lnTo>
                <a:lnTo>
                  <a:pt x="475" y="509"/>
                </a:lnTo>
                <a:lnTo>
                  <a:pt x="476" y="512"/>
                </a:lnTo>
                <a:lnTo>
                  <a:pt x="477" y="513"/>
                </a:lnTo>
                <a:lnTo>
                  <a:pt x="477" y="515"/>
                </a:lnTo>
                <a:lnTo>
                  <a:pt x="476" y="516"/>
                </a:lnTo>
                <a:lnTo>
                  <a:pt x="474" y="516"/>
                </a:lnTo>
                <a:lnTo>
                  <a:pt x="470" y="513"/>
                </a:lnTo>
                <a:lnTo>
                  <a:pt x="467" y="509"/>
                </a:lnTo>
                <a:lnTo>
                  <a:pt x="467" y="505"/>
                </a:lnTo>
                <a:lnTo>
                  <a:pt x="468" y="499"/>
                </a:lnTo>
                <a:lnTo>
                  <a:pt x="471" y="498"/>
                </a:lnTo>
                <a:lnTo>
                  <a:pt x="476" y="499"/>
                </a:lnTo>
                <a:lnTo>
                  <a:pt x="479" y="498"/>
                </a:lnTo>
                <a:lnTo>
                  <a:pt x="483" y="496"/>
                </a:lnTo>
                <a:lnTo>
                  <a:pt x="487" y="494"/>
                </a:lnTo>
                <a:lnTo>
                  <a:pt x="492" y="494"/>
                </a:lnTo>
                <a:lnTo>
                  <a:pt x="494" y="495"/>
                </a:lnTo>
                <a:lnTo>
                  <a:pt x="496" y="495"/>
                </a:lnTo>
                <a:lnTo>
                  <a:pt x="497" y="495"/>
                </a:lnTo>
                <a:lnTo>
                  <a:pt x="499" y="492"/>
                </a:lnTo>
                <a:lnTo>
                  <a:pt x="497" y="488"/>
                </a:lnTo>
                <a:lnTo>
                  <a:pt x="497" y="486"/>
                </a:lnTo>
                <a:lnTo>
                  <a:pt x="497" y="482"/>
                </a:lnTo>
                <a:lnTo>
                  <a:pt x="500" y="479"/>
                </a:lnTo>
                <a:lnTo>
                  <a:pt x="502" y="478"/>
                </a:lnTo>
                <a:lnTo>
                  <a:pt x="503" y="477"/>
                </a:lnTo>
                <a:lnTo>
                  <a:pt x="503" y="475"/>
                </a:lnTo>
                <a:lnTo>
                  <a:pt x="502" y="473"/>
                </a:lnTo>
                <a:lnTo>
                  <a:pt x="500" y="471"/>
                </a:lnTo>
                <a:lnTo>
                  <a:pt x="499" y="470"/>
                </a:lnTo>
                <a:lnTo>
                  <a:pt x="499" y="467"/>
                </a:lnTo>
                <a:lnTo>
                  <a:pt x="500" y="466"/>
                </a:lnTo>
                <a:lnTo>
                  <a:pt x="508" y="465"/>
                </a:lnTo>
                <a:lnTo>
                  <a:pt x="517" y="464"/>
                </a:lnTo>
                <a:lnTo>
                  <a:pt x="518" y="462"/>
                </a:lnTo>
                <a:lnTo>
                  <a:pt x="519" y="459"/>
                </a:lnTo>
                <a:lnTo>
                  <a:pt x="518" y="453"/>
                </a:lnTo>
                <a:lnTo>
                  <a:pt x="519" y="447"/>
                </a:lnTo>
                <a:lnTo>
                  <a:pt x="519" y="446"/>
                </a:lnTo>
                <a:lnTo>
                  <a:pt x="520" y="445"/>
                </a:lnTo>
                <a:lnTo>
                  <a:pt x="521" y="444"/>
                </a:lnTo>
                <a:lnTo>
                  <a:pt x="522" y="444"/>
                </a:lnTo>
                <a:lnTo>
                  <a:pt x="522" y="445"/>
                </a:lnTo>
                <a:lnTo>
                  <a:pt x="524" y="447"/>
                </a:lnTo>
                <a:lnTo>
                  <a:pt x="525" y="447"/>
                </a:lnTo>
                <a:lnTo>
                  <a:pt x="525" y="447"/>
                </a:lnTo>
                <a:lnTo>
                  <a:pt x="526" y="447"/>
                </a:lnTo>
                <a:lnTo>
                  <a:pt x="527" y="448"/>
                </a:lnTo>
                <a:lnTo>
                  <a:pt x="528" y="449"/>
                </a:lnTo>
                <a:lnTo>
                  <a:pt x="529" y="450"/>
                </a:lnTo>
                <a:lnTo>
                  <a:pt x="532" y="451"/>
                </a:lnTo>
                <a:lnTo>
                  <a:pt x="534" y="451"/>
                </a:lnTo>
                <a:lnTo>
                  <a:pt x="535" y="450"/>
                </a:lnTo>
                <a:lnTo>
                  <a:pt x="537" y="449"/>
                </a:lnTo>
                <a:lnTo>
                  <a:pt x="541" y="446"/>
                </a:lnTo>
                <a:lnTo>
                  <a:pt x="544" y="442"/>
                </a:lnTo>
                <a:lnTo>
                  <a:pt x="545" y="441"/>
                </a:lnTo>
                <a:lnTo>
                  <a:pt x="545" y="439"/>
                </a:lnTo>
                <a:lnTo>
                  <a:pt x="545" y="437"/>
                </a:lnTo>
                <a:lnTo>
                  <a:pt x="545" y="433"/>
                </a:lnTo>
                <a:lnTo>
                  <a:pt x="542" y="430"/>
                </a:lnTo>
                <a:lnTo>
                  <a:pt x="540" y="425"/>
                </a:lnTo>
                <a:lnTo>
                  <a:pt x="540" y="423"/>
                </a:lnTo>
                <a:lnTo>
                  <a:pt x="540" y="421"/>
                </a:lnTo>
                <a:lnTo>
                  <a:pt x="540" y="419"/>
                </a:lnTo>
                <a:lnTo>
                  <a:pt x="542" y="417"/>
                </a:lnTo>
                <a:lnTo>
                  <a:pt x="544" y="416"/>
                </a:lnTo>
                <a:lnTo>
                  <a:pt x="545" y="417"/>
                </a:lnTo>
                <a:lnTo>
                  <a:pt x="546" y="419"/>
                </a:lnTo>
                <a:lnTo>
                  <a:pt x="546" y="420"/>
                </a:lnTo>
                <a:lnTo>
                  <a:pt x="546" y="424"/>
                </a:lnTo>
                <a:lnTo>
                  <a:pt x="548" y="429"/>
                </a:lnTo>
                <a:lnTo>
                  <a:pt x="549" y="430"/>
                </a:lnTo>
                <a:lnTo>
                  <a:pt x="551" y="431"/>
                </a:lnTo>
                <a:lnTo>
                  <a:pt x="553" y="431"/>
                </a:lnTo>
                <a:lnTo>
                  <a:pt x="554" y="431"/>
                </a:lnTo>
                <a:lnTo>
                  <a:pt x="557" y="429"/>
                </a:lnTo>
                <a:lnTo>
                  <a:pt x="555" y="428"/>
                </a:lnTo>
                <a:lnTo>
                  <a:pt x="554" y="426"/>
                </a:lnTo>
                <a:lnTo>
                  <a:pt x="552" y="425"/>
                </a:lnTo>
                <a:lnTo>
                  <a:pt x="550" y="424"/>
                </a:lnTo>
                <a:lnTo>
                  <a:pt x="549" y="423"/>
                </a:lnTo>
                <a:lnTo>
                  <a:pt x="550" y="422"/>
                </a:lnTo>
                <a:lnTo>
                  <a:pt x="551" y="420"/>
                </a:lnTo>
                <a:lnTo>
                  <a:pt x="553" y="420"/>
                </a:lnTo>
                <a:lnTo>
                  <a:pt x="555" y="420"/>
                </a:lnTo>
                <a:lnTo>
                  <a:pt x="557" y="417"/>
                </a:lnTo>
                <a:lnTo>
                  <a:pt x="558" y="415"/>
                </a:lnTo>
                <a:lnTo>
                  <a:pt x="561" y="414"/>
                </a:lnTo>
                <a:lnTo>
                  <a:pt x="565" y="415"/>
                </a:lnTo>
                <a:lnTo>
                  <a:pt x="566" y="415"/>
                </a:lnTo>
                <a:lnTo>
                  <a:pt x="567" y="414"/>
                </a:lnTo>
                <a:lnTo>
                  <a:pt x="568" y="413"/>
                </a:lnTo>
                <a:lnTo>
                  <a:pt x="568" y="409"/>
                </a:lnTo>
                <a:lnTo>
                  <a:pt x="565" y="411"/>
                </a:lnTo>
                <a:lnTo>
                  <a:pt x="561" y="411"/>
                </a:lnTo>
                <a:lnTo>
                  <a:pt x="557" y="412"/>
                </a:lnTo>
                <a:lnTo>
                  <a:pt x="553" y="412"/>
                </a:lnTo>
                <a:lnTo>
                  <a:pt x="549" y="409"/>
                </a:lnTo>
                <a:lnTo>
                  <a:pt x="545" y="406"/>
                </a:lnTo>
                <a:lnTo>
                  <a:pt x="546" y="405"/>
                </a:lnTo>
                <a:lnTo>
                  <a:pt x="548" y="405"/>
                </a:lnTo>
                <a:lnTo>
                  <a:pt x="545" y="403"/>
                </a:lnTo>
                <a:lnTo>
                  <a:pt x="544" y="399"/>
                </a:lnTo>
                <a:lnTo>
                  <a:pt x="545" y="397"/>
                </a:lnTo>
                <a:lnTo>
                  <a:pt x="548" y="396"/>
                </a:lnTo>
                <a:lnTo>
                  <a:pt x="550" y="394"/>
                </a:lnTo>
                <a:lnTo>
                  <a:pt x="552" y="391"/>
                </a:lnTo>
                <a:lnTo>
                  <a:pt x="555" y="387"/>
                </a:lnTo>
                <a:lnTo>
                  <a:pt x="558" y="383"/>
                </a:lnTo>
                <a:lnTo>
                  <a:pt x="560" y="382"/>
                </a:lnTo>
                <a:lnTo>
                  <a:pt x="565" y="382"/>
                </a:lnTo>
                <a:lnTo>
                  <a:pt x="568" y="384"/>
                </a:lnTo>
                <a:lnTo>
                  <a:pt x="573" y="386"/>
                </a:lnTo>
                <a:lnTo>
                  <a:pt x="575" y="386"/>
                </a:lnTo>
                <a:lnTo>
                  <a:pt x="578" y="386"/>
                </a:lnTo>
                <a:lnTo>
                  <a:pt x="582" y="386"/>
                </a:lnTo>
                <a:lnTo>
                  <a:pt x="584" y="383"/>
                </a:lnTo>
                <a:lnTo>
                  <a:pt x="584" y="380"/>
                </a:lnTo>
                <a:lnTo>
                  <a:pt x="581" y="376"/>
                </a:lnTo>
                <a:lnTo>
                  <a:pt x="578" y="374"/>
                </a:lnTo>
                <a:lnTo>
                  <a:pt x="576" y="373"/>
                </a:lnTo>
                <a:lnTo>
                  <a:pt x="574" y="370"/>
                </a:lnTo>
                <a:lnTo>
                  <a:pt x="574" y="367"/>
                </a:lnTo>
                <a:lnTo>
                  <a:pt x="575" y="366"/>
                </a:lnTo>
                <a:lnTo>
                  <a:pt x="578" y="366"/>
                </a:lnTo>
                <a:lnTo>
                  <a:pt x="585" y="367"/>
                </a:lnTo>
                <a:lnTo>
                  <a:pt x="592" y="370"/>
                </a:lnTo>
                <a:lnTo>
                  <a:pt x="595" y="371"/>
                </a:lnTo>
                <a:lnTo>
                  <a:pt x="599" y="373"/>
                </a:lnTo>
                <a:lnTo>
                  <a:pt x="600" y="374"/>
                </a:lnTo>
                <a:lnTo>
                  <a:pt x="602" y="375"/>
                </a:lnTo>
                <a:lnTo>
                  <a:pt x="603" y="375"/>
                </a:lnTo>
                <a:lnTo>
                  <a:pt x="604" y="374"/>
                </a:lnTo>
                <a:lnTo>
                  <a:pt x="602" y="372"/>
                </a:lnTo>
                <a:lnTo>
                  <a:pt x="600" y="370"/>
                </a:lnTo>
                <a:lnTo>
                  <a:pt x="599" y="368"/>
                </a:lnTo>
                <a:lnTo>
                  <a:pt x="599" y="367"/>
                </a:lnTo>
                <a:lnTo>
                  <a:pt x="600" y="367"/>
                </a:lnTo>
                <a:lnTo>
                  <a:pt x="601" y="366"/>
                </a:lnTo>
                <a:lnTo>
                  <a:pt x="603" y="367"/>
                </a:lnTo>
                <a:lnTo>
                  <a:pt x="606" y="367"/>
                </a:lnTo>
                <a:lnTo>
                  <a:pt x="606" y="367"/>
                </a:lnTo>
                <a:lnTo>
                  <a:pt x="606" y="365"/>
                </a:lnTo>
                <a:lnTo>
                  <a:pt x="602" y="362"/>
                </a:lnTo>
                <a:lnTo>
                  <a:pt x="598" y="359"/>
                </a:lnTo>
                <a:lnTo>
                  <a:pt x="594" y="358"/>
                </a:lnTo>
                <a:lnTo>
                  <a:pt x="590" y="356"/>
                </a:lnTo>
                <a:lnTo>
                  <a:pt x="586" y="354"/>
                </a:lnTo>
                <a:lnTo>
                  <a:pt x="585" y="350"/>
                </a:lnTo>
                <a:lnTo>
                  <a:pt x="587" y="347"/>
                </a:lnTo>
                <a:lnTo>
                  <a:pt x="588" y="345"/>
                </a:lnTo>
                <a:lnTo>
                  <a:pt x="590" y="343"/>
                </a:lnTo>
                <a:lnTo>
                  <a:pt x="590" y="342"/>
                </a:lnTo>
                <a:lnTo>
                  <a:pt x="588" y="341"/>
                </a:lnTo>
                <a:lnTo>
                  <a:pt x="585" y="340"/>
                </a:lnTo>
                <a:lnTo>
                  <a:pt x="590" y="339"/>
                </a:lnTo>
                <a:lnTo>
                  <a:pt x="593" y="339"/>
                </a:lnTo>
                <a:lnTo>
                  <a:pt x="596" y="340"/>
                </a:lnTo>
                <a:lnTo>
                  <a:pt x="601" y="341"/>
                </a:lnTo>
                <a:lnTo>
                  <a:pt x="603" y="341"/>
                </a:lnTo>
                <a:lnTo>
                  <a:pt x="607" y="341"/>
                </a:lnTo>
                <a:lnTo>
                  <a:pt x="609" y="340"/>
                </a:lnTo>
                <a:lnTo>
                  <a:pt x="610" y="337"/>
                </a:lnTo>
                <a:lnTo>
                  <a:pt x="608" y="333"/>
                </a:lnTo>
                <a:lnTo>
                  <a:pt x="607" y="329"/>
                </a:lnTo>
                <a:lnTo>
                  <a:pt x="612" y="324"/>
                </a:lnTo>
                <a:lnTo>
                  <a:pt x="617" y="318"/>
                </a:lnTo>
                <a:lnTo>
                  <a:pt x="610" y="321"/>
                </a:lnTo>
                <a:lnTo>
                  <a:pt x="603" y="324"/>
                </a:lnTo>
                <a:lnTo>
                  <a:pt x="610" y="317"/>
                </a:lnTo>
                <a:lnTo>
                  <a:pt x="617" y="312"/>
                </a:lnTo>
                <a:lnTo>
                  <a:pt x="620" y="309"/>
                </a:lnTo>
                <a:lnTo>
                  <a:pt x="624" y="307"/>
                </a:lnTo>
                <a:lnTo>
                  <a:pt x="627" y="305"/>
                </a:lnTo>
                <a:lnTo>
                  <a:pt x="629" y="300"/>
                </a:lnTo>
                <a:lnTo>
                  <a:pt x="629" y="297"/>
                </a:lnTo>
                <a:lnTo>
                  <a:pt x="631" y="293"/>
                </a:lnTo>
                <a:lnTo>
                  <a:pt x="633" y="291"/>
                </a:lnTo>
                <a:lnTo>
                  <a:pt x="636" y="289"/>
                </a:lnTo>
                <a:lnTo>
                  <a:pt x="640" y="287"/>
                </a:lnTo>
                <a:lnTo>
                  <a:pt x="643" y="285"/>
                </a:lnTo>
                <a:lnTo>
                  <a:pt x="647" y="284"/>
                </a:lnTo>
                <a:lnTo>
                  <a:pt x="651" y="284"/>
                </a:lnTo>
                <a:lnTo>
                  <a:pt x="647" y="275"/>
                </a:lnTo>
                <a:lnTo>
                  <a:pt x="644" y="266"/>
                </a:lnTo>
                <a:lnTo>
                  <a:pt x="645" y="267"/>
                </a:lnTo>
                <a:lnTo>
                  <a:pt x="644" y="266"/>
                </a:lnTo>
                <a:close/>
                <a:moveTo>
                  <a:pt x="477" y="481"/>
                </a:moveTo>
                <a:lnTo>
                  <a:pt x="478" y="481"/>
                </a:lnTo>
                <a:lnTo>
                  <a:pt x="478" y="481"/>
                </a:lnTo>
                <a:lnTo>
                  <a:pt x="478" y="480"/>
                </a:lnTo>
                <a:lnTo>
                  <a:pt x="477" y="481"/>
                </a:lnTo>
                <a:lnTo>
                  <a:pt x="477" y="480"/>
                </a:lnTo>
                <a:lnTo>
                  <a:pt x="477" y="481"/>
                </a:lnTo>
                <a:close/>
                <a:moveTo>
                  <a:pt x="271" y="336"/>
                </a:moveTo>
                <a:lnTo>
                  <a:pt x="270" y="337"/>
                </a:lnTo>
                <a:lnTo>
                  <a:pt x="266" y="337"/>
                </a:lnTo>
                <a:lnTo>
                  <a:pt x="265" y="338"/>
                </a:lnTo>
                <a:lnTo>
                  <a:pt x="265" y="339"/>
                </a:lnTo>
                <a:lnTo>
                  <a:pt x="265" y="340"/>
                </a:lnTo>
                <a:lnTo>
                  <a:pt x="265" y="341"/>
                </a:lnTo>
                <a:lnTo>
                  <a:pt x="268" y="342"/>
                </a:lnTo>
                <a:lnTo>
                  <a:pt x="269" y="342"/>
                </a:lnTo>
                <a:lnTo>
                  <a:pt x="270" y="341"/>
                </a:lnTo>
                <a:lnTo>
                  <a:pt x="272" y="340"/>
                </a:lnTo>
                <a:lnTo>
                  <a:pt x="272" y="338"/>
                </a:lnTo>
                <a:lnTo>
                  <a:pt x="273" y="337"/>
                </a:lnTo>
                <a:lnTo>
                  <a:pt x="272" y="336"/>
                </a:lnTo>
                <a:lnTo>
                  <a:pt x="271" y="336"/>
                </a:lnTo>
                <a:lnTo>
                  <a:pt x="271" y="337"/>
                </a:lnTo>
                <a:lnTo>
                  <a:pt x="271" y="336"/>
                </a:lnTo>
                <a:close/>
                <a:moveTo>
                  <a:pt x="497" y="343"/>
                </a:moveTo>
                <a:lnTo>
                  <a:pt x="501" y="342"/>
                </a:lnTo>
                <a:lnTo>
                  <a:pt x="503" y="339"/>
                </a:lnTo>
                <a:lnTo>
                  <a:pt x="500" y="339"/>
                </a:lnTo>
                <a:lnTo>
                  <a:pt x="497" y="339"/>
                </a:lnTo>
                <a:lnTo>
                  <a:pt x="496" y="341"/>
                </a:lnTo>
                <a:lnTo>
                  <a:pt x="497" y="343"/>
                </a:lnTo>
                <a:lnTo>
                  <a:pt x="499" y="343"/>
                </a:lnTo>
                <a:lnTo>
                  <a:pt x="497" y="343"/>
                </a:lnTo>
                <a:close/>
                <a:moveTo>
                  <a:pt x="364" y="331"/>
                </a:moveTo>
                <a:lnTo>
                  <a:pt x="364" y="330"/>
                </a:lnTo>
                <a:lnTo>
                  <a:pt x="364" y="329"/>
                </a:lnTo>
                <a:lnTo>
                  <a:pt x="363" y="331"/>
                </a:lnTo>
                <a:lnTo>
                  <a:pt x="364" y="331"/>
                </a:lnTo>
                <a:lnTo>
                  <a:pt x="364" y="331"/>
                </a:lnTo>
                <a:lnTo>
                  <a:pt x="364" y="331"/>
                </a:lnTo>
                <a:close/>
                <a:moveTo>
                  <a:pt x="367" y="337"/>
                </a:moveTo>
                <a:lnTo>
                  <a:pt x="364" y="337"/>
                </a:lnTo>
                <a:lnTo>
                  <a:pt x="362" y="338"/>
                </a:lnTo>
                <a:lnTo>
                  <a:pt x="360" y="339"/>
                </a:lnTo>
                <a:lnTo>
                  <a:pt x="359" y="340"/>
                </a:lnTo>
                <a:lnTo>
                  <a:pt x="363" y="341"/>
                </a:lnTo>
                <a:lnTo>
                  <a:pt x="365" y="340"/>
                </a:lnTo>
                <a:lnTo>
                  <a:pt x="367" y="339"/>
                </a:lnTo>
                <a:lnTo>
                  <a:pt x="367" y="337"/>
                </a:lnTo>
                <a:lnTo>
                  <a:pt x="365" y="337"/>
                </a:lnTo>
                <a:lnTo>
                  <a:pt x="367" y="337"/>
                </a:lnTo>
                <a:close/>
                <a:moveTo>
                  <a:pt x="587" y="193"/>
                </a:moveTo>
                <a:lnTo>
                  <a:pt x="587" y="195"/>
                </a:lnTo>
                <a:lnTo>
                  <a:pt x="586" y="196"/>
                </a:lnTo>
                <a:lnTo>
                  <a:pt x="587" y="197"/>
                </a:lnTo>
                <a:lnTo>
                  <a:pt x="588" y="196"/>
                </a:lnTo>
                <a:lnTo>
                  <a:pt x="588" y="195"/>
                </a:lnTo>
                <a:lnTo>
                  <a:pt x="587" y="193"/>
                </a:lnTo>
                <a:lnTo>
                  <a:pt x="587" y="193"/>
                </a:lnTo>
                <a:lnTo>
                  <a:pt x="587" y="193"/>
                </a:lnTo>
                <a:close/>
                <a:moveTo>
                  <a:pt x="585" y="201"/>
                </a:moveTo>
                <a:lnTo>
                  <a:pt x="584" y="204"/>
                </a:lnTo>
                <a:lnTo>
                  <a:pt x="584" y="208"/>
                </a:lnTo>
                <a:lnTo>
                  <a:pt x="583" y="213"/>
                </a:lnTo>
                <a:lnTo>
                  <a:pt x="584" y="216"/>
                </a:lnTo>
                <a:lnTo>
                  <a:pt x="586" y="213"/>
                </a:lnTo>
                <a:lnTo>
                  <a:pt x="587" y="208"/>
                </a:lnTo>
                <a:lnTo>
                  <a:pt x="587" y="205"/>
                </a:lnTo>
                <a:lnTo>
                  <a:pt x="587" y="202"/>
                </a:lnTo>
                <a:lnTo>
                  <a:pt x="586" y="201"/>
                </a:lnTo>
                <a:lnTo>
                  <a:pt x="585" y="201"/>
                </a:lnTo>
                <a:lnTo>
                  <a:pt x="585" y="201"/>
                </a:lnTo>
                <a:lnTo>
                  <a:pt x="585" y="201"/>
                </a:lnTo>
                <a:close/>
                <a:moveTo>
                  <a:pt x="121" y="396"/>
                </a:moveTo>
                <a:lnTo>
                  <a:pt x="118" y="395"/>
                </a:lnTo>
                <a:lnTo>
                  <a:pt x="117" y="395"/>
                </a:lnTo>
                <a:lnTo>
                  <a:pt x="115" y="395"/>
                </a:lnTo>
                <a:lnTo>
                  <a:pt x="114" y="397"/>
                </a:lnTo>
                <a:lnTo>
                  <a:pt x="115" y="399"/>
                </a:lnTo>
                <a:lnTo>
                  <a:pt x="116" y="401"/>
                </a:lnTo>
                <a:lnTo>
                  <a:pt x="115" y="403"/>
                </a:lnTo>
                <a:lnTo>
                  <a:pt x="114" y="404"/>
                </a:lnTo>
                <a:lnTo>
                  <a:pt x="114" y="406"/>
                </a:lnTo>
                <a:lnTo>
                  <a:pt x="115" y="409"/>
                </a:lnTo>
                <a:lnTo>
                  <a:pt x="117" y="412"/>
                </a:lnTo>
                <a:lnTo>
                  <a:pt x="120" y="415"/>
                </a:lnTo>
                <a:lnTo>
                  <a:pt x="126" y="421"/>
                </a:lnTo>
                <a:lnTo>
                  <a:pt x="130" y="424"/>
                </a:lnTo>
                <a:lnTo>
                  <a:pt x="129" y="420"/>
                </a:lnTo>
                <a:lnTo>
                  <a:pt x="128" y="415"/>
                </a:lnTo>
                <a:lnTo>
                  <a:pt x="130" y="412"/>
                </a:lnTo>
                <a:lnTo>
                  <a:pt x="131" y="409"/>
                </a:lnTo>
                <a:lnTo>
                  <a:pt x="129" y="406"/>
                </a:lnTo>
                <a:lnTo>
                  <a:pt x="126" y="403"/>
                </a:lnTo>
                <a:lnTo>
                  <a:pt x="125" y="400"/>
                </a:lnTo>
                <a:lnTo>
                  <a:pt x="124" y="398"/>
                </a:lnTo>
                <a:lnTo>
                  <a:pt x="123" y="397"/>
                </a:lnTo>
                <a:lnTo>
                  <a:pt x="121" y="396"/>
                </a:lnTo>
                <a:lnTo>
                  <a:pt x="123" y="396"/>
                </a:lnTo>
                <a:lnTo>
                  <a:pt x="121" y="396"/>
                </a:lnTo>
                <a:close/>
                <a:moveTo>
                  <a:pt x="472" y="212"/>
                </a:moveTo>
                <a:lnTo>
                  <a:pt x="474" y="212"/>
                </a:lnTo>
                <a:lnTo>
                  <a:pt x="475" y="212"/>
                </a:lnTo>
                <a:lnTo>
                  <a:pt x="474" y="210"/>
                </a:lnTo>
                <a:lnTo>
                  <a:pt x="472" y="212"/>
                </a:lnTo>
                <a:lnTo>
                  <a:pt x="474" y="212"/>
                </a:lnTo>
                <a:lnTo>
                  <a:pt x="472" y="212"/>
                </a:lnTo>
                <a:close/>
                <a:moveTo>
                  <a:pt x="461" y="246"/>
                </a:moveTo>
                <a:lnTo>
                  <a:pt x="460" y="247"/>
                </a:lnTo>
                <a:lnTo>
                  <a:pt x="460" y="249"/>
                </a:lnTo>
                <a:lnTo>
                  <a:pt x="462" y="251"/>
                </a:lnTo>
                <a:lnTo>
                  <a:pt x="463" y="251"/>
                </a:lnTo>
                <a:lnTo>
                  <a:pt x="466" y="250"/>
                </a:lnTo>
                <a:lnTo>
                  <a:pt x="464" y="248"/>
                </a:lnTo>
                <a:lnTo>
                  <a:pt x="463" y="247"/>
                </a:lnTo>
                <a:lnTo>
                  <a:pt x="461" y="246"/>
                </a:lnTo>
                <a:lnTo>
                  <a:pt x="461" y="246"/>
                </a:lnTo>
                <a:lnTo>
                  <a:pt x="461" y="246"/>
                </a:lnTo>
                <a:close/>
                <a:moveTo>
                  <a:pt x="219" y="514"/>
                </a:moveTo>
                <a:lnTo>
                  <a:pt x="216" y="514"/>
                </a:lnTo>
                <a:lnTo>
                  <a:pt x="215" y="515"/>
                </a:lnTo>
                <a:lnTo>
                  <a:pt x="214" y="517"/>
                </a:lnTo>
                <a:lnTo>
                  <a:pt x="214" y="520"/>
                </a:lnTo>
                <a:lnTo>
                  <a:pt x="219" y="520"/>
                </a:lnTo>
                <a:lnTo>
                  <a:pt x="221" y="519"/>
                </a:lnTo>
                <a:lnTo>
                  <a:pt x="222" y="516"/>
                </a:lnTo>
                <a:lnTo>
                  <a:pt x="221" y="515"/>
                </a:lnTo>
                <a:lnTo>
                  <a:pt x="220" y="514"/>
                </a:lnTo>
                <a:lnTo>
                  <a:pt x="219" y="514"/>
                </a:lnTo>
                <a:lnTo>
                  <a:pt x="217" y="514"/>
                </a:lnTo>
                <a:lnTo>
                  <a:pt x="219" y="514"/>
                </a:lnTo>
                <a:close/>
                <a:moveTo>
                  <a:pt x="254" y="504"/>
                </a:moveTo>
                <a:lnTo>
                  <a:pt x="250" y="505"/>
                </a:lnTo>
                <a:lnTo>
                  <a:pt x="247" y="506"/>
                </a:lnTo>
                <a:lnTo>
                  <a:pt x="246" y="500"/>
                </a:lnTo>
                <a:lnTo>
                  <a:pt x="246" y="496"/>
                </a:lnTo>
                <a:lnTo>
                  <a:pt x="244" y="494"/>
                </a:lnTo>
                <a:lnTo>
                  <a:pt x="240" y="492"/>
                </a:lnTo>
                <a:lnTo>
                  <a:pt x="237" y="492"/>
                </a:lnTo>
                <a:lnTo>
                  <a:pt x="235" y="494"/>
                </a:lnTo>
                <a:lnTo>
                  <a:pt x="233" y="496"/>
                </a:lnTo>
                <a:lnTo>
                  <a:pt x="233" y="499"/>
                </a:lnTo>
                <a:lnTo>
                  <a:pt x="236" y="502"/>
                </a:lnTo>
                <a:lnTo>
                  <a:pt x="238" y="504"/>
                </a:lnTo>
                <a:lnTo>
                  <a:pt x="241" y="505"/>
                </a:lnTo>
                <a:lnTo>
                  <a:pt x="244" y="507"/>
                </a:lnTo>
                <a:lnTo>
                  <a:pt x="242" y="509"/>
                </a:lnTo>
                <a:lnTo>
                  <a:pt x="240" y="512"/>
                </a:lnTo>
                <a:lnTo>
                  <a:pt x="241" y="514"/>
                </a:lnTo>
                <a:lnTo>
                  <a:pt x="244" y="516"/>
                </a:lnTo>
                <a:lnTo>
                  <a:pt x="246" y="519"/>
                </a:lnTo>
                <a:lnTo>
                  <a:pt x="248" y="517"/>
                </a:lnTo>
                <a:lnTo>
                  <a:pt x="249" y="516"/>
                </a:lnTo>
                <a:lnTo>
                  <a:pt x="249" y="513"/>
                </a:lnTo>
                <a:lnTo>
                  <a:pt x="250" y="512"/>
                </a:lnTo>
                <a:lnTo>
                  <a:pt x="253" y="508"/>
                </a:lnTo>
                <a:lnTo>
                  <a:pt x="254" y="506"/>
                </a:lnTo>
                <a:lnTo>
                  <a:pt x="254" y="504"/>
                </a:lnTo>
                <a:lnTo>
                  <a:pt x="254" y="504"/>
                </a:lnTo>
                <a:lnTo>
                  <a:pt x="254" y="504"/>
                </a:lnTo>
                <a:close/>
                <a:moveTo>
                  <a:pt x="163" y="503"/>
                </a:moveTo>
                <a:lnTo>
                  <a:pt x="163" y="503"/>
                </a:lnTo>
                <a:lnTo>
                  <a:pt x="163" y="503"/>
                </a:lnTo>
                <a:lnTo>
                  <a:pt x="162" y="503"/>
                </a:lnTo>
                <a:lnTo>
                  <a:pt x="161" y="503"/>
                </a:lnTo>
                <a:lnTo>
                  <a:pt x="161" y="503"/>
                </a:lnTo>
                <a:lnTo>
                  <a:pt x="161" y="503"/>
                </a:lnTo>
                <a:lnTo>
                  <a:pt x="161" y="504"/>
                </a:lnTo>
                <a:lnTo>
                  <a:pt x="163" y="503"/>
                </a:lnTo>
                <a:close/>
                <a:moveTo>
                  <a:pt x="145" y="481"/>
                </a:moveTo>
                <a:lnTo>
                  <a:pt x="143" y="480"/>
                </a:lnTo>
                <a:lnTo>
                  <a:pt x="143" y="480"/>
                </a:lnTo>
                <a:lnTo>
                  <a:pt x="143" y="482"/>
                </a:lnTo>
                <a:lnTo>
                  <a:pt x="145" y="484"/>
                </a:lnTo>
                <a:lnTo>
                  <a:pt x="147" y="483"/>
                </a:lnTo>
                <a:lnTo>
                  <a:pt x="147" y="482"/>
                </a:lnTo>
                <a:lnTo>
                  <a:pt x="146" y="481"/>
                </a:lnTo>
                <a:lnTo>
                  <a:pt x="145" y="481"/>
                </a:lnTo>
                <a:lnTo>
                  <a:pt x="145" y="481"/>
                </a:lnTo>
                <a:lnTo>
                  <a:pt x="145" y="481"/>
                </a:lnTo>
                <a:close/>
                <a:moveTo>
                  <a:pt x="600" y="383"/>
                </a:moveTo>
                <a:lnTo>
                  <a:pt x="596" y="384"/>
                </a:lnTo>
                <a:lnTo>
                  <a:pt x="594" y="387"/>
                </a:lnTo>
                <a:lnTo>
                  <a:pt x="595" y="388"/>
                </a:lnTo>
                <a:lnTo>
                  <a:pt x="596" y="388"/>
                </a:lnTo>
                <a:lnTo>
                  <a:pt x="598" y="388"/>
                </a:lnTo>
                <a:lnTo>
                  <a:pt x="600" y="387"/>
                </a:lnTo>
                <a:lnTo>
                  <a:pt x="600" y="384"/>
                </a:lnTo>
                <a:lnTo>
                  <a:pt x="600" y="383"/>
                </a:lnTo>
                <a:lnTo>
                  <a:pt x="600" y="383"/>
                </a:lnTo>
                <a:lnTo>
                  <a:pt x="600" y="383"/>
                </a:lnTo>
                <a:close/>
                <a:moveTo>
                  <a:pt x="662" y="311"/>
                </a:moveTo>
                <a:lnTo>
                  <a:pt x="660" y="312"/>
                </a:lnTo>
                <a:lnTo>
                  <a:pt x="659" y="314"/>
                </a:lnTo>
                <a:lnTo>
                  <a:pt x="659" y="316"/>
                </a:lnTo>
                <a:lnTo>
                  <a:pt x="659" y="317"/>
                </a:lnTo>
                <a:lnTo>
                  <a:pt x="662" y="317"/>
                </a:lnTo>
                <a:lnTo>
                  <a:pt x="665" y="315"/>
                </a:lnTo>
                <a:lnTo>
                  <a:pt x="665" y="314"/>
                </a:lnTo>
                <a:lnTo>
                  <a:pt x="665" y="312"/>
                </a:lnTo>
                <a:lnTo>
                  <a:pt x="665" y="311"/>
                </a:lnTo>
                <a:lnTo>
                  <a:pt x="662" y="311"/>
                </a:lnTo>
                <a:lnTo>
                  <a:pt x="661" y="311"/>
                </a:lnTo>
                <a:lnTo>
                  <a:pt x="662" y="311"/>
                </a:lnTo>
                <a:close/>
                <a:moveTo>
                  <a:pt x="680" y="210"/>
                </a:moveTo>
                <a:lnTo>
                  <a:pt x="677" y="210"/>
                </a:lnTo>
                <a:lnTo>
                  <a:pt x="677" y="214"/>
                </a:lnTo>
                <a:lnTo>
                  <a:pt x="678" y="215"/>
                </a:lnTo>
                <a:lnTo>
                  <a:pt x="680" y="216"/>
                </a:lnTo>
                <a:lnTo>
                  <a:pt x="681" y="216"/>
                </a:lnTo>
                <a:lnTo>
                  <a:pt x="683" y="216"/>
                </a:lnTo>
                <a:lnTo>
                  <a:pt x="684" y="215"/>
                </a:lnTo>
                <a:lnTo>
                  <a:pt x="685" y="215"/>
                </a:lnTo>
                <a:lnTo>
                  <a:pt x="685" y="214"/>
                </a:lnTo>
                <a:lnTo>
                  <a:pt x="684" y="213"/>
                </a:lnTo>
                <a:lnTo>
                  <a:pt x="682" y="212"/>
                </a:lnTo>
                <a:lnTo>
                  <a:pt x="680" y="210"/>
                </a:lnTo>
                <a:lnTo>
                  <a:pt x="680" y="210"/>
                </a:lnTo>
                <a:lnTo>
                  <a:pt x="680" y="210"/>
                </a:lnTo>
                <a:close/>
                <a:moveTo>
                  <a:pt x="706" y="175"/>
                </a:moveTo>
                <a:lnTo>
                  <a:pt x="703" y="176"/>
                </a:lnTo>
                <a:lnTo>
                  <a:pt x="701" y="180"/>
                </a:lnTo>
                <a:lnTo>
                  <a:pt x="701" y="181"/>
                </a:lnTo>
                <a:lnTo>
                  <a:pt x="701" y="183"/>
                </a:lnTo>
                <a:lnTo>
                  <a:pt x="702" y="184"/>
                </a:lnTo>
                <a:lnTo>
                  <a:pt x="703" y="185"/>
                </a:lnTo>
                <a:lnTo>
                  <a:pt x="706" y="185"/>
                </a:lnTo>
                <a:lnTo>
                  <a:pt x="707" y="184"/>
                </a:lnTo>
                <a:lnTo>
                  <a:pt x="707" y="183"/>
                </a:lnTo>
                <a:lnTo>
                  <a:pt x="707" y="182"/>
                </a:lnTo>
                <a:lnTo>
                  <a:pt x="707" y="177"/>
                </a:lnTo>
                <a:lnTo>
                  <a:pt x="706" y="175"/>
                </a:lnTo>
                <a:lnTo>
                  <a:pt x="705" y="176"/>
                </a:lnTo>
                <a:lnTo>
                  <a:pt x="706" y="175"/>
                </a:lnTo>
                <a:close/>
                <a:moveTo>
                  <a:pt x="645" y="295"/>
                </a:moveTo>
                <a:lnTo>
                  <a:pt x="642" y="297"/>
                </a:lnTo>
                <a:lnTo>
                  <a:pt x="639" y="301"/>
                </a:lnTo>
                <a:lnTo>
                  <a:pt x="637" y="303"/>
                </a:lnTo>
                <a:lnTo>
                  <a:pt x="639" y="305"/>
                </a:lnTo>
                <a:lnTo>
                  <a:pt x="640" y="307"/>
                </a:lnTo>
                <a:lnTo>
                  <a:pt x="642" y="306"/>
                </a:lnTo>
                <a:lnTo>
                  <a:pt x="644" y="304"/>
                </a:lnTo>
                <a:lnTo>
                  <a:pt x="645" y="299"/>
                </a:lnTo>
                <a:lnTo>
                  <a:pt x="647" y="298"/>
                </a:lnTo>
                <a:lnTo>
                  <a:pt x="648" y="297"/>
                </a:lnTo>
                <a:lnTo>
                  <a:pt x="648" y="296"/>
                </a:lnTo>
                <a:lnTo>
                  <a:pt x="645" y="295"/>
                </a:lnTo>
                <a:lnTo>
                  <a:pt x="644" y="296"/>
                </a:lnTo>
                <a:lnTo>
                  <a:pt x="645" y="295"/>
                </a:lnTo>
                <a:close/>
                <a:moveTo>
                  <a:pt x="675" y="245"/>
                </a:moveTo>
                <a:lnTo>
                  <a:pt x="670" y="247"/>
                </a:lnTo>
                <a:lnTo>
                  <a:pt x="666" y="249"/>
                </a:lnTo>
                <a:lnTo>
                  <a:pt x="666" y="253"/>
                </a:lnTo>
                <a:lnTo>
                  <a:pt x="668" y="257"/>
                </a:lnTo>
                <a:lnTo>
                  <a:pt x="670" y="253"/>
                </a:lnTo>
                <a:lnTo>
                  <a:pt x="673" y="249"/>
                </a:lnTo>
                <a:lnTo>
                  <a:pt x="674" y="248"/>
                </a:lnTo>
                <a:lnTo>
                  <a:pt x="676" y="247"/>
                </a:lnTo>
                <a:lnTo>
                  <a:pt x="676" y="246"/>
                </a:lnTo>
                <a:lnTo>
                  <a:pt x="677" y="246"/>
                </a:lnTo>
                <a:lnTo>
                  <a:pt x="676" y="245"/>
                </a:lnTo>
                <a:lnTo>
                  <a:pt x="675" y="245"/>
                </a:lnTo>
                <a:lnTo>
                  <a:pt x="674" y="245"/>
                </a:lnTo>
                <a:lnTo>
                  <a:pt x="675" y="245"/>
                </a:lnTo>
                <a:close/>
                <a:moveTo>
                  <a:pt x="699" y="182"/>
                </a:moveTo>
                <a:lnTo>
                  <a:pt x="698" y="181"/>
                </a:lnTo>
                <a:lnTo>
                  <a:pt x="697" y="180"/>
                </a:lnTo>
                <a:lnTo>
                  <a:pt x="695" y="182"/>
                </a:lnTo>
                <a:lnTo>
                  <a:pt x="697" y="184"/>
                </a:lnTo>
                <a:lnTo>
                  <a:pt x="697" y="188"/>
                </a:lnTo>
                <a:lnTo>
                  <a:pt x="695" y="190"/>
                </a:lnTo>
                <a:lnTo>
                  <a:pt x="695" y="191"/>
                </a:lnTo>
                <a:lnTo>
                  <a:pt x="697" y="193"/>
                </a:lnTo>
                <a:lnTo>
                  <a:pt x="698" y="196"/>
                </a:lnTo>
                <a:lnTo>
                  <a:pt x="700" y="196"/>
                </a:lnTo>
                <a:lnTo>
                  <a:pt x="701" y="196"/>
                </a:lnTo>
                <a:lnTo>
                  <a:pt x="702" y="193"/>
                </a:lnTo>
                <a:lnTo>
                  <a:pt x="701" y="191"/>
                </a:lnTo>
                <a:lnTo>
                  <a:pt x="699" y="188"/>
                </a:lnTo>
                <a:lnTo>
                  <a:pt x="699" y="185"/>
                </a:lnTo>
                <a:lnTo>
                  <a:pt x="699" y="182"/>
                </a:lnTo>
                <a:lnTo>
                  <a:pt x="699" y="183"/>
                </a:lnTo>
                <a:lnTo>
                  <a:pt x="699" y="182"/>
                </a:lnTo>
                <a:close/>
                <a:moveTo>
                  <a:pt x="615" y="345"/>
                </a:moveTo>
                <a:lnTo>
                  <a:pt x="611" y="346"/>
                </a:lnTo>
                <a:lnTo>
                  <a:pt x="609" y="348"/>
                </a:lnTo>
                <a:lnTo>
                  <a:pt x="609" y="349"/>
                </a:lnTo>
                <a:lnTo>
                  <a:pt x="609" y="350"/>
                </a:lnTo>
                <a:lnTo>
                  <a:pt x="610" y="351"/>
                </a:lnTo>
                <a:lnTo>
                  <a:pt x="614" y="353"/>
                </a:lnTo>
                <a:lnTo>
                  <a:pt x="617" y="351"/>
                </a:lnTo>
                <a:lnTo>
                  <a:pt x="620" y="349"/>
                </a:lnTo>
                <a:lnTo>
                  <a:pt x="623" y="347"/>
                </a:lnTo>
                <a:lnTo>
                  <a:pt x="625" y="343"/>
                </a:lnTo>
                <a:lnTo>
                  <a:pt x="623" y="345"/>
                </a:lnTo>
                <a:lnTo>
                  <a:pt x="620" y="346"/>
                </a:lnTo>
                <a:lnTo>
                  <a:pt x="618" y="346"/>
                </a:lnTo>
                <a:lnTo>
                  <a:pt x="615" y="345"/>
                </a:lnTo>
                <a:lnTo>
                  <a:pt x="615" y="345"/>
                </a:lnTo>
                <a:lnTo>
                  <a:pt x="615" y="345"/>
                </a:lnTo>
                <a:close/>
                <a:moveTo>
                  <a:pt x="682" y="220"/>
                </a:moveTo>
                <a:lnTo>
                  <a:pt x="678" y="221"/>
                </a:lnTo>
                <a:lnTo>
                  <a:pt x="676" y="222"/>
                </a:lnTo>
                <a:lnTo>
                  <a:pt x="675" y="224"/>
                </a:lnTo>
                <a:lnTo>
                  <a:pt x="674" y="228"/>
                </a:lnTo>
                <a:lnTo>
                  <a:pt x="673" y="230"/>
                </a:lnTo>
                <a:lnTo>
                  <a:pt x="674" y="231"/>
                </a:lnTo>
                <a:lnTo>
                  <a:pt x="674" y="232"/>
                </a:lnTo>
                <a:lnTo>
                  <a:pt x="675" y="232"/>
                </a:lnTo>
                <a:lnTo>
                  <a:pt x="678" y="230"/>
                </a:lnTo>
                <a:lnTo>
                  <a:pt x="682" y="226"/>
                </a:lnTo>
                <a:lnTo>
                  <a:pt x="683" y="224"/>
                </a:lnTo>
                <a:lnTo>
                  <a:pt x="684" y="222"/>
                </a:lnTo>
                <a:lnTo>
                  <a:pt x="683" y="221"/>
                </a:lnTo>
                <a:lnTo>
                  <a:pt x="682" y="220"/>
                </a:lnTo>
                <a:lnTo>
                  <a:pt x="682" y="221"/>
                </a:lnTo>
                <a:lnTo>
                  <a:pt x="682" y="220"/>
                </a:lnTo>
                <a:close/>
                <a:moveTo>
                  <a:pt x="662" y="282"/>
                </a:moveTo>
                <a:lnTo>
                  <a:pt x="664" y="276"/>
                </a:lnTo>
                <a:lnTo>
                  <a:pt x="662" y="271"/>
                </a:lnTo>
                <a:lnTo>
                  <a:pt x="658" y="272"/>
                </a:lnTo>
                <a:lnTo>
                  <a:pt x="654" y="275"/>
                </a:lnTo>
                <a:lnTo>
                  <a:pt x="654" y="280"/>
                </a:lnTo>
                <a:lnTo>
                  <a:pt x="656" y="284"/>
                </a:lnTo>
                <a:lnTo>
                  <a:pt x="660" y="284"/>
                </a:lnTo>
                <a:lnTo>
                  <a:pt x="662" y="282"/>
                </a:lnTo>
                <a:lnTo>
                  <a:pt x="662" y="282"/>
                </a:lnTo>
                <a:lnTo>
                  <a:pt x="662" y="282"/>
                </a:lnTo>
                <a:close/>
                <a:moveTo>
                  <a:pt x="689" y="192"/>
                </a:moveTo>
                <a:lnTo>
                  <a:pt x="684" y="192"/>
                </a:lnTo>
                <a:lnTo>
                  <a:pt x="680" y="192"/>
                </a:lnTo>
                <a:lnTo>
                  <a:pt x="677" y="193"/>
                </a:lnTo>
                <a:lnTo>
                  <a:pt x="676" y="195"/>
                </a:lnTo>
                <a:lnTo>
                  <a:pt x="675" y="196"/>
                </a:lnTo>
                <a:lnTo>
                  <a:pt x="675" y="198"/>
                </a:lnTo>
                <a:lnTo>
                  <a:pt x="676" y="199"/>
                </a:lnTo>
                <a:lnTo>
                  <a:pt x="680" y="200"/>
                </a:lnTo>
                <a:lnTo>
                  <a:pt x="683" y="202"/>
                </a:lnTo>
                <a:lnTo>
                  <a:pt x="685" y="206"/>
                </a:lnTo>
                <a:lnTo>
                  <a:pt x="686" y="202"/>
                </a:lnTo>
                <a:lnTo>
                  <a:pt x="689" y="198"/>
                </a:lnTo>
                <a:lnTo>
                  <a:pt x="690" y="196"/>
                </a:lnTo>
                <a:lnTo>
                  <a:pt x="690" y="193"/>
                </a:lnTo>
                <a:lnTo>
                  <a:pt x="690" y="192"/>
                </a:lnTo>
                <a:lnTo>
                  <a:pt x="689" y="192"/>
                </a:lnTo>
                <a:lnTo>
                  <a:pt x="687" y="192"/>
                </a:lnTo>
                <a:lnTo>
                  <a:pt x="689" y="192"/>
                </a:lnTo>
                <a:close/>
                <a:moveTo>
                  <a:pt x="629" y="318"/>
                </a:moveTo>
                <a:lnTo>
                  <a:pt x="629" y="316"/>
                </a:lnTo>
                <a:lnTo>
                  <a:pt x="629" y="315"/>
                </a:lnTo>
                <a:lnTo>
                  <a:pt x="628" y="314"/>
                </a:lnTo>
                <a:lnTo>
                  <a:pt x="626" y="314"/>
                </a:lnTo>
                <a:lnTo>
                  <a:pt x="624" y="317"/>
                </a:lnTo>
                <a:lnTo>
                  <a:pt x="623" y="320"/>
                </a:lnTo>
                <a:lnTo>
                  <a:pt x="620" y="322"/>
                </a:lnTo>
                <a:lnTo>
                  <a:pt x="618" y="324"/>
                </a:lnTo>
                <a:lnTo>
                  <a:pt x="619" y="326"/>
                </a:lnTo>
                <a:lnTo>
                  <a:pt x="620" y="329"/>
                </a:lnTo>
                <a:lnTo>
                  <a:pt x="621" y="330"/>
                </a:lnTo>
                <a:lnTo>
                  <a:pt x="624" y="331"/>
                </a:lnTo>
                <a:lnTo>
                  <a:pt x="628" y="329"/>
                </a:lnTo>
                <a:lnTo>
                  <a:pt x="633" y="325"/>
                </a:lnTo>
                <a:lnTo>
                  <a:pt x="629" y="325"/>
                </a:lnTo>
                <a:lnTo>
                  <a:pt x="627" y="324"/>
                </a:lnTo>
                <a:lnTo>
                  <a:pt x="627" y="322"/>
                </a:lnTo>
                <a:lnTo>
                  <a:pt x="629" y="318"/>
                </a:lnTo>
                <a:lnTo>
                  <a:pt x="628" y="321"/>
                </a:lnTo>
                <a:lnTo>
                  <a:pt x="629" y="318"/>
                </a:lnTo>
                <a:close/>
                <a:moveTo>
                  <a:pt x="565" y="391"/>
                </a:moveTo>
                <a:lnTo>
                  <a:pt x="567" y="390"/>
                </a:lnTo>
                <a:lnTo>
                  <a:pt x="567" y="389"/>
                </a:lnTo>
                <a:lnTo>
                  <a:pt x="565" y="389"/>
                </a:lnTo>
                <a:lnTo>
                  <a:pt x="561" y="390"/>
                </a:lnTo>
                <a:lnTo>
                  <a:pt x="559" y="392"/>
                </a:lnTo>
                <a:lnTo>
                  <a:pt x="553" y="395"/>
                </a:lnTo>
                <a:lnTo>
                  <a:pt x="552" y="397"/>
                </a:lnTo>
                <a:lnTo>
                  <a:pt x="550" y="398"/>
                </a:lnTo>
                <a:lnTo>
                  <a:pt x="550" y="400"/>
                </a:lnTo>
                <a:lnTo>
                  <a:pt x="550" y="401"/>
                </a:lnTo>
                <a:lnTo>
                  <a:pt x="553" y="403"/>
                </a:lnTo>
                <a:lnTo>
                  <a:pt x="558" y="404"/>
                </a:lnTo>
                <a:lnTo>
                  <a:pt x="563" y="403"/>
                </a:lnTo>
                <a:lnTo>
                  <a:pt x="566" y="401"/>
                </a:lnTo>
                <a:lnTo>
                  <a:pt x="565" y="398"/>
                </a:lnTo>
                <a:lnTo>
                  <a:pt x="561" y="396"/>
                </a:lnTo>
                <a:lnTo>
                  <a:pt x="561" y="395"/>
                </a:lnTo>
                <a:lnTo>
                  <a:pt x="561" y="394"/>
                </a:lnTo>
                <a:lnTo>
                  <a:pt x="562" y="392"/>
                </a:lnTo>
                <a:lnTo>
                  <a:pt x="565" y="391"/>
                </a:lnTo>
                <a:lnTo>
                  <a:pt x="563" y="392"/>
                </a:lnTo>
                <a:lnTo>
                  <a:pt x="565" y="391"/>
                </a:lnTo>
                <a:close/>
                <a:moveTo>
                  <a:pt x="695" y="218"/>
                </a:moveTo>
                <a:lnTo>
                  <a:pt x="693" y="220"/>
                </a:lnTo>
                <a:lnTo>
                  <a:pt x="692" y="224"/>
                </a:lnTo>
                <a:lnTo>
                  <a:pt x="693" y="228"/>
                </a:lnTo>
                <a:lnTo>
                  <a:pt x="693" y="231"/>
                </a:lnTo>
                <a:lnTo>
                  <a:pt x="695" y="238"/>
                </a:lnTo>
                <a:lnTo>
                  <a:pt x="697" y="245"/>
                </a:lnTo>
                <a:lnTo>
                  <a:pt x="698" y="243"/>
                </a:lnTo>
                <a:lnTo>
                  <a:pt x="699" y="241"/>
                </a:lnTo>
                <a:lnTo>
                  <a:pt x="700" y="237"/>
                </a:lnTo>
                <a:lnTo>
                  <a:pt x="700" y="232"/>
                </a:lnTo>
                <a:lnTo>
                  <a:pt x="699" y="226"/>
                </a:lnTo>
                <a:lnTo>
                  <a:pt x="698" y="222"/>
                </a:lnTo>
                <a:lnTo>
                  <a:pt x="697" y="220"/>
                </a:lnTo>
                <a:lnTo>
                  <a:pt x="695" y="218"/>
                </a:lnTo>
                <a:lnTo>
                  <a:pt x="694" y="218"/>
                </a:lnTo>
                <a:lnTo>
                  <a:pt x="695" y="218"/>
                </a:lnTo>
                <a:close/>
                <a:moveTo>
                  <a:pt x="682" y="163"/>
                </a:moveTo>
                <a:lnTo>
                  <a:pt x="682" y="163"/>
                </a:lnTo>
                <a:lnTo>
                  <a:pt x="682" y="163"/>
                </a:lnTo>
                <a:close/>
                <a:moveTo>
                  <a:pt x="660" y="104"/>
                </a:moveTo>
                <a:lnTo>
                  <a:pt x="664" y="105"/>
                </a:lnTo>
                <a:lnTo>
                  <a:pt x="667" y="108"/>
                </a:lnTo>
                <a:lnTo>
                  <a:pt x="669" y="109"/>
                </a:lnTo>
                <a:lnTo>
                  <a:pt x="670" y="112"/>
                </a:lnTo>
                <a:lnTo>
                  <a:pt x="670" y="113"/>
                </a:lnTo>
                <a:lnTo>
                  <a:pt x="670" y="114"/>
                </a:lnTo>
                <a:lnTo>
                  <a:pt x="668" y="114"/>
                </a:lnTo>
                <a:lnTo>
                  <a:pt x="667" y="114"/>
                </a:lnTo>
                <a:lnTo>
                  <a:pt x="665" y="113"/>
                </a:lnTo>
                <a:lnTo>
                  <a:pt x="662" y="110"/>
                </a:lnTo>
                <a:lnTo>
                  <a:pt x="660" y="108"/>
                </a:lnTo>
                <a:lnTo>
                  <a:pt x="659" y="106"/>
                </a:lnTo>
                <a:lnTo>
                  <a:pt x="659" y="105"/>
                </a:lnTo>
                <a:lnTo>
                  <a:pt x="660" y="104"/>
                </a:lnTo>
                <a:lnTo>
                  <a:pt x="660" y="104"/>
                </a:lnTo>
                <a:lnTo>
                  <a:pt x="660" y="104"/>
                </a:lnTo>
                <a:close/>
                <a:moveTo>
                  <a:pt x="526" y="320"/>
                </a:moveTo>
                <a:lnTo>
                  <a:pt x="526" y="321"/>
                </a:lnTo>
                <a:lnTo>
                  <a:pt x="524" y="322"/>
                </a:lnTo>
                <a:lnTo>
                  <a:pt x="521" y="322"/>
                </a:lnTo>
                <a:lnTo>
                  <a:pt x="520" y="320"/>
                </a:lnTo>
                <a:lnTo>
                  <a:pt x="522" y="316"/>
                </a:lnTo>
                <a:lnTo>
                  <a:pt x="526" y="312"/>
                </a:lnTo>
                <a:lnTo>
                  <a:pt x="526" y="316"/>
                </a:lnTo>
                <a:lnTo>
                  <a:pt x="526" y="320"/>
                </a:lnTo>
                <a:lnTo>
                  <a:pt x="526" y="318"/>
                </a:lnTo>
                <a:lnTo>
                  <a:pt x="526" y="320"/>
                </a:lnTo>
                <a:close/>
                <a:moveTo>
                  <a:pt x="524" y="297"/>
                </a:moveTo>
                <a:lnTo>
                  <a:pt x="521" y="297"/>
                </a:lnTo>
                <a:lnTo>
                  <a:pt x="520" y="296"/>
                </a:lnTo>
                <a:lnTo>
                  <a:pt x="520" y="293"/>
                </a:lnTo>
                <a:lnTo>
                  <a:pt x="520" y="292"/>
                </a:lnTo>
                <a:lnTo>
                  <a:pt x="521" y="290"/>
                </a:lnTo>
                <a:lnTo>
                  <a:pt x="522" y="289"/>
                </a:lnTo>
                <a:lnTo>
                  <a:pt x="524" y="288"/>
                </a:lnTo>
                <a:lnTo>
                  <a:pt x="525" y="288"/>
                </a:lnTo>
                <a:lnTo>
                  <a:pt x="526" y="290"/>
                </a:lnTo>
                <a:lnTo>
                  <a:pt x="526" y="293"/>
                </a:lnTo>
                <a:lnTo>
                  <a:pt x="525" y="296"/>
                </a:lnTo>
                <a:lnTo>
                  <a:pt x="524" y="297"/>
                </a:lnTo>
                <a:lnTo>
                  <a:pt x="525" y="297"/>
                </a:lnTo>
                <a:lnTo>
                  <a:pt x="524" y="297"/>
                </a:lnTo>
                <a:close/>
                <a:moveTo>
                  <a:pt x="525" y="282"/>
                </a:moveTo>
                <a:lnTo>
                  <a:pt x="524" y="281"/>
                </a:lnTo>
                <a:lnTo>
                  <a:pt x="524" y="280"/>
                </a:lnTo>
                <a:lnTo>
                  <a:pt x="525" y="279"/>
                </a:lnTo>
                <a:lnTo>
                  <a:pt x="527" y="280"/>
                </a:lnTo>
                <a:lnTo>
                  <a:pt x="528" y="282"/>
                </a:lnTo>
                <a:lnTo>
                  <a:pt x="529" y="285"/>
                </a:lnTo>
                <a:lnTo>
                  <a:pt x="527" y="284"/>
                </a:lnTo>
                <a:lnTo>
                  <a:pt x="525" y="282"/>
                </a:lnTo>
                <a:lnTo>
                  <a:pt x="526" y="282"/>
                </a:lnTo>
                <a:lnTo>
                  <a:pt x="525" y="282"/>
                </a:lnTo>
                <a:close/>
                <a:moveTo>
                  <a:pt x="494" y="238"/>
                </a:moveTo>
                <a:lnTo>
                  <a:pt x="496" y="239"/>
                </a:lnTo>
                <a:lnTo>
                  <a:pt x="496" y="240"/>
                </a:lnTo>
                <a:lnTo>
                  <a:pt x="495" y="241"/>
                </a:lnTo>
                <a:lnTo>
                  <a:pt x="494" y="241"/>
                </a:lnTo>
                <a:lnTo>
                  <a:pt x="491" y="242"/>
                </a:lnTo>
                <a:lnTo>
                  <a:pt x="488" y="243"/>
                </a:lnTo>
                <a:lnTo>
                  <a:pt x="491" y="248"/>
                </a:lnTo>
                <a:lnTo>
                  <a:pt x="493" y="253"/>
                </a:lnTo>
                <a:lnTo>
                  <a:pt x="493" y="255"/>
                </a:lnTo>
                <a:lnTo>
                  <a:pt x="492" y="256"/>
                </a:lnTo>
                <a:lnTo>
                  <a:pt x="489" y="257"/>
                </a:lnTo>
                <a:lnTo>
                  <a:pt x="487" y="258"/>
                </a:lnTo>
                <a:lnTo>
                  <a:pt x="484" y="260"/>
                </a:lnTo>
                <a:lnTo>
                  <a:pt x="479" y="260"/>
                </a:lnTo>
                <a:lnTo>
                  <a:pt x="475" y="262"/>
                </a:lnTo>
                <a:lnTo>
                  <a:pt x="470" y="262"/>
                </a:lnTo>
                <a:lnTo>
                  <a:pt x="469" y="262"/>
                </a:lnTo>
                <a:lnTo>
                  <a:pt x="468" y="260"/>
                </a:lnTo>
                <a:lnTo>
                  <a:pt x="468" y="262"/>
                </a:lnTo>
                <a:lnTo>
                  <a:pt x="467" y="263"/>
                </a:lnTo>
                <a:lnTo>
                  <a:pt x="464" y="268"/>
                </a:lnTo>
                <a:lnTo>
                  <a:pt x="460" y="274"/>
                </a:lnTo>
                <a:lnTo>
                  <a:pt x="454" y="275"/>
                </a:lnTo>
                <a:lnTo>
                  <a:pt x="446" y="276"/>
                </a:lnTo>
                <a:lnTo>
                  <a:pt x="438" y="280"/>
                </a:lnTo>
                <a:lnTo>
                  <a:pt x="430" y="285"/>
                </a:lnTo>
                <a:lnTo>
                  <a:pt x="426" y="290"/>
                </a:lnTo>
                <a:lnTo>
                  <a:pt x="421" y="295"/>
                </a:lnTo>
                <a:lnTo>
                  <a:pt x="418" y="298"/>
                </a:lnTo>
                <a:lnTo>
                  <a:pt x="414" y="299"/>
                </a:lnTo>
                <a:lnTo>
                  <a:pt x="411" y="299"/>
                </a:lnTo>
                <a:lnTo>
                  <a:pt x="406" y="299"/>
                </a:lnTo>
                <a:lnTo>
                  <a:pt x="397" y="298"/>
                </a:lnTo>
                <a:lnTo>
                  <a:pt x="389" y="296"/>
                </a:lnTo>
                <a:lnTo>
                  <a:pt x="388" y="293"/>
                </a:lnTo>
                <a:lnTo>
                  <a:pt x="389" y="292"/>
                </a:lnTo>
                <a:lnTo>
                  <a:pt x="389" y="292"/>
                </a:lnTo>
                <a:lnTo>
                  <a:pt x="390" y="291"/>
                </a:lnTo>
                <a:lnTo>
                  <a:pt x="394" y="291"/>
                </a:lnTo>
                <a:lnTo>
                  <a:pt x="396" y="291"/>
                </a:lnTo>
                <a:lnTo>
                  <a:pt x="400" y="289"/>
                </a:lnTo>
                <a:lnTo>
                  <a:pt x="402" y="289"/>
                </a:lnTo>
                <a:lnTo>
                  <a:pt x="403" y="291"/>
                </a:lnTo>
                <a:lnTo>
                  <a:pt x="403" y="293"/>
                </a:lnTo>
                <a:lnTo>
                  <a:pt x="405" y="296"/>
                </a:lnTo>
                <a:lnTo>
                  <a:pt x="408" y="296"/>
                </a:lnTo>
                <a:lnTo>
                  <a:pt x="411" y="295"/>
                </a:lnTo>
                <a:lnTo>
                  <a:pt x="414" y="292"/>
                </a:lnTo>
                <a:lnTo>
                  <a:pt x="417" y="287"/>
                </a:lnTo>
                <a:lnTo>
                  <a:pt x="419" y="280"/>
                </a:lnTo>
                <a:lnTo>
                  <a:pt x="422" y="274"/>
                </a:lnTo>
                <a:lnTo>
                  <a:pt x="427" y="268"/>
                </a:lnTo>
                <a:lnTo>
                  <a:pt x="435" y="265"/>
                </a:lnTo>
                <a:lnTo>
                  <a:pt x="443" y="260"/>
                </a:lnTo>
                <a:lnTo>
                  <a:pt x="439" y="258"/>
                </a:lnTo>
                <a:lnTo>
                  <a:pt x="437" y="257"/>
                </a:lnTo>
                <a:lnTo>
                  <a:pt x="434" y="258"/>
                </a:lnTo>
                <a:lnTo>
                  <a:pt x="431" y="258"/>
                </a:lnTo>
                <a:lnTo>
                  <a:pt x="429" y="257"/>
                </a:lnTo>
                <a:lnTo>
                  <a:pt x="428" y="255"/>
                </a:lnTo>
                <a:lnTo>
                  <a:pt x="430" y="254"/>
                </a:lnTo>
                <a:lnTo>
                  <a:pt x="433" y="253"/>
                </a:lnTo>
                <a:lnTo>
                  <a:pt x="437" y="253"/>
                </a:lnTo>
                <a:lnTo>
                  <a:pt x="442" y="254"/>
                </a:lnTo>
                <a:lnTo>
                  <a:pt x="446" y="256"/>
                </a:lnTo>
                <a:lnTo>
                  <a:pt x="451" y="257"/>
                </a:lnTo>
                <a:lnTo>
                  <a:pt x="453" y="254"/>
                </a:lnTo>
                <a:lnTo>
                  <a:pt x="454" y="250"/>
                </a:lnTo>
                <a:lnTo>
                  <a:pt x="451" y="249"/>
                </a:lnTo>
                <a:lnTo>
                  <a:pt x="447" y="249"/>
                </a:lnTo>
                <a:lnTo>
                  <a:pt x="448" y="247"/>
                </a:lnTo>
                <a:lnTo>
                  <a:pt x="451" y="243"/>
                </a:lnTo>
                <a:lnTo>
                  <a:pt x="447" y="241"/>
                </a:lnTo>
                <a:lnTo>
                  <a:pt x="443" y="239"/>
                </a:lnTo>
                <a:lnTo>
                  <a:pt x="452" y="235"/>
                </a:lnTo>
                <a:lnTo>
                  <a:pt x="462" y="232"/>
                </a:lnTo>
                <a:lnTo>
                  <a:pt x="467" y="232"/>
                </a:lnTo>
                <a:lnTo>
                  <a:pt x="470" y="232"/>
                </a:lnTo>
                <a:lnTo>
                  <a:pt x="472" y="228"/>
                </a:lnTo>
                <a:lnTo>
                  <a:pt x="472" y="223"/>
                </a:lnTo>
                <a:lnTo>
                  <a:pt x="474" y="221"/>
                </a:lnTo>
                <a:lnTo>
                  <a:pt x="475" y="221"/>
                </a:lnTo>
                <a:lnTo>
                  <a:pt x="476" y="220"/>
                </a:lnTo>
                <a:lnTo>
                  <a:pt x="478" y="220"/>
                </a:lnTo>
                <a:lnTo>
                  <a:pt x="479" y="218"/>
                </a:lnTo>
                <a:lnTo>
                  <a:pt x="480" y="217"/>
                </a:lnTo>
                <a:lnTo>
                  <a:pt x="481" y="216"/>
                </a:lnTo>
                <a:lnTo>
                  <a:pt x="480" y="215"/>
                </a:lnTo>
                <a:lnTo>
                  <a:pt x="474" y="217"/>
                </a:lnTo>
                <a:lnTo>
                  <a:pt x="467" y="220"/>
                </a:lnTo>
                <a:lnTo>
                  <a:pt x="471" y="212"/>
                </a:lnTo>
                <a:lnTo>
                  <a:pt x="476" y="204"/>
                </a:lnTo>
                <a:lnTo>
                  <a:pt x="477" y="201"/>
                </a:lnTo>
                <a:lnTo>
                  <a:pt x="478" y="200"/>
                </a:lnTo>
                <a:lnTo>
                  <a:pt x="480" y="200"/>
                </a:lnTo>
                <a:lnTo>
                  <a:pt x="481" y="201"/>
                </a:lnTo>
                <a:lnTo>
                  <a:pt x="484" y="207"/>
                </a:lnTo>
                <a:lnTo>
                  <a:pt x="485" y="213"/>
                </a:lnTo>
                <a:lnTo>
                  <a:pt x="488" y="210"/>
                </a:lnTo>
                <a:lnTo>
                  <a:pt x="493" y="207"/>
                </a:lnTo>
                <a:lnTo>
                  <a:pt x="496" y="205"/>
                </a:lnTo>
                <a:lnTo>
                  <a:pt x="500" y="202"/>
                </a:lnTo>
                <a:lnTo>
                  <a:pt x="504" y="205"/>
                </a:lnTo>
                <a:lnTo>
                  <a:pt x="508" y="209"/>
                </a:lnTo>
                <a:lnTo>
                  <a:pt x="507" y="212"/>
                </a:lnTo>
                <a:lnTo>
                  <a:pt x="504" y="215"/>
                </a:lnTo>
                <a:lnTo>
                  <a:pt x="503" y="216"/>
                </a:lnTo>
                <a:lnTo>
                  <a:pt x="502" y="216"/>
                </a:lnTo>
                <a:lnTo>
                  <a:pt x="501" y="216"/>
                </a:lnTo>
                <a:lnTo>
                  <a:pt x="500" y="215"/>
                </a:lnTo>
                <a:lnTo>
                  <a:pt x="501" y="212"/>
                </a:lnTo>
                <a:lnTo>
                  <a:pt x="499" y="208"/>
                </a:lnTo>
                <a:lnTo>
                  <a:pt x="495" y="209"/>
                </a:lnTo>
                <a:lnTo>
                  <a:pt x="491" y="212"/>
                </a:lnTo>
                <a:lnTo>
                  <a:pt x="489" y="213"/>
                </a:lnTo>
                <a:lnTo>
                  <a:pt x="488" y="213"/>
                </a:lnTo>
                <a:lnTo>
                  <a:pt x="488" y="214"/>
                </a:lnTo>
                <a:lnTo>
                  <a:pt x="489" y="215"/>
                </a:lnTo>
                <a:lnTo>
                  <a:pt x="491" y="216"/>
                </a:lnTo>
                <a:lnTo>
                  <a:pt x="493" y="217"/>
                </a:lnTo>
                <a:lnTo>
                  <a:pt x="494" y="218"/>
                </a:lnTo>
                <a:lnTo>
                  <a:pt x="495" y="220"/>
                </a:lnTo>
                <a:lnTo>
                  <a:pt x="496" y="221"/>
                </a:lnTo>
                <a:lnTo>
                  <a:pt x="495" y="223"/>
                </a:lnTo>
                <a:lnTo>
                  <a:pt x="494" y="223"/>
                </a:lnTo>
                <a:lnTo>
                  <a:pt x="493" y="223"/>
                </a:lnTo>
                <a:lnTo>
                  <a:pt x="492" y="224"/>
                </a:lnTo>
                <a:lnTo>
                  <a:pt x="493" y="225"/>
                </a:lnTo>
                <a:lnTo>
                  <a:pt x="497" y="224"/>
                </a:lnTo>
                <a:lnTo>
                  <a:pt x="501" y="223"/>
                </a:lnTo>
                <a:lnTo>
                  <a:pt x="501" y="228"/>
                </a:lnTo>
                <a:lnTo>
                  <a:pt x="500" y="231"/>
                </a:lnTo>
                <a:lnTo>
                  <a:pt x="496" y="233"/>
                </a:lnTo>
                <a:lnTo>
                  <a:pt x="493" y="235"/>
                </a:lnTo>
                <a:lnTo>
                  <a:pt x="493" y="237"/>
                </a:lnTo>
                <a:lnTo>
                  <a:pt x="494" y="238"/>
                </a:lnTo>
                <a:lnTo>
                  <a:pt x="495" y="239"/>
                </a:lnTo>
                <a:lnTo>
                  <a:pt x="494" y="238"/>
                </a:lnTo>
                <a:close/>
                <a:moveTo>
                  <a:pt x="450" y="283"/>
                </a:moveTo>
                <a:lnTo>
                  <a:pt x="450" y="285"/>
                </a:lnTo>
                <a:lnTo>
                  <a:pt x="447" y="288"/>
                </a:lnTo>
                <a:lnTo>
                  <a:pt x="445" y="288"/>
                </a:lnTo>
                <a:lnTo>
                  <a:pt x="444" y="285"/>
                </a:lnTo>
                <a:lnTo>
                  <a:pt x="445" y="283"/>
                </a:lnTo>
                <a:lnTo>
                  <a:pt x="447" y="282"/>
                </a:lnTo>
                <a:lnTo>
                  <a:pt x="448" y="281"/>
                </a:lnTo>
                <a:lnTo>
                  <a:pt x="450" y="282"/>
                </a:lnTo>
                <a:lnTo>
                  <a:pt x="450" y="282"/>
                </a:lnTo>
                <a:lnTo>
                  <a:pt x="450" y="283"/>
                </a:lnTo>
                <a:lnTo>
                  <a:pt x="450" y="283"/>
                </a:lnTo>
                <a:lnTo>
                  <a:pt x="450" y="283"/>
                </a:lnTo>
                <a:close/>
                <a:moveTo>
                  <a:pt x="437" y="382"/>
                </a:moveTo>
                <a:lnTo>
                  <a:pt x="434" y="383"/>
                </a:lnTo>
                <a:lnTo>
                  <a:pt x="430" y="382"/>
                </a:lnTo>
                <a:lnTo>
                  <a:pt x="429" y="382"/>
                </a:lnTo>
                <a:lnTo>
                  <a:pt x="428" y="382"/>
                </a:lnTo>
                <a:lnTo>
                  <a:pt x="427" y="381"/>
                </a:lnTo>
                <a:lnTo>
                  <a:pt x="427" y="380"/>
                </a:lnTo>
                <a:lnTo>
                  <a:pt x="429" y="378"/>
                </a:lnTo>
                <a:lnTo>
                  <a:pt x="431" y="376"/>
                </a:lnTo>
                <a:lnTo>
                  <a:pt x="435" y="379"/>
                </a:lnTo>
                <a:lnTo>
                  <a:pt x="437" y="382"/>
                </a:lnTo>
                <a:lnTo>
                  <a:pt x="436" y="382"/>
                </a:lnTo>
                <a:lnTo>
                  <a:pt x="437" y="382"/>
                </a:lnTo>
                <a:close/>
                <a:moveTo>
                  <a:pt x="418" y="349"/>
                </a:moveTo>
                <a:lnTo>
                  <a:pt x="413" y="353"/>
                </a:lnTo>
                <a:lnTo>
                  <a:pt x="408" y="356"/>
                </a:lnTo>
                <a:lnTo>
                  <a:pt x="406" y="354"/>
                </a:lnTo>
                <a:lnTo>
                  <a:pt x="406" y="353"/>
                </a:lnTo>
                <a:lnTo>
                  <a:pt x="408" y="350"/>
                </a:lnTo>
                <a:lnTo>
                  <a:pt x="410" y="349"/>
                </a:lnTo>
                <a:lnTo>
                  <a:pt x="412" y="348"/>
                </a:lnTo>
                <a:lnTo>
                  <a:pt x="414" y="348"/>
                </a:lnTo>
                <a:lnTo>
                  <a:pt x="417" y="348"/>
                </a:lnTo>
                <a:lnTo>
                  <a:pt x="418" y="349"/>
                </a:lnTo>
                <a:lnTo>
                  <a:pt x="415" y="349"/>
                </a:lnTo>
                <a:lnTo>
                  <a:pt x="418" y="349"/>
                </a:lnTo>
                <a:close/>
                <a:moveTo>
                  <a:pt x="377" y="237"/>
                </a:moveTo>
                <a:lnTo>
                  <a:pt x="375" y="239"/>
                </a:lnTo>
                <a:lnTo>
                  <a:pt x="372" y="241"/>
                </a:lnTo>
                <a:lnTo>
                  <a:pt x="371" y="242"/>
                </a:lnTo>
                <a:lnTo>
                  <a:pt x="370" y="242"/>
                </a:lnTo>
                <a:lnTo>
                  <a:pt x="369" y="242"/>
                </a:lnTo>
                <a:lnTo>
                  <a:pt x="368" y="241"/>
                </a:lnTo>
                <a:lnTo>
                  <a:pt x="369" y="239"/>
                </a:lnTo>
                <a:lnTo>
                  <a:pt x="371" y="238"/>
                </a:lnTo>
                <a:lnTo>
                  <a:pt x="375" y="237"/>
                </a:lnTo>
                <a:lnTo>
                  <a:pt x="377" y="237"/>
                </a:lnTo>
                <a:lnTo>
                  <a:pt x="375" y="238"/>
                </a:lnTo>
                <a:lnTo>
                  <a:pt x="377" y="237"/>
                </a:lnTo>
                <a:close/>
                <a:moveTo>
                  <a:pt x="362" y="254"/>
                </a:moveTo>
                <a:lnTo>
                  <a:pt x="362" y="256"/>
                </a:lnTo>
                <a:lnTo>
                  <a:pt x="360" y="258"/>
                </a:lnTo>
                <a:lnTo>
                  <a:pt x="359" y="258"/>
                </a:lnTo>
                <a:lnTo>
                  <a:pt x="357" y="258"/>
                </a:lnTo>
                <a:lnTo>
                  <a:pt x="354" y="257"/>
                </a:lnTo>
                <a:lnTo>
                  <a:pt x="351" y="258"/>
                </a:lnTo>
                <a:lnTo>
                  <a:pt x="353" y="255"/>
                </a:lnTo>
                <a:lnTo>
                  <a:pt x="355" y="254"/>
                </a:lnTo>
                <a:lnTo>
                  <a:pt x="359" y="254"/>
                </a:lnTo>
                <a:lnTo>
                  <a:pt x="362" y="254"/>
                </a:lnTo>
                <a:close/>
                <a:moveTo>
                  <a:pt x="321" y="372"/>
                </a:moveTo>
                <a:lnTo>
                  <a:pt x="322" y="368"/>
                </a:lnTo>
                <a:lnTo>
                  <a:pt x="323" y="366"/>
                </a:lnTo>
                <a:lnTo>
                  <a:pt x="326" y="367"/>
                </a:lnTo>
                <a:lnTo>
                  <a:pt x="329" y="368"/>
                </a:lnTo>
                <a:lnTo>
                  <a:pt x="331" y="368"/>
                </a:lnTo>
                <a:lnTo>
                  <a:pt x="334" y="367"/>
                </a:lnTo>
                <a:lnTo>
                  <a:pt x="332" y="372"/>
                </a:lnTo>
                <a:lnTo>
                  <a:pt x="329" y="375"/>
                </a:lnTo>
                <a:lnTo>
                  <a:pt x="326" y="378"/>
                </a:lnTo>
                <a:lnTo>
                  <a:pt x="321" y="379"/>
                </a:lnTo>
                <a:lnTo>
                  <a:pt x="322" y="375"/>
                </a:lnTo>
                <a:lnTo>
                  <a:pt x="321" y="372"/>
                </a:lnTo>
                <a:lnTo>
                  <a:pt x="321" y="371"/>
                </a:lnTo>
                <a:lnTo>
                  <a:pt x="321" y="372"/>
                </a:lnTo>
                <a:close/>
                <a:moveTo>
                  <a:pt x="332" y="342"/>
                </a:moveTo>
                <a:lnTo>
                  <a:pt x="328" y="349"/>
                </a:lnTo>
                <a:lnTo>
                  <a:pt x="322" y="354"/>
                </a:lnTo>
                <a:lnTo>
                  <a:pt x="320" y="357"/>
                </a:lnTo>
                <a:lnTo>
                  <a:pt x="318" y="359"/>
                </a:lnTo>
                <a:lnTo>
                  <a:pt x="315" y="358"/>
                </a:lnTo>
                <a:lnTo>
                  <a:pt x="313" y="356"/>
                </a:lnTo>
                <a:lnTo>
                  <a:pt x="311" y="354"/>
                </a:lnTo>
                <a:lnTo>
                  <a:pt x="309" y="353"/>
                </a:lnTo>
                <a:lnTo>
                  <a:pt x="309" y="350"/>
                </a:lnTo>
                <a:lnTo>
                  <a:pt x="310" y="350"/>
                </a:lnTo>
                <a:lnTo>
                  <a:pt x="311" y="350"/>
                </a:lnTo>
                <a:lnTo>
                  <a:pt x="312" y="350"/>
                </a:lnTo>
                <a:lnTo>
                  <a:pt x="315" y="349"/>
                </a:lnTo>
                <a:lnTo>
                  <a:pt x="316" y="348"/>
                </a:lnTo>
                <a:lnTo>
                  <a:pt x="319" y="346"/>
                </a:lnTo>
                <a:lnTo>
                  <a:pt x="320" y="343"/>
                </a:lnTo>
                <a:lnTo>
                  <a:pt x="322" y="338"/>
                </a:lnTo>
                <a:lnTo>
                  <a:pt x="326" y="331"/>
                </a:lnTo>
                <a:lnTo>
                  <a:pt x="327" y="329"/>
                </a:lnTo>
                <a:lnTo>
                  <a:pt x="329" y="326"/>
                </a:lnTo>
                <a:lnTo>
                  <a:pt x="332" y="324"/>
                </a:lnTo>
                <a:lnTo>
                  <a:pt x="336" y="323"/>
                </a:lnTo>
                <a:lnTo>
                  <a:pt x="338" y="323"/>
                </a:lnTo>
                <a:lnTo>
                  <a:pt x="339" y="325"/>
                </a:lnTo>
                <a:lnTo>
                  <a:pt x="340" y="328"/>
                </a:lnTo>
                <a:lnTo>
                  <a:pt x="339" y="330"/>
                </a:lnTo>
                <a:lnTo>
                  <a:pt x="337" y="332"/>
                </a:lnTo>
                <a:lnTo>
                  <a:pt x="335" y="334"/>
                </a:lnTo>
                <a:lnTo>
                  <a:pt x="334" y="338"/>
                </a:lnTo>
                <a:lnTo>
                  <a:pt x="332" y="342"/>
                </a:lnTo>
                <a:lnTo>
                  <a:pt x="331" y="343"/>
                </a:lnTo>
                <a:lnTo>
                  <a:pt x="332" y="342"/>
                </a:lnTo>
                <a:close/>
                <a:moveTo>
                  <a:pt x="227" y="380"/>
                </a:moveTo>
                <a:lnTo>
                  <a:pt x="227" y="383"/>
                </a:lnTo>
                <a:lnTo>
                  <a:pt x="225" y="386"/>
                </a:lnTo>
                <a:lnTo>
                  <a:pt x="224" y="388"/>
                </a:lnTo>
                <a:lnTo>
                  <a:pt x="223" y="389"/>
                </a:lnTo>
                <a:lnTo>
                  <a:pt x="221" y="389"/>
                </a:lnTo>
                <a:lnTo>
                  <a:pt x="219" y="388"/>
                </a:lnTo>
                <a:lnTo>
                  <a:pt x="219" y="386"/>
                </a:lnTo>
                <a:lnTo>
                  <a:pt x="219" y="383"/>
                </a:lnTo>
                <a:lnTo>
                  <a:pt x="219" y="382"/>
                </a:lnTo>
                <a:lnTo>
                  <a:pt x="221" y="379"/>
                </a:lnTo>
                <a:lnTo>
                  <a:pt x="222" y="376"/>
                </a:lnTo>
                <a:lnTo>
                  <a:pt x="224" y="376"/>
                </a:lnTo>
                <a:lnTo>
                  <a:pt x="225" y="376"/>
                </a:lnTo>
                <a:lnTo>
                  <a:pt x="227" y="378"/>
                </a:lnTo>
                <a:lnTo>
                  <a:pt x="227" y="379"/>
                </a:lnTo>
                <a:lnTo>
                  <a:pt x="227" y="380"/>
                </a:lnTo>
                <a:lnTo>
                  <a:pt x="227" y="382"/>
                </a:lnTo>
                <a:lnTo>
                  <a:pt x="227" y="380"/>
                </a:lnTo>
                <a:close/>
                <a:moveTo>
                  <a:pt x="165" y="440"/>
                </a:moveTo>
                <a:lnTo>
                  <a:pt x="166" y="440"/>
                </a:lnTo>
                <a:lnTo>
                  <a:pt x="167" y="440"/>
                </a:lnTo>
                <a:lnTo>
                  <a:pt x="170" y="441"/>
                </a:lnTo>
                <a:lnTo>
                  <a:pt x="171" y="442"/>
                </a:lnTo>
                <a:lnTo>
                  <a:pt x="173" y="446"/>
                </a:lnTo>
                <a:lnTo>
                  <a:pt x="172" y="448"/>
                </a:lnTo>
                <a:lnTo>
                  <a:pt x="171" y="448"/>
                </a:lnTo>
                <a:lnTo>
                  <a:pt x="169" y="446"/>
                </a:lnTo>
                <a:lnTo>
                  <a:pt x="166" y="442"/>
                </a:lnTo>
                <a:lnTo>
                  <a:pt x="165" y="440"/>
                </a:lnTo>
                <a:lnTo>
                  <a:pt x="165" y="441"/>
                </a:lnTo>
                <a:lnTo>
                  <a:pt x="165" y="440"/>
                </a:lnTo>
                <a:close/>
                <a:moveTo>
                  <a:pt x="170" y="436"/>
                </a:moveTo>
                <a:lnTo>
                  <a:pt x="170" y="434"/>
                </a:lnTo>
                <a:lnTo>
                  <a:pt x="169" y="433"/>
                </a:lnTo>
                <a:lnTo>
                  <a:pt x="170" y="433"/>
                </a:lnTo>
                <a:lnTo>
                  <a:pt x="171" y="432"/>
                </a:lnTo>
                <a:lnTo>
                  <a:pt x="173" y="432"/>
                </a:lnTo>
                <a:lnTo>
                  <a:pt x="174" y="432"/>
                </a:lnTo>
                <a:lnTo>
                  <a:pt x="178" y="433"/>
                </a:lnTo>
                <a:lnTo>
                  <a:pt x="181" y="436"/>
                </a:lnTo>
                <a:lnTo>
                  <a:pt x="179" y="437"/>
                </a:lnTo>
                <a:lnTo>
                  <a:pt x="175" y="437"/>
                </a:lnTo>
                <a:lnTo>
                  <a:pt x="173" y="437"/>
                </a:lnTo>
                <a:lnTo>
                  <a:pt x="170" y="436"/>
                </a:lnTo>
                <a:lnTo>
                  <a:pt x="170" y="436"/>
                </a:lnTo>
                <a:lnTo>
                  <a:pt x="170" y="436"/>
                </a:lnTo>
                <a:close/>
                <a:moveTo>
                  <a:pt x="298" y="391"/>
                </a:moveTo>
                <a:lnTo>
                  <a:pt x="296" y="391"/>
                </a:lnTo>
                <a:lnTo>
                  <a:pt x="294" y="390"/>
                </a:lnTo>
                <a:lnTo>
                  <a:pt x="294" y="388"/>
                </a:lnTo>
                <a:lnTo>
                  <a:pt x="293" y="386"/>
                </a:lnTo>
                <a:lnTo>
                  <a:pt x="294" y="382"/>
                </a:lnTo>
                <a:lnTo>
                  <a:pt x="295" y="380"/>
                </a:lnTo>
                <a:lnTo>
                  <a:pt x="296" y="376"/>
                </a:lnTo>
                <a:lnTo>
                  <a:pt x="298" y="375"/>
                </a:lnTo>
                <a:lnTo>
                  <a:pt x="301" y="374"/>
                </a:lnTo>
                <a:lnTo>
                  <a:pt x="302" y="375"/>
                </a:lnTo>
                <a:lnTo>
                  <a:pt x="302" y="376"/>
                </a:lnTo>
                <a:lnTo>
                  <a:pt x="301" y="379"/>
                </a:lnTo>
                <a:lnTo>
                  <a:pt x="301" y="381"/>
                </a:lnTo>
                <a:lnTo>
                  <a:pt x="302" y="383"/>
                </a:lnTo>
                <a:lnTo>
                  <a:pt x="304" y="384"/>
                </a:lnTo>
                <a:lnTo>
                  <a:pt x="306" y="386"/>
                </a:lnTo>
                <a:lnTo>
                  <a:pt x="303" y="389"/>
                </a:lnTo>
                <a:lnTo>
                  <a:pt x="298" y="391"/>
                </a:lnTo>
                <a:lnTo>
                  <a:pt x="298" y="391"/>
                </a:lnTo>
                <a:lnTo>
                  <a:pt x="298" y="391"/>
                </a:lnTo>
                <a:close/>
                <a:moveTo>
                  <a:pt x="303" y="511"/>
                </a:moveTo>
                <a:lnTo>
                  <a:pt x="299" y="512"/>
                </a:lnTo>
                <a:lnTo>
                  <a:pt x="297" y="511"/>
                </a:lnTo>
                <a:lnTo>
                  <a:pt x="295" y="511"/>
                </a:lnTo>
                <a:lnTo>
                  <a:pt x="293" y="509"/>
                </a:lnTo>
                <a:lnTo>
                  <a:pt x="288" y="507"/>
                </a:lnTo>
                <a:lnTo>
                  <a:pt x="285" y="505"/>
                </a:lnTo>
                <a:lnTo>
                  <a:pt x="286" y="503"/>
                </a:lnTo>
                <a:lnTo>
                  <a:pt x="288" y="502"/>
                </a:lnTo>
                <a:lnTo>
                  <a:pt x="291" y="502"/>
                </a:lnTo>
                <a:lnTo>
                  <a:pt x="294" y="502"/>
                </a:lnTo>
                <a:lnTo>
                  <a:pt x="296" y="504"/>
                </a:lnTo>
                <a:lnTo>
                  <a:pt x="298" y="505"/>
                </a:lnTo>
                <a:lnTo>
                  <a:pt x="301" y="507"/>
                </a:lnTo>
                <a:lnTo>
                  <a:pt x="303" y="511"/>
                </a:lnTo>
                <a:lnTo>
                  <a:pt x="298" y="509"/>
                </a:lnTo>
                <a:lnTo>
                  <a:pt x="303" y="511"/>
                </a:lnTo>
                <a:close/>
                <a:moveTo>
                  <a:pt x="294" y="373"/>
                </a:moveTo>
                <a:lnTo>
                  <a:pt x="294" y="371"/>
                </a:lnTo>
                <a:lnTo>
                  <a:pt x="296" y="368"/>
                </a:lnTo>
                <a:lnTo>
                  <a:pt x="299" y="366"/>
                </a:lnTo>
                <a:lnTo>
                  <a:pt x="303" y="364"/>
                </a:lnTo>
                <a:lnTo>
                  <a:pt x="305" y="363"/>
                </a:lnTo>
                <a:lnTo>
                  <a:pt x="307" y="362"/>
                </a:lnTo>
                <a:lnTo>
                  <a:pt x="309" y="362"/>
                </a:lnTo>
                <a:lnTo>
                  <a:pt x="309" y="363"/>
                </a:lnTo>
                <a:lnTo>
                  <a:pt x="310" y="364"/>
                </a:lnTo>
                <a:lnTo>
                  <a:pt x="310" y="366"/>
                </a:lnTo>
                <a:lnTo>
                  <a:pt x="310" y="368"/>
                </a:lnTo>
                <a:lnTo>
                  <a:pt x="309" y="370"/>
                </a:lnTo>
                <a:lnTo>
                  <a:pt x="306" y="370"/>
                </a:lnTo>
                <a:lnTo>
                  <a:pt x="305" y="370"/>
                </a:lnTo>
                <a:lnTo>
                  <a:pt x="299" y="372"/>
                </a:lnTo>
                <a:lnTo>
                  <a:pt x="294" y="373"/>
                </a:lnTo>
                <a:lnTo>
                  <a:pt x="295" y="372"/>
                </a:lnTo>
                <a:lnTo>
                  <a:pt x="294" y="373"/>
                </a:lnTo>
                <a:close/>
                <a:moveTo>
                  <a:pt x="301" y="308"/>
                </a:moveTo>
                <a:lnTo>
                  <a:pt x="302" y="306"/>
                </a:lnTo>
                <a:lnTo>
                  <a:pt x="302" y="306"/>
                </a:lnTo>
                <a:lnTo>
                  <a:pt x="302" y="307"/>
                </a:lnTo>
                <a:lnTo>
                  <a:pt x="303" y="309"/>
                </a:lnTo>
                <a:lnTo>
                  <a:pt x="303" y="314"/>
                </a:lnTo>
                <a:lnTo>
                  <a:pt x="303" y="315"/>
                </a:lnTo>
                <a:lnTo>
                  <a:pt x="301" y="314"/>
                </a:lnTo>
                <a:lnTo>
                  <a:pt x="299" y="313"/>
                </a:lnTo>
                <a:lnTo>
                  <a:pt x="299" y="311"/>
                </a:lnTo>
                <a:lnTo>
                  <a:pt x="301" y="308"/>
                </a:lnTo>
                <a:lnTo>
                  <a:pt x="301" y="308"/>
                </a:lnTo>
                <a:lnTo>
                  <a:pt x="301" y="308"/>
                </a:lnTo>
                <a:close/>
                <a:moveTo>
                  <a:pt x="339" y="279"/>
                </a:moveTo>
                <a:lnTo>
                  <a:pt x="338" y="279"/>
                </a:lnTo>
                <a:lnTo>
                  <a:pt x="337" y="278"/>
                </a:lnTo>
                <a:lnTo>
                  <a:pt x="336" y="275"/>
                </a:lnTo>
                <a:lnTo>
                  <a:pt x="338" y="274"/>
                </a:lnTo>
                <a:lnTo>
                  <a:pt x="340" y="274"/>
                </a:lnTo>
                <a:lnTo>
                  <a:pt x="342" y="276"/>
                </a:lnTo>
                <a:lnTo>
                  <a:pt x="342" y="278"/>
                </a:lnTo>
                <a:lnTo>
                  <a:pt x="342" y="279"/>
                </a:lnTo>
                <a:lnTo>
                  <a:pt x="342" y="279"/>
                </a:lnTo>
                <a:lnTo>
                  <a:pt x="339" y="279"/>
                </a:lnTo>
                <a:lnTo>
                  <a:pt x="339" y="279"/>
                </a:lnTo>
                <a:lnTo>
                  <a:pt x="339" y="279"/>
                </a:lnTo>
                <a:close/>
                <a:moveTo>
                  <a:pt x="511" y="167"/>
                </a:moveTo>
                <a:lnTo>
                  <a:pt x="505" y="171"/>
                </a:lnTo>
                <a:lnTo>
                  <a:pt x="501" y="172"/>
                </a:lnTo>
                <a:lnTo>
                  <a:pt x="502" y="170"/>
                </a:lnTo>
                <a:lnTo>
                  <a:pt x="505" y="167"/>
                </a:lnTo>
                <a:lnTo>
                  <a:pt x="508" y="164"/>
                </a:lnTo>
                <a:lnTo>
                  <a:pt x="510" y="163"/>
                </a:lnTo>
                <a:lnTo>
                  <a:pt x="512" y="164"/>
                </a:lnTo>
                <a:lnTo>
                  <a:pt x="512" y="165"/>
                </a:lnTo>
                <a:lnTo>
                  <a:pt x="512" y="167"/>
                </a:lnTo>
                <a:lnTo>
                  <a:pt x="511" y="167"/>
                </a:lnTo>
                <a:lnTo>
                  <a:pt x="510" y="168"/>
                </a:lnTo>
                <a:lnTo>
                  <a:pt x="511" y="167"/>
                </a:lnTo>
                <a:close/>
                <a:moveTo>
                  <a:pt x="557" y="138"/>
                </a:moveTo>
                <a:lnTo>
                  <a:pt x="555" y="140"/>
                </a:lnTo>
                <a:lnTo>
                  <a:pt x="553" y="141"/>
                </a:lnTo>
                <a:lnTo>
                  <a:pt x="552" y="142"/>
                </a:lnTo>
                <a:lnTo>
                  <a:pt x="550" y="141"/>
                </a:lnTo>
                <a:lnTo>
                  <a:pt x="549" y="140"/>
                </a:lnTo>
                <a:lnTo>
                  <a:pt x="549" y="138"/>
                </a:lnTo>
                <a:lnTo>
                  <a:pt x="548" y="137"/>
                </a:lnTo>
                <a:lnTo>
                  <a:pt x="545" y="135"/>
                </a:lnTo>
                <a:lnTo>
                  <a:pt x="540" y="137"/>
                </a:lnTo>
                <a:lnTo>
                  <a:pt x="536" y="135"/>
                </a:lnTo>
                <a:lnTo>
                  <a:pt x="536" y="133"/>
                </a:lnTo>
                <a:lnTo>
                  <a:pt x="537" y="132"/>
                </a:lnTo>
                <a:lnTo>
                  <a:pt x="540" y="132"/>
                </a:lnTo>
                <a:lnTo>
                  <a:pt x="542" y="132"/>
                </a:lnTo>
                <a:lnTo>
                  <a:pt x="545" y="131"/>
                </a:lnTo>
                <a:lnTo>
                  <a:pt x="549" y="129"/>
                </a:lnTo>
                <a:lnTo>
                  <a:pt x="552" y="125"/>
                </a:lnTo>
                <a:lnTo>
                  <a:pt x="554" y="123"/>
                </a:lnTo>
                <a:lnTo>
                  <a:pt x="557" y="123"/>
                </a:lnTo>
                <a:lnTo>
                  <a:pt x="559" y="124"/>
                </a:lnTo>
                <a:lnTo>
                  <a:pt x="558" y="126"/>
                </a:lnTo>
                <a:lnTo>
                  <a:pt x="557" y="129"/>
                </a:lnTo>
                <a:lnTo>
                  <a:pt x="557" y="133"/>
                </a:lnTo>
                <a:lnTo>
                  <a:pt x="557" y="138"/>
                </a:lnTo>
                <a:close/>
                <a:moveTo>
                  <a:pt x="540" y="124"/>
                </a:moveTo>
                <a:lnTo>
                  <a:pt x="538" y="126"/>
                </a:lnTo>
                <a:lnTo>
                  <a:pt x="537" y="129"/>
                </a:lnTo>
                <a:lnTo>
                  <a:pt x="535" y="130"/>
                </a:lnTo>
                <a:lnTo>
                  <a:pt x="532" y="130"/>
                </a:lnTo>
                <a:lnTo>
                  <a:pt x="530" y="127"/>
                </a:lnTo>
                <a:lnTo>
                  <a:pt x="530" y="124"/>
                </a:lnTo>
                <a:lnTo>
                  <a:pt x="530" y="122"/>
                </a:lnTo>
                <a:lnTo>
                  <a:pt x="532" y="121"/>
                </a:lnTo>
                <a:lnTo>
                  <a:pt x="532" y="119"/>
                </a:lnTo>
                <a:lnTo>
                  <a:pt x="535" y="118"/>
                </a:lnTo>
                <a:lnTo>
                  <a:pt x="536" y="119"/>
                </a:lnTo>
                <a:lnTo>
                  <a:pt x="537" y="121"/>
                </a:lnTo>
                <a:lnTo>
                  <a:pt x="538" y="122"/>
                </a:lnTo>
                <a:lnTo>
                  <a:pt x="540" y="124"/>
                </a:lnTo>
                <a:lnTo>
                  <a:pt x="540" y="124"/>
                </a:lnTo>
                <a:lnTo>
                  <a:pt x="540" y="124"/>
                </a:lnTo>
                <a:close/>
                <a:moveTo>
                  <a:pt x="533" y="148"/>
                </a:moveTo>
                <a:lnTo>
                  <a:pt x="536" y="147"/>
                </a:lnTo>
                <a:lnTo>
                  <a:pt x="537" y="146"/>
                </a:lnTo>
                <a:lnTo>
                  <a:pt x="537" y="143"/>
                </a:lnTo>
                <a:lnTo>
                  <a:pt x="540" y="141"/>
                </a:lnTo>
                <a:lnTo>
                  <a:pt x="541" y="141"/>
                </a:lnTo>
                <a:lnTo>
                  <a:pt x="543" y="141"/>
                </a:lnTo>
                <a:lnTo>
                  <a:pt x="544" y="141"/>
                </a:lnTo>
                <a:lnTo>
                  <a:pt x="544" y="142"/>
                </a:lnTo>
                <a:lnTo>
                  <a:pt x="544" y="145"/>
                </a:lnTo>
                <a:lnTo>
                  <a:pt x="544" y="148"/>
                </a:lnTo>
                <a:lnTo>
                  <a:pt x="540" y="152"/>
                </a:lnTo>
                <a:lnTo>
                  <a:pt x="535" y="157"/>
                </a:lnTo>
                <a:lnTo>
                  <a:pt x="533" y="156"/>
                </a:lnTo>
                <a:lnTo>
                  <a:pt x="530" y="154"/>
                </a:lnTo>
                <a:lnTo>
                  <a:pt x="527" y="152"/>
                </a:lnTo>
                <a:lnTo>
                  <a:pt x="522" y="152"/>
                </a:lnTo>
                <a:lnTo>
                  <a:pt x="525" y="150"/>
                </a:lnTo>
                <a:lnTo>
                  <a:pt x="527" y="149"/>
                </a:lnTo>
                <a:lnTo>
                  <a:pt x="529" y="148"/>
                </a:lnTo>
                <a:lnTo>
                  <a:pt x="533" y="148"/>
                </a:lnTo>
                <a:lnTo>
                  <a:pt x="533" y="147"/>
                </a:lnTo>
                <a:lnTo>
                  <a:pt x="533" y="148"/>
                </a:lnTo>
                <a:close/>
                <a:moveTo>
                  <a:pt x="561" y="138"/>
                </a:moveTo>
                <a:lnTo>
                  <a:pt x="560" y="134"/>
                </a:lnTo>
                <a:lnTo>
                  <a:pt x="561" y="132"/>
                </a:lnTo>
                <a:lnTo>
                  <a:pt x="562" y="130"/>
                </a:lnTo>
                <a:lnTo>
                  <a:pt x="563" y="129"/>
                </a:lnTo>
                <a:lnTo>
                  <a:pt x="563" y="124"/>
                </a:lnTo>
                <a:lnTo>
                  <a:pt x="565" y="121"/>
                </a:lnTo>
                <a:lnTo>
                  <a:pt x="568" y="119"/>
                </a:lnTo>
                <a:lnTo>
                  <a:pt x="570" y="119"/>
                </a:lnTo>
                <a:lnTo>
                  <a:pt x="573" y="121"/>
                </a:lnTo>
                <a:lnTo>
                  <a:pt x="575" y="123"/>
                </a:lnTo>
                <a:lnTo>
                  <a:pt x="578" y="129"/>
                </a:lnTo>
                <a:lnTo>
                  <a:pt x="579" y="134"/>
                </a:lnTo>
                <a:lnTo>
                  <a:pt x="577" y="132"/>
                </a:lnTo>
                <a:lnTo>
                  <a:pt x="575" y="132"/>
                </a:lnTo>
                <a:lnTo>
                  <a:pt x="573" y="132"/>
                </a:lnTo>
                <a:lnTo>
                  <a:pt x="570" y="132"/>
                </a:lnTo>
                <a:lnTo>
                  <a:pt x="566" y="134"/>
                </a:lnTo>
                <a:lnTo>
                  <a:pt x="561" y="138"/>
                </a:lnTo>
                <a:lnTo>
                  <a:pt x="563" y="134"/>
                </a:lnTo>
                <a:lnTo>
                  <a:pt x="561" y="138"/>
                </a:lnTo>
                <a:close/>
                <a:moveTo>
                  <a:pt x="464" y="174"/>
                </a:moveTo>
                <a:lnTo>
                  <a:pt x="453" y="182"/>
                </a:lnTo>
                <a:lnTo>
                  <a:pt x="444" y="191"/>
                </a:lnTo>
                <a:lnTo>
                  <a:pt x="444" y="188"/>
                </a:lnTo>
                <a:lnTo>
                  <a:pt x="445" y="183"/>
                </a:lnTo>
                <a:lnTo>
                  <a:pt x="442" y="180"/>
                </a:lnTo>
                <a:lnTo>
                  <a:pt x="438" y="176"/>
                </a:lnTo>
                <a:lnTo>
                  <a:pt x="439" y="172"/>
                </a:lnTo>
                <a:lnTo>
                  <a:pt x="438" y="168"/>
                </a:lnTo>
                <a:lnTo>
                  <a:pt x="435" y="166"/>
                </a:lnTo>
                <a:lnTo>
                  <a:pt x="430" y="165"/>
                </a:lnTo>
                <a:lnTo>
                  <a:pt x="430" y="164"/>
                </a:lnTo>
                <a:lnTo>
                  <a:pt x="430" y="160"/>
                </a:lnTo>
                <a:lnTo>
                  <a:pt x="431" y="158"/>
                </a:lnTo>
                <a:lnTo>
                  <a:pt x="433" y="156"/>
                </a:lnTo>
                <a:lnTo>
                  <a:pt x="436" y="151"/>
                </a:lnTo>
                <a:lnTo>
                  <a:pt x="441" y="149"/>
                </a:lnTo>
                <a:lnTo>
                  <a:pt x="443" y="149"/>
                </a:lnTo>
                <a:lnTo>
                  <a:pt x="444" y="150"/>
                </a:lnTo>
                <a:lnTo>
                  <a:pt x="444" y="152"/>
                </a:lnTo>
                <a:lnTo>
                  <a:pt x="445" y="155"/>
                </a:lnTo>
                <a:lnTo>
                  <a:pt x="448" y="156"/>
                </a:lnTo>
                <a:lnTo>
                  <a:pt x="452" y="156"/>
                </a:lnTo>
                <a:lnTo>
                  <a:pt x="453" y="152"/>
                </a:lnTo>
                <a:lnTo>
                  <a:pt x="455" y="148"/>
                </a:lnTo>
                <a:lnTo>
                  <a:pt x="461" y="147"/>
                </a:lnTo>
                <a:lnTo>
                  <a:pt x="467" y="146"/>
                </a:lnTo>
                <a:lnTo>
                  <a:pt x="469" y="146"/>
                </a:lnTo>
                <a:lnTo>
                  <a:pt x="470" y="146"/>
                </a:lnTo>
                <a:lnTo>
                  <a:pt x="470" y="146"/>
                </a:lnTo>
                <a:lnTo>
                  <a:pt x="471" y="147"/>
                </a:lnTo>
                <a:lnTo>
                  <a:pt x="470" y="149"/>
                </a:lnTo>
                <a:lnTo>
                  <a:pt x="469" y="151"/>
                </a:lnTo>
                <a:lnTo>
                  <a:pt x="475" y="151"/>
                </a:lnTo>
                <a:lnTo>
                  <a:pt x="479" y="149"/>
                </a:lnTo>
                <a:lnTo>
                  <a:pt x="480" y="151"/>
                </a:lnTo>
                <a:lnTo>
                  <a:pt x="483" y="155"/>
                </a:lnTo>
                <a:lnTo>
                  <a:pt x="478" y="158"/>
                </a:lnTo>
                <a:lnTo>
                  <a:pt x="472" y="162"/>
                </a:lnTo>
                <a:lnTo>
                  <a:pt x="471" y="163"/>
                </a:lnTo>
                <a:lnTo>
                  <a:pt x="468" y="165"/>
                </a:lnTo>
                <a:lnTo>
                  <a:pt x="464" y="167"/>
                </a:lnTo>
                <a:lnTo>
                  <a:pt x="464" y="170"/>
                </a:lnTo>
                <a:lnTo>
                  <a:pt x="469" y="167"/>
                </a:lnTo>
                <a:lnTo>
                  <a:pt x="476" y="165"/>
                </a:lnTo>
                <a:lnTo>
                  <a:pt x="470" y="170"/>
                </a:lnTo>
                <a:lnTo>
                  <a:pt x="464" y="174"/>
                </a:lnTo>
                <a:lnTo>
                  <a:pt x="462" y="175"/>
                </a:lnTo>
                <a:lnTo>
                  <a:pt x="464" y="174"/>
                </a:lnTo>
                <a:close/>
                <a:moveTo>
                  <a:pt x="441" y="249"/>
                </a:moveTo>
                <a:lnTo>
                  <a:pt x="438" y="249"/>
                </a:lnTo>
                <a:lnTo>
                  <a:pt x="437" y="247"/>
                </a:lnTo>
                <a:lnTo>
                  <a:pt x="437" y="245"/>
                </a:lnTo>
                <a:lnTo>
                  <a:pt x="441" y="243"/>
                </a:lnTo>
                <a:lnTo>
                  <a:pt x="442" y="245"/>
                </a:lnTo>
                <a:lnTo>
                  <a:pt x="442" y="247"/>
                </a:lnTo>
                <a:lnTo>
                  <a:pt x="442" y="249"/>
                </a:lnTo>
                <a:lnTo>
                  <a:pt x="441" y="249"/>
                </a:lnTo>
                <a:lnTo>
                  <a:pt x="441" y="249"/>
                </a:lnTo>
                <a:lnTo>
                  <a:pt x="441" y="249"/>
                </a:lnTo>
                <a:close/>
                <a:moveTo>
                  <a:pt x="488" y="177"/>
                </a:moveTo>
                <a:lnTo>
                  <a:pt x="486" y="183"/>
                </a:lnTo>
                <a:lnTo>
                  <a:pt x="484" y="188"/>
                </a:lnTo>
                <a:lnTo>
                  <a:pt x="479" y="191"/>
                </a:lnTo>
                <a:lnTo>
                  <a:pt x="474" y="193"/>
                </a:lnTo>
                <a:lnTo>
                  <a:pt x="474" y="189"/>
                </a:lnTo>
                <a:lnTo>
                  <a:pt x="474" y="187"/>
                </a:lnTo>
                <a:lnTo>
                  <a:pt x="475" y="184"/>
                </a:lnTo>
                <a:lnTo>
                  <a:pt x="477" y="183"/>
                </a:lnTo>
                <a:lnTo>
                  <a:pt x="483" y="181"/>
                </a:lnTo>
                <a:lnTo>
                  <a:pt x="488" y="177"/>
                </a:lnTo>
                <a:close/>
                <a:moveTo>
                  <a:pt x="410" y="206"/>
                </a:moveTo>
                <a:lnTo>
                  <a:pt x="408" y="208"/>
                </a:lnTo>
                <a:lnTo>
                  <a:pt x="405" y="209"/>
                </a:lnTo>
                <a:lnTo>
                  <a:pt x="404" y="210"/>
                </a:lnTo>
                <a:lnTo>
                  <a:pt x="403" y="210"/>
                </a:lnTo>
                <a:lnTo>
                  <a:pt x="403" y="209"/>
                </a:lnTo>
                <a:lnTo>
                  <a:pt x="402" y="207"/>
                </a:lnTo>
                <a:lnTo>
                  <a:pt x="403" y="205"/>
                </a:lnTo>
                <a:lnTo>
                  <a:pt x="406" y="204"/>
                </a:lnTo>
                <a:lnTo>
                  <a:pt x="409" y="205"/>
                </a:lnTo>
                <a:lnTo>
                  <a:pt x="410" y="206"/>
                </a:lnTo>
                <a:lnTo>
                  <a:pt x="410" y="206"/>
                </a:lnTo>
                <a:lnTo>
                  <a:pt x="410" y="206"/>
                </a:lnTo>
                <a:close/>
                <a:moveTo>
                  <a:pt x="136" y="388"/>
                </a:moveTo>
                <a:lnTo>
                  <a:pt x="138" y="389"/>
                </a:lnTo>
                <a:lnTo>
                  <a:pt x="140" y="390"/>
                </a:lnTo>
                <a:lnTo>
                  <a:pt x="141" y="392"/>
                </a:lnTo>
                <a:lnTo>
                  <a:pt x="140" y="395"/>
                </a:lnTo>
                <a:lnTo>
                  <a:pt x="139" y="395"/>
                </a:lnTo>
                <a:lnTo>
                  <a:pt x="137" y="394"/>
                </a:lnTo>
                <a:lnTo>
                  <a:pt x="134" y="392"/>
                </a:lnTo>
                <a:lnTo>
                  <a:pt x="134" y="391"/>
                </a:lnTo>
                <a:lnTo>
                  <a:pt x="134" y="390"/>
                </a:lnTo>
                <a:lnTo>
                  <a:pt x="136" y="388"/>
                </a:lnTo>
                <a:lnTo>
                  <a:pt x="137" y="389"/>
                </a:lnTo>
                <a:lnTo>
                  <a:pt x="136" y="388"/>
                </a:lnTo>
                <a:close/>
                <a:moveTo>
                  <a:pt x="124" y="92"/>
                </a:moveTo>
                <a:lnTo>
                  <a:pt x="125" y="90"/>
                </a:lnTo>
                <a:lnTo>
                  <a:pt x="128" y="88"/>
                </a:lnTo>
                <a:lnTo>
                  <a:pt x="129" y="87"/>
                </a:lnTo>
                <a:lnTo>
                  <a:pt x="130" y="87"/>
                </a:lnTo>
                <a:lnTo>
                  <a:pt x="131" y="87"/>
                </a:lnTo>
                <a:lnTo>
                  <a:pt x="131" y="88"/>
                </a:lnTo>
                <a:lnTo>
                  <a:pt x="130" y="91"/>
                </a:lnTo>
                <a:lnTo>
                  <a:pt x="128" y="93"/>
                </a:lnTo>
                <a:lnTo>
                  <a:pt x="125" y="93"/>
                </a:lnTo>
                <a:lnTo>
                  <a:pt x="124" y="92"/>
                </a:lnTo>
                <a:lnTo>
                  <a:pt x="124" y="92"/>
                </a:lnTo>
                <a:lnTo>
                  <a:pt x="124" y="92"/>
                </a:lnTo>
                <a:close/>
                <a:moveTo>
                  <a:pt x="92" y="314"/>
                </a:moveTo>
                <a:lnTo>
                  <a:pt x="93" y="316"/>
                </a:lnTo>
                <a:lnTo>
                  <a:pt x="92" y="316"/>
                </a:lnTo>
                <a:lnTo>
                  <a:pt x="90" y="315"/>
                </a:lnTo>
                <a:lnTo>
                  <a:pt x="89" y="314"/>
                </a:lnTo>
                <a:lnTo>
                  <a:pt x="87" y="313"/>
                </a:lnTo>
                <a:lnTo>
                  <a:pt x="85" y="309"/>
                </a:lnTo>
                <a:lnTo>
                  <a:pt x="84" y="307"/>
                </a:lnTo>
                <a:lnTo>
                  <a:pt x="84" y="305"/>
                </a:lnTo>
                <a:lnTo>
                  <a:pt x="89" y="309"/>
                </a:lnTo>
                <a:lnTo>
                  <a:pt x="92" y="314"/>
                </a:lnTo>
                <a:lnTo>
                  <a:pt x="91" y="314"/>
                </a:lnTo>
                <a:lnTo>
                  <a:pt x="92" y="314"/>
                </a:lnTo>
                <a:close/>
                <a:moveTo>
                  <a:pt x="67" y="265"/>
                </a:moveTo>
                <a:lnTo>
                  <a:pt x="71" y="268"/>
                </a:lnTo>
                <a:lnTo>
                  <a:pt x="73" y="273"/>
                </a:lnTo>
                <a:lnTo>
                  <a:pt x="74" y="275"/>
                </a:lnTo>
                <a:lnTo>
                  <a:pt x="75" y="278"/>
                </a:lnTo>
                <a:lnTo>
                  <a:pt x="75" y="280"/>
                </a:lnTo>
                <a:lnTo>
                  <a:pt x="74" y="282"/>
                </a:lnTo>
                <a:lnTo>
                  <a:pt x="69" y="278"/>
                </a:lnTo>
                <a:lnTo>
                  <a:pt x="67" y="274"/>
                </a:lnTo>
                <a:lnTo>
                  <a:pt x="67" y="271"/>
                </a:lnTo>
                <a:lnTo>
                  <a:pt x="67" y="265"/>
                </a:lnTo>
                <a:close/>
                <a:moveTo>
                  <a:pt x="60" y="293"/>
                </a:moveTo>
                <a:lnTo>
                  <a:pt x="62" y="291"/>
                </a:lnTo>
                <a:lnTo>
                  <a:pt x="63" y="289"/>
                </a:lnTo>
                <a:lnTo>
                  <a:pt x="64" y="289"/>
                </a:lnTo>
                <a:lnTo>
                  <a:pt x="65" y="291"/>
                </a:lnTo>
                <a:lnTo>
                  <a:pt x="65" y="295"/>
                </a:lnTo>
                <a:lnTo>
                  <a:pt x="63" y="296"/>
                </a:lnTo>
                <a:lnTo>
                  <a:pt x="62" y="297"/>
                </a:lnTo>
                <a:lnTo>
                  <a:pt x="62" y="296"/>
                </a:lnTo>
                <a:lnTo>
                  <a:pt x="60" y="295"/>
                </a:lnTo>
                <a:lnTo>
                  <a:pt x="60" y="293"/>
                </a:lnTo>
                <a:lnTo>
                  <a:pt x="60" y="293"/>
                </a:lnTo>
                <a:lnTo>
                  <a:pt x="60" y="293"/>
                </a:lnTo>
                <a:close/>
                <a:moveTo>
                  <a:pt x="48" y="345"/>
                </a:moveTo>
                <a:lnTo>
                  <a:pt x="47" y="343"/>
                </a:lnTo>
                <a:lnTo>
                  <a:pt x="44" y="341"/>
                </a:lnTo>
                <a:lnTo>
                  <a:pt x="44" y="339"/>
                </a:lnTo>
                <a:lnTo>
                  <a:pt x="44" y="339"/>
                </a:lnTo>
                <a:lnTo>
                  <a:pt x="44" y="338"/>
                </a:lnTo>
                <a:lnTo>
                  <a:pt x="46" y="337"/>
                </a:lnTo>
                <a:lnTo>
                  <a:pt x="48" y="338"/>
                </a:lnTo>
                <a:lnTo>
                  <a:pt x="49" y="341"/>
                </a:lnTo>
                <a:lnTo>
                  <a:pt x="49" y="343"/>
                </a:lnTo>
                <a:lnTo>
                  <a:pt x="48" y="345"/>
                </a:lnTo>
                <a:lnTo>
                  <a:pt x="48" y="345"/>
                </a:lnTo>
                <a:lnTo>
                  <a:pt x="48" y="345"/>
                </a:lnTo>
                <a:close/>
                <a:moveTo>
                  <a:pt x="51" y="305"/>
                </a:moveTo>
                <a:lnTo>
                  <a:pt x="50" y="297"/>
                </a:lnTo>
                <a:lnTo>
                  <a:pt x="52" y="289"/>
                </a:lnTo>
                <a:lnTo>
                  <a:pt x="55" y="289"/>
                </a:lnTo>
                <a:lnTo>
                  <a:pt x="56" y="290"/>
                </a:lnTo>
                <a:lnTo>
                  <a:pt x="56" y="291"/>
                </a:lnTo>
                <a:lnTo>
                  <a:pt x="56" y="293"/>
                </a:lnTo>
                <a:lnTo>
                  <a:pt x="58" y="300"/>
                </a:lnTo>
                <a:lnTo>
                  <a:pt x="60" y="307"/>
                </a:lnTo>
                <a:lnTo>
                  <a:pt x="62" y="308"/>
                </a:lnTo>
                <a:lnTo>
                  <a:pt x="64" y="309"/>
                </a:lnTo>
                <a:lnTo>
                  <a:pt x="63" y="312"/>
                </a:lnTo>
                <a:lnTo>
                  <a:pt x="63" y="314"/>
                </a:lnTo>
                <a:lnTo>
                  <a:pt x="65" y="317"/>
                </a:lnTo>
                <a:lnTo>
                  <a:pt x="68" y="318"/>
                </a:lnTo>
                <a:lnTo>
                  <a:pt x="68" y="322"/>
                </a:lnTo>
                <a:lnTo>
                  <a:pt x="67" y="325"/>
                </a:lnTo>
                <a:lnTo>
                  <a:pt x="64" y="329"/>
                </a:lnTo>
                <a:lnTo>
                  <a:pt x="62" y="330"/>
                </a:lnTo>
                <a:lnTo>
                  <a:pt x="59" y="329"/>
                </a:lnTo>
                <a:lnTo>
                  <a:pt x="58" y="326"/>
                </a:lnTo>
                <a:lnTo>
                  <a:pt x="57" y="323"/>
                </a:lnTo>
                <a:lnTo>
                  <a:pt x="57" y="321"/>
                </a:lnTo>
                <a:lnTo>
                  <a:pt x="55" y="313"/>
                </a:lnTo>
                <a:lnTo>
                  <a:pt x="51" y="305"/>
                </a:lnTo>
                <a:lnTo>
                  <a:pt x="51" y="305"/>
                </a:lnTo>
                <a:lnTo>
                  <a:pt x="51" y="305"/>
                </a:lnTo>
                <a:close/>
                <a:moveTo>
                  <a:pt x="67" y="349"/>
                </a:moveTo>
                <a:lnTo>
                  <a:pt x="64" y="346"/>
                </a:lnTo>
                <a:lnTo>
                  <a:pt x="60" y="343"/>
                </a:lnTo>
                <a:lnTo>
                  <a:pt x="58" y="343"/>
                </a:lnTo>
                <a:lnTo>
                  <a:pt x="58" y="342"/>
                </a:lnTo>
                <a:lnTo>
                  <a:pt x="58" y="342"/>
                </a:lnTo>
                <a:lnTo>
                  <a:pt x="59" y="340"/>
                </a:lnTo>
                <a:lnTo>
                  <a:pt x="62" y="339"/>
                </a:lnTo>
                <a:lnTo>
                  <a:pt x="64" y="339"/>
                </a:lnTo>
                <a:lnTo>
                  <a:pt x="65" y="339"/>
                </a:lnTo>
                <a:lnTo>
                  <a:pt x="66" y="340"/>
                </a:lnTo>
                <a:lnTo>
                  <a:pt x="68" y="345"/>
                </a:lnTo>
                <a:lnTo>
                  <a:pt x="67" y="349"/>
                </a:lnTo>
                <a:lnTo>
                  <a:pt x="67" y="346"/>
                </a:lnTo>
                <a:lnTo>
                  <a:pt x="67" y="349"/>
                </a:lnTo>
                <a:close/>
                <a:moveTo>
                  <a:pt x="96" y="419"/>
                </a:moveTo>
                <a:lnTo>
                  <a:pt x="93" y="419"/>
                </a:lnTo>
                <a:lnTo>
                  <a:pt x="93" y="416"/>
                </a:lnTo>
                <a:lnTo>
                  <a:pt x="92" y="419"/>
                </a:lnTo>
                <a:lnTo>
                  <a:pt x="92" y="422"/>
                </a:lnTo>
                <a:lnTo>
                  <a:pt x="90" y="421"/>
                </a:lnTo>
                <a:lnTo>
                  <a:pt x="88" y="419"/>
                </a:lnTo>
                <a:lnTo>
                  <a:pt x="85" y="416"/>
                </a:lnTo>
                <a:lnTo>
                  <a:pt x="84" y="414"/>
                </a:lnTo>
                <a:lnTo>
                  <a:pt x="89" y="413"/>
                </a:lnTo>
                <a:lnTo>
                  <a:pt x="92" y="413"/>
                </a:lnTo>
                <a:lnTo>
                  <a:pt x="95" y="415"/>
                </a:lnTo>
                <a:lnTo>
                  <a:pt x="96" y="419"/>
                </a:lnTo>
                <a:lnTo>
                  <a:pt x="96" y="419"/>
                </a:lnTo>
                <a:lnTo>
                  <a:pt x="96" y="419"/>
                </a:lnTo>
                <a:close/>
                <a:moveTo>
                  <a:pt x="125" y="461"/>
                </a:moveTo>
                <a:lnTo>
                  <a:pt x="123" y="461"/>
                </a:lnTo>
                <a:lnTo>
                  <a:pt x="123" y="458"/>
                </a:lnTo>
                <a:lnTo>
                  <a:pt x="122" y="456"/>
                </a:lnTo>
                <a:lnTo>
                  <a:pt x="122" y="454"/>
                </a:lnTo>
                <a:lnTo>
                  <a:pt x="124" y="455"/>
                </a:lnTo>
                <a:lnTo>
                  <a:pt x="126" y="457"/>
                </a:lnTo>
                <a:lnTo>
                  <a:pt x="126" y="458"/>
                </a:lnTo>
                <a:lnTo>
                  <a:pt x="126" y="459"/>
                </a:lnTo>
                <a:lnTo>
                  <a:pt x="126" y="461"/>
                </a:lnTo>
                <a:lnTo>
                  <a:pt x="125" y="461"/>
                </a:lnTo>
                <a:lnTo>
                  <a:pt x="125" y="461"/>
                </a:lnTo>
                <a:lnTo>
                  <a:pt x="125" y="461"/>
                </a:lnTo>
                <a:close/>
                <a:moveTo>
                  <a:pt x="129" y="463"/>
                </a:moveTo>
                <a:lnTo>
                  <a:pt x="130" y="462"/>
                </a:lnTo>
                <a:lnTo>
                  <a:pt x="131" y="462"/>
                </a:lnTo>
                <a:lnTo>
                  <a:pt x="133" y="464"/>
                </a:lnTo>
                <a:lnTo>
                  <a:pt x="134" y="466"/>
                </a:lnTo>
                <a:lnTo>
                  <a:pt x="132" y="466"/>
                </a:lnTo>
                <a:lnTo>
                  <a:pt x="131" y="465"/>
                </a:lnTo>
                <a:lnTo>
                  <a:pt x="130" y="464"/>
                </a:lnTo>
                <a:lnTo>
                  <a:pt x="129" y="463"/>
                </a:lnTo>
                <a:lnTo>
                  <a:pt x="129" y="464"/>
                </a:lnTo>
                <a:lnTo>
                  <a:pt x="129" y="463"/>
                </a:lnTo>
                <a:close/>
                <a:moveTo>
                  <a:pt x="130" y="446"/>
                </a:moveTo>
                <a:lnTo>
                  <a:pt x="129" y="439"/>
                </a:lnTo>
                <a:lnTo>
                  <a:pt x="125" y="432"/>
                </a:lnTo>
                <a:lnTo>
                  <a:pt x="123" y="431"/>
                </a:lnTo>
                <a:lnTo>
                  <a:pt x="120" y="430"/>
                </a:lnTo>
                <a:lnTo>
                  <a:pt x="117" y="428"/>
                </a:lnTo>
                <a:lnTo>
                  <a:pt x="114" y="424"/>
                </a:lnTo>
                <a:lnTo>
                  <a:pt x="110" y="419"/>
                </a:lnTo>
                <a:lnTo>
                  <a:pt x="106" y="413"/>
                </a:lnTo>
                <a:lnTo>
                  <a:pt x="104" y="411"/>
                </a:lnTo>
                <a:lnTo>
                  <a:pt x="101" y="408"/>
                </a:lnTo>
                <a:lnTo>
                  <a:pt x="99" y="408"/>
                </a:lnTo>
                <a:lnTo>
                  <a:pt x="98" y="409"/>
                </a:lnTo>
                <a:lnTo>
                  <a:pt x="97" y="405"/>
                </a:lnTo>
                <a:lnTo>
                  <a:pt x="96" y="399"/>
                </a:lnTo>
                <a:lnTo>
                  <a:pt x="91" y="392"/>
                </a:lnTo>
                <a:lnTo>
                  <a:pt x="88" y="387"/>
                </a:lnTo>
                <a:lnTo>
                  <a:pt x="82" y="378"/>
                </a:lnTo>
                <a:lnTo>
                  <a:pt x="76" y="370"/>
                </a:lnTo>
                <a:lnTo>
                  <a:pt x="74" y="365"/>
                </a:lnTo>
                <a:lnTo>
                  <a:pt x="71" y="361"/>
                </a:lnTo>
                <a:lnTo>
                  <a:pt x="68" y="355"/>
                </a:lnTo>
                <a:lnTo>
                  <a:pt x="68" y="351"/>
                </a:lnTo>
                <a:lnTo>
                  <a:pt x="71" y="354"/>
                </a:lnTo>
                <a:lnTo>
                  <a:pt x="73" y="356"/>
                </a:lnTo>
                <a:lnTo>
                  <a:pt x="74" y="356"/>
                </a:lnTo>
                <a:lnTo>
                  <a:pt x="75" y="354"/>
                </a:lnTo>
                <a:lnTo>
                  <a:pt x="75" y="353"/>
                </a:lnTo>
                <a:lnTo>
                  <a:pt x="75" y="350"/>
                </a:lnTo>
                <a:lnTo>
                  <a:pt x="73" y="345"/>
                </a:lnTo>
                <a:lnTo>
                  <a:pt x="69" y="340"/>
                </a:lnTo>
                <a:lnTo>
                  <a:pt x="68" y="338"/>
                </a:lnTo>
                <a:lnTo>
                  <a:pt x="67" y="336"/>
                </a:lnTo>
                <a:lnTo>
                  <a:pt x="67" y="332"/>
                </a:lnTo>
                <a:lnTo>
                  <a:pt x="67" y="330"/>
                </a:lnTo>
                <a:lnTo>
                  <a:pt x="69" y="331"/>
                </a:lnTo>
                <a:lnTo>
                  <a:pt x="72" y="332"/>
                </a:lnTo>
                <a:lnTo>
                  <a:pt x="74" y="331"/>
                </a:lnTo>
                <a:lnTo>
                  <a:pt x="76" y="330"/>
                </a:lnTo>
                <a:lnTo>
                  <a:pt x="79" y="325"/>
                </a:lnTo>
                <a:lnTo>
                  <a:pt x="82" y="323"/>
                </a:lnTo>
                <a:lnTo>
                  <a:pt x="84" y="325"/>
                </a:lnTo>
                <a:lnTo>
                  <a:pt x="88" y="328"/>
                </a:lnTo>
                <a:lnTo>
                  <a:pt x="90" y="324"/>
                </a:lnTo>
                <a:lnTo>
                  <a:pt x="90" y="321"/>
                </a:lnTo>
                <a:lnTo>
                  <a:pt x="93" y="325"/>
                </a:lnTo>
                <a:lnTo>
                  <a:pt x="97" y="330"/>
                </a:lnTo>
                <a:lnTo>
                  <a:pt x="97" y="331"/>
                </a:lnTo>
                <a:lnTo>
                  <a:pt x="98" y="333"/>
                </a:lnTo>
                <a:lnTo>
                  <a:pt x="98" y="336"/>
                </a:lnTo>
                <a:lnTo>
                  <a:pt x="96" y="337"/>
                </a:lnTo>
                <a:lnTo>
                  <a:pt x="93" y="334"/>
                </a:lnTo>
                <a:lnTo>
                  <a:pt x="90" y="334"/>
                </a:lnTo>
                <a:lnTo>
                  <a:pt x="90" y="340"/>
                </a:lnTo>
                <a:lnTo>
                  <a:pt x="91" y="347"/>
                </a:lnTo>
                <a:lnTo>
                  <a:pt x="89" y="342"/>
                </a:lnTo>
                <a:lnTo>
                  <a:pt x="87" y="338"/>
                </a:lnTo>
                <a:lnTo>
                  <a:pt x="85" y="336"/>
                </a:lnTo>
                <a:lnTo>
                  <a:pt x="83" y="333"/>
                </a:lnTo>
                <a:lnTo>
                  <a:pt x="81" y="333"/>
                </a:lnTo>
                <a:lnTo>
                  <a:pt x="79" y="333"/>
                </a:lnTo>
                <a:lnTo>
                  <a:pt x="77" y="332"/>
                </a:lnTo>
                <a:lnTo>
                  <a:pt x="76" y="332"/>
                </a:lnTo>
                <a:lnTo>
                  <a:pt x="79" y="336"/>
                </a:lnTo>
                <a:lnTo>
                  <a:pt x="80" y="341"/>
                </a:lnTo>
                <a:lnTo>
                  <a:pt x="82" y="347"/>
                </a:lnTo>
                <a:lnTo>
                  <a:pt x="84" y="353"/>
                </a:lnTo>
                <a:lnTo>
                  <a:pt x="87" y="359"/>
                </a:lnTo>
                <a:lnTo>
                  <a:pt x="89" y="365"/>
                </a:lnTo>
                <a:lnTo>
                  <a:pt x="90" y="371"/>
                </a:lnTo>
                <a:lnTo>
                  <a:pt x="91" y="376"/>
                </a:lnTo>
                <a:lnTo>
                  <a:pt x="93" y="378"/>
                </a:lnTo>
                <a:lnTo>
                  <a:pt x="96" y="379"/>
                </a:lnTo>
                <a:lnTo>
                  <a:pt x="98" y="379"/>
                </a:lnTo>
                <a:lnTo>
                  <a:pt x="100" y="379"/>
                </a:lnTo>
                <a:lnTo>
                  <a:pt x="102" y="375"/>
                </a:lnTo>
                <a:lnTo>
                  <a:pt x="104" y="372"/>
                </a:lnTo>
                <a:lnTo>
                  <a:pt x="106" y="371"/>
                </a:lnTo>
                <a:lnTo>
                  <a:pt x="108" y="371"/>
                </a:lnTo>
                <a:lnTo>
                  <a:pt x="110" y="371"/>
                </a:lnTo>
                <a:lnTo>
                  <a:pt x="113" y="373"/>
                </a:lnTo>
                <a:lnTo>
                  <a:pt x="116" y="376"/>
                </a:lnTo>
                <a:lnTo>
                  <a:pt x="120" y="380"/>
                </a:lnTo>
                <a:lnTo>
                  <a:pt x="124" y="384"/>
                </a:lnTo>
                <a:lnTo>
                  <a:pt x="129" y="389"/>
                </a:lnTo>
                <a:lnTo>
                  <a:pt x="129" y="394"/>
                </a:lnTo>
                <a:lnTo>
                  <a:pt x="130" y="398"/>
                </a:lnTo>
                <a:lnTo>
                  <a:pt x="137" y="404"/>
                </a:lnTo>
                <a:lnTo>
                  <a:pt x="141" y="411"/>
                </a:lnTo>
                <a:lnTo>
                  <a:pt x="140" y="415"/>
                </a:lnTo>
                <a:lnTo>
                  <a:pt x="138" y="420"/>
                </a:lnTo>
                <a:lnTo>
                  <a:pt x="137" y="424"/>
                </a:lnTo>
                <a:lnTo>
                  <a:pt x="134" y="429"/>
                </a:lnTo>
                <a:lnTo>
                  <a:pt x="136" y="433"/>
                </a:lnTo>
                <a:lnTo>
                  <a:pt x="137" y="438"/>
                </a:lnTo>
                <a:lnTo>
                  <a:pt x="136" y="440"/>
                </a:lnTo>
                <a:lnTo>
                  <a:pt x="134" y="442"/>
                </a:lnTo>
                <a:lnTo>
                  <a:pt x="133" y="445"/>
                </a:lnTo>
                <a:lnTo>
                  <a:pt x="130" y="446"/>
                </a:lnTo>
                <a:lnTo>
                  <a:pt x="133" y="442"/>
                </a:lnTo>
                <a:lnTo>
                  <a:pt x="130" y="446"/>
                </a:lnTo>
                <a:close/>
                <a:moveTo>
                  <a:pt x="149" y="467"/>
                </a:moveTo>
                <a:lnTo>
                  <a:pt x="150" y="466"/>
                </a:lnTo>
                <a:lnTo>
                  <a:pt x="149" y="467"/>
                </a:lnTo>
                <a:close/>
                <a:moveTo>
                  <a:pt x="147" y="465"/>
                </a:moveTo>
                <a:lnTo>
                  <a:pt x="145" y="464"/>
                </a:lnTo>
                <a:lnTo>
                  <a:pt x="141" y="461"/>
                </a:lnTo>
                <a:lnTo>
                  <a:pt x="139" y="458"/>
                </a:lnTo>
                <a:lnTo>
                  <a:pt x="137" y="455"/>
                </a:lnTo>
                <a:lnTo>
                  <a:pt x="140" y="454"/>
                </a:lnTo>
                <a:lnTo>
                  <a:pt x="145" y="454"/>
                </a:lnTo>
                <a:lnTo>
                  <a:pt x="147" y="454"/>
                </a:lnTo>
                <a:lnTo>
                  <a:pt x="149" y="455"/>
                </a:lnTo>
                <a:lnTo>
                  <a:pt x="150" y="456"/>
                </a:lnTo>
                <a:lnTo>
                  <a:pt x="150" y="458"/>
                </a:lnTo>
                <a:lnTo>
                  <a:pt x="148" y="462"/>
                </a:lnTo>
                <a:lnTo>
                  <a:pt x="147" y="465"/>
                </a:lnTo>
                <a:lnTo>
                  <a:pt x="145" y="463"/>
                </a:lnTo>
                <a:lnTo>
                  <a:pt x="147" y="465"/>
                </a:lnTo>
                <a:close/>
                <a:moveTo>
                  <a:pt x="169" y="499"/>
                </a:moveTo>
                <a:lnTo>
                  <a:pt x="169" y="500"/>
                </a:lnTo>
                <a:lnTo>
                  <a:pt x="166" y="500"/>
                </a:lnTo>
                <a:lnTo>
                  <a:pt x="165" y="499"/>
                </a:lnTo>
                <a:lnTo>
                  <a:pt x="163" y="498"/>
                </a:lnTo>
                <a:lnTo>
                  <a:pt x="159" y="494"/>
                </a:lnTo>
                <a:lnTo>
                  <a:pt x="158" y="491"/>
                </a:lnTo>
                <a:lnTo>
                  <a:pt x="162" y="492"/>
                </a:lnTo>
                <a:lnTo>
                  <a:pt x="165" y="494"/>
                </a:lnTo>
                <a:lnTo>
                  <a:pt x="167" y="495"/>
                </a:lnTo>
                <a:lnTo>
                  <a:pt x="169" y="496"/>
                </a:lnTo>
                <a:lnTo>
                  <a:pt x="170" y="497"/>
                </a:lnTo>
                <a:lnTo>
                  <a:pt x="169" y="499"/>
                </a:lnTo>
                <a:lnTo>
                  <a:pt x="169" y="499"/>
                </a:lnTo>
                <a:lnTo>
                  <a:pt x="169" y="499"/>
                </a:lnTo>
                <a:close/>
                <a:moveTo>
                  <a:pt x="250" y="554"/>
                </a:moveTo>
                <a:lnTo>
                  <a:pt x="256" y="555"/>
                </a:lnTo>
                <a:lnTo>
                  <a:pt x="260" y="558"/>
                </a:lnTo>
                <a:lnTo>
                  <a:pt x="263" y="562"/>
                </a:lnTo>
                <a:lnTo>
                  <a:pt x="266" y="565"/>
                </a:lnTo>
                <a:lnTo>
                  <a:pt x="262" y="563"/>
                </a:lnTo>
                <a:lnTo>
                  <a:pt x="258" y="561"/>
                </a:lnTo>
                <a:lnTo>
                  <a:pt x="255" y="557"/>
                </a:lnTo>
                <a:lnTo>
                  <a:pt x="250" y="554"/>
                </a:lnTo>
                <a:close/>
                <a:moveTo>
                  <a:pt x="269" y="531"/>
                </a:moveTo>
                <a:lnTo>
                  <a:pt x="268" y="534"/>
                </a:lnTo>
                <a:lnTo>
                  <a:pt x="268" y="537"/>
                </a:lnTo>
                <a:lnTo>
                  <a:pt x="266" y="538"/>
                </a:lnTo>
                <a:lnTo>
                  <a:pt x="265" y="538"/>
                </a:lnTo>
                <a:lnTo>
                  <a:pt x="263" y="537"/>
                </a:lnTo>
                <a:lnTo>
                  <a:pt x="258" y="533"/>
                </a:lnTo>
                <a:lnTo>
                  <a:pt x="256" y="532"/>
                </a:lnTo>
                <a:lnTo>
                  <a:pt x="254" y="531"/>
                </a:lnTo>
                <a:lnTo>
                  <a:pt x="253" y="531"/>
                </a:lnTo>
                <a:lnTo>
                  <a:pt x="250" y="532"/>
                </a:lnTo>
                <a:lnTo>
                  <a:pt x="250" y="534"/>
                </a:lnTo>
                <a:lnTo>
                  <a:pt x="253" y="537"/>
                </a:lnTo>
                <a:lnTo>
                  <a:pt x="255" y="539"/>
                </a:lnTo>
                <a:lnTo>
                  <a:pt x="257" y="540"/>
                </a:lnTo>
                <a:lnTo>
                  <a:pt x="258" y="542"/>
                </a:lnTo>
                <a:lnTo>
                  <a:pt x="260" y="545"/>
                </a:lnTo>
                <a:lnTo>
                  <a:pt x="260" y="545"/>
                </a:lnTo>
                <a:lnTo>
                  <a:pt x="256" y="545"/>
                </a:lnTo>
                <a:lnTo>
                  <a:pt x="250" y="540"/>
                </a:lnTo>
                <a:lnTo>
                  <a:pt x="244" y="538"/>
                </a:lnTo>
                <a:lnTo>
                  <a:pt x="240" y="539"/>
                </a:lnTo>
                <a:lnTo>
                  <a:pt x="240" y="541"/>
                </a:lnTo>
                <a:lnTo>
                  <a:pt x="241" y="544"/>
                </a:lnTo>
                <a:lnTo>
                  <a:pt x="242" y="546"/>
                </a:lnTo>
                <a:lnTo>
                  <a:pt x="244" y="547"/>
                </a:lnTo>
                <a:lnTo>
                  <a:pt x="246" y="548"/>
                </a:lnTo>
                <a:lnTo>
                  <a:pt x="246" y="550"/>
                </a:lnTo>
                <a:lnTo>
                  <a:pt x="245" y="550"/>
                </a:lnTo>
                <a:lnTo>
                  <a:pt x="244" y="552"/>
                </a:lnTo>
                <a:lnTo>
                  <a:pt x="241" y="550"/>
                </a:lnTo>
                <a:lnTo>
                  <a:pt x="238" y="547"/>
                </a:lnTo>
                <a:lnTo>
                  <a:pt x="235" y="542"/>
                </a:lnTo>
                <a:lnTo>
                  <a:pt x="231" y="541"/>
                </a:lnTo>
                <a:lnTo>
                  <a:pt x="228" y="541"/>
                </a:lnTo>
                <a:lnTo>
                  <a:pt x="225" y="541"/>
                </a:lnTo>
                <a:lnTo>
                  <a:pt x="224" y="541"/>
                </a:lnTo>
                <a:lnTo>
                  <a:pt x="223" y="542"/>
                </a:lnTo>
                <a:lnTo>
                  <a:pt x="221" y="544"/>
                </a:lnTo>
                <a:lnTo>
                  <a:pt x="219" y="542"/>
                </a:lnTo>
                <a:lnTo>
                  <a:pt x="219" y="539"/>
                </a:lnTo>
                <a:lnTo>
                  <a:pt x="221" y="539"/>
                </a:lnTo>
                <a:lnTo>
                  <a:pt x="222" y="539"/>
                </a:lnTo>
                <a:lnTo>
                  <a:pt x="223" y="536"/>
                </a:lnTo>
                <a:lnTo>
                  <a:pt x="223" y="533"/>
                </a:lnTo>
                <a:lnTo>
                  <a:pt x="222" y="530"/>
                </a:lnTo>
                <a:lnTo>
                  <a:pt x="221" y="528"/>
                </a:lnTo>
                <a:lnTo>
                  <a:pt x="219" y="527"/>
                </a:lnTo>
                <a:lnTo>
                  <a:pt x="216" y="525"/>
                </a:lnTo>
                <a:lnTo>
                  <a:pt x="211" y="523"/>
                </a:lnTo>
                <a:lnTo>
                  <a:pt x="206" y="520"/>
                </a:lnTo>
                <a:lnTo>
                  <a:pt x="202" y="515"/>
                </a:lnTo>
                <a:lnTo>
                  <a:pt x="199" y="509"/>
                </a:lnTo>
                <a:lnTo>
                  <a:pt x="198" y="506"/>
                </a:lnTo>
                <a:lnTo>
                  <a:pt x="196" y="505"/>
                </a:lnTo>
                <a:lnTo>
                  <a:pt x="194" y="503"/>
                </a:lnTo>
                <a:lnTo>
                  <a:pt x="191" y="502"/>
                </a:lnTo>
                <a:lnTo>
                  <a:pt x="183" y="499"/>
                </a:lnTo>
                <a:lnTo>
                  <a:pt x="176" y="495"/>
                </a:lnTo>
                <a:lnTo>
                  <a:pt x="172" y="490"/>
                </a:lnTo>
                <a:lnTo>
                  <a:pt x="167" y="486"/>
                </a:lnTo>
                <a:lnTo>
                  <a:pt x="165" y="483"/>
                </a:lnTo>
                <a:lnTo>
                  <a:pt x="164" y="481"/>
                </a:lnTo>
                <a:lnTo>
                  <a:pt x="163" y="479"/>
                </a:lnTo>
                <a:lnTo>
                  <a:pt x="162" y="478"/>
                </a:lnTo>
                <a:lnTo>
                  <a:pt x="158" y="475"/>
                </a:lnTo>
                <a:lnTo>
                  <a:pt x="155" y="473"/>
                </a:lnTo>
                <a:lnTo>
                  <a:pt x="153" y="471"/>
                </a:lnTo>
                <a:lnTo>
                  <a:pt x="150" y="467"/>
                </a:lnTo>
                <a:lnTo>
                  <a:pt x="155" y="470"/>
                </a:lnTo>
                <a:lnTo>
                  <a:pt x="159" y="473"/>
                </a:lnTo>
                <a:lnTo>
                  <a:pt x="162" y="473"/>
                </a:lnTo>
                <a:lnTo>
                  <a:pt x="164" y="474"/>
                </a:lnTo>
                <a:lnTo>
                  <a:pt x="165" y="473"/>
                </a:lnTo>
                <a:lnTo>
                  <a:pt x="166" y="474"/>
                </a:lnTo>
                <a:lnTo>
                  <a:pt x="166" y="477"/>
                </a:lnTo>
                <a:lnTo>
                  <a:pt x="167" y="478"/>
                </a:lnTo>
                <a:lnTo>
                  <a:pt x="170" y="483"/>
                </a:lnTo>
                <a:lnTo>
                  <a:pt x="174" y="489"/>
                </a:lnTo>
                <a:lnTo>
                  <a:pt x="176" y="491"/>
                </a:lnTo>
                <a:lnTo>
                  <a:pt x="179" y="492"/>
                </a:lnTo>
                <a:lnTo>
                  <a:pt x="182" y="492"/>
                </a:lnTo>
                <a:lnTo>
                  <a:pt x="184" y="491"/>
                </a:lnTo>
                <a:lnTo>
                  <a:pt x="180" y="487"/>
                </a:lnTo>
                <a:lnTo>
                  <a:pt x="175" y="481"/>
                </a:lnTo>
                <a:lnTo>
                  <a:pt x="173" y="478"/>
                </a:lnTo>
                <a:lnTo>
                  <a:pt x="170" y="475"/>
                </a:lnTo>
                <a:lnTo>
                  <a:pt x="169" y="474"/>
                </a:lnTo>
                <a:lnTo>
                  <a:pt x="166" y="474"/>
                </a:lnTo>
                <a:lnTo>
                  <a:pt x="166" y="472"/>
                </a:lnTo>
                <a:lnTo>
                  <a:pt x="165" y="470"/>
                </a:lnTo>
                <a:lnTo>
                  <a:pt x="161" y="467"/>
                </a:lnTo>
                <a:lnTo>
                  <a:pt x="155" y="464"/>
                </a:lnTo>
                <a:lnTo>
                  <a:pt x="154" y="463"/>
                </a:lnTo>
                <a:lnTo>
                  <a:pt x="154" y="461"/>
                </a:lnTo>
                <a:lnTo>
                  <a:pt x="155" y="458"/>
                </a:lnTo>
                <a:lnTo>
                  <a:pt x="156" y="457"/>
                </a:lnTo>
                <a:lnTo>
                  <a:pt x="161" y="455"/>
                </a:lnTo>
                <a:lnTo>
                  <a:pt x="165" y="455"/>
                </a:lnTo>
                <a:lnTo>
                  <a:pt x="166" y="456"/>
                </a:lnTo>
                <a:lnTo>
                  <a:pt x="167" y="457"/>
                </a:lnTo>
                <a:lnTo>
                  <a:pt x="167" y="458"/>
                </a:lnTo>
                <a:lnTo>
                  <a:pt x="167" y="459"/>
                </a:lnTo>
                <a:lnTo>
                  <a:pt x="166" y="462"/>
                </a:lnTo>
                <a:lnTo>
                  <a:pt x="165" y="464"/>
                </a:lnTo>
                <a:lnTo>
                  <a:pt x="169" y="467"/>
                </a:lnTo>
                <a:lnTo>
                  <a:pt x="173" y="470"/>
                </a:lnTo>
                <a:lnTo>
                  <a:pt x="179" y="472"/>
                </a:lnTo>
                <a:lnTo>
                  <a:pt x="182" y="472"/>
                </a:lnTo>
                <a:lnTo>
                  <a:pt x="190" y="473"/>
                </a:lnTo>
                <a:lnTo>
                  <a:pt x="197" y="477"/>
                </a:lnTo>
                <a:lnTo>
                  <a:pt x="199" y="477"/>
                </a:lnTo>
                <a:lnTo>
                  <a:pt x="199" y="478"/>
                </a:lnTo>
                <a:lnTo>
                  <a:pt x="199" y="480"/>
                </a:lnTo>
                <a:lnTo>
                  <a:pt x="199" y="482"/>
                </a:lnTo>
                <a:lnTo>
                  <a:pt x="197" y="484"/>
                </a:lnTo>
                <a:lnTo>
                  <a:pt x="196" y="484"/>
                </a:lnTo>
                <a:lnTo>
                  <a:pt x="194" y="483"/>
                </a:lnTo>
                <a:lnTo>
                  <a:pt x="192" y="482"/>
                </a:lnTo>
                <a:lnTo>
                  <a:pt x="191" y="481"/>
                </a:lnTo>
                <a:lnTo>
                  <a:pt x="190" y="481"/>
                </a:lnTo>
                <a:lnTo>
                  <a:pt x="190" y="482"/>
                </a:lnTo>
                <a:lnTo>
                  <a:pt x="190" y="484"/>
                </a:lnTo>
                <a:lnTo>
                  <a:pt x="191" y="490"/>
                </a:lnTo>
                <a:lnTo>
                  <a:pt x="195" y="495"/>
                </a:lnTo>
                <a:lnTo>
                  <a:pt x="198" y="497"/>
                </a:lnTo>
                <a:lnTo>
                  <a:pt x="199" y="496"/>
                </a:lnTo>
                <a:lnTo>
                  <a:pt x="200" y="495"/>
                </a:lnTo>
                <a:lnTo>
                  <a:pt x="203" y="492"/>
                </a:lnTo>
                <a:lnTo>
                  <a:pt x="207" y="491"/>
                </a:lnTo>
                <a:lnTo>
                  <a:pt x="211" y="492"/>
                </a:lnTo>
                <a:lnTo>
                  <a:pt x="214" y="495"/>
                </a:lnTo>
                <a:lnTo>
                  <a:pt x="217" y="496"/>
                </a:lnTo>
                <a:lnTo>
                  <a:pt x="220" y="496"/>
                </a:lnTo>
                <a:lnTo>
                  <a:pt x="221" y="496"/>
                </a:lnTo>
                <a:lnTo>
                  <a:pt x="222" y="496"/>
                </a:lnTo>
                <a:lnTo>
                  <a:pt x="223" y="494"/>
                </a:lnTo>
                <a:lnTo>
                  <a:pt x="222" y="491"/>
                </a:lnTo>
                <a:lnTo>
                  <a:pt x="221" y="488"/>
                </a:lnTo>
                <a:lnTo>
                  <a:pt x="223" y="486"/>
                </a:lnTo>
                <a:lnTo>
                  <a:pt x="224" y="483"/>
                </a:lnTo>
                <a:lnTo>
                  <a:pt x="230" y="482"/>
                </a:lnTo>
                <a:lnTo>
                  <a:pt x="237" y="483"/>
                </a:lnTo>
                <a:lnTo>
                  <a:pt x="240" y="484"/>
                </a:lnTo>
                <a:lnTo>
                  <a:pt x="244" y="486"/>
                </a:lnTo>
                <a:lnTo>
                  <a:pt x="248" y="487"/>
                </a:lnTo>
                <a:lnTo>
                  <a:pt x="254" y="487"/>
                </a:lnTo>
                <a:lnTo>
                  <a:pt x="255" y="487"/>
                </a:lnTo>
                <a:lnTo>
                  <a:pt x="256" y="488"/>
                </a:lnTo>
                <a:lnTo>
                  <a:pt x="256" y="488"/>
                </a:lnTo>
                <a:lnTo>
                  <a:pt x="256" y="489"/>
                </a:lnTo>
                <a:lnTo>
                  <a:pt x="255" y="491"/>
                </a:lnTo>
                <a:lnTo>
                  <a:pt x="254" y="494"/>
                </a:lnTo>
                <a:lnTo>
                  <a:pt x="257" y="497"/>
                </a:lnTo>
                <a:lnTo>
                  <a:pt x="261" y="500"/>
                </a:lnTo>
                <a:lnTo>
                  <a:pt x="263" y="504"/>
                </a:lnTo>
                <a:lnTo>
                  <a:pt x="265" y="507"/>
                </a:lnTo>
                <a:lnTo>
                  <a:pt x="266" y="511"/>
                </a:lnTo>
                <a:lnTo>
                  <a:pt x="269" y="513"/>
                </a:lnTo>
                <a:lnTo>
                  <a:pt x="271" y="516"/>
                </a:lnTo>
                <a:lnTo>
                  <a:pt x="272" y="519"/>
                </a:lnTo>
                <a:lnTo>
                  <a:pt x="273" y="527"/>
                </a:lnTo>
                <a:lnTo>
                  <a:pt x="275" y="533"/>
                </a:lnTo>
                <a:lnTo>
                  <a:pt x="272" y="532"/>
                </a:lnTo>
                <a:lnTo>
                  <a:pt x="269" y="531"/>
                </a:lnTo>
                <a:lnTo>
                  <a:pt x="269" y="534"/>
                </a:lnTo>
                <a:lnTo>
                  <a:pt x="269" y="531"/>
                </a:lnTo>
                <a:close/>
                <a:moveTo>
                  <a:pt x="279" y="343"/>
                </a:moveTo>
                <a:lnTo>
                  <a:pt x="279" y="346"/>
                </a:lnTo>
                <a:lnTo>
                  <a:pt x="278" y="347"/>
                </a:lnTo>
                <a:lnTo>
                  <a:pt x="277" y="349"/>
                </a:lnTo>
                <a:lnTo>
                  <a:pt x="274" y="350"/>
                </a:lnTo>
                <a:lnTo>
                  <a:pt x="270" y="353"/>
                </a:lnTo>
                <a:lnTo>
                  <a:pt x="266" y="353"/>
                </a:lnTo>
                <a:lnTo>
                  <a:pt x="265" y="349"/>
                </a:lnTo>
                <a:lnTo>
                  <a:pt x="264" y="345"/>
                </a:lnTo>
                <a:lnTo>
                  <a:pt x="263" y="340"/>
                </a:lnTo>
                <a:lnTo>
                  <a:pt x="263" y="337"/>
                </a:lnTo>
                <a:lnTo>
                  <a:pt x="264" y="333"/>
                </a:lnTo>
                <a:lnTo>
                  <a:pt x="265" y="331"/>
                </a:lnTo>
                <a:lnTo>
                  <a:pt x="266" y="330"/>
                </a:lnTo>
                <a:lnTo>
                  <a:pt x="270" y="329"/>
                </a:lnTo>
                <a:lnTo>
                  <a:pt x="275" y="328"/>
                </a:lnTo>
                <a:lnTo>
                  <a:pt x="281" y="325"/>
                </a:lnTo>
                <a:lnTo>
                  <a:pt x="283" y="324"/>
                </a:lnTo>
                <a:lnTo>
                  <a:pt x="285" y="322"/>
                </a:lnTo>
                <a:lnTo>
                  <a:pt x="286" y="322"/>
                </a:lnTo>
                <a:lnTo>
                  <a:pt x="287" y="324"/>
                </a:lnTo>
                <a:lnTo>
                  <a:pt x="283" y="334"/>
                </a:lnTo>
                <a:lnTo>
                  <a:pt x="279" y="343"/>
                </a:lnTo>
                <a:lnTo>
                  <a:pt x="279" y="343"/>
                </a:lnTo>
                <a:lnTo>
                  <a:pt x="279" y="343"/>
                </a:lnTo>
                <a:close/>
                <a:moveTo>
                  <a:pt x="297" y="549"/>
                </a:moveTo>
                <a:lnTo>
                  <a:pt x="296" y="549"/>
                </a:lnTo>
                <a:lnTo>
                  <a:pt x="295" y="548"/>
                </a:lnTo>
                <a:lnTo>
                  <a:pt x="294" y="547"/>
                </a:lnTo>
                <a:lnTo>
                  <a:pt x="293" y="546"/>
                </a:lnTo>
                <a:lnTo>
                  <a:pt x="293" y="544"/>
                </a:lnTo>
                <a:lnTo>
                  <a:pt x="293" y="542"/>
                </a:lnTo>
                <a:lnTo>
                  <a:pt x="294" y="540"/>
                </a:lnTo>
                <a:lnTo>
                  <a:pt x="295" y="539"/>
                </a:lnTo>
                <a:lnTo>
                  <a:pt x="296" y="541"/>
                </a:lnTo>
                <a:lnTo>
                  <a:pt x="297" y="544"/>
                </a:lnTo>
                <a:lnTo>
                  <a:pt x="298" y="547"/>
                </a:lnTo>
                <a:lnTo>
                  <a:pt x="297" y="549"/>
                </a:lnTo>
                <a:lnTo>
                  <a:pt x="297" y="549"/>
                </a:lnTo>
                <a:lnTo>
                  <a:pt x="297" y="549"/>
                </a:lnTo>
                <a:close/>
                <a:moveTo>
                  <a:pt x="295" y="539"/>
                </a:moveTo>
                <a:lnTo>
                  <a:pt x="295" y="536"/>
                </a:lnTo>
                <a:lnTo>
                  <a:pt x="293" y="534"/>
                </a:lnTo>
                <a:lnTo>
                  <a:pt x="290" y="533"/>
                </a:lnTo>
                <a:lnTo>
                  <a:pt x="288" y="533"/>
                </a:lnTo>
                <a:lnTo>
                  <a:pt x="286" y="536"/>
                </a:lnTo>
                <a:lnTo>
                  <a:pt x="283" y="537"/>
                </a:lnTo>
                <a:lnTo>
                  <a:pt x="283" y="532"/>
                </a:lnTo>
                <a:lnTo>
                  <a:pt x="283" y="527"/>
                </a:lnTo>
                <a:lnTo>
                  <a:pt x="285" y="525"/>
                </a:lnTo>
                <a:lnTo>
                  <a:pt x="286" y="524"/>
                </a:lnTo>
                <a:lnTo>
                  <a:pt x="285" y="523"/>
                </a:lnTo>
                <a:lnTo>
                  <a:pt x="283" y="522"/>
                </a:lnTo>
                <a:lnTo>
                  <a:pt x="282" y="520"/>
                </a:lnTo>
                <a:lnTo>
                  <a:pt x="283" y="516"/>
                </a:lnTo>
                <a:lnTo>
                  <a:pt x="286" y="516"/>
                </a:lnTo>
                <a:lnTo>
                  <a:pt x="287" y="517"/>
                </a:lnTo>
                <a:lnTo>
                  <a:pt x="286" y="520"/>
                </a:lnTo>
                <a:lnTo>
                  <a:pt x="286" y="520"/>
                </a:lnTo>
                <a:lnTo>
                  <a:pt x="293" y="527"/>
                </a:lnTo>
                <a:lnTo>
                  <a:pt x="299" y="532"/>
                </a:lnTo>
                <a:lnTo>
                  <a:pt x="304" y="534"/>
                </a:lnTo>
                <a:lnTo>
                  <a:pt x="309" y="538"/>
                </a:lnTo>
                <a:lnTo>
                  <a:pt x="312" y="541"/>
                </a:lnTo>
                <a:lnTo>
                  <a:pt x="314" y="546"/>
                </a:lnTo>
                <a:lnTo>
                  <a:pt x="309" y="544"/>
                </a:lnTo>
                <a:lnTo>
                  <a:pt x="304" y="540"/>
                </a:lnTo>
                <a:lnTo>
                  <a:pt x="302" y="539"/>
                </a:lnTo>
                <a:lnTo>
                  <a:pt x="299" y="538"/>
                </a:lnTo>
                <a:lnTo>
                  <a:pt x="297" y="538"/>
                </a:lnTo>
                <a:lnTo>
                  <a:pt x="295" y="539"/>
                </a:lnTo>
                <a:lnTo>
                  <a:pt x="297" y="537"/>
                </a:lnTo>
                <a:lnTo>
                  <a:pt x="295" y="539"/>
                </a:lnTo>
                <a:close/>
                <a:moveTo>
                  <a:pt x="307" y="398"/>
                </a:moveTo>
                <a:lnTo>
                  <a:pt x="310" y="392"/>
                </a:lnTo>
                <a:lnTo>
                  <a:pt x="310" y="387"/>
                </a:lnTo>
                <a:lnTo>
                  <a:pt x="310" y="384"/>
                </a:lnTo>
                <a:lnTo>
                  <a:pt x="310" y="383"/>
                </a:lnTo>
                <a:lnTo>
                  <a:pt x="311" y="383"/>
                </a:lnTo>
                <a:lnTo>
                  <a:pt x="313" y="384"/>
                </a:lnTo>
                <a:lnTo>
                  <a:pt x="316" y="381"/>
                </a:lnTo>
                <a:lnTo>
                  <a:pt x="321" y="379"/>
                </a:lnTo>
                <a:lnTo>
                  <a:pt x="319" y="386"/>
                </a:lnTo>
                <a:lnTo>
                  <a:pt x="316" y="392"/>
                </a:lnTo>
                <a:lnTo>
                  <a:pt x="315" y="396"/>
                </a:lnTo>
                <a:lnTo>
                  <a:pt x="314" y="398"/>
                </a:lnTo>
                <a:lnTo>
                  <a:pt x="311" y="398"/>
                </a:lnTo>
                <a:lnTo>
                  <a:pt x="307" y="398"/>
                </a:lnTo>
                <a:lnTo>
                  <a:pt x="310" y="396"/>
                </a:lnTo>
                <a:lnTo>
                  <a:pt x="307" y="398"/>
                </a:lnTo>
                <a:close/>
                <a:moveTo>
                  <a:pt x="329" y="508"/>
                </a:moveTo>
                <a:lnTo>
                  <a:pt x="327" y="511"/>
                </a:lnTo>
                <a:lnTo>
                  <a:pt x="326" y="512"/>
                </a:lnTo>
                <a:lnTo>
                  <a:pt x="328" y="514"/>
                </a:lnTo>
                <a:lnTo>
                  <a:pt x="329" y="516"/>
                </a:lnTo>
                <a:lnTo>
                  <a:pt x="328" y="519"/>
                </a:lnTo>
                <a:lnTo>
                  <a:pt x="328" y="520"/>
                </a:lnTo>
                <a:lnTo>
                  <a:pt x="326" y="519"/>
                </a:lnTo>
                <a:lnTo>
                  <a:pt x="324" y="519"/>
                </a:lnTo>
                <a:lnTo>
                  <a:pt x="321" y="516"/>
                </a:lnTo>
                <a:lnTo>
                  <a:pt x="318" y="513"/>
                </a:lnTo>
                <a:lnTo>
                  <a:pt x="319" y="509"/>
                </a:lnTo>
                <a:lnTo>
                  <a:pt x="322" y="506"/>
                </a:lnTo>
                <a:lnTo>
                  <a:pt x="323" y="503"/>
                </a:lnTo>
                <a:lnTo>
                  <a:pt x="326" y="499"/>
                </a:lnTo>
                <a:lnTo>
                  <a:pt x="328" y="495"/>
                </a:lnTo>
                <a:lnTo>
                  <a:pt x="330" y="494"/>
                </a:lnTo>
                <a:lnTo>
                  <a:pt x="332" y="496"/>
                </a:lnTo>
                <a:lnTo>
                  <a:pt x="334" y="498"/>
                </a:lnTo>
                <a:lnTo>
                  <a:pt x="335" y="499"/>
                </a:lnTo>
                <a:lnTo>
                  <a:pt x="335" y="500"/>
                </a:lnTo>
                <a:lnTo>
                  <a:pt x="334" y="502"/>
                </a:lnTo>
                <a:lnTo>
                  <a:pt x="332" y="504"/>
                </a:lnTo>
                <a:lnTo>
                  <a:pt x="330" y="506"/>
                </a:lnTo>
                <a:lnTo>
                  <a:pt x="329" y="508"/>
                </a:lnTo>
                <a:close/>
                <a:moveTo>
                  <a:pt x="345" y="395"/>
                </a:moveTo>
                <a:lnTo>
                  <a:pt x="345" y="396"/>
                </a:lnTo>
                <a:lnTo>
                  <a:pt x="344" y="397"/>
                </a:lnTo>
                <a:lnTo>
                  <a:pt x="343" y="397"/>
                </a:lnTo>
                <a:lnTo>
                  <a:pt x="342" y="397"/>
                </a:lnTo>
                <a:lnTo>
                  <a:pt x="339" y="397"/>
                </a:lnTo>
                <a:lnTo>
                  <a:pt x="339" y="396"/>
                </a:lnTo>
                <a:lnTo>
                  <a:pt x="339" y="395"/>
                </a:lnTo>
                <a:lnTo>
                  <a:pt x="339" y="394"/>
                </a:lnTo>
                <a:lnTo>
                  <a:pt x="339" y="391"/>
                </a:lnTo>
                <a:lnTo>
                  <a:pt x="339" y="389"/>
                </a:lnTo>
                <a:lnTo>
                  <a:pt x="337" y="389"/>
                </a:lnTo>
                <a:lnTo>
                  <a:pt x="335" y="389"/>
                </a:lnTo>
                <a:lnTo>
                  <a:pt x="331" y="387"/>
                </a:lnTo>
                <a:lnTo>
                  <a:pt x="330" y="383"/>
                </a:lnTo>
                <a:lnTo>
                  <a:pt x="330" y="381"/>
                </a:lnTo>
                <a:lnTo>
                  <a:pt x="332" y="380"/>
                </a:lnTo>
                <a:lnTo>
                  <a:pt x="334" y="379"/>
                </a:lnTo>
                <a:lnTo>
                  <a:pt x="336" y="379"/>
                </a:lnTo>
                <a:lnTo>
                  <a:pt x="340" y="379"/>
                </a:lnTo>
                <a:lnTo>
                  <a:pt x="344" y="379"/>
                </a:lnTo>
                <a:lnTo>
                  <a:pt x="349" y="382"/>
                </a:lnTo>
                <a:lnTo>
                  <a:pt x="355" y="383"/>
                </a:lnTo>
                <a:lnTo>
                  <a:pt x="351" y="388"/>
                </a:lnTo>
                <a:lnTo>
                  <a:pt x="345" y="395"/>
                </a:lnTo>
                <a:lnTo>
                  <a:pt x="345" y="394"/>
                </a:lnTo>
                <a:lnTo>
                  <a:pt x="345" y="395"/>
                </a:lnTo>
                <a:close/>
                <a:moveTo>
                  <a:pt x="348" y="370"/>
                </a:moveTo>
                <a:lnTo>
                  <a:pt x="349" y="370"/>
                </a:lnTo>
                <a:lnTo>
                  <a:pt x="351" y="371"/>
                </a:lnTo>
                <a:lnTo>
                  <a:pt x="351" y="372"/>
                </a:lnTo>
                <a:lnTo>
                  <a:pt x="349" y="374"/>
                </a:lnTo>
                <a:lnTo>
                  <a:pt x="347" y="378"/>
                </a:lnTo>
                <a:lnTo>
                  <a:pt x="344" y="379"/>
                </a:lnTo>
                <a:lnTo>
                  <a:pt x="346" y="374"/>
                </a:lnTo>
                <a:lnTo>
                  <a:pt x="348" y="370"/>
                </a:lnTo>
                <a:lnTo>
                  <a:pt x="349" y="371"/>
                </a:lnTo>
                <a:lnTo>
                  <a:pt x="348" y="370"/>
                </a:lnTo>
                <a:close/>
                <a:moveTo>
                  <a:pt x="362" y="399"/>
                </a:moveTo>
                <a:lnTo>
                  <a:pt x="362" y="403"/>
                </a:lnTo>
                <a:lnTo>
                  <a:pt x="360" y="406"/>
                </a:lnTo>
                <a:lnTo>
                  <a:pt x="357" y="409"/>
                </a:lnTo>
                <a:lnTo>
                  <a:pt x="354" y="412"/>
                </a:lnTo>
                <a:lnTo>
                  <a:pt x="352" y="412"/>
                </a:lnTo>
                <a:lnTo>
                  <a:pt x="348" y="412"/>
                </a:lnTo>
                <a:lnTo>
                  <a:pt x="347" y="411"/>
                </a:lnTo>
                <a:lnTo>
                  <a:pt x="346" y="409"/>
                </a:lnTo>
                <a:lnTo>
                  <a:pt x="346" y="408"/>
                </a:lnTo>
                <a:lnTo>
                  <a:pt x="347" y="406"/>
                </a:lnTo>
                <a:lnTo>
                  <a:pt x="351" y="406"/>
                </a:lnTo>
                <a:lnTo>
                  <a:pt x="354" y="405"/>
                </a:lnTo>
                <a:lnTo>
                  <a:pt x="356" y="403"/>
                </a:lnTo>
                <a:lnTo>
                  <a:pt x="357" y="399"/>
                </a:lnTo>
                <a:lnTo>
                  <a:pt x="357" y="398"/>
                </a:lnTo>
                <a:lnTo>
                  <a:pt x="357" y="397"/>
                </a:lnTo>
                <a:lnTo>
                  <a:pt x="359" y="396"/>
                </a:lnTo>
                <a:lnTo>
                  <a:pt x="360" y="396"/>
                </a:lnTo>
                <a:lnTo>
                  <a:pt x="362" y="396"/>
                </a:lnTo>
                <a:lnTo>
                  <a:pt x="362" y="397"/>
                </a:lnTo>
                <a:lnTo>
                  <a:pt x="363" y="398"/>
                </a:lnTo>
                <a:lnTo>
                  <a:pt x="362" y="399"/>
                </a:lnTo>
                <a:lnTo>
                  <a:pt x="362" y="401"/>
                </a:lnTo>
                <a:lnTo>
                  <a:pt x="362" y="399"/>
                </a:lnTo>
                <a:close/>
                <a:moveTo>
                  <a:pt x="361" y="350"/>
                </a:moveTo>
                <a:lnTo>
                  <a:pt x="357" y="349"/>
                </a:lnTo>
                <a:lnTo>
                  <a:pt x="354" y="349"/>
                </a:lnTo>
                <a:lnTo>
                  <a:pt x="351" y="349"/>
                </a:lnTo>
                <a:lnTo>
                  <a:pt x="347" y="348"/>
                </a:lnTo>
                <a:lnTo>
                  <a:pt x="346" y="347"/>
                </a:lnTo>
                <a:lnTo>
                  <a:pt x="345" y="347"/>
                </a:lnTo>
                <a:lnTo>
                  <a:pt x="346" y="346"/>
                </a:lnTo>
                <a:lnTo>
                  <a:pt x="348" y="343"/>
                </a:lnTo>
                <a:lnTo>
                  <a:pt x="351" y="340"/>
                </a:lnTo>
                <a:lnTo>
                  <a:pt x="352" y="337"/>
                </a:lnTo>
                <a:lnTo>
                  <a:pt x="353" y="333"/>
                </a:lnTo>
                <a:lnTo>
                  <a:pt x="353" y="332"/>
                </a:lnTo>
                <a:lnTo>
                  <a:pt x="354" y="330"/>
                </a:lnTo>
                <a:lnTo>
                  <a:pt x="355" y="329"/>
                </a:lnTo>
                <a:lnTo>
                  <a:pt x="360" y="325"/>
                </a:lnTo>
                <a:lnTo>
                  <a:pt x="363" y="322"/>
                </a:lnTo>
                <a:lnTo>
                  <a:pt x="364" y="320"/>
                </a:lnTo>
                <a:lnTo>
                  <a:pt x="365" y="318"/>
                </a:lnTo>
                <a:lnTo>
                  <a:pt x="364" y="316"/>
                </a:lnTo>
                <a:lnTo>
                  <a:pt x="362" y="314"/>
                </a:lnTo>
                <a:lnTo>
                  <a:pt x="360" y="314"/>
                </a:lnTo>
                <a:lnTo>
                  <a:pt x="356" y="314"/>
                </a:lnTo>
                <a:lnTo>
                  <a:pt x="353" y="314"/>
                </a:lnTo>
                <a:lnTo>
                  <a:pt x="351" y="315"/>
                </a:lnTo>
                <a:lnTo>
                  <a:pt x="346" y="321"/>
                </a:lnTo>
                <a:lnTo>
                  <a:pt x="343" y="325"/>
                </a:lnTo>
                <a:lnTo>
                  <a:pt x="343" y="321"/>
                </a:lnTo>
                <a:lnTo>
                  <a:pt x="345" y="318"/>
                </a:lnTo>
                <a:lnTo>
                  <a:pt x="348" y="315"/>
                </a:lnTo>
                <a:lnTo>
                  <a:pt x="351" y="312"/>
                </a:lnTo>
                <a:lnTo>
                  <a:pt x="354" y="309"/>
                </a:lnTo>
                <a:lnTo>
                  <a:pt x="356" y="306"/>
                </a:lnTo>
                <a:lnTo>
                  <a:pt x="360" y="301"/>
                </a:lnTo>
                <a:lnTo>
                  <a:pt x="363" y="298"/>
                </a:lnTo>
                <a:lnTo>
                  <a:pt x="364" y="298"/>
                </a:lnTo>
                <a:lnTo>
                  <a:pt x="367" y="298"/>
                </a:lnTo>
                <a:lnTo>
                  <a:pt x="367" y="300"/>
                </a:lnTo>
                <a:lnTo>
                  <a:pt x="365" y="301"/>
                </a:lnTo>
                <a:lnTo>
                  <a:pt x="363" y="304"/>
                </a:lnTo>
                <a:lnTo>
                  <a:pt x="362" y="306"/>
                </a:lnTo>
                <a:lnTo>
                  <a:pt x="362" y="308"/>
                </a:lnTo>
                <a:lnTo>
                  <a:pt x="363" y="309"/>
                </a:lnTo>
                <a:lnTo>
                  <a:pt x="365" y="311"/>
                </a:lnTo>
                <a:lnTo>
                  <a:pt x="368" y="311"/>
                </a:lnTo>
                <a:lnTo>
                  <a:pt x="373" y="311"/>
                </a:lnTo>
                <a:lnTo>
                  <a:pt x="378" y="311"/>
                </a:lnTo>
                <a:lnTo>
                  <a:pt x="371" y="320"/>
                </a:lnTo>
                <a:lnTo>
                  <a:pt x="365" y="330"/>
                </a:lnTo>
                <a:lnTo>
                  <a:pt x="372" y="326"/>
                </a:lnTo>
                <a:lnTo>
                  <a:pt x="379" y="321"/>
                </a:lnTo>
                <a:lnTo>
                  <a:pt x="382" y="315"/>
                </a:lnTo>
                <a:lnTo>
                  <a:pt x="386" y="309"/>
                </a:lnTo>
                <a:lnTo>
                  <a:pt x="394" y="307"/>
                </a:lnTo>
                <a:lnTo>
                  <a:pt x="404" y="307"/>
                </a:lnTo>
                <a:lnTo>
                  <a:pt x="405" y="306"/>
                </a:lnTo>
                <a:lnTo>
                  <a:pt x="408" y="305"/>
                </a:lnTo>
                <a:lnTo>
                  <a:pt x="409" y="305"/>
                </a:lnTo>
                <a:lnTo>
                  <a:pt x="411" y="306"/>
                </a:lnTo>
                <a:lnTo>
                  <a:pt x="411" y="308"/>
                </a:lnTo>
                <a:lnTo>
                  <a:pt x="410" y="309"/>
                </a:lnTo>
                <a:lnTo>
                  <a:pt x="408" y="311"/>
                </a:lnTo>
                <a:lnTo>
                  <a:pt x="406" y="312"/>
                </a:lnTo>
                <a:lnTo>
                  <a:pt x="400" y="317"/>
                </a:lnTo>
                <a:lnTo>
                  <a:pt x="393" y="324"/>
                </a:lnTo>
                <a:lnTo>
                  <a:pt x="387" y="331"/>
                </a:lnTo>
                <a:lnTo>
                  <a:pt x="380" y="338"/>
                </a:lnTo>
                <a:lnTo>
                  <a:pt x="376" y="343"/>
                </a:lnTo>
                <a:lnTo>
                  <a:pt x="372" y="349"/>
                </a:lnTo>
                <a:lnTo>
                  <a:pt x="370" y="350"/>
                </a:lnTo>
                <a:lnTo>
                  <a:pt x="368" y="351"/>
                </a:lnTo>
                <a:lnTo>
                  <a:pt x="364" y="351"/>
                </a:lnTo>
                <a:lnTo>
                  <a:pt x="361" y="350"/>
                </a:lnTo>
                <a:lnTo>
                  <a:pt x="362" y="351"/>
                </a:lnTo>
                <a:lnTo>
                  <a:pt x="361" y="350"/>
                </a:lnTo>
                <a:close/>
                <a:moveTo>
                  <a:pt x="404" y="363"/>
                </a:moveTo>
                <a:lnTo>
                  <a:pt x="403" y="364"/>
                </a:lnTo>
                <a:lnTo>
                  <a:pt x="402" y="364"/>
                </a:lnTo>
                <a:lnTo>
                  <a:pt x="401" y="363"/>
                </a:lnTo>
                <a:lnTo>
                  <a:pt x="401" y="361"/>
                </a:lnTo>
                <a:lnTo>
                  <a:pt x="401" y="356"/>
                </a:lnTo>
                <a:lnTo>
                  <a:pt x="401" y="354"/>
                </a:lnTo>
                <a:lnTo>
                  <a:pt x="403" y="355"/>
                </a:lnTo>
                <a:lnTo>
                  <a:pt x="404" y="357"/>
                </a:lnTo>
                <a:lnTo>
                  <a:pt x="405" y="361"/>
                </a:lnTo>
                <a:lnTo>
                  <a:pt x="404" y="363"/>
                </a:lnTo>
                <a:lnTo>
                  <a:pt x="404" y="363"/>
                </a:lnTo>
                <a:lnTo>
                  <a:pt x="404" y="363"/>
                </a:lnTo>
                <a:close/>
                <a:moveTo>
                  <a:pt x="381" y="368"/>
                </a:moveTo>
                <a:lnTo>
                  <a:pt x="380" y="365"/>
                </a:lnTo>
                <a:lnTo>
                  <a:pt x="380" y="363"/>
                </a:lnTo>
                <a:lnTo>
                  <a:pt x="381" y="362"/>
                </a:lnTo>
                <a:lnTo>
                  <a:pt x="381" y="361"/>
                </a:lnTo>
                <a:lnTo>
                  <a:pt x="382" y="362"/>
                </a:lnTo>
                <a:lnTo>
                  <a:pt x="384" y="362"/>
                </a:lnTo>
                <a:lnTo>
                  <a:pt x="384" y="365"/>
                </a:lnTo>
                <a:lnTo>
                  <a:pt x="381" y="368"/>
                </a:lnTo>
                <a:lnTo>
                  <a:pt x="380" y="366"/>
                </a:lnTo>
                <a:lnTo>
                  <a:pt x="381" y="368"/>
                </a:lnTo>
                <a:close/>
                <a:moveTo>
                  <a:pt x="368" y="373"/>
                </a:moveTo>
                <a:lnTo>
                  <a:pt x="367" y="372"/>
                </a:lnTo>
                <a:lnTo>
                  <a:pt x="368" y="368"/>
                </a:lnTo>
                <a:lnTo>
                  <a:pt x="371" y="366"/>
                </a:lnTo>
                <a:lnTo>
                  <a:pt x="375" y="365"/>
                </a:lnTo>
                <a:lnTo>
                  <a:pt x="375" y="367"/>
                </a:lnTo>
                <a:lnTo>
                  <a:pt x="375" y="370"/>
                </a:lnTo>
                <a:lnTo>
                  <a:pt x="371" y="372"/>
                </a:lnTo>
                <a:lnTo>
                  <a:pt x="368" y="373"/>
                </a:lnTo>
                <a:lnTo>
                  <a:pt x="369" y="373"/>
                </a:lnTo>
                <a:lnTo>
                  <a:pt x="368" y="373"/>
                </a:lnTo>
                <a:close/>
                <a:moveTo>
                  <a:pt x="384" y="389"/>
                </a:moveTo>
                <a:lnTo>
                  <a:pt x="381" y="389"/>
                </a:lnTo>
                <a:lnTo>
                  <a:pt x="378" y="389"/>
                </a:lnTo>
                <a:lnTo>
                  <a:pt x="377" y="389"/>
                </a:lnTo>
                <a:lnTo>
                  <a:pt x="376" y="388"/>
                </a:lnTo>
                <a:lnTo>
                  <a:pt x="375" y="387"/>
                </a:lnTo>
                <a:lnTo>
                  <a:pt x="376" y="386"/>
                </a:lnTo>
                <a:lnTo>
                  <a:pt x="380" y="382"/>
                </a:lnTo>
                <a:lnTo>
                  <a:pt x="386" y="380"/>
                </a:lnTo>
                <a:lnTo>
                  <a:pt x="386" y="382"/>
                </a:lnTo>
                <a:lnTo>
                  <a:pt x="386" y="384"/>
                </a:lnTo>
                <a:lnTo>
                  <a:pt x="386" y="387"/>
                </a:lnTo>
                <a:lnTo>
                  <a:pt x="384" y="389"/>
                </a:lnTo>
                <a:lnTo>
                  <a:pt x="384" y="388"/>
                </a:lnTo>
                <a:lnTo>
                  <a:pt x="384" y="389"/>
                </a:lnTo>
                <a:close/>
                <a:moveTo>
                  <a:pt x="390" y="376"/>
                </a:moveTo>
                <a:lnTo>
                  <a:pt x="389" y="374"/>
                </a:lnTo>
                <a:lnTo>
                  <a:pt x="392" y="373"/>
                </a:lnTo>
                <a:lnTo>
                  <a:pt x="394" y="373"/>
                </a:lnTo>
                <a:lnTo>
                  <a:pt x="396" y="373"/>
                </a:lnTo>
                <a:lnTo>
                  <a:pt x="394" y="376"/>
                </a:lnTo>
                <a:lnTo>
                  <a:pt x="390" y="376"/>
                </a:lnTo>
                <a:close/>
                <a:moveTo>
                  <a:pt x="406" y="447"/>
                </a:moveTo>
                <a:lnTo>
                  <a:pt x="404" y="450"/>
                </a:lnTo>
                <a:lnTo>
                  <a:pt x="401" y="454"/>
                </a:lnTo>
                <a:lnTo>
                  <a:pt x="400" y="455"/>
                </a:lnTo>
                <a:lnTo>
                  <a:pt x="398" y="455"/>
                </a:lnTo>
                <a:lnTo>
                  <a:pt x="396" y="455"/>
                </a:lnTo>
                <a:lnTo>
                  <a:pt x="394" y="455"/>
                </a:lnTo>
                <a:lnTo>
                  <a:pt x="393" y="453"/>
                </a:lnTo>
                <a:lnTo>
                  <a:pt x="392" y="451"/>
                </a:lnTo>
                <a:lnTo>
                  <a:pt x="393" y="450"/>
                </a:lnTo>
                <a:lnTo>
                  <a:pt x="394" y="449"/>
                </a:lnTo>
                <a:lnTo>
                  <a:pt x="397" y="449"/>
                </a:lnTo>
                <a:lnTo>
                  <a:pt x="401" y="448"/>
                </a:lnTo>
                <a:lnTo>
                  <a:pt x="398" y="448"/>
                </a:lnTo>
                <a:lnTo>
                  <a:pt x="398" y="447"/>
                </a:lnTo>
                <a:lnTo>
                  <a:pt x="397" y="446"/>
                </a:lnTo>
                <a:lnTo>
                  <a:pt x="398" y="445"/>
                </a:lnTo>
                <a:lnTo>
                  <a:pt x="400" y="441"/>
                </a:lnTo>
                <a:lnTo>
                  <a:pt x="398" y="439"/>
                </a:lnTo>
                <a:lnTo>
                  <a:pt x="403" y="440"/>
                </a:lnTo>
                <a:lnTo>
                  <a:pt x="406" y="441"/>
                </a:lnTo>
                <a:lnTo>
                  <a:pt x="408" y="442"/>
                </a:lnTo>
                <a:lnTo>
                  <a:pt x="409" y="444"/>
                </a:lnTo>
                <a:lnTo>
                  <a:pt x="409" y="445"/>
                </a:lnTo>
                <a:lnTo>
                  <a:pt x="406" y="447"/>
                </a:lnTo>
                <a:lnTo>
                  <a:pt x="406" y="447"/>
                </a:lnTo>
                <a:lnTo>
                  <a:pt x="406" y="447"/>
                </a:lnTo>
                <a:close/>
                <a:moveTo>
                  <a:pt x="447" y="438"/>
                </a:moveTo>
                <a:lnTo>
                  <a:pt x="448" y="436"/>
                </a:lnTo>
                <a:lnTo>
                  <a:pt x="451" y="434"/>
                </a:lnTo>
                <a:lnTo>
                  <a:pt x="453" y="433"/>
                </a:lnTo>
                <a:lnTo>
                  <a:pt x="456" y="432"/>
                </a:lnTo>
                <a:lnTo>
                  <a:pt x="461" y="432"/>
                </a:lnTo>
                <a:lnTo>
                  <a:pt x="466" y="432"/>
                </a:lnTo>
                <a:lnTo>
                  <a:pt x="466" y="429"/>
                </a:lnTo>
                <a:lnTo>
                  <a:pt x="468" y="425"/>
                </a:lnTo>
                <a:lnTo>
                  <a:pt x="469" y="424"/>
                </a:lnTo>
                <a:lnTo>
                  <a:pt x="470" y="424"/>
                </a:lnTo>
                <a:lnTo>
                  <a:pt x="470" y="424"/>
                </a:lnTo>
                <a:lnTo>
                  <a:pt x="470" y="425"/>
                </a:lnTo>
                <a:lnTo>
                  <a:pt x="469" y="428"/>
                </a:lnTo>
                <a:lnTo>
                  <a:pt x="468" y="430"/>
                </a:lnTo>
                <a:lnTo>
                  <a:pt x="474" y="429"/>
                </a:lnTo>
                <a:lnTo>
                  <a:pt x="478" y="428"/>
                </a:lnTo>
                <a:lnTo>
                  <a:pt x="479" y="429"/>
                </a:lnTo>
                <a:lnTo>
                  <a:pt x="479" y="430"/>
                </a:lnTo>
                <a:lnTo>
                  <a:pt x="478" y="431"/>
                </a:lnTo>
                <a:lnTo>
                  <a:pt x="477" y="432"/>
                </a:lnTo>
                <a:lnTo>
                  <a:pt x="475" y="434"/>
                </a:lnTo>
                <a:lnTo>
                  <a:pt x="472" y="436"/>
                </a:lnTo>
                <a:lnTo>
                  <a:pt x="468" y="437"/>
                </a:lnTo>
                <a:lnTo>
                  <a:pt x="459" y="439"/>
                </a:lnTo>
                <a:lnTo>
                  <a:pt x="455" y="440"/>
                </a:lnTo>
                <a:lnTo>
                  <a:pt x="451" y="440"/>
                </a:lnTo>
                <a:lnTo>
                  <a:pt x="448" y="439"/>
                </a:lnTo>
                <a:lnTo>
                  <a:pt x="447" y="438"/>
                </a:lnTo>
                <a:lnTo>
                  <a:pt x="447" y="438"/>
                </a:lnTo>
                <a:lnTo>
                  <a:pt x="447" y="438"/>
                </a:lnTo>
                <a:close/>
                <a:moveTo>
                  <a:pt x="476" y="414"/>
                </a:moveTo>
                <a:lnTo>
                  <a:pt x="479" y="416"/>
                </a:lnTo>
                <a:lnTo>
                  <a:pt x="480" y="420"/>
                </a:lnTo>
                <a:lnTo>
                  <a:pt x="480" y="422"/>
                </a:lnTo>
                <a:lnTo>
                  <a:pt x="481" y="425"/>
                </a:lnTo>
                <a:lnTo>
                  <a:pt x="479" y="425"/>
                </a:lnTo>
                <a:lnTo>
                  <a:pt x="478" y="423"/>
                </a:lnTo>
                <a:lnTo>
                  <a:pt x="477" y="422"/>
                </a:lnTo>
                <a:lnTo>
                  <a:pt x="477" y="421"/>
                </a:lnTo>
                <a:lnTo>
                  <a:pt x="477" y="417"/>
                </a:lnTo>
                <a:lnTo>
                  <a:pt x="476" y="414"/>
                </a:lnTo>
                <a:close/>
                <a:moveTo>
                  <a:pt x="455" y="511"/>
                </a:moveTo>
                <a:lnTo>
                  <a:pt x="453" y="509"/>
                </a:lnTo>
                <a:lnTo>
                  <a:pt x="452" y="507"/>
                </a:lnTo>
                <a:lnTo>
                  <a:pt x="453" y="506"/>
                </a:lnTo>
                <a:lnTo>
                  <a:pt x="454" y="505"/>
                </a:lnTo>
                <a:lnTo>
                  <a:pt x="456" y="506"/>
                </a:lnTo>
                <a:lnTo>
                  <a:pt x="458" y="508"/>
                </a:lnTo>
                <a:lnTo>
                  <a:pt x="458" y="509"/>
                </a:lnTo>
                <a:lnTo>
                  <a:pt x="458" y="511"/>
                </a:lnTo>
                <a:lnTo>
                  <a:pt x="456" y="511"/>
                </a:lnTo>
                <a:lnTo>
                  <a:pt x="455" y="511"/>
                </a:lnTo>
                <a:lnTo>
                  <a:pt x="454" y="512"/>
                </a:lnTo>
                <a:lnTo>
                  <a:pt x="455" y="511"/>
                </a:lnTo>
                <a:close/>
                <a:moveTo>
                  <a:pt x="459" y="454"/>
                </a:moveTo>
                <a:lnTo>
                  <a:pt x="458" y="454"/>
                </a:lnTo>
                <a:lnTo>
                  <a:pt x="456" y="454"/>
                </a:lnTo>
                <a:lnTo>
                  <a:pt x="456" y="453"/>
                </a:lnTo>
                <a:lnTo>
                  <a:pt x="456" y="450"/>
                </a:lnTo>
                <a:lnTo>
                  <a:pt x="459" y="448"/>
                </a:lnTo>
                <a:lnTo>
                  <a:pt x="461" y="447"/>
                </a:lnTo>
                <a:lnTo>
                  <a:pt x="463" y="448"/>
                </a:lnTo>
                <a:lnTo>
                  <a:pt x="464" y="449"/>
                </a:lnTo>
                <a:lnTo>
                  <a:pt x="466" y="449"/>
                </a:lnTo>
                <a:lnTo>
                  <a:pt x="467" y="448"/>
                </a:lnTo>
                <a:lnTo>
                  <a:pt x="470" y="447"/>
                </a:lnTo>
                <a:lnTo>
                  <a:pt x="472" y="446"/>
                </a:lnTo>
                <a:lnTo>
                  <a:pt x="474" y="447"/>
                </a:lnTo>
                <a:lnTo>
                  <a:pt x="476" y="450"/>
                </a:lnTo>
                <a:lnTo>
                  <a:pt x="467" y="450"/>
                </a:lnTo>
                <a:lnTo>
                  <a:pt x="459" y="454"/>
                </a:lnTo>
                <a:lnTo>
                  <a:pt x="460" y="453"/>
                </a:lnTo>
                <a:lnTo>
                  <a:pt x="459" y="454"/>
                </a:lnTo>
                <a:close/>
                <a:moveTo>
                  <a:pt x="479" y="494"/>
                </a:moveTo>
                <a:lnTo>
                  <a:pt x="477" y="495"/>
                </a:lnTo>
                <a:lnTo>
                  <a:pt x="475" y="496"/>
                </a:lnTo>
                <a:lnTo>
                  <a:pt x="472" y="496"/>
                </a:lnTo>
                <a:lnTo>
                  <a:pt x="471" y="494"/>
                </a:lnTo>
                <a:lnTo>
                  <a:pt x="472" y="491"/>
                </a:lnTo>
                <a:lnTo>
                  <a:pt x="476" y="490"/>
                </a:lnTo>
                <a:lnTo>
                  <a:pt x="477" y="490"/>
                </a:lnTo>
                <a:lnTo>
                  <a:pt x="478" y="490"/>
                </a:lnTo>
                <a:lnTo>
                  <a:pt x="479" y="491"/>
                </a:lnTo>
                <a:lnTo>
                  <a:pt x="479" y="494"/>
                </a:lnTo>
                <a:lnTo>
                  <a:pt x="479" y="494"/>
                </a:lnTo>
                <a:lnTo>
                  <a:pt x="479" y="494"/>
                </a:lnTo>
                <a:close/>
                <a:moveTo>
                  <a:pt x="476" y="481"/>
                </a:moveTo>
                <a:lnTo>
                  <a:pt x="475" y="480"/>
                </a:lnTo>
                <a:lnTo>
                  <a:pt x="475" y="478"/>
                </a:lnTo>
                <a:lnTo>
                  <a:pt x="476" y="475"/>
                </a:lnTo>
                <a:lnTo>
                  <a:pt x="478" y="475"/>
                </a:lnTo>
                <a:lnTo>
                  <a:pt x="480" y="478"/>
                </a:lnTo>
                <a:lnTo>
                  <a:pt x="484" y="480"/>
                </a:lnTo>
                <a:lnTo>
                  <a:pt x="481" y="481"/>
                </a:lnTo>
                <a:lnTo>
                  <a:pt x="479" y="482"/>
                </a:lnTo>
                <a:lnTo>
                  <a:pt x="478" y="483"/>
                </a:lnTo>
                <a:lnTo>
                  <a:pt x="476" y="481"/>
                </a:lnTo>
                <a:lnTo>
                  <a:pt x="477" y="482"/>
                </a:lnTo>
                <a:lnTo>
                  <a:pt x="476" y="481"/>
                </a:lnTo>
                <a:close/>
                <a:moveTo>
                  <a:pt x="458" y="390"/>
                </a:moveTo>
                <a:lnTo>
                  <a:pt x="455" y="395"/>
                </a:lnTo>
                <a:lnTo>
                  <a:pt x="453" y="399"/>
                </a:lnTo>
                <a:lnTo>
                  <a:pt x="448" y="404"/>
                </a:lnTo>
                <a:lnTo>
                  <a:pt x="444" y="407"/>
                </a:lnTo>
                <a:lnTo>
                  <a:pt x="439" y="413"/>
                </a:lnTo>
                <a:lnTo>
                  <a:pt x="434" y="419"/>
                </a:lnTo>
                <a:lnTo>
                  <a:pt x="427" y="423"/>
                </a:lnTo>
                <a:lnTo>
                  <a:pt x="420" y="426"/>
                </a:lnTo>
                <a:lnTo>
                  <a:pt x="419" y="428"/>
                </a:lnTo>
                <a:lnTo>
                  <a:pt x="418" y="430"/>
                </a:lnTo>
                <a:lnTo>
                  <a:pt x="415" y="431"/>
                </a:lnTo>
                <a:lnTo>
                  <a:pt x="415" y="431"/>
                </a:lnTo>
                <a:lnTo>
                  <a:pt x="415" y="431"/>
                </a:lnTo>
                <a:lnTo>
                  <a:pt x="414" y="430"/>
                </a:lnTo>
                <a:lnTo>
                  <a:pt x="413" y="429"/>
                </a:lnTo>
                <a:lnTo>
                  <a:pt x="411" y="428"/>
                </a:lnTo>
                <a:lnTo>
                  <a:pt x="411" y="426"/>
                </a:lnTo>
                <a:lnTo>
                  <a:pt x="412" y="425"/>
                </a:lnTo>
                <a:lnTo>
                  <a:pt x="414" y="424"/>
                </a:lnTo>
                <a:lnTo>
                  <a:pt x="417" y="424"/>
                </a:lnTo>
                <a:lnTo>
                  <a:pt x="420" y="423"/>
                </a:lnTo>
                <a:lnTo>
                  <a:pt x="421" y="421"/>
                </a:lnTo>
                <a:lnTo>
                  <a:pt x="425" y="419"/>
                </a:lnTo>
                <a:lnTo>
                  <a:pt x="427" y="417"/>
                </a:lnTo>
                <a:lnTo>
                  <a:pt x="429" y="416"/>
                </a:lnTo>
                <a:lnTo>
                  <a:pt x="430" y="412"/>
                </a:lnTo>
                <a:lnTo>
                  <a:pt x="431" y="409"/>
                </a:lnTo>
                <a:lnTo>
                  <a:pt x="431" y="407"/>
                </a:lnTo>
                <a:lnTo>
                  <a:pt x="429" y="406"/>
                </a:lnTo>
                <a:lnTo>
                  <a:pt x="427" y="406"/>
                </a:lnTo>
                <a:lnTo>
                  <a:pt x="423" y="404"/>
                </a:lnTo>
                <a:lnTo>
                  <a:pt x="421" y="403"/>
                </a:lnTo>
                <a:lnTo>
                  <a:pt x="418" y="401"/>
                </a:lnTo>
                <a:lnTo>
                  <a:pt x="415" y="403"/>
                </a:lnTo>
                <a:lnTo>
                  <a:pt x="413" y="408"/>
                </a:lnTo>
                <a:lnTo>
                  <a:pt x="413" y="413"/>
                </a:lnTo>
                <a:lnTo>
                  <a:pt x="411" y="415"/>
                </a:lnTo>
                <a:lnTo>
                  <a:pt x="410" y="414"/>
                </a:lnTo>
                <a:lnTo>
                  <a:pt x="409" y="412"/>
                </a:lnTo>
                <a:lnTo>
                  <a:pt x="408" y="409"/>
                </a:lnTo>
                <a:lnTo>
                  <a:pt x="408" y="407"/>
                </a:lnTo>
                <a:lnTo>
                  <a:pt x="410" y="404"/>
                </a:lnTo>
                <a:lnTo>
                  <a:pt x="412" y="401"/>
                </a:lnTo>
                <a:lnTo>
                  <a:pt x="414" y="399"/>
                </a:lnTo>
                <a:lnTo>
                  <a:pt x="418" y="399"/>
                </a:lnTo>
                <a:lnTo>
                  <a:pt x="422" y="399"/>
                </a:lnTo>
                <a:lnTo>
                  <a:pt x="425" y="399"/>
                </a:lnTo>
                <a:lnTo>
                  <a:pt x="427" y="398"/>
                </a:lnTo>
                <a:lnTo>
                  <a:pt x="428" y="397"/>
                </a:lnTo>
                <a:lnTo>
                  <a:pt x="430" y="397"/>
                </a:lnTo>
                <a:lnTo>
                  <a:pt x="431" y="396"/>
                </a:lnTo>
                <a:lnTo>
                  <a:pt x="431" y="396"/>
                </a:lnTo>
                <a:lnTo>
                  <a:pt x="431" y="395"/>
                </a:lnTo>
                <a:lnTo>
                  <a:pt x="430" y="394"/>
                </a:lnTo>
                <a:lnTo>
                  <a:pt x="427" y="394"/>
                </a:lnTo>
                <a:lnTo>
                  <a:pt x="423" y="394"/>
                </a:lnTo>
                <a:lnTo>
                  <a:pt x="422" y="394"/>
                </a:lnTo>
                <a:lnTo>
                  <a:pt x="421" y="394"/>
                </a:lnTo>
                <a:lnTo>
                  <a:pt x="420" y="392"/>
                </a:lnTo>
                <a:lnTo>
                  <a:pt x="420" y="390"/>
                </a:lnTo>
                <a:lnTo>
                  <a:pt x="422" y="390"/>
                </a:lnTo>
                <a:lnTo>
                  <a:pt x="425" y="390"/>
                </a:lnTo>
                <a:lnTo>
                  <a:pt x="426" y="388"/>
                </a:lnTo>
                <a:lnTo>
                  <a:pt x="428" y="387"/>
                </a:lnTo>
                <a:lnTo>
                  <a:pt x="430" y="389"/>
                </a:lnTo>
                <a:lnTo>
                  <a:pt x="435" y="390"/>
                </a:lnTo>
                <a:lnTo>
                  <a:pt x="437" y="388"/>
                </a:lnTo>
                <a:lnTo>
                  <a:pt x="441" y="386"/>
                </a:lnTo>
                <a:lnTo>
                  <a:pt x="443" y="387"/>
                </a:lnTo>
                <a:lnTo>
                  <a:pt x="444" y="389"/>
                </a:lnTo>
                <a:lnTo>
                  <a:pt x="446" y="389"/>
                </a:lnTo>
                <a:lnTo>
                  <a:pt x="446" y="388"/>
                </a:lnTo>
                <a:lnTo>
                  <a:pt x="447" y="388"/>
                </a:lnTo>
                <a:lnTo>
                  <a:pt x="450" y="387"/>
                </a:lnTo>
                <a:lnTo>
                  <a:pt x="453" y="383"/>
                </a:lnTo>
                <a:lnTo>
                  <a:pt x="456" y="380"/>
                </a:lnTo>
                <a:lnTo>
                  <a:pt x="459" y="379"/>
                </a:lnTo>
                <a:lnTo>
                  <a:pt x="459" y="378"/>
                </a:lnTo>
                <a:lnTo>
                  <a:pt x="459" y="376"/>
                </a:lnTo>
                <a:lnTo>
                  <a:pt x="456" y="375"/>
                </a:lnTo>
                <a:lnTo>
                  <a:pt x="450" y="373"/>
                </a:lnTo>
                <a:lnTo>
                  <a:pt x="443" y="371"/>
                </a:lnTo>
                <a:lnTo>
                  <a:pt x="450" y="370"/>
                </a:lnTo>
                <a:lnTo>
                  <a:pt x="456" y="370"/>
                </a:lnTo>
                <a:lnTo>
                  <a:pt x="462" y="372"/>
                </a:lnTo>
                <a:lnTo>
                  <a:pt x="468" y="373"/>
                </a:lnTo>
                <a:lnTo>
                  <a:pt x="470" y="373"/>
                </a:lnTo>
                <a:lnTo>
                  <a:pt x="471" y="371"/>
                </a:lnTo>
                <a:lnTo>
                  <a:pt x="472" y="368"/>
                </a:lnTo>
                <a:lnTo>
                  <a:pt x="474" y="366"/>
                </a:lnTo>
                <a:lnTo>
                  <a:pt x="475" y="366"/>
                </a:lnTo>
                <a:lnTo>
                  <a:pt x="476" y="367"/>
                </a:lnTo>
                <a:lnTo>
                  <a:pt x="477" y="366"/>
                </a:lnTo>
                <a:lnTo>
                  <a:pt x="478" y="364"/>
                </a:lnTo>
                <a:lnTo>
                  <a:pt x="480" y="363"/>
                </a:lnTo>
                <a:lnTo>
                  <a:pt x="483" y="361"/>
                </a:lnTo>
                <a:lnTo>
                  <a:pt x="485" y="357"/>
                </a:lnTo>
                <a:lnTo>
                  <a:pt x="487" y="354"/>
                </a:lnTo>
                <a:lnTo>
                  <a:pt x="491" y="347"/>
                </a:lnTo>
                <a:lnTo>
                  <a:pt x="493" y="339"/>
                </a:lnTo>
                <a:lnTo>
                  <a:pt x="492" y="337"/>
                </a:lnTo>
                <a:lnTo>
                  <a:pt x="492" y="333"/>
                </a:lnTo>
                <a:lnTo>
                  <a:pt x="491" y="331"/>
                </a:lnTo>
                <a:lnTo>
                  <a:pt x="493" y="330"/>
                </a:lnTo>
                <a:lnTo>
                  <a:pt x="494" y="331"/>
                </a:lnTo>
                <a:lnTo>
                  <a:pt x="495" y="332"/>
                </a:lnTo>
                <a:lnTo>
                  <a:pt x="497" y="333"/>
                </a:lnTo>
                <a:lnTo>
                  <a:pt x="500" y="333"/>
                </a:lnTo>
                <a:lnTo>
                  <a:pt x="499" y="330"/>
                </a:lnTo>
                <a:lnTo>
                  <a:pt x="499" y="329"/>
                </a:lnTo>
                <a:lnTo>
                  <a:pt x="499" y="326"/>
                </a:lnTo>
                <a:lnTo>
                  <a:pt x="500" y="325"/>
                </a:lnTo>
                <a:lnTo>
                  <a:pt x="502" y="322"/>
                </a:lnTo>
                <a:lnTo>
                  <a:pt x="505" y="320"/>
                </a:lnTo>
                <a:lnTo>
                  <a:pt x="509" y="316"/>
                </a:lnTo>
                <a:lnTo>
                  <a:pt x="511" y="314"/>
                </a:lnTo>
                <a:lnTo>
                  <a:pt x="512" y="313"/>
                </a:lnTo>
                <a:lnTo>
                  <a:pt x="515" y="313"/>
                </a:lnTo>
                <a:lnTo>
                  <a:pt x="516" y="313"/>
                </a:lnTo>
                <a:lnTo>
                  <a:pt x="519" y="314"/>
                </a:lnTo>
                <a:lnTo>
                  <a:pt x="515" y="315"/>
                </a:lnTo>
                <a:lnTo>
                  <a:pt x="512" y="318"/>
                </a:lnTo>
                <a:lnTo>
                  <a:pt x="509" y="322"/>
                </a:lnTo>
                <a:lnTo>
                  <a:pt x="507" y="325"/>
                </a:lnTo>
                <a:lnTo>
                  <a:pt x="507" y="328"/>
                </a:lnTo>
                <a:lnTo>
                  <a:pt x="507" y="330"/>
                </a:lnTo>
                <a:lnTo>
                  <a:pt x="504" y="331"/>
                </a:lnTo>
                <a:lnTo>
                  <a:pt x="501" y="332"/>
                </a:lnTo>
                <a:lnTo>
                  <a:pt x="503" y="333"/>
                </a:lnTo>
                <a:lnTo>
                  <a:pt x="507" y="336"/>
                </a:lnTo>
                <a:lnTo>
                  <a:pt x="509" y="336"/>
                </a:lnTo>
                <a:lnTo>
                  <a:pt x="512" y="334"/>
                </a:lnTo>
                <a:lnTo>
                  <a:pt x="509" y="339"/>
                </a:lnTo>
                <a:lnTo>
                  <a:pt x="505" y="342"/>
                </a:lnTo>
                <a:lnTo>
                  <a:pt x="502" y="346"/>
                </a:lnTo>
                <a:lnTo>
                  <a:pt x="496" y="348"/>
                </a:lnTo>
                <a:lnTo>
                  <a:pt x="495" y="349"/>
                </a:lnTo>
                <a:lnTo>
                  <a:pt x="493" y="350"/>
                </a:lnTo>
                <a:lnTo>
                  <a:pt x="493" y="351"/>
                </a:lnTo>
                <a:lnTo>
                  <a:pt x="492" y="354"/>
                </a:lnTo>
                <a:lnTo>
                  <a:pt x="492" y="358"/>
                </a:lnTo>
                <a:lnTo>
                  <a:pt x="488" y="362"/>
                </a:lnTo>
                <a:lnTo>
                  <a:pt x="481" y="368"/>
                </a:lnTo>
                <a:lnTo>
                  <a:pt x="476" y="376"/>
                </a:lnTo>
                <a:lnTo>
                  <a:pt x="471" y="381"/>
                </a:lnTo>
                <a:lnTo>
                  <a:pt x="468" y="384"/>
                </a:lnTo>
                <a:lnTo>
                  <a:pt x="463" y="388"/>
                </a:lnTo>
                <a:lnTo>
                  <a:pt x="458" y="390"/>
                </a:lnTo>
                <a:lnTo>
                  <a:pt x="462" y="389"/>
                </a:lnTo>
                <a:lnTo>
                  <a:pt x="458" y="390"/>
                </a:lnTo>
                <a:close/>
                <a:moveTo>
                  <a:pt x="507" y="389"/>
                </a:moveTo>
                <a:lnTo>
                  <a:pt x="504" y="394"/>
                </a:lnTo>
                <a:lnTo>
                  <a:pt x="500" y="396"/>
                </a:lnTo>
                <a:lnTo>
                  <a:pt x="499" y="396"/>
                </a:lnTo>
                <a:lnTo>
                  <a:pt x="499" y="395"/>
                </a:lnTo>
                <a:lnTo>
                  <a:pt x="499" y="395"/>
                </a:lnTo>
                <a:lnTo>
                  <a:pt x="499" y="392"/>
                </a:lnTo>
                <a:lnTo>
                  <a:pt x="500" y="390"/>
                </a:lnTo>
                <a:lnTo>
                  <a:pt x="502" y="388"/>
                </a:lnTo>
                <a:lnTo>
                  <a:pt x="504" y="388"/>
                </a:lnTo>
                <a:lnTo>
                  <a:pt x="507" y="389"/>
                </a:lnTo>
                <a:lnTo>
                  <a:pt x="505" y="390"/>
                </a:lnTo>
                <a:lnTo>
                  <a:pt x="507" y="389"/>
                </a:lnTo>
                <a:close/>
                <a:moveTo>
                  <a:pt x="491" y="474"/>
                </a:moveTo>
                <a:lnTo>
                  <a:pt x="488" y="472"/>
                </a:lnTo>
                <a:lnTo>
                  <a:pt x="487" y="470"/>
                </a:lnTo>
                <a:lnTo>
                  <a:pt x="488" y="469"/>
                </a:lnTo>
                <a:lnTo>
                  <a:pt x="488" y="467"/>
                </a:lnTo>
                <a:lnTo>
                  <a:pt x="489" y="467"/>
                </a:lnTo>
                <a:lnTo>
                  <a:pt x="492" y="467"/>
                </a:lnTo>
                <a:lnTo>
                  <a:pt x="493" y="469"/>
                </a:lnTo>
                <a:lnTo>
                  <a:pt x="494" y="471"/>
                </a:lnTo>
                <a:lnTo>
                  <a:pt x="493" y="473"/>
                </a:lnTo>
                <a:lnTo>
                  <a:pt x="491" y="474"/>
                </a:lnTo>
                <a:lnTo>
                  <a:pt x="491" y="474"/>
                </a:lnTo>
                <a:lnTo>
                  <a:pt x="491" y="474"/>
                </a:lnTo>
                <a:close/>
                <a:moveTo>
                  <a:pt x="496" y="413"/>
                </a:moveTo>
                <a:lnTo>
                  <a:pt x="489" y="416"/>
                </a:lnTo>
                <a:lnTo>
                  <a:pt x="485" y="417"/>
                </a:lnTo>
                <a:lnTo>
                  <a:pt x="485" y="415"/>
                </a:lnTo>
                <a:lnTo>
                  <a:pt x="486" y="414"/>
                </a:lnTo>
                <a:lnTo>
                  <a:pt x="487" y="412"/>
                </a:lnTo>
                <a:lnTo>
                  <a:pt x="489" y="411"/>
                </a:lnTo>
                <a:lnTo>
                  <a:pt x="495" y="408"/>
                </a:lnTo>
                <a:lnTo>
                  <a:pt x="499" y="407"/>
                </a:lnTo>
                <a:lnTo>
                  <a:pt x="503" y="407"/>
                </a:lnTo>
                <a:lnTo>
                  <a:pt x="508" y="408"/>
                </a:lnTo>
                <a:lnTo>
                  <a:pt x="512" y="409"/>
                </a:lnTo>
                <a:lnTo>
                  <a:pt x="515" y="413"/>
                </a:lnTo>
                <a:lnTo>
                  <a:pt x="515" y="415"/>
                </a:lnTo>
                <a:lnTo>
                  <a:pt x="513" y="416"/>
                </a:lnTo>
                <a:lnTo>
                  <a:pt x="511" y="417"/>
                </a:lnTo>
                <a:lnTo>
                  <a:pt x="508" y="417"/>
                </a:lnTo>
                <a:lnTo>
                  <a:pt x="501" y="415"/>
                </a:lnTo>
                <a:lnTo>
                  <a:pt x="496" y="413"/>
                </a:lnTo>
                <a:lnTo>
                  <a:pt x="497" y="414"/>
                </a:lnTo>
                <a:lnTo>
                  <a:pt x="496" y="413"/>
                </a:lnTo>
                <a:close/>
                <a:moveTo>
                  <a:pt x="515" y="438"/>
                </a:moveTo>
                <a:lnTo>
                  <a:pt x="512" y="437"/>
                </a:lnTo>
                <a:lnTo>
                  <a:pt x="509" y="433"/>
                </a:lnTo>
                <a:lnTo>
                  <a:pt x="508" y="432"/>
                </a:lnTo>
                <a:lnTo>
                  <a:pt x="508" y="431"/>
                </a:lnTo>
                <a:lnTo>
                  <a:pt x="508" y="430"/>
                </a:lnTo>
                <a:lnTo>
                  <a:pt x="509" y="429"/>
                </a:lnTo>
                <a:lnTo>
                  <a:pt x="513" y="430"/>
                </a:lnTo>
                <a:lnTo>
                  <a:pt x="516" y="433"/>
                </a:lnTo>
                <a:lnTo>
                  <a:pt x="517" y="434"/>
                </a:lnTo>
                <a:lnTo>
                  <a:pt x="517" y="436"/>
                </a:lnTo>
                <a:lnTo>
                  <a:pt x="518" y="436"/>
                </a:lnTo>
                <a:lnTo>
                  <a:pt x="517" y="437"/>
                </a:lnTo>
                <a:lnTo>
                  <a:pt x="516" y="438"/>
                </a:lnTo>
                <a:lnTo>
                  <a:pt x="515" y="438"/>
                </a:lnTo>
                <a:lnTo>
                  <a:pt x="513" y="438"/>
                </a:lnTo>
                <a:lnTo>
                  <a:pt x="515" y="438"/>
                </a:lnTo>
                <a:close/>
                <a:moveTo>
                  <a:pt x="526" y="416"/>
                </a:moveTo>
                <a:lnTo>
                  <a:pt x="524" y="420"/>
                </a:lnTo>
                <a:lnTo>
                  <a:pt x="522" y="422"/>
                </a:lnTo>
                <a:lnTo>
                  <a:pt x="519" y="424"/>
                </a:lnTo>
                <a:lnTo>
                  <a:pt x="516" y="424"/>
                </a:lnTo>
                <a:lnTo>
                  <a:pt x="513" y="423"/>
                </a:lnTo>
                <a:lnTo>
                  <a:pt x="512" y="422"/>
                </a:lnTo>
                <a:lnTo>
                  <a:pt x="513" y="421"/>
                </a:lnTo>
                <a:lnTo>
                  <a:pt x="515" y="419"/>
                </a:lnTo>
                <a:lnTo>
                  <a:pt x="516" y="415"/>
                </a:lnTo>
                <a:lnTo>
                  <a:pt x="519" y="412"/>
                </a:lnTo>
                <a:lnTo>
                  <a:pt x="521" y="411"/>
                </a:lnTo>
                <a:lnTo>
                  <a:pt x="525" y="412"/>
                </a:lnTo>
                <a:lnTo>
                  <a:pt x="526" y="413"/>
                </a:lnTo>
                <a:lnTo>
                  <a:pt x="526" y="414"/>
                </a:lnTo>
                <a:lnTo>
                  <a:pt x="526" y="415"/>
                </a:lnTo>
                <a:lnTo>
                  <a:pt x="526" y="416"/>
                </a:lnTo>
                <a:lnTo>
                  <a:pt x="526" y="416"/>
                </a:lnTo>
                <a:lnTo>
                  <a:pt x="526" y="416"/>
                </a:lnTo>
                <a:close/>
                <a:moveTo>
                  <a:pt x="532" y="361"/>
                </a:moveTo>
                <a:lnTo>
                  <a:pt x="529" y="359"/>
                </a:lnTo>
                <a:lnTo>
                  <a:pt x="527" y="357"/>
                </a:lnTo>
                <a:lnTo>
                  <a:pt x="526" y="356"/>
                </a:lnTo>
                <a:lnTo>
                  <a:pt x="525" y="355"/>
                </a:lnTo>
                <a:lnTo>
                  <a:pt x="526" y="355"/>
                </a:lnTo>
                <a:lnTo>
                  <a:pt x="527" y="354"/>
                </a:lnTo>
                <a:lnTo>
                  <a:pt x="529" y="355"/>
                </a:lnTo>
                <a:lnTo>
                  <a:pt x="532" y="357"/>
                </a:lnTo>
                <a:lnTo>
                  <a:pt x="533" y="359"/>
                </a:lnTo>
                <a:lnTo>
                  <a:pt x="532" y="361"/>
                </a:lnTo>
                <a:lnTo>
                  <a:pt x="532" y="359"/>
                </a:lnTo>
                <a:lnTo>
                  <a:pt x="532" y="361"/>
                </a:lnTo>
                <a:close/>
                <a:moveTo>
                  <a:pt x="541" y="384"/>
                </a:moveTo>
                <a:lnTo>
                  <a:pt x="537" y="387"/>
                </a:lnTo>
                <a:lnTo>
                  <a:pt x="534" y="387"/>
                </a:lnTo>
                <a:lnTo>
                  <a:pt x="536" y="384"/>
                </a:lnTo>
                <a:lnTo>
                  <a:pt x="538" y="383"/>
                </a:lnTo>
                <a:lnTo>
                  <a:pt x="541" y="383"/>
                </a:lnTo>
                <a:lnTo>
                  <a:pt x="541" y="384"/>
                </a:lnTo>
                <a:lnTo>
                  <a:pt x="540" y="386"/>
                </a:lnTo>
                <a:lnTo>
                  <a:pt x="541" y="384"/>
                </a:lnTo>
                <a:close/>
                <a:moveTo>
                  <a:pt x="559" y="279"/>
                </a:moveTo>
                <a:lnTo>
                  <a:pt x="557" y="280"/>
                </a:lnTo>
                <a:lnTo>
                  <a:pt x="554" y="280"/>
                </a:lnTo>
                <a:lnTo>
                  <a:pt x="552" y="280"/>
                </a:lnTo>
                <a:lnTo>
                  <a:pt x="550" y="279"/>
                </a:lnTo>
                <a:lnTo>
                  <a:pt x="548" y="276"/>
                </a:lnTo>
                <a:lnTo>
                  <a:pt x="545" y="274"/>
                </a:lnTo>
                <a:lnTo>
                  <a:pt x="543" y="274"/>
                </a:lnTo>
                <a:lnTo>
                  <a:pt x="542" y="274"/>
                </a:lnTo>
                <a:lnTo>
                  <a:pt x="541" y="272"/>
                </a:lnTo>
                <a:lnTo>
                  <a:pt x="542" y="270"/>
                </a:lnTo>
                <a:lnTo>
                  <a:pt x="543" y="268"/>
                </a:lnTo>
                <a:lnTo>
                  <a:pt x="545" y="268"/>
                </a:lnTo>
                <a:lnTo>
                  <a:pt x="549" y="268"/>
                </a:lnTo>
                <a:lnTo>
                  <a:pt x="550" y="271"/>
                </a:lnTo>
                <a:lnTo>
                  <a:pt x="551" y="271"/>
                </a:lnTo>
                <a:lnTo>
                  <a:pt x="550" y="272"/>
                </a:lnTo>
                <a:lnTo>
                  <a:pt x="550" y="272"/>
                </a:lnTo>
                <a:lnTo>
                  <a:pt x="548" y="272"/>
                </a:lnTo>
                <a:lnTo>
                  <a:pt x="550" y="274"/>
                </a:lnTo>
                <a:lnTo>
                  <a:pt x="551" y="274"/>
                </a:lnTo>
                <a:lnTo>
                  <a:pt x="553" y="274"/>
                </a:lnTo>
                <a:lnTo>
                  <a:pt x="555" y="273"/>
                </a:lnTo>
                <a:lnTo>
                  <a:pt x="557" y="274"/>
                </a:lnTo>
                <a:lnTo>
                  <a:pt x="558" y="275"/>
                </a:lnTo>
                <a:lnTo>
                  <a:pt x="559" y="276"/>
                </a:lnTo>
                <a:lnTo>
                  <a:pt x="559" y="279"/>
                </a:lnTo>
                <a:lnTo>
                  <a:pt x="559" y="279"/>
                </a:lnTo>
                <a:lnTo>
                  <a:pt x="559" y="279"/>
                </a:lnTo>
                <a:close/>
                <a:moveTo>
                  <a:pt x="560" y="237"/>
                </a:moveTo>
                <a:lnTo>
                  <a:pt x="559" y="239"/>
                </a:lnTo>
                <a:lnTo>
                  <a:pt x="557" y="238"/>
                </a:lnTo>
                <a:lnTo>
                  <a:pt x="555" y="238"/>
                </a:lnTo>
                <a:lnTo>
                  <a:pt x="553" y="237"/>
                </a:lnTo>
                <a:lnTo>
                  <a:pt x="552" y="238"/>
                </a:lnTo>
                <a:lnTo>
                  <a:pt x="554" y="239"/>
                </a:lnTo>
                <a:lnTo>
                  <a:pt x="555" y="240"/>
                </a:lnTo>
                <a:lnTo>
                  <a:pt x="558" y="241"/>
                </a:lnTo>
                <a:lnTo>
                  <a:pt x="559" y="245"/>
                </a:lnTo>
                <a:lnTo>
                  <a:pt x="559" y="250"/>
                </a:lnTo>
                <a:lnTo>
                  <a:pt x="560" y="255"/>
                </a:lnTo>
                <a:lnTo>
                  <a:pt x="559" y="258"/>
                </a:lnTo>
                <a:lnTo>
                  <a:pt x="557" y="259"/>
                </a:lnTo>
                <a:lnTo>
                  <a:pt x="554" y="258"/>
                </a:lnTo>
                <a:lnTo>
                  <a:pt x="552" y="257"/>
                </a:lnTo>
                <a:lnTo>
                  <a:pt x="551" y="256"/>
                </a:lnTo>
                <a:lnTo>
                  <a:pt x="550" y="254"/>
                </a:lnTo>
                <a:lnTo>
                  <a:pt x="550" y="253"/>
                </a:lnTo>
                <a:lnTo>
                  <a:pt x="546" y="251"/>
                </a:lnTo>
                <a:lnTo>
                  <a:pt x="544" y="250"/>
                </a:lnTo>
                <a:lnTo>
                  <a:pt x="544" y="248"/>
                </a:lnTo>
                <a:lnTo>
                  <a:pt x="545" y="245"/>
                </a:lnTo>
                <a:lnTo>
                  <a:pt x="549" y="241"/>
                </a:lnTo>
                <a:lnTo>
                  <a:pt x="551" y="239"/>
                </a:lnTo>
                <a:lnTo>
                  <a:pt x="554" y="235"/>
                </a:lnTo>
                <a:lnTo>
                  <a:pt x="557" y="232"/>
                </a:lnTo>
                <a:lnTo>
                  <a:pt x="558" y="232"/>
                </a:lnTo>
                <a:lnTo>
                  <a:pt x="560" y="233"/>
                </a:lnTo>
                <a:lnTo>
                  <a:pt x="560" y="235"/>
                </a:lnTo>
                <a:lnTo>
                  <a:pt x="560" y="237"/>
                </a:lnTo>
                <a:lnTo>
                  <a:pt x="560" y="238"/>
                </a:lnTo>
                <a:lnTo>
                  <a:pt x="560" y="237"/>
                </a:lnTo>
                <a:close/>
                <a:moveTo>
                  <a:pt x="558" y="231"/>
                </a:moveTo>
                <a:lnTo>
                  <a:pt x="560" y="229"/>
                </a:lnTo>
                <a:lnTo>
                  <a:pt x="561" y="226"/>
                </a:lnTo>
                <a:lnTo>
                  <a:pt x="560" y="229"/>
                </a:lnTo>
                <a:lnTo>
                  <a:pt x="558" y="231"/>
                </a:lnTo>
                <a:close/>
                <a:moveTo>
                  <a:pt x="568" y="257"/>
                </a:moveTo>
                <a:lnTo>
                  <a:pt x="566" y="257"/>
                </a:lnTo>
                <a:lnTo>
                  <a:pt x="566" y="257"/>
                </a:lnTo>
                <a:lnTo>
                  <a:pt x="566" y="256"/>
                </a:lnTo>
                <a:lnTo>
                  <a:pt x="567" y="255"/>
                </a:lnTo>
                <a:lnTo>
                  <a:pt x="569" y="254"/>
                </a:lnTo>
                <a:lnTo>
                  <a:pt x="570" y="253"/>
                </a:lnTo>
                <a:lnTo>
                  <a:pt x="571" y="248"/>
                </a:lnTo>
                <a:lnTo>
                  <a:pt x="574" y="246"/>
                </a:lnTo>
                <a:lnTo>
                  <a:pt x="576" y="246"/>
                </a:lnTo>
                <a:lnTo>
                  <a:pt x="577" y="247"/>
                </a:lnTo>
                <a:lnTo>
                  <a:pt x="577" y="249"/>
                </a:lnTo>
                <a:lnTo>
                  <a:pt x="576" y="251"/>
                </a:lnTo>
                <a:lnTo>
                  <a:pt x="571" y="256"/>
                </a:lnTo>
                <a:lnTo>
                  <a:pt x="568" y="257"/>
                </a:lnTo>
                <a:lnTo>
                  <a:pt x="568" y="257"/>
                </a:lnTo>
                <a:lnTo>
                  <a:pt x="568" y="257"/>
                </a:lnTo>
                <a:close/>
                <a:moveTo>
                  <a:pt x="579" y="334"/>
                </a:moveTo>
                <a:lnTo>
                  <a:pt x="576" y="333"/>
                </a:lnTo>
                <a:lnTo>
                  <a:pt x="574" y="331"/>
                </a:lnTo>
                <a:lnTo>
                  <a:pt x="574" y="329"/>
                </a:lnTo>
                <a:lnTo>
                  <a:pt x="574" y="328"/>
                </a:lnTo>
                <a:lnTo>
                  <a:pt x="575" y="326"/>
                </a:lnTo>
                <a:lnTo>
                  <a:pt x="577" y="325"/>
                </a:lnTo>
                <a:lnTo>
                  <a:pt x="578" y="325"/>
                </a:lnTo>
                <a:lnTo>
                  <a:pt x="579" y="325"/>
                </a:lnTo>
                <a:lnTo>
                  <a:pt x="581" y="326"/>
                </a:lnTo>
                <a:lnTo>
                  <a:pt x="581" y="328"/>
                </a:lnTo>
                <a:lnTo>
                  <a:pt x="581" y="330"/>
                </a:lnTo>
                <a:lnTo>
                  <a:pt x="582" y="331"/>
                </a:lnTo>
                <a:lnTo>
                  <a:pt x="582" y="333"/>
                </a:lnTo>
                <a:lnTo>
                  <a:pt x="579" y="334"/>
                </a:lnTo>
                <a:lnTo>
                  <a:pt x="578" y="334"/>
                </a:lnTo>
                <a:lnTo>
                  <a:pt x="579" y="334"/>
                </a:lnTo>
                <a:close/>
                <a:moveTo>
                  <a:pt x="603" y="183"/>
                </a:moveTo>
                <a:lnTo>
                  <a:pt x="601" y="192"/>
                </a:lnTo>
                <a:lnTo>
                  <a:pt x="599" y="200"/>
                </a:lnTo>
                <a:lnTo>
                  <a:pt x="598" y="208"/>
                </a:lnTo>
                <a:lnTo>
                  <a:pt x="594" y="215"/>
                </a:lnTo>
                <a:lnTo>
                  <a:pt x="593" y="216"/>
                </a:lnTo>
                <a:lnTo>
                  <a:pt x="592" y="217"/>
                </a:lnTo>
                <a:lnTo>
                  <a:pt x="592" y="220"/>
                </a:lnTo>
                <a:lnTo>
                  <a:pt x="592" y="221"/>
                </a:lnTo>
                <a:lnTo>
                  <a:pt x="592" y="222"/>
                </a:lnTo>
                <a:lnTo>
                  <a:pt x="590" y="223"/>
                </a:lnTo>
                <a:lnTo>
                  <a:pt x="587" y="223"/>
                </a:lnTo>
                <a:lnTo>
                  <a:pt x="586" y="222"/>
                </a:lnTo>
                <a:lnTo>
                  <a:pt x="584" y="220"/>
                </a:lnTo>
                <a:lnTo>
                  <a:pt x="581" y="220"/>
                </a:lnTo>
                <a:lnTo>
                  <a:pt x="583" y="222"/>
                </a:lnTo>
                <a:lnTo>
                  <a:pt x="585" y="224"/>
                </a:lnTo>
                <a:lnTo>
                  <a:pt x="587" y="225"/>
                </a:lnTo>
                <a:lnTo>
                  <a:pt x="587" y="226"/>
                </a:lnTo>
                <a:lnTo>
                  <a:pt x="586" y="230"/>
                </a:lnTo>
                <a:lnTo>
                  <a:pt x="583" y="233"/>
                </a:lnTo>
                <a:lnTo>
                  <a:pt x="579" y="237"/>
                </a:lnTo>
                <a:lnTo>
                  <a:pt x="577" y="239"/>
                </a:lnTo>
                <a:lnTo>
                  <a:pt x="575" y="237"/>
                </a:lnTo>
                <a:lnTo>
                  <a:pt x="575" y="235"/>
                </a:lnTo>
                <a:lnTo>
                  <a:pt x="576" y="233"/>
                </a:lnTo>
                <a:lnTo>
                  <a:pt x="576" y="232"/>
                </a:lnTo>
                <a:lnTo>
                  <a:pt x="577" y="226"/>
                </a:lnTo>
                <a:lnTo>
                  <a:pt x="576" y="221"/>
                </a:lnTo>
                <a:lnTo>
                  <a:pt x="576" y="217"/>
                </a:lnTo>
                <a:lnTo>
                  <a:pt x="577" y="213"/>
                </a:lnTo>
                <a:lnTo>
                  <a:pt x="577" y="212"/>
                </a:lnTo>
                <a:lnTo>
                  <a:pt x="576" y="209"/>
                </a:lnTo>
                <a:lnTo>
                  <a:pt x="575" y="209"/>
                </a:lnTo>
                <a:lnTo>
                  <a:pt x="573" y="209"/>
                </a:lnTo>
                <a:lnTo>
                  <a:pt x="574" y="206"/>
                </a:lnTo>
                <a:lnTo>
                  <a:pt x="577" y="202"/>
                </a:lnTo>
                <a:lnTo>
                  <a:pt x="579" y="199"/>
                </a:lnTo>
                <a:lnTo>
                  <a:pt x="582" y="197"/>
                </a:lnTo>
                <a:lnTo>
                  <a:pt x="590" y="188"/>
                </a:lnTo>
                <a:lnTo>
                  <a:pt x="599" y="180"/>
                </a:lnTo>
                <a:lnTo>
                  <a:pt x="599" y="182"/>
                </a:lnTo>
                <a:lnTo>
                  <a:pt x="599" y="183"/>
                </a:lnTo>
                <a:lnTo>
                  <a:pt x="600" y="182"/>
                </a:lnTo>
                <a:lnTo>
                  <a:pt x="601" y="180"/>
                </a:lnTo>
                <a:lnTo>
                  <a:pt x="602" y="180"/>
                </a:lnTo>
                <a:lnTo>
                  <a:pt x="603" y="181"/>
                </a:lnTo>
                <a:lnTo>
                  <a:pt x="604" y="182"/>
                </a:lnTo>
                <a:lnTo>
                  <a:pt x="603" y="183"/>
                </a:lnTo>
                <a:lnTo>
                  <a:pt x="602" y="185"/>
                </a:lnTo>
                <a:lnTo>
                  <a:pt x="603" y="183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6" name="Freeform 3435"/>
          <p:cNvSpPr>
            <a:spLocks noGrp="1" noEditPoints="1"/>
          </p:cNvSpPr>
          <p:nvPr>
            <p:ph type="pic" sz="quarter" idx="29"/>
          </p:nvPr>
        </p:nvSpPr>
        <p:spPr bwMode="auto">
          <a:xfrm>
            <a:off x="4439924" y="441014"/>
            <a:ext cx="7135758" cy="6083972"/>
          </a:xfrm>
          <a:custGeom>
            <a:avLst/>
            <a:gdLst>
              <a:gd name="T0" fmla="*/ 195 w 622"/>
              <a:gd name="T1" fmla="*/ 573 h 675"/>
              <a:gd name="T2" fmla="*/ 189 w 622"/>
              <a:gd name="T3" fmla="*/ 525 h 675"/>
              <a:gd name="T4" fmla="*/ 137 w 622"/>
              <a:gd name="T5" fmla="*/ 429 h 675"/>
              <a:gd name="T6" fmla="*/ 88 w 622"/>
              <a:gd name="T7" fmla="*/ 277 h 675"/>
              <a:gd name="T8" fmla="*/ 128 w 622"/>
              <a:gd name="T9" fmla="*/ 141 h 675"/>
              <a:gd name="T10" fmla="*/ 328 w 622"/>
              <a:gd name="T11" fmla="*/ 211 h 675"/>
              <a:gd name="T12" fmla="*/ 409 w 622"/>
              <a:gd name="T13" fmla="*/ 130 h 675"/>
              <a:gd name="T14" fmla="*/ 456 w 622"/>
              <a:gd name="T15" fmla="*/ 49 h 675"/>
              <a:gd name="T16" fmla="*/ 434 w 622"/>
              <a:gd name="T17" fmla="*/ 65 h 675"/>
              <a:gd name="T18" fmla="*/ 423 w 622"/>
              <a:gd name="T19" fmla="*/ 52 h 675"/>
              <a:gd name="T20" fmla="*/ 300 w 622"/>
              <a:gd name="T21" fmla="*/ 129 h 675"/>
              <a:gd name="T22" fmla="*/ 102 w 622"/>
              <a:gd name="T23" fmla="*/ 73 h 675"/>
              <a:gd name="T24" fmla="*/ 49 w 622"/>
              <a:gd name="T25" fmla="*/ 424 h 675"/>
              <a:gd name="T26" fmla="*/ 54 w 622"/>
              <a:gd name="T27" fmla="*/ 451 h 675"/>
              <a:gd name="T28" fmla="*/ 86 w 622"/>
              <a:gd name="T29" fmla="*/ 453 h 675"/>
              <a:gd name="T30" fmla="*/ 381 w 622"/>
              <a:gd name="T31" fmla="*/ 494 h 675"/>
              <a:gd name="T32" fmla="*/ 106 w 622"/>
              <a:gd name="T33" fmla="*/ 498 h 675"/>
              <a:gd name="T34" fmla="*/ 374 w 622"/>
              <a:gd name="T35" fmla="*/ 504 h 675"/>
              <a:gd name="T36" fmla="*/ 164 w 622"/>
              <a:gd name="T37" fmla="*/ 580 h 675"/>
              <a:gd name="T38" fmla="*/ 437 w 622"/>
              <a:gd name="T39" fmla="*/ 444 h 675"/>
              <a:gd name="T40" fmla="*/ 275 w 622"/>
              <a:gd name="T41" fmla="*/ 675 h 675"/>
              <a:gd name="T42" fmla="*/ 494 w 622"/>
              <a:gd name="T43" fmla="*/ 30 h 675"/>
              <a:gd name="T44" fmla="*/ 472 w 622"/>
              <a:gd name="T45" fmla="*/ 44 h 675"/>
              <a:gd name="T46" fmla="*/ 142 w 622"/>
              <a:gd name="T47" fmla="*/ 437 h 675"/>
              <a:gd name="T48" fmla="*/ 422 w 622"/>
              <a:gd name="T49" fmla="*/ 452 h 675"/>
              <a:gd name="T50" fmla="*/ 159 w 622"/>
              <a:gd name="T51" fmla="*/ 463 h 675"/>
              <a:gd name="T52" fmla="*/ 437 w 622"/>
              <a:gd name="T53" fmla="*/ 461 h 675"/>
              <a:gd name="T54" fmla="*/ 214 w 622"/>
              <a:gd name="T55" fmla="*/ 588 h 675"/>
              <a:gd name="T56" fmla="*/ 221 w 622"/>
              <a:gd name="T57" fmla="*/ 572 h 675"/>
              <a:gd name="T58" fmla="*/ 251 w 622"/>
              <a:gd name="T59" fmla="*/ 556 h 675"/>
              <a:gd name="T60" fmla="*/ 229 w 622"/>
              <a:gd name="T61" fmla="*/ 550 h 675"/>
              <a:gd name="T62" fmla="*/ 198 w 622"/>
              <a:gd name="T63" fmla="*/ 543 h 675"/>
              <a:gd name="T64" fmla="*/ 582 w 622"/>
              <a:gd name="T65" fmla="*/ 30 h 675"/>
              <a:gd name="T66" fmla="*/ 615 w 622"/>
              <a:gd name="T67" fmla="*/ 79 h 675"/>
              <a:gd name="T68" fmla="*/ 589 w 622"/>
              <a:gd name="T69" fmla="*/ 35 h 675"/>
              <a:gd name="T70" fmla="*/ 362 w 622"/>
              <a:gd name="T71" fmla="*/ 526 h 675"/>
              <a:gd name="T72" fmla="*/ 300 w 622"/>
              <a:gd name="T73" fmla="*/ 555 h 675"/>
              <a:gd name="T74" fmla="*/ 264 w 622"/>
              <a:gd name="T75" fmla="*/ 606 h 675"/>
              <a:gd name="T76" fmla="*/ 268 w 622"/>
              <a:gd name="T77" fmla="*/ 670 h 675"/>
              <a:gd name="T78" fmla="*/ 333 w 622"/>
              <a:gd name="T79" fmla="*/ 633 h 675"/>
              <a:gd name="T80" fmla="*/ 311 w 622"/>
              <a:gd name="T81" fmla="*/ 605 h 675"/>
              <a:gd name="T82" fmla="*/ 352 w 622"/>
              <a:gd name="T83" fmla="*/ 565 h 675"/>
              <a:gd name="T84" fmla="*/ 274 w 622"/>
              <a:gd name="T85" fmla="*/ 586 h 675"/>
              <a:gd name="T86" fmla="*/ 352 w 622"/>
              <a:gd name="T87" fmla="*/ 556 h 675"/>
              <a:gd name="T88" fmla="*/ 609 w 622"/>
              <a:gd name="T89" fmla="*/ 85 h 675"/>
              <a:gd name="T90" fmla="*/ 538 w 622"/>
              <a:gd name="T91" fmla="*/ 224 h 675"/>
              <a:gd name="T92" fmla="*/ 427 w 622"/>
              <a:gd name="T93" fmla="*/ 385 h 675"/>
              <a:gd name="T94" fmla="*/ 394 w 622"/>
              <a:gd name="T95" fmla="*/ 448 h 675"/>
              <a:gd name="T96" fmla="*/ 439 w 622"/>
              <a:gd name="T97" fmla="*/ 388 h 675"/>
              <a:gd name="T98" fmla="*/ 444 w 622"/>
              <a:gd name="T99" fmla="*/ 418 h 675"/>
              <a:gd name="T100" fmla="*/ 491 w 622"/>
              <a:gd name="T101" fmla="*/ 384 h 675"/>
              <a:gd name="T102" fmla="*/ 535 w 622"/>
              <a:gd name="T103" fmla="*/ 339 h 675"/>
              <a:gd name="T104" fmla="*/ 567 w 622"/>
              <a:gd name="T105" fmla="*/ 277 h 675"/>
              <a:gd name="T106" fmla="*/ 591 w 622"/>
              <a:gd name="T107" fmla="*/ 229 h 675"/>
              <a:gd name="T108" fmla="*/ 610 w 622"/>
              <a:gd name="T109" fmla="*/ 185 h 675"/>
              <a:gd name="T110" fmla="*/ 478 w 622"/>
              <a:gd name="T111" fmla="*/ 334 h 675"/>
              <a:gd name="T112" fmla="*/ 604 w 622"/>
              <a:gd name="T113" fmla="*/ 125 h 675"/>
              <a:gd name="T114" fmla="*/ 412 w 622"/>
              <a:gd name="T115" fmla="*/ 82 h 675"/>
              <a:gd name="T116" fmla="*/ 81 w 622"/>
              <a:gd name="T117" fmla="*/ 443 h 675"/>
              <a:gd name="T118" fmla="*/ 115 w 622"/>
              <a:gd name="T119" fmla="*/ 460 h 675"/>
              <a:gd name="T120" fmla="*/ 162 w 622"/>
              <a:gd name="T121" fmla="*/ 527 h 675"/>
              <a:gd name="T122" fmla="*/ 180 w 622"/>
              <a:gd name="T123" fmla="*/ 562 h 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22" h="675">
                <a:moveTo>
                  <a:pt x="86" y="453"/>
                </a:moveTo>
                <a:lnTo>
                  <a:pt x="86" y="453"/>
                </a:lnTo>
                <a:lnTo>
                  <a:pt x="86" y="453"/>
                </a:lnTo>
                <a:lnTo>
                  <a:pt x="86" y="453"/>
                </a:lnTo>
                <a:lnTo>
                  <a:pt x="85" y="452"/>
                </a:lnTo>
                <a:lnTo>
                  <a:pt x="89" y="454"/>
                </a:lnTo>
                <a:lnTo>
                  <a:pt x="93" y="460"/>
                </a:lnTo>
                <a:lnTo>
                  <a:pt x="97" y="467"/>
                </a:lnTo>
                <a:lnTo>
                  <a:pt x="99" y="471"/>
                </a:lnTo>
                <a:lnTo>
                  <a:pt x="109" y="485"/>
                </a:lnTo>
                <a:lnTo>
                  <a:pt x="117" y="497"/>
                </a:lnTo>
                <a:lnTo>
                  <a:pt x="127" y="509"/>
                </a:lnTo>
                <a:lnTo>
                  <a:pt x="136" y="520"/>
                </a:lnTo>
                <a:lnTo>
                  <a:pt x="138" y="525"/>
                </a:lnTo>
                <a:lnTo>
                  <a:pt x="142" y="527"/>
                </a:lnTo>
                <a:lnTo>
                  <a:pt x="144" y="528"/>
                </a:lnTo>
                <a:lnTo>
                  <a:pt x="146" y="528"/>
                </a:lnTo>
                <a:lnTo>
                  <a:pt x="148" y="528"/>
                </a:lnTo>
                <a:lnTo>
                  <a:pt x="151" y="527"/>
                </a:lnTo>
                <a:lnTo>
                  <a:pt x="148" y="530"/>
                </a:lnTo>
                <a:lnTo>
                  <a:pt x="147" y="533"/>
                </a:lnTo>
                <a:lnTo>
                  <a:pt x="147" y="535"/>
                </a:lnTo>
                <a:lnTo>
                  <a:pt x="151" y="538"/>
                </a:lnTo>
                <a:lnTo>
                  <a:pt x="157" y="545"/>
                </a:lnTo>
                <a:lnTo>
                  <a:pt x="163" y="552"/>
                </a:lnTo>
                <a:lnTo>
                  <a:pt x="171" y="561"/>
                </a:lnTo>
                <a:lnTo>
                  <a:pt x="179" y="568"/>
                </a:lnTo>
                <a:lnTo>
                  <a:pt x="187" y="576"/>
                </a:lnTo>
                <a:lnTo>
                  <a:pt x="195" y="583"/>
                </a:lnTo>
                <a:lnTo>
                  <a:pt x="195" y="578"/>
                </a:lnTo>
                <a:lnTo>
                  <a:pt x="195" y="575"/>
                </a:lnTo>
                <a:lnTo>
                  <a:pt x="195" y="573"/>
                </a:lnTo>
                <a:lnTo>
                  <a:pt x="195" y="575"/>
                </a:lnTo>
                <a:lnTo>
                  <a:pt x="190" y="570"/>
                </a:lnTo>
                <a:lnTo>
                  <a:pt x="187" y="567"/>
                </a:lnTo>
                <a:lnTo>
                  <a:pt x="188" y="563"/>
                </a:lnTo>
                <a:lnTo>
                  <a:pt x="190" y="562"/>
                </a:lnTo>
                <a:lnTo>
                  <a:pt x="190" y="560"/>
                </a:lnTo>
                <a:lnTo>
                  <a:pt x="189" y="556"/>
                </a:lnTo>
                <a:lnTo>
                  <a:pt x="188" y="553"/>
                </a:lnTo>
                <a:lnTo>
                  <a:pt x="187" y="550"/>
                </a:lnTo>
                <a:lnTo>
                  <a:pt x="184" y="548"/>
                </a:lnTo>
                <a:lnTo>
                  <a:pt x="180" y="547"/>
                </a:lnTo>
                <a:lnTo>
                  <a:pt x="176" y="544"/>
                </a:lnTo>
                <a:lnTo>
                  <a:pt x="172" y="540"/>
                </a:lnTo>
                <a:lnTo>
                  <a:pt x="169" y="536"/>
                </a:lnTo>
                <a:lnTo>
                  <a:pt x="169" y="531"/>
                </a:lnTo>
                <a:lnTo>
                  <a:pt x="171" y="533"/>
                </a:lnTo>
                <a:lnTo>
                  <a:pt x="173" y="533"/>
                </a:lnTo>
                <a:lnTo>
                  <a:pt x="175" y="531"/>
                </a:lnTo>
                <a:lnTo>
                  <a:pt x="176" y="528"/>
                </a:lnTo>
                <a:lnTo>
                  <a:pt x="175" y="526"/>
                </a:lnTo>
                <a:lnTo>
                  <a:pt x="171" y="523"/>
                </a:lnTo>
                <a:lnTo>
                  <a:pt x="170" y="521"/>
                </a:lnTo>
                <a:lnTo>
                  <a:pt x="170" y="520"/>
                </a:lnTo>
                <a:lnTo>
                  <a:pt x="172" y="520"/>
                </a:lnTo>
                <a:lnTo>
                  <a:pt x="173" y="520"/>
                </a:lnTo>
                <a:lnTo>
                  <a:pt x="176" y="518"/>
                </a:lnTo>
                <a:lnTo>
                  <a:pt x="176" y="514"/>
                </a:lnTo>
                <a:lnTo>
                  <a:pt x="179" y="519"/>
                </a:lnTo>
                <a:lnTo>
                  <a:pt x="183" y="523"/>
                </a:lnTo>
                <a:lnTo>
                  <a:pt x="185" y="525"/>
                </a:lnTo>
                <a:lnTo>
                  <a:pt x="188" y="526"/>
                </a:lnTo>
                <a:lnTo>
                  <a:pt x="189" y="525"/>
                </a:lnTo>
                <a:lnTo>
                  <a:pt x="190" y="525"/>
                </a:lnTo>
                <a:lnTo>
                  <a:pt x="190" y="522"/>
                </a:lnTo>
                <a:lnTo>
                  <a:pt x="190" y="521"/>
                </a:lnTo>
                <a:lnTo>
                  <a:pt x="188" y="518"/>
                </a:lnTo>
                <a:lnTo>
                  <a:pt x="184" y="514"/>
                </a:lnTo>
                <a:lnTo>
                  <a:pt x="180" y="510"/>
                </a:lnTo>
                <a:lnTo>
                  <a:pt x="176" y="506"/>
                </a:lnTo>
                <a:lnTo>
                  <a:pt x="173" y="505"/>
                </a:lnTo>
                <a:lnTo>
                  <a:pt x="171" y="504"/>
                </a:lnTo>
                <a:lnTo>
                  <a:pt x="169" y="501"/>
                </a:lnTo>
                <a:lnTo>
                  <a:pt x="168" y="496"/>
                </a:lnTo>
                <a:lnTo>
                  <a:pt x="163" y="489"/>
                </a:lnTo>
                <a:lnTo>
                  <a:pt x="157" y="484"/>
                </a:lnTo>
                <a:lnTo>
                  <a:pt x="147" y="470"/>
                </a:lnTo>
                <a:lnTo>
                  <a:pt x="138" y="455"/>
                </a:lnTo>
                <a:lnTo>
                  <a:pt x="130" y="444"/>
                </a:lnTo>
                <a:lnTo>
                  <a:pt x="122" y="434"/>
                </a:lnTo>
                <a:lnTo>
                  <a:pt x="114" y="419"/>
                </a:lnTo>
                <a:lnTo>
                  <a:pt x="109" y="405"/>
                </a:lnTo>
                <a:lnTo>
                  <a:pt x="107" y="402"/>
                </a:lnTo>
                <a:lnTo>
                  <a:pt x="107" y="398"/>
                </a:lnTo>
                <a:lnTo>
                  <a:pt x="107" y="397"/>
                </a:lnTo>
                <a:lnTo>
                  <a:pt x="107" y="396"/>
                </a:lnTo>
                <a:lnTo>
                  <a:pt x="109" y="395"/>
                </a:lnTo>
                <a:lnTo>
                  <a:pt x="111" y="395"/>
                </a:lnTo>
                <a:lnTo>
                  <a:pt x="117" y="401"/>
                </a:lnTo>
                <a:lnTo>
                  <a:pt x="121" y="407"/>
                </a:lnTo>
                <a:lnTo>
                  <a:pt x="127" y="415"/>
                </a:lnTo>
                <a:lnTo>
                  <a:pt x="132" y="422"/>
                </a:lnTo>
                <a:lnTo>
                  <a:pt x="134" y="426"/>
                </a:lnTo>
                <a:lnTo>
                  <a:pt x="136" y="428"/>
                </a:lnTo>
                <a:lnTo>
                  <a:pt x="137" y="429"/>
                </a:lnTo>
                <a:lnTo>
                  <a:pt x="138" y="429"/>
                </a:lnTo>
                <a:lnTo>
                  <a:pt x="139" y="428"/>
                </a:lnTo>
                <a:lnTo>
                  <a:pt x="139" y="426"/>
                </a:lnTo>
                <a:lnTo>
                  <a:pt x="136" y="422"/>
                </a:lnTo>
                <a:lnTo>
                  <a:pt x="132" y="418"/>
                </a:lnTo>
                <a:lnTo>
                  <a:pt x="130" y="412"/>
                </a:lnTo>
                <a:lnTo>
                  <a:pt x="128" y="406"/>
                </a:lnTo>
                <a:lnTo>
                  <a:pt x="124" y="401"/>
                </a:lnTo>
                <a:lnTo>
                  <a:pt x="120" y="396"/>
                </a:lnTo>
                <a:lnTo>
                  <a:pt x="119" y="389"/>
                </a:lnTo>
                <a:lnTo>
                  <a:pt x="117" y="382"/>
                </a:lnTo>
                <a:lnTo>
                  <a:pt x="113" y="376"/>
                </a:lnTo>
                <a:lnTo>
                  <a:pt x="110" y="370"/>
                </a:lnTo>
                <a:lnTo>
                  <a:pt x="106" y="364"/>
                </a:lnTo>
                <a:lnTo>
                  <a:pt x="104" y="357"/>
                </a:lnTo>
                <a:lnTo>
                  <a:pt x="103" y="351"/>
                </a:lnTo>
                <a:lnTo>
                  <a:pt x="101" y="344"/>
                </a:lnTo>
                <a:lnTo>
                  <a:pt x="99" y="341"/>
                </a:lnTo>
                <a:lnTo>
                  <a:pt x="98" y="339"/>
                </a:lnTo>
                <a:lnTo>
                  <a:pt x="98" y="337"/>
                </a:lnTo>
                <a:lnTo>
                  <a:pt x="99" y="336"/>
                </a:lnTo>
                <a:lnTo>
                  <a:pt x="97" y="332"/>
                </a:lnTo>
                <a:lnTo>
                  <a:pt x="95" y="330"/>
                </a:lnTo>
                <a:lnTo>
                  <a:pt x="94" y="327"/>
                </a:lnTo>
                <a:lnTo>
                  <a:pt x="93" y="323"/>
                </a:lnTo>
                <a:lnTo>
                  <a:pt x="90" y="314"/>
                </a:lnTo>
                <a:lnTo>
                  <a:pt x="88" y="306"/>
                </a:lnTo>
                <a:lnTo>
                  <a:pt x="87" y="297"/>
                </a:lnTo>
                <a:lnTo>
                  <a:pt x="87" y="288"/>
                </a:lnTo>
                <a:lnTo>
                  <a:pt x="87" y="284"/>
                </a:lnTo>
                <a:lnTo>
                  <a:pt x="88" y="280"/>
                </a:lnTo>
                <a:lnTo>
                  <a:pt x="88" y="277"/>
                </a:lnTo>
                <a:lnTo>
                  <a:pt x="87" y="272"/>
                </a:lnTo>
                <a:lnTo>
                  <a:pt x="87" y="270"/>
                </a:lnTo>
                <a:lnTo>
                  <a:pt x="87" y="268"/>
                </a:lnTo>
                <a:lnTo>
                  <a:pt x="87" y="264"/>
                </a:lnTo>
                <a:lnTo>
                  <a:pt x="88" y="261"/>
                </a:lnTo>
                <a:lnTo>
                  <a:pt x="86" y="257"/>
                </a:lnTo>
                <a:lnTo>
                  <a:pt x="85" y="256"/>
                </a:lnTo>
                <a:lnTo>
                  <a:pt x="84" y="254"/>
                </a:lnTo>
                <a:lnTo>
                  <a:pt x="85" y="249"/>
                </a:lnTo>
                <a:lnTo>
                  <a:pt x="86" y="247"/>
                </a:lnTo>
                <a:lnTo>
                  <a:pt x="87" y="245"/>
                </a:lnTo>
                <a:lnTo>
                  <a:pt x="86" y="241"/>
                </a:lnTo>
                <a:lnTo>
                  <a:pt x="85" y="240"/>
                </a:lnTo>
                <a:lnTo>
                  <a:pt x="86" y="235"/>
                </a:lnTo>
                <a:lnTo>
                  <a:pt x="88" y="230"/>
                </a:lnTo>
                <a:lnTo>
                  <a:pt x="87" y="228"/>
                </a:lnTo>
                <a:lnTo>
                  <a:pt x="86" y="227"/>
                </a:lnTo>
                <a:lnTo>
                  <a:pt x="85" y="224"/>
                </a:lnTo>
                <a:lnTo>
                  <a:pt x="87" y="223"/>
                </a:lnTo>
                <a:lnTo>
                  <a:pt x="88" y="221"/>
                </a:lnTo>
                <a:lnTo>
                  <a:pt x="90" y="219"/>
                </a:lnTo>
                <a:lnTo>
                  <a:pt x="90" y="214"/>
                </a:lnTo>
                <a:lnTo>
                  <a:pt x="91" y="208"/>
                </a:lnTo>
                <a:lnTo>
                  <a:pt x="93" y="199"/>
                </a:lnTo>
                <a:lnTo>
                  <a:pt x="96" y="190"/>
                </a:lnTo>
                <a:lnTo>
                  <a:pt x="98" y="181"/>
                </a:lnTo>
                <a:lnTo>
                  <a:pt x="102" y="172"/>
                </a:lnTo>
                <a:lnTo>
                  <a:pt x="105" y="164"/>
                </a:lnTo>
                <a:lnTo>
                  <a:pt x="109" y="155"/>
                </a:lnTo>
                <a:lnTo>
                  <a:pt x="114" y="148"/>
                </a:lnTo>
                <a:lnTo>
                  <a:pt x="120" y="143"/>
                </a:lnTo>
                <a:lnTo>
                  <a:pt x="128" y="141"/>
                </a:lnTo>
                <a:lnTo>
                  <a:pt x="135" y="141"/>
                </a:lnTo>
                <a:lnTo>
                  <a:pt x="137" y="139"/>
                </a:lnTo>
                <a:lnTo>
                  <a:pt x="139" y="136"/>
                </a:lnTo>
                <a:lnTo>
                  <a:pt x="139" y="131"/>
                </a:lnTo>
                <a:lnTo>
                  <a:pt x="140" y="128"/>
                </a:lnTo>
                <a:lnTo>
                  <a:pt x="138" y="129"/>
                </a:lnTo>
                <a:lnTo>
                  <a:pt x="136" y="130"/>
                </a:lnTo>
                <a:lnTo>
                  <a:pt x="132" y="131"/>
                </a:lnTo>
                <a:lnTo>
                  <a:pt x="130" y="130"/>
                </a:lnTo>
                <a:lnTo>
                  <a:pt x="135" y="124"/>
                </a:lnTo>
                <a:lnTo>
                  <a:pt x="140" y="120"/>
                </a:lnTo>
                <a:lnTo>
                  <a:pt x="146" y="115"/>
                </a:lnTo>
                <a:lnTo>
                  <a:pt x="153" y="112"/>
                </a:lnTo>
                <a:lnTo>
                  <a:pt x="159" y="108"/>
                </a:lnTo>
                <a:lnTo>
                  <a:pt x="165" y="105"/>
                </a:lnTo>
                <a:lnTo>
                  <a:pt x="172" y="103"/>
                </a:lnTo>
                <a:lnTo>
                  <a:pt x="179" y="102"/>
                </a:lnTo>
                <a:lnTo>
                  <a:pt x="187" y="100"/>
                </a:lnTo>
                <a:lnTo>
                  <a:pt x="195" y="100"/>
                </a:lnTo>
                <a:lnTo>
                  <a:pt x="203" y="102"/>
                </a:lnTo>
                <a:lnTo>
                  <a:pt x="211" y="103"/>
                </a:lnTo>
                <a:lnTo>
                  <a:pt x="226" y="107"/>
                </a:lnTo>
                <a:lnTo>
                  <a:pt x="239" y="113"/>
                </a:lnTo>
                <a:lnTo>
                  <a:pt x="253" y="120"/>
                </a:lnTo>
                <a:lnTo>
                  <a:pt x="266" y="128"/>
                </a:lnTo>
                <a:lnTo>
                  <a:pt x="277" y="137"/>
                </a:lnTo>
                <a:lnTo>
                  <a:pt x="287" y="147"/>
                </a:lnTo>
                <a:lnTo>
                  <a:pt x="296" y="158"/>
                </a:lnTo>
                <a:lnTo>
                  <a:pt x="305" y="171"/>
                </a:lnTo>
                <a:lnTo>
                  <a:pt x="313" y="185"/>
                </a:lnTo>
                <a:lnTo>
                  <a:pt x="321" y="197"/>
                </a:lnTo>
                <a:lnTo>
                  <a:pt x="328" y="211"/>
                </a:lnTo>
                <a:lnTo>
                  <a:pt x="335" y="226"/>
                </a:lnTo>
                <a:lnTo>
                  <a:pt x="341" y="239"/>
                </a:lnTo>
                <a:lnTo>
                  <a:pt x="346" y="254"/>
                </a:lnTo>
                <a:lnTo>
                  <a:pt x="350" y="260"/>
                </a:lnTo>
                <a:lnTo>
                  <a:pt x="351" y="266"/>
                </a:lnTo>
                <a:lnTo>
                  <a:pt x="351" y="269"/>
                </a:lnTo>
                <a:lnTo>
                  <a:pt x="350" y="271"/>
                </a:lnTo>
                <a:lnTo>
                  <a:pt x="351" y="273"/>
                </a:lnTo>
                <a:lnTo>
                  <a:pt x="352" y="276"/>
                </a:lnTo>
                <a:lnTo>
                  <a:pt x="356" y="277"/>
                </a:lnTo>
                <a:lnTo>
                  <a:pt x="358" y="277"/>
                </a:lnTo>
                <a:lnTo>
                  <a:pt x="361" y="276"/>
                </a:lnTo>
                <a:lnTo>
                  <a:pt x="363" y="276"/>
                </a:lnTo>
                <a:lnTo>
                  <a:pt x="370" y="276"/>
                </a:lnTo>
                <a:lnTo>
                  <a:pt x="377" y="274"/>
                </a:lnTo>
                <a:lnTo>
                  <a:pt x="378" y="272"/>
                </a:lnTo>
                <a:lnTo>
                  <a:pt x="378" y="271"/>
                </a:lnTo>
                <a:lnTo>
                  <a:pt x="376" y="270"/>
                </a:lnTo>
                <a:lnTo>
                  <a:pt x="375" y="269"/>
                </a:lnTo>
                <a:lnTo>
                  <a:pt x="373" y="263"/>
                </a:lnTo>
                <a:lnTo>
                  <a:pt x="373" y="257"/>
                </a:lnTo>
                <a:lnTo>
                  <a:pt x="373" y="241"/>
                </a:lnTo>
                <a:lnTo>
                  <a:pt x="373" y="227"/>
                </a:lnTo>
                <a:lnTo>
                  <a:pt x="376" y="211"/>
                </a:lnTo>
                <a:lnTo>
                  <a:pt x="381" y="196"/>
                </a:lnTo>
                <a:lnTo>
                  <a:pt x="386" y="181"/>
                </a:lnTo>
                <a:lnTo>
                  <a:pt x="392" y="166"/>
                </a:lnTo>
                <a:lnTo>
                  <a:pt x="396" y="154"/>
                </a:lnTo>
                <a:lnTo>
                  <a:pt x="401" y="143"/>
                </a:lnTo>
                <a:lnTo>
                  <a:pt x="406" y="138"/>
                </a:lnTo>
                <a:lnTo>
                  <a:pt x="409" y="133"/>
                </a:lnTo>
                <a:lnTo>
                  <a:pt x="409" y="130"/>
                </a:lnTo>
                <a:lnTo>
                  <a:pt x="408" y="125"/>
                </a:lnTo>
                <a:lnTo>
                  <a:pt x="411" y="124"/>
                </a:lnTo>
                <a:lnTo>
                  <a:pt x="415" y="123"/>
                </a:lnTo>
                <a:lnTo>
                  <a:pt x="416" y="121"/>
                </a:lnTo>
                <a:lnTo>
                  <a:pt x="417" y="118"/>
                </a:lnTo>
                <a:lnTo>
                  <a:pt x="417" y="115"/>
                </a:lnTo>
                <a:lnTo>
                  <a:pt x="417" y="113"/>
                </a:lnTo>
                <a:lnTo>
                  <a:pt x="420" y="111"/>
                </a:lnTo>
                <a:lnTo>
                  <a:pt x="424" y="110"/>
                </a:lnTo>
                <a:lnTo>
                  <a:pt x="424" y="104"/>
                </a:lnTo>
                <a:lnTo>
                  <a:pt x="423" y="99"/>
                </a:lnTo>
                <a:lnTo>
                  <a:pt x="425" y="100"/>
                </a:lnTo>
                <a:lnTo>
                  <a:pt x="427" y="100"/>
                </a:lnTo>
                <a:lnTo>
                  <a:pt x="427" y="99"/>
                </a:lnTo>
                <a:lnTo>
                  <a:pt x="427" y="98"/>
                </a:lnTo>
                <a:lnTo>
                  <a:pt x="426" y="94"/>
                </a:lnTo>
                <a:lnTo>
                  <a:pt x="425" y="90"/>
                </a:lnTo>
                <a:lnTo>
                  <a:pt x="424" y="87"/>
                </a:lnTo>
                <a:lnTo>
                  <a:pt x="424" y="83"/>
                </a:lnTo>
                <a:lnTo>
                  <a:pt x="427" y="81"/>
                </a:lnTo>
                <a:lnTo>
                  <a:pt x="432" y="79"/>
                </a:lnTo>
                <a:lnTo>
                  <a:pt x="437" y="73"/>
                </a:lnTo>
                <a:lnTo>
                  <a:pt x="443" y="67"/>
                </a:lnTo>
                <a:lnTo>
                  <a:pt x="447" y="65"/>
                </a:lnTo>
                <a:lnTo>
                  <a:pt x="451" y="64"/>
                </a:lnTo>
                <a:lnTo>
                  <a:pt x="455" y="63"/>
                </a:lnTo>
                <a:lnTo>
                  <a:pt x="458" y="60"/>
                </a:lnTo>
                <a:lnTo>
                  <a:pt x="455" y="60"/>
                </a:lnTo>
                <a:lnTo>
                  <a:pt x="453" y="58"/>
                </a:lnTo>
                <a:lnTo>
                  <a:pt x="453" y="57"/>
                </a:lnTo>
                <a:lnTo>
                  <a:pt x="453" y="55"/>
                </a:lnTo>
                <a:lnTo>
                  <a:pt x="456" y="49"/>
                </a:lnTo>
                <a:lnTo>
                  <a:pt x="456" y="44"/>
                </a:lnTo>
                <a:lnTo>
                  <a:pt x="456" y="41"/>
                </a:lnTo>
                <a:lnTo>
                  <a:pt x="455" y="39"/>
                </a:lnTo>
                <a:lnTo>
                  <a:pt x="453" y="38"/>
                </a:lnTo>
                <a:lnTo>
                  <a:pt x="451" y="38"/>
                </a:lnTo>
                <a:lnTo>
                  <a:pt x="449" y="40"/>
                </a:lnTo>
                <a:lnTo>
                  <a:pt x="448" y="41"/>
                </a:lnTo>
                <a:lnTo>
                  <a:pt x="445" y="42"/>
                </a:lnTo>
                <a:lnTo>
                  <a:pt x="443" y="44"/>
                </a:lnTo>
                <a:lnTo>
                  <a:pt x="441" y="46"/>
                </a:lnTo>
                <a:lnTo>
                  <a:pt x="440" y="47"/>
                </a:lnTo>
                <a:lnTo>
                  <a:pt x="440" y="48"/>
                </a:lnTo>
                <a:lnTo>
                  <a:pt x="441" y="49"/>
                </a:lnTo>
                <a:lnTo>
                  <a:pt x="443" y="52"/>
                </a:lnTo>
                <a:lnTo>
                  <a:pt x="444" y="55"/>
                </a:lnTo>
                <a:lnTo>
                  <a:pt x="443" y="58"/>
                </a:lnTo>
                <a:lnTo>
                  <a:pt x="442" y="60"/>
                </a:lnTo>
                <a:lnTo>
                  <a:pt x="440" y="61"/>
                </a:lnTo>
                <a:lnTo>
                  <a:pt x="437" y="61"/>
                </a:lnTo>
                <a:lnTo>
                  <a:pt x="436" y="58"/>
                </a:lnTo>
                <a:lnTo>
                  <a:pt x="434" y="56"/>
                </a:lnTo>
                <a:lnTo>
                  <a:pt x="431" y="57"/>
                </a:lnTo>
                <a:lnTo>
                  <a:pt x="428" y="57"/>
                </a:lnTo>
                <a:lnTo>
                  <a:pt x="428" y="57"/>
                </a:lnTo>
                <a:lnTo>
                  <a:pt x="427" y="56"/>
                </a:lnTo>
                <a:lnTo>
                  <a:pt x="427" y="56"/>
                </a:lnTo>
                <a:lnTo>
                  <a:pt x="428" y="57"/>
                </a:lnTo>
                <a:lnTo>
                  <a:pt x="428" y="62"/>
                </a:lnTo>
                <a:lnTo>
                  <a:pt x="428" y="65"/>
                </a:lnTo>
                <a:lnTo>
                  <a:pt x="431" y="66"/>
                </a:lnTo>
                <a:lnTo>
                  <a:pt x="432" y="66"/>
                </a:lnTo>
                <a:lnTo>
                  <a:pt x="434" y="65"/>
                </a:lnTo>
                <a:lnTo>
                  <a:pt x="435" y="64"/>
                </a:lnTo>
                <a:lnTo>
                  <a:pt x="434" y="69"/>
                </a:lnTo>
                <a:lnTo>
                  <a:pt x="433" y="71"/>
                </a:lnTo>
                <a:lnTo>
                  <a:pt x="431" y="71"/>
                </a:lnTo>
                <a:lnTo>
                  <a:pt x="427" y="70"/>
                </a:lnTo>
                <a:lnTo>
                  <a:pt x="424" y="67"/>
                </a:lnTo>
                <a:lnTo>
                  <a:pt x="422" y="67"/>
                </a:lnTo>
                <a:lnTo>
                  <a:pt x="418" y="67"/>
                </a:lnTo>
                <a:lnTo>
                  <a:pt x="416" y="71"/>
                </a:lnTo>
                <a:lnTo>
                  <a:pt x="415" y="72"/>
                </a:lnTo>
                <a:lnTo>
                  <a:pt x="415" y="74"/>
                </a:lnTo>
                <a:lnTo>
                  <a:pt x="416" y="77"/>
                </a:lnTo>
                <a:lnTo>
                  <a:pt x="418" y="79"/>
                </a:lnTo>
                <a:lnTo>
                  <a:pt x="416" y="81"/>
                </a:lnTo>
                <a:lnTo>
                  <a:pt x="412" y="81"/>
                </a:lnTo>
                <a:lnTo>
                  <a:pt x="411" y="79"/>
                </a:lnTo>
                <a:lnTo>
                  <a:pt x="409" y="79"/>
                </a:lnTo>
                <a:lnTo>
                  <a:pt x="406" y="82"/>
                </a:lnTo>
                <a:lnTo>
                  <a:pt x="402" y="87"/>
                </a:lnTo>
                <a:lnTo>
                  <a:pt x="401" y="86"/>
                </a:lnTo>
                <a:lnTo>
                  <a:pt x="402" y="82"/>
                </a:lnTo>
                <a:lnTo>
                  <a:pt x="403" y="80"/>
                </a:lnTo>
                <a:lnTo>
                  <a:pt x="404" y="77"/>
                </a:lnTo>
                <a:lnTo>
                  <a:pt x="408" y="70"/>
                </a:lnTo>
                <a:lnTo>
                  <a:pt x="411" y="66"/>
                </a:lnTo>
                <a:lnTo>
                  <a:pt x="414" y="63"/>
                </a:lnTo>
                <a:lnTo>
                  <a:pt x="416" y="60"/>
                </a:lnTo>
                <a:lnTo>
                  <a:pt x="418" y="58"/>
                </a:lnTo>
                <a:lnTo>
                  <a:pt x="420" y="57"/>
                </a:lnTo>
                <a:lnTo>
                  <a:pt x="423" y="56"/>
                </a:lnTo>
                <a:lnTo>
                  <a:pt x="423" y="54"/>
                </a:lnTo>
                <a:lnTo>
                  <a:pt x="423" y="52"/>
                </a:lnTo>
                <a:lnTo>
                  <a:pt x="420" y="50"/>
                </a:lnTo>
                <a:lnTo>
                  <a:pt x="419" y="50"/>
                </a:lnTo>
                <a:lnTo>
                  <a:pt x="417" y="52"/>
                </a:lnTo>
                <a:lnTo>
                  <a:pt x="412" y="55"/>
                </a:lnTo>
                <a:lnTo>
                  <a:pt x="410" y="58"/>
                </a:lnTo>
                <a:lnTo>
                  <a:pt x="406" y="63"/>
                </a:lnTo>
                <a:lnTo>
                  <a:pt x="402" y="69"/>
                </a:lnTo>
                <a:lnTo>
                  <a:pt x="398" y="74"/>
                </a:lnTo>
                <a:lnTo>
                  <a:pt x="395" y="80"/>
                </a:lnTo>
                <a:lnTo>
                  <a:pt x="392" y="87"/>
                </a:lnTo>
                <a:lnTo>
                  <a:pt x="389" y="91"/>
                </a:lnTo>
                <a:lnTo>
                  <a:pt x="385" y="97"/>
                </a:lnTo>
                <a:lnTo>
                  <a:pt x="382" y="102"/>
                </a:lnTo>
                <a:lnTo>
                  <a:pt x="375" y="116"/>
                </a:lnTo>
                <a:lnTo>
                  <a:pt x="368" y="130"/>
                </a:lnTo>
                <a:lnTo>
                  <a:pt x="362" y="143"/>
                </a:lnTo>
                <a:lnTo>
                  <a:pt x="357" y="156"/>
                </a:lnTo>
                <a:lnTo>
                  <a:pt x="352" y="170"/>
                </a:lnTo>
                <a:lnTo>
                  <a:pt x="348" y="183"/>
                </a:lnTo>
                <a:lnTo>
                  <a:pt x="348" y="186"/>
                </a:lnTo>
                <a:lnTo>
                  <a:pt x="346" y="188"/>
                </a:lnTo>
                <a:lnTo>
                  <a:pt x="345" y="190"/>
                </a:lnTo>
                <a:lnTo>
                  <a:pt x="343" y="191"/>
                </a:lnTo>
                <a:lnTo>
                  <a:pt x="338" y="186"/>
                </a:lnTo>
                <a:lnTo>
                  <a:pt x="333" y="179"/>
                </a:lnTo>
                <a:lnTo>
                  <a:pt x="323" y="166"/>
                </a:lnTo>
                <a:lnTo>
                  <a:pt x="312" y="154"/>
                </a:lnTo>
                <a:lnTo>
                  <a:pt x="309" y="148"/>
                </a:lnTo>
                <a:lnTo>
                  <a:pt x="304" y="144"/>
                </a:lnTo>
                <a:lnTo>
                  <a:pt x="302" y="138"/>
                </a:lnTo>
                <a:lnTo>
                  <a:pt x="302" y="133"/>
                </a:lnTo>
                <a:lnTo>
                  <a:pt x="300" y="129"/>
                </a:lnTo>
                <a:lnTo>
                  <a:pt x="296" y="125"/>
                </a:lnTo>
                <a:lnTo>
                  <a:pt x="295" y="123"/>
                </a:lnTo>
                <a:lnTo>
                  <a:pt x="294" y="123"/>
                </a:lnTo>
                <a:lnTo>
                  <a:pt x="293" y="125"/>
                </a:lnTo>
                <a:lnTo>
                  <a:pt x="294" y="127"/>
                </a:lnTo>
                <a:lnTo>
                  <a:pt x="296" y="128"/>
                </a:lnTo>
                <a:lnTo>
                  <a:pt x="296" y="131"/>
                </a:lnTo>
                <a:lnTo>
                  <a:pt x="295" y="131"/>
                </a:lnTo>
                <a:lnTo>
                  <a:pt x="293" y="129"/>
                </a:lnTo>
                <a:lnTo>
                  <a:pt x="288" y="125"/>
                </a:lnTo>
                <a:lnTo>
                  <a:pt x="284" y="121"/>
                </a:lnTo>
                <a:lnTo>
                  <a:pt x="274" y="110"/>
                </a:lnTo>
                <a:lnTo>
                  <a:pt x="262" y="99"/>
                </a:lnTo>
                <a:lnTo>
                  <a:pt x="250" y="89"/>
                </a:lnTo>
                <a:lnTo>
                  <a:pt x="238" y="79"/>
                </a:lnTo>
                <a:lnTo>
                  <a:pt x="226" y="69"/>
                </a:lnTo>
                <a:lnTo>
                  <a:pt x="213" y="60"/>
                </a:lnTo>
                <a:lnTo>
                  <a:pt x="206" y="55"/>
                </a:lnTo>
                <a:lnTo>
                  <a:pt x="198" y="53"/>
                </a:lnTo>
                <a:lnTo>
                  <a:pt x="192" y="50"/>
                </a:lnTo>
                <a:lnTo>
                  <a:pt x="185" y="49"/>
                </a:lnTo>
                <a:lnTo>
                  <a:pt x="169" y="49"/>
                </a:lnTo>
                <a:lnTo>
                  <a:pt x="153" y="52"/>
                </a:lnTo>
                <a:lnTo>
                  <a:pt x="145" y="53"/>
                </a:lnTo>
                <a:lnTo>
                  <a:pt x="136" y="55"/>
                </a:lnTo>
                <a:lnTo>
                  <a:pt x="128" y="57"/>
                </a:lnTo>
                <a:lnTo>
                  <a:pt x="119" y="60"/>
                </a:lnTo>
                <a:lnTo>
                  <a:pt x="111" y="63"/>
                </a:lnTo>
                <a:lnTo>
                  <a:pt x="103" y="66"/>
                </a:lnTo>
                <a:lnTo>
                  <a:pt x="101" y="69"/>
                </a:lnTo>
                <a:lnTo>
                  <a:pt x="101" y="71"/>
                </a:lnTo>
                <a:lnTo>
                  <a:pt x="102" y="73"/>
                </a:lnTo>
                <a:lnTo>
                  <a:pt x="105" y="75"/>
                </a:lnTo>
                <a:lnTo>
                  <a:pt x="96" y="81"/>
                </a:lnTo>
                <a:lnTo>
                  <a:pt x="85" y="88"/>
                </a:lnTo>
                <a:lnTo>
                  <a:pt x="74" y="94"/>
                </a:lnTo>
                <a:lnTo>
                  <a:pt x="65" y="100"/>
                </a:lnTo>
                <a:lnTo>
                  <a:pt x="56" y="108"/>
                </a:lnTo>
                <a:lnTo>
                  <a:pt x="49" y="116"/>
                </a:lnTo>
                <a:lnTo>
                  <a:pt x="43" y="125"/>
                </a:lnTo>
                <a:lnTo>
                  <a:pt x="36" y="135"/>
                </a:lnTo>
                <a:lnTo>
                  <a:pt x="30" y="145"/>
                </a:lnTo>
                <a:lnTo>
                  <a:pt x="24" y="156"/>
                </a:lnTo>
                <a:lnTo>
                  <a:pt x="19" y="169"/>
                </a:lnTo>
                <a:lnTo>
                  <a:pt x="15" y="180"/>
                </a:lnTo>
                <a:lnTo>
                  <a:pt x="8" y="204"/>
                </a:lnTo>
                <a:lnTo>
                  <a:pt x="4" y="230"/>
                </a:lnTo>
                <a:lnTo>
                  <a:pt x="2" y="257"/>
                </a:lnTo>
                <a:lnTo>
                  <a:pt x="0" y="285"/>
                </a:lnTo>
                <a:lnTo>
                  <a:pt x="2" y="299"/>
                </a:lnTo>
                <a:lnTo>
                  <a:pt x="3" y="313"/>
                </a:lnTo>
                <a:lnTo>
                  <a:pt x="5" y="327"/>
                </a:lnTo>
                <a:lnTo>
                  <a:pt x="7" y="340"/>
                </a:lnTo>
                <a:lnTo>
                  <a:pt x="11" y="353"/>
                </a:lnTo>
                <a:lnTo>
                  <a:pt x="14" y="365"/>
                </a:lnTo>
                <a:lnTo>
                  <a:pt x="19" y="378"/>
                </a:lnTo>
                <a:lnTo>
                  <a:pt x="24" y="389"/>
                </a:lnTo>
                <a:lnTo>
                  <a:pt x="28" y="398"/>
                </a:lnTo>
                <a:lnTo>
                  <a:pt x="32" y="406"/>
                </a:lnTo>
                <a:lnTo>
                  <a:pt x="37" y="410"/>
                </a:lnTo>
                <a:lnTo>
                  <a:pt x="40" y="413"/>
                </a:lnTo>
                <a:lnTo>
                  <a:pt x="44" y="418"/>
                </a:lnTo>
                <a:lnTo>
                  <a:pt x="46" y="421"/>
                </a:lnTo>
                <a:lnTo>
                  <a:pt x="49" y="424"/>
                </a:lnTo>
                <a:lnTo>
                  <a:pt x="52" y="427"/>
                </a:lnTo>
                <a:lnTo>
                  <a:pt x="51" y="429"/>
                </a:lnTo>
                <a:lnTo>
                  <a:pt x="51" y="431"/>
                </a:lnTo>
                <a:lnTo>
                  <a:pt x="52" y="434"/>
                </a:lnTo>
                <a:lnTo>
                  <a:pt x="54" y="435"/>
                </a:lnTo>
                <a:lnTo>
                  <a:pt x="58" y="432"/>
                </a:lnTo>
                <a:lnTo>
                  <a:pt x="63" y="431"/>
                </a:lnTo>
                <a:lnTo>
                  <a:pt x="66" y="434"/>
                </a:lnTo>
                <a:lnTo>
                  <a:pt x="70" y="435"/>
                </a:lnTo>
                <a:lnTo>
                  <a:pt x="72" y="436"/>
                </a:lnTo>
                <a:lnTo>
                  <a:pt x="72" y="437"/>
                </a:lnTo>
                <a:lnTo>
                  <a:pt x="73" y="439"/>
                </a:lnTo>
                <a:lnTo>
                  <a:pt x="73" y="442"/>
                </a:lnTo>
                <a:lnTo>
                  <a:pt x="72" y="445"/>
                </a:lnTo>
                <a:lnTo>
                  <a:pt x="70" y="448"/>
                </a:lnTo>
                <a:lnTo>
                  <a:pt x="71" y="453"/>
                </a:lnTo>
                <a:lnTo>
                  <a:pt x="73" y="457"/>
                </a:lnTo>
                <a:lnTo>
                  <a:pt x="71" y="457"/>
                </a:lnTo>
                <a:lnTo>
                  <a:pt x="69" y="456"/>
                </a:lnTo>
                <a:lnTo>
                  <a:pt x="68" y="453"/>
                </a:lnTo>
                <a:lnTo>
                  <a:pt x="66" y="450"/>
                </a:lnTo>
                <a:lnTo>
                  <a:pt x="65" y="443"/>
                </a:lnTo>
                <a:lnTo>
                  <a:pt x="63" y="438"/>
                </a:lnTo>
                <a:lnTo>
                  <a:pt x="60" y="437"/>
                </a:lnTo>
                <a:lnTo>
                  <a:pt x="56" y="438"/>
                </a:lnTo>
                <a:lnTo>
                  <a:pt x="54" y="438"/>
                </a:lnTo>
                <a:lnTo>
                  <a:pt x="53" y="439"/>
                </a:lnTo>
                <a:lnTo>
                  <a:pt x="51" y="438"/>
                </a:lnTo>
                <a:lnTo>
                  <a:pt x="48" y="437"/>
                </a:lnTo>
                <a:lnTo>
                  <a:pt x="51" y="443"/>
                </a:lnTo>
                <a:lnTo>
                  <a:pt x="53" y="448"/>
                </a:lnTo>
                <a:lnTo>
                  <a:pt x="54" y="451"/>
                </a:lnTo>
                <a:lnTo>
                  <a:pt x="56" y="452"/>
                </a:lnTo>
                <a:lnTo>
                  <a:pt x="58" y="454"/>
                </a:lnTo>
                <a:lnTo>
                  <a:pt x="62" y="454"/>
                </a:lnTo>
                <a:lnTo>
                  <a:pt x="60" y="455"/>
                </a:lnTo>
                <a:lnTo>
                  <a:pt x="58" y="457"/>
                </a:lnTo>
                <a:lnTo>
                  <a:pt x="58" y="459"/>
                </a:lnTo>
                <a:lnTo>
                  <a:pt x="61" y="461"/>
                </a:lnTo>
                <a:lnTo>
                  <a:pt x="65" y="464"/>
                </a:lnTo>
                <a:lnTo>
                  <a:pt x="70" y="467"/>
                </a:lnTo>
                <a:lnTo>
                  <a:pt x="71" y="471"/>
                </a:lnTo>
                <a:lnTo>
                  <a:pt x="73" y="476"/>
                </a:lnTo>
                <a:lnTo>
                  <a:pt x="77" y="477"/>
                </a:lnTo>
                <a:lnTo>
                  <a:pt x="78" y="476"/>
                </a:lnTo>
                <a:lnTo>
                  <a:pt x="79" y="473"/>
                </a:lnTo>
                <a:lnTo>
                  <a:pt x="79" y="471"/>
                </a:lnTo>
                <a:lnTo>
                  <a:pt x="79" y="469"/>
                </a:lnTo>
                <a:lnTo>
                  <a:pt x="78" y="467"/>
                </a:lnTo>
                <a:lnTo>
                  <a:pt x="78" y="465"/>
                </a:lnTo>
                <a:lnTo>
                  <a:pt x="79" y="465"/>
                </a:lnTo>
                <a:lnTo>
                  <a:pt x="80" y="464"/>
                </a:lnTo>
                <a:lnTo>
                  <a:pt x="81" y="465"/>
                </a:lnTo>
                <a:lnTo>
                  <a:pt x="85" y="468"/>
                </a:lnTo>
                <a:lnTo>
                  <a:pt x="88" y="470"/>
                </a:lnTo>
                <a:lnTo>
                  <a:pt x="89" y="469"/>
                </a:lnTo>
                <a:lnTo>
                  <a:pt x="88" y="468"/>
                </a:lnTo>
                <a:lnTo>
                  <a:pt x="87" y="467"/>
                </a:lnTo>
                <a:lnTo>
                  <a:pt x="87" y="465"/>
                </a:lnTo>
                <a:lnTo>
                  <a:pt x="87" y="464"/>
                </a:lnTo>
                <a:lnTo>
                  <a:pt x="87" y="462"/>
                </a:lnTo>
                <a:lnTo>
                  <a:pt x="87" y="457"/>
                </a:lnTo>
                <a:lnTo>
                  <a:pt x="86" y="453"/>
                </a:lnTo>
                <a:lnTo>
                  <a:pt x="86" y="453"/>
                </a:lnTo>
                <a:lnTo>
                  <a:pt x="86" y="453"/>
                </a:lnTo>
                <a:close/>
                <a:moveTo>
                  <a:pt x="238" y="540"/>
                </a:moveTo>
                <a:lnTo>
                  <a:pt x="237" y="540"/>
                </a:lnTo>
                <a:lnTo>
                  <a:pt x="238" y="540"/>
                </a:lnTo>
                <a:lnTo>
                  <a:pt x="239" y="540"/>
                </a:lnTo>
                <a:lnTo>
                  <a:pt x="241" y="538"/>
                </a:lnTo>
                <a:lnTo>
                  <a:pt x="241" y="539"/>
                </a:lnTo>
                <a:lnTo>
                  <a:pt x="241" y="538"/>
                </a:lnTo>
                <a:lnTo>
                  <a:pt x="239" y="537"/>
                </a:lnTo>
                <a:lnTo>
                  <a:pt x="238" y="537"/>
                </a:lnTo>
                <a:lnTo>
                  <a:pt x="238" y="539"/>
                </a:lnTo>
                <a:lnTo>
                  <a:pt x="238" y="540"/>
                </a:lnTo>
                <a:close/>
                <a:moveTo>
                  <a:pt x="238" y="540"/>
                </a:moveTo>
                <a:lnTo>
                  <a:pt x="238" y="540"/>
                </a:lnTo>
                <a:lnTo>
                  <a:pt x="238" y="540"/>
                </a:lnTo>
                <a:close/>
                <a:moveTo>
                  <a:pt x="261" y="601"/>
                </a:moveTo>
                <a:lnTo>
                  <a:pt x="262" y="601"/>
                </a:lnTo>
                <a:lnTo>
                  <a:pt x="261" y="601"/>
                </a:lnTo>
                <a:lnTo>
                  <a:pt x="260" y="600"/>
                </a:lnTo>
                <a:lnTo>
                  <a:pt x="258" y="597"/>
                </a:lnTo>
                <a:lnTo>
                  <a:pt x="255" y="597"/>
                </a:lnTo>
                <a:lnTo>
                  <a:pt x="253" y="597"/>
                </a:lnTo>
                <a:lnTo>
                  <a:pt x="254" y="601"/>
                </a:lnTo>
                <a:lnTo>
                  <a:pt x="257" y="602"/>
                </a:lnTo>
                <a:lnTo>
                  <a:pt x="259" y="602"/>
                </a:lnTo>
                <a:lnTo>
                  <a:pt x="261" y="601"/>
                </a:lnTo>
                <a:close/>
                <a:moveTo>
                  <a:pt x="261" y="601"/>
                </a:moveTo>
                <a:lnTo>
                  <a:pt x="262" y="601"/>
                </a:lnTo>
                <a:lnTo>
                  <a:pt x="261" y="601"/>
                </a:lnTo>
                <a:close/>
                <a:moveTo>
                  <a:pt x="384" y="490"/>
                </a:moveTo>
                <a:lnTo>
                  <a:pt x="382" y="492"/>
                </a:lnTo>
                <a:lnTo>
                  <a:pt x="381" y="494"/>
                </a:lnTo>
                <a:lnTo>
                  <a:pt x="381" y="495"/>
                </a:lnTo>
                <a:lnTo>
                  <a:pt x="382" y="497"/>
                </a:lnTo>
                <a:lnTo>
                  <a:pt x="383" y="496"/>
                </a:lnTo>
                <a:lnTo>
                  <a:pt x="385" y="494"/>
                </a:lnTo>
                <a:lnTo>
                  <a:pt x="385" y="493"/>
                </a:lnTo>
                <a:lnTo>
                  <a:pt x="385" y="492"/>
                </a:lnTo>
                <a:lnTo>
                  <a:pt x="385" y="490"/>
                </a:lnTo>
                <a:lnTo>
                  <a:pt x="384" y="490"/>
                </a:lnTo>
                <a:lnTo>
                  <a:pt x="383" y="490"/>
                </a:lnTo>
                <a:lnTo>
                  <a:pt x="384" y="490"/>
                </a:lnTo>
                <a:close/>
                <a:moveTo>
                  <a:pt x="411" y="488"/>
                </a:moveTo>
                <a:lnTo>
                  <a:pt x="410" y="490"/>
                </a:lnTo>
                <a:lnTo>
                  <a:pt x="408" y="492"/>
                </a:lnTo>
                <a:lnTo>
                  <a:pt x="407" y="493"/>
                </a:lnTo>
                <a:lnTo>
                  <a:pt x="407" y="494"/>
                </a:lnTo>
                <a:lnTo>
                  <a:pt x="407" y="495"/>
                </a:lnTo>
                <a:lnTo>
                  <a:pt x="408" y="496"/>
                </a:lnTo>
                <a:lnTo>
                  <a:pt x="410" y="495"/>
                </a:lnTo>
                <a:lnTo>
                  <a:pt x="414" y="493"/>
                </a:lnTo>
                <a:lnTo>
                  <a:pt x="414" y="492"/>
                </a:lnTo>
                <a:lnTo>
                  <a:pt x="415" y="489"/>
                </a:lnTo>
                <a:lnTo>
                  <a:pt x="414" y="489"/>
                </a:lnTo>
                <a:lnTo>
                  <a:pt x="411" y="488"/>
                </a:lnTo>
                <a:lnTo>
                  <a:pt x="411" y="489"/>
                </a:lnTo>
                <a:lnTo>
                  <a:pt x="411" y="488"/>
                </a:lnTo>
                <a:close/>
                <a:moveTo>
                  <a:pt x="106" y="492"/>
                </a:moveTo>
                <a:lnTo>
                  <a:pt x="104" y="494"/>
                </a:lnTo>
                <a:lnTo>
                  <a:pt x="103" y="496"/>
                </a:lnTo>
                <a:lnTo>
                  <a:pt x="103" y="497"/>
                </a:lnTo>
                <a:lnTo>
                  <a:pt x="104" y="498"/>
                </a:lnTo>
                <a:lnTo>
                  <a:pt x="104" y="498"/>
                </a:lnTo>
                <a:lnTo>
                  <a:pt x="106" y="498"/>
                </a:lnTo>
                <a:lnTo>
                  <a:pt x="107" y="497"/>
                </a:lnTo>
                <a:lnTo>
                  <a:pt x="109" y="495"/>
                </a:lnTo>
                <a:lnTo>
                  <a:pt x="109" y="493"/>
                </a:lnTo>
                <a:lnTo>
                  <a:pt x="106" y="492"/>
                </a:lnTo>
                <a:lnTo>
                  <a:pt x="106" y="492"/>
                </a:lnTo>
                <a:lnTo>
                  <a:pt x="106" y="492"/>
                </a:lnTo>
                <a:close/>
                <a:moveTo>
                  <a:pt x="350" y="603"/>
                </a:moveTo>
                <a:lnTo>
                  <a:pt x="350" y="604"/>
                </a:lnTo>
                <a:lnTo>
                  <a:pt x="351" y="605"/>
                </a:lnTo>
                <a:lnTo>
                  <a:pt x="353" y="605"/>
                </a:lnTo>
                <a:lnTo>
                  <a:pt x="356" y="605"/>
                </a:lnTo>
                <a:lnTo>
                  <a:pt x="359" y="605"/>
                </a:lnTo>
                <a:lnTo>
                  <a:pt x="362" y="604"/>
                </a:lnTo>
                <a:lnTo>
                  <a:pt x="360" y="603"/>
                </a:lnTo>
                <a:lnTo>
                  <a:pt x="356" y="602"/>
                </a:lnTo>
                <a:lnTo>
                  <a:pt x="352" y="602"/>
                </a:lnTo>
                <a:lnTo>
                  <a:pt x="350" y="603"/>
                </a:lnTo>
                <a:lnTo>
                  <a:pt x="350" y="603"/>
                </a:lnTo>
                <a:lnTo>
                  <a:pt x="350" y="603"/>
                </a:lnTo>
                <a:close/>
                <a:moveTo>
                  <a:pt x="374" y="504"/>
                </a:moveTo>
                <a:lnTo>
                  <a:pt x="373" y="505"/>
                </a:lnTo>
                <a:lnTo>
                  <a:pt x="369" y="507"/>
                </a:lnTo>
                <a:lnTo>
                  <a:pt x="368" y="509"/>
                </a:lnTo>
                <a:lnTo>
                  <a:pt x="367" y="510"/>
                </a:lnTo>
                <a:lnTo>
                  <a:pt x="367" y="511"/>
                </a:lnTo>
                <a:lnTo>
                  <a:pt x="368" y="512"/>
                </a:lnTo>
                <a:lnTo>
                  <a:pt x="370" y="510"/>
                </a:lnTo>
                <a:lnTo>
                  <a:pt x="374" y="509"/>
                </a:lnTo>
                <a:lnTo>
                  <a:pt x="375" y="509"/>
                </a:lnTo>
                <a:lnTo>
                  <a:pt x="376" y="507"/>
                </a:lnTo>
                <a:lnTo>
                  <a:pt x="376" y="506"/>
                </a:lnTo>
                <a:lnTo>
                  <a:pt x="374" y="504"/>
                </a:lnTo>
                <a:lnTo>
                  <a:pt x="375" y="505"/>
                </a:lnTo>
                <a:lnTo>
                  <a:pt x="374" y="504"/>
                </a:lnTo>
                <a:close/>
                <a:moveTo>
                  <a:pt x="217" y="526"/>
                </a:moveTo>
                <a:lnTo>
                  <a:pt x="216" y="526"/>
                </a:lnTo>
                <a:lnTo>
                  <a:pt x="214" y="527"/>
                </a:lnTo>
                <a:lnTo>
                  <a:pt x="213" y="528"/>
                </a:lnTo>
                <a:lnTo>
                  <a:pt x="213" y="529"/>
                </a:lnTo>
                <a:lnTo>
                  <a:pt x="214" y="531"/>
                </a:lnTo>
                <a:lnTo>
                  <a:pt x="217" y="534"/>
                </a:lnTo>
                <a:lnTo>
                  <a:pt x="219" y="534"/>
                </a:lnTo>
                <a:lnTo>
                  <a:pt x="220" y="533"/>
                </a:lnTo>
                <a:lnTo>
                  <a:pt x="221" y="531"/>
                </a:lnTo>
                <a:lnTo>
                  <a:pt x="221" y="530"/>
                </a:lnTo>
                <a:lnTo>
                  <a:pt x="220" y="527"/>
                </a:lnTo>
                <a:lnTo>
                  <a:pt x="217" y="526"/>
                </a:lnTo>
                <a:lnTo>
                  <a:pt x="217" y="526"/>
                </a:lnTo>
                <a:lnTo>
                  <a:pt x="217" y="526"/>
                </a:lnTo>
                <a:close/>
                <a:moveTo>
                  <a:pt x="164" y="580"/>
                </a:moveTo>
                <a:lnTo>
                  <a:pt x="162" y="580"/>
                </a:lnTo>
                <a:lnTo>
                  <a:pt x="161" y="581"/>
                </a:lnTo>
                <a:lnTo>
                  <a:pt x="161" y="583"/>
                </a:lnTo>
                <a:lnTo>
                  <a:pt x="162" y="585"/>
                </a:lnTo>
                <a:lnTo>
                  <a:pt x="164" y="585"/>
                </a:lnTo>
                <a:lnTo>
                  <a:pt x="165" y="586"/>
                </a:lnTo>
                <a:lnTo>
                  <a:pt x="167" y="587"/>
                </a:lnTo>
                <a:lnTo>
                  <a:pt x="167" y="589"/>
                </a:lnTo>
                <a:lnTo>
                  <a:pt x="169" y="588"/>
                </a:lnTo>
                <a:lnTo>
                  <a:pt x="170" y="587"/>
                </a:lnTo>
                <a:lnTo>
                  <a:pt x="170" y="586"/>
                </a:lnTo>
                <a:lnTo>
                  <a:pt x="169" y="585"/>
                </a:lnTo>
                <a:lnTo>
                  <a:pt x="168" y="581"/>
                </a:lnTo>
                <a:lnTo>
                  <a:pt x="164" y="580"/>
                </a:lnTo>
                <a:lnTo>
                  <a:pt x="165" y="580"/>
                </a:lnTo>
                <a:lnTo>
                  <a:pt x="164" y="580"/>
                </a:lnTo>
                <a:close/>
                <a:moveTo>
                  <a:pt x="365" y="560"/>
                </a:moveTo>
                <a:lnTo>
                  <a:pt x="362" y="561"/>
                </a:lnTo>
                <a:lnTo>
                  <a:pt x="360" y="562"/>
                </a:lnTo>
                <a:lnTo>
                  <a:pt x="360" y="564"/>
                </a:lnTo>
                <a:lnTo>
                  <a:pt x="360" y="567"/>
                </a:lnTo>
                <a:lnTo>
                  <a:pt x="361" y="568"/>
                </a:lnTo>
                <a:lnTo>
                  <a:pt x="365" y="568"/>
                </a:lnTo>
                <a:lnTo>
                  <a:pt x="367" y="569"/>
                </a:lnTo>
                <a:lnTo>
                  <a:pt x="369" y="567"/>
                </a:lnTo>
                <a:lnTo>
                  <a:pt x="369" y="564"/>
                </a:lnTo>
                <a:lnTo>
                  <a:pt x="368" y="562"/>
                </a:lnTo>
                <a:lnTo>
                  <a:pt x="366" y="561"/>
                </a:lnTo>
                <a:lnTo>
                  <a:pt x="365" y="560"/>
                </a:lnTo>
                <a:lnTo>
                  <a:pt x="365" y="560"/>
                </a:lnTo>
                <a:lnTo>
                  <a:pt x="365" y="560"/>
                </a:lnTo>
                <a:close/>
                <a:moveTo>
                  <a:pt x="437" y="444"/>
                </a:moveTo>
                <a:lnTo>
                  <a:pt x="436" y="443"/>
                </a:lnTo>
                <a:lnTo>
                  <a:pt x="433" y="442"/>
                </a:lnTo>
                <a:lnTo>
                  <a:pt x="428" y="442"/>
                </a:lnTo>
                <a:lnTo>
                  <a:pt x="426" y="443"/>
                </a:lnTo>
                <a:lnTo>
                  <a:pt x="426" y="444"/>
                </a:lnTo>
                <a:lnTo>
                  <a:pt x="427" y="446"/>
                </a:lnTo>
                <a:lnTo>
                  <a:pt x="428" y="447"/>
                </a:lnTo>
                <a:lnTo>
                  <a:pt x="431" y="448"/>
                </a:lnTo>
                <a:lnTo>
                  <a:pt x="433" y="450"/>
                </a:lnTo>
                <a:lnTo>
                  <a:pt x="435" y="448"/>
                </a:lnTo>
                <a:lnTo>
                  <a:pt x="437" y="447"/>
                </a:lnTo>
                <a:lnTo>
                  <a:pt x="437" y="444"/>
                </a:lnTo>
                <a:lnTo>
                  <a:pt x="437" y="444"/>
                </a:lnTo>
                <a:lnTo>
                  <a:pt x="437" y="444"/>
                </a:lnTo>
                <a:close/>
                <a:moveTo>
                  <a:pt x="385" y="465"/>
                </a:moveTo>
                <a:lnTo>
                  <a:pt x="383" y="465"/>
                </a:lnTo>
                <a:lnTo>
                  <a:pt x="381" y="468"/>
                </a:lnTo>
                <a:lnTo>
                  <a:pt x="378" y="471"/>
                </a:lnTo>
                <a:lnTo>
                  <a:pt x="377" y="475"/>
                </a:lnTo>
                <a:lnTo>
                  <a:pt x="381" y="473"/>
                </a:lnTo>
                <a:lnTo>
                  <a:pt x="383" y="472"/>
                </a:lnTo>
                <a:lnTo>
                  <a:pt x="385" y="472"/>
                </a:lnTo>
                <a:lnTo>
                  <a:pt x="389" y="473"/>
                </a:lnTo>
                <a:lnTo>
                  <a:pt x="387" y="469"/>
                </a:lnTo>
                <a:lnTo>
                  <a:pt x="385" y="465"/>
                </a:lnTo>
                <a:lnTo>
                  <a:pt x="384" y="464"/>
                </a:lnTo>
                <a:lnTo>
                  <a:pt x="385" y="465"/>
                </a:lnTo>
                <a:close/>
                <a:moveTo>
                  <a:pt x="176" y="485"/>
                </a:moveTo>
                <a:lnTo>
                  <a:pt x="176" y="487"/>
                </a:lnTo>
                <a:lnTo>
                  <a:pt x="179" y="490"/>
                </a:lnTo>
                <a:lnTo>
                  <a:pt x="184" y="494"/>
                </a:lnTo>
                <a:lnTo>
                  <a:pt x="187" y="495"/>
                </a:lnTo>
                <a:lnTo>
                  <a:pt x="186" y="492"/>
                </a:lnTo>
                <a:lnTo>
                  <a:pt x="184" y="487"/>
                </a:lnTo>
                <a:lnTo>
                  <a:pt x="181" y="485"/>
                </a:lnTo>
                <a:lnTo>
                  <a:pt x="179" y="484"/>
                </a:lnTo>
                <a:lnTo>
                  <a:pt x="178" y="484"/>
                </a:lnTo>
                <a:lnTo>
                  <a:pt x="176" y="485"/>
                </a:lnTo>
                <a:lnTo>
                  <a:pt x="176" y="484"/>
                </a:lnTo>
                <a:lnTo>
                  <a:pt x="176" y="485"/>
                </a:lnTo>
                <a:close/>
                <a:moveTo>
                  <a:pt x="278" y="670"/>
                </a:moveTo>
                <a:lnTo>
                  <a:pt x="276" y="670"/>
                </a:lnTo>
                <a:lnTo>
                  <a:pt x="274" y="672"/>
                </a:lnTo>
                <a:lnTo>
                  <a:pt x="272" y="675"/>
                </a:lnTo>
                <a:lnTo>
                  <a:pt x="272" y="675"/>
                </a:lnTo>
                <a:lnTo>
                  <a:pt x="275" y="675"/>
                </a:lnTo>
                <a:lnTo>
                  <a:pt x="276" y="675"/>
                </a:lnTo>
                <a:lnTo>
                  <a:pt x="279" y="675"/>
                </a:lnTo>
                <a:lnTo>
                  <a:pt x="283" y="675"/>
                </a:lnTo>
                <a:lnTo>
                  <a:pt x="284" y="672"/>
                </a:lnTo>
                <a:lnTo>
                  <a:pt x="283" y="671"/>
                </a:lnTo>
                <a:lnTo>
                  <a:pt x="280" y="670"/>
                </a:lnTo>
                <a:lnTo>
                  <a:pt x="278" y="670"/>
                </a:lnTo>
                <a:lnTo>
                  <a:pt x="279" y="670"/>
                </a:lnTo>
                <a:lnTo>
                  <a:pt x="278" y="670"/>
                </a:lnTo>
                <a:close/>
                <a:moveTo>
                  <a:pt x="227" y="637"/>
                </a:moveTo>
                <a:lnTo>
                  <a:pt x="225" y="638"/>
                </a:lnTo>
                <a:lnTo>
                  <a:pt x="224" y="641"/>
                </a:lnTo>
                <a:lnTo>
                  <a:pt x="224" y="642"/>
                </a:lnTo>
                <a:lnTo>
                  <a:pt x="224" y="643"/>
                </a:lnTo>
                <a:lnTo>
                  <a:pt x="225" y="644"/>
                </a:lnTo>
                <a:lnTo>
                  <a:pt x="227" y="644"/>
                </a:lnTo>
                <a:lnTo>
                  <a:pt x="229" y="644"/>
                </a:lnTo>
                <a:lnTo>
                  <a:pt x="231" y="644"/>
                </a:lnTo>
                <a:lnTo>
                  <a:pt x="233" y="645"/>
                </a:lnTo>
                <a:lnTo>
                  <a:pt x="234" y="646"/>
                </a:lnTo>
                <a:lnTo>
                  <a:pt x="235" y="646"/>
                </a:lnTo>
                <a:lnTo>
                  <a:pt x="236" y="645"/>
                </a:lnTo>
                <a:lnTo>
                  <a:pt x="235" y="644"/>
                </a:lnTo>
                <a:lnTo>
                  <a:pt x="234" y="642"/>
                </a:lnTo>
                <a:lnTo>
                  <a:pt x="233" y="639"/>
                </a:lnTo>
                <a:lnTo>
                  <a:pt x="231" y="638"/>
                </a:lnTo>
                <a:lnTo>
                  <a:pt x="229" y="637"/>
                </a:lnTo>
                <a:lnTo>
                  <a:pt x="227" y="637"/>
                </a:lnTo>
                <a:lnTo>
                  <a:pt x="227" y="637"/>
                </a:lnTo>
                <a:lnTo>
                  <a:pt x="227" y="637"/>
                </a:lnTo>
                <a:close/>
                <a:moveTo>
                  <a:pt x="492" y="31"/>
                </a:moveTo>
                <a:lnTo>
                  <a:pt x="494" y="30"/>
                </a:lnTo>
                <a:lnTo>
                  <a:pt x="496" y="29"/>
                </a:lnTo>
                <a:lnTo>
                  <a:pt x="497" y="28"/>
                </a:lnTo>
                <a:lnTo>
                  <a:pt x="497" y="25"/>
                </a:lnTo>
                <a:lnTo>
                  <a:pt x="497" y="24"/>
                </a:lnTo>
                <a:lnTo>
                  <a:pt x="496" y="22"/>
                </a:lnTo>
                <a:lnTo>
                  <a:pt x="494" y="21"/>
                </a:lnTo>
                <a:lnTo>
                  <a:pt x="493" y="20"/>
                </a:lnTo>
                <a:lnTo>
                  <a:pt x="491" y="20"/>
                </a:lnTo>
                <a:lnTo>
                  <a:pt x="490" y="20"/>
                </a:lnTo>
                <a:lnTo>
                  <a:pt x="489" y="22"/>
                </a:lnTo>
                <a:lnTo>
                  <a:pt x="489" y="24"/>
                </a:lnTo>
                <a:lnTo>
                  <a:pt x="489" y="27"/>
                </a:lnTo>
                <a:lnTo>
                  <a:pt x="490" y="28"/>
                </a:lnTo>
                <a:lnTo>
                  <a:pt x="491" y="30"/>
                </a:lnTo>
                <a:lnTo>
                  <a:pt x="492" y="31"/>
                </a:lnTo>
                <a:lnTo>
                  <a:pt x="492" y="30"/>
                </a:lnTo>
                <a:lnTo>
                  <a:pt x="492" y="31"/>
                </a:lnTo>
                <a:close/>
                <a:moveTo>
                  <a:pt x="472" y="44"/>
                </a:moveTo>
                <a:lnTo>
                  <a:pt x="473" y="44"/>
                </a:lnTo>
                <a:lnTo>
                  <a:pt x="473" y="44"/>
                </a:lnTo>
                <a:lnTo>
                  <a:pt x="474" y="41"/>
                </a:lnTo>
                <a:lnTo>
                  <a:pt x="475" y="40"/>
                </a:lnTo>
                <a:lnTo>
                  <a:pt x="475" y="38"/>
                </a:lnTo>
                <a:lnTo>
                  <a:pt x="474" y="36"/>
                </a:lnTo>
                <a:lnTo>
                  <a:pt x="473" y="35"/>
                </a:lnTo>
                <a:lnTo>
                  <a:pt x="472" y="33"/>
                </a:lnTo>
                <a:lnTo>
                  <a:pt x="470" y="37"/>
                </a:lnTo>
                <a:lnTo>
                  <a:pt x="468" y="38"/>
                </a:lnTo>
                <a:lnTo>
                  <a:pt x="465" y="39"/>
                </a:lnTo>
                <a:lnTo>
                  <a:pt x="463" y="41"/>
                </a:lnTo>
                <a:lnTo>
                  <a:pt x="467" y="41"/>
                </a:lnTo>
                <a:lnTo>
                  <a:pt x="472" y="44"/>
                </a:lnTo>
                <a:lnTo>
                  <a:pt x="470" y="42"/>
                </a:lnTo>
                <a:lnTo>
                  <a:pt x="472" y="44"/>
                </a:lnTo>
                <a:close/>
                <a:moveTo>
                  <a:pt x="203" y="511"/>
                </a:moveTo>
                <a:lnTo>
                  <a:pt x="202" y="507"/>
                </a:lnTo>
                <a:lnTo>
                  <a:pt x="198" y="504"/>
                </a:lnTo>
                <a:lnTo>
                  <a:pt x="195" y="501"/>
                </a:lnTo>
                <a:lnTo>
                  <a:pt x="192" y="500"/>
                </a:lnTo>
                <a:lnTo>
                  <a:pt x="190" y="501"/>
                </a:lnTo>
                <a:lnTo>
                  <a:pt x="193" y="504"/>
                </a:lnTo>
                <a:lnTo>
                  <a:pt x="192" y="507"/>
                </a:lnTo>
                <a:lnTo>
                  <a:pt x="192" y="511"/>
                </a:lnTo>
                <a:lnTo>
                  <a:pt x="197" y="511"/>
                </a:lnTo>
                <a:lnTo>
                  <a:pt x="203" y="511"/>
                </a:lnTo>
                <a:lnTo>
                  <a:pt x="201" y="511"/>
                </a:lnTo>
                <a:lnTo>
                  <a:pt x="203" y="511"/>
                </a:lnTo>
                <a:close/>
                <a:moveTo>
                  <a:pt x="447" y="438"/>
                </a:moveTo>
                <a:lnTo>
                  <a:pt x="444" y="439"/>
                </a:lnTo>
                <a:lnTo>
                  <a:pt x="442" y="439"/>
                </a:lnTo>
                <a:lnTo>
                  <a:pt x="444" y="446"/>
                </a:lnTo>
                <a:lnTo>
                  <a:pt x="448" y="450"/>
                </a:lnTo>
                <a:lnTo>
                  <a:pt x="451" y="446"/>
                </a:lnTo>
                <a:lnTo>
                  <a:pt x="453" y="443"/>
                </a:lnTo>
                <a:lnTo>
                  <a:pt x="453" y="439"/>
                </a:lnTo>
                <a:lnTo>
                  <a:pt x="451" y="438"/>
                </a:lnTo>
                <a:lnTo>
                  <a:pt x="450" y="438"/>
                </a:lnTo>
                <a:lnTo>
                  <a:pt x="447" y="438"/>
                </a:lnTo>
                <a:lnTo>
                  <a:pt x="447" y="438"/>
                </a:lnTo>
                <a:lnTo>
                  <a:pt x="447" y="438"/>
                </a:lnTo>
                <a:close/>
                <a:moveTo>
                  <a:pt x="146" y="435"/>
                </a:moveTo>
                <a:lnTo>
                  <a:pt x="144" y="435"/>
                </a:lnTo>
                <a:lnTo>
                  <a:pt x="142" y="436"/>
                </a:lnTo>
                <a:lnTo>
                  <a:pt x="142" y="437"/>
                </a:lnTo>
                <a:lnTo>
                  <a:pt x="143" y="440"/>
                </a:lnTo>
                <a:lnTo>
                  <a:pt x="145" y="444"/>
                </a:lnTo>
                <a:lnTo>
                  <a:pt x="148" y="447"/>
                </a:lnTo>
                <a:lnTo>
                  <a:pt x="151" y="447"/>
                </a:lnTo>
                <a:lnTo>
                  <a:pt x="152" y="446"/>
                </a:lnTo>
                <a:lnTo>
                  <a:pt x="152" y="445"/>
                </a:lnTo>
                <a:lnTo>
                  <a:pt x="152" y="443"/>
                </a:lnTo>
                <a:lnTo>
                  <a:pt x="152" y="440"/>
                </a:lnTo>
                <a:lnTo>
                  <a:pt x="151" y="438"/>
                </a:lnTo>
                <a:lnTo>
                  <a:pt x="148" y="436"/>
                </a:lnTo>
                <a:lnTo>
                  <a:pt x="146" y="435"/>
                </a:lnTo>
                <a:lnTo>
                  <a:pt x="147" y="435"/>
                </a:lnTo>
                <a:lnTo>
                  <a:pt x="146" y="435"/>
                </a:lnTo>
                <a:close/>
                <a:moveTo>
                  <a:pt x="374" y="478"/>
                </a:moveTo>
                <a:lnTo>
                  <a:pt x="367" y="484"/>
                </a:lnTo>
                <a:lnTo>
                  <a:pt x="360" y="490"/>
                </a:lnTo>
                <a:lnTo>
                  <a:pt x="358" y="493"/>
                </a:lnTo>
                <a:lnTo>
                  <a:pt x="358" y="495"/>
                </a:lnTo>
                <a:lnTo>
                  <a:pt x="359" y="496"/>
                </a:lnTo>
                <a:lnTo>
                  <a:pt x="361" y="496"/>
                </a:lnTo>
                <a:lnTo>
                  <a:pt x="367" y="492"/>
                </a:lnTo>
                <a:lnTo>
                  <a:pt x="371" y="485"/>
                </a:lnTo>
                <a:lnTo>
                  <a:pt x="374" y="482"/>
                </a:lnTo>
                <a:lnTo>
                  <a:pt x="376" y="480"/>
                </a:lnTo>
                <a:lnTo>
                  <a:pt x="376" y="479"/>
                </a:lnTo>
                <a:lnTo>
                  <a:pt x="376" y="478"/>
                </a:lnTo>
                <a:lnTo>
                  <a:pt x="375" y="477"/>
                </a:lnTo>
                <a:lnTo>
                  <a:pt x="374" y="478"/>
                </a:lnTo>
                <a:lnTo>
                  <a:pt x="373" y="479"/>
                </a:lnTo>
                <a:lnTo>
                  <a:pt x="374" y="478"/>
                </a:lnTo>
                <a:close/>
                <a:moveTo>
                  <a:pt x="428" y="454"/>
                </a:moveTo>
                <a:lnTo>
                  <a:pt x="422" y="452"/>
                </a:lnTo>
                <a:lnTo>
                  <a:pt x="414" y="452"/>
                </a:lnTo>
                <a:lnTo>
                  <a:pt x="414" y="454"/>
                </a:lnTo>
                <a:lnTo>
                  <a:pt x="415" y="455"/>
                </a:lnTo>
                <a:lnTo>
                  <a:pt x="414" y="459"/>
                </a:lnTo>
                <a:lnTo>
                  <a:pt x="415" y="462"/>
                </a:lnTo>
                <a:lnTo>
                  <a:pt x="416" y="464"/>
                </a:lnTo>
                <a:lnTo>
                  <a:pt x="417" y="464"/>
                </a:lnTo>
                <a:lnTo>
                  <a:pt x="419" y="463"/>
                </a:lnTo>
                <a:lnTo>
                  <a:pt x="423" y="462"/>
                </a:lnTo>
                <a:lnTo>
                  <a:pt x="426" y="457"/>
                </a:lnTo>
                <a:lnTo>
                  <a:pt x="428" y="454"/>
                </a:lnTo>
                <a:lnTo>
                  <a:pt x="428" y="455"/>
                </a:lnTo>
                <a:lnTo>
                  <a:pt x="428" y="454"/>
                </a:lnTo>
                <a:close/>
                <a:moveTo>
                  <a:pt x="510" y="21"/>
                </a:moveTo>
                <a:lnTo>
                  <a:pt x="513" y="19"/>
                </a:lnTo>
                <a:lnTo>
                  <a:pt x="515" y="16"/>
                </a:lnTo>
                <a:lnTo>
                  <a:pt x="514" y="13"/>
                </a:lnTo>
                <a:lnTo>
                  <a:pt x="515" y="10"/>
                </a:lnTo>
                <a:lnTo>
                  <a:pt x="511" y="10"/>
                </a:lnTo>
                <a:lnTo>
                  <a:pt x="507" y="11"/>
                </a:lnTo>
                <a:lnTo>
                  <a:pt x="503" y="14"/>
                </a:lnTo>
                <a:lnTo>
                  <a:pt x="502" y="17"/>
                </a:lnTo>
                <a:lnTo>
                  <a:pt x="502" y="21"/>
                </a:lnTo>
                <a:lnTo>
                  <a:pt x="505" y="22"/>
                </a:lnTo>
                <a:lnTo>
                  <a:pt x="507" y="23"/>
                </a:lnTo>
                <a:lnTo>
                  <a:pt x="510" y="21"/>
                </a:lnTo>
                <a:lnTo>
                  <a:pt x="510" y="21"/>
                </a:lnTo>
                <a:lnTo>
                  <a:pt x="510" y="21"/>
                </a:lnTo>
                <a:close/>
                <a:moveTo>
                  <a:pt x="165" y="464"/>
                </a:moveTo>
                <a:lnTo>
                  <a:pt x="162" y="462"/>
                </a:lnTo>
                <a:lnTo>
                  <a:pt x="161" y="462"/>
                </a:lnTo>
                <a:lnTo>
                  <a:pt x="159" y="463"/>
                </a:lnTo>
                <a:lnTo>
                  <a:pt x="159" y="467"/>
                </a:lnTo>
                <a:lnTo>
                  <a:pt x="160" y="470"/>
                </a:lnTo>
                <a:lnTo>
                  <a:pt x="161" y="472"/>
                </a:lnTo>
                <a:lnTo>
                  <a:pt x="164" y="475"/>
                </a:lnTo>
                <a:lnTo>
                  <a:pt x="167" y="476"/>
                </a:lnTo>
                <a:lnTo>
                  <a:pt x="169" y="477"/>
                </a:lnTo>
                <a:lnTo>
                  <a:pt x="171" y="479"/>
                </a:lnTo>
                <a:lnTo>
                  <a:pt x="172" y="479"/>
                </a:lnTo>
                <a:lnTo>
                  <a:pt x="173" y="479"/>
                </a:lnTo>
                <a:lnTo>
                  <a:pt x="175" y="479"/>
                </a:lnTo>
                <a:lnTo>
                  <a:pt x="175" y="478"/>
                </a:lnTo>
                <a:lnTo>
                  <a:pt x="172" y="476"/>
                </a:lnTo>
                <a:lnTo>
                  <a:pt x="170" y="472"/>
                </a:lnTo>
                <a:lnTo>
                  <a:pt x="168" y="469"/>
                </a:lnTo>
                <a:lnTo>
                  <a:pt x="165" y="464"/>
                </a:lnTo>
                <a:lnTo>
                  <a:pt x="165" y="465"/>
                </a:lnTo>
                <a:lnTo>
                  <a:pt x="165" y="464"/>
                </a:lnTo>
                <a:close/>
                <a:moveTo>
                  <a:pt x="440" y="454"/>
                </a:moveTo>
                <a:lnTo>
                  <a:pt x="437" y="454"/>
                </a:lnTo>
                <a:lnTo>
                  <a:pt x="436" y="455"/>
                </a:lnTo>
                <a:lnTo>
                  <a:pt x="434" y="457"/>
                </a:lnTo>
                <a:lnTo>
                  <a:pt x="433" y="459"/>
                </a:lnTo>
                <a:lnTo>
                  <a:pt x="428" y="461"/>
                </a:lnTo>
                <a:lnTo>
                  <a:pt x="424" y="461"/>
                </a:lnTo>
                <a:lnTo>
                  <a:pt x="424" y="467"/>
                </a:lnTo>
                <a:lnTo>
                  <a:pt x="425" y="471"/>
                </a:lnTo>
                <a:lnTo>
                  <a:pt x="427" y="472"/>
                </a:lnTo>
                <a:lnTo>
                  <a:pt x="428" y="471"/>
                </a:lnTo>
                <a:lnTo>
                  <a:pt x="430" y="470"/>
                </a:lnTo>
                <a:lnTo>
                  <a:pt x="431" y="468"/>
                </a:lnTo>
                <a:lnTo>
                  <a:pt x="434" y="465"/>
                </a:lnTo>
                <a:lnTo>
                  <a:pt x="437" y="461"/>
                </a:lnTo>
                <a:lnTo>
                  <a:pt x="440" y="459"/>
                </a:lnTo>
                <a:lnTo>
                  <a:pt x="441" y="457"/>
                </a:lnTo>
                <a:lnTo>
                  <a:pt x="441" y="455"/>
                </a:lnTo>
                <a:lnTo>
                  <a:pt x="440" y="454"/>
                </a:lnTo>
                <a:lnTo>
                  <a:pt x="440" y="454"/>
                </a:lnTo>
                <a:lnTo>
                  <a:pt x="440" y="454"/>
                </a:lnTo>
                <a:close/>
                <a:moveTo>
                  <a:pt x="424" y="461"/>
                </a:moveTo>
                <a:lnTo>
                  <a:pt x="424" y="461"/>
                </a:lnTo>
                <a:lnTo>
                  <a:pt x="424" y="461"/>
                </a:lnTo>
                <a:close/>
                <a:moveTo>
                  <a:pt x="233" y="606"/>
                </a:moveTo>
                <a:lnTo>
                  <a:pt x="229" y="609"/>
                </a:lnTo>
                <a:lnTo>
                  <a:pt x="225" y="609"/>
                </a:lnTo>
                <a:lnTo>
                  <a:pt x="226" y="611"/>
                </a:lnTo>
                <a:lnTo>
                  <a:pt x="229" y="614"/>
                </a:lnTo>
                <a:lnTo>
                  <a:pt x="233" y="618"/>
                </a:lnTo>
                <a:lnTo>
                  <a:pt x="235" y="619"/>
                </a:lnTo>
                <a:lnTo>
                  <a:pt x="239" y="614"/>
                </a:lnTo>
                <a:lnTo>
                  <a:pt x="242" y="608"/>
                </a:lnTo>
                <a:lnTo>
                  <a:pt x="241" y="605"/>
                </a:lnTo>
                <a:lnTo>
                  <a:pt x="238" y="604"/>
                </a:lnTo>
                <a:lnTo>
                  <a:pt x="235" y="604"/>
                </a:lnTo>
                <a:lnTo>
                  <a:pt x="233" y="606"/>
                </a:lnTo>
                <a:lnTo>
                  <a:pt x="233" y="606"/>
                </a:lnTo>
                <a:lnTo>
                  <a:pt x="233" y="606"/>
                </a:lnTo>
                <a:close/>
                <a:moveTo>
                  <a:pt x="230" y="600"/>
                </a:moveTo>
                <a:lnTo>
                  <a:pt x="230" y="597"/>
                </a:lnTo>
                <a:lnTo>
                  <a:pt x="228" y="596"/>
                </a:lnTo>
                <a:lnTo>
                  <a:pt x="225" y="594"/>
                </a:lnTo>
                <a:lnTo>
                  <a:pt x="221" y="593"/>
                </a:lnTo>
                <a:lnTo>
                  <a:pt x="217" y="592"/>
                </a:lnTo>
                <a:lnTo>
                  <a:pt x="214" y="589"/>
                </a:lnTo>
                <a:lnTo>
                  <a:pt x="214" y="588"/>
                </a:lnTo>
                <a:lnTo>
                  <a:pt x="214" y="586"/>
                </a:lnTo>
                <a:lnTo>
                  <a:pt x="216" y="584"/>
                </a:lnTo>
                <a:lnTo>
                  <a:pt x="218" y="581"/>
                </a:lnTo>
                <a:lnTo>
                  <a:pt x="213" y="583"/>
                </a:lnTo>
                <a:lnTo>
                  <a:pt x="208" y="583"/>
                </a:lnTo>
                <a:lnTo>
                  <a:pt x="204" y="581"/>
                </a:lnTo>
                <a:lnTo>
                  <a:pt x="202" y="581"/>
                </a:lnTo>
                <a:lnTo>
                  <a:pt x="200" y="583"/>
                </a:lnTo>
                <a:lnTo>
                  <a:pt x="198" y="585"/>
                </a:lnTo>
                <a:lnTo>
                  <a:pt x="198" y="586"/>
                </a:lnTo>
                <a:lnTo>
                  <a:pt x="198" y="587"/>
                </a:lnTo>
                <a:lnTo>
                  <a:pt x="201" y="590"/>
                </a:lnTo>
                <a:lnTo>
                  <a:pt x="203" y="593"/>
                </a:lnTo>
                <a:lnTo>
                  <a:pt x="209" y="597"/>
                </a:lnTo>
                <a:lnTo>
                  <a:pt x="217" y="603"/>
                </a:lnTo>
                <a:lnTo>
                  <a:pt x="220" y="604"/>
                </a:lnTo>
                <a:lnTo>
                  <a:pt x="225" y="605"/>
                </a:lnTo>
                <a:lnTo>
                  <a:pt x="228" y="603"/>
                </a:lnTo>
                <a:lnTo>
                  <a:pt x="230" y="600"/>
                </a:lnTo>
                <a:lnTo>
                  <a:pt x="230" y="601"/>
                </a:lnTo>
                <a:lnTo>
                  <a:pt x="230" y="600"/>
                </a:lnTo>
                <a:close/>
                <a:moveTo>
                  <a:pt x="209" y="560"/>
                </a:moveTo>
                <a:lnTo>
                  <a:pt x="213" y="560"/>
                </a:lnTo>
                <a:lnTo>
                  <a:pt x="218" y="559"/>
                </a:lnTo>
                <a:lnTo>
                  <a:pt x="220" y="560"/>
                </a:lnTo>
                <a:lnTo>
                  <a:pt x="220" y="561"/>
                </a:lnTo>
                <a:lnTo>
                  <a:pt x="220" y="562"/>
                </a:lnTo>
                <a:lnTo>
                  <a:pt x="220" y="563"/>
                </a:lnTo>
                <a:lnTo>
                  <a:pt x="218" y="565"/>
                </a:lnTo>
                <a:lnTo>
                  <a:pt x="218" y="568"/>
                </a:lnTo>
                <a:lnTo>
                  <a:pt x="219" y="570"/>
                </a:lnTo>
                <a:lnTo>
                  <a:pt x="221" y="572"/>
                </a:lnTo>
                <a:lnTo>
                  <a:pt x="225" y="573"/>
                </a:lnTo>
                <a:lnTo>
                  <a:pt x="228" y="575"/>
                </a:lnTo>
                <a:lnTo>
                  <a:pt x="231" y="573"/>
                </a:lnTo>
                <a:lnTo>
                  <a:pt x="235" y="571"/>
                </a:lnTo>
                <a:lnTo>
                  <a:pt x="238" y="573"/>
                </a:lnTo>
                <a:lnTo>
                  <a:pt x="241" y="576"/>
                </a:lnTo>
                <a:lnTo>
                  <a:pt x="239" y="578"/>
                </a:lnTo>
                <a:lnTo>
                  <a:pt x="238" y="581"/>
                </a:lnTo>
                <a:lnTo>
                  <a:pt x="237" y="584"/>
                </a:lnTo>
                <a:lnTo>
                  <a:pt x="238" y="586"/>
                </a:lnTo>
                <a:lnTo>
                  <a:pt x="239" y="588"/>
                </a:lnTo>
                <a:lnTo>
                  <a:pt x="243" y="590"/>
                </a:lnTo>
                <a:lnTo>
                  <a:pt x="245" y="590"/>
                </a:lnTo>
                <a:lnTo>
                  <a:pt x="246" y="589"/>
                </a:lnTo>
                <a:lnTo>
                  <a:pt x="246" y="587"/>
                </a:lnTo>
                <a:lnTo>
                  <a:pt x="246" y="585"/>
                </a:lnTo>
                <a:lnTo>
                  <a:pt x="249" y="583"/>
                </a:lnTo>
                <a:lnTo>
                  <a:pt x="250" y="583"/>
                </a:lnTo>
                <a:lnTo>
                  <a:pt x="253" y="581"/>
                </a:lnTo>
                <a:lnTo>
                  <a:pt x="255" y="583"/>
                </a:lnTo>
                <a:lnTo>
                  <a:pt x="247" y="573"/>
                </a:lnTo>
                <a:lnTo>
                  <a:pt x="241" y="563"/>
                </a:lnTo>
                <a:lnTo>
                  <a:pt x="244" y="563"/>
                </a:lnTo>
                <a:lnTo>
                  <a:pt x="247" y="564"/>
                </a:lnTo>
                <a:lnTo>
                  <a:pt x="250" y="565"/>
                </a:lnTo>
                <a:lnTo>
                  <a:pt x="252" y="567"/>
                </a:lnTo>
                <a:lnTo>
                  <a:pt x="254" y="567"/>
                </a:lnTo>
                <a:lnTo>
                  <a:pt x="254" y="565"/>
                </a:lnTo>
                <a:lnTo>
                  <a:pt x="254" y="564"/>
                </a:lnTo>
                <a:lnTo>
                  <a:pt x="254" y="563"/>
                </a:lnTo>
                <a:lnTo>
                  <a:pt x="253" y="560"/>
                </a:lnTo>
                <a:lnTo>
                  <a:pt x="251" y="556"/>
                </a:lnTo>
                <a:lnTo>
                  <a:pt x="249" y="556"/>
                </a:lnTo>
                <a:lnTo>
                  <a:pt x="245" y="558"/>
                </a:lnTo>
                <a:lnTo>
                  <a:pt x="244" y="558"/>
                </a:lnTo>
                <a:lnTo>
                  <a:pt x="243" y="558"/>
                </a:lnTo>
                <a:lnTo>
                  <a:pt x="242" y="558"/>
                </a:lnTo>
                <a:lnTo>
                  <a:pt x="242" y="556"/>
                </a:lnTo>
                <a:lnTo>
                  <a:pt x="241" y="554"/>
                </a:lnTo>
                <a:lnTo>
                  <a:pt x="242" y="553"/>
                </a:lnTo>
                <a:lnTo>
                  <a:pt x="242" y="553"/>
                </a:lnTo>
                <a:lnTo>
                  <a:pt x="243" y="553"/>
                </a:lnTo>
                <a:lnTo>
                  <a:pt x="246" y="553"/>
                </a:lnTo>
                <a:lnTo>
                  <a:pt x="247" y="552"/>
                </a:lnTo>
                <a:lnTo>
                  <a:pt x="243" y="548"/>
                </a:lnTo>
                <a:lnTo>
                  <a:pt x="238" y="544"/>
                </a:lnTo>
                <a:lnTo>
                  <a:pt x="237" y="542"/>
                </a:lnTo>
                <a:lnTo>
                  <a:pt x="236" y="540"/>
                </a:lnTo>
                <a:lnTo>
                  <a:pt x="235" y="539"/>
                </a:lnTo>
                <a:lnTo>
                  <a:pt x="234" y="538"/>
                </a:lnTo>
                <a:lnTo>
                  <a:pt x="235" y="537"/>
                </a:lnTo>
                <a:lnTo>
                  <a:pt x="236" y="536"/>
                </a:lnTo>
                <a:lnTo>
                  <a:pt x="235" y="534"/>
                </a:lnTo>
                <a:lnTo>
                  <a:pt x="234" y="533"/>
                </a:lnTo>
                <a:lnTo>
                  <a:pt x="228" y="529"/>
                </a:lnTo>
                <a:lnTo>
                  <a:pt x="222" y="527"/>
                </a:lnTo>
                <a:lnTo>
                  <a:pt x="226" y="530"/>
                </a:lnTo>
                <a:lnTo>
                  <a:pt x="228" y="533"/>
                </a:lnTo>
                <a:lnTo>
                  <a:pt x="228" y="535"/>
                </a:lnTo>
                <a:lnTo>
                  <a:pt x="228" y="538"/>
                </a:lnTo>
                <a:lnTo>
                  <a:pt x="227" y="542"/>
                </a:lnTo>
                <a:lnTo>
                  <a:pt x="227" y="544"/>
                </a:lnTo>
                <a:lnTo>
                  <a:pt x="228" y="547"/>
                </a:lnTo>
                <a:lnTo>
                  <a:pt x="229" y="550"/>
                </a:lnTo>
                <a:lnTo>
                  <a:pt x="231" y="550"/>
                </a:lnTo>
                <a:lnTo>
                  <a:pt x="235" y="548"/>
                </a:lnTo>
                <a:lnTo>
                  <a:pt x="236" y="548"/>
                </a:lnTo>
                <a:lnTo>
                  <a:pt x="236" y="550"/>
                </a:lnTo>
                <a:lnTo>
                  <a:pt x="236" y="551"/>
                </a:lnTo>
                <a:lnTo>
                  <a:pt x="235" y="553"/>
                </a:lnTo>
                <a:lnTo>
                  <a:pt x="233" y="555"/>
                </a:lnTo>
                <a:lnTo>
                  <a:pt x="230" y="555"/>
                </a:lnTo>
                <a:lnTo>
                  <a:pt x="228" y="554"/>
                </a:lnTo>
                <a:lnTo>
                  <a:pt x="226" y="553"/>
                </a:lnTo>
                <a:lnTo>
                  <a:pt x="224" y="552"/>
                </a:lnTo>
                <a:lnTo>
                  <a:pt x="221" y="552"/>
                </a:lnTo>
                <a:lnTo>
                  <a:pt x="219" y="552"/>
                </a:lnTo>
                <a:lnTo>
                  <a:pt x="217" y="553"/>
                </a:lnTo>
                <a:lnTo>
                  <a:pt x="214" y="555"/>
                </a:lnTo>
                <a:lnTo>
                  <a:pt x="213" y="556"/>
                </a:lnTo>
                <a:lnTo>
                  <a:pt x="211" y="555"/>
                </a:lnTo>
                <a:lnTo>
                  <a:pt x="209" y="553"/>
                </a:lnTo>
                <a:lnTo>
                  <a:pt x="204" y="548"/>
                </a:lnTo>
                <a:lnTo>
                  <a:pt x="202" y="544"/>
                </a:lnTo>
                <a:lnTo>
                  <a:pt x="205" y="542"/>
                </a:lnTo>
                <a:lnTo>
                  <a:pt x="209" y="540"/>
                </a:lnTo>
                <a:lnTo>
                  <a:pt x="208" y="537"/>
                </a:lnTo>
                <a:lnTo>
                  <a:pt x="205" y="535"/>
                </a:lnTo>
                <a:lnTo>
                  <a:pt x="203" y="534"/>
                </a:lnTo>
                <a:lnTo>
                  <a:pt x="201" y="535"/>
                </a:lnTo>
                <a:lnTo>
                  <a:pt x="200" y="537"/>
                </a:lnTo>
                <a:lnTo>
                  <a:pt x="200" y="538"/>
                </a:lnTo>
                <a:lnTo>
                  <a:pt x="202" y="540"/>
                </a:lnTo>
                <a:lnTo>
                  <a:pt x="203" y="543"/>
                </a:lnTo>
                <a:lnTo>
                  <a:pt x="201" y="543"/>
                </a:lnTo>
                <a:lnTo>
                  <a:pt x="198" y="543"/>
                </a:lnTo>
                <a:lnTo>
                  <a:pt x="197" y="543"/>
                </a:lnTo>
                <a:lnTo>
                  <a:pt x="197" y="545"/>
                </a:lnTo>
                <a:lnTo>
                  <a:pt x="198" y="548"/>
                </a:lnTo>
                <a:lnTo>
                  <a:pt x="202" y="553"/>
                </a:lnTo>
                <a:lnTo>
                  <a:pt x="206" y="558"/>
                </a:lnTo>
                <a:lnTo>
                  <a:pt x="209" y="560"/>
                </a:lnTo>
                <a:lnTo>
                  <a:pt x="208" y="559"/>
                </a:lnTo>
                <a:lnTo>
                  <a:pt x="209" y="560"/>
                </a:lnTo>
                <a:close/>
                <a:moveTo>
                  <a:pt x="226" y="564"/>
                </a:moveTo>
                <a:lnTo>
                  <a:pt x="230" y="567"/>
                </a:lnTo>
                <a:lnTo>
                  <a:pt x="233" y="570"/>
                </a:lnTo>
                <a:lnTo>
                  <a:pt x="229" y="570"/>
                </a:lnTo>
                <a:lnTo>
                  <a:pt x="227" y="569"/>
                </a:lnTo>
                <a:lnTo>
                  <a:pt x="226" y="567"/>
                </a:lnTo>
                <a:lnTo>
                  <a:pt x="226" y="564"/>
                </a:lnTo>
                <a:lnTo>
                  <a:pt x="227" y="565"/>
                </a:lnTo>
                <a:lnTo>
                  <a:pt x="226" y="564"/>
                </a:lnTo>
                <a:close/>
                <a:moveTo>
                  <a:pt x="237" y="540"/>
                </a:moveTo>
                <a:lnTo>
                  <a:pt x="237" y="540"/>
                </a:lnTo>
                <a:lnTo>
                  <a:pt x="237" y="540"/>
                </a:lnTo>
                <a:close/>
                <a:moveTo>
                  <a:pt x="524" y="17"/>
                </a:moveTo>
                <a:lnTo>
                  <a:pt x="530" y="16"/>
                </a:lnTo>
                <a:lnTo>
                  <a:pt x="535" y="14"/>
                </a:lnTo>
                <a:lnTo>
                  <a:pt x="542" y="13"/>
                </a:lnTo>
                <a:lnTo>
                  <a:pt x="548" y="12"/>
                </a:lnTo>
                <a:lnTo>
                  <a:pt x="555" y="12"/>
                </a:lnTo>
                <a:lnTo>
                  <a:pt x="560" y="13"/>
                </a:lnTo>
                <a:lnTo>
                  <a:pt x="566" y="14"/>
                </a:lnTo>
                <a:lnTo>
                  <a:pt x="572" y="16"/>
                </a:lnTo>
                <a:lnTo>
                  <a:pt x="575" y="20"/>
                </a:lnTo>
                <a:lnTo>
                  <a:pt x="579" y="24"/>
                </a:lnTo>
                <a:lnTo>
                  <a:pt x="582" y="30"/>
                </a:lnTo>
                <a:lnTo>
                  <a:pt x="584" y="36"/>
                </a:lnTo>
                <a:lnTo>
                  <a:pt x="587" y="47"/>
                </a:lnTo>
                <a:lnTo>
                  <a:pt x="589" y="58"/>
                </a:lnTo>
                <a:lnTo>
                  <a:pt x="589" y="61"/>
                </a:lnTo>
                <a:lnTo>
                  <a:pt x="589" y="63"/>
                </a:lnTo>
                <a:lnTo>
                  <a:pt x="590" y="64"/>
                </a:lnTo>
                <a:lnTo>
                  <a:pt x="592" y="65"/>
                </a:lnTo>
                <a:lnTo>
                  <a:pt x="595" y="63"/>
                </a:lnTo>
                <a:lnTo>
                  <a:pt x="597" y="61"/>
                </a:lnTo>
                <a:lnTo>
                  <a:pt x="601" y="60"/>
                </a:lnTo>
                <a:lnTo>
                  <a:pt x="605" y="60"/>
                </a:lnTo>
                <a:lnTo>
                  <a:pt x="605" y="61"/>
                </a:lnTo>
                <a:lnTo>
                  <a:pt x="605" y="62"/>
                </a:lnTo>
                <a:lnTo>
                  <a:pt x="602" y="63"/>
                </a:lnTo>
                <a:lnTo>
                  <a:pt x="601" y="63"/>
                </a:lnTo>
                <a:lnTo>
                  <a:pt x="599" y="63"/>
                </a:lnTo>
                <a:lnTo>
                  <a:pt x="598" y="64"/>
                </a:lnTo>
                <a:lnTo>
                  <a:pt x="598" y="65"/>
                </a:lnTo>
                <a:lnTo>
                  <a:pt x="598" y="67"/>
                </a:lnTo>
                <a:lnTo>
                  <a:pt x="599" y="72"/>
                </a:lnTo>
                <a:lnTo>
                  <a:pt x="601" y="78"/>
                </a:lnTo>
                <a:lnTo>
                  <a:pt x="602" y="80"/>
                </a:lnTo>
                <a:lnTo>
                  <a:pt x="604" y="81"/>
                </a:lnTo>
                <a:lnTo>
                  <a:pt x="605" y="80"/>
                </a:lnTo>
                <a:lnTo>
                  <a:pt x="606" y="78"/>
                </a:lnTo>
                <a:lnTo>
                  <a:pt x="606" y="72"/>
                </a:lnTo>
                <a:lnTo>
                  <a:pt x="607" y="69"/>
                </a:lnTo>
                <a:lnTo>
                  <a:pt x="608" y="72"/>
                </a:lnTo>
                <a:lnTo>
                  <a:pt x="608" y="74"/>
                </a:lnTo>
                <a:lnTo>
                  <a:pt x="609" y="77"/>
                </a:lnTo>
                <a:lnTo>
                  <a:pt x="612" y="79"/>
                </a:lnTo>
                <a:lnTo>
                  <a:pt x="615" y="79"/>
                </a:lnTo>
                <a:lnTo>
                  <a:pt x="617" y="78"/>
                </a:lnTo>
                <a:lnTo>
                  <a:pt x="617" y="75"/>
                </a:lnTo>
                <a:lnTo>
                  <a:pt x="617" y="72"/>
                </a:lnTo>
                <a:lnTo>
                  <a:pt x="617" y="66"/>
                </a:lnTo>
                <a:lnTo>
                  <a:pt x="615" y="62"/>
                </a:lnTo>
                <a:lnTo>
                  <a:pt x="613" y="56"/>
                </a:lnTo>
                <a:lnTo>
                  <a:pt x="610" y="52"/>
                </a:lnTo>
                <a:lnTo>
                  <a:pt x="604" y="44"/>
                </a:lnTo>
                <a:lnTo>
                  <a:pt x="598" y="35"/>
                </a:lnTo>
                <a:lnTo>
                  <a:pt x="597" y="30"/>
                </a:lnTo>
                <a:lnTo>
                  <a:pt x="595" y="27"/>
                </a:lnTo>
                <a:lnTo>
                  <a:pt x="591" y="24"/>
                </a:lnTo>
                <a:lnTo>
                  <a:pt x="588" y="21"/>
                </a:lnTo>
                <a:lnTo>
                  <a:pt x="581" y="13"/>
                </a:lnTo>
                <a:lnTo>
                  <a:pt x="574" y="6"/>
                </a:lnTo>
                <a:lnTo>
                  <a:pt x="571" y="4"/>
                </a:lnTo>
                <a:lnTo>
                  <a:pt x="565" y="2"/>
                </a:lnTo>
                <a:lnTo>
                  <a:pt x="560" y="2"/>
                </a:lnTo>
                <a:lnTo>
                  <a:pt x="555" y="0"/>
                </a:lnTo>
                <a:lnTo>
                  <a:pt x="549" y="0"/>
                </a:lnTo>
                <a:lnTo>
                  <a:pt x="543" y="2"/>
                </a:lnTo>
                <a:lnTo>
                  <a:pt x="538" y="3"/>
                </a:lnTo>
                <a:lnTo>
                  <a:pt x="532" y="4"/>
                </a:lnTo>
                <a:lnTo>
                  <a:pt x="530" y="5"/>
                </a:lnTo>
                <a:lnTo>
                  <a:pt x="527" y="5"/>
                </a:lnTo>
                <a:lnTo>
                  <a:pt x="525" y="7"/>
                </a:lnTo>
                <a:lnTo>
                  <a:pt x="524" y="8"/>
                </a:lnTo>
                <a:lnTo>
                  <a:pt x="524" y="13"/>
                </a:lnTo>
                <a:lnTo>
                  <a:pt x="524" y="17"/>
                </a:lnTo>
                <a:lnTo>
                  <a:pt x="524" y="16"/>
                </a:lnTo>
                <a:lnTo>
                  <a:pt x="524" y="17"/>
                </a:lnTo>
                <a:close/>
                <a:moveTo>
                  <a:pt x="589" y="35"/>
                </a:moveTo>
                <a:lnTo>
                  <a:pt x="592" y="37"/>
                </a:lnTo>
                <a:lnTo>
                  <a:pt x="596" y="41"/>
                </a:lnTo>
                <a:lnTo>
                  <a:pt x="597" y="44"/>
                </a:lnTo>
                <a:lnTo>
                  <a:pt x="598" y="46"/>
                </a:lnTo>
                <a:lnTo>
                  <a:pt x="597" y="48"/>
                </a:lnTo>
                <a:lnTo>
                  <a:pt x="596" y="50"/>
                </a:lnTo>
                <a:lnTo>
                  <a:pt x="593" y="50"/>
                </a:lnTo>
                <a:lnTo>
                  <a:pt x="592" y="50"/>
                </a:lnTo>
                <a:lnTo>
                  <a:pt x="591" y="48"/>
                </a:lnTo>
                <a:lnTo>
                  <a:pt x="590" y="45"/>
                </a:lnTo>
                <a:lnTo>
                  <a:pt x="589" y="39"/>
                </a:lnTo>
                <a:lnTo>
                  <a:pt x="589" y="35"/>
                </a:lnTo>
                <a:lnTo>
                  <a:pt x="591" y="38"/>
                </a:lnTo>
                <a:lnTo>
                  <a:pt x="589" y="35"/>
                </a:lnTo>
                <a:close/>
                <a:moveTo>
                  <a:pt x="369" y="538"/>
                </a:moveTo>
                <a:lnTo>
                  <a:pt x="366" y="540"/>
                </a:lnTo>
                <a:lnTo>
                  <a:pt x="362" y="543"/>
                </a:lnTo>
                <a:lnTo>
                  <a:pt x="360" y="545"/>
                </a:lnTo>
                <a:lnTo>
                  <a:pt x="359" y="547"/>
                </a:lnTo>
                <a:lnTo>
                  <a:pt x="357" y="548"/>
                </a:lnTo>
                <a:lnTo>
                  <a:pt x="356" y="550"/>
                </a:lnTo>
                <a:lnTo>
                  <a:pt x="356" y="548"/>
                </a:lnTo>
                <a:lnTo>
                  <a:pt x="354" y="548"/>
                </a:lnTo>
                <a:lnTo>
                  <a:pt x="354" y="545"/>
                </a:lnTo>
                <a:lnTo>
                  <a:pt x="354" y="542"/>
                </a:lnTo>
                <a:lnTo>
                  <a:pt x="354" y="538"/>
                </a:lnTo>
                <a:lnTo>
                  <a:pt x="356" y="536"/>
                </a:lnTo>
                <a:lnTo>
                  <a:pt x="357" y="535"/>
                </a:lnTo>
                <a:lnTo>
                  <a:pt x="359" y="533"/>
                </a:lnTo>
                <a:lnTo>
                  <a:pt x="360" y="530"/>
                </a:lnTo>
                <a:lnTo>
                  <a:pt x="362" y="528"/>
                </a:lnTo>
                <a:lnTo>
                  <a:pt x="362" y="526"/>
                </a:lnTo>
                <a:lnTo>
                  <a:pt x="363" y="526"/>
                </a:lnTo>
                <a:lnTo>
                  <a:pt x="365" y="526"/>
                </a:lnTo>
                <a:lnTo>
                  <a:pt x="367" y="526"/>
                </a:lnTo>
                <a:lnTo>
                  <a:pt x="369" y="523"/>
                </a:lnTo>
                <a:lnTo>
                  <a:pt x="370" y="521"/>
                </a:lnTo>
                <a:lnTo>
                  <a:pt x="369" y="518"/>
                </a:lnTo>
                <a:lnTo>
                  <a:pt x="367" y="515"/>
                </a:lnTo>
                <a:lnTo>
                  <a:pt x="361" y="514"/>
                </a:lnTo>
                <a:lnTo>
                  <a:pt x="357" y="512"/>
                </a:lnTo>
                <a:lnTo>
                  <a:pt x="354" y="509"/>
                </a:lnTo>
                <a:lnTo>
                  <a:pt x="352" y="507"/>
                </a:lnTo>
                <a:lnTo>
                  <a:pt x="350" y="507"/>
                </a:lnTo>
                <a:lnTo>
                  <a:pt x="346" y="509"/>
                </a:lnTo>
                <a:lnTo>
                  <a:pt x="344" y="510"/>
                </a:lnTo>
                <a:lnTo>
                  <a:pt x="342" y="509"/>
                </a:lnTo>
                <a:lnTo>
                  <a:pt x="340" y="506"/>
                </a:lnTo>
                <a:lnTo>
                  <a:pt x="337" y="507"/>
                </a:lnTo>
                <a:lnTo>
                  <a:pt x="336" y="510"/>
                </a:lnTo>
                <a:lnTo>
                  <a:pt x="336" y="512"/>
                </a:lnTo>
                <a:lnTo>
                  <a:pt x="337" y="514"/>
                </a:lnTo>
                <a:lnTo>
                  <a:pt x="337" y="518"/>
                </a:lnTo>
                <a:lnTo>
                  <a:pt x="334" y="525"/>
                </a:lnTo>
                <a:lnTo>
                  <a:pt x="328" y="530"/>
                </a:lnTo>
                <a:lnTo>
                  <a:pt x="323" y="536"/>
                </a:lnTo>
                <a:lnTo>
                  <a:pt x="317" y="543"/>
                </a:lnTo>
                <a:lnTo>
                  <a:pt x="315" y="545"/>
                </a:lnTo>
                <a:lnTo>
                  <a:pt x="312" y="547"/>
                </a:lnTo>
                <a:lnTo>
                  <a:pt x="310" y="546"/>
                </a:lnTo>
                <a:lnTo>
                  <a:pt x="307" y="546"/>
                </a:lnTo>
                <a:lnTo>
                  <a:pt x="303" y="548"/>
                </a:lnTo>
                <a:lnTo>
                  <a:pt x="302" y="552"/>
                </a:lnTo>
                <a:lnTo>
                  <a:pt x="300" y="555"/>
                </a:lnTo>
                <a:lnTo>
                  <a:pt x="296" y="558"/>
                </a:lnTo>
                <a:lnTo>
                  <a:pt x="294" y="560"/>
                </a:lnTo>
                <a:lnTo>
                  <a:pt x="292" y="562"/>
                </a:lnTo>
                <a:lnTo>
                  <a:pt x="287" y="568"/>
                </a:lnTo>
                <a:lnTo>
                  <a:pt x="284" y="572"/>
                </a:lnTo>
                <a:lnTo>
                  <a:pt x="282" y="575"/>
                </a:lnTo>
                <a:lnTo>
                  <a:pt x="279" y="576"/>
                </a:lnTo>
                <a:lnTo>
                  <a:pt x="277" y="580"/>
                </a:lnTo>
                <a:lnTo>
                  <a:pt x="275" y="583"/>
                </a:lnTo>
                <a:lnTo>
                  <a:pt x="276" y="578"/>
                </a:lnTo>
                <a:lnTo>
                  <a:pt x="278" y="575"/>
                </a:lnTo>
                <a:lnTo>
                  <a:pt x="277" y="572"/>
                </a:lnTo>
                <a:lnTo>
                  <a:pt x="275" y="569"/>
                </a:lnTo>
                <a:lnTo>
                  <a:pt x="271" y="567"/>
                </a:lnTo>
                <a:lnTo>
                  <a:pt x="269" y="565"/>
                </a:lnTo>
                <a:lnTo>
                  <a:pt x="266" y="567"/>
                </a:lnTo>
                <a:lnTo>
                  <a:pt x="263" y="569"/>
                </a:lnTo>
                <a:lnTo>
                  <a:pt x="261" y="571"/>
                </a:lnTo>
                <a:lnTo>
                  <a:pt x="260" y="573"/>
                </a:lnTo>
                <a:lnTo>
                  <a:pt x="260" y="576"/>
                </a:lnTo>
                <a:lnTo>
                  <a:pt x="260" y="577"/>
                </a:lnTo>
                <a:lnTo>
                  <a:pt x="262" y="579"/>
                </a:lnTo>
                <a:lnTo>
                  <a:pt x="264" y="583"/>
                </a:lnTo>
                <a:lnTo>
                  <a:pt x="261" y="584"/>
                </a:lnTo>
                <a:lnTo>
                  <a:pt x="258" y="587"/>
                </a:lnTo>
                <a:lnTo>
                  <a:pt x="260" y="590"/>
                </a:lnTo>
                <a:lnTo>
                  <a:pt x="264" y="596"/>
                </a:lnTo>
                <a:lnTo>
                  <a:pt x="266" y="598"/>
                </a:lnTo>
                <a:lnTo>
                  <a:pt x="266" y="600"/>
                </a:lnTo>
                <a:lnTo>
                  <a:pt x="264" y="601"/>
                </a:lnTo>
                <a:lnTo>
                  <a:pt x="262" y="601"/>
                </a:lnTo>
                <a:lnTo>
                  <a:pt x="264" y="606"/>
                </a:lnTo>
                <a:lnTo>
                  <a:pt x="268" y="612"/>
                </a:lnTo>
                <a:lnTo>
                  <a:pt x="268" y="616"/>
                </a:lnTo>
                <a:lnTo>
                  <a:pt x="267" y="619"/>
                </a:lnTo>
                <a:lnTo>
                  <a:pt x="264" y="621"/>
                </a:lnTo>
                <a:lnTo>
                  <a:pt x="261" y="622"/>
                </a:lnTo>
                <a:lnTo>
                  <a:pt x="255" y="623"/>
                </a:lnTo>
                <a:lnTo>
                  <a:pt x="249" y="627"/>
                </a:lnTo>
                <a:lnTo>
                  <a:pt x="249" y="629"/>
                </a:lnTo>
                <a:lnTo>
                  <a:pt x="250" y="633"/>
                </a:lnTo>
                <a:lnTo>
                  <a:pt x="249" y="635"/>
                </a:lnTo>
                <a:lnTo>
                  <a:pt x="247" y="637"/>
                </a:lnTo>
                <a:lnTo>
                  <a:pt x="249" y="639"/>
                </a:lnTo>
                <a:lnTo>
                  <a:pt x="250" y="642"/>
                </a:lnTo>
                <a:lnTo>
                  <a:pt x="250" y="644"/>
                </a:lnTo>
                <a:lnTo>
                  <a:pt x="251" y="646"/>
                </a:lnTo>
                <a:lnTo>
                  <a:pt x="250" y="648"/>
                </a:lnTo>
                <a:lnTo>
                  <a:pt x="247" y="650"/>
                </a:lnTo>
                <a:lnTo>
                  <a:pt x="244" y="651"/>
                </a:lnTo>
                <a:lnTo>
                  <a:pt x="239" y="651"/>
                </a:lnTo>
                <a:lnTo>
                  <a:pt x="238" y="651"/>
                </a:lnTo>
                <a:lnTo>
                  <a:pt x="238" y="652"/>
                </a:lnTo>
                <a:lnTo>
                  <a:pt x="239" y="653"/>
                </a:lnTo>
                <a:lnTo>
                  <a:pt x="239" y="654"/>
                </a:lnTo>
                <a:lnTo>
                  <a:pt x="243" y="656"/>
                </a:lnTo>
                <a:lnTo>
                  <a:pt x="244" y="658"/>
                </a:lnTo>
                <a:lnTo>
                  <a:pt x="249" y="661"/>
                </a:lnTo>
                <a:lnTo>
                  <a:pt x="255" y="667"/>
                </a:lnTo>
                <a:lnTo>
                  <a:pt x="258" y="670"/>
                </a:lnTo>
                <a:lnTo>
                  <a:pt x="261" y="671"/>
                </a:lnTo>
                <a:lnTo>
                  <a:pt x="264" y="672"/>
                </a:lnTo>
                <a:lnTo>
                  <a:pt x="267" y="672"/>
                </a:lnTo>
                <a:lnTo>
                  <a:pt x="268" y="670"/>
                </a:lnTo>
                <a:lnTo>
                  <a:pt x="270" y="668"/>
                </a:lnTo>
                <a:lnTo>
                  <a:pt x="275" y="666"/>
                </a:lnTo>
                <a:lnTo>
                  <a:pt x="279" y="663"/>
                </a:lnTo>
                <a:lnTo>
                  <a:pt x="283" y="663"/>
                </a:lnTo>
                <a:lnTo>
                  <a:pt x="286" y="664"/>
                </a:lnTo>
                <a:lnTo>
                  <a:pt x="292" y="662"/>
                </a:lnTo>
                <a:lnTo>
                  <a:pt x="296" y="659"/>
                </a:lnTo>
                <a:lnTo>
                  <a:pt x="302" y="658"/>
                </a:lnTo>
                <a:lnTo>
                  <a:pt x="308" y="656"/>
                </a:lnTo>
                <a:lnTo>
                  <a:pt x="310" y="655"/>
                </a:lnTo>
                <a:lnTo>
                  <a:pt x="312" y="652"/>
                </a:lnTo>
                <a:lnTo>
                  <a:pt x="313" y="650"/>
                </a:lnTo>
                <a:lnTo>
                  <a:pt x="315" y="646"/>
                </a:lnTo>
                <a:lnTo>
                  <a:pt x="319" y="648"/>
                </a:lnTo>
                <a:lnTo>
                  <a:pt x="324" y="651"/>
                </a:lnTo>
                <a:lnTo>
                  <a:pt x="326" y="648"/>
                </a:lnTo>
                <a:lnTo>
                  <a:pt x="326" y="646"/>
                </a:lnTo>
                <a:lnTo>
                  <a:pt x="327" y="643"/>
                </a:lnTo>
                <a:lnTo>
                  <a:pt x="327" y="639"/>
                </a:lnTo>
                <a:lnTo>
                  <a:pt x="326" y="638"/>
                </a:lnTo>
                <a:lnTo>
                  <a:pt x="325" y="637"/>
                </a:lnTo>
                <a:lnTo>
                  <a:pt x="324" y="635"/>
                </a:lnTo>
                <a:lnTo>
                  <a:pt x="325" y="634"/>
                </a:lnTo>
                <a:lnTo>
                  <a:pt x="327" y="636"/>
                </a:lnTo>
                <a:lnTo>
                  <a:pt x="332" y="641"/>
                </a:lnTo>
                <a:lnTo>
                  <a:pt x="335" y="642"/>
                </a:lnTo>
                <a:lnTo>
                  <a:pt x="336" y="643"/>
                </a:lnTo>
                <a:lnTo>
                  <a:pt x="338" y="643"/>
                </a:lnTo>
                <a:lnTo>
                  <a:pt x="340" y="642"/>
                </a:lnTo>
                <a:lnTo>
                  <a:pt x="337" y="638"/>
                </a:lnTo>
                <a:lnTo>
                  <a:pt x="334" y="635"/>
                </a:lnTo>
                <a:lnTo>
                  <a:pt x="333" y="633"/>
                </a:lnTo>
                <a:lnTo>
                  <a:pt x="333" y="630"/>
                </a:lnTo>
                <a:lnTo>
                  <a:pt x="334" y="629"/>
                </a:lnTo>
                <a:lnTo>
                  <a:pt x="336" y="627"/>
                </a:lnTo>
                <a:lnTo>
                  <a:pt x="333" y="626"/>
                </a:lnTo>
                <a:lnTo>
                  <a:pt x="330" y="626"/>
                </a:lnTo>
                <a:lnTo>
                  <a:pt x="328" y="623"/>
                </a:lnTo>
                <a:lnTo>
                  <a:pt x="329" y="621"/>
                </a:lnTo>
                <a:lnTo>
                  <a:pt x="326" y="619"/>
                </a:lnTo>
                <a:lnTo>
                  <a:pt x="321" y="619"/>
                </a:lnTo>
                <a:lnTo>
                  <a:pt x="319" y="617"/>
                </a:lnTo>
                <a:lnTo>
                  <a:pt x="319" y="616"/>
                </a:lnTo>
                <a:lnTo>
                  <a:pt x="321" y="614"/>
                </a:lnTo>
                <a:lnTo>
                  <a:pt x="323" y="613"/>
                </a:lnTo>
                <a:lnTo>
                  <a:pt x="321" y="612"/>
                </a:lnTo>
                <a:lnTo>
                  <a:pt x="320" y="611"/>
                </a:lnTo>
                <a:lnTo>
                  <a:pt x="319" y="610"/>
                </a:lnTo>
                <a:lnTo>
                  <a:pt x="317" y="609"/>
                </a:lnTo>
                <a:lnTo>
                  <a:pt x="315" y="609"/>
                </a:lnTo>
                <a:lnTo>
                  <a:pt x="311" y="609"/>
                </a:lnTo>
                <a:lnTo>
                  <a:pt x="309" y="608"/>
                </a:lnTo>
                <a:lnTo>
                  <a:pt x="307" y="606"/>
                </a:lnTo>
                <a:lnTo>
                  <a:pt x="304" y="604"/>
                </a:lnTo>
                <a:lnTo>
                  <a:pt x="303" y="602"/>
                </a:lnTo>
                <a:lnTo>
                  <a:pt x="305" y="598"/>
                </a:lnTo>
                <a:lnTo>
                  <a:pt x="309" y="595"/>
                </a:lnTo>
                <a:lnTo>
                  <a:pt x="310" y="595"/>
                </a:lnTo>
                <a:lnTo>
                  <a:pt x="310" y="596"/>
                </a:lnTo>
                <a:lnTo>
                  <a:pt x="309" y="598"/>
                </a:lnTo>
                <a:lnTo>
                  <a:pt x="309" y="600"/>
                </a:lnTo>
                <a:lnTo>
                  <a:pt x="309" y="602"/>
                </a:lnTo>
                <a:lnTo>
                  <a:pt x="309" y="604"/>
                </a:lnTo>
                <a:lnTo>
                  <a:pt x="311" y="605"/>
                </a:lnTo>
                <a:lnTo>
                  <a:pt x="313" y="606"/>
                </a:lnTo>
                <a:lnTo>
                  <a:pt x="316" y="606"/>
                </a:lnTo>
                <a:lnTo>
                  <a:pt x="317" y="605"/>
                </a:lnTo>
                <a:lnTo>
                  <a:pt x="317" y="603"/>
                </a:lnTo>
                <a:lnTo>
                  <a:pt x="318" y="600"/>
                </a:lnTo>
                <a:lnTo>
                  <a:pt x="320" y="596"/>
                </a:lnTo>
                <a:lnTo>
                  <a:pt x="324" y="593"/>
                </a:lnTo>
                <a:lnTo>
                  <a:pt x="326" y="592"/>
                </a:lnTo>
                <a:lnTo>
                  <a:pt x="328" y="593"/>
                </a:lnTo>
                <a:lnTo>
                  <a:pt x="330" y="593"/>
                </a:lnTo>
                <a:lnTo>
                  <a:pt x="333" y="593"/>
                </a:lnTo>
                <a:lnTo>
                  <a:pt x="336" y="592"/>
                </a:lnTo>
                <a:lnTo>
                  <a:pt x="340" y="592"/>
                </a:lnTo>
                <a:lnTo>
                  <a:pt x="343" y="593"/>
                </a:lnTo>
                <a:lnTo>
                  <a:pt x="346" y="594"/>
                </a:lnTo>
                <a:lnTo>
                  <a:pt x="349" y="594"/>
                </a:lnTo>
                <a:lnTo>
                  <a:pt x="351" y="593"/>
                </a:lnTo>
                <a:lnTo>
                  <a:pt x="352" y="590"/>
                </a:lnTo>
                <a:lnTo>
                  <a:pt x="353" y="589"/>
                </a:lnTo>
                <a:lnTo>
                  <a:pt x="353" y="584"/>
                </a:lnTo>
                <a:lnTo>
                  <a:pt x="356" y="579"/>
                </a:lnTo>
                <a:lnTo>
                  <a:pt x="358" y="578"/>
                </a:lnTo>
                <a:lnTo>
                  <a:pt x="360" y="577"/>
                </a:lnTo>
                <a:lnTo>
                  <a:pt x="361" y="577"/>
                </a:lnTo>
                <a:lnTo>
                  <a:pt x="361" y="576"/>
                </a:lnTo>
                <a:lnTo>
                  <a:pt x="361" y="575"/>
                </a:lnTo>
                <a:lnTo>
                  <a:pt x="361" y="572"/>
                </a:lnTo>
                <a:lnTo>
                  <a:pt x="359" y="573"/>
                </a:lnTo>
                <a:lnTo>
                  <a:pt x="357" y="573"/>
                </a:lnTo>
                <a:lnTo>
                  <a:pt x="354" y="572"/>
                </a:lnTo>
                <a:lnTo>
                  <a:pt x="352" y="569"/>
                </a:lnTo>
                <a:lnTo>
                  <a:pt x="352" y="565"/>
                </a:lnTo>
                <a:lnTo>
                  <a:pt x="354" y="562"/>
                </a:lnTo>
                <a:lnTo>
                  <a:pt x="357" y="560"/>
                </a:lnTo>
                <a:lnTo>
                  <a:pt x="359" y="556"/>
                </a:lnTo>
                <a:lnTo>
                  <a:pt x="365" y="550"/>
                </a:lnTo>
                <a:lnTo>
                  <a:pt x="370" y="543"/>
                </a:lnTo>
                <a:lnTo>
                  <a:pt x="371" y="539"/>
                </a:lnTo>
                <a:lnTo>
                  <a:pt x="373" y="537"/>
                </a:lnTo>
                <a:lnTo>
                  <a:pt x="371" y="537"/>
                </a:lnTo>
                <a:lnTo>
                  <a:pt x="369" y="538"/>
                </a:lnTo>
                <a:lnTo>
                  <a:pt x="368" y="538"/>
                </a:lnTo>
                <a:lnTo>
                  <a:pt x="369" y="538"/>
                </a:lnTo>
                <a:close/>
                <a:moveTo>
                  <a:pt x="261" y="656"/>
                </a:moveTo>
                <a:lnTo>
                  <a:pt x="259" y="655"/>
                </a:lnTo>
                <a:lnTo>
                  <a:pt x="259" y="653"/>
                </a:lnTo>
                <a:lnTo>
                  <a:pt x="260" y="652"/>
                </a:lnTo>
                <a:lnTo>
                  <a:pt x="262" y="652"/>
                </a:lnTo>
                <a:lnTo>
                  <a:pt x="263" y="653"/>
                </a:lnTo>
                <a:lnTo>
                  <a:pt x="263" y="655"/>
                </a:lnTo>
                <a:lnTo>
                  <a:pt x="262" y="656"/>
                </a:lnTo>
                <a:lnTo>
                  <a:pt x="261" y="656"/>
                </a:lnTo>
                <a:lnTo>
                  <a:pt x="261" y="656"/>
                </a:lnTo>
                <a:lnTo>
                  <a:pt x="261" y="656"/>
                </a:lnTo>
                <a:close/>
                <a:moveTo>
                  <a:pt x="277" y="593"/>
                </a:moveTo>
                <a:lnTo>
                  <a:pt x="275" y="594"/>
                </a:lnTo>
                <a:lnTo>
                  <a:pt x="272" y="593"/>
                </a:lnTo>
                <a:lnTo>
                  <a:pt x="270" y="592"/>
                </a:lnTo>
                <a:lnTo>
                  <a:pt x="268" y="589"/>
                </a:lnTo>
                <a:lnTo>
                  <a:pt x="267" y="587"/>
                </a:lnTo>
                <a:lnTo>
                  <a:pt x="267" y="586"/>
                </a:lnTo>
                <a:lnTo>
                  <a:pt x="268" y="585"/>
                </a:lnTo>
                <a:lnTo>
                  <a:pt x="270" y="584"/>
                </a:lnTo>
                <a:lnTo>
                  <a:pt x="274" y="586"/>
                </a:lnTo>
                <a:lnTo>
                  <a:pt x="276" y="587"/>
                </a:lnTo>
                <a:lnTo>
                  <a:pt x="279" y="587"/>
                </a:lnTo>
                <a:lnTo>
                  <a:pt x="282" y="585"/>
                </a:lnTo>
                <a:lnTo>
                  <a:pt x="282" y="587"/>
                </a:lnTo>
                <a:lnTo>
                  <a:pt x="280" y="589"/>
                </a:lnTo>
                <a:lnTo>
                  <a:pt x="279" y="592"/>
                </a:lnTo>
                <a:lnTo>
                  <a:pt x="277" y="593"/>
                </a:lnTo>
                <a:lnTo>
                  <a:pt x="277" y="593"/>
                </a:lnTo>
                <a:lnTo>
                  <a:pt x="277" y="593"/>
                </a:lnTo>
                <a:close/>
                <a:moveTo>
                  <a:pt x="291" y="609"/>
                </a:moveTo>
                <a:lnTo>
                  <a:pt x="288" y="606"/>
                </a:lnTo>
                <a:lnTo>
                  <a:pt x="290" y="605"/>
                </a:lnTo>
                <a:lnTo>
                  <a:pt x="292" y="604"/>
                </a:lnTo>
                <a:lnTo>
                  <a:pt x="294" y="605"/>
                </a:lnTo>
                <a:lnTo>
                  <a:pt x="299" y="609"/>
                </a:lnTo>
                <a:lnTo>
                  <a:pt x="303" y="612"/>
                </a:lnTo>
                <a:lnTo>
                  <a:pt x="300" y="612"/>
                </a:lnTo>
                <a:lnTo>
                  <a:pt x="296" y="612"/>
                </a:lnTo>
                <a:lnTo>
                  <a:pt x="293" y="611"/>
                </a:lnTo>
                <a:lnTo>
                  <a:pt x="291" y="609"/>
                </a:lnTo>
                <a:close/>
                <a:moveTo>
                  <a:pt x="345" y="561"/>
                </a:moveTo>
                <a:lnTo>
                  <a:pt x="344" y="561"/>
                </a:lnTo>
                <a:lnTo>
                  <a:pt x="344" y="560"/>
                </a:lnTo>
                <a:lnTo>
                  <a:pt x="344" y="558"/>
                </a:lnTo>
                <a:lnTo>
                  <a:pt x="345" y="556"/>
                </a:lnTo>
                <a:lnTo>
                  <a:pt x="346" y="554"/>
                </a:lnTo>
                <a:lnTo>
                  <a:pt x="348" y="553"/>
                </a:lnTo>
                <a:lnTo>
                  <a:pt x="349" y="552"/>
                </a:lnTo>
                <a:lnTo>
                  <a:pt x="351" y="553"/>
                </a:lnTo>
                <a:lnTo>
                  <a:pt x="352" y="554"/>
                </a:lnTo>
                <a:lnTo>
                  <a:pt x="352" y="555"/>
                </a:lnTo>
                <a:lnTo>
                  <a:pt x="352" y="556"/>
                </a:lnTo>
                <a:lnTo>
                  <a:pt x="351" y="558"/>
                </a:lnTo>
                <a:lnTo>
                  <a:pt x="348" y="560"/>
                </a:lnTo>
                <a:lnTo>
                  <a:pt x="345" y="561"/>
                </a:lnTo>
                <a:lnTo>
                  <a:pt x="345" y="561"/>
                </a:lnTo>
                <a:lnTo>
                  <a:pt x="345" y="561"/>
                </a:lnTo>
                <a:close/>
                <a:moveTo>
                  <a:pt x="343" y="537"/>
                </a:moveTo>
                <a:lnTo>
                  <a:pt x="341" y="537"/>
                </a:lnTo>
                <a:lnTo>
                  <a:pt x="340" y="536"/>
                </a:lnTo>
                <a:lnTo>
                  <a:pt x="341" y="534"/>
                </a:lnTo>
                <a:lnTo>
                  <a:pt x="341" y="530"/>
                </a:lnTo>
                <a:lnTo>
                  <a:pt x="341" y="526"/>
                </a:lnTo>
                <a:lnTo>
                  <a:pt x="342" y="523"/>
                </a:lnTo>
                <a:lnTo>
                  <a:pt x="343" y="521"/>
                </a:lnTo>
                <a:lnTo>
                  <a:pt x="346" y="521"/>
                </a:lnTo>
                <a:lnTo>
                  <a:pt x="350" y="522"/>
                </a:lnTo>
                <a:lnTo>
                  <a:pt x="353" y="523"/>
                </a:lnTo>
                <a:lnTo>
                  <a:pt x="353" y="525"/>
                </a:lnTo>
                <a:lnTo>
                  <a:pt x="352" y="528"/>
                </a:lnTo>
                <a:lnTo>
                  <a:pt x="349" y="534"/>
                </a:lnTo>
                <a:lnTo>
                  <a:pt x="343" y="537"/>
                </a:lnTo>
                <a:lnTo>
                  <a:pt x="344" y="537"/>
                </a:lnTo>
                <a:lnTo>
                  <a:pt x="343" y="537"/>
                </a:lnTo>
                <a:close/>
                <a:moveTo>
                  <a:pt x="621" y="116"/>
                </a:moveTo>
                <a:lnTo>
                  <a:pt x="621" y="110"/>
                </a:lnTo>
                <a:lnTo>
                  <a:pt x="622" y="103"/>
                </a:lnTo>
                <a:lnTo>
                  <a:pt x="622" y="99"/>
                </a:lnTo>
                <a:lnTo>
                  <a:pt x="621" y="96"/>
                </a:lnTo>
                <a:lnTo>
                  <a:pt x="618" y="94"/>
                </a:lnTo>
                <a:lnTo>
                  <a:pt x="617" y="91"/>
                </a:lnTo>
                <a:lnTo>
                  <a:pt x="615" y="88"/>
                </a:lnTo>
                <a:lnTo>
                  <a:pt x="614" y="86"/>
                </a:lnTo>
                <a:lnTo>
                  <a:pt x="609" y="85"/>
                </a:lnTo>
                <a:lnTo>
                  <a:pt x="605" y="85"/>
                </a:lnTo>
                <a:lnTo>
                  <a:pt x="602" y="85"/>
                </a:lnTo>
                <a:lnTo>
                  <a:pt x="599" y="86"/>
                </a:lnTo>
                <a:lnTo>
                  <a:pt x="599" y="88"/>
                </a:lnTo>
                <a:lnTo>
                  <a:pt x="600" y="90"/>
                </a:lnTo>
                <a:lnTo>
                  <a:pt x="598" y="94"/>
                </a:lnTo>
                <a:lnTo>
                  <a:pt x="595" y="97"/>
                </a:lnTo>
                <a:lnTo>
                  <a:pt x="595" y="99"/>
                </a:lnTo>
                <a:lnTo>
                  <a:pt x="596" y="102"/>
                </a:lnTo>
                <a:lnTo>
                  <a:pt x="598" y="104"/>
                </a:lnTo>
                <a:lnTo>
                  <a:pt x="600" y="104"/>
                </a:lnTo>
                <a:lnTo>
                  <a:pt x="606" y="103"/>
                </a:lnTo>
                <a:lnTo>
                  <a:pt x="610" y="102"/>
                </a:lnTo>
                <a:lnTo>
                  <a:pt x="614" y="103"/>
                </a:lnTo>
                <a:lnTo>
                  <a:pt x="616" y="106"/>
                </a:lnTo>
                <a:lnTo>
                  <a:pt x="617" y="110"/>
                </a:lnTo>
                <a:lnTo>
                  <a:pt x="617" y="113"/>
                </a:lnTo>
                <a:lnTo>
                  <a:pt x="608" y="110"/>
                </a:lnTo>
                <a:lnTo>
                  <a:pt x="599" y="107"/>
                </a:lnTo>
                <a:lnTo>
                  <a:pt x="595" y="110"/>
                </a:lnTo>
                <a:lnTo>
                  <a:pt x="590" y="113"/>
                </a:lnTo>
                <a:lnTo>
                  <a:pt x="587" y="119"/>
                </a:lnTo>
                <a:lnTo>
                  <a:pt x="584" y="122"/>
                </a:lnTo>
                <a:lnTo>
                  <a:pt x="579" y="133"/>
                </a:lnTo>
                <a:lnTo>
                  <a:pt x="574" y="145"/>
                </a:lnTo>
                <a:lnTo>
                  <a:pt x="569" y="157"/>
                </a:lnTo>
                <a:lnTo>
                  <a:pt x="565" y="169"/>
                </a:lnTo>
                <a:lnTo>
                  <a:pt x="560" y="180"/>
                </a:lnTo>
                <a:lnTo>
                  <a:pt x="555" y="191"/>
                </a:lnTo>
                <a:lnTo>
                  <a:pt x="549" y="204"/>
                </a:lnTo>
                <a:lnTo>
                  <a:pt x="543" y="214"/>
                </a:lnTo>
                <a:lnTo>
                  <a:pt x="538" y="224"/>
                </a:lnTo>
                <a:lnTo>
                  <a:pt x="532" y="235"/>
                </a:lnTo>
                <a:lnTo>
                  <a:pt x="526" y="245"/>
                </a:lnTo>
                <a:lnTo>
                  <a:pt x="521" y="255"/>
                </a:lnTo>
                <a:lnTo>
                  <a:pt x="514" y="263"/>
                </a:lnTo>
                <a:lnTo>
                  <a:pt x="508" y="272"/>
                </a:lnTo>
                <a:lnTo>
                  <a:pt x="503" y="281"/>
                </a:lnTo>
                <a:lnTo>
                  <a:pt x="499" y="290"/>
                </a:lnTo>
                <a:lnTo>
                  <a:pt x="492" y="297"/>
                </a:lnTo>
                <a:lnTo>
                  <a:pt x="486" y="305"/>
                </a:lnTo>
                <a:lnTo>
                  <a:pt x="480" y="315"/>
                </a:lnTo>
                <a:lnTo>
                  <a:pt x="473" y="324"/>
                </a:lnTo>
                <a:lnTo>
                  <a:pt x="470" y="329"/>
                </a:lnTo>
                <a:lnTo>
                  <a:pt x="467" y="334"/>
                </a:lnTo>
                <a:lnTo>
                  <a:pt x="464" y="337"/>
                </a:lnTo>
                <a:lnTo>
                  <a:pt x="459" y="341"/>
                </a:lnTo>
                <a:lnTo>
                  <a:pt x="458" y="345"/>
                </a:lnTo>
                <a:lnTo>
                  <a:pt x="458" y="348"/>
                </a:lnTo>
                <a:lnTo>
                  <a:pt x="460" y="351"/>
                </a:lnTo>
                <a:lnTo>
                  <a:pt x="461" y="351"/>
                </a:lnTo>
                <a:lnTo>
                  <a:pt x="463" y="349"/>
                </a:lnTo>
                <a:lnTo>
                  <a:pt x="465" y="348"/>
                </a:lnTo>
                <a:lnTo>
                  <a:pt x="466" y="348"/>
                </a:lnTo>
                <a:lnTo>
                  <a:pt x="467" y="348"/>
                </a:lnTo>
                <a:lnTo>
                  <a:pt x="467" y="351"/>
                </a:lnTo>
                <a:lnTo>
                  <a:pt x="466" y="352"/>
                </a:lnTo>
                <a:lnTo>
                  <a:pt x="464" y="356"/>
                </a:lnTo>
                <a:lnTo>
                  <a:pt x="461" y="359"/>
                </a:lnTo>
                <a:lnTo>
                  <a:pt x="455" y="361"/>
                </a:lnTo>
                <a:lnTo>
                  <a:pt x="445" y="361"/>
                </a:lnTo>
                <a:lnTo>
                  <a:pt x="437" y="370"/>
                </a:lnTo>
                <a:lnTo>
                  <a:pt x="431" y="380"/>
                </a:lnTo>
                <a:lnTo>
                  <a:pt x="427" y="385"/>
                </a:lnTo>
                <a:lnTo>
                  <a:pt x="425" y="390"/>
                </a:lnTo>
                <a:lnTo>
                  <a:pt x="427" y="394"/>
                </a:lnTo>
                <a:lnTo>
                  <a:pt x="431" y="396"/>
                </a:lnTo>
                <a:lnTo>
                  <a:pt x="432" y="398"/>
                </a:lnTo>
                <a:lnTo>
                  <a:pt x="433" y="401"/>
                </a:lnTo>
                <a:lnTo>
                  <a:pt x="432" y="404"/>
                </a:lnTo>
                <a:lnTo>
                  <a:pt x="431" y="406"/>
                </a:lnTo>
                <a:lnTo>
                  <a:pt x="427" y="412"/>
                </a:lnTo>
                <a:lnTo>
                  <a:pt x="424" y="417"/>
                </a:lnTo>
                <a:lnTo>
                  <a:pt x="423" y="418"/>
                </a:lnTo>
                <a:lnTo>
                  <a:pt x="422" y="419"/>
                </a:lnTo>
                <a:lnTo>
                  <a:pt x="420" y="419"/>
                </a:lnTo>
                <a:lnTo>
                  <a:pt x="418" y="417"/>
                </a:lnTo>
                <a:lnTo>
                  <a:pt x="418" y="412"/>
                </a:lnTo>
                <a:lnTo>
                  <a:pt x="418" y="407"/>
                </a:lnTo>
                <a:lnTo>
                  <a:pt x="415" y="411"/>
                </a:lnTo>
                <a:lnTo>
                  <a:pt x="410" y="413"/>
                </a:lnTo>
                <a:lnTo>
                  <a:pt x="407" y="413"/>
                </a:lnTo>
                <a:lnTo>
                  <a:pt x="404" y="414"/>
                </a:lnTo>
                <a:lnTo>
                  <a:pt x="403" y="415"/>
                </a:lnTo>
                <a:lnTo>
                  <a:pt x="403" y="417"/>
                </a:lnTo>
                <a:lnTo>
                  <a:pt x="403" y="418"/>
                </a:lnTo>
                <a:lnTo>
                  <a:pt x="404" y="419"/>
                </a:lnTo>
                <a:lnTo>
                  <a:pt x="407" y="420"/>
                </a:lnTo>
                <a:lnTo>
                  <a:pt x="410" y="422"/>
                </a:lnTo>
                <a:lnTo>
                  <a:pt x="408" y="424"/>
                </a:lnTo>
                <a:lnTo>
                  <a:pt x="406" y="426"/>
                </a:lnTo>
                <a:lnTo>
                  <a:pt x="403" y="427"/>
                </a:lnTo>
                <a:lnTo>
                  <a:pt x="400" y="428"/>
                </a:lnTo>
                <a:lnTo>
                  <a:pt x="399" y="434"/>
                </a:lnTo>
                <a:lnTo>
                  <a:pt x="399" y="442"/>
                </a:lnTo>
                <a:lnTo>
                  <a:pt x="394" y="448"/>
                </a:lnTo>
                <a:lnTo>
                  <a:pt x="389" y="454"/>
                </a:lnTo>
                <a:lnTo>
                  <a:pt x="389" y="457"/>
                </a:lnTo>
                <a:lnTo>
                  <a:pt x="390" y="461"/>
                </a:lnTo>
                <a:lnTo>
                  <a:pt x="392" y="463"/>
                </a:lnTo>
                <a:lnTo>
                  <a:pt x="395" y="464"/>
                </a:lnTo>
                <a:lnTo>
                  <a:pt x="396" y="461"/>
                </a:lnTo>
                <a:lnTo>
                  <a:pt x="398" y="460"/>
                </a:lnTo>
                <a:lnTo>
                  <a:pt x="400" y="459"/>
                </a:lnTo>
                <a:lnTo>
                  <a:pt x="402" y="457"/>
                </a:lnTo>
                <a:lnTo>
                  <a:pt x="403" y="457"/>
                </a:lnTo>
                <a:lnTo>
                  <a:pt x="406" y="456"/>
                </a:lnTo>
                <a:lnTo>
                  <a:pt x="408" y="455"/>
                </a:lnTo>
                <a:lnTo>
                  <a:pt x="408" y="454"/>
                </a:lnTo>
                <a:lnTo>
                  <a:pt x="408" y="451"/>
                </a:lnTo>
                <a:lnTo>
                  <a:pt x="406" y="448"/>
                </a:lnTo>
                <a:lnTo>
                  <a:pt x="407" y="446"/>
                </a:lnTo>
                <a:lnTo>
                  <a:pt x="408" y="444"/>
                </a:lnTo>
                <a:lnTo>
                  <a:pt x="415" y="439"/>
                </a:lnTo>
                <a:lnTo>
                  <a:pt x="420" y="436"/>
                </a:lnTo>
                <a:lnTo>
                  <a:pt x="424" y="429"/>
                </a:lnTo>
                <a:lnTo>
                  <a:pt x="428" y="422"/>
                </a:lnTo>
                <a:lnTo>
                  <a:pt x="432" y="420"/>
                </a:lnTo>
                <a:lnTo>
                  <a:pt x="435" y="417"/>
                </a:lnTo>
                <a:lnTo>
                  <a:pt x="435" y="413"/>
                </a:lnTo>
                <a:lnTo>
                  <a:pt x="436" y="410"/>
                </a:lnTo>
                <a:lnTo>
                  <a:pt x="441" y="405"/>
                </a:lnTo>
                <a:lnTo>
                  <a:pt x="447" y="401"/>
                </a:lnTo>
                <a:lnTo>
                  <a:pt x="449" y="394"/>
                </a:lnTo>
                <a:lnTo>
                  <a:pt x="452" y="387"/>
                </a:lnTo>
                <a:lnTo>
                  <a:pt x="445" y="387"/>
                </a:lnTo>
                <a:lnTo>
                  <a:pt x="440" y="388"/>
                </a:lnTo>
                <a:lnTo>
                  <a:pt x="439" y="388"/>
                </a:lnTo>
                <a:lnTo>
                  <a:pt x="437" y="388"/>
                </a:lnTo>
                <a:lnTo>
                  <a:pt x="437" y="387"/>
                </a:lnTo>
                <a:lnTo>
                  <a:pt x="437" y="385"/>
                </a:lnTo>
                <a:lnTo>
                  <a:pt x="437" y="384"/>
                </a:lnTo>
                <a:lnTo>
                  <a:pt x="439" y="381"/>
                </a:lnTo>
                <a:lnTo>
                  <a:pt x="440" y="380"/>
                </a:lnTo>
                <a:lnTo>
                  <a:pt x="442" y="379"/>
                </a:lnTo>
                <a:lnTo>
                  <a:pt x="444" y="379"/>
                </a:lnTo>
                <a:lnTo>
                  <a:pt x="444" y="379"/>
                </a:lnTo>
                <a:lnTo>
                  <a:pt x="444" y="380"/>
                </a:lnTo>
                <a:lnTo>
                  <a:pt x="445" y="381"/>
                </a:lnTo>
                <a:lnTo>
                  <a:pt x="449" y="384"/>
                </a:lnTo>
                <a:lnTo>
                  <a:pt x="452" y="385"/>
                </a:lnTo>
                <a:lnTo>
                  <a:pt x="457" y="384"/>
                </a:lnTo>
                <a:lnTo>
                  <a:pt x="460" y="382"/>
                </a:lnTo>
                <a:lnTo>
                  <a:pt x="465" y="380"/>
                </a:lnTo>
                <a:lnTo>
                  <a:pt x="468" y="380"/>
                </a:lnTo>
                <a:lnTo>
                  <a:pt x="469" y="380"/>
                </a:lnTo>
                <a:lnTo>
                  <a:pt x="470" y="381"/>
                </a:lnTo>
                <a:lnTo>
                  <a:pt x="472" y="382"/>
                </a:lnTo>
                <a:lnTo>
                  <a:pt x="472" y="386"/>
                </a:lnTo>
                <a:lnTo>
                  <a:pt x="469" y="385"/>
                </a:lnTo>
                <a:lnTo>
                  <a:pt x="467" y="386"/>
                </a:lnTo>
                <a:lnTo>
                  <a:pt x="466" y="387"/>
                </a:lnTo>
                <a:lnTo>
                  <a:pt x="464" y="389"/>
                </a:lnTo>
                <a:lnTo>
                  <a:pt x="461" y="394"/>
                </a:lnTo>
                <a:lnTo>
                  <a:pt x="458" y="398"/>
                </a:lnTo>
                <a:lnTo>
                  <a:pt x="455" y="402"/>
                </a:lnTo>
                <a:lnTo>
                  <a:pt x="450" y="409"/>
                </a:lnTo>
                <a:lnTo>
                  <a:pt x="448" y="412"/>
                </a:lnTo>
                <a:lnTo>
                  <a:pt x="445" y="415"/>
                </a:lnTo>
                <a:lnTo>
                  <a:pt x="444" y="418"/>
                </a:lnTo>
                <a:lnTo>
                  <a:pt x="445" y="420"/>
                </a:lnTo>
                <a:lnTo>
                  <a:pt x="447" y="421"/>
                </a:lnTo>
                <a:lnTo>
                  <a:pt x="449" y="421"/>
                </a:lnTo>
                <a:lnTo>
                  <a:pt x="451" y="421"/>
                </a:lnTo>
                <a:lnTo>
                  <a:pt x="452" y="420"/>
                </a:lnTo>
                <a:lnTo>
                  <a:pt x="455" y="417"/>
                </a:lnTo>
                <a:lnTo>
                  <a:pt x="458" y="415"/>
                </a:lnTo>
                <a:lnTo>
                  <a:pt x="461" y="415"/>
                </a:lnTo>
                <a:lnTo>
                  <a:pt x="466" y="417"/>
                </a:lnTo>
                <a:lnTo>
                  <a:pt x="468" y="414"/>
                </a:lnTo>
                <a:lnTo>
                  <a:pt x="467" y="414"/>
                </a:lnTo>
                <a:lnTo>
                  <a:pt x="466" y="413"/>
                </a:lnTo>
                <a:lnTo>
                  <a:pt x="465" y="413"/>
                </a:lnTo>
                <a:lnTo>
                  <a:pt x="469" y="410"/>
                </a:lnTo>
                <a:lnTo>
                  <a:pt x="473" y="405"/>
                </a:lnTo>
                <a:lnTo>
                  <a:pt x="472" y="402"/>
                </a:lnTo>
                <a:lnTo>
                  <a:pt x="470" y="398"/>
                </a:lnTo>
                <a:lnTo>
                  <a:pt x="472" y="395"/>
                </a:lnTo>
                <a:lnTo>
                  <a:pt x="474" y="394"/>
                </a:lnTo>
                <a:lnTo>
                  <a:pt x="478" y="390"/>
                </a:lnTo>
                <a:lnTo>
                  <a:pt x="482" y="388"/>
                </a:lnTo>
                <a:lnTo>
                  <a:pt x="485" y="392"/>
                </a:lnTo>
                <a:lnTo>
                  <a:pt x="489" y="395"/>
                </a:lnTo>
                <a:lnTo>
                  <a:pt x="492" y="395"/>
                </a:lnTo>
                <a:lnTo>
                  <a:pt x="497" y="393"/>
                </a:lnTo>
                <a:lnTo>
                  <a:pt x="498" y="392"/>
                </a:lnTo>
                <a:lnTo>
                  <a:pt x="499" y="389"/>
                </a:lnTo>
                <a:lnTo>
                  <a:pt x="499" y="388"/>
                </a:lnTo>
                <a:lnTo>
                  <a:pt x="499" y="387"/>
                </a:lnTo>
                <a:lnTo>
                  <a:pt x="496" y="386"/>
                </a:lnTo>
                <a:lnTo>
                  <a:pt x="491" y="386"/>
                </a:lnTo>
                <a:lnTo>
                  <a:pt x="491" y="384"/>
                </a:lnTo>
                <a:lnTo>
                  <a:pt x="492" y="381"/>
                </a:lnTo>
                <a:lnTo>
                  <a:pt x="493" y="380"/>
                </a:lnTo>
                <a:lnTo>
                  <a:pt x="496" y="378"/>
                </a:lnTo>
                <a:lnTo>
                  <a:pt x="497" y="376"/>
                </a:lnTo>
                <a:lnTo>
                  <a:pt x="498" y="374"/>
                </a:lnTo>
                <a:lnTo>
                  <a:pt x="497" y="373"/>
                </a:lnTo>
                <a:lnTo>
                  <a:pt x="497" y="371"/>
                </a:lnTo>
                <a:lnTo>
                  <a:pt x="497" y="369"/>
                </a:lnTo>
                <a:lnTo>
                  <a:pt x="498" y="367"/>
                </a:lnTo>
                <a:lnTo>
                  <a:pt x="500" y="367"/>
                </a:lnTo>
                <a:lnTo>
                  <a:pt x="502" y="367"/>
                </a:lnTo>
                <a:lnTo>
                  <a:pt x="506" y="370"/>
                </a:lnTo>
                <a:lnTo>
                  <a:pt x="509" y="373"/>
                </a:lnTo>
                <a:lnTo>
                  <a:pt x="511" y="372"/>
                </a:lnTo>
                <a:lnTo>
                  <a:pt x="513" y="371"/>
                </a:lnTo>
                <a:lnTo>
                  <a:pt x="514" y="369"/>
                </a:lnTo>
                <a:lnTo>
                  <a:pt x="514" y="367"/>
                </a:lnTo>
                <a:lnTo>
                  <a:pt x="513" y="362"/>
                </a:lnTo>
                <a:lnTo>
                  <a:pt x="511" y="357"/>
                </a:lnTo>
                <a:lnTo>
                  <a:pt x="514" y="360"/>
                </a:lnTo>
                <a:lnTo>
                  <a:pt x="517" y="362"/>
                </a:lnTo>
                <a:lnTo>
                  <a:pt x="519" y="363"/>
                </a:lnTo>
                <a:lnTo>
                  <a:pt x="521" y="363"/>
                </a:lnTo>
                <a:lnTo>
                  <a:pt x="522" y="362"/>
                </a:lnTo>
                <a:lnTo>
                  <a:pt x="523" y="360"/>
                </a:lnTo>
                <a:lnTo>
                  <a:pt x="522" y="359"/>
                </a:lnTo>
                <a:lnTo>
                  <a:pt x="521" y="357"/>
                </a:lnTo>
                <a:lnTo>
                  <a:pt x="522" y="354"/>
                </a:lnTo>
                <a:lnTo>
                  <a:pt x="525" y="351"/>
                </a:lnTo>
                <a:lnTo>
                  <a:pt x="530" y="347"/>
                </a:lnTo>
                <a:lnTo>
                  <a:pt x="533" y="344"/>
                </a:lnTo>
                <a:lnTo>
                  <a:pt x="535" y="339"/>
                </a:lnTo>
                <a:lnTo>
                  <a:pt x="536" y="335"/>
                </a:lnTo>
                <a:lnTo>
                  <a:pt x="539" y="334"/>
                </a:lnTo>
                <a:lnTo>
                  <a:pt x="542" y="332"/>
                </a:lnTo>
                <a:lnTo>
                  <a:pt x="543" y="331"/>
                </a:lnTo>
                <a:lnTo>
                  <a:pt x="544" y="330"/>
                </a:lnTo>
                <a:lnTo>
                  <a:pt x="544" y="329"/>
                </a:lnTo>
                <a:lnTo>
                  <a:pt x="544" y="327"/>
                </a:lnTo>
                <a:lnTo>
                  <a:pt x="543" y="326"/>
                </a:lnTo>
                <a:lnTo>
                  <a:pt x="542" y="324"/>
                </a:lnTo>
                <a:lnTo>
                  <a:pt x="542" y="323"/>
                </a:lnTo>
                <a:lnTo>
                  <a:pt x="543" y="321"/>
                </a:lnTo>
                <a:lnTo>
                  <a:pt x="544" y="318"/>
                </a:lnTo>
                <a:lnTo>
                  <a:pt x="547" y="315"/>
                </a:lnTo>
                <a:lnTo>
                  <a:pt x="549" y="314"/>
                </a:lnTo>
                <a:lnTo>
                  <a:pt x="554" y="313"/>
                </a:lnTo>
                <a:lnTo>
                  <a:pt x="556" y="313"/>
                </a:lnTo>
                <a:lnTo>
                  <a:pt x="557" y="312"/>
                </a:lnTo>
                <a:lnTo>
                  <a:pt x="557" y="311"/>
                </a:lnTo>
                <a:lnTo>
                  <a:pt x="556" y="309"/>
                </a:lnTo>
                <a:lnTo>
                  <a:pt x="552" y="307"/>
                </a:lnTo>
                <a:lnTo>
                  <a:pt x="549" y="306"/>
                </a:lnTo>
                <a:lnTo>
                  <a:pt x="547" y="302"/>
                </a:lnTo>
                <a:lnTo>
                  <a:pt x="548" y="298"/>
                </a:lnTo>
                <a:lnTo>
                  <a:pt x="549" y="295"/>
                </a:lnTo>
                <a:lnTo>
                  <a:pt x="552" y="291"/>
                </a:lnTo>
                <a:lnTo>
                  <a:pt x="556" y="288"/>
                </a:lnTo>
                <a:lnTo>
                  <a:pt x="558" y="287"/>
                </a:lnTo>
                <a:lnTo>
                  <a:pt x="559" y="284"/>
                </a:lnTo>
                <a:lnTo>
                  <a:pt x="559" y="281"/>
                </a:lnTo>
                <a:lnTo>
                  <a:pt x="560" y="279"/>
                </a:lnTo>
                <a:lnTo>
                  <a:pt x="563" y="277"/>
                </a:lnTo>
                <a:lnTo>
                  <a:pt x="567" y="277"/>
                </a:lnTo>
                <a:lnTo>
                  <a:pt x="571" y="276"/>
                </a:lnTo>
                <a:lnTo>
                  <a:pt x="573" y="274"/>
                </a:lnTo>
                <a:lnTo>
                  <a:pt x="575" y="271"/>
                </a:lnTo>
                <a:lnTo>
                  <a:pt x="576" y="269"/>
                </a:lnTo>
                <a:lnTo>
                  <a:pt x="577" y="265"/>
                </a:lnTo>
                <a:lnTo>
                  <a:pt x="579" y="259"/>
                </a:lnTo>
                <a:lnTo>
                  <a:pt x="581" y="253"/>
                </a:lnTo>
                <a:lnTo>
                  <a:pt x="577" y="255"/>
                </a:lnTo>
                <a:lnTo>
                  <a:pt x="575" y="259"/>
                </a:lnTo>
                <a:lnTo>
                  <a:pt x="573" y="260"/>
                </a:lnTo>
                <a:lnTo>
                  <a:pt x="572" y="261"/>
                </a:lnTo>
                <a:lnTo>
                  <a:pt x="569" y="262"/>
                </a:lnTo>
                <a:lnTo>
                  <a:pt x="568" y="261"/>
                </a:lnTo>
                <a:lnTo>
                  <a:pt x="566" y="259"/>
                </a:lnTo>
                <a:lnTo>
                  <a:pt x="565" y="254"/>
                </a:lnTo>
                <a:lnTo>
                  <a:pt x="568" y="252"/>
                </a:lnTo>
                <a:lnTo>
                  <a:pt x="572" y="252"/>
                </a:lnTo>
                <a:lnTo>
                  <a:pt x="575" y="249"/>
                </a:lnTo>
                <a:lnTo>
                  <a:pt x="579" y="246"/>
                </a:lnTo>
                <a:lnTo>
                  <a:pt x="581" y="243"/>
                </a:lnTo>
                <a:lnTo>
                  <a:pt x="581" y="238"/>
                </a:lnTo>
                <a:lnTo>
                  <a:pt x="579" y="235"/>
                </a:lnTo>
                <a:lnTo>
                  <a:pt x="576" y="232"/>
                </a:lnTo>
                <a:lnTo>
                  <a:pt x="577" y="231"/>
                </a:lnTo>
                <a:lnTo>
                  <a:pt x="577" y="230"/>
                </a:lnTo>
                <a:lnTo>
                  <a:pt x="579" y="230"/>
                </a:lnTo>
                <a:lnTo>
                  <a:pt x="580" y="231"/>
                </a:lnTo>
                <a:lnTo>
                  <a:pt x="581" y="232"/>
                </a:lnTo>
                <a:lnTo>
                  <a:pt x="582" y="233"/>
                </a:lnTo>
                <a:lnTo>
                  <a:pt x="585" y="232"/>
                </a:lnTo>
                <a:lnTo>
                  <a:pt x="587" y="230"/>
                </a:lnTo>
                <a:lnTo>
                  <a:pt x="591" y="229"/>
                </a:lnTo>
                <a:lnTo>
                  <a:pt x="595" y="229"/>
                </a:lnTo>
                <a:lnTo>
                  <a:pt x="596" y="227"/>
                </a:lnTo>
                <a:lnTo>
                  <a:pt x="597" y="224"/>
                </a:lnTo>
                <a:lnTo>
                  <a:pt x="597" y="223"/>
                </a:lnTo>
                <a:lnTo>
                  <a:pt x="596" y="221"/>
                </a:lnTo>
                <a:lnTo>
                  <a:pt x="593" y="216"/>
                </a:lnTo>
                <a:lnTo>
                  <a:pt x="592" y="213"/>
                </a:lnTo>
                <a:lnTo>
                  <a:pt x="591" y="208"/>
                </a:lnTo>
                <a:lnTo>
                  <a:pt x="592" y="206"/>
                </a:lnTo>
                <a:lnTo>
                  <a:pt x="596" y="204"/>
                </a:lnTo>
                <a:lnTo>
                  <a:pt x="599" y="203"/>
                </a:lnTo>
                <a:lnTo>
                  <a:pt x="602" y="202"/>
                </a:lnTo>
                <a:lnTo>
                  <a:pt x="606" y="199"/>
                </a:lnTo>
                <a:lnTo>
                  <a:pt x="608" y="196"/>
                </a:lnTo>
                <a:lnTo>
                  <a:pt x="607" y="193"/>
                </a:lnTo>
                <a:lnTo>
                  <a:pt x="605" y="195"/>
                </a:lnTo>
                <a:lnTo>
                  <a:pt x="600" y="197"/>
                </a:lnTo>
                <a:lnTo>
                  <a:pt x="596" y="199"/>
                </a:lnTo>
                <a:lnTo>
                  <a:pt x="591" y="199"/>
                </a:lnTo>
                <a:lnTo>
                  <a:pt x="590" y="199"/>
                </a:lnTo>
                <a:lnTo>
                  <a:pt x="590" y="198"/>
                </a:lnTo>
                <a:lnTo>
                  <a:pt x="590" y="197"/>
                </a:lnTo>
                <a:lnTo>
                  <a:pt x="590" y="197"/>
                </a:lnTo>
                <a:lnTo>
                  <a:pt x="592" y="196"/>
                </a:lnTo>
                <a:lnTo>
                  <a:pt x="595" y="195"/>
                </a:lnTo>
                <a:lnTo>
                  <a:pt x="596" y="191"/>
                </a:lnTo>
                <a:lnTo>
                  <a:pt x="598" y="188"/>
                </a:lnTo>
                <a:lnTo>
                  <a:pt x="601" y="186"/>
                </a:lnTo>
                <a:lnTo>
                  <a:pt x="606" y="186"/>
                </a:lnTo>
                <a:lnTo>
                  <a:pt x="607" y="186"/>
                </a:lnTo>
                <a:lnTo>
                  <a:pt x="609" y="186"/>
                </a:lnTo>
                <a:lnTo>
                  <a:pt x="610" y="185"/>
                </a:lnTo>
                <a:lnTo>
                  <a:pt x="612" y="182"/>
                </a:lnTo>
                <a:lnTo>
                  <a:pt x="614" y="176"/>
                </a:lnTo>
                <a:lnTo>
                  <a:pt x="615" y="170"/>
                </a:lnTo>
                <a:lnTo>
                  <a:pt x="616" y="166"/>
                </a:lnTo>
                <a:lnTo>
                  <a:pt x="615" y="165"/>
                </a:lnTo>
                <a:lnTo>
                  <a:pt x="614" y="165"/>
                </a:lnTo>
                <a:lnTo>
                  <a:pt x="612" y="165"/>
                </a:lnTo>
                <a:lnTo>
                  <a:pt x="609" y="164"/>
                </a:lnTo>
                <a:lnTo>
                  <a:pt x="605" y="162"/>
                </a:lnTo>
                <a:lnTo>
                  <a:pt x="601" y="158"/>
                </a:lnTo>
                <a:lnTo>
                  <a:pt x="600" y="156"/>
                </a:lnTo>
                <a:lnTo>
                  <a:pt x="601" y="153"/>
                </a:lnTo>
                <a:lnTo>
                  <a:pt x="604" y="149"/>
                </a:lnTo>
                <a:lnTo>
                  <a:pt x="605" y="146"/>
                </a:lnTo>
                <a:lnTo>
                  <a:pt x="607" y="141"/>
                </a:lnTo>
                <a:lnTo>
                  <a:pt x="614" y="141"/>
                </a:lnTo>
                <a:lnTo>
                  <a:pt x="620" y="143"/>
                </a:lnTo>
                <a:lnTo>
                  <a:pt x="621" y="136"/>
                </a:lnTo>
                <a:lnTo>
                  <a:pt x="620" y="129"/>
                </a:lnTo>
                <a:lnTo>
                  <a:pt x="621" y="127"/>
                </a:lnTo>
                <a:lnTo>
                  <a:pt x="622" y="123"/>
                </a:lnTo>
                <a:lnTo>
                  <a:pt x="622" y="120"/>
                </a:lnTo>
                <a:lnTo>
                  <a:pt x="621" y="116"/>
                </a:lnTo>
                <a:lnTo>
                  <a:pt x="621" y="115"/>
                </a:lnTo>
                <a:lnTo>
                  <a:pt x="621" y="116"/>
                </a:lnTo>
                <a:close/>
                <a:moveTo>
                  <a:pt x="478" y="334"/>
                </a:moveTo>
                <a:lnTo>
                  <a:pt x="478" y="330"/>
                </a:lnTo>
                <a:lnTo>
                  <a:pt x="478" y="329"/>
                </a:lnTo>
                <a:lnTo>
                  <a:pt x="480" y="328"/>
                </a:lnTo>
                <a:lnTo>
                  <a:pt x="483" y="328"/>
                </a:lnTo>
                <a:lnTo>
                  <a:pt x="481" y="331"/>
                </a:lnTo>
                <a:lnTo>
                  <a:pt x="478" y="334"/>
                </a:lnTo>
                <a:close/>
                <a:moveTo>
                  <a:pt x="532" y="329"/>
                </a:moveTo>
                <a:lnTo>
                  <a:pt x="531" y="329"/>
                </a:lnTo>
                <a:lnTo>
                  <a:pt x="531" y="328"/>
                </a:lnTo>
                <a:lnTo>
                  <a:pt x="531" y="327"/>
                </a:lnTo>
                <a:lnTo>
                  <a:pt x="531" y="326"/>
                </a:lnTo>
                <a:lnTo>
                  <a:pt x="533" y="322"/>
                </a:lnTo>
                <a:lnTo>
                  <a:pt x="535" y="320"/>
                </a:lnTo>
                <a:lnTo>
                  <a:pt x="538" y="320"/>
                </a:lnTo>
                <a:lnTo>
                  <a:pt x="539" y="321"/>
                </a:lnTo>
                <a:lnTo>
                  <a:pt x="540" y="322"/>
                </a:lnTo>
                <a:lnTo>
                  <a:pt x="540" y="324"/>
                </a:lnTo>
                <a:lnTo>
                  <a:pt x="536" y="327"/>
                </a:lnTo>
                <a:lnTo>
                  <a:pt x="532" y="329"/>
                </a:lnTo>
                <a:lnTo>
                  <a:pt x="533" y="329"/>
                </a:lnTo>
                <a:lnTo>
                  <a:pt x="532" y="329"/>
                </a:lnTo>
                <a:close/>
                <a:moveTo>
                  <a:pt x="591" y="222"/>
                </a:moveTo>
                <a:lnTo>
                  <a:pt x="589" y="226"/>
                </a:lnTo>
                <a:lnTo>
                  <a:pt x="587" y="230"/>
                </a:lnTo>
                <a:lnTo>
                  <a:pt x="585" y="229"/>
                </a:lnTo>
                <a:lnTo>
                  <a:pt x="583" y="229"/>
                </a:lnTo>
                <a:lnTo>
                  <a:pt x="582" y="228"/>
                </a:lnTo>
                <a:lnTo>
                  <a:pt x="582" y="227"/>
                </a:lnTo>
                <a:lnTo>
                  <a:pt x="583" y="224"/>
                </a:lnTo>
                <a:lnTo>
                  <a:pt x="585" y="223"/>
                </a:lnTo>
                <a:lnTo>
                  <a:pt x="589" y="222"/>
                </a:lnTo>
                <a:lnTo>
                  <a:pt x="591" y="222"/>
                </a:lnTo>
                <a:lnTo>
                  <a:pt x="591" y="224"/>
                </a:lnTo>
                <a:lnTo>
                  <a:pt x="591" y="222"/>
                </a:lnTo>
                <a:close/>
                <a:moveTo>
                  <a:pt x="608" y="128"/>
                </a:moveTo>
                <a:lnTo>
                  <a:pt x="606" y="128"/>
                </a:lnTo>
                <a:lnTo>
                  <a:pt x="605" y="127"/>
                </a:lnTo>
                <a:lnTo>
                  <a:pt x="604" y="125"/>
                </a:lnTo>
                <a:lnTo>
                  <a:pt x="604" y="123"/>
                </a:lnTo>
                <a:lnTo>
                  <a:pt x="606" y="121"/>
                </a:lnTo>
                <a:lnTo>
                  <a:pt x="608" y="120"/>
                </a:lnTo>
                <a:lnTo>
                  <a:pt x="612" y="120"/>
                </a:lnTo>
                <a:lnTo>
                  <a:pt x="614" y="120"/>
                </a:lnTo>
                <a:lnTo>
                  <a:pt x="612" y="124"/>
                </a:lnTo>
                <a:lnTo>
                  <a:pt x="608" y="128"/>
                </a:lnTo>
                <a:lnTo>
                  <a:pt x="609" y="127"/>
                </a:lnTo>
                <a:lnTo>
                  <a:pt x="608" y="128"/>
                </a:lnTo>
                <a:close/>
                <a:moveTo>
                  <a:pt x="453" y="40"/>
                </a:moveTo>
                <a:lnTo>
                  <a:pt x="453" y="40"/>
                </a:lnTo>
                <a:lnTo>
                  <a:pt x="453" y="41"/>
                </a:lnTo>
                <a:lnTo>
                  <a:pt x="453" y="41"/>
                </a:lnTo>
                <a:lnTo>
                  <a:pt x="453" y="40"/>
                </a:lnTo>
                <a:lnTo>
                  <a:pt x="453" y="40"/>
                </a:lnTo>
                <a:lnTo>
                  <a:pt x="453" y="40"/>
                </a:lnTo>
                <a:close/>
                <a:moveTo>
                  <a:pt x="450" y="44"/>
                </a:moveTo>
                <a:lnTo>
                  <a:pt x="451" y="44"/>
                </a:lnTo>
                <a:lnTo>
                  <a:pt x="452" y="44"/>
                </a:lnTo>
                <a:lnTo>
                  <a:pt x="452" y="44"/>
                </a:lnTo>
                <a:lnTo>
                  <a:pt x="452" y="45"/>
                </a:lnTo>
                <a:lnTo>
                  <a:pt x="450" y="47"/>
                </a:lnTo>
                <a:lnTo>
                  <a:pt x="449" y="47"/>
                </a:lnTo>
                <a:lnTo>
                  <a:pt x="449" y="45"/>
                </a:lnTo>
                <a:lnTo>
                  <a:pt x="450" y="44"/>
                </a:lnTo>
                <a:lnTo>
                  <a:pt x="450" y="44"/>
                </a:lnTo>
                <a:lnTo>
                  <a:pt x="450" y="44"/>
                </a:lnTo>
                <a:close/>
                <a:moveTo>
                  <a:pt x="412" y="82"/>
                </a:moveTo>
                <a:lnTo>
                  <a:pt x="412" y="82"/>
                </a:lnTo>
                <a:lnTo>
                  <a:pt x="411" y="83"/>
                </a:lnTo>
                <a:lnTo>
                  <a:pt x="411" y="82"/>
                </a:lnTo>
                <a:lnTo>
                  <a:pt x="412" y="82"/>
                </a:lnTo>
                <a:lnTo>
                  <a:pt x="412" y="82"/>
                </a:lnTo>
                <a:lnTo>
                  <a:pt x="412" y="82"/>
                </a:lnTo>
                <a:close/>
                <a:moveTo>
                  <a:pt x="390" y="108"/>
                </a:moveTo>
                <a:lnTo>
                  <a:pt x="391" y="107"/>
                </a:lnTo>
                <a:lnTo>
                  <a:pt x="393" y="107"/>
                </a:lnTo>
                <a:lnTo>
                  <a:pt x="394" y="110"/>
                </a:lnTo>
                <a:lnTo>
                  <a:pt x="394" y="112"/>
                </a:lnTo>
                <a:lnTo>
                  <a:pt x="392" y="112"/>
                </a:lnTo>
                <a:lnTo>
                  <a:pt x="391" y="113"/>
                </a:lnTo>
                <a:lnTo>
                  <a:pt x="389" y="114"/>
                </a:lnTo>
                <a:lnTo>
                  <a:pt x="386" y="116"/>
                </a:lnTo>
                <a:lnTo>
                  <a:pt x="387" y="112"/>
                </a:lnTo>
                <a:lnTo>
                  <a:pt x="390" y="108"/>
                </a:lnTo>
                <a:lnTo>
                  <a:pt x="389" y="108"/>
                </a:lnTo>
                <a:lnTo>
                  <a:pt x="390" y="108"/>
                </a:lnTo>
                <a:close/>
                <a:moveTo>
                  <a:pt x="78" y="459"/>
                </a:moveTo>
                <a:lnTo>
                  <a:pt x="76" y="459"/>
                </a:lnTo>
                <a:lnTo>
                  <a:pt x="76" y="456"/>
                </a:lnTo>
                <a:lnTo>
                  <a:pt x="77" y="454"/>
                </a:lnTo>
                <a:lnTo>
                  <a:pt x="79" y="454"/>
                </a:lnTo>
                <a:lnTo>
                  <a:pt x="81" y="455"/>
                </a:lnTo>
                <a:lnTo>
                  <a:pt x="82" y="456"/>
                </a:lnTo>
                <a:lnTo>
                  <a:pt x="81" y="459"/>
                </a:lnTo>
                <a:lnTo>
                  <a:pt x="78" y="459"/>
                </a:lnTo>
                <a:lnTo>
                  <a:pt x="79" y="459"/>
                </a:lnTo>
                <a:lnTo>
                  <a:pt x="78" y="459"/>
                </a:lnTo>
                <a:close/>
                <a:moveTo>
                  <a:pt x="73" y="437"/>
                </a:moveTo>
                <a:lnTo>
                  <a:pt x="73" y="434"/>
                </a:lnTo>
                <a:lnTo>
                  <a:pt x="72" y="429"/>
                </a:lnTo>
                <a:lnTo>
                  <a:pt x="76" y="434"/>
                </a:lnTo>
                <a:lnTo>
                  <a:pt x="79" y="437"/>
                </a:lnTo>
                <a:lnTo>
                  <a:pt x="81" y="443"/>
                </a:lnTo>
                <a:lnTo>
                  <a:pt x="84" y="447"/>
                </a:lnTo>
                <a:lnTo>
                  <a:pt x="78" y="442"/>
                </a:lnTo>
                <a:lnTo>
                  <a:pt x="73" y="437"/>
                </a:lnTo>
                <a:lnTo>
                  <a:pt x="76" y="436"/>
                </a:lnTo>
                <a:lnTo>
                  <a:pt x="73" y="437"/>
                </a:lnTo>
                <a:close/>
                <a:moveTo>
                  <a:pt x="109" y="440"/>
                </a:moveTo>
                <a:lnTo>
                  <a:pt x="109" y="439"/>
                </a:lnTo>
                <a:lnTo>
                  <a:pt x="110" y="438"/>
                </a:lnTo>
                <a:lnTo>
                  <a:pt x="111" y="438"/>
                </a:lnTo>
                <a:lnTo>
                  <a:pt x="112" y="439"/>
                </a:lnTo>
                <a:lnTo>
                  <a:pt x="113" y="442"/>
                </a:lnTo>
                <a:lnTo>
                  <a:pt x="114" y="443"/>
                </a:lnTo>
                <a:lnTo>
                  <a:pt x="113" y="444"/>
                </a:lnTo>
                <a:lnTo>
                  <a:pt x="112" y="443"/>
                </a:lnTo>
                <a:lnTo>
                  <a:pt x="110" y="442"/>
                </a:lnTo>
                <a:lnTo>
                  <a:pt x="109" y="440"/>
                </a:lnTo>
                <a:lnTo>
                  <a:pt x="110" y="440"/>
                </a:lnTo>
                <a:lnTo>
                  <a:pt x="109" y="440"/>
                </a:lnTo>
                <a:close/>
                <a:moveTo>
                  <a:pt x="114" y="460"/>
                </a:moveTo>
                <a:lnTo>
                  <a:pt x="113" y="459"/>
                </a:lnTo>
                <a:lnTo>
                  <a:pt x="115" y="456"/>
                </a:lnTo>
                <a:lnTo>
                  <a:pt x="119" y="455"/>
                </a:lnTo>
                <a:lnTo>
                  <a:pt x="122" y="456"/>
                </a:lnTo>
                <a:lnTo>
                  <a:pt x="126" y="461"/>
                </a:lnTo>
                <a:lnTo>
                  <a:pt x="130" y="465"/>
                </a:lnTo>
                <a:lnTo>
                  <a:pt x="129" y="467"/>
                </a:lnTo>
                <a:lnTo>
                  <a:pt x="127" y="468"/>
                </a:lnTo>
                <a:lnTo>
                  <a:pt x="124" y="467"/>
                </a:lnTo>
                <a:lnTo>
                  <a:pt x="122" y="465"/>
                </a:lnTo>
                <a:lnTo>
                  <a:pt x="118" y="462"/>
                </a:lnTo>
                <a:lnTo>
                  <a:pt x="114" y="460"/>
                </a:lnTo>
                <a:lnTo>
                  <a:pt x="115" y="460"/>
                </a:lnTo>
                <a:lnTo>
                  <a:pt x="114" y="460"/>
                </a:lnTo>
                <a:close/>
                <a:moveTo>
                  <a:pt x="138" y="507"/>
                </a:moveTo>
                <a:lnTo>
                  <a:pt x="132" y="500"/>
                </a:lnTo>
                <a:lnTo>
                  <a:pt x="126" y="490"/>
                </a:lnTo>
                <a:lnTo>
                  <a:pt x="128" y="490"/>
                </a:lnTo>
                <a:lnTo>
                  <a:pt x="131" y="492"/>
                </a:lnTo>
                <a:lnTo>
                  <a:pt x="132" y="490"/>
                </a:lnTo>
                <a:lnTo>
                  <a:pt x="134" y="490"/>
                </a:lnTo>
                <a:lnTo>
                  <a:pt x="134" y="489"/>
                </a:lnTo>
                <a:lnTo>
                  <a:pt x="134" y="488"/>
                </a:lnTo>
                <a:lnTo>
                  <a:pt x="134" y="486"/>
                </a:lnTo>
                <a:lnTo>
                  <a:pt x="132" y="485"/>
                </a:lnTo>
                <a:lnTo>
                  <a:pt x="132" y="484"/>
                </a:lnTo>
                <a:lnTo>
                  <a:pt x="135" y="482"/>
                </a:lnTo>
                <a:lnTo>
                  <a:pt x="137" y="482"/>
                </a:lnTo>
                <a:lnTo>
                  <a:pt x="140" y="482"/>
                </a:lnTo>
                <a:lnTo>
                  <a:pt x="143" y="485"/>
                </a:lnTo>
                <a:lnTo>
                  <a:pt x="145" y="487"/>
                </a:lnTo>
                <a:lnTo>
                  <a:pt x="147" y="489"/>
                </a:lnTo>
                <a:lnTo>
                  <a:pt x="150" y="492"/>
                </a:lnTo>
                <a:lnTo>
                  <a:pt x="151" y="494"/>
                </a:lnTo>
                <a:lnTo>
                  <a:pt x="151" y="496"/>
                </a:lnTo>
                <a:lnTo>
                  <a:pt x="147" y="498"/>
                </a:lnTo>
                <a:lnTo>
                  <a:pt x="143" y="501"/>
                </a:lnTo>
                <a:lnTo>
                  <a:pt x="140" y="504"/>
                </a:lnTo>
                <a:lnTo>
                  <a:pt x="138" y="507"/>
                </a:lnTo>
                <a:lnTo>
                  <a:pt x="138" y="504"/>
                </a:lnTo>
                <a:lnTo>
                  <a:pt x="138" y="507"/>
                </a:lnTo>
                <a:close/>
                <a:moveTo>
                  <a:pt x="162" y="523"/>
                </a:moveTo>
                <a:lnTo>
                  <a:pt x="163" y="525"/>
                </a:lnTo>
                <a:lnTo>
                  <a:pt x="163" y="526"/>
                </a:lnTo>
                <a:lnTo>
                  <a:pt x="162" y="527"/>
                </a:lnTo>
                <a:lnTo>
                  <a:pt x="161" y="528"/>
                </a:lnTo>
                <a:lnTo>
                  <a:pt x="159" y="529"/>
                </a:lnTo>
                <a:lnTo>
                  <a:pt x="156" y="529"/>
                </a:lnTo>
                <a:lnTo>
                  <a:pt x="152" y="525"/>
                </a:lnTo>
                <a:lnTo>
                  <a:pt x="150" y="519"/>
                </a:lnTo>
                <a:lnTo>
                  <a:pt x="153" y="518"/>
                </a:lnTo>
                <a:lnTo>
                  <a:pt x="155" y="518"/>
                </a:lnTo>
                <a:lnTo>
                  <a:pt x="156" y="518"/>
                </a:lnTo>
                <a:lnTo>
                  <a:pt x="157" y="517"/>
                </a:lnTo>
                <a:lnTo>
                  <a:pt x="157" y="515"/>
                </a:lnTo>
                <a:lnTo>
                  <a:pt x="157" y="513"/>
                </a:lnTo>
                <a:lnTo>
                  <a:pt x="155" y="511"/>
                </a:lnTo>
                <a:lnTo>
                  <a:pt x="152" y="509"/>
                </a:lnTo>
                <a:lnTo>
                  <a:pt x="151" y="507"/>
                </a:lnTo>
                <a:lnTo>
                  <a:pt x="151" y="506"/>
                </a:lnTo>
                <a:lnTo>
                  <a:pt x="151" y="505"/>
                </a:lnTo>
                <a:lnTo>
                  <a:pt x="152" y="503"/>
                </a:lnTo>
                <a:lnTo>
                  <a:pt x="153" y="502"/>
                </a:lnTo>
                <a:lnTo>
                  <a:pt x="155" y="502"/>
                </a:lnTo>
                <a:lnTo>
                  <a:pt x="156" y="502"/>
                </a:lnTo>
                <a:lnTo>
                  <a:pt x="159" y="502"/>
                </a:lnTo>
                <a:lnTo>
                  <a:pt x="161" y="505"/>
                </a:lnTo>
                <a:lnTo>
                  <a:pt x="163" y="507"/>
                </a:lnTo>
                <a:lnTo>
                  <a:pt x="163" y="512"/>
                </a:lnTo>
                <a:lnTo>
                  <a:pt x="161" y="515"/>
                </a:lnTo>
                <a:lnTo>
                  <a:pt x="161" y="518"/>
                </a:lnTo>
                <a:lnTo>
                  <a:pt x="160" y="519"/>
                </a:lnTo>
                <a:lnTo>
                  <a:pt x="161" y="521"/>
                </a:lnTo>
                <a:lnTo>
                  <a:pt x="162" y="523"/>
                </a:lnTo>
                <a:lnTo>
                  <a:pt x="161" y="522"/>
                </a:lnTo>
                <a:lnTo>
                  <a:pt x="162" y="523"/>
                </a:lnTo>
                <a:close/>
                <a:moveTo>
                  <a:pt x="180" y="562"/>
                </a:moveTo>
                <a:lnTo>
                  <a:pt x="178" y="559"/>
                </a:lnTo>
                <a:lnTo>
                  <a:pt x="175" y="556"/>
                </a:lnTo>
                <a:lnTo>
                  <a:pt x="172" y="555"/>
                </a:lnTo>
                <a:lnTo>
                  <a:pt x="172" y="554"/>
                </a:lnTo>
                <a:lnTo>
                  <a:pt x="172" y="553"/>
                </a:lnTo>
                <a:lnTo>
                  <a:pt x="175" y="552"/>
                </a:lnTo>
                <a:lnTo>
                  <a:pt x="177" y="552"/>
                </a:lnTo>
                <a:lnTo>
                  <a:pt x="179" y="552"/>
                </a:lnTo>
                <a:lnTo>
                  <a:pt x="180" y="553"/>
                </a:lnTo>
                <a:lnTo>
                  <a:pt x="181" y="554"/>
                </a:lnTo>
                <a:lnTo>
                  <a:pt x="184" y="558"/>
                </a:lnTo>
                <a:lnTo>
                  <a:pt x="186" y="560"/>
                </a:lnTo>
                <a:lnTo>
                  <a:pt x="184" y="562"/>
                </a:lnTo>
                <a:lnTo>
                  <a:pt x="180" y="562"/>
                </a:lnTo>
                <a:lnTo>
                  <a:pt x="180" y="561"/>
                </a:lnTo>
                <a:lnTo>
                  <a:pt x="180" y="562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4148997"/>
            <a:ext cx="2700124" cy="219598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223914" y="4148997"/>
            <a:ext cx="7056324" cy="2195989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5" name="Freeform 3452"/>
          <p:cNvSpPr>
            <a:spLocks noGrp="1" noEditPoints="1"/>
          </p:cNvSpPr>
          <p:nvPr>
            <p:ph type="pic" sz="quarter" idx="31"/>
          </p:nvPr>
        </p:nvSpPr>
        <p:spPr bwMode="auto">
          <a:xfrm>
            <a:off x="443740" y="97595"/>
            <a:ext cx="11304520" cy="3979402"/>
          </a:xfrm>
          <a:custGeom>
            <a:avLst/>
            <a:gdLst>
              <a:gd name="T0" fmla="*/ 1239 w 1344"/>
              <a:gd name="T1" fmla="*/ 302 h 618"/>
              <a:gd name="T2" fmla="*/ 917 w 1344"/>
              <a:gd name="T3" fmla="*/ 125 h 618"/>
              <a:gd name="T4" fmla="*/ 643 w 1344"/>
              <a:gd name="T5" fmla="*/ 58 h 618"/>
              <a:gd name="T6" fmla="*/ 349 w 1344"/>
              <a:gd name="T7" fmla="*/ 21 h 618"/>
              <a:gd name="T8" fmla="*/ 393 w 1344"/>
              <a:gd name="T9" fmla="*/ 105 h 618"/>
              <a:gd name="T10" fmla="*/ 280 w 1344"/>
              <a:gd name="T11" fmla="*/ 107 h 618"/>
              <a:gd name="T12" fmla="*/ 338 w 1344"/>
              <a:gd name="T13" fmla="*/ 168 h 618"/>
              <a:gd name="T14" fmla="*/ 104 w 1344"/>
              <a:gd name="T15" fmla="*/ 172 h 618"/>
              <a:gd name="T16" fmla="*/ 8 w 1344"/>
              <a:gd name="T17" fmla="*/ 282 h 618"/>
              <a:gd name="T18" fmla="*/ 18 w 1344"/>
              <a:gd name="T19" fmla="*/ 343 h 618"/>
              <a:gd name="T20" fmla="*/ 179 w 1344"/>
              <a:gd name="T21" fmla="*/ 427 h 618"/>
              <a:gd name="T22" fmla="*/ 347 w 1344"/>
              <a:gd name="T23" fmla="*/ 504 h 618"/>
              <a:gd name="T24" fmla="*/ 270 w 1344"/>
              <a:gd name="T25" fmla="*/ 423 h 618"/>
              <a:gd name="T26" fmla="*/ 280 w 1344"/>
              <a:gd name="T27" fmla="*/ 409 h 618"/>
              <a:gd name="T28" fmla="*/ 342 w 1344"/>
              <a:gd name="T29" fmla="*/ 450 h 618"/>
              <a:gd name="T30" fmla="*/ 468 w 1344"/>
              <a:gd name="T31" fmla="*/ 526 h 618"/>
              <a:gd name="T32" fmla="*/ 346 w 1344"/>
              <a:gd name="T33" fmla="*/ 428 h 618"/>
              <a:gd name="T34" fmla="*/ 311 w 1344"/>
              <a:gd name="T35" fmla="*/ 409 h 618"/>
              <a:gd name="T36" fmla="*/ 424 w 1344"/>
              <a:gd name="T37" fmla="*/ 469 h 618"/>
              <a:gd name="T38" fmla="*/ 521 w 1344"/>
              <a:gd name="T39" fmla="*/ 515 h 618"/>
              <a:gd name="T40" fmla="*/ 645 w 1344"/>
              <a:gd name="T41" fmla="*/ 590 h 618"/>
              <a:gd name="T42" fmla="*/ 711 w 1344"/>
              <a:gd name="T43" fmla="*/ 611 h 618"/>
              <a:gd name="T44" fmla="*/ 627 w 1344"/>
              <a:gd name="T45" fmla="*/ 471 h 618"/>
              <a:gd name="T46" fmla="*/ 643 w 1344"/>
              <a:gd name="T47" fmla="*/ 464 h 618"/>
              <a:gd name="T48" fmla="*/ 673 w 1344"/>
              <a:gd name="T49" fmla="*/ 474 h 618"/>
              <a:gd name="T50" fmla="*/ 777 w 1344"/>
              <a:gd name="T51" fmla="*/ 519 h 618"/>
              <a:gd name="T52" fmla="*/ 735 w 1344"/>
              <a:gd name="T53" fmla="*/ 390 h 618"/>
              <a:gd name="T54" fmla="*/ 795 w 1344"/>
              <a:gd name="T55" fmla="*/ 378 h 618"/>
              <a:gd name="T56" fmla="*/ 763 w 1344"/>
              <a:gd name="T57" fmla="*/ 344 h 618"/>
              <a:gd name="T58" fmla="*/ 679 w 1344"/>
              <a:gd name="T59" fmla="*/ 291 h 618"/>
              <a:gd name="T60" fmla="*/ 738 w 1344"/>
              <a:gd name="T61" fmla="*/ 296 h 618"/>
              <a:gd name="T62" fmla="*/ 643 w 1344"/>
              <a:gd name="T63" fmla="*/ 261 h 618"/>
              <a:gd name="T64" fmla="*/ 904 w 1344"/>
              <a:gd name="T65" fmla="*/ 354 h 618"/>
              <a:gd name="T66" fmla="*/ 1048 w 1344"/>
              <a:gd name="T67" fmla="*/ 391 h 618"/>
              <a:gd name="T68" fmla="*/ 1082 w 1344"/>
              <a:gd name="T69" fmla="*/ 359 h 618"/>
              <a:gd name="T70" fmla="*/ 1130 w 1344"/>
              <a:gd name="T71" fmla="*/ 384 h 618"/>
              <a:gd name="T72" fmla="*/ 1106 w 1344"/>
              <a:gd name="T73" fmla="*/ 346 h 618"/>
              <a:gd name="T74" fmla="*/ 882 w 1344"/>
              <a:gd name="T75" fmla="*/ 222 h 618"/>
              <a:gd name="T76" fmla="*/ 888 w 1344"/>
              <a:gd name="T77" fmla="*/ 208 h 618"/>
              <a:gd name="T78" fmla="*/ 1230 w 1344"/>
              <a:gd name="T79" fmla="*/ 360 h 618"/>
              <a:gd name="T80" fmla="*/ 1333 w 1344"/>
              <a:gd name="T81" fmla="*/ 418 h 618"/>
              <a:gd name="T82" fmla="*/ 278 w 1344"/>
              <a:gd name="T83" fmla="*/ 411 h 618"/>
              <a:gd name="T84" fmla="*/ 1179 w 1344"/>
              <a:gd name="T85" fmla="*/ 388 h 618"/>
              <a:gd name="T86" fmla="*/ 738 w 1344"/>
              <a:gd name="T87" fmla="*/ 301 h 618"/>
              <a:gd name="T88" fmla="*/ 185 w 1344"/>
              <a:gd name="T89" fmla="*/ 393 h 618"/>
              <a:gd name="T90" fmla="*/ 198 w 1344"/>
              <a:gd name="T91" fmla="*/ 373 h 618"/>
              <a:gd name="T92" fmla="*/ 280 w 1344"/>
              <a:gd name="T93" fmla="*/ 409 h 618"/>
              <a:gd name="T94" fmla="*/ 733 w 1344"/>
              <a:gd name="T95" fmla="*/ 301 h 618"/>
              <a:gd name="T96" fmla="*/ 779 w 1344"/>
              <a:gd name="T97" fmla="*/ 117 h 618"/>
              <a:gd name="T98" fmla="*/ 893 w 1344"/>
              <a:gd name="T99" fmla="*/ 234 h 618"/>
              <a:gd name="T100" fmla="*/ 861 w 1344"/>
              <a:gd name="T101" fmla="*/ 232 h 618"/>
              <a:gd name="T102" fmla="*/ 827 w 1344"/>
              <a:gd name="T103" fmla="*/ 186 h 618"/>
              <a:gd name="T104" fmla="*/ 638 w 1344"/>
              <a:gd name="T105" fmla="*/ 484 h 618"/>
              <a:gd name="T106" fmla="*/ 677 w 1344"/>
              <a:gd name="T107" fmla="*/ 522 h 618"/>
              <a:gd name="T108" fmla="*/ 286 w 1344"/>
              <a:gd name="T109" fmla="*/ 429 h 618"/>
              <a:gd name="T110" fmla="*/ 769 w 1344"/>
              <a:gd name="T111" fmla="*/ 43 h 618"/>
              <a:gd name="T112" fmla="*/ 322 w 1344"/>
              <a:gd name="T113" fmla="*/ 444 h 618"/>
              <a:gd name="T114" fmla="*/ 1040 w 1344"/>
              <a:gd name="T115" fmla="*/ 308 h 618"/>
              <a:gd name="T116" fmla="*/ 1001 w 1344"/>
              <a:gd name="T117" fmla="*/ 282 h 618"/>
              <a:gd name="T118" fmla="*/ 738 w 1344"/>
              <a:gd name="T119" fmla="*/ 2 h 618"/>
              <a:gd name="T120" fmla="*/ 784 w 1344"/>
              <a:gd name="T121" fmla="*/ 26 h 618"/>
              <a:gd name="T122" fmla="*/ 842 w 1344"/>
              <a:gd name="T123" fmla="*/ 76 h 618"/>
              <a:gd name="T124" fmla="*/ 756 w 1344"/>
              <a:gd name="T125" fmla="*/ 6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44" h="618">
                <a:moveTo>
                  <a:pt x="1336" y="418"/>
                </a:moveTo>
                <a:lnTo>
                  <a:pt x="1341" y="417"/>
                </a:lnTo>
                <a:lnTo>
                  <a:pt x="1344" y="415"/>
                </a:lnTo>
                <a:lnTo>
                  <a:pt x="1343" y="414"/>
                </a:lnTo>
                <a:lnTo>
                  <a:pt x="1341" y="411"/>
                </a:lnTo>
                <a:lnTo>
                  <a:pt x="1337" y="407"/>
                </a:lnTo>
                <a:lnTo>
                  <a:pt x="1335" y="402"/>
                </a:lnTo>
                <a:lnTo>
                  <a:pt x="1337" y="399"/>
                </a:lnTo>
                <a:lnTo>
                  <a:pt x="1339" y="394"/>
                </a:lnTo>
                <a:lnTo>
                  <a:pt x="1338" y="392"/>
                </a:lnTo>
                <a:lnTo>
                  <a:pt x="1336" y="390"/>
                </a:lnTo>
                <a:lnTo>
                  <a:pt x="1325" y="382"/>
                </a:lnTo>
                <a:lnTo>
                  <a:pt x="1316" y="374"/>
                </a:lnTo>
                <a:lnTo>
                  <a:pt x="1306" y="367"/>
                </a:lnTo>
                <a:lnTo>
                  <a:pt x="1296" y="360"/>
                </a:lnTo>
                <a:lnTo>
                  <a:pt x="1286" y="352"/>
                </a:lnTo>
                <a:lnTo>
                  <a:pt x="1277" y="344"/>
                </a:lnTo>
                <a:lnTo>
                  <a:pt x="1271" y="338"/>
                </a:lnTo>
                <a:lnTo>
                  <a:pt x="1265" y="332"/>
                </a:lnTo>
                <a:lnTo>
                  <a:pt x="1256" y="327"/>
                </a:lnTo>
                <a:lnTo>
                  <a:pt x="1247" y="323"/>
                </a:lnTo>
                <a:lnTo>
                  <a:pt x="1242" y="320"/>
                </a:lnTo>
                <a:lnTo>
                  <a:pt x="1239" y="318"/>
                </a:lnTo>
                <a:lnTo>
                  <a:pt x="1237" y="315"/>
                </a:lnTo>
                <a:lnTo>
                  <a:pt x="1236" y="311"/>
                </a:lnTo>
                <a:lnTo>
                  <a:pt x="1236" y="308"/>
                </a:lnTo>
                <a:lnTo>
                  <a:pt x="1236" y="305"/>
                </a:lnTo>
                <a:lnTo>
                  <a:pt x="1239" y="302"/>
                </a:lnTo>
                <a:lnTo>
                  <a:pt x="1241" y="299"/>
                </a:lnTo>
                <a:lnTo>
                  <a:pt x="1236" y="294"/>
                </a:lnTo>
                <a:lnTo>
                  <a:pt x="1229" y="292"/>
                </a:lnTo>
                <a:lnTo>
                  <a:pt x="1221" y="287"/>
                </a:lnTo>
                <a:lnTo>
                  <a:pt x="1213" y="283"/>
                </a:lnTo>
                <a:lnTo>
                  <a:pt x="1209" y="279"/>
                </a:lnTo>
                <a:lnTo>
                  <a:pt x="1208" y="276"/>
                </a:lnTo>
                <a:lnTo>
                  <a:pt x="1206" y="273"/>
                </a:lnTo>
                <a:lnTo>
                  <a:pt x="1205" y="269"/>
                </a:lnTo>
                <a:lnTo>
                  <a:pt x="1198" y="263"/>
                </a:lnTo>
                <a:lnTo>
                  <a:pt x="1190" y="259"/>
                </a:lnTo>
                <a:lnTo>
                  <a:pt x="1180" y="254"/>
                </a:lnTo>
                <a:lnTo>
                  <a:pt x="1170" y="249"/>
                </a:lnTo>
                <a:lnTo>
                  <a:pt x="1159" y="243"/>
                </a:lnTo>
                <a:lnTo>
                  <a:pt x="1149" y="237"/>
                </a:lnTo>
                <a:lnTo>
                  <a:pt x="1125" y="226"/>
                </a:lnTo>
                <a:lnTo>
                  <a:pt x="1101" y="215"/>
                </a:lnTo>
                <a:lnTo>
                  <a:pt x="1077" y="203"/>
                </a:lnTo>
                <a:lnTo>
                  <a:pt x="1053" y="192"/>
                </a:lnTo>
                <a:lnTo>
                  <a:pt x="1033" y="182"/>
                </a:lnTo>
                <a:lnTo>
                  <a:pt x="1011" y="171"/>
                </a:lnTo>
                <a:lnTo>
                  <a:pt x="990" y="161"/>
                </a:lnTo>
                <a:lnTo>
                  <a:pt x="969" y="150"/>
                </a:lnTo>
                <a:lnTo>
                  <a:pt x="961" y="143"/>
                </a:lnTo>
                <a:lnTo>
                  <a:pt x="953" y="137"/>
                </a:lnTo>
                <a:lnTo>
                  <a:pt x="941" y="133"/>
                </a:lnTo>
                <a:lnTo>
                  <a:pt x="928" y="129"/>
                </a:lnTo>
                <a:lnTo>
                  <a:pt x="917" y="125"/>
                </a:lnTo>
                <a:lnTo>
                  <a:pt x="904" y="120"/>
                </a:lnTo>
                <a:lnTo>
                  <a:pt x="892" y="116"/>
                </a:lnTo>
                <a:lnTo>
                  <a:pt x="880" y="110"/>
                </a:lnTo>
                <a:lnTo>
                  <a:pt x="868" y="105"/>
                </a:lnTo>
                <a:lnTo>
                  <a:pt x="857" y="101"/>
                </a:lnTo>
                <a:lnTo>
                  <a:pt x="844" y="96"/>
                </a:lnTo>
                <a:lnTo>
                  <a:pt x="832" y="92"/>
                </a:lnTo>
                <a:lnTo>
                  <a:pt x="819" y="88"/>
                </a:lnTo>
                <a:lnTo>
                  <a:pt x="806" y="85"/>
                </a:lnTo>
                <a:lnTo>
                  <a:pt x="801" y="84"/>
                </a:lnTo>
                <a:lnTo>
                  <a:pt x="795" y="82"/>
                </a:lnTo>
                <a:lnTo>
                  <a:pt x="788" y="82"/>
                </a:lnTo>
                <a:lnTo>
                  <a:pt x="783" y="80"/>
                </a:lnTo>
                <a:lnTo>
                  <a:pt x="780" y="79"/>
                </a:lnTo>
                <a:lnTo>
                  <a:pt x="779" y="78"/>
                </a:lnTo>
                <a:lnTo>
                  <a:pt x="777" y="78"/>
                </a:lnTo>
                <a:lnTo>
                  <a:pt x="776" y="78"/>
                </a:lnTo>
                <a:lnTo>
                  <a:pt x="771" y="76"/>
                </a:lnTo>
                <a:lnTo>
                  <a:pt x="767" y="75"/>
                </a:lnTo>
                <a:lnTo>
                  <a:pt x="753" y="74"/>
                </a:lnTo>
                <a:lnTo>
                  <a:pt x="739" y="72"/>
                </a:lnTo>
                <a:lnTo>
                  <a:pt x="726" y="70"/>
                </a:lnTo>
                <a:lnTo>
                  <a:pt x="711" y="68"/>
                </a:lnTo>
                <a:lnTo>
                  <a:pt x="698" y="63"/>
                </a:lnTo>
                <a:lnTo>
                  <a:pt x="685" y="61"/>
                </a:lnTo>
                <a:lnTo>
                  <a:pt x="671" y="60"/>
                </a:lnTo>
                <a:lnTo>
                  <a:pt x="656" y="59"/>
                </a:lnTo>
                <a:lnTo>
                  <a:pt x="643" y="58"/>
                </a:lnTo>
                <a:lnTo>
                  <a:pt x="629" y="56"/>
                </a:lnTo>
                <a:lnTo>
                  <a:pt x="613" y="56"/>
                </a:lnTo>
                <a:lnTo>
                  <a:pt x="597" y="56"/>
                </a:lnTo>
                <a:lnTo>
                  <a:pt x="591" y="56"/>
                </a:lnTo>
                <a:lnTo>
                  <a:pt x="586" y="55"/>
                </a:lnTo>
                <a:lnTo>
                  <a:pt x="587" y="53"/>
                </a:lnTo>
                <a:lnTo>
                  <a:pt x="589" y="51"/>
                </a:lnTo>
                <a:lnTo>
                  <a:pt x="581" y="51"/>
                </a:lnTo>
                <a:lnTo>
                  <a:pt x="574" y="53"/>
                </a:lnTo>
                <a:lnTo>
                  <a:pt x="567" y="56"/>
                </a:lnTo>
                <a:lnTo>
                  <a:pt x="560" y="58"/>
                </a:lnTo>
                <a:lnTo>
                  <a:pt x="554" y="59"/>
                </a:lnTo>
                <a:lnTo>
                  <a:pt x="547" y="59"/>
                </a:lnTo>
                <a:lnTo>
                  <a:pt x="541" y="58"/>
                </a:lnTo>
                <a:lnTo>
                  <a:pt x="536" y="54"/>
                </a:lnTo>
                <a:lnTo>
                  <a:pt x="528" y="50"/>
                </a:lnTo>
                <a:lnTo>
                  <a:pt x="517" y="46"/>
                </a:lnTo>
                <a:lnTo>
                  <a:pt x="507" y="44"/>
                </a:lnTo>
                <a:lnTo>
                  <a:pt x="497" y="42"/>
                </a:lnTo>
                <a:lnTo>
                  <a:pt x="486" y="39"/>
                </a:lnTo>
                <a:lnTo>
                  <a:pt x="475" y="36"/>
                </a:lnTo>
                <a:lnTo>
                  <a:pt x="464" y="33"/>
                </a:lnTo>
                <a:lnTo>
                  <a:pt x="454" y="30"/>
                </a:lnTo>
                <a:lnTo>
                  <a:pt x="430" y="26"/>
                </a:lnTo>
                <a:lnTo>
                  <a:pt x="407" y="24"/>
                </a:lnTo>
                <a:lnTo>
                  <a:pt x="384" y="21"/>
                </a:lnTo>
                <a:lnTo>
                  <a:pt x="360" y="21"/>
                </a:lnTo>
                <a:lnTo>
                  <a:pt x="349" y="21"/>
                </a:lnTo>
                <a:lnTo>
                  <a:pt x="339" y="21"/>
                </a:lnTo>
                <a:lnTo>
                  <a:pt x="328" y="20"/>
                </a:lnTo>
                <a:lnTo>
                  <a:pt x="319" y="21"/>
                </a:lnTo>
                <a:lnTo>
                  <a:pt x="313" y="24"/>
                </a:lnTo>
                <a:lnTo>
                  <a:pt x="306" y="26"/>
                </a:lnTo>
                <a:lnTo>
                  <a:pt x="300" y="30"/>
                </a:lnTo>
                <a:lnTo>
                  <a:pt x="294" y="35"/>
                </a:lnTo>
                <a:lnTo>
                  <a:pt x="291" y="43"/>
                </a:lnTo>
                <a:lnTo>
                  <a:pt x="287" y="51"/>
                </a:lnTo>
                <a:lnTo>
                  <a:pt x="286" y="59"/>
                </a:lnTo>
                <a:lnTo>
                  <a:pt x="284" y="68"/>
                </a:lnTo>
                <a:lnTo>
                  <a:pt x="280" y="76"/>
                </a:lnTo>
                <a:lnTo>
                  <a:pt x="276" y="84"/>
                </a:lnTo>
                <a:lnTo>
                  <a:pt x="276" y="86"/>
                </a:lnTo>
                <a:lnTo>
                  <a:pt x="277" y="87"/>
                </a:lnTo>
                <a:lnTo>
                  <a:pt x="278" y="88"/>
                </a:lnTo>
                <a:lnTo>
                  <a:pt x="281" y="88"/>
                </a:lnTo>
                <a:lnTo>
                  <a:pt x="285" y="89"/>
                </a:lnTo>
                <a:lnTo>
                  <a:pt x="289" y="89"/>
                </a:lnTo>
                <a:lnTo>
                  <a:pt x="300" y="91"/>
                </a:lnTo>
                <a:lnTo>
                  <a:pt x="311" y="92"/>
                </a:lnTo>
                <a:lnTo>
                  <a:pt x="323" y="93"/>
                </a:lnTo>
                <a:lnTo>
                  <a:pt x="335" y="94"/>
                </a:lnTo>
                <a:lnTo>
                  <a:pt x="347" y="96"/>
                </a:lnTo>
                <a:lnTo>
                  <a:pt x="358" y="99"/>
                </a:lnTo>
                <a:lnTo>
                  <a:pt x="371" y="101"/>
                </a:lnTo>
                <a:lnTo>
                  <a:pt x="382" y="104"/>
                </a:lnTo>
                <a:lnTo>
                  <a:pt x="393" y="105"/>
                </a:lnTo>
                <a:lnTo>
                  <a:pt x="405" y="108"/>
                </a:lnTo>
                <a:lnTo>
                  <a:pt x="415" y="110"/>
                </a:lnTo>
                <a:lnTo>
                  <a:pt x="426" y="113"/>
                </a:lnTo>
                <a:lnTo>
                  <a:pt x="430" y="114"/>
                </a:lnTo>
                <a:lnTo>
                  <a:pt x="434" y="117"/>
                </a:lnTo>
                <a:lnTo>
                  <a:pt x="435" y="118"/>
                </a:lnTo>
                <a:lnTo>
                  <a:pt x="437" y="120"/>
                </a:lnTo>
                <a:lnTo>
                  <a:pt x="437" y="121"/>
                </a:lnTo>
                <a:lnTo>
                  <a:pt x="434" y="124"/>
                </a:lnTo>
                <a:lnTo>
                  <a:pt x="431" y="125"/>
                </a:lnTo>
                <a:lnTo>
                  <a:pt x="426" y="125"/>
                </a:lnTo>
                <a:lnTo>
                  <a:pt x="421" y="124"/>
                </a:lnTo>
                <a:lnTo>
                  <a:pt x="417" y="122"/>
                </a:lnTo>
                <a:lnTo>
                  <a:pt x="406" y="120"/>
                </a:lnTo>
                <a:lnTo>
                  <a:pt x="393" y="118"/>
                </a:lnTo>
                <a:lnTo>
                  <a:pt x="382" y="116"/>
                </a:lnTo>
                <a:lnTo>
                  <a:pt x="371" y="112"/>
                </a:lnTo>
                <a:lnTo>
                  <a:pt x="359" y="110"/>
                </a:lnTo>
                <a:lnTo>
                  <a:pt x="348" y="108"/>
                </a:lnTo>
                <a:lnTo>
                  <a:pt x="336" y="105"/>
                </a:lnTo>
                <a:lnTo>
                  <a:pt x="325" y="104"/>
                </a:lnTo>
                <a:lnTo>
                  <a:pt x="313" y="103"/>
                </a:lnTo>
                <a:lnTo>
                  <a:pt x="300" y="103"/>
                </a:lnTo>
                <a:lnTo>
                  <a:pt x="295" y="102"/>
                </a:lnTo>
                <a:lnTo>
                  <a:pt x="290" y="101"/>
                </a:lnTo>
                <a:lnTo>
                  <a:pt x="284" y="102"/>
                </a:lnTo>
                <a:lnTo>
                  <a:pt x="280" y="103"/>
                </a:lnTo>
                <a:lnTo>
                  <a:pt x="280" y="107"/>
                </a:lnTo>
                <a:lnTo>
                  <a:pt x="280" y="111"/>
                </a:lnTo>
                <a:lnTo>
                  <a:pt x="281" y="116"/>
                </a:lnTo>
                <a:lnTo>
                  <a:pt x="283" y="119"/>
                </a:lnTo>
                <a:lnTo>
                  <a:pt x="284" y="122"/>
                </a:lnTo>
                <a:lnTo>
                  <a:pt x="287" y="125"/>
                </a:lnTo>
                <a:lnTo>
                  <a:pt x="290" y="127"/>
                </a:lnTo>
                <a:lnTo>
                  <a:pt x="293" y="129"/>
                </a:lnTo>
                <a:lnTo>
                  <a:pt x="303" y="132"/>
                </a:lnTo>
                <a:lnTo>
                  <a:pt x="313" y="132"/>
                </a:lnTo>
                <a:lnTo>
                  <a:pt x="326" y="133"/>
                </a:lnTo>
                <a:lnTo>
                  <a:pt x="339" y="134"/>
                </a:lnTo>
                <a:lnTo>
                  <a:pt x="351" y="136"/>
                </a:lnTo>
                <a:lnTo>
                  <a:pt x="365" y="137"/>
                </a:lnTo>
                <a:lnTo>
                  <a:pt x="369" y="138"/>
                </a:lnTo>
                <a:lnTo>
                  <a:pt x="374" y="138"/>
                </a:lnTo>
                <a:lnTo>
                  <a:pt x="380" y="139"/>
                </a:lnTo>
                <a:lnTo>
                  <a:pt x="383" y="143"/>
                </a:lnTo>
                <a:lnTo>
                  <a:pt x="367" y="143"/>
                </a:lnTo>
                <a:lnTo>
                  <a:pt x="351" y="143"/>
                </a:lnTo>
                <a:lnTo>
                  <a:pt x="355" y="143"/>
                </a:lnTo>
                <a:lnTo>
                  <a:pt x="358" y="144"/>
                </a:lnTo>
                <a:lnTo>
                  <a:pt x="360" y="145"/>
                </a:lnTo>
                <a:lnTo>
                  <a:pt x="361" y="149"/>
                </a:lnTo>
                <a:lnTo>
                  <a:pt x="357" y="151"/>
                </a:lnTo>
                <a:lnTo>
                  <a:pt x="352" y="153"/>
                </a:lnTo>
                <a:lnTo>
                  <a:pt x="348" y="157"/>
                </a:lnTo>
                <a:lnTo>
                  <a:pt x="344" y="160"/>
                </a:lnTo>
                <a:lnTo>
                  <a:pt x="338" y="168"/>
                </a:lnTo>
                <a:lnTo>
                  <a:pt x="331" y="177"/>
                </a:lnTo>
                <a:lnTo>
                  <a:pt x="326" y="182"/>
                </a:lnTo>
                <a:lnTo>
                  <a:pt x="322" y="184"/>
                </a:lnTo>
                <a:lnTo>
                  <a:pt x="317" y="185"/>
                </a:lnTo>
                <a:lnTo>
                  <a:pt x="313" y="184"/>
                </a:lnTo>
                <a:lnTo>
                  <a:pt x="303" y="179"/>
                </a:lnTo>
                <a:lnTo>
                  <a:pt x="293" y="174"/>
                </a:lnTo>
                <a:lnTo>
                  <a:pt x="270" y="161"/>
                </a:lnTo>
                <a:lnTo>
                  <a:pt x="248" y="147"/>
                </a:lnTo>
                <a:lnTo>
                  <a:pt x="225" y="136"/>
                </a:lnTo>
                <a:lnTo>
                  <a:pt x="200" y="126"/>
                </a:lnTo>
                <a:lnTo>
                  <a:pt x="190" y="122"/>
                </a:lnTo>
                <a:lnTo>
                  <a:pt x="178" y="121"/>
                </a:lnTo>
                <a:lnTo>
                  <a:pt x="173" y="121"/>
                </a:lnTo>
                <a:lnTo>
                  <a:pt x="167" y="121"/>
                </a:lnTo>
                <a:lnTo>
                  <a:pt x="161" y="122"/>
                </a:lnTo>
                <a:lnTo>
                  <a:pt x="155" y="125"/>
                </a:lnTo>
                <a:lnTo>
                  <a:pt x="151" y="127"/>
                </a:lnTo>
                <a:lnTo>
                  <a:pt x="146" y="130"/>
                </a:lnTo>
                <a:lnTo>
                  <a:pt x="143" y="135"/>
                </a:lnTo>
                <a:lnTo>
                  <a:pt x="140" y="139"/>
                </a:lnTo>
                <a:lnTo>
                  <a:pt x="138" y="149"/>
                </a:lnTo>
                <a:lnTo>
                  <a:pt x="135" y="157"/>
                </a:lnTo>
                <a:lnTo>
                  <a:pt x="127" y="161"/>
                </a:lnTo>
                <a:lnTo>
                  <a:pt x="119" y="165"/>
                </a:lnTo>
                <a:lnTo>
                  <a:pt x="113" y="167"/>
                </a:lnTo>
                <a:lnTo>
                  <a:pt x="109" y="169"/>
                </a:lnTo>
                <a:lnTo>
                  <a:pt x="104" y="172"/>
                </a:lnTo>
                <a:lnTo>
                  <a:pt x="100" y="176"/>
                </a:lnTo>
                <a:lnTo>
                  <a:pt x="96" y="180"/>
                </a:lnTo>
                <a:lnTo>
                  <a:pt x="92" y="183"/>
                </a:lnTo>
                <a:lnTo>
                  <a:pt x="87" y="185"/>
                </a:lnTo>
                <a:lnTo>
                  <a:pt x="81" y="187"/>
                </a:lnTo>
                <a:lnTo>
                  <a:pt x="72" y="191"/>
                </a:lnTo>
                <a:lnTo>
                  <a:pt x="62" y="195"/>
                </a:lnTo>
                <a:lnTo>
                  <a:pt x="54" y="202"/>
                </a:lnTo>
                <a:lnTo>
                  <a:pt x="47" y="209"/>
                </a:lnTo>
                <a:lnTo>
                  <a:pt x="42" y="218"/>
                </a:lnTo>
                <a:lnTo>
                  <a:pt x="36" y="226"/>
                </a:lnTo>
                <a:lnTo>
                  <a:pt x="29" y="233"/>
                </a:lnTo>
                <a:lnTo>
                  <a:pt x="22" y="238"/>
                </a:lnTo>
                <a:lnTo>
                  <a:pt x="14" y="248"/>
                </a:lnTo>
                <a:lnTo>
                  <a:pt x="9" y="255"/>
                </a:lnTo>
                <a:lnTo>
                  <a:pt x="5" y="258"/>
                </a:lnTo>
                <a:lnTo>
                  <a:pt x="2" y="260"/>
                </a:lnTo>
                <a:lnTo>
                  <a:pt x="1" y="260"/>
                </a:lnTo>
                <a:lnTo>
                  <a:pt x="1" y="260"/>
                </a:lnTo>
                <a:lnTo>
                  <a:pt x="1" y="260"/>
                </a:lnTo>
                <a:lnTo>
                  <a:pt x="0" y="263"/>
                </a:lnTo>
                <a:lnTo>
                  <a:pt x="0" y="266"/>
                </a:lnTo>
                <a:lnTo>
                  <a:pt x="0" y="269"/>
                </a:lnTo>
                <a:lnTo>
                  <a:pt x="0" y="271"/>
                </a:lnTo>
                <a:lnTo>
                  <a:pt x="0" y="275"/>
                </a:lnTo>
                <a:lnTo>
                  <a:pt x="1" y="277"/>
                </a:lnTo>
                <a:lnTo>
                  <a:pt x="3" y="278"/>
                </a:lnTo>
                <a:lnTo>
                  <a:pt x="8" y="282"/>
                </a:lnTo>
                <a:lnTo>
                  <a:pt x="12" y="285"/>
                </a:lnTo>
                <a:lnTo>
                  <a:pt x="14" y="290"/>
                </a:lnTo>
                <a:lnTo>
                  <a:pt x="15" y="294"/>
                </a:lnTo>
                <a:lnTo>
                  <a:pt x="15" y="299"/>
                </a:lnTo>
                <a:lnTo>
                  <a:pt x="15" y="304"/>
                </a:lnTo>
                <a:lnTo>
                  <a:pt x="18" y="309"/>
                </a:lnTo>
                <a:lnTo>
                  <a:pt x="20" y="315"/>
                </a:lnTo>
                <a:lnTo>
                  <a:pt x="23" y="320"/>
                </a:lnTo>
                <a:lnTo>
                  <a:pt x="26" y="326"/>
                </a:lnTo>
                <a:lnTo>
                  <a:pt x="26" y="328"/>
                </a:lnTo>
                <a:lnTo>
                  <a:pt x="26" y="329"/>
                </a:lnTo>
                <a:lnTo>
                  <a:pt x="25" y="329"/>
                </a:lnTo>
                <a:lnTo>
                  <a:pt x="22" y="329"/>
                </a:lnTo>
                <a:lnTo>
                  <a:pt x="19" y="328"/>
                </a:lnTo>
                <a:lnTo>
                  <a:pt x="15" y="328"/>
                </a:lnTo>
                <a:lnTo>
                  <a:pt x="14" y="329"/>
                </a:lnTo>
                <a:lnTo>
                  <a:pt x="14" y="331"/>
                </a:lnTo>
                <a:lnTo>
                  <a:pt x="15" y="332"/>
                </a:lnTo>
                <a:lnTo>
                  <a:pt x="18" y="333"/>
                </a:lnTo>
                <a:lnTo>
                  <a:pt x="22" y="335"/>
                </a:lnTo>
                <a:lnTo>
                  <a:pt x="26" y="335"/>
                </a:lnTo>
                <a:lnTo>
                  <a:pt x="27" y="337"/>
                </a:lnTo>
                <a:lnTo>
                  <a:pt x="28" y="338"/>
                </a:lnTo>
                <a:lnTo>
                  <a:pt x="27" y="338"/>
                </a:lnTo>
                <a:lnTo>
                  <a:pt x="27" y="340"/>
                </a:lnTo>
                <a:lnTo>
                  <a:pt x="23" y="341"/>
                </a:lnTo>
                <a:lnTo>
                  <a:pt x="20" y="342"/>
                </a:lnTo>
                <a:lnTo>
                  <a:pt x="18" y="343"/>
                </a:lnTo>
                <a:lnTo>
                  <a:pt x="15" y="344"/>
                </a:lnTo>
                <a:lnTo>
                  <a:pt x="15" y="345"/>
                </a:lnTo>
                <a:lnTo>
                  <a:pt x="15" y="348"/>
                </a:lnTo>
                <a:lnTo>
                  <a:pt x="18" y="351"/>
                </a:lnTo>
                <a:lnTo>
                  <a:pt x="21" y="356"/>
                </a:lnTo>
                <a:lnTo>
                  <a:pt x="28" y="362"/>
                </a:lnTo>
                <a:lnTo>
                  <a:pt x="35" y="368"/>
                </a:lnTo>
                <a:lnTo>
                  <a:pt x="42" y="373"/>
                </a:lnTo>
                <a:lnTo>
                  <a:pt x="47" y="375"/>
                </a:lnTo>
                <a:lnTo>
                  <a:pt x="54" y="378"/>
                </a:lnTo>
                <a:lnTo>
                  <a:pt x="61" y="379"/>
                </a:lnTo>
                <a:lnTo>
                  <a:pt x="72" y="383"/>
                </a:lnTo>
                <a:lnTo>
                  <a:pt x="84" y="387"/>
                </a:lnTo>
                <a:lnTo>
                  <a:pt x="86" y="388"/>
                </a:lnTo>
                <a:lnTo>
                  <a:pt x="87" y="391"/>
                </a:lnTo>
                <a:lnTo>
                  <a:pt x="88" y="393"/>
                </a:lnTo>
                <a:lnTo>
                  <a:pt x="89" y="395"/>
                </a:lnTo>
                <a:lnTo>
                  <a:pt x="93" y="399"/>
                </a:lnTo>
                <a:lnTo>
                  <a:pt x="99" y="401"/>
                </a:lnTo>
                <a:lnTo>
                  <a:pt x="112" y="406"/>
                </a:lnTo>
                <a:lnTo>
                  <a:pt x="125" y="411"/>
                </a:lnTo>
                <a:lnTo>
                  <a:pt x="130" y="414"/>
                </a:lnTo>
                <a:lnTo>
                  <a:pt x="135" y="414"/>
                </a:lnTo>
                <a:lnTo>
                  <a:pt x="140" y="411"/>
                </a:lnTo>
                <a:lnTo>
                  <a:pt x="144" y="411"/>
                </a:lnTo>
                <a:lnTo>
                  <a:pt x="155" y="416"/>
                </a:lnTo>
                <a:lnTo>
                  <a:pt x="167" y="421"/>
                </a:lnTo>
                <a:lnTo>
                  <a:pt x="179" y="427"/>
                </a:lnTo>
                <a:lnTo>
                  <a:pt x="191" y="432"/>
                </a:lnTo>
                <a:lnTo>
                  <a:pt x="202" y="434"/>
                </a:lnTo>
                <a:lnTo>
                  <a:pt x="215" y="436"/>
                </a:lnTo>
                <a:lnTo>
                  <a:pt x="226" y="443"/>
                </a:lnTo>
                <a:lnTo>
                  <a:pt x="237" y="450"/>
                </a:lnTo>
                <a:lnTo>
                  <a:pt x="251" y="456"/>
                </a:lnTo>
                <a:lnTo>
                  <a:pt x="262" y="462"/>
                </a:lnTo>
                <a:lnTo>
                  <a:pt x="268" y="467"/>
                </a:lnTo>
                <a:lnTo>
                  <a:pt x="273" y="470"/>
                </a:lnTo>
                <a:lnTo>
                  <a:pt x="270" y="473"/>
                </a:lnTo>
                <a:lnTo>
                  <a:pt x="268" y="475"/>
                </a:lnTo>
                <a:lnTo>
                  <a:pt x="272" y="475"/>
                </a:lnTo>
                <a:lnTo>
                  <a:pt x="276" y="474"/>
                </a:lnTo>
                <a:lnTo>
                  <a:pt x="281" y="474"/>
                </a:lnTo>
                <a:lnTo>
                  <a:pt x="284" y="476"/>
                </a:lnTo>
                <a:lnTo>
                  <a:pt x="294" y="481"/>
                </a:lnTo>
                <a:lnTo>
                  <a:pt x="303" y="486"/>
                </a:lnTo>
                <a:lnTo>
                  <a:pt x="311" y="492"/>
                </a:lnTo>
                <a:lnTo>
                  <a:pt x="321" y="497"/>
                </a:lnTo>
                <a:lnTo>
                  <a:pt x="330" y="501"/>
                </a:lnTo>
                <a:lnTo>
                  <a:pt x="339" y="506"/>
                </a:lnTo>
                <a:lnTo>
                  <a:pt x="346" y="511"/>
                </a:lnTo>
                <a:lnTo>
                  <a:pt x="354" y="515"/>
                </a:lnTo>
                <a:lnTo>
                  <a:pt x="355" y="512"/>
                </a:lnTo>
                <a:lnTo>
                  <a:pt x="354" y="511"/>
                </a:lnTo>
                <a:lnTo>
                  <a:pt x="352" y="509"/>
                </a:lnTo>
                <a:lnTo>
                  <a:pt x="350" y="508"/>
                </a:lnTo>
                <a:lnTo>
                  <a:pt x="347" y="504"/>
                </a:lnTo>
                <a:lnTo>
                  <a:pt x="343" y="502"/>
                </a:lnTo>
                <a:lnTo>
                  <a:pt x="327" y="492"/>
                </a:lnTo>
                <a:lnTo>
                  <a:pt x="310" y="482"/>
                </a:lnTo>
                <a:lnTo>
                  <a:pt x="293" y="470"/>
                </a:lnTo>
                <a:lnTo>
                  <a:pt x="275" y="460"/>
                </a:lnTo>
                <a:lnTo>
                  <a:pt x="257" y="450"/>
                </a:lnTo>
                <a:lnTo>
                  <a:pt x="239" y="440"/>
                </a:lnTo>
                <a:lnTo>
                  <a:pt x="233" y="435"/>
                </a:lnTo>
                <a:lnTo>
                  <a:pt x="228" y="431"/>
                </a:lnTo>
                <a:lnTo>
                  <a:pt x="225" y="424"/>
                </a:lnTo>
                <a:lnTo>
                  <a:pt x="221" y="417"/>
                </a:lnTo>
                <a:lnTo>
                  <a:pt x="218" y="416"/>
                </a:lnTo>
                <a:lnTo>
                  <a:pt x="216" y="414"/>
                </a:lnTo>
                <a:lnTo>
                  <a:pt x="215" y="410"/>
                </a:lnTo>
                <a:lnTo>
                  <a:pt x="215" y="407"/>
                </a:lnTo>
                <a:lnTo>
                  <a:pt x="218" y="404"/>
                </a:lnTo>
                <a:lnTo>
                  <a:pt x="220" y="404"/>
                </a:lnTo>
                <a:lnTo>
                  <a:pt x="224" y="406"/>
                </a:lnTo>
                <a:lnTo>
                  <a:pt x="227" y="407"/>
                </a:lnTo>
                <a:lnTo>
                  <a:pt x="240" y="411"/>
                </a:lnTo>
                <a:lnTo>
                  <a:pt x="251" y="417"/>
                </a:lnTo>
                <a:lnTo>
                  <a:pt x="256" y="420"/>
                </a:lnTo>
                <a:lnTo>
                  <a:pt x="259" y="423"/>
                </a:lnTo>
                <a:lnTo>
                  <a:pt x="261" y="424"/>
                </a:lnTo>
                <a:lnTo>
                  <a:pt x="265" y="424"/>
                </a:lnTo>
                <a:lnTo>
                  <a:pt x="266" y="425"/>
                </a:lnTo>
                <a:lnTo>
                  <a:pt x="268" y="424"/>
                </a:lnTo>
                <a:lnTo>
                  <a:pt x="270" y="423"/>
                </a:lnTo>
                <a:lnTo>
                  <a:pt x="272" y="420"/>
                </a:lnTo>
                <a:lnTo>
                  <a:pt x="272" y="419"/>
                </a:lnTo>
                <a:lnTo>
                  <a:pt x="272" y="417"/>
                </a:lnTo>
                <a:lnTo>
                  <a:pt x="269" y="414"/>
                </a:lnTo>
                <a:lnTo>
                  <a:pt x="266" y="411"/>
                </a:lnTo>
                <a:lnTo>
                  <a:pt x="262" y="411"/>
                </a:lnTo>
                <a:lnTo>
                  <a:pt x="259" y="411"/>
                </a:lnTo>
                <a:lnTo>
                  <a:pt x="257" y="411"/>
                </a:lnTo>
                <a:lnTo>
                  <a:pt x="256" y="411"/>
                </a:lnTo>
                <a:lnTo>
                  <a:pt x="254" y="410"/>
                </a:lnTo>
                <a:lnTo>
                  <a:pt x="253" y="409"/>
                </a:lnTo>
                <a:lnTo>
                  <a:pt x="257" y="409"/>
                </a:lnTo>
                <a:lnTo>
                  <a:pt x="260" y="409"/>
                </a:lnTo>
                <a:lnTo>
                  <a:pt x="264" y="407"/>
                </a:lnTo>
                <a:lnTo>
                  <a:pt x="266" y="406"/>
                </a:lnTo>
                <a:lnTo>
                  <a:pt x="269" y="404"/>
                </a:lnTo>
                <a:lnTo>
                  <a:pt x="273" y="404"/>
                </a:lnTo>
                <a:lnTo>
                  <a:pt x="275" y="406"/>
                </a:lnTo>
                <a:lnTo>
                  <a:pt x="278" y="408"/>
                </a:lnTo>
                <a:lnTo>
                  <a:pt x="277" y="408"/>
                </a:lnTo>
                <a:lnTo>
                  <a:pt x="275" y="408"/>
                </a:lnTo>
                <a:lnTo>
                  <a:pt x="274" y="409"/>
                </a:lnTo>
                <a:lnTo>
                  <a:pt x="274" y="410"/>
                </a:lnTo>
                <a:lnTo>
                  <a:pt x="277" y="410"/>
                </a:lnTo>
                <a:lnTo>
                  <a:pt x="280" y="410"/>
                </a:lnTo>
                <a:lnTo>
                  <a:pt x="278" y="410"/>
                </a:lnTo>
                <a:lnTo>
                  <a:pt x="280" y="409"/>
                </a:lnTo>
                <a:lnTo>
                  <a:pt x="280" y="409"/>
                </a:lnTo>
                <a:lnTo>
                  <a:pt x="281" y="410"/>
                </a:lnTo>
                <a:lnTo>
                  <a:pt x="280" y="412"/>
                </a:lnTo>
                <a:lnTo>
                  <a:pt x="278" y="415"/>
                </a:lnTo>
                <a:lnTo>
                  <a:pt x="278" y="418"/>
                </a:lnTo>
                <a:lnTo>
                  <a:pt x="280" y="421"/>
                </a:lnTo>
                <a:lnTo>
                  <a:pt x="282" y="419"/>
                </a:lnTo>
                <a:lnTo>
                  <a:pt x="285" y="417"/>
                </a:lnTo>
                <a:lnTo>
                  <a:pt x="287" y="420"/>
                </a:lnTo>
                <a:lnTo>
                  <a:pt x="290" y="423"/>
                </a:lnTo>
                <a:lnTo>
                  <a:pt x="292" y="421"/>
                </a:lnTo>
                <a:lnTo>
                  <a:pt x="294" y="419"/>
                </a:lnTo>
                <a:lnTo>
                  <a:pt x="299" y="417"/>
                </a:lnTo>
                <a:lnTo>
                  <a:pt x="303" y="418"/>
                </a:lnTo>
                <a:lnTo>
                  <a:pt x="308" y="418"/>
                </a:lnTo>
                <a:lnTo>
                  <a:pt x="311" y="419"/>
                </a:lnTo>
                <a:lnTo>
                  <a:pt x="314" y="421"/>
                </a:lnTo>
                <a:lnTo>
                  <a:pt x="316" y="424"/>
                </a:lnTo>
                <a:lnTo>
                  <a:pt x="321" y="425"/>
                </a:lnTo>
                <a:lnTo>
                  <a:pt x="326" y="426"/>
                </a:lnTo>
                <a:lnTo>
                  <a:pt x="328" y="427"/>
                </a:lnTo>
                <a:lnTo>
                  <a:pt x="331" y="429"/>
                </a:lnTo>
                <a:lnTo>
                  <a:pt x="332" y="433"/>
                </a:lnTo>
                <a:lnTo>
                  <a:pt x="333" y="436"/>
                </a:lnTo>
                <a:lnTo>
                  <a:pt x="332" y="441"/>
                </a:lnTo>
                <a:lnTo>
                  <a:pt x="332" y="445"/>
                </a:lnTo>
                <a:lnTo>
                  <a:pt x="336" y="448"/>
                </a:lnTo>
                <a:lnTo>
                  <a:pt x="341" y="450"/>
                </a:lnTo>
                <a:lnTo>
                  <a:pt x="342" y="450"/>
                </a:lnTo>
                <a:lnTo>
                  <a:pt x="343" y="449"/>
                </a:lnTo>
                <a:lnTo>
                  <a:pt x="343" y="448"/>
                </a:lnTo>
                <a:lnTo>
                  <a:pt x="342" y="446"/>
                </a:lnTo>
                <a:lnTo>
                  <a:pt x="341" y="445"/>
                </a:lnTo>
                <a:lnTo>
                  <a:pt x="340" y="443"/>
                </a:lnTo>
                <a:lnTo>
                  <a:pt x="340" y="442"/>
                </a:lnTo>
                <a:lnTo>
                  <a:pt x="341" y="441"/>
                </a:lnTo>
                <a:lnTo>
                  <a:pt x="343" y="441"/>
                </a:lnTo>
                <a:lnTo>
                  <a:pt x="344" y="442"/>
                </a:lnTo>
                <a:lnTo>
                  <a:pt x="347" y="443"/>
                </a:lnTo>
                <a:lnTo>
                  <a:pt x="349" y="444"/>
                </a:lnTo>
                <a:lnTo>
                  <a:pt x="355" y="448"/>
                </a:lnTo>
                <a:lnTo>
                  <a:pt x="360" y="452"/>
                </a:lnTo>
                <a:lnTo>
                  <a:pt x="363" y="456"/>
                </a:lnTo>
                <a:lnTo>
                  <a:pt x="366" y="457"/>
                </a:lnTo>
                <a:lnTo>
                  <a:pt x="367" y="454"/>
                </a:lnTo>
                <a:lnTo>
                  <a:pt x="368" y="453"/>
                </a:lnTo>
                <a:lnTo>
                  <a:pt x="369" y="453"/>
                </a:lnTo>
                <a:lnTo>
                  <a:pt x="372" y="456"/>
                </a:lnTo>
                <a:lnTo>
                  <a:pt x="379" y="460"/>
                </a:lnTo>
                <a:lnTo>
                  <a:pt x="385" y="466"/>
                </a:lnTo>
                <a:lnTo>
                  <a:pt x="398" y="476"/>
                </a:lnTo>
                <a:lnTo>
                  <a:pt x="410" y="486"/>
                </a:lnTo>
                <a:lnTo>
                  <a:pt x="423" y="492"/>
                </a:lnTo>
                <a:lnTo>
                  <a:pt x="437" y="499"/>
                </a:lnTo>
                <a:lnTo>
                  <a:pt x="450" y="509"/>
                </a:lnTo>
                <a:lnTo>
                  <a:pt x="463" y="520"/>
                </a:lnTo>
                <a:lnTo>
                  <a:pt x="468" y="526"/>
                </a:lnTo>
                <a:lnTo>
                  <a:pt x="474" y="532"/>
                </a:lnTo>
                <a:lnTo>
                  <a:pt x="481" y="540"/>
                </a:lnTo>
                <a:lnTo>
                  <a:pt x="489" y="548"/>
                </a:lnTo>
                <a:lnTo>
                  <a:pt x="492" y="548"/>
                </a:lnTo>
                <a:lnTo>
                  <a:pt x="493" y="548"/>
                </a:lnTo>
                <a:lnTo>
                  <a:pt x="493" y="545"/>
                </a:lnTo>
                <a:lnTo>
                  <a:pt x="491" y="542"/>
                </a:lnTo>
                <a:lnTo>
                  <a:pt x="487" y="536"/>
                </a:lnTo>
                <a:lnTo>
                  <a:pt x="482" y="532"/>
                </a:lnTo>
                <a:lnTo>
                  <a:pt x="472" y="522"/>
                </a:lnTo>
                <a:lnTo>
                  <a:pt x="462" y="511"/>
                </a:lnTo>
                <a:lnTo>
                  <a:pt x="450" y="502"/>
                </a:lnTo>
                <a:lnTo>
                  <a:pt x="440" y="492"/>
                </a:lnTo>
                <a:lnTo>
                  <a:pt x="434" y="487"/>
                </a:lnTo>
                <a:lnTo>
                  <a:pt x="430" y="483"/>
                </a:lnTo>
                <a:lnTo>
                  <a:pt x="424" y="478"/>
                </a:lnTo>
                <a:lnTo>
                  <a:pt x="418" y="475"/>
                </a:lnTo>
                <a:lnTo>
                  <a:pt x="406" y="465"/>
                </a:lnTo>
                <a:lnTo>
                  <a:pt x="394" y="456"/>
                </a:lnTo>
                <a:lnTo>
                  <a:pt x="389" y="451"/>
                </a:lnTo>
                <a:lnTo>
                  <a:pt x="384" y="446"/>
                </a:lnTo>
                <a:lnTo>
                  <a:pt x="380" y="448"/>
                </a:lnTo>
                <a:lnTo>
                  <a:pt x="375" y="449"/>
                </a:lnTo>
                <a:lnTo>
                  <a:pt x="368" y="444"/>
                </a:lnTo>
                <a:lnTo>
                  <a:pt x="361" y="440"/>
                </a:lnTo>
                <a:lnTo>
                  <a:pt x="354" y="435"/>
                </a:lnTo>
                <a:lnTo>
                  <a:pt x="347" y="429"/>
                </a:lnTo>
                <a:lnTo>
                  <a:pt x="346" y="428"/>
                </a:lnTo>
                <a:lnTo>
                  <a:pt x="344" y="427"/>
                </a:lnTo>
                <a:lnTo>
                  <a:pt x="344" y="426"/>
                </a:lnTo>
                <a:lnTo>
                  <a:pt x="346" y="425"/>
                </a:lnTo>
                <a:lnTo>
                  <a:pt x="347" y="425"/>
                </a:lnTo>
                <a:lnTo>
                  <a:pt x="349" y="424"/>
                </a:lnTo>
                <a:lnTo>
                  <a:pt x="351" y="425"/>
                </a:lnTo>
                <a:lnTo>
                  <a:pt x="355" y="427"/>
                </a:lnTo>
                <a:lnTo>
                  <a:pt x="356" y="428"/>
                </a:lnTo>
                <a:lnTo>
                  <a:pt x="357" y="428"/>
                </a:lnTo>
                <a:lnTo>
                  <a:pt x="359" y="428"/>
                </a:lnTo>
                <a:lnTo>
                  <a:pt x="360" y="427"/>
                </a:lnTo>
                <a:lnTo>
                  <a:pt x="355" y="420"/>
                </a:lnTo>
                <a:lnTo>
                  <a:pt x="346" y="415"/>
                </a:lnTo>
                <a:lnTo>
                  <a:pt x="341" y="411"/>
                </a:lnTo>
                <a:lnTo>
                  <a:pt x="336" y="410"/>
                </a:lnTo>
                <a:lnTo>
                  <a:pt x="332" y="409"/>
                </a:lnTo>
                <a:lnTo>
                  <a:pt x="327" y="409"/>
                </a:lnTo>
                <a:lnTo>
                  <a:pt x="333" y="412"/>
                </a:lnTo>
                <a:lnTo>
                  <a:pt x="336" y="417"/>
                </a:lnTo>
                <a:lnTo>
                  <a:pt x="338" y="419"/>
                </a:lnTo>
                <a:lnTo>
                  <a:pt x="336" y="420"/>
                </a:lnTo>
                <a:lnTo>
                  <a:pt x="335" y="420"/>
                </a:lnTo>
                <a:lnTo>
                  <a:pt x="334" y="420"/>
                </a:lnTo>
                <a:lnTo>
                  <a:pt x="332" y="420"/>
                </a:lnTo>
                <a:lnTo>
                  <a:pt x="330" y="419"/>
                </a:lnTo>
                <a:lnTo>
                  <a:pt x="323" y="416"/>
                </a:lnTo>
                <a:lnTo>
                  <a:pt x="315" y="411"/>
                </a:lnTo>
                <a:lnTo>
                  <a:pt x="311" y="409"/>
                </a:lnTo>
                <a:lnTo>
                  <a:pt x="308" y="407"/>
                </a:lnTo>
                <a:lnTo>
                  <a:pt x="307" y="403"/>
                </a:lnTo>
                <a:lnTo>
                  <a:pt x="306" y="400"/>
                </a:lnTo>
                <a:lnTo>
                  <a:pt x="310" y="402"/>
                </a:lnTo>
                <a:lnTo>
                  <a:pt x="314" y="404"/>
                </a:lnTo>
                <a:lnTo>
                  <a:pt x="316" y="406"/>
                </a:lnTo>
                <a:lnTo>
                  <a:pt x="318" y="406"/>
                </a:lnTo>
                <a:lnTo>
                  <a:pt x="322" y="406"/>
                </a:lnTo>
                <a:lnTo>
                  <a:pt x="324" y="406"/>
                </a:lnTo>
                <a:lnTo>
                  <a:pt x="324" y="406"/>
                </a:lnTo>
                <a:lnTo>
                  <a:pt x="324" y="406"/>
                </a:lnTo>
                <a:lnTo>
                  <a:pt x="310" y="396"/>
                </a:lnTo>
                <a:lnTo>
                  <a:pt x="300" y="387"/>
                </a:lnTo>
                <a:lnTo>
                  <a:pt x="306" y="387"/>
                </a:lnTo>
                <a:lnTo>
                  <a:pt x="310" y="391"/>
                </a:lnTo>
                <a:lnTo>
                  <a:pt x="316" y="393"/>
                </a:lnTo>
                <a:lnTo>
                  <a:pt x="321" y="396"/>
                </a:lnTo>
                <a:lnTo>
                  <a:pt x="332" y="403"/>
                </a:lnTo>
                <a:lnTo>
                  <a:pt x="342" y="409"/>
                </a:lnTo>
                <a:lnTo>
                  <a:pt x="354" y="416"/>
                </a:lnTo>
                <a:lnTo>
                  <a:pt x="365" y="423"/>
                </a:lnTo>
                <a:lnTo>
                  <a:pt x="376" y="429"/>
                </a:lnTo>
                <a:lnTo>
                  <a:pt x="387" y="436"/>
                </a:lnTo>
                <a:lnTo>
                  <a:pt x="397" y="444"/>
                </a:lnTo>
                <a:lnTo>
                  <a:pt x="407" y="452"/>
                </a:lnTo>
                <a:lnTo>
                  <a:pt x="416" y="459"/>
                </a:lnTo>
                <a:lnTo>
                  <a:pt x="423" y="466"/>
                </a:lnTo>
                <a:lnTo>
                  <a:pt x="424" y="469"/>
                </a:lnTo>
                <a:lnTo>
                  <a:pt x="425" y="470"/>
                </a:lnTo>
                <a:lnTo>
                  <a:pt x="430" y="470"/>
                </a:lnTo>
                <a:lnTo>
                  <a:pt x="433" y="470"/>
                </a:lnTo>
                <a:lnTo>
                  <a:pt x="440" y="474"/>
                </a:lnTo>
                <a:lnTo>
                  <a:pt x="447" y="475"/>
                </a:lnTo>
                <a:lnTo>
                  <a:pt x="451" y="481"/>
                </a:lnTo>
                <a:lnTo>
                  <a:pt x="457" y="486"/>
                </a:lnTo>
                <a:lnTo>
                  <a:pt x="463" y="490"/>
                </a:lnTo>
                <a:lnTo>
                  <a:pt x="470" y="494"/>
                </a:lnTo>
                <a:lnTo>
                  <a:pt x="465" y="487"/>
                </a:lnTo>
                <a:lnTo>
                  <a:pt x="458" y="482"/>
                </a:lnTo>
                <a:lnTo>
                  <a:pt x="457" y="479"/>
                </a:lnTo>
                <a:lnTo>
                  <a:pt x="455" y="476"/>
                </a:lnTo>
                <a:lnTo>
                  <a:pt x="453" y="475"/>
                </a:lnTo>
                <a:lnTo>
                  <a:pt x="453" y="473"/>
                </a:lnTo>
                <a:lnTo>
                  <a:pt x="455" y="474"/>
                </a:lnTo>
                <a:lnTo>
                  <a:pt x="457" y="474"/>
                </a:lnTo>
                <a:lnTo>
                  <a:pt x="462" y="476"/>
                </a:lnTo>
                <a:lnTo>
                  <a:pt x="466" y="479"/>
                </a:lnTo>
                <a:lnTo>
                  <a:pt x="474" y="485"/>
                </a:lnTo>
                <a:lnTo>
                  <a:pt x="481" y="492"/>
                </a:lnTo>
                <a:lnTo>
                  <a:pt x="489" y="498"/>
                </a:lnTo>
                <a:lnTo>
                  <a:pt x="496" y="504"/>
                </a:lnTo>
                <a:lnTo>
                  <a:pt x="501" y="512"/>
                </a:lnTo>
                <a:lnTo>
                  <a:pt x="508" y="519"/>
                </a:lnTo>
                <a:lnTo>
                  <a:pt x="513" y="516"/>
                </a:lnTo>
                <a:lnTo>
                  <a:pt x="516" y="512"/>
                </a:lnTo>
                <a:lnTo>
                  <a:pt x="521" y="515"/>
                </a:lnTo>
                <a:lnTo>
                  <a:pt x="523" y="518"/>
                </a:lnTo>
                <a:lnTo>
                  <a:pt x="537" y="528"/>
                </a:lnTo>
                <a:lnTo>
                  <a:pt x="549" y="540"/>
                </a:lnTo>
                <a:lnTo>
                  <a:pt x="555" y="545"/>
                </a:lnTo>
                <a:lnTo>
                  <a:pt x="562" y="551"/>
                </a:lnTo>
                <a:lnTo>
                  <a:pt x="569" y="556"/>
                </a:lnTo>
                <a:lnTo>
                  <a:pt x="577" y="560"/>
                </a:lnTo>
                <a:lnTo>
                  <a:pt x="580" y="560"/>
                </a:lnTo>
                <a:lnTo>
                  <a:pt x="582" y="559"/>
                </a:lnTo>
                <a:lnTo>
                  <a:pt x="583" y="557"/>
                </a:lnTo>
                <a:lnTo>
                  <a:pt x="582" y="553"/>
                </a:lnTo>
                <a:lnTo>
                  <a:pt x="575" y="545"/>
                </a:lnTo>
                <a:lnTo>
                  <a:pt x="567" y="539"/>
                </a:lnTo>
                <a:lnTo>
                  <a:pt x="553" y="523"/>
                </a:lnTo>
                <a:lnTo>
                  <a:pt x="539" y="506"/>
                </a:lnTo>
                <a:lnTo>
                  <a:pt x="544" y="504"/>
                </a:lnTo>
                <a:lnTo>
                  <a:pt x="546" y="504"/>
                </a:lnTo>
                <a:lnTo>
                  <a:pt x="548" y="507"/>
                </a:lnTo>
                <a:lnTo>
                  <a:pt x="552" y="509"/>
                </a:lnTo>
                <a:lnTo>
                  <a:pt x="557" y="516"/>
                </a:lnTo>
                <a:lnTo>
                  <a:pt x="564" y="522"/>
                </a:lnTo>
                <a:lnTo>
                  <a:pt x="580" y="534"/>
                </a:lnTo>
                <a:lnTo>
                  <a:pt x="595" y="548"/>
                </a:lnTo>
                <a:lnTo>
                  <a:pt x="612" y="562"/>
                </a:lnTo>
                <a:lnTo>
                  <a:pt x="628" y="577"/>
                </a:lnTo>
                <a:lnTo>
                  <a:pt x="635" y="585"/>
                </a:lnTo>
                <a:lnTo>
                  <a:pt x="643" y="591"/>
                </a:lnTo>
                <a:lnTo>
                  <a:pt x="645" y="590"/>
                </a:lnTo>
                <a:lnTo>
                  <a:pt x="646" y="589"/>
                </a:lnTo>
                <a:lnTo>
                  <a:pt x="646" y="586"/>
                </a:lnTo>
                <a:lnTo>
                  <a:pt x="646" y="584"/>
                </a:lnTo>
                <a:lnTo>
                  <a:pt x="651" y="589"/>
                </a:lnTo>
                <a:lnTo>
                  <a:pt x="655" y="593"/>
                </a:lnTo>
                <a:lnTo>
                  <a:pt x="659" y="592"/>
                </a:lnTo>
                <a:lnTo>
                  <a:pt x="660" y="591"/>
                </a:lnTo>
                <a:lnTo>
                  <a:pt x="661" y="589"/>
                </a:lnTo>
                <a:lnTo>
                  <a:pt x="663" y="586"/>
                </a:lnTo>
                <a:lnTo>
                  <a:pt x="665" y="585"/>
                </a:lnTo>
                <a:lnTo>
                  <a:pt x="669" y="585"/>
                </a:lnTo>
                <a:lnTo>
                  <a:pt x="671" y="586"/>
                </a:lnTo>
                <a:lnTo>
                  <a:pt x="674" y="589"/>
                </a:lnTo>
                <a:lnTo>
                  <a:pt x="679" y="594"/>
                </a:lnTo>
                <a:lnTo>
                  <a:pt x="682" y="600"/>
                </a:lnTo>
                <a:lnTo>
                  <a:pt x="685" y="602"/>
                </a:lnTo>
                <a:lnTo>
                  <a:pt x="687" y="605"/>
                </a:lnTo>
                <a:lnTo>
                  <a:pt x="689" y="606"/>
                </a:lnTo>
                <a:lnTo>
                  <a:pt x="689" y="605"/>
                </a:lnTo>
                <a:lnTo>
                  <a:pt x="690" y="605"/>
                </a:lnTo>
                <a:lnTo>
                  <a:pt x="692" y="603"/>
                </a:lnTo>
                <a:lnTo>
                  <a:pt x="694" y="602"/>
                </a:lnTo>
                <a:lnTo>
                  <a:pt x="696" y="601"/>
                </a:lnTo>
                <a:lnTo>
                  <a:pt x="697" y="602"/>
                </a:lnTo>
                <a:lnTo>
                  <a:pt x="699" y="603"/>
                </a:lnTo>
                <a:lnTo>
                  <a:pt x="705" y="611"/>
                </a:lnTo>
                <a:lnTo>
                  <a:pt x="713" y="618"/>
                </a:lnTo>
                <a:lnTo>
                  <a:pt x="711" y="611"/>
                </a:lnTo>
                <a:lnTo>
                  <a:pt x="709" y="605"/>
                </a:lnTo>
                <a:lnTo>
                  <a:pt x="707" y="602"/>
                </a:lnTo>
                <a:lnTo>
                  <a:pt x="706" y="600"/>
                </a:lnTo>
                <a:lnTo>
                  <a:pt x="706" y="598"/>
                </a:lnTo>
                <a:lnTo>
                  <a:pt x="709" y="597"/>
                </a:lnTo>
                <a:lnTo>
                  <a:pt x="710" y="597"/>
                </a:lnTo>
                <a:lnTo>
                  <a:pt x="710" y="598"/>
                </a:lnTo>
                <a:lnTo>
                  <a:pt x="712" y="599"/>
                </a:lnTo>
                <a:lnTo>
                  <a:pt x="712" y="597"/>
                </a:lnTo>
                <a:lnTo>
                  <a:pt x="712" y="593"/>
                </a:lnTo>
                <a:lnTo>
                  <a:pt x="710" y="591"/>
                </a:lnTo>
                <a:lnTo>
                  <a:pt x="705" y="581"/>
                </a:lnTo>
                <a:lnTo>
                  <a:pt x="702" y="572"/>
                </a:lnTo>
                <a:lnTo>
                  <a:pt x="693" y="562"/>
                </a:lnTo>
                <a:lnTo>
                  <a:pt x="684" y="554"/>
                </a:lnTo>
                <a:lnTo>
                  <a:pt x="677" y="545"/>
                </a:lnTo>
                <a:lnTo>
                  <a:pt x="670" y="535"/>
                </a:lnTo>
                <a:lnTo>
                  <a:pt x="665" y="525"/>
                </a:lnTo>
                <a:lnTo>
                  <a:pt x="660" y="515"/>
                </a:lnTo>
                <a:lnTo>
                  <a:pt x="653" y="507"/>
                </a:lnTo>
                <a:lnTo>
                  <a:pt x="646" y="500"/>
                </a:lnTo>
                <a:lnTo>
                  <a:pt x="636" y="491"/>
                </a:lnTo>
                <a:lnTo>
                  <a:pt x="623" y="482"/>
                </a:lnTo>
                <a:lnTo>
                  <a:pt x="628" y="481"/>
                </a:lnTo>
                <a:lnTo>
                  <a:pt x="630" y="478"/>
                </a:lnTo>
                <a:lnTo>
                  <a:pt x="630" y="476"/>
                </a:lnTo>
                <a:lnTo>
                  <a:pt x="629" y="474"/>
                </a:lnTo>
                <a:lnTo>
                  <a:pt x="627" y="471"/>
                </a:lnTo>
                <a:lnTo>
                  <a:pt x="624" y="469"/>
                </a:lnTo>
                <a:lnTo>
                  <a:pt x="621" y="466"/>
                </a:lnTo>
                <a:lnTo>
                  <a:pt x="619" y="464"/>
                </a:lnTo>
                <a:lnTo>
                  <a:pt x="618" y="460"/>
                </a:lnTo>
                <a:lnTo>
                  <a:pt x="618" y="456"/>
                </a:lnTo>
                <a:lnTo>
                  <a:pt x="622" y="458"/>
                </a:lnTo>
                <a:lnTo>
                  <a:pt x="628" y="460"/>
                </a:lnTo>
                <a:lnTo>
                  <a:pt x="631" y="464"/>
                </a:lnTo>
                <a:lnTo>
                  <a:pt x="636" y="467"/>
                </a:lnTo>
                <a:lnTo>
                  <a:pt x="639" y="470"/>
                </a:lnTo>
                <a:lnTo>
                  <a:pt x="643" y="474"/>
                </a:lnTo>
                <a:lnTo>
                  <a:pt x="646" y="477"/>
                </a:lnTo>
                <a:lnTo>
                  <a:pt x="649" y="479"/>
                </a:lnTo>
                <a:lnTo>
                  <a:pt x="652" y="479"/>
                </a:lnTo>
                <a:lnTo>
                  <a:pt x="652" y="479"/>
                </a:lnTo>
                <a:lnTo>
                  <a:pt x="652" y="478"/>
                </a:lnTo>
                <a:lnTo>
                  <a:pt x="652" y="476"/>
                </a:lnTo>
                <a:lnTo>
                  <a:pt x="651" y="474"/>
                </a:lnTo>
                <a:lnTo>
                  <a:pt x="651" y="470"/>
                </a:lnTo>
                <a:lnTo>
                  <a:pt x="654" y="469"/>
                </a:lnTo>
                <a:lnTo>
                  <a:pt x="656" y="469"/>
                </a:lnTo>
                <a:lnTo>
                  <a:pt x="657" y="467"/>
                </a:lnTo>
                <a:lnTo>
                  <a:pt x="656" y="466"/>
                </a:lnTo>
                <a:lnTo>
                  <a:pt x="655" y="465"/>
                </a:lnTo>
                <a:lnTo>
                  <a:pt x="653" y="464"/>
                </a:lnTo>
                <a:lnTo>
                  <a:pt x="649" y="465"/>
                </a:lnTo>
                <a:lnTo>
                  <a:pt x="646" y="466"/>
                </a:lnTo>
                <a:lnTo>
                  <a:pt x="643" y="464"/>
                </a:lnTo>
                <a:lnTo>
                  <a:pt x="641" y="461"/>
                </a:lnTo>
                <a:lnTo>
                  <a:pt x="638" y="456"/>
                </a:lnTo>
                <a:lnTo>
                  <a:pt x="635" y="449"/>
                </a:lnTo>
                <a:lnTo>
                  <a:pt x="627" y="441"/>
                </a:lnTo>
                <a:lnTo>
                  <a:pt x="618" y="433"/>
                </a:lnTo>
                <a:lnTo>
                  <a:pt x="613" y="429"/>
                </a:lnTo>
                <a:lnTo>
                  <a:pt x="610" y="425"/>
                </a:lnTo>
                <a:lnTo>
                  <a:pt x="606" y="420"/>
                </a:lnTo>
                <a:lnTo>
                  <a:pt x="603" y="417"/>
                </a:lnTo>
                <a:lnTo>
                  <a:pt x="606" y="418"/>
                </a:lnTo>
                <a:lnTo>
                  <a:pt x="613" y="424"/>
                </a:lnTo>
                <a:lnTo>
                  <a:pt x="620" y="429"/>
                </a:lnTo>
                <a:lnTo>
                  <a:pt x="624" y="433"/>
                </a:lnTo>
                <a:lnTo>
                  <a:pt x="635" y="440"/>
                </a:lnTo>
                <a:lnTo>
                  <a:pt x="645" y="446"/>
                </a:lnTo>
                <a:lnTo>
                  <a:pt x="648" y="450"/>
                </a:lnTo>
                <a:lnTo>
                  <a:pt x="653" y="453"/>
                </a:lnTo>
                <a:lnTo>
                  <a:pt x="655" y="459"/>
                </a:lnTo>
                <a:lnTo>
                  <a:pt x="659" y="462"/>
                </a:lnTo>
                <a:lnTo>
                  <a:pt x="663" y="462"/>
                </a:lnTo>
                <a:lnTo>
                  <a:pt x="668" y="464"/>
                </a:lnTo>
                <a:lnTo>
                  <a:pt x="670" y="467"/>
                </a:lnTo>
                <a:lnTo>
                  <a:pt x="673" y="470"/>
                </a:lnTo>
                <a:lnTo>
                  <a:pt x="671" y="471"/>
                </a:lnTo>
                <a:lnTo>
                  <a:pt x="669" y="474"/>
                </a:lnTo>
                <a:lnTo>
                  <a:pt x="670" y="475"/>
                </a:lnTo>
                <a:lnTo>
                  <a:pt x="671" y="475"/>
                </a:lnTo>
                <a:lnTo>
                  <a:pt x="673" y="474"/>
                </a:lnTo>
                <a:lnTo>
                  <a:pt x="674" y="474"/>
                </a:lnTo>
                <a:lnTo>
                  <a:pt x="679" y="474"/>
                </a:lnTo>
                <a:lnTo>
                  <a:pt x="684" y="476"/>
                </a:lnTo>
                <a:lnTo>
                  <a:pt x="688" y="478"/>
                </a:lnTo>
                <a:lnTo>
                  <a:pt x="693" y="481"/>
                </a:lnTo>
                <a:lnTo>
                  <a:pt x="703" y="489"/>
                </a:lnTo>
                <a:lnTo>
                  <a:pt x="711" y="499"/>
                </a:lnTo>
                <a:lnTo>
                  <a:pt x="720" y="508"/>
                </a:lnTo>
                <a:lnTo>
                  <a:pt x="729" y="518"/>
                </a:lnTo>
                <a:lnTo>
                  <a:pt x="737" y="528"/>
                </a:lnTo>
                <a:lnTo>
                  <a:pt x="745" y="540"/>
                </a:lnTo>
                <a:lnTo>
                  <a:pt x="748" y="544"/>
                </a:lnTo>
                <a:lnTo>
                  <a:pt x="753" y="550"/>
                </a:lnTo>
                <a:lnTo>
                  <a:pt x="758" y="553"/>
                </a:lnTo>
                <a:lnTo>
                  <a:pt x="763" y="557"/>
                </a:lnTo>
                <a:lnTo>
                  <a:pt x="767" y="560"/>
                </a:lnTo>
                <a:lnTo>
                  <a:pt x="771" y="562"/>
                </a:lnTo>
                <a:lnTo>
                  <a:pt x="773" y="562"/>
                </a:lnTo>
                <a:lnTo>
                  <a:pt x="776" y="562"/>
                </a:lnTo>
                <a:lnTo>
                  <a:pt x="778" y="562"/>
                </a:lnTo>
                <a:lnTo>
                  <a:pt x="780" y="561"/>
                </a:lnTo>
                <a:lnTo>
                  <a:pt x="783" y="559"/>
                </a:lnTo>
                <a:lnTo>
                  <a:pt x="786" y="557"/>
                </a:lnTo>
                <a:lnTo>
                  <a:pt x="791" y="557"/>
                </a:lnTo>
                <a:lnTo>
                  <a:pt x="796" y="559"/>
                </a:lnTo>
                <a:lnTo>
                  <a:pt x="788" y="545"/>
                </a:lnTo>
                <a:lnTo>
                  <a:pt x="781" y="532"/>
                </a:lnTo>
                <a:lnTo>
                  <a:pt x="777" y="519"/>
                </a:lnTo>
                <a:lnTo>
                  <a:pt x="772" y="506"/>
                </a:lnTo>
                <a:lnTo>
                  <a:pt x="770" y="503"/>
                </a:lnTo>
                <a:lnTo>
                  <a:pt x="768" y="501"/>
                </a:lnTo>
                <a:lnTo>
                  <a:pt x="766" y="494"/>
                </a:lnTo>
                <a:lnTo>
                  <a:pt x="764" y="489"/>
                </a:lnTo>
                <a:lnTo>
                  <a:pt x="760" y="477"/>
                </a:lnTo>
                <a:lnTo>
                  <a:pt x="754" y="466"/>
                </a:lnTo>
                <a:lnTo>
                  <a:pt x="746" y="457"/>
                </a:lnTo>
                <a:lnTo>
                  <a:pt x="739" y="448"/>
                </a:lnTo>
                <a:lnTo>
                  <a:pt x="734" y="435"/>
                </a:lnTo>
                <a:lnTo>
                  <a:pt x="727" y="424"/>
                </a:lnTo>
                <a:lnTo>
                  <a:pt x="717" y="412"/>
                </a:lnTo>
                <a:lnTo>
                  <a:pt x="706" y="402"/>
                </a:lnTo>
                <a:lnTo>
                  <a:pt x="696" y="391"/>
                </a:lnTo>
                <a:lnTo>
                  <a:pt x="686" y="381"/>
                </a:lnTo>
                <a:lnTo>
                  <a:pt x="692" y="381"/>
                </a:lnTo>
                <a:lnTo>
                  <a:pt x="698" y="383"/>
                </a:lnTo>
                <a:lnTo>
                  <a:pt x="702" y="384"/>
                </a:lnTo>
                <a:lnTo>
                  <a:pt x="705" y="384"/>
                </a:lnTo>
                <a:lnTo>
                  <a:pt x="707" y="384"/>
                </a:lnTo>
                <a:lnTo>
                  <a:pt x="709" y="382"/>
                </a:lnTo>
                <a:lnTo>
                  <a:pt x="707" y="382"/>
                </a:lnTo>
                <a:lnTo>
                  <a:pt x="706" y="381"/>
                </a:lnTo>
                <a:lnTo>
                  <a:pt x="706" y="381"/>
                </a:lnTo>
                <a:lnTo>
                  <a:pt x="709" y="379"/>
                </a:lnTo>
                <a:lnTo>
                  <a:pt x="714" y="382"/>
                </a:lnTo>
                <a:lnTo>
                  <a:pt x="720" y="384"/>
                </a:lnTo>
                <a:lnTo>
                  <a:pt x="735" y="390"/>
                </a:lnTo>
                <a:lnTo>
                  <a:pt x="750" y="396"/>
                </a:lnTo>
                <a:lnTo>
                  <a:pt x="752" y="398"/>
                </a:lnTo>
                <a:lnTo>
                  <a:pt x="754" y="399"/>
                </a:lnTo>
                <a:lnTo>
                  <a:pt x="756" y="399"/>
                </a:lnTo>
                <a:lnTo>
                  <a:pt x="759" y="398"/>
                </a:lnTo>
                <a:lnTo>
                  <a:pt x="758" y="395"/>
                </a:lnTo>
                <a:lnTo>
                  <a:pt x="755" y="393"/>
                </a:lnTo>
                <a:lnTo>
                  <a:pt x="752" y="392"/>
                </a:lnTo>
                <a:lnTo>
                  <a:pt x="750" y="391"/>
                </a:lnTo>
                <a:lnTo>
                  <a:pt x="743" y="388"/>
                </a:lnTo>
                <a:lnTo>
                  <a:pt x="737" y="386"/>
                </a:lnTo>
                <a:lnTo>
                  <a:pt x="733" y="385"/>
                </a:lnTo>
                <a:lnTo>
                  <a:pt x="729" y="383"/>
                </a:lnTo>
                <a:lnTo>
                  <a:pt x="728" y="381"/>
                </a:lnTo>
                <a:lnTo>
                  <a:pt x="729" y="378"/>
                </a:lnTo>
                <a:lnTo>
                  <a:pt x="730" y="376"/>
                </a:lnTo>
                <a:lnTo>
                  <a:pt x="731" y="375"/>
                </a:lnTo>
                <a:lnTo>
                  <a:pt x="737" y="374"/>
                </a:lnTo>
                <a:lnTo>
                  <a:pt x="743" y="374"/>
                </a:lnTo>
                <a:lnTo>
                  <a:pt x="745" y="371"/>
                </a:lnTo>
                <a:lnTo>
                  <a:pt x="746" y="368"/>
                </a:lnTo>
                <a:lnTo>
                  <a:pt x="747" y="366"/>
                </a:lnTo>
                <a:lnTo>
                  <a:pt x="748" y="365"/>
                </a:lnTo>
                <a:lnTo>
                  <a:pt x="750" y="365"/>
                </a:lnTo>
                <a:lnTo>
                  <a:pt x="753" y="365"/>
                </a:lnTo>
                <a:lnTo>
                  <a:pt x="767" y="369"/>
                </a:lnTo>
                <a:lnTo>
                  <a:pt x="780" y="375"/>
                </a:lnTo>
                <a:lnTo>
                  <a:pt x="795" y="378"/>
                </a:lnTo>
                <a:lnTo>
                  <a:pt x="810" y="382"/>
                </a:lnTo>
                <a:lnTo>
                  <a:pt x="801" y="376"/>
                </a:lnTo>
                <a:lnTo>
                  <a:pt x="792" y="371"/>
                </a:lnTo>
                <a:lnTo>
                  <a:pt x="787" y="369"/>
                </a:lnTo>
                <a:lnTo>
                  <a:pt x="783" y="367"/>
                </a:lnTo>
                <a:lnTo>
                  <a:pt x="779" y="363"/>
                </a:lnTo>
                <a:lnTo>
                  <a:pt x="776" y="359"/>
                </a:lnTo>
                <a:lnTo>
                  <a:pt x="785" y="363"/>
                </a:lnTo>
                <a:lnTo>
                  <a:pt x="794" y="366"/>
                </a:lnTo>
                <a:lnTo>
                  <a:pt x="804" y="369"/>
                </a:lnTo>
                <a:lnTo>
                  <a:pt x="813" y="371"/>
                </a:lnTo>
                <a:lnTo>
                  <a:pt x="818" y="374"/>
                </a:lnTo>
                <a:lnTo>
                  <a:pt x="822" y="375"/>
                </a:lnTo>
                <a:lnTo>
                  <a:pt x="827" y="378"/>
                </a:lnTo>
                <a:lnTo>
                  <a:pt x="830" y="382"/>
                </a:lnTo>
                <a:lnTo>
                  <a:pt x="838" y="385"/>
                </a:lnTo>
                <a:lnTo>
                  <a:pt x="846" y="387"/>
                </a:lnTo>
                <a:lnTo>
                  <a:pt x="844" y="384"/>
                </a:lnTo>
                <a:lnTo>
                  <a:pt x="839" y="381"/>
                </a:lnTo>
                <a:lnTo>
                  <a:pt x="836" y="378"/>
                </a:lnTo>
                <a:lnTo>
                  <a:pt x="832" y="376"/>
                </a:lnTo>
                <a:lnTo>
                  <a:pt x="822" y="371"/>
                </a:lnTo>
                <a:lnTo>
                  <a:pt x="813" y="366"/>
                </a:lnTo>
                <a:lnTo>
                  <a:pt x="804" y="361"/>
                </a:lnTo>
                <a:lnTo>
                  <a:pt x="794" y="357"/>
                </a:lnTo>
                <a:lnTo>
                  <a:pt x="784" y="353"/>
                </a:lnTo>
                <a:lnTo>
                  <a:pt x="773" y="349"/>
                </a:lnTo>
                <a:lnTo>
                  <a:pt x="763" y="344"/>
                </a:lnTo>
                <a:lnTo>
                  <a:pt x="754" y="340"/>
                </a:lnTo>
                <a:lnTo>
                  <a:pt x="744" y="336"/>
                </a:lnTo>
                <a:lnTo>
                  <a:pt x="735" y="332"/>
                </a:lnTo>
                <a:lnTo>
                  <a:pt x="725" y="328"/>
                </a:lnTo>
                <a:lnTo>
                  <a:pt x="715" y="324"/>
                </a:lnTo>
                <a:lnTo>
                  <a:pt x="706" y="318"/>
                </a:lnTo>
                <a:lnTo>
                  <a:pt x="699" y="311"/>
                </a:lnTo>
                <a:lnTo>
                  <a:pt x="709" y="312"/>
                </a:lnTo>
                <a:lnTo>
                  <a:pt x="718" y="316"/>
                </a:lnTo>
                <a:lnTo>
                  <a:pt x="728" y="319"/>
                </a:lnTo>
                <a:lnTo>
                  <a:pt x="737" y="323"/>
                </a:lnTo>
                <a:lnTo>
                  <a:pt x="739" y="323"/>
                </a:lnTo>
                <a:lnTo>
                  <a:pt x="742" y="323"/>
                </a:lnTo>
                <a:lnTo>
                  <a:pt x="743" y="323"/>
                </a:lnTo>
                <a:lnTo>
                  <a:pt x="744" y="320"/>
                </a:lnTo>
                <a:lnTo>
                  <a:pt x="744" y="319"/>
                </a:lnTo>
                <a:lnTo>
                  <a:pt x="743" y="318"/>
                </a:lnTo>
                <a:lnTo>
                  <a:pt x="734" y="312"/>
                </a:lnTo>
                <a:lnTo>
                  <a:pt x="723" y="309"/>
                </a:lnTo>
                <a:lnTo>
                  <a:pt x="713" y="307"/>
                </a:lnTo>
                <a:lnTo>
                  <a:pt x="704" y="303"/>
                </a:lnTo>
                <a:lnTo>
                  <a:pt x="695" y="301"/>
                </a:lnTo>
                <a:lnTo>
                  <a:pt x="686" y="296"/>
                </a:lnTo>
                <a:lnTo>
                  <a:pt x="677" y="294"/>
                </a:lnTo>
                <a:lnTo>
                  <a:pt x="669" y="292"/>
                </a:lnTo>
                <a:lnTo>
                  <a:pt x="659" y="288"/>
                </a:lnTo>
                <a:lnTo>
                  <a:pt x="649" y="283"/>
                </a:lnTo>
                <a:lnTo>
                  <a:pt x="679" y="291"/>
                </a:lnTo>
                <a:lnTo>
                  <a:pt x="709" y="299"/>
                </a:lnTo>
                <a:lnTo>
                  <a:pt x="737" y="309"/>
                </a:lnTo>
                <a:lnTo>
                  <a:pt x="767" y="318"/>
                </a:lnTo>
                <a:lnTo>
                  <a:pt x="763" y="315"/>
                </a:lnTo>
                <a:lnTo>
                  <a:pt x="759" y="312"/>
                </a:lnTo>
                <a:lnTo>
                  <a:pt x="755" y="312"/>
                </a:lnTo>
                <a:lnTo>
                  <a:pt x="753" y="311"/>
                </a:lnTo>
                <a:lnTo>
                  <a:pt x="751" y="310"/>
                </a:lnTo>
                <a:lnTo>
                  <a:pt x="750" y="309"/>
                </a:lnTo>
                <a:lnTo>
                  <a:pt x="750" y="308"/>
                </a:lnTo>
                <a:lnTo>
                  <a:pt x="750" y="307"/>
                </a:lnTo>
                <a:lnTo>
                  <a:pt x="748" y="307"/>
                </a:lnTo>
                <a:lnTo>
                  <a:pt x="747" y="307"/>
                </a:lnTo>
                <a:lnTo>
                  <a:pt x="745" y="307"/>
                </a:lnTo>
                <a:lnTo>
                  <a:pt x="743" y="307"/>
                </a:lnTo>
                <a:lnTo>
                  <a:pt x="744" y="304"/>
                </a:lnTo>
                <a:lnTo>
                  <a:pt x="745" y="303"/>
                </a:lnTo>
                <a:lnTo>
                  <a:pt x="747" y="304"/>
                </a:lnTo>
                <a:lnTo>
                  <a:pt x="748" y="304"/>
                </a:lnTo>
                <a:lnTo>
                  <a:pt x="751" y="307"/>
                </a:lnTo>
                <a:lnTo>
                  <a:pt x="754" y="307"/>
                </a:lnTo>
                <a:lnTo>
                  <a:pt x="756" y="305"/>
                </a:lnTo>
                <a:lnTo>
                  <a:pt x="756" y="304"/>
                </a:lnTo>
                <a:lnTo>
                  <a:pt x="755" y="303"/>
                </a:lnTo>
                <a:lnTo>
                  <a:pt x="753" y="302"/>
                </a:lnTo>
                <a:lnTo>
                  <a:pt x="747" y="301"/>
                </a:lnTo>
                <a:lnTo>
                  <a:pt x="744" y="300"/>
                </a:lnTo>
                <a:lnTo>
                  <a:pt x="738" y="296"/>
                </a:lnTo>
                <a:lnTo>
                  <a:pt x="730" y="293"/>
                </a:lnTo>
                <a:lnTo>
                  <a:pt x="727" y="293"/>
                </a:lnTo>
                <a:lnTo>
                  <a:pt x="725" y="293"/>
                </a:lnTo>
                <a:lnTo>
                  <a:pt x="722" y="295"/>
                </a:lnTo>
                <a:lnTo>
                  <a:pt x="722" y="299"/>
                </a:lnTo>
                <a:lnTo>
                  <a:pt x="715" y="296"/>
                </a:lnTo>
                <a:lnTo>
                  <a:pt x="707" y="293"/>
                </a:lnTo>
                <a:lnTo>
                  <a:pt x="704" y="292"/>
                </a:lnTo>
                <a:lnTo>
                  <a:pt x="698" y="291"/>
                </a:lnTo>
                <a:lnTo>
                  <a:pt x="701" y="290"/>
                </a:lnTo>
                <a:lnTo>
                  <a:pt x="703" y="288"/>
                </a:lnTo>
                <a:lnTo>
                  <a:pt x="704" y="287"/>
                </a:lnTo>
                <a:lnTo>
                  <a:pt x="705" y="286"/>
                </a:lnTo>
                <a:lnTo>
                  <a:pt x="704" y="285"/>
                </a:lnTo>
                <a:lnTo>
                  <a:pt x="703" y="284"/>
                </a:lnTo>
                <a:lnTo>
                  <a:pt x="698" y="283"/>
                </a:lnTo>
                <a:lnTo>
                  <a:pt x="694" y="282"/>
                </a:lnTo>
                <a:lnTo>
                  <a:pt x="688" y="279"/>
                </a:lnTo>
                <a:lnTo>
                  <a:pt x="682" y="277"/>
                </a:lnTo>
                <a:lnTo>
                  <a:pt x="673" y="275"/>
                </a:lnTo>
                <a:lnTo>
                  <a:pt x="664" y="274"/>
                </a:lnTo>
                <a:lnTo>
                  <a:pt x="656" y="271"/>
                </a:lnTo>
                <a:lnTo>
                  <a:pt x="648" y="267"/>
                </a:lnTo>
                <a:lnTo>
                  <a:pt x="645" y="266"/>
                </a:lnTo>
                <a:lnTo>
                  <a:pt x="643" y="263"/>
                </a:lnTo>
                <a:lnTo>
                  <a:pt x="641" y="262"/>
                </a:lnTo>
                <a:lnTo>
                  <a:pt x="641" y="261"/>
                </a:lnTo>
                <a:lnTo>
                  <a:pt x="643" y="261"/>
                </a:lnTo>
                <a:lnTo>
                  <a:pt x="645" y="260"/>
                </a:lnTo>
                <a:lnTo>
                  <a:pt x="649" y="261"/>
                </a:lnTo>
                <a:lnTo>
                  <a:pt x="654" y="263"/>
                </a:lnTo>
                <a:lnTo>
                  <a:pt x="661" y="265"/>
                </a:lnTo>
                <a:lnTo>
                  <a:pt x="669" y="266"/>
                </a:lnTo>
                <a:lnTo>
                  <a:pt x="681" y="269"/>
                </a:lnTo>
                <a:lnTo>
                  <a:pt x="694" y="271"/>
                </a:lnTo>
                <a:lnTo>
                  <a:pt x="706" y="275"/>
                </a:lnTo>
                <a:lnTo>
                  <a:pt x="719" y="278"/>
                </a:lnTo>
                <a:lnTo>
                  <a:pt x="742" y="286"/>
                </a:lnTo>
                <a:lnTo>
                  <a:pt x="766" y="294"/>
                </a:lnTo>
                <a:lnTo>
                  <a:pt x="788" y="303"/>
                </a:lnTo>
                <a:lnTo>
                  <a:pt x="811" y="312"/>
                </a:lnTo>
                <a:lnTo>
                  <a:pt x="822" y="318"/>
                </a:lnTo>
                <a:lnTo>
                  <a:pt x="835" y="323"/>
                </a:lnTo>
                <a:lnTo>
                  <a:pt x="846" y="327"/>
                </a:lnTo>
                <a:lnTo>
                  <a:pt x="858" y="334"/>
                </a:lnTo>
                <a:lnTo>
                  <a:pt x="861" y="336"/>
                </a:lnTo>
                <a:lnTo>
                  <a:pt x="865" y="338"/>
                </a:lnTo>
                <a:lnTo>
                  <a:pt x="868" y="341"/>
                </a:lnTo>
                <a:lnTo>
                  <a:pt x="871" y="342"/>
                </a:lnTo>
                <a:lnTo>
                  <a:pt x="877" y="342"/>
                </a:lnTo>
                <a:lnTo>
                  <a:pt x="882" y="342"/>
                </a:lnTo>
                <a:lnTo>
                  <a:pt x="886" y="343"/>
                </a:lnTo>
                <a:lnTo>
                  <a:pt x="891" y="345"/>
                </a:lnTo>
                <a:lnTo>
                  <a:pt x="894" y="349"/>
                </a:lnTo>
                <a:lnTo>
                  <a:pt x="899" y="352"/>
                </a:lnTo>
                <a:lnTo>
                  <a:pt x="904" y="354"/>
                </a:lnTo>
                <a:lnTo>
                  <a:pt x="910" y="357"/>
                </a:lnTo>
                <a:lnTo>
                  <a:pt x="920" y="362"/>
                </a:lnTo>
                <a:lnTo>
                  <a:pt x="932" y="368"/>
                </a:lnTo>
                <a:lnTo>
                  <a:pt x="942" y="374"/>
                </a:lnTo>
                <a:lnTo>
                  <a:pt x="953" y="379"/>
                </a:lnTo>
                <a:lnTo>
                  <a:pt x="964" y="386"/>
                </a:lnTo>
                <a:lnTo>
                  <a:pt x="975" y="392"/>
                </a:lnTo>
                <a:lnTo>
                  <a:pt x="973" y="388"/>
                </a:lnTo>
                <a:lnTo>
                  <a:pt x="969" y="384"/>
                </a:lnTo>
                <a:lnTo>
                  <a:pt x="968" y="383"/>
                </a:lnTo>
                <a:lnTo>
                  <a:pt x="966" y="381"/>
                </a:lnTo>
                <a:lnTo>
                  <a:pt x="966" y="378"/>
                </a:lnTo>
                <a:lnTo>
                  <a:pt x="966" y="377"/>
                </a:lnTo>
                <a:lnTo>
                  <a:pt x="968" y="375"/>
                </a:lnTo>
                <a:lnTo>
                  <a:pt x="969" y="373"/>
                </a:lnTo>
                <a:lnTo>
                  <a:pt x="970" y="370"/>
                </a:lnTo>
                <a:lnTo>
                  <a:pt x="972" y="369"/>
                </a:lnTo>
                <a:lnTo>
                  <a:pt x="974" y="368"/>
                </a:lnTo>
                <a:lnTo>
                  <a:pt x="977" y="369"/>
                </a:lnTo>
                <a:lnTo>
                  <a:pt x="986" y="371"/>
                </a:lnTo>
                <a:lnTo>
                  <a:pt x="995" y="373"/>
                </a:lnTo>
                <a:lnTo>
                  <a:pt x="1006" y="376"/>
                </a:lnTo>
                <a:lnTo>
                  <a:pt x="1015" y="378"/>
                </a:lnTo>
                <a:lnTo>
                  <a:pt x="1025" y="383"/>
                </a:lnTo>
                <a:lnTo>
                  <a:pt x="1034" y="387"/>
                </a:lnTo>
                <a:lnTo>
                  <a:pt x="1040" y="390"/>
                </a:lnTo>
                <a:lnTo>
                  <a:pt x="1045" y="391"/>
                </a:lnTo>
                <a:lnTo>
                  <a:pt x="1048" y="391"/>
                </a:lnTo>
                <a:lnTo>
                  <a:pt x="1050" y="390"/>
                </a:lnTo>
                <a:lnTo>
                  <a:pt x="1052" y="387"/>
                </a:lnTo>
                <a:lnTo>
                  <a:pt x="1053" y="383"/>
                </a:lnTo>
                <a:lnTo>
                  <a:pt x="1060" y="387"/>
                </a:lnTo>
                <a:lnTo>
                  <a:pt x="1067" y="391"/>
                </a:lnTo>
                <a:lnTo>
                  <a:pt x="1075" y="394"/>
                </a:lnTo>
                <a:lnTo>
                  <a:pt x="1083" y="395"/>
                </a:lnTo>
                <a:lnTo>
                  <a:pt x="1082" y="391"/>
                </a:lnTo>
                <a:lnTo>
                  <a:pt x="1078" y="388"/>
                </a:lnTo>
                <a:lnTo>
                  <a:pt x="1075" y="385"/>
                </a:lnTo>
                <a:lnTo>
                  <a:pt x="1072" y="383"/>
                </a:lnTo>
                <a:lnTo>
                  <a:pt x="1068" y="382"/>
                </a:lnTo>
                <a:lnTo>
                  <a:pt x="1064" y="379"/>
                </a:lnTo>
                <a:lnTo>
                  <a:pt x="1060" y="376"/>
                </a:lnTo>
                <a:lnTo>
                  <a:pt x="1058" y="373"/>
                </a:lnTo>
                <a:lnTo>
                  <a:pt x="1065" y="371"/>
                </a:lnTo>
                <a:lnTo>
                  <a:pt x="1072" y="369"/>
                </a:lnTo>
                <a:lnTo>
                  <a:pt x="1076" y="370"/>
                </a:lnTo>
                <a:lnTo>
                  <a:pt x="1081" y="370"/>
                </a:lnTo>
                <a:lnTo>
                  <a:pt x="1082" y="369"/>
                </a:lnTo>
                <a:lnTo>
                  <a:pt x="1082" y="367"/>
                </a:lnTo>
                <a:lnTo>
                  <a:pt x="1081" y="365"/>
                </a:lnTo>
                <a:lnTo>
                  <a:pt x="1080" y="363"/>
                </a:lnTo>
                <a:lnTo>
                  <a:pt x="1077" y="361"/>
                </a:lnTo>
                <a:lnTo>
                  <a:pt x="1077" y="360"/>
                </a:lnTo>
                <a:lnTo>
                  <a:pt x="1078" y="360"/>
                </a:lnTo>
                <a:lnTo>
                  <a:pt x="1081" y="359"/>
                </a:lnTo>
                <a:lnTo>
                  <a:pt x="1082" y="359"/>
                </a:lnTo>
                <a:lnTo>
                  <a:pt x="1083" y="359"/>
                </a:lnTo>
                <a:lnTo>
                  <a:pt x="1083" y="357"/>
                </a:lnTo>
                <a:lnTo>
                  <a:pt x="1083" y="354"/>
                </a:lnTo>
                <a:lnTo>
                  <a:pt x="1085" y="352"/>
                </a:lnTo>
                <a:lnTo>
                  <a:pt x="1089" y="352"/>
                </a:lnTo>
                <a:lnTo>
                  <a:pt x="1092" y="354"/>
                </a:lnTo>
                <a:lnTo>
                  <a:pt x="1097" y="358"/>
                </a:lnTo>
                <a:lnTo>
                  <a:pt x="1100" y="361"/>
                </a:lnTo>
                <a:lnTo>
                  <a:pt x="1101" y="363"/>
                </a:lnTo>
                <a:lnTo>
                  <a:pt x="1097" y="362"/>
                </a:lnTo>
                <a:lnTo>
                  <a:pt x="1093" y="359"/>
                </a:lnTo>
                <a:lnTo>
                  <a:pt x="1090" y="359"/>
                </a:lnTo>
                <a:lnTo>
                  <a:pt x="1089" y="361"/>
                </a:lnTo>
                <a:lnTo>
                  <a:pt x="1090" y="362"/>
                </a:lnTo>
                <a:lnTo>
                  <a:pt x="1090" y="365"/>
                </a:lnTo>
                <a:lnTo>
                  <a:pt x="1096" y="368"/>
                </a:lnTo>
                <a:lnTo>
                  <a:pt x="1102" y="370"/>
                </a:lnTo>
                <a:lnTo>
                  <a:pt x="1110" y="370"/>
                </a:lnTo>
                <a:lnTo>
                  <a:pt x="1118" y="370"/>
                </a:lnTo>
                <a:lnTo>
                  <a:pt x="1116" y="373"/>
                </a:lnTo>
                <a:lnTo>
                  <a:pt x="1114" y="374"/>
                </a:lnTo>
                <a:lnTo>
                  <a:pt x="1114" y="376"/>
                </a:lnTo>
                <a:lnTo>
                  <a:pt x="1116" y="377"/>
                </a:lnTo>
                <a:lnTo>
                  <a:pt x="1118" y="379"/>
                </a:lnTo>
                <a:lnTo>
                  <a:pt x="1119" y="381"/>
                </a:lnTo>
                <a:lnTo>
                  <a:pt x="1123" y="382"/>
                </a:lnTo>
                <a:lnTo>
                  <a:pt x="1127" y="384"/>
                </a:lnTo>
                <a:lnTo>
                  <a:pt x="1130" y="384"/>
                </a:lnTo>
                <a:lnTo>
                  <a:pt x="1132" y="384"/>
                </a:lnTo>
                <a:lnTo>
                  <a:pt x="1134" y="384"/>
                </a:lnTo>
                <a:lnTo>
                  <a:pt x="1135" y="383"/>
                </a:lnTo>
                <a:lnTo>
                  <a:pt x="1134" y="383"/>
                </a:lnTo>
                <a:lnTo>
                  <a:pt x="1133" y="382"/>
                </a:lnTo>
                <a:lnTo>
                  <a:pt x="1133" y="382"/>
                </a:lnTo>
                <a:lnTo>
                  <a:pt x="1133" y="381"/>
                </a:lnTo>
                <a:lnTo>
                  <a:pt x="1135" y="379"/>
                </a:lnTo>
                <a:lnTo>
                  <a:pt x="1137" y="381"/>
                </a:lnTo>
                <a:lnTo>
                  <a:pt x="1140" y="382"/>
                </a:lnTo>
                <a:lnTo>
                  <a:pt x="1143" y="379"/>
                </a:lnTo>
                <a:lnTo>
                  <a:pt x="1146" y="378"/>
                </a:lnTo>
                <a:lnTo>
                  <a:pt x="1148" y="377"/>
                </a:lnTo>
                <a:lnTo>
                  <a:pt x="1154" y="379"/>
                </a:lnTo>
                <a:lnTo>
                  <a:pt x="1159" y="384"/>
                </a:lnTo>
                <a:lnTo>
                  <a:pt x="1163" y="385"/>
                </a:lnTo>
                <a:lnTo>
                  <a:pt x="1166" y="387"/>
                </a:lnTo>
                <a:lnTo>
                  <a:pt x="1170" y="387"/>
                </a:lnTo>
                <a:lnTo>
                  <a:pt x="1174" y="387"/>
                </a:lnTo>
                <a:lnTo>
                  <a:pt x="1162" y="378"/>
                </a:lnTo>
                <a:lnTo>
                  <a:pt x="1149" y="370"/>
                </a:lnTo>
                <a:lnTo>
                  <a:pt x="1137" y="362"/>
                </a:lnTo>
                <a:lnTo>
                  <a:pt x="1123" y="357"/>
                </a:lnTo>
                <a:lnTo>
                  <a:pt x="1121" y="356"/>
                </a:lnTo>
                <a:lnTo>
                  <a:pt x="1117" y="354"/>
                </a:lnTo>
                <a:lnTo>
                  <a:pt x="1115" y="352"/>
                </a:lnTo>
                <a:lnTo>
                  <a:pt x="1113" y="350"/>
                </a:lnTo>
                <a:lnTo>
                  <a:pt x="1106" y="346"/>
                </a:lnTo>
                <a:lnTo>
                  <a:pt x="1098" y="343"/>
                </a:lnTo>
                <a:lnTo>
                  <a:pt x="1083" y="336"/>
                </a:lnTo>
                <a:lnTo>
                  <a:pt x="1068" y="328"/>
                </a:lnTo>
                <a:lnTo>
                  <a:pt x="1038" y="313"/>
                </a:lnTo>
                <a:lnTo>
                  <a:pt x="1007" y="299"/>
                </a:lnTo>
                <a:lnTo>
                  <a:pt x="975" y="284"/>
                </a:lnTo>
                <a:lnTo>
                  <a:pt x="943" y="270"/>
                </a:lnTo>
                <a:lnTo>
                  <a:pt x="948" y="270"/>
                </a:lnTo>
                <a:lnTo>
                  <a:pt x="953" y="270"/>
                </a:lnTo>
                <a:lnTo>
                  <a:pt x="959" y="271"/>
                </a:lnTo>
                <a:lnTo>
                  <a:pt x="964" y="274"/>
                </a:lnTo>
                <a:lnTo>
                  <a:pt x="967" y="276"/>
                </a:lnTo>
                <a:lnTo>
                  <a:pt x="970" y="277"/>
                </a:lnTo>
                <a:lnTo>
                  <a:pt x="975" y="277"/>
                </a:lnTo>
                <a:lnTo>
                  <a:pt x="979" y="278"/>
                </a:lnTo>
                <a:lnTo>
                  <a:pt x="976" y="275"/>
                </a:lnTo>
                <a:lnTo>
                  <a:pt x="973" y="273"/>
                </a:lnTo>
                <a:lnTo>
                  <a:pt x="969" y="271"/>
                </a:lnTo>
                <a:lnTo>
                  <a:pt x="966" y="270"/>
                </a:lnTo>
                <a:lnTo>
                  <a:pt x="958" y="267"/>
                </a:lnTo>
                <a:lnTo>
                  <a:pt x="953" y="262"/>
                </a:lnTo>
                <a:lnTo>
                  <a:pt x="958" y="260"/>
                </a:lnTo>
                <a:lnTo>
                  <a:pt x="964" y="260"/>
                </a:lnTo>
                <a:lnTo>
                  <a:pt x="969" y="261"/>
                </a:lnTo>
                <a:lnTo>
                  <a:pt x="975" y="260"/>
                </a:lnTo>
                <a:lnTo>
                  <a:pt x="944" y="246"/>
                </a:lnTo>
                <a:lnTo>
                  <a:pt x="913" y="235"/>
                </a:lnTo>
                <a:lnTo>
                  <a:pt x="882" y="222"/>
                </a:lnTo>
                <a:lnTo>
                  <a:pt x="850" y="211"/>
                </a:lnTo>
                <a:lnTo>
                  <a:pt x="853" y="211"/>
                </a:lnTo>
                <a:lnTo>
                  <a:pt x="857" y="210"/>
                </a:lnTo>
                <a:lnTo>
                  <a:pt x="861" y="211"/>
                </a:lnTo>
                <a:lnTo>
                  <a:pt x="866" y="212"/>
                </a:lnTo>
                <a:lnTo>
                  <a:pt x="875" y="216"/>
                </a:lnTo>
                <a:lnTo>
                  <a:pt x="883" y="218"/>
                </a:lnTo>
                <a:lnTo>
                  <a:pt x="893" y="221"/>
                </a:lnTo>
                <a:lnTo>
                  <a:pt x="903" y="225"/>
                </a:lnTo>
                <a:lnTo>
                  <a:pt x="913" y="229"/>
                </a:lnTo>
                <a:lnTo>
                  <a:pt x="923" y="233"/>
                </a:lnTo>
                <a:lnTo>
                  <a:pt x="932" y="236"/>
                </a:lnTo>
                <a:lnTo>
                  <a:pt x="942" y="241"/>
                </a:lnTo>
                <a:lnTo>
                  <a:pt x="951" y="244"/>
                </a:lnTo>
                <a:lnTo>
                  <a:pt x="961" y="248"/>
                </a:lnTo>
                <a:lnTo>
                  <a:pt x="969" y="251"/>
                </a:lnTo>
                <a:lnTo>
                  <a:pt x="978" y="254"/>
                </a:lnTo>
                <a:lnTo>
                  <a:pt x="983" y="257"/>
                </a:lnTo>
                <a:lnTo>
                  <a:pt x="986" y="258"/>
                </a:lnTo>
                <a:lnTo>
                  <a:pt x="990" y="259"/>
                </a:lnTo>
                <a:lnTo>
                  <a:pt x="994" y="258"/>
                </a:lnTo>
                <a:lnTo>
                  <a:pt x="962" y="243"/>
                </a:lnTo>
                <a:lnTo>
                  <a:pt x="931" y="229"/>
                </a:lnTo>
                <a:lnTo>
                  <a:pt x="898" y="216"/>
                </a:lnTo>
                <a:lnTo>
                  <a:pt x="866" y="202"/>
                </a:lnTo>
                <a:lnTo>
                  <a:pt x="874" y="202"/>
                </a:lnTo>
                <a:lnTo>
                  <a:pt x="880" y="204"/>
                </a:lnTo>
                <a:lnTo>
                  <a:pt x="888" y="208"/>
                </a:lnTo>
                <a:lnTo>
                  <a:pt x="895" y="210"/>
                </a:lnTo>
                <a:lnTo>
                  <a:pt x="910" y="216"/>
                </a:lnTo>
                <a:lnTo>
                  <a:pt x="926" y="221"/>
                </a:lnTo>
                <a:lnTo>
                  <a:pt x="941" y="227"/>
                </a:lnTo>
                <a:lnTo>
                  <a:pt x="956" y="233"/>
                </a:lnTo>
                <a:lnTo>
                  <a:pt x="972" y="238"/>
                </a:lnTo>
                <a:lnTo>
                  <a:pt x="986" y="244"/>
                </a:lnTo>
                <a:lnTo>
                  <a:pt x="1000" y="251"/>
                </a:lnTo>
                <a:lnTo>
                  <a:pt x="1012" y="257"/>
                </a:lnTo>
                <a:lnTo>
                  <a:pt x="1026" y="263"/>
                </a:lnTo>
                <a:lnTo>
                  <a:pt x="1041" y="269"/>
                </a:lnTo>
                <a:lnTo>
                  <a:pt x="1055" y="273"/>
                </a:lnTo>
                <a:lnTo>
                  <a:pt x="1069" y="277"/>
                </a:lnTo>
                <a:lnTo>
                  <a:pt x="1081" y="282"/>
                </a:lnTo>
                <a:lnTo>
                  <a:pt x="1092" y="288"/>
                </a:lnTo>
                <a:lnTo>
                  <a:pt x="1105" y="295"/>
                </a:lnTo>
                <a:lnTo>
                  <a:pt x="1118" y="300"/>
                </a:lnTo>
                <a:lnTo>
                  <a:pt x="1131" y="305"/>
                </a:lnTo>
                <a:lnTo>
                  <a:pt x="1142" y="312"/>
                </a:lnTo>
                <a:lnTo>
                  <a:pt x="1152" y="318"/>
                </a:lnTo>
                <a:lnTo>
                  <a:pt x="1163" y="324"/>
                </a:lnTo>
                <a:lnTo>
                  <a:pt x="1167" y="325"/>
                </a:lnTo>
                <a:lnTo>
                  <a:pt x="1172" y="326"/>
                </a:lnTo>
                <a:lnTo>
                  <a:pt x="1180" y="329"/>
                </a:lnTo>
                <a:lnTo>
                  <a:pt x="1187" y="334"/>
                </a:lnTo>
                <a:lnTo>
                  <a:pt x="1201" y="343"/>
                </a:lnTo>
                <a:lnTo>
                  <a:pt x="1215" y="351"/>
                </a:lnTo>
                <a:lnTo>
                  <a:pt x="1230" y="360"/>
                </a:lnTo>
                <a:lnTo>
                  <a:pt x="1244" y="368"/>
                </a:lnTo>
                <a:lnTo>
                  <a:pt x="1254" y="377"/>
                </a:lnTo>
                <a:lnTo>
                  <a:pt x="1263" y="385"/>
                </a:lnTo>
                <a:lnTo>
                  <a:pt x="1275" y="392"/>
                </a:lnTo>
                <a:lnTo>
                  <a:pt x="1288" y="399"/>
                </a:lnTo>
                <a:lnTo>
                  <a:pt x="1300" y="408"/>
                </a:lnTo>
                <a:lnTo>
                  <a:pt x="1313" y="417"/>
                </a:lnTo>
                <a:lnTo>
                  <a:pt x="1319" y="423"/>
                </a:lnTo>
                <a:lnTo>
                  <a:pt x="1325" y="428"/>
                </a:lnTo>
                <a:lnTo>
                  <a:pt x="1329" y="431"/>
                </a:lnTo>
                <a:lnTo>
                  <a:pt x="1331" y="433"/>
                </a:lnTo>
                <a:lnTo>
                  <a:pt x="1333" y="435"/>
                </a:lnTo>
                <a:lnTo>
                  <a:pt x="1335" y="439"/>
                </a:lnTo>
                <a:lnTo>
                  <a:pt x="1336" y="440"/>
                </a:lnTo>
                <a:lnTo>
                  <a:pt x="1338" y="442"/>
                </a:lnTo>
                <a:lnTo>
                  <a:pt x="1341" y="442"/>
                </a:lnTo>
                <a:lnTo>
                  <a:pt x="1343" y="441"/>
                </a:lnTo>
                <a:lnTo>
                  <a:pt x="1343" y="439"/>
                </a:lnTo>
                <a:lnTo>
                  <a:pt x="1341" y="436"/>
                </a:lnTo>
                <a:lnTo>
                  <a:pt x="1339" y="434"/>
                </a:lnTo>
                <a:lnTo>
                  <a:pt x="1337" y="432"/>
                </a:lnTo>
                <a:lnTo>
                  <a:pt x="1335" y="431"/>
                </a:lnTo>
                <a:lnTo>
                  <a:pt x="1333" y="428"/>
                </a:lnTo>
                <a:lnTo>
                  <a:pt x="1332" y="427"/>
                </a:lnTo>
                <a:lnTo>
                  <a:pt x="1332" y="424"/>
                </a:lnTo>
                <a:lnTo>
                  <a:pt x="1331" y="421"/>
                </a:lnTo>
                <a:lnTo>
                  <a:pt x="1332" y="420"/>
                </a:lnTo>
                <a:lnTo>
                  <a:pt x="1333" y="418"/>
                </a:lnTo>
                <a:lnTo>
                  <a:pt x="1336" y="418"/>
                </a:lnTo>
                <a:lnTo>
                  <a:pt x="1340" y="417"/>
                </a:lnTo>
                <a:lnTo>
                  <a:pt x="1338" y="417"/>
                </a:lnTo>
                <a:lnTo>
                  <a:pt x="1335" y="418"/>
                </a:lnTo>
                <a:lnTo>
                  <a:pt x="1336" y="418"/>
                </a:lnTo>
                <a:close/>
                <a:moveTo>
                  <a:pt x="1179" y="376"/>
                </a:moveTo>
                <a:lnTo>
                  <a:pt x="1174" y="371"/>
                </a:lnTo>
                <a:lnTo>
                  <a:pt x="1168" y="369"/>
                </a:lnTo>
                <a:lnTo>
                  <a:pt x="1164" y="367"/>
                </a:lnTo>
                <a:lnTo>
                  <a:pt x="1157" y="365"/>
                </a:lnTo>
                <a:lnTo>
                  <a:pt x="1167" y="371"/>
                </a:lnTo>
                <a:lnTo>
                  <a:pt x="1179" y="376"/>
                </a:lnTo>
                <a:close/>
                <a:moveTo>
                  <a:pt x="714" y="601"/>
                </a:moveTo>
                <a:lnTo>
                  <a:pt x="714" y="601"/>
                </a:lnTo>
                <a:lnTo>
                  <a:pt x="714" y="601"/>
                </a:lnTo>
                <a:close/>
                <a:moveTo>
                  <a:pt x="326" y="409"/>
                </a:moveTo>
                <a:lnTo>
                  <a:pt x="327" y="409"/>
                </a:lnTo>
                <a:lnTo>
                  <a:pt x="327" y="408"/>
                </a:lnTo>
                <a:lnTo>
                  <a:pt x="327" y="406"/>
                </a:lnTo>
                <a:lnTo>
                  <a:pt x="326" y="406"/>
                </a:lnTo>
                <a:lnTo>
                  <a:pt x="324" y="406"/>
                </a:lnTo>
                <a:lnTo>
                  <a:pt x="323" y="407"/>
                </a:lnTo>
                <a:lnTo>
                  <a:pt x="324" y="408"/>
                </a:lnTo>
                <a:lnTo>
                  <a:pt x="326" y="409"/>
                </a:lnTo>
                <a:lnTo>
                  <a:pt x="325" y="409"/>
                </a:lnTo>
                <a:lnTo>
                  <a:pt x="326" y="409"/>
                </a:lnTo>
                <a:close/>
                <a:moveTo>
                  <a:pt x="280" y="411"/>
                </a:moveTo>
                <a:lnTo>
                  <a:pt x="278" y="411"/>
                </a:lnTo>
                <a:lnTo>
                  <a:pt x="280" y="411"/>
                </a:lnTo>
                <a:close/>
                <a:moveTo>
                  <a:pt x="523" y="524"/>
                </a:moveTo>
                <a:lnTo>
                  <a:pt x="524" y="527"/>
                </a:lnTo>
                <a:lnTo>
                  <a:pt x="527" y="533"/>
                </a:lnTo>
                <a:lnTo>
                  <a:pt x="530" y="537"/>
                </a:lnTo>
                <a:lnTo>
                  <a:pt x="533" y="539"/>
                </a:lnTo>
                <a:lnTo>
                  <a:pt x="534" y="539"/>
                </a:lnTo>
                <a:lnTo>
                  <a:pt x="534" y="536"/>
                </a:lnTo>
                <a:lnTo>
                  <a:pt x="533" y="534"/>
                </a:lnTo>
                <a:lnTo>
                  <a:pt x="532" y="531"/>
                </a:lnTo>
                <a:lnTo>
                  <a:pt x="527" y="526"/>
                </a:lnTo>
                <a:lnTo>
                  <a:pt x="523" y="524"/>
                </a:lnTo>
                <a:lnTo>
                  <a:pt x="525" y="527"/>
                </a:lnTo>
                <a:lnTo>
                  <a:pt x="523" y="524"/>
                </a:lnTo>
                <a:close/>
                <a:moveTo>
                  <a:pt x="871" y="55"/>
                </a:moveTo>
                <a:lnTo>
                  <a:pt x="867" y="53"/>
                </a:lnTo>
                <a:lnTo>
                  <a:pt x="862" y="52"/>
                </a:lnTo>
                <a:lnTo>
                  <a:pt x="858" y="51"/>
                </a:lnTo>
                <a:lnTo>
                  <a:pt x="852" y="52"/>
                </a:lnTo>
                <a:lnTo>
                  <a:pt x="857" y="55"/>
                </a:lnTo>
                <a:lnTo>
                  <a:pt x="861" y="56"/>
                </a:lnTo>
                <a:lnTo>
                  <a:pt x="866" y="56"/>
                </a:lnTo>
                <a:lnTo>
                  <a:pt x="871" y="55"/>
                </a:lnTo>
                <a:close/>
                <a:moveTo>
                  <a:pt x="1217" y="411"/>
                </a:moveTo>
                <a:lnTo>
                  <a:pt x="1207" y="406"/>
                </a:lnTo>
                <a:lnTo>
                  <a:pt x="1197" y="401"/>
                </a:lnTo>
                <a:lnTo>
                  <a:pt x="1188" y="394"/>
                </a:lnTo>
                <a:lnTo>
                  <a:pt x="1179" y="388"/>
                </a:lnTo>
                <a:lnTo>
                  <a:pt x="1178" y="391"/>
                </a:lnTo>
                <a:lnTo>
                  <a:pt x="1178" y="393"/>
                </a:lnTo>
                <a:lnTo>
                  <a:pt x="1179" y="395"/>
                </a:lnTo>
                <a:lnTo>
                  <a:pt x="1180" y="396"/>
                </a:lnTo>
                <a:lnTo>
                  <a:pt x="1183" y="399"/>
                </a:lnTo>
                <a:lnTo>
                  <a:pt x="1189" y="401"/>
                </a:lnTo>
                <a:lnTo>
                  <a:pt x="1200" y="408"/>
                </a:lnTo>
                <a:lnTo>
                  <a:pt x="1213" y="416"/>
                </a:lnTo>
                <a:lnTo>
                  <a:pt x="1217" y="420"/>
                </a:lnTo>
                <a:lnTo>
                  <a:pt x="1223" y="424"/>
                </a:lnTo>
                <a:lnTo>
                  <a:pt x="1225" y="425"/>
                </a:lnTo>
                <a:lnTo>
                  <a:pt x="1228" y="425"/>
                </a:lnTo>
                <a:lnTo>
                  <a:pt x="1229" y="425"/>
                </a:lnTo>
                <a:lnTo>
                  <a:pt x="1229" y="423"/>
                </a:lnTo>
                <a:lnTo>
                  <a:pt x="1223" y="417"/>
                </a:lnTo>
                <a:lnTo>
                  <a:pt x="1217" y="411"/>
                </a:lnTo>
                <a:lnTo>
                  <a:pt x="1213" y="410"/>
                </a:lnTo>
                <a:lnTo>
                  <a:pt x="1217" y="411"/>
                </a:lnTo>
                <a:close/>
                <a:moveTo>
                  <a:pt x="733" y="301"/>
                </a:moveTo>
                <a:lnTo>
                  <a:pt x="733" y="301"/>
                </a:lnTo>
                <a:lnTo>
                  <a:pt x="733" y="301"/>
                </a:lnTo>
                <a:lnTo>
                  <a:pt x="733" y="301"/>
                </a:lnTo>
                <a:lnTo>
                  <a:pt x="733" y="301"/>
                </a:lnTo>
                <a:lnTo>
                  <a:pt x="733" y="301"/>
                </a:lnTo>
                <a:lnTo>
                  <a:pt x="733" y="301"/>
                </a:lnTo>
                <a:lnTo>
                  <a:pt x="735" y="301"/>
                </a:lnTo>
                <a:lnTo>
                  <a:pt x="737" y="300"/>
                </a:lnTo>
                <a:lnTo>
                  <a:pt x="738" y="301"/>
                </a:lnTo>
                <a:lnTo>
                  <a:pt x="738" y="303"/>
                </a:lnTo>
                <a:lnTo>
                  <a:pt x="736" y="303"/>
                </a:lnTo>
                <a:lnTo>
                  <a:pt x="734" y="303"/>
                </a:lnTo>
                <a:lnTo>
                  <a:pt x="733" y="302"/>
                </a:lnTo>
                <a:lnTo>
                  <a:pt x="733" y="301"/>
                </a:lnTo>
                <a:close/>
                <a:moveTo>
                  <a:pt x="733" y="301"/>
                </a:moveTo>
                <a:lnTo>
                  <a:pt x="733" y="301"/>
                </a:lnTo>
                <a:lnTo>
                  <a:pt x="729" y="301"/>
                </a:lnTo>
                <a:lnTo>
                  <a:pt x="727" y="301"/>
                </a:lnTo>
                <a:lnTo>
                  <a:pt x="728" y="299"/>
                </a:lnTo>
                <a:lnTo>
                  <a:pt x="730" y="299"/>
                </a:lnTo>
                <a:lnTo>
                  <a:pt x="731" y="299"/>
                </a:lnTo>
                <a:lnTo>
                  <a:pt x="733" y="301"/>
                </a:lnTo>
                <a:lnTo>
                  <a:pt x="733" y="301"/>
                </a:lnTo>
                <a:close/>
                <a:moveTo>
                  <a:pt x="183" y="381"/>
                </a:moveTo>
                <a:lnTo>
                  <a:pt x="182" y="378"/>
                </a:lnTo>
                <a:lnTo>
                  <a:pt x="178" y="377"/>
                </a:lnTo>
                <a:lnTo>
                  <a:pt x="177" y="378"/>
                </a:lnTo>
                <a:lnTo>
                  <a:pt x="177" y="379"/>
                </a:lnTo>
                <a:lnTo>
                  <a:pt x="177" y="379"/>
                </a:lnTo>
                <a:lnTo>
                  <a:pt x="177" y="381"/>
                </a:lnTo>
                <a:lnTo>
                  <a:pt x="179" y="383"/>
                </a:lnTo>
                <a:lnTo>
                  <a:pt x="182" y="384"/>
                </a:lnTo>
                <a:lnTo>
                  <a:pt x="185" y="386"/>
                </a:lnTo>
                <a:lnTo>
                  <a:pt x="188" y="388"/>
                </a:lnTo>
                <a:lnTo>
                  <a:pt x="192" y="391"/>
                </a:lnTo>
                <a:lnTo>
                  <a:pt x="194" y="394"/>
                </a:lnTo>
                <a:lnTo>
                  <a:pt x="185" y="393"/>
                </a:lnTo>
                <a:lnTo>
                  <a:pt x="177" y="390"/>
                </a:lnTo>
                <a:lnTo>
                  <a:pt x="168" y="386"/>
                </a:lnTo>
                <a:lnTo>
                  <a:pt x="161" y="383"/>
                </a:lnTo>
                <a:lnTo>
                  <a:pt x="145" y="374"/>
                </a:lnTo>
                <a:lnTo>
                  <a:pt x="129" y="366"/>
                </a:lnTo>
                <a:lnTo>
                  <a:pt x="133" y="366"/>
                </a:lnTo>
                <a:lnTo>
                  <a:pt x="137" y="367"/>
                </a:lnTo>
                <a:lnTo>
                  <a:pt x="141" y="368"/>
                </a:lnTo>
                <a:lnTo>
                  <a:pt x="144" y="370"/>
                </a:lnTo>
                <a:lnTo>
                  <a:pt x="153" y="374"/>
                </a:lnTo>
                <a:lnTo>
                  <a:pt x="162" y="378"/>
                </a:lnTo>
                <a:lnTo>
                  <a:pt x="166" y="378"/>
                </a:lnTo>
                <a:lnTo>
                  <a:pt x="169" y="379"/>
                </a:lnTo>
                <a:lnTo>
                  <a:pt x="170" y="379"/>
                </a:lnTo>
                <a:lnTo>
                  <a:pt x="171" y="378"/>
                </a:lnTo>
                <a:lnTo>
                  <a:pt x="171" y="377"/>
                </a:lnTo>
                <a:lnTo>
                  <a:pt x="173" y="375"/>
                </a:lnTo>
                <a:lnTo>
                  <a:pt x="170" y="373"/>
                </a:lnTo>
                <a:lnTo>
                  <a:pt x="168" y="371"/>
                </a:lnTo>
                <a:lnTo>
                  <a:pt x="166" y="370"/>
                </a:lnTo>
                <a:lnTo>
                  <a:pt x="162" y="369"/>
                </a:lnTo>
                <a:lnTo>
                  <a:pt x="165" y="367"/>
                </a:lnTo>
                <a:lnTo>
                  <a:pt x="169" y="367"/>
                </a:lnTo>
                <a:lnTo>
                  <a:pt x="166" y="363"/>
                </a:lnTo>
                <a:lnTo>
                  <a:pt x="165" y="360"/>
                </a:lnTo>
                <a:lnTo>
                  <a:pt x="176" y="363"/>
                </a:lnTo>
                <a:lnTo>
                  <a:pt x="186" y="368"/>
                </a:lnTo>
                <a:lnTo>
                  <a:pt x="198" y="373"/>
                </a:lnTo>
                <a:lnTo>
                  <a:pt x="208" y="379"/>
                </a:lnTo>
                <a:lnTo>
                  <a:pt x="195" y="381"/>
                </a:lnTo>
                <a:lnTo>
                  <a:pt x="183" y="381"/>
                </a:lnTo>
                <a:lnTo>
                  <a:pt x="185" y="382"/>
                </a:lnTo>
                <a:lnTo>
                  <a:pt x="183" y="381"/>
                </a:lnTo>
                <a:close/>
                <a:moveTo>
                  <a:pt x="208" y="381"/>
                </a:moveTo>
                <a:lnTo>
                  <a:pt x="208" y="379"/>
                </a:lnTo>
                <a:lnTo>
                  <a:pt x="208" y="381"/>
                </a:lnTo>
                <a:lnTo>
                  <a:pt x="208" y="379"/>
                </a:lnTo>
                <a:lnTo>
                  <a:pt x="208" y="381"/>
                </a:lnTo>
                <a:close/>
                <a:moveTo>
                  <a:pt x="267" y="368"/>
                </a:moveTo>
                <a:lnTo>
                  <a:pt x="267" y="370"/>
                </a:lnTo>
                <a:lnTo>
                  <a:pt x="266" y="370"/>
                </a:lnTo>
                <a:lnTo>
                  <a:pt x="264" y="369"/>
                </a:lnTo>
                <a:lnTo>
                  <a:pt x="262" y="368"/>
                </a:lnTo>
                <a:lnTo>
                  <a:pt x="258" y="371"/>
                </a:lnTo>
                <a:lnTo>
                  <a:pt x="253" y="374"/>
                </a:lnTo>
                <a:lnTo>
                  <a:pt x="256" y="369"/>
                </a:lnTo>
                <a:lnTo>
                  <a:pt x="258" y="365"/>
                </a:lnTo>
                <a:lnTo>
                  <a:pt x="261" y="363"/>
                </a:lnTo>
                <a:lnTo>
                  <a:pt x="264" y="363"/>
                </a:lnTo>
                <a:lnTo>
                  <a:pt x="267" y="366"/>
                </a:lnTo>
                <a:lnTo>
                  <a:pt x="267" y="368"/>
                </a:lnTo>
                <a:lnTo>
                  <a:pt x="267" y="368"/>
                </a:lnTo>
                <a:lnTo>
                  <a:pt x="267" y="368"/>
                </a:lnTo>
                <a:close/>
                <a:moveTo>
                  <a:pt x="280" y="409"/>
                </a:moveTo>
                <a:lnTo>
                  <a:pt x="280" y="409"/>
                </a:lnTo>
                <a:lnTo>
                  <a:pt x="280" y="409"/>
                </a:lnTo>
                <a:close/>
                <a:moveTo>
                  <a:pt x="394" y="406"/>
                </a:moveTo>
                <a:lnTo>
                  <a:pt x="399" y="407"/>
                </a:lnTo>
                <a:lnTo>
                  <a:pt x="404" y="408"/>
                </a:lnTo>
                <a:lnTo>
                  <a:pt x="407" y="409"/>
                </a:lnTo>
                <a:lnTo>
                  <a:pt x="410" y="411"/>
                </a:lnTo>
                <a:lnTo>
                  <a:pt x="416" y="417"/>
                </a:lnTo>
                <a:lnTo>
                  <a:pt x="422" y="423"/>
                </a:lnTo>
                <a:lnTo>
                  <a:pt x="415" y="418"/>
                </a:lnTo>
                <a:lnTo>
                  <a:pt x="408" y="415"/>
                </a:lnTo>
                <a:lnTo>
                  <a:pt x="401" y="411"/>
                </a:lnTo>
                <a:lnTo>
                  <a:pt x="394" y="406"/>
                </a:lnTo>
                <a:close/>
                <a:moveTo>
                  <a:pt x="459" y="450"/>
                </a:moveTo>
                <a:lnTo>
                  <a:pt x="467" y="454"/>
                </a:lnTo>
                <a:lnTo>
                  <a:pt x="475" y="460"/>
                </a:lnTo>
                <a:lnTo>
                  <a:pt x="482" y="466"/>
                </a:lnTo>
                <a:lnTo>
                  <a:pt x="488" y="473"/>
                </a:lnTo>
                <a:lnTo>
                  <a:pt x="480" y="468"/>
                </a:lnTo>
                <a:lnTo>
                  <a:pt x="472" y="462"/>
                </a:lnTo>
                <a:lnTo>
                  <a:pt x="465" y="457"/>
                </a:lnTo>
                <a:lnTo>
                  <a:pt x="459" y="450"/>
                </a:lnTo>
                <a:close/>
                <a:moveTo>
                  <a:pt x="705" y="595"/>
                </a:moveTo>
                <a:lnTo>
                  <a:pt x="705" y="597"/>
                </a:lnTo>
                <a:lnTo>
                  <a:pt x="705" y="597"/>
                </a:lnTo>
                <a:lnTo>
                  <a:pt x="704" y="595"/>
                </a:lnTo>
                <a:lnTo>
                  <a:pt x="705" y="595"/>
                </a:lnTo>
                <a:lnTo>
                  <a:pt x="705" y="595"/>
                </a:lnTo>
                <a:lnTo>
                  <a:pt x="705" y="595"/>
                </a:lnTo>
                <a:close/>
                <a:moveTo>
                  <a:pt x="733" y="301"/>
                </a:moveTo>
                <a:lnTo>
                  <a:pt x="734" y="300"/>
                </a:lnTo>
                <a:lnTo>
                  <a:pt x="733" y="300"/>
                </a:lnTo>
                <a:lnTo>
                  <a:pt x="733" y="300"/>
                </a:lnTo>
                <a:lnTo>
                  <a:pt x="733" y="301"/>
                </a:lnTo>
                <a:lnTo>
                  <a:pt x="733" y="301"/>
                </a:lnTo>
                <a:close/>
                <a:moveTo>
                  <a:pt x="698" y="290"/>
                </a:moveTo>
                <a:lnTo>
                  <a:pt x="698" y="291"/>
                </a:lnTo>
                <a:lnTo>
                  <a:pt x="698" y="291"/>
                </a:lnTo>
                <a:lnTo>
                  <a:pt x="695" y="290"/>
                </a:lnTo>
                <a:lnTo>
                  <a:pt x="690" y="288"/>
                </a:lnTo>
                <a:lnTo>
                  <a:pt x="693" y="287"/>
                </a:lnTo>
                <a:lnTo>
                  <a:pt x="695" y="286"/>
                </a:lnTo>
                <a:lnTo>
                  <a:pt x="696" y="287"/>
                </a:lnTo>
                <a:lnTo>
                  <a:pt x="698" y="290"/>
                </a:lnTo>
                <a:lnTo>
                  <a:pt x="697" y="288"/>
                </a:lnTo>
                <a:lnTo>
                  <a:pt x="698" y="290"/>
                </a:lnTo>
                <a:close/>
                <a:moveTo>
                  <a:pt x="755" y="103"/>
                </a:moveTo>
                <a:lnTo>
                  <a:pt x="755" y="109"/>
                </a:lnTo>
                <a:lnTo>
                  <a:pt x="758" y="114"/>
                </a:lnTo>
                <a:lnTo>
                  <a:pt x="755" y="109"/>
                </a:lnTo>
                <a:lnTo>
                  <a:pt x="755" y="103"/>
                </a:lnTo>
                <a:lnTo>
                  <a:pt x="755" y="105"/>
                </a:lnTo>
                <a:lnTo>
                  <a:pt x="755" y="103"/>
                </a:lnTo>
                <a:close/>
                <a:moveTo>
                  <a:pt x="756" y="103"/>
                </a:moveTo>
                <a:lnTo>
                  <a:pt x="761" y="105"/>
                </a:lnTo>
                <a:lnTo>
                  <a:pt x="767" y="110"/>
                </a:lnTo>
                <a:lnTo>
                  <a:pt x="772" y="113"/>
                </a:lnTo>
                <a:lnTo>
                  <a:pt x="779" y="117"/>
                </a:lnTo>
                <a:lnTo>
                  <a:pt x="768" y="110"/>
                </a:lnTo>
                <a:lnTo>
                  <a:pt x="756" y="103"/>
                </a:lnTo>
                <a:lnTo>
                  <a:pt x="759" y="105"/>
                </a:lnTo>
                <a:lnTo>
                  <a:pt x="756" y="103"/>
                </a:lnTo>
                <a:close/>
                <a:moveTo>
                  <a:pt x="770" y="186"/>
                </a:moveTo>
                <a:lnTo>
                  <a:pt x="778" y="186"/>
                </a:lnTo>
                <a:lnTo>
                  <a:pt x="786" y="188"/>
                </a:lnTo>
                <a:lnTo>
                  <a:pt x="792" y="192"/>
                </a:lnTo>
                <a:lnTo>
                  <a:pt x="799" y="196"/>
                </a:lnTo>
                <a:lnTo>
                  <a:pt x="784" y="192"/>
                </a:lnTo>
                <a:lnTo>
                  <a:pt x="770" y="186"/>
                </a:lnTo>
                <a:close/>
                <a:moveTo>
                  <a:pt x="832" y="205"/>
                </a:moveTo>
                <a:lnTo>
                  <a:pt x="824" y="203"/>
                </a:lnTo>
                <a:lnTo>
                  <a:pt x="817" y="201"/>
                </a:lnTo>
                <a:lnTo>
                  <a:pt x="810" y="199"/>
                </a:lnTo>
                <a:lnTo>
                  <a:pt x="803" y="194"/>
                </a:lnTo>
                <a:lnTo>
                  <a:pt x="812" y="195"/>
                </a:lnTo>
                <a:lnTo>
                  <a:pt x="820" y="197"/>
                </a:lnTo>
                <a:lnTo>
                  <a:pt x="828" y="200"/>
                </a:lnTo>
                <a:lnTo>
                  <a:pt x="836" y="204"/>
                </a:lnTo>
                <a:lnTo>
                  <a:pt x="834" y="204"/>
                </a:lnTo>
                <a:lnTo>
                  <a:pt x="832" y="205"/>
                </a:lnTo>
                <a:close/>
                <a:moveTo>
                  <a:pt x="944" y="260"/>
                </a:moveTo>
                <a:lnTo>
                  <a:pt x="941" y="258"/>
                </a:lnTo>
                <a:lnTo>
                  <a:pt x="939" y="254"/>
                </a:lnTo>
                <a:lnTo>
                  <a:pt x="941" y="257"/>
                </a:lnTo>
                <a:lnTo>
                  <a:pt x="944" y="260"/>
                </a:lnTo>
                <a:close/>
                <a:moveTo>
                  <a:pt x="893" y="234"/>
                </a:moveTo>
                <a:lnTo>
                  <a:pt x="904" y="236"/>
                </a:lnTo>
                <a:lnTo>
                  <a:pt x="916" y="240"/>
                </a:lnTo>
                <a:lnTo>
                  <a:pt x="921" y="242"/>
                </a:lnTo>
                <a:lnTo>
                  <a:pt x="927" y="245"/>
                </a:lnTo>
                <a:lnTo>
                  <a:pt x="932" y="249"/>
                </a:lnTo>
                <a:lnTo>
                  <a:pt x="936" y="252"/>
                </a:lnTo>
                <a:lnTo>
                  <a:pt x="934" y="251"/>
                </a:lnTo>
                <a:lnTo>
                  <a:pt x="933" y="250"/>
                </a:lnTo>
                <a:lnTo>
                  <a:pt x="931" y="251"/>
                </a:lnTo>
                <a:lnTo>
                  <a:pt x="929" y="252"/>
                </a:lnTo>
                <a:lnTo>
                  <a:pt x="926" y="255"/>
                </a:lnTo>
                <a:lnTo>
                  <a:pt x="925" y="260"/>
                </a:lnTo>
                <a:lnTo>
                  <a:pt x="925" y="257"/>
                </a:lnTo>
                <a:lnTo>
                  <a:pt x="925" y="253"/>
                </a:lnTo>
                <a:lnTo>
                  <a:pt x="924" y="252"/>
                </a:lnTo>
                <a:lnTo>
                  <a:pt x="920" y="251"/>
                </a:lnTo>
                <a:lnTo>
                  <a:pt x="918" y="250"/>
                </a:lnTo>
                <a:lnTo>
                  <a:pt x="916" y="251"/>
                </a:lnTo>
                <a:lnTo>
                  <a:pt x="915" y="253"/>
                </a:lnTo>
                <a:lnTo>
                  <a:pt x="912" y="257"/>
                </a:lnTo>
                <a:lnTo>
                  <a:pt x="905" y="254"/>
                </a:lnTo>
                <a:lnTo>
                  <a:pt x="899" y="251"/>
                </a:lnTo>
                <a:lnTo>
                  <a:pt x="891" y="248"/>
                </a:lnTo>
                <a:lnTo>
                  <a:pt x="884" y="243"/>
                </a:lnTo>
                <a:lnTo>
                  <a:pt x="879" y="237"/>
                </a:lnTo>
                <a:lnTo>
                  <a:pt x="872" y="232"/>
                </a:lnTo>
                <a:lnTo>
                  <a:pt x="867" y="232"/>
                </a:lnTo>
                <a:lnTo>
                  <a:pt x="861" y="232"/>
                </a:lnTo>
                <a:lnTo>
                  <a:pt x="853" y="226"/>
                </a:lnTo>
                <a:lnTo>
                  <a:pt x="843" y="221"/>
                </a:lnTo>
                <a:lnTo>
                  <a:pt x="850" y="220"/>
                </a:lnTo>
                <a:lnTo>
                  <a:pt x="855" y="221"/>
                </a:lnTo>
                <a:lnTo>
                  <a:pt x="862" y="224"/>
                </a:lnTo>
                <a:lnTo>
                  <a:pt x="868" y="226"/>
                </a:lnTo>
                <a:lnTo>
                  <a:pt x="880" y="230"/>
                </a:lnTo>
                <a:lnTo>
                  <a:pt x="893" y="234"/>
                </a:lnTo>
                <a:lnTo>
                  <a:pt x="895" y="234"/>
                </a:lnTo>
                <a:lnTo>
                  <a:pt x="891" y="234"/>
                </a:lnTo>
                <a:lnTo>
                  <a:pt x="887" y="233"/>
                </a:lnTo>
                <a:lnTo>
                  <a:pt x="893" y="234"/>
                </a:lnTo>
                <a:close/>
                <a:moveTo>
                  <a:pt x="857" y="199"/>
                </a:moveTo>
                <a:lnTo>
                  <a:pt x="854" y="201"/>
                </a:lnTo>
                <a:lnTo>
                  <a:pt x="852" y="201"/>
                </a:lnTo>
                <a:lnTo>
                  <a:pt x="850" y="200"/>
                </a:lnTo>
                <a:lnTo>
                  <a:pt x="849" y="199"/>
                </a:lnTo>
                <a:lnTo>
                  <a:pt x="843" y="196"/>
                </a:lnTo>
                <a:lnTo>
                  <a:pt x="836" y="195"/>
                </a:lnTo>
                <a:lnTo>
                  <a:pt x="832" y="193"/>
                </a:lnTo>
                <a:lnTo>
                  <a:pt x="827" y="192"/>
                </a:lnTo>
                <a:lnTo>
                  <a:pt x="822" y="190"/>
                </a:lnTo>
                <a:lnTo>
                  <a:pt x="819" y="188"/>
                </a:lnTo>
                <a:lnTo>
                  <a:pt x="821" y="187"/>
                </a:lnTo>
                <a:lnTo>
                  <a:pt x="822" y="187"/>
                </a:lnTo>
                <a:lnTo>
                  <a:pt x="824" y="185"/>
                </a:lnTo>
                <a:lnTo>
                  <a:pt x="825" y="185"/>
                </a:lnTo>
                <a:lnTo>
                  <a:pt x="827" y="186"/>
                </a:lnTo>
                <a:lnTo>
                  <a:pt x="829" y="187"/>
                </a:lnTo>
                <a:lnTo>
                  <a:pt x="834" y="188"/>
                </a:lnTo>
                <a:lnTo>
                  <a:pt x="838" y="190"/>
                </a:lnTo>
                <a:lnTo>
                  <a:pt x="843" y="191"/>
                </a:lnTo>
                <a:lnTo>
                  <a:pt x="850" y="194"/>
                </a:lnTo>
                <a:lnTo>
                  <a:pt x="854" y="196"/>
                </a:lnTo>
                <a:lnTo>
                  <a:pt x="857" y="199"/>
                </a:lnTo>
                <a:lnTo>
                  <a:pt x="855" y="200"/>
                </a:lnTo>
                <a:lnTo>
                  <a:pt x="857" y="199"/>
                </a:lnTo>
                <a:close/>
                <a:moveTo>
                  <a:pt x="847" y="387"/>
                </a:moveTo>
                <a:lnTo>
                  <a:pt x="847" y="387"/>
                </a:lnTo>
                <a:lnTo>
                  <a:pt x="847" y="387"/>
                </a:lnTo>
                <a:close/>
                <a:moveTo>
                  <a:pt x="454" y="476"/>
                </a:moveTo>
                <a:lnTo>
                  <a:pt x="455" y="475"/>
                </a:lnTo>
                <a:lnTo>
                  <a:pt x="456" y="475"/>
                </a:lnTo>
                <a:lnTo>
                  <a:pt x="455" y="475"/>
                </a:lnTo>
                <a:lnTo>
                  <a:pt x="454" y="476"/>
                </a:lnTo>
                <a:lnTo>
                  <a:pt x="455" y="476"/>
                </a:lnTo>
                <a:lnTo>
                  <a:pt x="454" y="476"/>
                </a:lnTo>
                <a:close/>
                <a:moveTo>
                  <a:pt x="652" y="503"/>
                </a:moveTo>
                <a:lnTo>
                  <a:pt x="656" y="504"/>
                </a:lnTo>
                <a:lnTo>
                  <a:pt x="661" y="506"/>
                </a:lnTo>
                <a:lnTo>
                  <a:pt x="656" y="500"/>
                </a:lnTo>
                <a:lnTo>
                  <a:pt x="651" y="492"/>
                </a:lnTo>
                <a:lnTo>
                  <a:pt x="646" y="489"/>
                </a:lnTo>
                <a:lnTo>
                  <a:pt x="644" y="486"/>
                </a:lnTo>
                <a:lnTo>
                  <a:pt x="640" y="484"/>
                </a:lnTo>
                <a:lnTo>
                  <a:pt x="638" y="484"/>
                </a:lnTo>
                <a:lnTo>
                  <a:pt x="637" y="485"/>
                </a:lnTo>
                <a:lnTo>
                  <a:pt x="636" y="486"/>
                </a:lnTo>
                <a:lnTo>
                  <a:pt x="636" y="486"/>
                </a:lnTo>
                <a:lnTo>
                  <a:pt x="637" y="487"/>
                </a:lnTo>
                <a:lnTo>
                  <a:pt x="638" y="490"/>
                </a:lnTo>
                <a:lnTo>
                  <a:pt x="640" y="491"/>
                </a:lnTo>
                <a:lnTo>
                  <a:pt x="643" y="492"/>
                </a:lnTo>
                <a:lnTo>
                  <a:pt x="645" y="493"/>
                </a:lnTo>
                <a:lnTo>
                  <a:pt x="646" y="495"/>
                </a:lnTo>
                <a:lnTo>
                  <a:pt x="646" y="499"/>
                </a:lnTo>
                <a:lnTo>
                  <a:pt x="645" y="499"/>
                </a:lnTo>
                <a:lnTo>
                  <a:pt x="646" y="499"/>
                </a:lnTo>
                <a:lnTo>
                  <a:pt x="648" y="498"/>
                </a:lnTo>
                <a:lnTo>
                  <a:pt x="651" y="499"/>
                </a:lnTo>
                <a:lnTo>
                  <a:pt x="652" y="501"/>
                </a:lnTo>
                <a:lnTo>
                  <a:pt x="652" y="503"/>
                </a:lnTo>
                <a:lnTo>
                  <a:pt x="653" y="501"/>
                </a:lnTo>
                <a:lnTo>
                  <a:pt x="652" y="503"/>
                </a:lnTo>
                <a:close/>
                <a:moveTo>
                  <a:pt x="651" y="504"/>
                </a:moveTo>
                <a:lnTo>
                  <a:pt x="651" y="504"/>
                </a:lnTo>
                <a:lnTo>
                  <a:pt x="651" y="504"/>
                </a:lnTo>
                <a:close/>
                <a:moveTo>
                  <a:pt x="662" y="510"/>
                </a:moveTo>
                <a:lnTo>
                  <a:pt x="668" y="518"/>
                </a:lnTo>
                <a:lnTo>
                  <a:pt x="674" y="525"/>
                </a:lnTo>
                <a:lnTo>
                  <a:pt x="681" y="532"/>
                </a:lnTo>
                <a:lnTo>
                  <a:pt x="688" y="537"/>
                </a:lnTo>
                <a:lnTo>
                  <a:pt x="685" y="531"/>
                </a:lnTo>
                <a:lnTo>
                  <a:pt x="677" y="522"/>
                </a:lnTo>
                <a:lnTo>
                  <a:pt x="673" y="517"/>
                </a:lnTo>
                <a:lnTo>
                  <a:pt x="669" y="514"/>
                </a:lnTo>
                <a:lnTo>
                  <a:pt x="665" y="511"/>
                </a:lnTo>
                <a:lnTo>
                  <a:pt x="662" y="510"/>
                </a:lnTo>
                <a:close/>
                <a:moveTo>
                  <a:pt x="750" y="307"/>
                </a:moveTo>
                <a:lnTo>
                  <a:pt x="750" y="307"/>
                </a:lnTo>
                <a:lnTo>
                  <a:pt x="750" y="307"/>
                </a:lnTo>
                <a:close/>
                <a:moveTo>
                  <a:pt x="1094" y="327"/>
                </a:moveTo>
                <a:lnTo>
                  <a:pt x="1093" y="327"/>
                </a:lnTo>
                <a:lnTo>
                  <a:pt x="1092" y="327"/>
                </a:lnTo>
                <a:lnTo>
                  <a:pt x="1091" y="327"/>
                </a:lnTo>
                <a:lnTo>
                  <a:pt x="1090" y="329"/>
                </a:lnTo>
                <a:lnTo>
                  <a:pt x="1092" y="332"/>
                </a:lnTo>
                <a:lnTo>
                  <a:pt x="1094" y="334"/>
                </a:lnTo>
                <a:lnTo>
                  <a:pt x="1104" y="337"/>
                </a:lnTo>
                <a:lnTo>
                  <a:pt x="1113" y="340"/>
                </a:lnTo>
                <a:lnTo>
                  <a:pt x="1116" y="343"/>
                </a:lnTo>
                <a:lnTo>
                  <a:pt x="1119" y="343"/>
                </a:lnTo>
                <a:lnTo>
                  <a:pt x="1116" y="341"/>
                </a:lnTo>
                <a:lnTo>
                  <a:pt x="1113" y="340"/>
                </a:lnTo>
                <a:lnTo>
                  <a:pt x="1109" y="335"/>
                </a:lnTo>
                <a:lnTo>
                  <a:pt x="1105" y="333"/>
                </a:lnTo>
                <a:lnTo>
                  <a:pt x="1100" y="331"/>
                </a:lnTo>
                <a:lnTo>
                  <a:pt x="1094" y="327"/>
                </a:lnTo>
                <a:lnTo>
                  <a:pt x="1097" y="328"/>
                </a:lnTo>
                <a:lnTo>
                  <a:pt x="1094" y="327"/>
                </a:lnTo>
                <a:close/>
                <a:moveTo>
                  <a:pt x="290" y="428"/>
                </a:moveTo>
                <a:lnTo>
                  <a:pt x="286" y="429"/>
                </a:lnTo>
                <a:lnTo>
                  <a:pt x="285" y="432"/>
                </a:lnTo>
                <a:lnTo>
                  <a:pt x="286" y="435"/>
                </a:lnTo>
                <a:lnTo>
                  <a:pt x="289" y="437"/>
                </a:lnTo>
                <a:lnTo>
                  <a:pt x="295" y="442"/>
                </a:lnTo>
                <a:lnTo>
                  <a:pt x="302" y="444"/>
                </a:lnTo>
                <a:lnTo>
                  <a:pt x="305" y="444"/>
                </a:lnTo>
                <a:lnTo>
                  <a:pt x="307" y="444"/>
                </a:lnTo>
                <a:lnTo>
                  <a:pt x="307" y="444"/>
                </a:lnTo>
                <a:lnTo>
                  <a:pt x="308" y="443"/>
                </a:lnTo>
                <a:lnTo>
                  <a:pt x="307" y="440"/>
                </a:lnTo>
                <a:lnTo>
                  <a:pt x="305" y="436"/>
                </a:lnTo>
                <a:lnTo>
                  <a:pt x="301" y="434"/>
                </a:lnTo>
                <a:lnTo>
                  <a:pt x="298" y="432"/>
                </a:lnTo>
                <a:lnTo>
                  <a:pt x="294" y="429"/>
                </a:lnTo>
                <a:lnTo>
                  <a:pt x="290" y="428"/>
                </a:lnTo>
                <a:lnTo>
                  <a:pt x="292" y="429"/>
                </a:lnTo>
                <a:lnTo>
                  <a:pt x="290" y="428"/>
                </a:lnTo>
                <a:close/>
                <a:moveTo>
                  <a:pt x="703" y="28"/>
                </a:moveTo>
                <a:lnTo>
                  <a:pt x="705" y="29"/>
                </a:lnTo>
                <a:lnTo>
                  <a:pt x="706" y="29"/>
                </a:lnTo>
                <a:lnTo>
                  <a:pt x="707" y="29"/>
                </a:lnTo>
                <a:lnTo>
                  <a:pt x="710" y="29"/>
                </a:lnTo>
                <a:lnTo>
                  <a:pt x="715" y="30"/>
                </a:lnTo>
                <a:lnTo>
                  <a:pt x="722" y="31"/>
                </a:lnTo>
                <a:lnTo>
                  <a:pt x="735" y="35"/>
                </a:lnTo>
                <a:lnTo>
                  <a:pt x="747" y="38"/>
                </a:lnTo>
                <a:lnTo>
                  <a:pt x="759" y="41"/>
                </a:lnTo>
                <a:lnTo>
                  <a:pt x="769" y="43"/>
                </a:lnTo>
                <a:lnTo>
                  <a:pt x="771" y="44"/>
                </a:lnTo>
                <a:lnTo>
                  <a:pt x="772" y="44"/>
                </a:lnTo>
                <a:lnTo>
                  <a:pt x="773" y="43"/>
                </a:lnTo>
                <a:lnTo>
                  <a:pt x="773" y="42"/>
                </a:lnTo>
                <a:lnTo>
                  <a:pt x="771" y="39"/>
                </a:lnTo>
                <a:lnTo>
                  <a:pt x="770" y="39"/>
                </a:lnTo>
                <a:lnTo>
                  <a:pt x="766" y="37"/>
                </a:lnTo>
                <a:lnTo>
                  <a:pt x="761" y="37"/>
                </a:lnTo>
                <a:lnTo>
                  <a:pt x="755" y="35"/>
                </a:lnTo>
                <a:lnTo>
                  <a:pt x="751" y="34"/>
                </a:lnTo>
                <a:lnTo>
                  <a:pt x="743" y="33"/>
                </a:lnTo>
                <a:lnTo>
                  <a:pt x="735" y="30"/>
                </a:lnTo>
                <a:lnTo>
                  <a:pt x="731" y="29"/>
                </a:lnTo>
                <a:lnTo>
                  <a:pt x="728" y="29"/>
                </a:lnTo>
                <a:lnTo>
                  <a:pt x="722" y="28"/>
                </a:lnTo>
                <a:lnTo>
                  <a:pt x="715" y="27"/>
                </a:lnTo>
                <a:lnTo>
                  <a:pt x="714" y="26"/>
                </a:lnTo>
                <a:lnTo>
                  <a:pt x="713" y="25"/>
                </a:lnTo>
                <a:lnTo>
                  <a:pt x="711" y="26"/>
                </a:lnTo>
                <a:lnTo>
                  <a:pt x="709" y="26"/>
                </a:lnTo>
                <a:lnTo>
                  <a:pt x="704" y="25"/>
                </a:lnTo>
                <a:lnTo>
                  <a:pt x="701" y="26"/>
                </a:lnTo>
                <a:lnTo>
                  <a:pt x="702" y="27"/>
                </a:lnTo>
                <a:lnTo>
                  <a:pt x="703" y="28"/>
                </a:lnTo>
                <a:lnTo>
                  <a:pt x="704" y="28"/>
                </a:lnTo>
                <a:lnTo>
                  <a:pt x="703" y="28"/>
                </a:lnTo>
                <a:close/>
                <a:moveTo>
                  <a:pt x="325" y="446"/>
                </a:moveTo>
                <a:lnTo>
                  <a:pt x="322" y="444"/>
                </a:lnTo>
                <a:lnTo>
                  <a:pt x="318" y="443"/>
                </a:lnTo>
                <a:lnTo>
                  <a:pt x="315" y="443"/>
                </a:lnTo>
                <a:lnTo>
                  <a:pt x="311" y="445"/>
                </a:lnTo>
                <a:lnTo>
                  <a:pt x="327" y="456"/>
                </a:lnTo>
                <a:lnTo>
                  <a:pt x="342" y="467"/>
                </a:lnTo>
                <a:lnTo>
                  <a:pt x="346" y="467"/>
                </a:lnTo>
                <a:lnTo>
                  <a:pt x="348" y="466"/>
                </a:lnTo>
                <a:lnTo>
                  <a:pt x="348" y="462"/>
                </a:lnTo>
                <a:lnTo>
                  <a:pt x="346" y="459"/>
                </a:lnTo>
                <a:lnTo>
                  <a:pt x="336" y="453"/>
                </a:lnTo>
                <a:lnTo>
                  <a:pt x="325" y="446"/>
                </a:lnTo>
                <a:lnTo>
                  <a:pt x="326" y="448"/>
                </a:lnTo>
                <a:lnTo>
                  <a:pt x="325" y="446"/>
                </a:lnTo>
                <a:close/>
                <a:moveTo>
                  <a:pt x="998" y="283"/>
                </a:moveTo>
                <a:lnTo>
                  <a:pt x="994" y="282"/>
                </a:lnTo>
                <a:lnTo>
                  <a:pt x="992" y="282"/>
                </a:lnTo>
                <a:lnTo>
                  <a:pt x="990" y="283"/>
                </a:lnTo>
                <a:lnTo>
                  <a:pt x="990" y="284"/>
                </a:lnTo>
                <a:lnTo>
                  <a:pt x="990" y="285"/>
                </a:lnTo>
                <a:lnTo>
                  <a:pt x="991" y="286"/>
                </a:lnTo>
                <a:lnTo>
                  <a:pt x="994" y="288"/>
                </a:lnTo>
                <a:lnTo>
                  <a:pt x="998" y="290"/>
                </a:lnTo>
                <a:lnTo>
                  <a:pt x="1003" y="292"/>
                </a:lnTo>
                <a:lnTo>
                  <a:pt x="1009" y="294"/>
                </a:lnTo>
                <a:lnTo>
                  <a:pt x="1019" y="299"/>
                </a:lnTo>
                <a:lnTo>
                  <a:pt x="1030" y="303"/>
                </a:lnTo>
                <a:lnTo>
                  <a:pt x="1034" y="305"/>
                </a:lnTo>
                <a:lnTo>
                  <a:pt x="1040" y="308"/>
                </a:lnTo>
                <a:lnTo>
                  <a:pt x="1044" y="309"/>
                </a:lnTo>
                <a:lnTo>
                  <a:pt x="1049" y="308"/>
                </a:lnTo>
                <a:lnTo>
                  <a:pt x="1033" y="296"/>
                </a:lnTo>
                <a:lnTo>
                  <a:pt x="1017" y="286"/>
                </a:lnTo>
                <a:lnTo>
                  <a:pt x="1014" y="285"/>
                </a:lnTo>
                <a:lnTo>
                  <a:pt x="1011" y="284"/>
                </a:lnTo>
                <a:lnTo>
                  <a:pt x="1010" y="283"/>
                </a:lnTo>
                <a:lnTo>
                  <a:pt x="1014" y="280"/>
                </a:lnTo>
                <a:lnTo>
                  <a:pt x="1016" y="282"/>
                </a:lnTo>
                <a:lnTo>
                  <a:pt x="1018" y="280"/>
                </a:lnTo>
                <a:lnTo>
                  <a:pt x="1018" y="279"/>
                </a:lnTo>
                <a:lnTo>
                  <a:pt x="1018" y="278"/>
                </a:lnTo>
                <a:lnTo>
                  <a:pt x="1017" y="277"/>
                </a:lnTo>
                <a:lnTo>
                  <a:pt x="1016" y="277"/>
                </a:lnTo>
                <a:lnTo>
                  <a:pt x="1008" y="273"/>
                </a:lnTo>
                <a:lnTo>
                  <a:pt x="1000" y="270"/>
                </a:lnTo>
                <a:lnTo>
                  <a:pt x="998" y="269"/>
                </a:lnTo>
                <a:lnTo>
                  <a:pt x="993" y="267"/>
                </a:lnTo>
                <a:lnTo>
                  <a:pt x="992" y="266"/>
                </a:lnTo>
                <a:lnTo>
                  <a:pt x="990" y="266"/>
                </a:lnTo>
                <a:lnTo>
                  <a:pt x="989" y="266"/>
                </a:lnTo>
                <a:lnTo>
                  <a:pt x="987" y="267"/>
                </a:lnTo>
                <a:lnTo>
                  <a:pt x="989" y="273"/>
                </a:lnTo>
                <a:lnTo>
                  <a:pt x="991" y="277"/>
                </a:lnTo>
                <a:lnTo>
                  <a:pt x="993" y="277"/>
                </a:lnTo>
                <a:lnTo>
                  <a:pt x="995" y="277"/>
                </a:lnTo>
                <a:lnTo>
                  <a:pt x="999" y="279"/>
                </a:lnTo>
                <a:lnTo>
                  <a:pt x="1001" y="282"/>
                </a:lnTo>
                <a:lnTo>
                  <a:pt x="1000" y="283"/>
                </a:lnTo>
                <a:lnTo>
                  <a:pt x="998" y="283"/>
                </a:lnTo>
                <a:lnTo>
                  <a:pt x="998" y="283"/>
                </a:lnTo>
                <a:lnTo>
                  <a:pt x="998" y="283"/>
                </a:lnTo>
                <a:close/>
                <a:moveTo>
                  <a:pt x="742" y="4"/>
                </a:moveTo>
                <a:lnTo>
                  <a:pt x="754" y="10"/>
                </a:lnTo>
                <a:lnTo>
                  <a:pt x="766" y="14"/>
                </a:lnTo>
                <a:lnTo>
                  <a:pt x="778" y="19"/>
                </a:lnTo>
                <a:lnTo>
                  <a:pt x="789" y="22"/>
                </a:lnTo>
                <a:lnTo>
                  <a:pt x="801" y="26"/>
                </a:lnTo>
                <a:lnTo>
                  <a:pt x="812" y="29"/>
                </a:lnTo>
                <a:lnTo>
                  <a:pt x="816" y="30"/>
                </a:lnTo>
                <a:lnTo>
                  <a:pt x="819" y="29"/>
                </a:lnTo>
                <a:lnTo>
                  <a:pt x="820" y="28"/>
                </a:lnTo>
                <a:lnTo>
                  <a:pt x="820" y="26"/>
                </a:lnTo>
                <a:lnTo>
                  <a:pt x="820" y="24"/>
                </a:lnTo>
                <a:lnTo>
                  <a:pt x="819" y="21"/>
                </a:lnTo>
                <a:lnTo>
                  <a:pt x="814" y="18"/>
                </a:lnTo>
                <a:lnTo>
                  <a:pt x="810" y="16"/>
                </a:lnTo>
                <a:lnTo>
                  <a:pt x="803" y="14"/>
                </a:lnTo>
                <a:lnTo>
                  <a:pt x="799" y="13"/>
                </a:lnTo>
                <a:lnTo>
                  <a:pt x="786" y="10"/>
                </a:lnTo>
                <a:lnTo>
                  <a:pt x="773" y="6"/>
                </a:lnTo>
                <a:lnTo>
                  <a:pt x="761" y="3"/>
                </a:lnTo>
                <a:lnTo>
                  <a:pt x="747" y="1"/>
                </a:lnTo>
                <a:lnTo>
                  <a:pt x="743" y="0"/>
                </a:lnTo>
                <a:lnTo>
                  <a:pt x="739" y="0"/>
                </a:lnTo>
                <a:lnTo>
                  <a:pt x="738" y="2"/>
                </a:lnTo>
                <a:lnTo>
                  <a:pt x="738" y="3"/>
                </a:lnTo>
                <a:lnTo>
                  <a:pt x="740" y="4"/>
                </a:lnTo>
                <a:lnTo>
                  <a:pt x="742" y="4"/>
                </a:lnTo>
                <a:lnTo>
                  <a:pt x="751" y="9"/>
                </a:lnTo>
                <a:lnTo>
                  <a:pt x="750" y="8"/>
                </a:lnTo>
                <a:lnTo>
                  <a:pt x="745" y="5"/>
                </a:lnTo>
                <a:lnTo>
                  <a:pt x="742" y="4"/>
                </a:lnTo>
                <a:close/>
                <a:moveTo>
                  <a:pt x="715" y="19"/>
                </a:moveTo>
                <a:lnTo>
                  <a:pt x="725" y="21"/>
                </a:lnTo>
                <a:lnTo>
                  <a:pt x="734" y="24"/>
                </a:lnTo>
                <a:lnTo>
                  <a:pt x="743" y="26"/>
                </a:lnTo>
                <a:lnTo>
                  <a:pt x="752" y="28"/>
                </a:lnTo>
                <a:lnTo>
                  <a:pt x="761" y="30"/>
                </a:lnTo>
                <a:lnTo>
                  <a:pt x="770" y="31"/>
                </a:lnTo>
                <a:lnTo>
                  <a:pt x="779" y="34"/>
                </a:lnTo>
                <a:lnTo>
                  <a:pt x="788" y="36"/>
                </a:lnTo>
                <a:lnTo>
                  <a:pt x="797" y="38"/>
                </a:lnTo>
                <a:lnTo>
                  <a:pt x="806" y="41"/>
                </a:lnTo>
                <a:lnTo>
                  <a:pt x="813" y="43"/>
                </a:lnTo>
                <a:lnTo>
                  <a:pt x="819" y="45"/>
                </a:lnTo>
                <a:lnTo>
                  <a:pt x="822" y="45"/>
                </a:lnTo>
                <a:lnTo>
                  <a:pt x="824" y="44"/>
                </a:lnTo>
                <a:lnTo>
                  <a:pt x="825" y="43"/>
                </a:lnTo>
                <a:lnTo>
                  <a:pt x="825" y="39"/>
                </a:lnTo>
                <a:lnTo>
                  <a:pt x="821" y="37"/>
                </a:lnTo>
                <a:lnTo>
                  <a:pt x="817" y="35"/>
                </a:lnTo>
                <a:lnTo>
                  <a:pt x="800" y="30"/>
                </a:lnTo>
                <a:lnTo>
                  <a:pt x="784" y="26"/>
                </a:lnTo>
                <a:lnTo>
                  <a:pt x="767" y="20"/>
                </a:lnTo>
                <a:lnTo>
                  <a:pt x="750" y="16"/>
                </a:lnTo>
                <a:lnTo>
                  <a:pt x="742" y="13"/>
                </a:lnTo>
                <a:lnTo>
                  <a:pt x="734" y="11"/>
                </a:lnTo>
                <a:lnTo>
                  <a:pt x="726" y="10"/>
                </a:lnTo>
                <a:lnTo>
                  <a:pt x="718" y="10"/>
                </a:lnTo>
                <a:lnTo>
                  <a:pt x="715" y="10"/>
                </a:lnTo>
                <a:lnTo>
                  <a:pt x="713" y="11"/>
                </a:lnTo>
                <a:lnTo>
                  <a:pt x="711" y="11"/>
                </a:lnTo>
                <a:lnTo>
                  <a:pt x="710" y="13"/>
                </a:lnTo>
                <a:lnTo>
                  <a:pt x="710" y="17"/>
                </a:lnTo>
                <a:lnTo>
                  <a:pt x="711" y="18"/>
                </a:lnTo>
                <a:lnTo>
                  <a:pt x="713" y="19"/>
                </a:lnTo>
                <a:lnTo>
                  <a:pt x="715" y="19"/>
                </a:lnTo>
                <a:lnTo>
                  <a:pt x="719" y="20"/>
                </a:lnTo>
                <a:lnTo>
                  <a:pt x="715" y="19"/>
                </a:lnTo>
                <a:close/>
                <a:moveTo>
                  <a:pt x="754" y="61"/>
                </a:moveTo>
                <a:lnTo>
                  <a:pt x="767" y="64"/>
                </a:lnTo>
                <a:lnTo>
                  <a:pt x="779" y="68"/>
                </a:lnTo>
                <a:lnTo>
                  <a:pt x="791" y="71"/>
                </a:lnTo>
                <a:lnTo>
                  <a:pt x="803" y="75"/>
                </a:lnTo>
                <a:lnTo>
                  <a:pt x="814" y="79"/>
                </a:lnTo>
                <a:lnTo>
                  <a:pt x="828" y="84"/>
                </a:lnTo>
                <a:lnTo>
                  <a:pt x="835" y="85"/>
                </a:lnTo>
                <a:lnTo>
                  <a:pt x="841" y="86"/>
                </a:lnTo>
                <a:lnTo>
                  <a:pt x="846" y="84"/>
                </a:lnTo>
                <a:lnTo>
                  <a:pt x="852" y="80"/>
                </a:lnTo>
                <a:lnTo>
                  <a:pt x="842" y="76"/>
                </a:lnTo>
                <a:lnTo>
                  <a:pt x="832" y="72"/>
                </a:lnTo>
                <a:lnTo>
                  <a:pt x="819" y="69"/>
                </a:lnTo>
                <a:lnTo>
                  <a:pt x="805" y="64"/>
                </a:lnTo>
                <a:lnTo>
                  <a:pt x="795" y="61"/>
                </a:lnTo>
                <a:lnTo>
                  <a:pt x="784" y="56"/>
                </a:lnTo>
                <a:lnTo>
                  <a:pt x="772" y="53"/>
                </a:lnTo>
                <a:lnTo>
                  <a:pt x="761" y="50"/>
                </a:lnTo>
                <a:lnTo>
                  <a:pt x="750" y="46"/>
                </a:lnTo>
                <a:lnTo>
                  <a:pt x="738" y="43"/>
                </a:lnTo>
                <a:lnTo>
                  <a:pt x="726" y="41"/>
                </a:lnTo>
                <a:lnTo>
                  <a:pt x="714" y="39"/>
                </a:lnTo>
                <a:lnTo>
                  <a:pt x="702" y="38"/>
                </a:lnTo>
                <a:lnTo>
                  <a:pt x="688" y="38"/>
                </a:lnTo>
                <a:lnTo>
                  <a:pt x="685" y="39"/>
                </a:lnTo>
                <a:lnTo>
                  <a:pt x="679" y="39"/>
                </a:lnTo>
                <a:lnTo>
                  <a:pt x="677" y="39"/>
                </a:lnTo>
                <a:lnTo>
                  <a:pt x="674" y="41"/>
                </a:lnTo>
                <a:lnTo>
                  <a:pt x="673" y="42"/>
                </a:lnTo>
                <a:lnTo>
                  <a:pt x="672" y="44"/>
                </a:lnTo>
                <a:lnTo>
                  <a:pt x="682" y="46"/>
                </a:lnTo>
                <a:lnTo>
                  <a:pt x="693" y="47"/>
                </a:lnTo>
                <a:lnTo>
                  <a:pt x="704" y="49"/>
                </a:lnTo>
                <a:lnTo>
                  <a:pt x="714" y="52"/>
                </a:lnTo>
                <a:lnTo>
                  <a:pt x="723" y="55"/>
                </a:lnTo>
                <a:lnTo>
                  <a:pt x="733" y="58"/>
                </a:lnTo>
                <a:lnTo>
                  <a:pt x="743" y="60"/>
                </a:lnTo>
                <a:lnTo>
                  <a:pt x="754" y="61"/>
                </a:lnTo>
                <a:lnTo>
                  <a:pt x="756" y="62"/>
                </a:lnTo>
                <a:lnTo>
                  <a:pt x="753" y="61"/>
                </a:lnTo>
                <a:lnTo>
                  <a:pt x="751" y="60"/>
                </a:lnTo>
                <a:lnTo>
                  <a:pt x="754" y="61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3458"/>
          <p:cNvSpPr>
            <a:spLocks noGrp="1" noEditPoints="1"/>
          </p:cNvSpPr>
          <p:nvPr>
            <p:ph type="pic" sz="quarter" idx="22"/>
          </p:nvPr>
        </p:nvSpPr>
        <p:spPr bwMode="auto">
          <a:xfrm>
            <a:off x="4079907" y="0"/>
            <a:ext cx="7774734" cy="6839968"/>
          </a:xfrm>
          <a:custGeom>
            <a:avLst/>
            <a:gdLst>
              <a:gd name="T0" fmla="*/ 239 w 961"/>
              <a:gd name="T1" fmla="*/ 397 h 578"/>
              <a:gd name="T2" fmla="*/ 257 w 961"/>
              <a:gd name="T3" fmla="*/ 277 h 578"/>
              <a:gd name="T4" fmla="*/ 259 w 961"/>
              <a:gd name="T5" fmla="*/ 301 h 578"/>
              <a:gd name="T6" fmla="*/ 427 w 961"/>
              <a:gd name="T7" fmla="*/ 260 h 578"/>
              <a:gd name="T8" fmla="*/ 311 w 961"/>
              <a:gd name="T9" fmla="*/ 344 h 578"/>
              <a:gd name="T10" fmla="*/ 216 w 961"/>
              <a:gd name="T11" fmla="*/ 413 h 578"/>
              <a:gd name="T12" fmla="*/ 250 w 961"/>
              <a:gd name="T13" fmla="*/ 409 h 578"/>
              <a:gd name="T14" fmla="*/ 168 w 961"/>
              <a:gd name="T15" fmla="*/ 487 h 578"/>
              <a:gd name="T16" fmla="*/ 246 w 961"/>
              <a:gd name="T17" fmla="*/ 458 h 578"/>
              <a:gd name="T18" fmla="*/ 104 w 961"/>
              <a:gd name="T19" fmla="*/ 551 h 578"/>
              <a:gd name="T20" fmla="*/ 218 w 961"/>
              <a:gd name="T21" fmla="*/ 514 h 578"/>
              <a:gd name="T22" fmla="*/ 239 w 961"/>
              <a:gd name="T23" fmla="*/ 521 h 578"/>
              <a:gd name="T24" fmla="*/ 384 w 961"/>
              <a:gd name="T25" fmla="*/ 498 h 578"/>
              <a:gd name="T26" fmla="*/ 591 w 961"/>
              <a:gd name="T27" fmla="*/ 405 h 578"/>
              <a:gd name="T28" fmla="*/ 680 w 961"/>
              <a:gd name="T29" fmla="*/ 377 h 578"/>
              <a:gd name="T30" fmla="*/ 773 w 961"/>
              <a:gd name="T31" fmla="*/ 344 h 578"/>
              <a:gd name="T32" fmla="*/ 799 w 961"/>
              <a:gd name="T33" fmla="*/ 298 h 578"/>
              <a:gd name="T34" fmla="*/ 856 w 961"/>
              <a:gd name="T35" fmla="*/ 298 h 578"/>
              <a:gd name="T36" fmla="*/ 848 w 961"/>
              <a:gd name="T37" fmla="*/ 240 h 578"/>
              <a:gd name="T38" fmla="*/ 804 w 961"/>
              <a:gd name="T39" fmla="*/ 241 h 578"/>
              <a:gd name="T40" fmla="*/ 766 w 961"/>
              <a:gd name="T41" fmla="*/ 223 h 578"/>
              <a:gd name="T42" fmla="*/ 786 w 961"/>
              <a:gd name="T43" fmla="*/ 185 h 578"/>
              <a:gd name="T44" fmla="*/ 894 w 961"/>
              <a:gd name="T45" fmla="*/ 103 h 578"/>
              <a:gd name="T46" fmla="*/ 736 w 961"/>
              <a:gd name="T47" fmla="*/ 140 h 578"/>
              <a:gd name="T48" fmla="*/ 702 w 961"/>
              <a:gd name="T49" fmla="*/ 155 h 578"/>
              <a:gd name="T50" fmla="*/ 763 w 961"/>
              <a:gd name="T51" fmla="*/ 99 h 578"/>
              <a:gd name="T52" fmla="*/ 714 w 961"/>
              <a:gd name="T53" fmla="*/ 75 h 578"/>
              <a:gd name="T54" fmla="*/ 640 w 961"/>
              <a:gd name="T55" fmla="*/ 110 h 578"/>
              <a:gd name="T56" fmla="*/ 704 w 961"/>
              <a:gd name="T57" fmla="*/ 63 h 578"/>
              <a:gd name="T58" fmla="*/ 626 w 961"/>
              <a:gd name="T59" fmla="*/ 75 h 578"/>
              <a:gd name="T60" fmla="*/ 623 w 961"/>
              <a:gd name="T61" fmla="*/ 50 h 578"/>
              <a:gd name="T62" fmla="*/ 571 w 961"/>
              <a:gd name="T63" fmla="*/ 56 h 578"/>
              <a:gd name="T64" fmla="*/ 443 w 961"/>
              <a:gd name="T65" fmla="*/ 89 h 578"/>
              <a:gd name="T66" fmla="*/ 282 w 961"/>
              <a:gd name="T67" fmla="*/ 139 h 578"/>
              <a:gd name="T68" fmla="*/ 129 w 961"/>
              <a:gd name="T69" fmla="*/ 226 h 578"/>
              <a:gd name="T70" fmla="*/ 190 w 961"/>
              <a:gd name="T71" fmla="*/ 229 h 578"/>
              <a:gd name="T72" fmla="*/ 189 w 961"/>
              <a:gd name="T73" fmla="*/ 251 h 578"/>
              <a:gd name="T74" fmla="*/ 234 w 961"/>
              <a:gd name="T75" fmla="*/ 244 h 578"/>
              <a:gd name="T76" fmla="*/ 386 w 961"/>
              <a:gd name="T77" fmla="*/ 193 h 578"/>
              <a:gd name="T78" fmla="*/ 489 w 961"/>
              <a:gd name="T79" fmla="*/ 160 h 578"/>
              <a:gd name="T80" fmla="*/ 412 w 961"/>
              <a:gd name="T81" fmla="*/ 207 h 578"/>
              <a:gd name="T82" fmla="*/ 801 w 961"/>
              <a:gd name="T83" fmla="*/ 185 h 578"/>
              <a:gd name="T84" fmla="*/ 427 w 961"/>
              <a:gd name="T85" fmla="*/ 190 h 578"/>
              <a:gd name="T86" fmla="*/ 185 w 961"/>
              <a:gd name="T87" fmla="*/ 566 h 578"/>
              <a:gd name="T88" fmla="*/ 217 w 961"/>
              <a:gd name="T89" fmla="*/ 398 h 578"/>
              <a:gd name="T90" fmla="*/ 82 w 961"/>
              <a:gd name="T91" fmla="*/ 314 h 578"/>
              <a:gd name="T92" fmla="*/ 658 w 961"/>
              <a:gd name="T93" fmla="*/ 5 h 578"/>
              <a:gd name="T94" fmla="*/ 521 w 961"/>
              <a:gd name="T95" fmla="*/ 56 h 578"/>
              <a:gd name="T96" fmla="*/ 334 w 961"/>
              <a:gd name="T97" fmla="*/ 306 h 578"/>
              <a:gd name="T98" fmla="*/ 175 w 961"/>
              <a:gd name="T99" fmla="*/ 510 h 578"/>
              <a:gd name="T100" fmla="*/ 254 w 961"/>
              <a:gd name="T101" fmla="*/ 501 h 578"/>
              <a:gd name="T102" fmla="*/ 368 w 961"/>
              <a:gd name="T103" fmla="*/ 126 h 578"/>
              <a:gd name="T104" fmla="*/ 258 w 961"/>
              <a:gd name="T105" fmla="*/ 214 h 578"/>
              <a:gd name="T106" fmla="*/ 288 w 961"/>
              <a:gd name="T107" fmla="*/ 200 h 578"/>
              <a:gd name="T108" fmla="*/ 288 w 961"/>
              <a:gd name="T109" fmla="*/ 200 h 578"/>
              <a:gd name="T110" fmla="*/ 288 w 961"/>
              <a:gd name="T111" fmla="*/ 200 h 578"/>
              <a:gd name="T112" fmla="*/ 321 w 961"/>
              <a:gd name="T113" fmla="*/ 182 h 578"/>
              <a:gd name="T114" fmla="*/ 510 w 961"/>
              <a:gd name="T115" fmla="*/ 116 h 578"/>
              <a:gd name="T116" fmla="*/ 670 w 961"/>
              <a:gd name="T117" fmla="*/ 177 h 578"/>
              <a:gd name="T118" fmla="*/ 738 w 961"/>
              <a:gd name="T119" fmla="*/ 163 h 578"/>
              <a:gd name="T120" fmla="*/ 773 w 961"/>
              <a:gd name="T121" fmla="*/ 251 h 578"/>
              <a:gd name="T122" fmla="*/ 769 w 961"/>
              <a:gd name="T123" fmla="*/ 147 h 578"/>
              <a:gd name="T124" fmla="*/ 826 w 961"/>
              <a:gd name="T125" fmla="*/ 124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61" h="578">
                <a:moveTo>
                  <a:pt x="687" y="160"/>
                </a:moveTo>
                <a:lnTo>
                  <a:pt x="686" y="160"/>
                </a:lnTo>
                <a:lnTo>
                  <a:pt x="687" y="160"/>
                </a:lnTo>
                <a:lnTo>
                  <a:pt x="687" y="160"/>
                </a:lnTo>
                <a:lnTo>
                  <a:pt x="687" y="160"/>
                </a:lnTo>
                <a:close/>
                <a:moveTo>
                  <a:pt x="244" y="396"/>
                </a:moveTo>
                <a:lnTo>
                  <a:pt x="244" y="392"/>
                </a:lnTo>
                <a:lnTo>
                  <a:pt x="245" y="391"/>
                </a:lnTo>
                <a:lnTo>
                  <a:pt x="246" y="390"/>
                </a:lnTo>
                <a:lnTo>
                  <a:pt x="247" y="388"/>
                </a:lnTo>
                <a:lnTo>
                  <a:pt x="249" y="387"/>
                </a:lnTo>
                <a:lnTo>
                  <a:pt x="250" y="385"/>
                </a:lnTo>
                <a:lnTo>
                  <a:pt x="251" y="384"/>
                </a:lnTo>
                <a:lnTo>
                  <a:pt x="251" y="383"/>
                </a:lnTo>
                <a:lnTo>
                  <a:pt x="253" y="383"/>
                </a:lnTo>
                <a:lnTo>
                  <a:pt x="254" y="383"/>
                </a:lnTo>
                <a:lnTo>
                  <a:pt x="260" y="381"/>
                </a:lnTo>
                <a:lnTo>
                  <a:pt x="266" y="377"/>
                </a:lnTo>
                <a:lnTo>
                  <a:pt x="270" y="374"/>
                </a:lnTo>
                <a:lnTo>
                  <a:pt x="276" y="370"/>
                </a:lnTo>
                <a:lnTo>
                  <a:pt x="267" y="372"/>
                </a:lnTo>
                <a:lnTo>
                  <a:pt x="257" y="374"/>
                </a:lnTo>
                <a:lnTo>
                  <a:pt x="253" y="375"/>
                </a:lnTo>
                <a:lnTo>
                  <a:pt x="250" y="377"/>
                </a:lnTo>
                <a:lnTo>
                  <a:pt x="247" y="380"/>
                </a:lnTo>
                <a:lnTo>
                  <a:pt x="245" y="382"/>
                </a:lnTo>
                <a:lnTo>
                  <a:pt x="242" y="384"/>
                </a:lnTo>
                <a:lnTo>
                  <a:pt x="238" y="387"/>
                </a:lnTo>
                <a:lnTo>
                  <a:pt x="236" y="389"/>
                </a:lnTo>
                <a:lnTo>
                  <a:pt x="235" y="392"/>
                </a:lnTo>
                <a:lnTo>
                  <a:pt x="236" y="395"/>
                </a:lnTo>
                <a:lnTo>
                  <a:pt x="239" y="397"/>
                </a:lnTo>
                <a:lnTo>
                  <a:pt x="243" y="398"/>
                </a:lnTo>
                <a:lnTo>
                  <a:pt x="246" y="399"/>
                </a:lnTo>
                <a:lnTo>
                  <a:pt x="245" y="397"/>
                </a:lnTo>
                <a:lnTo>
                  <a:pt x="244" y="396"/>
                </a:lnTo>
                <a:lnTo>
                  <a:pt x="244" y="393"/>
                </a:lnTo>
                <a:lnTo>
                  <a:pt x="244" y="396"/>
                </a:lnTo>
                <a:close/>
                <a:moveTo>
                  <a:pt x="246" y="399"/>
                </a:moveTo>
                <a:lnTo>
                  <a:pt x="246" y="399"/>
                </a:lnTo>
                <a:lnTo>
                  <a:pt x="246" y="399"/>
                </a:lnTo>
                <a:close/>
                <a:moveTo>
                  <a:pt x="348" y="231"/>
                </a:moveTo>
                <a:lnTo>
                  <a:pt x="348" y="231"/>
                </a:lnTo>
                <a:lnTo>
                  <a:pt x="349" y="231"/>
                </a:lnTo>
                <a:lnTo>
                  <a:pt x="349" y="230"/>
                </a:lnTo>
                <a:lnTo>
                  <a:pt x="348" y="231"/>
                </a:lnTo>
                <a:close/>
                <a:moveTo>
                  <a:pt x="349" y="232"/>
                </a:moveTo>
                <a:lnTo>
                  <a:pt x="349" y="232"/>
                </a:lnTo>
                <a:lnTo>
                  <a:pt x="350" y="232"/>
                </a:lnTo>
                <a:lnTo>
                  <a:pt x="350" y="232"/>
                </a:lnTo>
                <a:lnTo>
                  <a:pt x="350" y="233"/>
                </a:lnTo>
                <a:lnTo>
                  <a:pt x="349" y="235"/>
                </a:lnTo>
                <a:lnTo>
                  <a:pt x="348" y="236"/>
                </a:lnTo>
                <a:lnTo>
                  <a:pt x="345" y="238"/>
                </a:lnTo>
                <a:lnTo>
                  <a:pt x="340" y="240"/>
                </a:lnTo>
                <a:lnTo>
                  <a:pt x="335" y="242"/>
                </a:lnTo>
                <a:lnTo>
                  <a:pt x="325" y="247"/>
                </a:lnTo>
                <a:lnTo>
                  <a:pt x="313" y="251"/>
                </a:lnTo>
                <a:lnTo>
                  <a:pt x="303" y="256"/>
                </a:lnTo>
                <a:lnTo>
                  <a:pt x="293" y="261"/>
                </a:lnTo>
                <a:lnTo>
                  <a:pt x="283" y="266"/>
                </a:lnTo>
                <a:lnTo>
                  <a:pt x="272" y="271"/>
                </a:lnTo>
                <a:lnTo>
                  <a:pt x="266" y="274"/>
                </a:lnTo>
                <a:lnTo>
                  <a:pt x="257" y="277"/>
                </a:lnTo>
                <a:lnTo>
                  <a:pt x="251" y="280"/>
                </a:lnTo>
                <a:lnTo>
                  <a:pt x="246" y="283"/>
                </a:lnTo>
                <a:lnTo>
                  <a:pt x="243" y="290"/>
                </a:lnTo>
                <a:lnTo>
                  <a:pt x="239" y="296"/>
                </a:lnTo>
                <a:lnTo>
                  <a:pt x="233" y="300"/>
                </a:lnTo>
                <a:lnTo>
                  <a:pt x="226" y="305"/>
                </a:lnTo>
                <a:lnTo>
                  <a:pt x="206" y="314"/>
                </a:lnTo>
                <a:lnTo>
                  <a:pt x="187" y="323"/>
                </a:lnTo>
                <a:lnTo>
                  <a:pt x="169" y="332"/>
                </a:lnTo>
                <a:lnTo>
                  <a:pt x="151" y="343"/>
                </a:lnTo>
                <a:lnTo>
                  <a:pt x="134" y="355"/>
                </a:lnTo>
                <a:lnTo>
                  <a:pt x="117" y="366"/>
                </a:lnTo>
                <a:lnTo>
                  <a:pt x="109" y="372"/>
                </a:lnTo>
                <a:lnTo>
                  <a:pt x="101" y="379"/>
                </a:lnTo>
                <a:lnTo>
                  <a:pt x="97" y="381"/>
                </a:lnTo>
                <a:lnTo>
                  <a:pt x="94" y="383"/>
                </a:lnTo>
                <a:lnTo>
                  <a:pt x="90" y="387"/>
                </a:lnTo>
                <a:lnTo>
                  <a:pt x="89" y="391"/>
                </a:lnTo>
                <a:lnTo>
                  <a:pt x="102" y="385"/>
                </a:lnTo>
                <a:lnTo>
                  <a:pt x="114" y="380"/>
                </a:lnTo>
                <a:lnTo>
                  <a:pt x="127" y="373"/>
                </a:lnTo>
                <a:lnTo>
                  <a:pt x="138" y="365"/>
                </a:lnTo>
                <a:lnTo>
                  <a:pt x="151" y="358"/>
                </a:lnTo>
                <a:lnTo>
                  <a:pt x="163" y="350"/>
                </a:lnTo>
                <a:lnTo>
                  <a:pt x="176" y="342"/>
                </a:lnTo>
                <a:lnTo>
                  <a:pt x="187" y="334"/>
                </a:lnTo>
                <a:lnTo>
                  <a:pt x="200" y="327"/>
                </a:lnTo>
                <a:lnTo>
                  <a:pt x="211" y="321"/>
                </a:lnTo>
                <a:lnTo>
                  <a:pt x="224" y="313"/>
                </a:lnTo>
                <a:lnTo>
                  <a:pt x="235" y="305"/>
                </a:lnTo>
                <a:lnTo>
                  <a:pt x="247" y="302"/>
                </a:lnTo>
                <a:lnTo>
                  <a:pt x="259" y="301"/>
                </a:lnTo>
                <a:lnTo>
                  <a:pt x="271" y="301"/>
                </a:lnTo>
                <a:lnTo>
                  <a:pt x="284" y="302"/>
                </a:lnTo>
                <a:lnTo>
                  <a:pt x="280" y="297"/>
                </a:lnTo>
                <a:lnTo>
                  <a:pt x="276" y="293"/>
                </a:lnTo>
                <a:lnTo>
                  <a:pt x="280" y="291"/>
                </a:lnTo>
                <a:lnTo>
                  <a:pt x="286" y="290"/>
                </a:lnTo>
                <a:lnTo>
                  <a:pt x="292" y="289"/>
                </a:lnTo>
                <a:lnTo>
                  <a:pt x="297" y="289"/>
                </a:lnTo>
                <a:lnTo>
                  <a:pt x="309" y="285"/>
                </a:lnTo>
                <a:lnTo>
                  <a:pt x="321" y="281"/>
                </a:lnTo>
                <a:lnTo>
                  <a:pt x="333" y="276"/>
                </a:lnTo>
                <a:lnTo>
                  <a:pt x="344" y="272"/>
                </a:lnTo>
                <a:lnTo>
                  <a:pt x="357" y="267"/>
                </a:lnTo>
                <a:lnTo>
                  <a:pt x="368" y="264"/>
                </a:lnTo>
                <a:lnTo>
                  <a:pt x="381" y="261"/>
                </a:lnTo>
                <a:lnTo>
                  <a:pt x="393" y="259"/>
                </a:lnTo>
                <a:lnTo>
                  <a:pt x="404" y="257"/>
                </a:lnTo>
                <a:lnTo>
                  <a:pt x="416" y="252"/>
                </a:lnTo>
                <a:lnTo>
                  <a:pt x="426" y="247"/>
                </a:lnTo>
                <a:lnTo>
                  <a:pt x="437" y="243"/>
                </a:lnTo>
                <a:lnTo>
                  <a:pt x="442" y="242"/>
                </a:lnTo>
                <a:lnTo>
                  <a:pt x="447" y="240"/>
                </a:lnTo>
                <a:lnTo>
                  <a:pt x="449" y="240"/>
                </a:lnTo>
                <a:lnTo>
                  <a:pt x="451" y="240"/>
                </a:lnTo>
                <a:lnTo>
                  <a:pt x="453" y="241"/>
                </a:lnTo>
                <a:lnTo>
                  <a:pt x="456" y="243"/>
                </a:lnTo>
                <a:lnTo>
                  <a:pt x="450" y="243"/>
                </a:lnTo>
                <a:lnTo>
                  <a:pt x="445" y="246"/>
                </a:lnTo>
                <a:lnTo>
                  <a:pt x="442" y="248"/>
                </a:lnTo>
                <a:lnTo>
                  <a:pt x="440" y="250"/>
                </a:lnTo>
                <a:lnTo>
                  <a:pt x="434" y="256"/>
                </a:lnTo>
                <a:lnTo>
                  <a:pt x="427" y="260"/>
                </a:lnTo>
                <a:lnTo>
                  <a:pt x="412" y="268"/>
                </a:lnTo>
                <a:lnTo>
                  <a:pt x="396" y="275"/>
                </a:lnTo>
                <a:lnTo>
                  <a:pt x="399" y="277"/>
                </a:lnTo>
                <a:lnTo>
                  <a:pt x="402" y="279"/>
                </a:lnTo>
                <a:lnTo>
                  <a:pt x="403" y="280"/>
                </a:lnTo>
                <a:lnTo>
                  <a:pt x="403" y="280"/>
                </a:lnTo>
                <a:lnTo>
                  <a:pt x="403" y="281"/>
                </a:lnTo>
                <a:lnTo>
                  <a:pt x="401" y="282"/>
                </a:lnTo>
                <a:lnTo>
                  <a:pt x="399" y="284"/>
                </a:lnTo>
                <a:lnTo>
                  <a:pt x="395" y="285"/>
                </a:lnTo>
                <a:lnTo>
                  <a:pt x="391" y="284"/>
                </a:lnTo>
                <a:lnTo>
                  <a:pt x="389" y="283"/>
                </a:lnTo>
                <a:lnTo>
                  <a:pt x="386" y="283"/>
                </a:lnTo>
                <a:lnTo>
                  <a:pt x="384" y="284"/>
                </a:lnTo>
                <a:lnTo>
                  <a:pt x="383" y="285"/>
                </a:lnTo>
                <a:lnTo>
                  <a:pt x="382" y="288"/>
                </a:lnTo>
                <a:lnTo>
                  <a:pt x="381" y="291"/>
                </a:lnTo>
                <a:lnTo>
                  <a:pt x="378" y="296"/>
                </a:lnTo>
                <a:lnTo>
                  <a:pt x="371" y="302"/>
                </a:lnTo>
                <a:lnTo>
                  <a:pt x="365" y="307"/>
                </a:lnTo>
                <a:lnTo>
                  <a:pt x="353" y="314"/>
                </a:lnTo>
                <a:lnTo>
                  <a:pt x="342" y="319"/>
                </a:lnTo>
                <a:lnTo>
                  <a:pt x="330" y="326"/>
                </a:lnTo>
                <a:lnTo>
                  <a:pt x="319" y="332"/>
                </a:lnTo>
                <a:lnTo>
                  <a:pt x="308" y="339"/>
                </a:lnTo>
                <a:lnTo>
                  <a:pt x="296" y="344"/>
                </a:lnTo>
                <a:lnTo>
                  <a:pt x="291" y="348"/>
                </a:lnTo>
                <a:lnTo>
                  <a:pt x="286" y="352"/>
                </a:lnTo>
                <a:lnTo>
                  <a:pt x="282" y="357"/>
                </a:lnTo>
                <a:lnTo>
                  <a:pt x="278" y="362"/>
                </a:lnTo>
                <a:lnTo>
                  <a:pt x="295" y="354"/>
                </a:lnTo>
                <a:lnTo>
                  <a:pt x="311" y="344"/>
                </a:lnTo>
                <a:lnTo>
                  <a:pt x="318" y="340"/>
                </a:lnTo>
                <a:lnTo>
                  <a:pt x="326" y="337"/>
                </a:lnTo>
                <a:lnTo>
                  <a:pt x="332" y="339"/>
                </a:lnTo>
                <a:lnTo>
                  <a:pt x="337" y="341"/>
                </a:lnTo>
                <a:lnTo>
                  <a:pt x="332" y="346"/>
                </a:lnTo>
                <a:lnTo>
                  <a:pt x="325" y="350"/>
                </a:lnTo>
                <a:lnTo>
                  <a:pt x="325" y="356"/>
                </a:lnTo>
                <a:lnTo>
                  <a:pt x="324" y="360"/>
                </a:lnTo>
                <a:lnTo>
                  <a:pt x="320" y="363"/>
                </a:lnTo>
                <a:lnTo>
                  <a:pt x="317" y="364"/>
                </a:lnTo>
                <a:lnTo>
                  <a:pt x="313" y="366"/>
                </a:lnTo>
                <a:lnTo>
                  <a:pt x="311" y="367"/>
                </a:lnTo>
                <a:lnTo>
                  <a:pt x="308" y="371"/>
                </a:lnTo>
                <a:lnTo>
                  <a:pt x="303" y="373"/>
                </a:lnTo>
                <a:lnTo>
                  <a:pt x="300" y="374"/>
                </a:lnTo>
                <a:lnTo>
                  <a:pt x="295" y="375"/>
                </a:lnTo>
                <a:lnTo>
                  <a:pt x="292" y="375"/>
                </a:lnTo>
                <a:lnTo>
                  <a:pt x="288" y="374"/>
                </a:lnTo>
                <a:lnTo>
                  <a:pt x="285" y="374"/>
                </a:lnTo>
                <a:lnTo>
                  <a:pt x="282" y="376"/>
                </a:lnTo>
                <a:lnTo>
                  <a:pt x="275" y="384"/>
                </a:lnTo>
                <a:lnTo>
                  <a:pt x="267" y="391"/>
                </a:lnTo>
                <a:lnTo>
                  <a:pt x="259" y="395"/>
                </a:lnTo>
                <a:lnTo>
                  <a:pt x="250" y="397"/>
                </a:lnTo>
                <a:lnTo>
                  <a:pt x="246" y="399"/>
                </a:lnTo>
                <a:lnTo>
                  <a:pt x="244" y="402"/>
                </a:lnTo>
                <a:lnTo>
                  <a:pt x="241" y="405"/>
                </a:lnTo>
                <a:lnTo>
                  <a:pt x="237" y="407"/>
                </a:lnTo>
                <a:lnTo>
                  <a:pt x="229" y="408"/>
                </a:lnTo>
                <a:lnTo>
                  <a:pt x="221" y="409"/>
                </a:lnTo>
                <a:lnTo>
                  <a:pt x="218" y="410"/>
                </a:lnTo>
                <a:lnTo>
                  <a:pt x="216" y="413"/>
                </a:lnTo>
                <a:lnTo>
                  <a:pt x="216" y="416"/>
                </a:lnTo>
                <a:lnTo>
                  <a:pt x="217" y="420"/>
                </a:lnTo>
                <a:lnTo>
                  <a:pt x="214" y="422"/>
                </a:lnTo>
                <a:lnTo>
                  <a:pt x="213" y="422"/>
                </a:lnTo>
                <a:lnTo>
                  <a:pt x="211" y="421"/>
                </a:lnTo>
                <a:lnTo>
                  <a:pt x="209" y="420"/>
                </a:lnTo>
                <a:lnTo>
                  <a:pt x="205" y="420"/>
                </a:lnTo>
                <a:lnTo>
                  <a:pt x="202" y="421"/>
                </a:lnTo>
                <a:lnTo>
                  <a:pt x="201" y="422"/>
                </a:lnTo>
                <a:lnTo>
                  <a:pt x="200" y="423"/>
                </a:lnTo>
                <a:lnTo>
                  <a:pt x="196" y="424"/>
                </a:lnTo>
                <a:lnTo>
                  <a:pt x="194" y="425"/>
                </a:lnTo>
                <a:lnTo>
                  <a:pt x="194" y="431"/>
                </a:lnTo>
                <a:lnTo>
                  <a:pt x="192" y="435"/>
                </a:lnTo>
                <a:lnTo>
                  <a:pt x="188" y="434"/>
                </a:lnTo>
                <a:lnTo>
                  <a:pt x="186" y="434"/>
                </a:lnTo>
                <a:lnTo>
                  <a:pt x="183" y="433"/>
                </a:lnTo>
                <a:lnTo>
                  <a:pt x="180" y="434"/>
                </a:lnTo>
                <a:lnTo>
                  <a:pt x="177" y="437"/>
                </a:lnTo>
                <a:lnTo>
                  <a:pt x="175" y="440"/>
                </a:lnTo>
                <a:lnTo>
                  <a:pt x="175" y="441"/>
                </a:lnTo>
                <a:lnTo>
                  <a:pt x="176" y="442"/>
                </a:lnTo>
                <a:lnTo>
                  <a:pt x="177" y="443"/>
                </a:lnTo>
                <a:lnTo>
                  <a:pt x="179" y="445"/>
                </a:lnTo>
                <a:lnTo>
                  <a:pt x="184" y="445"/>
                </a:lnTo>
                <a:lnTo>
                  <a:pt x="188" y="442"/>
                </a:lnTo>
                <a:lnTo>
                  <a:pt x="192" y="440"/>
                </a:lnTo>
                <a:lnTo>
                  <a:pt x="196" y="438"/>
                </a:lnTo>
                <a:lnTo>
                  <a:pt x="209" y="430"/>
                </a:lnTo>
                <a:lnTo>
                  <a:pt x="222" y="423"/>
                </a:lnTo>
                <a:lnTo>
                  <a:pt x="236" y="416"/>
                </a:lnTo>
                <a:lnTo>
                  <a:pt x="250" y="409"/>
                </a:lnTo>
                <a:lnTo>
                  <a:pt x="263" y="402"/>
                </a:lnTo>
                <a:lnTo>
                  <a:pt x="276" y="396"/>
                </a:lnTo>
                <a:lnTo>
                  <a:pt x="282" y="392"/>
                </a:lnTo>
                <a:lnTo>
                  <a:pt x="290" y="388"/>
                </a:lnTo>
                <a:lnTo>
                  <a:pt x="293" y="385"/>
                </a:lnTo>
                <a:lnTo>
                  <a:pt x="297" y="384"/>
                </a:lnTo>
                <a:lnTo>
                  <a:pt x="300" y="383"/>
                </a:lnTo>
                <a:lnTo>
                  <a:pt x="303" y="384"/>
                </a:lnTo>
                <a:lnTo>
                  <a:pt x="292" y="392"/>
                </a:lnTo>
                <a:lnTo>
                  <a:pt x="282" y="400"/>
                </a:lnTo>
                <a:lnTo>
                  <a:pt x="271" y="409"/>
                </a:lnTo>
                <a:lnTo>
                  <a:pt x="261" y="418"/>
                </a:lnTo>
                <a:lnTo>
                  <a:pt x="253" y="425"/>
                </a:lnTo>
                <a:lnTo>
                  <a:pt x="245" y="433"/>
                </a:lnTo>
                <a:lnTo>
                  <a:pt x="241" y="437"/>
                </a:lnTo>
                <a:lnTo>
                  <a:pt x="236" y="439"/>
                </a:lnTo>
                <a:lnTo>
                  <a:pt x="231" y="441"/>
                </a:lnTo>
                <a:lnTo>
                  <a:pt x="227" y="443"/>
                </a:lnTo>
                <a:lnTo>
                  <a:pt x="224" y="443"/>
                </a:lnTo>
                <a:lnTo>
                  <a:pt x="221" y="446"/>
                </a:lnTo>
                <a:lnTo>
                  <a:pt x="220" y="448"/>
                </a:lnTo>
                <a:lnTo>
                  <a:pt x="220" y="449"/>
                </a:lnTo>
                <a:lnTo>
                  <a:pt x="218" y="451"/>
                </a:lnTo>
                <a:lnTo>
                  <a:pt x="217" y="453"/>
                </a:lnTo>
                <a:lnTo>
                  <a:pt x="208" y="457"/>
                </a:lnTo>
                <a:lnTo>
                  <a:pt x="198" y="460"/>
                </a:lnTo>
                <a:lnTo>
                  <a:pt x="190" y="466"/>
                </a:lnTo>
                <a:lnTo>
                  <a:pt x="181" y="473"/>
                </a:lnTo>
                <a:lnTo>
                  <a:pt x="173" y="479"/>
                </a:lnTo>
                <a:lnTo>
                  <a:pt x="164" y="484"/>
                </a:lnTo>
                <a:lnTo>
                  <a:pt x="167" y="485"/>
                </a:lnTo>
                <a:lnTo>
                  <a:pt x="168" y="487"/>
                </a:lnTo>
                <a:lnTo>
                  <a:pt x="169" y="485"/>
                </a:lnTo>
                <a:lnTo>
                  <a:pt x="171" y="484"/>
                </a:lnTo>
                <a:lnTo>
                  <a:pt x="176" y="482"/>
                </a:lnTo>
                <a:lnTo>
                  <a:pt x="178" y="480"/>
                </a:lnTo>
                <a:lnTo>
                  <a:pt x="186" y="475"/>
                </a:lnTo>
                <a:lnTo>
                  <a:pt x="194" y="472"/>
                </a:lnTo>
                <a:lnTo>
                  <a:pt x="196" y="473"/>
                </a:lnTo>
                <a:lnTo>
                  <a:pt x="197" y="474"/>
                </a:lnTo>
                <a:lnTo>
                  <a:pt x="198" y="476"/>
                </a:lnTo>
                <a:lnTo>
                  <a:pt x="200" y="479"/>
                </a:lnTo>
                <a:lnTo>
                  <a:pt x="200" y="481"/>
                </a:lnTo>
                <a:lnTo>
                  <a:pt x="200" y="482"/>
                </a:lnTo>
                <a:lnTo>
                  <a:pt x="200" y="482"/>
                </a:lnTo>
                <a:lnTo>
                  <a:pt x="202" y="482"/>
                </a:lnTo>
                <a:lnTo>
                  <a:pt x="206" y="481"/>
                </a:lnTo>
                <a:lnTo>
                  <a:pt x="211" y="478"/>
                </a:lnTo>
                <a:lnTo>
                  <a:pt x="212" y="475"/>
                </a:lnTo>
                <a:lnTo>
                  <a:pt x="213" y="472"/>
                </a:lnTo>
                <a:lnTo>
                  <a:pt x="217" y="472"/>
                </a:lnTo>
                <a:lnTo>
                  <a:pt x="220" y="472"/>
                </a:lnTo>
                <a:lnTo>
                  <a:pt x="225" y="470"/>
                </a:lnTo>
                <a:lnTo>
                  <a:pt x="227" y="466"/>
                </a:lnTo>
                <a:lnTo>
                  <a:pt x="228" y="463"/>
                </a:lnTo>
                <a:lnTo>
                  <a:pt x="229" y="458"/>
                </a:lnTo>
                <a:lnTo>
                  <a:pt x="233" y="459"/>
                </a:lnTo>
                <a:lnTo>
                  <a:pt x="236" y="462"/>
                </a:lnTo>
                <a:lnTo>
                  <a:pt x="237" y="463"/>
                </a:lnTo>
                <a:lnTo>
                  <a:pt x="239" y="463"/>
                </a:lnTo>
                <a:lnTo>
                  <a:pt x="241" y="463"/>
                </a:lnTo>
                <a:lnTo>
                  <a:pt x="243" y="462"/>
                </a:lnTo>
                <a:lnTo>
                  <a:pt x="244" y="460"/>
                </a:lnTo>
                <a:lnTo>
                  <a:pt x="246" y="458"/>
                </a:lnTo>
                <a:lnTo>
                  <a:pt x="249" y="457"/>
                </a:lnTo>
                <a:lnTo>
                  <a:pt x="250" y="458"/>
                </a:lnTo>
                <a:lnTo>
                  <a:pt x="251" y="459"/>
                </a:lnTo>
                <a:lnTo>
                  <a:pt x="251" y="460"/>
                </a:lnTo>
                <a:lnTo>
                  <a:pt x="250" y="463"/>
                </a:lnTo>
                <a:lnTo>
                  <a:pt x="249" y="464"/>
                </a:lnTo>
                <a:lnTo>
                  <a:pt x="245" y="465"/>
                </a:lnTo>
                <a:lnTo>
                  <a:pt x="243" y="466"/>
                </a:lnTo>
                <a:lnTo>
                  <a:pt x="230" y="472"/>
                </a:lnTo>
                <a:lnTo>
                  <a:pt x="219" y="479"/>
                </a:lnTo>
                <a:lnTo>
                  <a:pt x="213" y="481"/>
                </a:lnTo>
                <a:lnTo>
                  <a:pt x="208" y="485"/>
                </a:lnTo>
                <a:lnTo>
                  <a:pt x="202" y="489"/>
                </a:lnTo>
                <a:lnTo>
                  <a:pt x="198" y="493"/>
                </a:lnTo>
                <a:lnTo>
                  <a:pt x="195" y="493"/>
                </a:lnTo>
                <a:lnTo>
                  <a:pt x="189" y="496"/>
                </a:lnTo>
                <a:lnTo>
                  <a:pt x="185" y="499"/>
                </a:lnTo>
                <a:lnTo>
                  <a:pt x="181" y="501"/>
                </a:lnTo>
                <a:lnTo>
                  <a:pt x="173" y="508"/>
                </a:lnTo>
                <a:lnTo>
                  <a:pt x="164" y="514"/>
                </a:lnTo>
                <a:lnTo>
                  <a:pt x="155" y="517"/>
                </a:lnTo>
                <a:lnTo>
                  <a:pt x="146" y="523"/>
                </a:lnTo>
                <a:lnTo>
                  <a:pt x="142" y="525"/>
                </a:lnTo>
                <a:lnTo>
                  <a:pt x="138" y="529"/>
                </a:lnTo>
                <a:lnTo>
                  <a:pt x="134" y="531"/>
                </a:lnTo>
                <a:lnTo>
                  <a:pt x="129" y="533"/>
                </a:lnTo>
                <a:lnTo>
                  <a:pt x="123" y="538"/>
                </a:lnTo>
                <a:lnTo>
                  <a:pt x="119" y="543"/>
                </a:lnTo>
                <a:lnTo>
                  <a:pt x="115" y="546"/>
                </a:lnTo>
                <a:lnTo>
                  <a:pt x="112" y="549"/>
                </a:lnTo>
                <a:lnTo>
                  <a:pt x="107" y="550"/>
                </a:lnTo>
                <a:lnTo>
                  <a:pt x="104" y="551"/>
                </a:lnTo>
                <a:lnTo>
                  <a:pt x="103" y="553"/>
                </a:lnTo>
                <a:lnTo>
                  <a:pt x="103" y="555"/>
                </a:lnTo>
                <a:lnTo>
                  <a:pt x="103" y="556"/>
                </a:lnTo>
                <a:lnTo>
                  <a:pt x="105" y="557"/>
                </a:lnTo>
                <a:lnTo>
                  <a:pt x="109" y="556"/>
                </a:lnTo>
                <a:lnTo>
                  <a:pt x="112" y="554"/>
                </a:lnTo>
                <a:lnTo>
                  <a:pt x="119" y="550"/>
                </a:lnTo>
                <a:lnTo>
                  <a:pt x="127" y="547"/>
                </a:lnTo>
                <a:lnTo>
                  <a:pt x="131" y="540"/>
                </a:lnTo>
                <a:lnTo>
                  <a:pt x="136" y="533"/>
                </a:lnTo>
                <a:lnTo>
                  <a:pt x="142" y="533"/>
                </a:lnTo>
                <a:lnTo>
                  <a:pt x="146" y="534"/>
                </a:lnTo>
                <a:lnTo>
                  <a:pt x="148" y="534"/>
                </a:lnTo>
                <a:lnTo>
                  <a:pt x="151" y="534"/>
                </a:lnTo>
                <a:lnTo>
                  <a:pt x="153" y="532"/>
                </a:lnTo>
                <a:lnTo>
                  <a:pt x="155" y="530"/>
                </a:lnTo>
                <a:lnTo>
                  <a:pt x="156" y="528"/>
                </a:lnTo>
                <a:lnTo>
                  <a:pt x="157" y="525"/>
                </a:lnTo>
                <a:lnTo>
                  <a:pt x="160" y="525"/>
                </a:lnTo>
                <a:lnTo>
                  <a:pt x="163" y="525"/>
                </a:lnTo>
                <a:lnTo>
                  <a:pt x="172" y="523"/>
                </a:lnTo>
                <a:lnTo>
                  <a:pt x="181" y="518"/>
                </a:lnTo>
                <a:lnTo>
                  <a:pt x="184" y="517"/>
                </a:lnTo>
                <a:lnTo>
                  <a:pt x="188" y="515"/>
                </a:lnTo>
                <a:lnTo>
                  <a:pt x="192" y="515"/>
                </a:lnTo>
                <a:lnTo>
                  <a:pt x="195" y="515"/>
                </a:lnTo>
                <a:lnTo>
                  <a:pt x="197" y="518"/>
                </a:lnTo>
                <a:lnTo>
                  <a:pt x="200" y="523"/>
                </a:lnTo>
                <a:lnTo>
                  <a:pt x="203" y="523"/>
                </a:lnTo>
                <a:lnTo>
                  <a:pt x="206" y="522"/>
                </a:lnTo>
                <a:lnTo>
                  <a:pt x="212" y="518"/>
                </a:lnTo>
                <a:lnTo>
                  <a:pt x="218" y="514"/>
                </a:lnTo>
                <a:lnTo>
                  <a:pt x="224" y="512"/>
                </a:lnTo>
                <a:lnTo>
                  <a:pt x="228" y="509"/>
                </a:lnTo>
                <a:lnTo>
                  <a:pt x="233" y="506"/>
                </a:lnTo>
                <a:lnTo>
                  <a:pt x="237" y="503"/>
                </a:lnTo>
                <a:lnTo>
                  <a:pt x="238" y="499"/>
                </a:lnTo>
                <a:lnTo>
                  <a:pt x="241" y="498"/>
                </a:lnTo>
                <a:lnTo>
                  <a:pt x="244" y="498"/>
                </a:lnTo>
                <a:lnTo>
                  <a:pt x="247" y="500"/>
                </a:lnTo>
                <a:lnTo>
                  <a:pt x="247" y="504"/>
                </a:lnTo>
                <a:lnTo>
                  <a:pt x="246" y="507"/>
                </a:lnTo>
                <a:lnTo>
                  <a:pt x="245" y="510"/>
                </a:lnTo>
                <a:lnTo>
                  <a:pt x="244" y="513"/>
                </a:lnTo>
                <a:lnTo>
                  <a:pt x="238" y="514"/>
                </a:lnTo>
                <a:lnTo>
                  <a:pt x="233" y="515"/>
                </a:lnTo>
                <a:lnTo>
                  <a:pt x="227" y="516"/>
                </a:lnTo>
                <a:lnTo>
                  <a:pt x="220" y="520"/>
                </a:lnTo>
                <a:lnTo>
                  <a:pt x="213" y="525"/>
                </a:lnTo>
                <a:lnTo>
                  <a:pt x="208" y="531"/>
                </a:lnTo>
                <a:lnTo>
                  <a:pt x="205" y="531"/>
                </a:lnTo>
                <a:lnTo>
                  <a:pt x="204" y="531"/>
                </a:lnTo>
                <a:lnTo>
                  <a:pt x="203" y="532"/>
                </a:lnTo>
                <a:lnTo>
                  <a:pt x="205" y="533"/>
                </a:lnTo>
                <a:lnTo>
                  <a:pt x="206" y="532"/>
                </a:lnTo>
                <a:lnTo>
                  <a:pt x="209" y="530"/>
                </a:lnTo>
                <a:lnTo>
                  <a:pt x="211" y="530"/>
                </a:lnTo>
                <a:lnTo>
                  <a:pt x="213" y="530"/>
                </a:lnTo>
                <a:lnTo>
                  <a:pt x="218" y="530"/>
                </a:lnTo>
                <a:lnTo>
                  <a:pt x="222" y="529"/>
                </a:lnTo>
                <a:lnTo>
                  <a:pt x="226" y="525"/>
                </a:lnTo>
                <a:lnTo>
                  <a:pt x="230" y="522"/>
                </a:lnTo>
                <a:lnTo>
                  <a:pt x="235" y="521"/>
                </a:lnTo>
                <a:lnTo>
                  <a:pt x="239" y="521"/>
                </a:lnTo>
                <a:lnTo>
                  <a:pt x="242" y="520"/>
                </a:lnTo>
                <a:lnTo>
                  <a:pt x="243" y="517"/>
                </a:lnTo>
                <a:lnTo>
                  <a:pt x="246" y="516"/>
                </a:lnTo>
                <a:lnTo>
                  <a:pt x="250" y="516"/>
                </a:lnTo>
                <a:lnTo>
                  <a:pt x="253" y="516"/>
                </a:lnTo>
                <a:lnTo>
                  <a:pt x="257" y="517"/>
                </a:lnTo>
                <a:lnTo>
                  <a:pt x="254" y="520"/>
                </a:lnTo>
                <a:lnTo>
                  <a:pt x="252" y="521"/>
                </a:lnTo>
                <a:lnTo>
                  <a:pt x="249" y="523"/>
                </a:lnTo>
                <a:lnTo>
                  <a:pt x="245" y="524"/>
                </a:lnTo>
                <a:lnTo>
                  <a:pt x="243" y="530"/>
                </a:lnTo>
                <a:lnTo>
                  <a:pt x="243" y="537"/>
                </a:lnTo>
                <a:lnTo>
                  <a:pt x="243" y="539"/>
                </a:lnTo>
                <a:lnTo>
                  <a:pt x="244" y="541"/>
                </a:lnTo>
                <a:lnTo>
                  <a:pt x="245" y="543"/>
                </a:lnTo>
                <a:lnTo>
                  <a:pt x="249" y="543"/>
                </a:lnTo>
                <a:lnTo>
                  <a:pt x="260" y="540"/>
                </a:lnTo>
                <a:lnTo>
                  <a:pt x="270" y="536"/>
                </a:lnTo>
                <a:lnTo>
                  <a:pt x="274" y="536"/>
                </a:lnTo>
                <a:lnTo>
                  <a:pt x="277" y="537"/>
                </a:lnTo>
                <a:lnTo>
                  <a:pt x="279" y="539"/>
                </a:lnTo>
                <a:lnTo>
                  <a:pt x="283" y="541"/>
                </a:lnTo>
                <a:lnTo>
                  <a:pt x="286" y="541"/>
                </a:lnTo>
                <a:lnTo>
                  <a:pt x="290" y="540"/>
                </a:lnTo>
                <a:lnTo>
                  <a:pt x="294" y="539"/>
                </a:lnTo>
                <a:lnTo>
                  <a:pt x="296" y="537"/>
                </a:lnTo>
                <a:lnTo>
                  <a:pt x="313" y="529"/>
                </a:lnTo>
                <a:lnTo>
                  <a:pt x="332" y="521"/>
                </a:lnTo>
                <a:lnTo>
                  <a:pt x="349" y="512"/>
                </a:lnTo>
                <a:lnTo>
                  <a:pt x="366" y="504"/>
                </a:lnTo>
                <a:lnTo>
                  <a:pt x="375" y="501"/>
                </a:lnTo>
                <a:lnTo>
                  <a:pt x="384" y="498"/>
                </a:lnTo>
                <a:lnTo>
                  <a:pt x="393" y="496"/>
                </a:lnTo>
                <a:lnTo>
                  <a:pt x="403" y="493"/>
                </a:lnTo>
                <a:lnTo>
                  <a:pt x="420" y="487"/>
                </a:lnTo>
                <a:lnTo>
                  <a:pt x="436" y="478"/>
                </a:lnTo>
                <a:lnTo>
                  <a:pt x="445" y="474"/>
                </a:lnTo>
                <a:lnTo>
                  <a:pt x="453" y="471"/>
                </a:lnTo>
                <a:lnTo>
                  <a:pt x="460" y="466"/>
                </a:lnTo>
                <a:lnTo>
                  <a:pt x="467" y="462"/>
                </a:lnTo>
                <a:lnTo>
                  <a:pt x="473" y="459"/>
                </a:lnTo>
                <a:lnTo>
                  <a:pt x="478" y="458"/>
                </a:lnTo>
                <a:lnTo>
                  <a:pt x="481" y="457"/>
                </a:lnTo>
                <a:lnTo>
                  <a:pt x="482" y="455"/>
                </a:lnTo>
                <a:lnTo>
                  <a:pt x="484" y="453"/>
                </a:lnTo>
                <a:lnTo>
                  <a:pt x="484" y="449"/>
                </a:lnTo>
                <a:lnTo>
                  <a:pt x="490" y="450"/>
                </a:lnTo>
                <a:lnTo>
                  <a:pt x="494" y="450"/>
                </a:lnTo>
                <a:lnTo>
                  <a:pt x="500" y="449"/>
                </a:lnTo>
                <a:lnTo>
                  <a:pt x="505" y="447"/>
                </a:lnTo>
                <a:lnTo>
                  <a:pt x="516" y="442"/>
                </a:lnTo>
                <a:lnTo>
                  <a:pt x="529" y="438"/>
                </a:lnTo>
                <a:lnTo>
                  <a:pt x="541" y="432"/>
                </a:lnTo>
                <a:lnTo>
                  <a:pt x="555" y="427"/>
                </a:lnTo>
                <a:lnTo>
                  <a:pt x="568" y="422"/>
                </a:lnTo>
                <a:lnTo>
                  <a:pt x="581" y="417"/>
                </a:lnTo>
                <a:lnTo>
                  <a:pt x="585" y="416"/>
                </a:lnTo>
                <a:lnTo>
                  <a:pt x="592" y="414"/>
                </a:lnTo>
                <a:lnTo>
                  <a:pt x="595" y="413"/>
                </a:lnTo>
                <a:lnTo>
                  <a:pt x="596" y="412"/>
                </a:lnTo>
                <a:lnTo>
                  <a:pt x="597" y="409"/>
                </a:lnTo>
                <a:lnTo>
                  <a:pt x="596" y="407"/>
                </a:lnTo>
                <a:lnTo>
                  <a:pt x="593" y="407"/>
                </a:lnTo>
                <a:lnTo>
                  <a:pt x="591" y="405"/>
                </a:lnTo>
                <a:lnTo>
                  <a:pt x="592" y="404"/>
                </a:lnTo>
                <a:lnTo>
                  <a:pt x="593" y="402"/>
                </a:lnTo>
                <a:lnTo>
                  <a:pt x="595" y="402"/>
                </a:lnTo>
                <a:lnTo>
                  <a:pt x="596" y="404"/>
                </a:lnTo>
                <a:lnTo>
                  <a:pt x="597" y="405"/>
                </a:lnTo>
                <a:lnTo>
                  <a:pt x="597" y="406"/>
                </a:lnTo>
                <a:lnTo>
                  <a:pt x="599" y="406"/>
                </a:lnTo>
                <a:lnTo>
                  <a:pt x="600" y="406"/>
                </a:lnTo>
                <a:lnTo>
                  <a:pt x="604" y="406"/>
                </a:lnTo>
                <a:lnTo>
                  <a:pt x="606" y="406"/>
                </a:lnTo>
                <a:lnTo>
                  <a:pt x="610" y="406"/>
                </a:lnTo>
                <a:lnTo>
                  <a:pt x="616" y="405"/>
                </a:lnTo>
                <a:lnTo>
                  <a:pt x="620" y="404"/>
                </a:lnTo>
                <a:lnTo>
                  <a:pt x="623" y="400"/>
                </a:lnTo>
                <a:lnTo>
                  <a:pt x="624" y="399"/>
                </a:lnTo>
                <a:lnTo>
                  <a:pt x="625" y="397"/>
                </a:lnTo>
                <a:lnTo>
                  <a:pt x="625" y="395"/>
                </a:lnTo>
                <a:lnTo>
                  <a:pt x="624" y="392"/>
                </a:lnTo>
                <a:lnTo>
                  <a:pt x="629" y="395"/>
                </a:lnTo>
                <a:lnTo>
                  <a:pt x="632" y="397"/>
                </a:lnTo>
                <a:lnTo>
                  <a:pt x="634" y="398"/>
                </a:lnTo>
                <a:lnTo>
                  <a:pt x="637" y="397"/>
                </a:lnTo>
                <a:lnTo>
                  <a:pt x="638" y="395"/>
                </a:lnTo>
                <a:lnTo>
                  <a:pt x="640" y="393"/>
                </a:lnTo>
                <a:lnTo>
                  <a:pt x="647" y="392"/>
                </a:lnTo>
                <a:lnTo>
                  <a:pt x="651" y="390"/>
                </a:lnTo>
                <a:lnTo>
                  <a:pt x="661" y="388"/>
                </a:lnTo>
                <a:lnTo>
                  <a:pt x="670" y="384"/>
                </a:lnTo>
                <a:lnTo>
                  <a:pt x="673" y="383"/>
                </a:lnTo>
                <a:lnTo>
                  <a:pt x="675" y="382"/>
                </a:lnTo>
                <a:lnTo>
                  <a:pt x="678" y="380"/>
                </a:lnTo>
                <a:lnTo>
                  <a:pt x="680" y="377"/>
                </a:lnTo>
                <a:lnTo>
                  <a:pt x="680" y="375"/>
                </a:lnTo>
                <a:lnTo>
                  <a:pt x="681" y="373"/>
                </a:lnTo>
                <a:lnTo>
                  <a:pt x="682" y="372"/>
                </a:lnTo>
                <a:lnTo>
                  <a:pt x="684" y="372"/>
                </a:lnTo>
                <a:lnTo>
                  <a:pt x="687" y="373"/>
                </a:lnTo>
                <a:lnTo>
                  <a:pt x="689" y="375"/>
                </a:lnTo>
                <a:lnTo>
                  <a:pt x="691" y="375"/>
                </a:lnTo>
                <a:lnTo>
                  <a:pt x="695" y="375"/>
                </a:lnTo>
                <a:lnTo>
                  <a:pt x="700" y="372"/>
                </a:lnTo>
                <a:lnTo>
                  <a:pt x="707" y="370"/>
                </a:lnTo>
                <a:lnTo>
                  <a:pt x="714" y="366"/>
                </a:lnTo>
                <a:lnTo>
                  <a:pt x="721" y="363"/>
                </a:lnTo>
                <a:lnTo>
                  <a:pt x="727" y="362"/>
                </a:lnTo>
                <a:lnTo>
                  <a:pt x="732" y="360"/>
                </a:lnTo>
                <a:lnTo>
                  <a:pt x="735" y="359"/>
                </a:lnTo>
                <a:lnTo>
                  <a:pt x="736" y="357"/>
                </a:lnTo>
                <a:lnTo>
                  <a:pt x="737" y="356"/>
                </a:lnTo>
                <a:lnTo>
                  <a:pt x="737" y="354"/>
                </a:lnTo>
                <a:lnTo>
                  <a:pt x="738" y="350"/>
                </a:lnTo>
                <a:lnTo>
                  <a:pt x="739" y="349"/>
                </a:lnTo>
                <a:lnTo>
                  <a:pt x="740" y="348"/>
                </a:lnTo>
                <a:lnTo>
                  <a:pt x="742" y="347"/>
                </a:lnTo>
                <a:lnTo>
                  <a:pt x="748" y="344"/>
                </a:lnTo>
                <a:lnTo>
                  <a:pt x="753" y="341"/>
                </a:lnTo>
                <a:lnTo>
                  <a:pt x="756" y="341"/>
                </a:lnTo>
                <a:lnTo>
                  <a:pt x="758" y="342"/>
                </a:lnTo>
                <a:lnTo>
                  <a:pt x="761" y="343"/>
                </a:lnTo>
                <a:lnTo>
                  <a:pt x="763" y="344"/>
                </a:lnTo>
                <a:lnTo>
                  <a:pt x="766" y="347"/>
                </a:lnTo>
                <a:lnTo>
                  <a:pt x="769" y="347"/>
                </a:lnTo>
                <a:lnTo>
                  <a:pt x="771" y="346"/>
                </a:lnTo>
                <a:lnTo>
                  <a:pt x="773" y="344"/>
                </a:lnTo>
                <a:lnTo>
                  <a:pt x="777" y="342"/>
                </a:lnTo>
                <a:lnTo>
                  <a:pt x="780" y="340"/>
                </a:lnTo>
                <a:lnTo>
                  <a:pt x="785" y="340"/>
                </a:lnTo>
                <a:lnTo>
                  <a:pt x="789" y="339"/>
                </a:lnTo>
                <a:lnTo>
                  <a:pt x="788" y="338"/>
                </a:lnTo>
                <a:lnTo>
                  <a:pt x="786" y="337"/>
                </a:lnTo>
                <a:lnTo>
                  <a:pt x="785" y="337"/>
                </a:lnTo>
                <a:lnTo>
                  <a:pt x="783" y="337"/>
                </a:lnTo>
                <a:lnTo>
                  <a:pt x="781" y="338"/>
                </a:lnTo>
                <a:lnTo>
                  <a:pt x="778" y="338"/>
                </a:lnTo>
                <a:lnTo>
                  <a:pt x="777" y="338"/>
                </a:lnTo>
                <a:lnTo>
                  <a:pt x="775" y="337"/>
                </a:lnTo>
                <a:lnTo>
                  <a:pt x="774" y="335"/>
                </a:lnTo>
                <a:lnTo>
                  <a:pt x="774" y="334"/>
                </a:lnTo>
                <a:lnTo>
                  <a:pt x="777" y="332"/>
                </a:lnTo>
                <a:lnTo>
                  <a:pt x="779" y="332"/>
                </a:lnTo>
                <a:lnTo>
                  <a:pt x="787" y="329"/>
                </a:lnTo>
                <a:lnTo>
                  <a:pt x="795" y="324"/>
                </a:lnTo>
                <a:lnTo>
                  <a:pt x="805" y="321"/>
                </a:lnTo>
                <a:lnTo>
                  <a:pt x="814" y="314"/>
                </a:lnTo>
                <a:lnTo>
                  <a:pt x="811" y="315"/>
                </a:lnTo>
                <a:lnTo>
                  <a:pt x="809" y="315"/>
                </a:lnTo>
                <a:lnTo>
                  <a:pt x="806" y="314"/>
                </a:lnTo>
                <a:lnTo>
                  <a:pt x="804" y="314"/>
                </a:lnTo>
                <a:lnTo>
                  <a:pt x="801" y="310"/>
                </a:lnTo>
                <a:lnTo>
                  <a:pt x="797" y="306"/>
                </a:lnTo>
                <a:lnTo>
                  <a:pt x="796" y="304"/>
                </a:lnTo>
                <a:lnTo>
                  <a:pt x="794" y="302"/>
                </a:lnTo>
                <a:lnTo>
                  <a:pt x="794" y="300"/>
                </a:lnTo>
                <a:lnTo>
                  <a:pt x="795" y="298"/>
                </a:lnTo>
                <a:lnTo>
                  <a:pt x="797" y="298"/>
                </a:lnTo>
                <a:lnTo>
                  <a:pt x="799" y="298"/>
                </a:lnTo>
                <a:lnTo>
                  <a:pt x="801" y="299"/>
                </a:lnTo>
                <a:lnTo>
                  <a:pt x="802" y="301"/>
                </a:lnTo>
                <a:lnTo>
                  <a:pt x="804" y="306"/>
                </a:lnTo>
                <a:lnTo>
                  <a:pt x="807" y="309"/>
                </a:lnTo>
                <a:lnTo>
                  <a:pt x="811" y="309"/>
                </a:lnTo>
                <a:lnTo>
                  <a:pt x="812" y="307"/>
                </a:lnTo>
                <a:lnTo>
                  <a:pt x="812" y="305"/>
                </a:lnTo>
                <a:lnTo>
                  <a:pt x="812" y="301"/>
                </a:lnTo>
                <a:lnTo>
                  <a:pt x="812" y="297"/>
                </a:lnTo>
                <a:lnTo>
                  <a:pt x="813" y="294"/>
                </a:lnTo>
                <a:lnTo>
                  <a:pt x="816" y="291"/>
                </a:lnTo>
                <a:lnTo>
                  <a:pt x="819" y="288"/>
                </a:lnTo>
                <a:lnTo>
                  <a:pt x="821" y="288"/>
                </a:lnTo>
                <a:lnTo>
                  <a:pt x="823" y="285"/>
                </a:lnTo>
                <a:lnTo>
                  <a:pt x="826" y="288"/>
                </a:lnTo>
                <a:lnTo>
                  <a:pt x="829" y="289"/>
                </a:lnTo>
                <a:lnTo>
                  <a:pt x="831" y="291"/>
                </a:lnTo>
                <a:lnTo>
                  <a:pt x="831" y="293"/>
                </a:lnTo>
                <a:lnTo>
                  <a:pt x="830" y="296"/>
                </a:lnTo>
                <a:lnTo>
                  <a:pt x="830" y="299"/>
                </a:lnTo>
                <a:lnTo>
                  <a:pt x="830" y="299"/>
                </a:lnTo>
                <a:lnTo>
                  <a:pt x="830" y="299"/>
                </a:lnTo>
                <a:lnTo>
                  <a:pt x="829" y="304"/>
                </a:lnTo>
                <a:lnTo>
                  <a:pt x="830" y="307"/>
                </a:lnTo>
                <a:lnTo>
                  <a:pt x="830" y="308"/>
                </a:lnTo>
                <a:lnTo>
                  <a:pt x="831" y="308"/>
                </a:lnTo>
                <a:lnTo>
                  <a:pt x="832" y="308"/>
                </a:lnTo>
                <a:lnTo>
                  <a:pt x="835" y="308"/>
                </a:lnTo>
                <a:lnTo>
                  <a:pt x="840" y="307"/>
                </a:lnTo>
                <a:lnTo>
                  <a:pt x="846" y="305"/>
                </a:lnTo>
                <a:lnTo>
                  <a:pt x="852" y="301"/>
                </a:lnTo>
                <a:lnTo>
                  <a:pt x="856" y="298"/>
                </a:lnTo>
                <a:lnTo>
                  <a:pt x="856" y="294"/>
                </a:lnTo>
                <a:lnTo>
                  <a:pt x="855" y="291"/>
                </a:lnTo>
                <a:lnTo>
                  <a:pt x="853" y="288"/>
                </a:lnTo>
                <a:lnTo>
                  <a:pt x="852" y="284"/>
                </a:lnTo>
                <a:lnTo>
                  <a:pt x="851" y="279"/>
                </a:lnTo>
                <a:lnTo>
                  <a:pt x="851" y="272"/>
                </a:lnTo>
                <a:lnTo>
                  <a:pt x="852" y="268"/>
                </a:lnTo>
                <a:lnTo>
                  <a:pt x="853" y="266"/>
                </a:lnTo>
                <a:lnTo>
                  <a:pt x="855" y="266"/>
                </a:lnTo>
                <a:lnTo>
                  <a:pt x="857" y="267"/>
                </a:lnTo>
                <a:lnTo>
                  <a:pt x="860" y="269"/>
                </a:lnTo>
                <a:lnTo>
                  <a:pt x="861" y="272"/>
                </a:lnTo>
                <a:lnTo>
                  <a:pt x="863" y="273"/>
                </a:lnTo>
                <a:lnTo>
                  <a:pt x="865" y="273"/>
                </a:lnTo>
                <a:lnTo>
                  <a:pt x="867" y="271"/>
                </a:lnTo>
                <a:lnTo>
                  <a:pt x="867" y="269"/>
                </a:lnTo>
                <a:lnTo>
                  <a:pt x="867" y="267"/>
                </a:lnTo>
                <a:lnTo>
                  <a:pt x="865" y="266"/>
                </a:lnTo>
                <a:lnTo>
                  <a:pt x="863" y="264"/>
                </a:lnTo>
                <a:lnTo>
                  <a:pt x="862" y="260"/>
                </a:lnTo>
                <a:lnTo>
                  <a:pt x="860" y="257"/>
                </a:lnTo>
                <a:lnTo>
                  <a:pt x="857" y="254"/>
                </a:lnTo>
                <a:lnTo>
                  <a:pt x="855" y="251"/>
                </a:lnTo>
                <a:lnTo>
                  <a:pt x="854" y="248"/>
                </a:lnTo>
                <a:lnTo>
                  <a:pt x="854" y="246"/>
                </a:lnTo>
                <a:lnTo>
                  <a:pt x="855" y="243"/>
                </a:lnTo>
                <a:lnTo>
                  <a:pt x="857" y="239"/>
                </a:lnTo>
                <a:lnTo>
                  <a:pt x="861" y="235"/>
                </a:lnTo>
                <a:lnTo>
                  <a:pt x="855" y="235"/>
                </a:lnTo>
                <a:lnTo>
                  <a:pt x="851" y="236"/>
                </a:lnTo>
                <a:lnTo>
                  <a:pt x="849" y="238"/>
                </a:lnTo>
                <a:lnTo>
                  <a:pt x="848" y="240"/>
                </a:lnTo>
                <a:lnTo>
                  <a:pt x="848" y="242"/>
                </a:lnTo>
                <a:lnTo>
                  <a:pt x="847" y="246"/>
                </a:lnTo>
                <a:lnTo>
                  <a:pt x="847" y="249"/>
                </a:lnTo>
                <a:lnTo>
                  <a:pt x="847" y="251"/>
                </a:lnTo>
                <a:lnTo>
                  <a:pt x="846" y="252"/>
                </a:lnTo>
                <a:lnTo>
                  <a:pt x="844" y="254"/>
                </a:lnTo>
                <a:lnTo>
                  <a:pt x="840" y="254"/>
                </a:lnTo>
                <a:lnTo>
                  <a:pt x="835" y="254"/>
                </a:lnTo>
                <a:lnTo>
                  <a:pt x="832" y="255"/>
                </a:lnTo>
                <a:lnTo>
                  <a:pt x="830" y="258"/>
                </a:lnTo>
                <a:lnTo>
                  <a:pt x="829" y="260"/>
                </a:lnTo>
                <a:lnTo>
                  <a:pt x="828" y="264"/>
                </a:lnTo>
                <a:lnTo>
                  <a:pt x="827" y="272"/>
                </a:lnTo>
                <a:lnTo>
                  <a:pt x="826" y="277"/>
                </a:lnTo>
                <a:lnTo>
                  <a:pt x="824" y="282"/>
                </a:lnTo>
                <a:lnTo>
                  <a:pt x="823" y="285"/>
                </a:lnTo>
                <a:lnTo>
                  <a:pt x="821" y="287"/>
                </a:lnTo>
                <a:lnTo>
                  <a:pt x="819" y="288"/>
                </a:lnTo>
                <a:lnTo>
                  <a:pt x="816" y="287"/>
                </a:lnTo>
                <a:lnTo>
                  <a:pt x="815" y="285"/>
                </a:lnTo>
                <a:lnTo>
                  <a:pt x="814" y="282"/>
                </a:lnTo>
                <a:lnTo>
                  <a:pt x="815" y="279"/>
                </a:lnTo>
                <a:lnTo>
                  <a:pt x="815" y="275"/>
                </a:lnTo>
                <a:lnTo>
                  <a:pt x="815" y="272"/>
                </a:lnTo>
                <a:lnTo>
                  <a:pt x="813" y="268"/>
                </a:lnTo>
                <a:lnTo>
                  <a:pt x="811" y="266"/>
                </a:lnTo>
                <a:lnTo>
                  <a:pt x="815" y="254"/>
                </a:lnTo>
                <a:lnTo>
                  <a:pt x="818" y="241"/>
                </a:lnTo>
                <a:lnTo>
                  <a:pt x="814" y="239"/>
                </a:lnTo>
                <a:lnTo>
                  <a:pt x="811" y="239"/>
                </a:lnTo>
                <a:lnTo>
                  <a:pt x="807" y="240"/>
                </a:lnTo>
                <a:lnTo>
                  <a:pt x="804" y="241"/>
                </a:lnTo>
                <a:lnTo>
                  <a:pt x="801" y="243"/>
                </a:lnTo>
                <a:lnTo>
                  <a:pt x="798" y="246"/>
                </a:lnTo>
                <a:lnTo>
                  <a:pt x="797" y="248"/>
                </a:lnTo>
                <a:lnTo>
                  <a:pt x="798" y="250"/>
                </a:lnTo>
                <a:lnTo>
                  <a:pt x="801" y="255"/>
                </a:lnTo>
                <a:lnTo>
                  <a:pt x="803" y="258"/>
                </a:lnTo>
                <a:lnTo>
                  <a:pt x="803" y="261"/>
                </a:lnTo>
                <a:lnTo>
                  <a:pt x="803" y="264"/>
                </a:lnTo>
                <a:lnTo>
                  <a:pt x="802" y="267"/>
                </a:lnTo>
                <a:lnTo>
                  <a:pt x="801" y="269"/>
                </a:lnTo>
                <a:lnTo>
                  <a:pt x="797" y="273"/>
                </a:lnTo>
                <a:lnTo>
                  <a:pt x="794" y="275"/>
                </a:lnTo>
                <a:lnTo>
                  <a:pt x="795" y="271"/>
                </a:lnTo>
                <a:lnTo>
                  <a:pt x="795" y="267"/>
                </a:lnTo>
                <a:lnTo>
                  <a:pt x="795" y="263"/>
                </a:lnTo>
                <a:lnTo>
                  <a:pt x="793" y="258"/>
                </a:lnTo>
                <a:lnTo>
                  <a:pt x="793" y="255"/>
                </a:lnTo>
                <a:lnTo>
                  <a:pt x="791" y="250"/>
                </a:lnTo>
                <a:lnTo>
                  <a:pt x="791" y="249"/>
                </a:lnTo>
                <a:lnTo>
                  <a:pt x="791" y="248"/>
                </a:lnTo>
                <a:lnTo>
                  <a:pt x="790" y="248"/>
                </a:lnTo>
                <a:lnTo>
                  <a:pt x="789" y="248"/>
                </a:lnTo>
                <a:lnTo>
                  <a:pt x="788" y="248"/>
                </a:lnTo>
                <a:lnTo>
                  <a:pt x="786" y="247"/>
                </a:lnTo>
                <a:lnTo>
                  <a:pt x="780" y="243"/>
                </a:lnTo>
                <a:lnTo>
                  <a:pt x="774" y="239"/>
                </a:lnTo>
                <a:lnTo>
                  <a:pt x="768" y="238"/>
                </a:lnTo>
                <a:lnTo>
                  <a:pt x="763" y="235"/>
                </a:lnTo>
                <a:lnTo>
                  <a:pt x="762" y="232"/>
                </a:lnTo>
                <a:lnTo>
                  <a:pt x="764" y="227"/>
                </a:lnTo>
                <a:lnTo>
                  <a:pt x="765" y="225"/>
                </a:lnTo>
                <a:lnTo>
                  <a:pt x="766" y="223"/>
                </a:lnTo>
                <a:lnTo>
                  <a:pt x="768" y="223"/>
                </a:lnTo>
                <a:lnTo>
                  <a:pt x="769" y="223"/>
                </a:lnTo>
                <a:lnTo>
                  <a:pt x="770" y="224"/>
                </a:lnTo>
                <a:lnTo>
                  <a:pt x="770" y="226"/>
                </a:lnTo>
                <a:lnTo>
                  <a:pt x="772" y="229"/>
                </a:lnTo>
                <a:lnTo>
                  <a:pt x="775" y="230"/>
                </a:lnTo>
                <a:lnTo>
                  <a:pt x="779" y="230"/>
                </a:lnTo>
                <a:lnTo>
                  <a:pt x="782" y="230"/>
                </a:lnTo>
                <a:lnTo>
                  <a:pt x="785" y="227"/>
                </a:lnTo>
                <a:lnTo>
                  <a:pt x="786" y="225"/>
                </a:lnTo>
                <a:lnTo>
                  <a:pt x="782" y="221"/>
                </a:lnTo>
                <a:lnTo>
                  <a:pt x="777" y="216"/>
                </a:lnTo>
                <a:lnTo>
                  <a:pt x="788" y="208"/>
                </a:lnTo>
                <a:lnTo>
                  <a:pt x="801" y="201"/>
                </a:lnTo>
                <a:lnTo>
                  <a:pt x="807" y="198"/>
                </a:lnTo>
                <a:lnTo>
                  <a:pt x="813" y="194"/>
                </a:lnTo>
                <a:lnTo>
                  <a:pt x="819" y="190"/>
                </a:lnTo>
                <a:lnTo>
                  <a:pt x="824" y="185"/>
                </a:lnTo>
                <a:lnTo>
                  <a:pt x="815" y="189"/>
                </a:lnTo>
                <a:lnTo>
                  <a:pt x="805" y="192"/>
                </a:lnTo>
                <a:lnTo>
                  <a:pt x="797" y="196"/>
                </a:lnTo>
                <a:lnTo>
                  <a:pt x="788" y="199"/>
                </a:lnTo>
                <a:lnTo>
                  <a:pt x="785" y="199"/>
                </a:lnTo>
                <a:lnTo>
                  <a:pt x="782" y="198"/>
                </a:lnTo>
                <a:lnTo>
                  <a:pt x="782" y="196"/>
                </a:lnTo>
                <a:lnTo>
                  <a:pt x="785" y="193"/>
                </a:lnTo>
                <a:lnTo>
                  <a:pt x="788" y="191"/>
                </a:lnTo>
                <a:lnTo>
                  <a:pt x="790" y="191"/>
                </a:lnTo>
                <a:lnTo>
                  <a:pt x="794" y="189"/>
                </a:lnTo>
                <a:lnTo>
                  <a:pt x="796" y="185"/>
                </a:lnTo>
                <a:lnTo>
                  <a:pt x="791" y="185"/>
                </a:lnTo>
                <a:lnTo>
                  <a:pt x="786" y="185"/>
                </a:lnTo>
                <a:lnTo>
                  <a:pt x="781" y="186"/>
                </a:lnTo>
                <a:lnTo>
                  <a:pt x="777" y="189"/>
                </a:lnTo>
                <a:lnTo>
                  <a:pt x="766" y="192"/>
                </a:lnTo>
                <a:lnTo>
                  <a:pt x="756" y="194"/>
                </a:lnTo>
                <a:lnTo>
                  <a:pt x="770" y="186"/>
                </a:lnTo>
                <a:lnTo>
                  <a:pt x="782" y="180"/>
                </a:lnTo>
                <a:lnTo>
                  <a:pt x="796" y="174"/>
                </a:lnTo>
                <a:lnTo>
                  <a:pt x="809" y="167"/>
                </a:lnTo>
                <a:lnTo>
                  <a:pt x="795" y="168"/>
                </a:lnTo>
                <a:lnTo>
                  <a:pt x="781" y="173"/>
                </a:lnTo>
                <a:lnTo>
                  <a:pt x="774" y="175"/>
                </a:lnTo>
                <a:lnTo>
                  <a:pt x="768" y="176"/>
                </a:lnTo>
                <a:lnTo>
                  <a:pt x="761" y="176"/>
                </a:lnTo>
                <a:lnTo>
                  <a:pt x="753" y="176"/>
                </a:lnTo>
                <a:lnTo>
                  <a:pt x="762" y="174"/>
                </a:lnTo>
                <a:lnTo>
                  <a:pt x="771" y="171"/>
                </a:lnTo>
                <a:lnTo>
                  <a:pt x="779" y="166"/>
                </a:lnTo>
                <a:lnTo>
                  <a:pt x="788" y="161"/>
                </a:lnTo>
                <a:lnTo>
                  <a:pt x="804" y="152"/>
                </a:lnTo>
                <a:lnTo>
                  <a:pt x="820" y="142"/>
                </a:lnTo>
                <a:lnTo>
                  <a:pt x="838" y="133"/>
                </a:lnTo>
                <a:lnTo>
                  <a:pt x="857" y="123"/>
                </a:lnTo>
                <a:lnTo>
                  <a:pt x="876" y="113"/>
                </a:lnTo>
                <a:lnTo>
                  <a:pt x="894" y="103"/>
                </a:lnTo>
                <a:lnTo>
                  <a:pt x="901" y="100"/>
                </a:lnTo>
                <a:lnTo>
                  <a:pt x="902" y="100"/>
                </a:lnTo>
                <a:lnTo>
                  <a:pt x="898" y="101"/>
                </a:lnTo>
                <a:lnTo>
                  <a:pt x="895" y="103"/>
                </a:lnTo>
                <a:lnTo>
                  <a:pt x="890" y="106"/>
                </a:lnTo>
                <a:lnTo>
                  <a:pt x="888" y="107"/>
                </a:lnTo>
                <a:lnTo>
                  <a:pt x="888" y="106"/>
                </a:lnTo>
                <a:lnTo>
                  <a:pt x="894" y="103"/>
                </a:lnTo>
                <a:lnTo>
                  <a:pt x="912" y="94"/>
                </a:lnTo>
                <a:lnTo>
                  <a:pt x="929" y="85"/>
                </a:lnTo>
                <a:lnTo>
                  <a:pt x="946" y="73"/>
                </a:lnTo>
                <a:lnTo>
                  <a:pt x="961" y="60"/>
                </a:lnTo>
                <a:lnTo>
                  <a:pt x="948" y="64"/>
                </a:lnTo>
                <a:lnTo>
                  <a:pt x="936" y="67"/>
                </a:lnTo>
                <a:lnTo>
                  <a:pt x="923" y="70"/>
                </a:lnTo>
                <a:lnTo>
                  <a:pt x="911" y="74"/>
                </a:lnTo>
                <a:lnTo>
                  <a:pt x="901" y="76"/>
                </a:lnTo>
                <a:lnTo>
                  <a:pt x="889" y="76"/>
                </a:lnTo>
                <a:lnTo>
                  <a:pt x="878" y="81"/>
                </a:lnTo>
                <a:lnTo>
                  <a:pt x="868" y="88"/>
                </a:lnTo>
                <a:lnTo>
                  <a:pt x="857" y="94"/>
                </a:lnTo>
                <a:lnTo>
                  <a:pt x="846" y="100"/>
                </a:lnTo>
                <a:lnTo>
                  <a:pt x="835" y="105"/>
                </a:lnTo>
                <a:lnTo>
                  <a:pt x="823" y="109"/>
                </a:lnTo>
                <a:lnTo>
                  <a:pt x="813" y="115"/>
                </a:lnTo>
                <a:lnTo>
                  <a:pt x="803" y="119"/>
                </a:lnTo>
                <a:lnTo>
                  <a:pt x="793" y="124"/>
                </a:lnTo>
                <a:lnTo>
                  <a:pt x="781" y="126"/>
                </a:lnTo>
                <a:lnTo>
                  <a:pt x="774" y="126"/>
                </a:lnTo>
                <a:lnTo>
                  <a:pt x="769" y="128"/>
                </a:lnTo>
                <a:lnTo>
                  <a:pt x="766" y="131"/>
                </a:lnTo>
                <a:lnTo>
                  <a:pt x="765" y="132"/>
                </a:lnTo>
                <a:lnTo>
                  <a:pt x="762" y="133"/>
                </a:lnTo>
                <a:lnTo>
                  <a:pt x="758" y="133"/>
                </a:lnTo>
                <a:lnTo>
                  <a:pt x="753" y="135"/>
                </a:lnTo>
                <a:lnTo>
                  <a:pt x="748" y="139"/>
                </a:lnTo>
                <a:lnTo>
                  <a:pt x="745" y="140"/>
                </a:lnTo>
                <a:lnTo>
                  <a:pt x="742" y="140"/>
                </a:lnTo>
                <a:lnTo>
                  <a:pt x="739" y="140"/>
                </a:lnTo>
                <a:lnTo>
                  <a:pt x="736" y="140"/>
                </a:lnTo>
                <a:lnTo>
                  <a:pt x="744" y="136"/>
                </a:lnTo>
                <a:lnTo>
                  <a:pt x="750" y="133"/>
                </a:lnTo>
                <a:lnTo>
                  <a:pt x="758" y="130"/>
                </a:lnTo>
                <a:lnTo>
                  <a:pt x="765" y="126"/>
                </a:lnTo>
                <a:lnTo>
                  <a:pt x="773" y="122"/>
                </a:lnTo>
                <a:lnTo>
                  <a:pt x="781" y="118"/>
                </a:lnTo>
                <a:lnTo>
                  <a:pt x="789" y="115"/>
                </a:lnTo>
                <a:lnTo>
                  <a:pt x="798" y="113"/>
                </a:lnTo>
                <a:lnTo>
                  <a:pt x="789" y="119"/>
                </a:lnTo>
                <a:lnTo>
                  <a:pt x="781" y="126"/>
                </a:lnTo>
                <a:lnTo>
                  <a:pt x="780" y="128"/>
                </a:lnTo>
                <a:lnTo>
                  <a:pt x="777" y="131"/>
                </a:lnTo>
                <a:lnTo>
                  <a:pt x="773" y="132"/>
                </a:lnTo>
                <a:lnTo>
                  <a:pt x="771" y="133"/>
                </a:lnTo>
                <a:lnTo>
                  <a:pt x="768" y="133"/>
                </a:lnTo>
                <a:lnTo>
                  <a:pt x="764" y="133"/>
                </a:lnTo>
                <a:lnTo>
                  <a:pt x="764" y="133"/>
                </a:lnTo>
                <a:lnTo>
                  <a:pt x="764" y="133"/>
                </a:lnTo>
                <a:lnTo>
                  <a:pt x="762" y="135"/>
                </a:lnTo>
                <a:lnTo>
                  <a:pt x="760" y="139"/>
                </a:lnTo>
                <a:lnTo>
                  <a:pt x="753" y="142"/>
                </a:lnTo>
                <a:lnTo>
                  <a:pt x="745" y="143"/>
                </a:lnTo>
                <a:lnTo>
                  <a:pt x="738" y="144"/>
                </a:lnTo>
                <a:lnTo>
                  <a:pt x="730" y="144"/>
                </a:lnTo>
                <a:lnTo>
                  <a:pt x="725" y="144"/>
                </a:lnTo>
                <a:lnTo>
                  <a:pt x="722" y="146"/>
                </a:lnTo>
                <a:lnTo>
                  <a:pt x="720" y="149"/>
                </a:lnTo>
                <a:lnTo>
                  <a:pt x="716" y="151"/>
                </a:lnTo>
                <a:lnTo>
                  <a:pt x="713" y="151"/>
                </a:lnTo>
                <a:lnTo>
                  <a:pt x="708" y="151"/>
                </a:lnTo>
                <a:lnTo>
                  <a:pt x="705" y="153"/>
                </a:lnTo>
                <a:lnTo>
                  <a:pt x="702" y="155"/>
                </a:lnTo>
                <a:lnTo>
                  <a:pt x="696" y="158"/>
                </a:lnTo>
                <a:lnTo>
                  <a:pt x="689" y="160"/>
                </a:lnTo>
                <a:lnTo>
                  <a:pt x="688" y="160"/>
                </a:lnTo>
                <a:lnTo>
                  <a:pt x="687" y="160"/>
                </a:lnTo>
                <a:lnTo>
                  <a:pt x="686" y="160"/>
                </a:lnTo>
                <a:lnTo>
                  <a:pt x="684" y="161"/>
                </a:lnTo>
                <a:lnTo>
                  <a:pt x="682" y="163"/>
                </a:lnTo>
                <a:lnTo>
                  <a:pt x="679" y="161"/>
                </a:lnTo>
                <a:lnTo>
                  <a:pt x="682" y="159"/>
                </a:lnTo>
                <a:lnTo>
                  <a:pt x="686" y="159"/>
                </a:lnTo>
                <a:lnTo>
                  <a:pt x="686" y="158"/>
                </a:lnTo>
                <a:lnTo>
                  <a:pt x="686" y="157"/>
                </a:lnTo>
                <a:lnTo>
                  <a:pt x="686" y="156"/>
                </a:lnTo>
                <a:lnTo>
                  <a:pt x="687" y="156"/>
                </a:lnTo>
                <a:lnTo>
                  <a:pt x="690" y="155"/>
                </a:lnTo>
                <a:lnTo>
                  <a:pt x="692" y="155"/>
                </a:lnTo>
                <a:lnTo>
                  <a:pt x="697" y="151"/>
                </a:lnTo>
                <a:lnTo>
                  <a:pt x="703" y="148"/>
                </a:lnTo>
                <a:lnTo>
                  <a:pt x="707" y="146"/>
                </a:lnTo>
                <a:lnTo>
                  <a:pt x="712" y="143"/>
                </a:lnTo>
                <a:lnTo>
                  <a:pt x="721" y="140"/>
                </a:lnTo>
                <a:lnTo>
                  <a:pt x="730" y="136"/>
                </a:lnTo>
                <a:lnTo>
                  <a:pt x="733" y="134"/>
                </a:lnTo>
                <a:lnTo>
                  <a:pt x="738" y="132"/>
                </a:lnTo>
                <a:lnTo>
                  <a:pt x="741" y="128"/>
                </a:lnTo>
                <a:lnTo>
                  <a:pt x="744" y="125"/>
                </a:lnTo>
                <a:lnTo>
                  <a:pt x="746" y="118"/>
                </a:lnTo>
                <a:lnTo>
                  <a:pt x="749" y="111"/>
                </a:lnTo>
                <a:lnTo>
                  <a:pt x="753" y="109"/>
                </a:lnTo>
                <a:lnTo>
                  <a:pt x="756" y="106"/>
                </a:lnTo>
                <a:lnTo>
                  <a:pt x="760" y="102"/>
                </a:lnTo>
                <a:lnTo>
                  <a:pt x="763" y="99"/>
                </a:lnTo>
                <a:lnTo>
                  <a:pt x="769" y="91"/>
                </a:lnTo>
                <a:lnTo>
                  <a:pt x="775" y="84"/>
                </a:lnTo>
                <a:lnTo>
                  <a:pt x="782" y="78"/>
                </a:lnTo>
                <a:lnTo>
                  <a:pt x="788" y="72"/>
                </a:lnTo>
                <a:lnTo>
                  <a:pt x="779" y="72"/>
                </a:lnTo>
                <a:lnTo>
                  <a:pt x="770" y="74"/>
                </a:lnTo>
                <a:lnTo>
                  <a:pt x="761" y="77"/>
                </a:lnTo>
                <a:lnTo>
                  <a:pt x="752" y="80"/>
                </a:lnTo>
                <a:lnTo>
                  <a:pt x="744" y="83"/>
                </a:lnTo>
                <a:lnTo>
                  <a:pt x="735" y="85"/>
                </a:lnTo>
                <a:lnTo>
                  <a:pt x="725" y="88"/>
                </a:lnTo>
                <a:lnTo>
                  <a:pt x="717" y="91"/>
                </a:lnTo>
                <a:lnTo>
                  <a:pt x="709" y="93"/>
                </a:lnTo>
                <a:lnTo>
                  <a:pt x="702" y="97"/>
                </a:lnTo>
                <a:lnTo>
                  <a:pt x="697" y="97"/>
                </a:lnTo>
                <a:lnTo>
                  <a:pt x="694" y="97"/>
                </a:lnTo>
                <a:lnTo>
                  <a:pt x="689" y="97"/>
                </a:lnTo>
                <a:lnTo>
                  <a:pt x="686" y="97"/>
                </a:lnTo>
                <a:lnTo>
                  <a:pt x="687" y="94"/>
                </a:lnTo>
                <a:lnTo>
                  <a:pt x="688" y="93"/>
                </a:lnTo>
                <a:lnTo>
                  <a:pt x="697" y="90"/>
                </a:lnTo>
                <a:lnTo>
                  <a:pt x="706" y="86"/>
                </a:lnTo>
                <a:lnTo>
                  <a:pt x="703" y="89"/>
                </a:lnTo>
                <a:lnTo>
                  <a:pt x="706" y="86"/>
                </a:lnTo>
                <a:lnTo>
                  <a:pt x="702" y="86"/>
                </a:lnTo>
                <a:lnTo>
                  <a:pt x="699" y="85"/>
                </a:lnTo>
                <a:lnTo>
                  <a:pt x="698" y="83"/>
                </a:lnTo>
                <a:lnTo>
                  <a:pt x="699" y="81"/>
                </a:lnTo>
                <a:lnTo>
                  <a:pt x="700" y="80"/>
                </a:lnTo>
                <a:lnTo>
                  <a:pt x="703" y="78"/>
                </a:lnTo>
                <a:lnTo>
                  <a:pt x="708" y="76"/>
                </a:lnTo>
                <a:lnTo>
                  <a:pt x="714" y="75"/>
                </a:lnTo>
                <a:lnTo>
                  <a:pt x="721" y="73"/>
                </a:lnTo>
                <a:lnTo>
                  <a:pt x="728" y="70"/>
                </a:lnTo>
                <a:lnTo>
                  <a:pt x="738" y="67"/>
                </a:lnTo>
                <a:lnTo>
                  <a:pt x="748" y="65"/>
                </a:lnTo>
                <a:lnTo>
                  <a:pt x="753" y="63"/>
                </a:lnTo>
                <a:lnTo>
                  <a:pt x="757" y="60"/>
                </a:lnTo>
                <a:lnTo>
                  <a:pt x="761" y="56"/>
                </a:lnTo>
                <a:lnTo>
                  <a:pt x="763" y="51"/>
                </a:lnTo>
                <a:lnTo>
                  <a:pt x="749" y="55"/>
                </a:lnTo>
                <a:lnTo>
                  <a:pt x="737" y="59"/>
                </a:lnTo>
                <a:lnTo>
                  <a:pt x="724" y="65"/>
                </a:lnTo>
                <a:lnTo>
                  <a:pt x="712" y="72"/>
                </a:lnTo>
                <a:lnTo>
                  <a:pt x="687" y="85"/>
                </a:lnTo>
                <a:lnTo>
                  <a:pt x="663" y="99"/>
                </a:lnTo>
                <a:lnTo>
                  <a:pt x="670" y="98"/>
                </a:lnTo>
                <a:lnTo>
                  <a:pt x="678" y="97"/>
                </a:lnTo>
                <a:lnTo>
                  <a:pt x="681" y="97"/>
                </a:lnTo>
                <a:lnTo>
                  <a:pt x="686" y="97"/>
                </a:lnTo>
                <a:lnTo>
                  <a:pt x="683" y="99"/>
                </a:lnTo>
                <a:lnTo>
                  <a:pt x="682" y="100"/>
                </a:lnTo>
                <a:lnTo>
                  <a:pt x="680" y="102"/>
                </a:lnTo>
                <a:lnTo>
                  <a:pt x="676" y="103"/>
                </a:lnTo>
                <a:lnTo>
                  <a:pt x="667" y="107"/>
                </a:lnTo>
                <a:lnTo>
                  <a:pt x="658" y="109"/>
                </a:lnTo>
                <a:lnTo>
                  <a:pt x="658" y="106"/>
                </a:lnTo>
                <a:lnTo>
                  <a:pt x="658" y="103"/>
                </a:lnTo>
                <a:lnTo>
                  <a:pt x="657" y="102"/>
                </a:lnTo>
                <a:lnTo>
                  <a:pt x="655" y="102"/>
                </a:lnTo>
                <a:lnTo>
                  <a:pt x="650" y="103"/>
                </a:lnTo>
                <a:lnTo>
                  <a:pt x="646" y="105"/>
                </a:lnTo>
                <a:lnTo>
                  <a:pt x="642" y="108"/>
                </a:lnTo>
                <a:lnTo>
                  <a:pt x="640" y="110"/>
                </a:lnTo>
                <a:lnTo>
                  <a:pt x="634" y="111"/>
                </a:lnTo>
                <a:lnTo>
                  <a:pt x="629" y="113"/>
                </a:lnTo>
                <a:lnTo>
                  <a:pt x="624" y="116"/>
                </a:lnTo>
                <a:lnTo>
                  <a:pt x="620" y="118"/>
                </a:lnTo>
                <a:lnTo>
                  <a:pt x="608" y="123"/>
                </a:lnTo>
                <a:lnTo>
                  <a:pt x="598" y="126"/>
                </a:lnTo>
                <a:lnTo>
                  <a:pt x="602" y="122"/>
                </a:lnTo>
                <a:lnTo>
                  <a:pt x="606" y="118"/>
                </a:lnTo>
                <a:lnTo>
                  <a:pt x="608" y="113"/>
                </a:lnTo>
                <a:lnTo>
                  <a:pt x="609" y="107"/>
                </a:lnTo>
                <a:lnTo>
                  <a:pt x="599" y="113"/>
                </a:lnTo>
                <a:lnTo>
                  <a:pt x="588" y="117"/>
                </a:lnTo>
                <a:lnTo>
                  <a:pt x="582" y="119"/>
                </a:lnTo>
                <a:lnTo>
                  <a:pt x="576" y="121"/>
                </a:lnTo>
                <a:lnTo>
                  <a:pt x="571" y="121"/>
                </a:lnTo>
                <a:lnTo>
                  <a:pt x="564" y="121"/>
                </a:lnTo>
                <a:lnTo>
                  <a:pt x="566" y="117"/>
                </a:lnTo>
                <a:lnTo>
                  <a:pt x="569" y="114"/>
                </a:lnTo>
                <a:lnTo>
                  <a:pt x="574" y="111"/>
                </a:lnTo>
                <a:lnTo>
                  <a:pt x="579" y="109"/>
                </a:lnTo>
                <a:lnTo>
                  <a:pt x="591" y="105"/>
                </a:lnTo>
                <a:lnTo>
                  <a:pt x="602" y="100"/>
                </a:lnTo>
                <a:lnTo>
                  <a:pt x="615" y="97"/>
                </a:lnTo>
                <a:lnTo>
                  <a:pt x="628" y="92"/>
                </a:lnTo>
                <a:lnTo>
                  <a:pt x="639" y="90"/>
                </a:lnTo>
                <a:lnTo>
                  <a:pt x="650" y="86"/>
                </a:lnTo>
                <a:lnTo>
                  <a:pt x="657" y="81"/>
                </a:lnTo>
                <a:lnTo>
                  <a:pt x="665" y="76"/>
                </a:lnTo>
                <a:lnTo>
                  <a:pt x="674" y="73"/>
                </a:lnTo>
                <a:lnTo>
                  <a:pt x="683" y="70"/>
                </a:lnTo>
                <a:lnTo>
                  <a:pt x="695" y="67"/>
                </a:lnTo>
                <a:lnTo>
                  <a:pt x="704" y="63"/>
                </a:lnTo>
                <a:lnTo>
                  <a:pt x="714" y="57"/>
                </a:lnTo>
                <a:lnTo>
                  <a:pt x="722" y="50"/>
                </a:lnTo>
                <a:lnTo>
                  <a:pt x="711" y="52"/>
                </a:lnTo>
                <a:lnTo>
                  <a:pt x="700" y="56"/>
                </a:lnTo>
                <a:lnTo>
                  <a:pt x="689" y="59"/>
                </a:lnTo>
                <a:lnTo>
                  <a:pt x="679" y="64"/>
                </a:lnTo>
                <a:lnTo>
                  <a:pt x="667" y="68"/>
                </a:lnTo>
                <a:lnTo>
                  <a:pt x="656" y="73"/>
                </a:lnTo>
                <a:lnTo>
                  <a:pt x="643" y="77"/>
                </a:lnTo>
                <a:lnTo>
                  <a:pt x="632" y="81"/>
                </a:lnTo>
                <a:lnTo>
                  <a:pt x="626" y="82"/>
                </a:lnTo>
                <a:lnTo>
                  <a:pt x="621" y="84"/>
                </a:lnTo>
                <a:lnTo>
                  <a:pt x="616" y="88"/>
                </a:lnTo>
                <a:lnTo>
                  <a:pt x="612" y="90"/>
                </a:lnTo>
                <a:lnTo>
                  <a:pt x="601" y="94"/>
                </a:lnTo>
                <a:lnTo>
                  <a:pt x="591" y="98"/>
                </a:lnTo>
                <a:lnTo>
                  <a:pt x="581" y="101"/>
                </a:lnTo>
                <a:lnTo>
                  <a:pt x="571" y="105"/>
                </a:lnTo>
                <a:lnTo>
                  <a:pt x="566" y="107"/>
                </a:lnTo>
                <a:lnTo>
                  <a:pt x="560" y="109"/>
                </a:lnTo>
                <a:lnTo>
                  <a:pt x="556" y="111"/>
                </a:lnTo>
                <a:lnTo>
                  <a:pt x="550" y="110"/>
                </a:lnTo>
                <a:lnTo>
                  <a:pt x="554" y="107"/>
                </a:lnTo>
                <a:lnTo>
                  <a:pt x="558" y="103"/>
                </a:lnTo>
                <a:lnTo>
                  <a:pt x="563" y="101"/>
                </a:lnTo>
                <a:lnTo>
                  <a:pt x="567" y="99"/>
                </a:lnTo>
                <a:lnTo>
                  <a:pt x="579" y="93"/>
                </a:lnTo>
                <a:lnTo>
                  <a:pt x="590" y="88"/>
                </a:lnTo>
                <a:lnTo>
                  <a:pt x="601" y="83"/>
                </a:lnTo>
                <a:lnTo>
                  <a:pt x="613" y="80"/>
                </a:lnTo>
                <a:lnTo>
                  <a:pt x="621" y="77"/>
                </a:lnTo>
                <a:lnTo>
                  <a:pt x="626" y="75"/>
                </a:lnTo>
                <a:lnTo>
                  <a:pt x="631" y="74"/>
                </a:lnTo>
                <a:lnTo>
                  <a:pt x="634" y="72"/>
                </a:lnTo>
                <a:lnTo>
                  <a:pt x="642" y="69"/>
                </a:lnTo>
                <a:lnTo>
                  <a:pt x="650" y="67"/>
                </a:lnTo>
                <a:lnTo>
                  <a:pt x="658" y="65"/>
                </a:lnTo>
                <a:lnTo>
                  <a:pt x="665" y="63"/>
                </a:lnTo>
                <a:lnTo>
                  <a:pt x="673" y="60"/>
                </a:lnTo>
                <a:lnTo>
                  <a:pt x="680" y="57"/>
                </a:lnTo>
                <a:lnTo>
                  <a:pt x="682" y="55"/>
                </a:lnTo>
                <a:lnTo>
                  <a:pt x="682" y="53"/>
                </a:lnTo>
                <a:lnTo>
                  <a:pt x="681" y="52"/>
                </a:lnTo>
                <a:lnTo>
                  <a:pt x="680" y="52"/>
                </a:lnTo>
                <a:lnTo>
                  <a:pt x="675" y="53"/>
                </a:lnTo>
                <a:lnTo>
                  <a:pt x="671" y="53"/>
                </a:lnTo>
                <a:lnTo>
                  <a:pt x="665" y="57"/>
                </a:lnTo>
                <a:lnTo>
                  <a:pt x="658" y="59"/>
                </a:lnTo>
                <a:lnTo>
                  <a:pt x="655" y="59"/>
                </a:lnTo>
                <a:lnTo>
                  <a:pt x="651" y="60"/>
                </a:lnTo>
                <a:lnTo>
                  <a:pt x="648" y="59"/>
                </a:lnTo>
                <a:lnTo>
                  <a:pt x="645" y="58"/>
                </a:lnTo>
                <a:lnTo>
                  <a:pt x="649" y="56"/>
                </a:lnTo>
                <a:lnTo>
                  <a:pt x="655" y="52"/>
                </a:lnTo>
                <a:lnTo>
                  <a:pt x="661" y="49"/>
                </a:lnTo>
                <a:lnTo>
                  <a:pt x="663" y="45"/>
                </a:lnTo>
                <a:lnTo>
                  <a:pt x="663" y="42"/>
                </a:lnTo>
                <a:lnTo>
                  <a:pt x="662" y="41"/>
                </a:lnTo>
                <a:lnTo>
                  <a:pt x="659" y="41"/>
                </a:lnTo>
                <a:lnTo>
                  <a:pt x="657" y="41"/>
                </a:lnTo>
                <a:lnTo>
                  <a:pt x="651" y="43"/>
                </a:lnTo>
                <a:lnTo>
                  <a:pt x="648" y="45"/>
                </a:lnTo>
                <a:lnTo>
                  <a:pt x="636" y="48"/>
                </a:lnTo>
                <a:lnTo>
                  <a:pt x="623" y="50"/>
                </a:lnTo>
                <a:lnTo>
                  <a:pt x="617" y="51"/>
                </a:lnTo>
                <a:lnTo>
                  <a:pt x="610" y="52"/>
                </a:lnTo>
                <a:lnTo>
                  <a:pt x="607" y="53"/>
                </a:lnTo>
                <a:lnTo>
                  <a:pt x="604" y="53"/>
                </a:lnTo>
                <a:lnTo>
                  <a:pt x="601" y="53"/>
                </a:lnTo>
                <a:lnTo>
                  <a:pt x="599" y="51"/>
                </a:lnTo>
                <a:lnTo>
                  <a:pt x="608" y="45"/>
                </a:lnTo>
                <a:lnTo>
                  <a:pt x="618" y="41"/>
                </a:lnTo>
                <a:lnTo>
                  <a:pt x="629" y="36"/>
                </a:lnTo>
                <a:lnTo>
                  <a:pt x="639" y="33"/>
                </a:lnTo>
                <a:lnTo>
                  <a:pt x="648" y="27"/>
                </a:lnTo>
                <a:lnTo>
                  <a:pt x="657" y="23"/>
                </a:lnTo>
                <a:lnTo>
                  <a:pt x="663" y="22"/>
                </a:lnTo>
                <a:lnTo>
                  <a:pt x="667" y="20"/>
                </a:lnTo>
                <a:lnTo>
                  <a:pt x="671" y="18"/>
                </a:lnTo>
                <a:lnTo>
                  <a:pt x="675" y="15"/>
                </a:lnTo>
                <a:lnTo>
                  <a:pt x="670" y="17"/>
                </a:lnTo>
                <a:lnTo>
                  <a:pt x="664" y="17"/>
                </a:lnTo>
                <a:lnTo>
                  <a:pt x="661" y="14"/>
                </a:lnTo>
                <a:lnTo>
                  <a:pt x="657" y="11"/>
                </a:lnTo>
                <a:lnTo>
                  <a:pt x="654" y="12"/>
                </a:lnTo>
                <a:lnTo>
                  <a:pt x="651" y="14"/>
                </a:lnTo>
                <a:lnTo>
                  <a:pt x="646" y="17"/>
                </a:lnTo>
                <a:lnTo>
                  <a:pt x="640" y="20"/>
                </a:lnTo>
                <a:lnTo>
                  <a:pt x="634" y="25"/>
                </a:lnTo>
                <a:lnTo>
                  <a:pt x="629" y="31"/>
                </a:lnTo>
                <a:lnTo>
                  <a:pt x="621" y="34"/>
                </a:lnTo>
                <a:lnTo>
                  <a:pt x="613" y="36"/>
                </a:lnTo>
                <a:lnTo>
                  <a:pt x="601" y="40"/>
                </a:lnTo>
                <a:lnTo>
                  <a:pt x="592" y="44"/>
                </a:lnTo>
                <a:lnTo>
                  <a:pt x="581" y="51"/>
                </a:lnTo>
                <a:lnTo>
                  <a:pt x="571" y="56"/>
                </a:lnTo>
                <a:lnTo>
                  <a:pt x="559" y="61"/>
                </a:lnTo>
                <a:lnTo>
                  <a:pt x="548" y="66"/>
                </a:lnTo>
                <a:lnTo>
                  <a:pt x="536" y="69"/>
                </a:lnTo>
                <a:lnTo>
                  <a:pt x="526" y="74"/>
                </a:lnTo>
                <a:lnTo>
                  <a:pt x="515" y="78"/>
                </a:lnTo>
                <a:lnTo>
                  <a:pt x="505" y="83"/>
                </a:lnTo>
                <a:lnTo>
                  <a:pt x="494" y="88"/>
                </a:lnTo>
                <a:lnTo>
                  <a:pt x="485" y="92"/>
                </a:lnTo>
                <a:lnTo>
                  <a:pt x="475" y="97"/>
                </a:lnTo>
                <a:lnTo>
                  <a:pt x="465" y="99"/>
                </a:lnTo>
                <a:lnTo>
                  <a:pt x="455" y="102"/>
                </a:lnTo>
                <a:lnTo>
                  <a:pt x="445" y="103"/>
                </a:lnTo>
                <a:lnTo>
                  <a:pt x="442" y="103"/>
                </a:lnTo>
                <a:lnTo>
                  <a:pt x="439" y="102"/>
                </a:lnTo>
                <a:lnTo>
                  <a:pt x="436" y="101"/>
                </a:lnTo>
                <a:lnTo>
                  <a:pt x="434" y="100"/>
                </a:lnTo>
                <a:lnTo>
                  <a:pt x="433" y="100"/>
                </a:lnTo>
                <a:lnTo>
                  <a:pt x="431" y="101"/>
                </a:lnTo>
                <a:lnTo>
                  <a:pt x="427" y="107"/>
                </a:lnTo>
                <a:lnTo>
                  <a:pt x="423" y="113"/>
                </a:lnTo>
                <a:lnTo>
                  <a:pt x="416" y="116"/>
                </a:lnTo>
                <a:lnTo>
                  <a:pt x="410" y="118"/>
                </a:lnTo>
                <a:lnTo>
                  <a:pt x="408" y="118"/>
                </a:lnTo>
                <a:lnTo>
                  <a:pt x="407" y="117"/>
                </a:lnTo>
                <a:lnTo>
                  <a:pt x="406" y="117"/>
                </a:lnTo>
                <a:lnTo>
                  <a:pt x="406" y="115"/>
                </a:lnTo>
                <a:lnTo>
                  <a:pt x="407" y="113"/>
                </a:lnTo>
                <a:lnTo>
                  <a:pt x="409" y="109"/>
                </a:lnTo>
                <a:lnTo>
                  <a:pt x="414" y="102"/>
                </a:lnTo>
                <a:lnTo>
                  <a:pt x="420" y="97"/>
                </a:lnTo>
                <a:lnTo>
                  <a:pt x="432" y="93"/>
                </a:lnTo>
                <a:lnTo>
                  <a:pt x="443" y="89"/>
                </a:lnTo>
                <a:lnTo>
                  <a:pt x="456" y="82"/>
                </a:lnTo>
                <a:lnTo>
                  <a:pt x="468" y="75"/>
                </a:lnTo>
                <a:lnTo>
                  <a:pt x="459" y="74"/>
                </a:lnTo>
                <a:lnTo>
                  <a:pt x="452" y="75"/>
                </a:lnTo>
                <a:lnTo>
                  <a:pt x="444" y="78"/>
                </a:lnTo>
                <a:lnTo>
                  <a:pt x="436" y="83"/>
                </a:lnTo>
                <a:lnTo>
                  <a:pt x="430" y="86"/>
                </a:lnTo>
                <a:lnTo>
                  <a:pt x="420" y="89"/>
                </a:lnTo>
                <a:lnTo>
                  <a:pt x="414" y="88"/>
                </a:lnTo>
                <a:lnTo>
                  <a:pt x="406" y="89"/>
                </a:lnTo>
                <a:lnTo>
                  <a:pt x="396" y="92"/>
                </a:lnTo>
                <a:lnTo>
                  <a:pt x="387" y="95"/>
                </a:lnTo>
                <a:lnTo>
                  <a:pt x="383" y="97"/>
                </a:lnTo>
                <a:lnTo>
                  <a:pt x="378" y="97"/>
                </a:lnTo>
                <a:lnTo>
                  <a:pt x="374" y="95"/>
                </a:lnTo>
                <a:lnTo>
                  <a:pt x="368" y="94"/>
                </a:lnTo>
                <a:lnTo>
                  <a:pt x="365" y="93"/>
                </a:lnTo>
                <a:lnTo>
                  <a:pt x="362" y="94"/>
                </a:lnTo>
                <a:lnTo>
                  <a:pt x="361" y="97"/>
                </a:lnTo>
                <a:lnTo>
                  <a:pt x="360" y="100"/>
                </a:lnTo>
                <a:lnTo>
                  <a:pt x="354" y="103"/>
                </a:lnTo>
                <a:lnTo>
                  <a:pt x="349" y="106"/>
                </a:lnTo>
                <a:lnTo>
                  <a:pt x="333" y="113"/>
                </a:lnTo>
                <a:lnTo>
                  <a:pt x="318" y="119"/>
                </a:lnTo>
                <a:lnTo>
                  <a:pt x="315" y="122"/>
                </a:lnTo>
                <a:lnTo>
                  <a:pt x="311" y="124"/>
                </a:lnTo>
                <a:lnTo>
                  <a:pt x="307" y="126"/>
                </a:lnTo>
                <a:lnTo>
                  <a:pt x="302" y="127"/>
                </a:lnTo>
                <a:lnTo>
                  <a:pt x="295" y="130"/>
                </a:lnTo>
                <a:lnTo>
                  <a:pt x="288" y="133"/>
                </a:lnTo>
                <a:lnTo>
                  <a:pt x="285" y="135"/>
                </a:lnTo>
                <a:lnTo>
                  <a:pt x="282" y="139"/>
                </a:lnTo>
                <a:lnTo>
                  <a:pt x="279" y="140"/>
                </a:lnTo>
                <a:lnTo>
                  <a:pt x="276" y="140"/>
                </a:lnTo>
                <a:lnTo>
                  <a:pt x="272" y="141"/>
                </a:lnTo>
                <a:lnTo>
                  <a:pt x="269" y="142"/>
                </a:lnTo>
                <a:lnTo>
                  <a:pt x="267" y="143"/>
                </a:lnTo>
                <a:lnTo>
                  <a:pt x="264" y="146"/>
                </a:lnTo>
                <a:lnTo>
                  <a:pt x="262" y="148"/>
                </a:lnTo>
                <a:lnTo>
                  <a:pt x="259" y="149"/>
                </a:lnTo>
                <a:lnTo>
                  <a:pt x="255" y="150"/>
                </a:lnTo>
                <a:lnTo>
                  <a:pt x="253" y="152"/>
                </a:lnTo>
                <a:lnTo>
                  <a:pt x="249" y="155"/>
                </a:lnTo>
                <a:lnTo>
                  <a:pt x="244" y="156"/>
                </a:lnTo>
                <a:lnTo>
                  <a:pt x="242" y="160"/>
                </a:lnTo>
                <a:lnTo>
                  <a:pt x="241" y="166"/>
                </a:lnTo>
                <a:lnTo>
                  <a:pt x="242" y="161"/>
                </a:lnTo>
                <a:lnTo>
                  <a:pt x="244" y="156"/>
                </a:lnTo>
                <a:lnTo>
                  <a:pt x="236" y="158"/>
                </a:lnTo>
                <a:lnTo>
                  <a:pt x="228" y="161"/>
                </a:lnTo>
                <a:lnTo>
                  <a:pt x="218" y="166"/>
                </a:lnTo>
                <a:lnTo>
                  <a:pt x="208" y="172"/>
                </a:lnTo>
                <a:lnTo>
                  <a:pt x="198" y="177"/>
                </a:lnTo>
                <a:lnTo>
                  <a:pt x="190" y="184"/>
                </a:lnTo>
                <a:lnTo>
                  <a:pt x="181" y="191"/>
                </a:lnTo>
                <a:lnTo>
                  <a:pt x="171" y="197"/>
                </a:lnTo>
                <a:lnTo>
                  <a:pt x="162" y="200"/>
                </a:lnTo>
                <a:lnTo>
                  <a:pt x="153" y="204"/>
                </a:lnTo>
                <a:lnTo>
                  <a:pt x="145" y="208"/>
                </a:lnTo>
                <a:lnTo>
                  <a:pt x="137" y="214"/>
                </a:lnTo>
                <a:lnTo>
                  <a:pt x="134" y="216"/>
                </a:lnTo>
                <a:lnTo>
                  <a:pt x="132" y="219"/>
                </a:lnTo>
                <a:lnTo>
                  <a:pt x="131" y="223"/>
                </a:lnTo>
                <a:lnTo>
                  <a:pt x="129" y="226"/>
                </a:lnTo>
                <a:lnTo>
                  <a:pt x="124" y="229"/>
                </a:lnTo>
                <a:lnTo>
                  <a:pt x="120" y="231"/>
                </a:lnTo>
                <a:lnTo>
                  <a:pt x="117" y="234"/>
                </a:lnTo>
                <a:lnTo>
                  <a:pt x="114" y="239"/>
                </a:lnTo>
                <a:lnTo>
                  <a:pt x="123" y="238"/>
                </a:lnTo>
                <a:lnTo>
                  <a:pt x="132" y="236"/>
                </a:lnTo>
                <a:lnTo>
                  <a:pt x="134" y="238"/>
                </a:lnTo>
                <a:lnTo>
                  <a:pt x="132" y="239"/>
                </a:lnTo>
                <a:lnTo>
                  <a:pt x="132" y="241"/>
                </a:lnTo>
                <a:lnTo>
                  <a:pt x="130" y="242"/>
                </a:lnTo>
                <a:lnTo>
                  <a:pt x="127" y="244"/>
                </a:lnTo>
                <a:lnTo>
                  <a:pt x="123" y="246"/>
                </a:lnTo>
                <a:lnTo>
                  <a:pt x="112" y="252"/>
                </a:lnTo>
                <a:lnTo>
                  <a:pt x="102" y="259"/>
                </a:lnTo>
                <a:lnTo>
                  <a:pt x="93" y="267"/>
                </a:lnTo>
                <a:lnTo>
                  <a:pt x="85" y="276"/>
                </a:lnTo>
                <a:lnTo>
                  <a:pt x="97" y="269"/>
                </a:lnTo>
                <a:lnTo>
                  <a:pt x="110" y="263"/>
                </a:lnTo>
                <a:lnTo>
                  <a:pt x="123" y="257"/>
                </a:lnTo>
                <a:lnTo>
                  <a:pt x="137" y="251"/>
                </a:lnTo>
                <a:lnTo>
                  <a:pt x="146" y="244"/>
                </a:lnTo>
                <a:lnTo>
                  <a:pt x="154" y="238"/>
                </a:lnTo>
                <a:lnTo>
                  <a:pt x="157" y="235"/>
                </a:lnTo>
                <a:lnTo>
                  <a:pt x="161" y="233"/>
                </a:lnTo>
                <a:lnTo>
                  <a:pt x="165" y="235"/>
                </a:lnTo>
                <a:lnTo>
                  <a:pt x="171" y="235"/>
                </a:lnTo>
                <a:lnTo>
                  <a:pt x="176" y="232"/>
                </a:lnTo>
                <a:lnTo>
                  <a:pt x="180" y="229"/>
                </a:lnTo>
                <a:lnTo>
                  <a:pt x="184" y="227"/>
                </a:lnTo>
                <a:lnTo>
                  <a:pt x="186" y="226"/>
                </a:lnTo>
                <a:lnTo>
                  <a:pt x="188" y="227"/>
                </a:lnTo>
                <a:lnTo>
                  <a:pt x="190" y="229"/>
                </a:lnTo>
                <a:lnTo>
                  <a:pt x="193" y="230"/>
                </a:lnTo>
                <a:lnTo>
                  <a:pt x="196" y="229"/>
                </a:lnTo>
                <a:lnTo>
                  <a:pt x="198" y="227"/>
                </a:lnTo>
                <a:lnTo>
                  <a:pt x="202" y="225"/>
                </a:lnTo>
                <a:lnTo>
                  <a:pt x="206" y="219"/>
                </a:lnTo>
                <a:lnTo>
                  <a:pt x="211" y="215"/>
                </a:lnTo>
                <a:lnTo>
                  <a:pt x="222" y="207"/>
                </a:lnTo>
                <a:lnTo>
                  <a:pt x="236" y="200"/>
                </a:lnTo>
                <a:lnTo>
                  <a:pt x="238" y="199"/>
                </a:lnTo>
                <a:lnTo>
                  <a:pt x="241" y="200"/>
                </a:lnTo>
                <a:lnTo>
                  <a:pt x="241" y="201"/>
                </a:lnTo>
                <a:lnTo>
                  <a:pt x="242" y="202"/>
                </a:lnTo>
                <a:lnTo>
                  <a:pt x="242" y="204"/>
                </a:lnTo>
                <a:lnTo>
                  <a:pt x="242" y="206"/>
                </a:lnTo>
                <a:lnTo>
                  <a:pt x="243" y="207"/>
                </a:lnTo>
                <a:lnTo>
                  <a:pt x="244" y="207"/>
                </a:lnTo>
                <a:lnTo>
                  <a:pt x="242" y="210"/>
                </a:lnTo>
                <a:lnTo>
                  <a:pt x="238" y="213"/>
                </a:lnTo>
                <a:lnTo>
                  <a:pt x="241" y="216"/>
                </a:lnTo>
                <a:lnTo>
                  <a:pt x="244" y="219"/>
                </a:lnTo>
                <a:lnTo>
                  <a:pt x="244" y="223"/>
                </a:lnTo>
                <a:lnTo>
                  <a:pt x="243" y="225"/>
                </a:lnTo>
                <a:lnTo>
                  <a:pt x="241" y="226"/>
                </a:lnTo>
                <a:lnTo>
                  <a:pt x="237" y="227"/>
                </a:lnTo>
                <a:lnTo>
                  <a:pt x="230" y="230"/>
                </a:lnTo>
                <a:lnTo>
                  <a:pt x="226" y="231"/>
                </a:lnTo>
                <a:lnTo>
                  <a:pt x="219" y="234"/>
                </a:lnTo>
                <a:lnTo>
                  <a:pt x="213" y="236"/>
                </a:lnTo>
                <a:lnTo>
                  <a:pt x="206" y="240"/>
                </a:lnTo>
                <a:lnTo>
                  <a:pt x="201" y="243"/>
                </a:lnTo>
                <a:lnTo>
                  <a:pt x="195" y="248"/>
                </a:lnTo>
                <a:lnTo>
                  <a:pt x="189" y="251"/>
                </a:lnTo>
                <a:lnTo>
                  <a:pt x="186" y="252"/>
                </a:lnTo>
                <a:lnTo>
                  <a:pt x="183" y="254"/>
                </a:lnTo>
                <a:lnTo>
                  <a:pt x="180" y="252"/>
                </a:lnTo>
                <a:lnTo>
                  <a:pt x="177" y="251"/>
                </a:lnTo>
                <a:lnTo>
                  <a:pt x="178" y="252"/>
                </a:lnTo>
                <a:lnTo>
                  <a:pt x="177" y="255"/>
                </a:lnTo>
                <a:lnTo>
                  <a:pt x="175" y="256"/>
                </a:lnTo>
                <a:lnTo>
                  <a:pt x="172" y="258"/>
                </a:lnTo>
                <a:lnTo>
                  <a:pt x="167" y="261"/>
                </a:lnTo>
                <a:lnTo>
                  <a:pt x="163" y="264"/>
                </a:lnTo>
                <a:lnTo>
                  <a:pt x="157" y="268"/>
                </a:lnTo>
                <a:lnTo>
                  <a:pt x="152" y="271"/>
                </a:lnTo>
                <a:lnTo>
                  <a:pt x="145" y="273"/>
                </a:lnTo>
                <a:lnTo>
                  <a:pt x="140" y="275"/>
                </a:lnTo>
                <a:lnTo>
                  <a:pt x="139" y="277"/>
                </a:lnTo>
                <a:lnTo>
                  <a:pt x="139" y="280"/>
                </a:lnTo>
                <a:lnTo>
                  <a:pt x="140" y="282"/>
                </a:lnTo>
                <a:lnTo>
                  <a:pt x="142" y="283"/>
                </a:lnTo>
                <a:lnTo>
                  <a:pt x="144" y="283"/>
                </a:lnTo>
                <a:lnTo>
                  <a:pt x="146" y="282"/>
                </a:lnTo>
                <a:lnTo>
                  <a:pt x="148" y="281"/>
                </a:lnTo>
                <a:lnTo>
                  <a:pt x="151" y="279"/>
                </a:lnTo>
                <a:lnTo>
                  <a:pt x="162" y="272"/>
                </a:lnTo>
                <a:lnTo>
                  <a:pt x="176" y="266"/>
                </a:lnTo>
                <a:lnTo>
                  <a:pt x="188" y="259"/>
                </a:lnTo>
                <a:lnTo>
                  <a:pt x="201" y="254"/>
                </a:lnTo>
                <a:lnTo>
                  <a:pt x="206" y="251"/>
                </a:lnTo>
                <a:lnTo>
                  <a:pt x="213" y="250"/>
                </a:lnTo>
                <a:lnTo>
                  <a:pt x="220" y="250"/>
                </a:lnTo>
                <a:lnTo>
                  <a:pt x="226" y="249"/>
                </a:lnTo>
                <a:lnTo>
                  <a:pt x="229" y="247"/>
                </a:lnTo>
                <a:lnTo>
                  <a:pt x="234" y="244"/>
                </a:lnTo>
                <a:lnTo>
                  <a:pt x="236" y="244"/>
                </a:lnTo>
                <a:lnTo>
                  <a:pt x="238" y="244"/>
                </a:lnTo>
                <a:lnTo>
                  <a:pt x="239" y="244"/>
                </a:lnTo>
                <a:lnTo>
                  <a:pt x="238" y="247"/>
                </a:lnTo>
                <a:lnTo>
                  <a:pt x="236" y="249"/>
                </a:lnTo>
                <a:lnTo>
                  <a:pt x="233" y="251"/>
                </a:lnTo>
                <a:lnTo>
                  <a:pt x="225" y="255"/>
                </a:lnTo>
                <a:lnTo>
                  <a:pt x="217" y="258"/>
                </a:lnTo>
                <a:lnTo>
                  <a:pt x="224" y="258"/>
                </a:lnTo>
                <a:lnTo>
                  <a:pt x="230" y="257"/>
                </a:lnTo>
                <a:lnTo>
                  <a:pt x="233" y="255"/>
                </a:lnTo>
                <a:lnTo>
                  <a:pt x="235" y="252"/>
                </a:lnTo>
                <a:lnTo>
                  <a:pt x="239" y="250"/>
                </a:lnTo>
                <a:lnTo>
                  <a:pt x="245" y="248"/>
                </a:lnTo>
                <a:lnTo>
                  <a:pt x="253" y="244"/>
                </a:lnTo>
                <a:lnTo>
                  <a:pt x="261" y="241"/>
                </a:lnTo>
                <a:lnTo>
                  <a:pt x="270" y="239"/>
                </a:lnTo>
                <a:lnTo>
                  <a:pt x="278" y="238"/>
                </a:lnTo>
                <a:lnTo>
                  <a:pt x="290" y="232"/>
                </a:lnTo>
                <a:lnTo>
                  <a:pt x="301" y="224"/>
                </a:lnTo>
                <a:lnTo>
                  <a:pt x="309" y="223"/>
                </a:lnTo>
                <a:lnTo>
                  <a:pt x="317" y="222"/>
                </a:lnTo>
                <a:lnTo>
                  <a:pt x="325" y="219"/>
                </a:lnTo>
                <a:lnTo>
                  <a:pt x="332" y="216"/>
                </a:lnTo>
                <a:lnTo>
                  <a:pt x="343" y="207"/>
                </a:lnTo>
                <a:lnTo>
                  <a:pt x="356" y="199"/>
                </a:lnTo>
                <a:lnTo>
                  <a:pt x="363" y="196"/>
                </a:lnTo>
                <a:lnTo>
                  <a:pt x="370" y="194"/>
                </a:lnTo>
                <a:lnTo>
                  <a:pt x="375" y="194"/>
                </a:lnTo>
                <a:lnTo>
                  <a:pt x="379" y="196"/>
                </a:lnTo>
                <a:lnTo>
                  <a:pt x="383" y="196"/>
                </a:lnTo>
                <a:lnTo>
                  <a:pt x="386" y="193"/>
                </a:lnTo>
                <a:lnTo>
                  <a:pt x="389" y="189"/>
                </a:lnTo>
                <a:lnTo>
                  <a:pt x="393" y="184"/>
                </a:lnTo>
                <a:lnTo>
                  <a:pt x="399" y="182"/>
                </a:lnTo>
                <a:lnTo>
                  <a:pt x="404" y="181"/>
                </a:lnTo>
                <a:lnTo>
                  <a:pt x="408" y="181"/>
                </a:lnTo>
                <a:lnTo>
                  <a:pt x="411" y="180"/>
                </a:lnTo>
                <a:lnTo>
                  <a:pt x="415" y="180"/>
                </a:lnTo>
                <a:lnTo>
                  <a:pt x="418" y="177"/>
                </a:lnTo>
                <a:lnTo>
                  <a:pt x="425" y="173"/>
                </a:lnTo>
                <a:lnTo>
                  <a:pt x="432" y="167"/>
                </a:lnTo>
                <a:lnTo>
                  <a:pt x="447" y="160"/>
                </a:lnTo>
                <a:lnTo>
                  <a:pt x="461" y="151"/>
                </a:lnTo>
                <a:lnTo>
                  <a:pt x="464" y="150"/>
                </a:lnTo>
                <a:lnTo>
                  <a:pt x="467" y="149"/>
                </a:lnTo>
                <a:lnTo>
                  <a:pt x="468" y="148"/>
                </a:lnTo>
                <a:lnTo>
                  <a:pt x="469" y="148"/>
                </a:lnTo>
                <a:lnTo>
                  <a:pt x="470" y="148"/>
                </a:lnTo>
                <a:lnTo>
                  <a:pt x="472" y="150"/>
                </a:lnTo>
                <a:lnTo>
                  <a:pt x="467" y="155"/>
                </a:lnTo>
                <a:lnTo>
                  <a:pt x="463" y="158"/>
                </a:lnTo>
                <a:lnTo>
                  <a:pt x="465" y="159"/>
                </a:lnTo>
                <a:lnTo>
                  <a:pt x="467" y="159"/>
                </a:lnTo>
                <a:lnTo>
                  <a:pt x="470" y="159"/>
                </a:lnTo>
                <a:lnTo>
                  <a:pt x="473" y="158"/>
                </a:lnTo>
                <a:lnTo>
                  <a:pt x="477" y="156"/>
                </a:lnTo>
                <a:lnTo>
                  <a:pt x="482" y="153"/>
                </a:lnTo>
                <a:lnTo>
                  <a:pt x="482" y="156"/>
                </a:lnTo>
                <a:lnTo>
                  <a:pt x="482" y="158"/>
                </a:lnTo>
                <a:lnTo>
                  <a:pt x="482" y="160"/>
                </a:lnTo>
                <a:lnTo>
                  <a:pt x="484" y="161"/>
                </a:lnTo>
                <a:lnTo>
                  <a:pt x="486" y="161"/>
                </a:lnTo>
                <a:lnTo>
                  <a:pt x="489" y="160"/>
                </a:lnTo>
                <a:lnTo>
                  <a:pt x="491" y="158"/>
                </a:lnTo>
                <a:lnTo>
                  <a:pt x="492" y="156"/>
                </a:lnTo>
                <a:lnTo>
                  <a:pt x="496" y="156"/>
                </a:lnTo>
                <a:lnTo>
                  <a:pt x="499" y="155"/>
                </a:lnTo>
                <a:lnTo>
                  <a:pt x="506" y="150"/>
                </a:lnTo>
                <a:lnTo>
                  <a:pt x="513" y="144"/>
                </a:lnTo>
                <a:lnTo>
                  <a:pt x="516" y="142"/>
                </a:lnTo>
                <a:lnTo>
                  <a:pt x="519" y="141"/>
                </a:lnTo>
                <a:lnTo>
                  <a:pt x="523" y="140"/>
                </a:lnTo>
                <a:lnTo>
                  <a:pt x="527" y="142"/>
                </a:lnTo>
                <a:lnTo>
                  <a:pt x="530" y="143"/>
                </a:lnTo>
                <a:lnTo>
                  <a:pt x="529" y="146"/>
                </a:lnTo>
                <a:lnTo>
                  <a:pt x="527" y="147"/>
                </a:lnTo>
                <a:lnTo>
                  <a:pt x="525" y="149"/>
                </a:lnTo>
                <a:lnTo>
                  <a:pt x="522" y="152"/>
                </a:lnTo>
                <a:lnTo>
                  <a:pt x="517" y="156"/>
                </a:lnTo>
                <a:lnTo>
                  <a:pt x="510" y="156"/>
                </a:lnTo>
                <a:lnTo>
                  <a:pt x="505" y="158"/>
                </a:lnTo>
                <a:lnTo>
                  <a:pt x="500" y="164"/>
                </a:lnTo>
                <a:lnTo>
                  <a:pt x="494" y="168"/>
                </a:lnTo>
                <a:lnTo>
                  <a:pt x="488" y="169"/>
                </a:lnTo>
                <a:lnTo>
                  <a:pt x="481" y="168"/>
                </a:lnTo>
                <a:lnTo>
                  <a:pt x="477" y="168"/>
                </a:lnTo>
                <a:lnTo>
                  <a:pt x="475" y="168"/>
                </a:lnTo>
                <a:lnTo>
                  <a:pt x="474" y="172"/>
                </a:lnTo>
                <a:lnTo>
                  <a:pt x="472" y="174"/>
                </a:lnTo>
                <a:lnTo>
                  <a:pt x="468" y="180"/>
                </a:lnTo>
                <a:lnTo>
                  <a:pt x="463" y="183"/>
                </a:lnTo>
                <a:lnTo>
                  <a:pt x="456" y="185"/>
                </a:lnTo>
                <a:lnTo>
                  <a:pt x="450" y="189"/>
                </a:lnTo>
                <a:lnTo>
                  <a:pt x="432" y="198"/>
                </a:lnTo>
                <a:lnTo>
                  <a:pt x="412" y="207"/>
                </a:lnTo>
                <a:lnTo>
                  <a:pt x="393" y="215"/>
                </a:lnTo>
                <a:lnTo>
                  <a:pt x="374" y="223"/>
                </a:lnTo>
                <a:lnTo>
                  <a:pt x="374" y="222"/>
                </a:lnTo>
                <a:lnTo>
                  <a:pt x="374" y="222"/>
                </a:lnTo>
                <a:lnTo>
                  <a:pt x="373" y="221"/>
                </a:lnTo>
                <a:lnTo>
                  <a:pt x="373" y="221"/>
                </a:lnTo>
                <a:lnTo>
                  <a:pt x="373" y="222"/>
                </a:lnTo>
                <a:lnTo>
                  <a:pt x="371" y="224"/>
                </a:lnTo>
                <a:lnTo>
                  <a:pt x="368" y="226"/>
                </a:lnTo>
                <a:lnTo>
                  <a:pt x="365" y="229"/>
                </a:lnTo>
                <a:lnTo>
                  <a:pt x="361" y="231"/>
                </a:lnTo>
                <a:lnTo>
                  <a:pt x="357" y="232"/>
                </a:lnTo>
                <a:lnTo>
                  <a:pt x="353" y="232"/>
                </a:lnTo>
                <a:lnTo>
                  <a:pt x="350" y="232"/>
                </a:lnTo>
                <a:lnTo>
                  <a:pt x="350" y="232"/>
                </a:lnTo>
                <a:lnTo>
                  <a:pt x="350" y="232"/>
                </a:lnTo>
                <a:lnTo>
                  <a:pt x="349" y="231"/>
                </a:lnTo>
                <a:lnTo>
                  <a:pt x="349" y="232"/>
                </a:lnTo>
                <a:close/>
                <a:moveTo>
                  <a:pt x="177" y="251"/>
                </a:moveTo>
                <a:lnTo>
                  <a:pt x="177" y="251"/>
                </a:lnTo>
                <a:lnTo>
                  <a:pt x="177" y="251"/>
                </a:lnTo>
                <a:close/>
                <a:moveTo>
                  <a:pt x="459" y="163"/>
                </a:moveTo>
                <a:lnTo>
                  <a:pt x="461" y="161"/>
                </a:lnTo>
                <a:lnTo>
                  <a:pt x="463" y="160"/>
                </a:lnTo>
                <a:lnTo>
                  <a:pt x="459" y="160"/>
                </a:lnTo>
                <a:lnTo>
                  <a:pt x="457" y="161"/>
                </a:lnTo>
                <a:lnTo>
                  <a:pt x="458" y="163"/>
                </a:lnTo>
                <a:lnTo>
                  <a:pt x="459" y="163"/>
                </a:lnTo>
                <a:lnTo>
                  <a:pt x="459" y="163"/>
                </a:lnTo>
                <a:lnTo>
                  <a:pt x="459" y="163"/>
                </a:lnTo>
                <a:close/>
                <a:moveTo>
                  <a:pt x="795" y="185"/>
                </a:moveTo>
                <a:lnTo>
                  <a:pt x="801" y="185"/>
                </a:lnTo>
                <a:lnTo>
                  <a:pt x="805" y="184"/>
                </a:lnTo>
                <a:lnTo>
                  <a:pt x="807" y="183"/>
                </a:lnTo>
                <a:lnTo>
                  <a:pt x="809" y="182"/>
                </a:lnTo>
                <a:lnTo>
                  <a:pt x="810" y="181"/>
                </a:lnTo>
                <a:lnTo>
                  <a:pt x="811" y="178"/>
                </a:lnTo>
                <a:lnTo>
                  <a:pt x="807" y="178"/>
                </a:lnTo>
                <a:lnTo>
                  <a:pt x="804" y="180"/>
                </a:lnTo>
                <a:lnTo>
                  <a:pt x="799" y="182"/>
                </a:lnTo>
                <a:lnTo>
                  <a:pt x="795" y="185"/>
                </a:lnTo>
                <a:close/>
                <a:moveTo>
                  <a:pt x="394" y="194"/>
                </a:moveTo>
                <a:lnTo>
                  <a:pt x="390" y="197"/>
                </a:lnTo>
                <a:lnTo>
                  <a:pt x="385" y="200"/>
                </a:lnTo>
                <a:lnTo>
                  <a:pt x="381" y="204"/>
                </a:lnTo>
                <a:lnTo>
                  <a:pt x="377" y="208"/>
                </a:lnTo>
                <a:lnTo>
                  <a:pt x="377" y="210"/>
                </a:lnTo>
                <a:lnTo>
                  <a:pt x="376" y="214"/>
                </a:lnTo>
                <a:lnTo>
                  <a:pt x="375" y="214"/>
                </a:lnTo>
                <a:lnTo>
                  <a:pt x="373" y="215"/>
                </a:lnTo>
                <a:lnTo>
                  <a:pt x="368" y="217"/>
                </a:lnTo>
                <a:lnTo>
                  <a:pt x="365" y="219"/>
                </a:lnTo>
                <a:lnTo>
                  <a:pt x="365" y="222"/>
                </a:lnTo>
                <a:lnTo>
                  <a:pt x="366" y="222"/>
                </a:lnTo>
                <a:lnTo>
                  <a:pt x="367" y="222"/>
                </a:lnTo>
                <a:lnTo>
                  <a:pt x="368" y="221"/>
                </a:lnTo>
                <a:lnTo>
                  <a:pt x="370" y="219"/>
                </a:lnTo>
                <a:lnTo>
                  <a:pt x="371" y="221"/>
                </a:lnTo>
                <a:lnTo>
                  <a:pt x="377" y="216"/>
                </a:lnTo>
                <a:lnTo>
                  <a:pt x="384" y="214"/>
                </a:lnTo>
                <a:lnTo>
                  <a:pt x="394" y="207"/>
                </a:lnTo>
                <a:lnTo>
                  <a:pt x="404" y="201"/>
                </a:lnTo>
                <a:lnTo>
                  <a:pt x="416" y="196"/>
                </a:lnTo>
                <a:lnTo>
                  <a:pt x="427" y="190"/>
                </a:lnTo>
                <a:lnTo>
                  <a:pt x="439" y="184"/>
                </a:lnTo>
                <a:lnTo>
                  <a:pt x="450" y="180"/>
                </a:lnTo>
                <a:lnTo>
                  <a:pt x="453" y="178"/>
                </a:lnTo>
                <a:lnTo>
                  <a:pt x="458" y="176"/>
                </a:lnTo>
                <a:lnTo>
                  <a:pt x="460" y="174"/>
                </a:lnTo>
                <a:lnTo>
                  <a:pt x="460" y="173"/>
                </a:lnTo>
                <a:lnTo>
                  <a:pt x="460" y="171"/>
                </a:lnTo>
                <a:lnTo>
                  <a:pt x="458" y="169"/>
                </a:lnTo>
                <a:lnTo>
                  <a:pt x="453" y="171"/>
                </a:lnTo>
                <a:lnTo>
                  <a:pt x="448" y="173"/>
                </a:lnTo>
                <a:lnTo>
                  <a:pt x="443" y="176"/>
                </a:lnTo>
                <a:lnTo>
                  <a:pt x="440" y="178"/>
                </a:lnTo>
                <a:lnTo>
                  <a:pt x="428" y="183"/>
                </a:lnTo>
                <a:lnTo>
                  <a:pt x="417" y="186"/>
                </a:lnTo>
                <a:lnTo>
                  <a:pt x="406" y="191"/>
                </a:lnTo>
                <a:lnTo>
                  <a:pt x="394" y="194"/>
                </a:lnTo>
                <a:lnTo>
                  <a:pt x="393" y="196"/>
                </a:lnTo>
                <a:lnTo>
                  <a:pt x="399" y="193"/>
                </a:lnTo>
                <a:lnTo>
                  <a:pt x="401" y="192"/>
                </a:lnTo>
                <a:lnTo>
                  <a:pt x="394" y="194"/>
                </a:lnTo>
                <a:close/>
                <a:moveTo>
                  <a:pt x="809" y="108"/>
                </a:moveTo>
                <a:lnTo>
                  <a:pt x="814" y="107"/>
                </a:lnTo>
                <a:lnTo>
                  <a:pt x="821" y="105"/>
                </a:lnTo>
                <a:lnTo>
                  <a:pt x="827" y="101"/>
                </a:lnTo>
                <a:lnTo>
                  <a:pt x="832" y="97"/>
                </a:lnTo>
                <a:lnTo>
                  <a:pt x="826" y="98"/>
                </a:lnTo>
                <a:lnTo>
                  <a:pt x="819" y="101"/>
                </a:lnTo>
                <a:lnTo>
                  <a:pt x="813" y="105"/>
                </a:lnTo>
                <a:lnTo>
                  <a:pt x="809" y="108"/>
                </a:lnTo>
                <a:close/>
                <a:moveTo>
                  <a:pt x="185" y="565"/>
                </a:moveTo>
                <a:lnTo>
                  <a:pt x="185" y="566"/>
                </a:lnTo>
                <a:lnTo>
                  <a:pt x="185" y="566"/>
                </a:lnTo>
                <a:lnTo>
                  <a:pt x="186" y="567"/>
                </a:lnTo>
                <a:lnTo>
                  <a:pt x="187" y="567"/>
                </a:lnTo>
                <a:lnTo>
                  <a:pt x="189" y="566"/>
                </a:lnTo>
                <a:lnTo>
                  <a:pt x="192" y="565"/>
                </a:lnTo>
                <a:lnTo>
                  <a:pt x="195" y="563"/>
                </a:lnTo>
                <a:lnTo>
                  <a:pt x="198" y="559"/>
                </a:lnTo>
                <a:lnTo>
                  <a:pt x="195" y="559"/>
                </a:lnTo>
                <a:lnTo>
                  <a:pt x="190" y="559"/>
                </a:lnTo>
                <a:lnTo>
                  <a:pt x="187" y="562"/>
                </a:lnTo>
                <a:lnTo>
                  <a:pt x="185" y="565"/>
                </a:lnTo>
                <a:lnTo>
                  <a:pt x="186" y="563"/>
                </a:lnTo>
                <a:lnTo>
                  <a:pt x="185" y="565"/>
                </a:lnTo>
                <a:close/>
                <a:moveTo>
                  <a:pt x="161" y="578"/>
                </a:moveTo>
                <a:lnTo>
                  <a:pt x="165" y="576"/>
                </a:lnTo>
                <a:lnTo>
                  <a:pt x="170" y="575"/>
                </a:lnTo>
                <a:lnTo>
                  <a:pt x="171" y="574"/>
                </a:lnTo>
                <a:lnTo>
                  <a:pt x="172" y="573"/>
                </a:lnTo>
                <a:lnTo>
                  <a:pt x="172" y="571"/>
                </a:lnTo>
                <a:lnTo>
                  <a:pt x="172" y="568"/>
                </a:lnTo>
                <a:lnTo>
                  <a:pt x="169" y="570"/>
                </a:lnTo>
                <a:lnTo>
                  <a:pt x="165" y="572"/>
                </a:lnTo>
                <a:lnTo>
                  <a:pt x="163" y="574"/>
                </a:lnTo>
                <a:lnTo>
                  <a:pt x="161" y="578"/>
                </a:lnTo>
                <a:lnTo>
                  <a:pt x="163" y="574"/>
                </a:lnTo>
                <a:lnTo>
                  <a:pt x="161" y="578"/>
                </a:lnTo>
                <a:close/>
                <a:moveTo>
                  <a:pt x="206" y="406"/>
                </a:moveTo>
                <a:lnTo>
                  <a:pt x="213" y="405"/>
                </a:lnTo>
                <a:lnTo>
                  <a:pt x="219" y="401"/>
                </a:lnTo>
                <a:lnTo>
                  <a:pt x="224" y="398"/>
                </a:lnTo>
                <a:lnTo>
                  <a:pt x="228" y="395"/>
                </a:lnTo>
                <a:lnTo>
                  <a:pt x="222" y="396"/>
                </a:lnTo>
                <a:lnTo>
                  <a:pt x="217" y="398"/>
                </a:lnTo>
                <a:lnTo>
                  <a:pt x="211" y="401"/>
                </a:lnTo>
                <a:lnTo>
                  <a:pt x="206" y="406"/>
                </a:lnTo>
                <a:close/>
                <a:moveTo>
                  <a:pt x="206" y="406"/>
                </a:moveTo>
                <a:lnTo>
                  <a:pt x="206" y="406"/>
                </a:lnTo>
                <a:lnTo>
                  <a:pt x="206" y="406"/>
                </a:lnTo>
                <a:close/>
                <a:moveTo>
                  <a:pt x="6" y="348"/>
                </a:moveTo>
                <a:lnTo>
                  <a:pt x="4" y="349"/>
                </a:lnTo>
                <a:lnTo>
                  <a:pt x="2" y="351"/>
                </a:lnTo>
                <a:lnTo>
                  <a:pt x="0" y="354"/>
                </a:lnTo>
                <a:lnTo>
                  <a:pt x="0" y="356"/>
                </a:lnTo>
                <a:lnTo>
                  <a:pt x="0" y="358"/>
                </a:lnTo>
                <a:lnTo>
                  <a:pt x="2" y="360"/>
                </a:lnTo>
                <a:lnTo>
                  <a:pt x="4" y="360"/>
                </a:lnTo>
                <a:lnTo>
                  <a:pt x="8" y="360"/>
                </a:lnTo>
                <a:lnTo>
                  <a:pt x="11" y="358"/>
                </a:lnTo>
                <a:lnTo>
                  <a:pt x="12" y="357"/>
                </a:lnTo>
                <a:lnTo>
                  <a:pt x="13" y="355"/>
                </a:lnTo>
                <a:lnTo>
                  <a:pt x="12" y="351"/>
                </a:lnTo>
                <a:lnTo>
                  <a:pt x="12" y="350"/>
                </a:lnTo>
                <a:lnTo>
                  <a:pt x="10" y="349"/>
                </a:lnTo>
                <a:lnTo>
                  <a:pt x="8" y="348"/>
                </a:lnTo>
                <a:lnTo>
                  <a:pt x="6" y="348"/>
                </a:lnTo>
                <a:lnTo>
                  <a:pt x="6" y="348"/>
                </a:lnTo>
                <a:lnTo>
                  <a:pt x="6" y="348"/>
                </a:lnTo>
                <a:close/>
                <a:moveTo>
                  <a:pt x="78" y="318"/>
                </a:moveTo>
                <a:lnTo>
                  <a:pt x="85" y="318"/>
                </a:lnTo>
                <a:lnTo>
                  <a:pt x="91" y="315"/>
                </a:lnTo>
                <a:lnTo>
                  <a:pt x="97" y="310"/>
                </a:lnTo>
                <a:lnTo>
                  <a:pt x="103" y="307"/>
                </a:lnTo>
                <a:lnTo>
                  <a:pt x="96" y="308"/>
                </a:lnTo>
                <a:lnTo>
                  <a:pt x="89" y="310"/>
                </a:lnTo>
                <a:lnTo>
                  <a:pt x="82" y="314"/>
                </a:lnTo>
                <a:lnTo>
                  <a:pt x="78" y="318"/>
                </a:lnTo>
                <a:close/>
                <a:moveTo>
                  <a:pt x="177" y="357"/>
                </a:moveTo>
                <a:lnTo>
                  <a:pt x="188" y="348"/>
                </a:lnTo>
                <a:lnTo>
                  <a:pt x="201" y="339"/>
                </a:lnTo>
                <a:lnTo>
                  <a:pt x="195" y="340"/>
                </a:lnTo>
                <a:lnTo>
                  <a:pt x="190" y="342"/>
                </a:lnTo>
                <a:lnTo>
                  <a:pt x="185" y="344"/>
                </a:lnTo>
                <a:lnTo>
                  <a:pt x="180" y="348"/>
                </a:lnTo>
                <a:lnTo>
                  <a:pt x="177" y="350"/>
                </a:lnTo>
                <a:lnTo>
                  <a:pt x="173" y="352"/>
                </a:lnTo>
                <a:lnTo>
                  <a:pt x="173" y="355"/>
                </a:lnTo>
                <a:lnTo>
                  <a:pt x="173" y="357"/>
                </a:lnTo>
                <a:lnTo>
                  <a:pt x="175" y="358"/>
                </a:lnTo>
                <a:lnTo>
                  <a:pt x="176" y="358"/>
                </a:lnTo>
                <a:lnTo>
                  <a:pt x="176" y="358"/>
                </a:lnTo>
                <a:lnTo>
                  <a:pt x="177" y="357"/>
                </a:lnTo>
                <a:lnTo>
                  <a:pt x="178" y="355"/>
                </a:lnTo>
                <a:lnTo>
                  <a:pt x="177" y="357"/>
                </a:lnTo>
                <a:close/>
                <a:moveTo>
                  <a:pt x="662" y="3"/>
                </a:moveTo>
                <a:lnTo>
                  <a:pt x="662" y="1"/>
                </a:lnTo>
                <a:lnTo>
                  <a:pt x="661" y="0"/>
                </a:lnTo>
                <a:lnTo>
                  <a:pt x="647" y="6"/>
                </a:lnTo>
                <a:lnTo>
                  <a:pt x="632" y="12"/>
                </a:lnTo>
                <a:lnTo>
                  <a:pt x="633" y="15"/>
                </a:lnTo>
                <a:lnTo>
                  <a:pt x="634" y="15"/>
                </a:lnTo>
                <a:lnTo>
                  <a:pt x="636" y="15"/>
                </a:lnTo>
                <a:lnTo>
                  <a:pt x="638" y="15"/>
                </a:lnTo>
                <a:lnTo>
                  <a:pt x="641" y="12"/>
                </a:lnTo>
                <a:lnTo>
                  <a:pt x="646" y="11"/>
                </a:lnTo>
                <a:lnTo>
                  <a:pt x="654" y="7"/>
                </a:lnTo>
                <a:lnTo>
                  <a:pt x="662" y="3"/>
                </a:lnTo>
                <a:lnTo>
                  <a:pt x="658" y="5"/>
                </a:lnTo>
                <a:lnTo>
                  <a:pt x="662" y="3"/>
                </a:lnTo>
                <a:close/>
                <a:moveTo>
                  <a:pt x="856" y="49"/>
                </a:moveTo>
                <a:lnTo>
                  <a:pt x="857" y="45"/>
                </a:lnTo>
                <a:lnTo>
                  <a:pt x="857" y="43"/>
                </a:lnTo>
                <a:lnTo>
                  <a:pt x="855" y="41"/>
                </a:lnTo>
                <a:lnTo>
                  <a:pt x="851" y="41"/>
                </a:lnTo>
                <a:lnTo>
                  <a:pt x="848" y="41"/>
                </a:lnTo>
                <a:lnTo>
                  <a:pt x="845" y="42"/>
                </a:lnTo>
                <a:lnTo>
                  <a:pt x="843" y="44"/>
                </a:lnTo>
                <a:lnTo>
                  <a:pt x="840" y="48"/>
                </a:lnTo>
                <a:lnTo>
                  <a:pt x="843" y="47"/>
                </a:lnTo>
                <a:lnTo>
                  <a:pt x="845" y="48"/>
                </a:lnTo>
                <a:lnTo>
                  <a:pt x="846" y="49"/>
                </a:lnTo>
                <a:lnTo>
                  <a:pt x="848" y="50"/>
                </a:lnTo>
                <a:lnTo>
                  <a:pt x="849" y="51"/>
                </a:lnTo>
                <a:lnTo>
                  <a:pt x="852" y="52"/>
                </a:lnTo>
                <a:lnTo>
                  <a:pt x="854" y="51"/>
                </a:lnTo>
                <a:lnTo>
                  <a:pt x="856" y="49"/>
                </a:lnTo>
                <a:lnTo>
                  <a:pt x="854" y="51"/>
                </a:lnTo>
                <a:lnTo>
                  <a:pt x="856" y="49"/>
                </a:lnTo>
                <a:close/>
                <a:moveTo>
                  <a:pt x="134" y="478"/>
                </a:moveTo>
                <a:lnTo>
                  <a:pt x="140" y="473"/>
                </a:lnTo>
                <a:lnTo>
                  <a:pt x="147" y="468"/>
                </a:lnTo>
                <a:lnTo>
                  <a:pt x="154" y="463"/>
                </a:lnTo>
                <a:lnTo>
                  <a:pt x="162" y="456"/>
                </a:lnTo>
                <a:lnTo>
                  <a:pt x="151" y="462"/>
                </a:lnTo>
                <a:lnTo>
                  <a:pt x="143" y="466"/>
                </a:lnTo>
                <a:lnTo>
                  <a:pt x="137" y="472"/>
                </a:lnTo>
                <a:lnTo>
                  <a:pt x="134" y="478"/>
                </a:lnTo>
                <a:close/>
                <a:moveTo>
                  <a:pt x="502" y="63"/>
                </a:moveTo>
                <a:lnTo>
                  <a:pt x="511" y="60"/>
                </a:lnTo>
                <a:lnTo>
                  <a:pt x="521" y="56"/>
                </a:lnTo>
                <a:lnTo>
                  <a:pt x="529" y="51"/>
                </a:lnTo>
                <a:lnTo>
                  <a:pt x="538" y="45"/>
                </a:lnTo>
                <a:lnTo>
                  <a:pt x="527" y="48"/>
                </a:lnTo>
                <a:lnTo>
                  <a:pt x="518" y="51"/>
                </a:lnTo>
                <a:lnTo>
                  <a:pt x="510" y="56"/>
                </a:lnTo>
                <a:lnTo>
                  <a:pt x="502" y="63"/>
                </a:lnTo>
                <a:close/>
                <a:moveTo>
                  <a:pt x="781" y="126"/>
                </a:moveTo>
                <a:lnTo>
                  <a:pt x="779" y="123"/>
                </a:lnTo>
                <a:lnTo>
                  <a:pt x="781" y="126"/>
                </a:lnTo>
                <a:close/>
                <a:moveTo>
                  <a:pt x="229" y="543"/>
                </a:moveTo>
                <a:lnTo>
                  <a:pt x="221" y="545"/>
                </a:lnTo>
                <a:lnTo>
                  <a:pt x="213" y="546"/>
                </a:lnTo>
                <a:lnTo>
                  <a:pt x="210" y="547"/>
                </a:lnTo>
                <a:lnTo>
                  <a:pt x="206" y="550"/>
                </a:lnTo>
                <a:lnTo>
                  <a:pt x="205" y="551"/>
                </a:lnTo>
                <a:lnTo>
                  <a:pt x="205" y="554"/>
                </a:lnTo>
                <a:lnTo>
                  <a:pt x="205" y="555"/>
                </a:lnTo>
                <a:lnTo>
                  <a:pt x="206" y="556"/>
                </a:lnTo>
                <a:lnTo>
                  <a:pt x="210" y="557"/>
                </a:lnTo>
                <a:lnTo>
                  <a:pt x="214" y="556"/>
                </a:lnTo>
                <a:lnTo>
                  <a:pt x="219" y="554"/>
                </a:lnTo>
                <a:lnTo>
                  <a:pt x="221" y="551"/>
                </a:lnTo>
                <a:lnTo>
                  <a:pt x="226" y="550"/>
                </a:lnTo>
                <a:lnTo>
                  <a:pt x="230" y="549"/>
                </a:lnTo>
                <a:lnTo>
                  <a:pt x="231" y="547"/>
                </a:lnTo>
                <a:lnTo>
                  <a:pt x="231" y="546"/>
                </a:lnTo>
                <a:lnTo>
                  <a:pt x="230" y="545"/>
                </a:lnTo>
                <a:lnTo>
                  <a:pt x="229" y="543"/>
                </a:lnTo>
                <a:lnTo>
                  <a:pt x="226" y="546"/>
                </a:lnTo>
                <a:lnTo>
                  <a:pt x="229" y="543"/>
                </a:lnTo>
                <a:close/>
                <a:moveTo>
                  <a:pt x="327" y="307"/>
                </a:moveTo>
                <a:lnTo>
                  <a:pt x="334" y="306"/>
                </a:lnTo>
                <a:lnTo>
                  <a:pt x="340" y="305"/>
                </a:lnTo>
                <a:lnTo>
                  <a:pt x="345" y="304"/>
                </a:lnTo>
                <a:lnTo>
                  <a:pt x="351" y="301"/>
                </a:lnTo>
                <a:lnTo>
                  <a:pt x="361" y="296"/>
                </a:lnTo>
                <a:lnTo>
                  <a:pt x="373" y="289"/>
                </a:lnTo>
                <a:lnTo>
                  <a:pt x="366" y="289"/>
                </a:lnTo>
                <a:lnTo>
                  <a:pt x="360" y="290"/>
                </a:lnTo>
                <a:lnTo>
                  <a:pt x="354" y="292"/>
                </a:lnTo>
                <a:lnTo>
                  <a:pt x="349" y="294"/>
                </a:lnTo>
                <a:lnTo>
                  <a:pt x="337" y="301"/>
                </a:lnTo>
                <a:lnTo>
                  <a:pt x="327" y="307"/>
                </a:lnTo>
                <a:close/>
                <a:moveTo>
                  <a:pt x="626" y="74"/>
                </a:moveTo>
                <a:lnTo>
                  <a:pt x="624" y="73"/>
                </a:lnTo>
                <a:lnTo>
                  <a:pt x="622" y="74"/>
                </a:lnTo>
                <a:lnTo>
                  <a:pt x="624" y="73"/>
                </a:lnTo>
                <a:lnTo>
                  <a:pt x="626" y="74"/>
                </a:lnTo>
                <a:close/>
                <a:moveTo>
                  <a:pt x="138" y="238"/>
                </a:moveTo>
                <a:lnTo>
                  <a:pt x="137" y="236"/>
                </a:lnTo>
                <a:lnTo>
                  <a:pt x="136" y="235"/>
                </a:lnTo>
                <a:lnTo>
                  <a:pt x="137" y="234"/>
                </a:lnTo>
                <a:lnTo>
                  <a:pt x="138" y="234"/>
                </a:lnTo>
                <a:lnTo>
                  <a:pt x="139" y="235"/>
                </a:lnTo>
                <a:lnTo>
                  <a:pt x="138" y="238"/>
                </a:lnTo>
                <a:lnTo>
                  <a:pt x="137" y="236"/>
                </a:lnTo>
                <a:lnTo>
                  <a:pt x="138" y="238"/>
                </a:lnTo>
                <a:close/>
                <a:moveTo>
                  <a:pt x="175" y="510"/>
                </a:moveTo>
                <a:lnTo>
                  <a:pt x="175" y="510"/>
                </a:lnTo>
                <a:lnTo>
                  <a:pt x="175" y="510"/>
                </a:lnTo>
                <a:lnTo>
                  <a:pt x="176" y="509"/>
                </a:lnTo>
                <a:lnTo>
                  <a:pt x="177" y="510"/>
                </a:lnTo>
                <a:lnTo>
                  <a:pt x="176" y="510"/>
                </a:lnTo>
                <a:lnTo>
                  <a:pt x="175" y="510"/>
                </a:lnTo>
                <a:lnTo>
                  <a:pt x="176" y="510"/>
                </a:lnTo>
                <a:lnTo>
                  <a:pt x="175" y="510"/>
                </a:lnTo>
                <a:close/>
                <a:moveTo>
                  <a:pt x="218" y="508"/>
                </a:moveTo>
                <a:lnTo>
                  <a:pt x="216" y="508"/>
                </a:lnTo>
                <a:lnTo>
                  <a:pt x="214" y="507"/>
                </a:lnTo>
                <a:lnTo>
                  <a:pt x="216" y="505"/>
                </a:lnTo>
                <a:lnTo>
                  <a:pt x="217" y="503"/>
                </a:lnTo>
                <a:lnTo>
                  <a:pt x="219" y="501"/>
                </a:lnTo>
                <a:lnTo>
                  <a:pt x="220" y="501"/>
                </a:lnTo>
                <a:lnTo>
                  <a:pt x="221" y="503"/>
                </a:lnTo>
                <a:lnTo>
                  <a:pt x="221" y="504"/>
                </a:lnTo>
                <a:lnTo>
                  <a:pt x="221" y="507"/>
                </a:lnTo>
                <a:lnTo>
                  <a:pt x="218" y="508"/>
                </a:lnTo>
                <a:lnTo>
                  <a:pt x="219" y="508"/>
                </a:lnTo>
                <a:lnTo>
                  <a:pt x="218" y="508"/>
                </a:lnTo>
                <a:close/>
                <a:moveTo>
                  <a:pt x="221" y="501"/>
                </a:moveTo>
                <a:lnTo>
                  <a:pt x="225" y="497"/>
                </a:lnTo>
                <a:lnTo>
                  <a:pt x="229" y="495"/>
                </a:lnTo>
                <a:lnTo>
                  <a:pt x="229" y="498"/>
                </a:lnTo>
                <a:lnTo>
                  <a:pt x="227" y="500"/>
                </a:lnTo>
                <a:lnTo>
                  <a:pt x="225" y="501"/>
                </a:lnTo>
                <a:lnTo>
                  <a:pt x="221" y="501"/>
                </a:lnTo>
                <a:close/>
                <a:moveTo>
                  <a:pt x="253" y="501"/>
                </a:moveTo>
                <a:lnTo>
                  <a:pt x="252" y="500"/>
                </a:lnTo>
                <a:lnTo>
                  <a:pt x="252" y="498"/>
                </a:lnTo>
                <a:lnTo>
                  <a:pt x="253" y="498"/>
                </a:lnTo>
                <a:lnTo>
                  <a:pt x="255" y="498"/>
                </a:lnTo>
                <a:lnTo>
                  <a:pt x="257" y="499"/>
                </a:lnTo>
                <a:lnTo>
                  <a:pt x="257" y="500"/>
                </a:lnTo>
                <a:lnTo>
                  <a:pt x="255" y="501"/>
                </a:lnTo>
                <a:lnTo>
                  <a:pt x="253" y="501"/>
                </a:lnTo>
                <a:lnTo>
                  <a:pt x="254" y="501"/>
                </a:lnTo>
                <a:lnTo>
                  <a:pt x="253" y="501"/>
                </a:lnTo>
                <a:close/>
                <a:moveTo>
                  <a:pt x="304" y="383"/>
                </a:moveTo>
                <a:lnTo>
                  <a:pt x="305" y="380"/>
                </a:lnTo>
                <a:lnTo>
                  <a:pt x="308" y="377"/>
                </a:lnTo>
                <a:lnTo>
                  <a:pt x="310" y="376"/>
                </a:lnTo>
                <a:lnTo>
                  <a:pt x="312" y="375"/>
                </a:lnTo>
                <a:lnTo>
                  <a:pt x="319" y="372"/>
                </a:lnTo>
                <a:lnTo>
                  <a:pt x="325" y="368"/>
                </a:lnTo>
                <a:lnTo>
                  <a:pt x="324" y="373"/>
                </a:lnTo>
                <a:lnTo>
                  <a:pt x="321" y="376"/>
                </a:lnTo>
                <a:lnTo>
                  <a:pt x="319" y="379"/>
                </a:lnTo>
                <a:lnTo>
                  <a:pt x="316" y="380"/>
                </a:lnTo>
                <a:lnTo>
                  <a:pt x="309" y="380"/>
                </a:lnTo>
                <a:lnTo>
                  <a:pt x="304" y="383"/>
                </a:lnTo>
                <a:close/>
                <a:moveTo>
                  <a:pt x="393" y="113"/>
                </a:moveTo>
                <a:lnTo>
                  <a:pt x="395" y="111"/>
                </a:lnTo>
                <a:lnTo>
                  <a:pt x="398" y="111"/>
                </a:lnTo>
                <a:lnTo>
                  <a:pt x="398" y="114"/>
                </a:lnTo>
                <a:lnTo>
                  <a:pt x="398" y="116"/>
                </a:lnTo>
                <a:lnTo>
                  <a:pt x="394" y="118"/>
                </a:lnTo>
                <a:lnTo>
                  <a:pt x="390" y="119"/>
                </a:lnTo>
                <a:lnTo>
                  <a:pt x="385" y="123"/>
                </a:lnTo>
                <a:lnTo>
                  <a:pt x="381" y="125"/>
                </a:lnTo>
                <a:lnTo>
                  <a:pt x="379" y="126"/>
                </a:lnTo>
                <a:lnTo>
                  <a:pt x="377" y="126"/>
                </a:lnTo>
                <a:lnTo>
                  <a:pt x="375" y="126"/>
                </a:lnTo>
                <a:lnTo>
                  <a:pt x="371" y="125"/>
                </a:lnTo>
                <a:lnTo>
                  <a:pt x="382" y="118"/>
                </a:lnTo>
                <a:lnTo>
                  <a:pt x="393" y="113"/>
                </a:lnTo>
                <a:lnTo>
                  <a:pt x="391" y="114"/>
                </a:lnTo>
                <a:lnTo>
                  <a:pt x="393" y="113"/>
                </a:lnTo>
                <a:close/>
                <a:moveTo>
                  <a:pt x="368" y="126"/>
                </a:moveTo>
                <a:lnTo>
                  <a:pt x="368" y="130"/>
                </a:lnTo>
                <a:lnTo>
                  <a:pt x="367" y="131"/>
                </a:lnTo>
                <a:lnTo>
                  <a:pt x="366" y="130"/>
                </a:lnTo>
                <a:lnTo>
                  <a:pt x="366" y="127"/>
                </a:lnTo>
                <a:lnTo>
                  <a:pt x="367" y="127"/>
                </a:lnTo>
                <a:lnTo>
                  <a:pt x="368" y="126"/>
                </a:lnTo>
                <a:lnTo>
                  <a:pt x="368" y="126"/>
                </a:lnTo>
                <a:lnTo>
                  <a:pt x="368" y="126"/>
                </a:lnTo>
                <a:close/>
                <a:moveTo>
                  <a:pt x="294" y="218"/>
                </a:moveTo>
                <a:lnTo>
                  <a:pt x="280" y="225"/>
                </a:lnTo>
                <a:lnTo>
                  <a:pt x="267" y="233"/>
                </a:lnTo>
                <a:lnTo>
                  <a:pt x="253" y="240"/>
                </a:lnTo>
                <a:lnTo>
                  <a:pt x="238" y="244"/>
                </a:lnTo>
                <a:lnTo>
                  <a:pt x="239" y="241"/>
                </a:lnTo>
                <a:lnTo>
                  <a:pt x="243" y="238"/>
                </a:lnTo>
                <a:lnTo>
                  <a:pt x="247" y="236"/>
                </a:lnTo>
                <a:lnTo>
                  <a:pt x="251" y="234"/>
                </a:lnTo>
                <a:lnTo>
                  <a:pt x="258" y="231"/>
                </a:lnTo>
                <a:lnTo>
                  <a:pt x="264" y="227"/>
                </a:lnTo>
                <a:lnTo>
                  <a:pt x="280" y="221"/>
                </a:lnTo>
                <a:lnTo>
                  <a:pt x="295" y="214"/>
                </a:lnTo>
                <a:lnTo>
                  <a:pt x="295" y="216"/>
                </a:lnTo>
                <a:lnTo>
                  <a:pt x="294" y="218"/>
                </a:lnTo>
                <a:lnTo>
                  <a:pt x="286" y="222"/>
                </a:lnTo>
                <a:lnTo>
                  <a:pt x="287" y="222"/>
                </a:lnTo>
                <a:lnTo>
                  <a:pt x="292" y="219"/>
                </a:lnTo>
                <a:lnTo>
                  <a:pt x="294" y="218"/>
                </a:lnTo>
                <a:close/>
                <a:moveTo>
                  <a:pt x="288" y="200"/>
                </a:moveTo>
                <a:lnTo>
                  <a:pt x="282" y="205"/>
                </a:lnTo>
                <a:lnTo>
                  <a:pt x="275" y="207"/>
                </a:lnTo>
                <a:lnTo>
                  <a:pt x="267" y="210"/>
                </a:lnTo>
                <a:lnTo>
                  <a:pt x="258" y="214"/>
                </a:lnTo>
                <a:lnTo>
                  <a:pt x="263" y="207"/>
                </a:lnTo>
                <a:lnTo>
                  <a:pt x="271" y="202"/>
                </a:lnTo>
                <a:lnTo>
                  <a:pt x="275" y="201"/>
                </a:lnTo>
                <a:lnTo>
                  <a:pt x="279" y="200"/>
                </a:lnTo>
                <a:lnTo>
                  <a:pt x="284" y="199"/>
                </a:lnTo>
                <a:lnTo>
                  <a:pt x="288" y="200"/>
                </a:lnTo>
                <a:lnTo>
                  <a:pt x="287" y="199"/>
                </a:lnTo>
                <a:lnTo>
                  <a:pt x="288" y="199"/>
                </a:lnTo>
                <a:lnTo>
                  <a:pt x="288" y="198"/>
                </a:lnTo>
                <a:lnTo>
                  <a:pt x="290" y="196"/>
                </a:lnTo>
                <a:lnTo>
                  <a:pt x="292" y="196"/>
                </a:lnTo>
                <a:lnTo>
                  <a:pt x="295" y="196"/>
                </a:lnTo>
                <a:lnTo>
                  <a:pt x="295" y="198"/>
                </a:lnTo>
                <a:lnTo>
                  <a:pt x="293" y="199"/>
                </a:lnTo>
                <a:lnTo>
                  <a:pt x="291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close/>
                <a:moveTo>
                  <a:pt x="288" y="200"/>
                </a:move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lnTo>
                  <a:pt x="288" y="200"/>
                </a:lnTo>
                <a:close/>
                <a:moveTo>
                  <a:pt x="288" y="200"/>
                </a:moveTo>
                <a:lnTo>
                  <a:pt x="288" y="200"/>
                </a:lnTo>
                <a:lnTo>
                  <a:pt x="288" y="200"/>
                </a:lnTo>
                <a:close/>
                <a:moveTo>
                  <a:pt x="467" y="117"/>
                </a:moveTo>
                <a:lnTo>
                  <a:pt x="448" y="127"/>
                </a:lnTo>
                <a:lnTo>
                  <a:pt x="427" y="138"/>
                </a:lnTo>
                <a:lnTo>
                  <a:pt x="407" y="148"/>
                </a:lnTo>
                <a:lnTo>
                  <a:pt x="386" y="158"/>
                </a:lnTo>
                <a:lnTo>
                  <a:pt x="366" y="167"/>
                </a:lnTo>
                <a:lnTo>
                  <a:pt x="344" y="176"/>
                </a:lnTo>
                <a:lnTo>
                  <a:pt x="324" y="185"/>
                </a:lnTo>
                <a:lnTo>
                  <a:pt x="302" y="194"/>
                </a:lnTo>
                <a:lnTo>
                  <a:pt x="302" y="191"/>
                </a:lnTo>
                <a:lnTo>
                  <a:pt x="303" y="189"/>
                </a:lnTo>
                <a:lnTo>
                  <a:pt x="305" y="188"/>
                </a:lnTo>
                <a:lnTo>
                  <a:pt x="309" y="186"/>
                </a:lnTo>
                <a:lnTo>
                  <a:pt x="321" y="182"/>
                </a:lnTo>
                <a:lnTo>
                  <a:pt x="333" y="176"/>
                </a:lnTo>
                <a:lnTo>
                  <a:pt x="345" y="171"/>
                </a:lnTo>
                <a:lnTo>
                  <a:pt x="357" y="165"/>
                </a:lnTo>
                <a:lnTo>
                  <a:pt x="369" y="159"/>
                </a:lnTo>
                <a:lnTo>
                  <a:pt x="381" y="152"/>
                </a:lnTo>
                <a:lnTo>
                  <a:pt x="392" y="148"/>
                </a:lnTo>
                <a:lnTo>
                  <a:pt x="403" y="143"/>
                </a:lnTo>
                <a:lnTo>
                  <a:pt x="414" y="139"/>
                </a:lnTo>
                <a:lnTo>
                  <a:pt x="425" y="133"/>
                </a:lnTo>
                <a:lnTo>
                  <a:pt x="436" y="127"/>
                </a:lnTo>
                <a:lnTo>
                  <a:pt x="448" y="122"/>
                </a:lnTo>
                <a:lnTo>
                  <a:pt x="459" y="116"/>
                </a:lnTo>
                <a:lnTo>
                  <a:pt x="472" y="110"/>
                </a:lnTo>
                <a:lnTo>
                  <a:pt x="472" y="110"/>
                </a:lnTo>
                <a:lnTo>
                  <a:pt x="470" y="110"/>
                </a:lnTo>
                <a:lnTo>
                  <a:pt x="472" y="113"/>
                </a:lnTo>
                <a:lnTo>
                  <a:pt x="472" y="115"/>
                </a:lnTo>
                <a:lnTo>
                  <a:pt x="469" y="116"/>
                </a:lnTo>
                <a:lnTo>
                  <a:pt x="467" y="117"/>
                </a:lnTo>
                <a:lnTo>
                  <a:pt x="456" y="124"/>
                </a:lnTo>
                <a:lnTo>
                  <a:pt x="458" y="123"/>
                </a:lnTo>
                <a:lnTo>
                  <a:pt x="465" y="119"/>
                </a:lnTo>
                <a:lnTo>
                  <a:pt x="467" y="117"/>
                </a:lnTo>
                <a:close/>
                <a:moveTo>
                  <a:pt x="480" y="144"/>
                </a:moveTo>
                <a:lnTo>
                  <a:pt x="494" y="134"/>
                </a:lnTo>
                <a:lnTo>
                  <a:pt x="510" y="125"/>
                </a:lnTo>
                <a:lnTo>
                  <a:pt x="505" y="125"/>
                </a:lnTo>
                <a:lnTo>
                  <a:pt x="500" y="125"/>
                </a:lnTo>
                <a:lnTo>
                  <a:pt x="500" y="123"/>
                </a:lnTo>
                <a:lnTo>
                  <a:pt x="503" y="121"/>
                </a:lnTo>
                <a:lnTo>
                  <a:pt x="508" y="117"/>
                </a:lnTo>
                <a:lnTo>
                  <a:pt x="510" y="116"/>
                </a:lnTo>
                <a:lnTo>
                  <a:pt x="526" y="110"/>
                </a:lnTo>
                <a:lnTo>
                  <a:pt x="543" y="105"/>
                </a:lnTo>
                <a:lnTo>
                  <a:pt x="530" y="117"/>
                </a:lnTo>
                <a:lnTo>
                  <a:pt x="514" y="130"/>
                </a:lnTo>
                <a:lnTo>
                  <a:pt x="506" y="135"/>
                </a:lnTo>
                <a:lnTo>
                  <a:pt x="498" y="139"/>
                </a:lnTo>
                <a:lnTo>
                  <a:pt x="489" y="142"/>
                </a:lnTo>
                <a:lnTo>
                  <a:pt x="480" y="144"/>
                </a:lnTo>
                <a:lnTo>
                  <a:pt x="483" y="141"/>
                </a:lnTo>
                <a:lnTo>
                  <a:pt x="486" y="139"/>
                </a:lnTo>
                <a:lnTo>
                  <a:pt x="490" y="139"/>
                </a:lnTo>
                <a:lnTo>
                  <a:pt x="492" y="139"/>
                </a:lnTo>
                <a:lnTo>
                  <a:pt x="493" y="140"/>
                </a:lnTo>
                <a:lnTo>
                  <a:pt x="492" y="141"/>
                </a:lnTo>
                <a:lnTo>
                  <a:pt x="488" y="143"/>
                </a:lnTo>
                <a:lnTo>
                  <a:pt x="480" y="144"/>
                </a:lnTo>
                <a:close/>
                <a:moveTo>
                  <a:pt x="658" y="184"/>
                </a:moveTo>
                <a:lnTo>
                  <a:pt x="662" y="182"/>
                </a:lnTo>
                <a:lnTo>
                  <a:pt x="664" y="182"/>
                </a:lnTo>
                <a:lnTo>
                  <a:pt x="663" y="183"/>
                </a:lnTo>
                <a:lnTo>
                  <a:pt x="662" y="184"/>
                </a:lnTo>
                <a:lnTo>
                  <a:pt x="661" y="184"/>
                </a:lnTo>
                <a:lnTo>
                  <a:pt x="658" y="184"/>
                </a:lnTo>
                <a:close/>
                <a:moveTo>
                  <a:pt x="670" y="177"/>
                </a:moveTo>
                <a:lnTo>
                  <a:pt x="673" y="174"/>
                </a:lnTo>
                <a:lnTo>
                  <a:pt x="678" y="172"/>
                </a:lnTo>
                <a:lnTo>
                  <a:pt x="681" y="169"/>
                </a:lnTo>
                <a:lnTo>
                  <a:pt x="686" y="171"/>
                </a:lnTo>
                <a:lnTo>
                  <a:pt x="682" y="173"/>
                </a:lnTo>
                <a:lnTo>
                  <a:pt x="679" y="175"/>
                </a:lnTo>
                <a:lnTo>
                  <a:pt x="675" y="177"/>
                </a:lnTo>
                <a:lnTo>
                  <a:pt x="670" y="177"/>
                </a:lnTo>
                <a:close/>
                <a:moveTo>
                  <a:pt x="692" y="167"/>
                </a:moveTo>
                <a:lnTo>
                  <a:pt x="691" y="169"/>
                </a:lnTo>
                <a:lnTo>
                  <a:pt x="690" y="171"/>
                </a:lnTo>
                <a:lnTo>
                  <a:pt x="688" y="171"/>
                </a:lnTo>
                <a:lnTo>
                  <a:pt x="686" y="171"/>
                </a:lnTo>
                <a:lnTo>
                  <a:pt x="687" y="167"/>
                </a:lnTo>
                <a:lnTo>
                  <a:pt x="688" y="167"/>
                </a:lnTo>
                <a:lnTo>
                  <a:pt x="690" y="167"/>
                </a:lnTo>
                <a:lnTo>
                  <a:pt x="692" y="167"/>
                </a:lnTo>
                <a:close/>
                <a:moveTo>
                  <a:pt x="694" y="178"/>
                </a:moveTo>
                <a:lnTo>
                  <a:pt x="690" y="182"/>
                </a:lnTo>
                <a:lnTo>
                  <a:pt x="686" y="184"/>
                </a:lnTo>
                <a:lnTo>
                  <a:pt x="689" y="182"/>
                </a:lnTo>
                <a:lnTo>
                  <a:pt x="692" y="181"/>
                </a:lnTo>
                <a:lnTo>
                  <a:pt x="696" y="178"/>
                </a:lnTo>
                <a:lnTo>
                  <a:pt x="700" y="177"/>
                </a:lnTo>
                <a:lnTo>
                  <a:pt x="708" y="175"/>
                </a:lnTo>
                <a:lnTo>
                  <a:pt x="716" y="172"/>
                </a:lnTo>
                <a:lnTo>
                  <a:pt x="705" y="176"/>
                </a:lnTo>
                <a:lnTo>
                  <a:pt x="694" y="178"/>
                </a:lnTo>
                <a:lnTo>
                  <a:pt x="696" y="180"/>
                </a:lnTo>
                <a:lnTo>
                  <a:pt x="694" y="178"/>
                </a:lnTo>
                <a:close/>
                <a:moveTo>
                  <a:pt x="722" y="167"/>
                </a:moveTo>
                <a:lnTo>
                  <a:pt x="721" y="165"/>
                </a:lnTo>
                <a:lnTo>
                  <a:pt x="720" y="164"/>
                </a:lnTo>
                <a:lnTo>
                  <a:pt x="721" y="164"/>
                </a:lnTo>
                <a:lnTo>
                  <a:pt x="724" y="163"/>
                </a:lnTo>
                <a:lnTo>
                  <a:pt x="730" y="159"/>
                </a:lnTo>
                <a:lnTo>
                  <a:pt x="736" y="157"/>
                </a:lnTo>
                <a:lnTo>
                  <a:pt x="738" y="158"/>
                </a:lnTo>
                <a:lnTo>
                  <a:pt x="738" y="160"/>
                </a:lnTo>
                <a:lnTo>
                  <a:pt x="738" y="163"/>
                </a:lnTo>
                <a:lnTo>
                  <a:pt x="737" y="165"/>
                </a:lnTo>
                <a:lnTo>
                  <a:pt x="733" y="166"/>
                </a:lnTo>
                <a:lnTo>
                  <a:pt x="730" y="167"/>
                </a:lnTo>
                <a:lnTo>
                  <a:pt x="725" y="167"/>
                </a:lnTo>
                <a:lnTo>
                  <a:pt x="722" y="167"/>
                </a:lnTo>
                <a:lnTo>
                  <a:pt x="724" y="167"/>
                </a:lnTo>
                <a:lnTo>
                  <a:pt x="722" y="167"/>
                </a:lnTo>
                <a:close/>
                <a:moveTo>
                  <a:pt x="781" y="282"/>
                </a:moveTo>
                <a:lnTo>
                  <a:pt x="782" y="287"/>
                </a:lnTo>
                <a:lnTo>
                  <a:pt x="783" y="292"/>
                </a:lnTo>
                <a:lnTo>
                  <a:pt x="777" y="289"/>
                </a:lnTo>
                <a:lnTo>
                  <a:pt x="771" y="283"/>
                </a:lnTo>
                <a:lnTo>
                  <a:pt x="769" y="281"/>
                </a:lnTo>
                <a:lnTo>
                  <a:pt x="766" y="277"/>
                </a:lnTo>
                <a:lnTo>
                  <a:pt x="766" y="275"/>
                </a:lnTo>
                <a:lnTo>
                  <a:pt x="766" y="274"/>
                </a:lnTo>
                <a:lnTo>
                  <a:pt x="766" y="273"/>
                </a:lnTo>
                <a:lnTo>
                  <a:pt x="769" y="272"/>
                </a:lnTo>
                <a:lnTo>
                  <a:pt x="771" y="273"/>
                </a:lnTo>
                <a:lnTo>
                  <a:pt x="772" y="274"/>
                </a:lnTo>
                <a:lnTo>
                  <a:pt x="774" y="274"/>
                </a:lnTo>
                <a:lnTo>
                  <a:pt x="777" y="275"/>
                </a:lnTo>
                <a:lnTo>
                  <a:pt x="780" y="276"/>
                </a:lnTo>
                <a:lnTo>
                  <a:pt x="781" y="277"/>
                </a:lnTo>
                <a:lnTo>
                  <a:pt x="781" y="280"/>
                </a:lnTo>
                <a:lnTo>
                  <a:pt x="781" y="282"/>
                </a:lnTo>
                <a:lnTo>
                  <a:pt x="782" y="280"/>
                </a:lnTo>
                <a:lnTo>
                  <a:pt x="781" y="282"/>
                </a:lnTo>
                <a:close/>
                <a:moveTo>
                  <a:pt x="766" y="244"/>
                </a:moveTo>
                <a:lnTo>
                  <a:pt x="771" y="248"/>
                </a:lnTo>
                <a:lnTo>
                  <a:pt x="777" y="249"/>
                </a:lnTo>
                <a:lnTo>
                  <a:pt x="773" y="251"/>
                </a:lnTo>
                <a:lnTo>
                  <a:pt x="770" y="254"/>
                </a:lnTo>
                <a:lnTo>
                  <a:pt x="766" y="254"/>
                </a:lnTo>
                <a:lnTo>
                  <a:pt x="763" y="252"/>
                </a:lnTo>
                <a:lnTo>
                  <a:pt x="761" y="249"/>
                </a:lnTo>
                <a:lnTo>
                  <a:pt x="761" y="246"/>
                </a:lnTo>
                <a:lnTo>
                  <a:pt x="761" y="244"/>
                </a:lnTo>
                <a:lnTo>
                  <a:pt x="762" y="243"/>
                </a:lnTo>
                <a:lnTo>
                  <a:pt x="764" y="243"/>
                </a:lnTo>
                <a:lnTo>
                  <a:pt x="766" y="244"/>
                </a:lnTo>
                <a:lnTo>
                  <a:pt x="765" y="244"/>
                </a:lnTo>
                <a:lnTo>
                  <a:pt x="766" y="244"/>
                </a:lnTo>
                <a:close/>
                <a:moveTo>
                  <a:pt x="749" y="260"/>
                </a:moveTo>
                <a:lnTo>
                  <a:pt x="747" y="263"/>
                </a:lnTo>
                <a:lnTo>
                  <a:pt x="746" y="264"/>
                </a:lnTo>
                <a:lnTo>
                  <a:pt x="744" y="265"/>
                </a:lnTo>
                <a:lnTo>
                  <a:pt x="740" y="265"/>
                </a:lnTo>
                <a:lnTo>
                  <a:pt x="742" y="261"/>
                </a:lnTo>
                <a:lnTo>
                  <a:pt x="745" y="257"/>
                </a:lnTo>
                <a:lnTo>
                  <a:pt x="745" y="255"/>
                </a:lnTo>
                <a:lnTo>
                  <a:pt x="746" y="251"/>
                </a:lnTo>
                <a:lnTo>
                  <a:pt x="748" y="250"/>
                </a:lnTo>
                <a:lnTo>
                  <a:pt x="749" y="250"/>
                </a:lnTo>
                <a:lnTo>
                  <a:pt x="750" y="251"/>
                </a:lnTo>
                <a:lnTo>
                  <a:pt x="752" y="252"/>
                </a:lnTo>
                <a:lnTo>
                  <a:pt x="752" y="255"/>
                </a:lnTo>
                <a:lnTo>
                  <a:pt x="752" y="257"/>
                </a:lnTo>
                <a:lnTo>
                  <a:pt x="750" y="259"/>
                </a:lnTo>
                <a:lnTo>
                  <a:pt x="749" y="260"/>
                </a:lnTo>
                <a:lnTo>
                  <a:pt x="749" y="260"/>
                </a:lnTo>
                <a:lnTo>
                  <a:pt x="749" y="260"/>
                </a:lnTo>
                <a:close/>
                <a:moveTo>
                  <a:pt x="770" y="148"/>
                </a:moveTo>
                <a:lnTo>
                  <a:pt x="769" y="147"/>
                </a:lnTo>
                <a:lnTo>
                  <a:pt x="768" y="146"/>
                </a:lnTo>
                <a:lnTo>
                  <a:pt x="768" y="143"/>
                </a:lnTo>
                <a:lnTo>
                  <a:pt x="768" y="142"/>
                </a:lnTo>
                <a:lnTo>
                  <a:pt x="772" y="141"/>
                </a:lnTo>
                <a:lnTo>
                  <a:pt x="778" y="140"/>
                </a:lnTo>
                <a:lnTo>
                  <a:pt x="782" y="138"/>
                </a:lnTo>
                <a:lnTo>
                  <a:pt x="788" y="135"/>
                </a:lnTo>
                <a:lnTo>
                  <a:pt x="793" y="134"/>
                </a:lnTo>
                <a:lnTo>
                  <a:pt x="798" y="135"/>
                </a:lnTo>
                <a:lnTo>
                  <a:pt x="791" y="139"/>
                </a:lnTo>
                <a:lnTo>
                  <a:pt x="785" y="142"/>
                </a:lnTo>
                <a:lnTo>
                  <a:pt x="778" y="146"/>
                </a:lnTo>
                <a:lnTo>
                  <a:pt x="770" y="148"/>
                </a:lnTo>
                <a:lnTo>
                  <a:pt x="773" y="147"/>
                </a:lnTo>
                <a:lnTo>
                  <a:pt x="770" y="148"/>
                </a:lnTo>
                <a:close/>
                <a:moveTo>
                  <a:pt x="803" y="132"/>
                </a:moveTo>
                <a:lnTo>
                  <a:pt x="804" y="130"/>
                </a:lnTo>
                <a:lnTo>
                  <a:pt x="805" y="127"/>
                </a:lnTo>
                <a:lnTo>
                  <a:pt x="806" y="125"/>
                </a:lnTo>
                <a:lnTo>
                  <a:pt x="810" y="124"/>
                </a:lnTo>
                <a:lnTo>
                  <a:pt x="815" y="121"/>
                </a:lnTo>
                <a:lnTo>
                  <a:pt x="820" y="119"/>
                </a:lnTo>
                <a:lnTo>
                  <a:pt x="826" y="117"/>
                </a:lnTo>
                <a:lnTo>
                  <a:pt x="831" y="115"/>
                </a:lnTo>
                <a:lnTo>
                  <a:pt x="836" y="111"/>
                </a:lnTo>
                <a:lnTo>
                  <a:pt x="842" y="110"/>
                </a:lnTo>
                <a:lnTo>
                  <a:pt x="843" y="113"/>
                </a:lnTo>
                <a:lnTo>
                  <a:pt x="844" y="115"/>
                </a:lnTo>
                <a:lnTo>
                  <a:pt x="842" y="116"/>
                </a:lnTo>
                <a:lnTo>
                  <a:pt x="838" y="117"/>
                </a:lnTo>
                <a:lnTo>
                  <a:pt x="832" y="121"/>
                </a:lnTo>
                <a:lnTo>
                  <a:pt x="826" y="124"/>
                </a:lnTo>
                <a:lnTo>
                  <a:pt x="821" y="126"/>
                </a:lnTo>
                <a:lnTo>
                  <a:pt x="814" y="130"/>
                </a:lnTo>
                <a:lnTo>
                  <a:pt x="810" y="132"/>
                </a:lnTo>
                <a:lnTo>
                  <a:pt x="806" y="133"/>
                </a:lnTo>
                <a:lnTo>
                  <a:pt x="804" y="133"/>
                </a:lnTo>
                <a:lnTo>
                  <a:pt x="803" y="132"/>
                </a:lnTo>
                <a:lnTo>
                  <a:pt x="803" y="132"/>
                </a:lnTo>
                <a:lnTo>
                  <a:pt x="803" y="132"/>
                </a:lnTo>
                <a:close/>
                <a:moveTo>
                  <a:pt x="350" y="232"/>
                </a:moveTo>
                <a:lnTo>
                  <a:pt x="350" y="232"/>
                </a:lnTo>
                <a:lnTo>
                  <a:pt x="350" y="232"/>
                </a:lnTo>
                <a:close/>
                <a:moveTo>
                  <a:pt x="823" y="285"/>
                </a:moveTo>
                <a:lnTo>
                  <a:pt x="822" y="287"/>
                </a:lnTo>
                <a:lnTo>
                  <a:pt x="823" y="285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6" name="Freeform 3449"/>
          <p:cNvSpPr>
            <a:spLocks noGrp="1" noEditPoints="1"/>
          </p:cNvSpPr>
          <p:nvPr>
            <p:ph type="pic" sz="quarter" idx="31"/>
          </p:nvPr>
        </p:nvSpPr>
        <p:spPr bwMode="auto">
          <a:xfrm>
            <a:off x="3971902" y="354724"/>
            <a:ext cx="8111909" cy="5990262"/>
          </a:xfrm>
          <a:custGeom>
            <a:avLst/>
            <a:gdLst>
              <a:gd name="T0" fmla="*/ 1180 w 1609"/>
              <a:gd name="T1" fmla="*/ 165 h 620"/>
              <a:gd name="T2" fmla="*/ 1514 w 1609"/>
              <a:gd name="T3" fmla="*/ 163 h 620"/>
              <a:gd name="T4" fmla="*/ 1466 w 1609"/>
              <a:gd name="T5" fmla="*/ 138 h 620"/>
              <a:gd name="T6" fmla="*/ 1113 w 1609"/>
              <a:gd name="T7" fmla="*/ 117 h 620"/>
              <a:gd name="T8" fmla="*/ 972 w 1609"/>
              <a:gd name="T9" fmla="*/ 110 h 620"/>
              <a:gd name="T10" fmla="*/ 910 w 1609"/>
              <a:gd name="T11" fmla="*/ 85 h 620"/>
              <a:gd name="T12" fmla="*/ 737 w 1609"/>
              <a:gd name="T13" fmla="*/ 98 h 620"/>
              <a:gd name="T14" fmla="*/ 389 w 1609"/>
              <a:gd name="T15" fmla="*/ 18 h 620"/>
              <a:gd name="T16" fmla="*/ 477 w 1609"/>
              <a:gd name="T17" fmla="*/ 70 h 620"/>
              <a:gd name="T18" fmla="*/ 501 w 1609"/>
              <a:gd name="T19" fmla="*/ 91 h 620"/>
              <a:gd name="T20" fmla="*/ 388 w 1609"/>
              <a:gd name="T21" fmla="*/ 117 h 620"/>
              <a:gd name="T22" fmla="*/ 140 w 1609"/>
              <a:gd name="T23" fmla="*/ 116 h 620"/>
              <a:gd name="T24" fmla="*/ 16 w 1609"/>
              <a:gd name="T25" fmla="*/ 161 h 620"/>
              <a:gd name="T26" fmla="*/ 17 w 1609"/>
              <a:gd name="T27" fmla="*/ 186 h 620"/>
              <a:gd name="T28" fmla="*/ 193 w 1609"/>
              <a:gd name="T29" fmla="*/ 291 h 620"/>
              <a:gd name="T30" fmla="*/ 414 w 1609"/>
              <a:gd name="T31" fmla="*/ 321 h 620"/>
              <a:gd name="T32" fmla="*/ 466 w 1609"/>
              <a:gd name="T33" fmla="*/ 327 h 620"/>
              <a:gd name="T34" fmla="*/ 396 w 1609"/>
              <a:gd name="T35" fmla="*/ 536 h 620"/>
              <a:gd name="T36" fmla="*/ 408 w 1609"/>
              <a:gd name="T37" fmla="*/ 473 h 620"/>
              <a:gd name="T38" fmla="*/ 482 w 1609"/>
              <a:gd name="T39" fmla="*/ 440 h 620"/>
              <a:gd name="T40" fmla="*/ 433 w 1609"/>
              <a:gd name="T41" fmla="*/ 524 h 620"/>
              <a:gd name="T42" fmla="*/ 479 w 1609"/>
              <a:gd name="T43" fmla="*/ 564 h 620"/>
              <a:gd name="T44" fmla="*/ 540 w 1609"/>
              <a:gd name="T45" fmla="*/ 573 h 620"/>
              <a:gd name="T46" fmla="*/ 586 w 1609"/>
              <a:gd name="T47" fmla="*/ 584 h 620"/>
              <a:gd name="T48" fmla="*/ 663 w 1609"/>
              <a:gd name="T49" fmla="*/ 554 h 620"/>
              <a:gd name="T50" fmla="*/ 738 w 1609"/>
              <a:gd name="T51" fmla="*/ 541 h 620"/>
              <a:gd name="T52" fmla="*/ 800 w 1609"/>
              <a:gd name="T53" fmla="*/ 532 h 620"/>
              <a:gd name="T54" fmla="*/ 798 w 1609"/>
              <a:gd name="T55" fmla="*/ 603 h 620"/>
              <a:gd name="T56" fmla="*/ 858 w 1609"/>
              <a:gd name="T57" fmla="*/ 595 h 620"/>
              <a:gd name="T58" fmla="*/ 1094 w 1609"/>
              <a:gd name="T59" fmla="*/ 499 h 620"/>
              <a:gd name="T60" fmla="*/ 1309 w 1609"/>
              <a:gd name="T61" fmla="*/ 462 h 620"/>
              <a:gd name="T62" fmla="*/ 1013 w 1609"/>
              <a:gd name="T63" fmla="*/ 397 h 620"/>
              <a:gd name="T64" fmla="*/ 1235 w 1609"/>
              <a:gd name="T65" fmla="*/ 362 h 620"/>
              <a:gd name="T66" fmla="*/ 1131 w 1609"/>
              <a:gd name="T67" fmla="*/ 302 h 620"/>
              <a:gd name="T68" fmla="*/ 1285 w 1609"/>
              <a:gd name="T69" fmla="*/ 266 h 620"/>
              <a:gd name="T70" fmla="*/ 1054 w 1609"/>
              <a:gd name="T71" fmla="*/ 290 h 620"/>
              <a:gd name="T72" fmla="*/ 1487 w 1609"/>
              <a:gd name="T73" fmla="*/ 226 h 620"/>
              <a:gd name="T74" fmla="*/ 1043 w 1609"/>
              <a:gd name="T75" fmla="*/ 231 h 620"/>
              <a:gd name="T76" fmla="*/ 1523 w 1609"/>
              <a:gd name="T77" fmla="*/ 182 h 620"/>
              <a:gd name="T78" fmla="*/ 346 w 1609"/>
              <a:gd name="T79" fmla="*/ 496 h 620"/>
              <a:gd name="T80" fmla="*/ 428 w 1609"/>
              <a:gd name="T81" fmla="*/ 609 h 620"/>
              <a:gd name="T82" fmla="*/ 484 w 1609"/>
              <a:gd name="T83" fmla="*/ 422 h 620"/>
              <a:gd name="T84" fmla="*/ 885 w 1609"/>
              <a:gd name="T85" fmla="*/ 110 h 620"/>
              <a:gd name="T86" fmla="*/ 732 w 1609"/>
              <a:gd name="T87" fmla="*/ 514 h 620"/>
              <a:gd name="T88" fmla="*/ 1308 w 1609"/>
              <a:gd name="T89" fmla="*/ 239 h 620"/>
              <a:gd name="T90" fmla="*/ 206 w 1609"/>
              <a:gd name="T91" fmla="*/ 309 h 620"/>
              <a:gd name="T92" fmla="*/ 434 w 1609"/>
              <a:gd name="T93" fmla="*/ 5 h 620"/>
              <a:gd name="T94" fmla="*/ 1101 w 1609"/>
              <a:gd name="T95" fmla="*/ 518 h 620"/>
              <a:gd name="T96" fmla="*/ 155 w 1609"/>
              <a:gd name="T97" fmla="*/ 282 h 620"/>
              <a:gd name="T98" fmla="*/ 289 w 1609"/>
              <a:gd name="T99" fmla="*/ 153 h 620"/>
              <a:gd name="T100" fmla="*/ 463 w 1609"/>
              <a:gd name="T101" fmla="*/ 377 h 620"/>
              <a:gd name="T102" fmla="*/ 616 w 1609"/>
              <a:gd name="T103" fmla="*/ 316 h 620"/>
              <a:gd name="T104" fmla="*/ 516 w 1609"/>
              <a:gd name="T105" fmla="*/ 159 h 620"/>
              <a:gd name="T106" fmla="*/ 524 w 1609"/>
              <a:gd name="T107" fmla="*/ 93 h 620"/>
              <a:gd name="T108" fmla="*/ 543 w 1609"/>
              <a:gd name="T109" fmla="*/ 146 h 620"/>
              <a:gd name="T110" fmla="*/ 461 w 1609"/>
              <a:gd name="T111" fmla="*/ 140 h 620"/>
              <a:gd name="T112" fmla="*/ 508 w 1609"/>
              <a:gd name="T113" fmla="*/ 568 h 620"/>
              <a:gd name="T114" fmla="*/ 561 w 1609"/>
              <a:gd name="T115" fmla="*/ 467 h 620"/>
              <a:gd name="T116" fmla="*/ 560 w 1609"/>
              <a:gd name="T117" fmla="*/ 500 h 620"/>
              <a:gd name="T118" fmla="*/ 482 w 1609"/>
              <a:gd name="T119" fmla="*/ 483 h 620"/>
              <a:gd name="T120" fmla="*/ 603 w 1609"/>
              <a:gd name="T121" fmla="*/ 497 h 620"/>
              <a:gd name="T122" fmla="*/ 839 w 1609"/>
              <a:gd name="T123" fmla="*/ 545 h 620"/>
              <a:gd name="T124" fmla="*/ 1143 w 1609"/>
              <a:gd name="T125" fmla="*/ 338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9" h="620">
                <a:moveTo>
                  <a:pt x="1523" y="182"/>
                </a:moveTo>
                <a:lnTo>
                  <a:pt x="1520" y="182"/>
                </a:lnTo>
                <a:lnTo>
                  <a:pt x="1516" y="182"/>
                </a:lnTo>
                <a:lnTo>
                  <a:pt x="1505" y="180"/>
                </a:lnTo>
                <a:lnTo>
                  <a:pt x="1495" y="179"/>
                </a:lnTo>
                <a:lnTo>
                  <a:pt x="1484" y="176"/>
                </a:lnTo>
                <a:lnTo>
                  <a:pt x="1473" y="175"/>
                </a:lnTo>
                <a:lnTo>
                  <a:pt x="1463" y="175"/>
                </a:lnTo>
                <a:lnTo>
                  <a:pt x="1451" y="175"/>
                </a:lnTo>
                <a:lnTo>
                  <a:pt x="1443" y="173"/>
                </a:lnTo>
                <a:lnTo>
                  <a:pt x="1435" y="172"/>
                </a:lnTo>
                <a:lnTo>
                  <a:pt x="1431" y="172"/>
                </a:lnTo>
                <a:lnTo>
                  <a:pt x="1427" y="173"/>
                </a:lnTo>
                <a:lnTo>
                  <a:pt x="1424" y="174"/>
                </a:lnTo>
                <a:lnTo>
                  <a:pt x="1419" y="175"/>
                </a:lnTo>
                <a:lnTo>
                  <a:pt x="1416" y="175"/>
                </a:lnTo>
                <a:lnTo>
                  <a:pt x="1415" y="174"/>
                </a:lnTo>
                <a:lnTo>
                  <a:pt x="1413" y="172"/>
                </a:lnTo>
                <a:lnTo>
                  <a:pt x="1411" y="169"/>
                </a:lnTo>
                <a:lnTo>
                  <a:pt x="1406" y="168"/>
                </a:lnTo>
                <a:lnTo>
                  <a:pt x="1401" y="171"/>
                </a:lnTo>
                <a:lnTo>
                  <a:pt x="1397" y="172"/>
                </a:lnTo>
                <a:lnTo>
                  <a:pt x="1392" y="172"/>
                </a:lnTo>
                <a:lnTo>
                  <a:pt x="1388" y="171"/>
                </a:lnTo>
                <a:lnTo>
                  <a:pt x="1383" y="169"/>
                </a:lnTo>
                <a:lnTo>
                  <a:pt x="1372" y="168"/>
                </a:lnTo>
                <a:lnTo>
                  <a:pt x="1361" y="167"/>
                </a:lnTo>
                <a:lnTo>
                  <a:pt x="1350" y="167"/>
                </a:lnTo>
                <a:lnTo>
                  <a:pt x="1340" y="167"/>
                </a:lnTo>
                <a:lnTo>
                  <a:pt x="1328" y="167"/>
                </a:lnTo>
                <a:lnTo>
                  <a:pt x="1317" y="167"/>
                </a:lnTo>
                <a:lnTo>
                  <a:pt x="1307" y="167"/>
                </a:lnTo>
                <a:lnTo>
                  <a:pt x="1295" y="167"/>
                </a:lnTo>
                <a:lnTo>
                  <a:pt x="1284" y="167"/>
                </a:lnTo>
                <a:lnTo>
                  <a:pt x="1273" y="168"/>
                </a:lnTo>
                <a:lnTo>
                  <a:pt x="1261" y="169"/>
                </a:lnTo>
                <a:lnTo>
                  <a:pt x="1250" y="169"/>
                </a:lnTo>
                <a:lnTo>
                  <a:pt x="1238" y="169"/>
                </a:lnTo>
                <a:lnTo>
                  <a:pt x="1228" y="169"/>
                </a:lnTo>
                <a:lnTo>
                  <a:pt x="1217" y="169"/>
                </a:lnTo>
                <a:lnTo>
                  <a:pt x="1207" y="169"/>
                </a:lnTo>
                <a:lnTo>
                  <a:pt x="1194" y="171"/>
                </a:lnTo>
                <a:lnTo>
                  <a:pt x="1183" y="172"/>
                </a:lnTo>
                <a:lnTo>
                  <a:pt x="1170" y="173"/>
                </a:lnTo>
                <a:lnTo>
                  <a:pt x="1158" y="174"/>
                </a:lnTo>
                <a:lnTo>
                  <a:pt x="1146" y="175"/>
                </a:lnTo>
                <a:lnTo>
                  <a:pt x="1135" y="176"/>
                </a:lnTo>
                <a:lnTo>
                  <a:pt x="1130" y="177"/>
                </a:lnTo>
                <a:lnTo>
                  <a:pt x="1126" y="179"/>
                </a:lnTo>
                <a:lnTo>
                  <a:pt x="1124" y="179"/>
                </a:lnTo>
                <a:lnTo>
                  <a:pt x="1121" y="179"/>
                </a:lnTo>
                <a:lnTo>
                  <a:pt x="1119" y="177"/>
                </a:lnTo>
                <a:lnTo>
                  <a:pt x="1118" y="175"/>
                </a:lnTo>
                <a:lnTo>
                  <a:pt x="1128" y="174"/>
                </a:lnTo>
                <a:lnTo>
                  <a:pt x="1138" y="172"/>
                </a:lnTo>
                <a:lnTo>
                  <a:pt x="1149" y="169"/>
                </a:lnTo>
                <a:lnTo>
                  <a:pt x="1159" y="167"/>
                </a:lnTo>
                <a:lnTo>
                  <a:pt x="1169" y="166"/>
                </a:lnTo>
                <a:lnTo>
                  <a:pt x="1180" y="165"/>
                </a:lnTo>
                <a:lnTo>
                  <a:pt x="1191" y="164"/>
                </a:lnTo>
                <a:lnTo>
                  <a:pt x="1201" y="163"/>
                </a:lnTo>
                <a:lnTo>
                  <a:pt x="1223" y="159"/>
                </a:lnTo>
                <a:lnTo>
                  <a:pt x="1244" y="157"/>
                </a:lnTo>
                <a:lnTo>
                  <a:pt x="1266" y="156"/>
                </a:lnTo>
                <a:lnTo>
                  <a:pt x="1287" y="155"/>
                </a:lnTo>
                <a:lnTo>
                  <a:pt x="1308" y="155"/>
                </a:lnTo>
                <a:lnTo>
                  <a:pt x="1330" y="155"/>
                </a:lnTo>
                <a:lnTo>
                  <a:pt x="1350" y="155"/>
                </a:lnTo>
                <a:lnTo>
                  <a:pt x="1372" y="156"/>
                </a:lnTo>
                <a:lnTo>
                  <a:pt x="1383" y="157"/>
                </a:lnTo>
                <a:lnTo>
                  <a:pt x="1393" y="157"/>
                </a:lnTo>
                <a:lnTo>
                  <a:pt x="1405" y="158"/>
                </a:lnTo>
                <a:lnTo>
                  <a:pt x="1415" y="159"/>
                </a:lnTo>
                <a:lnTo>
                  <a:pt x="1425" y="160"/>
                </a:lnTo>
                <a:lnTo>
                  <a:pt x="1435" y="160"/>
                </a:lnTo>
                <a:lnTo>
                  <a:pt x="1446" y="160"/>
                </a:lnTo>
                <a:lnTo>
                  <a:pt x="1457" y="161"/>
                </a:lnTo>
                <a:lnTo>
                  <a:pt x="1456" y="159"/>
                </a:lnTo>
                <a:lnTo>
                  <a:pt x="1454" y="158"/>
                </a:lnTo>
                <a:lnTo>
                  <a:pt x="1450" y="158"/>
                </a:lnTo>
                <a:lnTo>
                  <a:pt x="1447" y="158"/>
                </a:lnTo>
                <a:lnTo>
                  <a:pt x="1441" y="157"/>
                </a:lnTo>
                <a:lnTo>
                  <a:pt x="1434" y="156"/>
                </a:lnTo>
                <a:lnTo>
                  <a:pt x="1423" y="155"/>
                </a:lnTo>
                <a:lnTo>
                  <a:pt x="1413" y="153"/>
                </a:lnTo>
                <a:lnTo>
                  <a:pt x="1400" y="152"/>
                </a:lnTo>
                <a:lnTo>
                  <a:pt x="1389" y="151"/>
                </a:lnTo>
                <a:lnTo>
                  <a:pt x="1377" y="150"/>
                </a:lnTo>
                <a:lnTo>
                  <a:pt x="1366" y="149"/>
                </a:lnTo>
                <a:lnTo>
                  <a:pt x="1342" y="147"/>
                </a:lnTo>
                <a:lnTo>
                  <a:pt x="1318" y="146"/>
                </a:lnTo>
                <a:lnTo>
                  <a:pt x="1294" y="146"/>
                </a:lnTo>
                <a:lnTo>
                  <a:pt x="1270" y="146"/>
                </a:lnTo>
                <a:lnTo>
                  <a:pt x="1273" y="143"/>
                </a:lnTo>
                <a:lnTo>
                  <a:pt x="1276" y="142"/>
                </a:lnTo>
                <a:lnTo>
                  <a:pt x="1281" y="143"/>
                </a:lnTo>
                <a:lnTo>
                  <a:pt x="1284" y="143"/>
                </a:lnTo>
                <a:lnTo>
                  <a:pt x="1292" y="143"/>
                </a:lnTo>
                <a:lnTo>
                  <a:pt x="1301" y="143"/>
                </a:lnTo>
                <a:lnTo>
                  <a:pt x="1318" y="142"/>
                </a:lnTo>
                <a:lnTo>
                  <a:pt x="1334" y="142"/>
                </a:lnTo>
                <a:lnTo>
                  <a:pt x="1351" y="142"/>
                </a:lnTo>
                <a:lnTo>
                  <a:pt x="1368" y="143"/>
                </a:lnTo>
                <a:lnTo>
                  <a:pt x="1385" y="143"/>
                </a:lnTo>
                <a:lnTo>
                  <a:pt x="1402" y="144"/>
                </a:lnTo>
                <a:lnTo>
                  <a:pt x="1418" y="144"/>
                </a:lnTo>
                <a:lnTo>
                  <a:pt x="1434" y="147"/>
                </a:lnTo>
                <a:lnTo>
                  <a:pt x="1448" y="150"/>
                </a:lnTo>
                <a:lnTo>
                  <a:pt x="1463" y="153"/>
                </a:lnTo>
                <a:lnTo>
                  <a:pt x="1479" y="156"/>
                </a:lnTo>
                <a:lnTo>
                  <a:pt x="1495" y="158"/>
                </a:lnTo>
                <a:lnTo>
                  <a:pt x="1500" y="158"/>
                </a:lnTo>
                <a:lnTo>
                  <a:pt x="1506" y="158"/>
                </a:lnTo>
                <a:lnTo>
                  <a:pt x="1510" y="158"/>
                </a:lnTo>
                <a:lnTo>
                  <a:pt x="1514" y="158"/>
                </a:lnTo>
                <a:lnTo>
                  <a:pt x="1514" y="159"/>
                </a:lnTo>
                <a:lnTo>
                  <a:pt x="1509" y="161"/>
                </a:lnTo>
                <a:lnTo>
                  <a:pt x="1514" y="163"/>
                </a:lnTo>
                <a:lnTo>
                  <a:pt x="1518" y="163"/>
                </a:lnTo>
                <a:lnTo>
                  <a:pt x="1520" y="163"/>
                </a:lnTo>
                <a:lnTo>
                  <a:pt x="1518" y="163"/>
                </a:lnTo>
                <a:lnTo>
                  <a:pt x="1530" y="164"/>
                </a:lnTo>
                <a:lnTo>
                  <a:pt x="1540" y="166"/>
                </a:lnTo>
                <a:lnTo>
                  <a:pt x="1551" y="169"/>
                </a:lnTo>
                <a:lnTo>
                  <a:pt x="1563" y="172"/>
                </a:lnTo>
                <a:lnTo>
                  <a:pt x="1574" y="174"/>
                </a:lnTo>
                <a:lnTo>
                  <a:pt x="1586" y="179"/>
                </a:lnTo>
                <a:lnTo>
                  <a:pt x="1591" y="181"/>
                </a:lnTo>
                <a:lnTo>
                  <a:pt x="1597" y="184"/>
                </a:lnTo>
                <a:lnTo>
                  <a:pt x="1603" y="185"/>
                </a:lnTo>
                <a:lnTo>
                  <a:pt x="1609" y="186"/>
                </a:lnTo>
                <a:lnTo>
                  <a:pt x="1608" y="184"/>
                </a:lnTo>
                <a:lnTo>
                  <a:pt x="1607" y="183"/>
                </a:lnTo>
                <a:lnTo>
                  <a:pt x="1605" y="181"/>
                </a:lnTo>
                <a:lnTo>
                  <a:pt x="1603" y="180"/>
                </a:lnTo>
                <a:lnTo>
                  <a:pt x="1597" y="177"/>
                </a:lnTo>
                <a:lnTo>
                  <a:pt x="1594" y="175"/>
                </a:lnTo>
                <a:lnTo>
                  <a:pt x="1582" y="172"/>
                </a:lnTo>
                <a:lnTo>
                  <a:pt x="1571" y="168"/>
                </a:lnTo>
                <a:lnTo>
                  <a:pt x="1558" y="166"/>
                </a:lnTo>
                <a:lnTo>
                  <a:pt x="1547" y="164"/>
                </a:lnTo>
                <a:lnTo>
                  <a:pt x="1541" y="163"/>
                </a:lnTo>
                <a:lnTo>
                  <a:pt x="1536" y="161"/>
                </a:lnTo>
                <a:lnTo>
                  <a:pt x="1533" y="160"/>
                </a:lnTo>
                <a:lnTo>
                  <a:pt x="1531" y="159"/>
                </a:lnTo>
                <a:lnTo>
                  <a:pt x="1529" y="158"/>
                </a:lnTo>
                <a:lnTo>
                  <a:pt x="1526" y="158"/>
                </a:lnTo>
                <a:lnTo>
                  <a:pt x="1526" y="158"/>
                </a:lnTo>
                <a:lnTo>
                  <a:pt x="1525" y="157"/>
                </a:lnTo>
                <a:lnTo>
                  <a:pt x="1525" y="156"/>
                </a:lnTo>
                <a:lnTo>
                  <a:pt x="1526" y="156"/>
                </a:lnTo>
                <a:lnTo>
                  <a:pt x="1525" y="153"/>
                </a:lnTo>
                <a:lnTo>
                  <a:pt x="1524" y="152"/>
                </a:lnTo>
                <a:lnTo>
                  <a:pt x="1523" y="153"/>
                </a:lnTo>
                <a:lnTo>
                  <a:pt x="1520" y="153"/>
                </a:lnTo>
                <a:lnTo>
                  <a:pt x="1515" y="153"/>
                </a:lnTo>
                <a:lnTo>
                  <a:pt x="1510" y="152"/>
                </a:lnTo>
                <a:lnTo>
                  <a:pt x="1508" y="155"/>
                </a:lnTo>
                <a:lnTo>
                  <a:pt x="1505" y="155"/>
                </a:lnTo>
                <a:lnTo>
                  <a:pt x="1503" y="152"/>
                </a:lnTo>
                <a:lnTo>
                  <a:pt x="1500" y="151"/>
                </a:lnTo>
                <a:lnTo>
                  <a:pt x="1496" y="150"/>
                </a:lnTo>
                <a:lnTo>
                  <a:pt x="1491" y="149"/>
                </a:lnTo>
                <a:lnTo>
                  <a:pt x="1487" y="147"/>
                </a:lnTo>
                <a:lnTo>
                  <a:pt x="1482" y="147"/>
                </a:lnTo>
                <a:lnTo>
                  <a:pt x="1475" y="147"/>
                </a:lnTo>
                <a:lnTo>
                  <a:pt x="1468" y="144"/>
                </a:lnTo>
                <a:lnTo>
                  <a:pt x="1471" y="143"/>
                </a:lnTo>
                <a:lnTo>
                  <a:pt x="1474" y="142"/>
                </a:lnTo>
                <a:lnTo>
                  <a:pt x="1476" y="142"/>
                </a:lnTo>
                <a:lnTo>
                  <a:pt x="1477" y="143"/>
                </a:lnTo>
                <a:lnTo>
                  <a:pt x="1480" y="142"/>
                </a:lnTo>
                <a:lnTo>
                  <a:pt x="1480" y="141"/>
                </a:lnTo>
                <a:lnTo>
                  <a:pt x="1480" y="140"/>
                </a:lnTo>
                <a:lnTo>
                  <a:pt x="1477" y="139"/>
                </a:lnTo>
                <a:lnTo>
                  <a:pt x="1472" y="138"/>
                </a:lnTo>
                <a:lnTo>
                  <a:pt x="1466" y="138"/>
                </a:lnTo>
                <a:lnTo>
                  <a:pt x="1458" y="138"/>
                </a:lnTo>
                <a:lnTo>
                  <a:pt x="1451" y="135"/>
                </a:lnTo>
                <a:lnTo>
                  <a:pt x="1456" y="139"/>
                </a:lnTo>
                <a:lnTo>
                  <a:pt x="1462" y="142"/>
                </a:lnTo>
                <a:lnTo>
                  <a:pt x="1457" y="142"/>
                </a:lnTo>
                <a:lnTo>
                  <a:pt x="1451" y="143"/>
                </a:lnTo>
                <a:lnTo>
                  <a:pt x="1446" y="142"/>
                </a:lnTo>
                <a:lnTo>
                  <a:pt x="1441" y="141"/>
                </a:lnTo>
                <a:lnTo>
                  <a:pt x="1439" y="140"/>
                </a:lnTo>
                <a:lnTo>
                  <a:pt x="1439" y="139"/>
                </a:lnTo>
                <a:lnTo>
                  <a:pt x="1439" y="139"/>
                </a:lnTo>
                <a:lnTo>
                  <a:pt x="1440" y="138"/>
                </a:lnTo>
                <a:lnTo>
                  <a:pt x="1442" y="136"/>
                </a:lnTo>
                <a:lnTo>
                  <a:pt x="1444" y="135"/>
                </a:lnTo>
                <a:lnTo>
                  <a:pt x="1432" y="134"/>
                </a:lnTo>
                <a:lnTo>
                  <a:pt x="1419" y="133"/>
                </a:lnTo>
                <a:lnTo>
                  <a:pt x="1414" y="132"/>
                </a:lnTo>
                <a:lnTo>
                  <a:pt x="1408" y="131"/>
                </a:lnTo>
                <a:lnTo>
                  <a:pt x="1401" y="132"/>
                </a:lnTo>
                <a:lnTo>
                  <a:pt x="1394" y="132"/>
                </a:lnTo>
                <a:lnTo>
                  <a:pt x="1382" y="132"/>
                </a:lnTo>
                <a:lnTo>
                  <a:pt x="1369" y="130"/>
                </a:lnTo>
                <a:lnTo>
                  <a:pt x="1365" y="128"/>
                </a:lnTo>
                <a:lnTo>
                  <a:pt x="1361" y="127"/>
                </a:lnTo>
                <a:lnTo>
                  <a:pt x="1357" y="126"/>
                </a:lnTo>
                <a:lnTo>
                  <a:pt x="1355" y="123"/>
                </a:lnTo>
                <a:lnTo>
                  <a:pt x="1369" y="124"/>
                </a:lnTo>
                <a:lnTo>
                  <a:pt x="1384" y="125"/>
                </a:lnTo>
                <a:lnTo>
                  <a:pt x="1391" y="125"/>
                </a:lnTo>
                <a:lnTo>
                  <a:pt x="1398" y="125"/>
                </a:lnTo>
                <a:lnTo>
                  <a:pt x="1405" y="125"/>
                </a:lnTo>
                <a:lnTo>
                  <a:pt x="1411" y="123"/>
                </a:lnTo>
                <a:lnTo>
                  <a:pt x="1405" y="121"/>
                </a:lnTo>
                <a:lnTo>
                  <a:pt x="1397" y="119"/>
                </a:lnTo>
                <a:lnTo>
                  <a:pt x="1389" y="118"/>
                </a:lnTo>
                <a:lnTo>
                  <a:pt x="1382" y="117"/>
                </a:lnTo>
                <a:lnTo>
                  <a:pt x="1372" y="117"/>
                </a:lnTo>
                <a:lnTo>
                  <a:pt x="1363" y="116"/>
                </a:lnTo>
                <a:lnTo>
                  <a:pt x="1353" y="116"/>
                </a:lnTo>
                <a:lnTo>
                  <a:pt x="1343" y="116"/>
                </a:lnTo>
                <a:lnTo>
                  <a:pt x="1326" y="115"/>
                </a:lnTo>
                <a:lnTo>
                  <a:pt x="1309" y="115"/>
                </a:lnTo>
                <a:lnTo>
                  <a:pt x="1292" y="115"/>
                </a:lnTo>
                <a:lnTo>
                  <a:pt x="1275" y="115"/>
                </a:lnTo>
                <a:lnTo>
                  <a:pt x="1266" y="116"/>
                </a:lnTo>
                <a:lnTo>
                  <a:pt x="1258" y="116"/>
                </a:lnTo>
                <a:lnTo>
                  <a:pt x="1249" y="116"/>
                </a:lnTo>
                <a:lnTo>
                  <a:pt x="1240" y="116"/>
                </a:lnTo>
                <a:lnTo>
                  <a:pt x="1227" y="118"/>
                </a:lnTo>
                <a:lnTo>
                  <a:pt x="1215" y="118"/>
                </a:lnTo>
                <a:lnTo>
                  <a:pt x="1209" y="116"/>
                </a:lnTo>
                <a:lnTo>
                  <a:pt x="1203" y="113"/>
                </a:lnTo>
                <a:lnTo>
                  <a:pt x="1200" y="110"/>
                </a:lnTo>
                <a:lnTo>
                  <a:pt x="1194" y="110"/>
                </a:lnTo>
                <a:lnTo>
                  <a:pt x="1179" y="110"/>
                </a:lnTo>
                <a:lnTo>
                  <a:pt x="1163" y="111"/>
                </a:lnTo>
                <a:lnTo>
                  <a:pt x="1146" y="113"/>
                </a:lnTo>
                <a:lnTo>
                  <a:pt x="1129" y="115"/>
                </a:lnTo>
                <a:lnTo>
                  <a:pt x="1113" y="117"/>
                </a:lnTo>
                <a:lnTo>
                  <a:pt x="1096" y="121"/>
                </a:lnTo>
                <a:lnTo>
                  <a:pt x="1080" y="123"/>
                </a:lnTo>
                <a:lnTo>
                  <a:pt x="1064" y="126"/>
                </a:lnTo>
                <a:lnTo>
                  <a:pt x="1056" y="128"/>
                </a:lnTo>
                <a:lnTo>
                  <a:pt x="1047" y="131"/>
                </a:lnTo>
                <a:lnTo>
                  <a:pt x="1039" y="132"/>
                </a:lnTo>
                <a:lnTo>
                  <a:pt x="1030" y="133"/>
                </a:lnTo>
                <a:lnTo>
                  <a:pt x="1018" y="133"/>
                </a:lnTo>
                <a:lnTo>
                  <a:pt x="1005" y="133"/>
                </a:lnTo>
                <a:lnTo>
                  <a:pt x="996" y="136"/>
                </a:lnTo>
                <a:lnTo>
                  <a:pt x="987" y="139"/>
                </a:lnTo>
                <a:lnTo>
                  <a:pt x="979" y="142"/>
                </a:lnTo>
                <a:lnTo>
                  <a:pt x="970" y="146"/>
                </a:lnTo>
                <a:lnTo>
                  <a:pt x="954" y="151"/>
                </a:lnTo>
                <a:lnTo>
                  <a:pt x="938" y="158"/>
                </a:lnTo>
                <a:lnTo>
                  <a:pt x="924" y="163"/>
                </a:lnTo>
                <a:lnTo>
                  <a:pt x="910" y="167"/>
                </a:lnTo>
                <a:lnTo>
                  <a:pt x="902" y="168"/>
                </a:lnTo>
                <a:lnTo>
                  <a:pt x="892" y="169"/>
                </a:lnTo>
                <a:lnTo>
                  <a:pt x="890" y="169"/>
                </a:lnTo>
                <a:lnTo>
                  <a:pt x="888" y="171"/>
                </a:lnTo>
                <a:lnTo>
                  <a:pt x="883" y="173"/>
                </a:lnTo>
                <a:lnTo>
                  <a:pt x="879" y="174"/>
                </a:lnTo>
                <a:lnTo>
                  <a:pt x="877" y="174"/>
                </a:lnTo>
                <a:lnTo>
                  <a:pt x="877" y="173"/>
                </a:lnTo>
                <a:lnTo>
                  <a:pt x="877" y="172"/>
                </a:lnTo>
                <a:lnTo>
                  <a:pt x="877" y="169"/>
                </a:lnTo>
                <a:lnTo>
                  <a:pt x="874" y="169"/>
                </a:lnTo>
                <a:lnTo>
                  <a:pt x="872" y="169"/>
                </a:lnTo>
                <a:lnTo>
                  <a:pt x="871" y="169"/>
                </a:lnTo>
                <a:lnTo>
                  <a:pt x="870" y="168"/>
                </a:lnTo>
                <a:lnTo>
                  <a:pt x="870" y="167"/>
                </a:lnTo>
                <a:lnTo>
                  <a:pt x="871" y="167"/>
                </a:lnTo>
                <a:lnTo>
                  <a:pt x="873" y="166"/>
                </a:lnTo>
                <a:lnTo>
                  <a:pt x="875" y="165"/>
                </a:lnTo>
                <a:lnTo>
                  <a:pt x="885" y="163"/>
                </a:lnTo>
                <a:lnTo>
                  <a:pt x="894" y="159"/>
                </a:lnTo>
                <a:lnTo>
                  <a:pt x="904" y="156"/>
                </a:lnTo>
                <a:lnTo>
                  <a:pt x="914" y="153"/>
                </a:lnTo>
                <a:lnTo>
                  <a:pt x="923" y="150"/>
                </a:lnTo>
                <a:lnTo>
                  <a:pt x="933" y="147"/>
                </a:lnTo>
                <a:lnTo>
                  <a:pt x="927" y="147"/>
                </a:lnTo>
                <a:lnTo>
                  <a:pt x="919" y="146"/>
                </a:lnTo>
                <a:lnTo>
                  <a:pt x="921" y="143"/>
                </a:lnTo>
                <a:lnTo>
                  <a:pt x="923" y="141"/>
                </a:lnTo>
                <a:lnTo>
                  <a:pt x="925" y="139"/>
                </a:lnTo>
                <a:lnTo>
                  <a:pt x="929" y="138"/>
                </a:lnTo>
                <a:lnTo>
                  <a:pt x="936" y="135"/>
                </a:lnTo>
                <a:lnTo>
                  <a:pt x="943" y="133"/>
                </a:lnTo>
                <a:lnTo>
                  <a:pt x="947" y="132"/>
                </a:lnTo>
                <a:lnTo>
                  <a:pt x="952" y="130"/>
                </a:lnTo>
                <a:lnTo>
                  <a:pt x="954" y="128"/>
                </a:lnTo>
                <a:lnTo>
                  <a:pt x="955" y="126"/>
                </a:lnTo>
                <a:lnTo>
                  <a:pt x="955" y="124"/>
                </a:lnTo>
                <a:lnTo>
                  <a:pt x="955" y="122"/>
                </a:lnTo>
                <a:lnTo>
                  <a:pt x="961" y="121"/>
                </a:lnTo>
                <a:lnTo>
                  <a:pt x="965" y="118"/>
                </a:lnTo>
                <a:lnTo>
                  <a:pt x="970" y="115"/>
                </a:lnTo>
                <a:lnTo>
                  <a:pt x="972" y="110"/>
                </a:lnTo>
                <a:lnTo>
                  <a:pt x="961" y="115"/>
                </a:lnTo>
                <a:lnTo>
                  <a:pt x="951" y="118"/>
                </a:lnTo>
                <a:lnTo>
                  <a:pt x="939" y="123"/>
                </a:lnTo>
                <a:lnTo>
                  <a:pt x="928" y="126"/>
                </a:lnTo>
                <a:lnTo>
                  <a:pt x="919" y="130"/>
                </a:lnTo>
                <a:lnTo>
                  <a:pt x="908" y="132"/>
                </a:lnTo>
                <a:lnTo>
                  <a:pt x="899" y="134"/>
                </a:lnTo>
                <a:lnTo>
                  <a:pt x="889" y="135"/>
                </a:lnTo>
                <a:lnTo>
                  <a:pt x="887" y="134"/>
                </a:lnTo>
                <a:lnTo>
                  <a:pt x="886" y="134"/>
                </a:lnTo>
                <a:lnTo>
                  <a:pt x="886" y="133"/>
                </a:lnTo>
                <a:lnTo>
                  <a:pt x="886" y="130"/>
                </a:lnTo>
                <a:lnTo>
                  <a:pt x="886" y="127"/>
                </a:lnTo>
                <a:lnTo>
                  <a:pt x="885" y="126"/>
                </a:lnTo>
                <a:lnTo>
                  <a:pt x="883" y="126"/>
                </a:lnTo>
                <a:lnTo>
                  <a:pt x="882" y="126"/>
                </a:lnTo>
                <a:lnTo>
                  <a:pt x="879" y="126"/>
                </a:lnTo>
                <a:lnTo>
                  <a:pt x="875" y="127"/>
                </a:lnTo>
                <a:lnTo>
                  <a:pt x="867" y="130"/>
                </a:lnTo>
                <a:lnTo>
                  <a:pt x="859" y="133"/>
                </a:lnTo>
                <a:lnTo>
                  <a:pt x="856" y="134"/>
                </a:lnTo>
                <a:lnTo>
                  <a:pt x="853" y="134"/>
                </a:lnTo>
                <a:lnTo>
                  <a:pt x="849" y="133"/>
                </a:lnTo>
                <a:lnTo>
                  <a:pt x="845" y="132"/>
                </a:lnTo>
                <a:lnTo>
                  <a:pt x="859" y="127"/>
                </a:lnTo>
                <a:lnTo>
                  <a:pt x="874" y="122"/>
                </a:lnTo>
                <a:lnTo>
                  <a:pt x="877" y="121"/>
                </a:lnTo>
                <a:lnTo>
                  <a:pt x="880" y="119"/>
                </a:lnTo>
                <a:lnTo>
                  <a:pt x="883" y="119"/>
                </a:lnTo>
                <a:lnTo>
                  <a:pt x="886" y="118"/>
                </a:lnTo>
                <a:lnTo>
                  <a:pt x="887" y="117"/>
                </a:lnTo>
                <a:lnTo>
                  <a:pt x="887" y="115"/>
                </a:lnTo>
                <a:lnTo>
                  <a:pt x="886" y="114"/>
                </a:lnTo>
                <a:lnTo>
                  <a:pt x="886" y="111"/>
                </a:lnTo>
                <a:lnTo>
                  <a:pt x="890" y="111"/>
                </a:lnTo>
                <a:lnTo>
                  <a:pt x="895" y="110"/>
                </a:lnTo>
                <a:lnTo>
                  <a:pt x="898" y="108"/>
                </a:lnTo>
                <a:lnTo>
                  <a:pt x="903" y="106"/>
                </a:lnTo>
                <a:lnTo>
                  <a:pt x="900" y="107"/>
                </a:lnTo>
                <a:lnTo>
                  <a:pt x="898" y="107"/>
                </a:lnTo>
                <a:lnTo>
                  <a:pt x="896" y="106"/>
                </a:lnTo>
                <a:lnTo>
                  <a:pt x="894" y="105"/>
                </a:lnTo>
                <a:lnTo>
                  <a:pt x="890" y="102"/>
                </a:lnTo>
                <a:lnTo>
                  <a:pt x="887" y="99"/>
                </a:lnTo>
                <a:lnTo>
                  <a:pt x="887" y="99"/>
                </a:lnTo>
                <a:lnTo>
                  <a:pt x="887" y="99"/>
                </a:lnTo>
                <a:lnTo>
                  <a:pt x="887" y="99"/>
                </a:lnTo>
                <a:lnTo>
                  <a:pt x="887" y="98"/>
                </a:lnTo>
                <a:lnTo>
                  <a:pt x="892" y="94"/>
                </a:lnTo>
                <a:lnTo>
                  <a:pt x="900" y="92"/>
                </a:lnTo>
                <a:lnTo>
                  <a:pt x="908" y="91"/>
                </a:lnTo>
                <a:lnTo>
                  <a:pt x="915" y="90"/>
                </a:lnTo>
                <a:lnTo>
                  <a:pt x="932" y="84"/>
                </a:lnTo>
                <a:lnTo>
                  <a:pt x="948" y="81"/>
                </a:lnTo>
                <a:lnTo>
                  <a:pt x="943" y="80"/>
                </a:lnTo>
                <a:lnTo>
                  <a:pt x="937" y="80"/>
                </a:lnTo>
                <a:lnTo>
                  <a:pt x="930" y="80"/>
                </a:lnTo>
                <a:lnTo>
                  <a:pt x="924" y="82"/>
                </a:lnTo>
                <a:lnTo>
                  <a:pt x="910" y="85"/>
                </a:lnTo>
                <a:lnTo>
                  <a:pt x="895" y="89"/>
                </a:lnTo>
                <a:lnTo>
                  <a:pt x="881" y="92"/>
                </a:lnTo>
                <a:lnTo>
                  <a:pt x="867" y="97"/>
                </a:lnTo>
                <a:lnTo>
                  <a:pt x="864" y="98"/>
                </a:lnTo>
                <a:lnTo>
                  <a:pt x="863" y="97"/>
                </a:lnTo>
                <a:lnTo>
                  <a:pt x="862" y="96"/>
                </a:lnTo>
                <a:lnTo>
                  <a:pt x="859" y="94"/>
                </a:lnTo>
                <a:lnTo>
                  <a:pt x="855" y="93"/>
                </a:lnTo>
                <a:lnTo>
                  <a:pt x="849" y="94"/>
                </a:lnTo>
                <a:lnTo>
                  <a:pt x="838" y="98"/>
                </a:lnTo>
                <a:lnTo>
                  <a:pt x="826" y="102"/>
                </a:lnTo>
                <a:lnTo>
                  <a:pt x="824" y="101"/>
                </a:lnTo>
                <a:lnTo>
                  <a:pt x="823" y="101"/>
                </a:lnTo>
                <a:lnTo>
                  <a:pt x="822" y="100"/>
                </a:lnTo>
                <a:lnTo>
                  <a:pt x="822" y="98"/>
                </a:lnTo>
                <a:lnTo>
                  <a:pt x="828" y="94"/>
                </a:lnTo>
                <a:lnTo>
                  <a:pt x="833" y="93"/>
                </a:lnTo>
                <a:lnTo>
                  <a:pt x="848" y="88"/>
                </a:lnTo>
                <a:lnTo>
                  <a:pt x="864" y="82"/>
                </a:lnTo>
                <a:lnTo>
                  <a:pt x="879" y="77"/>
                </a:lnTo>
                <a:lnTo>
                  <a:pt x="894" y="72"/>
                </a:lnTo>
                <a:lnTo>
                  <a:pt x="886" y="70"/>
                </a:lnTo>
                <a:lnTo>
                  <a:pt x="878" y="70"/>
                </a:lnTo>
                <a:lnTo>
                  <a:pt x="870" y="73"/>
                </a:lnTo>
                <a:lnTo>
                  <a:pt x="863" y="74"/>
                </a:lnTo>
                <a:lnTo>
                  <a:pt x="855" y="76"/>
                </a:lnTo>
                <a:lnTo>
                  <a:pt x="849" y="78"/>
                </a:lnTo>
                <a:lnTo>
                  <a:pt x="845" y="80"/>
                </a:lnTo>
                <a:lnTo>
                  <a:pt x="840" y="78"/>
                </a:lnTo>
                <a:lnTo>
                  <a:pt x="839" y="77"/>
                </a:lnTo>
                <a:lnTo>
                  <a:pt x="837" y="76"/>
                </a:lnTo>
                <a:lnTo>
                  <a:pt x="833" y="76"/>
                </a:lnTo>
                <a:lnTo>
                  <a:pt x="831" y="78"/>
                </a:lnTo>
                <a:lnTo>
                  <a:pt x="824" y="80"/>
                </a:lnTo>
                <a:lnTo>
                  <a:pt x="819" y="80"/>
                </a:lnTo>
                <a:lnTo>
                  <a:pt x="817" y="78"/>
                </a:lnTo>
                <a:lnTo>
                  <a:pt x="819" y="77"/>
                </a:lnTo>
                <a:lnTo>
                  <a:pt x="820" y="76"/>
                </a:lnTo>
                <a:lnTo>
                  <a:pt x="821" y="76"/>
                </a:lnTo>
                <a:lnTo>
                  <a:pt x="822" y="75"/>
                </a:lnTo>
                <a:lnTo>
                  <a:pt x="822" y="74"/>
                </a:lnTo>
                <a:lnTo>
                  <a:pt x="821" y="74"/>
                </a:lnTo>
                <a:lnTo>
                  <a:pt x="820" y="74"/>
                </a:lnTo>
                <a:lnTo>
                  <a:pt x="816" y="74"/>
                </a:lnTo>
                <a:lnTo>
                  <a:pt x="814" y="75"/>
                </a:lnTo>
                <a:lnTo>
                  <a:pt x="812" y="77"/>
                </a:lnTo>
                <a:lnTo>
                  <a:pt x="809" y="78"/>
                </a:lnTo>
                <a:lnTo>
                  <a:pt x="805" y="80"/>
                </a:lnTo>
                <a:lnTo>
                  <a:pt x="800" y="80"/>
                </a:lnTo>
                <a:lnTo>
                  <a:pt x="795" y="81"/>
                </a:lnTo>
                <a:lnTo>
                  <a:pt x="789" y="82"/>
                </a:lnTo>
                <a:lnTo>
                  <a:pt x="780" y="83"/>
                </a:lnTo>
                <a:lnTo>
                  <a:pt x="772" y="85"/>
                </a:lnTo>
                <a:lnTo>
                  <a:pt x="763" y="89"/>
                </a:lnTo>
                <a:lnTo>
                  <a:pt x="755" y="92"/>
                </a:lnTo>
                <a:lnTo>
                  <a:pt x="749" y="93"/>
                </a:lnTo>
                <a:lnTo>
                  <a:pt x="743" y="96"/>
                </a:lnTo>
                <a:lnTo>
                  <a:pt x="740" y="97"/>
                </a:lnTo>
                <a:lnTo>
                  <a:pt x="737" y="98"/>
                </a:lnTo>
                <a:lnTo>
                  <a:pt x="733" y="97"/>
                </a:lnTo>
                <a:lnTo>
                  <a:pt x="731" y="96"/>
                </a:lnTo>
                <a:lnTo>
                  <a:pt x="729" y="92"/>
                </a:lnTo>
                <a:lnTo>
                  <a:pt x="725" y="90"/>
                </a:lnTo>
                <a:lnTo>
                  <a:pt x="719" y="85"/>
                </a:lnTo>
                <a:lnTo>
                  <a:pt x="714" y="83"/>
                </a:lnTo>
                <a:lnTo>
                  <a:pt x="708" y="81"/>
                </a:lnTo>
                <a:lnTo>
                  <a:pt x="704" y="78"/>
                </a:lnTo>
                <a:lnTo>
                  <a:pt x="699" y="75"/>
                </a:lnTo>
                <a:lnTo>
                  <a:pt x="696" y="72"/>
                </a:lnTo>
                <a:lnTo>
                  <a:pt x="694" y="69"/>
                </a:lnTo>
                <a:lnTo>
                  <a:pt x="692" y="68"/>
                </a:lnTo>
                <a:lnTo>
                  <a:pt x="689" y="68"/>
                </a:lnTo>
                <a:lnTo>
                  <a:pt x="686" y="69"/>
                </a:lnTo>
                <a:lnTo>
                  <a:pt x="683" y="68"/>
                </a:lnTo>
                <a:lnTo>
                  <a:pt x="680" y="66"/>
                </a:lnTo>
                <a:lnTo>
                  <a:pt x="675" y="64"/>
                </a:lnTo>
                <a:lnTo>
                  <a:pt x="672" y="63"/>
                </a:lnTo>
                <a:lnTo>
                  <a:pt x="671" y="59"/>
                </a:lnTo>
                <a:lnTo>
                  <a:pt x="667" y="57"/>
                </a:lnTo>
                <a:lnTo>
                  <a:pt x="664" y="59"/>
                </a:lnTo>
                <a:lnTo>
                  <a:pt x="659" y="60"/>
                </a:lnTo>
                <a:lnTo>
                  <a:pt x="655" y="58"/>
                </a:lnTo>
                <a:lnTo>
                  <a:pt x="650" y="55"/>
                </a:lnTo>
                <a:lnTo>
                  <a:pt x="644" y="53"/>
                </a:lnTo>
                <a:lnTo>
                  <a:pt x="638" y="52"/>
                </a:lnTo>
                <a:lnTo>
                  <a:pt x="631" y="50"/>
                </a:lnTo>
                <a:lnTo>
                  <a:pt x="624" y="47"/>
                </a:lnTo>
                <a:lnTo>
                  <a:pt x="619" y="43"/>
                </a:lnTo>
                <a:lnTo>
                  <a:pt x="613" y="41"/>
                </a:lnTo>
                <a:lnTo>
                  <a:pt x="603" y="40"/>
                </a:lnTo>
                <a:lnTo>
                  <a:pt x="593" y="39"/>
                </a:lnTo>
                <a:lnTo>
                  <a:pt x="576" y="34"/>
                </a:lnTo>
                <a:lnTo>
                  <a:pt x="559" y="30"/>
                </a:lnTo>
                <a:lnTo>
                  <a:pt x="542" y="25"/>
                </a:lnTo>
                <a:lnTo>
                  <a:pt x="524" y="22"/>
                </a:lnTo>
                <a:lnTo>
                  <a:pt x="513" y="20"/>
                </a:lnTo>
                <a:lnTo>
                  <a:pt x="504" y="18"/>
                </a:lnTo>
                <a:lnTo>
                  <a:pt x="494" y="17"/>
                </a:lnTo>
                <a:lnTo>
                  <a:pt x="484" y="16"/>
                </a:lnTo>
                <a:lnTo>
                  <a:pt x="475" y="14"/>
                </a:lnTo>
                <a:lnTo>
                  <a:pt x="465" y="13"/>
                </a:lnTo>
                <a:lnTo>
                  <a:pt x="454" y="11"/>
                </a:lnTo>
                <a:lnTo>
                  <a:pt x="445" y="13"/>
                </a:lnTo>
                <a:lnTo>
                  <a:pt x="435" y="14"/>
                </a:lnTo>
                <a:lnTo>
                  <a:pt x="424" y="15"/>
                </a:lnTo>
                <a:lnTo>
                  <a:pt x="419" y="16"/>
                </a:lnTo>
                <a:lnTo>
                  <a:pt x="414" y="15"/>
                </a:lnTo>
                <a:lnTo>
                  <a:pt x="412" y="15"/>
                </a:lnTo>
                <a:lnTo>
                  <a:pt x="411" y="14"/>
                </a:lnTo>
                <a:lnTo>
                  <a:pt x="410" y="13"/>
                </a:lnTo>
                <a:lnTo>
                  <a:pt x="409" y="13"/>
                </a:lnTo>
                <a:lnTo>
                  <a:pt x="401" y="14"/>
                </a:lnTo>
                <a:lnTo>
                  <a:pt x="392" y="15"/>
                </a:lnTo>
                <a:lnTo>
                  <a:pt x="388" y="15"/>
                </a:lnTo>
                <a:lnTo>
                  <a:pt x="385" y="15"/>
                </a:lnTo>
                <a:lnTo>
                  <a:pt x="381" y="16"/>
                </a:lnTo>
                <a:lnTo>
                  <a:pt x="379" y="18"/>
                </a:lnTo>
                <a:lnTo>
                  <a:pt x="389" y="18"/>
                </a:lnTo>
                <a:lnTo>
                  <a:pt x="401" y="18"/>
                </a:lnTo>
                <a:lnTo>
                  <a:pt x="403" y="18"/>
                </a:lnTo>
                <a:lnTo>
                  <a:pt x="407" y="18"/>
                </a:lnTo>
                <a:lnTo>
                  <a:pt x="409" y="18"/>
                </a:lnTo>
                <a:lnTo>
                  <a:pt x="410" y="20"/>
                </a:lnTo>
                <a:lnTo>
                  <a:pt x="405" y="22"/>
                </a:lnTo>
                <a:lnTo>
                  <a:pt x="401" y="22"/>
                </a:lnTo>
                <a:lnTo>
                  <a:pt x="392" y="22"/>
                </a:lnTo>
                <a:lnTo>
                  <a:pt x="384" y="22"/>
                </a:lnTo>
                <a:lnTo>
                  <a:pt x="383" y="23"/>
                </a:lnTo>
                <a:lnTo>
                  <a:pt x="383" y="24"/>
                </a:lnTo>
                <a:lnTo>
                  <a:pt x="383" y="25"/>
                </a:lnTo>
                <a:lnTo>
                  <a:pt x="385" y="26"/>
                </a:lnTo>
                <a:lnTo>
                  <a:pt x="388" y="25"/>
                </a:lnTo>
                <a:lnTo>
                  <a:pt x="392" y="24"/>
                </a:lnTo>
                <a:lnTo>
                  <a:pt x="388" y="25"/>
                </a:lnTo>
                <a:lnTo>
                  <a:pt x="386" y="26"/>
                </a:lnTo>
                <a:lnTo>
                  <a:pt x="389" y="26"/>
                </a:lnTo>
                <a:lnTo>
                  <a:pt x="393" y="26"/>
                </a:lnTo>
                <a:lnTo>
                  <a:pt x="396" y="27"/>
                </a:lnTo>
                <a:lnTo>
                  <a:pt x="399" y="28"/>
                </a:lnTo>
                <a:lnTo>
                  <a:pt x="399" y="30"/>
                </a:lnTo>
                <a:lnTo>
                  <a:pt x="397" y="31"/>
                </a:lnTo>
                <a:lnTo>
                  <a:pt x="396" y="31"/>
                </a:lnTo>
                <a:lnTo>
                  <a:pt x="394" y="31"/>
                </a:lnTo>
                <a:lnTo>
                  <a:pt x="399" y="32"/>
                </a:lnTo>
                <a:lnTo>
                  <a:pt x="404" y="33"/>
                </a:lnTo>
                <a:lnTo>
                  <a:pt x="399" y="32"/>
                </a:lnTo>
                <a:lnTo>
                  <a:pt x="393" y="31"/>
                </a:lnTo>
                <a:lnTo>
                  <a:pt x="385" y="30"/>
                </a:lnTo>
                <a:lnTo>
                  <a:pt x="378" y="31"/>
                </a:lnTo>
                <a:lnTo>
                  <a:pt x="363" y="30"/>
                </a:lnTo>
                <a:lnTo>
                  <a:pt x="350" y="31"/>
                </a:lnTo>
                <a:lnTo>
                  <a:pt x="352" y="33"/>
                </a:lnTo>
                <a:lnTo>
                  <a:pt x="354" y="34"/>
                </a:lnTo>
                <a:lnTo>
                  <a:pt x="356" y="35"/>
                </a:lnTo>
                <a:lnTo>
                  <a:pt x="360" y="36"/>
                </a:lnTo>
                <a:lnTo>
                  <a:pt x="366" y="36"/>
                </a:lnTo>
                <a:lnTo>
                  <a:pt x="371" y="36"/>
                </a:lnTo>
                <a:lnTo>
                  <a:pt x="378" y="35"/>
                </a:lnTo>
                <a:lnTo>
                  <a:pt x="385" y="36"/>
                </a:lnTo>
                <a:lnTo>
                  <a:pt x="392" y="38"/>
                </a:lnTo>
                <a:lnTo>
                  <a:pt x="397" y="41"/>
                </a:lnTo>
                <a:lnTo>
                  <a:pt x="375" y="43"/>
                </a:lnTo>
                <a:lnTo>
                  <a:pt x="353" y="44"/>
                </a:lnTo>
                <a:lnTo>
                  <a:pt x="330" y="47"/>
                </a:lnTo>
                <a:lnTo>
                  <a:pt x="307" y="47"/>
                </a:lnTo>
                <a:lnTo>
                  <a:pt x="323" y="51"/>
                </a:lnTo>
                <a:lnTo>
                  <a:pt x="340" y="57"/>
                </a:lnTo>
                <a:lnTo>
                  <a:pt x="350" y="58"/>
                </a:lnTo>
                <a:lnTo>
                  <a:pt x="360" y="59"/>
                </a:lnTo>
                <a:lnTo>
                  <a:pt x="369" y="58"/>
                </a:lnTo>
                <a:lnTo>
                  <a:pt x="379" y="58"/>
                </a:lnTo>
                <a:lnTo>
                  <a:pt x="399" y="59"/>
                </a:lnTo>
                <a:lnTo>
                  <a:pt x="419" y="61"/>
                </a:lnTo>
                <a:lnTo>
                  <a:pt x="440" y="64"/>
                </a:lnTo>
                <a:lnTo>
                  <a:pt x="459" y="67"/>
                </a:lnTo>
                <a:lnTo>
                  <a:pt x="468" y="68"/>
                </a:lnTo>
                <a:lnTo>
                  <a:pt x="477" y="70"/>
                </a:lnTo>
                <a:lnTo>
                  <a:pt x="482" y="74"/>
                </a:lnTo>
                <a:lnTo>
                  <a:pt x="487" y="76"/>
                </a:lnTo>
                <a:lnTo>
                  <a:pt x="498" y="78"/>
                </a:lnTo>
                <a:lnTo>
                  <a:pt x="507" y="80"/>
                </a:lnTo>
                <a:lnTo>
                  <a:pt x="517" y="82"/>
                </a:lnTo>
                <a:lnTo>
                  <a:pt x="526" y="84"/>
                </a:lnTo>
                <a:lnTo>
                  <a:pt x="543" y="89"/>
                </a:lnTo>
                <a:lnTo>
                  <a:pt x="560" y="92"/>
                </a:lnTo>
                <a:lnTo>
                  <a:pt x="566" y="94"/>
                </a:lnTo>
                <a:lnTo>
                  <a:pt x="573" y="94"/>
                </a:lnTo>
                <a:lnTo>
                  <a:pt x="576" y="94"/>
                </a:lnTo>
                <a:lnTo>
                  <a:pt x="578" y="93"/>
                </a:lnTo>
                <a:lnTo>
                  <a:pt x="579" y="93"/>
                </a:lnTo>
                <a:lnTo>
                  <a:pt x="582" y="96"/>
                </a:lnTo>
                <a:lnTo>
                  <a:pt x="585" y="99"/>
                </a:lnTo>
                <a:lnTo>
                  <a:pt x="589" y="102"/>
                </a:lnTo>
                <a:lnTo>
                  <a:pt x="592" y="102"/>
                </a:lnTo>
                <a:lnTo>
                  <a:pt x="594" y="102"/>
                </a:lnTo>
                <a:lnTo>
                  <a:pt x="598" y="105"/>
                </a:lnTo>
                <a:lnTo>
                  <a:pt x="601" y="107"/>
                </a:lnTo>
                <a:lnTo>
                  <a:pt x="607" y="109"/>
                </a:lnTo>
                <a:lnTo>
                  <a:pt x="613" y="113"/>
                </a:lnTo>
                <a:lnTo>
                  <a:pt x="615" y="114"/>
                </a:lnTo>
                <a:lnTo>
                  <a:pt x="618" y="116"/>
                </a:lnTo>
                <a:lnTo>
                  <a:pt x="618" y="118"/>
                </a:lnTo>
                <a:lnTo>
                  <a:pt x="618" y="122"/>
                </a:lnTo>
                <a:lnTo>
                  <a:pt x="615" y="119"/>
                </a:lnTo>
                <a:lnTo>
                  <a:pt x="610" y="118"/>
                </a:lnTo>
                <a:lnTo>
                  <a:pt x="607" y="117"/>
                </a:lnTo>
                <a:lnTo>
                  <a:pt x="605" y="116"/>
                </a:lnTo>
                <a:lnTo>
                  <a:pt x="605" y="117"/>
                </a:lnTo>
                <a:lnTo>
                  <a:pt x="605" y="117"/>
                </a:lnTo>
                <a:lnTo>
                  <a:pt x="602" y="115"/>
                </a:lnTo>
                <a:lnTo>
                  <a:pt x="601" y="115"/>
                </a:lnTo>
                <a:lnTo>
                  <a:pt x="597" y="113"/>
                </a:lnTo>
                <a:lnTo>
                  <a:pt x="592" y="111"/>
                </a:lnTo>
                <a:lnTo>
                  <a:pt x="584" y="109"/>
                </a:lnTo>
                <a:lnTo>
                  <a:pt x="577" y="106"/>
                </a:lnTo>
                <a:lnTo>
                  <a:pt x="570" y="101"/>
                </a:lnTo>
                <a:lnTo>
                  <a:pt x="562" y="98"/>
                </a:lnTo>
                <a:lnTo>
                  <a:pt x="553" y="97"/>
                </a:lnTo>
                <a:lnTo>
                  <a:pt x="544" y="94"/>
                </a:lnTo>
                <a:lnTo>
                  <a:pt x="541" y="93"/>
                </a:lnTo>
                <a:lnTo>
                  <a:pt x="539" y="92"/>
                </a:lnTo>
                <a:lnTo>
                  <a:pt x="534" y="91"/>
                </a:lnTo>
                <a:lnTo>
                  <a:pt x="531" y="91"/>
                </a:lnTo>
                <a:lnTo>
                  <a:pt x="523" y="89"/>
                </a:lnTo>
                <a:lnTo>
                  <a:pt x="513" y="86"/>
                </a:lnTo>
                <a:lnTo>
                  <a:pt x="509" y="88"/>
                </a:lnTo>
                <a:lnTo>
                  <a:pt x="506" y="88"/>
                </a:lnTo>
                <a:lnTo>
                  <a:pt x="502" y="86"/>
                </a:lnTo>
                <a:lnTo>
                  <a:pt x="500" y="84"/>
                </a:lnTo>
                <a:lnTo>
                  <a:pt x="498" y="82"/>
                </a:lnTo>
                <a:lnTo>
                  <a:pt x="495" y="83"/>
                </a:lnTo>
                <a:lnTo>
                  <a:pt x="493" y="84"/>
                </a:lnTo>
                <a:lnTo>
                  <a:pt x="491" y="88"/>
                </a:lnTo>
                <a:lnTo>
                  <a:pt x="495" y="88"/>
                </a:lnTo>
                <a:lnTo>
                  <a:pt x="498" y="89"/>
                </a:lnTo>
                <a:lnTo>
                  <a:pt x="501" y="91"/>
                </a:lnTo>
                <a:lnTo>
                  <a:pt x="503" y="93"/>
                </a:lnTo>
                <a:lnTo>
                  <a:pt x="461" y="89"/>
                </a:lnTo>
                <a:lnTo>
                  <a:pt x="420" y="85"/>
                </a:lnTo>
                <a:lnTo>
                  <a:pt x="378" y="82"/>
                </a:lnTo>
                <a:lnTo>
                  <a:pt x="337" y="81"/>
                </a:lnTo>
                <a:lnTo>
                  <a:pt x="344" y="83"/>
                </a:lnTo>
                <a:lnTo>
                  <a:pt x="350" y="85"/>
                </a:lnTo>
                <a:lnTo>
                  <a:pt x="353" y="86"/>
                </a:lnTo>
                <a:lnTo>
                  <a:pt x="354" y="88"/>
                </a:lnTo>
                <a:lnTo>
                  <a:pt x="353" y="90"/>
                </a:lnTo>
                <a:lnTo>
                  <a:pt x="351" y="91"/>
                </a:lnTo>
                <a:lnTo>
                  <a:pt x="345" y="92"/>
                </a:lnTo>
                <a:lnTo>
                  <a:pt x="338" y="92"/>
                </a:lnTo>
                <a:lnTo>
                  <a:pt x="335" y="92"/>
                </a:lnTo>
                <a:lnTo>
                  <a:pt x="331" y="92"/>
                </a:lnTo>
                <a:lnTo>
                  <a:pt x="329" y="93"/>
                </a:lnTo>
                <a:lnTo>
                  <a:pt x="328" y="96"/>
                </a:lnTo>
                <a:lnTo>
                  <a:pt x="339" y="97"/>
                </a:lnTo>
                <a:lnTo>
                  <a:pt x="351" y="97"/>
                </a:lnTo>
                <a:lnTo>
                  <a:pt x="362" y="97"/>
                </a:lnTo>
                <a:lnTo>
                  <a:pt x="373" y="98"/>
                </a:lnTo>
                <a:lnTo>
                  <a:pt x="366" y="101"/>
                </a:lnTo>
                <a:lnTo>
                  <a:pt x="356" y="102"/>
                </a:lnTo>
                <a:lnTo>
                  <a:pt x="354" y="103"/>
                </a:lnTo>
                <a:lnTo>
                  <a:pt x="352" y="103"/>
                </a:lnTo>
                <a:lnTo>
                  <a:pt x="353" y="107"/>
                </a:lnTo>
                <a:lnTo>
                  <a:pt x="354" y="110"/>
                </a:lnTo>
                <a:lnTo>
                  <a:pt x="359" y="111"/>
                </a:lnTo>
                <a:lnTo>
                  <a:pt x="363" y="110"/>
                </a:lnTo>
                <a:lnTo>
                  <a:pt x="369" y="109"/>
                </a:lnTo>
                <a:lnTo>
                  <a:pt x="373" y="110"/>
                </a:lnTo>
                <a:lnTo>
                  <a:pt x="385" y="113"/>
                </a:lnTo>
                <a:lnTo>
                  <a:pt x="396" y="115"/>
                </a:lnTo>
                <a:lnTo>
                  <a:pt x="408" y="115"/>
                </a:lnTo>
                <a:lnTo>
                  <a:pt x="419" y="115"/>
                </a:lnTo>
                <a:lnTo>
                  <a:pt x="433" y="116"/>
                </a:lnTo>
                <a:lnTo>
                  <a:pt x="445" y="118"/>
                </a:lnTo>
                <a:lnTo>
                  <a:pt x="459" y="119"/>
                </a:lnTo>
                <a:lnTo>
                  <a:pt x="474" y="122"/>
                </a:lnTo>
                <a:lnTo>
                  <a:pt x="480" y="122"/>
                </a:lnTo>
                <a:lnTo>
                  <a:pt x="487" y="123"/>
                </a:lnTo>
                <a:lnTo>
                  <a:pt x="491" y="125"/>
                </a:lnTo>
                <a:lnTo>
                  <a:pt x="493" y="126"/>
                </a:lnTo>
                <a:lnTo>
                  <a:pt x="493" y="130"/>
                </a:lnTo>
                <a:lnTo>
                  <a:pt x="493" y="133"/>
                </a:lnTo>
                <a:lnTo>
                  <a:pt x="488" y="132"/>
                </a:lnTo>
                <a:lnTo>
                  <a:pt x="483" y="131"/>
                </a:lnTo>
                <a:lnTo>
                  <a:pt x="482" y="128"/>
                </a:lnTo>
                <a:lnTo>
                  <a:pt x="480" y="127"/>
                </a:lnTo>
                <a:lnTo>
                  <a:pt x="476" y="126"/>
                </a:lnTo>
                <a:lnTo>
                  <a:pt x="471" y="126"/>
                </a:lnTo>
                <a:lnTo>
                  <a:pt x="461" y="127"/>
                </a:lnTo>
                <a:lnTo>
                  <a:pt x="451" y="128"/>
                </a:lnTo>
                <a:lnTo>
                  <a:pt x="441" y="127"/>
                </a:lnTo>
                <a:lnTo>
                  <a:pt x="432" y="125"/>
                </a:lnTo>
                <a:lnTo>
                  <a:pt x="424" y="122"/>
                </a:lnTo>
                <a:lnTo>
                  <a:pt x="414" y="119"/>
                </a:lnTo>
                <a:lnTo>
                  <a:pt x="401" y="118"/>
                </a:lnTo>
                <a:lnTo>
                  <a:pt x="388" y="117"/>
                </a:lnTo>
                <a:lnTo>
                  <a:pt x="377" y="117"/>
                </a:lnTo>
                <a:lnTo>
                  <a:pt x="366" y="116"/>
                </a:lnTo>
                <a:lnTo>
                  <a:pt x="361" y="116"/>
                </a:lnTo>
                <a:lnTo>
                  <a:pt x="356" y="116"/>
                </a:lnTo>
                <a:lnTo>
                  <a:pt x="351" y="117"/>
                </a:lnTo>
                <a:lnTo>
                  <a:pt x="346" y="118"/>
                </a:lnTo>
                <a:lnTo>
                  <a:pt x="351" y="119"/>
                </a:lnTo>
                <a:lnTo>
                  <a:pt x="355" y="121"/>
                </a:lnTo>
                <a:lnTo>
                  <a:pt x="359" y="123"/>
                </a:lnTo>
                <a:lnTo>
                  <a:pt x="361" y="125"/>
                </a:lnTo>
                <a:lnTo>
                  <a:pt x="364" y="123"/>
                </a:lnTo>
                <a:lnTo>
                  <a:pt x="367" y="119"/>
                </a:lnTo>
                <a:lnTo>
                  <a:pt x="370" y="121"/>
                </a:lnTo>
                <a:lnTo>
                  <a:pt x="373" y="122"/>
                </a:lnTo>
                <a:lnTo>
                  <a:pt x="387" y="124"/>
                </a:lnTo>
                <a:lnTo>
                  <a:pt x="401" y="126"/>
                </a:lnTo>
                <a:lnTo>
                  <a:pt x="408" y="126"/>
                </a:lnTo>
                <a:lnTo>
                  <a:pt x="413" y="127"/>
                </a:lnTo>
                <a:lnTo>
                  <a:pt x="419" y="128"/>
                </a:lnTo>
                <a:lnTo>
                  <a:pt x="424" y="132"/>
                </a:lnTo>
                <a:lnTo>
                  <a:pt x="417" y="132"/>
                </a:lnTo>
                <a:lnTo>
                  <a:pt x="409" y="133"/>
                </a:lnTo>
                <a:lnTo>
                  <a:pt x="407" y="133"/>
                </a:lnTo>
                <a:lnTo>
                  <a:pt x="404" y="135"/>
                </a:lnTo>
                <a:lnTo>
                  <a:pt x="405" y="138"/>
                </a:lnTo>
                <a:lnTo>
                  <a:pt x="408" y="140"/>
                </a:lnTo>
                <a:lnTo>
                  <a:pt x="407" y="142"/>
                </a:lnTo>
                <a:lnTo>
                  <a:pt x="403" y="143"/>
                </a:lnTo>
                <a:lnTo>
                  <a:pt x="401" y="142"/>
                </a:lnTo>
                <a:lnTo>
                  <a:pt x="397" y="141"/>
                </a:lnTo>
                <a:lnTo>
                  <a:pt x="393" y="142"/>
                </a:lnTo>
                <a:lnTo>
                  <a:pt x="387" y="147"/>
                </a:lnTo>
                <a:lnTo>
                  <a:pt x="384" y="147"/>
                </a:lnTo>
                <a:lnTo>
                  <a:pt x="381" y="144"/>
                </a:lnTo>
                <a:lnTo>
                  <a:pt x="379" y="142"/>
                </a:lnTo>
                <a:lnTo>
                  <a:pt x="377" y="140"/>
                </a:lnTo>
                <a:lnTo>
                  <a:pt x="370" y="140"/>
                </a:lnTo>
                <a:lnTo>
                  <a:pt x="361" y="141"/>
                </a:lnTo>
                <a:lnTo>
                  <a:pt x="352" y="140"/>
                </a:lnTo>
                <a:lnTo>
                  <a:pt x="343" y="139"/>
                </a:lnTo>
                <a:lnTo>
                  <a:pt x="333" y="139"/>
                </a:lnTo>
                <a:lnTo>
                  <a:pt x="322" y="136"/>
                </a:lnTo>
                <a:lnTo>
                  <a:pt x="313" y="134"/>
                </a:lnTo>
                <a:lnTo>
                  <a:pt x="304" y="131"/>
                </a:lnTo>
                <a:lnTo>
                  <a:pt x="295" y="128"/>
                </a:lnTo>
                <a:lnTo>
                  <a:pt x="285" y="127"/>
                </a:lnTo>
                <a:lnTo>
                  <a:pt x="273" y="125"/>
                </a:lnTo>
                <a:lnTo>
                  <a:pt x="262" y="124"/>
                </a:lnTo>
                <a:lnTo>
                  <a:pt x="251" y="122"/>
                </a:lnTo>
                <a:lnTo>
                  <a:pt x="239" y="119"/>
                </a:lnTo>
                <a:lnTo>
                  <a:pt x="229" y="118"/>
                </a:lnTo>
                <a:lnTo>
                  <a:pt x="218" y="117"/>
                </a:lnTo>
                <a:lnTo>
                  <a:pt x="206" y="116"/>
                </a:lnTo>
                <a:lnTo>
                  <a:pt x="195" y="116"/>
                </a:lnTo>
                <a:lnTo>
                  <a:pt x="186" y="117"/>
                </a:lnTo>
                <a:lnTo>
                  <a:pt x="175" y="117"/>
                </a:lnTo>
                <a:lnTo>
                  <a:pt x="164" y="116"/>
                </a:lnTo>
                <a:lnTo>
                  <a:pt x="153" y="115"/>
                </a:lnTo>
                <a:lnTo>
                  <a:pt x="140" y="116"/>
                </a:lnTo>
                <a:lnTo>
                  <a:pt x="128" y="117"/>
                </a:lnTo>
                <a:lnTo>
                  <a:pt x="117" y="117"/>
                </a:lnTo>
                <a:lnTo>
                  <a:pt x="108" y="118"/>
                </a:lnTo>
                <a:lnTo>
                  <a:pt x="107" y="122"/>
                </a:lnTo>
                <a:lnTo>
                  <a:pt x="107" y="124"/>
                </a:lnTo>
                <a:lnTo>
                  <a:pt x="111" y="124"/>
                </a:lnTo>
                <a:lnTo>
                  <a:pt x="113" y="125"/>
                </a:lnTo>
                <a:lnTo>
                  <a:pt x="116" y="130"/>
                </a:lnTo>
                <a:lnTo>
                  <a:pt x="120" y="134"/>
                </a:lnTo>
                <a:lnTo>
                  <a:pt x="113" y="134"/>
                </a:lnTo>
                <a:lnTo>
                  <a:pt x="105" y="135"/>
                </a:lnTo>
                <a:lnTo>
                  <a:pt x="101" y="135"/>
                </a:lnTo>
                <a:lnTo>
                  <a:pt x="98" y="134"/>
                </a:lnTo>
                <a:lnTo>
                  <a:pt x="96" y="132"/>
                </a:lnTo>
                <a:lnTo>
                  <a:pt x="96" y="130"/>
                </a:lnTo>
                <a:lnTo>
                  <a:pt x="89" y="133"/>
                </a:lnTo>
                <a:lnTo>
                  <a:pt x="82" y="134"/>
                </a:lnTo>
                <a:lnTo>
                  <a:pt x="75" y="135"/>
                </a:lnTo>
                <a:lnTo>
                  <a:pt x="68" y="135"/>
                </a:lnTo>
                <a:lnTo>
                  <a:pt x="54" y="135"/>
                </a:lnTo>
                <a:lnTo>
                  <a:pt x="40" y="136"/>
                </a:lnTo>
                <a:lnTo>
                  <a:pt x="57" y="136"/>
                </a:lnTo>
                <a:lnTo>
                  <a:pt x="74" y="136"/>
                </a:lnTo>
                <a:lnTo>
                  <a:pt x="91" y="139"/>
                </a:lnTo>
                <a:lnTo>
                  <a:pt x="108" y="142"/>
                </a:lnTo>
                <a:lnTo>
                  <a:pt x="103" y="144"/>
                </a:lnTo>
                <a:lnTo>
                  <a:pt x="97" y="146"/>
                </a:lnTo>
                <a:lnTo>
                  <a:pt x="91" y="147"/>
                </a:lnTo>
                <a:lnTo>
                  <a:pt x="86" y="147"/>
                </a:lnTo>
                <a:lnTo>
                  <a:pt x="74" y="147"/>
                </a:lnTo>
                <a:lnTo>
                  <a:pt x="64" y="149"/>
                </a:lnTo>
                <a:lnTo>
                  <a:pt x="58" y="150"/>
                </a:lnTo>
                <a:lnTo>
                  <a:pt x="53" y="151"/>
                </a:lnTo>
                <a:lnTo>
                  <a:pt x="47" y="152"/>
                </a:lnTo>
                <a:lnTo>
                  <a:pt x="42" y="151"/>
                </a:lnTo>
                <a:lnTo>
                  <a:pt x="39" y="151"/>
                </a:lnTo>
                <a:lnTo>
                  <a:pt x="39" y="150"/>
                </a:lnTo>
                <a:lnTo>
                  <a:pt x="41" y="148"/>
                </a:lnTo>
                <a:lnTo>
                  <a:pt x="43" y="146"/>
                </a:lnTo>
                <a:lnTo>
                  <a:pt x="40" y="147"/>
                </a:lnTo>
                <a:lnTo>
                  <a:pt x="37" y="147"/>
                </a:lnTo>
                <a:lnTo>
                  <a:pt x="33" y="149"/>
                </a:lnTo>
                <a:lnTo>
                  <a:pt x="30" y="150"/>
                </a:lnTo>
                <a:lnTo>
                  <a:pt x="23" y="148"/>
                </a:lnTo>
                <a:lnTo>
                  <a:pt x="15" y="146"/>
                </a:lnTo>
                <a:lnTo>
                  <a:pt x="8" y="144"/>
                </a:lnTo>
                <a:lnTo>
                  <a:pt x="1" y="146"/>
                </a:lnTo>
                <a:lnTo>
                  <a:pt x="0" y="147"/>
                </a:lnTo>
                <a:lnTo>
                  <a:pt x="0" y="148"/>
                </a:lnTo>
                <a:lnTo>
                  <a:pt x="1" y="148"/>
                </a:lnTo>
                <a:lnTo>
                  <a:pt x="2" y="149"/>
                </a:lnTo>
                <a:lnTo>
                  <a:pt x="4" y="150"/>
                </a:lnTo>
                <a:lnTo>
                  <a:pt x="5" y="151"/>
                </a:lnTo>
                <a:lnTo>
                  <a:pt x="1" y="152"/>
                </a:lnTo>
                <a:lnTo>
                  <a:pt x="1" y="153"/>
                </a:lnTo>
                <a:lnTo>
                  <a:pt x="4" y="155"/>
                </a:lnTo>
                <a:lnTo>
                  <a:pt x="6" y="156"/>
                </a:lnTo>
                <a:lnTo>
                  <a:pt x="10" y="159"/>
                </a:lnTo>
                <a:lnTo>
                  <a:pt x="16" y="161"/>
                </a:lnTo>
                <a:lnTo>
                  <a:pt x="28" y="163"/>
                </a:lnTo>
                <a:lnTo>
                  <a:pt x="40" y="164"/>
                </a:lnTo>
                <a:lnTo>
                  <a:pt x="51" y="164"/>
                </a:lnTo>
                <a:lnTo>
                  <a:pt x="63" y="164"/>
                </a:lnTo>
                <a:lnTo>
                  <a:pt x="64" y="164"/>
                </a:lnTo>
                <a:lnTo>
                  <a:pt x="66" y="164"/>
                </a:lnTo>
                <a:lnTo>
                  <a:pt x="67" y="167"/>
                </a:lnTo>
                <a:lnTo>
                  <a:pt x="67" y="171"/>
                </a:lnTo>
                <a:lnTo>
                  <a:pt x="70" y="172"/>
                </a:lnTo>
                <a:lnTo>
                  <a:pt x="71" y="173"/>
                </a:lnTo>
                <a:lnTo>
                  <a:pt x="71" y="172"/>
                </a:lnTo>
                <a:lnTo>
                  <a:pt x="72" y="171"/>
                </a:lnTo>
                <a:lnTo>
                  <a:pt x="72" y="168"/>
                </a:lnTo>
                <a:lnTo>
                  <a:pt x="72" y="166"/>
                </a:lnTo>
                <a:lnTo>
                  <a:pt x="80" y="168"/>
                </a:lnTo>
                <a:lnTo>
                  <a:pt x="90" y="171"/>
                </a:lnTo>
                <a:lnTo>
                  <a:pt x="100" y="173"/>
                </a:lnTo>
                <a:lnTo>
                  <a:pt x="111" y="176"/>
                </a:lnTo>
                <a:lnTo>
                  <a:pt x="107" y="179"/>
                </a:lnTo>
                <a:lnTo>
                  <a:pt x="104" y="181"/>
                </a:lnTo>
                <a:lnTo>
                  <a:pt x="100" y="181"/>
                </a:lnTo>
                <a:lnTo>
                  <a:pt x="97" y="181"/>
                </a:lnTo>
                <a:lnTo>
                  <a:pt x="89" y="180"/>
                </a:lnTo>
                <a:lnTo>
                  <a:pt x="82" y="181"/>
                </a:lnTo>
                <a:lnTo>
                  <a:pt x="86" y="182"/>
                </a:lnTo>
                <a:lnTo>
                  <a:pt x="89" y="183"/>
                </a:lnTo>
                <a:lnTo>
                  <a:pt x="92" y="183"/>
                </a:lnTo>
                <a:lnTo>
                  <a:pt x="96" y="183"/>
                </a:lnTo>
                <a:lnTo>
                  <a:pt x="103" y="184"/>
                </a:lnTo>
                <a:lnTo>
                  <a:pt x="108" y="184"/>
                </a:lnTo>
                <a:lnTo>
                  <a:pt x="114" y="183"/>
                </a:lnTo>
                <a:lnTo>
                  <a:pt x="119" y="182"/>
                </a:lnTo>
                <a:lnTo>
                  <a:pt x="121" y="182"/>
                </a:lnTo>
                <a:lnTo>
                  <a:pt x="123" y="183"/>
                </a:lnTo>
                <a:lnTo>
                  <a:pt x="125" y="184"/>
                </a:lnTo>
                <a:lnTo>
                  <a:pt x="128" y="188"/>
                </a:lnTo>
                <a:lnTo>
                  <a:pt x="121" y="186"/>
                </a:lnTo>
                <a:lnTo>
                  <a:pt x="114" y="186"/>
                </a:lnTo>
                <a:lnTo>
                  <a:pt x="107" y="188"/>
                </a:lnTo>
                <a:lnTo>
                  <a:pt x="99" y="190"/>
                </a:lnTo>
                <a:lnTo>
                  <a:pt x="84" y="190"/>
                </a:lnTo>
                <a:lnTo>
                  <a:pt x="70" y="192"/>
                </a:lnTo>
                <a:lnTo>
                  <a:pt x="64" y="193"/>
                </a:lnTo>
                <a:lnTo>
                  <a:pt x="59" y="193"/>
                </a:lnTo>
                <a:lnTo>
                  <a:pt x="56" y="191"/>
                </a:lnTo>
                <a:lnTo>
                  <a:pt x="53" y="188"/>
                </a:lnTo>
                <a:lnTo>
                  <a:pt x="49" y="188"/>
                </a:lnTo>
                <a:lnTo>
                  <a:pt x="46" y="189"/>
                </a:lnTo>
                <a:lnTo>
                  <a:pt x="43" y="190"/>
                </a:lnTo>
                <a:lnTo>
                  <a:pt x="42" y="190"/>
                </a:lnTo>
                <a:lnTo>
                  <a:pt x="40" y="190"/>
                </a:lnTo>
                <a:lnTo>
                  <a:pt x="39" y="188"/>
                </a:lnTo>
                <a:lnTo>
                  <a:pt x="37" y="190"/>
                </a:lnTo>
                <a:lnTo>
                  <a:pt x="34" y="191"/>
                </a:lnTo>
                <a:lnTo>
                  <a:pt x="33" y="192"/>
                </a:lnTo>
                <a:lnTo>
                  <a:pt x="31" y="192"/>
                </a:lnTo>
                <a:lnTo>
                  <a:pt x="26" y="191"/>
                </a:lnTo>
                <a:lnTo>
                  <a:pt x="22" y="189"/>
                </a:lnTo>
                <a:lnTo>
                  <a:pt x="17" y="186"/>
                </a:lnTo>
                <a:lnTo>
                  <a:pt x="14" y="185"/>
                </a:lnTo>
                <a:lnTo>
                  <a:pt x="12" y="185"/>
                </a:lnTo>
                <a:lnTo>
                  <a:pt x="10" y="185"/>
                </a:lnTo>
                <a:lnTo>
                  <a:pt x="8" y="186"/>
                </a:lnTo>
                <a:lnTo>
                  <a:pt x="7" y="188"/>
                </a:lnTo>
                <a:lnTo>
                  <a:pt x="10" y="189"/>
                </a:lnTo>
                <a:lnTo>
                  <a:pt x="15" y="189"/>
                </a:lnTo>
                <a:lnTo>
                  <a:pt x="17" y="191"/>
                </a:lnTo>
                <a:lnTo>
                  <a:pt x="21" y="193"/>
                </a:lnTo>
                <a:lnTo>
                  <a:pt x="28" y="196"/>
                </a:lnTo>
                <a:lnTo>
                  <a:pt x="33" y="198"/>
                </a:lnTo>
                <a:lnTo>
                  <a:pt x="35" y="200"/>
                </a:lnTo>
                <a:lnTo>
                  <a:pt x="35" y="201"/>
                </a:lnTo>
                <a:lnTo>
                  <a:pt x="34" y="202"/>
                </a:lnTo>
                <a:lnTo>
                  <a:pt x="33" y="202"/>
                </a:lnTo>
                <a:lnTo>
                  <a:pt x="30" y="204"/>
                </a:lnTo>
                <a:lnTo>
                  <a:pt x="26" y="204"/>
                </a:lnTo>
                <a:lnTo>
                  <a:pt x="23" y="205"/>
                </a:lnTo>
                <a:lnTo>
                  <a:pt x="21" y="206"/>
                </a:lnTo>
                <a:lnTo>
                  <a:pt x="20" y="208"/>
                </a:lnTo>
                <a:lnTo>
                  <a:pt x="20" y="211"/>
                </a:lnTo>
                <a:lnTo>
                  <a:pt x="26" y="218"/>
                </a:lnTo>
                <a:lnTo>
                  <a:pt x="35" y="224"/>
                </a:lnTo>
                <a:lnTo>
                  <a:pt x="43" y="230"/>
                </a:lnTo>
                <a:lnTo>
                  <a:pt x="53" y="233"/>
                </a:lnTo>
                <a:lnTo>
                  <a:pt x="61" y="238"/>
                </a:lnTo>
                <a:lnTo>
                  <a:pt x="70" y="240"/>
                </a:lnTo>
                <a:lnTo>
                  <a:pt x="79" y="238"/>
                </a:lnTo>
                <a:lnTo>
                  <a:pt x="88" y="238"/>
                </a:lnTo>
                <a:lnTo>
                  <a:pt x="83" y="241"/>
                </a:lnTo>
                <a:lnTo>
                  <a:pt x="79" y="244"/>
                </a:lnTo>
                <a:lnTo>
                  <a:pt x="73" y="246"/>
                </a:lnTo>
                <a:lnTo>
                  <a:pt x="67" y="248"/>
                </a:lnTo>
                <a:lnTo>
                  <a:pt x="55" y="248"/>
                </a:lnTo>
                <a:lnTo>
                  <a:pt x="42" y="249"/>
                </a:lnTo>
                <a:lnTo>
                  <a:pt x="53" y="254"/>
                </a:lnTo>
                <a:lnTo>
                  <a:pt x="62" y="258"/>
                </a:lnTo>
                <a:lnTo>
                  <a:pt x="72" y="263"/>
                </a:lnTo>
                <a:lnTo>
                  <a:pt x="82" y="267"/>
                </a:lnTo>
                <a:lnTo>
                  <a:pt x="66" y="268"/>
                </a:lnTo>
                <a:lnTo>
                  <a:pt x="49" y="268"/>
                </a:lnTo>
                <a:lnTo>
                  <a:pt x="42" y="266"/>
                </a:lnTo>
                <a:lnTo>
                  <a:pt x="37" y="264"/>
                </a:lnTo>
                <a:lnTo>
                  <a:pt x="30" y="263"/>
                </a:lnTo>
                <a:lnTo>
                  <a:pt x="23" y="263"/>
                </a:lnTo>
                <a:lnTo>
                  <a:pt x="37" y="268"/>
                </a:lnTo>
                <a:lnTo>
                  <a:pt x="50" y="272"/>
                </a:lnTo>
                <a:lnTo>
                  <a:pt x="65" y="274"/>
                </a:lnTo>
                <a:lnTo>
                  <a:pt x="79" y="276"/>
                </a:lnTo>
                <a:lnTo>
                  <a:pt x="94" y="280"/>
                </a:lnTo>
                <a:lnTo>
                  <a:pt x="108" y="282"/>
                </a:lnTo>
                <a:lnTo>
                  <a:pt x="113" y="281"/>
                </a:lnTo>
                <a:lnTo>
                  <a:pt x="117" y="281"/>
                </a:lnTo>
                <a:lnTo>
                  <a:pt x="125" y="283"/>
                </a:lnTo>
                <a:lnTo>
                  <a:pt x="132" y="285"/>
                </a:lnTo>
                <a:lnTo>
                  <a:pt x="147" y="287"/>
                </a:lnTo>
                <a:lnTo>
                  <a:pt x="162" y="289"/>
                </a:lnTo>
                <a:lnTo>
                  <a:pt x="178" y="290"/>
                </a:lnTo>
                <a:lnTo>
                  <a:pt x="193" y="291"/>
                </a:lnTo>
                <a:lnTo>
                  <a:pt x="198" y="292"/>
                </a:lnTo>
                <a:lnTo>
                  <a:pt x="205" y="293"/>
                </a:lnTo>
                <a:lnTo>
                  <a:pt x="211" y="294"/>
                </a:lnTo>
                <a:lnTo>
                  <a:pt x="216" y="293"/>
                </a:lnTo>
                <a:lnTo>
                  <a:pt x="221" y="290"/>
                </a:lnTo>
                <a:lnTo>
                  <a:pt x="227" y="289"/>
                </a:lnTo>
                <a:lnTo>
                  <a:pt x="234" y="291"/>
                </a:lnTo>
                <a:lnTo>
                  <a:pt x="241" y="291"/>
                </a:lnTo>
                <a:lnTo>
                  <a:pt x="240" y="293"/>
                </a:lnTo>
                <a:lnTo>
                  <a:pt x="239" y="294"/>
                </a:lnTo>
                <a:lnTo>
                  <a:pt x="237" y="296"/>
                </a:lnTo>
                <a:lnTo>
                  <a:pt x="236" y="297"/>
                </a:lnTo>
                <a:lnTo>
                  <a:pt x="235" y="296"/>
                </a:lnTo>
                <a:lnTo>
                  <a:pt x="235" y="297"/>
                </a:lnTo>
                <a:lnTo>
                  <a:pt x="235" y="297"/>
                </a:lnTo>
                <a:lnTo>
                  <a:pt x="236" y="297"/>
                </a:lnTo>
                <a:lnTo>
                  <a:pt x="238" y="299"/>
                </a:lnTo>
                <a:lnTo>
                  <a:pt x="240" y="300"/>
                </a:lnTo>
                <a:lnTo>
                  <a:pt x="243" y="300"/>
                </a:lnTo>
                <a:lnTo>
                  <a:pt x="245" y="299"/>
                </a:lnTo>
                <a:lnTo>
                  <a:pt x="249" y="297"/>
                </a:lnTo>
                <a:lnTo>
                  <a:pt x="254" y="296"/>
                </a:lnTo>
                <a:lnTo>
                  <a:pt x="256" y="299"/>
                </a:lnTo>
                <a:lnTo>
                  <a:pt x="260" y="302"/>
                </a:lnTo>
                <a:lnTo>
                  <a:pt x="262" y="302"/>
                </a:lnTo>
                <a:lnTo>
                  <a:pt x="265" y="302"/>
                </a:lnTo>
                <a:lnTo>
                  <a:pt x="270" y="300"/>
                </a:lnTo>
                <a:lnTo>
                  <a:pt x="274" y="298"/>
                </a:lnTo>
                <a:lnTo>
                  <a:pt x="282" y="299"/>
                </a:lnTo>
                <a:lnTo>
                  <a:pt x="290" y="301"/>
                </a:lnTo>
                <a:lnTo>
                  <a:pt x="300" y="304"/>
                </a:lnTo>
                <a:lnTo>
                  <a:pt x="310" y="305"/>
                </a:lnTo>
                <a:lnTo>
                  <a:pt x="326" y="308"/>
                </a:lnTo>
                <a:lnTo>
                  <a:pt x="340" y="308"/>
                </a:lnTo>
                <a:lnTo>
                  <a:pt x="346" y="308"/>
                </a:lnTo>
                <a:lnTo>
                  <a:pt x="352" y="309"/>
                </a:lnTo>
                <a:lnTo>
                  <a:pt x="356" y="314"/>
                </a:lnTo>
                <a:lnTo>
                  <a:pt x="360" y="317"/>
                </a:lnTo>
                <a:lnTo>
                  <a:pt x="364" y="316"/>
                </a:lnTo>
                <a:lnTo>
                  <a:pt x="369" y="313"/>
                </a:lnTo>
                <a:lnTo>
                  <a:pt x="369" y="312"/>
                </a:lnTo>
                <a:lnTo>
                  <a:pt x="369" y="310"/>
                </a:lnTo>
                <a:lnTo>
                  <a:pt x="368" y="309"/>
                </a:lnTo>
                <a:lnTo>
                  <a:pt x="367" y="309"/>
                </a:lnTo>
                <a:lnTo>
                  <a:pt x="363" y="308"/>
                </a:lnTo>
                <a:lnTo>
                  <a:pt x="361" y="308"/>
                </a:lnTo>
                <a:lnTo>
                  <a:pt x="356" y="306"/>
                </a:lnTo>
                <a:lnTo>
                  <a:pt x="352" y="305"/>
                </a:lnTo>
                <a:lnTo>
                  <a:pt x="352" y="302"/>
                </a:lnTo>
                <a:lnTo>
                  <a:pt x="353" y="302"/>
                </a:lnTo>
                <a:lnTo>
                  <a:pt x="354" y="302"/>
                </a:lnTo>
                <a:lnTo>
                  <a:pt x="356" y="302"/>
                </a:lnTo>
                <a:lnTo>
                  <a:pt x="360" y="304"/>
                </a:lnTo>
                <a:lnTo>
                  <a:pt x="362" y="305"/>
                </a:lnTo>
                <a:lnTo>
                  <a:pt x="372" y="307"/>
                </a:lnTo>
                <a:lnTo>
                  <a:pt x="383" y="310"/>
                </a:lnTo>
                <a:lnTo>
                  <a:pt x="394" y="314"/>
                </a:lnTo>
                <a:lnTo>
                  <a:pt x="404" y="317"/>
                </a:lnTo>
                <a:lnTo>
                  <a:pt x="414" y="321"/>
                </a:lnTo>
                <a:lnTo>
                  <a:pt x="425" y="324"/>
                </a:lnTo>
                <a:lnTo>
                  <a:pt x="418" y="332"/>
                </a:lnTo>
                <a:lnTo>
                  <a:pt x="410" y="341"/>
                </a:lnTo>
                <a:lnTo>
                  <a:pt x="407" y="343"/>
                </a:lnTo>
                <a:lnTo>
                  <a:pt x="403" y="347"/>
                </a:lnTo>
                <a:lnTo>
                  <a:pt x="401" y="351"/>
                </a:lnTo>
                <a:lnTo>
                  <a:pt x="399" y="356"/>
                </a:lnTo>
                <a:lnTo>
                  <a:pt x="399" y="360"/>
                </a:lnTo>
                <a:lnTo>
                  <a:pt x="397" y="364"/>
                </a:lnTo>
                <a:lnTo>
                  <a:pt x="394" y="368"/>
                </a:lnTo>
                <a:lnTo>
                  <a:pt x="391" y="373"/>
                </a:lnTo>
                <a:lnTo>
                  <a:pt x="386" y="376"/>
                </a:lnTo>
                <a:lnTo>
                  <a:pt x="385" y="380"/>
                </a:lnTo>
                <a:lnTo>
                  <a:pt x="386" y="382"/>
                </a:lnTo>
                <a:lnTo>
                  <a:pt x="389" y="382"/>
                </a:lnTo>
                <a:lnTo>
                  <a:pt x="377" y="395"/>
                </a:lnTo>
                <a:lnTo>
                  <a:pt x="366" y="408"/>
                </a:lnTo>
                <a:lnTo>
                  <a:pt x="354" y="422"/>
                </a:lnTo>
                <a:lnTo>
                  <a:pt x="346" y="437"/>
                </a:lnTo>
                <a:lnTo>
                  <a:pt x="345" y="435"/>
                </a:lnTo>
                <a:lnTo>
                  <a:pt x="344" y="437"/>
                </a:lnTo>
                <a:lnTo>
                  <a:pt x="343" y="437"/>
                </a:lnTo>
                <a:lnTo>
                  <a:pt x="343" y="438"/>
                </a:lnTo>
                <a:lnTo>
                  <a:pt x="342" y="440"/>
                </a:lnTo>
                <a:lnTo>
                  <a:pt x="343" y="442"/>
                </a:lnTo>
                <a:lnTo>
                  <a:pt x="339" y="445"/>
                </a:lnTo>
                <a:lnTo>
                  <a:pt x="343" y="442"/>
                </a:lnTo>
                <a:lnTo>
                  <a:pt x="337" y="448"/>
                </a:lnTo>
                <a:lnTo>
                  <a:pt x="333" y="455"/>
                </a:lnTo>
                <a:lnTo>
                  <a:pt x="329" y="463"/>
                </a:lnTo>
                <a:lnTo>
                  <a:pt x="327" y="471"/>
                </a:lnTo>
                <a:lnTo>
                  <a:pt x="331" y="466"/>
                </a:lnTo>
                <a:lnTo>
                  <a:pt x="335" y="460"/>
                </a:lnTo>
                <a:lnTo>
                  <a:pt x="337" y="455"/>
                </a:lnTo>
                <a:lnTo>
                  <a:pt x="340" y="448"/>
                </a:lnTo>
                <a:lnTo>
                  <a:pt x="342" y="446"/>
                </a:lnTo>
                <a:lnTo>
                  <a:pt x="345" y="442"/>
                </a:lnTo>
                <a:lnTo>
                  <a:pt x="346" y="441"/>
                </a:lnTo>
                <a:lnTo>
                  <a:pt x="346" y="439"/>
                </a:lnTo>
                <a:lnTo>
                  <a:pt x="346" y="438"/>
                </a:lnTo>
                <a:lnTo>
                  <a:pt x="346" y="437"/>
                </a:lnTo>
                <a:lnTo>
                  <a:pt x="348" y="437"/>
                </a:lnTo>
                <a:lnTo>
                  <a:pt x="351" y="434"/>
                </a:lnTo>
                <a:lnTo>
                  <a:pt x="354" y="431"/>
                </a:lnTo>
                <a:lnTo>
                  <a:pt x="358" y="428"/>
                </a:lnTo>
                <a:lnTo>
                  <a:pt x="364" y="418"/>
                </a:lnTo>
                <a:lnTo>
                  <a:pt x="369" y="414"/>
                </a:lnTo>
                <a:lnTo>
                  <a:pt x="380" y="400"/>
                </a:lnTo>
                <a:lnTo>
                  <a:pt x="392" y="388"/>
                </a:lnTo>
                <a:lnTo>
                  <a:pt x="404" y="376"/>
                </a:lnTo>
                <a:lnTo>
                  <a:pt x="419" y="366"/>
                </a:lnTo>
                <a:lnTo>
                  <a:pt x="427" y="357"/>
                </a:lnTo>
                <a:lnTo>
                  <a:pt x="434" y="346"/>
                </a:lnTo>
                <a:lnTo>
                  <a:pt x="444" y="339"/>
                </a:lnTo>
                <a:lnTo>
                  <a:pt x="455" y="333"/>
                </a:lnTo>
                <a:lnTo>
                  <a:pt x="459" y="331"/>
                </a:lnTo>
                <a:lnTo>
                  <a:pt x="460" y="329"/>
                </a:lnTo>
                <a:lnTo>
                  <a:pt x="462" y="327"/>
                </a:lnTo>
                <a:lnTo>
                  <a:pt x="466" y="327"/>
                </a:lnTo>
                <a:lnTo>
                  <a:pt x="474" y="332"/>
                </a:lnTo>
                <a:lnTo>
                  <a:pt x="482" y="335"/>
                </a:lnTo>
                <a:lnTo>
                  <a:pt x="485" y="337"/>
                </a:lnTo>
                <a:lnTo>
                  <a:pt x="487" y="338"/>
                </a:lnTo>
                <a:lnTo>
                  <a:pt x="491" y="339"/>
                </a:lnTo>
                <a:lnTo>
                  <a:pt x="491" y="341"/>
                </a:lnTo>
                <a:lnTo>
                  <a:pt x="491" y="345"/>
                </a:lnTo>
                <a:lnTo>
                  <a:pt x="488" y="347"/>
                </a:lnTo>
                <a:lnTo>
                  <a:pt x="485" y="349"/>
                </a:lnTo>
                <a:lnTo>
                  <a:pt x="483" y="350"/>
                </a:lnTo>
                <a:lnTo>
                  <a:pt x="477" y="356"/>
                </a:lnTo>
                <a:lnTo>
                  <a:pt x="471" y="362"/>
                </a:lnTo>
                <a:lnTo>
                  <a:pt x="465" y="366"/>
                </a:lnTo>
                <a:lnTo>
                  <a:pt x="458" y="372"/>
                </a:lnTo>
                <a:lnTo>
                  <a:pt x="457" y="374"/>
                </a:lnTo>
                <a:lnTo>
                  <a:pt x="457" y="376"/>
                </a:lnTo>
                <a:lnTo>
                  <a:pt x="455" y="380"/>
                </a:lnTo>
                <a:lnTo>
                  <a:pt x="452" y="382"/>
                </a:lnTo>
                <a:lnTo>
                  <a:pt x="445" y="389"/>
                </a:lnTo>
                <a:lnTo>
                  <a:pt x="438" y="396"/>
                </a:lnTo>
                <a:lnTo>
                  <a:pt x="432" y="401"/>
                </a:lnTo>
                <a:lnTo>
                  <a:pt x="425" y="408"/>
                </a:lnTo>
                <a:lnTo>
                  <a:pt x="420" y="415"/>
                </a:lnTo>
                <a:lnTo>
                  <a:pt x="416" y="421"/>
                </a:lnTo>
                <a:lnTo>
                  <a:pt x="421" y="416"/>
                </a:lnTo>
                <a:lnTo>
                  <a:pt x="427" y="413"/>
                </a:lnTo>
                <a:lnTo>
                  <a:pt x="432" y="407"/>
                </a:lnTo>
                <a:lnTo>
                  <a:pt x="437" y="401"/>
                </a:lnTo>
                <a:lnTo>
                  <a:pt x="444" y="396"/>
                </a:lnTo>
                <a:lnTo>
                  <a:pt x="450" y="390"/>
                </a:lnTo>
                <a:lnTo>
                  <a:pt x="453" y="385"/>
                </a:lnTo>
                <a:lnTo>
                  <a:pt x="459" y="382"/>
                </a:lnTo>
                <a:lnTo>
                  <a:pt x="461" y="382"/>
                </a:lnTo>
                <a:lnTo>
                  <a:pt x="462" y="383"/>
                </a:lnTo>
                <a:lnTo>
                  <a:pt x="462" y="384"/>
                </a:lnTo>
                <a:lnTo>
                  <a:pt x="462" y="385"/>
                </a:lnTo>
                <a:lnTo>
                  <a:pt x="460" y="388"/>
                </a:lnTo>
                <a:lnTo>
                  <a:pt x="458" y="390"/>
                </a:lnTo>
                <a:lnTo>
                  <a:pt x="451" y="397"/>
                </a:lnTo>
                <a:lnTo>
                  <a:pt x="444" y="402"/>
                </a:lnTo>
                <a:lnTo>
                  <a:pt x="432" y="416"/>
                </a:lnTo>
                <a:lnTo>
                  <a:pt x="419" y="430"/>
                </a:lnTo>
                <a:lnTo>
                  <a:pt x="409" y="441"/>
                </a:lnTo>
                <a:lnTo>
                  <a:pt x="400" y="454"/>
                </a:lnTo>
                <a:lnTo>
                  <a:pt x="396" y="462"/>
                </a:lnTo>
                <a:lnTo>
                  <a:pt x="394" y="471"/>
                </a:lnTo>
                <a:lnTo>
                  <a:pt x="393" y="479"/>
                </a:lnTo>
                <a:lnTo>
                  <a:pt x="391" y="488"/>
                </a:lnTo>
                <a:lnTo>
                  <a:pt x="388" y="497"/>
                </a:lnTo>
                <a:lnTo>
                  <a:pt x="385" y="507"/>
                </a:lnTo>
                <a:lnTo>
                  <a:pt x="384" y="511"/>
                </a:lnTo>
                <a:lnTo>
                  <a:pt x="383" y="515"/>
                </a:lnTo>
                <a:lnTo>
                  <a:pt x="381" y="520"/>
                </a:lnTo>
                <a:lnTo>
                  <a:pt x="383" y="524"/>
                </a:lnTo>
                <a:lnTo>
                  <a:pt x="384" y="528"/>
                </a:lnTo>
                <a:lnTo>
                  <a:pt x="386" y="530"/>
                </a:lnTo>
                <a:lnTo>
                  <a:pt x="388" y="532"/>
                </a:lnTo>
                <a:lnTo>
                  <a:pt x="391" y="533"/>
                </a:lnTo>
                <a:lnTo>
                  <a:pt x="396" y="536"/>
                </a:lnTo>
                <a:lnTo>
                  <a:pt x="402" y="538"/>
                </a:lnTo>
                <a:lnTo>
                  <a:pt x="405" y="540"/>
                </a:lnTo>
                <a:lnTo>
                  <a:pt x="405" y="542"/>
                </a:lnTo>
                <a:lnTo>
                  <a:pt x="404" y="545"/>
                </a:lnTo>
                <a:lnTo>
                  <a:pt x="402" y="548"/>
                </a:lnTo>
                <a:lnTo>
                  <a:pt x="402" y="550"/>
                </a:lnTo>
                <a:lnTo>
                  <a:pt x="402" y="554"/>
                </a:lnTo>
                <a:lnTo>
                  <a:pt x="403" y="555"/>
                </a:lnTo>
                <a:lnTo>
                  <a:pt x="407" y="556"/>
                </a:lnTo>
                <a:lnTo>
                  <a:pt x="409" y="557"/>
                </a:lnTo>
                <a:lnTo>
                  <a:pt x="410" y="556"/>
                </a:lnTo>
                <a:lnTo>
                  <a:pt x="410" y="556"/>
                </a:lnTo>
                <a:lnTo>
                  <a:pt x="410" y="554"/>
                </a:lnTo>
                <a:lnTo>
                  <a:pt x="409" y="550"/>
                </a:lnTo>
                <a:lnTo>
                  <a:pt x="408" y="548"/>
                </a:lnTo>
                <a:lnTo>
                  <a:pt x="408" y="545"/>
                </a:lnTo>
                <a:lnTo>
                  <a:pt x="408" y="543"/>
                </a:lnTo>
                <a:lnTo>
                  <a:pt x="409" y="542"/>
                </a:lnTo>
                <a:lnTo>
                  <a:pt x="411" y="542"/>
                </a:lnTo>
                <a:lnTo>
                  <a:pt x="416" y="542"/>
                </a:lnTo>
                <a:lnTo>
                  <a:pt x="419" y="543"/>
                </a:lnTo>
                <a:lnTo>
                  <a:pt x="418" y="540"/>
                </a:lnTo>
                <a:lnTo>
                  <a:pt x="416" y="538"/>
                </a:lnTo>
                <a:lnTo>
                  <a:pt x="412" y="534"/>
                </a:lnTo>
                <a:lnTo>
                  <a:pt x="409" y="533"/>
                </a:lnTo>
                <a:lnTo>
                  <a:pt x="407" y="531"/>
                </a:lnTo>
                <a:lnTo>
                  <a:pt x="404" y="529"/>
                </a:lnTo>
                <a:lnTo>
                  <a:pt x="404" y="528"/>
                </a:lnTo>
                <a:lnTo>
                  <a:pt x="403" y="526"/>
                </a:lnTo>
                <a:lnTo>
                  <a:pt x="404" y="525"/>
                </a:lnTo>
                <a:lnTo>
                  <a:pt x="405" y="524"/>
                </a:lnTo>
                <a:lnTo>
                  <a:pt x="409" y="524"/>
                </a:lnTo>
                <a:lnTo>
                  <a:pt x="412" y="525"/>
                </a:lnTo>
                <a:lnTo>
                  <a:pt x="416" y="528"/>
                </a:lnTo>
                <a:lnTo>
                  <a:pt x="418" y="530"/>
                </a:lnTo>
                <a:lnTo>
                  <a:pt x="421" y="532"/>
                </a:lnTo>
                <a:lnTo>
                  <a:pt x="424" y="534"/>
                </a:lnTo>
                <a:lnTo>
                  <a:pt x="427" y="534"/>
                </a:lnTo>
                <a:lnTo>
                  <a:pt x="430" y="534"/>
                </a:lnTo>
                <a:lnTo>
                  <a:pt x="424" y="526"/>
                </a:lnTo>
                <a:lnTo>
                  <a:pt x="417" y="520"/>
                </a:lnTo>
                <a:lnTo>
                  <a:pt x="411" y="521"/>
                </a:lnTo>
                <a:lnTo>
                  <a:pt x="407" y="520"/>
                </a:lnTo>
                <a:lnTo>
                  <a:pt x="407" y="516"/>
                </a:lnTo>
                <a:lnTo>
                  <a:pt x="408" y="512"/>
                </a:lnTo>
                <a:lnTo>
                  <a:pt x="408" y="509"/>
                </a:lnTo>
                <a:lnTo>
                  <a:pt x="407" y="506"/>
                </a:lnTo>
                <a:lnTo>
                  <a:pt x="405" y="497"/>
                </a:lnTo>
                <a:lnTo>
                  <a:pt x="407" y="488"/>
                </a:lnTo>
                <a:lnTo>
                  <a:pt x="410" y="485"/>
                </a:lnTo>
                <a:lnTo>
                  <a:pt x="413" y="482"/>
                </a:lnTo>
                <a:lnTo>
                  <a:pt x="412" y="481"/>
                </a:lnTo>
                <a:lnTo>
                  <a:pt x="410" y="482"/>
                </a:lnTo>
                <a:lnTo>
                  <a:pt x="410" y="483"/>
                </a:lnTo>
                <a:lnTo>
                  <a:pt x="408" y="482"/>
                </a:lnTo>
                <a:lnTo>
                  <a:pt x="407" y="482"/>
                </a:lnTo>
                <a:lnTo>
                  <a:pt x="407" y="481"/>
                </a:lnTo>
                <a:lnTo>
                  <a:pt x="405" y="478"/>
                </a:lnTo>
                <a:lnTo>
                  <a:pt x="408" y="473"/>
                </a:lnTo>
                <a:lnTo>
                  <a:pt x="410" y="468"/>
                </a:lnTo>
                <a:lnTo>
                  <a:pt x="412" y="465"/>
                </a:lnTo>
                <a:lnTo>
                  <a:pt x="417" y="457"/>
                </a:lnTo>
                <a:lnTo>
                  <a:pt x="421" y="449"/>
                </a:lnTo>
                <a:lnTo>
                  <a:pt x="426" y="442"/>
                </a:lnTo>
                <a:lnTo>
                  <a:pt x="433" y="435"/>
                </a:lnTo>
                <a:lnTo>
                  <a:pt x="445" y="423"/>
                </a:lnTo>
                <a:lnTo>
                  <a:pt x="457" y="409"/>
                </a:lnTo>
                <a:lnTo>
                  <a:pt x="471" y="397"/>
                </a:lnTo>
                <a:lnTo>
                  <a:pt x="486" y="385"/>
                </a:lnTo>
                <a:lnTo>
                  <a:pt x="499" y="374"/>
                </a:lnTo>
                <a:lnTo>
                  <a:pt x="511" y="363"/>
                </a:lnTo>
                <a:lnTo>
                  <a:pt x="515" y="360"/>
                </a:lnTo>
                <a:lnTo>
                  <a:pt x="518" y="358"/>
                </a:lnTo>
                <a:lnTo>
                  <a:pt x="521" y="357"/>
                </a:lnTo>
                <a:lnTo>
                  <a:pt x="525" y="356"/>
                </a:lnTo>
                <a:lnTo>
                  <a:pt x="529" y="356"/>
                </a:lnTo>
                <a:lnTo>
                  <a:pt x="533" y="357"/>
                </a:lnTo>
                <a:lnTo>
                  <a:pt x="536" y="359"/>
                </a:lnTo>
                <a:lnTo>
                  <a:pt x="540" y="360"/>
                </a:lnTo>
                <a:lnTo>
                  <a:pt x="542" y="360"/>
                </a:lnTo>
                <a:lnTo>
                  <a:pt x="543" y="362"/>
                </a:lnTo>
                <a:lnTo>
                  <a:pt x="544" y="363"/>
                </a:lnTo>
                <a:lnTo>
                  <a:pt x="544" y="365"/>
                </a:lnTo>
                <a:lnTo>
                  <a:pt x="542" y="368"/>
                </a:lnTo>
                <a:lnTo>
                  <a:pt x="539" y="371"/>
                </a:lnTo>
                <a:lnTo>
                  <a:pt x="535" y="373"/>
                </a:lnTo>
                <a:lnTo>
                  <a:pt x="531" y="376"/>
                </a:lnTo>
                <a:lnTo>
                  <a:pt x="528" y="380"/>
                </a:lnTo>
                <a:lnTo>
                  <a:pt x="526" y="383"/>
                </a:lnTo>
                <a:lnTo>
                  <a:pt x="532" y="381"/>
                </a:lnTo>
                <a:lnTo>
                  <a:pt x="536" y="377"/>
                </a:lnTo>
                <a:lnTo>
                  <a:pt x="542" y="373"/>
                </a:lnTo>
                <a:lnTo>
                  <a:pt x="548" y="368"/>
                </a:lnTo>
                <a:lnTo>
                  <a:pt x="551" y="367"/>
                </a:lnTo>
                <a:lnTo>
                  <a:pt x="556" y="367"/>
                </a:lnTo>
                <a:lnTo>
                  <a:pt x="556" y="370"/>
                </a:lnTo>
                <a:lnTo>
                  <a:pt x="557" y="372"/>
                </a:lnTo>
                <a:lnTo>
                  <a:pt x="562" y="373"/>
                </a:lnTo>
                <a:lnTo>
                  <a:pt x="567" y="374"/>
                </a:lnTo>
                <a:lnTo>
                  <a:pt x="558" y="381"/>
                </a:lnTo>
                <a:lnTo>
                  <a:pt x="549" y="390"/>
                </a:lnTo>
                <a:lnTo>
                  <a:pt x="540" y="398"/>
                </a:lnTo>
                <a:lnTo>
                  <a:pt x="531" y="406"/>
                </a:lnTo>
                <a:lnTo>
                  <a:pt x="521" y="414"/>
                </a:lnTo>
                <a:lnTo>
                  <a:pt x="511" y="423"/>
                </a:lnTo>
                <a:lnTo>
                  <a:pt x="501" y="430"/>
                </a:lnTo>
                <a:lnTo>
                  <a:pt x="491" y="437"/>
                </a:lnTo>
                <a:lnTo>
                  <a:pt x="491" y="434"/>
                </a:lnTo>
                <a:lnTo>
                  <a:pt x="491" y="432"/>
                </a:lnTo>
                <a:lnTo>
                  <a:pt x="490" y="431"/>
                </a:lnTo>
                <a:lnTo>
                  <a:pt x="488" y="432"/>
                </a:lnTo>
                <a:lnTo>
                  <a:pt x="486" y="433"/>
                </a:lnTo>
                <a:lnTo>
                  <a:pt x="486" y="434"/>
                </a:lnTo>
                <a:lnTo>
                  <a:pt x="485" y="437"/>
                </a:lnTo>
                <a:lnTo>
                  <a:pt x="485" y="439"/>
                </a:lnTo>
                <a:lnTo>
                  <a:pt x="484" y="440"/>
                </a:lnTo>
                <a:lnTo>
                  <a:pt x="482" y="440"/>
                </a:lnTo>
                <a:lnTo>
                  <a:pt x="482" y="440"/>
                </a:lnTo>
                <a:lnTo>
                  <a:pt x="480" y="439"/>
                </a:lnTo>
                <a:lnTo>
                  <a:pt x="479" y="441"/>
                </a:lnTo>
                <a:lnTo>
                  <a:pt x="477" y="445"/>
                </a:lnTo>
                <a:lnTo>
                  <a:pt x="470" y="450"/>
                </a:lnTo>
                <a:lnTo>
                  <a:pt x="463" y="456"/>
                </a:lnTo>
                <a:lnTo>
                  <a:pt x="460" y="459"/>
                </a:lnTo>
                <a:lnTo>
                  <a:pt x="457" y="463"/>
                </a:lnTo>
                <a:lnTo>
                  <a:pt x="454" y="467"/>
                </a:lnTo>
                <a:lnTo>
                  <a:pt x="453" y="472"/>
                </a:lnTo>
                <a:lnTo>
                  <a:pt x="458" y="468"/>
                </a:lnTo>
                <a:lnTo>
                  <a:pt x="463" y="465"/>
                </a:lnTo>
                <a:lnTo>
                  <a:pt x="466" y="464"/>
                </a:lnTo>
                <a:lnTo>
                  <a:pt x="467" y="464"/>
                </a:lnTo>
                <a:lnTo>
                  <a:pt x="467" y="465"/>
                </a:lnTo>
                <a:lnTo>
                  <a:pt x="467" y="466"/>
                </a:lnTo>
                <a:lnTo>
                  <a:pt x="466" y="470"/>
                </a:lnTo>
                <a:lnTo>
                  <a:pt x="463" y="472"/>
                </a:lnTo>
                <a:lnTo>
                  <a:pt x="459" y="478"/>
                </a:lnTo>
                <a:lnTo>
                  <a:pt x="453" y="481"/>
                </a:lnTo>
                <a:lnTo>
                  <a:pt x="452" y="481"/>
                </a:lnTo>
                <a:lnTo>
                  <a:pt x="451" y="480"/>
                </a:lnTo>
                <a:lnTo>
                  <a:pt x="451" y="479"/>
                </a:lnTo>
                <a:lnTo>
                  <a:pt x="451" y="478"/>
                </a:lnTo>
                <a:lnTo>
                  <a:pt x="451" y="474"/>
                </a:lnTo>
                <a:lnTo>
                  <a:pt x="450" y="472"/>
                </a:lnTo>
                <a:lnTo>
                  <a:pt x="446" y="475"/>
                </a:lnTo>
                <a:lnTo>
                  <a:pt x="444" y="479"/>
                </a:lnTo>
                <a:lnTo>
                  <a:pt x="441" y="483"/>
                </a:lnTo>
                <a:lnTo>
                  <a:pt x="436" y="484"/>
                </a:lnTo>
                <a:lnTo>
                  <a:pt x="441" y="485"/>
                </a:lnTo>
                <a:lnTo>
                  <a:pt x="445" y="488"/>
                </a:lnTo>
                <a:lnTo>
                  <a:pt x="447" y="489"/>
                </a:lnTo>
                <a:lnTo>
                  <a:pt x="447" y="491"/>
                </a:lnTo>
                <a:lnTo>
                  <a:pt x="449" y="493"/>
                </a:lnTo>
                <a:lnTo>
                  <a:pt x="447" y="496"/>
                </a:lnTo>
                <a:lnTo>
                  <a:pt x="445" y="500"/>
                </a:lnTo>
                <a:lnTo>
                  <a:pt x="443" y="504"/>
                </a:lnTo>
                <a:lnTo>
                  <a:pt x="442" y="506"/>
                </a:lnTo>
                <a:lnTo>
                  <a:pt x="442" y="509"/>
                </a:lnTo>
                <a:lnTo>
                  <a:pt x="441" y="512"/>
                </a:lnTo>
                <a:lnTo>
                  <a:pt x="438" y="512"/>
                </a:lnTo>
                <a:lnTo>
                  <a:pt x="440" y="505"/>
                </a:lnTo>
                <a:lnTo>
                  <a:pt x="438" y="499"/>
                </a:lnTo>
                <a:lnTo>
                  <a:pt x="436" y="497"/>
                </a:lnTo>
                <a:lnTo>
                  <a:pt x="435" y="498"/>
                </a:lnTo>
                <a:lnTo>
                  <a:pt x="434" y="499"/>
                </a:lnTo>
                <a:lnTo>
                  <a:pt x="432" y="500"/>
                </a:lnTo>
                <a:lnTo>
                  <a:pt x="429" y="498"/>
                </a:lnTo>
                <a:lnTo>
                  <a:pt x="426" y="497"/>
                </a:lnTo>
                <a:lnTo>
                  <a:pt x="425" y="497"/>
                </a:lnTo>
                <a:lnTo>
                  <a:pt x="425" y="497"/>
                </a:lnTo>
                <a:lnTo>
                  <a:pt x="425" y="498"/>
                </a:lnTo>
                <a:lnTo>
                  <a:pt x="425" y="499"/>
                </a:lnTo>
                <a:lnTo>
                  <a:pt x="426" y="501"/>
                </a:lnTo>
                <a:lnTo>
                  <a:pt x="428" y="504"/>
                </a:lnTo>
                <a:lnTo>
                  <a:pt x="432" y="506"/>
                </a:lnTo>
                <a:lnTo>
                  <a:pt x="434" y="511"/>
                </a:lnTo>
                <a:lnTo>
                  <a:pt x="433" y="517"/>
                </a:lnTo>
                <a:lnTo>
                  <a:pt x="433" y="524"/>
                </a:lnTo>
                <a:lnTo>
                  <a:pt x="438" y="538"/>
                </a:lnTo>
                <a:lnTo>
                  <a:pt x="445" y="550"/>
                </a:lnTo>
                <a:lnTo>
                  <a:pt x="445" y="543"/>
                </a:lnTo>
                <a:lnTo>
                  <a:pt x="445" y="538"/>
                </a:lnTo>
                <a:lnTo>
                  <a:pt x="445" y="536"/>
                </a:lnTo>
                <a:lnTo>
                  <a:pt x="446" y="534"/>
                </a:lnTo>
                <a:lnTo>
                  <a:pt x="447" y="536"/>
                </a:lnTo>
                <a:lnTo>
                  <a:pt x="450" y="537"/>
                </a:lnTo>
                <a:lnTo>
                  <a:pt x="451" y="538"/>
                </a:lnTo>
                <a:lnTo>
                  <a:pt x="452" y="539"/>
                </a:lnTo>
                <a:lnTo>
                  <a:pt x="453" y="539"/>
                </a:lnTo>
                <a:lnTo>
                  <a:pt x="454" y="538"/>
                </a:lnTo>
                <a:lnTo>
                  <a:pt x="455" y="537"/>
                </a:lnTo>
                <a:lnTo>
                  <a:pt x="458" y="534"/>
                </a:lnTo>
                <a:lnTo>
                  <a:pt x="459" y="533"/>
                </a:lnTo>
                <a:lnTo>
                  <a:pt x="460" y="532"/>
                </a:lnTo>
                <a:lnTo>
                  <a:pt x="461" y="532"/>
                </a:lnTo>
                <a:lnTo>
                  <a:pt x="462" y="533"/>
                </a:lnTo>
                <a:lnTo>
                  <a:pt x="461" y="538"/>
                </a:lnTo>
                <a:lnTo>
                  <a:pt x="458" y="542"/>
                </a:lnTo>
                <a:lnTo>
                  <a:pt x="459" y="545"/>
                </a:lnTo>
                <a:lnTo>
                  <a:pt x="460" y="546"/>
                </a:lnTo>
                <a:lnTo>
                  <a:pt x="462" y="546"/>
                </a:lnTo>
                <a:lnTo>
                  <a:pt x="463" y="545"/>
                </a:lnTo>
                <a:lnTo>
                  <a:pt x="463" y="542"/>
                </a:lnTo>
                <a:lnTo>
                  <a:pt x="465" y="541"/>
                </a:lnTo>
                <a:lnTo>
                  <a:pt x="465" y="538"/>
                </a:lnTo>
                <a:lnTo>
                  <a:pt x="466" y="534"/>
                </a:lnTo>
                <a:lnTo>
                  <a:pt x="469" y="528"/>
                </a:lnTo>
                <a:lnTo>
                  <a:pt x="474" y="521"/>
                </a:lnTo>
                <a:lnTo>
                  <a:pt x="474" y="524"/>
                </a:lnTo>
                <a:lnTo>
                  <a:pt x="474" y="529"/>
                </a:lnTo>
                <a:lnTo>
                  <a:pt x="473" y="532"/>
                </a:lnTo>
                <a:lnTo>
                  <a:pt x="471" y="536"/>
                </a:lnTo>
                <a:lnTo>
                  <a:pt x="471" y="543"/>
                </a:lnTo>
                <a:lnTo>
                  <a:pt x="471" y="551"/>
                </a:lnTo>
                <a:lnTo>
                  <a:pt x="474" y="550"/>
                </a:lnTo>
                <a:lnTo>
                  <a:pt x="474" y="548"/>
                </a:lnTo>
                <a:lnTo>
                  <a:pt x="474" y="546"/>
                </a:lnTo>
                <a:lnTo>
                  <a:pt x="474" y="543"/>
                </a:lnTo>
                <a:lnTo>
                  <a:pt x="476" y="541"/>
                </a:lnTo>
                <a:lnTo>
                  <a:pt x="478" y="540"/>
                </a:lnTo>
                <a:lnTo>
                  <a:pt x="479" y="538"/>
                </a:lnTo>
                <a:lnTo>
                  <a:pt x="479" y="536"/>
                </a:lnTo>
                <a:lnTo>
                  <a:pt x="482" y="536"/>
                </a:lnTo>
                <a:lnTo>
                  <a:pt x="485" y="534"/>
                </a:lnTo>
                <a:lnTo>
                  <a:pt x="487" y="534"/>
                </a:lnTo>
                <a:lnTo>
                  <a:pt x="488" y="537"/>
                </a:lnTo>
                <a:lnTo>
                  <a:pt x="487" y="538"/>
                </a:lnTo>
                <a:lnTo>
                  <a:pt x="486" y="540"/>
                </a:lnTo>
                <a:lnTo>
                  <a:pt x="487" y="541"/>
                </a:lnTo>
                <a:lnTo>
                  <a:pt x="487" y="543"/>
                </a:lnTo>
                <a:lnTo>
                  <a:pt x="486" y="546"/>
                </a:lnTo>
                <a:lnTo>
                  <a:pt x="485" y="548"/>
                </a:lnTo>
                <a:lnTo>
                  <a:pt x="480" y="551"/>
                </a:lnTo>
                <a:lnTo>
                  <a:pt x="478" y="556"/>
                </a:lnTo>
                <a:lnTo>
                  <a:pt x="478" y="558"/>
                </a:lnTo>
                <a:lnTo>
                  <a:pt x="478" y="562"/>
                </a:lnTo>
                <a:lnTo>
                  <a:pt x="479" y="564"/>
                </a:lnTo>
                <a:lnTo>
                  <a:pt x="482" y="566"/>
                </a:lnTo>
                <a:lnTo>
                  <a:pt x="485" y="566"/>
                </a:lnTo>
                <a:lnTo>
                  <a:pt x="488" y="565"/>
                </a:lnTo>
                <a:lnTo>
                  <a:pt x="490" y="566"/>
                </a:lnTo>
                <a:lnTo>
                  <a:pt x="490" y="567"/>
                </a:lnTo>
                <a:lnTo>
                  <a:pt x="490" y="568"/>
                </a:lnTo>
                <a:lnTo>
                  <a:pt x="490" y="570"/>
                </a:lnTo>
                <a:lnTo>
                  <a:pt x="487" y="571"/>
                </a:lnTo>
                <a:lnTo>
                  <a:pt x="485" y="572"/>
                </a:lnTo>
                <a:lnTo>
                  <a:pt x="482" y="571"/>
                </a:lnTo>
                <a:lnTo>
                  <a:pt x="479" y="572"/>
                </a:lnTo>
                <a:lnTo>
                  <a:pt x="478" y="573"/>
                </a:lnTo>
                <a:lnTo>
                  <a:pt x="477" y="574"/>
                </a:lnTo>
                <a:lnTo>
                  <a:pt x="477" y="576"/>
                </a:lnTo>
                <a:lnTo>
                  <a:pt x="477" y="579"/>
                </a:lnTo>
                <a:lnTo>
                  <a:pt x="478" y="580"/>
                </a:lnTo>
                <a:lnTo>
                  <a:pt x="480" y="582"/>
                </a:lnTo>
                <a:lnTo>
                  <a:pt x="484" y="582"/>
                </a:lnTo>
                <a:lnTo>
                  <a:pt x="486" y="581"/>
                </a:lnTo>
                <a:lnTo>
                  <a:pt x="487" y="580"/>
                </a:lnTo>
                <a:lnTo>
                  <a:pt x="488" y="578"/>
                </a:lnTo>
                <a:lnTo>
                  <a:pt x="490" y="576"/>
                </a:lnTo>
                <a:lnTo>
                  <a:pt x="491" y="578"/>
                </a:lnTo>
                <a:lnTo>
                  <a:pt x="492" y="580"/>
                </a:lnTo>
                <a:lnTo>
                  <a:pt x="494" y="582"/>
                </a:lnTo>
                <a:lnTo>
                  <a:pt x="498" y="580"/>
                </a:lnTo>
                <a:lnTo>
                  <a:pt x="501" y="575"/>
                </a:lnTo>
                <a:lnTo>
                  <a:pt x="504" y="574"/>
                </a:lnTo>
                <a:lnTo>
                  <a:pt x="507" y="575"/>
                </a:lnTo>
                <a:lnTo>
                  <a:pt x="509" y="579"/>
                </a:lnTo>
                <a:lnTo>
                  <a:pt x="511" y="581"/>
                </a:lnTo>
                <a:lnTo>
                  <a:pt x="513" y="582"/>
                </a:lnTo>
                <a:lnTo>
                  <a:pt x="515" y="584"/>
                </a:lnTo>
                <a:lnTo>
                  <a:pt x="511" y="587"/>
                </a:lnTo>
                <a:lnTo>
                  <a:pt x="507" y="589"/>
                </a:lnTo>
                <a:lnTo>
                  <a:pt x="500" y="594"/>
                </a:lnTo>
                <a:lnTo>
                  <a:pt x="493" y="598"/>
                </a:lnTo>
                <a:lnTo>
                  <a:pt x="488" y="605"/>
                </a:lnTo>
                <a:lnTo>
                  <a:pt x="483" y="611"/>
                </a:lnTo>
                <a:lnTo>
                  <a:pt x="482" y="612"/>
                </a:lnTo>
                <a:lnTo>
                  <a:pt x="479" y="613"/>
                </a:lnTo>
                <a:lnTo>
                  <a:pt x="479" y="614"/>
                </a:lnTo>
                <a:lnTo>
                  <a:pt x="482" y="616"/>
                </a:lnTo>
                <a:lnTo>
                  <a:pt x="485" y="616"/>
                </a:lnTo>
                <a:lnTo>
                  <a:pt x="488" y="616"/>
                </a:lnTo>
                <a:lnTo>
                  <a:pt x="493" y="614"/>
                </a:lnTo>
                <a:lnTo>
                  <a:pt x="495" y="613"/>
                </a:lnTo>
                <a:lnTo>
                  <a:pt x="503" y="608"/>
                </a:lnTo>
                <a:lnTo>
                  <a:pt x="509" y="603"/>
                </a:lnTo>
                <a:lnTo>
                  <a:pt x="515" y="596"/>
                </a:lnTo>
                <a:lnTo>
                  <a:pt x="520" y="590"/>
                </a:lnTo>
                <a:lnTo>
                  <a:pt x="527" y="586"/>
                </a:lnTo>
                <a:lnTo>
                  <a:pt x="532" y="580"/>
                </a:lnTo>
                <a:lnTo>
                  <a:pt x="533" y="576"/>
                </a:lnTo>
                <a:lnTo>
                  <a:pt x="534" y="573"/>
                </a:lnTo>
                <a:lnTo>
                  <a:pt x="535" y="571"/>
                </a:lnTo>
                <a:lnTo>
                  <a:pt x="536" y="571"/>
                </a:lnTo>
                <a:lnTo>
                  <a:pt x="539" y="571"/>
                </a:lnTo>
                <a:lnTo>
                  <a:pt x="540" y="573"/>
                </a:lnTo>
                <a:lnTo>
                  <a:pt x="540" y="574"/>
                </a:lnTo>
                <a:lnTo>
                  <a:pt x="540" y="575"/>
                </a:lnTo>
                <a:lnTo>
                  <a:pt x="540" y="574"/>
                </a:lnTo>
                <a:lnTo>
                  <a:pt x="540" y="573"/>
                </a:lnTo>
                <a:lnTo>
                  <a:pt x="541" y="566"/>
                </a:lnTo>
                <a:lnTo>
                  <a:pt x="544" y="561"/>
                </a:lnTo>
                <a:lnTo>
                  <a:pt x="546" y="558"/>
                </a:lnTo>
                <a:lnTo>
                  <a:pt x="548" y="557"/>
                </a:lnTo>
                <a:lnTo>
                  <a:pt x="550" y="557"/>
                </a:lnTo>
                <a:lnTo>
                  <a:pt x="552" y="557"/>
                </a:lnTo>
                <a:lnTo>
                  <a:pt x="558" y="556"/>
                </a:lnTo>
                <a:lnTo>
                  <a:pt x="561" y="554"/>
                </a:lnTo>
                <a:lnTo>
                  <a:pt x="564" y="550"/>
                </a:lnTo>
                <a:lnTo>
                  <a:pt x="565" y="546"/>
                </a:lnTo>
                <a:lnTo>
                  <a:pt x="566" y="543"/>
                </a:lnTo>
                <a:lnTo>
                  <a:pt x="566" y="541"/>
                </a:lnTo>
                <a:lnTo>
                  <a:pt x="568" y="539"/>
                </a:lnTo>
                <a:lnTo>
                  <a:pt x="570" y="538"/>
                </a:lnTo>
                <a:lnTo>
                  <a:pt x="572" y="539"/>
                </a:lnTo>
                <a:lnTo>
                  <a:pt x="573" y="540"/>
                </a:lnTo>
                <a:lnTo>
                  <a:pt x="573" y="542"/>
                </a:lnTo>
                <a:lnTo>
                  <a:pt x="573" y="543"/>
                </a:lnTo>
                <a:lnTo>
                  <a:pt x="574" y="546"/>
                </a:lnTo>
                <a:lnTo>
                  <a:pt x="574" y="547"/>
                </a:lnTo>
                <a:lnTo>
                  <a:pt x="575" y="548"/>
                </a:lnTo>
                <a:lnTo>
                  <a:pt x="576" y="548"/>
                </a:lnTo>
                <a:lnTo>
                  <a:pt x="576" y="547"/>
                </a:lnTo>
                <a:lnTo>
                  <a:pt x="576" y="546"/>
                </a:lnTo>
                <a:lnTo>
                  <a:pt x="579" y="540"/>
                </a:lnTo>
                <a:lnTo>
                  <a:pt x="582" y="533"/>
                </a:lnTo>
                <a:lnTo>
                  <a:pt x="586" y="528"/>
                </a:lnTo>
                <a:lnTo>
                  <a:pt x="589" y="520"/>
                </a:lnTo>
                <a:lnTo>
                  <a:pt x="591" y="523"/>
                </a:lnTo>
                <a:lnTo>
                  <a:pt x="592" y="526"/>
                </a:lnTo>
                <a:lnTo>
                  <a:pt x="592" y="530"/>
                </a:lnTo>
                <a:lnTo>
                  <a:pt x="592" y="533"/>
                </a:lnTo>
                <a:lnTo>
                  <a:pt x="591" y="537"/>
                </a:lnTo>
                <a:lnTo>
                  <a:pt x="590" y="539"/>
                </a:lnTo>
                <a:lnTo>
                  <a:pt x="587" y="540"/>
                </a:lnTo>
                <a:lnTo>
                  <a:pt x="585" y="542"/>
                </a:lnTo>
                <a:lnTo>
                  <a:pt x="582" y="548"/>
                </a:lnTo>
                <a:lnTo>
                  <a:pt x="579" y="555"/>
                </a:lnTo>
                <a:lnTo>
                  <a:pt x="577" y="559"/>
                </a:lnTo>
                <a:lnTo>
                  <a:pt x="575" y="562"/>
                </a:lnTo>
                <a:lnTo>
                  <a:pt x="572" y="565"/>
                </a:lnTo>
                <a:lnTo>
                  <a:pt x="567" y="567"/>
                </a:lnTo>
                <a:lnTo>
                  <a:pt x="569" y="567"/>
                </a:lnTo>
                <a:lnTo>
                  <a:pt x="572" y="567"/>
                </a:lnTo>
                <a:lnTo>
                  <a:pt x="573" y="568"/>
                </a:lnTo>
                <a:lnTo>
                  <a:pt x="573" y="572"/>
                </a:lnTo>
                <a:lnTo>
                  <a:pt x="570" y="576"/>
                </a:lnTo>
                <a:lnTo>
                  <a:pt x="567" y="580"/>
                </a:lnTo>
                <a:lnTo>
                  <a:pt x="568" y="582"/>
                </a:lnTo>
                <a:lnTo>
                  <a:pt x="570" y="583"/>
                </a:lnTo>
                <a:lnTo>
                  <a:pt x="574" y="584"/>
                </a:lnTo>
                <a:lnTo>
                  <a:pt x="576" y="584"/>
                </a:lnTo>
                <a:lnTo>
                  <a:pt x="581" y="583"/>
                </a:lnTo>
                <a:lnTo>
                  <a:pt x="584" y="582"/>
                </a:lnTo>
                <a:lnTo>
                  <a:pt x="586" y="584"/>
                </a:lnTo>
                <a:lnTo>
                  <a:pt x="586" y="587"/>
                </a:lnTo>
                <a:lnTo>
                  <a:pt x="584" y="590"/>
                </a:lnTo>
                <a:lnTo>
                  <a:pt x="583" y="592"/>
                </a:lnTo>
                <a:lnTo>
                  <a:pt x="581" y="596"/>
                </a:lnTo>
                <a:lnTo>
                  <a:pt x="579" y="598"/>
                </a:lnTo>
                <a:lnTo>
                  <a:pt x="579" y="601"/>
                </a:lnTo>
                <a:lnTo>
                  <a:pt x="583" y="604"/>
                </a:lnTo>
                <a:lnTo>
                  <a:pt x="585" y="605"/>
                </a:lnTo>
                <a:lnTo>
                  <a:pt x="587" y="606"/>
                </a:lnTo>
                <a:lnTo>
                  <a:pt x="587" y="608"/>
                </a:lnTo>
                <a:lnTo>
                  <a:pt x="589" y="611"/>
                </a:lnTo>
                <a:lnTo>
                  <a:pt x="592" y="611"/>
                </a:lnTo>
                <a:lnTo>
                  <a:pt x="595" y="609"/>
                </a:lnTo>
                <a:lnTo>
                  <a:pt x="597" y="609"/>
                </a:lnTo>
                <a:lnTo>
                  <a:pt x="599" y="611"/>
                </a:lnTo>
                <a:lnTo>
                  <a:pt x="599" y="611"/>
                </a:lnTo>
                <a:lnTo>
                  <a:pt x="600" y="613"/>
                </a:lnTo>
                <a:lnTo>
                  <a:pt x="600" y="611"/>
                </a:lnTo>
                <a:lnTo>
                  <a:pt x="600" y="608"/>
                </a:lnTo>
                <a:lnTo>
                  <a:pt x="598" y="608"/>
                </a:lnTo>
                <a:lnTo>
                  <a:pt x="595" y="607"/>
                </a:lnTo>
                <a:lnTo>
                  <a:pt x="603" y="603"/>
                </a:lnTo>
                <a:lnTo>
                  <a:pt x="611" y="598"/>
                </a:lnTo>
                <a:lnTo>
                  <a:pt x="613" y="596"/>
                </a:lnTo>
                <a:lnTo>
                  <a:pt x="613" y="595"/>
                </a:lnTo>
                <a:lnTo>
                  <a:pt x="611" y="592"/>
                </a:lnTo>
                <a:lnTo>
                  <a:pt x="611" y="591"/>
                </a:lnTo>
                <a:lnTo>
                  <a:pt x="611" y="589"/>
                </a:lnTo>
                <a:lnTo>
                  <a:pt x="613" y="589"/>
                </a:lnTo>
                <a:lnTo>
                  <a:pt x="615" y="589"/>
                </a:lnTo>
                <a:lnTo>
                  <a:pt x="616" y="590"/>
                </a:lnTo>
                <a:lnTo>
                  <a:pt x="620" y="588"/>
                </a:lnTo>
                <a:lnTo>
                  <a:pt x="623" y="586"/>
                </a:lnTo>
                <a:lnTo>
                  <a:pt x="627" y="584"/>
                </a:lnTo>
                <a:lnTo>
                  <a:pt x="632" y="584"/>
                </a:lnTo>
                <a:lnTo>
                  <a:pt x="635" y="580"/>
                </a:lnTo>
                <a:lnTo>
                  <a:pt x="636" y="575"/>
                </a:lnTo>
                <a:lnTo>
                  <a:pt x="640" y="574"/>
                </a:lnTo>
                <a:lnTo>
                  <a:pt x="643" y="573"/>
                </a:lnTo>
                <a:lnTo>
                  <a:pt x="646" y="572"/>
                </a:lnTo>
                <a:lnTo>
                  <a:pt x="648" y="568"/>
                </a:lnTo>
                <a:lnTo>
                  <a:pt x="649" y="568"/>
                </a:lnTo>
                <a:lnTo>
                  <a:pt x="650" y="568"/>
                </a:lnTo>
                <a:lnTo>
                  <a:pt x="650" y="567"/>
                </a:lnTo>
                <a:lnTo>
                  <a:pt x="650" y="567"/>
                </a:lnTo>
                <a:lnTo>
                  <a:pt x="649" y="567"/>
                </a:lnTo>
                <a:lnTo>
                  <a:pt x="648" y="568"/>
                </a:lnTo>
                <a:lnTo>
                  <a:pt x="647" y="567"/>
                </a:lnTo>
                <a:lnTo>
                  <a:pt x="647" y="565"/>
                </a:lnTo>
                <a:lnTo>
                  <a:pt x="648" y="564"/>
                </a:lnTo>
                <a:lnTo>
                  <a:pt x="649" y="562"/>
                </a:lnTo>
                <a:lnTo>
                  <a:pt x="648" y="559"/>
                </a:lnTo>
                <a:lnTo>
                  <a:pt x="650" y="558"/>
                </a:lnTo>
                <a:lnTo>
                  <a:pt x="652" y="559"/>
                </a:lnTo>
                <a:lnTo>
                  <a:pt x="653" y="559"/>
                </a:lnTo>
                <a:lnTo>
                  <a:pt x="656" y="561"/>
                </a:lnTo>
                <a:lnTo>
                  <a:pt x="657" y="559"/>
                </a:lnTo>
                <a:lnTo>
                  <a:pt x="659" y="557"/>
                </a:lnTo>
                <a:lnTo>
                  <a:pt x="663" y="554"/>
                </a:lnTo>
                <a:lnTo>
                  <a:pt x="668" y="547"/>
                </a:lnTo>
                <a:lnTo>
                  <a:pt x="673" y="540"/>
                </a:lnTo>
                <a:lnTo>
                  <a:pt x="679" y="531"/>
                </a:lnTo>
                <a:lnTo>
                  <a:pt x="686" y="524"/>
                </a:lnTo>
                <a:lnTo>
                  <a:pt x="694" y="518"/>
                </a:lnTo>
                <a:lnTo>
                  <a:pt x="702" y="512"/>
                </a:lnTo>
                <a:lnTo>
                  <a:pt x="709" y="505"/>
                </a:lnTo>
                <a:lnTo>
                  <a:pt x="716" y="498"/>
                </a:lnTo>
                <a:lnTo>
                  <a:pt x="719" y="495"/>
                </a:lnTo>
                <a:lnTo>
                  <a:pt x="723" y="492"/>
                </a:lnTo>
                <a:lnTo>
                  <a:pt x="727" y="490"/>
                </a:lnTo>
                <a:lnTo>
                  <a:pt x="732" y="489"/>
                </a:lnTo>
                <a:lnTo>
                  <a:pt x="725" y="497"/>
                </a:lnTo>
                <a:lnTo>
                  <a:pt x="718" y="505"/>
                </a:lnTo>
                <a:lnTo>
                  <a:pt x="722" y="506"/>
                </a:lnTo>
                <a:lnTo>
                  <a:pt x="723" y="508"/>
                </a:lnTo>
                <a:lnTo>
                  <a:pt x="723" y="511"/>
                </a:lnTo>
                <a:lnTo>
                  <a:pt x="723" y="515"/>
                </a:lnTo>
                <a:lnTo>
                  <a:pt x="733" y="504"/>
                </a:lnTo>
                <a:lnTo>
                  <a:pt x="745" y="492"/>
                </a:lnTo>
                <a:lnTo>
                  <a:pt x="750" y="487"/>
                </a:lnTo>
                <a:lnTo>
                  <a:pt x="757" y="482"/>
                </a:lnTo>
                <a:lnTo>
                  <a:pt x="764" y="479"/>
                </a:lnTo>
                <a:lnTo>
                  <a:pt x="772" y="476"/>
                </a:lnTo>
                <a:lnTo>
                  <a:pt x="772" y="480"/>
                </a:lnTo>
                <a:lnTo>
                  <a:pt x="772" y="482"/>
                </a:lnTo>
                <a:lnTo>
                  <a:pt x="771" y="484"/>
                </a:lnTo>
                <a:lnTo>
                  <a:pt x="768" y="487"/>
                </a:lnTo>
                <a:lnTo>
                  <a:pt x="765" y="490"/>
                </a:lnTo>
                <a:lnTo>
                  <a:pt x="760" y="493"/>
                </a:lnTo>
                <a:lnTo>
                  <a:pt x="763" y="495"/>
                </a:lnTo>
                <a:lnTo>
                  <a:pt x="765" y="493"/>
                </a:lnTo>
                <a:lnTo>
                  <a:pt x="768" y="492"/>
                </a:lnTo>
                <a:lnTo>
                  <a:pt x="772" y="492"/>
                </a:lnTo>
                <a:lnTo>
                  <a:pt x="767" y="499"/>
                </a:lnTo>
                <a:lnTo>
                  <a:pt x="763" y="505"/>
                </a:lnTo>
                <a:lnTo>
                  <a:pt x="757" y="511"/>
                </a:lnTo>
                <a:lnTo>
                  <a:pt x="751" y="515"/>
                </a:lnTo>
                <a:lnTo>
                  <a:pt x="740" y="525"/>
                </a:lnTo>
                <a:lnTo>
                  <a:pt x="729" y="536"/>
                </a:lnTo>
                <a:lnTo>
                  <a:pt x="737" y="532"/>
                </a:lnTo>
                <a:lnTo>
                  <a:pt x="746" y="529"/>
                </a:lnTo>
                <a:lnTo>
                  <a:pt x="748" y="526"/>
                </a:lnTo>
                <a:lnTo>
                  <a:pt x="751" y="524"/>
                </a:lnTo>
                <a:lnTo>
                  <a:pt x="752" y="524"/>
                </a:lnTo>
                <a:lnTo>
                  <a:pt x="754" y="523"/>
                </a:lnTo>
                <a:lnTo>
                  <a:pt x="755" y="524"/>
                </a:lnTo>
                <a:lnTo>
                  <a:pt x="756" y="525"/>
                </a:lnTo>
                <a:lnTo>
                  <a:pt x="755" y="528"/>
                </a:lnTo>
                <a:lnTo>
                  <a:pt x="754" y="530"/>
                </a:lnTo>
                <a:lnTo>
                  <a:pt x="754" y="531"/>
                </a:lnTo>
                <a:lnTo>
                  <a:pt x="755" y="533"/>
                </a:lnTo>
                <a:lnTo>
                  <a:pt x="752" y="534"/>
                </a:lnTo>
                <a:lnTo>
                  <a:pt x="751" y="536"/>
                </a:lnTo>
                <a:lnTo>
                  <a:pt x="747" y="538"/>
                </a:lnTo>
                <a:lnTo>
                  <a:pt x="742" y="538"/>
                </a:lnTo>
                <a:lnTo>
                  <a:pt x="740" y="538"/>
                </a:lnTo>
                <a:lnTo>
                  <a:pt x="738" y="540"/>
                </a:lnTo>
                <a:lnTo>
                  <a:pt x="738" y="541"/>
                </a:lnTo>
                <a:lnTo>
                  <a:pt x="735" y="542"/>
                </a:lnTo>
                <a:lnTo>
                  <a:pt x="733" y="543"/>
                </a:lnTo>
                <a:lnTo>
                  <a:pt x="732" y="546"/>
                </a:lnTo>
                <a:lnTo>
                  <a:pt x="725" y="551"/>
                </a:lnTo>
                <a:lnTo>
                  <a:pt x="719" y="556"/>
                </a:lnTo>
                <a:lnTo>
                  <a:pt x="715" y="557"/>
                </a:lnTo>
                <a:lnTo>
                  <a:pt x="713" y="559"/>
                </a:lnTo>
                <a:lnTo>
                  <a:pt x="713" y="561"/>
                </a:lnTo>
                <a:lnTo>
                  <a:pt x="713" y="563"/>
                </a:lnTo>
                <a:lnTo>
                  <a:pt x="712" y="564"/>
                </a:lnTo>
                <a:lnTo>
                  <a:pt x="709" y="566"/>
                </a:lnTo>
                <a:lnTo>
                  <a:pt x="706" y="570"/>
                </a:lnTo>
                <a:lnTo>
                  <a:pt x="702" y="572"/>
                </a:lnTo>
                <a:lnTo>
                  <a:pt x="698" y="579"/>
                </a:lnTo>
                <a:lnTo>
                  <a:pt x="693" y="586"/>
                </a:lnTo>
                <a:lnTo>
                  <a:pt x="692" y="588"/>
                </a:lnTo>
                <a:lnTo>
                  <a:pt x="693" y="590"/>
                </a:lnTo>
                <a:lnTo>
                  <a:pt x="694" y="591"/>
                </a:lnTo>
                <a:lnTo>
                  <a:pt x="698" y="590"/>
                </a:lnTo>
                <a:lnTo>
                  <a:pt x="707" y="579"/>
                </a:lnTo>
                <a:lnTo>
                  <a:pt x="716" y="566"/>
                </a:lnTo>
                <a:lnTo>
                  <a:pt x="719" y="564"/>
                </a:lnTo>
                <a:lnTo>
                  <a:pt x="723" y="563"/>
                </a:lnTo>
                <a:lnTo>
                  <a:pt x="727" y="561"/>
                </a:lnTo>
                <a:lnTo>
                  <a:pt x="730" y="556"/>
                </a:lnTo>
                <a:lnTo>
                  <a:pt x="737" y="554"/>
                </a:lnTo>
                <a:lnTo>
                  <a:pt x="742" y="551"/>
                </a:lnTo>
                <a:lnTo>
                  <a:pt x="743" y="548"/>
                </a:lnTo>
                <a:lnTo>
                  <a:pt x="746" y="546"/>
                </a:lnTo>
                <a:lnTo>
                  <a:pt x="748" y="543"/>
                </a:lnTo>
                <a:lnTo>
                  <a:pt x="750" y="542"/>
                </a:lnTo>
                <a:lnTo>
                  <a:pt x="755" y="541"/>
                </a:lnTo>
                <a:lnTo>
                  <a:pt x="758" y="539"/>
                </a:lnTo>
                <a:lnTo>
                  <a:pt x="762" y="536"/>
                </a:lnTo>
                <a:lnTo>
                  <a:pt x="764" y="532"/>
                </a:lnTo>
                <a:lnTo>
                  <a:pt x="763" y="540"/>
                </a:lnTo>
                <a:lnTo>
                  <a:pt x="762" y="549"/>
                </a:lnTo>
                <a:lnTo>
                  <a:pt x="763" y="550"/>
                </a:lnTo>
                <a:lnTo>
                  <a:pt x="764" y="551"/>
                </a:lnTo>
                <a:lnTo>
                  <a:pt x="764" y="551"/>
                </a:lnTo>
                <a:lnTo>
                  <a:pt x="765" y="551"/>
                </a:lnTo>
                <a:lnTo>
                  <a:pt x="767" y="549"/>
                </a:lnTo>
                <a:lnTo>
                  <a:pt x="768" y="547"/>
                </a:lnTo>
                <a:lnTo>
                  <a:pt x="773" y="543"/>
                </a:lnTo>
                <a:lnTo>
                  <a:pt x="778" y="540"/>
                </a:lnTo>
                <a:lnTo>
                  <a:pt x="780" y="534"/>
                </a:lnTo>
                <a:lnTo>
                  <a:pt x="782" y="530"/>
                </a:lnTo>
                <a:lnTo>
                  <a:pt x="785" y="526"/>
                </a:lnTo>
                <a:lnTo>
                  <a:pt x="789" y="524"/>
                </a:lnTo>
                <a:lnTo>
                  <a:pt x="791" y="524"/>
                </a:lnTo>
                <a:lnTo>
                  <a:pt x="792" y="524"/>
                </a:lnTo>
                <a:lnTo>
                  <a:pt x="792" y="525"/>
                </a:lnTo>
                <a:lnTo>
                  <a:pt x="793" y="526"/>
                </a:lnTo>
                <a:lnTo>
                  <a:pt x="793" y="530"/>
                </a:lnTo>
                <a:lnTo>
                  <a:pt x="795" y="532"/>
                </a:lnTo>
                <a:lnTo>
                  <a:pt x="796" y="534"/>
                </a:lnTo>
                <a:lnTo>
                  <a:pt x="797" y="534"/>
                </a:lnTo>
                <a:lnTo>
                  <a:pt x="798" y="533"/>
                </a:lnTo>
                <a:lnTo>
                  <a:pt x="800" y="532"/>
                </a:lnTo>
                <a:lnTo>
                  <a:pt x="803" y="530"/>
                </a:lnTo>
                <a:lnTo>
                  <a:pt x="805" y="530"/>
                </a:lnTo>
                <a:lnTo>
                  <a:pt x="808" y="530"/>
                </a:lnTo>
                <a:lnTo>
                  <a:pt x="812" y="530"/>
                </a:lnTo>
                <a:lnTo>
                  <a:pt x="806" y="533"/>
                </a:lnTo>
                <a:lnTo>
                  <a:pt x="803" y="539"/>
                </a:lnTo>
                <a:lnTo>
                  <a:pt x="801" y="542"/>
                </a:lnTo>
                <a:lnTo>
                  <a:pt x="803" y="545"/>
                </a:lnTo>
                <a:lnTo>
                  <a:pt x="805" y="547"/>
                </a:lnTo>
                <a:lnTo>
                  <a:pt x="807" y="549"/>
                </a:lnTo>
                <a:lnTo>
                  <a:pt x="805" y="548"/>
                </a:lnTo>
                <a:lnTo>
                  <a:pt x="801" y="546"/>
                </a:lnTo>
                <a:lnTo>
                  <a:pt x="799" y="546"/>
                </a:lnTo>
                <a:lnTo>
                  <a:pt x="796" y="547"/>
                </a:lnTo>
                <a:lnTo>
                  <a:pt x="793" y="548"/>
                </a:lnTo>
                <a:lnTo>
                  <a:pt x="792" y="550"/>
                </a:lnTo>
                <a:lnTo>
                  <a:pt x="793" y="553"/>
                </a:lnTo>
                <a:lnTo>
                  <a:pt x="795" y="555"/>
                </a:lnTo>
                <a:lnTo>
                  <a:pt x="792" y="556"/>
                </a:lnTo>
                <a:lnTo>
                  <a:pt x="792" y="557"/>
                </a:lnTo>
                <a:lnTo>
                  <a:pt x="792" y="558"/>
                </a:lnTo>
                <a:lnTo>
                  <a:pt x="793" y="561"/>
                </a:lnTo>
                <a:lnTo>
                  <a:pt x="791" y="559"/>
                </a:lnTo>
                <a:lnTo>
                  <a:pt x="790" y="559"/>
                </a:lnTo>
                <a:lnTo>
                  <a:pt x="789" y="561"/>
                </a:lnTo>
                <a:lnTo>
                  <a:pt x="788" y="563"/>
                </a:lnTo>
                <a:lnTo>
                  <a:pt x="784" y="567"/>
                </a:lnTo>
                <a:lnTo>
                  <a:pt x="781" y="572"/>
                </a:lnTo>
                <a:lnTo>
                  <a:pt x="779" y="573"/>
                </a:lnTo>
                <a:lnTo>
                  <a:pt x="776" y="574"/>
                </a:lnTo>
                <a:lnTo>
                  <a:pt x="775" y="574"/>
                </a:lnTo>
                <a:lnTo>
                  <a:pt x="773" y="574"/>
                </a:lnTo>
                <a:lnTo>
                  <a:pt x="768" y="573"/>
                </a:lnTo>
                <a:lnTo>
                  <a:pt x="765" y="571"/>
                </a:lnTo>
                <a:lnTo>
                  <a:pt x="765" y="575"/>
                </a:lnTo>
                <a:lnTo>
                  <a:pt x="764" y="578"/>
                </a:lnTo>
                <a:lnTo>
                  <a:pt x="762" y="579"/>
                </a:lnTo>
                <a:lnTo>
                  <a:pt x="758" y="581"/>
                </a:lnTo>
                <a:lnTo>
                  <a:pt x="756" y="583"/>
                </a:lnTo>
                <a:lnTo>
                  <a:pt x="754" y="587"/>
                </a:lnTo>
                <a:lnTo>
                  <a:pt x="752" y="590"/>
                </a:lnTo>
                <a:lnTo>
                  <a:pt x="755" y="594"/>
                </a:lnTo>
                <a:lnTo>
                  <a:pt x="759" y="596"/>
                </a:lnTo>
                <a:lnTo>
                  <a:pt x="764" y="598"/>
                </a:lnTo>
                <a:lnTo>
                  <a:pt x="767" y="600"/>
                </a:lnTo>
                <a:lnTo>
                  <a:pt x="770" y="603"/>
                </a:lnTo>
                <a:lnTo>
                  <a:pt x="772" y="603"/>
                </a:lnTo>
                <a:lnTo>
                  <a:pt x="775" y="600"/>
                </a:lnTo>
                <a:lnTo>
                  <a:pt x="781" y="595"/>
                </a:lnTo>
                <a:lnTo>
                  <a:pt x="785" y="589"/>
                </a:lnTo>
                <a:lnTo>
                  <a:pt x="789" y="588"/>
                </a:lnTo>
                <a:lnTo>
                  <a:pt x="791" y="589"/>
                </a:lnTo>
                <a:lnTo>
                  <a:pt x="792" y="591"/>
                </a:lnTo>
                <a:lnTo>
                  <a:pt x="792" y="595"/>
                </a:lnTo>
                <a:lnTo>
                  <a:pt x="795" y="597"/>
                </a:lnTo>
                <a:lnTo>
                  <a:pt x="799" y="599"/>
                </a:lnTo>
                <a:lnTo>
                  <a:pt x="799" y="600"/>
                </a:lnTo>
                <a:lnTo>
                  <a:pt x="799" y="601"/>
                </a:lnTo>
                <a:lnTo>
                  <a:pt x="798" y="603"/>
                </a:lnTo>
                <a:lnTo>
                  <a:pt x="797" y="603"/>
                </a:lnTo>
                <a:lnTo>
                  <a:pt x="792" y="604"/>
                </a:lnTo>
                <a:lnTo>
                  <a:pt x="789" y="603"/>
                </a:lnTo>
                <a:lnTo>
                  <a:pt x="787" y="604"/>
                </a:lnTo>
                <a:lnTo>
                  <a:pt x="785" y="605"/>
                </a:lnTo>
                <a:lnTo>
                  <a:pt x="785" y="606"/>
                </a:lnTo>
                <a:lnTo>
                  <a:pt x="785" y="607"/>
                </a:lnTo>
                <a:lnTo>
                  <a:pt x="788" y="609"/>
                </a:lnTo>
                <a:lnTo>
                  <a:pt x="790" y="612"/>
                </a:lnTo>
                <a:lnTo>
                  <a:pt x="792" y="614"/>
                </a:lnTo>
                <a:lnTo>
                  <a:pt x="795" y="616"/>
                </a:lnTo>
                <a:lnTo>
                  <a:pt x="797" y="619"/>
                </a:lnTo>
                <a:lnTo>
                  <a:pt x="800" y="617"/>
                </a:lnTo>
                <a:lnTo>
                  <a:pt x="803" y="616"/>
                </a:lnTo>
                <a:lnTo>
                  <a:pt x="805" y="615"/>
                </a:lnTo>
                <a:lnTo>
                  <a:pt x="804" y="613"/>
                </a:lnTo>
                <a:lnTo>
                  <a:pt x="801" y="612"/>
                </a:lnTo>
                <a:lnTo>
                  <a:pt x="800" y="609"/>
                </a:lnTo>
                <a:lnTo>
                  <a:pt x="800" y="608"/>
                </a:lnTo>
                <a:lnTo>
                  <a:pt x="801" y="607"/>
                </a:lnTo>
                <a:lnTo>
                  <a:pt x="803" y="605"/>
                </a:lnTo>
                <a:lnTo>
                  <a:pt x="806" y="601"/>
                </a:lnTo>
                <a:lnTo>
                  <a:pt x="811" y="598"/>
                </a:lnTo>
                <a:lnTo>
                  <a:pt x="813" y="596"/>
                </a:lnTo>
                <a:lnTo>
                  <a:pt x="816" y="594"/>
                </a:lnTo>
                <a:lnTo>
                  <a:pt x="819" y="594"/>
                </a:lnTo>
                <a:lnTo>
                  <a:pt x="821" y="594"/>
                </a:lnTo>
                <a:lnTo>
                  <a:pt x="822" y="595"/>
                </a:lnTo>
                <a:lnTo>
                  <a:pt x="823" y="597"/>
                </a:lnTo>
                <a:lnTo>
                  <a:pt x="823" y="598"/>
                </a:lnTo>
                <a:lnTo>
                  <a:pt x="823" y="599"/>
                </a:lnTo>
                <a:lnTo>
                  <a:pt x="824" y="599"/>
                </a:lnTo>
                <a:lnTo>
                  <a:pt x="826" y="599"/>
                </a:lnTo>
                <a:lnTo>
                  <a:pt x="829" y="596"/>
                </a:lnTo>
                <a:lnTo>
                  <a:pt x="832" y="594"/>
                </a:lnTo>
                <a:lnTo>
                  <a:pt x="831" y="596"/>
                </a:lnTo>
                <a:lnTo>
                  <a:pt x="830" y="597"/>
                </a:lnTo>
                <a:lnTo>
                  <a:pt x="831" y="598"/>
                </a:lnTo>
                <a:lnTo>
                  <a:pt x="831" y="599"/>
                </a:lnTo>
                <a:lnTo>
                  <a:pt x="833" y="603"/>
                </a:lnTo>
                <a:lnTo>
                  <a:pt x="834" y="605"/>
                </a:lnTo>
                <a:lnTo>
                  <a:pt x="829" y="604"/>
                </a:lnTo>
                <a:lnTo>
                  <a:pt x="823" y="604"/>
                </a:lnTo>
                <a:lnTo>
                  <a:pt x="817" y="605"/>
                </a:lnTo>
                <a:lnTo>
                  <a:pt x="811" y="605"/>
                </a:lnTo>
                <a:lnTo>
                  <a:pt x="815" y="607"/>
                </a:lnTo>
                <a:lnTo>
                  <a:pt x="820" y="608"/>
                </a:lnTo>
                <a:lnTo>
                  <a:pt x="824" y="609"/>
                </a:lnTo>
                <a:lnTo>
                  <a:pt x="829" y="612"/>
                </a:lnTo>
                <a:lnTo>
                  <a:pt x="833" y="611"/>
                </a:lnTo>
                <a:lnTo>
                  <a:pt x="837" y="608"/>
                </a:lnTo>
                <a:lnTo>
                  <a:pt x="839" y="605"/>
                </a:lnTo>
                <a:lnTo>
                  <a:pt x="841" y="601"/>
                </a:lnTo>
                <a:lnTo>
                  <a:pt x="844" y="600"/>
                </a:lnTo>
                <a:lnTo>
                  <a:pt x="846" y="598"/>
                </a:lnTo>
                <a:lnTo>
                  <a:pt x="849" y="599"/>
                </a:lnTo>
                <a:lnTo>
                  <a:pt x="853" y="599"/>
                </a:lnTo>
                <a:lnTo>
                  <a:pt x="855" y="598"/>
                </a:lnTo>
                <a:lnTo>
                  <a:pt x="858" y="595"/>
                </a:lnTo>
                <a:lnTo>
                  <a:pt x="861" y="591"/>
                </a:lnTo>
                <a:lnTo>
                  <a:pt x="863" y="589"/>
                </a:lnTo>
                <a:lnTo>
                  <a:pt x="861" y="588"/>
                </a:lnTo>
                <a:lnTo>
                  <a:pt x="858" y="589"/>
                </a:lnTo>
                <a:lnTo>
                  <a:pt x="857" y="590"/>
                </a:lnTo>
                <a:lnTo>
                  <a:pt x="855" y="591"/>
                </a:lnTo>
                <a:lnTo>
                  <a:pt x="853" y="591"/>
                </a:lnTo>
                <a:lnTo>
                  <a:pt x="852" y="591"/>
                </a:lnTo>
                <a:lnTo>
                  <a:pt x="850" y="590"/>
                </a:lnTo>
                <a:lnTo>
                  <a:pt x="850" y="588"/>
                </a:lnTo>
                <a:lnTo>
                  <a:pt x="853" y="587"/>
                </a:lnTo>
                <a:lnTo>
                  <a:pt x="856" y="586"/>
                </a:lnTo>
                <a:lnTo>
                  <a:pt x="858" y="584"/>
                </a:lnTo>
                <a:lnTo>
                  <a:pt x="859" y="582"/>
                </a:lnTo>
                <a:lnTo>
                  <a:pt x="865" y="579"/>
                </a:lnTo>
                <a:lnTo>
                  <a:pt x="870" y="576"/>
                </a:lnTo>
                <a:lnTo>
                  <a:pt x="882" y="571"/>
                </a:lnTo>
                <a:lnTo>
                  <a:pt x="892" y="564"/>
                </a:lnTo>
                <a:lnTo>
                  <a:pt x="897" y="561"/>
                </a:lnTo>
                <a:lnTo>
                  <a:pt x="902" y="558"/>
                </a:lnTo>
                <a:lnTo>
                  <a:pt x="906" y="557"/>
                </a:lnTo>
                <a:lnTo>
                  <a:pt x="912" y="558"/>
                </a:lnTo>
                <a:lnTo>
                  <a:pt x="910" y="554"/>
                </a:lnTo>
                <a:lnTo>
                  <a:pt x="910" y="551"/>
                </a:lnTo>
                <a:lnTo>
                  <a:pt x="912" y="550"/>
                </a:lnTo>
                <a:lnTo>
                  <a:pt x="918" y="549"/>
                </a:lnTo>
                <a:lnTo>
                  <a:pt x="931" y="547"/>
                </a:lnTo>
                <a:lnTo>
                  <a:pt x="945" y="543"/>
                </a:lnTo>
                <a:lnTo>
                  <a:pt x="960" y="539"/>
                </a:lnTo>
                <a:lnTo>
                  <a:pt x="974" y="533"/>
                </a:lnTo>
                <a:lnTo>
                  <a:pt x="990" y="529"/>
                </a:lnTo>
                <a:lnTo>
                  <a:pt x="1005" y="524"/>
                </a:lnTo>
                <a:lnTo>
                  <a:pt x="1003" y="521"/>
                </a:lnTo>
                <a:lnTo>
                  <a:pt x="1001" y="517"/>
                </a:lnTo>
                <a:lnTo>
                  <a:pt x="1004" y="518"/>
                </a:lnTo>
                <a:lnTo>
                  <a:pt x="1007" y="518"/>
                </a:lnTo>
                <a:lnTo>
                  <a:pt x="1011" y="518"/>
                </a:lnTo>
                <a:lnTo>
                  <a:pt x="1013" y="517"/>
                </a:lnTo>
                <a:lnTo>
                  <a:pt x="1017" y="516"/>
                </a:lnTo>
                <a:lnTo>
                  <a:pt x="1019" y="514"/>
                </a:lnTo>
                <a:lnTo>
                  <a:pt x="1021" y="513"/>
                </a:lnTo>
                <a:lnTo>
                  <a:pt x="1023" y="514"/>
                </a:lnTo>
                <a:lnTo>
                  <a:pt x="1027" y="516"/>
                </a:lnTo>
                <a:lnTo>
                  <a:pt x="1030" y="518"/>
                </a:lnTo>
                <a:lnTo>
                  <a:pt x="1032" y="518"/>
                </a:lnTo>
                <a:lnTo>
                  <a:pt x="1034" y="517"/>
                </a:lnTo>
                <a:lnTo>
                  <a:pt x="1034" y="516"/>
                </a:lnTo>
                <a:lnTo>
                  <a:pt x="1035" y="514"/>
                </a:lnTo>
                <a:lnTo>
                  <a:pt x="1037" y="512"/>
                </a:lnTo>
                <a:lnTo>
                  <a:pt x="1039" y="511"/>
                </a:lnTo>
                <a:lnTo>
                  <a:pt x="1040" y="513"/>
                </a:lnTo>
                <a:lnTo>
                  <a:pt x="1042" y="514"/>
                </a:lnTo>
                <a:lnTo>
                  <a:pt x="1044" y="514"/>
                </a:lnTo>
                <a:lnTo>
                  <a:pt x="1046" y="513"/>
                </a:lnTo>
                <a:lnTo>
                  <a:pt x="1054" y="509"/>
                </a:lnTo>
                <a:lnTo>
                  <a:pt x="1061" y="506"/>
                </a:lnTo>
                <a:lnTo>
                  <a:pt x="1069" y="505"/>
                </a:lnTo>
                <a:lnTo>
                  <a:pt x="1077" y="503"/>
                </a:lnTo>
                <a:lnTo>
                  <a:pt x="1094" y="499"/>
                </a:lnTo>
                <a:lnTo>
                  <a:pt x="1111" y="497"/>
                </a:lnTo>
                <a:lnTo>
                  <a:pt x="1128" y="495"/>
                </a:lnTo>
                <a:lnTo>
                  <a:pt x="1144" y="493"/>
                </a:lnTo>
                <a:lnTo>
                  <a:pt x="1161" y="491"/>
                </a:lnTo>
                <a:lnTo>
                  <a:pt x="1178" y="491"/>
                </a:lnTo>
                <a:lnTo>
                  <a:pt x="1184" y="491"/>
                </a:lnTo>
                <a:lnTo>
                  <a:pt x="1191" y="492"/>
                </a:lnTo>
                <a:lnTo>
                  <a:pt x="1193" y="492"/>
                </a:lnTo>
                <a:lnTo>
                  <a:pt x="1196" y="491"/>
                </a:lnTo>
                <a:lnTo>
                  <a:pt x="1199" y="490"/>
                </a:lnTo>
                <a:lnTo>
                  <a:pt x="1202" y="488"/>
                </a:lnTo>
                <a:lnTo>
                  <a:pt x="1197" y="487"/>
                </a:lnTo>
                <a:lnTo>
                  <a:pt x="1193" y="487"/>
                </a:lnTo>
                <a:lnTo>
                  <a:pt x="1188" y="485"/>
                </a:lnTo>
                <a:lnTo>
                  <a:pt x="1187" y="483"/>
                </a:lnTo>
                <a:lnTo>
                  <a:pt x="1187" y="482"/>
                </a:lnTo>
                <a:lnTo>
                  <a:pt x="1190" y="481"/>
                </a:lnTo>
                <a:lnTo>
                  <a:pt x="1192" y="480"/>
                </a:lnTo>
                <a:lnTo>
                  <a:pt x="1195" y="480"/>
                </a:lnTo>
                <a:lnTo>
                  <a:pt x="1201" y="481"/>
                </a:lnTo>
                <a:lnTo>
                  <a:pt x="1205" y="481"/>
                </a:lnTo>
                <a:lnTo>
                  <a:pt x="1215" y="480"/>
                </a:lnTo>
                <a:lnTo>
                  <a:pt x="1223" y="480"/>
                </a:lnTo>
                <a:lnTo>
                  <a:pt x="1232" y="479"/>
                </a:lnTo>
                <a:lnTo>
                  <a:pt x="1240" y="479"/>
                </a:lnTo>
                <a:lnTo>
                  <a:pt x="1248" y="480"/>
                </a:lnTo>
                <a:lnTo>
                  <a:pt x="1256" y="481"/>
                </a:lnTo>
                <a:lnTo>
                  <a:pt x="1264" y="481"/>
                </a:lnTo>
                <a:lnTo>
                  <a:pt x="1270" y="479"/>
                </a:lnTo>
                <a:lnTo>
                  <a:pt x="1259" y="476"/>
                </a:lnTo>
                <a:lnTo>
                  <a:pt x="1246" y="475"/>
                </a:lnTo>
                <a:lnTo>
                  <a:pt x="1240" y="473"/>
                </a:lnTo>
                <a:lnTo>
                  <a:pt x="1234" y="471"/>
                </a:lnTo>
                <a:lnTo>
                  <a:pt x="1224" y="470"/>
                </a:lnTo>
                <a:lnTo>
                  <a:pt x="1213" y="470"/>
                </a:lnTo>
                <a:lnTo>
                  <a:pt x="1203" y="468"/>
                </a:lnTo>
                <a:lnTo>
                  <a:pt x="1193" y="467"/>
                </a:lnTo>
                <a:lnTo>
                  <a:pt x="1188" y="467"/>
                </a:lnTo>
                <a:lnTo>
                  <a:pt x="1183" y="467"/>
                </a:lnTo>
                <a:lnTo>
                  <a:pt x="1177" y="466"/>
                </a:lnTo>
                <a:lnTo>
                  <a:pt x="1174" y="464"/>
                </a:lnTo>
                <a:lnTo>
                  <a:pt x="1174" y="462"/>
                </a:lnTo>
                <a:lnTo>
                  <a:pt x="1174" y="460"/>
                </a:lnTo>
                <a:lnTo>
                  <a:pt x="1176" y="459"/>
                </a:lnTo>
                <a:lnTo>
                  <a:pt x="1177" y="459"/>
                </a:lnTo>
                <a:lnTo>
                  <a:pt x="1183" y="459"/>
                </a:lnTo>
                <a:lnTo>
                  <a:pt x="1186" y="459"/>
                </a:lnTo>
                <a:lnTo>
                  <a:pt x="1196" y="458"/>
                </a:lnTo>
                <a:lnTo>
                  <a:pt x="1208" y="458"/>
                </a:lnTo>
                <a:lnTo>
                  <a:pt x="1218" y="459"/>
                </a:lnTo>
                <a:lnTo>
                  <a:pt x="1229" y="459"/>
                </a:lnTo>
                <a:lnTo>
                  <a:pt x="1241" y="460"/>
                </a:lnTo>
                <a:lnTo>
                  <a:pt x="1252" y="459"/>
                </a:lnTo>
                <a:lnTo>
                  <a:pt x="1264" y="459"/>
                </a:lnTo>
                <a:lnTo>
                  <a:pt x="1275" y="459"/>
                </a:lnTo>
                <a:lnTo>
                  <a:pt x="1287" y="459"/>
                </a:lnTo>
                <a:lnTo>
                  <a:pt x="1300" y="460"/>
                </a:lnTo>
                <a:lnTo>
                  <a:pt x="1304" y="460"/>
                </a:lnTo>
                <a:lnTo>
                  <a:pt x="1309" y="462"/>
                </a:lnTo>
                <a:lnTo>
                  <a:pt x="1312" y="462"/>
                </a:lnTo>
                <a:lnTo>
                  <a:pt x="1317" y="463"/>
                </a:lnTo>
                <a:lnTo>
                  <a:pt x="1319" y="462"/>
                </a:lnTo>
                <a:lnTo>
                  <a:pt x="1319" y="459"/>
                </a:lnTo>
                <a:lnTo>
                  <a:pt x="1318" y="458"/>
                </a:lnTo>
                <a:lnTo>
                  <a:pt x="1317" y="457"/>
                </a:lnTo>
                <a:lnTo>
                  <a:pt x="1306" y="456"/>
                </a:lnTo>
                <a:lnTo>
                  <a:pt x="1295" y="456"/>
                </a:lnTo>
                <a:lnTo>
                  <a:pt x="1285" y="455"/>
                </a:lnTo>
                <a:lnTo>
                  <a:pt x="1275" y="455"/>
                </a:lnTo>
                <a:lnTo>
                  <a:pt x="1261" y="455"/>
                </a:lnTo>
                <a:lnTo>
                  <a:pt x="1249" y="455"/>
                </a:lnTo>
                <a:lnTo>
                  <a:pt x="1257" y="450"/>
                </a:lnTo>
                <a:lnTo>
                  <a:pt x="1267" y="448"/>
                </a:lnTo>
                <a:lnTo>
                  <a:pt x="1276" y="447"/>
                </a:lnTo>
                <a:lnTo>
                  <a:pt x="1286" y="446"/>
                </a:lnTo>
                <a:lnTo>
                  <a:pt x="1294" y="445"/>
                </a:lnTo>
                <a:lnTo>
                  <a:pt x="1303" y="443"/>
                </a:lnTo>
                <a:lnTo>
                  <a:pt x="1311" y="445"/>
                </a:lnTo>
                <a:lnTo>
                  <a:pt x="1320" y="446"/>
                </a:lnTo>
                <a:lnTo>
                  <a:pt x="1323" y="447"/>
                </a:lnTo>
                <a:lnTo>
                  <a:pt x="1325" y="447"/>
                </a:lnTo>
                <a:lnTo>
                  <a:pt x="1326" y="447"/>
                </a:lnTo>
                <a:lnTo>
                  <a:pt x="1327" y="447"/>
                </a:lnTo>
                <a:lnTo>
                  <a:pt x="1328" y="446"/>
                </a:lnTo>
                <a:lnTo>
                  <a:pt x="1328" y="443"/>
                </a:lnTo>
                <a:lnTo>
                  <a:pt x="1322" y="442"/>
                </a:lnTo>
                <a:lnTo>
                  <a:pt x="1311" y="441"/>
                </a:lnTo>
                <a:lnTo>
                  <a:pt x="1301" y="439"/>
                </a:lnTo>
                <a:lnTo>
                  <a:pt x="1291" y="438"/>
                </a:lnTo>
                <a:lnTo>
                  <a:pt x="1282" y="437"/>
                </a:lnTo>
                <a:lnTo>
                  <a:pt x="1271" y="435"/>
                </a:lnTo>
                <a:lnTo>
                  <a:pt x="1261" y="433"/>
                </a:lnTo>
                <a:lnTo>
                  <a:pt x="1251" y="432"/>
                </a:lnTo>
                <a:lnTo>
                  <a:pt x="1242" y="430"/>
                </a:lnTo>
                <a:lnTo>
                  <a:pt x="1232" y="429"/>
                </a:lnTo>
                <a:lnTo>
                  <a:pt x="1215" y="423"/>
                </a:lnTo>
                <a:lnTo>
                  <a:pt x="1199" y="415"/>
                </a:lnTo>
                <a:lnTo>
                  <a:pt x="1195" y="415"/>
                </a:lnTo>
                <a:lnTo>
                  <a:pt x="1192" y="415"/>
                </a:lnTo>
                <a:lnTo>
                  <a:pt x="1190" y="416"/>
                </a:lnTo>
                <a:lnTo>
                  <a:pt x="1186" y="417"/>
                </a:lnTo>
                <a:lnTo>
                  <a:pt x="1178" y="417"/>
                </a:lnTo>
                <a:lnTo>
                  <a:pt x="1170" y="416"/>
                </a:lnTo>
                <a:lnTo>
                  <a:pt x="1160" y="415"/>
                </a:lnTo>
                <a:lnTo>
                  <a:pt x="1150" y="413"/>
                </a:lnTo>
                <a:lnTo>
                  <a:pt x="1141" y="409"/>
                </a:lnTo>
                <a:lnTo>
                  <a:pt x="1131" y="406"/>
                </a:lnTo>
                <a:lnTo>
                  <a:pt x="1139" y="404"/>
                </a:lnTo>
                <a:lnTo>
                  <a:pt x="1149" y="404"/>
                </a:lnTo>
                <a:lnTo>
                  <a:pt x="1158" y="404"/>
                </a:lnTo>
                <a:lnTo>
                  <a:pt x="1167" y="402"/>
                </a:lnTo>
                <a:lnTo>
                  <a:pt x="1145" y="399"/>
                </a:lnTo>
                <a:lnTo>
                  <a:pt x="1124" y="397"/>
                </a:lnTo>
                <a:lnTo>
                  <a:pt x="1102" y="396"/>
                </a:lnTo>
                <a:lnTo>
                  <a:pt x="1079" y="395"/>
                </a:lnTo>
                <a:lnTo>
                  <a:pt x="1058" y="395"/>
                </a:lnTo>
                <a:lnTo>
                  <a:pt x="1036" y="396"/>
                </a:lnTo>
                <a:lnTo>
                  <a:pt x="1013" y="397"/>
                </a:lnTo>
                <a:lnTo>
                  <a:pt x="991" y="398"/>
                </a:lnTo>
                <a:lnTo>
                  <a:pt x="994" y="396"/>
                </a:lnTo>
                <a:lnTo>
                  <a:pt x="996" y="393"/>
                </a:lnTo>
                <a:lnTo>
                  <a:pt x="998" y="392"/>
                </a:lnTo>
                <a:lnTo>
                  <a:pt x="1003" y="391"/>
                </a:lnTo>
                <a:lnTo>
                  <a:pt x="1012" y="390"/>
                </a:lnTo>
                <a:lnTo>
                  <a:pt x="1021" y="390"/>
                </a:lnTo>
                <a:lnTo>
                  <a:pt x="1030" y="388"/>
                </a:lnTo>
                <a:lnTo>
                  <a:pt x="1039" y="385"/>
                </a:lnTo>
                <a:lnTo>
                  <a:pt x="1050" y="384"/>
                </a:lnTo>
                <a:lnTo>
                  <a:pt x="1060" y="384"/>
                </a:lnTo>
                <a:lnTo>
                  <a:pt x="1081" y="383"/>
                </a:lnTo>
                <a:lnTo>
                  <a:pt x="1102" y="382"/>
                </a:lnTo>
                <a:lnTo>
                  <a:pt x="1124" y="381"/>
                </a:lnTo>
                <a:lnTo>
                  <a:pt x="1145" y="381"/>
                </a:lnTo>
                <a:lnTo>
                  <a:pt x="1150" y="381"/>
                </a:lnTo>
                <a:lnTo>
                  <a:pt x="1155" y="382"/>
                </a:lnTo>
                <a:lnTo>
                  <a:pt x="1158" y="382"/>
                </a:lnTo>
                <a:lnTo>
                  <a:pt x="1160" y="381"/>
                </a:lnTo>
                <a:lnTo>
                  <a:pt x="1162" y="380"/>
                </a:lnTo>
                <a:lnTo>
                  <a:pt x="1163" y="379"/>
                </a:lnTo>
                <a:lnTo>
                  <a:pt x="1164" y="375"/>
                </a:lnTo>
                <a:lnTo>
                  <a:pt x="1164" y="374"/>
                </a:lnTo>
                <a:lnTo>
                  <a:pt x="1164" y="373"/>
                </a:lnTo>
                <a:lnTo>
                  <a:pt x="1168" y="372"/>
                </a:lnTo>
                <a:lnTo>
                  <a:pt x="1174" y="371"/>
                </a:lnTo>
                <a:lnTo>
                  <a:pt x="1178" y="371"/>
                </a:lnTo>
                <a:lnTo>
                  <a:pt x="1182" y="370"/>
                </a:lnTo>
                <a:lnTo>
                  <a:pt x="1186" y="367"/>
                </a:lnTo>
                <a:lnTo>
                  <a:pt x="1192" y="368"/>
                </a:lnTo>
                <a:lnTo>
                  <a:pt x="1196" y="372"/>
                </a:lnTo>
                <a:lnTo>
                  <a:pt x="1197" y="371"/>
                </a:lnTo>
                <a:lnTo>
                  <a:pt x="1199" y="370"/>
                </a:lnTo>
                <a:lnTo>
                  <a:pt x="1201" y="370"/>
                </a:lnTo>
                <a:lnTo>
                  <a:pt x="1203" y="370"/>
                </a:lnTo>
                <a:lnTo>
                  <a:pt x="1208" y="370"/>
                </a:lnTo>
                <a:lnTo>
                  <a:pt x="1212" y="370"/>
                </a:lnTo>
                <a:lnTo>
                  <a:pt x="1223" y="372"/>
                </a:lnTo>
                <a:lnTo>
                  <a:pt x="1232" y="373"/>
                </a:lnTo>
                <a:lnTo>
                  <a:pt x="1242" y="373"/>
                </a:lnTo>
                <a:lnTo>
                  <a:pt x="1252" y="372"/>
                </a:lnTo>
                <a:lnTo>
                  <a:pt x="1241" y="370"/>
                </a:lnTo>
                <a:lnTo>
                  <a:pt x="1231" y="368"/>
                </a:lnTo>
                <a:lnTo>
                  <a:pt x="1219" y="367"/>
                </a:lnTo>
                <a:lnTo>
                  <a:pt x="1208" y="365"/>
                </a:lnTo>
                <a:lnTo>
                  <a:pt x="1203" y="365"/>
                </a:lnTo>
                <a:lnTo>
                  <a:pt x="1199" y="363"/>
                </a:lnTo>
                <a:lnTo>
                  <a:pt x="1197" y="362"/>
                </a:lnTo>
                <a:lnTo>
                  <a:pt x="1197" y="360"/>
                </a:lnTo>
                <a:lnTo>
                  <a:pt x="1199" y="359"/>
                </a:lnTo>
                <a:lnTo>
                  <a:pt x="1200" y="358"/>
                </a:lnTo>
                <a:lnTo>
                  <a:pt x="1204" y="359"/>
                </a:lnTo>
                <a:lnTo>
                  <a:pt x="1208" y="360"/>
                </a:lnTo>
                <a:lnTo>
                  <a:pt x="1213" y="362"/>
                </a:lnTo>
                <a:lnTo>
                  <a:pt x="1219" y="362"/>
                </a:lnTo>
                <a:lnTo>
                  <a:pt x="1226" y="362"/>
                </a:lnTo>
                <a:lnTo>
                  <a:pt x="1232" y="362"/>
                </a:lnTo>
                <a:lnTo>
                  <a:pt x="1234" y="362"/>
                </a:lnTo>
                <a:lnTo>
                  <a:pt x="1235" y="362"/>
                </a:lnTo>
                <a:lnTo>
                  <a:pt x="1237" y="362"/>
                </a:lnTo>
                <a:lnTo>
                  <a:pt x="1238" y="363"/>
                </a:lnTo>
                <a:lnTo>
                  <a:pt x="1243" y="364"/>
                </a:lnTo>
                <a:lnTo>
                  <a:pt x="1248" y="364"/>
                </a:lnTo>
                <a:lnTo>
                  <a:pt x="1250" y="364"/>
                </a:lnTo>
                <a:lnTo>
                  <a:pt x="1253" y="365"/>
                </a:lnTo>
                <a:lnTo>
                  <a:pt x="1254" y="366"/>
                </a:lnTo>
                <a:lnTo>
                  <a:pt x="1256" y="366"/>
                </a:lnTo>
                <a:lnTo>
                  <a:pt x="1262" y="367"/>
                </a:lnTo>
                <a:lnTo>
                  <a:pt x="1270" y="367"/>
                </a:lnTo>
                <a:lnTo>
                  <a:pt x="1275" y="368"/>
                </a:lnTo>
                <a:lnTo>
                  <a:pt x="1279" y="370"/>
                </a:lnTo>
                <a:lnTo>
                  <a:pt x="1284" y="370"/>
                </a:lnTo>
                <a:lnTo>
                  <a:pt x="1289" y="367"/>
                </a:lnTo>
                <a:lnTo>
                  <a:pt x="1283" y="365"/>
                </a:lnTo>
                <a:lnTo>
                  <a:pt x="1277" y="363"/>
                </a:lnTo>
                <a:lnTo>
                  <a:pt x="1270" y="362"/>
                </a:lnTo>
                <a:lnTo>
                  <a:pt x="1265" y="362"/>
                </a:lnTo>
                <a:lnTo>
                  <a:pt x="1249" y="359"/>
                </a:lnTo>
                <a:lnTo>
                  <a:pt x="1234" y="356"/>
                </a:lnTo>
                <a:lnTo>
                  <a:pt x="1219" y="354"/>
                </a:lnTo>
                <a:lnTo>
                  <a:pt x="1203" y="350"/>
                </a:lnTo>
                <a:lnTo>
                  <a:pt x="1188" y="347"/>
                </a:lnTo>
                <a:lnTo>
                  <a:pt x="1172" y="345"/>
                </a:lnTo>
                <a:lnTo>
                  <a:pt x="1185" y="343"/>
                </a:lnTo>
                <a:lnTo>
                  <a:pt x="1196" y="345"/>
                </a:lnTo>
                <a:lnTo>
                  <a:pt x="1208" y="346"/>
                </a:lnTo>
                <a:lnTo>
                  <a:pt x="1219" y="345"/>
                </a:lnTo>
                <a:lnTo>
                  <a:pt x="1223" y="345"/>
                </a:lnTo>
                <a:lnTo>
                  <a:pt x="1227" y="343"/>
                </a:lnTo>
                <a:lnTo>
                  <a:pt x="1228" y="342"/>
                </a:lnTo>
                <a:lnTo>
                  <a:pt x="1229" y="342"/>
                </a:lnTo>
                <a:lnTo>
                  <a:pt x="1231" y="340"/>
                </a:lnTo>
                <a:lnTo>
                  <a:pt x="1229" y="339"/>
                </a:lnTo>
                <a:lnTo>
                  <a:pt x="1220" y="337"/>
                </a:lnTo>
                <a:lnTo>
                  <a:pt x="1210" y="335"/>
                </a:lnTo>
                <a:lnTo>
                  <a:pt x="1199" y="333"/>
                </a:lnTo>
                <a:lnTo>
                  <a:pt x="1186" y="331"/>
                </a:lnTo>
                <a:lnTo>
                  <a:pt x="1184" y="330"/>
                </a:lnTo>
                <a:lnTo>
                  <a:pt x="1184" y="329"/>
                </a:lnTo>
                <a:lnTo>
                  <a:pt x="1185" y="327"/>
                </a:lnTo>
                <a:lnTo>
                  <a:pt x="1185" y="325"/>
                </a:lnTo>
                <a:lnTo>
                  <a:pt x="1183" y="325"/>
                </a:lnTo>
                <a:lnTo>
                  <a:pt x="1180" y="324"/>
                </a:lnTo>
                <a:lnTo>
                  <a:pt x="1176" y="324"/>
                </a:lnTo>
                <a:lnTo>
                  <a:pt x="1172" y="323"/>
                </a:lnTo>
                <a:lnTo>
                  <a:pt x="1169" y="319"/>
                </a:lnTo>
                <a:lnTo>
                  <a:pt x="1167" y="316"/>
                </a:lnTo>
                <a:lnTo>
                  <a:pt x="1168" y="315"/>
                </a:lnTo>
                <a:lnTo>
                  <a:pt x="1169" y="313"/>
                </a:lnTo>
                <a:lnTo>
                  <a:pt x="1170" y="313"/>
                </a:lnTo>
                <a:lnTo>
                  <a:pt x="1171" y="312"/>
                </a:lnTo>
                <a:lnTo>
                  <a:pt x="1176" y="310"/>
                </a:lnTo>
                <a:lnTo>
                  <a:pt x="1179" y="309"/>
                </a:lnTo>
                <a:lnTo>
                  <a:pt x="1169" y="308"/>
                </a:lnTo>
                <a:lnTo>
                  <a:pt x="1160" y="307"/>
                </a:lnTo>
                <a:lnTo>
                  <a:pt x="1150" y="306"/>
                </a:lnTo>
                <a:lnTo>
                  <a:pt x="1141" y="304"/>
                </a:lnTo>
                <a:lnTo>
                  <a:pt x="1131" y="302"/>
                </a:lnTo>
                <a:lnTo>
                  <a:pt x="1122" y="302"/>
                </a:lnTo>
                <a:lnTo>
                  <a:pt x="1117" y="304"/>
                </a:lnTo>
                <a:lnTo>
                  <a:pt x="1111" y="302"/>
                </a:lnTo>
                <a:lnTo>
                  <a:pt x="1110" y="301"/>
                </a:lnTo>
                <a:lnTo>
                  <a:pt x="1110" y="299"/>
                </a:lnTo>
                <a:lnTo>
                  <a:pt x="1111" y="298"/>
                </a:lnTo>
                <a:lnTo>
                  <a:pt x="1114" y="298"/>
                </a:lnTo>
                <a:lnTo>
                  <a:pt x="1120" y="297"/>
                </a:lnTo>
                <a:lnTo>
                  <a:pt x="1125" y="296"/>
                </a:lnTo>
                <a:lnTo>
                  <a:pt x="1131" y="296"/>
                </a:lnTo>
                <a:lnTo>
                  <a:pt x="1138" y="294"/>
                </a:lnTo>
                <a:lnTo>
                  <a:pt x="1144" y="292"/>
                </a:lnTo>
                <a:lnTo>
                  <a:pt x="1151" y="289"/>
                </a:lnTo>
                <a:lnTo>
                  <a:pt x="1153" y="287"/>
                </a:lnTo>
                <a:lnTo>
                  <a:pt x="1154" y="284"/>
                </a:lnTo>
                <a:lnTo>
                  <a:pt x="1158" y="283"/>
                </a:lnTo>
                <a:lnTo>
                  <a:pt x="1160" y="283"/>
                </a:lnTo>
                <a:lnTo>
                  <a:pt x="1168" y="287"/>
                </a:lnTo>
                <a:lnTo>
                  <a:pt x="1175" y="288"/>
                </a:lnTo>
                <a:lnTo>
                  <a:pt x="1184" y="288"/>
                </a:lnTo>
                <a:lnTo>
                  <a:pt x="1193" y="287"/>
                </a:lnTo>
                <a:lnTo>
                  <a:pt x="1201" y="285"/>
                </a:lnTo>
                <a:lnTo>
                  <a:pt x="1210" y="285"/>
                </a:lnTo>
                <a:lnTo>
                  <a:pt x="1219" y="284"/>
                </a:lnTo>
                <a:lnTo>
                  <a:pt x="1229" y="283"/>
                </a:lnTo>
                <a:lnTo>
                  <a:pt x="1238" y="282"/>
                </a:lnTo>
                <a:lnTo>
                  <a:pt x="1249" y="282"/>
                </a:lnTo>
                <a:lnTo>
                  <a:pt x="1252" y="283"/>
                </a:lnTo>
                <a:lnTo>
                  <a:pt x="1256" y="282"/>
                </a:lnTo>
                <a:lnTo>
                  <a:pt x="1258" y="281"/>
                </a:lnTo>
                <a:lnTo>
                  <a:pt x="1258" y="280"/>
                </a:lnTo>
                <a:lnTo>
                  <a:pt x="1258" y="279"/>
                </a:lnTo>
                <a:lnTo>
                  <a:pt x="1260" y="277"/>
                </a:lnTo>
                <a:lnTo>
                  <a:pt x="1264" y="277"/>
                </a:lnTo>
                <a:lnTo>
                  <a:pt x="1264" y="279"/>
                </a:lnTo>
                <a:lnTo>
                  <a:pt x="1265" y="280"/>
                </a:lnTo>
                <a:lnTo>
                  <a:pt x="1265" y="282"/>
                </a:lnTo>
                <a:lnTo>
                  <a:pt x="1273" y="282"/>
                </a:lnTo>
                <a:lnTo>
                  <a:pt x="1279" y="281"/>
                </a:lnTo>
                <a:lnTo>
                  <a:pt x="1289" y="280"/>
                </a:lnTo>
                <a:lnTo>
                  <a:pt x="1297" y="276"/>
                </a:lnTo>
                <a:lnTo>
                  <a:pt x="1306" y="275"/>
                </a:lnTo>
                <a:lnTo>
                  <a:pt x="1314" y="275"/>
                </a:lnTo>
                <a:lnTo>
                  <a:pt x="1325" y="274"/>
                </a:lnTo>
                <a:lnTo>
                  <a:pt x="1335" y="274"/>
                </a:lnTo>
                <a:lnTo>
                  <a:pt x="1337" y="274"/>
                </a:lnTo>
                <a:lnTo>
                  <a:pt x="1340" y="275"/>
                </a:lnTo>
                <a:lnTo>
                  <a:pt x="1337" y="274"/>
                </a:lnTo>
                <a:lnTo>
                  <a:pt x="1335" y="274"/>
                </a:lnTo>
                <a:lnTo>
                  <a:pt x="1328" y="273"/>
                </a:lnTo>
                <a:lnTo>
                  <a:pt x="1320" y="272"/>
                </a:lnTo>
                <a:lnTo>
                  <a:pt x="1312" y="272"/>
                </a:lnTo>
                <a:lnTo>
                  <a:pt x="1306" y="272"/>
                </a:lnTo>
                <a:lnTo>
                  <a:pt x="1298" y="272"/>
                </a:lnTo>
                <a:lnTo>
                  <a:pt x="1291" y="272"/>
                </a:lnTo>
                <a:lnTo>
                  <a:pt x="1289" y="273"/>
                </a:lnTo>
                <a:lnTo>
                  <a:pt x="1285" y="272"/>
                </a:lnTo>
                <a:lnTo>
                  <a:pt x="1284" y="269"/>
                </a:lnTo>
                <a:lnTo>
                  <a:pt x="1285" y="266"/>
                </a:lnTo>
                <a:lnTo>
                  <a:pt x="1287" y="265"/>
                </a:lnTo>
                <a:lnTo>
                  <a:pt x="1290" y="265"/>
                </a:lnTo>
                <a:lnTo>
                  <a:pt x="1292" y="266"/>
                </a:lnTo>
                <a:lnTo>
                  <a:pt x="1294" y="266"/>
                </a:lnTo>
                <a:lnTo>
                  <a:pt x="1300" y="267"/>
                </a:lnTo>
                <a:lnTo>
                  <a:pt x="1307" y="267"/>
                </a:lnTo>
                <a:lnTo>
                  <a:pt x="1314" y="266"/>
                </a:lnTo>
                <a:lnTo>
                  <a:pt x="1320" y="265"/>
                </a:lnTo>
                <a:lnTo>
                  <a:pt x="1335" y="266"/>
                </a:lnTo>
                <a:lnTo>
                  <a:pt x="1351" y="266"/>
                </a:lnTo>
                <a:lnTo>
                  <a:pt x="1367" y="267"/>
                </a:lnTo>
                <a:lnTo>
                  <a:pt x="1383" y="268"/>
                </a:lnTo>
                <a:lnTo>
                  <a:pt x="1386" y="268"/>
                </a:lnTo>
                <a:lnTo>
                  <a:pt x="1390" y="268"/>
                </a:lnTo>
                <a:lnTo>
                  <a:pt x="1392" y="268"/>
                </a:lnTo>
                <a:lnTo>
                  <a:pt x="1393" y="267"/>
                </a:lnTo>
                <a:lnTo>
                  <a:pt x="1394" y="266"/>
                </a:lnTo>
                <a:lnTo>
                  <a:pt x="1394" y="264"/>
                </a:lnTo>
                <a:lnTo>
                  <a:pt x="1393" y="262"/>
                </a:lnTo>
                <a:lnTo>
                  <a:pt x="1391" y="260"/>
                </a:lnTo>
                <a:lnTo>
                  <a:pt x="1389" y="259"/>
                </a:lnTo>
                <a:lnTo>
                  <a:pt x="1386" y="258"/>
                </a:lnTo>
                <a:lnTo>
                  <a:pt x="1372" y="256"/>
                </a:lnTo>
                <a:lnTo>
                  <a:pt x="1357" y="256"/>
                </a:lnTo>
                <a:lnTo>
                  <a:pt x="1349" y="257"/>
                </a:lnTo>
                <a:lnTo>
                  <a:pt x="1342" y="258"/>
                </a:lnTo>
                <a:lnTo>
                  <a:pt x="1336" y="258"/>
                </a:lnTo>
                <a:lnTo>
                  <a:pt x="1332" y="257"/>
                </a:lnTo>
                <a:lnTo>
                  <a:pt x="1319" y="256"/>
                </a:lnTo>
                <a:lnTo>
                  <a:pt x="1307" y="257"/>
                </a:lnTo>
                <a:lnTo>
                  <a:pt x="1297" y="260"/>
                </a:lnTo>
                <a:lnTo>
                  <a:pt x="1287" y="262"/>
                </a:lnTo>
                <a:lnTo>
                  <a:pt x="1282" y="260"/>
                </a:lnTo>
                <a:lnTo>
                  <a:pt x="1277" y="258"/>
                </a:lnTo>
                <a:lnTo>
                  <a:pt x="1271" y="258"/>
                </a:lnTo>
                <a:lnTo>
                  <a:pt x="1267" y="258"/>
                </a:lnTo>
                <a:lnTo>
                  <a:pt x="1262" y="259"/>
                </a:lnTo>
                <a:lnTo>
                  <a:pt x="1258" y="259"/>
                </a:lnTo>
                <a:lnTo>
                  <a:pt x="1253" y="258"/>
                </a:lnTo>
                <a:lnTo>
                  <a:pt x="1248" y="259"/>
                </a:lnTo>
                <a:lnTo>
                  <a:pt x="1234" y="260"/>
                </a:lnTo>
                <a:lnTo>
                  <a:pt x="1221" y="262"/>
                </a:lnTo>
                <a:lnTo>
                  <a:pt x="1215" y="263"/>
                </a:lnTo>
                <a:lnTo>
                  <a:pt x="1208" y="262"/>
                </a:lnTo>
                <a:lnTo>
                  <a:pt x="1203" y="260"/>
                </a:lnTo>
                <a:lnTo>
                  <a:pt x="1199" y="262"/>
                </a:lnTo>
                <a:lnTo>
                  <a:pt x="1194" y="265"/>
                </a:lnTo>
                <a:lnTo>
                  <a:pt x="1191" y="267"/>
                </a:lnTo>
                <a:lnTo>
                  <a:pt x="1182" y="267"/>
                </a:lnTo>
                <a:lnTo>
                  <a:pt x="1174" y="267"/>
                </a:lnTo>
                <a:lnTo>
                  <a:pt x="1157" y="269"/>
                </a:lnTo>
                <a:lnTo>
                  <a:pt x="1141" y="273"/>
                </a:lnTo>
                <a:lnTo>
                  <a:pt x="1124" y="276"/>
                </a:lnTo>
                <a:lnTo>
                  <a:pt x="1108" y="279"/>
                </a:lnTo>
                <a:lnTo>
                  <a:pt x="1091" y="282"/>
                </a:lnTo>
                <a:lnTo>
                  <a:pt x="1075" y="285"/>
                </a:lnTo>
                <a:lnTo>
                  <a:pt x="1067" y="288"/>
                </a:lnTo>
                <a:lnTo>
                  <a:pt x="1059" y="289"/>
                </a:lnTo>
                <a:lnTo>
                  <a:pt x="1054" y="290"/>
                </a:lnTo>
                <a:lnTo>
                  <a:pt x="1051" y="290"/>
                </a:lnTo>
                <a:lnTo>
                  <a:pt x="1046" y="289"/>
                </a:lnTo>
                <a:lnTo>
                  <a:pt x="1043" y="288"/>
                </a:lnTo>
                <a:lnTo>
                  <a:pt x="1058" y="281"/>
                </a:lnTo>
                <a:lnTo>
                  <a:pt x="1072" y="276"/>
                </a:lnTo>
                <a:lnTo>
                  <a:pt x="1076" y="274"/>
                </a:lnTo>
                <a:lnTo>
                  <a:pt x="1077" y="271"/>
                </a:lnTo>
                <a:lnTo>
                  <a:pt x="1079" y="268"/>
                </a:lnTo>
                <a:lnTo>
                  <a:pt x="1084" y="267"/>
                </a:lnTo>
                <a:lnTo>
                  <a:pt x="1083" y="271"/>
                </a:lnTo>
                <a:lnTo>
                  <a:pt x="1084" y="273"/>
                </a:lnTo>
                <a:lnTo>
                  <a:pt x="1086" y="274"/>
                </a:lnTo>
                <a:lnTo>
                  <a:pt x="1089" y="274"/>
                </a:lnTo>
                <a:lnTo>
                  <a:pt x="1096" y="272"/>
                </a:lnTo>
                <a:lnTo>
                  <a:pt x="1103" y="269"/>
                </a:lnTo>
                <a:lnTo>
                  <a:pt x="1094" y="269"/>
                </a:lnTo>
                <a:lnTo>
                  <a:pt x="1085" y="268"/>
                </a:lnTo>
                <a:lnTo>
                  <a:pt x="1085" y="267"/>
                </a:lnTo>
                <a:lnTo>
                  <a:pt x="1085" y="266"/>
                </a:lnTo>
                <a:lnTo>
                  <a:pt x="1087" y="265"/>
                </a:lnTo>
                <a:lnTo>
                  <a:pt x="1091" y="264"/>
                </a:lnTo>
                <a:lnTo>
                  <a:pt x="1097" y="263"/>
                </a:lnTo>
                <a:lnTo>
                  <a:pt x="1103" y="263"/>
                </a:lnTo>
                <a:lnTo>
                  <a:pt x="1114" y="259"/>
                </a:lnTo>
                <a:lnTo>
                  <a:pt x="1126" y="256"/>
                </a:lnTo>
                <a:lnTo>
                  <a:pt x="1138" y="254"/>
                </a:lnTo>
                <a:lnTo>
                  <a:pt x="1152" y="251"/>
                </a:lnTo>
                <a:lnTo>
                  <a:pt x="1166" y="250"/>
                </a:lnTo>
                <a:lnTo>
                  <a:pt x="1180" y="248"/>
                </a:lnTo>
                <a:lnTo>
                  <a:pt x="1194" y="246"/>
                </a:lnTo>
                <a:lnTo>
                  <a:pt x="1209" y="242"/>
                </a:lnTo>
                <a:lnTo>
                  <a:pt x="1221" y="240"/>
                </a:lnTo>
                <a:lnTo>
                  <a:pt x="1234" y="238"/>
                </a:lnTo>
                <a:lnTo>
                  <a:pt x="1249" y="236"/>
                </a:lnTo>
                <a:lnTo>
                  <a:pt x="1262" y="234"/>
                </a:lnTo>
                <a:lnTo>
                  <a:pt x="1268" y="234"/>
                </a:lnTo>
                <a:lnTo>
                  <a:pt x="1274" y="233"/>
                </a:lnTo>
                <a:lnTo>
                  <a:pt x="1281" y="233"/>
                </a:lnTo>
                <a:lnTo>
                  <a:pt x="1284" y="231"/>
                </a:lnTo>
                <a:lnTo>
                  <a:pt x="1284" y="227"/>
                </a:lnTo>
                <a:lnTo>
                  <a:pt x="1285" y="225"/>
                </a:lnTo>
                <a:lnTo>
                  <a:pt x="1291" y="224"/>
                </a:lnTo>
                <a:lnTo>
                  <a:pt x="1295" y="223"/>
                </a:lnTo>
                <a:lnTo>
                  <a:pt x="1309" y="219"/>
                </a:lnTo>
                <a:lnTo>
                  <a:pt x="1322" y="218"/>
                </a:lnTo>
                <a:lnTo>
                  <a:pt x="1335" y="218"/>
                </a:lnTo>
                <a:lnTo>
                  <a:pt x="1349" y="219"/>
                </a:lnTo>
                <a:lnTo>
                  <a:pt x="1363" y="219"/>
                </a:lnTo>
                <a:lnTo>
                  <a:pt x="1377" y="219"/>
                </a:lnTo>
                <a:lnTo>
                  <a:pt x="1391" y="219"/>
                </a:lnTo>
                <a:lnTo>
                  <a:pt x="1406" y="219"/>
                </a:lnTo>
                <a:lnTo>
                  <a:pt x="1418" y="222"/>
                </a:lnTo>
                <a:lnTo>
                  <a:pt x="1431" y="221"/>
                </a:lnTo>
                <a:lnTo>
                  <a:pt x="1438" y="221"/>
                </a:lnTo>
                <a:lnTo>
                  <a:pt x="1443" y="219"/>
                </a:lnTo>
                <a:lnTo>
                  <a:pt x="1449" y="219"/>
                </a:lnTo>
                <a:lnTo>
                  <a:pt x="1455" y="221"/>
                </a:lnTo>
                <a:lnTo>
                  <a:pt x="1471" y="224"/>
                </a:lnTo>
                <a:lnTo>
                  <a:pt x="1487" y="226"/>
                </a:lnTo>
                <a:lnTo>
                  <a:pt x="1501" y="226"/>
                </a:lnTo>
                <a:lnTo>
                  <a:pt x="1517" y="226"/>
                </a:lnTo>
                <a:lnTo>
                  <a:pt x="1532" y="230"/>
                </a:lnTo>
                <a:lnTo>
                  <a:pt x="1546" y="233"/>
                </a:lnTo>
                <a:lnTo>
                  <a:pt x="1553" y="235"/>
                </a:lnTo>
                <a:lnTo>
                  <a:pt x="1559" y="238"/>
                </a:lnTo>
                <a:lnTo>
                  <a:pt x="1563" y="239"/>
                </a:lnTo>
                <a:lnTo>
                  <a:pt x="1566" y="240"/>
                </a:lnTo>
                <a:lnTo>
                  <a:pt x="1570" y="240"/>
                </a:lnTo>
                <a:lnTo>
                  <a:pt x="1573" y="241"/>
                </a:lnTo>
                <a:lnTo>
                  <a:pt x="1572" y="239"/>
                </a:lnTo>
                <a:lnTo>
                  <a:pt x="1571" y="236"/>
                </a:lnTo>
                <a:lnTo>
                  <a:pt x="1570" y="235"/>
                </a:lnTo>
                <a:lnTo>
                  <a:pt x="1567" y="234"/>
                </a:lnTo>
                <a:lnTo>
                  <a:pt x="1562" y="232"/>
                </a:lnTo>
                <a:lnTo>
                  <a:pt x="1557" y="231"/>
                </a:lnTo>
                <a:lnTo>
                  <a:pt x="1546" y="227"/>
                </a:lnTo>
                <a:lnTo>
                  <a:pt x="1534" y="225"/>
                </a:lnTo>
                <a:lnTo>
                  <a:pt x="1523" y="223"/>
                </a:lnTo>
                <a:lnTo>
                  <a:pt x="1510" y="221"/>
                </a:lnTo>
                <a:lnTo>
                  <a:pt x="1499" y="218"/>
                </a:lnTo>
                <a:lnTo>
                  <a:pt x="1488" y="216"/>
                </a:lnTo>
                <a:lnTo>
                  <a:pt x="1464" y="213"/>
                </a:lnTo>
                <a:lnTo>
                  <a:pt x="1439" y="210"/>
                </a:lnTo>
                <a:lnTo>
                  <a:pt x="1415" y="208"/>
                </a:lnTo>
                <a:lnTo>
                  <a:pt x="1390" y="207"/>
                </a:lnTo>
                <a:lnTo>
                  <a:pt x="1392" y="204"/>
                </a:lnTo>
                <a:lnTo>
                  <a:pt x="1393" y="201"/>
                </a:lnTo>
                <a:lnTo>
                  <a:pt x="1392" y="200"/>
                </a:lnTo>
                <a:lnTo>
                  <a:pt x="1391" y="199"/>
                </a:lnTo>
                <a:lnTo>
                  <a:pt x="1389" y="199"/>
                </a:lnTo>
                <a:lnTo>
                  <a:pt x="1388" y="199"/>
                </a:lnTo>
                <a:lnTo>
                  <a:pt x="1376" y="199"/>
                </a:lnTo>
                <a:lnTo>
                  <a:pt x="1366" y="199"/>
                </a:lnTo>
                <a:lnTo>
                  <a:pt x="1355" y="198"/>
                </a:lnTo>
                <a:lnTo>
                  <a:pt x="1343" y="198"/>
                </a:lnTo>
                <a:lnTo>
                  <a:pt x="1332" y="198"/>
                </a:lnTo>
                <a:lnTo>
                  <a:pt x="1320" y="199"/>
                </a:lnTo>
                <a:lnTo>
                  <a:pt x="1297" y="200"/>
                </a:lnTo>
                <a:lnTo>
                  <a:pt x="1271" y="201"/>
                </a:lnTo>
                <a:lnTo>
                  <a:pt x="1248" y="204"/>
                </a:lnTo>
                <a:lnTo>
                  <a:pt x="1224" y="206"/>
                </a:lnTo>
                <a:lnTo>
                  <a:pt x="1212" y="206"/>
                </a:lnTo>
                <a:lnTo>
                  <a:pt x="1201" y="206"/>
                </a:lnTo>
                <a:lnTo>
                  <a:pt x="1190" y="207"/>
                </a:lnTo>
                <a:lnTo>
                  <a:pt x="1178" y="208"/>
                </a:lnTo>
                <a:lnTo>
                  <a:pt x="1167" y="210"/>
                </a:lnTo>
                <a:lnTo>
                  <a:pt x="1154" y="211"/>
                </a:lnTo>
                <a:lnTo>
                  <a:pt x="1142" y="214"/>
                </a:lnTo>
                <a:lnTo>
                  <a:pt x="1130" y="216"/>
                </a:lnTo>
                <a:lnTo>
                  <a:pt x="1120" y="218"/>
                </a:lnTo>
                <a:lnTo>
                  <a:pt x="1111" y="222"/>
                </a:lnTo>
                <a:lnTo>
                  <a:pt x="1100" y="224"/>
                </a:lnTo>
                <a:lnTo>
                  <a:pt x="1088" y="226"/>
                </a:lnTo>
                <a:lnTo>
                  <a:pt x="1076" y="229"/>
                </a:lnTo>
                <a:lnTo>
                  <a:pt x="1064" y="232"/>
                </a:lnTo>
                <a:lnTo>
                  <a:pt x="1053" y="233"/>
                </a:lnTo>
                <a:lnTo>
                  <a:pt x="1040" y="234"/>
                </a:lnTo>
                <a:lnTo>
                  <a:pt x="1043" y="231"/>
                </a:lnTo>
                <a:lnTo>
                  <a:pt x="1046" y="229"/>
                </a:lnTo>
                <a:lnTo>
                  <a:pt x="1050" y="226"/>
                </a:lnTo>
                <a:lnTo>
                  <a:pt x="1054" y="225"/>
                </a:lnTo>
                <a:lnTo>
                  <a:pt x="1062" y="223"/>
                </a:lnTo>
                <a:lnTo>
                  <a:pt x="1071" y="221"/>
                </a:lnTo>
                <a:lnTo>
                  <a:pt x="1081" y="218"/>
                </a:lnTo>
                <a:lnTo>
                  <a:pt x="1092" y="216"/>
                </a:lnTo>
                <a:lnTo>
                  <a:pt x="1102" y="214"/>
                </a:lnTo>
                <a:lnTo>
                  <a:pt x="1112" y="211"/>
                </a:lnTo>
                <a:lnTo>
                  <a:pt x="1122" y="209"/>
                </a:lnTo>
                <a:lnTo>
                  <a:pt x="1133" y="207"/>
                </a:lnTo>
                <a:lnTo>
                  <a:pt x="1144" y="206"/>
                </a:lnTo>
                <a:lnTo>
                  <a:pt x="1154" y="205"/>
                </a:lnTo>
                <a:lnTo>
                  <a:pt x="1164" y="205"/>
                </a:lnTo>
                <a:lnTo>
                  <a:pt x="1176" y="204"/>
                </a:lnTo>
                <a:lnTo>
                  <a:pt x="1186" y="201"/>
                </a:lnTo>
                <a:lnTo>
                  <a:pt x="1196" y="198"/>
                </a:lnTo>
                <a:lnTo>
                  <a:pt x="1202" y="198"/>
                </a:lnTo>
                <a:lnTo>
                  <a:pt x="1209" y="198"/>
                </a:lnTo>
                <a:lnTo>
                  <a:pt x="1202" y="198"/>
                </a:lnTo>
                <a:lnTo>
                  <a:pt x="1196" y="198"/>
                </a:lnTo>
                <a:lnTo>
                  <a:pt x="1186" y="198"/>
                </a:lnTo>
                <a:lnTo>
                  <a:pt x="1177" y="198"/>
                </a:lnTo>
                <a:lnTo>
                  <a:pt x="1194" y="193"/>
                </a:lnTo>
                <a:lnTo>
                  <a:pt x="1211" y="190"/>
                </a:lnTo>
                <a:lnTo>
                  <a:pt x="1228" y="189"/>
                </a:lnTo>
                <a:lnTo>
                  <a:pt x="1246" y="188"/>
                </a:lnTo>
                <a:lnTo>
                  <a:pt x="1282" y="186"/>
                </a:lnTo>
                <a:lnTo>
                  <a:pt x="1317" y="186"/>
                </a:lnTo>
                <a:lnTo>
                  <a:pt x="1301" y="184"/>
                </a:lnTo>
                <a:lnTo>
                  <a:pt x="1285" y="182"/>
                </a:lnTo>
                <a:lnTo>
                  <a:pt x="1300" y="180"/>
                </a:lnTo>
                <a:lnTo>
                  <a:pt x="1314" y="177"/>
                </a:lnTo>
                <a:lnTo>
                  <a:pt x="1331" y="179"/>
                </a:lnTo>
                <a:lnTo>
                  <a:pt x="1347" y="179"/>
                </a:lnTo>
                <a:lnTo>
                  <a:pt x="1363" y="180"/>
                </a:lnTo>
                <a:lnTo>
                  <a:pt x="1377" y="181"/>
                </a:lnTo>
                <a:lnTo>
                  <a:pt x="1383" y="183"/>
                </a:lnTo>
                <a:lnTo>
                  <a:pt x="1389" y="183"/>
                </a:lnTo>
                <a:lnTo>
                  <a:pt x="1393" y="180"/>
                </a:lnTo>
                <a:lnTo>
                  <a:pt x="1398" y="176"/>
                </a:lnTo>
                <a:lnTo>
                  <a:pt x="1405" y="177"/>
                </a:lnTo>
                <a:lnTo>
                  <a:pt x="1411" y="179"/>
                </a:lnTo>
                <a:lnTo>
                  <a:pt x="1421" y="179"/>
                </a:lnTo>
                <a:lnTo>
                  <a:pt x="1429" y="179"/>
                </a:lnTo>
                <a:lnTo>
                  <a:pt x="1437" y="179"/>
                </a:lnTo>
                <a:lnTo>
                  <a:pt x="1444" y="180"/>
                </a:lnTo>
                <a:lnTo>
                  <a:pt x="1451" y="181"/>
                </a:lnTo>
                <a:lnTo>
                  <a:pt x="1457" y="181"/>
                </a:lnTo>
                <a:lnTo>
                  <a:pt x="1462" y="179"/>
                </a:lnTo>
                <a:lnTo>
                  <a:pt x="1466" y="179"/>
                </a:lnTo>
                <a:lnTo>
                  <a:pt x="1475" y="181"/>
                </a:lnTo>
                <a:lnTo>
                  <a:pt x="1483" y="182"/>
                </a:lnTo>
                <a:lnTo>
                  <a:pt x="1491" y="183"/>
                </a:lnTo>
                <a:lnTo>
                  <a:pt x="1499" y="183"/>
                </a:lnTo>
                <a:lnTo>
                  <a:pt x="1507" y="183"/>
                </a:lnTo>
                <a:lnTo>
                  <a:pt x="1516" y="182"/>
                </a:lnTo>
                <a:lnTo>
                  <a:pt x="1520" y="182"/>
                </a:lnTo>
                <a:lnTo>
                  <a:pt x="1523" y="182"/>
                </a:lnTo>
                <a:lnTo>
                  <a:pt x="1521" y="182"/>
                </a:lnTo>
                <a:lnTo>
                  <a:pt x="1523" y="182"/>
                </a:lnTo>
                <a:close/>
                <a:moveTo>
                  <a:pt x="567" y="400"/>
                </a:moveTo>
                <a:lnTo>
                  <a:pt x="567" y="401"/>
                </a:lnTo>
                <a:lnTo>
                  <a:pt x="568" y="401"/>
                </a:lnTo>
                <a:lnTo>
                  <a:pt x="568" y="400"/>
                </a:lnTo>
                <a:lnTo>
                  <a:pt x="567" y="400"/>
                </a:lnTo>
                <a:lnTo>
                  <a:pt x="567" y="400"/>
                </a:lnTo>
                <a:lnTo>
                  <a:pt x="567" y="400"/>
                </a:lnTo>
                <a:close/>
                <a:moveTo>
                  <a:pt x="792" y="540"/>
                </a:moveTo>
                <a:lnTo>
                  <a:pt x="792" y="541"/>
                </a:lnTo>
                <a:lnTo>
                  <a:pt x="792" y="541"/>
                </a:lnTo>
                <a:lnTo>
                  <a:pt x="793" y="541"/>
                </a:lnTo>
                <a:lnTo>
                  <a:pt x="792" y="540"/>
                </a:lnTo>
                <a:lnTo>
                  <a:pt x="792" y="540"/>
                </a:lnTo>
                <a:lnTo>
                  <a:pt x="792" y="540"/>
                </a:lnTo>
                <a:close/>
                <a:moveTo>
                  <a:pt x="363" y="507"/>
                </a:moveTo>
                <a:lnTo>
                  <a:pt x="363" y="507"/>
                </a:lnTo>
                <a:lnTo>
                  <a:pt x="363" y="504"/>
                </a:lnTo>
                <a:lnTo>
                  <a:pt x="366" y="501"/>
                </a:lnTo>
                <a:lnTo>
                  <a:pt x="367" y="500"/>
                </a:lnTo>
                <a:lnTo>
                  <a:pt x="368" y="500"/>
                </a:lnTo>
                <a:lnTo>
                  <a:pt x="369" y="501"/>
                </a:lnTo>
                <a:lnTo>
                  <a:pt x="370" y="503"/>
                </a:lnTo>
                <a:lnTo>
                  <a:pt x="370" y="505"/>
                </a:lnTo>
                <a:lnTo>
                  <a:pt x="370" y="507"/>
                </a:lnTo>
                <a:lnTo>
                  <a:pt x="371" y="508"/>
                </a:lnTo>
                <a:lnTo>
                  <a:pt x="372" y="509"/>
                </a:lnTo>
                <a:lnTo>
                  <a:pt x="375" y="511"/>
                </a:lnTo>
                <a:lnTo>
                  <a:pt x="376" y="509"/>
                </a:lnTo>
                <a:lnTo>
                  <a:pt x="377" y="508"/>
                </a:lnTo>
                <a:lnTo>
                  <a:pt x="378" y="507"/>
                </a:lnTo>
                <a:lnTo>
                  <a:pt x="379" y="503"/>
                </a:lnTo>
                <a:lnTo>
                  <a:pt x="379" y="499"/>
                </a:lnTo>
                <a:lnTo>
                  <a:pt x="380" y="492"/>
                </a:lnTo>
                <a:lnTo>
                  <a:pt x="383" y="487"/>
                </a:lnTo>
                <a:lnTo>
                  <a:pt x="381" y="482"/>
                </a:lnTo>
                <a:lnTo>
                  <a:pt x="380" y="478"/>
                </a:lnTo>
                <a:lnTo>
                  <a:pt x="380" y="473"/>
                </a:lnTo>
                <a:lnTo>
                  <a:pt x="381" y="468"/>
                </a:lnTo>
                <a:lnTo>
                  <a:pt x="379" y="472"/>
                </a:lnTo>
                <a:lnTo>
                  <a:pt x="381" y="468"/>
                </a:lnTo>
                <a:lnTo>
                  <a:pt x="376" y="474"/>
                </a:lnTo>
                <a:lnTo>
                  <a:pt x="372" y="480"/>
                </a:lnTo>
                <a:lnTo>
                  <a:pt x="369" y="487"/>
                </a:lnTo>
                <a:lnTo>
                  <a:pt x="364" y="493"/>
                </a:lnTo>
                <a:lnTo>
                  <a:pt x="363" y="496"/>
                </a:lnTo>
                <a:lnTo>
                  <a:pt x="362" y="497"/>
                </a:lnTo>
                <a:lnTo>
                  <a:pt x="360" y="497"/>
                </a:lnTo>
                <a:lnTo>
                  <a:pt x="359" y="495"/>
                </a:lnTo>
                <a:lnTo>
                  <a:pt x="356" y="488"/>
                </a:lnTo>
                <a:lnTo>
                  <a:pt x="356" y="481"/>
                </a:lnTo>
                <a:lnTo>
                  <a:pt x="354" y="482"/>
                </a:lnTo>
                <a:lnTo>
                  <a:pt x="353" y="483"/>
                </a:lnTo>
                <a:lnTo>
                  <a:pt x="352" y="485"/>
                </a:lnTo>
                <a:lnTo>
                  <a:pt x="351" y="488"/>
                </a:lnTo>
                <a:lnTo>
                  <a:pt x="350" y="491"/>
                </a:lnTo>
                <a:lnTo>
                  <a:pt x="347" y="493"/>
                </a:lnTo>
                <a:lnTo>
                  <a:pt x="346" y="496"/>
                </a:lnTo>
                <a:lnTo>
                  <a:pt x="346" y="498"/>
                </a:lnTo>
                <a:lnTo>
                  <a:pt x="347" y="500"/>
                </a:lnTo>
                <a:lnTo>
                  <a:pt x="350" y="503"/>
                </a:lnTo>
                <a:lnTo>
                  <a:pt x="352" y="505"/>
                </a:lnTo>
                <a:lnTo>
                  <a:pt x="354" y="506"/>
                </a:lnTo>
                <a:lnTo>
                  <a:pt x="359" y="506"/>
                </a:lnTo>
                <a:lnTo>
                  <a:pt x="363" y="507"/>
                </a:lnTo>
                <a:lnTo>
                  <a:pt x="363" y="507"/>
                </a:lnTo>
                <a:lnTo>
                  <a:pt x="363" y="507"/>
                </a:lnTo>
                <a:lnTo>
                  <a:pt x="363" y="507"/>
                </a:lnTo>
                <a:lnTo>
                  <a:pt x="363" y="507"/>
                </a:lnTo>
                <a:lnTo>
                  <a:pt x="363" y="507"/>
                </a:lnTo>
                <a:lnTo>
                  <a:pt x="363" y="507"/>
                </a:lnTo>
                <a:close/>
                <a:moveTo>
                  <a:pt x="364" y="506"/>
                </a:moveTo>
                <a:lnTo>
                  <a:pt x="363" y="507"/>
                </a:lnTo>
                <a:lnTo>
                  <a:pt x="364" y="507"/>
                </a:lnTo>
                <a:lnTo>
                  <a:pt x="364" y="507"/>
                </a:lnTo>
                <a:lnTo>
                  <a:pt x="364" y="506"/>
                </a:lnTo>
                <a:lnTo>
                  <a:pt x="364" y="506"/>
                </a:lnTo>
                <a:lnTo>
                  <a:pt x="364" y="506"/>
                </a:lnTo>
                <a:close/>
                <a:moveTo>
                  <a:pt x="376" y="313"/>
                </a:moveTo>
                <a:lnTo>
                  <a:pt x="373" y="312"/>
                </a:lnTo>
                <a:lnTo>
                  <a:pt x="370" y="312"/>
                </a:lnTo>
                <a:lnTo>
                  <a:pt x="373" y="314"/>
                </a:lnTo>
                <a:lnTo>
                  <a:pt x="376" y="314"/>
                </a:lnTo>
                <a:lnTo>
                  <a:pt x="377" y="314"/>
                </a:lnTo>
                <a:lnTo>
                  <a:pt x="376" y="313"/>
                </a:lnTo>
                <a:close/>
                <a:moveTo>
                  <a:pt x="38" y="125"/>
                </a:moveTo>
                <a:lnTo>
                  <a:pt x="38" y="127"/>
                </a:lnTo>
                <a:lnTo>
                  <a:pt x="39" y="128"/>
                </a:lnTo>
                <a:lnTo>
                  <a:pt x="41" y="128"/>
                </a:lnTo>
                <a:lnTo>
                  <a:pt x="43" y="128"/>
                </a:lnTo>
                <a:lnTo>
                  <a:pt x="50" y="128"/>
                </a:lnTo>
                <a:lnTo>
                  <a:pt x="57" y="127"/>
                </a:lnTo>
                <a:lnTo>
                  <a:pt x="71" y="123"/>
                </a:lnTo>
                <a:lnTo>
                  <a:pt x="79" y="118"/>
                </a:lnTo>
                <a:lnTo>
                  <a:pt x="68" y="118"/>
                </a:lnTo>
                <a:lnTo>
                  <a:pt x="58" y="118"/>
                </a:lnTo>
                <a:lnTo>
                  <a:pt x="48" y="118"/>
                </a:lnTo>
                <a:lnTo>
                  <a:pt x="38" y="118"/>
                </a:lnTo>
                <a:lnTo>
                  <a:pt x="50" y="121"/>
                </a:lnTo>
                <a:lnTo>
                  <a:pt x="63" y="122"/>
                </a:lnTo>
                <a:lnTo>
                  <a:pt x="57" y="123"/>
                </a:lnTo>
                <a:lnTo>
                  <a:pt x="49" y="123"/>
                </a:lnTo>
                <a:lnTo>
                  <a:pt x="45" y="123"/>
                </a:lnTo>
                <a:lnTo>
                  <a:pt x="41" y="124"/>
                </a:lnTo>
                <a:lnTo>
                  <a:pt x="39" y="124"/>
                </a:lnTo>
                <a:lnTo>
                  <a:pt x="38" y="125"/>
                </a:lnTo>
                <a:lnTo>
                  <a:pt x="38" y="125"/>
                </a:lnTo>
                <a:lnTo>
                  <a:pt x="38" y="125"/>
                </a:lnTo>
                <a:close/>
                <a:moveTo>
                  <a:pt x="434" y="608"/>
                </a:moveTo>
                <a:lnTo>
                  <a:pt x="434" y="607"/>
                </a:lnTo>
                <a:lnTo>
                  <a:pt x="433" y="606"/>
                </a:lnTo>
                <a:lnTo>
                  <a:pt x="433" y="605"/>
                </a:lnTo>
                <a:lnTo>
                  <a:pt x="430" y="605"/>
                </a:lnTo>
                <a:lnTo>
                  <a:pt x="429" y="605"/>
                </a:lnTo>
                <a:lnTo>
                  <a:pt x="428" y="606"/>
                </a:lnTo>
                <a:lnTo>
                  <a:pt x="428" y="607"/>
                </a:lnTo>
                <a:lnTo>
                  <a:pt x="428" y="609"/>
                </a:lnTo>
                <a:lnTo>
                  <a:pt x="428" y="612"/>
                </a:lnTo>
                <a:lnTo>
                  <a:pt x="430" y="614"/>
                </a:lnTo>
                <a:lnTo>
                  <a:pt x="434" y="616"/>
                </a:lnTo>
                <a:lnTo>
                  <a:pt x="436" y="616"/>
                </a:lnTo>
                <a:lnTo>
                  <a:pt x="434" y="613"/>
                </a:lnTo>
                <a:lnTo>
                  <a:pt x="434" y="608"/>
                </a:lnTo>
                <a:lnTo>
                  <a:pt x="434" y="608"/>
                </a:lnTo>
                <a:lnTo>
                  <a:pt x="434" y="608"/>
                </a:lnTo>
                <a:close/>
                <a:moveTo>
                  <a:pt x="557" y="572"/>
                </a:moveTo>
                <a:lnTo>
                  <a:pt x="556" y="575"/>
                </a:lnTo>
                <a:lnTo>
                  <a:pt x="554" y="578"/>
                </a:lnTo>
                <a:lnTo>
                  <a:pt x="556" y="580"/>
                </a:lnTo>
                <a:lnTo>
                  <a:pt x="557" y="583"/>
                </a:lnTo>
                <a:lnTo>
                  <a:pt x="558" y="580"/>
                </a:lnTo>
                <a:lnTo>
                  <a:pt x="560" y="576"/>
                </a:lnTo>
                <a:lnTo>
                  <a:pt x="560" y="575"/>
                </a:lnTo>
                <a:lnTo>
                  <a:pt x="559" y="573"/>
                </a:lnTo>
                <a:lnTo>
                  <a:pt x="558" y="572"/>
                </a:lnTo>
                <a:lnTo>
                  <a:pt x="557" y="572"/>
                </a:lnTo>
                <a:lnTo>
                  <a:pt x="556" y="573"/>
                </a:lnTo>
                <a:lnTo>
                  <a:pt x="557" y="572"/>
                </a:lnTo>
                <a:close/>
                <a:moveTo>
                  <a:pt x="991" y="107"/>
                </a:moveTo>
                <a:lnTo>
                  <a:pt x="987" y="106"/>
                </a:lnTo>
                <a:lnTo>
                  <a:pt x="984" y="106"/>
                </a:lnTo>
                <a:lnTo>
                  <a:pt x="981" y="106"/>
                </a:lnTo>
                <a:lnTo>
                  <a:pt x="979" y="107"/>
                </a:lnTo>
                <a:lnTo>
                  <a:pt x="978" y="108"/>
                </a:lnTo>
                <a:lnTo>
                  <a:pt x="976" y="110"/>
                </a:lnTo>
                <a:lnTo>
                  <a:pt x="985" y="109"/>
                </a:lnTo>
                <a:lnTo>
                  <a:pt x="991" y="107"/>
                </a:lnTo>
                <a:close/>
                <a:moveTo>
                  <a:pt x="20" y="177"/>
                </a:moveTo>
                <a:lnTo>
                  <a:pt x="17" y="174"/>
                </a:lnTo>
                <a:lnTo>
                  <a:pt x="14" y="172"/>
                </a:lnTo>
                <a:lnTo>
                  <a:pt x="13" y="171"/>
                </a:lnTo>
                <a:lnTo>
                  <a:pt x="10" y="169"/>
                </a:lnTo>
                <a:lnTo>
                  <a:pt x="8" y="169"/>
                </a:lnTo>
                <a:lnTo>
                  <a:pt x="5" y="171"/>
                </a:lnTo>
                <a:lnTo>
                  <a:pt x="8" y="174"/>
                </a:lnTo>
                <a:lnTo>
                  <a:pt x="12" y="176"/>
                </a:lnTo>
                <a:lnTo>
                  <a:pt x="16" y="176"/>
                </a:lnTo>
                <a:lnTo>
                  <a:pt x="20" y="177"/>
                </a:lnTo>
                <a:close/>
                <a:moveTo>
                  <a:pt x="469" y="601"/>
                </a:moveTo>
                <a:lnTo>
                  <a:pt x="467" y="601"/>
                </a:lnTo>
                <a:lnTo>
                  <a:pt x="465" y="603"/>
                </a:lnTo>
                <a:lnTo>
                  <a:pt x="463" y="605"/>
                </a:lnTo>
                <a:lnTo>
                  <a:pt x="461" y="608"/>
                </a:lnTo>
                <a:lnTo>
                  <a:pt x="458" y="614"/>
                </a:lnTo>
                <a:lnTo>
                  <a:pt x="457" y="619"/>
                </a:lnTo>
                <a:lnTo>
                  <a:pt x="460" y="616"/>
                </a:lnTo>
                <a:lnTo>
                  <a:pt x="465" y="611"/>
                </a:lnTo>
                <a:lnTo>
                  <a:pt x="467" y="608"/>
                </a:lnTo>
                <a:lnTo>
                  <a:pt x="469" y="605"/>
                </a:lnTo>
                <a:lnTo>
                  <a:pt x="469" y="604"/>
                </a:lnTo>
                <a:lnTo>
                  <a:pt x="469" y="601"/>
                </a:lnTo>
                <a:lnTo>
                  <a:pt x="469" y="601"/>
                </a:lnTo>
                <a:lnTo>
                  <a:pt x="469" y="601"/>
                </a:lnTo>
                <a:close/>
                <a:moveTo>
                  <a:pt x="474" y="434"/>
                </a:moveTo>
                <a:lnTo>
                  <a:pt x="479" y="428"/>
                </a:lnTo>
                <a:lnTo>
                  <a:pt x="484" y="422"/>
                </a:lnTo>
                <a:lnTo>
                  <a:pt x="480" y="422"/>
                </a:lnTo>
                <a:lnTo>
                  <a:pt x="477" y="424"/>
                </a:lnTo>
                <a:lnTo>
                  <a:pt x="475" y="426"/>
                </a:lnTo>
                <a:lnTo>
                  <a:pt x="473" y="429"/>
                </a:lnTo>
                <a:lnTo>
                  <a:pt x="469" y="431"/>
                </a:lnTo>
                <a:lnTo>
                  <a:pt x="468" y="433"/>
                </a:lnTo>
                <a:lnTo>
                  <a:pt x="468" y="435"/>
                </a:lnTo>
                <a:lnTo>
                  <a:pt x="469" y="435"/>
                </a:lnTo>
                <a:lnTo>
                  <a:pt x="471" y="435"/>
                </a:lnTo>
                <a:lnTo>
                  <a:pt x="474" y="434"/>
                </a:lnTo>
                <a:lnTo>
                  <a:pt x="474" y="433"/>
                </a:lnTo>
                <a:lnTo>
                  <a:pt x="474" y="434"/>
                </a:lnTo>
                <a:close/>
                <a:moveTo>
                  <a:pt x="1240" y="193"/>
                </a:moveTo>
                <a:lnTo>
                  <a:pt x="1233" y="193"/>
                </a:lnTo>
                <a:lnTo>
                  <a:pt x="1226" y="196"/>
                </a:lnTo>
                <a:lnTo>
                  <a:pt x="1225" y="197"/>
                </a:lnTo>
                <a:lnTo>
                  <a:pt x="1225" y="198"/>
                </a:lnTo>
                <a:lnTo>
                  <a:pt x="1226" y="198"/>
                </a:lnTo>
                <a:lnTo>
                  <a:pt x="1228" y="198"/>
                </a:lnTo>
                <a:lnTo>
                  <a:pt x="1232" y="198"/>
                </a:lnTo>
                <a:lnTo>
                  <a:pt x="1235" y="198"/>
                </a:lnTo>
                <a:lnTo>
                  <a:pt x="1238" y="198"/>
                </a:lnTo>
                <a:lnTo>
                  <a:pt x="1241" y="198"/>
                </a:lnTo>
                <a:lnTo>
                  <a:pt x="1243" y="198"/>
                </a:lnTo>
                <a:lnTo>
                  <a:pt x="1244" y="196"/>
                </a:lnTo>
                <a:lnTo>
                  <a:pt x="1244" y="193"/>
                </a:lnTo>
                <a:lnTo>
                  <a:pt x="1243" y="193"/>
                </a:lnTo>
                <a:lnTo>
                  <a:pt x="1242" y="192"/>
                </a:lnTo>
                <a:lnTo>
                  <a:pt x="1240" y="193"/>
                </a:lnTo>
                <a:lnTo>
                  <a:pt x="1238" y="193"/>
                </a:lnTo>
                <a:lnTo>
                  <a:pt x="1240" y="193"/>
                </a:lnTo>
                <a:close/>
                <a:moveTo>
                  <a:pt x="226" y="310"/>
                </a:moveTo>
                <a:lnTo>
                  <a:pt x="223" y="310"/>
                </a:lnTo>
                <a:lnTo>
                  <a:pt x="221" y="312"/>
                </a:lnTo>
                <a:lnTo>
                  <a:pt x="221" y="314"/>
                </a:lnTo>
                <a:lnTo>
                  <a:pt x="221" y="316"/>
                </a:lnTo>
                <a:lnTo>
                  <a:pt x="226" y="318"/>
                </a:lnTo>
                <a:lnTo>
                  <a:pt x="229" y="317"/>
                </a:lnTo>
                <a:lnTo>
                  <a:pt x="231" y="317"/>
                </a:lnTo>
                <a:lnTo>
                  <a:pt x="232" y="316"/>
                </a:lnTo>
                <a:lnTo>
                  <a:pt x="234" y="315"/>
                </a:lnTo>
                <a:lnTo>
                  <a:pt x="232" y="313"/>
                </a:lnTo>
                <a:lnTo>
                  <a:pt x="229" y="310"/>
                </a:lnTo>
                <a:lnTo>
                  <a:pt x="226" y="310"/>
                </a:lnTo>
                <a:lnTo>
                  <a:pt x="226" y="310"/>
                </a:lnTo>
                <a:lnTo>
                  <a:pt x="226" y="310"/>
                </a:lnTo>
                <a:close/>
                <a:moveTo>
                  <a:pt x="758" y="495"/>
                </a:moveTo>
                <a:lnTo>
                  <a:pt x="749" y="501"/>
                </a:lnTo>
                <a:lnTo>
                  <a:pt x="738" y="509"/>
                </a:lnTo>
                <a:lnTo>
                  <a:pt x="748" y="507"/>
                </a:lnTo>
                <a:lnTo>
                  <a:pt x="755" y="505"/>
                </a:lnTo>
                <a:lnTo>
                  <a:pt x="757" y="504"/>
                </a:lnTo>
                <a:lnTo>
                  <a:pt x="758" y="501"/>
                </a:lnTo>
                <a:lnTo>
                  <a:pt x="758" y="498"/>
                </a:lnTo>
                <a:lnTo>
                  <a:pt x="758" y="495"/>
                </a:lnTo>
                <a:close/>
                <a:moveTo>
                  <a:pt x="887" y="99"/>
                </a:moveTo>
                <a:lnTo>
                  <a:pt x="887" y="105"/>
                </a:lnTo>
                <a:lnTo>
                  <a:pt x="886" y="109"/>
                </a:lnTo>
                <a:lnTo>
                  <a:pt x="885" y="110"/>
                </a:lnTo>
                <a:lnTo>
                  <a:pt x="882" y="111"/>
                </a:lnTo>
                <a:lnTo>
                  <a:pt x="882" y="114"/>
                </a:lnTo>
                <a:lnTo>
                  <a:pt x="882" y="115"/>
                </a:lnTo>
                <a:lnTo>
                  <a:pt x="883" y="114"/>
                </a:lnTo>
                <a:lnTo>
                  <a:pt x="882" y="113"/>
                </a:lnTo>
                <a:lnTo>
                  <a:pt x="882" y="111"/>
                </a:lnTo>
                <a:lnTo>
                  <a:pt x="881" y="111"/>
                </a:lnTo>
                <a:lnTo>
                  <a:pt x="879" y="111"/>
                </a:lnTo>
                <a:lnTo>
                  <a:pt x="875" y="111"/>
                </a:lnTo>
                <a:lnTo>
                  <a:pt x="867" y="114"/>
                </a:lnTo>
                <a:lnTo>
                  <a:pt x="861" y="115"/>
                </a:lnTo>
                <a:lnTo>
                  <a:pt x="845" y="119"/>
                </a:lnTo>
                <a:lnTo>
                  <a:pt x="829" y="124"/>
                </a:lnTo>
                <a:lnTo>
                  <a:pt x="844" y="117"/>
                </a:lnTo>
                <a:lnTo>
                  <a:pt x="859" y="110"/>
                </a:lnTo>
                <a:lnTo>
                  <a:pt x="866" y="108"/>
                </a:lnTo>
                <a:lnTo>
                  <a:pt x="874" y="106"/>
                </a:lnTo>
                <a:lnTo>
                  <a:pt x="878" y="103"/>
                </a:lnTo>
                <a:lnTo>
                  <a:pt x="882" y="102"/>
                </a:lnTo>
                <a:lnTo>
                  <a:pt x="883" y="101"/>
                </a:lnTo>
                <a:lnTo>
                  <a:pt x="886" y="100"/>
                </a:lnTo>
                <a:lnTo>
                  <a:pt x="886" y="100"/>
                </a:lnTo>
                <a:lnTo>
                  <a:pt x="887" y="99"/>
                </a:lnTo>
                <a:lnTo>
                  <a:pt x="887" y="99"/>
                </a:lnTo>
                <a:lnTo>
                  <a:pt x="887" y="99"/>
                </a:lnTo>
                <a:close/>
                <a:moveTo>
                  <a:pt x="788" y="549"/>
                </a:moveTo>
                <a:lnTo>
                  <a:pt x="789" y="548"/>
                </a:lnTo>
                <a:lnTo>
                  <a:pt x="789" y="545"/>
                </a:lnTo>
                <a:lnTo>
                  <a:pt x="789" y="543"/>
                </a:lnTo>
                <a:lnTo>
                  <a:pt x="789" y="543"/>
                </a:lnTo>
                <a:lnTo>
                  <a:pt x="788" y="542"/>
                </a:lnTo>
                <a:lnTo>
                  <a:pt x="785" y="542"/>
                </a:lnTo>
                <a:lnTo>
                  <a:pt x="783" y="545"/>
                </a:lnTo>
                <a:lnTo>
                  <a:pt x="782" y="547"/>
                </a:lnTo>
                <a:lnTo>
                  <a:pt x="780" y="549"/>
                </a:lnTo>
                <a:lnTo>
                  <a:pt x="776" y="550"/>
                </a:lnTo>
                <a:lnTo>
                  <a:pt x="772" y="554"/>
                </a:lnTo>
                <a:lnTo>
                  <a:pt x="767" y="557"/>
                </a:lnTo>
                <a:lnTo>
                  <a:pt x="765" y="561"/>
                </a:lnTo>
                <a:lnTo>
                  <a:pt x="763" y="566"/>
                </a:lnTo>
                <a:lnTo>
                  <a:pt x="770" y="562"/>
                </a:lnTo>
                <a:lnTo>
                  <a:pt x="776" y="557"/>
                </a:lnTo>
                <a:lnTo>
                  <a:pt x="782" y="554"/>
                </a:lnTo>
                <a:lnTo>
                  <a:pt x="788" y="549"/>
                </a:lnTo>
                <a:close/>
                <a:moveTo>
                  <a:pt x="732" y="514"/>
                </a:moveTo>
                <a:lnTo>
                  <a:pt x="724" y="522"/>
                </a:lnTo>
                <a:lnTo>
                  <a:pt x="717" y="530"/>
                </a:lnTo>
                <a:lnTo>
                  <a:pt x="722" y="529"/>
                </a:lnTo>
                <a:lnTo>
                  <a:pt x="726" y="526"/>
                </a:lnTo>
                <a:lnTo>
                  <a:pt x="731" y="523"/>
                </a:lnTo>
                <a:lnTo>
                  <a:pt x="734" y="520"/>
                </a:lnTo>
                <a:lnTo>
                  <a:pt x="738" y="518"/>
                </a:lnTo>
                <a:lnTo>
                  <a:pt x="739" y="516"/>
                </a:lnTo>
                <a:lnTo>
                  <a:pt x="739" y="514"/>
                </a:lnTo>
                <a:lnTo>
                  <a:pt x="737" y="513"/>
                </a:lnTo>
                <a:lnTo>
                  <a:pt x="733" y="513"/>
                </a:lnTo>
                <a:lnTo>
                  <a:pt x="732" y="514"/>
                </a:lnTo>
                <a:lnTo>
                  <a:pt x="731" y="515"/>
                </a:lnTo>
                <a:lnTo>
                  <a:pt x="732" y="514"/>
                </a:lnTo>
                <a:close/>
                <a:moveTo>
                  <a:pt x="128" y="304"/>
                </a:moveTo>
                <a:lnTo>
                  <a:pt x="117" y="300"/>
                </a:lnTo>
                <a:lnTo>
                  <a:pt x="108" y="298"/>
                </a:lnTo>
                <a:lnTo>
                  <a:pt x="106" y="299"/>
                </a:lnTo>
                <a:lnTo>
                  <a:pt x="105" y="302"/>
                </a:lnTo>
                <a:lnTo>
                  <a:pt x="105" y="305"/>
                </a:lnTo>
                <a:lnTo>
                  <a:pt x="105" y="307"/>
                </a:lnTo>
                <a:lnTo>
                  <a:pt x="109" y="308"/>
                </a:lnTo>
                <a:lnTo>
                  <a:pt x="112" y="308"/>
                </a:lnTo>
                <a:lnTo>
                  <a:pt x="112" y="306"/>
                </a:lnTo>
                <a:lnTo>
                  <a:pt x="109" y="305"/>
                </a:lnTo>
                <a:lnTo>
                  <a:pt x="109" y="304"/>
                </a:lnTo>
                <a:lnTo>
                  <a:pt x="112" y="302"/>
                </a:lnTo>
                <a:lnTo>
                  <a:pt x="114" y="302"/>
                </a:lnTo>
                <a:lnTo>
                  <a:pt x="115" y="304"/>
                </a:lnTo>
                <a:lnTo>
                  <a:pt x="115" y="306"/>
                </a:lnTo>
                <a:lnTo>
                  <a:pt x="116" y="307"/>
                </a:lnTo>
                <a:lnTo>
                  <a:pt x="119" y="308"/>
                </a:lnTo>
                <a:lnTo>
                  <a:pt x="122" y="309"/>
                </a:lnTo>
                <a:lnTo>
                  <a:pt x="127" y="309"/>
                </a:lnTo>
                <a:lnTo>
                  <a:pt x="130" y="308"/>
                </a:lnTo>
                <a:lnTo>
                  <a:pt x="133" y="307"/>
                </a:lnTo>
                <a:lnTo>
                  <a:pt x="138" y="306"/>
                </a:lnTo>
                <a:lnTo>
                  <a:pt x="141" y="307"/>
                </a:lnTo>
                <a:lnTo>
                  <a:pt x="145" y="309"/>
                </a:lnTo>
                <a:lnTo>
                  <a:pt x="149" y="312"/>
                </a:lnTo>
                <a:lnTo>
                  <a:pt x="153" y="312"/>
                </a:lnTo>
                <a:lnTo>
                  <a:pt x="157" y="309"/>
                </a:lnTo>
                <a:lnTo>
                  <a:pt x="161" y="306"/>
                </a:lnTo>
                <a:lnTo>
                  <a:pt x="144" y="305"/>
                </a:lnTo>
                <a:lnTo>
                  <a:pt x="128" y="304"/>
                </a:lnTo>
                <a:lnTo>
                  <a:pt x="125" y="304"/>
                </a:lnTo>
                <a:lnTo>
                  <a:pt x="129" y="304"/>
                </a:lnTo>
                <a:lnTo>
                  <a:pt x="131" y="302"/>
                </a:lnTo>
                <a:lnTo>
                  <a:pt x="128" y="304"/>
                </a:lnTo>
                <a:close/>
                <a:moveTo>
                  <a:pt x="348" y="18"/>
                </a:moveTo>
                <a:lnTo>
                  <a:pt x="358" y="18"/>
                </a:lnTo>
                <a:lnTo>
                  <a:pt x="366" y="18"/>
                </a:lnTo>
                <a:lnTo>
                  <a:pt x="370" y="19"/>
                </a:lnTo>
                <a:lnTo>
                  <a:pt x="375" y="17"/>
                </a:lnTo>
                <a:lnTo>
                  <a:pt x="375" y="16"/>
                </a:lnTo>
                <a:lnTo>
                  <a:pt x="375" y="15"/>
                </a:lnTo>
                <a:lnTo>
                  <a:pt x="373" y="14"/>
                </a:lnTo>
                <a:lnTo>
                  <a:pt x="372" y="14"/>
                </a:lnTo>
                <a:lnTo>
                  <a:pt x="368" y="14"/>
                </a:lnTo>
                <a:lnTo>
                  <a:pt x="363" y="15"/>
                </a:lnTo>
                <a:lnTo>
                  <a:pt x="358" y="14"/>
                </a:lnTo>
                <a:lnTo>
                  <a:pt x="353" y="14"/>
                </a:lnTo>
                <a:lnTo>
                  <a:pt x="350" y="13"/>
                </a:lnTo>
                <a:lnTo>
                  <a:pt x="346" y="14"/>
                </a:lnTo>
                <a:lnTo>
                  <a:pt x="346" y="15"/>
                </a:lnTo>
                <a:lnTo>
                  <a:pt x="346" y="17"/>
                </a:lnTo>
                <a:lnTo>
                  <a:pt x="347" y="18"/>
                </a:lnTo>
                <a:lnTo>
                  <a:pt x="348" y="18"/>
                </a:lnTo>
                <a:lnTo>
                  <a:pt x="350" y="18"/>
                </a:lnTo>
                <a:lnTo>
                  <a:pt x="348" y="18"/>
                </a:lnTo>
                <a:close/>
                <a:moveTo>
                  <a:pt x="1286" y="239"/>
                </a:moveTo>
                <a:lnTo>
                  <a:pt x="1297" y="239"/>
                </a:lnTo>
                <a:lnTo>
                  <a:pt x="1308" y="239"/>
                </a:lnTo>
                <a:lnTo>
                  <a:pt x="1318" y="239"/>
                </a:lnTo>
                <a:lnTo>
                  <a:pt x="1328" y="239"/>
                </a:lnTo>
                <a:lnTo>
                  <a:pt x="1326" y="236"/>
                </a:lnTo>
                <a:lnTo>
                  <a:pt x="1322" y="234"/>
                </a:lnTo>
                <a:lnTo>
                  <a:pt x="1315" y="233"/>
                </a:lnTo>
                <a:lnTo>
                  <a:pt x="1309" y="233"/>
                </a:lnTo>
                <a:lnTo>
                  <a:pt x="1302" y="233"/>
                </a:lnTo>
                <a:lnTo>
                  <a:pt x="1295" y="234"/>
                </a:lnTo>
                <a:lnTo>
                  <a:pt x="1290" y="236"/>
                </a:lnTo>
                <a:lnTo>
                  <a:pt x="1286" y="239"/>
                </a:lnTo>
                <a:close/>
                <a:moveTo>
                  <a:pt x="306" y="525"/>
                </a:moveTo>
                <a:lnTo>
                  <a:pt x="310" y="521"/>
                </a:lnTo>
                <a:lnTo>
                  <a:pt x="312" y="515"/>
                </a:lnTo>
                <a:lnTo>
                  <a:pt x="313" y="509"/>
                </a:lnTo>
                <a:lnTo>
                  <a:pt x="314" y="504"/>
                </a:lnTo>
                <a:lnTo>
                  <a:pt x="315" y="498"/>
                </a:lnTo>
                <a:lnTo>
                  <a:pt x="317" y="492"/>
                </a:lnTo>
                <a:lnTo>
                  <a:pt x="319" y="488"/>
                </a:lnTo>
                <a:lnTo>
                  <a:pt x="322" y="483"/>
                </a:lnTo>
                <a:lnTo>
                  <a:pt x="320" y="485"/>
                </a:lnTo>
                <a:lnTo>
                  <a:pt x="317" y="489"/>
                </a:lnTo>
                <a:lnTo>
                  <a:pt x="314" y="493"/>
                </a:lnTo>
                <a:lnTo>
                  <a:pt x="312" y="499"/>
                </a:lnTo>
                <a:lnTo>
                  <a:pt x="309" y="512"/>
                </a:lnTo>
                <a:lnTo>
                  <a:pt x="306" y="525"/>
                </a:lnTo>
                <a:close/>
                <a:moveTo>
                  <a:pt x="642" y="588"/>
                </a:moveTo>
                <a:lnTo>
                  <a:pt x="638" y="588"/>
                </a:lnTo>
                <a:lnTo>
                  <a:pt x="633" y="591"/>
                </a:lnTo>
                <a:lnTo>
                  <a:pt x="630" y="595"/>
                </a:lnTo>
                <a:lnTo>
                  <a:pt x="626" y="598"/>
                </a:lnTo>
                <a:lnTo>
                  <a:pt x="620" y="607"/>
                </a:lnTo>
                <a:lnTo>
                  <a:pt x="614" y="617"/>
                </a:lnTo>
                <a:lnTo>
                  <a:pt x="619" y="613"/>
                </a:lnTo>
                <a:lnTo>
                  <a:pt x="625" y="608"/>
                </a:lnTo>
                <a:lnTo>
                  <a:pt x="630" y="604"/>
                </a:lnTo>
                <a:lnTo>
                  <a:pt x="633" y="599"/>
                </a:lnTo>
                <a:lnTo>
                  <a:pt x="633" y="598"/>
                </a:lnTo>
                <a:lnTo>
                  <a:pt x="634" y="597"/>
                </a:lnTo>
                <a:lnTo>
                  <a:pt x="635" y="597"/>
                </a:lnTo>
                <a:lnTo>
                  <a:pt x="638" y="598"/>
                </a:lnTo>
                <a:lnTo>
                  <a:pt x="638" y="599"/>
                </a:lnTo>
                <a:lnTo>
                  <a:pt x="638" y="601"/>
                </a:lnTo>
                <a:lnTo>
                  <a:pt x="638" y="611"/>
                </a:lnTo>
                <a:lnTo>
                  <a:pt x="636" y="620"/>
                </a:lnTo>
                <a:lnTo>
                  <a:pt x="640" y="617"/>
                </a:lnTo>
                <a:lnTo>
                  <a:pt x="641" y="616"/>
                </a:lnTo>
                <a:lnTo>
                  <a:pt x="642" y="614"/>
                </a:lnTo>
                <a:lnTo>
                  <a:pt x="643" y="612"/>
                </a:lnTo>
                <a:lnTo>
                  <a:pt x="643" y="606"/>
                </a:lnTo>
                <a:lnTo>
                  <a:pt x="644" y="600"/>
                </a:lnTo>
                <a:lnTo>
                  <a:pt x="646" y="597"/>
                </a:lnTo>
                <a:lnTo>
                  <a:pt x="644" y="595"/>
                </a:lnTo>
                <a:lnTo>
                  <a:pt x="643" y="594"/>
                </a:lnTo>
                <a:lnTo>
                  <a:pt x="642" y="592"/>
                </a:lnTo>
                <a:lnTo>
                  <a:pt x="641" y="590"/>
                </a:lnTo>
                <a:lnTo>
                  <a:pt x="642" y="588"/>
                </a:lnTo>
                <a:lnTo>
                  <a:pt x="639" y="589"/>
                </a:lnTo>
                <a:lnTo>
                  <a:pt x="642" y="588"/>
                </a:lnTo>
                <a:close/>
                <a:moveTo>
                  <a:pt x="206" y="309"/>
                </a:moveTo>
                <a:lnTo>
                  <a:pt x="204" y="310"/>
                </a:lnTo>
                <a:lnTo>
                  <a:pt x="201" y="312"/>
                </a:lnTo>
                <a:lnTo>
                  <a:pt x="197" y="312"/>
                </a:lnTo>
                <a:lnTo>
                  <a:pt x="194" y="312"/>
                </a:lnTo>
                <a:lnTo>
                  <a:pt x="188" y="309"/>
                </a:lnTo>
                <a:lnTo>
                  <a:pt x="182" y="306"/>
                </a:lnTo>
                <a:lnTo>
                  <a:pt x="178" y="305"/>
                </a:lnTo>
                <a:lnTo>
                  <a:pt x="174" y="305"/>
                </a:lnTo>
                <a:lnTo>
                  <a:pt x="171" y="306"/>
                </a:lnTo>
                <a:lnTo>
                  <a:pt x="169" y="308"/>
                </a:lnTo>
                <a:lnTo>
                  <a:pt x="167" y="312"/>
                </a:lnTo>
                <a:lnTo>
                  <a:pt x="167" y="314"/>
                </a:lnTo>
                <a:lnTo>
                  <a:pt x="172" y="315"/>
                </a:lnTo>
                <a:lnTo>
                  <a:pt x="177" y="317"/>
                </a:lnTo>
                <a:lnTo>
                  <a:pt x="181" y="315"/>
                </a:lnTo>
                <a:lnTo>
                  <a:pt x="186" y="313"/>
                </a:lnTo>
                <a:lnTo>
                  <a:pt x="188" y="312"/>
                </a:lnTo>
                <a:lnTo>
                  <a:pt x="190" y="310"/>
                </a:lnTo>
                <a:lnTo>
                  <a:pt x="193" y="312"/>
                </a:lnTo>
                <a:lnTo>
                  <a:pt x="195" y="315"/>
                </a:lnTo>
                <a:lnTo>
                  <a:pt x="194" y="315"/>
                </a:lnTo>
                <a:lnTo>
                  <a:pt x="194" y="315"/>
                </a:lnTo>
                <a:lnTo>
                  <a:pt x="201" y="315"/>
                </a:lnTo>
                <a:lnTo>
                  <a:pt x="210" y="315"/>
                </a:lnTo>
                <a:lnTo>
                  <a:pt x="212" y="313"/>
                </a:lnTo>
                <a:lnTo>
                  <a:pt x="212" y="310"/>
                </a:lnTo>
                <a:lnTo>
                  <a:pt x="210" y="308"/>
                </a:lnTo>
                <a:lnTo>
                  <a:pt x="206" y="309"/>
                </a:lnTo>
                <a:lnTo>
                  <a:pt x="206" y="309"/>
                </a:lnTo>
                <a:lnTo>
                  <a:pt x="206" y="309"/>
                </a:lnTo>
                <a:close/>
                <a:moveTo>
                  <a:pt x="70" y="106"/>
                </a:moveTo>
                <a:lnTo>
                  <a:pt x="79" y="107"/>
                </a:lnTo>
                <a:lnTo>
                  <a:pt x="87" y="108"/>
                </a:lnTo>
                <a:lnTo>
                  <a:pt x="95" y="108"/>
                </a:lnTo>
                <a:lnTo>
                  <a:pt x="104" y="107"/>
                </a:lnTo>
                <a:lnTo>
                  <a:pt x="108" y="106"/>
                </a:lnTo>
                <a:lnTo>
                  <a:pt x="114" y="105"/>
                </a:lnTo>
                <a:lnTo>
                  <a:pt x="115" y="103"/>
                </a:lnTo>
                <a:lnTo>
                  <a:pt x="115" y="102"/>
                </a:lnTo>
                <a:lnTo>
                  <a:pt x="115" y="101"/>
                </a:lnTo>
                <a:lnTo>
                  <a:pt x="114" y="101"/>
                </a:lnTo>
                <a:lnTo>
                  <a:pt x="112" y="100"/>
                </a:lnTo>
                <a:lnTo>
                  <a:pt x="109" y="100"/>
                </a:lnTo>
                <a:lnTo>
                  <a:pt x="101" y="101"/>
                </a:lnTo>
                <a:lnTo>
                  <a:pt x="94" y="102"/>
                </a:lnTo>
                <a:lnTo>
                  <a:pt x="84" y="101"/>
                </a:lnTo>
                <a:lnTo>
                  <a:pt x="76" y="101"/>
                </a:lnTo>
                <a:lnTo>
                  <a:pt x="74" y="100"/>
                </a:lnTo>
                <a:lnTo>
                  <a:pt x="71" y="100"/>
                </a:lnTo>
                <a:lnTo>
                  <a:pt x="67" y="100"/>
                </a:lnTo>
                <a:lnTo>
                  <a:pt x="66" y="101"/>
                </a:lnTo>
                <a:lnTo>
                  <a:pt x="65" y="103"/>
                </a:lnTo>
                <a:lnTo>
                  <a:pt x="66" y="105"/>
                </a:lnTo>
                <a:lnTo>
                  <a:pt x="68" y="106"/>
                </a:lnTo>
                <a:lnTo>
                  <a:pt x="70" y="106"/>
                </a:lnTo>
                <a:lnTo>
                  <a:pt x="74" y="106"/>
                </a:lnTo>
                <a:lnTo>
                  <a:pt x="70" y="106"/>
                </a:lnTo>
                <a:close/>
                <a:moveTo>
                  <a:pt x="436" y="5"/>
                </a:moveTo>
                <a:lnTo>
                  <a:pt x="434" y="5"/>
                </a:lnTo>
                <a:lnTo>
                  <a:pt x="432" y="6"/>
                </a:lnTo>
                <a:lnTo>
                  <a:pt x="429" y="3"/>
                </a:lnTo>
                <a:lnTo>
                  <a:pt x="427" y="1"/>
                </a:lnTo>
                <a:lnTo>
                  <a:pt x="425" y="0"/>
                </a:lnTo>
                <a:lnTo>
                  <a:pt x="422" y="0"/>
                </a:lnTo>
                <a:lnTo>
                  <a:pt x="414" y="0"/>
                </a:lnTo>
                <a:lnTo>
                  <a:pt x="405" y="0"/>
                </a:lnTo>
                <a:lnTo>
                  <a:pt x="395" y="0"/>
                </a:lnTo>
                <a:lnTo>
                  <a:pt x="385" y="0"/>
                </a:lnTo>
                <a:lnTo>
                  <a:pt x="379" y="0"/>
                </a:lnTo>
                <a:lnTo>
                  <a:pt x="375" y="0"/>
                </a:lnTo>
                <a:lnTo>
                  <a:pt x="373" y="0"/>
                </a:lnTo>
                <a:lnTo>
                  <a:pt x="372" y="0"/>
                </a:lnTo>
                <a:lnTo>
                  <a:pt x="371" y="1"/>
                </a:lnTo>
                <a:lnTo>
                  <a:pt x="371" y="2"/>
                </a:lnTo>
                <a:lnTo>
                  <a:pt x="373" y="3"/>
                </a:lnTo>
                <a:lnTo>
                  <a:pt x="376" y="5"/>
                </a:lnTo>
                <a:lnTo>
                  <a:pt x="384" y="5"/>
                </a:lnTo>
                <a:lnTo>
                  <a:pt x="383" y="5"/>
                </a:lnTo>
                <a:lnTo>
                  <a:pt x="378" y="5"/>
                </a:lnTo>
                <a:lnTo>
                  <a:pt x="376" y="5"/>
                </a:lnTo>
                <a:lnTo>
                  <a:pt x="392" y="3"/>
                </a:lnTo>
                <a:lnTo>
                  <a:pt x="408" y="2"/>
                </a:lnTo>
                <a:lnTo>
                  <a:pt x="414" y="3"/>
                </a:lnTo>
                <a:lnTo>
                  <a:pt x="421" y="6"/>
                </a:lnTo>
                <a:lnTo>
                  <a:pt x="426" y="8"/>
                </a:lnTo>
                <a:lnTo>
                  <a:pt x="427" y="8"/>
                </a:lnTo>
                <a:lnTo>
                  <a:pt x="429" y="8"/>
                </a:lnTo>
                <a:lnTo>
                  <a:pt x="432" y="6"/>
                </a:lnTo>
                <a:lnTo>
                  <a:pt x="434" y="6"/>
                </a:lnTo>
                <a:lnTo>
                  <a:pt x="436" y="5"/>
                </a:lnTo>
                <a:lnTo>
                  <a:pt x="441" y="5"/>
                </a:lnTo>
                <a:lnTo>
                  <a:pt x="445" y="5"/>
                </a:lnTo>
                <a:lnTo>
                  <a:pt x="445" y="5"/>
                </a:lnTo>
                <a:lnTo>
                  <a:pt x="445" y="5"/>
                </a:lnTo>
                <a:lnTo>
                  <a:pt x="447" y="5"/>
                </a:lnTo>
                <a:lnTo>
                  <a:pt x="450" y="5"/>
                </a:lnTo>
                <a:lnTo>
                  <a:pt x="451" y="3"/>
                </a:lnTo>
                <a:lnTo>
                  <a:pt x="453" y="1"/>
                </a:lnTo>
                <a:lnTo>
                  <a:pt x="449" y="1"/>
                </a:lnTo>
                <a:lnTo>
                  <a:pt x="444" y="1"/>
                </a:lnTo>
                <a:lnTo>
                  <a:pt x="440" y="2"/>
                </a:lnTo>
                <a:lnTo>
                  <a:pt x="436" y="5"/>
                </a:lnTo>
                <a:close/>
                <a:moveTo>
                  <a:pt x="436" y="5"/>
                </a:moveTo>
                <a:lnTo>
                  <a:pt x="435" y="5"/>
                </a:lnTo>
                <a:lnTo>
                  <a:pt x="436" y="5"/>
                </a:lnTo>
                <a:close/>
                <a:moveTo>
                  <a:pt x="1048" y="524"/>
                </a:moveTo>
                <a:lnTo>
                  <a:pt x="1047" y="524"/>
                </a:lnTo>
                <a:lnTo>
                  <a:pt x="1045" y="525"/>
                </a:lnTo>
                <a:lnTo>
                  <a:pt x="1044" y="525"/>
                </a:lnTo>
                <a:lnTo>
                  <a:pt x="1044" y="528"/>
                </a:lnTo>
                <a:lnTo>
                  <a:pt x="1045" y="529"/>
                </a:lnTo>
                <a:lnTo>
                  <a:pt x="1047" y="529"/>
                </a:lnTo>
                <a:lnTo>
                  <a:pt x="1050" y="529"/>
                </a:lnTo>
                <a:lnTo>
                  <a:pt x="1052" y="529"/>
                </a:lnTo>
                <a:lnTo>
                  <a:pt x="1065" y="526"/>
                </a:lnTo>
                <a:lnTo>
                  <a:pt x="1079" y="523"/>
                </a:lnTo>
                <a:lnTo>
                  <a:pt x="1091" y="521"/>
                </a:lnTo>
                <a:lnTo>
                  <a:pt x="1101" y="518"/>
                </a:lnTo>
                <a:lnTo>
                  <a:pt x="1106" y="517"/>
                </a:lnTo>
                <a:lnTo>
                  <a:pt x="1111" y="515"/>
                </a:lnTo>
                <a:lnTo>
                  <a:pt x="1116" y="513"/>
                </a:lnTo>
                <a:lnTo>
                  <a:pt x="1120" y="509"/>
                </a:lnTo>
                <a:lnTo>
                  <a:pt x="1102" y="512"/>
                </a:lnTo>
                <a:lnTo>
                  <a:pt x="1084" y="515"/>
                </a:lnTo>
                <a:lnTo>
                  <a:pt x="1067" y="520"/>
                </a:lnTo>
                <a:lnTo>
                  <a:pt x="1048" y="524"/>
                </a:lnTo>
                <a:lnTo>
                  <a:pt x="1051" y="524"/>
                </a:lnTo>
                <a:lnTo>
                  <a:pt x="1054" y="523"/>
                </a:lnTo>
                <a:lnTo>
                  <a:pt x="1056" y="522"/>
                </a:lnTo>
                <a:lnTo>
                  <a:pt x="1048" y="524"/>
                </a:lnTo>
                <a:close/>
                <a:moveTo>
                  <a:pt x="395" y="24"/>
                </a:moveTo>
                <a:lnTo>
                  <a:pt x="395" y="24"/>
                </a:lnTo>
                <a:lnTo>
                  <a:pt x="396" y="24"/>
                </a:lnTo>
                <a:lnTo>
                  <a:pt x="395" y="24"/>
                </a:lnTo>
                <a:lnTo>
                  <a:pt x="395" y="24"/>
                </a:lnTo>
                <a:close/>
                <a:moveTo>
                  <a:pt x="70" y="158"/>
                </a:moveTo>
                <a:lnTo>
                  <a:pt x="71" y="157"/>
                </a:lnTo>
                <a:lnTo>
                  <a:pt x="72" y="156"/>
                </a:lnTo>
                <a:lnTo>
                  <a:pt x="73" y="155"/>
                </a:lnTo>
                <a:lnTo>
                  <a:pt x="75" y="155"/>
                </a:lnTo>
                <a:lnTo>
                  <a:pt x="80" y="156"/>
                </a:lnTo>
                <a:lnTo>
                  <a:pt x="83" y="157"/>
                </a:lnTo>
                <a:lnTo>
                  <a:pt x="87" y="157"/>
                </a:lnTo>
                <a:lnTo>
                  <a:pt x="89" y="158"/>
                </a:lnTo>
                <a:lnTo>
                  <a:pt x="90" y="160"/>
                </a:lnTo>
                <a:lnTo>
                  <a:pt x="91" y="164"/>
                </a:lnTo>
                <a:lnTo>
                  <a:pt x="80" y="161"/>
                </a:lnTo>
                <a:lnTo>
                  <a:pt x="70" y="158"/>
                </a:lnTo>
                <a:close/>
                <a:moveTo>
                  <a:pt x="113" y="174"/>
                </a:moveTo>
                <a:lnTo>
                  <a:pt x="112" y="175"/>
                </a:lnTo>
                <a:lnTo>
                  <a:pt x="112" y="174"/>
                </a:lnTo>
                <a:lnTo>
                  <a:pt x="112" y="174"/>
                </a:lnTo>
                <a:lnTo>
                  <a:pt x="113" y="174"/>
                </a:lnTo>
                <a:close/>
                <a:moveTo>
                  <a:pt x="49" y="225"/>
                </a:moveTo>
                <a:lnTo>
                  <a:pt x="55" y="223"/>
                </a:lnTo>
                <a:lnTo>
                  <a:pt x="58" y="223"/>
                </a:lnTo>
                <a:lnTo>
                  <a:pt x="61" y="224"/>
                </a:lnTo>
                <a:lnTo>
                  <a:pt x="66" y="229"/>
                </a:lnTo>
                <a:lnTo>
                  <a:pt x="64" y="230"/>
                </a:lnTo>
                <a:lnTo>
                  <a:pt x="62" y="230"/>
                </a:lnTo>
                <a:lnTo>
                  <a:pt x="59" y="230"/>
                </a:lnTo>
                <a:lnTo>
                  <a:pt x="57" y="230"/>
                </a:lnTo>
                <a:lnTo>
                  <a:pt x="54" y="227"/>
                </a:lnTo>
                <a:lnTo>
                  <a:pt x="49" y="225"/>
                </a:lnTo>
                <a:close/>
                <a:moveTo>
                  <a:pt x="142" y="122"/>
                </a:moveTo>
                <a:lnTo>
                  <a:pt x="146" y="127"/>
                </a:lnTo>
                <a:lnTo>
                  <a:pt x="147" y="131"/>
                </a:lnTo>
                <a:lnTo>
                  <a:pt x="145" y="130"/>
                </a:lnTo>
                <a:lnTo>
                  <a:pt x="144" y="128"/>
                </a:lnTo>
                <a:lnTo>
                  <a:pt x="142" y="126"/>
                </a:lnTo>
                <a:lnTo>
                  <a:pt x="142" y="122"/>
                </a:lnTo>
                <a:close/>
                <a:moveTo>
                  <a:pt x="150" y="280"/>
                </a:moveTo>
                <a:lnTo>
                  <a:pt x="161" y="280"/>
                </a:lnTo>
                <a:lnTo>
                  <a:pt x="171" y="280"/>
                </a:lnTo>
                <a:lnTo>
                  <a:pt x="165" y="283"/>
                </a:lnTo>
                <a:lnTo>
                  <a:pt x="161" y="283"/>
                </a:lnTo>
                <a:lnTo>
                  <a:pt x="155" y="282"/>
                </a:lnTo>
                <a:lnTo>
                  <a:pt x="150" y="280"/>
                </a:lnTo>
                <a:close/>
                <a:moveTo>
                  <a:pt x="195" y="289"/>
                </a:moveTo>
                <a:lnTo>
                  <a:pt x="185" y="287"/>
                </a:lnTo>
                <a:lnTo>
                  <a:pt x="174" y="284"/>
                </a:lnTo>
                <a:lnTo>
                  <a:pt x="177" y="283"/>
                </a:lnTo>
                <a:lnTo>
                  <a:pt x="177" y="281"/>
                </a:lnTo>
                <a:lnTo>
                  <a:pt x="178" y="282"/>
                </a:lnTo>
                <a:lnTo>
                  <a:pt x="180" y="283"/>
                </a:lnTo>
                <a:lnTo>
                  <a:pt x="183" y="284"/>
                </a:lnTo>
                <a:lnTo>
                  <a:pt x="188" y="284"/>
                </a:lnTo>
                <a:lnTo>
                  <a:pt x="196" y="284"/>
                </a:lnTo>
                <a:lnTo>
                  <a:pt x="204" y="285"/>
                </a:lnTo>
                <a:lnTo>
                  <a:pt x="203" y="289"/>
                </a:lnTo>
                <a:lnTo>
                  <a:pt x="201" y="289"/>
                </a:lnTo>
                <a:lnTo>
                  <a:pt x="197" y="289"/>
                </a:lnTo>
                <a:lnTo>
                  <a:pt x="195" y="289"/>
                </a:lnTo>
                <a:lnTo>
                  <a:pt x="194" y="288"/>
                </a:lnTo>
                <a:lnTo>
                  <a:pt x="195" y="289"/>
                </a:lnTo>
                <a:close/>
                <a:moveTo>
                  <a:pt x="174" y="280"/>
                </a:moveTo>
                <a:lnTo>
                  <a:pt x="174" y="280"/>
                </a:lnTo>
                <a:lnTo>
                  <a:pt x="175" y="280"/>
                </a:lnTo>
                <a:lnTo>
                  <a:pt x="174" y="280"/>
                </a:lnTo>
                <a:lnTo>
                  <a:pt x="174" y="280"/>
                </a:lnTo>
                <a:close/>
                <a:moveTo>
                  <a:pt x="296" y="155"/>
                </a:moveTo>
                <a:lnTo>
                  <a:pt x="277" y="150"/>
                </a:lnTo>
                <a:lnTo>
                  <a:pt x="256" y="147"/>
                </a:lnTo>
                <a:lnTo>
                  <a:pt x="237" y="142"/>
                </a:lnTo>
                <a:lnTo>
                  <a:pt x="216" y="139"/>
                </a:lnTo>
                <a:lnTo>
                  <a:pt x="207" y="138"/>
                </a:lnTo>
                <a:lnTo>
                  <a:pt x="198" y="138"/>
                </a:lnTo>
                <a:lnTo>
                  <a:pt x="189" y="136"/>
                </a:lnTo>
                <a:lnTo>
                  <a:pt x="180" y="135"/>
                </a:lnTo>
                <a:lnTo>
                  <a:pt x="170" y="134"/>
                </a:lnTo>
                <a:lnTo>
                  <a:pt x="161" y="134"/>
                </a:lnTo>
                <a:lnTo>
                  <a:pt x="157" y="134"/>
                </a:lnTo>
                <a:lnTo>
                  <a:pt x="154" y="134"/>
                </a:lnTo>
                <a:lnTo>
                  <a:pt x="150" y="133"/>
                </a:lnTo>
                <a:lnTo>
                  <a:pt x="148" y="131"/>
                </a:lnTo>
                <a:lnTo>
                  <a:pt x="160" y="130"/>
                </a:lnTo>
                <a:lnTo>
                  <a:pt x="171" y="128"/>
                </a:lnTo>
                <a:lnTo>
                  <a:pt x="182" y="128"/>
                </a:lnTo>
                <a:lnTo>
                  <a:pt x="193" y="130"/>
                </a:lnTo>
                <a:lnTo>
                  <a:pt x="215" y="131"/>
                </a:lnTo>
                <a:lnTo>
                  <a:pt x="238" y="133"/>
                </a:lnTo>
                <a:lnTo>
                  <a:pt x="249" y="134"/>
                </a:lnTo>
                <a:lnTo>
                  <a:pt x="260" y="135"/>
                </a:lnTo>
                <a:lnTo>
                  <a:pt x="271" y="136"/>
                </a:lnTo>
                <a:lnTo>
                  <a:pt x="281" y="139"/>
                </a:lnTo>
                <a:lnTo>
                  <a:pt x="292" y="141"/>
                </a:lnTo>
                <a:lnTo>
                  <a:pt x="301" y="143"/>
                </a:lnTo>
                <a:lnTo>
                  <a:pt x="311" y="146"/>
                </a:lnTo>
                <a:lnTo>
                  <a:pt x="320" y="150"/>
                </a:lnTo>
                <a:lnTo>
                  <a:pt x="318" y="152"/>
                </a:lnTo>
                <a:lnTo>
                  <a:pt x="315" y="155"/>
                </a:lnTo>
                <a:lnTo>
                  <a:pt x="312" y="156"/>
                </a:lnTo>
                <a:lnTo>
                  <a:pt x="309" y="157"/>
                </a:lnTo>
                <a:lnTo>
                  <a:pt x="303" y="157"/>
                </a:lnTo>
                <a:lnTo>
                  <a:pt x="296" y="155"/>
                </a:lnTo>
                <a:lnTo>
                  <a:pt x="289" y="153"/>
                </a:lnTo>
                <a:lnTo>
                  <a:pt x="292" y="153"/>
                </a:lnTo>
                <a:lnTo>
                  <a:pt x="297" y="155"/>
                </a:lnTo>
                <a:lnTo>
                  <a:pt x="296" y="155"/>
                </a:lnTo>
                <a:close/>
                <a:moveTo>
                  <a:pt x="347" y="164"/>
                </a:moveTo>
                <a:lnTo>
                  <a:pt x="344" y="161"/>
                </a:lnTo>
                <a:lnTo>
                  <a:pt x="342" y="160"/>
                </a:lnTo>
                <a:lnTo>
                  <a:pt x="338" y="160"/>
                </a:lnTo>
                <a:lnTo>
                  <a:pt x="334" y="160"/>
                </a:lnTo>
                <a:lnTo>
                  <a:pt x="331" y="159"/>
                </a:lnTo>
                <a:lnTo>
                  <a:pt x="329" y="157"/>
                </a:lnTo>
                <a:lnTo>
                  <a:pt x="328" y="156"/>
                </a:lnTo>
                <a:lnTo>
                  <a:pt x="328" y="155"/>
                </a:lnTo>
                <a:lnTo>
                  <a:pt x="328" y="153"/>
                </a:lnTo>
                <a:lnTo>
                  <a:pt x="329" y="152"/>
                </a:lnTo>
                <a:lnTo>
                  <a:pt x="333" y="151"/>
                </a:lnTo>
                <a:lnTo>
                  <a:pt x="337" y="152"/>
                </a:lnTo>
                <a:lnTo>
                  <a:pt x="345" y="152"/>
                </a:lnTo>
                <a:lnTo>
                  <a:pt x="354" y="155"/>
                </a:lnTo>
                <a:lnTo>
                  <a:pt x="358" y="156"/>
                </a:lnTo>
                <a:lnTo>
                  <a:pt x="360" y="157"/>
                </a:lnTo>
                <a:lnTo>
                  <a:pt x="360" y="160"/>
                </a:lnTo>
                <a:lnTo>
                  <a:pt x="360" y="164"/>
                </a:lnTo>
                <a:lnTo>
                  <a:pt x="361" y="166"/>
                </a:lnTo>
                <a:lnTo>
                  <a:pt x="362" y="167"/>
                </a:lnTo>
                <a:lnTo>
                  <a:pt x="363" y="168"/>
                </a:lnTo>
                <a:lnTo>
                  <a:pt x="362" y="169"/>
                </a:lnTo>
                <a:lnTo>
                  <a:pt x="361" y="169"/>
                </a:lnTo>
                <a:lnTo>
                  <a:pt x="359" y="169"/>
                </a:lnTo>
                <a:lnTo>
                  <a:pt x="355" y="169"/>
                </a:lnTo>
                <a:lnTo>
                  <a:pt x="352" y="168"/>
                </a:lnTo>
                <a:lnTo>
                  <a:pt x="350" y="167"/>
                </a:lnTo>
                <a:lnTo>
                  <a:pt x="347" y="164"/>
                </a:lnTo>
                <a:lnTo>
                  <a:pt x="346" y="163"/>
                </a:lnTo>
                <a:lnTo>
                  <a:pt x="347" y="164"/>
                </a:lnTo>
                <a:close/>
                <a:moveTo>
                  <a:pt x="372" y="169"/>
                </a:moveTo>
                <a:lnTo>
                  <a:pt x="370" y="168"/>
                </a:lnTo>
                <a:lnTo>
                  <a:pt x="369" y="165"/>
                </a:lnTo>
                <a:lnTo>
                  <a:pt x="369" y="161"/>
                </a:lnTo>
                <a:lnTo>
                  <a:pt x="371" y="160"/>
                </a:lnTo>
                <a:lnTo>
                  <a:pt x="372" y="160"/>
                </a:lnTo>
                <a:lnTo>
                  <a:pt x="373" y="160"/>
                </a:lnTo>
                <a:lnTo>
                  <a:pt x="375" y="163"/>
                </a:lnTo>
                <a:lnTo>
                  <a:pt x="376" y="164"/>
                </a:lnTo>
                <a:lnTo>
                  <a:pt x="375" y="166"/>
                </a:lnTo>
                <a:lnTo>
                  <a:pt x="375" y="167"/>
                </a:lnTo>
                <a:lnTo>
                  <a:pt x="373" y="168"/>
                </a:lnTo>
                <a:lnTo>
                  <a:pt x="372" y="169"/>
                </a:lnTo>
                <a:lnTo>
                  <a:pt x="371" y="169"/>
                </a:lnTo>
                <a:lnTo>
                  <a:pt x="372" y="169"/>
                </a:lnTo>
                <a:close/>
                <a:moveTo>
                  <a:pt x="460" y="379"/>
                </a:moveTo>
                <a:lnTo>
                  <a:pt x="461" y="379"/>
                </a:lnTo>
                <a:lnTo>
                  <a:pt x="461" y="379"/>
                </a:lnTo>
                <a:lnTo>
                  <a:pt x="461" y="379"/>
                </a:lnTo>
                <a:lnTo>
                  <a:pt x="460" y="379"/>
                </a:lnTo>
                <a:close/>
                <a:moveTo>
                  <a:pt x="462" y="383"/>
                </a:moveTo>
                <a:lnTo>
                  <a:pt x="461" y="381"/>
                </a:lnTo>
                <a:lnTo>
                  <a:pt x="461" y="380"/>
                </a:lnTo>
                <a:lnTo>
                  <a:pt x="462" y="379"/>
                </a:lnTo>
                <a:lnTo>
                  <a:pt x="463" y="377"/>
                </a:lnTo>
                <a:lnTo>
                  <a:pt x="467" y="376"/>
                </a:lnTo>
                <a:lnTo>
                  <a:pt x="470" y="376"/>
                </a:lnTo>
                <a:lnTo>
                  <a:pt x="470" y="376"/>
                </a:lnTo>
                <a:lnTo>
                  <a:pt x="471" y="376"/>
                </a:lnTo>
                <a:lnTo>
                  <a:pt x="469" y="379"/>
                </a:lnTo>
                <a:lnTo>
                  <a:pt x="468" y="381"/>
                </a:lnTo>
                <a:lnTo>
                  <a:pt x="466" y="383"/>
                </a:lnTo>
                <a:lnTo>
                  <a:pt x="462" y="383"/>
                </a:lnTo>
                <a:lnTo>
                  <a:pt x="463" y="383"/>
                </a:lnTo>
                <a:lnTo>
                  <a:pt x="462" y="383"/>
                </a:lnTo>
                <a:close/>
                <a:moveTo>
                  <a:pt x="484" y="558"/>
                </a:moveTo>
                <a:lnTo>
                  <a:pt x="483" y="557"/>
                </a:lnTo>
                <a:lnTo>
                  <a:pt x="483" y="557"/>
                </a:lnTo>
                <a:lnTo>
                  <a:pt x="483" y="556"/>
                </a:lnTo>
                <a:lnTo>
                  <a:pt x="484" y="555"/>
                </a:lnTo>
                <a:lnTo>
                  <a:pt x="485" y="556"/>
                </a:lnTo>
                <a:lnTo>
                  <a:pt x="487" y="557"/>
                </a:lnTo>
                <a:lnTo>
                  <a:pt x="485" y="557"/>
                </a:lnTo>
                <a:lnTo>
                  <a:pt x="484" y="558"/>
                </a:lnTo>
                <a:lnTo>
                  <a:pt x="484" y="558"/>
                </a:lnTo>
                <a:lnTo>
                  <a:pt x="484" y="558"/>
                </a:lnTo>
                <a:close/>
                <a:moveTo>
                  <a:pt x="484" y="578"/>
                </a:moveTo>
                <a:lnTo>
                  <a:pt x="483" y="575"/>
                </a:lnTo>
                <a:lnTo>
                  <a:pt x="484" y="574"/>
                </a:lnTo>
                <a:lnTo>
                  <a:pt x="485" y="575"/>
                </a:lnTo>
                <a:lnTo>
                  <a:pt x="486" y="576"/>
                </a:lnTo>
                <a:lnTo>
                  <a:pt x="485" y="578"/>
                </a:lnTo>
                <a:lnTo>
                  <a:pt x="484" y="578"/>
                </a:lnTo>
                <a:lnTo>
                  <a:pt x="484" y="578"/>
                </a:lnTo>
                <a:lnTo>
                  <a:pt x="484" y="578"/>
                </a:lnTo>
                <a:close/>
                <a:moveTo>
                  <a:pt x="669" y="282"/>
                </a:moveTo>
                <a:lnTo>
                  <a:pt x="669" y="282"/>
                </a:lnTo>
                <a:lnTo>
                  <a:pt x="668" y="282"/>
                </a:lnTo>
                <a:lnTo>
                  <a:pt x="669" y="281"/>
                </a:lnTo>
                <a:lnTo>
                  <a:pt x="669" y="280"/>
                </a:lnTo>
                <a:lnTo>
                  <a:pt x="668" y="280"/>
                </a:lnTo>
                <a:lnTo>
                  <a:pt x="667" y="280"/>
                </a:lnTo>
                <a:lnTo>
                  <a:pt x="668" y="280"/>
                </a:lnTo>
                <a:lnTo>
                  <a:pt x="669" y="280"/>
                </a:lnTo>
                <a:lnTo>
                  <a:pt x="669" y="281"/>
                </a:lnTo>
                <a:lnTo>
                  <a:pt x="669" y="282"/>
                </a:lnTo>
                <a:close/>
                <a:moveTo>
                  <a:pt x="642" y="304"/>
                </a:moveTo>
                <a:lnTo>
                  <a:pt x="640" y="302"/>
                </a:lnTo>
                <a:lnTo>
                  <a:pt x="639" y="302"/>
                </a:lnTo>
                <a:lnTo>
                  <a:pt x="638" y="304"/>
                </a:lnTo>
                <a:lnTo>
                  <a:pt x="636" y="306"/>
                </a:lnTo>
                <a:lnTo>
                  <a:pt x="635" y="309"/>
                </a:lnTo>
                <a:lnTo>
                  <a:pt x="635" y="312"/>
                </a:lnTo>
                <a:lnTo>
                  <a:pt x="635" y="316"/>
                </a:lnTo>
                <a:lnTo>
                  <a:pt x="634" y="319"/>
                </a:lnTo>
                <a:lnTo>
                  <a:pt x="633" y="323"/>
                </a:lnTo>
                <a:lnTo>
                  <a:pt x="630" y="325"/>
                </a:lnTo>
                <a:lnTo>
                  <a:pt x="627" y="326"/>
                </a:lnTo>
                <a:lnTo>
                  <a:pt x="626" y="326"/>
                </a:lnTo>
                <a:lnTo>
                  <a:pt x="625" y="326"/>
                </a:lnTo>
                <a:lnTo>
                  <a:pt x="624" y="324"/>
                </a:lnTo>
                <a:lnTo>
                  <a:pt x="622" y="322"/>
                </a:lnTo>
                <a:lnTo>
                  <a:pt x="619" y="319"/>
                </a:lnTo>
                <a:lnTo>
                  <a:pt x="616" y="316"/>
                </a:lnTo>
                <a:lnTo>
                  <a:pt x="613" y="315"/>
                </a:lnTo>
                <a:lnTo>
                  <a:pt x="609" y="315"/>
                </a:lnTo>
                <a:lnTo>
                  <a:pt x="607" y="317"/>
                </a:lnTo>
                <a:lnTo>
                  <a:pt x="610" y="315"/>
                </a:lnTo>
                <a:lnTo>
                  <a:pt x="614" y="314"/>
                </a:lnTo>
                <a:lnTo>
                  <a:pt x="618" y="310"/>
                </a:lnTo>
                <a:lnTo>
                  <a:pt x="623" y="308"/>
                </a:lnTo>
                <a:lnTo>
                  <a:pt x="628" y="306"/>
                </a:lnTo>
                <a:lnTo>
                  <a:pt x="633" y="304"/>
                </a:lnTo>
                <a:lnTo>
                  <a:pt x="636" y="300"/>
                </a:lnTo>
                <a:lnTo>
                  <a:pt x="639" y="298"/>
                </a:lnTo>
                <a:lnTo>
                  <a:pt x="642" y="298"/>
                </a:lnTo>
                <a:lnTo>
                  <a:pt x="644" y="299"/>
                </a:lnTo>
                <a:lnTo>
                  <a:pt x="646" y="302"/>
                </a:lnTo>
                <a:lnTo>
                  <a:pt x="646" y="306"/>
                </a:lnTo>
                <a:lnTo>
                  <a:pt x="644" y="307"/>
                </a:lnTo>
                <a:lnTo>
                  <a:pt x="643" y="308"/>
                </a:lnTo>
                <a:lnTo>
                  <a:pt x="641" y="308"/>
                </a:lnTo>
                <a:lnTo>
                  <a:pt x="641" y="307"/>
                </a:lnTo>
                <a:lnTo>
                  <a:pt x="642" y="305"/>
                </a:lnTo>
                <a:lnTo>
                  <a:pt x="642" y="304"/>
                </a:lnTo>
                <a:lnTo>
                  <a:pt x="642" y="304"/>
                </a:lnTo>
                <a:lnTo>
                  <a:pt x="642" y="304"/>
                </a:lnTo>
                <a:close/>
                <a:moveTo>
                  <a:pt x="599" y="584"/>
                </a:moveTo>
                <a:lnTo>
                  <a:pt x="601" y="583"/>
                </a:lnTo>
                <a:lnTo>
                  <a:pt x="602" y="586"/>
                </a:lnTo>
                <a:lnTo>
                  <a:pt x="602" y="588"/>
                </a:lnTo>
                <a:lnTo>
                  <a:pt x="601" y="589"/>
                </a:lnTo>
                <a:lnTo>
                  <a:pt x="601" y="587"/>
                </a:lnTo>
                <a:lnTo>
                  <a:pt x="601" y="583"/>
                </a:lnTo>
                <a:lnTo>
                  <a:pt x="600" y="583"/>
                </a:lnTo>
                <a:lnTo>
                  <a:pt x="599" y="584"/>
                </a:lnTo>
                <a:close/>
                <a:moveTo>
                  <a:pt x="601" y="583"/>
                </a:moveTo>
                <a:lnTo>
                  <a:pt x="601" y="582"/>
                </a:lnTo>
                <a:lnTo>
                  <a:pt x="600" y="580"/>
                </a:lnTo>
                <a:lnTo>
                  <a:pt x="601" y="582"/>
                </a:lnTo>
                <a:lnTo>
                  <a:pt x="601" y="583"/>
                </a:lnTo>
                <a:close/>
                <a:moveTo>
                  <a:pt x="601" y="591"/>
                </a:moveTo>
                <a:lnTo>
                  <a:pt x="600" y="594"/>
                </a:lnTo>
                <a:lnTo>
                  <a:pt x="599" y="594"/>
                </a:lnTo>
                <a:lnTo>
                  <a:pt x="600" y="594"/>
                </a:lnTo>
                <a:lnTo>
                  <a:pt x="601" y="591"/>
                </a:lnTo>
                <a:close/>
                <a:moveTo>
                  <a:pt x="601" y="589"/>
                </a:moveTo>
                <a:lnTo>
                  <a:pt x="603" y="590"/>
                </a:lnTo>
                <a:lnTo>
                  <a:pt x="607" y="590"/>
                </a:lnTo>
                <a:lnTo>
                  <a:pt x="605" y="590"/>
                </a:lnTo>
                <a:lnTo>
                  <a:pt x="601" y="589"/>
                </a:lnTo>
                <a:lnTo>
                  <a:pt x="602" y="590"/>
                </a:lnTo>
                <a:lnTo>
                  <a:pt x="601" y="589"/>
                </a:lnTo>
                <a:close/>
                <a:moveTo>
                  <a:pt x="550" y="355"/>
                </a:moveTo>
                <a:lnTo>
                  <a:pt x="551" y="355"/>
                </a:lnTo>
                <a:lnTo>
                  <a:pt x="550" y="355"/>
                </a:lnTo>
                <a:lnTo>
                  <a:pt x="550" y="355"/>
                </a:lnTo>
                <a:lnTo>
                  <a:pt x="550" y="355"/>
                </a:lnTo>
                <a:close/>
                <a:moveTo>
                  <a:pt x="516" y="159"/>
                </a:moveTo>
                <a:lnTo>
                  <a:pt x="517" y="161"/>
                </a:lnTo>
                <a:lnTo>
                  <a:pt x="518" y="164"/>
                </a:lnTo>
                <a:lnTo>
                  <a:pt x="517" y="161"/>
                </a:lnTo>
                <a:lnTo>
                  <a:pt x="516" y="159"/>
                </a:lnTo>
                <a:close/>
                <a:moveTo>
                  <a:pt x="586" y="332"/>
                </a:moveTo>
                <a:lnTo>
                  <a:pt x="587" y="333"/>
                </a:lnTo>
                <a:lnTo>
                  <a:pt x="589" y="335"/>
                </a:lnTo>
                <a:lnTo>
                  <a:pt x="587" y="333"/>
                </a:lnTo>
                <a:lnTo>
                  <a:pt x="586" y="332"/>
                </a:lnTo>
                <a:close/>
                <a:moveTo>
                  <a:pt x="579" y="345"/>
                </a:moveTo>
                <a:lnTo>
                  <a:pt x="579" y="345"/>
                </a:lnTo>
                <a:lnTo>
                  <a:pt x="579" y="345"/>
                </a:lnTo>
                <a:lnTo>
                  <a:pt x="579" y="345"/>
                </a:lnTo>
                <a:lnTo>
                  <a:pt x="579" y="345"/>
                </a:lnTo>
                <a:close/>
                <a:moveTo>
                  <a:pt x="576" y="358"/>
                </a:moveTo>
                <a:lnTo>
                  <a:pt x="575" y="360"/>
                </a:lnTo>
                <a:lnTo>
                  <a:pt x="574" y="363"/>
                </a:lnTo>
                <a:lnTo>
                  <a:pt x="575" y="360"/>
                </a:lnTo>
                <a:lnTo>
                  <a:pt x="576" y="358"/>
                </a:lnTo>
                <a:close/>
                <a:moveTo>
                  <a:pt x="578" y="349"/>
                </a:moveTo>
                <a:lnTo>
                  <a:pt x="577" y="352"/>
                </a:lnTo>
                <a:lnTo>
                  <a:pt x="576" y="357"/>
                </a:lnTo>
                <a:lnTo>
                  <a:pt x="577" y="352"/>
                </a:lnTo>
                <a:lnTo>
                  <a:pt x="578" y="349"/>
                </a:lnTo>
                <a:lnTo>
                  <a:pt x="578" y="350"/>
                </a:lnTo>
                <a:lnTo>
                  <a:pt x="578" y="349"/>
                </a:lnTo>
                <a:close/>
                <a:moveTo>
                  <a:pt x="578" y="349"/>
                </a:moveTo>
                <a:lnTo>
                  <a:pt x="578" y="348"/>
                </a:lnTo>
                <a:lnTo>
                  <a:pt x="578" y="346"/>
                </a:lnTo>
                <a:lnTo>
                  <a:pt x="578" y="348"/>
                </a:lnTo>
                <a:lnTo>
                  <a:pt x="578" y="349"/>
                </a:lnTo>
                <a:lnTo>
                  <a:pt x="578" y="349"/>
                </a:lnTo>
                <a:lnTo>
                  <a:pt x="578" y="349"/>
                </a:lnTo>
                <a:close/>
                <a:moveTo>
                  <a:pt x="669" y="280"/>
                </a:moveTo>
                <a:lnTo>
                  <a:pt x="669" y="277"/>
                </a:lnTo>
                <a:lnTo>
                  <a:pt x="671" y="275"/>
                </a:lnTo>
                <a:lnTo>
                  <a:pt x="672" y="274"/>
                </a:lnTo>
                <a:lnTo>
                  <a:pt x="674" y="274"/>
                </a:lnTo>
                <a:lnTo>
                  <a:pt x="677" y="273"/>
                </a:lnTo>
                <a:lnTo>
                  <a:pt x="682" y="272"/>
                </a:lnTo>
                <a:lnTo>
                  <a:pt x="677" y="273"/>
                </a:lnTo>
                <a:lnTo>
                  <a:pt x="673" y="274"/>
                </a:lnTo>
                <a:lnTo>
                  <a:pt x="671" y="277"/>
                </a:lnTo>
                <a:lnTo>
                  <a:pt x="669" y="280"/>
                </a:lnTo>
                <a:lnTo>
                  <a:pt x="669" y="277"/>
                </a:lnTo>
                <a:lnTo>
                  <a:pt x="669" y="280"/>
                </a:lnTo>
                <a:close/>
                <a:moveTo>
                  <a:pt x="524" y="93"/>
                </a:moveTo>
                <a:lnTo>
                  <a:pt x="526" y="96"/>
                </a:lnTo>
                <a:lnTo>
                  <a:pt x="529" y="96"/>
                </a:lnTo>
                <a:lnTo>
                  <a:pt x="526" y="94"/>
                </a:lnTo>
                <a:lnTo>
                  <a:pt x="524" y="93"/>
                </a:lnTo>
                <a:lnTo>
                  <a:pt x="521" y="94"/>
                </a:lnTo>
                <a:lnTo>
                  <a:pt x="518" y="96"/>
                </a:lnTo>
                <a:lnTo>
                  <a:pt x="515" y="97"/>
                </a:lnTo>
                <a:lnTo>
                  <a:pt x="511" y="97"/>
                </a:lnTo>
                <a:lnTo>
                  <a:pt x="508" y="96"/>
                </a:lnTo>
                <a:lnTo>
                  <a:pt x="506" y="93"/>
                </a:lnTo>
                <a:lnTo>
                  <a:pt x="510" y="92"/>
                </a:lnTo>
                <a:lnTo>
                  <a:pt x="515" y="92"/>
                </a:lnTo>
                <a:lnTo>
                  <a:pt x="519" y="93"/>
                </a:lnTo>
                <a:lnTo>
                  <a:pt x="524" y="93"/>
                </a:lnTo>
                <a:lnTo>
                  <a:pt x="523" y="94"/>
                </a:lnTo>
                <a:lnTo>
                  <a:pt x="524" y="93"/>
                </a:lnTo>
                <a:close/>
                <a:moveTo>
                  <a:pt x="492" y="122"/>
                </a:moveTo>
                <a:lnTo>
                  <a:pt x="479" y="117"/>
                </a:lnTo>
                <a:lnTo>
                  <a:pt x="467" y="114"/>
                </a:lnTo>
                <a:lnTo>
                  <a:pt x="453" y="113"/>
                </a:lnTo>
                <a:lnTo>
                  <a:pt x="441" y="111"/>
                </a:lnTo>
                <a:lnTo>
                  <a:pt x="429" y="108"/>
                </a:lnTo>
                <a:lnTo>
                  <a:pt x="418" y="106"/>
                </a:lnTo>
                <a:lnTo>
                  <a:pt x="412" y="106"/>
                </a:lnTo>
                <a:lnTo>
                  <a:pt x="408" y="106"/>
                </a:lnTo>
                <a:lnTo>
                  <a:pt x="405" y="105"/>
                </a:lnTo>
                <a:lnTo>
                  <a:pt x="404" y="103"/>
                </a:lnTo>
                <a:lnTo>
                  <a:pt x="402" y="102"/>
                </a:lnTo>
                <a:lnTo>
                  <a:pt x="402" y="99"/>
                </a:lnTo>
                <a:lnTo>
                  <a:pt x="424" y="101"/>
                </a:lnTo>
                <a:lnTo>
                  <a:pt x="444" y="103"/>
                </a:lnTo>
                <a:lnTo>
                  <a:pt x="466" y="107"/>
                </a:lnTo>
                <a:lnTo>
                  <a:pt x="487" y="110"/>
                </a:lnTo>
                <a:lnTo>
                  <a:pt x="498" y="113"/>
                </a:lnTo>
                <a:lnTo>
                  <a:pt x="507" y="115"/>
                </a:lnTo>
                <a:lnTo>
                  <a:pt x="517" y="118"/>
                </a:lnTo>
                <a:lnTo>
                  <a:pt x="526" y="122"/>
                </a:lnTo>
                <a:lnTo>
                  <a:pt x="534" y="126"/>
                </a:lnTo>
                <a:lnTo>
                  <a:pt x="543" y="131"/>
                </a:lnTo>
                <a:lnTo>
                  <a:pt x="546" y="133"/>
                </a:lnTo>
                <a:lnTo>
                  <a:pt x="551" y="134"/>
                </a:lnTo>
                <a:lnTo>
                  <a:pt x="553" y="134"/>
                </a:lnTo>
                <a:lnTo>
                  <a:pt x="554" y="133"/>
                </a:lnTo>
                <a:lnTo>
                  <a:pt x="556" y="132"/>
                </a:lnTo>
                <a:lnTo>
                  <a:pt x="556" y="128"/>
                </a:lnTo>
                <a:lnTo>
                  <a:pt x="556" y="132"/>
                </a:lnTo>
                <a:lnTo>
                  <a:pt x="556" y="134"/>
                </a:lnTo>
                <a:lnTo>
                  <a:pt x="561" y="134"/>
                </a:lnTo>
                <a:lnTo>
                  <a:pt x="567" y="136"/>
                </a:lnTo>
                <a:lnTo>
                  <a:pt x="572" y="139"/>
                </a:lnTo>
                <a:lnTo>
                  <a:pt x="577" y="141"/>
                </a:lnTo>
                <a:lnTo>
                  <a:pt x="582" y="142"/>
                </a:lnTo>
                <a:lnTo>
                  <a:pt x="585" y="146"/>
                </a:lnTo>
                <a:lnTo>
                  <a:pt x="589" y="149"/>
                </a:lnTo>
                <a:lnTo>
                  <a:pt x="593" y="152"/>
                </a:lnTo>
                <a:lnTo>
                  <a:pt x="598" y="155"/>
                </a:lnTo>
                <a:lnTo>
                  <a:pt x="602" y="156"/>
                </a:lnTo>
                <a:lnTo>
                  <a:pt x="605" y="156"/>
                </a:lnTo>
                <a:lnTo>
                  <a:pt x="608" y="157"/>
                </a:lnTo>
                <a:lnTo>
                  <a:pt x="609" y="158"/>
                </a:lnTo>
                <a:lnTo>
                  <a:pt x="610" y="160"/>
                </a:lnTo>
                <a:lnTo>
                  <a:pt x="609" y="163"/>
                </a:lnTo>
                <a:lnTo>
                  <a:pt x="608" y="164"/>
                </a:lnTo>
                <a:lnTo>
                  <a:pt x="606" y="166"/>
                </a:lnTo>
                <a:lnTo>
                  <a:pt x="603" y="166"/>
                </a:lnTo>
                <a:lnTo>
                  <a:pt x="598" y="167"/>
                </a:lnTo>
                <a:lnTo>
                  <a:pt x="593" y="167"/>
                </a:lnTo>
                <a:lnTo>
                  <a:pt x="585" y="161"/>
                </a:lnTo>
                <a:lnTo>
                  <a:pt x="577" y="153"/>
                </a:lnTo>
                <a:lnTo>
                  <a:pt x="567" y="149"/>
                </a:lnTo>
                <a:lnTo>
                  <a:pt x="556" y="147"/>
                </a:lnTo>
                <a:lnTo>
                  <a:pt x="552" y="147"/>
                </a:lnTo>
                <a:lnTo>
                  <a:pt x="550" y="147"/>
                </a:lnTo>
                <a:lnTo>
                  <a:pt x="546" y="147"/>
                </a:lnTo>
                <a:lnTo>
                  <a:pt x="543" y="146"/>
                </a:lnTo>
                <a:lnTo>
                  <a:pt x="539" y="142"/>
                </a:lnTo>
                <a:lnTo>
                  <a:pt x="533" y="141"/>
                </a:lnTo>
                <a:lnTo>
                  <a:pt x="517" y="138"/>
                </a:lnTo>
                <a:lnTo>
                  <a:pt x="501" y="134"/>
                </a:lnTo>
                <a:lnTo>
                  <a:pt x="502" y="132"/>
                </a:lnTo>
                <a:lnTo>
                  <a:pt x="504" y="132"/>
                </a:lnTo>
                <a:lnTo>
                  <a:pt x="507" y="132"/>
                </a:lnTo>
                <a:lnTo>
                  <a:pt x="509" y="132"/>
                </a:lnTo>
                <a:lnTo>
                  <a:pt x="515" y="133"/>
                </a:lnTo>
                <a:lnTo>
                  <a:pt x="519" y="134"/>
                </a:lnTo>
                <a:lnTo>
                  <a:pt x="517" y="131"/>
                </a:lnTo>
                <a:lnTo>
                  <a:pt x="515" y="128"/>
                </a:lnTo>
                <a:lnTo>
                  <a:pt x="511" y="127"/>
                </a:lnTo>
                <a:lnTo>
                  <a:pt x="508" y="127"/>
                </a:lnTo>
                <a:lnTo>
                  <a:pt x="506" y="127"/>
                </a:lnTo>
                <a:lnTo>
                  <a:pt x="503" y="127"/>
                </a:lnTo>
                <a:lnTo>
                  <a:pt x="502" y="125"/>
                </a:lnTo>
                <a:lnTo>
                  <a:pt x="500" y="124"/>
                </a:lnTo>
                <a:lnTo>
                  <a:pt x="496" y="123"/>
                </a:lnTo>
                <a:lnTo>
                  <a:pt x="492" y="122"/>
                </a:lnTo>
                <a:lnTo>
                  <a:pt x="490" y="121"/>
                </a:lnTo>
                <a:lnTo>
                  <a:pt x="492" y="122"/>
                </a:lnTo>
                <a:close/>
                <a:moveTo>
                  <a:pt x="581" y="140"/>
                </a:moveTo>
                <a:lnTo>
                  <a:pt x="581" y="140"/>
                </a:lnTo>
                <a:lnTo>
                  <a:pt x="581" y="141"/>
                </a:lnTo>
                <a:lnTo>
                  <a:pt x="581" y="140"/>
                </a:lnTo>
                <a:lnTo>
                  <a:pt x="581" y="140"/>
                </a:lnTo>
                <a:close/>
                <a:moveTo>
                  <a:pt x="459" y="139"/>
                </a:moveTo>
                <a:lnTo>
                  <a:pt x="466" y="141"/>
                </a:lnTo>
                <a:lnTo>
                  <a:pt x="471" y="143"/>
                </a:lnTo>
                <a:lnTo>
                  <a:pt x="478" y="144"/>
                </a:lnTo>
                <a:lnTo>
                  <a:pt x="485" y="144"/>
                </a:lnTo>
                <a:lnTo>
                  <a:pt x="498" y="146"/>
                </a:lnTo>
                <a:lnTo>
                  <a:pt x="511" y="148"/>
                </a:lnTo>
                <a:lnTo>
                  <a:pt x="524" y="152"/>
                </a:lnTo>
                <a:lnTo>
                  <a:pt x="537" y="157"/>
                </a:lnTo>
                <a:lnTo>
                  <a:pt x="543" y="157"/>
                </a:lnTo>
                <a:lnTo>
                  <a:pt x="548" y="158"/>
                </a:lnTo>
                <a:lnTo>
                  <a:pt x="549" y="159"/>
                </a:lnTo>
                <a:lnTo>
                  <a:pt x="549" y="160"/>
                </a:lnTo>
                <a:lnTo>
                  <a:pt x="549" y="161"/>
                </a:lnTo>
                <a:lnTo>
                  <a:pt x="548" y="161"/>
                </a:lnTo>
                <a:lnTo>
                  <a:pt x="545" y="161"/>
                </a:lnTo>
                <a:lnTo>
                  <a:pt x="543" y="161"/>
                </a:lnTo>
                <a:lnTo>
                  <a:pt x="537" y="163"/>
                </a:lnTo>
                <a:lnTo>
                  <a:pt x="533" y="163"/>
                </a:lnTo>
                <a:lnTo>
                  <a:pt x="525" y="161"/>
                </a:lnTo>
                <a:lnTo>
                  <a:pt x="518" y="158"/>
                </a:lnTo>
                <a:lnTo>
                  <a:pt x="504" y="155"/>
                </a:lnTo>
                <a:lnTo>
                  <a:pt x="492" y="152"/>
                </a:lnTo>
                <a:lnTo>
                  <a:pt x="477" y="149"/>
                </a:lnTo>
                <a:lnTo>
                  <a:pt x="462" y="148"/>
                </a:lnTo>
                <a:lnTo>
                  <a:pt x="450" y="144"/>
                </a:lnTo>
                <a:lnTo>
                  <a:pt x="437" y="139"/>
                </a:lnTo>
                <a:lnTo>
                  <a:pt x="443" y="138"/>
                </a:lnTo>
                <a:lnTo>
                  <a:pt x="449" y="136"/>
                </a:lnTo>
                <a:lnTo>
                  <a:pt x="454" y="136"/>
                </a:lnTo>
                <a:lnTo>
                  <a:pt x="459" y="139"/>
                </a:lnTo>
                <a:lnTo>
                  <a:pt x="461" y="140"/>
                </a:lnTo>
                <a:lnTo>
                  <a:pt x="461" y="140"/>
                </a:lnTo>
                <a:lnTo>
                  <a:pt x="461" y="140"/>
                </a:lnTo>
                <a:lnTo>
                  <a:pt x="459" y="139"/>
                </a:lnTo>
                <a:lnTo>
                  <a:pt x="458" y="138"/>
                </a:lnTo>
                <a:lnTo>
                  <a:pt x="457" y="138"/>
                </a:lnTo>
                <a:lnTo>
                  <a:pt x="457" y="138"/>
                </a:lnTo>
                <a:lnTo>
                  <a:pt x="459" y="139"/>
                </a:lnTo>
                <a:close/>
                <a:moveTo>
                  <a:pt x="405" y="177"/>
                </a:moveTo>
                <a:lnTo>
                  <a:pt x="405" y="176"/>
                </a:lnTo>
                <a:lnTo>
                  <a:pt x="404" y="176"/>
                </a:lnTo>
                <a:lnTo>
                  <a:pt x="410" y="175"/>
                </a:lnTo>
                <a:lnTo>
                  <a:pt x="416" y="176"/>
                </a:lnTo>
                <a:lnTo>
                  <a:pt x="421" y="179"/>
                </a:lnTo>
                <a:lnTo>
                  <a:pt x="427" y="181"/>
                </a:lnTo>
                <a:lnTo>
                  <a:pt x="432" y="184"/>
                </a:lnTo>
                <a:lnTo>
                  <a:pt x="437" y="186"/>
                </a:lnTo>
                <a:lnTo>
                  <a:pt x="442" y="186"/>
                </a:lnTo>
                <a:lnTo>
                  <a:pt x="446" y="188"/>
                </a:lnTo>
                <a:lnTo>
                  <a:pt x="446" y="191"/>
                </a:lnTo>
                <a:lnTo>
                  <a:pt x="445" y="191"/>
                </a:lnTo>
                <a:lnTo>
                  <a:pt x="443" y="191"/>
                </a:lnTo>
                <a:lnTo>
                  <a:pt x="442" y="190"/>
                </a:lnTo>
                <a:lnTo>
                  <a:pt x="435" y="188"/>
                </a:lnTo>
                <a:lnTo>
                  <a:pt x="429" y="186"/>
                </a:lnTo>
                <a:lnTo>
                  <a:pt x="424" y="185"/>
                </a:lnTo>
                <a:lnTo>
                  <a:pt x="417" y="183"/>
                </a:lnTo>
                <a:lnTo>
                  <a:pt x="411" y="181"/>
                </a:lnTo>
                <a:lnTo>
                  <a:pt x="405" y="177"/>
                </a:lnTo>
                <a:lnTo>
                  <a:pt x="410" y="181"/>
                </a:lnTo>
                <a:lnTo>
                  <a:pt x="405" y="177"/>
                </a:lnTo>
                <a:close/>
                <a:moveTo>
                  <a:pt x="566" y="366"/>
                </a:moveTo>
                <a:lnTo>
                  <a:pt x="569" y="365"/>
                </a:lnTo>
                <a:lnTo>
                  <a:pt x="573" y="364"/>
                </a:lnTo>
                <a:lnTo>
                  <a:pt x="569" y="365"/>
                </a:lnTo>
                <a:lnTo>
                  <a:pt x="566" y="366"/>
                </a:lnTo>
                <a:close/>
                <a:moveTo>
                  <a:pt x="493" y="549"/>
                </a:moveTo>
                <a:lnTo>
                  <a:pt x="493" y="553"/>
                </a:lnTo>
                <a:lnTo>
                  <a:pt x="493" y="555"/>
                </a:lnTo>
                <a:lnTo>
                  <a:pt x="493" y="553"/>
                </a:lnTo>
                <a:lnTo>
                  <a:pt x="493" y="549"/>
                </a:lnTo>
                <a:close/>
                <a:moveTo>
                  <a:pt x="496" y="562"/>
                </a:moveTo>
                <a:lnTo>
                  <a:pt x="496" y="563"/>
                </a:lnTo>
                <a:lnTo>
                  <a:pt x="498" y="564"/>
                </a:lnTo>
                <a:lnTo>
                  <a:pt x="496" y="563"/>
                </a:lnTo>
                <a:lnTo>
                  <a:pt x="496" y="562"/>
                </a:lnTo>
                <a:close/>
                <a:moveTo>
                  <a:pt x="529" y="572"/>
                </a:moveTo>
                <a:lnTo>
                  <a:pt x="526" y="572"/>
                </a:lnTo>
                <a:lnTo>
                  <a:pt x="524" y="570"/>
                </a:lnTo>
                <a:lnTo>
                  <a:pt x="521" y="572"/>
                </a:lnTo>
                <a:lnTo>
                  <a:pt x="520" y="574"/>
                </a:lnTo>
                <a:lnTo>
                  <a:pt x="518" y="576"/>
                </a:lnTo>
                <a:lnTo>
                  <a:pt x="517" y="576"/>
                </a:lnTo>
                <a:lnTo>
                  <a:pt x="516" y="576"/>
                </a:lnTo>
                <a:lnTo>
                  <a:pt x="515" y="573"/>
                </a:lnTo>
                <a:lnTo>
                  <a:pt x="516" y="572"/>
                </a:lnTo>
                <a:lnTo>
                  <a:pt x="516" y="570"/>
                </a:lnTo>
                <a:lnTo>
                  <a:pt x="513" y="568"/>
                </a:lnTo>
                <a:lnTo>
                  <a:pt x="510" y="567"/>
                </a:lnTo>
                <a:lnTo>
                  <a:pt x="508" y="568"/>
                </a:lnTo>
                <a:lnTo>
                  <a:pt x="504" y="570"/>
                </a:lnTo>
                <a:lnTo>
                  <a:pt x="502" y="568"/>
                </a:lnTo>
                <a:lnTo>
                  <a:pt x="500" y="566"/>
                </a:lnTo>
                <a:lnTo>
                  <a:pt x="503" y="565"/>
                </a:lnTo>
                <a:lnTo>
                  <a:pt x="508" y="563"/>
                </a:lnTo>
                <a:lnTo>
                  <a:pt x="512" y="562"/>
                </a:lnTo>
                <a:lnTo>
                  <a:pt x="517" y="563"/>
                </a:lnTo>
                <a:lnTo>
                  <a:pt x="524" y="567"/>
                </a:lnTo>
                <a:lnTo>
                  <a:pt x="529" y="572"/>
                </a:lnTo>
                <a:lnTo>
                  <a:pt x="529" y="572"/>
                </a:lnTo>
                <a:lnTo>
                  <a:pt x="529" y="572"/>
                </a:lnTo>
                <a:close/>
                <a:moveTo>
                  <a:pt x="533" y="492"/>
                </a:moveTo>
                <a:lnTo>
                  <a:pt x="523" y="507"/>
                </a:lnTo>
                <a:lnTo>
                  <a:pt x="510" y="520"/>
                </a:lnTo>
                <a:lnTo>
                  <a:pt x="512" y="513"/>
                </a:lnTo>
                <a:lnTo>
                  <a:pt x="516" y="506"/>
                </a:lnTo>
                <a:lnTo>
                  <a:pt x="519" y="500"/>
                </a:lnTo>
                <a:lnTo>
                  <a:pt x="524" y="495"/>
                </a:lnTo>
                <a:lnTo>
                  <a:pt x="528" y="489"/>
                </a:lnTo>
                <a:lnTo>
                  <a:pt x="533" y="483"/>
                </a:lnTo>
                <a:lnTo>
                  <a:pt x="537" y="479"/>
                </a:lnTo>
                <a:lnTo>
                  <a:pt x="543" y="475"/>
                </a:lnTo>
                <a:lnTo>
                  <a:pt x="543" y="481"/>
                </a:lnTo>
                <a:lnTo>
                  <a:pt x="541" y="485"/>
                </a:lnTo>
                <a:lnTo>
                  <a:pt x="537" y="489"/>
                </a:lnTo>
                <a:lnTo>
                  <a:pt x="533" y="492"/>
                </a:lnTo>
                <a:lnTo>
                  <a:pt x="532" y="493"/>
                </a:lnTo>
                <a:lnTo>
                  <a:pt x="533" y="492"/>
                </a:lnTo>
                <a:close/>
                <a:moveTo>
                  <a:pt x="548" y="462"/>
                </a:moveTo>
                <a:lnTo>
                  <a:pt x="546" y="460"/>
                </a:lnTo>
                <a:lnTo>
                  <a:pt x="548" y="459"/>
                </a:lnTo>
                <a:lnTo>
                  <a:pt x="549" y="459"/>
                </a:lnTo>
                <a:lnTo>
                  <a:pt x="550" y="458"/>
                </a:lnTo>
                <a:lnTo>
                  <a:pt x="553" y="457"/>
                </a:lnTo>
                <a:lnTo>
                  <a:pt x="556" y="457"/>
                </a:lnTo>
                <a:lnTo>
                  <a:pt x="561" y="453"/>
                </a:lnTo>
                <a:lnTo>
                  <a:pt x="567" y="448"/>
                </a:lnTo>
                <a:lnTo>
                  <a:pt x="567" y="451"/>
                </a:lnTo>
                <a:lnTo>
                  <a:pt x="567" y="455"/>
                </a:lnTo>
                <a:lnTo>
                  <a:pt x="568" y="455"/>
                </a:lnTo>
                <a:lnTo>
                  <a:pt x="569" y="456"/>
                </a:lnTo>
                <a:lnTo>
                  <a:pt x="570" y="455"/>
                </a:lnTo>
                <a:lnTo>
                  <a:pt x="573" y="454"/>
                </a:lnTo>
                <a:lnTo>
                  <a:pt x="573" y="458"/>
                </a:lnTo>
                <a:lnTo>
                  <a:pt x="569" y="463"/>
                </a:lnTo>
                <a:lnTo>
                  <a:pt x="567" y="467"/>
                </a:lnTo>
                <a:lnTo>
                  <a:pt x="564" y="471"/>
                </a:lnTo>
                <a:lnTo>
                  <a:pt x="554" y="480"/>
                </a:lnTo>
                <a:lnTo>
                  <a:pt x="544" y="489"/>
                </a:lnTo>
                <a:lnTo>
                  <a:pt x="544" y="484"/>
                </a:lnTo>
                <a:lnTo>
                  <a:pt x="545" y="481"/>
                </a:lnTo>
                <a:lnTo>
                  <a:pt x="545" y="482"/>
                </a:lnTo>
                <a:lnTo>
                  <a:pt x="546" y="482"/>
                </a:lnTo>
                <a:lnTo>
                  <a:pt x="548" y="481"/>
                </a:lnTo>
                <a:lnTo>
                  <a:pt x="549" y="480"/>
                </a:lnTo>
                <a:lnTo>
                  <a:pt x="551" y="475"/>
                </a:lnTo>
                <a:lnTo>
                  <a:pt x="552" y="473"/>
                </a:lnTo>
                <a:lnTo>
                  <a:pt x="556" y="471"/>
                </a:lnTo>
                <a:lnTo>
                  <a:pt x="561" y="467"/>
                </a:lnTo>
                <a:lnTo>
                  <a:pt x="564" y="465"/>
                </a:lnTo>
                <a:lnTo>
                  <a:pt x="566" y="463"/>
                </a:lnTo>
                <a:lnTo>
                  <a:pt x="567" y="460"/>
                </a:lnTo>
                <a:lnTo>
                  <a:pt x="567" y="458"/>
                </a:lnTo>
                <a:lnTo>
                  <a:pt x="566" y="457"/>
                </a:lnTo>
                <a:lnTo>
                  <a:pt x="565" y="457"/>
                </a:lnTo>
                <a:lnTo>
                  <a:pt x="564" y="457"/>
                </a:lnTo>
                <a:lnTo>
                  <a:pt x="562" y="458"/>
                </a:lnTo>
                <a:lnTo>
                  <a:pt x="559" y="460"/>
                </a:lnTo>
                <a:lnTo>
                  <a:pt x="557" y="462"/>
                </a:lnTo>
                <a:lnTo>
                  <a:pt x="551" y="470"/>
                </a:lnTo>
                <a:lnTo>
                  <a:pt x="543" y="475"/>
                </a:lnTo>
                <a:lnTo>
                  <a:pt x="543" y="473"/>
                </a:lnTo>
                <a:lnTo>
                  <a:pt x="544" y="471"/>
                </a:lnTo>
                <a:lnTo>
                  <a:pt x="545" y="470"/>
                </a:lnTo>
                <a:lnTo>
                  <a:pt x="546" y="468"/>
                </a:lnTo>
                <a:lnTo>
                  <a:pt x="548" y="467"/>
                </a:lnTo>
                <a:lnTo>
                  <a:pt x="549" y="465"/>
                </a:lnTo>
                <a:lnTo>
                  <a:pt x="549" y="464"/>
                </a:lnTo>
                <a:lnTo>
                  <a:pt x="548" y="462"/>
                </a:lnTo>
                <a:lnTo>
                  <a:pt x="549" y="464"/>
                </a:lnTo>
                <a:lnTo>
                  <a:pt x="548" y="462"/>
                </a:lnTo>
                <a:close/>
                <a:moveTo>
                  <a:pt x="550" y="528"/>
                </a:moveTo>
                <a:lnTo>
                  <a:pt x="549" y="531"/>
                </a:lnTo>
                <a:lnTo>
                  <a:pt x="545" y="534"/>
                </a:lnTo>
                <a:lnTo>
                  <a:pt x="542" y="537"/>
                </a:lnTo>
                <a:lnTo>
                  <a:pt x="539" y="538"/>
                </a:lnTo>
                <a:lnTo>
                  <a:pt x="536" y="537"/>
                </a:lnTo>
                <a:lnTo>
                  <a:pt x="535" y="536"/>
                </a:lnTo>
                <a:lnTo>
                  <a:pt x="534" y="534"/>
                </a:lnTo>
                <a:lnTo>
                  <a:pt x="534" y="532"/>
                </a:lnTo>
                <a:lnTo>
                  <a:pt x="535" y="530"/>
                </a:lnTo>
                <a:lnTo>
                  <a:pt x="536" y="528"/>
                </a:lnTo>
                <a:lnTo>
                  <a:pt x="539" y="525"/>
                </a:lnTo>
                <a:lnTo>
                  <a:pt x="540" y="524"/>
                </a:lnTo>
                <a:lnTo>
                  <a:pt x="543" y="523"/>
                </a:lnTo>
                <a:lnTo>
                  <a:pt x="546" y="523"/>
                </a:lnTo>
                <a:lnTo>
                  <a:pt x="548" y="523"/>
                </a:lnTo>
                <a:lnTo>
                  <a:pt x="549" y="524"/>
                </a:lnTo>
                <a:lnTo>
                  <a:pt x="550" y="525"/>
                </a:lnTo>
                <a:lnTo>
                  <a:pt x="550" y="528"/>
                </a:lnTo>
                <a:lnTo>
                  <a:pt x="550" y="528"/>
                </a:lnTo>
                <a:lnTo>
                  <a:pt x="550" y="528"/>
                </a:lnTo>
                <a:close/>
                <a:moveTo>
                  <a:pt x="575" y="480"/>
                </a:moveTo>
                <a:lnTo>
                  <a:pt x="569" y="491"/>
                </a:lnTo>
                <a:lnTo>
                  <a:pt x="565" y="503"/>
                </a:lnTo>
                <a:lnTo>
                  <a:pt x="560" y="507"/>
                </a:lnTo>
                <a:lnTo>
                  <a:pt x="556" y="511"/>
                </a:lnTo>
                <a:lnTo>
                  <a:pt x="553" y="513"/>
                </a:lnTo>
                <a:lnTo>
                  <a:pt x="552" y="515"/>
                </a:lnTo>
                <a:lnTo>
                  <a:pt x="551" y="517"/>
                </a:lnTo>
                <a:lnTo>
                  <a:pt x="551" y="521"/>
                </a:lnTo>
                <a:lnTo>
                  <a:pt x="549" y="518"/>
                </a:lnTo>
                <a:lnTo>
                  <a:pt x="545" y="516"/>
                </a:lnTo>
                <a:lnTo>
                  <a:pt x="549" y="511"/>
                </a:lnTo>
                <a:lnTo>
                  <a:pt x="552" y="504"/>
                </a:lnTo>
                <a:lnTo>
                  <a:pt x="556" y="504"/>
                </a:lnTo>
                <a:lnTo>
                  <a:pt x="559" y="503"/>
                </a:lnTo>
                <a:lnTo>
                  <a:pt x="560" y="500"/>
                </a:lnTo>
                <a:lnTo>
                  <a:pt x="560" y="497"/>
                </a:lnTo>
                <a:lnTo>
                  <a:pt x="564" y="493"/>
                </a:lnTo>
                <a:lnTo>
                  <a:pt x="566" y="490"/>
                </a:lnTo>
                <a:lnTo>
                  <a:pt x="566" y="487"/>
                </a:lnTo>
                <a:lnTo>
                  <a:pt x="564" y="483"/>
                </a:lnTo>
                <a:lnTo>
                  <a:pt x="566" y="480"/>
                </a:lnTo>
                <a:lnTo>
                  <a:pt x="569" y="476"/>
                </a:lnTo>
                <a:lnTo>
                  <a:pt x="567" y="474"/>
                </a:lnTo>
                <a:lnTo>
                  <a:pt x="565" y="472"/>
                </a:lnTo>
                <a:lnTo>
                  <a:pt x="566" y="473"/>
                </a:lnTo>
                <a:lnTo>
                  <a:pt x="567" y="473"/>
                </a:lnTo>
                <a:lnTo>
                  <a:pt x="569" y="473"/>
                </a:lnTo>
                <a:lnTo>
                  <a:pt x="572" y="472"/>
                </a:lnTo>
                <a:lnTo>
                  <a:pt x="575" y="470"/>
                </a:lnTo>
                <a:lnTo>
                  <a:pt x="577" y="467"/>
                </a:lnTo>
                <a:lnTo>
                  <a:pt x="582" y="462"/>
                </a:lnTo>
                <a:lnTo>
                  <a:pt x="587" y="457"/>
                </a:lnTo>
                <a:lnTo>
                  <a:pt x="586" y="464"/>
                </a:lnTo>
                <a:lnTo>
                  <a:pt x="583" y="470"/>
                </a:lnTo>
                <a:lnTo>
                  <a:pt x="579" y="474"/>
                </a:lnTo>
                <a:lnTo>
                  <a:pt x="575" y="480"/>
                </a:lnTo>
                <a:lnTo>
                  <a:pt x="574" y="480"/>
                </a:lnTo>
                <a:lnTo>
                  <a:pt x="575" y="480"/>
                </a:lnTo>
                <a:close/>
                <a:moveTo>
                  <a:pt x="573" y="454"/>
                </a:moveTo>
                <a:lnTo>
                  <a:pt x="575" y="448"/>
                </a:lnTo>
                <a:lnTo>
                  <a:pt x="577" y="442"/>
                </a:lnTo>
                <a:lnTo>
                  <a:pt x="582" y="438"/>
                </a:lnTo>
                <a:lnTo>
                  <a:pt x="587" y="434"/>
                </a:lnTo>
                <a:lnTo>
                  <a:pt x="585" y="441"/>
                </a:lnTo>
                <a:lnTo>
                  <a:pt x="582" y="446"/>
                </a:lnTo>
                <a:lnTo>
                  <a:pt x="578" y="450"/>
                </a:lnTo>
                <a:lnTo>
                  <a:pt x="573" y="454"/>
                </a:lnTo>
                <a:close/>
                <a:moveTo>
                  <a:pt x="559" y="430"/>
                </a:moveTo>
                <a:lnTo>
                  <a:pt x="549" y="440"/>
                </a:lnTo>
                <a:lnTo>
                  <a:pt x="541" y="451"/>
                </a:lnTo>
                <a:lnTo>
                  <a:pt x="533" y="463"/>
                </a:lnTo>
                <a:lnTo>
                  <a:pt x="524" y="473"/>
                </a:lnTo>
                <a:lnTo>
                  <a:pt x="516" y="479"/>
                </a:lnTo>
                <a:lnTo>
                  <a:pt x="508" y="484"/>
                </a:lnTo>
                <a:lnTo>
                  <a:pt x="507" y="485"/>
                </a:lnTo>
                <a:lnTo>
                  <a:pt x="507" y="487"/>
                </a:lnTo>
                <a:lnTo>
                  <a:pt x="506" y="487"/>
                </a:lnTo>
                <a:lnTo>
                  <a:pt x="503" y="485"/>
                </a:lnTo>
                <a:lnTo>
                  <a:pt x="503" y="483"/>
                </a:lnTo>
                <a:lnTo>
                  <a:pt x="506" y="480"/>
                </a:lnTo>
                <a:lnTo>
                  <a:pt x="508" y="478"/>
                </a:lnTo>
                <a:lnTo>
                  <a:pt x="509" y="475"/>
                </a:lnTo>
                <a:lnTo>
                  <a:pt x="507" y="475"/>
                </a:lnTo>
                <a:lnTo>
                  <a:pt x="504" y="474"/>
                </a:lnTo>
                <a:lnTo>
                  <a:pt x="503" y="473"/>
                </a:lnTo>
                <a:lnTo>
                  <a:pt x="502" y="472"/>
                </a:lnTo>
                <a:lnTo>
                  <a:pt x="500" y="471"/>
                </a:lnTo>
                <a:lnTo>
                  <a:pt x="499" y="470"/>
                </a:lnTo>
                <a:lnTo>
                  <a:pt x="496" y="470"/>
                </a:lnTo>
                <a:lnTo>
                  <a:pt x="494" y="471"/>
                </a:lnTo>
                <a:lnTo>
                  <a:pt x="492" y="475"/>
                </a:lnTo>
                <a:lnTo>
                  <a:pt x="488" y="479"/>
                </a:lnTo>
                <a:lnTo>
                  <a:pt x="486" y="481"/>
                </a:lnTo>
                <a:lnTo>
                  <a:pt x="482" y="483"/>
                </a:lnTo>
                <a:lnTo>
                  <a:pt x="485" y="479"/>
                </a:lnTo>
                <a:lnTo>
                  <a:pt x="488" y="473"/>
                </a:lnTo>
                <a:lnTo>
                  <a:pt x="492" y="468"/>
                </a:lnTo>
                <a:lnTo>
                  <a:pt x="498" y="465"/>
                </a:lnTo>
                <a:lnTo>
                  <a:pt x="500" y="471"/>
                </a:lnTo>
                <a:lnTo>
                  <a:pt x="504" y="474"/>
                </a:lnTo>
                <a:lnTo>
                  <a:pt x="507" y="475"/>
                </a:lnTo>
                <a:lnTo>
                  <a:pt x="509" y="474"/>
                </a:lnTo>
                <a:lnTo>
                  <a:pt x="511" y="473"/>
                </a:lnTo>
                <a:lnTo>
                  <a:pt x="513" y="472"/>
                </a:lnTo>
                <a:lnTo>
                  <a:pt x="518" y="470"/>
                </a:lnTo>
                <a:lnTo>
                  <a:pt x="518" y="467"/>
                </a:lnTo>
                <a:lnTo>
                  <a:pt x="516" y="466"/>
                </a:lnTo>
                <a:lnTo>
                  <a:pt x="513" y="464"/>
                </a:lnTo>
                <a:lnTo>
                  <a:pt x="510" y="462"/>
                </a:lnTo>
                <a:lnTo>
                  <a:pt x="507" y="460"/>
                </a:lnTo>
                <a:lnTo>
                  <a:pt x="506" y="462"/>
                </a:lnTo>
                <a:lnTo>
                  <a:pt x="503" y="463"/>
                </a:lnTo>
                <a:lnTo>
                  <a:pt x="502" y="463"/>
                </a:lnTo>
                <a:lnTo>
                  <a:pt x="502" y="462"/>
                </a:lnTo>
                <a:lnTo>
                  <a:pt x="502" y="460"/>
                </a:lnTo>
                <a:lnTo>
                  <a:pt x="502" y="459"/>
                </a:lnTo>
                <a:lnTo>
                  <a:pt x="502" y="456"/>
                </a:lnTo>
                <a:lnTo>
                  <a:pt x="503" y="454"/>
                </a:lnTo>
                <a:lnTo>
                  <a:pt x="504" y="450"/>
                </a:lnTo>
                <a:lnTo>
                  <a:pt x="507" y="448"/>
                </a:lnTo>
                <a:lnTo>
                  <a:pt x="511" y="443"/>
                </a:lnTo>
                <a:lnTo>
                  <a:pt x="516" y="439"/>
                </a:lnTo>
                <a:lnTo>
                  <a:pt x="518" y="437"/>
                </a:lnTo>
                <a:lnTo>
                  <a:pt x="520" y="432"/>
                </a:lnTo>
                <a:lnTo>
                  <a:pt x="521" y="428"/>
                </a:lnTo>
                <a:lnTo>
                  <a:pt x="526" y="424"/>
                </a:lnTo>
                <a:lnTo>
                  <a:pt x="536" y="417"/>
                </a:lnTo>
                <a:lnTo>
                  <a:pt x="546" y="409"/>
                </a:lnTo>
                <a:lnTo>
                  <a:pt x="559" y="401"/>
                </a:lnTo>
                <a:lnTo>
                  <a:pt x="573" y="395"/>
                </a:lnTo>
                <a:lnTo>
                  <a:pt x="578" y="391"/>
                </a:lnTo>
                <a:lnTo>
                  <a:pt x="584" y="389"/>
                </a:lnTo>
                <a:lnTo>
                  <a:pt x="586" y="389"/>
                </a:lnTo>
                <a:lnTo>
                  <a:pt x="590" y="389"/>
                </a:lnTo>
                <a:lnTo>
                  <a:pt x="593" y="390"/>
                </a:lnTo>
                <a:lnTo>
                  <a:pt x="595" y="391"/>
                </a:lnTo>
                <a:lnTo>
                  <a:pt x="586" y="400"/>
                </a:lnTo>
                <a:lnTo>
                  <a:pt x="577" y="410"/>
                </a:lnTo>
                <a:lnTo>
                  <a:pt x="568" y="420"/>
                </a:lnTo>
                <a:lnTo>
                  <a:pt x="559" y="430"/>
                </a:lnTo>
                <a:lnTo>
                  <a:pt x="554" y="433"/>
                </a:lnTo>
                <a:lnTo>
                  <a:pt x="558" y="430"/>
                </a:lnTo>
                <a:lnTo>
                  <a:pt x="562" y="426"/>
                </a:lnTo>
                <a:lnTo>
                  <a:pt x="559" y="430"/>
                </a:lnTo>
                <a:close/>
                <a:moveTo>
                  <a:pt x="603" y="497"/>
                </a:moveTo>
                <a:lnTo>
                  <a:pt x="608" y="492"/>
                </a:lnTo>
                <a:lnTo>
                  <a:pt x="611" y="487"/>
                </a:lnTo>
                <a:lnTo>
                  <a:pt x="615" y="482"/>
                </a:lnTo>
                <a:lnTo>
                  <a:pt x="620" y="479"/>
                </a:lnTo>
                <a:lnTo>
                  <a:pt x="618" y="485"/>
                </a:lnTo>
                <a:lnTo>
                  <a:pt x="616" y="491"/>
                </a:lnTo>
                <a:lnTo>
                  <a:pt x="610" y="495"/>
                </a:lnTo>
                <a:lnTo>
                  <a:pt x="603" y="497"/>
                </a:lnTo>
                <a:close/>
                <a:moveTo>
                  <a:pt x="655" y="448"/>
                </a:moveTo>
                <a:lnTo>
                  <a:pt x="656" y="445"/>
                </a:lnTo>
                <a:lnTo>
                  <a:pt x="658" y="442"/>
                </a:lnTo>
                <a:lnTo>
                  <a:pt x="661" y="439"/>
                </a:lnTo>
                <a:lnTo>
                  <a:pt x="664" y="438"/>
                </a:lnTo>
                <a:lnTo>
                  <a:pt x="671" y="434"/>
                </a:lnTo>
                <a:lnTo>
                  <a:pt x="677" y="431"/>
                </a:lnTo>
                <a:lnTo>
                  <a:pt x="677" y="435"/>
                </a:lnTo>
                <a:lnTo>
                  <a:pt x="675" y="439"/>
                </a:lnTo>
                <a:lnTo>
                  <a:pt x="673" y="441"/>
                </a:lnTo>
                <a:lnTo>
                  <a:pt x="669" y="443"/>
                </a:lnTo>
                <a:lnTo>
                  <a:pt x="663" y="446"/>
                </a:lnTo>
                <a:lnTo>
                  <a:pt x="655" y="448"/>
                </a:lnTo>
                <a:lnTo>
                  <a:pt x="659" y="443"/>
                </a:lnTo>
                <a:lnTo>
                  <a:pt x="655" y="448"/>
                </a:lnTo>
                <a:close/>
                <a:moveTo>
                  <a:pt x="796" y="563"/>
                </a:moveTo>
                <a:lnTo>
                  <a:pt x="795" y="562"/>
                </a:lnTo>
                <a:lnTo>
                  <a:pt x="795" y="561"/>
                </a:lnTo>
                <a:lnTo>
                  <a:pt x="795" y="562"/>
                </a:lnTo>
                <a:lnTo>
                  <a:pt x="796" y="563"/>
                </a:lnTo>
                <a:close/>
                <a:moveTo>
                  <a:pt x="815" y="579"/>
                </a:moveTo>
                <a:lnTo>
                  <a:pt x="806" y="581"/>
                </a:lnTo>
                <a:lnTo>
                  <a:pt x="799" y="584"/>
                </a:lnTo>
                <a:lnTo>
                  <a:pt x="799" y="578"/>
                </a:lnTo>
                <a:lnTo>
                  <a:pt x="799" y="571"/>
                </a:lnTo>
                <a:lnTo>
                  <a:pt x="803" y="572"/>
                </a:lnTo>
                <a:lnTo>
                  <a:pt x="806" y="571"/>
                </a:lnTo>
                <a:lnTo>
                  <a:pt x="809" y="570"/>
                </a:lnTo>
                <a:lnTo>
                  <a:pt x="812" y="568"/>
                </a:lnTo>
                <a:lnTo>
                  <a:pt x="815" y="567"/>
                </a:lnTo>
                <a:lnTo>
                  <a:pt x="817" y="566"/>
                </a:lnTo>
                <a:lnTo>
                  <a:pt x="820" y="565"/>
                </a:lnTo>
                <a:lnTo>
                  <a:pt x="822" y="564"/>
                </a:lnTo>
                <a:lnTo>
                  <a:pt x="824" y="564"/>
                </a:lnTo>
                <a:lnTo>
                  <a:pt x="825" y="566"/>
                </a:lnTo>
                <a:lnTo>
                  <a:pt x="825" y="568"/>
                </a:lnTo>
                <a:lnTo>
                  <a:pt x="824" y="572"/>
                </a:lnTo>
                <a:lnTo>
                  <a:pt x="821" y="575"/>
                </a:lnTo>
                <a:lnTo>
                  <a:pt x="815" y="579"/>
                </a:lnTo>
                <a:lnTo>
                  <a:pt x="815" y="579"/>
                </a:lnTo>
                <a:lnTo>
                  <a:pt x="815" y="579"/>
                </a:lnTo>
                <a:close/>
                <a:moveTo>
                  <a:pt x="871" y="541"/>
                </a:moveTo>
                <a:lnTo>
                  <a:pt x="864" y="545"/>
                </a:lnTo>
                <a:lnTo>
                  <a:pt x="856" y="550"/>
                </a:lnTo>
                <a:lnTo>
                  <a:pt x="848" y="553"/>
                </a:lnTo>
                <a:lnTo>
                  <a:pt x="840" y="555"/>
                </a:lnTo>
                <a:lnTo>
                  <a:pt x="836" y="557"/>
                </a:lnTo>
                <a:lnTo>
                  <a:pt x="831" y="558"/>
                </a:lnTo>
                <a:lnTo>
                  <a:pt x="830" y="555"/>
                </a:lnTo>
                <a:lnTo>
                  <a:pt x="830" y="551"/>
                </a:lnTo>
                <a:lnTo>
                  <a:pt x="832" y="549"/>
                </a:lnTo>
                <a:lnTo>
                  <a:pt x="836" y="547"/>
                </a:lnTo>
                <a:lnTo>
                  <a:pt x="837" y="546"/>
                </a:lnTo>
                <a:lnTo>
                  <a:pt x="838" y="545"/>
                </a:lnTo>
                <a:lnTo>
                  <a:pt x="838" y="543"/>
                </a:lnTo>
                <a:lnTo>
                  <a:pt x="837" y="541"/>
                </a:lnTo>
                <a:lnTo>
                  <a:pt x="838" y="543"/>
                </a:lnTo>
                <a:lnTo>
                  <a:pt x="839" y="545"/>
                </a:lnTo>
                <a:lnTo>
                  <a:pt x="839" y="545"/>
                </a:lnTo>
                <a:lnTo>
                  <a:pt x="840" y="543"/>
                </a:lnTo>
                <a:lnTo>
                  <a:pt x="842" y="542"/>
                </a:lnTo>
                <a:lnTo>
                  <a:pt x="846" y="540"/>
                </a:lnTo>
                <a:lnTo>
                  <a:pt x="844" y="541"/>
                </a:lnTo>
                <a:lnTo>
                  <a:pt x="842" y="541"/>
                </a:lnTo>
                <a:lnTo>
                  <a:pt x="842" y="542"/>
                </a:lnTo>
                <a:lnTo>
                  <a:pt x="842" y="543"/>
                </a:lnTo>
                <a:lnTo>
                  <a:pt x="844" y="546"/>
                </a:lnTo>
                <a:lnTo>
                  <a:pt x="847" y="545"/>
                </a:lnTo>
                <a:lnTo>
                  <a:pt x="853" y="541"/>
                </a:lnTo>
                <a:lnTo>
                  <a:pt x="857" y="537"/>
                </a:lnTo>
                <a:lnTo>
                  <a:pt x="859" y="533"/>
                </a:lnTo>
                <a:lnTo>
                  <a:pt x="862" y="532"/>
                </a:lnTo>
                <a:lnTo>
                  <a:pt x="864" y="531"/>
                </a:lnTo>
                <a:lnTo>
                  <a:pt x="869" y="531"/>
                </a:lnTo>
                <a:lnTo>
                  <a:pt x="879" y="531"/>
                </a:lnTo>
                <a:lnTo>
                  <a:pt x="889" y="530"/>
                </a:lnTo>
                <a:lnTo>
                  <a:pt x="886" y="533"/>
                </a:lnTo>
                <a:lnTo>
                  <a:pt x="881" y="538"/>
                </a:lnTo>
                <a:lnTo>
                  <a:pt x="877" y="540"/>
                </a:lnTo>
                <a:lnTo>
                  <a:pt x="871" y="541"/>
                </a:lnTo>
                <a:lnTo>
                  <a:pt x="873" y="541"/>
                </a:lnTo>
                <a:lnTo>
                  <a:pt x="871" y="541"/>
                </a:lnTo>
                <a:close/>
                <a:moveTo>
                  <a:pt x="1159" y="439"/>
                </a:moveTo>
                <a:lnTo>
                  <a:pt x="1168" y="439"/>
                </a:lnTo>
                <a:lnTo>
                  <a:pt x="1178" y="439"/>
                </a:lnTo>
                <a:lnTo>
                  <a:pt x="1187" y="439"/>
                </a:lnTo>
                <a:lnTo>
                  <a:pt x="1196" y="439"/>
                </a:lnTo>
                <a:lnTo>
                  <a:pt x="1204" y="441"/>
                </a:lnTo>
                <a:lnTo>
                  <a:pt x="1213" y="441"/>
                </a:lnTo>
                <a:lnTo>
                  <a:pt x="1223" y="441"/>
                </a:lnTo>
                <a:lnTo>
                  <a:pt x="1231" y="443"/>
                </a:lnTo>
                <a:lnTo>
                  <a:pt x="1218" y="447"/>
                </a:lnTo>
                <a:lnTo>
                  <a:pt x="1205" y="448"/>
                </a:lnTo>
                <a:lnTo>
                  <a:pt x="1193" y="448"/>
                </a:lnTo>
                <a:lnTo>
                  <a:pt x="1180" y="448"/>
                </a:lnTo>
                <a:lnTo>
                  <a:pt x="1169" y="449"/>
                </a:lnTo>
                <a:lnTo>
                  <a:pt x="1158" y="448"/>
                </a:lnTo>
                <a:lnTo>
                  <a:pt x="1157" y="448"/>
                </a:lnTo>
                <a:lnTo>
                  <a:pt x="1155" y="447"/>
                </a:lnTo>
                <a:lnTo>
                  <a:pt x="1154" y="445"/>
                </a:lnTo>
                <a:lnTo>
                  <a:pt x="1154" y="443"/>
                </a:lnTo>
                <a:lnTo>
                  <a:pt x="1154" y="441"/>
                </a:lnTo>
                <a:lnTo>
                  <a:pt x="1155" y="440"/>
                </a:lnTo>
                <a:lnTo>
                  <a:pt x="1157" y="440"/>
                </a:lnTo>
                <a:lnTo>
                  <a:pt x="1159" y="439"/>
                </a:lnTo>
                <a:lnTo>
                  <a:pt x="1166" y="440"/>
                </a:lnTo>
                <a:lnTo>
                  <a:pt x="1163" y="440"/>
                </a:lnTo>
                <a:lnTo>
                  <a:pt x="1160" y="439"/>
                </a:lnTo>
                <a:lnTo>
                  <a:pt x="1159" y="439"/>
                </a:lnTo>
                <a:close/>
                <a:moveTo>
                  <a:pt x="1095" y="408"/>
                </a:moveTo>
                <a:lnTo>
                  <a:pt x="1089" y="409"/>
                </a:lnTo>
                <a:lnTo>
                  <a:pt x="1083" y="410"/>
                </a:lnTo>
                <a:lnTo>
                  <a:pt x="1076" y="410"/>
                </a:lnTo>
                <a:lnTo>
                  <a:pt x="1069" y="408"/>
                </a:lnTo>
                <a:lnTo>
                  <a:pt x="1083" y="408"/>
                </a:lnTo>
                <a:lnTo>
                  <a:pt x="1095" y="408"/>
                </a:lnTo>
                <a:close/>
                <a:moveTo>
                  <a:pt x="1147" y="337"/>
                </a:moveTo>
                <a:lnTo>
                  <a:pt x="1143" y="338"/>
                </a:lnTo>
                <a:lnTo>
                  <a:pt x="1137" y="338"/>
                </a:lnTo>
                <a:lnTo>
                  <a:pt x="1131" y="338"/>
                </a:lnTo>
                <a:lnTo>
                  <a:pt x="1126" y="335"/>
                </a:lnTo>
                <a:lnTo>
                  <a:pt x="1133" y="334"/>
                </a:lnTo>
                <a:lnTo>
                  <a:pt x="1138" y="334"/>
                </a:lnTo>
                <a:lnTo>
                  <a:pt x="1143" y="334"/>
                </a:lnTo>
                <a:lnTo>
                  <a:pt x="1147" y="337"/>
                </a:lnTo>
                <a:close/>
                <a:moveTo>
                  <a:pt x="1344" y="128"/>
                </a:moveTo>
                <a:lnTo>
                  <a:pt x="1342" y="128"/>
                </a:lnTo>
                <a:lnTo>
                  <a:pt x="1340" y="128"/>
                </a:lnTo>
                <a:lnTo>
                  <a:pt x="1339" y="128"/>
                </a:lnTo>
                <a:lnTo>
                  <a:pt x="1337" y="126"/>
                </a:lnTo>
                <a:lnTo>
                  <a:pt x="1339" y="124"/>
                </a:lnTo>
                <a:lnTo>
                  <a:pt x="1341" y="123"/>
                </a:lnTo>
                <a:lnTo>
                  <a:pt x="1343" y="123"/>
                </a:lnTo>
                <a:lnTo>
                  <a:pt x="1345" y="123"/>
                </a:lnTo>
                <a:lnTo>
                  <a:pt x="1348" y="123"/>
                </a:lnTo>
                <a:lnTo>
                  <a:pt x="1350" y="124"/>
                </a:lnTo>
                <a:lnTo>
                  <a:pt x="1351" y="124"/>
                </a:lnTo>
                <a:lnTo>
                  <a:pt x="1352" y="125"/>
                </a:lnTo>
                <a:lnTo>
                  <a:pt x="1352" y="126"/>
                </a:lnTo>
                <a:lnTo>
                  <a:pt x="1351" y="127"/>
                </a:lnTo>
                <a:lnTo>
                  <a:pt x="1348" y="128"/>
                </a:lnTo>
                <a:lnTo>
                  <a:pt x="1344" y="128"/>
                </a:lnTo>
                <a:lnTo>
                  <a:pt x="1344" y="127"/>
                </a:lnTo>
                <a:lnTo>
                  <a:pt x="1344" y="128"/>
                </a:lnTo>
                <a:close/>
                <a:moveTo>
                  <a:pt x="757" y="576"/>
                </a:moveTo>
                <a:lnTo>
                  <a:pt x="757" y="579"/>
                </a:lnTo>
                <a:lnTo>
                  <a:pt x="758" y="580"/>
                </a:lnTo>
                <a:lnTo>
                  <a:pt x="758" y="579"/>
                </a:lnTo>
                <a:lnTo>
                  <a:pt x="757" y="576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4148997"/>
            <a:ext cx="2700124" cy="219598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223914" y="4148997"/>
            <a:ext cx="7056324" cy="2195989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6" name="Freeform 3441"/>
          <p:cNvSpPr>
            <a:spLocks noGrp="1" noEditPoints="1"/>
          </p:cNvSpPr>
          <p:nvPr>
            <p:ph type="pic" sz="quarter" idx="25"/>
          </p:nvPr>
        </p:nvSpPr>
        <p:spPr bwMode="auto">
          <a:xfrm>
            <a:off x="263732" y="297015"/>
            <a:ext cx="11700538" cy="3455984"/>
          </a:xfrm>
          <a:custGeom>
            <a:avLst/>
            <a:gdLst>
              <a:gd name="T0" fmla="*/ 982 w 1098"/>
              <a:gd name="T1" fmla="*/ 360 h 615"/>
              <a:gd name="T2" fmla="*/ 958 w 1098"/>
              <a:gd name="T3" fmla="*/ 355 h 615"/>
              <a:gd name="T4" fmla="*/ 1009 w 1098"/>
              <a:gd name="T5" fmla="*/ 319 h 615"/>
              <a:gd name="T6" fmla="*/ 1001 w 1098"/>
              <a:gd name="T7" fmla="*/ 300 h 615"/>
              <a:gd name="T8" fmla="*/ 621 w 1098"/>
              <a:gd name="T9" fmla="*/ 485 h 615"/>
              <a:gd name="T10" fmla="*/ 596 w 1098"/>
              <a:gd name="T11" fmla="*/ 479 h 615"/>
              <a:gd name="T12" fmla="*/ 826 w 1098"/>
              <a:gd name="T13" fmla="*/ 338 h 615"/>
              <a:gd name="T14" fmla="*/ 977 w 1098"/>
              <a:gd name="T15" fmla="*/ 261 h 615"/>
              <a:gd name="T16" fmla="*/ 1039 w 1098"/>
              <a:gd name="T17" fmla="*/ 205 h 615"/>
              <a:gd name="T18" fmla="*/ 831 w 1098"/>
              <a:gd name="T19" fmla="*/ 285 h 615"/>
              <a:gd name="T20" fmla="*/ 926 w 1098"/>
              <a:gd name="T21" fmla="*/ 214 h 615"/>
              <a:gd name="T22" fmla="*/ 1093 w 1098"/>
              <a:gd name="T23" fmla="*/ 160 h 615"/>
              <a:gd name="T24" fmla="*/ 1039 w 1098"/>
              <a:gd name="T25" fmla="*/ 129 h 615"/>
              <a:gd name="T26" fmla="*/ 928 w 1098"/>
              <a:gd name="T27" fmla="*/ 114 h 615"/>
              <a:gd name="T28" fmla="*/ 907 w 1098"/>
              <a:gd name="T29" fmla="*/ 62 h 615"/>
              <a:gd name="T30" fmla="*/ 871 w 1098"/>
              <a:gd name="T31" fmla="*/ 37 h 615"/>
              <a:gd name="T32" fmla="*/ 769 w 1098"/>
              <a:gd name="T33" fmla="*/ 23 h 615"/>
              <a:gd name="T34" fmla="*/ 578 w 1098"/>
              <a:gd name="T35" fmla="*/ 1 h 615"/>
              <a:gd name="T36" fmla="*/ 421 w 1098"/>
              <a:gd name="T37" fmla="*/ 28 h 615"/>
              <a:gd name="T38" fmla="*/ 212 w 1098"/>
              <a:gd name="T39" fmla="*/ 57 h 615"/>
              <a:gd name="T40" fmla="*/ 42 w 1098"/>
              <a:gd name="T41" fmla="*/ 196 h 615"/>
              <a:gd name="T42" fmla="*/ 228 w 1098"/>
              <a:gd name="T43" fmla="*/ 88 h 615"/>
              <a:gd name="T44" fmla="*/ 277 w 1098"/>
              <a:gd name="T45" fmla="*/ 76 h 615"/>
              <a:gd name="T46" fmla="*/ 11 w 1098"/>
              <a:gd name="T47" fmla="*/ 327 h 615"/>
              <a:gd name="T48" fmla="*/ 51 w 1098"/>
              <a:gd name="T49" fmla="*/ 434 h 615"/>
              <a:gd name="T50" fmla="*/ 171 w 1098"/>
              <a:gd name="T51" fmla="*/ 379 h 615"/>
              <a:gd name="T52" fmla="*/ 116 w 1098"/>
              <a:gd name="T53" fmla="*/ 532 h 615"/>
              <a:gd name="T54" fmla="*/ 146 w 1098"/>
              <a:gd name="T55" fmla="*/ 593 h 615"/>
              <a:gd name="T56" fmla="*/ 262 w 1098"/>
              <a:gd name="T57" fmla="*/ 579 h 615"/>
              <a:gd name="T58" fmla="*/ 409 w 1098"/>
              <a:gd name="T59" fmla="*/ 451 h 615"/>
              <a:gd name="T60" fmla="*/ 407 w 1098"/>
              <a:gd name="T61" fmla="*/ 490 h 615"/>
              <a:gd name="T62" fmla="*/ 506 w 1098"/>
              <a:gd name="T63" fmla="*/ 490 h 615"/>
              <a:gd name="T64" fmla="*/ 541 w 1098"/>
              <a:gd name="T65" fmla="*/ 442 h 615"/>
              <a:gd name="T66" fmla="*/ 509 w 1098"/>
              <a:gd name="T67" fmla="*/ 485 h 615"/>
              <a:gd name="T68" fmla="*/ 721 w 1098"/>
              <a:gd name="T69" fmla="*/ 344 h 615"/>
              <a:gd name="T70" fmla="*/ 764 w 1098"/>
              <a:gd name="T71" fmla="*/ 325 h 615"/>
              <a:gd name="T72" fmla="*/ 495 w 1098"/>
              <a:gd name="T73" fmla="*/ 555 h 615"/>
              <a:gd name="T74" fmla="*/ 530 w 1098"/>
              <a:gd name="T75" fmla="*/ 573 h 615"/>
              <a:gd name="T76" fmla="*/ 588 w 1098"/>
              <a:gd name="T77" fmla="*/ 535 h 615"/>
              <a:gd name="T78" fmla="*/ 718 w 1098"/>
              <a:gd name="T79" fmla="*/ 463 h 615"/>
              <a:gd name="T80" fmla="*/ 752 w 1098"/>
              <a:gd name="T81" fmla="*/ 502 h 615"/>
              <a:gd name="T82" fmla="*/ 759 w 1098"/>
              <a:gd name="T83" fmla="*/ 520 h 615"/>
              <a:gd name="T84" fmla="*/ 768 w 1098"/>
              <a:gd name="T85" fmla="*/ 542 h 615"/>
              <a:gd name="T86" fmla="*/ 855 w 1098"/>
              <a:gd name="T87" fmla="*/ 493 h 615"/>
              <a:gd name="T88" fmla="*/ 966 w 1098"/>
              <a:gd name="T89" fmla="*/ 454 h 615"/>
              <a:gd name="T90" fmla="*/ 1070 w 1098"/>
              <a:gd name="T91" fmla="*/ 369 h 615"/>
              <a:gd name="T92" fmla="*/ 846 w 1098"/>
              <a:gd name="T93" fmla="*/ 69 h 615"/>
              <a:gd name="T94" fmla="*/ 938 w 1098"/>
              <a:gd name="T95" fmla="*/ 134 h 615"/>
              <a:gd name="T96" fmla="*/ 935 w 1098"/>
              <a:gd name="T97" fmla="*/ 152 h 615"/>
              <a:gd name="T98" fmla="*/ 281 w 1098"/>
              <a:gd name="T99" fmla="*/ 408 h 615"/>
              <a:gd name="T100" fmla="*/ 257 w 1098"/>
              <a:gd name="T101" fmla="*/ 412 h 615"/>
              <a:gd name="T102" fmla="*/ 331 w 1098"/>
              <a:gd name="T103" fmla="*/ 354 h 615"/>
              <a:gd name="T104" fmla="*/ 658 w 1098"/>
              <a:gd name="T105" fmla="*/ 131 h 615"/>
              <a:gd name="T106" fmla="*/ 603 w 1098"/>
              <a:gd name="T107" fmla="*/ 98 h 615"/>
              <a:gd name="T108" fmla="*/ 604 w 1098"/>
              <a:gd name="T109" fmla="*/ 352 h 615"/>
              <a:gd name="T110" fmla="*/ 631 w 1098"/>
              <a:gd name="T111" fmla="*/ 214 h 615"/>
              <a:gd name="T112" fmla="*/ 660 w 1098"/>
              <a:gd name="T113" fmla="*/ 222 h 615"/>
              <a:gd name="T114" fmla="*/ 690 w 1098"/>
              <a:gd name="T115" fmla="*/ 347 h 615"/>
              <a:gd name="T116" fmla="*/ 740 w 1098"/>
              <a:gd name="T117" fmla="*/ 320 h 615"/>
              <a:gd name="T118" fmla="*/ 744 w 1098"/>
              <a:gd name="T119" fmla="*/ 150 h 615"/>
              <a:gd name="T120" fmla="*/ 769 w 1098"/>
              <a:gd name="T121" fmla="*/ 430 h 615"/>
              <a:gd name="T122" fmla="*/ 795 w 1098"/>
              <a:gd name="T123" fmla="*/ 410 h 615"/>
              <a:gd name="T124" fmla="*/ 847 w 1098"/>
              <a:gd name="T125" fmla="*/ 424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98" h="615">
                <a:moveTo>
                  <a:pt x="1082" y="332"/>
                </a:moveTo>
                <a:lnTo>
                  <a:pt x="1066" y="336"/>
                </a:lnTo>
                <a:lnTo>
                  <a:pt x="1050" y="343"/>
                </a:lnTo>
                <a:lnTo>
                  <a:pt x="1034" y="349"/>
                </a:lnTo>
                <a:lnTo>
                  <a:pt x="1019" y="357"/>
                </a:lnTo>
                <a:lnTo>
                  <a:pt x="1003" y="362"/>
                </a:lnTo>
                <a:lnTo>
                  <a:pt x="987" y="368"/>
                </a:lnTo>
                <a:lnTo>
                  <a:pt x="982" y="369"/>
                </a:lnTo>
                <a:lnTo>
                  <a:pt x="975" y="371"/>
                </a:lnTo>
                <a:lnTo>
                  <a:pt x="974" y="372"/>
                </a:lnTo>
                <a:lnTo>
                  <a:pt x="971" y="375"/>
                </a:lnTo>
                <a:lnTo>
                  <a:pt x="967" y="375"/>
                </a:lnTo>
                <a:lnTo>
                  <a:pt x="962" y="376"/>
                </a:lnTo>
                <a:lnTo>
                  <a:pt x="962" y="372"/>
                </a:lnTo>
                <a:lnTo>
                  <a:pt x="962" y="371"/>
                </a:lnTo>
                <a:lnTo>
                  <a:pt x="963" y="370"/>
                </a:lnTo>
                <a:lnTo>
                  <a:pt x="965" y="368"/>
                </a:lnTo>
                <a:lnTo>
                  <a:pt x="969" y="366"/>
                </a:lnTo>
                <a:lnTo>
                  <a:pt x="974" y="364"/>
                </a:lnTo>
                <a:lnTo>
                  <a:pt x="982" y="360"/>
                </a:lnTo>
                <a:lnTo>
                  <a:pt x="989" y="355"/>
                </a:lnTo>
                <a:lnTo>
                  <a:pt x="977" y="359"/>
                </a:lnTo>
                <a:lnTo>
                  <a:pt x="967" y="362"/>
                </a:lnTo>
                <a:lnTo>
                  <a:pt x="956" y="367"/>
                </a:lnTo>
                <a:lnTo>
                  <a:pt x="945" y="372"/>
                </a:lnTo>
                <a:lnTo>
                  <a:pt x="935" y="376"/>
                </a:lnTo>
                <a:lnTo>
                  <a:pt x="926" y="380"/>
                </a:lnTo>
                <a:lnTo>
                  <a:pt x="923" y="383"/>
                </a:lnTo>
                <a:lnTo>
                  <a:pt x="919" y="384"/>
                </a:lnTo>
                <a:lnTo>
                  <a:pt x="917" y="383"/>
                </a:lnTo>
                <a:lnTo>
                  <a:pt x="916" y="383"/>
                </a:lnTo>
                <a:lnTo>
                  <a:pt x="916" y="382"/>
                </a:lnTo>
                <a:lnTo>
                  <a:pt x="916" y="379"/>
                </a:lnTo>
                <a:lnTo>
                  <a:pt x="921" y="377"/>
                </a:lnTo>
                <a:lnTo>
                  <a:pt x="927" y="376"/>
                </a:lnTo>
                <a:lnTo>
                  <a:pt x="932" y="369"/>
                </a:lnTo>
                <a:lnTo>
                  <a:pt x="938" y="363"/>
                </a:lnTo>
                <a:lnTo>
                  <a:pt x="944" y="362"/>
                </a:lnTo>
                <a:lnTo>
                  <a:pt x="951" y="360"/>
                </a:lnTo>
                <a:lnTo>
                  <a:pt x="958" y="355"/>
                </a:lnTo>
                <a:lnTo>
                  <a:pt x="965" y="352"/>
                </a:lnTo>
                <a:lnTo>
                  <a:pt x="968" y="352"/>
                </a:lnTo>
                <a:lnTo>
                  <a:pt x="970" y="351"/>
                </a:lnTo>
                <a:lnTo>
                  <a:pt x="970" y="350"/>
                </a:lnTo>
                <a:lnTo>
                  <a:pt x="969" y="346"/>
                </a:lnTo>
                <a:lnTo>
                  <a:pt x="968" y="343"/>
                </a:lnTo>
                <a:lnTo>
                  <a:pt x="969" y="341"/>
                </a:lnTo>
                <a:lnTo>
                  <a:pt x="970" y="338"/>
                </a:lnTo>
                <a:lnTo>
                  <a:pt x="973" y="337"/>
                </a:lnTo>
                <a:lnTo>
                  <a:pt x="978" y="335"/>
                </a:lnTo>
                <a:lnTo>
                  <a:pt x="984" y="333"/>
                </a:lnTo>
                <a:lnTo>
                  <a:pt x="987" y="330"/>
                </a:lnTo>
                <a:lnTo>
                  <a:pt x="990" y="327"/>
                </a:lnTo>
                <a:lnTo>
                  <a:pt x="992" y="324"/>
                </a:lnTo>
                <a:lnTo>
                  <a:pt x="994" y="320"/>
                </a:lnTo>
                <a:lnTo>
                  <a:pt x="995" y="317"/>
                </a:lnTo>
                <a:lnTo>
                  <a:pt x="998" y="314"/>
                </a:lnTo>
                <a:lnTo>
                  <a:pt x="1001" y="314"/>
                </a:lnTo>
                <a:lnTo>
                  <a:pt x="1004" y="317"/>
                </a:lnTo>
                <a:lnTo>
                  <a:pt x="1009" y="319"/>
                </a:lnTo>
                <a:lnTo>
                  <a:pt x="1011" y="318"/>
                </a:lnTo>
                <a:lnTo>
                  <a:pt x="1012" y="316"/>
                </a:lnTo>
                <a:lnTo>
                  <a:pt x="1015" y="312"/>
                </a:lnTo>
                <a:lnTo>
                  <a:pt x="1019" y="308"/>
                </a:lnTo>
                <a:lnTo>
                  <a:pt x="1026" y="305"/>
                </a:lnTo>
                <a:lnTo>
                  <a:pt x="1028" y="304"/>
                </a:lnTo>
                <a:lnTo>
                  <a:pt x="1032" y="304"/>
                </a:lnTo>
                <a:lnTo>
                  <a:pt x="1035" y="304"/>
                </a:lnTo>
                <a:lnTo>
                  <a:pt x="1037" y="303"/>
                </a:lnTo>
                <a:lnTo>
                  <a:pt x="1039" y="302"/>
                </a:lnTo>
                <a:lnTo>
                  <a:pt x="1040" y="301"/>
                </a:lnTo>
                <a:lnTo>
                  <a:pt x="1040" y="299"/>
                </a:lnTo>
                <a:lnTo>
                  <a:pt x="1039" y="297"/>
                </a:lnTo>
                <a:lnTo>
                  <a:pt x="1036" y="295"/>
                </a:lnTo>
                <a:lnTo>
                  <a:pt x="1033" y="293"/>
                </a:lnTo>
                <a:lnTo>
                  <a:pt x="1027" y="291"/>
                </a:lnTo>
                <a:lnTo>
                  <a:pt x="1023" y="291"/>
                </a:lnTo>
                <a:lnTo>
                  <a:pt x="1017" y="292"/>
                </a:lnTo>
                <a:lnTo>
                  <a:pt x="1011" y="294"/>
                </a:lnTo>
                <a:lnTo>
                  <a:pt x="1001" y="300"/>
                </a:lnTo>
                <a:lnTo>
                  <a:pt x="990" y="304"/>
                </a:lnTo>
                <a:lnTo>
                  <a:pt x="978" y="309"/>
                </a:lnTo>
                <a:lnTo>
                  <a:pt x="968" y="312"/>
                </a:lnTo>
                <a:lnTo>
                  <a:pt x="944" y="321"/>
                </a:lnTo>
                <a:lnTo>
                  <a:pt x="921" y="330"/>
                </a:lnTo>
                <a:lnTo>
                  <a:pt x="899" y="339"/>
                </a:lnTo>
                <a:lnTo>
                  <a:pt x="876" y="349"/>
                </a:lnTo>
                <a:lnTo>
                  <a:pt x="852" y="359"/>
                </a:lnTo>
                <a:lnTo>
                  <a:pt x="829" y="369"/>
                </a:lnTo>
                <a:lnTo>
                  <a:pt x="805" y="380"/>
                </a:lnTo>
                <a:lnTo>
                  <a:pt x="783" y="392"/>
                </a:lnTo>
                <a:lnTo>
                  <a:pt x="761" y="403"/>
                </a:lnTo>
                <a:lnTo>
                  <a:pt x="738" y="416"/>
                </a:lnTo>
                <a:lnTo>
                  <a:pt x="715" y="428"/>
                </a:lnTo>
                <a:lnTo>
                  <a:pt x="694" y="441"/>
                </a:lnTo>
                <a:lnTo>
                  <a:pt x="673" y="453"/>
                </a:lnTo>
                <a:lnTo>
                  <a:pt x="653" y="467"/>
                </a:lnTo>
                <a:lnTo>
                  <a:pt x="643" y="474"/>
                </a:lnTo>
                <a:lnTo>
                  <a:pt x="632" y="479"/>
                </a:lnTo>
                <a:lnTo>
                  <a:pt x="621" y="485"/>
                </a:lnTo>
                <a:lnTo>
                  <a:pt x="610" y="490"/>
                </a:lnTo>
                <a:lnTo>
                  <a:pt x="604" y="491"/>
                </a:lnTo>
                <a:lnTo>
                  <a:pt x="599" y="493"/>
                </a:lnTo>
                <a:lnTo>
                  <a:pt x="596" y="496"/>
                </a:lnTo>
                <a:lnTo>
                  <a:pt x="591" y="500"/>
                </a:lnTo>
                <a:lnTo>
                  <a:pt x="583" y="510"/>
                </a:lnTo>
                <a:lnTo>
                  <a:pt x="573" y="519"/>
                </a:lnTo>
                <a:lnTo>
                  <a:pt x="563" y="526"/>
                </a:lnTo>
                <a:lnTo>
                  <a:pt x="554" y="534"/>
                </a:lnTo>
                <a:lnTo>
                  <a:pt x="549" y="537"/>
                </a:lnTo>
                <a:lnTo>
                  <a:pt x="545" y="541"/>
                </a:lnTo>
                <a:lnTo>
                  <a:pt x="542" y="543"/>
                </a:lnTo>
                <a:lnTo>
                  <a:pt x="540" y="543"/>
                </a:lnTo>
                <a:lnTo>
                  <a:pt x="537" y="543"/>
                </a:lnTo>
                <a:lnTo>
                  <a:pt x="534" y="542"/>
                </a:lnTo>
                <a:lnTo>
                  <a:pt x="546" y="528"/>
                </a:lnTo>
                <a:lnTo>
                  <a:pt x="558" y="516"/>
                </a:lnTo>
                <a:lnTo>
                  <a:pt x="571" y="503"/>
                </a:lnTo>
                <a:lnTo>
                  <a:pt x="583" y="492"/>
                </a:lnTo>
                <a:lnTo>
                  <a:pt x="596" y="479"/>
                </a:lnTo>
                <a:lnTo>
                  <a:pt x="608" y="468"/>
                </a:lnTo>
                <a:lnTo>
                  <a:pt x="622" y="457"/>
                </a:lnTo>
                <a:lnTo>
                  <a:pt x="636" y="445"/>
                </a:lnTo>
                <a:lnTo>
                  <a:pt x="663" y="425"/>
                </a:lnTo>
                <a:lnTo>
                  <a:pt x="690" y="407"/>
                </a:lnTo>
                <a:lnTo>
                  <a:pt x="719" y="388"/>
                </a:lnTo>
                <a:lnTo>
                  <a:pt x="747" y="370"/>
                </a:lnTo>
                <a:lnTo>
                  <a:pt x="759" y="362"/>
                </a:lnTo>
                <a:lnTo>
                  <a:pt x="771" y="358"/>
                </a:lnTo>
                <a:lnTo>
                  <a:pt x="776" y="357"/>
                </a:lnTo>
                <a:lnTo>
                  <a:pt x="780" y="353"/>
                </a:lnTo>
                <a:lnTo>
                  <a:pt x="783" y="351"/>
                </a:lnTo>
                <a:lnTo>
                  <a:pt x="785" y="350"/>
                </a:lnTo>
                <a:lnTo>
                  <a:pt x="788" y="354"/>
                </a:lnTo>
                <a:lnTo>
                  <a:pt x="789" y="358"/>
                </a:lnTo>
                <a:lnTo>
                  <a:pt x="794" y="357"/>
                </a:lnTo>
                <a:lnTo>
                  <a:pt x="798" y="353"/>
                </a:lnTo>
                <a:lnTo>
                  <a:pt x="808" y="349"/>
                </a:lnTo>
                <a:lnTo>
                  <a:pt x="817" y="344"/>
                </a:lnTo>
                <a:lnTo>
                  <a:pt x="826" y="338"/>
                </a:lnTo>
                <a:lnTo>
                  <a:pt x="835" y="334"/>
                </a:lnTo>
                <a:lnTo>
                  <a:pt x="850" y="325"/>
                </a:lnTo>
                <a:lnTo>
                  <a:pt x="864" y="317"/>
                </a:lnTo>
                <a:lnTo>
                  <a:pt x="871" y="313"/>
                </a:lnTo>
                <a:lnTo>
                  <a:pt x="878" y="309"/>
                </a:lnTo>
                <a:lnTo>
                  <a:pt x="884" y="304"/>
                </a:lnTo>
                <a:lnTo>
                  <a:pt x="890" y="300"/>
                </a:lnTo>
                <a:lnTo>
                  <a:pt x="893" y="295"/>
                </a:lnTo>
                <a:lnTo>
                  <a:pt x="897" y="292"/>
                </a:lnTo>
                <a:lnTo>
                  <a:pt x="902" y="289"/>
                </a:lnTo>
                <a:lnTo>
                  <a:pt x="908" y="287"/>
                </a:lnTo>
                <a:lnTo>
                  <a:pt x="912" y="286"/>
                </a:lnTo>
                <a:lnTo>
                  <a:pt x="916" y="281"/>
                </a:lnTo>
                <a:lnTo>
                  <a:pt x="921" y="277"/>
                </a:lnTo>
                <a:lnTo>
                  <a:pt x="928" y="275"/>
                </a:lnTo>
                <a:lnTo>
                  <a:pt x="941" y="271"/>
                </a:lnTo>
                <a:lnTo>
                  <a:pt x="953" y="268"/>
                </a:lnTo>
                <a:lnTo>
                  <a:pt x="961" y="264"/>
                </a:lnTo>
                <a:lnTo>
                  <a:pt x="969" y="262"/>
                </a:lnTo>
                <a:lnTo>
                  <a:pt x="977" y="261"/>
                </a:lnTo>
                <a:lnTo>
                  <a:pt x="985" y="260"/>
                </a:lnTo>
                <a:lnTo>
                  <a:pt x="994" y="258"/>
                </a:lnTo>
                <a:lnTo>
                  <a:pt x="1002" y="255"/>
                </a:lnTo>
                <a:lnTo>
                  <a:pt x="1010" y="252"/>
                </a:lnTo>
                <a:lnTo>
                  <a:pt x="1018" y="247"/>
                </a:lnTo>
                <a:lnTo>
                  <a:pt x="1028" y="243"/>
                </a:lnTo>
                <a:lnTo>
                  <a:pt x="1037" y="239"/>
                </a:lnTo>
                <a:lnTo>
                  <a:pt x="1048" y="235"/>
                </a:lnTo>
                <a:lnTo>
                  <a:pt x="1057" y="231"/>
                </a:lnTo>
                <a:lnTo>
                  <a:pt x="1050" y="226"/>
                </a:lnTo>
                <a:lnTo>
                  <a:pt x="1042" y="220"/>
                </a:lnTo>
                <a:lnTo>
                  <a:pt x="1040" y="219"/>
                </a:lnTo>
                <a:lnTo>
                  <a:pt x="1039" y="219"/>
                </a:lnTo>
                <a:lnTo>
                  <a:pt x="1036" y="217"/>
                </a:lnTo>
                <a:lnTo>
                  <a:pt x="1036" y="214"/>
                </a:lnTo>
                <a:lnTo>
                  <a:pt x="1037" y="212"/>
                </a:lnTo>
                <a:lnTo>
                  <a:pt x="1040" y="209"/>
                </a:lnTo>
                <a:lnTo>
                  <a:pt x="1040" y="208"/>
                </a:lnTo>
                <a:lnTo>
                  <a:pt x="1040" y="206"/>
                </a:lnTo>
                <a:lnTo>
                  <a:pt x="1039" y="205"/>
                </a:lnTo>
                <a:lnTo>
                  <a:pt x="1036" y="204"/>
                </a:lnTo>
                <a:lnTo>
                  <a:pt x="1027" y="204"/>
                </a:lnTo>
                <a:lnTo>
                  <a:pt x="1018" y="206"/>
                </a:lnTo>
                <a:lnTo>
                  <a:pt x="1004" y="214"/>
                </a:lnTo>
                <a:lnTo>
                  <a:pt x="991" y="221"/>
                </a:lnTo>
                <a:lnTo>
                  <a:pt x="983" y="221"/>
                </a:lnTo>
                <a:lnTo>
                  <a:pt x="974" y="222"/>
                </a:lnTo>
                <a:lnTo>
                  <a:pt x="963" y="227"/>
                </a:lnTo>
                <a:lnTo>
                  <a:pt x="954" y="231"/>
                </a:lnTo>
                <a:lnTo>
                  <a:pt x="934" y="242"/>
                </a:lnTo>
                <a:lnTo>
                  <a:pt x="915" y="252"/>
                </a:lnTo>
                <a:lnTo>
                  <a:pt x="894" y="262"/>
                </a:lnTo>
                <a:lnTo>
                  <a:pt x="874" y="271"/>
                </a:lnTo>
                <a:lnTo>
                  <a:pt x="866" y="275"/>
                </a:lnTo>
                <a:lnTo>
                  <a:pt x="858" y="278"/>
                </a:lnTo>
                <a:lnTo>
                  <a:pt x="851" y="283"/>
                </a:lnTo>
                <a:lnTo>
                  <a:pt x="843" y="286"/>
                </a:lnTo>
                <a:lnTo>
                  <a:pt x="839" y="287"/>
                </a:lnTo>
                <a:lnTo>
                  <a:pt x="835" y="286"/>
                </a:lnTo>
                <a:lnTo>
                  <a:pt x="831" y="285"/>
                </a:lnTo>
                <a:lnTo>
                  <a:pt x="828" y="284"/>
                </a:lnTo>
                <a:lnTo>
                  <a:pt x="819" y="280"/>
                </a:lnTo>
                <a:lnTo>
                  <a:pt x="809" y="278"/>
                </a:lnTo>
                <a:lnTo>
                  <a:pt x="809" y="276"/>
                </a:lnTo>
                <a:lnTo>
                  <a:pt x="810" y="274"/>
                </a:lnTo>
                <a:lnTo>
                  <a:pt x="812" y="272"/>
                </a:lnTo>
                <a:lnTo>
                  <a:pt x="813" y="271"/>
                </a:lnTo>
                <a:lnTo>
                  <a:pt x="818" y="269"/>
                </a:lnTo>
                <a:lnTo>
                  <a:pt x="822" y="267"/>
                </a:lnTo>
                <a:lnTo>
                  <a:pt x="828" y="262"/>
                </a:lnTo>
                <a:lnTo>
                  <a:pt x="834" y="258"/>
                </a:lnTo>
                <a:lnTo>
                  <a:pt x="841" y="253"/>
                </a:lnTo>
                <a:lnTo>
                  <a:pt x="847" y="250"/>
                </a:lnTo>
                <a:lnTo>
                  <a:pt x="862" y="243"/>
                </a:lnTo>
                <a:lnTo>
                  <a:pt x="875" y="235"/>
                </a:lnTo>
                <a:lnTo>
                  <a:pt x="883" y="230"/>
                </a:lnTo>
                <a:lnTo>
                  <a:pt x="891" y="227"/>
                </a:lnTo>
                <a:lnTo>
                  <a:pt x="899" y="223"/>
                </a:lnTo>
                <a:lnTo>
                  <a:pt x="908" y="220"/>
                </a:lnTo>
                <a:lnTo>
                  <a:pt x="926" y="214"/>
                </a:lnTo>
                <a:lnTo>
                  <a:pt x="944" y="208"/>
                </a:lnTo>
                <a:lnTo>
                  <a:pt x="962" y="202"/>
                </a:lnTo>
                <a:lnTo>
                  <a:pt x="981" y="195"/>
                </a:lnTo>
                <a:lnTo>
                  <a:pt x="995" y="192"/>
                </a:lnTo>
                <a:lnTo>
                  <a:pt x="1010" y="187"/>
                </a:lnTo>
                <a:lnTo>
                  <a:pt x="1018" y="185"/>
                </a:lnTo>
                <a:lnTo>
                  <a:pt x="1025" y="181"/>
                </a:lnTo>
                <a:lnTo>
                  <a:pt x="1031" y="177"/>
                </a:lnTo>
                <a:lnTo>
                  <a:pt x="1036" y="172"/>
                </a:lnTo>
                <a:lnTo>
                  <a:pt x="1040" y="169"/>
                </a:lnTo>
                <a:lnTo>
                  <a:pt x="1043" y="167"/>
                </a:lnTo>
                <a:lnTo>
                  <a:pt x="1047" y="167"/>
                </a:lnTo>
                <a:lnTo>
                  <a:pt x="1052" y="168"/>
                </a:lnTo>
                <a:lnTo>
                  <a:pt x="1055" y="169"/>
                </a:lnTo>
                <a:lnTo>
                  <a:pt x="1057" y="170"/>
                </a:lnTo>
                <a:lnTo>
                  <a:pt x="1060" y="169"/>
                </a:lnTo>
                <a:lnTo>
                  <a:pt x="1064" y="166"/>
                </a:lnTo>
                <a:lnTo>
                  <a:pt x="1081" y="163"/>
                </a:lnTo>
                <a:lnTo>
                  <a:pt x="1098" y="162"/>
                </a:lnTo>
                <a:lnTo>
                  <a:pt x="1093" y="160"/>
                </a:lnTo>
                <a:lnTo>
                  <a:pt x="1089" y="159"/>
                </a:lnTo>
                <a:lnTo>
                  <a:pt x="1085" y="159"/>
                </a:lnTo>
                <a:lnTo>
                  <a:pt x="1081" y="159"/>
                </a:lnTo>
                <a:lnTo>
                  <a:pt x="1072" y="159"/>
                </a:lnTo>
                <a:lnTo>
                  <a:pt x="1063" y="160"/>
                </a:lnTo>
                <a:lnTo>
                  <a:pt x="1055" y="162"/>
                </a:lnTo>
                <a:lnTo>
                  <a:pt x="1045" y="162"/>
                </a:lnTo>
                <a:lnTo>
                  <a:pt x="1040" y="162"/>
                </a:lnTo>
                <a:lnTo>
                  <a:pt x="1035" y="162"/>
                </a:lnTo>
                <a:lnTo>
                  <a:pt x="1033" y="160"/>
                </a:lnTo>
                <a:lnTo>
                  <a:pt x="1032" y="155"/>
                </a:lnTo>
                <a:lnTo>
                  <a:pt x="1032" y="152"/>
                </a:lnTo>
                <a:lnTo>
                  <a:pt x="1032" y="148"/>
                </a:lnTo>
                <a:lnTo>
                  <a:pt x="1039" y="143"/>
                </a:lnTo>
                <a:lnTo>
                  <a:pt x="1047" y="137"/>
                </a:lnTo>
                <a:lnTo>
                  <a:pt x="1048" y="135"/>
                </a:lnTo>
                <a:lnTo>
                  <a:pt x="1048" y="133"/>
                </a:lnTo>
                <a:lnTo>
                  <a:pt x="1047" y="130"/>
                </a:lnTo>
                <a:lnTo>
                  <a:pt x="1044" y="130"/>
                </a:lnTo>
                <a:lnTo>
                  <a:pt x="1039" y="129"/>
                </a:lnTo>
                <a:lnTo>
                  <a:pt x="1033" y="128"/>
                </a:lnTo>
                <a:lnTo>
                  <a:pt x="1031" y="127"/>
                </a:lnTo>
                <a:lnTo>
                  <a:pt x="1030" y="126"/>
                </a:lnTo>
                <a:lnTo>
                  <a:pt x="1030" y="123"/>
                </a:lnTo>
                <a:lnTo>
                  <a:pt x="1031" y="122"/>
                </a:lnTo>
                <a:lnTo>
                  <a:pt x="1035" y="120"/>
                </a:lnTo>
                <a:lnTo>
                  <a:pt x="1040" y="118"/>
                </a:lnTo>
                <a:lnTo>
                  <a:pt x="1041" y="114"/>
                </a:lnTo>
                <a:lnTo>
                  <a:pt x="1041" y="112"/>
                </a:lnTo>
                <a:lnTo>
                  <a:pt x="1040" y="110"/>
                </a:lnTo>
                <a:lnTo>
                  <a:pt x="1039" y="108"/>
                </a:lnTo>
                <a:lnTo>
                  <a:pt x="1034" y="105"/>
                </a:lnTo>
                <a:lnTo>
                  <a:pt x="1028" y="103"/>
                </a:lnTo>
                <a:lnTo>
                  <a:pt x="1020" y="102"/>
                </a:lnTo>
                <a:lnTo>
                  <a:pt x="1011" y="102"/>
                </a:lnTo>
                <a:lnTo>
                  <a:pt x="1003" y="102"/>
                </a:lnTo>
                <a:lnTo>
                  <a:pt x="994" y="103"/>
                </a:lnTo>
                <a:lnTo>
                  <a:pt x="971" y="105"/>
                </a:lnTo>
                <a:lnTo>
                  <a:pt x="950" y="110"/>
                </a:lnTo>
                <a:lnTo>
                  <a:pt x="928" y="114"/>
                </a:lnTo>
                <a:lnTo>
                  <a:pt x="905" y="119"/>
                </a:lnTo>
                <a:lnTo>
                  <a:pt x="911" y="112"/>
                </a:lnTo>
                <a:lnTo>
                  <a:pt x="915" y="104"/>
                </a:lnTo>
                <a:lnTo>
                  <a:pt x="917" y="95"/>
                </a:lnTo>
                <a:lnTo>
                  <a:pt x="917" y="87"/>
                </a:lnTo>
                <a:lnTo>
                  <a:pt x="916" y="84"/>
                </a:lnTo>
                <a:lnTo>
                  <a:pt x="915" y="81"/>
                </a:lnTo>
                <a:lnTo>
                  <a:pt x="911" y="81"/>
                </a:lnTo>
                <a:lnTo>
                  <a:pt x="909" y="83"/>
                </a:lnTo>
                <a:lnTo>
                  <a:pt x="907" y="84"/>
                </a:lnTo>
                <a:lnTo>
                  <a:pt x="905" y="83"/>
                </a:lnTo>
                <a:lnTo>
                  <a:pt x="905" y="83"/>
                </a:lnTo>
                <a:lnTo>
                  <a:pt x="905" y="81"/>
                </a:lnTo>
                <a:lnTo>
                  <a:pt x="908" y="78"/>
                </a:lnTo>
                <a:lnTo>
                  <a:pt x="909" y="76"/>
                </a:lnTo>
                <a:lnTo>
                  <a:pt x="911" y="72"/>
                </a:lnTo>
                <a:lnTo>
                  <a:pt x="912" y="70"/>
                </a:lnTo>
                <a:lnTo>
                  <a:pt x="912" y="68"/>
                </a:lnTo>
                <a:lnTo>
                  <a:pt x="911" y="64"/>
                </a:lnTo>
                <a:lnTo>
                  <a:pt x="907" y="62"/>
                </a:lnTo>
                <a:lnTo>
                  <a:pt x="902" y="62"/>
                </a:lnTo>
                <a:lnTo>
                  <a:pt x="897" y="62"/>
                </a:lnTo>
                <a:lnTo>
                  <a:pt x="894" y="62"/>
                </a:lnTo>
                <a:lnTo>
                  <a:pt x="880" y="63"/>
                </a:lnTo>
                <a:lnTo>
                  <a:pt x="868" y="65"/>
                </a:lnTo>
                <a:lnTo>
                  <a:pt x="861" y="67"/>
                </a:lnTo>
                <a:lnTo>
                  <a:pt x="855" y="68"/>
                </a:lnTo>
                <a:lnTo>
                  <a:pt x="852" y="69"/>
                </a:lnTo>
                <a:lnTo>
                  <a:pt x="850" y="69"/>
                </a:lnTo>
                <a:lnTo>
                  <a:pt x="847" y="69"/>
                </a:lnTo>
                <a:lnTo>
                  <a:pt x="846" y="69"/>
                </a:lnTo>
                <a:lnTo>
                  <a:pt x="846" y="68"/>
                </a:lnTo>
                <a:lnTo>
                  <a:pt x="845" y="65"/>
                </a:lnTo>
                <a:lnTo>
                  <a:pt x="852" y="63"/>
                </a:lnTo>
                <a:lnTo>
                  <a:pt x="857" y="60"/>
                </a:lnTo>
                <a:lnTo>
                  <a:pt x="860" y="55"/>
                </a:lnTo>
                <a:lnTo>
                  <a:pt x="863" y="50"/>
                </a:lnTo>
                <a:lnTo>
                  <a:pt x="866" y="44"/>
                </a:lnTo>
                <a:lnTo>
                  <a:pt x="869" y="39"/>
                </a:lnTo>
                <a:lnTo>
                  <a:pt x="871" y="37"/>
                </a:lnTo>
                <a:lnTo>
                  <a:pt x="874" y="35"/>
                </a:lnTo>
                <a:lnTo>
                  <a:pt x="874" y="31"/>
                </a:lnTo>
                <a:lnTo>
                  <a:pt x="874" y="28"/>
                </a:lnTo>
                <a:lnTo>
                  <a:pt x="872" y="22"/>
                </a:lnTo>
                <a:lnTo>
                  <a:pt x="870" y="17"/>
                </a:lnTo>
                <a:lnTo>
                  <a:pt x="867" y="11"/>
                </a:lnTo>
                <a:lnTo>
                  <a:pt x="862" y="7"/>
                </a:lnTo>
                <a:lnTo>
                  <a:pt x="858" y="6"/>
                </a:lnTo>
                <a:lnTo>
                  <a:pt x="854" y="6"/>
                </a:lnTo>
                <a:lnTo>
                  <a:pt x="851" y="6"/>
                </a:lnTo>
                <a:lnTo>
                  <a:pt x="846" y="6"/>
                </a:lnTo>
                <a:lnTo>
                  <a:pt x="838" y="7"/>
                </a:lnTo>
                <a:lnTo>
                  <a:pt x="830" y="10"/>
                </a:lnTo>
                <a:lnTo>
                  <a:pt x="820" y="12"/>
                </a:lnTo>
                <a:lnTo>
                  <a:pt x="810" y="14"/>
                </a:lnTo>
                <a:lnTo>
                  <a:pt x="800" y="17"/>
                </a:lnTo>
                <a:lnTo>
                  <a:pt x="789" y="19"/>
                </a:lnTo>
                <a:lnTo>
                  <a:pt x="783" y="21"/>
                </a:lnTo>
                <a:lnTo>
                  <a:pt x="776" y="23"/>
                </a:lnTo>
                <a:lnTo>
                  <a:pt x="769" y="23"/>
                </a:lnTo>
                <a:lnTo>
                  <a:pt x="762" y="22"/>
                </a:lnTo>
                <a:lnTo>
                  <a:pt x="751" y="12"/>
                </a:lnTo>
                <a:lnTo>
                  <a:pt x="739" y="3"/>
                </a:lnTo>
                <a:lnTo>
                  <a:pt x="730" y="2"/>
                </a:lnTo>
                <a:lnTo>
                  <a:pt x="720" y="3"/>
                </a:lnTo>
                <a:lnTo>
                  <a:pt x="710" y="4"/>
                </a:lnTo>
                <a:lnTo>
                  <a:pt x="701" y="5"/>
                </a:lnTo>
                <a:lnTo>
                  <a:pt x="676" y="9"/>
                </a:lnTo>
                <a:lnTo>
                  <a:pt x="651" y="14"/>
                </a:lnTo>
                <a:lnTo>
                  <a:pt x="625" y="19"/>
                </a:lnTo>
                <a:lnTo>
                  <a:pt x="602" y="25"/>
                </a:lnTo>
                <a:lnTo>
                  <a:pt x="602" y="18"/>
                </a:lnTo>
                <a:lnTo>
                  <a:pt x="600" y="10"/>
                </a:lnTo>
                <a:lnTo>
                  <a:pt x="599" y="6"/>
                </a:lnTo>
                <a:lnTo>
                  <a:pt x="597" y="4"/>
                </a:lnTo>
                <a:lnTo>
                  <a:pt x="595" y="1"/>
                </a:lnTo>
                <a:lnTo>
                  <a:pt x="591" y="0"/>
                </a:lnTo>
                <a:lnTo>
                  <a:pt x="587" y="0"/>
                </a:lnTo>
                <a:lnTo>
                  <a:pt x="582" y="0"/>
                </a:lnTo>
                <a:lnTo>
                  <a:pt x="578" y="1"/>
                </a:lnTo>
                <a:lnTo>
                  <a:pt x="573" y="2"/>
                </a:lnTo>
                <a:lnTo>
                  <a:pt x="570" y="4"/>
                </a:lnTo>
                <a:lnTo>
                  <a:pt x="565" y="5"/>
                </a:lnTo>
                <a:lnTo>
                  <a:pt x="561" y="5"/>
                </a:lnTo>
                <a:lnTo>
                  <a:pt x="556" y="5"/>
                </a:lnTo>
                <a:lnTo>
                  <a:pt x="546" y="3"/>
                </a:lnTo>
                <a:lnTo>
                  <a:pt x="534" y="3"/>
                </a:lnTo>
                <a:lnTo>
                  <a:pt x="524" y="4"/>
                </a:lnTo>
                <a:lnTo>
                  <a:pt x="513" y="7"/>
                </a:lnTo>
                <a:lnTo>
                  <a:pt x="501" y="11"/>
                </a:lnTo>
                <a:lnTo>
                  <a:pt x="489" y="14"/>
                </a:lnTo>
                <a:lnTo>
                  <a:pt x="478" y="18"/>
                </a:lnTo>
                <a:lnTo>
                  <a:pt x="465" y="21"/>
                </a:lnTo>
                <a:lnTo>
                  <a:pt x="455" y="25"/>
                </a:lnTo>
                <a:lnTo>
                  <a:pt x="443" y="27"/>
                </a:lnTo>
                <a:lnTo>
                  <a:pt x="435" y="30"/>
                </a:lnTo>
                <a:lnTo>
                  <a:pt x="426" y="31"/>
                </a:lnTo>
                <a:lnTo>
                  <a:pt x="424" y="30"/>
                </a:lnTo>
                <a:lnTo>
                  <a:pt x="422" y="29"/>
                </a:lnTo>
                <a:lnTo>
                  <a:pt x="421" y="28"/>
                </a:lnTo>
                <a:lnTo>
                  <a:pt x="419" y="25"/>
                </a:lnTo>
                <a:lnTo>
                  <a:pt x="419" y="20"/>
                </a:lnTo>
                <a:lnTo>
                  <a:pt x="419" y="17"/>
                </a:lnTo>
                <a:lnTo>
                  <a:pt x="417" y="13"/>
                </a:lnTo>
                <a:lnTo>
                  <a:pt x="414" y="10"/>
                </a:lnTo>
                <a:lnTo>
                  <a:pt x="405" y="4"/>
                </a:lnTo>
                <a:lnTo>
                  <a:pt x="394" y="1"/>
                </a:lnTo>
                <a:lnTo>
                  <a:pt x="383" y="0"/>
                </a:lnTo>
                <a:lnTo>
                  <a:pt x="373" y="0"/>
                </a:lnTo>
                <a:lnTo>
                  <a:pt x="361" y="2"/>
                </a:lnTo>
                <a:lnTo>
                  <a:pt x="350" y="4"/>
                </a:lnTo>
                <a:lnTo>
                  <a:pt x="339" y="7"/>
                </a:lnTo>
                <a:lnTo>
                  <a:pt x="327" y="11"/>
                </a:lnTo>
                <a:lnTo>
                  <a:pt x="305" y="18"/>
                </a:lnTo>
                <a:lnTo>
                  <a:pt x="283" y="25"/>
                </a:lnTo>
                <a:lnTo>
                  <a:pt x="262" y="34"/>
                </a:lnTo>
                <a:lnTo>
                  <a:pt x="241" y="43"/>
                </a:lnTo>
                <a:lnTo>
                  <a:pt x="232" y="47"/>
                </a:lnTo>
                <a:lnTo>
                  <a:pt x="221" y="53"/>
                </a:lnTo>
                <a:lnTo>
                  <a:pt x="212" y="57"/>
                </a:lnTo>
                <a:lnTo>
                  <a:pt x="202" y="62"/>
                </a:lnTo>
                <a:lnTo>
                  <a:pt x="193" y="68"/>
                </a:lnTo>
                <a:lnTo>
                  <a:pt x="184" y="71"/>
                </a:lnTo>
                <a:lnTo>
                  <a:pt x="175" y="77"/>
                </a:lnTo>
                <a:lnTo>
                  <a:pt x="167" y="81"/>
                </a:lnTo>
                <a:lnTo>
                  <a:pt x="151" y="94"/>
                </a:lnTo>
                <a:lnTo>
                  <a:pt x="135" y="106"/>
                </a:lnTo>
                <a:lnTo>
                  <a:pt x="127" y="109"/>
                </a:lnTo>
                <a:lnTo>
                  <a:pt x="118" y="111"/>
                </a:lnTo>
                <a:lnTo>
                  <a:pt x="108" y="115"/>
                </a:lnTo>
                <a:lnTo>
                  <a:pt x="99" y="121"/>
                </a:lnTo>
                <a:lnTo>
                  <a:pt x="87" y="133"/>
                </a:lnTo>
                <a:lnTo>
                  <a:pt x="76" y="144"/>
                </a:lnTo>
                <a:lnTo>
                  <a:pt x="69" y="151"/>
                </a:lnTo>
                <a:lnTo>
                  <a:pt x="61" y="158"/>
                </a:lnTo>
                <a:lnTo>
                  <a:pt x="54" y="164"/>
                </a:lnTo>
                <a:lnTo>
                  <a:pt x="48" y="173"/>
                </a:lnTo>
                <a:lnTo>
                  <a:pt x="44" y="181"/>
                </a:lnTo>
                <a:lnTo>
                  <a:pt x="42" y="191"/>
                </a:lnTo>
                <a:lnTo>
                  <a:pt x="42" y="196"/>
                </a:lnTo>
                <a:lnTo>
                  <a:pt x="43" y="201"/>
                </a:lnTo>
                <a:lnTo>
                  <a:pt x="44" y="204"/>
                </a:lnTo>
                <a:lnTo>
                  <a:pt x="47" y="209"/>
                </a:lnTo>
                <a:lnTo>
                  <a:pt x="51" y="211"/>
                </a:lnTo>
                <a:lnTo>
                  <a:pt x="54" y="212"/>
                </a:lnTo>
                <a:lnTo>
                  <a:pt x="59" y="211"/>
                </a:lnTo>
                <a:lnTo>
                  <a:pt x="62" y="210"/>
                </a:lnTo>
                <a:lnTo>
                  <a:pt x="70" y="204"/>
                </a:lnTo>
                <a:lnTo>
                  <a:pt x="76" y="200"/>
                </a:lnTo>
                <a:lnTo>
                  <a:pt x="93" y="185"/>
                </a:lnTo>
                <a:lnTo>
                  <a:pt x="110" y="170"/>
                </a:lnTo>
                <a:lnTo>
                  <a:pt x="118" y="162"/>
                </a:lnTo>
                <a:lnTo>
                  <a:pt x="127" y="154"/>
                </a:lnTo>
                <a:lnTo>
                  <a:pt x="135" y="147"/>
                </a:lnTo>
                <a:lnTo>
                  <a:pt x="144" y="140"/>
                </a:lnTo>
                <a:lnTo>
                  <a:pt x="162" y="128"/>
                </a:lnTo>
                <a:lnTo>
                  <a:pt x="180" y="115"/>
                </a:lnTo>
                <a:lnTo>
                  <a:pt x="199" y="104"/>
                </a:lnTo>
                <a:lnTo>
                  <a:pt x="218" y="93"/>
                </a:lnTo>
                <a:lnTo>
                  <a:pt x="228" y="88"/>
                </a:lnTo>
                <a:lnTo>
                  <a:pt x="237" y="84"/>
                </a:lnTo>
                <a:lnTo>
                  <a:pt x="248" y="78"/>
                </a:lnTo>
                <a:lnTo>
                  <a:pt x="258" y="73"/>
                </a:lnTo>
                <a:lnTo>
                  <a:pt x="267" y="69"/>
                </a:lnTo>
                <a:lnTo>
                  <a:pt x="278" y="65"/>
                </a:lnTo>
                <a:lnTo>
                  <a:pt x="283" y="64"/>
                </a:lnTo>
                <a:lnTo>
                  <a:pt x="286" y="62"/>
                </a:lnTo>
                <a:lnTo>
                  <a:pt x="287" y="62"/>
                </a:lnTo>
                <a:lnTo>
                  <a:pt x="289" y="61"/>
                </a:lnTo>
                <a:lnTo>
                  <a:pt x="290" y="60"/>
                </a:lnTo>
                <a:lnTo>
                  <a:pt x="291" y="61"/>
                </a:lnTo>
                <a:lnTo>
                  <a:pt x="292" y="62"/>
                </a:lnTo>
                <a:lnTo>
                  <a:pt x="292" y="63"/>
                </a:lnTo>
                <a:lnTo>
                  <a:pt x="291" y="63"/>
                </a:lnTo>
                <a:lnTo>
                  <a:pt x="290" y="64"/>
                </a:lnTo>
                <a:lnTo>
                  <a:pt x="289" y="64"/>
                </a:lnTo>
                <a:lnTo>
                  <a:pt x="287" y="65"/>
                </a:lnTo>
                <a:lnTo>
                  <a:pt x="286" y="67"/>
                </a:lnTo>
                <a:lnTo>
                  <a:pt x="285" y="68"/>
                </a:lnTo>
                <a:lnTo>
                  <a:pt x="277" y="76"/>
                </a:lnTo>
                <a:lnTo>
                  <a:pt x="268" y="81"/>
                </a:lnTo>
                <a:lnTo>
                  <a:pt x="258" y="88"/>
                </a:lnTo>
                <a:lnTo>
                  <a:pt x="248" y="95"/>
                </a:lnTo>
                <a:lnTo>
                  <a:pt x="237" y="102"/>
                </a:lnTo>
                <a:lnTo>
                  <a:pt x="228" y="110"/>
                </a:lnTo>
                <a:lnTo>
                  <a:pt x="209" y="123"/>
                </a:lnTo>
                <a:lnTo>
                  <a:pt x="190" y="138"/>
                </a:lnTo>
                <a:lnTo>
                  <a:pt x="171" y="154"/>
                </a:lnTo>
                <a:lnTo>
                  <a:pt x="153" y="169"/>
                </a:lnTo>
                <a:lnTo>
                  <a:pt x="135" y="184"/>
                </a:lnTo>
                <a:lnTo>
                  <a:pt x="118" y="198"/>
                </a:lnTo>
                <a:lnTo>
                  <a:pt x="101" y="214"/>
                </a:lnTo>
                <a:lnTo>
                  <a:pt x="85" y="230"/>
                </a:lnTo>
                <a:lnTo>
                  <a:pt x="70" y="246"/>
                </a:lnTo>
                <a:lnTo>
                  <a:pt x="56" y="263"/>
                </a:lnTo>
                <a:lnTo>
                  <a:pt x="43" y="281"/>
                </a:lnTo>
                <a:lnTo>
                  <a:pt x="30" y="300"/>
                </a:lnTo>
                <a:lnTo>
                  <a:pt x="23" y="309"/>
                </a:lnTo>
                <a:lnTo>
                  <a:pt x="18" y="318"/>
                </a:lnTo>
                <a:lnTo>
                  <a:pt x="11" y="327"/>
                </a:lnTo>
                <a:lnTo>
                  <a:pt x="5" y="336"/>
                </a:lnTo>
                <a:lnTo>
                  <a:pt x="2" y="344"/>
                </a:lnTo>
                <a:lnTo>
                  <a:pt x="0" y="352"/>
                </a:lnTo>
                <a:lnTo>
                  <a:pt x="0" y="355"/>
                </a:lnTo>
                <a:lnTo>
                  <a:pt x="0" y="360"/>
                </a:lnTo>
                <a:lnTo>
                  <a:pt x="1" y="363"/>
                </a:lnTo>
                <a:lnTo>
                  <a:pt x="3" y="368"/>
                </a:lnTo>
                <a:lnTo>
                  <a:pt x="7" y="376"/>
                </a:lnTo>
                <a:lnTo>
                  <a:pt x="14" y="383"/>
                </a:lnTo>
                <a:lnTo>
                  <a:pt x="21" y="388"/>
                </a:lnTo>
                <a:lnTo>
                  <a:pt x="27" y="395"/>
                </a:lnTo>
                <a:lnTo>
                  <a:pt x="27" y="402"/>
                </a:lnTo>
                <a:lnTo>
                  <a:pt x="25" y="409"/>
                </a:lnTo>
                <a:lnTo>
                  <a:pt x="26" y="412"/>
                </a:lnTo>
                <a:lnTo>
                  <a:pt x="27" y="415"/>
                </a:lnTo>
                <a:lnTo>
                  <a:pt x="28" y="417"/>
                </a:lnTo>
                <a:lnTo>
                  <a:pt x="30" y="419"/>
                </a:lnTo>
                <a:lnTo>
                  <a:pt x="37" y="422"/>
                </a:lnTo>
                <a:lnTo>
                  <a:pt x="44" y="426"/>
                </a:lnTo>
                <a:lnTo>
                  <a:pt x="51" y="434"/>
                </a:lnTo>
                <a:lnTo>
                  <a:pt x="60" y="440"/>
                </a:lnTo>
                <a:lnTo>
                  <a:pt x="68" y="443"/>
                </a:lnTo>
                <a:lnTo>
                  <a:pt x="76" y="444"/>
                </a:lnTo>
                <a:lnTo>
                  <a:pt x="85" y="443"/>
                </a:lnTo>
                <a:lnTo>
                  <a:pt x="92" y="440"/>
                </a:lnTo>
                <a:lnTo>
                  <a:pt x="101" y="434"/>
                </a:lnTo>
                <a:lnTo>
                  <a:pt x="109" y="426"/>
                </a:lnTo>
                <a:lnTo>
                  <a:pt x="117" y="418"/>
                </a:lnTo>
                <a:lnTo>
                  <a:pt x="125" y="410"/>
                </a:lnTo>
                <a:lnTo>
                  <a:pt x="139" y="394"/>
                </a:lnTo>
                <a:lnTo>
                  <a:pt x="155" y="379"/>
                </a:lnTo>
                <a:lnTo>
                  <a:pt x="165" y="371"/>
                </a:lnTo>
                <a:lnTo>
                  <a:pt x="172" y="363"/>
                </a:lnTo>
                <a:lnTo>
                  <a:pt x="182" y="357"/>
                </a:lnTo>
                <a:lnTo>
                  <a:pt x="190" y="350"/>
                </a:lnTo>
                <a:lnTo>
                  <a:pt x="188" y="354"/>
                </a:lnTo>
                <a:lnTo>
                  <a:pt x="186" y="359"/>
                </a:lnTo>
                <a:lnTo>
                  <a:pt x="184" y="363"/>
                </a:lnTo>
                <a:lnTo>
                  <a:pt x="180" y="368"/>
                </a:lnTo>
                <a:lnTo>
                  <a:pt x="171" y="379"/>
                </a:lnTo>
                <a:lnTo>
                  <a:pt x="163" y="391"/>
                </a:lnTo>
                <a:lnTo>
                  <a:pt x="155" y="402"/>
                </a:lnTo>
                <a:lnTo>
                  <a:pt x="147" y="413"/>
                </a:lnTo>
                <a:lnTo>
                  <a:pt x="141" y="425"/>
                </a:lnTo>
                <a:lnTo>
                  <a:pt x="134" y="437"/>
                </a:lnTo>
                <a:lnTo>
                  <a:pt x="129" y="446"/>
                </a:lnTo>
                <a:lnTo>
                  <a:pt x="125" y="458"/>
                </a:lnTo>
                <a:lnTo>
                  <a:pt x="121" y="468"/>
                </a:lnTo>
                <a:lnTo>
                  <a:pt x="120" y="479"/>
                </a:lnTo>
                <a:lnTo>
                  <a:pt x="120" y="486"/>
                </a:lnTo>
                <a:lnTo>
                  <a:pt x="121" y="492"/>
                </a:lnTo>
                <a:lnTo>
                  <a:pt x="122" y="498"/>
                </a:lnTo>
                <a:lnTo>
                  <a:pt x="125" y="503"/>
                </a:lnTo>
                <a:lnTo>
                  <a:pt x="128" y="509"/>
                </a:lnTo>
                <a:lnTo>
                  <a:pt x="132" y="516"/>
                </a:lnTo>
                <a:lnTo>
                  <a:pt x="130" y="519"/>
                </a:lnTo>
                <a:lnTo>
                  <a:pt x="130" y="524"/>
                </a:lnTo>
                <a:lnTo>
                  <a:pt x="126" y="527"/>
                </a:lnTo>
                <a:lnTo>
                  <a:pt x="121" y="529"/>
                </a:lnTo>
                <a:lnTo>
                  <a:pt x="116" y="532"/>
                </a:lnTo>
                <a:lnTo>
                  <a:pt x="111" y="533"/>
                </a:lnTo>
                <a:lnTo>
                  <a:pt x="108" y="535"/>
                </a:lnTo>
                <a:lnTo>
                  <a:pt x="104" y="538"/>
                </a:lnTo>
                <a:lnTo>
                  <a:pt x="101" y="542"/>
                </a:lnTo>
                <a:lnTo>
                  <a:pt x="99" y="545"/>
                </a:lnTo>
                <a:lnTo>
                  <a:pt x="95" y="553"/>
                </a:lnTo>
                <a:lnTo>
                  <a:pt x="93" y="561"/>
                </a:lnTo>
                <a:lnTo>
                  <a:pt x="93" y="566"/>
                </a:lnTo>
                <a:lnTo>
                  <a:pt x="93" y="569"/>
                </a:lnTo>
                <a:lnTo>
                  <a:pt x="94" y="574"/>
                </a:lnTo>
                <a:lnTo>
                  <a:pt x="96" y="577"/>
                </a:lnTo>
                <a:lnTo>
                  <a:pt x="100" y="581"/>
                </a:lnTo>
                <a:lnTo>
                  <a:pt x="103" y="583"/>
                </a:lnTo>
                <a:lnTo>
                  <a:pt x="108" y="583"/>
                </a:lnTo>
                <a:lnTo>
                  <a:pt x="112" y="584"/>
                </a:lnTo>
                <a:lnTo>
                  <a:pt x="122" y="587"/>
                </a:lnTo>
                <a:lnTo>
                  <a:pt x="132" y="592"/>
                </a:lnTo>
                <a:lnTo>
                  <a:pt x="136" y="593"/>
                </a:lnTo>
                <a:lnTo>
                  <a:pt x="142" y="594"/>
                </a:lnTo>
                <a:lnTo>
                  <a:pt x="146" y="593"/>
                </a:lnTo>
                <a:lnTo>
                  <a:pt x="150" y="592"/>
                </a:lnTo>
                <a:lnTo>
                  <a:pt x="159" y="588"/>
                </a:lnTo>
                <a:lnTo>
                  <a:pt x="167" y="584"/>
                </a:lnTo>
                <a:lnTo>
                  <a:pt x="170" y="582"/>
                </a:lnTo>
                <a:lnTo>
                  <a:pt x="174" y="581"/>
                </a:lnTo>
                <a:lnTo>
                  <a:pt x="176" y="582"/>
                </a:lnTo>
                <a:lnTo>
                  <a:pt x="179" y="585"/>
                </a:lnTo>
                <a:lnTo>
                  <a:pt x="187" y="594"/>
                </a:lnTo>
                <a:lnTo>
                  <a:pt x="195" y="603"/>
                </a:lnTo>
                <a:lnTo>
                  <a:pt x="199" y="607"/>
                </a:lnTo>
                <a:lnTo>
                  <a:pt x="202" y="610"/>
                </a:lnTo>
                <a:lnTo>
                  <a:pt x="206" y="613"/>
                </a:lnTo>
                <a:lnTo>
                  <a:pt x="210" y="615"/>
                </a:lnTo>
                <a:lnTo>
                  <a:pt x="215" y="613"/>
                </a:lnTo>
                <a:lnTo>
                  <a:pt x="221" y="611"/>
                </a:lnTo>
                <a:lnTo>
                  <a:pt x="227" y="608"/>
                </a:lnTo>
                <a:lnTo>
                  <a:pt x="232" y="606"/>
                </a:lnTo>
                <a:lnTo>
                  <a:pt x="242" y="598"/>
                </a:lnTo>
                <a:lnTo>
                  <a:pt x="252" y="588"/>
                </a:lnTo>
                <a:lnTo>
                  <a:pt x="262" y="579"/>
                </a:lnTo>
                <a:lnTo>
                  <a:pt x="273" y="569"/>
                </a:lnTo>
                <a:lnTo>
                  <a:pt x="283" y="560"/>
                </a:lnTo>
                <a:lnTo>
                  <a:pt x="293" y="551"/>
                </a:lnTo>
                <a:lnTo>
                  <a:pt x="305" y="541"/>
                </a:lnTo>
                <a:lnTo>
                  <a:pt x="315" y="532"/>
                </a:lnTo>
                <a:lnTo>
                  <a:pt x="326" y="520"/>
                </a:lnTo>
                <a:lnTo>
                  <a:pt x="338" y="510"/>
                </a:lnTo>
                <a:lnTo>
                  <a:pt x="350" y="500"/>
                </a:lnTo>
                <a:lnTo>
                  <a:pt x="361" y="490"/>
                </a:lnTo>
                <a:lnTo>
                  <a:pt x="373" y="479"/>
                </a:lnTo>
                <a:lnTo>
                  <a:pt x="384" y="470"/>
                </a:lnTo>
                <a:lnTo>
                  <a:pt x="391" y="465"/>
                </a:lnTo>
                <a:lnTo>
                  <a:pt x="397" y="460"/>
                </a:lnTo>
                <a:lnTo>
                  <a:pt x="400" y="457"/>
                </a:lnTo>
                <a:lnTo>
                  <a:pt x="402" y="454"/>
                </a:lnTo>
                <a:lnTo>
                  <a:pt x="405" y="451"/>
                </a:lnTo>
                <a:lnTo>
                  <a:pt x="405" y="447"/>
                </a:lnTo>
                <a:lnTo>
                  <a:pt x="405" y="450"/>
                </a:lnTo>
                <a:lnTo>
                  <a:pt x="406" y="452"/>
                </a:lnTo>
                <a:lnTo>
                  <a:pt x="409" y="451"/>
                </a:lnTo>
                <a:lnTo>
                  <a:pt x="414" y="449"/>
                </a:lnTo>
                <a:lnTo>
                  <a:pt x="417" y="445"/>
                </a:lnTo>
                <a:lnTo>
                  <a:pt x="421" y="442"/>
                </a:lnTo>
                <a:lnTo>
                  <a:pt x="423" y="437"/>
                </a:lnTo>
                <a:lnTo>
                  <a:pt x="426" y="434"/>
                </a:lnTo>
                <a:lnTo>
                  <a:pt x="431" y="430"/>
                </a:lnTo>
                <a:lnTo>
                  <a:pt x="435" y="427"/>
                </a:lnTo>
                <a:lnTo>
                  <a:pt x="437" y="427"/>
                </a:lnTo>
                <a:lnTo>
                  <a:pt x="438" y="428"/>
                </a:lnTo>
                <a:lnTo>
                  <a:pt x="438" y="429"/>
                </a:lnTo>
                <a:lnTo>
                  <a:pt x="438" y="430"/>
                </a:lnTo>
                <a:lnTo>
                  <a:pt x="437" y="433"/>
                </a:lnTo>
                <a:lnTo>
                  <a:pt x="435" y="435"/>
                </a:lnTo>
                <a:lnTo>
                  <a:pt x="432" y="442"/>
                </a:lnTo>
                <a:lnTo>
                  <a:pt x="429" y="447"/>
                </a:lnTo>
                <a:lnTo>
                  <a:pt x="425" y="457"/>
                </a:lnTo>
                <a:lnTo>
                  <a:pt x="421" y="465"/>
                </a:lnTo>
                <a:lnTo>
                  <a:pt x="415" y="472"/>
                </a:lnTo>
                <a:lnTo>
                  <a:pt x="409" y="480"/>
                </a:lnTo>
                <a:lnTo>
                  <a:pt x="407" y="490"/>
                </a:lnTo>
                <a:lnTo>
                  <a:pt x="405" y="499"/>
                </a:lnTo>
                <a:lnTo>
                  <a:pt x="405" y="508"/>
                </a:lnTo>
                <a:lnTo>
                  <a:pt x="406" y="517"/>
                </a:lnTo>
                <a:lnTo>
                  <a:pt x="407" y="525"/>
                </a:lnTo>
                <a:lnTo>
                  <a:pt x="410" y="532"/>
                </a:lnTo>
                <a:lnTo>
                  <a:pt x="415" y="537"/>
                </a:lnTo>
                <a:lnTo>
                  <a:pt x="422" y="542"/>
                </a:lnTo>
                <a:lnTo>
                  <a:pt x="425" y="543"/>
                </a:lnTo>
                <a:lnTo>
                  <a:pt x="429" y="544"/>
                </a:lnTo>
                <a:lnTo>
                  <a:pt x="433" y="544"/>
                </a:lnTo>
                <a:lnTo>
                  <a:pt x="437" y="543"/>
                </a:lnTo>
                <a:lnTo>
                  <a:pt x="445" y="541"/>
                </a:lnTo>
                <a:lnTo>
                  <a:pt x="451" y="536"/>
                </a:lnTo>
                <a:lnTo>
                  <a:pt x="468" y="524"/>
                </a:lnTo>
                <a:lnTo>
                  <a:pt x="484" y="510"/>
                </a:lnTo>
                <a:lnTo>
                  <a:pt x="491" y="505"/>
                </a:lnTo>
                <a:lnTo>
                  <a:pt x="498" y="500"/>
                </a:lnTo>
                <a:lnTo>
                  <a:pt x="501" y="496"/>
                </a:lnTo>
                <a:lnTo>
                  <a:pt x="504" y="493"/>
                </a:lnTo>
                <a:lnTo>
                  <a:pt x="506" y="490"/>
                </a:lnTo>
                <a:lnTo>
                  <a:pt x="507" y="486"/>
                </a:lnTo>
                <a:lnTo>
                  <a:pt x="503" y="486"/>
                </a:lnTo>
                <a:lnTo>
                  <a:pt x="499" y="487"/>
                </a:lnTo>
                <a:lnTo>
                  <a:pt x="496" y="488"/>
                </a:lnTo>
                <a:lnTo>
                  <a:pt x="492" y="492"/>
                </a:lnTo>
                <a:lnTo>
                  <a:pt x="484" y="498"/>
                </a:lnTo>
                <a:lnTo>
                  <a:pt x="478" y="503"/>
                </a:lnTo>
                <a:lnTo>
                  <a:pt x="476" y="503"/>
                </a:lnTo>
                <a:lnTo>
                  <a:pt x="474" y="503"/>
                </a:lnTo>
                <a:lnTo>
                  <a:pt x="472" y="502"/>
                </a:lnTo>
                <a:lnTo>
                  <a:pt x="471" y="500"/>
                </a:lnTo>
                <a:lnTo>
                  <a:pt x="474" y="496"/>
                </a:lnTo>
                <a:lnTo>
                  <a:pt x="478" y="494"/>
                </a:lnTo>
                <a:lnTo>
                  <a:pt x="487" y="486"/>
                </a:lnTo>
                <a:lnTo>
                  <a:pt x="495" y="477"/>
                </a:lnTo>
                <a:lnTo>
                  <a:pt x="504" y="469"/>
                </a:lnTo>
                <a:lnTo>
                  <a:pt x="512" y="461"/>
                </a:lnTo>
                <a:lnTo>
                  <a:pt x="521" y="454"/>
                </a:lnTo>
                <a:lnTo>
                  <a:pt x="531" y="447"/>
                </a:lnTo>
                <a:lnTo>
                  <a:pt x="541" y="442"/>
                </a:lnTo>
                <a:lnTo>
                  <a:pt x="550" y="436"/>
                </a:lnTo>
                <a:lnTo>
                  <a:pt x="555" y="433"/>
                </a:lnTo>
                <a:lnTo>
                  <a:pt x="561" y="429"/>
                </a:lnTo>
                <a:lnTo>
                  <a:pt x="565" y="427"/>
                </a:lnTo>
                <a:lnTo>
                  <a:pt x="571" y="425"/>
                </a:lnTo>
                <a:lnTo>
                  <a:pt x="557" y="437"/>
                </a:lnTo>
                <a:lnTo>
                  <a:pt x="544" y="450"/>
                </a:lnTo>
                <a:lnTo>
                  <a:pt x="538" y="455"/>
                </a:lnTo>
                <a:lnTo>
                  <a:pt x="531" y="461"/>
                </a:lnTo>
                <a:lnTo>
                  <a:pt x="524" y="469"/>
                </a:lnTo>
                <a:lnTo>
                  <a:pt x="516" y="476"/>
                </a:lnTo>
                <a:lnTo>
                  <a:pt x="513" y="477"/>
                </a:lnTo>
                <a:lnTo>
                  <a:pt x="509" y="480"/>
                </a:lnTo>
                <a:lnTo>
                  <a:pt x="508" y="482"/>
                </a:lnTo>
                <a:lnTo>
                  <a:pt x="508" y="482"/>
                </a:lnTo>
                <a:lnTo>
                  <a:pt x="507" y="483"/>
                </a:lnTo>
                <a:lnTo>
                  <a:pt x="507" y="483"/>
                </a:lnTo>
                <a:lnTo>
                  <a:pt x="507" y="485"/>
                </a:lnTo>
                <a:lnTo>
                  <a:pt x="508" y="485"/>
                </a:lnTo>
                <a:lnTo>
                  <a:pt x="509" y="485"/>
                </a:lnTo>
                <a:lnTo>
                  <a:pt x="512" y="485"/>
                </a:lnTo>
                <a:lnTo>
                  <a:pt x="515" y="483"/>
                </a:lnTo>
                <a:lnTo>
                  <a:pt x="518" y="479"/>
                </a:lnTo>
                <a:lnTo>
                  <a:pt x="520" y="478"/>
                </a:lnTo>
                <a:lnTo>
                  <a:pt x="520" y="477"/>
                </a:lnTo>
                <a:lnTo>
                  <a:pt x="522" y="477"/>
                </a:lnTo>
                <a:lnTo>
                  <a:pt x="523" y="477"/>
                </a:lnTo>
                <a:lnTo>
                  <a:pt x="529" y="475"/>
                </a:lnTo>
                <a:lnTo>
                  <a:pt x="532" y="472"/>
                </a:lnTo>
                <a:lnTo>
                  <a:pt x="565" y="450"/>
                </a:lnTo>
                <a:lnTo>
                  <a:pt x="597" y="426"/>
                </a:lnTo>
                <a:lnTo>
                  <a:pt x="629" y="403"/>
                </a:lnTo>
                <a:lnTo>
                  <a:pt x="662" y="380"/>
                </a:lnTo>
                <a:lnTo>
                  <a:pt x="672" y="375"/>
                </a:lnTo>
                <a:lnTo>
                  <a:pt x="681" y="369"/>
                </a:lnTo>
                <a:lnTo>
                  <a:pt x="690" y="362"/>
                </a:lnTo>
                <a:lnTo>
                  <a:pt x="699" y="357"/>
                </a:lnTo>
                <a:lnTo>
                  <a:pt x="710" y="351"/>
                </a:lnTo>
                <a:lnTo>
                  <a:pt x="719" y="345"/>
                </a:lnTo>
                <a:lnTo>
                  <a:pt x="721" y="344"/>
                </a:lnTo>
                <a:lnTo>
                  <a:pt x="724" y="342"/>
                </a:lnTo>
                <a:lnTo>
                  <a:pt x="726" y="342"/>
                </a:lnTo>
                <a:lnTo>
                  <a:pt x="726" y="341"/>
                </a:lnTo>
                <a:lnTo>
                  <a:pt x="727" y="338"/>
                </a:lnTo>
                <a:lnTo>
                  <a:pt x="726" y="337"/>
                </a:lnTo>
                <a:lnTo>
                  <a:pt x="729" y="337"/>
                </a:lnTo>
                <a:lnTo>
                  <a:pt x="732" y="337"/>
                </a:lnTo>
                <a:lnTo>
                  <a:pt x="737" y="335"/>
                </a:lnTo>
                <a:lnTo>
                  <a:pt x="740" y="334"/>
                </a:lnTo>
                <a:lnTo>
                  <a:pt x="747" y="328"/>
                </a:lnTo>
                <a:lnTo>
                  <a:pt x="754" y="325"/>
                </a:lnTo>
                <a:lnTo>
                  <a:pt x="761" y="321"/>
                </a:lnTo>
                <a:lnTo>
                  <a:pt x="768" y="318"/>
                </a:lnTo>
                <a:lnTo>
                  <a:pt x="771" y="317"/>
                </a:lnTo>
                <a:lnTo>
                  <a:pt x="773" y="316"/>
                </a:lnTo>
                <a:lnTo>
                  <a:pt x="777" y="316"/>
                </a:lnTo>
                <a:lnTo>
                  <a:pt x="781" y="316"/>
                </a:lnTo>
                <a:lnTo>
                  <a:pt x="775" y="318"/>
                </a:lnTo>
                <a:lnTo>
                  <a:pt x="769" y="321"/>
                </a:lnTo>
                <a:lnTo>
                  <a:pt x="764" y="325"/>
                </a:lnTo>
                <a:lnTo>
                  <a:pt x="761" y="327"/>
                </a:lnTo>
                <a:lnTo>
                  <a:pt x="746" y="335"/>
                </a:lnTo>
                <a:lnTo>
                  <a:pt x="732" y="343"/>
                </a:lnTo>
                <a:lnTo>
                  <a:pt x="720" y="350"/>
                </a:lnTo>
                <a:lnTo>
                  <a:pt x="707" y="359"/>
                </a:lnTo>
                <a:lnTo>
                  <a:pt x="695" y="367"/>
                </a:lnTo>
                <a:lnTo>
                  <a:pt x="682" y="376"/>
                </a:lnTo>
                <a:lnTo>
                  <a:pt x="657" y="395"/>
                </a:lnTo>
                <a:lnTo>
                  <a:pt x="633" y="415"/>
                </a:lnTo>
                <a:lnTo>
                  <a:pt x="610" y="435"/>
                </a:lnTo>
                <a:lnTo>
                  <a:pt x="586" y="457"/>
                </a:lnTo>
                <a:lnTo>
                  <a:pt x="574" y="468"/>
                </a:lnTo>
                <a:lnTo>
                  <a:pt x="563" y="478"/>
                </a:lnTo>
                <a:lnTo>
                  <a:pt x="551" y="490"/>
                </a:lnTo>
                <a:lnTo>
                  <a:pt x="541" y="501"/>
                </a:lnTo>
                <a:lnTo>
                  <a:pt x="530" y="513"/>
                </a:lnTo>
                <a:lnTo>
                  <a:pt x="518" y="525"/>
                </a:lnTo>
                <a:lnTo>
                  <a:pt x="507" y="537"/>
                </a:lnTo>
                <a:lnTo>
                  <a:pt x="497" y="550"/>
                </a:lnTo>
                <a:lnTo>
                  <a:pt x="495" y="555"/>
                </a:lnTo>
                <a:lnTo>
                  <a:pt x="491" y="561"/>
                </a:lnTo>
                <a:lnTo>
                  <a:pt x="489" y="567"/>
                </a:lnTo>
                <a:lnTo>
                  <a:pt x="488" y="573"/>
                </a:lnTo>
                <a:lnTo>
                  <a:pt x="487" y="579"/>
                </a:lnTo>
                <a:lnTo>
                  <a:pt x="487" y="587"/>
                </a:lnTo>
                <a:lnTo>
                  <a:pt x="487" y="591"/>
                </a:lnTo>
                <a:lnTo>
                  <a:pt x="488" y="595"/>
                </a:lnTo>
                <a:lnTo>
                  <a:pt x="489" y="598"/>
                </a:lnTo>
                <a:lnTo>
                  <a:pt x="491" y="599"/>
                </a:lnTo>
                <a:lnTo>
                  <a:pt x="495" y="599"/>
                </a:lnTo>
                <a:lnTo>
                  <a:pt x="496" y="596"/>
                </a:lnTo>
                <a:lnTo>
                  <a:pt x="497" y="594"/>
                </a:lnTo>
                <a:lnTo>
                  <a:pt x="498" y="591"/>
                </a:lnTo>
                <a:lnTo>
                  <a:pt x="501" y="587"/>
                </a:lnTo>
                <a:lnTo>
                  <a:pt x="505" y="584"/>
                </a:lnTo>
                <a:lnTo>
                  <a:pt x="514" y="582"/>
                </a:lnTo>
                <a:lnTo>
                  <a:pt x="523" y="578"/>
                </a:lnTo>
                <a:lnTo>
                  <a:pt x="526" y="576"/>
                </a:lnTo>
                <a:lnTo>
                  <a:pt x="528" y="575"/>
                </a:lnTo>
                <a:lnTo>
                  <a:pt x="530" y="573"/>
                </a:lnTo>
                <a:lnTo>
                  <a:pt x="530" y="569"/>
                </a:lnTo>
                <a:lnTo>
                  <a:pt x="532" y="563"/>
                </a:lnTo>
                <a:lnTo>
                  <a:pt x="534" y="558"/>
                </a:lnTo>
                <a:lnTo>
                  <a:pt x="539" y="553"/>
                </a:lnTo>
                <a:lnTo>
                  <a:pt x="544" y="549"/>
                </a:lnTo>
                <a:lnTo>
                  <a:pt x="549" y="544"/>
                </a:lnTo>
                <a:lnTo>
                  <a:pt x="555" y="541"/>
                </a:lnTo>
                <a:lnTo>
                  <a:pt x="561" y="538"/>
                </a:lnTo>
                <a:lnTo>
                  <a:pt x="566" y="536"/>
                </a:lnTo>
                <a:lnTo>
                  <a:pt x="567" y="533"/>
                </a:lnTo>
                <a:lnTo>
                  <a:pt x="569" y="528"/>
                </a:lnTo>
                <a:lnTo>
                  <a:pt x="571" y="527"/>
                </a:lnTo>
                <a:lnTo>
                  <a:pt x="573" y="527"/>
                </a:lnTo>
                <a:lnTo>
                  <a:pt x="574" y="528"/>
                </a:lnTo>
                <a:lnTo>
                  <a:pt x="575" y="529"/>
                </a:lnTo>
                <a:lnTo>
                  <a:pt x="577" y="535"/>
                </a:lnTo>
                <a:lnTo>
                  <a:pt x="578" y="541"/>
                </a:lnTo>
                <a:lnTo>
                  <a:pt x="580" y="537"/>
                </a:lnTo>
                <a:lnTo>
                  <a:pt x="583" y="536"/>
                </a:lnTo>
                <a:lnTo>
                  <a:pt x="588" y="535"/>
                </a:lnTo>
                <a:lnTo>
                  <a:pt x="592" y="535"/>
                </a:lnTo>
                <a:lnTo>
                  <a:pt x="596" y="535"/>
                </a:lnTo>
                <a:lnTo>
                  <a:pt x="598" y="534"/>
                </a:lnTo>
                <a:lnTo>
                  <a:pt x="600" y="532"/>
                </a:lnTo>
                <a:lnTo>
                  <a:pt x="604" y="528"/>
                </a:lnTo>
                <a:lnTo>
                  <a:pt x="612" y="521"/>
                </a:lnTo>
                <a:lnTo>
                  <a:pt x="622" y="515"/>
                </a:lnTo>
                <a:lnTo>
                  <a:pt x="631" y="508"/>
                </a:lnTo>
                <a:lnTo>
                  <a:pt x="640" y="500"/>
                </a:lnTo>
                <a:lnTo>
                  <a:pt x="651" y="492"/>
                </a:lnTo>
                <a:lnTo>
                  <a:pt x="661" y="484"/>
                </a:lnTo>
                <a:lnTo>
                  <a:pt x="672" y="477"/>
                </a:lnTo>
                <a:lnTo>
                  <a:pt x="684" y="470"/>
                </a:lnTo>
                <a:lnTo>
                  <a:pt x="691" y="463"/>
                </a:lnTo>
                <a:lnTo>
                  <a:pt x="702" y="457"/>
                </a:lnTo>
                <a:lnTo>
                  <a:pt x="706" y="454"/>
                </a:lnTo>
                <a:lnTo>
                  <a:pt x="712" y="452"/>
                </a:lnTo>
                <a:lnTo>
                  <a:pt x="717" y="452"/>
                </a:lnTo>
                <a:lnTo>
                  <a:pt x="722" y="453"/>
                </a:lnTo>
                <a:lnTo>
                  <a:pt x="718" y="463"/>
                </a:lnTo>
                <a:lnTo>
                  <a:pt x="715" y="474"/>
                </a:lnTo>
                <a:lnTo>
                  <a:pt x="719" y="474"/>
                </a:lnTo>
                <a:lnTo>
                  <a:pt x="723" y="475"/>
                </a:lnTo>
                <a:lnTo>
                  <a:pt x="726" y="476"/>
                </a:lnTo>
                <a:lnTo>
                  <a:pt x="728" y="479"/>
                </a:lnTo>
                <a:lnTo>
                  <a:pt x="728" y="490"/>
                </a:lnTo>
                <a:lnTo>
                  <a:pt x="728" y="500"/>
                </a:lnTo>
                <a:lnTo>
                  <a:pt x="728" y="501"/>
                </a:lnTo>
                <a:lnTo>
                  <a:pt x="729" y="502"/>
                </a:lnTo>
                <a:lnTo>
                  <a:pt x="730" y="502"/>
                </a:lnTo>
                <a:lnTo>
                  <a:pt x="731" y="502"/>
                </a:lnTo>
                <a:lnTo>
                  <a:pt x="735" y="501"/>
                </a:lnTo>
                <a:lnTo>
                  <a:pt x="738" y="500"/>
                </a:lnTo>
                <a:lnTo>
                  <a:pt x="742" y="499"/>
                </a:lnTo>
                <a:lnTo>
                  <a:pt x="744" y="498"/>
                </a:lnTo>
                <a:lnTo>
                  <a:pt x="747" y="498"/>
                </a:lnTo>
                <a:lnTo>
                  <a:pt x="751" y="499"/>
                </a:lnTo>
                <a:lnTo>
                  <a:pt x="752" y="500"/>
                </a:lnTo>
                <a:lnTo>
                  <a:pt x="752" y="501"/>
                </a:lnTo>
                <a:lnTo>
                  <a:pt x="752" y="502"/>
                </a:lnTo>
                <a:lnTo>
                  <a:pt x="751" y="503"/>
                </a:lnTo>
                <a:lnTo>
                  <a:pt x="748" y="508"/>
                </a:lnTo>
                <a:lnTo>
                  <a:pt x="745" y="511"/>
                </a:lnTo>
                <a:lnTo>
                  <a:pt x="752" y="509"/>
                </a:lnTo>
                <a:lnTo>
                  <a:pt x="757" y="505"/>
                </a:lnTo>
                <a:lnTo>
                  <a:pt x="762" y="501"/>
                </a:lnTo>
                <a:lnTo>
                  <a:pt x="768" y="496"/>
                </a:lnTo>
                <a:lnTo>
                  <a:pt x="770" y="492"/>
                </a:lnTo>
                <a:lnTo>
                  <a:pt x="773" y="488"/>
                </a:lnTo>
                <a:lnTo>
                  <a:pt x="776" y="488"/>
                </a:lnTo>
                <a:lnTo>
                  <a:pt x="779" y="490"/>
                </a:lnTo>
                <a:lnTo>
                  <a:pt x="780" y="493"/>
                </a:lnTo>
                <a:lnTo>
                  <a:pt x="781" y="495"/>
                </a:lnTo>
                <a:lnTo>
                  <a:pt x="777" y="500"/>
                </a:lnTo>
                <a:lnTo>
                  <a:pt x="771" y="504"/>
                </a:lnTo>
                <a:lnTo>
                  <a:pt x="769" y="510"/>
                </a:lnTo>
                <a:lnTo>
                  <a:pt x="765" y="516"/>
                </a:lnTo>
                <a:lnTo>
                  <a:pt x="763" y="518"/>
                </a:lnTo>
                <a:lnTo>
                  <a:pt x="761" y="519"/>
                </a:lnTo>
                <a:lnTo>
                  <a:pt x="759" y="520"/>
                </a:lnTo>
                <a:lnTo>
                  <a:pt x="756" y="520"/>
                </a:lnTo>
                <a:lnTo>
                  <a:pt x="751" y="520"/>
                </a:lnTo>
                <a:lnTo>
                  <a:pt x="745" y="519"/>
                </a:lnTo>
                <a:lnTo>
                  <a:pt x="748" y="524"/>
                </a:lnTo>
                <a:lnTo>
                  <a:pt x="750" y="528"/>
                </a:lnTo>
                <a:lnTo>
                  <a:pt x="748" y="530"/>
                </a:lnTo>
                <a:lnTo>
                  <a:pt x="747" y="533"/>
                </a:lnTo>
                <a:lnTo>
                  <a:pt x="746" y="535"/>
                </a:lnTo>
                <a:lnTo>
                  <a:pt x="743" y="537"/>
                </a:lnTo>
                <a:lnTo>
                  <a:pt x="746" y="538"/>
                </a:lnTo>
                <a:lnTo>
                  <a:pt x="748" y="540"/>
                </a:lnTo>
                <a:lnTo>
                  <a:pt x="751" y="538"/>
                </a:lnTo>
                <a:lnTo>
                  <a:pt x="754" y="537"/>
                </a:lnTo>
                <a:lnTo>
                  <a:pt x="759" y="535"/>
                </a:lnTo>
                <a:lnTo>
                  <a:pt x="764" y="533"/>
                </a:lnTo>
                <a:lnTo>
                  <a:pt x="767" y="534"/>
                </a:lnTo>
                <a:lnTo>
                  <a:pt x="768" y="535"/>
                </a:lnTo>
                <a:lnTo>
                  <a:pt x="768" y="536"/>
                </a:lnTo>
                <a:lnTo>
                  <a:pt x="769" y="538"/>
                </a:lnTo>
                <a:lnTo>
                  <a:pt x="768" y="542"/>
                </a:lnTo>
                <a:lnTo>
                  <a:pt x="768" y="546"/>
                </a:lnTo>
                <a:lnTo>
                  <a:pt x="777" y="541"/>
                </a:lnTo>
                <a:lnTo>
                  <a:pt x="787" y="534"/>
                </a:lnTo>
                <a:lnTo>
                  <a:pt x="792" y="530"/>
                </a:lnTo>
                <a:lnTo>
                  <a:pt x="797" y="528"/>
                </a:lnTo>
                <a:lnTo>
                  <a:pt x="803" y="527"/>
                </a:lnTo>
                <a:lnTo>
                  <a:pt x="808" y="528"/>
                </a:lnTo>
                <a:lnTo>
                  <a:pt x="813" y="529"/>
                </a:lnTo>
                <a:lnTo>
                  <a:pt x="819" y="532"/>
                </a:lnTo>
                <a:lnTo>
                  <a:pt x="825" y="527"/>
                </a:lnTo>
                <a:lnTo>
                  <a:pt x="830" y="521"/>
                </a:lnTo>
                <a:lnTo>
                  <a:pt x="837" y="517"/>
                </a:lnTo>
                <a:lnTo>
                  <a:pt x="844" y="512"/>
                </a:lnTo>
                <a:lnTo>
                  <a:pt x="846" y="511"/>
                </a:lnTo>
                <a:lnTo>
                  <a:pt x="847" y="509"/>
                </a:lnTo>
                <a:lnTo>
                  <a:pt x="849" y="508"/>
                </a:lnTo>
                <a:lnTo>
                  <a:pt x="849" y="504"/>
                </a:lnTo>
                <a:lnTo>
                  <a:pt x="850" y="500"/>
                </a:lnTo>
                <a:lnTo>
                  <a:pt x="852" y="496"/>
                </a:lnTo>
                <a:lnTo>
                  <a:pt x="855" y="493"/>
                </a:lnTo>
                <a:lnTo>
                  <a:pt x="859" y="491"/>
                </a:lnTo>
                <a:lnTo>
                  <a:pt x="868" y="485"/>
                </a:lnTo>
                <a:lnTo>
                  <a:pt x="877" y="482"/>
                </a:lnTo>
                <a:lnTo>
                  <a:pt x="882" y="483"/>
                </a:lnTo>
                <a:lnTo>
                  <a:pt x="886" y="486"/>
                </a:lnTo>
                <a:lnTo>
                  <a:pt x="890" y="491"/>
                </a:lnTo>
                <a:lnTo>
                  <a:pt x="893" y="495"/>
                </a:lnTo>
                <a:lnTo>
                  <a:pt x="890" y="507"/>
                </a:lnTo>
                <a:lnTo>
                  <a:pt x="888" y="518"/>
                </a:lnTo>
                <a:lnTo>
                  <a:pt x="909" y="504"/>
                </a:lnTo>
                <a:lnTo>
                  <a:pt x="930" y="493"/>
                </a:lnTo>
                <a:lnTo>
                  <a:pt x="951" y="480"/>
                </a:lnTo>
                <a:lnTo>
                  <a:pt x="971" y="466"/>
                </a:lnTo>
                <a:lnTo>
                  <a:pt x="966" y="465"/>
                </a:lnTo>
                <a:lnTo>
                  <a:pt x="961" y="463"/>
                </a:lnTo>
                <a:lnTo>
                  <a:pt x="960" y="461"/>
                </a:lnTo>
                <a:lnTo>
                  <a:pt x="961" y="459"/>
                </a:lnTo>
                <a:lnTo>
                  <a:pt x="961" y="458"/>
                </a:lnTo>
                <a:lnTo>
                  <a:pt x="962" y="457"/>
                </a:lnTo>
                <a:lnTo>
                  <a:pt x="966" y="454"/>
                </a:lnTo>
                <a:lnTo>
                  <a:pt x="969" y="453"/>
                </a:lnTo>
                <a:lnTo>
                  <a:pt x="983" y="441"/>
                </a:lnTo>
                <a:lnTo>
                  <a:pt x="997" y="429"/>
                </a:lnTo>
                <a:lnTo>
                  <a:pt x="1012" y="421"/>
                </a:lnTo>
                <a:lnTo>
                  <a:pt x="1031" y="415"/>
                </a:lnTo>
                <a:lnTo>
                  <a:pt x="1039" y="411"/>
                </a:lnTo>
                <a:lnTo>
                  <a:pt x="1048" y="408"/>
                </a:lnTo>
                <a:lnTo>
                  <a:pt x="1055" y="402"/>
                </a:lnTo>
                <a:lnTo>
                  <a:pt x="1061" y="396"/>
                </a:lnTo>
                <a:lnTo>
                  <a:pt x="1067" y="389"/>
                </a:lnTo>
                <a:lnTo>
                  <a:pt x="1073" y="383"/>
                </a:lnTo>
                <a:lnTo>
                  <a:pt x="1075" y="382"/>
                </a:lnTo>
                <a:lnTo>
                  <a:pt x="1078" y="379"/>
                </a:lnTo>
                <a:lnTo>
                  <a:pt x="1082" y="376"/>
                </a:lnTo>
                <a:lnTo>
                  <a:pt x="1083" y="372"/>
                </a:lnTo>
                <a:lnTo>
                  <a:pt x="1082" y="370"/>
                </a:lnTo>
                <a:lnTo>
                  <a:pt x="1080" y="370"/>
                </a:lnTo>
                <a:lnTo>
                  <a:pt x="1077" y="370"/>
                </a:lnTo>
                <a:lnTo>
                  <a:pt x="1075" y="369"/>
                </a:lnTo>
                <a:lnTo>
                  <a:pt x="1070" y="369"/>
                </a:lnTo>
                <a:lnTo>
                  <a:pt x="1065" y="368"/>
                </a:lnTo>
                <a:lnTo>
                  <a:pt x="1059" y="367"/>
                </a:lnTo>
                <a:lnTo>
                  <a:pt x="1057" y="364"/>
                </a:lnTo>
                <a:lnTo>
                  <a:pt x="1060" y="357"/>
                </a:lnTo>
                <a:lnTo>
                  <a:pt x="1066" y="350"/>
                </a:lnTo>
                <a:lnTo>
                  <a:pt x="1072" y="345"/>
                </a:lnTo>
                <a:lnTo>
                  <a:pt x="1077" y="342"/>
                </a:lnTo>
                <a:lnTo>
                  <a:pt x="1085" y="341"/>
                </a:lnTo>
                <a:lnTo>
                  <a:pt x="1092" y="338"/>
                </a:lnTo>
                <a:lnTo>
                  <a:pt x="1092" y="337"/>
                </a:lnTo>
                <a:lnTo>
                  <a:pt x="1092" y="335"/>
                </a:lnTo>
                <a:lnTo>
                  <a:pt x="1091" y="334"/>
                </a:lnTo>
                <a:lnTo>
                  <a:pt x="1090" y="333"/>
                </a:lnTo>
                <a:lnTo>
                  <a:pt x="1086" y="332"/>
                </a:lnTo>
                <a:lnTo>
                  <a:pt x="1082" y="332"/>
                </a:lnTo>
                <a:lnTo>
                  <a:pt x="1081" y="332"/>
                </a:lnTo>
                <a:lnTo>
                  <a:pt x="1082" y="332"/>
                </a:lnTo>
                <a:close/>
                <a:moveTo>
                  <a:pt x="843" y="69"/>
                </a:moveTo>
                <a:lnTo>
                  <a:pt x="844" y="68"/>
                </a:lnTo>
                <a:lnTo>
                  <a:pt x="846" y="69"/>
                </a:lnTo>
                <a:lnTo>
                  <a:pt x="846" y="70"/>
                </a:lnTo>
                <a:lnTo>
                  <a:pt x="845" y="71"/>
                </a:lnTo>
                <a:lnTo>
                  <a:pt x="844" y="71"/>
                </a:lnTo>
                <a:lnTo>
                  <a:pt x="843" y="71"/>
                </a:lnTo>
                <a:lnTo>
                  <a:pt x="842" y="70"/>
                </a:lnTo>
                <a:lnTo>
                  <a:pt x="843" y="69"/>
                </a:lnTo>
                <a:lnTo>
                  <a:pt x="843" y="69"/>
                </a:lnTo>
                <a:lnTo>
                  <a:pt x="843" y="69"/>
                </a:lnTo>
                <a:close/>
                <a:moveTo>
                  <a:pt x="837" y="178"/>
                </a:moveTo>
                <a:lnTo>
                  <a:pt x="841" y="173"/>
                </a:lnTo>
                <a:lnTo>
                  <a:pt x="844" y="170"/>
                </a:lnTo>
                <a:lnTo>
                  <a:pt x="849" y="167"/>
                </a:lnTo>
                <a:lnTo>
                  <a:pt x="854" y="164"/>
                </a:lnTo>
                <a:lnTo>
                  <a:pt x="863" y="159"/>
                </a:lnTo>
                <a:lnTo>
                  <a:pt x="875" y="155"/>
                </a:lnTo>
                <a:lnTo>
                  <a:pt x="887" y="151"/>
                </a:lnTo>
                <a:lnTo>
                  <a:pt x="900" y="146"/>
                </a:lnTo>
                <a:lnTo>
                  <a:pt x="912" y="142"/>
                </a:lnTo>
                <a:lnTo>
                  <a:pt x="926" y="137"/>
                </a:lnTo>
                <a:lnTo>
                  <a:pt x="938" y="134"/>
                </a:lnTo>
                <a:lnTo>
                  <a:pt x="951" y="129"/>
                </a:lnTo>
                <a:lnTo>
                  <a:pt x="963" y="123"/>
                </a:lnTo>
                <a:lnTo>
                  <a:pt x="976" y="119"/>
                </a:lnTo>
                <a:lnTo>
                  <a:pt x="982" y="117"/>
                </a:lnTo>
                <a:lnTo>
                  <a:pt x="987" y="114"/>
                </a:lnTo>
                <a:lnTo>
                  <a:pt x="993" y="113"/>
                </a:lnTo>
                <a:lnTo>
                  <a:pt x="1000" y="113"/>
                </a:lnTo>
                <a:lnTo>
                  <a:pt x="1006" y="113"/>
                </a:lnTo>
                <a:lnTo>
                  <a:pt x="1011" y="114"/>
                </a:lnTo>
                <a:lnTo>
                  <a:pt x="1018" y="115"/>
                </a:lnTo>
                <a:lnTo>
                  <a:pt x="1024" y="119"/>
                </a:lnTo>
                <a:lnTo>
                  <a:pt x="1019" y="123"/>
                </a:lnTo>
                <a:lnTo>
                  <a:pt x="1014" y="127"/>
                </a:lnTo>
                <a:lnTo>
                  <a:pt x="1008" y="130"/>
                </a:lnTo>
                <a:lnTo>
                  <a:pt x="1002" y="133"/>
                </a:lnTo>
                <a:lnTo>
                  <a:pt x="991" y="137"/>
                </a:lnTo>
                <a:lnTo>
                  <a:pt x="978" y="140"/>
                </a:lnTo>
                <a:lnTo>
                  <a:pt x="963" y="144"/>
                </a:lnTo>
                <a:lnTo>
                  <a:pt x="950" y="148"/>
                </a:lnTo>
                <a:lnTo>
                  <a:pt x="935" y="152"/>
                </a:lnTo>
                <a:lnTo>
                  <a:pt x="921" y="156"/>
                </a:lnTo>
                <a:lnTo>
                  <a:pt x="907" y="160"/>
                </a:lnTo>
                <a:lnTo>
                  <a:pt x="893" y="164"/>
                </a:lnTo>
                <a:lnTo>
                  <a:pt x="879" y="169"/>
                </a:lnTo>
                <a:lnTo>
                  <a:pt x="866" y="172"/>
                </a:lnTo>
                <a:lnTo>
                  <a:pt x="859" y="173"/>
                </a:lnTo>
                <a:lnTo>
                  <a:pt x="853" y="176"/>
                </a:lnTo>
                <a:lnTo>
                  <a:pt x="847" y="178"/>
                </a:lnTo>
                <a:lnTo>
                  <a:pt x="843" y="181"/>
                </a:lnTo>
                <a:lnTo>
                  <a:pt x="841" y="183"/>
                </a:lnTo>
                <a:lnTo>
                  <a:pt x="839" y="184"/>
                </a:lnTo>
                <a:lnTo>
                  <a:pt x="837" y="184"/>
                </a:lnTo>
                <a:lnTo>
                  <a:pt x="835" y="183"/>
                </a:lnTo>
                <a:lnTo>
                  <a:pt x="834" y="181"/>
                </a:lnTo>
                <a:lnTo>
                  <a:pt x="834" y="180"/>
                </a:lnTo>
                <a:lnTo>
                  <a:pt x="835" y="179"/>
                </a:lnTo>
                <a:lnTo>
                  <a:pt x="837" y="178"/>
                </a:lnTo>
                <a:lnTo>
                  <a:pt x="839" y="173"/>
                </a:lnTo>
                <a:lnTo>
                  <a:pt x="837" y="178"/>
                </a:lnTo>
                <a:close/>
                <a:moveTo>
                  <a:pt x="281" y="408"/>
                </a:moveTo>
                <a:lnTo>
                  <a:pt x="274" y="416"/>
                </a:lnTo>
                <a:lnTo>
                  <a:pt x="266" y="422"/>
                </a:lnTo>
                <a:lnTo>
                  <a:pt x="260" y="427"/>
                </a:lnTo>
                <a:lnTo>
                  <a:pt x="254" y="433"/>
                </a:lnTo>
                <a:lnTo>
                  <a:pt x="251" y="435"/>
                </a:lnTo>
                <a:lnTo>
                  <a:pt x="248" y="437"/>
                </a:lnTo>
                <a:lnTo>
                  <a:pt x="246" y="440"/>
                </a:lnTo>
                <a:lnTo>
                  <a:pt x="245" y="443"/>
                </a:lnTo>
                <a:lnTo>
                  <a:pt x="242" y="446"/>
                </a:lnTo>
                <a:lnTo>
                  <a:pt x="237" y="449"/>
                </a:lnTo>
                <a:lnTo>
                  <a:pt x="235" y="449"/>
                </a:lnTo>
                <a:lnTo>
                  <a:pt x="234" y="447"/>
                </a:lnTo>
                <a:lnTo>
                  <a:pt x="233" y="446"/>
                </a:lnTo>
                <a:lnTo>
                  <a:pt x="233" y="445"/>
                </a:lnTo>
                <a:lnTo>
                  <a:pt x="234" y="442"/>
                </a:lnTo>
                <a:lnTo>
                  <a:pt x="235" y="440"/>
                </a:lnTo>
                <a:lnTo>
                  <a:pt x="242" y="433"/>
                </a:lnTo>
                <a:lnTo>
                  <a:pt x="249" y="427"/>
                </a:lnTo>
                <a:lnTo>
                  <a:pt x="253" y="420"/>
                </a:lnTo>
                <a:lnTo>
                  <a:pt x="257" y="412"/>
                </a:lnTo>
                <a:lnTo>
                  <a:pt x="259" y="411"/>
                </a:lnTo>
                <a:lnTo>
                  <a:pt x="261" y="409"/>
                </a:lnTo>
                <a:lnTo>
                  <a:pt x="261" y="404"/>
                </a:lnTo>
                <a:lnTo>
                  <a:pt x="260" y="400"/>
                </a:lnTo>
                <a:lnTo>
                  <a:pt x="260" y="402"/>
                </a:lnTo>
                <a:lnTo>
                  <a:pt x="261" y="405"/>
                </a:lnTo>
                <a:lnTo>
                  <a:pt x="267" y="402"/>
                </a:lnTo>
                <a:lnTo>
                  <a:pt x="272" y="399"/>
                </a:lnTo>
                <a:lnTo>
                  <a:pt x="276" y="394"/>
                </a:lnTo>
                <a:lnTo>
                  <a:pt x="281" y="388"/>
                </a:lnTo>
                <a:lnTo>
                  <a:pt x="291" y="383"/>
                </a:lnTo>
                <a:lnTo>
                  <a:pt x="302" y="377"/>
                </a:lnTo>
                <a:lnTo>
                  <a:pt x="307" y="372"/>
                </a:lnTo>
                <a:lnTo>
                  <a:pt x="311" y="369"/>
                </a:lnTo>
                <a:lnTo>
                  <a:pt x="315" y="366"/>
                </a:lnTo>
                <a:lnTo>
                  <a:pt x="319" y="362"/>
                </a:lnTo>
                <a:lnTo>
                  <a:pt x="323" y="360"/>
                </a:lnTo>
                <a:lnTo>
                  <a:pt x="326" y="357"/>
                </a:lnTo>
                <a:lnTo>
                  <a:pt x="328" y="355"/>
                </a:lnTo>
                <a:lnTo>
                  <a:pt x="331" y="354"/>
                </a:lnTo>
                <a:lnTo>
                  <a:pt x="333" y="353"/>
                </a:lnTo>
                <a:lnTo>
                  <a:pt x="335" y="353"/>
                </a:lnTo>
                <a:lnTo>
                  <a:pt x="335" y="357"/>
                </a:lnTo>
                <a:lnTo>
                  <a:pt x="334" y="359"/>
                </a:lnTo>
                <a:lnTo>
                  <a:pt x="333" y="360"/>
                </a:lnTo>
                <a:lnTo>
                  <a:pt x="331" y="361"/>
                </a:lnTo>
                <a:lnTo>
                  <a:pt x="328" y="363"/>
                </a:lnTo>
                <a:lnTo>
                  <a:pt x="326" y="364"/>
                </a:lnTo>
                <a:lnTo>
                  <a:pt x="319" y="371"/>
                </a:lnTo>
                <a:lnTo>
                  <a:pt x="311" y="376"/>
                </a:lnTo>
                <a:lnTo>
                  <a:pt x="303" y="384"/>
                </a:lnTo>
                <a:lnTo>
                  <a:pt x="295" y="391"/>
                </a:lnTo>
                <a:lnTo>
                  <a:pt x="287" y="400"/>
                </a:lnTo>
                <a:lnTo>
                  <a:pt x="281" y="408"/>
                </a:lnTo>
                <a:lnTo>
                  <a:pt x="281" y="408"/>
                </a:lnTo>
                <a:lnTo>
                  <a:pt x="284" y="404"/>
                </a:lnTo>
                <a:lnTo>
                  <a:pt x="285" y="402"/>
                </a:lnTo>
                <a:lnTo>
                  <a:pt x="281" y="408"/>
                </a:lnTo>
                <a:close/>
                <a:moveTo>
                  <a:pt x="660" y="134"/>
                </a:moveTo>
                <a:lnTo>
                  <a:pt x="658" y="131"/>
                </a:lnTo>
                <a:lnTo>
                  <a:pt x="658" y="129"/>
                </a:lnTo>
                <a:lnTo>
                  <a:pt x="658" y="137"/>
                </a:lnTo>
                <a:lnTo>
                  <a:pt x="657" y="145"/>
                </a:lnTo>
                <a:lnTo>
                  <a:pt x="655" y="148"/>
                </a:lnTo>
                <a:lnTo>
                  <a:pt x="653" y="151"/>
                </a:lnTo>
                <a:lnTo>
                  <a:pt x="648" y="153"/>
                </a:lnTo>
                <a:lnTo>
                  <a:pt x="644" y="154"/>
                </a:lnTo>
                <a:lnTo>
                  <a:pt x="648" y="153"/>
                </a:lnTo>
                <a:lnTo>
                  <a:pt x="651" y="152"/>
                </a:lnTo>
                <a:lnTo>
                  <a:pt x="654" y="150"/>
                </a:lnTo>
                <a:lnTo>
                  <a:pt x="655" y="147"/>
                </a:lnTo>
                <a:lnTo>
                  <a:pt x="658" y="142"/>
                </a:lnTo>
                <a:lnTo>
                  <a:pt x="660" y="134"/>
                </a:lnTo>
                <a:lnTo>
                  <a:pt x="660" y="138"/>
                </a:lnTo>
                <a:lnTo>
                  <a:pt x="660" y="134"/>
                </a:lnTo>
                <a:close/>
                <a:moveTo>
                  <a:pt x="611" y="88"/>
                </a:moveTo>
                <a:lnTo>
                  <a:pt x="607" y="90"/>
                </a:lnTo>
                <a:lnTo>
                  <a:pt x="605" y="93"/>
                </a:lnTo>
                <a:lnTo>
                  <a:pt x="604" y="96"/>
                </a:lnTo>
                <a:lnTo>
                  <a:pt x="603" y="98"/>
                </a:lnTo>
                <a:lnTo>
                  <a:pt x="602" y="105"/>
                </a:lnTo>
                <a:lnTo>
                  <a:pt x="602" y="112"/>
                </a:lnTo>
                <a:lnTo>
                  <a:pt x="602" y="105"/>
                </a:lnTo>
                <a:lnTo>
                  <a:pt x="603" y="98"/>
                </a:lnTo>
                <a:lnTo>
                  <a:pt x="604" y="96"/>
                </a:lnTo>
                <a:lnTo>
                  <a:pt x="605" y="93"/>
                </a:lnTo>
                <a:lnTo>
                  <a:pt x="607" y="90"/>
                </a:lnTo>
                <a:lnTo>
                  <a:pt x="611" y="88"/>
                </a:lnTo>
                <a:lnTo>
                  <a:pt x="606" y="90"/>
                </a:lnTo>
                <a:lnTo>
                  <a:pt x="611" y="88"/>
                </a:lnTo>
                <a:close/>
                <a:moveTo>
                  <a:pt x="495" y="435"/>
                </a:moveTo>
                <a:lnTo>
                  <a:pt x="508" y="422"/>
                </a:lnTo>
                <a:lnTo>
                  <a:pt x="523" y="409"/>
                </a:lnTo>
                <a:lnTo>
                  <a:pt x="538" y="397"/>
                </a:lnTo>
                <a:lnTo>
                  <a:pt x="554" y="385"/>
                </a:lnTo>
                <a:lnTo>
                  <a:pt x="569" y="375"/>
                </a:lnTo>
                <a:lnTo>
                  <a:pt x="584" y="364"/>
                </a:lnTo>
                <a:lnTo>
                  <a:pt x="590" y="360"/>
                </a:lnTo>
                <a:lnTo>
                  <a:pt x="599" y="354"/>
                </a:lnTo>
                <a:lnTo>
                  <a:pt x="604" y="352"/>
                </a:lnTo>
                <a:lnTo>
                  <a:pt x="608" y="351"/>
                </a:lnTo>
                <a:lnTo>
                  <a:pt x="612" y="351"/>
                </a:lnTo>
                <a:lnTo>
                  <a:pt x="614" y="353"/>
                </a:lnTo>
                <a:lnTo>
                  <a:pt x="584" y="374"/>
                </a:lnTo>
                <a:lnTo>
                  <a:pt x="555" y="395"/>
                </a:lnTo>
                <a:lnTo>
                  <a:pt x="525" y="416"/>
                </a:lnTo>
                <a:lnTo>
                  <a:pt x="495" y="435"/>
                </a:lnTo>
                <a:lnTo>
                  <a:pt x="506" y="425"/>
                </a:lnTo>
                <a:lnTo>
                  <a:pt x="515" y="418"/>
                </a:lnTo>
                <a:lnTo>
                  <a:pt x="521" y="415"/>
                </a:lnTo>
                <a:lnTo>
                  <a:pt x="523" y="413"/>
                </a:lnTo>
                <a:lnTo>
                  <a:pt x="522" y="416"/>
                </a:lnTo>
                <a:lnTo>
                  <a:pt x="517" y="420"/>
                </a:lnTo>
                <a:lnTo>
                  <a:pt x="508" y="427"/>
                </a:lnTo>
                <a:lnTo>
                  <a:pt x="495" y="435"/>
                </a:lnTo>
                <a:close/>
                <a:moveTo>
                  <a:pt x="668" y="194"/>
                </a:moveTo>
                <a:lnTo>
                  <a:pt x="660" y="200"/>
                </a:lnTo>
                <a:lnTo>
                  <a:pt x="651" y="204"/>
                </a:lnTo>
                <a:lnTo>
                  <a:pt x="641" y="209"/>
                </a:lnTo>
                <a:lnTo>
                  <a:pt x="631" y="214"/>
                </a:lnTo>
                <a:lnTo>
                  <a:pt x="635" y="209"/>
                </a:lnTo>
                <a:lnTo>
                  <a:pt x="638" y="205"/>
                </a:lnTo>
                <a:lnTo>
                  <a:pt x="643" y="201"/>
                </a:lnTo>
                <a:lnTo>
                  <a:pt x="647" y="198"/>
                </a:lnTo>
                <a:lnTo>
                  <a:pt x="652" y="196"/>
                </a:lnTo>
                <a:lnTo>
                  <a:pt x="656" y="194"/>
                </a:lnTo>
                <a:lnTo>
                  <a:pt x="662" y="194"/>
                </a:lnTo>
                <a:lnTo>
                  <a:pt x="668" y="194"/>
                </a:lnTo>
                <a:close/>
                <a:moveTo>
                  <a:pt x="651" y="225"/>
                </a:moveTo>
                <a:lnTo>
                  <a:pt x="648" y="223"/>
                </a:lnTo>
                <a:lnTo>
                  <a:pt x="646" y="221"/>
                </a:lnTo>
                <a:lnTo>
                  <a:pt x="655" y="218"/>
                </a:lnTo>
                <a:lnTo>
                  <a:pt x="663" y="214"/>
                </a:lnTo>
                <a:lnTo>
                  <a:pt x="668" y="212"/>
                </a:lnTo>
                <a:lnTo>
                  <a:pt x="672" y="210"/>
                </a:lnTo>
                <a:lnTo>
                  <a:pt x="677" y="210"/>
                </a:lnTo>
                <a:lnTo>
                  <a:pt x="681" y="209"/>
                </a:lnTo>
                <a:lnTo>
                  <a:pt x="674" y="213"/>
                </a:lnTo>
                <a:lnTo>
                  <a:pt x="666" y="218"/>
                </a:lnTo>
                <a:lnTo>
                  <a:pt x="660" y="222"/>
                </a:lnTo>
                <a:lnTo>
                  <a:pt x="651" y="225"/>
                </a:lnTo>
                <a:lnTo>
                  <a:pt x="655" y="223"/>
                </a:lnTo>
                <a:lnTo>
                  <a:pt x="651" y="225"/>
                </a:lnTo>
                <a:close/>
                <a:moveTo>
                  <a:pt x="740" y="320"/>
                </a:moveTo>
                <a:lnTo>
                  <a:pt x="736" y="324"/>
                </a:lnTo>
                <a:lnTo>
                  <a:pt x="730" y="326"/>
                </a:lnTo>
                <a:lnTo>
                  <a:pt x="728" y="328"/>
                </a:lnTo>
                <a:lnTo>
                  <a:pt x="727" y="330"/>
                </a:lnTo>
                <a:lnTo>
                  <a:pt x="726" y="333"/>
                </a:lnTo>
                <a:lnTo>
                  <a:pt x="726" y="336"/>
                </a:lnTo>
                <a:lnTo>
                  <a:pt x="720" y="335"/>
                </a:lnTo>
                <a:lnTo>
                  <a:pt x="715" y="335"/>
                </a:lnTo>
                <a:lnTo>
                  <a:pt x="711" y="335"/>
                </a:lnTo>
                <a:lnTo>
                  <a:pt x="706" y="337"/>
                </a:lnTo>
                <a:lnTo>
                  <a:pt x="703" y="339"/>
                </a:lnTo>
                <a:lnTo>
                  <a:pt x="698" y="342"/>
                </a:lnTo>
                <a:lnTo>
                  <a:pt x="696" y="345"/>
                </a:lnTo>
                <a:lnTo>
                  <a:pt x="694" y="347"/>
                </a:lnTo>
                <a:lnTo>
                  <a:pt x="691" y="347"/>
                </a:lnTo>
                <a:lnTo>
                  <a:pt x="690" y="347"/>
                </a:lnTo>
                <a:lnTo>
                  <a:pt x="689" y="347"/>
                </a:lnTo>
                <a:lnTo>
                  <a:pt x="689" y="346"/>
                </a:lnTo>
                <a:lnTo>
                  <a:pt x="689" y="343"/>
                </a:lnTo>
                <a:lnTo>
                  <a:pt x="691" y="341"/>
                </a:lnTo>
                <a:lnTo>
                  <a:pt x="697" y="334"/>
                </a:lnTo>
                <a:lnTo>
                  <a:pt x="704" y="329"/>
                </a:lnTo>
                <a:lnTo>
                  <a:pt x="719" y="321"/>
                </a:lnTo>
                <a:lnTo>
                  <a:pt x="735" y="313"/>
                </a:lnTo>
                <a:lnTo>
                  <a:pt x="737" y="312"/>
                </a:lnTo>
                <a:lnTo>
                  <a:pt x="740" y="310"/>
                </a:lnTo>
                <a:lnTo>
                  <a:pt x="743" y="309"/>
                </a:lnTo>
                <a:lnTo>
                  <a:pt x="746" y="310"/>
                </a:lnTo>
                <a:lnTo>
                  <a:pt x="747" y="312"/>
                </a:lnTo>
                <a:lnTo>
                  <a:pt x="747" y="313"/>
                </a:lnTo>
                <a:lnTo>
                  <a:pt x="747" y="314"/>
                </a:lnTo>
                <a:lnTo>
                  <a:pt x="746" y="317"/>
                </a:lnTo>
                <a:lnTo>
                  <a:pt x="744" y="318"/>
                </a:lnTo>
                <a:lnTo>
                  <a:pt x="740" y="320"/>
                </a:lnTo>
                <a:lnTo>
                  <a:pt x="739" y="321"/>
                </a:lnTo>
                <a:lnTo>
                  <a:pt x="740" y="320"/>
                </a:lnTo>
                <a:close/>
                <a:moveTo>
                  <a:pt x="781" y="145"/>
                </a:moveTo>
                <a:lnTo>
                  <a:pt x="767" y="152"/>
                </a:lnTo>
                <a:lnTo>
                  <a:pt x="752" y="158"/>
                </a:lnTo>
                <a:lnTo>
                  <a:pt x="738" y="163"/>
                </a:lnTo>
                <a:lnTo>
                  <a:pt x="723" y="170"/>
                </a:lnTo>
                <a:lnTo>
                  <a:pt x="711" y="175"/>
                </a:lnTo>
                <a:lnTo>
                  <a:pt x="698" y="180"/>
                </a:lnTo>
                <a:lnTo>
                  <a:pt x="693" y="183"/>
                </a:lnTo>
                <a:lnTo>
                  <a:pt x="687" y="185"/>
                </a:lnTo>
                <a:lnTo>
                  <a:pt x="681" y="187"/>
                </a:lnTo>
                <a:lnTo>
                  <a:pt x="674" y="188"/>
                </a:lnTo>
                <a:lnTo>
                  <a:pt x="679" y="181"/>
                </a:lnTo>
                <a:lnTo>
                  <a:pt x="686" y="177"/>
                </a:lnTo>
                <a:lnTo>
                  <a:pt x="693" y="172"/>
                </a:lnTo>
                <a:lnTo>
                  <a:pt x="699" y="169"/>
                </a:lnTo>
                <a:lnTo>
                  <a:pt x="709" y="166"/>
                </a:lnTo>
                <a:lnTo>
                  <a:pt x="717" y="161"/>
                </a:lnTo>
                <a:lnTo>
                  <a:pt x="726" y="158"/>
                </a:lnTo>
                <a:lnTo>
                  <a:pt x="735" y="154"/>
                </a:lnTo>
                <a:lnTo>
                  <a:pt x="744" y="150"/>
                </a:lnTo>
                <a:lnTo>
                  <a:pt x="754" y="145"/>
                </a:lnTo>
                <a:lnTo>
                  <a:pt x="763" y="142"/>
                </a:lnTo>
                <a:lnTo>
                  <a:pt x="773" y="138"/>
                </a:lnTo>
                <a:lnTo>
                  <a:pt x="777" y="137"/>
                </a:lnTo>
                <a:lnTo>
                  <a:pt x="780" y="136"/>
                </a:lnTo>
                <a:lnTo>
                  <a:pt x="784" y="136"/>
                </a:lnTo>
                <a:lnTo>
                  <a:pt x="786" y="137"/>
                </a:lnTo>
                <a:lnTo>
                  <a:pt x="787" y="138"/>
                </a:lnTo>
                <a:lnTo>
                  <a:pt x="787" y="139"/>
                </a:lnTo>
                <a:lnTo>
                  <a:pt x="787" y="140"/>
                </a:lnTo>
                <a:lnTo>
                  <a:pt x="786" y="142"/>
                </a:lnTo>
                <a:lnTo>
                  <a:pt x="784" y="144"/>
                </a:lnTo>
                <a:lnTo>
                  <a:pt x="781" y="145"/>
                </a:lnTo>
                <a:lnTo>
                  <a:pt x="770" y="150"/>
                </a:lnTo>
                <a:lnTo>
                  <a:pt x="772" y="148"/>
                </a:lnTo>
                <a:lnTo>
                  <a:pt x="778" y="146"/>
                </a:lnTo>
                <a:lnTo>
                  <a:pt x="781" y="145"/>
                </a:lnTo>
                <a:close/>
                <a:moveTo>
                  <a:pt x="802" y="405"/>
                </a:moveTo>
                <a:lnTo>
                  <a:pt x="785" y="418"/>
                </a:lnTo>
                <a:lnTo>
                  <a:pt x="769" y="430"/>
                </a:lnTo>
                <a:lnTo>
                  <a:pt x="760" y="435"/>
                </a:lnTo>
                <a:lnTo>
                  <a:pt x="752" y="441"/>
                </a:lnTo>
                <a:lnTo>
                  <a:pt x="748" y="442"/>
                </a:lnTo>
                <a:lnTo>
                  <a:pt x="745" y="442"/>
                </a:lnTo>
                <a:lnTo>
                  <a:pt x="747" y="438"/>
                </a:lnTo>
                <a:lnTo>
                  <a:pt x="751" y="434"/>
                </a:lnTo>
                <a:lnTo>
                  <a:pt x="757" y="428"/>
                </a:lnTo>
                <a:lnTo>
                  <a:pt x="764" y="422"/>
                </a:lnTo>
                <a:lnTo>
                  <a:pt x="772" y="417"/>
                </a:lnTo>
                <a:lnTo>
                  <a:pt x="779" y="412"/>
                </a:lnTo>
                <a:lnTo>
                  <a:pt x="787" y="408"/>
                </a:lnTo>
                <a:lnTo>
                  <a:pt x="794" y="403"/>
                </a:lnTo>
                <a:lnTo>
                  <a:pt x="797" y="401"/>
                </a:lnTo>
                <a:lnTo>
                  <a:pt x="802" y="401"/>
                </a:lnTo>
                <a:lnTo>
                  <a:pt x="803" y="402"/>
                </a:lnTo>
                <a:lnTo>
                  <a:pt x="803" y="403"/>
                </a:lnTo>
                <a:lnTo>
                  <a:pt x="803" y="404"/>
                </a:lnTo>
                <a:lnTo>
                  <a:pt x="802" y="405"/>
                </a:lnTo>
                <a:lnTo>
                  <a:pt x="794" y="410"/>
                </a:lnTo>
                <a:lnTo>
                  <a:pt x="795" y="410"/>
                </a:lnTo>
                <a:lnTo>
                  <a:pt x="800" y="407"/>
                </a:lnTo>
                <a:lnTo>
                  <a:pt x="802" y="405"/>
                </a:lnTo>
                <a:close/>
                <a:moveTo>
                  <a:pt x="849" y="422"/>
                </a:moveTo>
                <a:lnTo>
                  <a:pt x="843" y="426"/>
                </a:lnTo>
                <a:lnTo>
                  <a:pt x="838" y="429"/>
                </a:lnTo>
                <a:lnTo>
                  <a:pt x="831" y="432"/>
                </a:lnTo>
                <a:lnTo>
                  <a:pt x="826" y="432"/>
                </a:lnTo>
                <a:lnTo>
                  <a:pt x="828" y="426"/>
                </a:lnTo>
                <a:lnTo>
                  <a:pt x="831" y="421"/>
                </a:lnTo>
                <a:lnTo>
                  <a:pt x="836" y="418"/>
                </a:lnTo>
                <a:lnTo>
                  <a:pt x="841" y="415"/>
                </a:lnTo>
                <a:lnTo>
                  <a:pt x="843" y="412"/>
                </a:lnTo>
                <a:lnTo>
                  <a:pt x="844" y="411"/>
                </a:lnTo>
                <a:lnTo>
                  <a:pt x="846" y="411"/>
                </a:lnTo>
                <a:lnTo>
                  <a:pt x="849" y="412"/>
                </a:lnTo>
                <a:lnTo>
                  <a:pt x="850" y="415"/>
                </a:lnTo>
                <a:lnTo>
                  <a:pt x="851" y="417"/>
                </a:lnTo>
                <a:lnTo>
                  <a:pt x="850" y="420"/>
                </a:lnTo>
                <a:lnTo>
                  <a:pt x="849" y="422"/>
                </a:lnTo>
                <a:lnTo>
                  <a:pt x="847" y="424"/>
                </a:lnTo>
                <a:lnTo>
                  <a:pt x="849" y="422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7" name="Freeform 3436"/>
          <p:cNvSpPr>
            <a:spLocks noGrp="1" noEditPoints="1"/>
          </p:cNvSpPr>
          <p:nvPr>
            <p:ph type="pic" sz="quarter" idx="21"/>
          </p:nvPr>
        </p:nvSpPr>
        <p:spPr bwMode="auto">
          <a:xfrm>
            <a:off x="9373665" y="1917007"/>
            <a:ext cx="2630603" cy="1341010"/>
          </a:xfrm>
          <a:custGeom>
            <a:avLst/>
            <a:gdLst>
              <a:gd name="T0" fmla="*/ 1346 w 1463"/>
              <a:gd name="T1" fmla="*/ 193 h 481"/>
              <a:gd name="T2" fmla="*/ 1304 w 1463"/>
              <a:gd name="T3" fmla="*/ 148 h 481"/>
              <a:gd name="T4" fmla="*/ 1284 w 1463"/>
              <a:gd name="T5" fmla="*/ 82 h 481"/>
              <a:gd name="T6" fmla="*/ 1045 w 1463"/>
              <a:gd name="T7" fmla="*/ 21 h 481"/>
              <a:gd name="T8" fmla="*/ 914 w 1463"/>
              <a:gd name="T9" fmla="*/ 7 h 481"/>
              <a:gd name="T10" fmla="*/ 901 w 1463"/>
              <a:gd name="T11" fmla="*/ 7 h 481"/>
              <a:gd name="T12" fmla="*/ 859 w 1463"/>
              <a:gd name="T13" fmla="*/ 12 h 481"/>
              <a:gd name="T14" fmla="*/ 753 w 1463"/>
              <a:gd name="T15" fmla="*/ 0 h 481"/>
              <a:gd name="T16" fmla="*/ 462 w 1463"/>
              <a:gd name="T17" fmla="*/ 20 h 481"/>
              <a:gd name="T18" fmla="*/ 295 w 1463"/>
              <a:gd name="T19" fmla="*/ 62 h 481"/>
              <a:gd name="T20" fmla="*/ 283 w 1463"/>
              <a:gd name="T21" fmla="*/ 131 h 481"/>
              <a:gd name="T22" fmla="*/ 221 w 1463"/>
              <a:gd name="T23" fmla="*/ 156 h 481"/>
              <a:gd name="T24" fmla="*/ 65 w 1463"/>
              <a:gd name="T25" fmla="*/ 219 h 481"/>
              <a:gd name="T26" fmla="*/ 3 w 1463"/>
              <a:gd name="T27" fmla="*/ 305 h 481"/>
              <a:gd name="T28" fmla="*/ 60 w 1463"/>
              <a:gd name="T29" fmla="*/ 333 h 481"/>
              <a:gd name="T30" fmla="*/ 87 w 1463"/>
              <a:gd name="T31" fmla="*/ 364 h 481"/>
              <a:gd name="T32" fmla="*/ 193 w 1463"/>
              <a:gd name="T33" fmla="*/ 352 h 481"/>
              <a:gd name="T34" fmla="*/ 72 w 1463"/>
              <a:gd name="T35" fmla="*/ 441 h 481"/>
              <a:gd name="T36" fmla="*/ 103 w 1463"/>
              <a:gd name="T37" fmla="*/ 468 h 481"/>
              <a:gd name="T38" fmla="*/ 241 w 1463"/>
              <a:gd name="T39" fmla="*/ 475 h 481"/>
              <a:gd name="T40" fmla="*/ 240 w 1463"/>
              <a:gd name="T41" fmla="*/ 469 h 481"/>
              <a:gd name="T42" fmla="*/ 300 w 1463"/>
              <a:gd name="T43" fmla="*/ 448 h 481"/>
              <a:gd name="T44" fmla="*/ 394 w 1463"/>
              <a:gd name="T45" fmla="*/ 434 h 481"/>
              <a:gd name="T46" fmla="*/ 441 w 1463"/>
              <a:gd name="T47" fmla="*/ 424 h 481"/>
              <a:gd name="T48" fmla="*/ 476 w 1463"/>
              <a:gd name="T49" fmla="*/ 419 h 481"/>
              <a:gd name="T50" fmla="*/ 535 w 1463"/>
              <a:gd name="T51" fmla="*/ 414 h 481"/>
              <a:gd name="T52" fmla="*/ 639 w 1463"/>
              <a:gd name="T53" fmla="*/ 392 h 481"/>
              <a:gd name="T54" fmla="*/ 736 w 1463"/>
              <a:gd name="T55" fmla="*/ 398 h 481"/>
              <a:gd name="T56" fmla="*/ 647 w 1463"/>
              <a:gd name="T57" fmla="*/ 411 h 481"/>
              <a:gd name="T58" fmla="*/ 1004 w 1463"/>
              <a:gd name="T59" fmla="*/ 407 h 481"/>
              <a:gd name="T60" fmla="*/ 1081 w 1463"/>
              <a:gd name="T61" fmla="*/ 406 h 481"/>
              <a:gd name="T62" fmla="*/ 1255 w 1463"/>
              <a:gd name="T63" fmla="*/ 422 h 481"/>
              <a:gd name="T64" fmla="*/ 1345 w 1463"/>
              <a:gd name="T65" fmla="*/ 418 h 481"/>
              <a:gd name="T66" fmla="*/ 1257 w 1463"/>
              <a:gd name="T67" fmla="*/ 360 h 481"/>
              <a:gd name="T68" fmla="*/ 1047 w 1463"/>
              <a:gd name="T69" fmla="*/ 325 h 481"/>
              <a:gd name="T70" fmla="*/ 815 w 1463"/>
              <a:gd name="T71" fmla="*/ 314 h 481"/>
              <a:gd name="T72" fmla="*/ 601 w 1463"/>
              <a:gd name="T73" fmla="*/ 332 h 481"/>
              <a:gd name="T74" fmla="*/ 455 w 1463"/>
              <a:gd name="T75" fmla="*/ 351 h 481"/>
              <a:gd name="T76" fmla="*/ 264 w 1463"/>
              <a:gd name="T77" fmla="*/ 384 h 481"/>
              <a:gd name="T78" fmla="*/ 272 w 1463"/>
              <a:gd name="T79" fmla="*/ 352 h 481"/>
              <a:gd name="T80" fmla="*/ 365 w 1463"/>
              <a:gd name="T81" fmla="*/ 327 h 481"/>
              <a:gd name="T82" fmla="*/ 456 w 1463"/>
              <a:gd name="T83" fmla="*/ 306 h 481"/>
              <a:gd name="T84" fmla="*/ 522 w 1463"/>
              <a:gd name="T85" fmla="*/ 305 h 481"/>
              <a:gd name="T86" fmla="*/ 593 w 1463"/>
              <a:gd name="T87" fmla="*/ 289 h 481"/>
              <a:gd name="T88" fmla="*/ 659 w 1463"/>
              <a:gd name="T89" fmla="*/ 290 h 481"/>
              <a:gd name="T90" fmla="*/ 732 w 1463"/>
              <a:gd name="T91" fmla="*/ 284 h 481"/>
              <a:gd name="T92" fmla="*/ 748 w 1463"/>
              <a:gd name="T93" fmla="*/ 289 h 481"/>
              <a:gd name="T94" fmla="*/ 785 w 1463"/>
              <a:gd name="T95" fmla="*/ 291 h 481"/>
              <a:gd name="T96" fmla="*/ 828 w 1463"/>
              <a:gd name="T97" fmla="*/ 285 h 481"/>
              <a:gd name="T98" fmla="*/ 864 w 1463"/>
              <a:gd name="T99" fmla="*/ 293 h 481"/>
              <a:gd name="T100" fmla="*/ 954 w 1463"/>
              <a:gd name="T101" fmla="*/ 301 h 481"/>
              <a:gd name="T102" fmla="*/ 1069 w 1463"/>
              <a:gd name="T103" fmla="*/ 291 h 481"/>
              <a:gd name="T104" fmla="*/ 1196 w 1463"/>
              <a:gd name="T105" fmla="*/ 299 h 481"/>
              <a:gd name="T106" fmla="*/ 1303 w 1463"/>
              <a:gd name="T107" fmla="*/ 305 h 481"/>
              <a:gd name="T108" fmla="*/ 1448 w 1463"/>
              <a:gd name="T109" fmla="*/ 300 h 481"/>
              <a:gd name="T110" fmla="*/ 1458 w 1463"/>
              <a:gd name="T111" fmla="*/ 259 h 481"/>
              <a:gd name="T112" fmla="*/ 404 w 1463"/>
              <a:gd name="T113" fmla="*/ 279 h 481"/>
              <a:gd name="T114" fmla="*/ 372 w 1463"/>
              <a:gd name="T115" fmla="*/ 276 h 481"/>
              <a:gd name="T116" fmla="*/ 433 w 1463"/>
              <a:gd name="T117" fmla="*/ 273 h 481"/>
              <a:gd name="T118" fmla="*/ 798 w 1463"/>
              <a:gd name="T119" fmla="*/ 283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63" h="481">
                <a:moveTo>
                  <a:pt x="1458" y="259"/>
                </a:moveTo>
                <a:lnTo>
                  <a:pt x="1449" y="251"/>
                </a:lnTo>
                <a:lnTo>
                  <a:pt x="1440" y="243"/>
                </a:lnTo>
                <a:lnTo>
                  <a:pt x="1430" y="234"/>
                </a:lnTo>
                <a:lnTo>
                  <a:pt x="1421" y="227"/>
                </a:lnTo>
                <a:lnTo>
                  <a:pt x="1410" y="219"/>
                </a:lnTo>
                <a:lnTo>
                  <a:pt x="1397" y="214"/>
                </a:lnTo>
                <a:lnTo>
                  <a:pt x="1385" y="208"/>
                </a:lnTo>
                <a:lnTo>
                  <a:pt x="1372" y="202"/>
                </a:lnTo>
                <a:lnTo>
                  <a:pt x="1360" y="198"/>
                </a:lnTo>
                <a:lnTo>
                  <a:pt x="1346" y="193"/>
                </a:lnTo>
                <a:lnTo>
                  <a:pt x="1334" y="189"/>
                </a:lnTo>
                <a:lnTo>
                  <a:pt x="1321" y="184"/>
                </a:lnTo>
                <a:lnTo>
                  <a:pt x="1309" y="181"/>
                </a:lnTo>
                <a:lnTo>
                  <a:pt x="1295" y="177"/>
                </a:lnTo>
                <a:lnTo>
                  <a:pt x="1283" y="173"/>
                </a:lnTo>
                <a:lnTo>
                  <a:pt x="1271" y="167"/>
                </a:lnTo>
                <a:lnTo>
                  <a:pt x="1281" y="160"/>
                </a:lnTo>
                <a:lnTo>
                  <a:pt x="1292" y="154"/>
                </a:lnTo>
                <a:lnTo>
                  <a:pt x="1296" y="152"/>
                </a:lnTo>
                <a:lnTo>
                  <a:pt x="1300" y="151"/>
                </a:lnTo>
                <a:lnTo>
                  <a:pt x="1304" y="148"/>
                </a:lnTo>
                <a:lnTo>
                  <a:pt x="1306" y="144"/>
                </a:lnTo>
                <a:lnTo>
                  <a:pt x="1309" y="141"/>
                </a:lnTo>
                <a:lnTo>
                  <a:pt x="1311" y="136"/>
                </a:lnTo>
                <a:lnTo>
                  <a:pt x="1312" y="132"/>
                </a:lnTo>
                <a:lnTo>
                  <a:pt x="1312" y="127"/>
                </a:lnTo>
                <a:lnTo>
                  <a:pt x="1312" y="118"/>
                </a:lnTo>
                <a:lnTo>
                  <a:pt x="1310" y="109"/>
                </a:lnTo>
                <a:lnTo>
                  <a:pt x="1305" y="100"/>
                </a:lnTo>
                <a:lnTo>
                  <a:pt x="1300" y="93"/>
                </a:lnTo>
                <a:lnTo>
                  <a:pt x="1293" y="86"/>
                </a:lnTo>
                <a:lnTo>
                  <a:pt x="1284" y="82"/>
                </a:lnTo>
                <a:lnTo>
                  <a:pt x="1272" y="76"/>
                </a:lnTo>
                <a:lnTo>
                  <a:pt x="1260" y="71"/>
                </a:lnTo>
                <a:lnTo>
                  <a:pt x="1246" y="67"/>
                </a:lnTo>
                <a:lnTo>
                  <a:pt x="1234" y="62"/>
                </a:lnTo>
                <a:lnTo>
                  <a:pt x="1207" y="54"/>
                </a:lnTo>
                <a:lnTo>
                  <a:pt x="1181" y="48"/>
                </a:lnTo>
                <a:lnTo>
                  <a:pt x="1155" y="42"/>
                </a:lnTo>
                <a:lnTo>
                  <a:pt x="1129" y="36"/>
                </a:lnTo>
                <a:lnTo>
                  <a:pt x="1100" y="30"/>
                </a:lnTo>
                <a:lnTo>
                  <a:pt x="1073" y="26"/>
                </a:lnTo>
                <a:lnTo>
                  <a:pt x="1045" y="21"/>
                </a:lnTo>
                <a:lnTo>
                  <a:pt x="1016" y="17"/>
                </a:lnTo>
                <a:lnTo>
                  <a:pt x="1001" y="16"/>
                </a:lnTo>
                <a:lnTo>
                  <a:pt x="987" y="13"/>
                </a:lnTo>
                <a:lnTo>
                  <a:pt x="973" y="12"/>
                </a:lnTo>
                <a:lnTo>
                  <a:pt x="958" y="11"/>
                </a:lnTo>
                <a:lnTo>
                  <a:pt x="944" y="10"/>
                </a:lnTo>
                <a:lnTo>
                  <a:pt x="932" y="9"/>
                </a:lnTo>
                <a:lnTo>
                  <a:pt x="919" y="5"/>
                </a:lnTo>
                <a:lnTo>
                  <a:pt x="907" y="1"/>
                </a:lnTo>
                <a:lnTo>
                  <a:pt x="910" y="3"/>
                </a:lnTo>
                <a:lnTo>
                  <a:pt x="914" y="7"/>
                </a:lnTo>
                <a:lnTo>
                  <a:pt x="915" y="8"/>
                </a:lnTo>
                <a:lnTo>
                  <a:pt x="915" y="10"/>
                </a:lnTo>
                <a:lnTo>
                  <a:pt x="915" y="11"/>
                </a:lnTo>
                <a:lnTo>
                  <a:pt x="914" y="12"/>
                </a:lnTo>
                <a:lnTo>
                  <a:pt x="910" y="13"/>
                </a:lnTo>
                <a:lnTo>
                  <a:pt x="907" y="13"/>
                </a:lnTo>
                <a:lnTo>
                  <a:pt x="905" y="13"/>
                </a:lnTo>
                <a:lnTo>
                  <a:pt x="904" y="12"/>
                </a:lnTo>
                <a:lnTo>
                  <a:pt x="902" y="10"/>
                </a:lnTo>
                <a:lnTo>
                  <a:pt x="902" y="9"/>
                </a:lnTo>
                <a:lnTo>
                  <a:pt x="901" y="7"/>
                </a:lnTo>
                <a:lnTo>
                  <a:pt x="899" y="5"/>
                </a:lnTo>
                <a:lnTo>
                  <a:pt x="892" y="4"/>
                </a:lnTo>
                <a:lnTo>
                  <a:pt x="885" y="4"/>
                </a:lnTo>
                <a:lnTo>
                  <a:pt x="882" y="4"/>
                </a:lnTo>
                <a:lnTo>
                  <a:pt x="878" y="4"/>
                </a:lnTo>
                <a:lnTo>
                  <a:pt x="875" y="5"/>
                </a:lnTo>
                <a:lnTo>
                  <a:pt x="872" y="7"/>
                </a:lnTo>
                <a:lnTo>
                  <a:pt x="869" y="9"/>
                </a:lnTo>
                <a:lnTo>
                  <a:pt x="866" y="11"/>
                </a:lnTo>
                <a:lnTo>
                  <a:pt x="864" y="12"/>
                </a:lnTo>
                <a:lnTo>
                  <a:pt x="859" y="12"/>
                </a:lnTo>
                <a:lnTo>
                  <a:pt x="855" y="11"/>
                </a:lnTo>
                <a:lnTo>
                  <a:pt x="850" y="9"/>
                </a:lnTo>
                <a:lnTo>
                  <a:pt x="847" y="5"/>
                </a:lnTo>
                <a:lnTo>
                  <a:pt x="842" y="2"/>
                </a:lnTo>
                <a:lnTo>
                  <a:pt x="835" y="1"/>
                </a:lnTo>
                <a:lnTo>
                  <a:pt x="828" y="0"/>
                </a:lnTo>
                <a:lnTo>
                  <a:pt x="820" y="1"/>
                </a:lnTo>
                <a:lnTo>
                  <a:pt x="814" y="1"/>
                </a:lnTo>
                <a:lnTo>
                  <a:pt x="793" y="0"/>
                </a:lnTo>
                <a:lnTo>
                  <a:pt x="774" y="0"/>
                </a:lnTo>
                <a:lnTo>
                  <a:pt x="753" y="0"/>
                </a:lnTo>
                <a:lnTo>
                  <a:pt x="734" y="0"/>
                </a:lnTo>
                <a:lnTo>
                  <a:pt x="694" y="0"/>
                </a:lnTo>
                <a:lnTo>
                  <a:pt x="655" y="1"/>
                </a:lnTo>
                <a:lnTo>
                  <a:pt x="616" y="2"/>
                </a:lnTo>
                <a:lnTo>
                  <a:pt x="577" y="5"/>
                </a:lnTo>
                <a:lnTo>
                  <a:pt x="558" y="8"/>
                </a:lnTo>
                <a:lnTo>
                  <a:pt x="539" y="10"/>
                </a:lnTo>
                <a:lnTo>
                  <a:pt x="520" y="12"/>
                </a:lnTo>
                <a:lnTo>
                  <a:pt x="501" y="15"/>
                </a:lnTo>
                <a:lnTo>
                  <a:pt x="481" y="17"/>
                </a:lnTo>
                <a:lnTo>
                  <a:pt x="462" y="20"/>
                </a:lnTo>
                <a:lnTo>
                  <a:pt x="443" y="23"/>
                </a:lnTo>
                <a:lnTo>
                  <a:pt x="423" y="26"/>
                </a:lnTo>
                <a:lnTo>
                  <a:pt x="404" y="30"/>
                </a:lnTo>
                <a:lnTo>
                  <a:pt x="385" y="35"/>
                </a:lnTo>
                <a:lnTo>
                  <a:pt x="365" y="38"/>
                </a:lnTo>
                <a:lnTo>
                  <a:pt x="346" y="43"/>
                </a:lnTo>
                <a:lnTo>
                  <a:pt x="331" y="48"/>
                </a:lnTo>
                <a:lnTo>
                  <a:pt x="315" y="52"/>
                </a:lnTo>
                <a:lnTo>
                  <a:pt x="308" y="54"/>
                </a:lnTo>
                <a:lnTo>
                  <a:pt x="301" y="58"/>
                </a:lnTo>
                <a:lnTo>
                  <a:pt x="295" y="62"/>
                </a:lnTo>
                <a:lnTo>
                  <a:pt x="288" y="67"/>
                </a:lnTo>
                <a:lnTo>
                  <a:pt x="278" y="78"/>
                </a:lnTo>
                <a:lnTo>
                  <a:pt x="268" y="91"/>
                </a:lnTo>
                <a:lnTo>
                  <a:pt x="265" y="98"/>
                </a:lnTo>
                <a:lnTo>
                  <a:pt x="263" y="103"/>
                </a:lnTo>
                <a:lnTo>
                  <a:pt x="262" y="107"/>
                </a:lnTo>
                <a:lnTo>
                  <a:pt x="263" y="110"/>
                </a:lnTo>
                <a:lnTo>
                  <a:pt x="265" y="113"/>
                </a:lnTo>
                <a:lnTo>
                  <a:pt x="267" y="117"/>
                </a:lnTo>
                <a:lnTo>
                  <a:pt x="276" y="123"/>
                </a:lnTo>
                <a:lnTo>
                  <a:pt x="283" y="131"/>
                </a:lnTo>
                <a:lnTo>
                  <a:pt x="283" y="132"/>
                </a:lnTo>
                <a:lnTo>
                  <a:pt x="282" y="133"/>
                </a:lnTo>
                <a:lnTo>
                  <a:pt x="281" y="134"/>
                </a:lnTo>
                <a:lnTo>
                  <a:pt x="280" y="135"/>
                </a:lnTo>
                <a:lnTo>
                  <a:pt x="272" y="139"/>
                </a:lnTo>
                <a:lnTo>
                  <a:pt x="265" y="141"/>
                </a:lnTo>
                <a:lnTo>
                  <a:pt x="256" y="144"/>
                </a:lnTo>
                <a:lnTo>
                  <a:pt x="247" y="146"/>
                </a:lnTo>
                <a:lnTo>
                  <a:pt x="239" y="150"/>
                </a:lnTo>
                <a:lnTo>
                  <a:pt x="230" y="152"/>
                </a:lnTo>
                <a:lnTo>
                  <a:pt x="221" y="156"/>
                </a:lnTo>
                <a:lnTo>
                  <a:pt x="210" y="159"/>
                </a:lnTo>
                <a:lnTo>
                  <a:pt x="201" y="161"/>
                </a:lnTo>
                <a:lnTo>
                  <a:pt x="192" y="165"/>
                </a:lnTo>
                <a:lnTo>
                  <a:pt x="175" y="171"/>
                </a:lnTo>
                <a:lnTo>
                  <a:pt x="157" y="177"/>
                </a:lnTo>
                <a:lnTo>
                  <a:pt x="140" y="184"/>
                </a:lnTo>
                <a:lnTo>
                  <a:pt x="123" y="192"/>
                </a:lnTo>
                <a:lnTo>
                  <a:pt x="108" y="198"/>
                </a:lnTo>
                <a:lnTo>
                  <a:pt x="93" y="204"/>
                </a:lnTo>
                <a:lnTo>
                  <a:pt x="78" y="212"/>
                </a:lnTo>
                <a:lnTo>
                  <a:pt x="65" y="219"/>
                </a:lnTo>
                <a:lnTo>
                  <a:pt x="51" y="228"/>
                </a:lnTo>
                <a:lnTo>
                  <a:pt x="39" y="239"/>
                </a:lnTo>
                <a:lnTo>
                  <a:pt x="27" y="249"/>
                </a:lnTo>
                <a:lnTo>
                  <a:pt x="16" y="261"/>
                </a:lnTo>
                <a:lnTo>
                  <a:pt x="11" y="268"/>
                </a:lnTo>
                <a:lnTo>
                  <a:pt x="6" y="276"/>
                </a:lnTo>
                <a:lnTo>
                  <a:pt x="1" y="284"/>
                </a:lnTo>
                <a:lnTo>
                  <a:pt x="0" y="292"/>
                </a:lnTo>
                <a:lnTo>
                  <a:pt x="0" y="297"/>
                </a:lnTo>
                <a:lnTo>
                  <a:pt x="1" y="300"/>
                </a:lnTo>
                <a:lnTo>
                  <a:pt x="3" y="305"/>
                </a:lnTo>
                <a:lnTo>
                  <a:pt x="6" y="308"/>
                </a:lnTo>
                <a:lnTo>
                  <a:pt x="12" y="315"/>
                </a:lnTo>
                <a:lnTo>
                  <a:pt x="18" y="320"/>
                </a:lnTo>
                <a:lnTo>
                  <a:pt x="25" y="324"/>
                </a:lnTo>
                <a:lnTo>
                  <a:pt x="33" y="327"/>
                </a:lnTo>
                <a:lnTo>
                  <a:pt x="41" y="330"/>
                </a:lnTo>
                <a:lnTo>
                  <a:pt x="49" y="331"/>
                </a:lnTo>
                <a:lnTo>
                  <a:pt x="51" y="331"/>
                </a:lnTo>
                <a:lnTo>
                  <a:pt x="54" y="331"/>
                </a:lnTo>
                <a:lnTo>
                  <a:pt x="58" y="332"/>
                </a:lnTo>
                <a:lnTo>
                  <a:pt x="60" y="333"/>
                </a:lnTo>
                <a:lnTo>
                  <a:pt x="61" y="335"/>
                </a:lnTo>
                <a:lnTo>
                  <a:pt x="60" y="337"/>
                </a:lnTo>
                <a:lnTo>
                  <a:pt x="59" y="340"/>
                </a:lnTo>
                <a:lnTo>
                  <a:pt x="58" y="342"/>
                </a:lnTo>
                <a:lnTo>
                  <a:pt x="56" y="345"/>
                </a:lnTo>
                <a:lnTo>
                  <a:pt x="56" y="348"/>
                </a:lnTo>
                <a:lnTo>
                  <a:pt x="57" y="350"/>
                </a:lnTo>
                <a:lnTo>
                  <a:pt x="60" y="352"/>
                </a:lnTo>
                <a:lnTo>
                  <a:pt x="69" y="357"/>
                </a:lnTo>
                <a:lnTo>
                  <a:pt x="78" y="361"/>
                </a:lnTo>
                <a:lnTo>
                  <a:pt x="87" y="364"/>
                </a:lnTo>
                <a:lnTo>
                  <a:pt x="97" y="365"/>
                </a:lnTo>
                <a:lnTo>
                  <a:pt x="106" y="365"/>
                </a:lnTo>
                <a:lnTo>
                  <a:pt x="115" y="364"/>
                </a:lnTo>
                <a:lnTo>
                  <a:pt x="124" y="362"/>
                </a:lnTo>
                <a:lnTo>
                  <a:pt x="134" y="360"/>
                </a:lnTo>
                <a:lnTo>
                  <a:pt x="143" y="358"/>
                </a:lnTo>
                <a:lnTo>
                  <a:pt x="152" y="356"/>
                </a:lnTo>
                <a:lnTo>
                  <a:pt x="163" y="353"/>
                </a:lnTo>
                <a:lnTo>
                  <a:pt x="173" y="353"/>
                </a:lnTo>
                <a:lnTo>
                  <a:pt x="183" y="353"/>
                </a:lnTo>
                <a:lnTo>
                  <a:pt x="193" y="352"/>
                </a:lnTo>
                <a:lnTo>
                  <a:pt x="174" y="364"/>
                </a:lnTo>
                <a:lnTo>
                  <a:pt x="153" y="373"/>
                </a:lnTo>
                <a:lnTo>
                  <a:pt x="133" y="382"/>
                </a:lnTo>
                <a:lnTo>
                  <a:pt x="114" y="392"/>
                </a:lnTo>
                <a:lnTo>
                  <a:pt x="105" y="399"/>
                </a:lnTo>
                <a:lnTo>
                  <a:pt x="97" y="406"/>
                </a:lnTo>
                <a:lnTo>
                  <a:pt x="89" y="413"/>
                </a:lnTo>
                <a:lnTo>
                  <a:pt x="81" y="420"/>
                </a:lnTo>
                <a:lnTo>
                  <a:pt x="75" y="428"/>
                </a:lnTo>
                <a:lnTo>
                  <a:pt x="72" y="436"/>
                </a:lnTo>
                <a:lnTo>
                  <a:pt x="72" y="441"/>
                </a:lnTo>
                <a:lnTo>
                  <a:pt x="72" y="444"/>
                </a:lnTo>
                <a:lnTo>
                  <a:pt x="74" y="449"/>
                </a:lnTo>
                <a:lnTo>
                  <a:pt x="77" y="453"/>
                </a:lnTo>
                <a:lnTo>
                  <a:pt x="80" y="457"/>
                </a:lnTo>
                <a:lnTo>
                  <a:pt x="83" y="459"/>
                </a:lnTo>
                <a:lnTo>
                  <a:pt x="86" y="461"/>
                </a:lnTo>
                <a:lnTo>
                  <a:pt x="91" y="464"/>
                </a:lnTo>
                <a:lnTo>
                  <a:pt x="94" y="464"/>
                </a:lnTo>
                <a:lnTo>
                  <a:pt x="99" y="465"/>
                </a:lnTo>
                <a:lnTo>
                  <a:pt x="102" y="466"/>
                </a:lnTo>
                <a:lnTo>
                  <a:pt x="103" y="468"/>
                </a:lnTo>
                <a:lnTo>
                  <a:pt x="105" y="471"/>
                </a:lnTo>
                <a:lnTo>
                  <a:pt x="103" y="474"/>
                </a:lnTo>
                <a:lnTo>
                  <a:pt x="105" y="476"/>
                </a:lnTo>
                <a:lnTo>
                  <a:pt x="107" y="478"/>
                </a:lnTo>
                <a:lnTo>
                  <a:pt x="117" y="481"/>
                </a:lnTo>
                <a:lnTo>
                  <a:pt x="127" y="480"/>
                </a:lnTo>
                <a:lnTo>
                  <a:pt x="152" y="481"/>
                </a:lnTo>
                <a:lnTo>
                  <a:pt x="177" y="481"/>
                </a:lnTo>
                <a:lnTo>
                  <a:pt x="202" y="478"/>
                </a:lnTo>
                <a:lnTo>
                  <a:pt x="227" y="476"/>
                </a:lnTo>
                <a:lnTo>
                  <a:pt x="241" y="475"/>
                </a:lnTo>
                <a:lnTo>
                  <a:pt x="255" y="473"/>
                </a:lnTo>
                <a:lnTo>
                  <a:pt x="258" y="472"/>
                </a:lnTo>
                <a:lnTo>
                  <a:pt x="262" y="471"/>
                </a:lnTo>
                <a:lnTo>
                  <a:pt x="264" y="469"/>
                </a:lnTo>
                <a:lnTo>
                  <a:pt x="264" y="467"/>
                </a:lnTo>
                <a:lnTo>
                  <a:pt x="264" y="466"/>
                </a:lnTo>
                <a:lnTo>
                  <a:pt x="262" y="465"/>
                </a:lnTo>
                <a:lnTo>
                  <a:pt x="256" y="464"/>
                </a:lnTo>
                <a:lnTo>
                  <a:pt x="250" y="466"/>
                </a:lnTo>
                <a:lnTo>
                  <a:pt x="245" y="468"/>
                </a:lnTo>
                <a:lnTo>
                  <a:pt x="240" y="469"/>
                </a:lnTo>
                <a:lnTo>
                  <a:pt x="235" y="471"/>
                </a:lnTo>
                <a:lnTo>
                  <a:pt x="231" y="469"/>
                </a:lnTo>
                <a:lnTo>
                  <a:pt x="227" y="467"/>
                </a:lnTo>
                <a:lnTo>
                  <a:pt x="224" y="463"/>
                </a:lnTo>
                <a:lnTo>
                  <a:pt x="233" y="463"/>
                </a:lnTo>
                <a:lnTo>
                  <a:pt x="241" y="461"/>
                </a:lnTo>
                <a:lnTo>
                  <a:pt x="249" y="459"/>
                </a:lnTo>
                <a:lnTo>
                  <a:pt x="257" y="457"/>
                </a:lnTo>
                <a:lnTo>
                  <a:pt x="273" y="452"/>
                </a:lnTo>
                <a:lnTo>
                  <a:pt x="290" y="450"/>
                </a:lnTo>
                <a:lnTo>
                  <a:pt x="300" y="448"/>
                </a:lnTo>
                <a:lnTo>
                  <a:pt x="311" y="445"/>
                </a:lnTo>
                <a:lnTo>
                  <a:pt x="320" y="443"/>
                </a:lnTo>
                <a:lnTo>
                  <a:pt x="330" y="441"/>
                </a:lnTo>
                <a:lnTo>
                  <a:pt x="339" y="439"/>
                </a:lnTo>
                <a:lnTo>
                  <a:pt x="349" y="438"/>
                </a:lnTo>
                <a:lnTo>
                  <a:pt x="358" y="436"/>
                </a:lnTo>
                <a:lnTo>
                  <a:pt x="367" y="435"/>
                </a:lnTo>
                <a:lnTo>
                  <a:pt x="377" y="433"/>
                </a:lnTo>
                <a:lnTo>
                  <a:pt x="387" y="432"/>
                </a:lnTo>
                <a:lnTo>
                  <a:pt x="390" y="433"/>
                </a:lnTo>
                <a:lnTo>
                  <a:pt x="394" y="434"/>
                </a:lnTo>
                <a:lnTo>
                  <a:pt x="397" y="436"/>
                </a:lnTo>
                <a:lnTo>
                  <a:pt x="400" y="439"/>
                </a:lnTo>
                <a:lnTo>
                  <a:pt x="404" y="441"/>
                </a:lnTo>
                <a:lnTo>
                  <a:pt x="407" y="442"/>
                </a:lnTo>
                <a:lnTo>
                  <a:pt x="411" y="441"/>
                </a:lnTo>
                <a:lnTo>
                  <a:pt x="413" y="440"/>
                </a:lnTo>
                <a:lnTo>
                  <a:pt x="419" y="435"/>
                </a:lnTo>
                <a:lnTo>
                  <a:pt x="423" y="431"/>
                </a:lnTo>
                <a:lnTo>
                  <a:pt x="430" y="426"/>
                </a:lnTo>
                <a:lnTo>
                  <a:pt x="437" y="423"/>
                </a:lnTo>
                <a:lnTo>
                  <a:pt x="441" y="424"/>
                </a:lnTo>
                <a:lnTo>
                  <a:pt x="445" y="425"/>
                </a:lnTo>
                <a:lnTo>
                  <a:pt x="448" y="427"/>
                </a:lnTo>
                <a:lnTo>
                  <a:pt x="453" y="431"/>
                </a:lnTo>
                <a:lnTo>
                  <a:pt x="455" y="432"/>
                </a:lnTo>
                <a:lnTo>
                  <a:pt x="457" y="432"/>
                </a:lnTo>
                <a:lnTo>
                  <a:pt x="460" y="432"/>
                </a:lnTo>
                <a:lnTo>
                  <a:pt x="461" y="431"/>
                </a:lnTo>
                <a:lnTo>
                  <a:pt x="465" y="428"/>
                </a:lnTo>
                <a:lnTo>
                  <a:pt x="469" y="425"/>
                </a:lnTo>
                <a:lnTo>
                  <a:pt x="473" y="423"/>
                </a:lnTo>
                <a:lnTo>
                  <a:pt x="476" y="419"/>
                </a:lnTo>
                <a:lnTo>
                  <a:pt x="478" y="417"/>
                </a:lnTo>
                <a:lnTo>
                  <a:pt x="480" y="417"/>
                </a:lnTo>
                <a:lnTo>
                  <a:pt x="482" y="417"/>
                </a:lnTo>
                <a:lnTo>
                  <a:pt x="486" y="417"/>
                </a:lnTo>
                <a:lnTo>
                  <a:pt x="498" y="414"/>
                </a:lnTo>
                <a:lnTo>
                  <a:pt x="512" y="409"/>
                </a:lnTo>
                <a:lnTo>
                  <a:pt x="519" y="409"/>
                </a:lnTo>
                <a:lnTo>
                  <a:pt x="525" y="410"/>
                </a:lnTo>
                <a:lnTo>
                  <a:pt x="528" y="411"/>
                </a:lnTo>
                <a:lnTo>
                  <a:pt x="531" y="413"/>
                </a:lnTo>
                <a:lnTo>
                  <a:pt x="535" y="414"/>
                </a:lnTo>
                <a:lnTo>
                  <a:pt x="538" y="414"/>
                </a:lnTo>
                <a:lnTo>
                  <a:pt x="544" y="409"/>
                </a:lnTo>
                <a:lnTo>
                  <a:pt x="551" y="406"/>
                </a:lnTo>
                <a:lnTo>
                  <a:pt x="559" y="406"/>
                </a:lnTo>
                <a:lnTo>
                  <a:pt x="568" y="406"/>
                </a:lnTo>
                <a:lnTo>
                  <a:pt x="585" y="402"/>
                </a:lnTo>
                <a:lnTo>
                  <a:pt x="601" y="398"/>
                </a:lnTo>
                <a:lnTo>
                  <a:pt x="611" y="395"/>
                </a:lnTo>
                <a:lnTo>
                  <a:pt x="620" y="394"/>
                </a:lnTo>
                <a:lnTo>
                  <a:pt x="630" y="393"/>
                </a:lnTo>
                <a:lnTo>
                  <a:pt x="639" y="392"/>
                </a:lnTo>
                <a:lnTo>
                  <a:pt x="661" y="390"/>
                </a:lnTo>
                <a:lnTo>
                  <a:pt x="682" y="389"/>
                </a:lnTo>
                <a:lnTo>
                  <a:pt x="703" y="388"/>
                </a:lnTo>
                <a:lnTo>
                  <a:pt x="724" y="386"/>
                </a:lnTo>
                <a:lnTo>
                  <a:pt x="729" y="386"/>
                </a:lnTo>
                <a:lnTo>
                  <a:pt x="737" y="388"/>
                </a:lnTo>
                <a:lnTo>
                  <a:pt x="741" y="389"/>
                </a:lnTo>
                <a:lnTo>
                  <a:pt x="743" y="390"/>
                </a:lnTo>
                <a:lnTo>
                  <a:pt x="743" y="392"/>
                </a:lnTo>
                <a:lnTo>
                  <a:pt x="741" y="395"/>
                </a:lnTo>
                <a:lnTo>
                  <a:pt x="736" y="398"/>
                </a:lnTo>
                <a:lnTo>
                  <a:pt x="731" y="398"/>
                </a:lnTo>
                <a:lnTo>
                  <a:pt x="720" y="400"/>
                </a:lnTo>
                <a:lnTo>
                  <a:pt x="710" y="402"/>
                </a:lnTo>
                <a:lnTo>
                  <a:pt x="699" y="405"/>
                </a:lnTo>
                <a:lnTo>
                  <a:pt x="687" y="406"/>
                </a:lnTo>
                <a:lnTo>
                  <a:pt x="676" y="407"/>
                </a:lnTo>
                <a:lnTo>
                  <a:pt x="665" y="408"/>
                </a:lnTo>
                <a:lnTo>
                  <a:pt x="658" y="408"/>
                </a:lnTo>
                <a:lnTo>
                  <a:pt x="652" y="409"/>
                </a:lnTo>
                <a:lnTo>
                  <a:pt x="650" y="410"/>
                </a:lnTo>
                <a:lnTo>
                  <a:pt x="647" y="411"/>
                </a:lnTo>
                <a:lnTo>
                  <a:pt x="646" y="415"/>
                </a:lnTo>
                <a:lnTo>
                  <a:pt x="645" y="418"/>
                </a:lnTo>
                <a:lnTo>
                  <a:pt x="691" y="415"/>
                </a:lnTo>
                <a:lnTo>
                  <a:pt x="735" y="411"/>
                </a:lnTo>
                <a:lnTo>
                  <a:pt x="781" y="409"/>
                </a:lnTo>
                <a:lnTo>
                  <a:pt x="826" y="407"/>
                </a:lnTo>
                <a:lnTo>
                  <a:pt x="871" y="407"/>
                </a:lnTo>
                <a:lnTo>
                  <a:pt x="916" y="407"/>
                </a:lnTo>
                <a:lnTo>
                  <a:pt x="960" y="409"/>
                </a:lnTo>
                <a:lnTo>
                  <a:pt x="1006" y="411"/>
                </a:lnTo>
                <a:lnTo>
                  <a:pt x="1004" y="407"/>
                </a:lnTo>
                <a:lnTo>
                  <a:pt x="1005" y="402"/>
                </a:lnTo>
                <a:lnTo>
                  <a:pt x="1006" y="401"/>
                </a:lnTo>
                <a:lnTo>
                  <a:pt x="1007" y="400"/>
                </a:lnTo>
                <a:lnTo>
                  <a:pt x="1009" y="400"/>
                </a:lnTo>
                <a:lnTo>
                  <a:pt x="1013" y="399"/>
                </a:lnTo>
                <a:lnTo>
                  <a:pt x="1028" y="400"/>
                </a:lnTo>
                <a:lnTo>
                  <a:pt x="1044" y="403"/>
                </a:lnTo>
                <a:lnTo>
                  <a:pt x="1053" y="405"/>
                </a:lnTo>
                <a:lnTo>
                  <a:pt x="1063" y="405"/>
                </a:lnTo>
                <a:lnTo>
                  <a:pt x="1072" y="405"/>
                </a:lnTo>
                <a:lnTo>
                  <a:pt x="1081" y="406"/>
                </a:lnTo>
                <a:lnTo>
                  <a:pt x="1091" y="407"/>
                </a:lnTo>
                <a:lnTo>
                  <a:pt x="1100" y="407"/>
                </a:lnTo>
                <a:lnTo>
                  <a:pt x="1111" y="408"/>
                </a:lnTo>
                <a:lnTo>
                  <a:pt x="1120" y="409"/>
                </a:lnTo>
                <a:lnTo>
                  <a:pt x="1139" y="411"/>
                </a:lnTo>
                <a:lnTo>
                  <a:pt x="1158" y="414"/>
                </a:lnTo>
                <a:lnTo>
                  <a:pt x="1178" y="416"/>
                </a:lnTo>
                <a:lnTo>
                  <a:pt x="1197" y="416"/>
                </a:lnTo>
                <a:lnTo>
                  <a:pt x="1216" y="417"/>
                </a:lnTo>
                <a:lnTo>
                  <a:pt x="1236" y="419"/>
                </a:lnTo>
                <a:lnTo>
                  <a:pt x="1255" y="422"/>
                </a:lnTo>
                <a:lnTo>
                  <a:pt x="1275" y="423"/>
                </a:lnTo>
                <a:lnTo>
                  <a:pt x="1284" y="423"/>
                </a:lnTo>
                <a:lnTo>
                  <a:pt x="1294" y="423"/>
                </a:lnTo>
                <a:lnTo>
                  <a:pt x="1304" y="423"/>
                </a:lnTo>
                <a:lnTo>
                  <a:pt x="1313" y="423"/>
                </a:lnTo>
                <a:lnTo>
                  <a:pt x="1321" y="423"/>
                </a:lnTo>
                <a:lnTo>
                  <a:pt x="1330" y="423"/>
                </a:lnTo>
                <a:lnTo>
                  <a:pt x="1334" y="423"/>
                </a:lnTo>
                <a:lnTo>
                  <a:pt x="1338" y="422"/>
                </a:lnTo>
                <a:lnTo>
                  <a:pt x="1342" y="420"/>
                </a:lnTo>
                <a:lnTo>
                  <a:pt x="1345" y="418"/>
                </a:lnTo>
                <a:lnTo>
                  <a:pt x="1347" y="415"/>
                </a:lnTo>
                <a:lnTo>
                  <a:pt x="1349" y="413"/>
                </a:lnTo>
                <a:lnTo>
                  <a:pt x="1349" y="410"/>
                </a:lnTo>
                <a:lnTo>
                  <a:pt x="1347" y="407"/>
                </a:lnTo>
                <a:lnTo>
                  <a:pt x="1343" y="402"/>
                </a:lnTo>
                <a:lnTo>
                  <a:pt x="1338" y="398"/>
                </a:lnTo>
                <a:lnTo>
                  <a:pt x="1325" y="388"/>
                </a:lnTo>
                <a:lnTo>
                  <a:pt x="1311" y="378"/>
                </a:lnTo>
                <a:lnTo>
                  <a:pt x="1294" y="372"/>
                </a:lnTo>
                <a:lnTo>
                  <a:pt x="1276" y="366"/>
                </a:lnTo>
                <a:lnTo>
                  <a:pt x="1257" y="360"/>
                </a:lnTo>
                <a:lnTo>
                  <a:pt x="1239" y="357"/>
                </a:lnTo>
                <a:lnTo>
                  <a:pt x="1220" y="352"/>
                </a:lnTo>
                <a:lnTo>
                  <a:pt x="1201" y="349"/>
                </a:lnTo>
                <a:lnTo>
                  <a:pt x="1181" y="347"/>
                </a:lnTo>
                <a:lnTo>
                  <a:pt x="1162" y="343"/>
                </a:lnTo>
                <a:lnTo>
                  <a:pt x="1143" y="340"/>
                </a:lnTo>
                <a:lnTo>
                  <a:pt x="1123" y="337"/>
                </a:lnTo>
                <a:lnTo>
                  <a:pt x="1104" y="335"/>
                </a:lnTo>
                <a:lnTo>
                  <a:pt x="1086" y="333"/>
                </a:lnTo>
                <a:lnTo>
                  <a:pt x="1066" y="330"/>
                </a:lnTo>
                <a:lnTo>
                  <a:pt x="1047" y="325"/>
                </a:lnTo>
                <a:lnTo>
                  <a:pt x="1029" y="322"/>
                </a:lnTo>
                <a:lnTo>
                  <a:pt x="1009" y="318"/>
                </a:lnTo>
                <a:lnTo>
                  <a:pt x="991" y="316"/>
                </a:lnTo>
                <a:lnTo>
                  <a:pt x="972" y="315"/>
                </a:lnTo>
                <a:lnTo>
                  <a:pt x="952" y="314"/>
                </a:lnTo>
                <a:lnTo>
                  <a:pt x="933" y="312"/>
                </a:lnTo>
                <a:lnTo>
                  <a:pt x="914" y="311"/>
                </a:lnTo>
                <a:lnTo>
                  <a:pt x="893" y="312"/>
                </a:lnTo>
                <a:lnTo>
                  <a:pt x="874" y="312"/>
                </a:lnTo>
                <a:lnTo>
                  <a:pt x="855" y="314"/>
                </a:lnTo>
                <a:lnTo>
                  <a:pt x="815" y="314"/>
                </a:lnTo>
                <a:lnTo>
                  <a:pt x="776" y="314"/>
                </a:lnTo>
                <a:lnTo>
                  <a:pt x="756" y="314"/>
                </a:lnTo>
                <a:lnTo>
                  <a:pt x="736" y="315"/>
                </a:lnTo>
                <a:lnTo>
                  <a:pt x="717" y="317"/>
                </a:lnTo>
                <a:lnTo>
                  <a:pt x="698" y="319"/>
                </a:lnTo>
                <a:lnTo>
                  <a:pt x="678" y="323"/>
                </a:lnTo>
                <a:lnTo>
                  <a:pt x="659" y="326"/>
                </a:lnTo>
                <a:lnTo>
                  <a:pt x="639" y="330"/>
                </a:lnTo>
                <a:lnTo>
                  <a:pt x="619" y="331"/>
                </a:lnTo>
                <a:lnTo>
                  <a:pt x="610" y="331"/>
                </a:lnTo>
                <a:lnTo>
                  <a:pt x="601" y="332"/>
                </a:lnTo>
                <a:lnTo>
                  <a:pt x="592" y="332"/>
                </a:lnTo>
                <a:lnTo>
                  <a:pt x="583" y="333"/>
                </a:lnTo>
                <a:lnTo>
                  <a:pt x="576" y="336"/>
                </a:lnTo>
                <a:lnTo>
                  <a:pt x="570" y="339"/>
                </a:lnTo>
                <a:lnTo>
                  <a:pt x="561" y="340"/>
                </a:lnTo>
                <a:lnTo>
                  <a:pt x="552" y="340"/>
                </a:lnTo>
                <a:lnTo>
                  <a:pt x="532" y="341"/>
                </a:lnTo>
                <a:lnTo>
                  <a:pt x="513" y="343"/>
                </a:lnTo>
                <a:lnTo>
                  <a:pt x="494" y="347"/>
                </a:lnTo>
                <a:lnTo>
                  <a:pt x="476" y="349"/>
                </a:lnTo>
                <a:lnTo>
                  <a:pt x="455" y="351"/>
                </a:lnTo>
                <a:lnTo>
                  <a:pt x="435" y="352"/>
                </a:lnTo>
                <a:lnTo>
                  <a:pt x="415" y="353"/>
                </a:lnTo>
                <a:lnTo>
                  <a:pt x="396" y="356"/>
                </a:lnTo>
                <a:lnTo>
                  <a:pt x="377" y="359"/>
                </a:lnTo>
                <a:lnTo>
                  <a:pt x="357" y="362"/>
                </a:lnTo>
                <a:lnTo>
                  <a:pt x="338" y="367"/>
                </a:lnTo>
                <a:lnTo>
                  <a:pt x="319" y="372"/>
                </a:lnTo>
                <a:lnTo>
                  <a:pt x="300" y="376"/>
                </a:lnTo>
                <a:lnTo>
                  <a:pt x="282" y="382"/>
                </a:lnTo>
                <a:lnTo>
                  <a:pt x="273" y="383"/>
                </a:lnTo>
                <a:lnTo>
                  <a:pt x="264" y="384"/>
                </a:lnTo>
                <a:lnTo>
                  <a:pt x="255" y="384"/>
                </a:lnTo>
                <a:lnTo>
                  <a:pt x="246" y="383"/>
                </a:lnTo>
                <a:lnTo>
                  <a:pt x="238" y="382"/>
                </a:lnTo>
                <a:lnTo>
                  <a:pt x="230" y="380"/>
                </a:lnTo>
                <a:lnTo>
                  <a:pt x="222" y="378"/>
                </a:lnTo>
                <a:lnTo>
                  <a:pt x="214" y="380"/>
                </a:lnTo>
                <a:lnTo>
                  <a:pt x="230" y="372"/>
                </a:lnTo>
                <a:lnTo>
                  <a:pt x="247" y="362"/>
                </a:lnTo>
                <a:lnTo>
                  <a:pt x="255" y="359"/>
                </a:lnTo>
                <a:lnTo>
                  <a:pt x="263" y="355"/>
                </a:lnTo>
                <a:lnTo>
                  <a:pt x="272" y="352"/>
                </a:lnTo>
                <a:lnTo>
                  <a:pt x="281" y="350"/>
                </a:lnTo>
                <a:lnTo>
                  <a:pt x="297" y="347"/>
                </a:lnTo>
                <a:lnTo>
                  <a:pt x="313" y="341"/>
                </a:lnTo>
                <a:lnTo>
                  <a:pt x="321" y="340"/>
                </a:lnTo>
                <a:lnTo>
                  <a:pt x="329" y="340"/>
                </a:lnTo>
                <a:lnTo>
                  <a:pt x="334" y="339"/>
                </a:lnTo>
                <a:lnTo>
                  <a:pt x="338" y="337"/>
                </a:lnTo>
                <a:lnTo>
                  <a:pt x="342" y="335"/>
                </a:lnTo>
                <a:lnTo>
                  <a:pt x="347" y="333"/>
                </a:lnTo>
                <a:lnTo>
                  <a:pt x="356" y="330"/>
                </a:lnTo>
                <a:lnTo>
                  <a:pt x="365" y="327"/>
                </a:lnTo>
                <a:lnTo>
                  <a:pt x="375" y="326"/>
                </a:lnTo>
                <a:lnTo>
                  <a:pt x="385" y="325"/>
                </a:lnTo>
                <a:lnTo>
                  <a:pt x="394" y="323"/>
                </a:lnTo>
                <a:lnTo>
                  <a:pt x="404" y="319"/>
                </a:lnTo>
                <a:lnTo>
                  <a:pt x="413" y="317"/>
                </a:lnTo>
                <a:lnTo>
                  <a:pt x="422" y="315"/>
                </a:lnTo>
                <a:lnTo>
                  <a:pt x="430" y="315"/>
                </a:lnTo>
                <a:lnTo>
                  <a:pt x="438" y="314"/>
                </a:lnTo>
                <a:lnTo>
                  <a:pt x="446" y="311"/>
                </a:lnTo>
                <a:lnTo>
                  <a:pt x="454" y="308"/>
                </a:lnTo>
                <a:lnTo>
                  <a:pt x="456" y="306"/>
                </a:lnTo>
                <a:lnTo>
                  <a:pt x="459" y="306"/>
                </a:lnTo>
                <a:lnTo>
                  <a:pt x="461" y="306"/>
                </a:lnTo>
                <a:lnTo>
                  <a:pt x="464" y="307"/>
                </a:lnTo>
                <a:lnTo>
                  <a:pt x="471" y="309"/>
                </a:lnTo>
                <a:lnTo>
                  <a:pt x="479" y="310"/>
                </a:lnTo>
                <a:lnTo>
                  <a:pt x="486" y="311"/>
                </a:lnTo>
                <a:lnTo>
                  <a:pt x="493" y="312"/>
                </a:lnTo>
                <a:lnTo>
                  <a:pt x="499" y="310"/>
                </a:lnTo>
                <a:lnTo>
                  <a:pt x="506" y="308"/>
                </a:lnTo>
                <a:lnTo>
                  <a:pt x="514" y="306"/>
                </a:lnTo>
                <a:lnTo>
                  <a:pt x="522" y="305"/>
                </a:lnTo>
                <a:lnTo>
                  <a:pt x="531" y="303"/>
                </a:lnTo>
                <a:lnTo>
                  <a:pt x="539" y="303"/>
                </a:lnTo>
                <a:lnTo>
                  <a:pt x="550" y="302"/>
                </a:lnTo>
                <a:lnTo>
                  <a:pt x="560" y="301"/>
                </a:lnTo>
                <a:lnTo>
                  <a:pt x="570" y="300"/>
                </a:lnTo>
                <a:lnTo>
                  <a:pt x="580" y="298"/>
                </a:lnTo>
                <a:lnTo>
                  <a:pt x="584" y="298"/>
                </a:lnTo>
                <a:lnTo>
                  <a:pt x="587" y="297"/>
                </a:lnTo>
                <a:lnTo>
                  <a:pt x="589" y="295"/>
                </a:lnTo>
                <a:lnTo>
                  <a:pt x="591" y="292"/>
                </a:lnTo>
                <a:lnTo>
                  <a:pt x="593" y="289"/>
                </a:lnTo>
                <a:lnTo>
                  <a:pt x="595" y="285"/>
                </a:lnTo>
                <a:lnTo>
                  <a:pt x="602" y="285"/>
                </a:lnTo>
                <a:lnTo>
                  <a:pt x="609" y="286"/>
                </a:lnTo>
                <a:lnTo>
                  <a:pt x="617" y="285"/>
                </a:lnTo>
                <a:lnTo>
                  <a:pt x="625" y="284"/>
                </a:lnTo>
                <a:lnTo>
                  <a:pt x="632" y="282"/>
                </a:lnTo>
                <a:lnTo>
                  <a:pt x="639" y="282"/>
                </a:lnTo>
                <a:lnTo>
                  <a:pt x="646" y="282"/>
                </a:lnTo>
                <a:lnTo>
                  <a:pt x="654" y="285"/>
                </a:lnTo>
                <a:lnTo>
                  <a:pt x="657" y="287"/>
                </a:lnTo>
                <a:lnTo>
                  <a:pt x="659" y="290"/>
                </a:lnTo>
                <a:lnTo>
                  <a:pt x="662" y="291"/>
                </a:lnTo>
                <a:lnTo>
                  <a:pt x="666" y="291"/>
                </a:lnTo>
                <a:lnTo>
                  <a:pt x="670" y="289"/>
                </a:lnTo>
                <a:lnTo>
                  <a:pt x="674" y="286"/>
                </a:lnTo>
                <a:lnTo>
                  <a:pt x="678" y="285"/>
                </a:lnTo>
                <a:lnTo>
                  <a:pt x="684" y="285"/>
                </a:lnTo>
                <a:lnTo>
                  <a:pt x="699" y="285"/>
                </a:lnTo>
                <a:lnTo>
                  <a:pt x="715" y="285"/>
                </a:lnTo>
                <a:lnTo>
                  <a:pt x="720" y="284"/>
                </a:lnTo>
                <a:lnTo>
                  <a:pt x="726" y="284"/>
                </a:lnTo>
                <a:lnTo>
                  <a:pt x="732" y="284"/>
                </a:lnTo>
                <a:lnTo>
                  <a:pt x="737" y="287"/>
                </a:lnTo>
                <a:lnTo>
                  <a:pt x="741" y="293"/>
                </a:lnTo>
                <a:lnTo>
                  <a:pt x="745" y="297"/>
                </a:lnTo>
                <a:lnTo>
                  <a:pt x="749" y="297"/>
                </a:lnTo>
                <a:lnTo>
                  <a:pt x="752" y="295"/>
                </a:lnTo>
                <a:lnTo>
                  <a:pt x="753" y="294"/>
                </a:lnTo>
                <a:lnTo>
                  <a:pt x="752" y="293"/>
                </a:lnTo>
                <a:lnTo>
                  <a:pt x="751" y="292"/>
                </a:lnTo>
                <a:lnTo>
                  <a:pt x="750" y="291"/>
                </a:lnTo>
                <a:lnTo>
                  <a:pt x="749" y="290"/>
                </a:lnTo>
                <a:lnTo>
                  <a:pt x="748" y="289"/>
                </a:lnTo>
                <a:lnTo>
                  <a:pt x="748" y="287"/>
                </a:lnTo>
                <a:lnTo>
                  <a:pt x="750" y="285"/>
                </a:lnTo>
                <a:lnTo>
                  <a:pt x="753" y="285"/>
                </a:lnTo>
                <a:lnTo>
                  <a:pt x="757" y="286"/>
                </a:lnTo>
                <a:lnTo>
                  <a:pt x="762" y="285"/>
                </a:lnTo>
                <a:lnTo>
                  <a:pt x="768" y="285"/>
                </a:lnTo>
                <a:lnTo>
                  <a:pt x="773" y="284"/>
                </a:lnTo>
                <a:lnTo>
                  <a:pt x="777" y="284"/>
                </a:lnTo>
                <a:lnTo>
                  <a:pt x="781" y="285"/>
                </a:lnTo>
                <a:lnTo>
                  <a:pt x="783" y="289"/>
                </a:lnTo>
                <a:lnTo>
                  <a:pt x="785" y="291"/>
                </a:lnTo>
                <a:lnTo>
                  <a:pt x="789" y="293"/>
                </a:lnTo>
                <a:lnTo>
                  <a:pt x="792" y="294"/>
                </a:lnTo>
                <a:lnTo>
                  <a:pt x="795" y="294"/>
                </a:lnTo>
                <a:lnTo>
                  <a:pt x="806" y="294"/>
                </a:lnTo>
                <a:lnTo>
                  <a:pt x="816" y="294"/>
                </a:lnTo>
                <a:lnTo>
                  <a:pt x="818" y="294"/>
                </a:lnTo>
                <a:lnTo>
                  <a:pt x="822" y="294"/>
                </a:lnTo>
                <a:lnTo>
                  <a:pt x="824" y="293"/>
                </a:lnTo>
                <a:lnTo>
                  <a:pt x="826" y="292"/>
                </a:lnTo>
                <a:lnTo>
                  <a:pt x="827" y="289"/>
                </a:lnTo>
                <a:lnTo>
                  <a:pt x="828" y="285"/>
                </a:lnTo>
                <a:lnTo>
                  <a:pt x="828" y="284"/>
                </a:lnTo>
                <a:lnTo>
                  <a:pt x="830" y="283"/>
                </a:lnTo>
                <a:lnTo>
                  <a:pt x="832" y="283"/>
                </a:lnTo>
                <a:lnTo>
                  <a:pt x="834" y="284"/>
                </a:lnTo>
                <a:lnTo>
                  <a:pt x="839" y="289"/>
                </a:lnTo>
                <a:lnTo>
                  <a:pt x="842" y="294"/>
                </a:lnTo>
                <a:lnTo>
                  <a:pt x="845" y="295"/>
                </a:lnTo>
                <a:lnTo>
                  <a:pt x="849" y="295"/>
                </a:lnTo>
                <a:lnTo>
                  <a:pt x="852" y="295"/>
                </a:lnTo>
                <a:lnTo>
                  <a:pt x="856" y="295"/>
                </a:lnTo>
                <a:lnTo>
                  <a:pt x="864" y="293"/>
                </a:lnTo>
                <a:lnTo>
                  <a:pt x="871" y="292"/>
                </a:lnTo>
                <a:lnTo>
                  <a:pt x="878" y="293"/>
                </a:lnTo>
                <a:lnTo>
                  <a:pt x="888" y="293"/>
                </a:lnTo>
                <a:lnTo>
                  <a:pt x="894" y="291"/>
                </a:lnTo>
                <a:lnTo>
                  <a:pt x="902" y="289"/>
                </a:lnTo>
                <a:lnTo>
                  <a:pt x="910" y="286"/>
                </a:lnTo>
                <a:lnTo>
                  <a:pt x="918" y="284"/>
                </a:lnTo>
                <a:lnTo>
                  <a:pt x="926" y="285"/>
                </a:lnTo>
                <a:lnTo>
                  <a:pt x="934" y="287"/>
                </a:lnTo>
                <a:lnTo>
                  <a:pt x="943" y="295"/>
                </a:lnTo>
                <a:lnTo>
                  <a:pt x="954" y="301"/>
                </a:lnTo>
                <a:lnTo>
                  <a:pt x="967" y="299"/>
                </a:lnTo>
                <a:lnTo>
                  <a:pt x="982" y="295"/>
                </a:lnTo>
                <a:lnTo>
                  <a:pt x="995" y="298"/>
                </a:lnTo>
                <a:lnTo>
                  <a:pt x="1007" y="301"/>
                </a:lnTo>
                <a:lnTo>
                  <a:pt x="1015" y="299"/>
                </a:lnTo>
                <a:lnTo>
                  <a:pt x="1023" y="295"/>
                </a:lnTo>
                <a:lnTo>
                  <a:pt x="1031" y="293"/>
                </a:lnTo>
                <a:lnTo>
                  <a:pt x="1040" y="292"/>
                </a:lnTo>
                <a:lnTo>
                  <a:pt x="1050" y="292"/>
                </a:lnTo>
                <a:lnTo>
                  <a:pt x="1059" y="291"/>
                </a:lnTo>
                <a:lnTo>
                  <a:pt x="1069" y="291"/>
                </a:lnTo>
                <a:lnTo>
                  <a:pt x="1079" y="291"/>
                </a:lnTo>
                <a:lnTo>
                  <a:pt x="1099" y="292"/>
                </a:lnTo>
                <a:lnTo>
                  <a:pt x="1121" y="294"/>
                </a:lnTo>
                <a:lnTo>
                  <a:pt x="1141" y="297"/>
                </a:lnTo>
                <a:lnTo>
                  <a:pt x="1162" y="297"/>
                </a:lnTo>
                <a:lnTo>
                  <a:pt x="1172" y="295"/>
                </a:lnTo>
                <a:lnTo>
                  <a:pt x="1181" y="294"/>
                </a:lnTo>
                <a:lnTo>
                  <a:pt x="1186" y="294"/>
                </a:lnTo>
                <a:lnTo>
                  <a:pt x="1189" y="295"/>
                </a:lnTo>
                <a:lnTo>
                  <a:pt x="1193" y="297"/>
                </a:lnTo>
                <a:lnTo>
                  <a:pt x="1196" y="299"/>
                </a:lnTo>
                <a:lnTo>
                  <a:pt x="1203" y="298"/>
                </a:lnTo>
                <a:lnTo>
                  <a:pt x="1210" y="295"/>
                </a:lnTo>
                <a:lnTo>
                  <a:pt x="1220" y="297"/>
                </a:lnTo>
                <a:lnTo>
                  <a:pt x="1229" y="299"/>
                </a:lnTo>
                <a:lnTo>
                  <a:pt x="1239" y="301"/>
                </a:lnTo>
                <a:lnTo>
                  <a:pt x="1251" y="303"/>
                </a:lnTo>
                <a:lnTo>
                  <a:pt x="1261" y="305"/>
                </a:lnTo>
                <a:lnTo>
                  <a:pt x="1272" y="305"/>
                </a:lnTo>
                <a:lnTo>
                  <a:pt x="1283" y="305"/>
                </a:lnTo>
                <a:lnTo>
                  <a:pt x="1293" y="305"/>
                </a:lnTo>
                <a:lnTo>
                  <a:pt x="1303" y="305"/>
                </a:lnTo>
                <a:lnTo>
                  <a:pt x="1312" y="307"/>
                </a:lnTo>
                <a:lnTo>
                  <a:pt x="1334" y="310"/>
                </a:lnTo>
                <a:lnTo>
                  <a:pt x="1354" y="312"/>
                </a:lnTo>
                <a:lnTo>
                  <a:pt x="1375" y="315"/>
                </a:lnTo>
                <a:lnTo>
                  <a:pt x="1396" y="315"/>
                </a:lnTo>
                <a:lnTo>
                  <a:pt x="1405" y="315"/>
                </a:lnTo>
                <a:lnTo>
                  <a:pt x="1416" y="315"/>
                </a:lnTo>
                <a:lnTo>
                  <a:pt x="1426" y="312"/>
                </a:lnTo>
                <a:lnTo>
                  <a:pt x="1435" y="310"/>
                </a:lnTo>
                <a:lnTo>
                  <a:pt x="1442" y="306"/>
                </a:lnTo>
                <a:lnTo>
                  <a:pt x="1448" y="300"/>
                </a:lnTo>
                <a:lnTo>
                  <a:pt x="1452" y="294"/>
                </a:lnTo>
                <a:lnTo>
                  <a:pt x="1457" y="287"/>
                </a:lnTo>
                <a:lnTo>
                  <a:pt x="1460" y="281"/>
                </a:lnTo>
                <a:lnTo>
                  <a:pt x="1462" y="274"/>
                </a:lnTo>
                <a:lnTo>
                  <a:pt x="1463" y="269"/>
                </a:lnTo>
                <a:lnTo>
                  <a:pt x="1462" y="266"/>
                </a:lnTo>
                <a:lnTo>
                  <a:pt x="1461" y="262"/>
                </a:lnTo>
                <a:lnTo>
                  <a:pt x="1458" y="259"/>
                </a:lnTo>
                <a:lnTo>
                  <a:pt x="1452" y="253"/>
                </a:lnTo>
                <a:lnTo>
                  <a:pt x="1453" y="256"/>
                </a:lnTo>
                <a:lnTo>
                  <a:pt x="1458" y="259"/>
                </a:lnTo>
                <a:lnTo>
                  <a:pt x="1458" y="259"/>
                </a:lnTo>
                <a:close/>
                <a:moveTo>
                  <a:pt x="197" y="352"/>
                </a:moveTo>
                <a:lnTo>
                  <a:pt x="196" y="350"/>
                </a:lnTo>
                <a:lnTo>
                  <a:pt x="197" y="349"/>
                </a:lnTo>
                <a:lnTo>
                  <a:pt x="198" y="350"/>
                </a:lnTo>
                <a:lnTo>
                  <a:pt x="197" y="352"/>
                </a:lnTo>
                <a:lnTo>
                  <a:pt x="197" y="351"/>
                </a:lnTo>
                <a:lnTo>
                  <a:pt x="197" y="352"/>
                </a:lnTo>
                <a:close/>
                <a:moveTo>
                  <a:pt x="433" y="273"/>
                </a:moveTo>
                <a:lnTo>
                  <a:pt x="419" y="276"/>
                </a:lnTo>
                <a:lnTo>
                  <a:pt x="404" y="279"/>
                </a:lnTo>
                <a:lnTo>
                  <a:pt x="389" y="282"/>
                </a:lnTo>
                <a:lnTo>
                  <a:pt x="374" y="285"/>
                </a:lnTo>
                <a:lnTo>
                  <a:pt x="359" y="289"/>
                </a:lnTo>
                <a:lnTo>
                  <a:pt x="345" y="293"/>
                </a:lnTo>
                <a:lnTo>
                  <a:pt x="339" y="293"/>
                </a:lnTo>
                <a:lnTo>
                  <a:pt x="334" y="293"/>
                </a:lnTo>
                <a:lnTo>
                  <a:pt x="330" y="291"/>
                </a:lnTo>
                <a:lnTo>
                  <a:pt x="326" y="286"/>
                </a:lnTo>
                <a:lnTo>
                  <a:pt x="341" y="284"/>
                </a:lnTo>
                <a:lnTo>
                  <a:pt x="357" y="281"/>
                </a:lnTo>
                <a:lnTo>
                  <a:pt x="372" y="276"/>
                </a:lnTo>
                <a:lnTo>
                  <a:pt x="387" y="273"/>
                </a:lnTo>
                <a:lnTo>
                  <a:pt x="402" y="269"/>
                </a:lnTo>
                <a:lnTo>
                  <a:pt x="416" y="267"/>
                </a:lnTo>
                <a:lnTo>
                  <a:pt x="423" y="267"/>
                </a:lnTo>
                <a:lnTo>
                  <a:pt x="430" y="267"/>
                </a:lnTo>
                <a:lnTo>
                  <a:pt x="432" y="267"/>
                </a:lnTo>
                <a:lnTo>
                  <a:pt x="435" y="267"/>
                </a:lnTo>
                <a:lnTo>
                  <a:pt x="436" y="267"/>
                </a:lnTo>
                <a:lnTo>
                  <a:pt x="437" y="269"/>
                </a:lnTo>
                <a:lnTo>
                  <a:pt x="436" y="272"/>
                </a:lnTo>
                <a:lnTo>
                  <a:pt x="433" y="273"/>
                </a:lnTo>
                <a:lnTo>
                  <a:pt x="421" y="275"/>
                </a:lnTo>
                <a:lnTo>
                  <a:pt x="423" y="275"/>
                </a:lnTo>
                <a:lnTo>
                  <a:pt x="431" y="273"/>
                </a:lnTo>
                <a:lnTo>
                  <a:pt x="433" y="273"/>
                </a:lnTo>
                <a:close/>
                <a:moveTo>
                  <a:pt x="791" y="286"/>
                </a:moveTo>
                <a:lnTo>
                  <a:pt x="794" y="284"/>
                </a:lnTo>
                <a:lnTo>
                  <a:pt x="798" y="283"/>
                </a:lnTo>
                <a:lnTo>
                  <a:pt x="802" y="282"/>
                </a:lnTo>
                <a:lnTo>
                  <a:pt x="806" y="281"/>
                </a:lnTo>
                <a:lnTo>
                  <a:pt x="802" y="282"/>
                </a:lnTo>
                <a:lnTo>
                  <a:pt x="798" y="283"/>
                </a:lnTo>
                <a:lnTo>
                  <a:pt x="794" y="284"/>
                </a:lnTo>
                <a:lnTo>
                  <a:pt x="791" y="286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4148997"/>
            <a:ext cx="2700124" cy="219598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223914" y="4148997"/>
            <a:ext cx="7056324" cy="2195989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5" name="Freeform 3472"/>
          <p:cNvSpPr>
            <a:spLocks noGrp="1" noEditPoints="1"/>
          </p:cNvSpPr>
          <p:nvPr>
            <p:ph type="pic" sz="quarter" idx="30"/>
          </p:nvPr>
        </p:nvSpPr>
        <p:spPr bwMode="auto">
          <a:xfrm>
            <a:off x="263732" y="153016"/>
            <a:ext cx="11700538" cy="3743983"/>
          </a:xfrm>
          <a:custGeom>
            <a:avLst/>
            <a:gdLst>
              <a:gd name="T0" fmla="*/ 1423 w 1484"/>
              <a:gd name="T1" fmla="*/ 238 h 711"/>
              <a:gd name="T2" fmla="*/ 1304 w 1484"/>
              <a:gd name="T3" fmla="*/ 138 h 711"/>
              <a:gd name="T4" fmla="*/ 1199 w 1484"/>
              <a:gd name="T5" fmla="*/ 103 h 711"/>
              <a:gd name="T6" fmla="*/ 1152 w 1484"/>
              <a:gd name="T7" fmla="*/ 157 h 711"/>
              <a:gd name="T8" fmla="*/ 626 w 1484"/>
              <a:gd name="T9" fmla="*/ 54 h 711"/>
              <a:gd name="T10" fmla="*/ 506 w 1484"/>
              <a:gd name="T11" fmla="*/ 47 h 711"/>
              <a:gd name="T12" fmla="*/ 162 w 1484"/>
              <a:gd name="T13" fmla="*/ 147 h 711"/>
              <a:gd name="T14" fmla="*/ 169 w 1484"/>
              <a:gd name="T15" fmla="*/ 155 h 711"/>
              <a:gd name="T16" fmla="*/ 85 w 1484"/>
              <a:gd name="T17" fmla="*/ 298 h 711"/>
              <a:gd name="T18" fmla="*/ 47 w 1484"/>
              <a:gd name="T19" fmla="*/ 584 h 711"/>
              <a:gd name="T20" fmla="*/ 401 w 1484"/>
              <a:gd name="T21" fmla="*/ 416 h 711"/>
              <a:gd name="T22" fmla="*/ 616 w 1484"/>
              <a:gd name="T23" fmla="*/ 497 h 711"/>
              <a:gd name="T24" fmla="*/ 742 w 1484"/>
              <a:gd name="T25" fmla="*/ 581 h 711"/>
              <a:gd name="T26" fmla="*/ 1026 w 1484"/>
              <a:gd name="T27" fmla="*/ 654 h 711"/>
              <a:gd name="T28" fmla="*/ 1398 w 1484"/>
              <a:gd name="T29" fmla="*/ 676 h 711"/>
              <a:gd name="T30" fmla="*/ 1173 w 1484"/>
              <a:gd name="T31" fmla="*/ 681 h 711"/>
              <a:gd name="T32" fmla="*/ 1357 w 1484"/>
              <a:gd name="T33" fmla="*/ 700 h 711"/>
              <a:gd name="T34" fmla="*/ 1205 w 1484"/>
              <a:gd name="T35" fmla="*/ 614 h 711"/>
              <a:gd name="T36" fmla="*/ 690 w 1484"/>
              <a:gd name="T37" fmla="*/ 378 h 711"/>
              <a:gd name="T38" fmla="*/ 751 w 1484"/>
              <a:gd name="T39" fmla="*/ 79 h 711"/>
              <a:gd name="T40" fmla="*/ 953 w 1484"/>
              <a:gd name="T41" fmla="*/ 665 h 711"/>
              <a:gd name="T42" fmla="*/ 360 w 1484"/>
              <a:gd name="T43" fmla="*/ 516 h 711"/>
              <a:gd name="T44" fmla="*/ 297 w 1484"/>
              <a:gd name="T45" fmla="*/ 424 h 711"/>
              <a:gd name="T46" fmla="*/ 63 w 1484"/>
              <a:gd name="T47" fmla="*/ 321 h 711"/>
              <a:gd name="T48" fmla="*/ 331 w 1484"/>
              <a:gd name="T49" fmla="*/ 454 h 711"/>
              <a:gd name="T50" fmla="*/ 982 w 1484"/>
              <a:gd name="T51" fmla="*/ 664 h 711"/>
              <a:gd name="T52" fmla="*/ 162 w 1484"/>
              <a:gd name="T53" fmla="*/ 491 h 711"/>
              <a:gd name="T54" fmla="*/ 261 w 1484"/>
              <a:gd name="T55" fmla="*/ 486 h 711"/>
              <a:gd name="T56" fmla="*/ 453 w 1484"/>
              <a:gd name="T57" fmla="*/ 464 h 711"/>
              <a:gd name="T58" fmla="*/ 567 w 1484"/>
              <a:gd name="T59" fmla="*/ 464 h 711"/>
              <a:gd name="T60" fmla="*/ 832 w 1484"/>
              <a:gd name="T61" fmla="*/ 615 h 711"/>
              <a:gd name="T62" fmla="*/ 194 w 1484"/>
              <a:gd name="T63" fmla="*/ 498 h 711"/>
              <a:gd name="T64" fmla="*/ 42 w 1484"/>
              <a:gd name="T65" fmla="*/ 618 h 711"/>
              <a:gd name="T66" fmla="*/ 48 w 1484"/>
              <a:gd name="T67" fmla="*/ 621 h 711"/>
              <a:gd name="T68" fmla="*/ 70 w 1484"/>
              <a:gd name="T69" fmla="*/ 586 h 711"/>
              <a:gd name="T70" fmla="*/ 1096 w 1484"/>
              <a:gd name="T71" fmla="*/ 115 h 711"/>
              <a:gd name="T72" fmla="*/ 69 w 1484"/>
              <a:gd name="T73" fmla="*/ 463 h 711"/>
              <a:gd name="T74" fmla="*/ 1321 w 1484"/>
              <a:gd name="T75" fmla="*/ 661 h 711"/>
              <a:gd name="T76" fmla="*/ 920 w 1484"/>
              <a:gd name="T77" fmla="*/ 460 h 711"/>
              <a:gd name="T78" fmla="*/ 1192 w 1484"/>
              <a:gd name="T79" fmla="*/ 115 h 711"/>
              <a:gd name="T80" fmla="*/ 599 w 1484"/>
              <a:gd name="T81" fmla="*/ 104 h 711"/>
              <a:gd name="T82" fmla="*/ 491 w 1484"/>
              <a:gd name="T83" fmla="*/ 257 h 711"/>
              <a:gd name="T84" fmla="*/ 389 w 1484"/>
              <a:gd name="T85" fmla="*/ 277 h 711"/>
              <a:gd name="T86" fmla="*/ 451 w 1484"/>
              <a:gd name="T87" fmla="*/ 274 h 711"/>
              <a:gd name="T88" fmla="*/ 422 w 1484"/>
              <a:gd name="T89" fmla="*/ 154 h 711"/>
              <a:gd name="T90" fmla="*/ 604 w 1484"/>
              <a:gd name="T91" fmla="*/ 275 h 711"/>
              <a:gd name="T92" fmla="*/ 424 w 1484"/>
              <a:gd name="T93" fmla="*/ 88 h 711"/>
              <a:gd name="T94" fmla="*/ 313 w 1484"/>
              <a:gd name="T95" fmla="*/ 147 h 711"/>
              <a:gd name="T96" fmla="*/ 276 w 1484"/>
              <a:gd name="T97" fmla="*/ 306 h 711"/>
              <a:gd name="T98" fmla="*/ 177 w 1484"/>
              <a:gd name="T99" fmla="*/ 171 h 711"/>
              <a:gd name="T100" fmla="*/ 127 w 1484"/>
              <a:gd name="T101" fmla="*/ 236 h 711"/>
              <a:gd name="T102" fmla="*/ 170 w 1484"/>
              <a:gd name="T103" fmla="*/ 321 h 711"/>
              <a:gd name="T104" fmla="*/ 291 w 1484"/>
              <a:gd name="T105" fmla="*/ 375 h 711"/>
              <a:gd name="T106" fmla="*/ 415 w 1484"/>
              <a:gd name="T107" fmla="*/ 397 h 711"/>
              <a:gd name="T108" fmla="*/ 558 w 1484"/>
              <a:gd name="T109" fmla="*/ 419 h 711"/>
              <a:gd name="T110" fmla="*/ 335 w 1484"/>
              <a:gd name="T111" fmla="*/ 329 h 711"/>
              <a:gd name="T112" fmla="*/ 433 w 1484"/>
              <a:gd name="T113" fmla="*/ 298 h 711"/>
              <a:gd name="T114" fmla="*/ 801 w 1484"/>
              <a:gd name="T115" fmla="*/ 410 h 711"/>
              <a:gd name="T116" fmla="*/ 697 w 1484"/>
              <a:gd name="T117" fmla="*/ 502 h 711"/>
              <a:gd name="T118" fmla="*/ 721 w 1484"/>
              <a:gd name="T119" fmla="*/ 506 h 711"/>
              <a:gd name="T120" fmla="*/ 872 w 1484"/>
              <a:gd name="T121" fmla="*/ 579 h 711"/>
              <a:gd name="T122" fmla="*/ 944 w 1484"/>
              <a:gd name="T123" fmla="*/ 479 h 711"/>
              <a:gd name="T124" fmla="*/ 1104 w 1484"/>
              <a:gd name="T125" fmla="*/ 639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4" h="711">
                <a:moveTo>
                  <a:pt x="1477" y="481"/>
                </a:moveTo>
                <a:lnTo>
                  <a:pt x="1473" y="479"/>
                </a:lnTo>
                <a:lnTo>
                  <a:pt x="1469" y="476"/>
                </a:lnTo>
                <a:lnTo>
                  <a:pt x="1471" y="472"/>
                </a:lnTo>
                <a:lnTo>
                  <a:pt x="1473" y="469"/>
                </a:lnTo>
                <a:lnTo>
                  <a:pt x="1473" y="464"/>
                </a:lnTo>
                <a:lnTo>
                  <a:pt x="1471" y="460"/>
                </a:lnTo>
                <a:lnTo>
                  <a:pt x="1468" y="457"/>
                </a:lnTo>
                <a:lnTo>
                  <a:pt x="1463" y="454"/>
                </a:lnTo>
                <a:lnTo>
                  <a:pt x="1461" y="453"/>
                </a:lnTo>
                <a:lnTo>
                  <a:pt x="1460" y="451"/>
                </a:lnTo>
                <a:lnTo>
                  <a:pt x="1459" y="449"/>
                </a:lnTo>
                <a:lnTo>
                  <a:pt x="1459" y="447"/>
                </a:lnTo>
                <a:lnTo>
                  <a:pt x="1460" y="444"/>
                </a:lnTo>
                <a:lnTo>
                  <a:pt x="1463" y="439"/>
                </a:lnTo>
                <a:lnTo>
                  <a:pt x="1467" y="435"/>
                </a:lnTo>
                <a:lnTo>
                  <a:pt x="1470" y="432"/>
                </a:lnTo>
                <a:lnTo>
                  <a:pt x="1473" y="429"/>
                </a:lnTo>
                <a:lnTo>
                  <a:pt x="1477" y="427"/>
                </a:lnTo>
                <a:lnTo>
                  <a:pt x="1479" y="424"/>
                </a:lnTo>
                <a:lnTo>
                  <a:pt x="1480" y="420"/>
                </a:lnTo>
                <a:lnTo>
                  <a:pt x="1479" y="416"/>
                </a:lnTo>
                <a:lnTo>
                  <a:pt x="1479" y="414"/>
                </a:lnTo>
                <a:lnTo>
                  <a:pt x="1478" y="413"/>
                </a:lnTo>
                <a:lnTo>
                  <a:pt x="1475" y="413"/>
                </a:lnTo>
                <a:lnTo>
                  <a:pt x="1471" y="412"/>
                </a:lnTo>
                <a:lnTo>
                  <a:pt x="1469" y="412"/>
                </a:lnTo>
                <a:lnTo>
                  <a:pt x="1468" y="410"/>
                </a:lnTo>
                <a:lnTo>
                  <a:pt x="1468" y="407"/>
                </a:lnTo>
                <a:lnTo>
                  <a:pt x="1469" y="404"/>
                </a:lnTo>
                <a:lnTo>
                  <a:pt x="1469" y="399"/>
                </a:lnTo>
                <a:lnTo>
                  <a:pt x="1468" y="397"/>
                </a:lnTo>
                <a:lnTo>
                  <a:pt x="1468" y="396"/>
                </a:lnTo>
                <a:lnTo>
                  <a:pt x="1468" y="395"/>
                </a:lnTo>
                <a:lnTo>
                  <a:pt x="1469" y="393"/>
                </a:lnTo>
                <a:lnTo>
                  <a:pt x="1476" y="383"/>
                </a:lnTo>
                <a:lnTo>
                  <a:pt x="1484" y="375"/>
                </a:lnTo>
                <a:lnTo>
                  <a:pt x="1479" y="375"/>
                </a:lnTo>
                <a:lnTo>
                  <a:pt x="1473" y="374"/>
                </a:lnTo>
                <a:lnTo>
                  <a:pt x="1471" y="374"/>
                </a:lnTo>
                <a:lnTo>
                  <a:pt x="1469" y="373"/>
                </a:lnTo>
                <a:lnTo>
                  <a:pt x="1468" y="371"/>
                </a:lnTo>
                <a:lnTo>
                  <a:pt x="1467" y="369"/>
                </a:lnTo>
                <a:lnTo>
                  <a:pt x="1471" y="363"/>
                </a:lnTo>
                <a:lnTo>
                  <a:pt x="1477" y="355"/>
                </a:lnTo>
                <a:lnTo>
                  <a:pt x="1475" y="352"/>
                </a:lnTo>
                <a:lnTo>
                  <a:pt x="1470" y="348"/>
                </a:lnTo>
                <a:lnTo>
                  <a:pt x="1468" y="347"/>
                </a:lnTo>
                <a:lnTo>
                  <a:pt x="1465" y="347"/>
                </a:lnTo>
                <a:lnTo>
                  <a:pt x="1464" y="348"/>
                </a:lnTo>
                <a:lnTo>
                  <a:pt x="1463" y="348"/>
                </a:lnTo>
                <a:lnTo>
                  <a:pt x="1461" y="347"/>
                </a:lnTo>
                <a:lnTo>
                  <a:pt x="1460" y="346"/>
                </a:lnTo>
                <a:lnTo>
                  <a:pt x="1455" y="344"/>
                </a:lnTo>
                <a:lnTo>
                  <a:pt x="1450" y="343"/>
                </a:lnTo>
                <a:lnTo>
                  <a:pt x="1447" y="343"/>
                </a:lnTo>
                <a:lnTo>
                  <a:pt x="1445" y="341"/>
                </a:lnTo>
                <a:lnTo>
                  <a:pt x="1444" y="339"/>
                </a:lnTo>
                <a:lnTo>
                  <a:pt x="1443" y="338"/>
                </a:lnTo>
                <a:lnTo>
                  <a:pt x="1446" y="332"/>
                </a:lnTo>
                <a:lnTo>
                  <a:pt x="1450" y="328"/>
                </a:lnTo>
                <a:lnTo>
                  <a:pt x="1454" y="322"/>
                </a:lnTo>
                <a:lnTo>
                  <a:pt x="1457" y="316"/>
                </a:lnTo>
                <a:lnTo>
                  <a:pt x="1461" y="312"/>
                </a:lnTo>
                <a:lnTo>
                  <a:pt x="1463" y="307"/>
                </a:lnTo>
                <a:lnTo>
                  <a:pt x="1464" y="305"/>
                </a:lnTo>
                <a:lnTo>
                  <a:pt x="1464" y="303"/>
                </a:lnTo>
                <a:lnTo>
                  <a:pt x="1464" y="299"/>
                </a:lnTo>
                <a:lnTo>
                  <a:pt x="1463" y="297"/>
                </a:lnTo>
                <a:lnTo>
                  <a:pt x="1460" y="295"/>
                </a:lnTo>
                <a:lnTo>
                  <a:pt x="1457" y="291"/>
                </a:lnTo>
                <a:lnTo>
                  <a:pt x="1455" y="288"/>
                </a:lnTo>
                <a:lnTo>
                  <a:pt x="1452" y="285"/>
                </a:lnTo>
                <a:lnTo>
                  <a:pt x="1455" y="281"/>
                </a:lnTo>
                <a:lnTo>
                  <a:pt x="1455" y="280"/>
                </a:lnTo>
                <a:lnTo>
                  <a:pt x="1453" y="280"/>
                </a:lnTo>
                <a:lnTo>
                  <a:pt x="1448" y="279"/>
                </a:lnTo>
                <a:lnTo>
                  <a:pt x="1439" y="279"/>
                </a:lnTo>
                <a:lnTo>
                  <a:pt x="1431" y="280"/>
                </a:lnTo>
                <a:lnTo>
                  <a:pt x="1429" y="281"/>
                </a:lnTo>
                <a:lnTo>
                  <a:pt x="1427" y="282"/>
                </a:lnTo>
                <a:lnTo>
                  <a:pt x="1427" y="285"/>
                </a:lnTo>
                <a:lnTo>
                  <a:pt x="1428" y="288"/>
                </a:lnTo>
                <a:lnTo>
                  <a:pt x="1430" y="289"/>
                </a:lnTo>
                <a:lnTo>
                  <a:pt x="1434" y="291"/>
                </a:lnTo>
                <a:lnTo>
                  <a:pt x="1430" y="291"/>
                </a:lnTo>
                <a:lnTo>
                  <a:pt x="1428" y="291"/>
                </a:lnTo>
                <a:lnTo>
                  <a:pt x="1426" y="294"/>
                </a:lnTo>
                <a:lnTo>
                  <a:pt x="1424" y="296"/>
                </a:lnTo>
                <a:lnTo>
                  <a:pt x="1420" y="300"/>
                </a:lnTo>
                <a:lnTo>
                  <a:pt x="1415" y="304"/>
                </a:lnTo>
                <a:lnTo>
                  <a:pt x="1419" y="294"/>
                </a:lnTo>
                <a:lnTo>
                  <a:pt x="1423" y="286"/>
                </a:lnTo>
                <a:lnTo>
                  <a:pt x="1428" y="275"/>
                </a:lnTo>
                <a:lnTo>
                  <a:pt x="1432" y="266"/>
                </a:lnTo>
                <a:lnTo>
                  <a:pt x="1438" y="258"/>
                </a:lnTo>
                <a:lnTo>
                  <a:pt x="1443" y="249"/>
                </a:lnTo>
                <a:lnTo>
                  <a:pt x="1444" y="247"/>
                </a:lnTo>
                <a:lnTo>
                  <a:pt x="1444" y="246"/>
                </a:lnTo>
                <a:lnTo>
                  <a:pt x="1444" y="246"/>
                </a:lnTo>
                <a:lnTo>
                  <a:pt x="1443" y="246"/>
                </a:lnTo>
                <a:lnTo>
                  <a:pt x="1440" y="246"/>
                </a:lnTo>
                <a:lnTo>
                  <a:pt x="1437" y="245"/>
                </a:lnTo>
                <a:lnTo>
                  <a:pt x="1440" y="244"/>
                </a:lnTo>
                <a:lnTo>
                  <a:pt x="1443" y="241"/>
                </a:lnTo>
                <a:lnTo>
                  <a:pt x="1443" y="239"/>
                </a:lnTo>
                <a:lnTo>
                  <a:pt x="1442" y="239"/>
                </a:lnTo>
                <a:lnTo>
                  <a:pt x="1440" y="239"/>
                </a:lnTo>
                <a:lnTo>
                  <a:pt x="1438" y="239"/>
                </a:lnTo>
                <a:lnTo>
                  <a:pt x="1434" y="240"/>
                </a:lnTo>
                <a:lnTo>
                  <a:pt x="1429" y="241"/>
                </a:lnTo>
                <a:lnTo>
                  <a:pt x="1424" y="241"/>
                </a:lnTo>
                <a:lnTo>
                  <a:pt x="1421" y="240"/>
                </a:lnTo>
                <a:lnTo>
                  <a:pt x="1423" y="238"/>
                </a:lnTo>
                <a:lnTo>
                  <a:pt x="1427" y="236"/>
                </a:lnTo>
                <a:lnTo>
                  <a:pt x="1429" y="233"/>
                </a:lnTo>
                <a:lnTo>
                  <a:pt x="1431" y="230"/>
                </a:lnTo>
                <a:lnTo>
                  <a:pt x="1434" y="225"/>
                </a:lnTo>
                <a:lnTo>
                  <a:pt x="1437" y="220"/>
                </a:lnTo>
                <a:lnTo>
                  <a:pt x="1439" y="215"/>
                </a:lnTo>
                <a:lnTo>
                  <a:pt x="1438" y="211"/>
                </a:lnTo>
                <a:lnTo>
                  <a:pt x="1437" y="209"/>
                </a:lnTo>
                <a:lnTo>
                  <a:pt x="1436" y="211"/>
                </a:lnTo>
                <a:lnTo>
                  <a:pt x="1435" y="213"/>
                </a:lnTo>
                <a:lnTo>
                  <a:pt x="1434" y="214"/>
                </a:lnTo>
                <a:lnTo>
                  <a:pt x="1432" y="216"/>
                </a:lnTo>
                <a:lnTo>
                  <a:pt x="1430" y="217"/>
                </a:lnTo>
                <a:lnTo>
                  <a:pt x="1424" y="217"/>
                </a:lnTo>
                <a:lnTo>
                  <a:pt x="1423" y="216"/>
                </a:lnTo>
                <a:lnTo>
                  <a:pt x="1423" y="215"/>
                </a:lnTo>
                <a:lnTo>
                  <a:pt x="1424" y="212"/>
                </a:lnTo>
                <a:lnTo>
                  <a:pt x="1427" y="209"/>
                </a:lnTo>
                <a:lnTo>
                  <a:pt x="1428" y="207"/>
                </a:lnTo>
                <a:lnTo>
                  <a:pt x="1428" y="206"/>
                </a:lnTo>
                <a:lnTo>
                  <a:pt x="1427" y="205"/>
                </a:lnTo>
                <a:lnTo>
                  <a:pt x="1426" y="205"/>
                </a:lnTo>
                <a:lnTo>
                  <a:pt x="1424" y="204"/>
                </a:lnTo>
                <a:lnTo>
                  <a:pt x="1421" y="205"/>
                </a:lnTo>
                <a:lnTo>
                  <a:pt x="1418" y="206"/>
                </a:lnTo>
                <a:lnTo>
                  <a:pt x="1414" y="208"/>
                </a:lnTo>
                <a:lnTo>
                  <a:pt x="1411" y="211"/>
                </a:lnTo>
                <a:lnTo>
                  <a:pt x="1404" y="215"/>
                </a:lnTo>
                <a:lnTo>
                  <a:pt x="1397" y="219"/>
                </a:lnTo>
                <a:lnTo>
                  <a:pt x="1402" y="211"/>
                </a:lnTo>
                <a:lnTo>
                  <a:pt x="1406" y="200"/>
                </a:lnTo>
                <a:lnTo>
                  <a:pt x="1410" y="191"/>
                </a:lnTo>
                <a:lnTo>
                  <a:pt x="1411" y="181"/>
                </a:lnTo>
                <a:lnTo>
                  <a:pt x="1411" y="179"/>
                </a:lnTo>
                <a:lnTo>
                  <a:pt x="1410" y="175"/>
                </a:lnTo>
                <a:lnTo>
                  <a:pt x="1409" y="173"/>
                </a:lnTo>
                <a:lnTo>
                  <a:pt x="1406" y="172"/>
                </a:lnTo>
                <a:lnTo>
                  <a:pt x="1404" y="174"/>
                </a:lnTo>
                <a:lnTo>
                  <a:pt x="1402" y="177"/>
                </a:lnTo>
                <a:lnTo>
                  <a:pt x="1398" y="178"/>
                </a:lnTo>
                <a:lnTo>
                  <a:pt x="1395" y="179"/>
                </a:lnTo>
                <a:lnTo>
                  <a:pt x="1395" y="174"/>
                </a:lnTo>
                <a:lnTo>
                  <a:pt x="1395" y="169"/>
                </a:lnTo>
                <a:lnTo>
                  <a:pt x="1394" y="165"/>
                </a:lnTo>
                <a:lnTo>
                  <a:pt x="1394" y="162"/>
                </a:lnTo>
                <a:lnTo>
                  <a:pt x="1395" y="159"/>
                </a:lnTo>
                <a:lnTo>
                  <a:pt x="1396" y="157"/>
                </a:lnTo>
                <a:lnTo>
                  <a:pt x="1396" y="156"/>
                </a:lnTo>
                <a:lnTo>
                  <a:pt x="1395" y="155"/>
                </a:lnTo>
                <a:lnTo>
                  <a:pt x="1393" y="154"/>
                </a:lnTo>
                <a:lnTo>
                  <a:pt x="1390" y="154"/>
                </a:lnTo>
                <a:lnTo>
                  <a:pt x="1387" y="154"/>
                </a:lnTo>
                <a:lnTo>
                  <a:pt x="1384" y="156"/>
                </a:lnTo>
                <a:lnTo>
                  <a:pt x="1380" y="159"/>
                </a:lnTo>
                <a:lnTo>
                  <a:pt x="1377" y="162"/>
                </a:lnTo>
                <a:lnTo>
                  <a:pt x="1373" y="165"/>
                </a:lnTo>
                <a:lnTo>
                  <a:pt x="1372" y="169"/>
                </a:lnTo>
                <a:lnTo>
                  <a:pt x="1369" y="174"/>
                </a:lnTo>
                <a:lnTo>
                  <a:pt x="1365" y="178"/>
                </a:lnTo>
                <a:lnTo>
                  <a:pt x="1368" y="167"/>
                </a:lnTo>
                <a:lnTo>
                  <a:pt x="1373" y="158"/>
                </a:lnTo>
                <a:lnTo>
                  <a:pt x="1378" y="149"/>
                </a:lnTo>
                <a:lnTo>
                  <a:pt x="1381" y="139"/>
                </a:lnTo>
                <a:lnTo>
                  <a:pt x="1381" y="136"/>
                </a:lnTo>
                <a:lnTo>
                  <a:pt x="1381" y="132"/>
                </a:lnTo>
                <a:lnTo>
                  <a:pt x="1380" y="131"/>
                </a:lnTo>
                <a:lnTo>
                  <a:pt x="1379" y="130"/>
                </a:lnTo>
                <a:lnTo>
                  <a:pt x="1378" y="130"/>
                </a:lnTo>
                <a:lnTo>
                  <a:pt x="1376" y="131"/>
                </a:lnTo>
                <a:lnTo>
                  <a:pt x="1370" y="138"/>
                </a:lnTo>
                <a:lnTo>
                  <a:pt x="1364" y="146"/>
                </a:lnTo>
                <a:lnTo>
                  <a:pt x="1366" y="138"/>
                </a:lnTo>
                <a:lnTo>
                  <a:pt x="1370" y="130"/>
                </a:lnTo>
                <a:lnTo>
                  <a:pt x="1372" y="126"/>
                </a:lnTo>
                <a:lnTo>
                  <a:pt x="1373" y="123"/>
                </a:lnTo>
                <a:lnTo>
                  <a:pt x="1372" y="120"/>
                </a:lnTo>
                <a:lnTo>
                  <a:pt x="1371" y="116"/>
                </a:lnTo>
                <a:lnTo>
                  <a:pt x="1369" y="112"/>
                </a:lnTo>
                <a:lnTo>
                  <a:pt x="1366" y="109"/>
                </a:lnTo>
                <a:lnTo>
                  <a:pt x="1361" y="114"/>
                </a:lnTo>
                <a:lnTo>
                  <a:pt x="1355" y="120"/>
                </a:lnTo>
                <a:lnTo>
                  <a:pt x="1349" y="125"/>
                </a:lnTo>
                <a:lnTo>
                  <a:pt x="1345" y="132"/>
                </a:lnTo>
                <a:lnTo>
                  <a:pt x="1340" y="141"/>
                </a:lnTo>
                <a:lnTo>
                  <a:pt x="1337" y="150"/>
                </a:lnTo>
                <a:lnTo>
                  <a:pt x="1335" y="153"/>
                </a:lnTo>
                <a:lnTo>
                  <a:pt x="1331" y="157"/>
                </a:lnTo>
                <a:lnTo>
                  <a:pt x="1328" y="159"/>
                </a:lnTo>
                <a:lnTo>
                  <a:pt x="1324" y="161"/>
                </a:lnTo>
                <a:lnTo>
                  <a:pt x="1323" y="159"/>
                </a:lnTo>
                <a:lnTo>
                  <a:pt x="1323" y="157"/>
                </a:lnTo>
                <a:lnTo>
                  <a:pt x="1323" y="155"/>
                </a:lnTo>
                <a:lnTo>
                  <a:pt x="1323" y="153"/>
                </a:lnTo>
                <a:lnTo>
                  <a:pt x="1325" y="147"/>
                </a:lnTo>
                <a:lnTo>
                  <a:pt x="1328" y="144"/>
                </a:lnTo>
                <a:lnTo>
                  <a:pt x="1331" y="133"/>
                </a:lnTo>
                <a:lnTo>
                  <a:pt x="1335" y="123"/>
                </a:lnTo>
                <a:lnTo>
                  <a:pt x="1338" y="113"/>
                </a:lnTo>
                <a:lnTo>
                  <a:pt x="1341" y="103"/>
                </a:lnTo>
                <a:lnTo>
                  <a:pt x="1343" y="92"/>
                </a:lnTo>
                <a:lnTo>
                  <a:pt x="1345" y="83"/>
                </a:lnTo>
                <a:lnTo>
                  <a:pt x="1346" y="80"/>
                </a:lnTo>
                <a:lnTo>
                  <a:pt x="1346" y="78"/>
                </a:lnTo>
                <a:lnTo>
                  <a:pt x="1345" y="76"/>
                </a:lnTo>
                <a:lnTo>
                  <a:pt x="1345" y="75"/>
                </a:lnTo>
                <a:lnTo>
                  <a:pt x="1344" y="75"/>
                </a:lnTo>
                <a:lnTo>
                  <a:pt x="1341" y="76"/>
                </a:lnTo>
                <a:lnTo>
                  <a:pt x="1336" y="83"/>
                </a:lnTo>
                <a:lnTo>
                  <a:pt x="1333" y="90"/>
                </a:lnTo>
                <a:lnTo>
                  <a:pt x="1328" y="100"/>
                </a:lnTo>
                <a:lnTo>
                  <a:pt x="1322" y="109"/>
                </a:lnTo>
                <a:lnTo>
                  <a:pt x="1316" y="120"/>
                </a:lnTo>
                <a:lnTo>
                  <a:pt x="1310" y="129"/>
                </a:lnTo>
                <a:lnTo>
                  <a:pt x="1304" y="138"/>
                </a:lnTo>
                <a:lnTo>
                  <a:pt x="1298" y="148"/>
                </a:lnTo>
                <a:lnTo>
                  <a:pt x="1292" y="157"/>
                </a:lnTo>
                <a:lnTo>
                  <a:pt x="1287" y="166"/>
                </a:lnTo>
                <a:lnTo>
                  <a:pt x="1281" y="175"/>
                </a:lnTo>
                <a:lnTo>
                  <a:pt x="1274" y="184"/>
                </a:lnTo>
                <a:lnTo>
                  <a:pt x="1271" y="188"/>
                </a:lnTo>
                <a:lnTo>
                  <a:pt x="1267" y="191"/>
                </a:lnTo>
                <a:lnTo>
                  <a:pt x="1266" y="195"/>
                </a:lnTo>
                <a:lnTo>
                  <a:pt x="1264" y="198"/>
                </a:lnTo>
                <a:lnTo>
                  <a:pt x="1262" y="203"/>
                </a:lnTo>
                <a:lnTo>
                  <a:pt x="1258" y="207"/>
                </a:lnTo>
                <a:lnTo>
                  <a:pt x="1255" y="212"/>
                </a:lnTo>
                <a:lnTo>
                  <a:pt x="1251" y="215"/>
                </a:lnTo>
                <a:lnTo>
                  <a:pt x="1262" y="197"/>
                </a:lnTo>
                <a:lnTo>
                  <a:pt x="1271" y="178"/>
                </a:lnTo>
                <a:lnTo>
                  <a:pt x="1274" y="167"/>
                </a:lnTo>
                <a:lnTo>
                  <a:pt x="1278" y="158"/>
                </a:lnTo>
                <a:lnTo>
                  <a:pt x="1281" y="148"/>
                </a:lnTo>
                <a:lnTo>
                  <a:pt x="1283" y="137"/>
                </a:lnTo>
                <a:lnTo>
                  <a:pt x="1288" y="116"/>
                </a:lnTo>
                <a:lnTo>
                  <a:pt x="1292" y="96"/>
                </a:lnTo>
                <a:lnTo>
                  <a:pt x="1299" y="75"/>
                </a:lnTo>
                <a:lnTo>
                  <a:pt x="1304" y="54"/>
                </a:lnTo>
                <a:lnTo>
                  <a:pt x="1305" y="50"/>
                </a:lnTo>
                <a:lnTo>
                  <a:pt x="1306" y="47"/>
                </a:lnTo>
                <a:lnTo>
                  <a:pt x="1306" y="45"/>
                </a:lnTo>
                <a:lnTo>
                  <a:pt x="1306" y="43"/>
                </a:lnTo>
                <a:lnTo>
                  <a:pt x="1305" y="42"/>
                </a:lnTo>
                <a:lnTo>
                  <a:pt x="1303" y="42"/>
                </a:lnTo>
                <a:lnTo>
                  <a:pt x="1299" y="43"/>
                </a:lnTo>
                <a:lnTo>
                  <a:pt x="1298" y="47"/>
                </a:lnTo>
                <a:lnTo>
                  <a:pt x="1297" y="50"/>
                </a:lnTo>
                <a:lnTo>
                  <a:pt x="1296" y="54"/>
                </a:lnTo>
                <a:lnTo>
                  <a:pt x="1291" y="62"/>
                </a:lnTo>
                <a:lnTo>
                  <a:pt x="1288" y="70"/>
                </a:lnTo>
                <a:lnTo>
                  <a:pt x="1284" y="79"/>
                </a:lnTo>
                <a:lnTo>
                  <a:pt x="1280" y="87"/>
                </a:lnTo>
                <a:lnTo>
                  <a:pt x="1278" y="88"/>
                </a:lnTo>
                <a:lnTo>
                  <a:pt x="1275" y="88"/>
                </a:lnTo>
                <a:lnTo>
                  <a:pt x="1274" y="86"/>
                </a:lnTo>
                <a:lnTo>
                  <a:pt x="1274" y="82"/>
                </a:lnTo>
                <a:lnTo>
                  <a:pt x="1277" y="73"/>
                </a:lnTo>
                <a:lnTo>
                  <a:pt x="1280" y="64"/>
                </a:lnTo>
                <a:lnTo>
                  <a:pt x="1282" y="54"/>
                </a:lnTo>
                <a:lnTo>
                  <a:pt x="1284" y="43"/>
                </a:lnTo>
                <a:lnTo>
                  <a:pt x="1287" y="39"/>
                </a:lnTo>
                <a:lnTo>
                  <a:pt x="1288" y="34"/>
                </a:lnTo>
                <a:lnTo>
                  <a:pt x="1290" y="29"/>
                </a:lnTo>
                <a:lnTo>
                  <a:pt x="1289" y="24"/>
                </a:lnTo>
                <a:lnTo>
                  <a:pt x="1284" y="31"/>
                </a:lnTo>
                <a:lnTo>
                  <a:pt x="1282" y="39"/>
                </a:lnTo>
                <a:lnTo>
                  <a:pt x="1279" y="48"/>
                </a:lnTo>
                <a:lnTo>
                  <a:pt x="1274" y="57"/>
                </a:lnTo>
                <a:lnTo>
                  <a:pt x="1271" y="66"/>
                </a:lnTo>
                <a:lnTo>
                  <a:pt x="1266" y="75"/>
                </a:lnTo>
                <a:lnTo>
                  <a:pt x="1265" y="78"/>
                </a:lnTo>
                <a:lnTo>
                  <a:pt x="1263" y="81"/>
                </a:lnTo>
                <a:lnTo>
                  <a:pt x="1262" y="82"/>
                </a:lnTo>
                <a:lnTo>
                  <a:pt x="1261" y="82"/>
                </a:lnTo>
                <a:lnTo>
                  <a:pt x="1261" y="82"/>
                </a:lnTo>
                <a:lnTo>
                  <a:pt x="1259" y="80"/>
                </a:lnTo>
                <a:lnTo>
                  <a:pt x="1258" y="76"/>
                </a:lnTo>
                <a:lnTo>
                  <a:pt x="1259" y="72"/>
                </a:lnTo>
                <a:lnTo>
                  <a:pt x="1261" y="67"/>
                </a:lnTo>
                <a:lnTo>
                  <a:pt x="1263" y="64"/>
                </a:lnTo>
                <a:lnTo>
                  <a:pt x="1265" y="54"/>
                </a:lnTo>
                <a:lnTo>
                  <a:pt x="1267" y="43"/>
                </a:lnTo>
                <a:lnTo>
                  <a:pt x="1271" y="34"/>
                </a:lnTo>
                <a:lnTo>
                  <a:pt x="1272" y="25"/>
                </a:lnTo>
                <a:lnTo>
                  <a:pt x="1271" y="24"/>
                </a:lnTo>
                <a:lnTo>
                  <a:pt x="1270" y="24"/>
                </a:lnTo>
                <a:lnTo>
                  <a:pt x="1269" y="25"/>
                </a:lnTo>
                <a:lnTo>
                  <a:pt x="1267" y="26"/>
                </a:lnTo>
                <a:lnTo>
                  <a:pt x="1266" y="30"/>
                </a:lnTo>
                <a:lnTo>
                  <a:pt x="1265" y="33"/>
                </a:lnTo>
                <a:lnTo>
                  <a:pt x="1262" y="42"/>
                </a:lnTo>
                <a:lnTo>
                  <a:pt x="1257" y="53"/>
                </a:lnTo>
                <a:lnTo>
                  <a:pt x="1253" y="62"/>
                </a:lnTo>
                <a:lnTo>
                  <a:pt x="1248" y="72"/>
                </a:lnTo>
                <a:lnTo>
                  <a:pt x="1244" y="81"/>
                </a:lnTo>
                <a:lnTo>
                  <a:pt x="1239" y="90"/>
                </a:lnTo>
                <a:lnTo>
                  <a:pt x="1234" y="100"/>
                </a:lnTo>
                <a:lnTo>
                  <a:pt x="1229" y="109"/>
                </a:lnTo>
                <a:lnTo>
                  <a:pt x="1224" y="119"/>
                </a:lnTo>
                <a:lnTo>
                  <a:pt x="1220" y="128"/>
                </a:lnTo>
                <a:lnTo>
                  <a:pt x="1215" y="137"/>
                </a:lnTo>
                <a:lnTo>
                  <a:pt x="1211" y="145"/>
                </a:lnTo>
                <a:lnTo>
                  <a:pt x="1208" y="147"/>
                </a:lnTo>
                <a:lnTo>
                  <a:pt x="1205" y="150"/>
                </a:lnTo>
                <a:lnTo>
                  <a:pt x="1201" y="153"/>
                </a:lnTo>
                <a:lnTo>
                  <a:pt x="1198" y="154"/>
                </a:lnTo>
                <a:lnTo>
                  <a:pt x="1197" y="153"/>
                </a:lnTo>
                <a:lnTo>
                  <a:pt x="1196" y="151"/>
                </a:lnTo>
                <a:lnTo>
                  <a:pt x="1196" y="150"/>
                </a:lnTo>
                <a:lnTo>
                  <a:pt x="1196" y="148"/>
                </a:lnTo>
                <a:lnTo>
                  <a:pt x="1198" y="145"/>
                </a:lnTo>
                <a:lnTo>
                  <a:pt x="1199" y="141"/>
                </a:lnTo>
                <a:lnTo>
                  <a:pt x="1203" y="130"/>
                </a:lnTo>
                <a:lnTo>
                  <a:pt x="1206" y="117"/>
                </a:lnTo>
                <a:lnTo>
                  <a:pt x="1209" y="105"/>
                </a:lnTo>
                <a:lnTo>
                  <a:pt x="1213" y="94"/>
                </a:lnTo>
                <a:lnTo>
                  <a:pt x="1215" y="82"/>
                </a:lnTo>
                <a:lnTo>
                  <a:pt x="1217" y="71"/>
                </a:lnTo>
                <a:lnTo>
                  <a:pt x="1218" y="65"/>
                </a:lnTo>
                <a:lnTo>
                  <a:pt x="1220" y="59"/>
                </a:lnTo>
                <a:lnTo>
                  <a:pt x="1220" y="54"/>
                </a:lnTo>
                <a:lnTo>
                  <a:pt x="1218" y="48"/>
                </a:lnTo>
                <a:lnTo>
                  <a:pt x="1215" y="55"/>
                </a:lnTo>
                <a:lnTo>
                  <a:pt x="1213" y="63"/>
                </a:lnTo>
                <a:lnTo>
                  <a:pt x="1209" y="72"/>
                </a:lnTo>
                <a:lnTo>
                  <a:pt x="1207" y="81"/>
                </a:lnTo>
                <a:lnTo>
                  <a:pt x="1205" y="90"/>
                </a:lnTo>
                <a:lnTo>
                  <a:pt x="1201" y="99"/>
                </a:lnTo>
                <a:lnTo>
                  <a:pt x="1199" y="103"/>
                </a:lnTo>
                <a:lnTo>
                  <a:pt x="1198" y="107"/>
                </a:lnTo>
                <a:lnTo>
                  <a:pt x="1196" y="112"/>
                </a:lnTo>
                <a:lnTo>
                  <a:pt x="1192" y="115"/>
                </a:lnTo>
                <a:lnTo>
                  <a:pt x="1196" y="101"/>
                </a:lnTo>
                <a:lnTo>
                  <a:pt x="1199" y="87"/>
                </a:lnTo>
                <a:lnTo>
                  <a:pt x="1204" y="75"/>
                </a:lnTo>
                <a:lnTo>
                  <a:pt x="1208" y="63"/>
                </a:lnTo>
                <a:lnTo>
                  <a:pt x="1212" y="49"/>
                </a:lnTo>
                <a:lnTo>
                  <a:pt x="1213" y="34"/>
                </a:lnTo>
                <a:lnTo>
                  <a:pt x="1214" y="17"/>
                </a:lnTo>
                <a:lnTo>
                  <a:pt x="1216" y="1"/>
                </a:lnTo>
                <a:lnTo>
                  <a:pt x="1213" y="3"/>
                </a:lnTo>
                <a:lnTo>
                  <a:pt x="1211" y="6"/>
                </a:lnTo>
                <a:lnTo>
                  <a:pt x="1208" y="11"/>
                </a:lnTo>
                <a:lnTo>
                  <a:pt x="1207" y="14"/>
                </a:lnTo>
                <a:lnTo>
                  <a:pt x="1203" y="25"/>
                </a:lnTo>
                <a:lnTo>
                  <a:pt x="1198" y="36"/>
                </a:lnTo>
                <a:lnTo>
                  <a:pt x="1195" y="48"/>
                </a:lnTo>
                <a:lnTo>
                  <a:pt x="1190" y="59"/>
                </a:lnTo>
                <a:lnTo>
                  <a:pt x="1188" y="64"/>
                </a:lnTo>
                <a:lnTo>
                  <a:pt x="1185" y="70"/>
                </a:lnTo>
                <a:lnTo>
                  <a:pt x="1184" y="72"/>
                </a:lnTo>
                <a:lnTo>
                  <a:pt x="1184" y="74"/>
                </a:lnTo>
                <a:lnTo>
                  <a:pt x="1185" y="74"/>
                </a:lnTo>
                <a:lnTo>
                  <a:pt x="1189" y="74"/>
                </a:lnTo>
                <a:lnTo>
                  <a:pt x="1191" y="72"/>
                </a:lnTo>
                <a:lnTo>
                  <a:pt x="1191" y="71"/>
                </a:lnTo>
                <a:lnTo>
                  <a:pt x="1191" y="68"/>
                </a:lnTo>
                <a:lnTo>
                  <a:pt x="1192" y="65"/>
                </a:lnTo>
                <a:lnTo>
                  <a:pt x="1193" y="64"/>
                </a:lnTo>
                <a:lnTo>
                  <a:pt x="1195" y="63"/>
                </a:lnTo>
                <a:lnTo>
                  <a:pt x="1195" y="64"/>
                </a:lnTo>
                <a:lnTo>
                  <a:pt x="1196" y="64"/>
                </a:lnTo>
                <a:lnTo>
                  <a:pt x="1197" y="67"/>
                </a:lnTo>
                <a:lnTo>
                  <a:pt x="1197" y="70"/>
                </a:lnTo>
                <a:lnTo>
                  <a:pt x="1196" y="74"/>
                </a:lnTo>
                <a:lnTo>
                  <a:pt x="1193" y="76"/>
                </a:lnTo>
                <a:lnTo>
                  <a:pt x="1191" y="79"/>
                </a:lnTo>
                <a:lnTo>
                  <a:pt x="1187" y="80"/>
                </a:lnTo>
                <a:lnTo>
                  <a:pt x="1184" y="79"/>
                </a:lnTo>
                <a:lnTo>
                  <a:pt x="1181" y="79"/>
                </a:lnTo>
                <a:lnTo>
                  <a:pt x="1179" y="82"/>
                </a:lnTo>
                <a:lnTo>
                  <a:pt x="1178" y="86"/>
                </a:lnTo>
                <a:lnTo>
                  <a:pt x="1175" y="90"/>
                </a:lnTo>
                <a:lnTo>
                  <a:pt x="1172" y="94"/>
                </a:lnTo>
                <a:lnTo>
                  <a:pt x="1167" y="97"/>
                </a:lnTo>
                <a:lnTo>
                  <a:pt x="1163" y="99"/>
                </a:lnTo>
                <a:lnTo>
                  <a:pt x="1151" y="101"/>
                </a:lnTo>
                <a:lnTo>
                  <a:pt x="1141" y="104"/>
                </a:lnTo>
                <a:lnTo>
                  <a:pt x="1127" y="105"/>
                </a:lnTo>
                <a:lnTo>
                  <a:pt x="1115" y="105"/>
                </a:lnTo>
                <a:lnTo>
                  <a:pt x="1101" y="104"/>
                </a:lnTo>
                <a:lnTo>
                  <a:pt x="1089" y="100"/>
                </a:lnTo>
                <a:lnTo>
                  <a:pt x="1081" y="97"/>
                </a:lnTo>
                <a:lnTo>
                  <a:pt x="1067" y="92"/>
                </a:lnTo>
                <a:lnTo>
                  <a:pt x="1060" y="89"/>
                </a:lnTo>
                <a:lnTo>
                  <a:pt x="1053" y="88"/>
                </a:lnTo>
                <a:lnTo>
                  <a:pt x="1049" y="87"/>
                </a:lnTo>
                <a:lnTo>
                  <a:pt x="1048" y="88"/>
                </a:lnTo>
                <a:lnTo>
                  <a:pt x="1048" y="89"/>
                </a:lnTo>
                <a:lnTo>
                  <a:pt x="1049" y="90"/>
                </a:lnTo>
                <a:lnTo>
                  <a:pt x="1050" y="91"/>
                </a:lnTo>
                <a:lnTo>
                  <a:pt x="1052" y="92"/>
                </a:lnTo>
                <a:lnTo>
                  <a:pt x="1056" y="94"/>
                </a:lnTo>
                <a:lnTo>
                  <a:pt x="1059" y="94"/>
                </a:lnTo>
                <a:lnTo>
                  <a:pt x="1069" y="98"/>
                </a:lnTo>
                <a:lnTo>
                  <a:pt x="1078" y="105"/>
                </a:lnTo>
                <a:lnTo>
                  <a:pt x="1083" y="107"/>
                </a:lnTo>
                <a:lnTo>
                  <a:pt x="1085" y="112"/>
                </a:lnTo>
                <a:lnTo>
                  <a:pt x="1085" y="114"/>
                </a:lnTo>
                <a:lnTo>
                  <a:pt x="1085" y="116"/>
                </a:lnTo>
                <a:lnTo>
                  <a:pt x="1086" y="117"/>
                </a:lnTo>
                <a:lnTo>
                  <a:pt x="1088" y="119"/>
                </a:lnTo>
                <a:lnTo>
                  <a:pt x="1094" y="121"/>
                </a:lnTo>
                <a:lnTo>
                  <a:pt x="1101" y="122"/>
                </a:lnTo>
                <a:lnTo>
                  <a:pt x="1109" y="122"/>
                </a:lnTo>
                <a:lnTo>
                  <a:pt x="1116" y="122"/>
                </a:lnTo>
                <a:lnTo>
                  <a:pt x="1129" y="121"/>
                </a:lnTo>
                <a:lnTo>
                  <a:pt x="1141" y="121"/>
                </a:lnTo>
                <a:lnTo>
                  <a:pt x="1147" y="121"/>
                </a:lnTo>
                <a:lnTo>
                  <a:pt x="1154" y="122"/>
                </a:lnTo>
                <a:lnTo>
                  <a:pt x="1159" y="124"/>
                </a:lnTo>
                <a:lnTo>
                  <a:pt x="1164" y="128"/>
                </a:lnTo>
                <a:lnTo>
                  <a:pt x="1159" y="131"/>
                </a:lnTo>
                <a:lnTo>
                  <a:pt x="1154" y="134"/>
                </a:lnTo>
                <a:lnTo>
                  <a:pt x="1148" y="136"/>
                </a:lnTo>
                <a:lnTo>
                  <a:pt x="1142" y="137"/>
                </a:lnTo>
                <a:lnTo>
                  <a:pt x="1130" y="138"/>
                </a:lnTo>
                <a:lnTo>
                  <a:pt x="1117" y="138"/>
                </a:lnTo>
                <a:lnTo>
                  <a:pt x="1106" y="139"/>
                </a:lnTo>
                <a:lnTo>
                  <a:pt x="1094" y="139"/>
                </a:lnTo>
                <a:lnTo>
                  <a:pt x="1089" y="137"/>
                </a:lnTo>
                <a:lnTo>
                  <a:pt x="1084" y="136"/>
                </a:lnTo>
                <a:lnTo>
                  <a:pt x="1080" y="136"/>
                </a:lnTo>
                <a:lnTo>
                  <a:pt x="1074" y="138"/>
                </a:lnTo>
                <a:lnTo>
                  <a:pt x="1078" y="139"/>
                </a:lnTo>
                <a:lnTo>
                  <a:pt x="1082" y="141"/>
                </a:lnTo>
                <a:lnTo>
                  <a:pt x="1084" y="144"/>
                </a:lnTo>
                <a:lnTo>
                  <a:pt x="1088" y="147"/>
                </a:lnTo>
                <a:lnTo>
                  <a:pt x="1092" y="149"/>
                </a:lnTo>
                <a:lnTo>
                  <a:pt x="1099" y="149"/>
                </a:lnTo>
                <a:lnTo>
                  <a:pt x="1105" y="149"/>
                </a:lnTo>
                <a:lnTo>
                  <a:pt x="1110" y="149"/>
                </a:lnTo>
                <a:lnTo>
                  <a:pt x="1118" y="150"/>
                </a:lnTo>
                <a:lnTo>
                  <a:pt x="1129" y="153"/>
                </a:lnTo>
                <a:lnTo>
                  <a:pt x="1133" y="153"/>
                </a:lnTo>
                <a:lnTo>
                  <a:pt x="1138" y="153"/>
                </a:lnTo>
                <a:lnTo>
                  <a:pt x="1139" y="151"/>
                </a:lnTo>
                <a:lnTo>
                  <a:pt x="1140" y="150"/>
                </a:lnTo>
                <a:lnTo>
                  <a:pt x="1140" y="148"/>
                </a:lnTo>
                <a:lnTo>
                  <a:pt x="1140" y="146"/>
                </a:lnTo>
                <a:lnTo>
                  <a:pt x="1146" y="150"/>
                </a:lnTo>
                <a:lnTo>
                  <a:pt x="1150" y="155"/>
                </a:lnTo>
                <a:lnTo>
                  <a:pt x="1152" y="157"/>
                </a:lnTo>
                <a:lnTo>
                  <a:pt x="1155" y="159"/>
                </a:lnTo>
                <a:lnTo>
                  <a:pt x="1158" y="159"/>
                </a:lnTo>
                <a:lnTo>
                  <a:pt x="1160" y="161"/>
                </a:lnTo>
                <a:lnTo>
                  <a:pt x="1160" y="162"/>
                </a:lnTo>
                <a:lnTo>
                  <a:pt x="1160" y="163"/>
                </a:lnTo>
                <a:lnTo>
                  <a:pt x="1159" y="164"/>
                </a:lnTo>
                <a:lnTo>
                  <a:pt x="1157" y="165"/>
                </a:lnTo>
                <a:lnTo>
                  <a:pt x="1152" y="167"/>
                </a:lnTo>
                <a:lnTo>
                  <a:pt x="1146" y="170"/>
                </a:lnTo>
                <a:lnTo>
                  <a:pt x="1132" y="172"/>
                </a:lnTo>
                <a:lnTo>
                  <a:pt x="1124" y="174"/>
                </a:lnTo>
                <a:lnTo>
                  <a:pt x="1113" y="175"/>
                </a:lnTo>
                <a:lnTo>
                  <a:pt x="1100" y="175"/>
                </a:lnTo>
                <a:lnTo>
                  <a:pt x="1088" y="175"/>
                </a:lnTo>
                <a:lnTo>
                  <a:pt x="1075" y="174"/>
                </a:lnTo>
                <a:lnTo>
                  <a:pt x="1051" y="171"/>
                </a:lnTo>
                <a:lnTo>
                  <a:pt x="1027" y="166"/>
                </a:lnTo>
                <a:lnTo>
                  <a:pt x="1019" y="164"/>
                </a:lnTo>
                <a:lnTo>
                  <a:pt x="1010" y="163"/>
                </a:lnTo>
                <a:lnTo>
                  <a:pt x="1008" y="163"/>
                </a:lnTo>
                <a:lnTo>
                  <a:pt x="1005" y="162"/>
                </a:lnTo>
                <a:lnTo>
                  <a:pt x="1002" y="159"/>
                </a:lnTo>
                <a:lnTo>
                  <a:pt x="1001" y="157"/>
                </a:lnTo>
                <a:lnTo>
                  <a:pt x="998" y="157"/>
                </a:lnTo>
                <a:lnTo>
                  <a:pt x="994" y="157"/>
                </a:lnTo>
                <a:lnTo>
                  <a:pt x="989" y="157"/>
                </a:lnTo>
                <a:lnTo>
                  <a:pt x="984" y="155"/>
                </a:lnTo>
                <a:lnTo>
                  <a:pt x="974" y="151"/>
                </a:lnTo>
                <a:lnTo>
                  <a:pt x="964" y="148"/>
                </a:lnTo>
                <a:lnTo>
                  <a:pt x="952" y="145"/>
                </a:lnTo>
                <a:lnTo>
                  <a:pt x="940" y="144"/>
                </a:lnTo>
                <a:lnTo>
                  <a:pt x="928" y="141"/>
                </a:lnTo>
                <a:lnTo>
                  <a:pt x="918" y="138"/>
                </a:lnTo>
                <a:lnTo>
                  <a:pt x="912" y="134"/>
                </a:lnTo>
                <a:lnTo>
                  <a:pt x="905" y="132"/>
                </a:lnTo>
                <a:lnTo>
                  <a:pt x="903" y="132"/>
                </a:lnTo>
                <a:lnTo>
                  <a:pt x="901" y="130"/>
                </a:lnTo>
                <a:lnTo>
                  <a:pt x="900" y="126"/>
                </a:lnTo>
                <a:lnTo>
                  <a:pt x="899" y="122"/>
                </a:lnTo>
                <a:lnTo>
                  <a:pt x="895" y="125"/>
                </a:lnTo>
                <a:lnTo>
                  <a:pt x="893" y="126"/>
                </a:lnTo>
                <a:lnTo>
                  <a:pt x="890" y="126"/>
                </a:lnTo>
                <a:lnTo>
                  <a:pt x="886" y="126"/>
                </a:lnTo>
                <a:lnTo>
                  <a:pt x="877" y="123"/>
                </a:lnTo>
                <a:lnTo>
                  <a:pt x="868" y="120"/>
                </a:lnTo>
                <a:lnTo>
                  <a:pt x="859" y="116"/>
                </a:lnTo>
                <a:lnTo>
                  <a:pt x="849" y="114"/>
                </a:lnTo>
                <a:lnTo>
                  <a:pt x="839" y="113"/>
                </a:lnTo>
                <a:lnTo>
                  <a:pt x="832" y="111"/>
                </a:lnTo>
                <a:lnTo>
                  <a:pt x="830" y="106"/>
                </a:lnTo>
                <a:lnTo>
                  <a:pt x="827" y="100"/>
                </a:lnTo>
                <a:lnTo>
                  <a:pt x="825" y="100"/>
                </a:lnTo>
                <a:lnTo>
                  <a:pt x="824" y="100"/>
                </a:lnTo>
                <a:lnTo>
                  <a:pt x="822" y="103"/>
                </a:lnTo>
                <a:lnTo>
                  <a:pt x="821" y="105"/>
                </a:lnTo>
                <a:lnTo>
                  <a:pt x="819" y="106"/>
                </a:lnTo>
                <a:lnTo>
                  <a:pt x="817" y="105"/>
                </a:lnTo>
                <a:lnTo>
                  <a:pt x="817" y="104"/>
                </a:lnTo>
                <a:lnTo>
                  <a:pt x="816" y="104"/>
                </a:lnTo>
                <a:lnTo>
                  <a:pt x="814" y="104"/>
                </a:lnTo>
                <a:lnTo>
                  <a:pt x="813" y="106"/>
                </a:lnTo>
                <a:lnTo>
                  <a:pt x="810" y="107"/>
                </a:lnTo>
                <a:lnTo>
                  <a:pt x="806" y="106"/>
                </a:lnTo>
                <a:lnTo>
                  <a:pt x="806" y="106"/>
                </a:lnTo>
                <a:lnTo>
                  <a:pt x="806" y="105"/>
                </a:lnTo>
                <a:lnTo>
                  <a:pt x="808" y="104"/>
                </a:lnTo>
                <a:lnTo>
                  <a:pt x="809" y="104"/>
                </a:lnTo>
                <a:lnTo>
                  <a:pt x="812" y="103"/>
                </a:lnTo>
                <a:lnTo>
                  <a:pt x="813" y="103"/>
                </a:lnTo>
                <a:lnTo>
                  <a:pt x="809" y="101"/>
                </a:lnTo>
                <a:lnTo>
                  <a:pt x="805" y="100"/>
                </a:lnTo>
                <a:lnTo>
                  <a:pt x="801" y="99"/>
                </a:lnTo>
                <a:lnTo>
                  <a:pt x="796" y="100"/>
                </a:lnTo>
                <a:lnTo>
                  <a:pt x="791" y="100"/>
                </a:lnTo>
                <a:lnTo>
                  <a:pt x="785" y="100"/>
                </a:lnTo>
                <a:lnTo>
                  <a:pt x="779" y="99"/>
                </a:lnTo>
                <a:lnTo>
                  <a:pt x="775" y="97"/>
                </a:lnTo>
                <a:lnTo>
                  <a:pt x="770" y="95"/>
                </a:lnTo>
                <a:lnTo>
                  <a:pt x="766" y="91"/>
                </a:lnTo>
                <a:lnTo>
                  <a:pt x="760" y="91"/>
                </a:lnTo>
                <a:lnTo>
                  <a:pt x="754" y="91"/>
                </a:lnTo>
                <a:lnTo>
                  <a:pt x="751" y="90"/>
                </a:lnTo>
                <a:lnTo>
                  <a:pt x="747" y="89"/>
                </a:lnTo>
                <a:lnTo>
                  <a:pt x="746" y="88"/>
                </a:lnTo>
                <a:lnTo>
                  <a:pt x="745" y="88"/>
                </a:lnTo>
                <a:lnTo>
                  <a:pt x="746" y="87"/>
                </a:lnTo>
                <a:lnTo>
                  <a:pt x="746" y="84"/>
                </a:lnTo>
                <a:lnTo>
                  <a:pt x="737" y="84"/>
                </a:lnTo>
                <a:lnTo>
                  <a:pt x="727" y="83"/>
                </a:lnTo>
                <a:lnTo>
                  <a:pt x="722" y="82"/>
                </a:lnTo>
                <a:lnTo>
                  <a:pt x="718" y="80"/>
                </a:lnTo>
                <a:lnTo>
                  <a:pt x="715" y="80"/>
                </a:lnTo>
                <a:lnTo>
                  <a:pt x="714" y="79"/>
                </a:lnTo>
                <a:lnTo>
                  <a:pt x="713" y="76"/>
                </a:lnTo>
                <a:lnTo>
                  <a:pt x="713" y="75"/>
                </a:lnTo>
                <a:lnTo>
                  <a:pt x="706" y="75"/>
                </a:lnTo>
                <a:lnTo>
                  <a:pt x="699" y="75"/>
                </a:lnTo>
                <a:lnTo>
                  <a:pt x="689" y="73"/>
                </a:lnTo>
                <a:lnTo>
                  <a:pt x="679" y="71"/>
                </a:lnTo>
                <a:lnTo>
                  <a:pt x="676" y="68"/>
                </a:lnTo>
                <a:lnTo>
                  <a:pt x="671" y="66"/>
                </a:lnTo>
                <a:lnTo>
                  <a:pt x="666" y="66"/>
                </a:lnTo>
                <a:lnTo>
                  <a:pt x="661" y="65"/>
                </a:lnTo>
                <a:lnTo>
                  <a:pt x="656" y="63"/>
                </a:lnTo>
                <a:lnTo>
                  <a:pt x="654" y="59"/>
                </a:lnTo>
                <a:lnTo>
                  <a:pt x="651" y="61"/>
                </a:lnTo>
                <a:lnTo>
                  <a:pt x="646" y="61"/>
                </a:lnTo>
                <a:lnTo>
                  <a:pt x="640" y="59"/>
                </a:lnTo>
                <a:lnTo>
                  <a:pt x="635" y="58"/>
                </a:lnTo>
                <a:lnTo>
                  <a:pt x="633" y="58"/>
                </a:lnTo>
                <a:lnTo>
                  <a:pt x="631" y="57"/>
                </a:lnTo>
                <a:lnTo>
                  <a:pt x="630" y="56"/>
                </a:lnTo>
                <a:lnTo>
                  <a:pt x="629" y="54"/>
                </a:lnTo>
                <a:lnTo>
                  <a:pt x="626" y="54"/>
                </a:lnTo>
                <a:lnTo>
                  <a:pt x="621" y="54"/>
                </a:lnTo>
                <a:lnTo>
                  <a:pt x="626" y="56"/>
                </a:lnTo>
                <a:lnTo>
                  <a:pt x="628" y="57"/>
                </a:lnTo>
                <a:lnTo>
                  <a:pt x="626" y="58"/>
                </a:lnTo>
                <a:lnTo>
                  <a:pt x="622" y="58"/>
                </a:lnTo>
                <a:lnTo>
                  <a:pt x="619" y="58"/>
                </a:lnTo>
                <a:lnTo>
                  <a:pt x="616" y="57"/>
                </a:lnTo>
                <a:lnTo>
                  <a:pt x="614" y="54"/>
                </a:lnTo>
                <a:lnTo>
                  <a:pt x="611" y="50"/>
                </a:lnTo>
                <a:lnTo>
                  <a:pt x="606" y="51"/>
                </a:lnTo>
                <a:lnTo>
                  <a:pt x="602" y="51"/>
                </a:lnTo>
                <a:lnTo>
                  <a:pt x="597" y="50"/>
                </a:lnTo>
                <a:lnTo>
                  <a:pt x="593" y="51"/>
                </a:lnTo>
                <a:lnTo>
                  <a:pt x="593" y="51"/>
                </a:lnTo>
                <a:lnTo>
                  <a:pt x="593" y="51"/>
                </a:lnTo>
                <a:lnTo>
                  <a:pt x="593" y="51"/>
                </a:lnTo>
                <a:lnTo>
                  <a:pt x="593" y="51"/>
                </a:lnTo>
                <a:lnTo>
                  <a:pt x="593" y="51"/>
                </a:lnTo>
                <a:lnTo>
                  <a:pt x="593" y="51"/>
                </a:lnTo>
                <a:lnTo>
                  <a:pt x="593" y="50"/>
                </a:lnTo>
                <a:lnTo>
                  <a:pt x="593" y="50"/>
                </a:lnTo>
                <a:lnTo>
                  <a:pt x="593" y="50"/>
                </a:lnTo>
                <a:lnTo>
                  <a:pt x="593" y="50"/>
                </a:lnTo>
                <a:lnTo>
                  <a:pt x="593" y="50"/>
                </a:lnTo>
                <a:lnTo>
                  <a:pt x="591" y="50"/>
                </a:lnTo>
                <a:lnTo>
                  <a:pt x="593" y="49"/>
                </a:lnTo>
                <a:lnTo>
                  <a:pt x="591" y="47"/>
                </a:lnTo>
                <a:lnTo>
                  <a:pt x="589" y="48"/>
                </a:lnTo>
                <a:lnTo>
                  <a:pt x="586" y="50"/>
                </a:lnTo>
                <a:lnTo>
                  <a:pt x="583" y="49"/>
                </a:lnTo>
                <a:lnTo>
                  <a:pt x="581" y="47"/>
                </a:lnTo>
                <a:lnTo>
                  <a:pt x="579" y="48"/>
                </a:lnTo>
                <a:lnTo>
                  <a:pt x="577" y="49"/>
                </a:lnTo>
                <a:lnTo>
                  <a:pt x="573" y="48"/>
                </a:lnTo>
                <a:lnTo>
                  <a:pt x="570" y="48"/>
                </a:lnTo>
                <a:lnTo>
                  <a:pt x="569" y="50"/>
                </a:lnTo>
                <a:lnTo>
                  <a:pt x="569" y="51"/>
                </a:lnTo>
                <a:lnTo>
                  <a:pt x="571" y="51"/>
                </a:lnTo>
                <a:lnTo>
                  <a:pt x="572" y="53"/>
                </a:lnTo>
                <a:lnTo>
                  <a:pt x="575" y="53"/>
                </a:lnTo>
                <a:lnTo>
                  <a:pt x="580" y="53"/>
                </a:lnTo>
                <a:lnTo>
                  <a:pt x="582" y="53"/>
                </a:lnTo>
                <a:lnTo>
                  <a:pt x="585" y="54"/>
                </a:lnTo>
                <a:lnTo>
                  <a:pt x="586" y="55"/>
                </a:lnTo>
                <a:lnTo>
                  <a:pt x="588" y="56"/>
                </a:lnTo>
                <a:lnTo>
                  <a:pt x="578" y="56"/>
                </a:lnTo>
                <a:lnTo>
                  <a:pt x="569" y="54"/>
                </a:lnTo>
                <a:lnTo>
                  <a:pt x="564" y="53"/>
                </a:lnTo>
                <a:lnTo>
                  <a:pt x="559" y="50"/>
                </a:lnTo>
                <a:lnTo>
                  <a:pt x="556" y="51"/>
                </a:lnTo>
                <a:lnTo>
                  <a:pt x="552" y="53"/>
                </a:lnTo>
                <a:lnTo>
                  <a:pt x="548" y="53"/>
                </a:lnTo>
                <a:lnTo>
                  <a:pt x="544" y="51"/>
                </a:lnTo>
                <a:lnTo>
                  <a:pt x="541" y="49"/>
                </a:lnTo>
                <a:lnTo>
                  <a:pt x="541" y="46"/>
                </a:lnTo>
                <a:lnTo>
                  <a:pt x="540" y="45"/>
                </a:lnTo>
                <a:lnTo>
                  <a:pt x="538" y="46"/>
                </a:lnTo>
                <a:lnTo>
                  <a:pt x="537" y="47"/>
                </a:lnTo>
                <a:lnTo>
                  <a:pt x="534" y="47"/>
                </a:lnTo>
                <a:lnTo>
                  <a:pt x="531" y="48"/>
                </a:lnTo>
                <a:lnTo>
                  <a:pt x="530" y="47"/>
                </a:lnTo>
                <a:lnTo>
                  <a:pt x="529" y="45"/>
                </a:lnTo>
                <a:lnTo>
                  <a:pt x="526" y="42"/>
                </a:lnTo>
                <a:lnTo>
                  <a:pt x="525" y="40"/>
                </a:lnTo>
                <a:lnTo>
                  <a:pt x="524" y="40"/>
                </a:lnTo>
                <a:lnTo>
                  <a:pt x="523" y="41"/>
                </a:lnTo>
                <a:lnTo>
                  <a:pt x="523" y="43"/>
                </a:lnTo>
                <a:lnTo>
                  <a:pt x="524" y="46"/>
                </a:lnTo>
                <a:lnTo>
                  <a:pt x="526" y="48"/>
                </a:lnTo>
                <a:lnTo>
                  <a:pt x="526" y="48"/>
                </a:lnTo>
                <a:lnTo>
                  <a:pt x="526" y="49"/>
                </a:lnTo>
                <a:lnTo>
                  <a:pt x="525" y="50"/>
                </a:lnTo>
                <a:lnTo>
                  <a:pt x="523" y="50"/>
                </a:lnTo>
                <a:lnTo>
                  <a:pt x="522" y="48"/>
                </a:lnTo>
                <a:lnTo>
                  <a:pt x="521" y="46"/>
                </a:lnTo>
                <a:lnTo>
                  <a:pt x="519" y="43"/>
                </a:lnTo>
                <a:lnTo>
                  <a:pt x="516" y="42"/>
                </a:lnTo>
                <a:lnTo>
                  <a:pt x="513" y="40"/>
                </a:lnTo>
                <a:lnTo>
                  <a:pt x="509" y="40"/>
                </a:lnTo>
                <a:lnTo>
                  <a:pt x="507" y="40"/>
                </a:lnTo>
                <a:lnTo>
                  <a:pt x="504" y="40"/>
                </a:lnTo>
                <a:lnTo>
                  <a:pt x="501" y="41"/>
                </a:lnTo>
                <a:lnTo>
                  <a:pt x="498" y="42"/>
                </a:lnTo>
                <a:lnTo>
                  <a:pt x="496" y="40"/>
                </a:lnTo>
                <a:lnTo>
                  <a:pt x="492" y="40"/>
                </a:lnTo>
                <a:lnTo>
                  <a:pt x="490" y="41"/>
                </a:lnTo>
                <a:lnTo>
                  <a:pt x="487" y="43"/>
                </a:lnTo>
                <a:lnTo>
                  <a:pt x="484" y="42"/>
                </a:lnTo>
                <a:lnTo>
                  <a:pt x="483" y="41"/>
                </a:lnTo>
                <a:lnTo>
                  <a:pt x="480" y="39"/>
                </a:lnTo>
                <a:lnTo>
                  <a:pt x="476" y="38"/>
                </a:lnTo>
                <a:lnTo>
                  <a:pt x="473" y="37"/>
                </a:lnTo>
                <a:lnTo>
                  <a:pt x="468" y="37"/>
                </a:lnTo>
                <a:lnTo>
                  <a:pt x="458" y="38"/>
                </a:lnTo>
                <a:lnTo>
                  <a:pt x="448" y="38"/>
                </a:lnTo>
                <a:lnTo>
                  <a:pt x="446" y="38"/>
                </a:lnTo>
                <a:lnTo>
                  <a:pt x="441" y="37"/>
                </a:lnTo>
                <a:lnTo>
                  <a:pt x="440" y="38"/>
                </a:lnTo>
                <a:lnTo>
                  <a:pt x="439" y="38"/>
                </a:lnTo>
                <a:lnTo>
                  <a:pt x="440" y="39"/>
                </a:lnTo>
                <a:lnTo>
                  <a:pt x="442" y="40"/>
                </a:lnTo>
                <a:lnTo>
                  <a:pt x="446" y="41"/>
                </a:lnTo>
                <a:lnTo>
                  <a:pt x="449" y="41"/>
                </a:lnTo>
                <a:lnTo>
                  <a:pt x="455" y="41"/>
                </a:lnTo>
                <a:lnTo>
                  <a:pt x="459" y="40"/>
                </a:lnTo>
                <a:lnTo>
                  <a:pt x="462" y="40"/>
                </a:lnTo>
                <a:lnTo>
                  <a:pt x="463" y="41"/>
                </a:lnTo>
                <a:lnTo>
                  <a:pt x="462" y="42"/>
                </a:lnTo>
                <a:lnTo>
                  <a:pt x="459" y="43"/>
                </a:lnTo>
                <a:lnTo>
                  <a:pt x="470" y="45"/>
                </a:lnTo>
                <a:lnTo>
                  <a:pt x="481" y="45"/>
                </a:lnTo>
                <a:lnTo>
                  <a:pt x="492" y="45"/>
                </a:lnTo>
                <a:lnTo>
                  <a:pt x="503" y="46"/>
                </a:lnTo>
                <a:lnTo>
                  <a:pt x="506" y="47"/>
                </a:lnTo>
                <a:lnTo>
                  <a:pt x="509" y="47"/>
                </a:lnTo>
                <a:lnTo>
                  <a:pt x="509" y="45"/>
                </a:lnTo>
                <a:lnTo>
                  <a:pt x="509" y="43"/>
                </a:lnTo>
                <a:lnTo>
                  <a:pt x="512" y="43"/>
                </a:lnTo>
                <a:lnTo>
                  <a:pt x="514" y="46"/>
                </a:lnTo>
                <a:lnTo>
                  <a:pt x="516" y="48"/>
                </a:lnTo>
                <a:lnTo>
                  <a:pt x="516" y="50"/>
                </a:lnTo>
                <a:lnTo>
                  <a:pt x="504" y="50"/>
                </a:lnTo>
                <a:lnTo>
                  <a:pt x="491" y="51"/>
                </a:lnTo>
                <a:lnTo>
                  <a:pt x="480" y="50"/>
                </a:lnTo>
                <a:lnTo>
                  <a:pt x="467" y="49"/>
                </a:lnTo>
                <a:lnTo>
                  <a:pt x="453" y="50"/>
                </a:lnTo>
                <a:lnTo>
                  <a:pt x="439" y="50"/>
                </a:lnTo>
                <a:lnTo>
                  <a:pt x="424" y="51"/>
                </a:lnTo>
                <a:lnTo>
                  <a:pt x="409" y="53"/>
                </a:lnTo>
                <a:lnTo>
                  <a:pt x="396" y="55"/>
                </a:lnTo>
                <a:lnTo>
                  <a:pt x="382" y="57"/>
                </a:lnTo>
                <a:lnTo>
                  <a:pt x="367" y="59"/>
                </a:lnTo>
                <a:lnTo>
                  <a:pt x="353" y="62"/>
                </a:lnTo>
                <a:lnTo>
                  <a:pt x="348" y="62"/>
                </a:lnTo>
                <a:lnTo>
                  <a:pt x="342" y="62"/>
                </a:lnTo>
                <a:lnTo>
                  <a:pt x="342" y="65"/>
                </a:lnTo>
                <a:lnTo>
                  <a:pt x="344" y="67"/>
                </a:lnTo>
                <a:lnTo>
                  <a:pt x="344" y="68"/>
                </a:lnTo>
                <a:lnTo>
                  <a:pt x="343" y="70"/>
                </a:lnTo>
                <a:lnTo>
                  <a:pt x="342" y="70"/>
                </a:lnTo>
                <a:lnTo>
                  <a:pt x="341" y="68"/>
                </a:lnTo>
                <a:lnTo>
                  <a:pt x="340" y="67"/>
                </a:lnTo>
                <a:lnTo>
                  <a:pt x="339" y="66"/>
                </a:lnTo>
                <a:lnTo>
                  <a:pt x="336" y="64"/>
                </a:lnTo>
                <a:lnTo>
                  <a:pt x="333" y="64"/>
                </a:lnTo>
                <a:lnTo>
                  <a:pt x="334" y="67"/>
                </a:lnTo>
                <a:lnTo>
                  <a:pt x="336" y="71"/>
                </a:lnTo>
                <a:lnTo>
                  <a:pt x="338" y="73"/>
                </a:lnTo>
                <a:lnTo>
                  <a:pt x="338" y="74"/>
                </a:lnTo>
                <a:lnTo>
                  <a:pt x="336" y="75"/>
                </a:lnTo>
                <a:lnTo>
                  <a:pt x="334" y="76"/>
                </a:lnTo>
                <a:lnTo>
                  <a:pt x="340" y="76"/>
                </a:lnTo>
                <a:lnTo>
                  <a:pt x="347" y="75"/>
                </a:lnTo>
                <a:lnTo>
                  <a:pt x="348" y="72"/>
                </a:lnTo>
                <a:lnTo>
                  <a:pt x="350" y="70"/>
                </a:lnTo>
                <a:lnTo>
                  <a:pt x="359" y="71"/>
                </a:lnTo>
                <a:lnTo>
                  <a:pt x="368" y="73"/>
                </a:lnTo>
                <a:lnTo>
                  <a:pt x="366" y="75"/>
                </a:lnTo>
                <a:lnTo>
                  <a:pt x="364" y="76"/>
                </a:lnTo>
                <a:lnTo>
                  <a:pt x="360" y="78"/>
                </a:lnTo>
                <a:lnTo>
                  <a:pt x="356" y="78"/>
                </a:lnTo>
                <a:lnTo>
                  <a:pt x="347" y="79"/>
                </a:lnTo>
                <a:lnTo>
                  <a:pt x="341" y="80"/>
                </a:lnTo>
                <a:lnTo>
                  <a:pt x="334" y="80"/>
                </a:lnTo>
                <a:lnTo>
                  <a:pt x="327" y="82"/>
                </a:lnTo>
                <a:lnTo>
                  <a:pt x="323" y="84"/>
                </a:lnTo>
                <a:lnTo>
                  <a:pt x="320" y="89"/>
                </a:lnTo>
                <a:lnTo>
                  <a:pt x="318" y="91"/>
                </a:lnTo>
                <a:lnTo>
                  <a:pt x="316" y="92"/>
                </a:lnTo>
                <a:lnTo>
                  <a:pt x="314" y="92"/>
                </a:lnTo>
                <a:lnTo>
                  <a:pt x="311" y="92"/>
                </a:lnTo>
                <a:lnTo>
                  <a:pt x="308" y="90"/>
                </a:lnTo>
                <a:lnTo>
                  <a:pt x="303" y="88"/>
                </a:lnTo>
                <a:lnTo>
                  <a:pt x="298" y="88"/>
                </a:lnTo>
                <a:lnTo>
                  <a:pt x="292" y="90"/>
                </a:lnTo>
                <a:lnTo>
                  <a:pt x="287" y="94"/>
                </a:lnTo>
                <a:lnTo>
                  <a:pt x="284" y="96"/>
                </a:lnTo>
                <a:lnTo>
                  <a:pt x="282" y="95"/>
                </a:lnTo>
                <a:lnTo>
                  <a:pt x="280" y="94"/>
                </a:lnTo>
                <a:lnTo>
                  <a:pt x="278" y="94"/>
                </a:lnTo>
                <a:lnTo>
                  <a:pt x="276" y="95"/>
                </a:lnTo>
                <a:lnTo>
                  <a:pt x="269" y="96"/>
                </a:lnTo>
                <a:lnTo>
                  <a:pt x="262" y="98"/>
                </a:lnTo>
                <a:lnTo>
                  <a:pt x="248" y="103"/>
                </a:lnTo>
                <a:lnTo>
                  <a:pt x="233" y="107"/>
                </a:lnTo>
                <a:lnTo>
                  <a:pt x="218" y="113"/>
                </a:lnTo>
                <a:lnTo>
                  <a:pt x="202" y="119"/>
                </a:lnTo>
                <a:lnTo>
                  <a:pt x="200" y="120"/>
                </a:lnTo>
                <a:lnTo>
                  <a:pt x="195" y="121"/>
                </a:lnTo>
                <a:lnTo>
                  <a:pt x="191" y="123"/>
                </a:lnTo>
                <a:lnTo>
                  <a:pt x="190" y="125"/>
                </a:lnTo>
                <a:lnTo>
                  <a:pt x="190" y="126"/>
                </a:lnTo>
                <a:lnTo>
                  <a:pt x="192" y="126"/>
                </a:lnTo>
                <a:lnTo>
                  <a:pt x="194" y="126"/>
                </a:lnTo>
                <a:lnTo>
                  <a:pt x="195" y="126"/>
                </a:lnTo>
                <a:lnTo>
                  <a:pt x="193" y="129"/>
                </a:lnTo>
                <a:lnTo>
                  <a:pt x="190" y="131"/>
                </a:lnTo>
                <a:lnTo>
                  <a:pt x="186" y="133"/>
                </a:lnTo>
                <a:lnTo>
                  <a:pt x="183" y="134"/>
                </a:lnTo>
                <a:lnTo>
                  <a:pt x="181" y="134"/>
                </a:lnTo>
                <a:lnTo>
                  <a:pt x="179" y="133"/>
                </a:lnTo>
                <a:lnTo>
                  <a:pt x="178" y="133"/>
                </a:lnTo>
                <a:lnTo>
                  <a:pt x="178" y="132"/>
                </a:lnTo>
                <a:lnTo>
                  <a:pt x="182" y="130"/>
                </a:lnTo>
                <a:lnTo>
                  <a:pt x="185" y="130"/>
                </a:lnTo>
                <a:lnTo>
                  <a:pt x="184" y="128"/>
                </a:lnTo>
                <a:lnTo>
                  <a:pt x="183" y="126"/>
                </a:lnTo>
                <a:lnTo>
                  <a:pt x="181" y="126"/>
                </a:lnTo>
                <a:lnTo>
                  <a:pt x="178" y="126"/>
                </a:lnTo>
                <a:lnTo>
                  <a:pt x="174" y="129"/>
                </a:lnTo>
                <a:lnTo>
                  <a:pt x="170" y="132"/>
                </a:lnTo>
                <a:lnTo>
                  <a:pt x="158" y="138"/>
                </a:lnTo>
                <a:lnTo>
                  <a:pt x="146" y="142"/>
                </a:lnTo>
                <a:lnTo>
                  <a:pt x="142" y="145"/>
                </a:lnTo>
                <a:lnTo>
                  <a:pt x="138" y="147"/>
                </a:lnTo>
                <a:lnTo>
                  <a:pt x="138" y="149"/>
                </a:lnTo>
                <a:lnTo>
                  <a:pt x="141" y="151"/>
                </a:lnTo>
                <a:lnTo>
                  <a:pt x="142" y="153"/>
                </a:lnTo>
                <a:lnTo>
                  <a:pt x="144" y="154"/>
                </a:lnTo>
                <a:lnTo>
                  <a:pt x="146" y="151"/>
                </a:lnTo>
                <a:lnTo>
                  <a:pt x="150" y="149"/>
                </a:lnTo>
                <a:lnTo>
                  <a:pt x="153" y="148"/>
                </a:lnTo>
                <a:lnTo>
                  <a:pt x="155" y="146"/>
                </a:lnTo>
                <a:lnTo>
                  <a:pt x="158" y="148"/>
                </a:lnTo>
                <a:lnTo>
                  <a:pt x="160" y="149"/>
                </a:lnTo>
                <a:lnTo>
                  <a:pt x="161" y="149"/>
                </a:lnTo>
                <a:lnTo>
                  <a:pt x="162" y="148"/>
                </a:lnTo>
                <a:lnTo>
                  <a:pt x="162" y="147"/>
                </a:lnTo>
                <a:lnTo>
                  <a:pt x="163" y="145"/>
                </a:lnTo>
                <a:lnTo>
                  <a:pt x="162" y="142"/>
                </a:lnTo>
                <a:lnTo>
                  <a:pt x="161" y="141"/>
                </a:lnTo>
                <a:lnTo>
                  <a:pt x="162" y="139"/>
                </a:lnTo>
                <a:lnTo>
                  <a:pt x="165" y="139"/>
                </a:lnTo>
                <a:lnTo>
                  <a:pt x="167" y="140"/>
                </a:lnTo>
                <a:lnTo>
                  <a:pt x="168" y="140"/>
                </a:lnTo>
                <a:lnTo>
                  <a:pt x="174" y="142"/>
                </a:lnTo>
                <a:lnTo>
                  <a:pt x="179" y="145"/>
                </a:lnTo>
                <a:lnTo>
                  <a:pt x="181" y="142"/>
                </a:lnTo>
                <a:lnTo>
                  <a:pt x="182" y="140"/>
                </a:lnTo>
                <a:lnTo>
                  <a:pt x="183" y="138"/>
                </a:lnTo>
                <a:lnTo>
                  <a:pt x="185" y="139"/>
                </a:lnTo>
                <a:lnTo>
                  <a:pt x="186" y="139"/>
                </a:lnTo>
                <a:lnTo>
                  <a:pt x="187" y="139"/>
                </a:lnTo>
                <a:lnTo>
                  <a:pt x="188" y="138"/>
                </a:lnTo>
                <a:lnTo>
                  <a:pt x="190" y="136"/>
                </a:lnTo>
                <a:lnTo>
                  <a:pt x="194" y="133"/>
                </a:lnTo>
                <a:lnTo>
                  <a:pt x="201" y="131"/>
                </a:lnTo>
                <a:lnTo>
                  <a:pt x="206" y="130"/>
                </a:lnTo>
                <a:lnTo>
                  <a:pt x="210" y="129"/>
                </a:lnTo>
                <a:lnTo>
                  <a:pt x="212" y="128"/>
                </a:lnTo>
                <a:lnTo>
                  <a:pt x="215" y="125"/>
                </a:lnTo>
                <a:lnTo>
                  <a:pt x="218" y="125"/>
                </a:lnTo>
                <a:lnTo>
                  <a:pt x="221" y="125"/>
                </a:lnTo>
                <a:lnTo>
                  <a:pt x="229" y="125"/>
                </a:lnTo>
                <a:lnTo>
                  <a:pt x="236" y="125"/>
                </a:lnTo>
                <a:lnTo>
                  <a:pt x="239" y="125"/>
                </a:lnTo>
                <a:lnTo>
                  <a:pt x="243" y="125"/>
                </a:lnTo>
                <a:lnTo>
                  <a:pt x="244" y="125"/>
                </a:lnTo>
                <a:lnTo>
                  <a:pt x="245" y="125"/>
                </a:lnTo>
                <a:lnTo>
                  <a:pt x="245" y="124"/>
                </a:lnTo>
                <a:lnTo>
                  <a:pt x="245" y="122"/>
                </a:lnTo>
                <a:lnTo>
                  <a:pt x="242" y="122"/>
                </a:lnTo>
                <a:lnTo>
                  <a:pt x="239" y="120"/>
                </a:lnTo>
                <a:lnTo>
                  <a:pt x="244" y="116"/>
                </a:lnTo>
                <a:lnTo>
                  <a:pt x="251" y="113"/>
                </a:lnTo>
                <a:lnTo>
                  <a:pt x="259" y="111"/>
                </a:lnTo>
                <a:lnTo>
                  <a:pt x="266" y="108"/>
                </a:lnTo>
                <a:lnTo>
                  <a:pt x="269" y="107"/>
                </a:lnTo>
                <a:lnTo>
                  <a:pt x="272" y="107"/>
                </a:lnTo>
                <a:lnTo>
                  <a:pt x="274" y="106"/>
                </a:lnTo>
                <a:lnTo>
                  <a:pt x="276" y="104"/>
                </a:lnTo>
                <a:lnTo>
                  <a:pt x="276" y="101"/>
                </a:lnTo>
                <a:lnTo>
                  <a:pt x="276" y="99"/>
                </a:lnTo>
                <a:lnTo>
                  <a:pt x="276" y="98"/>
                </a:lnTo>
                <a:lnTo>
                  <a:pt x="277" y="98"/>
                </a:lnTo>
                <a:lnTo>
                  <a:pt x="277" y="98"/>
                </a:lnTo>
                <a:lnTo>
                  <a:pt x="280" y="99"/>
                </a:lnTo>
                <a:lnTo>
                  <a:pt x="280" y="101"/>
                </a:lnTo>
                <a:lnTo>
                  <a:pt x="281" y="104"/>
                </a:lnTo>
                <a:lnTo>
                  <a:pt x="282" y="105"/>
                </a:lnTo>
                <a:lnTo>
                  <a:pt x="284" y="106"/>
                </a:lnTo>
                <a:lnTo>
                  <a:pt x="289" y="107"/>
                </a:lnTo>
                <a:lnTo>
                  <a:pt x="292" y="108"/>
                </a:lnTo>
                <a:lnTo>
                  <a:pt x="294" y="108"/>
                </a:lnTo>
                <a:lnTo>
                  <a:pt x="295" y="107"/>
                </a:lnTo>
                <a:lnTo>
                  <a:pt x="297" y="106"/>
                </a:lnTo>
                <a:lnTo>
                  <a:pt x="298" y="105"/>
                </a:lnTo>
                <a:lnTo>
                  <a:pt x="297" y="103"/>
                </a:lnTo>
                <a:lnTo>
                  <a:pt x="297" y="101"/>
                </a:lnTo>
                <a:lnTo>
                  <a:pt x="300" y="100"/>
                </a:lnTo>
                <a:lnTo>
                  <a:pt x="305" y="100"/>
                </a:lnTo>
                <a:lnTo>
                  <a:pt x="306" y="101"/>
                </a:lnTo>
                <a:lnTo>
                  <a:pt x="308" y="101"/>
                </a:lnTo>
                <a:lnTo>
                  <a:pt x="311" y="100"/>
                </a:lnTo>
                <a:lnTo>
                  <a:pt x="315" y="99"/>
                </a:lnTo>
                <a:lnTo>
                  <a:pt x="318" y="99"/>
                </a:lnTo>
                <a:lnTo>
                  <a:pt x="322" y="99"/>
                </a:lnTo>
                <a:lnTo>
                  <a:pt x="326" y="98"/>
                </a:lnTo>
                <a:lnTo>
                  <a:pt x="328" y="96"/>
                </a:lnTo>
                <a:lnTo>
                  <a:pt x="330" y="98"/>
                </a:lnTo>
                <a:lnTo>
                  <a:pt x="330" y="101"/>
                </a:lnTo>
                <a:lnTo>
                  <a:pt x="332" y="100"/>
                </a:lnTo>
                <a:lnTo>
                  <a:pt x="334" y="99"/>
                </a:lnTo>
                <a:lnTo>
                  <a:pt x="335" y="99"/>
                </a:lnTo>
                <a:lnTo>
                  <a:pt x="338" y="99"/>
                </a:lnTo>
                <a:lnTo>
                  <a:pt x="340" y="101"/>
                </a:lnTo>
                <a:lnTo>
                  <a:pt x="343" y="104"/>
                </a:lnTo>
                <a:lnTo>
                  <a:pt x="325" y="108"/>
                </a:lnTo>
                <a:lnTo>
                  <a:pt x="307" y="114"/>
                </a:lnTo>
                <a:lnTo>
                  <a:pt x="287" y="117"/>
                </a:lnTo>
                <a:lnTo>
                  <a:pt x="268" y="120"/>
                </a:lnTo>
                <a:lnTo>
                  <a:pt x="270" y="122"/>
                </a:lnTo>
                <a:lnTo>
                  <a:pt x="273" y="125"/>
                </a:lnTo>
                <a:lnTo>
                  <a:pt x="270" y="128"/>
                </a:lnTo>
                <a:lnTo>
                  <a:pt x="269" y="130"/>
                </a:lnTo>
                <a:lnTo>
                  <a:pt x="270" y="131"/>
                </a:lnTo>
                <a:lnTo>
                  <a:pt x="274" y="132"/>
                </a:lnTo>
                <a:lnTo>
                  <a:pt x="276" y="132"/>
                </a:lnTo>
                <a:lnTo>
                  <a:pt x="276" y="133"/>
                </a:lnTo>
                <a:lnTo>
                  <a:pt x="276" y="134"/>
                </a:lnTo>
                <a:lnTo>
                  <a:pt x="275" y="136"/>
                </a:lnTo>
                <a:lnTo>
                  <a:pt x="274" y="134"/>
                </a:lnTo>
                <a:lnTo>
                  <a:pt x="274" y="134"/>
                </a:lnTo>
                <a:lnTo>
                  <a:pt x="272" y="136"/>
                </a:lnTo>
                <a:lnTo>
                  <a:pt x="269" y="136"/>
                </a:lnTo>
                <a:lnTo>
                  <a:pt x="268" y="137"/>
                </a:lnTo>
                <a:lnTo>
                  <a:pt x="266" y="136"/>
                </a:lnTo>
                <a:lnTo>
                  <a:pt x="266" y="133"/>
                </a:lnTo>
                <a:lnTo>
                  <a:pt x="265" y="131"/>
                </a:lnTo>
                <a:lnTo>
                  <a:pt x="261" y="130"/>
                </a:lnTo>
                <a:lnTo>
                  <a:pt x="259" y="129"/>
                </a:lnTo>
                <a:lnTo>
                  <a:pt x="265" y="128"/>
                </a:lnTo>
                <a:lnTo>
                  <a:pt x="268" y="125"/>
                </a:lnTo>
                <a:lnTo>
                  <a:pt x="265" y="124"/>
                </a:lnTo>
                <a:lnTo>
                  <a:pt x="261" y="125"/>
                </a:lnTo>
                <a:lnTo>
                  <a:pt x="247" y="128"/>
                </a:lnTo>
                <a:lnTo>
                  <a:pt x="234" y="131"/>
                </a:lnTo>
                <a:lnTo>
                  <a:pt x="220" y="136"/>
                </a:lnTo>
                <a:lnTo>
                  <a:pt x="208" y="140"/>
                </a:lnTo>
                <a:lnTo>
                  <a:pt x="194" y="146"/>
                </a:lnTo>
                <a:lnTo>
                  <a:pt x="182" y="150"/>
                </a:lnTo>
                <a:lnTo>
                  <a:pt x="169" y="155"/>
                </a:lnTo>
                <a:lnTo>
                  <a:pt x="158" y="158"/>
                </a:lnTo>
                <a:lnTo>
                  <a:pt x="151" y="164"/>
                </a:lnTo>
                <a:lnTo>
                  <a:pt x="145" y="170"/>
                </a:lnTo>
                <a:lnTo>
                  <a:pt x="137" y="173"/>
                </a:lnTo>
                <a:lnTo>
                  <a:pt x="130" y="177"/>
                </a:lnTo>
                <a:lnTo>
                  <a:pt x="130" y="178"/>
                </a:lnTo>
                <a:lnTo>
                  <a:pt x="132" y="179"/>
                </a:lnTo>
                <a:lnTo>
                  <a:pt x="134" y="179"/>
                </a:lnTo>
                <a:lnTo>
                  <a:pt x="136" y="178"/>
                </a:lnTo>
                <a:lnTo>
                  <a:pt x="142" y="177"/>
                </a:lnTo>
                <a:lnTo>
                  <a:pt x="144" y="175"/>
                </a:lnTo>
                <a:lnTo>
                  <a:pt x="144" y="179"/>
                </a:lnTo>
                <a:lnTo>
                  <a:pt x="146" y="180"/>
                </a:lnTo>
                <a:lnTo>
                  <a:pt x="146" y="181"/>
                </a:lnTo>
                <a:lnTo>
                  <a:pt x="146" y="182"/>
                </a:lnTo>
                <a:lnTo>
                  <a:pt x="145" y="183"/>
                </a:lnTo>
                <a:lnTo>
                  <a:pt x="143" y="184"/>
                </a:lnTo>
                <a:lnTo>
                  <a:pt x="138" y="188"/>
                </a:lnTo>
                <a:lnTo>
                  <a:pt x="134" y="190"/>
                </a:lnTo>
                <a:lnTo>
                  <a:pt x="132" y="190"/>
                </a:lnTo>
                <a:lnTo>
                  <a:pt x="129" y="190"/>
                </a:lnTo>
                <a:lnTo>
                  <a:pt x="128" y="190"/>
                </a:lnTo>
                <a:lnTo>
                  <a:pt x="126" y="189"/>
                </a:lnTo>
                <a:lnTo>
                  <a:pt x="122" y="189"/>
                </a:lnTo>
                <a:lnTo>
                  <a:pt x="120" y="190"/>
                </a:lnTo>
                <a:lnTo>
                  <a:pt x="117" y="192"/>
                </a:lnTo>
                <a:lnTo>
                  <a:pt x="114" y="195"/>
                </a:lnTo>
                <a:lnTo>
                  <a:pt x="111" y="197"/>
                </a:lnTo>
                <a:lnTo>
                  <a:pt x="107" y="198"/>
                </a:lnTo>
                <a:lnTo>
                  <a:pt x="103" y="200"/>
                </a:lnTo>
                <a:lnTo>
                  <a:pt x="102" y="204"/>
                </a:lnTo>
                <a:lnTo>
                  <a:pt x="107" y="203"/>
                </a:lnTo>
                <a:lnTo>
                  <a:pt x="111" y="202"/>
                </a:lnTo>
                <a:lnTo>
                  <a:pt x="112" y="203"/>
                </a:lnTo>
                <a:lnTo>
                  <a:pt x="112" y="204"/>
                </a:lnTo>
                <a:lnTo>
                  <a:pt x="111" y="205"/>
                </a:lnTo>
                <a:lnTo>
                  <a:pt x="110" y="205"/>
                </a:lnTo>
                <a:lnTo>
                  <a:pt x="103" y="208"/>
                </a:lnTo>
                <a:lnTo>
                  <a:pt x="100" y="213"/>
                </a:lnTo>
                <a:lnTo>
                  <a:pt x="97" y="216"/>
                </a:lnTo>
                <a:lnTo>
                  <a:pt x="94" y="219"/>
                </a:lnTo>
                <a:lnTo>
                  <a:pt x="92" y="220"/>
                </a:lnTo>
                <a:lnTo>
                  <a:pt x="89" y="221"/>
                </a:lnTo>
                <a:lnTo>
                  <a:pt x="88" y="223"/>
                </a:lnTo>
                <a:lnTo>
                  <a:pt x="87" y="225"/>
                </a:lnTo>
                <a:lnTo>
                  <a:pt x="87" y="227"/>
                </a:lnTo>
                <a:lnTo>
                  <a:pt x="89" y="229"/>
                </a:lnTo>
                <a:lnTo>
                  <a:pt x="91" y="228"/>
                </a:lnTo>
                <a:lnTo>
                  <a:pt x="93" y="227"/>
                </a:lnTo>
                <a:lnTo>
                  <a:pt x="93" y="227"/>
                </a:lnTo>
                <a:lnTo>
                  <a:pt x="94" y="227"/>
                </a:lnTo>
                <a:lnTo>
                  <a:pt x="94" y="228"/>
                </a:lnTo>
                <a:lnTo>
                  <a:pt x="94" y="229"/>
                </a:lnTo>
                <a:lnTo>
                  <a:pt x="89" y="232"/>
                </a:lnTo>
                <a:lnTo>
                  <a:pt x="85" y="236"/>
                </a:lnTo>
                <a:lnTo>
                  <a:pt x="85" y="237"/>
                </a:lnTo>
                <a:lnTo>
                  <a:pt x="85" y="238"/>
                </a:lnTo>
                <a:lnTo>
                  <a:pt x="85" y="238"/>
                </a:lnTo>
                <a:lnTo>
                  <a:pt x="86" y="239"/>
                </a:lnTo>
                <a:lnTo>
                  <a:pt x="89" y="239"/>
                </a:lnTo>
                <a:lnTo>
                  <a:pt x="91" y="241"/>
                </a:lnTo>
                <a:lnTo>
                  <a:pt x="88" y="242"/>
                </a:lnTo>
                <a:lnTo>
                  <a:pt x="85" y="244"/>
                </a:lnTo>
                <a:lnTo>
                  <a:pt x="83" y="245"/>
                </a:lnTo>
                <a:lnTo>
                  <a:pt x="80" y="245"/>
                </a:lnTo>
                <a:lnTo>
                  <a:pt x="79" y="248"/>
                </a:lnTo>
                <a:lnTo>
                  <a:pt x="80" y="250"/>
                </a:lnTo>
                <a:lnTo>
                  <a:pt x="77" y="250"/>
                </a:lnTo>
                <a:lnTo>
                  <a:pt x="72" y="250"/>
                </a:lnTo>
                <a:lnTo>
                  <a:pt x="70" y="255"/>
                </a:lnTo>
                <a:lnTo>
                  <a:pt x="70" y="260"/>
                </a:lnTo>
                <a:lnTo>
                  <a:pt x="67" y="266"/>
                </a:lnTo>
                <a:lnTo>
                  <a:pt x="62" y="272"/>
                </a:lnTo>
                <a:lnTo>
                  <a:pt x="61" y="274"/>
                </a:lnTo>
                <a:lnTo>
                  <a:pt x="59" y="275"/>
                </a:lnTo>
                <a:lnTo>
                  <a:pt x="56" y="277"/>
                </a:lnTo>
                <a:lnTo>
                  <a:pt x="54" y="275"/>
                </a:lnTo>
                <a:lnTo>
                  <a:pt x="52" y="275"/>
                </a:lnTo>
                <a:lnTo>
                  <a:pt x="51" y="275"/>
                </a:lnTo>
                <a:lnTo>
                  <a:pt x="52" y="278"/>
                </a:lnTo>
                <a:lnTo>
                  <a:pt x="54" y="279"/>
                </a:lnTo>
                <a:lnTo>
                  <a:pt x="53" y="285"/>
                </a:lnTo>
                <a:lnTo>
                  <a:pt x="52" y="289"/>
                </a:lnTo>
                <a:lnTo>
                  <a:pt x="54" y="288"/>
                </a:lnTo>
                <a:lnTo>
                  <a:pt x="56" y="286"/>
                </a:lnTo>
                <a:lnTo>
                  <a:pt x="58" y="283"/>
                </a:lnTo>
                <a:lnTo>
                  <a:pt x="59" y="281"/>
                </a:lnTo>
                <a:lnTo>
                  <a:pt x="60" y="280"/>
                </a:lnTo>
                <a:lnTo>
                  <a:pt x="61" y="280"/>
                </a:lnTo>
                <a:lnTo>
                  <a:pt x="62" y="281"/>
                </a:lnTo>
                <a:lnTo>
                  <a:pt x="63" y="282"/>
                </a:lnTo>
                <a:lnTo>
                  <a:pt x="64" y="287"/>
                </a:lnTo>
                <a:lnTo>
                  <a:pt x="64" y="289"/>
                </a:lnTo>
                <a:lnTo>
                  <a:pt x="62" y="291"/>
                </a:lnTo>
                <a:lnTo>
                  <a:pt x="59" y="292"/>
                </a:lnTo>
                <a:lnTo>
                  <a:pt x="56" y="296"/>
                </a:lnTo>
                <a:lnTo>
                  <a:pt x="52" y="297"/>
                </a:lnTo>
                <a:lnTo>
                  <a:pt x="53" y="299"/>
                </a:lnTo>
                <a:lnTo>
                  <a:pt x="55" y="300"/>
                </a:lnTo>
                <a:lnTo>
                  <a:pt x="56" y="300"/>
                </a:lnTo>
                <a:lnTo>
                  <a:pt x="59" y="300"/>
                </a:lnTo>
                <a:lnTo>
                  <a:pt x="62" y="300"/>
                </a:lnTo>
                <a:lnTo>
                  <a:pt x="66" y="302"/>
                </a:lnTo>
                <a:lnTo>
                  <a:pt x="68" y="305"/>
                </a:lnTo>
                <a:lnTo>
                  <a:pt x="70" y="307"/>
                </a:lnTo>
                <a:lnTo>
                  <a:pt x="75" y="303"/>
                </a:lnTo>
                <a:lnTo>
                  <a:pt x="80" y="299"/>
                </a:lnTo>
                <a:lnTo>
                  <a:pt x="83" y="296"/>
                </a:lnTo>
                <a:lnTo>
                  <a:pt x="86" y="294"/>
                </a:lnTo>
                <a:lnTo>
                  <a:pt x="89" y="292"/>
                </a:lnTo>
                <a:lnTo>
                  <a:pt x="94" y="291"/>
                </a:lnTo>
                <a:lnTo>
                  <a:pt x="91" y="294"/>
                </a:lnTo>
                <a:lnTo>
                  <a:pt x="87" y="296"/>
                </a:lnTo>
                <a:lnTo>
                  <a:pt x="85" y="298"/>
                </a:lnTo>
                <a:lnTo>
                  <a:pt x="83" y="300"/>
                </a:lnTo>
                <a:lnTo>
                  <a:pt x="77" y="311"/>
                </a:lnTo>
                <a:lnTo>
                  <a:pt x="71" y="320"/>
                </a:lnTo>
                <a:lnTo>
                  <a:pt x="67" y="325"/>
                </a:lnTo>
                <a:lnTo>
                  <a:pt x="64" y="330"/>
                </a:lnTo>
                <a:lnTo>
                  <a:pt x="63" y="331"/>
                </a:lnTo>
                <a:lnTo>
                  <a:pt x="62" y="335"/>
                </a:lnTo>
                <a:lnTo>
                  <a:pt x="61" y="336"/>
                </a:lnTo>
                <a:lnTo>
                  <a:pt x="61" y="337"/>
                </a:lnTo>
                <a:lnTo>
                  <a:pt x="62" y="338"/>
                </a:lnTo>
                <a:lnTo>
                  <a:pt x="63" y="338"/>
                </a:lnTo>
                <a:lnTo>
                  <a:pt x="64" y="335"/>
                </a:lnTo>
                <a:lnTo>
                  <a:pt x="67" y="332"/>
                </a:lnTo>
                <a:lnTo>
                  <a:pt x="70" y="330"/>
                </a:lnTo>
                <a:lnTo>
                  <a:pt x="74" y="329"/>
                </a:lnTo>
                <a:lnTo>
                  <a:pt x="69" y="333"/>
                </a:lnTo>
                <a:lnTo>
                  <a:pt x="64" y="339"/>
                </a:lnTo>
                <a:lnTo>
                  <a:pt x="63" y="343"/>
                </a:lnTo>
                <a:lnTo>
                  <a:pt x="62" y="346"/>
                </a:lnTo>
                <a:lnTo>
                  <a:pt x="62" y="348"/>
                </a:lnTo>
                <a:lnTo>
                  <a:pt x="63" y="352"/>
                </a:lnTo>
                <a:lnTo>
                  <a:pt x="60" y="353"/>
                </a:lnTo>
                <a:lnTo>
                  <a:pt x="59" y="353"/>
                </a:lnTo>
                <a:lnTo>
                  <a:pt x="60" y="355"/>
                </a:lnTo>
                <a:lnTo>
                  <a:pt x="60" y="357"/>
                </a:lnTo>
                <a:lnTo>
                  <a:pt x="59" y="364"/>
                </a:lnTo>
                <a:lnTo>
                  <a:pt x="55" y="370"/>
                </a:lnTo>
                <a:lnTo>
                  <a:pt x="51" y="383"/>
                </a:lnTo>
                <a:lnTo>
                  <a:pt x="46" y="397"/>
                </a:lnTo>
                <a:lnTo>
                  <a:pt x="52" y="396"/>
                </a:lnTo>
                <a:lnTo>
                  <a:pt x="55" y="396"/>
                </a:lnTo>
                <a:lnTo>
                  <a:pt x="59" y="398"/>
                </a:lnTo>
                <a:lnTo>
                  <a:pt x="62" y="403"/>
                </a:lnTo>
                <a:lnTo>
                  <a:pt x="61" y="399"/>
                </a:lnTo>
                <a:lnTo>
                  <a:pt x="60" y="396"/>
                </a:lnTo>
                <a:lnTo>
                  <a:pt x="61" y="394"/>
                </a:lnTo>
                <a:lnTo>
                  <a:pt x="63" y="394"/>
                </a:lnTo>
                <a:lnTo>
                  <a:pt x="64" y="395"/>
                </a:lnTo>
                <a:lnTo>
                  <a:pt x="66" y="396"/>
                </a:lnTo>
                <a:lnTo>
                  <a:pt x="64" y="397"/>
                </a:lnTo>
                <a:lnTo>
                  <a:pt x="64" y="399"/>
                </a:lnTo>
                <a:lnTo>
                  <a:pt x="66" y="402"/>
                </a:lnTo>
                <a:lnTo>
                  <a:pt x="67" y="404"/>
                </a:lnTo>
                <a:lnTo>
                  <a:pt x="68" y="406"/>
                </a:lnTo>
                <a:lnTo>
                  <a:pt x="68" y="407"/>
                </a:lnTo>
                <a:lnTo>
                  <a:pt x="67" y="408"/>
                </a:lnTo>
                <a:lnTo>
                  <a:pt x="64" y="410"/>
                </a:lnTo>
                <a:lnTo>
                  <a:pt x="63" y="411"/>
                </a:lnTo>
                <a:lnTo>
                  <a:pt x="61" y="411"/>
                </a:lnTo>
                <a:lnTo>
                  <a:pt x="61" y="412"/>
                </a:lnTo>
                <a:lnTo>
                  <a:pt x="62" y="414"/>
                </a:lnTo>
                <a:lnTo>
                  <a:pt x="64" y="415"/>
                </a:lnTo>
                <a:lnTo>
                  <a:pt x="68" y="416"/>
                </a:lnTo>
                <a:lnTo>
                  <a:pt x="69" y="419"/>
                </a:lnTo>
                <a:lnTo>
                  <a:pt x="68" y="420"/>
                </a:lnTo>
                <a:lnTo>
                  <a:pt x="67" y="422"/>
                </a:lnTo>
                <a:lnTo>
                  <a:pt x="66" y="423"/>
                </a:lnTo>
                <a:lnTo>
                  <a:pt x="62" y="423"/>
                </a:lnTo>
                <a:lnTo>
                  <a:pt x="62" y="423"/>
                </a:lnTo>
                <a:lnTo>
                  <a:pt x="61" y="421"/>
                </a:lnTo>
                <a:lnTo>
                  <a:pt x="61" y="419"/>
                </a:lnTo>
                <a:lnTo>
                  <a:pt x="60" y="427"/>
                </a:lnTo>
                <a:lnTo>
                  <a:pt x="62" y="435"/>
                </a:lnTo>
                <a:lnTo>
                  <a:pt x="56" y="436"/>
                </a:lnTo>
                <a:lnTo>
                  <a:pt x="53" y="438"/>
                </a:lnTo>
                <a:lnTo>
                  <a:pt x="58" y="439"/>
                </a:lnTo>
                <a:lnTo>
                  <a:pt x="63" y="439"/>
                </a:lnTo>
                <a:lnTo>
                  <a:pt x="62" y="438"/>
                </a:lnTo>
                <a:lnTo>
                  <a:pt x="62" y="436"/>
                </a:lnTo>
                <a:lnTo>
                  <a:pt x="63" y="432"/>
                </a:lnTo>
                <a:lnTo>
                  <a:pt x="66" y="429"/>
                </a:lnTo>
                <a:lnTo>
                  <a:pt x="69" y="423"/>
                </a:lnTo>
                <a:lnTo>
                  <a:pt x="72" y="419"/>
                </a:lnTo>
                <a:lnTo>
                  <a:pt x="74" y="414"/>
                </a:lnTo>
                <a:lnTo>
                  <a:pt x="77" y="408"/>
                </a:lnTo>
                <a:lnTo>
                  <a:pt x="79" y="405"/>
                </a:lnTo>
                <a:lnTo>
                  <a:pt x="81" y="403"/>
                </a:lnTo>
                <a:lnTo>
                  <a:pt x="83" y="402"/>
                </a:lnTo>
                <a:lnTo>
                  <a:pt x="84" y="402"/>
                </a:lnTo>
                <a:lnTo>
                  <a:pt x="81" y="407"/>
                </a:lnTo>
                <a:lnTo>
                  <a:pt x="79" y="413"/>
                </a:lnTo>
                <a:lnTo>
                  <a:pt x="77" y="421"/>
                </a:lnTo>
                <a:lnTo>
                  <a:pt x="75" y="427"/>
                </a:lnTo>
                <a:lnTo>
                  <a:pt x="70" y="440"/>
                </a:lnTo>
                <a:lnTo>
                  <a:pt x="66" y="455"/>
                </a:lnTo>
                <a:lnTo>
                  <a:pt x="64" y="460"/>
                </a:lnTo>
                <a:lnTo>
                  <a:pt x="61" y="466"/>
                </a:lnTo>
                <a:lnTo>
                  <a:pt x="60" y="470"/>
                </a:lnTo>
                <a:lnTo>
                  <a:pt x="60" y="473"/>
                </a:lnTo>
                <a:lnTo>
                  <a:pt x="60" y="476"/>
                </a:lnTo>
                <a:lnTo>
                  <a:pt x="61" y="478"/>
                </a:lnTo>
                <a:lnTo>
                  <a:pt x="64" y="480"/>
                </a:lnTo>
                <a:lnTo>
                  <a:pt x="68" y="483"/>
                </a:lnTo>
                <a:lnTo>
                  <a:pt x="67" y="490"/>
                </a:lnTo>
                <a:lnTo>
                  <a:pt x="64" y="497"/>
                </a:lnTo>
                <a:lnTo>
                  <a:pt x="59" y="513"/>
                </a:lnTo>
                <a:lnTo>
                  <a:pt x="54" y="529"/>
                </a:lnTo>
                <a:lnTo>
                  <a:pt x="52" y="544"/>
                </a:lnTo>
                <a:lnTo>
                  <a:pt x="48" y="556"/>
                </a:lnTo>
                <a:lnTo>
                  <a:pt x="48" y="559"/>
                </a:lnTo>
                <a:lnTo>
                  <a:pt x="47" y="561"/>
                </a:lnTo>
                <a:lnTo>
                  <a:pt x="46" y="564"/>
                </a:lnTo>
                <a:lnTo>
                  <a:pt x="45" y="566"/>
                </a:lnTo>
                <a:lnTo>
                  <a:pt x="46" y="569"/>
                </a:lnTo>
                <a:lnTo>
                  <a:pt x="46" y="572"/>
                </a:lnTo>
                <a:lnTo>
                  <a:pt x="45" y="574"/>
                </a:lnTo>
                <a:lnTo>
                  <a:pt x="44" y="578"/>
                </a:lnTo>
                <a:lnTo>
                  <a:pt x="43" y="579"/>
                </a:lnTo>
                <a:lnTo>
                  <a:pt x="42" y="581"/>
                </a:lnTo>
                <a:lnTo>
                  <a:pt x="42" y="584"/>
                </a:lnTo>
                <a:lnTo>
                  <a:pt x="44" y="585"/>
                </a:lnTo>
                <a:lnTo>
                  <a:pt x="46" y="585"/>
                </a:lnTo>
                <a:lnTo>
                  <a:pt x="46" y="585"/>
                </a:lnTo>
                <a:lnTo>
                  <a:pt x="47" y="584"/>
                </a:lnTo>
                <a:lnTo>
                  <a:pt x="48" y="582"/>
                </a:lnTo>
                <a:lnTo>
                  <a:pt x="48" y="579"/>
                </a:lnTo>
                <a:lnTo>
                  <a:pt x="50" y="577"/>
                </a:lnTo>
                <a:lnTo>
                  <a:pt x="51" y="579"/>
                </a:lnTo>
                <a:lnTo>
                  <a:pt x="51" y="581"/>
                </a:lnTo>
                <a:lnTo>
                  <a:pt x="51" y="582"/>
                </a:lnTo>
                <a:lnTo>
                  <a:pt x="52" y="584"/>
                </a:lnTo>
                <a:lnTo>
                  <a:pt x="53" y="584"/>
                </a:lnTo>
                <a:lnTo>
                  <a:pt x="54" y="582"/>
                </a:lnTo>
                <a:lnTo>
                  <a:pt x="55" y="581"/>
                </a:lnTo>
                <a:lnTo>
                  <a:pt x="55" y="579"/>
                </a:lnTo>
                <a:lnTo>
                  <a:pt x="55" y="577"/>
                </a:lnTo>
                <a:lnTo>
                  <a:pt x="55" y="576"/>
                </a:lnTo>
                <a:lnTo>
                  <a:pt x="52" y="577"/>
                </a:lnTo>
                <a:lnTo>
                  <a:pt x="50" y="576"/>
                </a:lnTo>
                <a:lnTo>
                  <a:pt x="52" y="576"/>
                </a:lnTo>
                <a:lnTo>
                  <a:pt x="53" y="573"/>
                </a:lnTo>
                <a:lnTo>
                  <a:pt x="53" y="570"/>
                </a:lnTo>
                <a:lnTo>
                  <a:pt x="53" y="568"/>
                </a:lnTo>
                <a:lnTo>
                  <a:pt x="55" y="566"/>
                </a:lnTo>
                <a:lnTo>
                  <a:pt x="58" y="565"/>
                </a:lnTo>
                <a:lnTo>
                  <a:pt x="59" y="565"/>
                </a:lnTo>
                <a:lnTo>
                  <a:pt x="60" y="565"/>
                </a:lnTo>
                <a:lnTo>
                  <a:pt x="60" y="563"/>
                </a:lnTo>
                <a:lnTo>
                  <a:pt x="61" y="562"/>
                </a:lnTo>
                <a:lnTo>
                  <a:pt x="63" y="557"/>
                </a:lnTo>
                <a:lnTo>
                  <a:pt x="66" y="554"/>
                </a:lnTo>
                <a:lnTo>
                  <a:pt x="68" y="552"/>
                </a:lnTo>
                <a:lnTo>
                  <a:pt x="68" y="548"/>
                </a:lnTo>
                <a:lnTo>
                  <a:pt x="70" y="545"/>
                </a:lnTo>
                <a:lnTo>
                  <a:pt x="71" y="543"/>
                </a:lnTo>
                <a:lnTo>
                  <a:pt x="70" y="540"/>
                </a:lnTo>
                <a:lnTo>
                  <a:pt x="70" y="539"/>
                </a:lnTo>
                <a:lnTo>
                  <a:pt x="72" y="538"/>
                </a:lnTo>
                <a:lnTo>
                  <a:pt x="75" y="537"/>
                </a:lnTo>
                <a:lnTo>
                  <a:pt x="77" y="534"/>
                </a:lnTo>
                <a:lnTo>
                  <a:pt x="79" y="530"/>
                </a:lnTo>
                <a:lnTo>
                  <a:pt x="80" y="526"/>
                </a:lnTo>
                <a:lnTo>
                  <a:pt x="81" y="522"/>
                </a:lnTo>
                <a:lnTo>
                  <a:pt x="86" y="520"/>
                </a:lnTo>
                <a:lnTo>
                  <a:pt x="91" y="518"/>
                </a:lnTo>
                <a:lnTo>
                  <a:pt x="91" y="513"/>
                </a:lnTo>
                <a:lnTo>
                  <a:pt x="92" y="510"/>
                </a:lnTo>
                <a:lnTo>
                  <a:pt x="94" y="507"/>
                </a:lnTo>
                <a:lnTo>
                  <a:pt x="99" y="506"/>
                </a:lnTo>
                <a:lnTo>
                  <a:pt x="101" y="506"/>
                </a:lnTo>
                <a:lnTo>
                  <a:pt x="102" y="506"/>
                </a:lnTo>
                <a:lnTo>
                  <a:pt x="103" y="506"/>
                </a:lnTo>
                <a:lnTo>
                  <a:pt x="104" y="504"/>
                </a:lnTo>
                <a:lnTo>
                  <a:pt x="104" y="503"/>
                </a:lnTo>
                <a:lnTo>
                  <a:pt x="103" y="501"/>
                </a:lnTo>
                <a:lnTo>
                  <a:pt x="101" y="499"/>
                </a:lnTo>
                <a:lnTo>
                  <a:pt x="100" y="499"/>
                </a:lnTo>
                <a:lnTo>
                  <a:pt x="108" y="491"/>
                </a:lnTo>
                <a:lnTo>
                  <a:pt x="116" y="485"/>
                </a:lnTo>
                <a:lnTo>
                  <a:pt x="125" y="478"/>
                </a:lnTo>
                <a:lnTo>
                  <a:pt x="134" y="472"/>
                </a:lnTo>
                <a:lnTo>
                  <a:pt x="154" y="462"/>
                </a:lnTo>
                <a:lnTo>
                  <a:pt x="174" y="453"/>
                </a:lnTo>
                <a:lnTo>
                  <a:pt x="185" y="448"/>
                </a:lnTo>
                <a:lnTo>
                  <a:pt x="198" y="444"/>
                </a:lnTo>
                <a:lnTo>
                  <a:pt x="209" y="440"/>
                </a:lnTo>
                <a:lnTo>
                  <a:pt x="220" y="437"/>
                </a:lnTo>
                <a:lnTo>
                  <a:pt x="232" y="433"/>
                </a:lnTo>
                <a:lnTo>
                  <a:pt x="242" y="431"/>
                </a:lnTo>
                <a:lnTo>
                  <a:pt x="248" y="429"/>
                </a:lnTo>
                <a:lnTo>
                  <a:pt x="254" y="428"/>
                </a:lnTo>
                <a:lnTo>
                  <a:pt x="259" y="427"/>
                </a:lnTo>
                <a:lnTo>
                  <a:pt x="264" y="426"/>
                </a:lnTo>
                <a:lnTo>
                  <a:pt x="266" y="427"/>
                </a:lnTo>
                <a:lnTo>
                  <a:pt x="267" y="429"/>
                </a:lnTo>
                <a:lnTo>
                  <a:pt x="268" y="430"/>
                </a:lnTo>
                <a:lnTo>
                  <a:pt x="268" y="430"/>
                </a:lnTo>
                <a:lnTo>
                  <a:pt x="269" y="430"/>
                </a:lnTo>
                <a:lnTo>
                  <a:pt x="272" y="430"/>
                </a:lnTo>
                <a:lnTo>
                  <a:pt x="272" y="428"/>
                </a:lnTo>
                <a:lnTo>
                  <a:pt x="270" y="426"/>
                </a:lnTo>
                <a:lnTo>
                  <a:pt x="274" y="423"/>
                </a:lnTo>
                <a:lnTo>
                  <a:pt x="277" y="423"/>
                </a:lnTo>
                <a:lnTo>
                  <a:pt x="289" y="421"/>
                </a:lnTo>
                <a:lnTo>
                  <a:pt x="300" y="420"/>
                </a:lnTo>
                <a:lnTo>
                  <a:pt x="310" y="418"/>
                </a:lnTo>
                <a:lnTo>
                  <a:pt x="322" y="416"/>
                </a:lnTo>
                <a:lnTo>
                  <a:pt x="332" y="415"/>
                </a:lnTo>
                <a:lnTo>
                  <a:pt x="342" y="413"/>
                </a:lnTo>
                <a:lnTo>
                  <a:pt x="342" y="410"/>
                </a:lnTo>
                <a:lnTo>
                  <a:pt x="341" y="406"/>
                </a:lnTo>
                <a:lnTo>
                  <a:pt x="342" y="403"/>
                </a:lnTo>
                <a:lnTo>
                  <a:pt x="343" y="399"/>
                </a:lnTo>
                <a:lnTo>
                  <a:pt x="344" y="397"/>
                </a:lnTo>
                <a:lnTo>
                  <a:pt x="348" y="395"/>
                </a:lnTo>
                <a:lnTo>
                  <a:pt x="352" y="393"/>
                </a:lnTo>
                <a:lnTo>
                  <a:pt x="356" y="393"/>
                </a:lnTo>
                <a:lnTo>
                  <a:pt x="357" y="395"/>
                </a:lnTo>
                <a:lnTo>
                  <a:pt x="357" y="397"/>
                </a:lnTo>
                <a:lnTo>
                  <a:pt x="353" y="399"/>
                </a:lnTo>
                <a:lnTo>
                  <a:pt x="350" y="400"/>
                </a:lnTo>
                <a:lnTo>
                  <a:pt x="348" y="403"/>
                </a:lnTo>
                <a:lnTo>
                  <a:pt x="347" y="405"/>
                </a:lnTo>
                <a:lnTo>
                  <a:pt x="347" y="406"/>
                </a:lnTo>
                <a:lnTo>
                  <a:pt x="347" y="407"/>
                </a:lnTo>
                <a:lnTo>
                  <a:pt x="348" y="408"/>
                </a:lnTo>
                <a:lnTo>
                  <a:pt x="350" y="410"/>
                </a:lnTo>
                <a:lnTo>
                  <a:pt x="351" y="410"/>
                </a:lnTo>
                <a:lnTo>
                  <a:pt x="355" y="410"/>
                </a:lnTo>
                <a:lnTo>
                  <a:pt x="358" y="408"/>
                </a:lnTo>
                <a:lnTo>
                  <a:pt x="361" y="407"/>
                </a:lnTo>
                <a:lnTo>
                  <a:pt x="365" y="407"/>
                </a:lnTo>
                <a:lnTo>
                  <a:pt x="368" y="408"/>
                </a:lnTo>
                <a:lnTo>
                  <a:pt x="371" y="411"/>
                </a:lnTo>
                <a:lnTo>
                  <a:pt x="373" y="414"/>
                </a:lnTo>
                <a:lnTo>
                  <a:pt x="380" y="415"/>
                </a:lnTo>
                <a:lnTo>
                  <a:pt x="387" y="415"/>
                </a:lnTo>
                <a:lnTo>
                  <a:pt x="401" y="416"/>
                </a:lnTo>
                <a:lnTo>
                  <a:pt x="417" y="419"/>
                </a:lnTo>
                <a:lnTo>
                  <a:pt x="415" y="421"/>
                </a:lnTo>
                <a:lnTo>
                  <a:pt x="412" y="421"/>
                </a:lnTo>
                <a:lnTo>
                  <a:pt x="408" y="421"/>
                </a:lnTo>
                <a:lnTo>
                  <a:pt x="405" y="420"/>
                </a:lnTo>
                <a:lnTo>
                  <a:pt x="397" y="421"/>
                </a:lnTo>
                <a:lnTo>
                  <a:pt x="388" y="421"/>
                </a:lnTo>
                <a:lnTo>
                  <a:pt x="381" y="422"/>
                </a:lnTo>
                <a:lnTo>
                  <a:pt x="375" y="422"/>
                </a:lnTo>
                <a:lnTo>
                  <a:pt x="371" y="427"/>
                </a:lnTo>
                <a:lnTo>
                  <a:pt x="366" y="430"/>
                </a:lnTo>
                <a:lnTo>
                  <a:pt x="369" y="430"/>
                </a:lnTo>
                <a:lnTo>
                  <a:pt x="373" y="430"/>
                </a:lnTo>
                <a:lnTo>
                  <a:pt x="375" y="431"/>
                </a:lnTo>
                <a:lnTo>
                  <a:pt x="377" y="432"/>
                </a:lnTo>
                <a:lnTo>
                  <a:pt x="382" y="431"/>
                </a:lnTo>
                <a:lnTo>
                  <a:pt x="388" y="429"/>
                </a:lnTo>
                <a:lnTo>
                  <a:pt x="393" y="429"/>
                </a:lnTo>
                <a:lnTo>
                  <a:pt x="400" y="428"/>
                </a:lnTo>
                <a:lnTo>
                  <a:pt x="413" y="428"/>
                </a:lnTo>
                <a:lnTo>
                  <a:pt x="426" y="428"/>
                </a:lnTo>
                <a:lnTo>
                  <a:pt x="439" y="430"/>
                </a:lnTo>
                <a:lnTo>
                  <a:pt x="451" y="432"/>
                </a:lnTo>
                <a:lnTo>
                  <a:pt x="462" y="433"/>
                </a:lnTo>
                <a:lnTo>
                  <a:pt x="472" y="435"/>
                </a:lnTo>
                <a:lnTo>
                  <a:pt x="475" y="435"/>
                </a:lnTo>
                <a:lnTo>
                  <a:pt x="481" y="436"/>
                </a:lnTo>
                <a:lnTo>
                  <a:pt x="483" y="437"/>
                </a:lnTo>
                <a:lnTo>
                  <a:pt x="484" y="437"/>
                </a:lnTo>
                <a:lnTo>
                  <a:pt x="484" y="438"/>
                </a:lnTo>
                <a:lnTo>
                  <a:pt x="483" y="439"/>
                </a:lnTo>
                <a:lnTo>
                  <a:pt x="480" y="440"/>
                </a:lnTo>
                <a:lnTo>
                  <a:pt x="474" y="439"/>
                </a:lnTo>
                <a:lnTo>
                  <a:pt x="468" y="438"/>
                </a:lnTo>
                <a:lnTo>
                  <a:pt x="464" y="437"/>
                </a:lnTo>
                <a:lnTo>
                  <a:pt x="459" y="437"/>
                </a:lnTo>
                <a:lnTo>
                  <a:pt x="455" y="438"/>
                </a:lnTo>
                <a:lnTo>
                  <a:pt x="451" y="440"/>
                </a:lnTo>
                <a:lnTo>
                  <a:pt x="448" y="445"/>
                </a:lnTo>
                <a:lnTo>
                  <a:pt x="459" y="444"/>
                </a:lnTo>
                <a:lnTo>
                  <a:pt x="472" y="443"/>
                </a:lnTo>
                <a:lnTo>
                  <a:pt x="484" y="443"/>
                </a:lnTo>
                <a:lnTo>
                  <a:pt x="496" y="444"/>
                </a:lnTo>
                <a:lnTo>
                  <a:pt x="509" y="446"/>
                </a:lnTo>
                <a:lnTo>
                  <a:pt x="522" y="448"/>
                </a:lnTo>
                <a:lnTo>
                  <a:pt x="534" y="452"/>
                </a:lnTo>
                <a:lnTo>
                  <a:pt x="547" y="454"/>
                </a:lnTo>
                <a:lnTo>
                  <a:pt x="559" y="457"/>
                </a:lnTo>
                <a:lnTo>
                  <a:pt x="572" y="460"/>
                </a:lnTo>
                <a:lnTo>
                  <a:pt x="582" y="462"/>
                </a:lnTo>
                <a:lnTo>
                  <a:pt x="593" y="465"/>
                </a:lnTo>
                <a:lnTo>
                  <a:pt x="597" y="470"/>
                </a:lnTo>
                <a:lnTo>
                  <a:pt x="603" y="473"/>
                </a:lnTo>
                <a:lnTo>
                  <a:pt x="607" y="473"/>
                </a:lnTo>
                <a:lnTo>
                  <a:pt x="613" y="474"/>
                </a:lnTo>
                <a:lnTo>
                  <a:pt x="616" y="474"/>
                </a:lnTo>
                <a:lnTo>
                  <a:pt x="619" y="476"/>
                </a:lnTo>
                <a:lnTo>
                  <a:pt x="621" y="477"/>
                </a:lnTo>
                <a:lnTo>
                  <a:pt x="621" y="478"/>
                </a:lnTo>
                <a:lnTo>
                  <a:pt x="606" y="477"/>
                </a:lnTo>
                <a:lnTo>
                  <a:pt x="591" y="474"/>
                </a:lnTo>
                <a:lnTo>
                  <a:pt x="586" y="477"/>
                </a:lnTo>
                <a:lnTo>
                  <a:pt x="580" y="478"/>
                </a:lnTo>
                <a:lnTo>
                  <a:pt x="572" y="478"/>
                </a:lnTo>
                <a:lnTo>
                  <a:pt x="564" y="478"/>
                </a:lnTo>
                <a:lnTo>
                  <a:pt x="547" y="478"/>
                </a:lnTo>
                <a:lnTo>
                  <a:pt x="530" y="479"/>
                </a:lnTo>
                <a:lnTo>
                  <a:pt x="524" y="480"/>
                </a:lnTo>
                <a:lnTo>
                  <a:pt x="516" y="481"/>
                </a:lnTo>
                <a:lnTo>
                  <a:pt x="513" y="482"/>
                </a:lnTo>
                <a:lnTo>
                  <a:pt x="509" y="483"/>
                </a:lnTo>
                <a:lnTo>
                  <a:pt x="507" y="486"/>
                </a:lnTo>
                <a:lnTo>
                  <a:pt x="505" y="488"/>
                </a:lnTo>
                <a:lnTo>
                  <a:pt x="513" y="487"/>
                </a:lnTo>
                <a:lnTo>
                  <a:pt x="522" y="487"/>
                </a:lnTo>
                <a:lnTo>
                  <a:pt x="520" y="489"/>
                </a:lnTo>
                <a:lnTo>
                  <a:pt x="520" y="491"/>
                </a:lnTo>
                <a:lnTo>
                  <a:pt x="523" y="493"/>
                </a:lnTo>
                <a:lnTo>
                  <a:pt x="526" y="491"/>
                </a:lnTo>
                <a:lnTo>
                  <a:pt x="537" y="488"/>
                </a:lnTo>
                <a:lnTo>
                  <a:pt x="546" y="487"/>
                </a:lnTo>
                <a:lnTo>
                  <a:pt x="556" y="485"/>
                </a:lnTo>
                <a:lnTo>
                  <a:pt x="566" y="485"/>
                </a:lnTo>
                <a:lnTo>
                  <a:pt x="577" y="485"/>
                </a:lnTo>
                <a:lnTo>
                  <a:pt x="588" y="485"/>
                </a:lnTo>
                <a:lnTo>
                  <a:pt x="598" y="486"/>
                </a:lnTo>
                <a:lnTo>
                  <a:pt x="608" y="488"/>
                </a:lnTo>
                <a:lnTo>
                  <a:pt x="613" y="488"/>
                </a:lnTo>
                <a:lnTo>
                  <a:pt x="618" y="489"/>
                </a:lnTo>
                <a:lnTo>
                  <a:pt x="621" y="491"/>
                </a:lnTo>
                <a:lnTo>
                  <a:pt x="624" y="494"/>
                </a:lnTo>
                <a:lnTo>
                  <a:pt x="632" y="493"/>
                </a:lnTo>
                <a:lnTo>
                  <a:pt x="639" y="494"/>
                </a:lnTo>
                <a:lnTo>
                  <a:pt x="640" y="496"/>
                </a:lnTo>
                <a:lnTo>
                  <a:pt x="639" y="497"/>
                </a:lnTo>
                <a:lnTo>
                  <a:pt x="638" y="497"/>
                </a:lnTo>
                <a:lnTo>
                  <a:pt x="637" y="498"/>
                </a:lnTo>
                <a:lnTo>
                  <a:pt x="654" y="499"/>
                </a:lnTo>
                <a:lnTo>
                  <a:pt x="670" y="503"/>
                </a:lnTo>
                <a:lnTo>
                  <a:pt x="664" y="505"/>
                </a:lnTo>
                <a:lnTo>
                  <a:pt x="657" y="505"/>
                </a:lnTo>
                <a:lnTo>
                  <a:pt x="656" y="505"/>
                </a:lnTo>
                <a:lnTo>
                  <a:pt x="655" y="505"/>
                </a:lnTo>
                <a:lnTo>
                  <a:pt x="655" y="507"/>
                </a:lnTo>
                <a:lnTo>
                  <a:pt x="655" y="509"/>
                </a:lnTo>
                <a:lnTo>
                  <a:pt x="649" y="506"/>
                </a:lnTo>
                <a:lnTo>
                  <a:pt x="643" y="504"/>
                </a:lnTo>
                <a:lnTo>
                  <a:pt x="635" y="504"/>
                </a:lnTo>
                <a:lnTo>
                  <a:pt x="627" y="503"/>
                </a:lnTo>
                <a:lnTo>
                  <a:pt x="628" y="501"/>
                </a:lnTo>
                <a:lnTo>
                  <a:pt x="627" y="499"/>
                </a:lnTo>
                <a:lnTo>
                  <a:pt x="624" y="498"/>
                </a:lnTo>
                <a:lnTo>
                  <a:pt x="622" y="497"/>
                </a:lnTo>
                <a:lnTo>
                  <a:pt x="616" y="497"/>
                </a:lnTo>
                <a:lnTo>
                  <a:pt x="612" y="496"/>
                </a:lnTo>
                <a:lnTo>
                  <a:pt x="606" y="496"/>
                </a:lnTo>
                <a:lnTo>
                  <a:pt x="600" y="495"/>
                </a:lnTo>
                <a:lnTo>
                  <a:pt x="595" y="494"/>
                </a:lnTo>
                <a:lnTo>
                  <a:pt x="589" y="495"/>
                </a:lnTo>
                <a:lnTo>
                  <a:pt x="605" y="499"/>
                </a:lnTo>
                <a:lnTo>
                  <a:pt x="621" y="505"/>
                </a:lnTo>
                <a:lnTo>
                  <a:pt x="611" y="505"/>
                </a:lnTo>
                <a:lnTo>
                  <a:pt x="600" y="504"/>
                </a:lnTo>
                <a:lnTo>
                  <a:pt x="590" y="502"/>
                </a:lnTo>
                <a:lnTo>
                  <a:pt x="580" y="501"/>
                </a:lnTo>
                <a:lnTo>
                  <a:pt x="578" y="502"/>
                </a:lnTo>
                <a:lnTo>
                  <a:pt x="577" y="502"/>
                </a:lnTo>
                <a:lnTo>
                  <a:pt x="577" y="501"/>
                </a:lnTo>
                <a:lnTo>
                  <a:pt x="575" y="499"/>
                </a:lnTo>
                <a:lnTo>
                  <a:pt x="573" y="497"/>
                </a:lnTo>
                <a:lnTo>
                  <a:pt x="571" y="497"/>
                </a:lnTo>
                <a:lnTo>
                  <a:pt x="567" y="497"/>
                </a:lnTo>
                <a:lnTo>
                  <a:pt x="564" y="497"/>
                </a:lnTo>
                <a:lnTo>
                  <a:pt x="563" y="497"/>
                </a:lnTo>
                <a:lnTo>
                  <a:pt x="562" y="497"/>
                </a:lnTo>
                <a:lnTo>
                  <a:pt x="561" y="496"/>
                </a:lnTo>
                <a:lnTo>
                  <a:pt x="559" y="494"/>
                </a:lnTo>
                <a:lnTo>
                  <a:pt x="563" y="494"/>
                </a:lnTo>
                <a:lnTo>
                  <a:pt x="564" y="493"/>
                </a:lnTo>
                <a:lnTo>
                  <a:pt x="563" y="490"/>
                </a:lnTo>
                <a:lnTo>
                  <a:pt x="561" y="490"/>
                </a:lnTo>
                <a:lnTo>
                  <a:pt x="554" y="490"/>
                </a:lnTo>
                <a:lnTo>
                  <a:pt x="548" y="491"/>
                </a:lnTo>
                <a:lnTo>
                  <a:pt x="540" y="491"/>
                </a:lnTo>
                <a:lnTo>
                  <a:pt x="532" y="491"/>
                </a:lnTo>
                <a:lnTo>
                  <a:pt x="528" y="493"/>
                </a:lnTo>
                <a:lnTo>
                  <a:pt x="524" y="494"/>
                </a:lnTo>
                <a:lnTo>
                  <a:pt x="521" y="495"/>
                </a:lnTo>
                <a:lnTo>
                  <a:pt x="516" y="497"/>
                </a:lnTo>
                <a:lnTo>
                  <a:pt x="532" y="502"/>
                </a:lnTo>
                <a:lnTo>
                  <a:pt x="548" y="504"/>
                </a:lnTo>
                <a:lnTo>
                  <a:pt x="536" y="504"/>
                </a:lnTo>
                <a:lnTo>
                  <a:pt x="523" y="503"/>
                </a:lnTo>
                <a:lnTo>
                  <a:pt x="519" y="503"/>
                </a:lnTo>
                <a:lnTo>
                  <a:pt x="515" y="503"/>
                </a:lnTo>
                <a:lnTo>
                  <a:pt x="514" y="502"/>
                </a:lnTo>
                <a:lnTo>
                  <a:pt x="513" y="501"/>
                </a:lnTo>
                <a:lnTo>
                  <a:pt x="513" y="499"/>
                </a:lnTo>
                <a:lnTo>
                  <a:pt x="514" y="497"/>
                </a:lnTo>
                <a:lnTo>
                  <a:pt x="509" y="497"/>
                </a:lnTo>
                <a:lnTo>
                  <a:pt x="503" y="497"/>
                </a:lnTo>
                <a:lnTo>
                  <a:pt x="499" y="497"/>
                </a:lnTo>
                <a:lnTo>
                  <a:pt x="496" y="497"/>
                </a:lnTo>
                <a:lnTo>
                  <a:pt x="493" y="498"/>
                </a:lnTo>
                <a:lnTo>
                  <a:pt x="493" y="501"/>
                </a:lnTo>
                <a:lnTo>
                  <a:pt x="496" y="499"/>
                </a:lnTo>
                <a:lnTo>
                  <a:pt x="499" y="499"/>
                </a:lnTo>
                <a:lnTo>
                  <a:pt x="501" y="501"/>
                </a:lnTo>
                <a:lnTo>
                  <a:pt x="504" y="502"/>
                </a:lnTo>
                <a:lnTo>
                  <a:pt x="499" y="503"/>
                </a:lnTo>
                <a:lnTo>
                  <a:pt x="495" y="505"/>
                </a:lnTo>
                <a:lnTo>
                  <a:pt x="506" y="506"/>
                </a:lnTo>
                <a:lnTo>
                  <a:pt x="519" y="507"/>
                </a:lnTo>
                <a:lnTo>
                  <a:pt x="530" y="510"/>
                </a:lnTo>
                <a:lnTo>
                  <a:pt x="542" y="511"/>
                </a:lnTo>
                <a:lnTo>
                  <a:pt x="553" y="512"/>
                </a:lnTo>
                <a:lnTo>
                  <a:pt x="564" y="513"/>
                </a:lnTo>
                <a:lnTo>
                  <a:pt x="569" y="515"/>
                </a:lnTo>
                <a:lnTo>
                  <a:pt x="572" y="516"/>
                </a:lnTo>
                <a:lnTo>
                  <a:pt x="577" y="515"/>
                </a:lnTo>
                <a:lnTo>
                  <a:pt x="580" y="514"/>
                </a:lnTo>
                <a:lnTo>
                  <a:pt x="580" y="516"/>
                </a:lnTo>
                <a:lnTo>
                  <a:pt x="582" y="519"/>
                </a:lnTo>
                <a:lnTo>
                  <a:pt x="588" y="520"/>
                </a:lnTo>
                <a:lnTo>
                  <a:pt x="593" y="521"/>
                </a:lnTo>
                <a:lnTo>
                  <a:pt x="588" y="522"/>
                </a:lnTo>
                <a:lnTo>
                  <a:pt x="582" y="521"/>
                </a:lnTo>
                <a:lnTo>
                  <a:pt x="581" y="522"/>
                </a:lnTo>
                <a:lnTo>
                  <a:pt x="579" y="523"/>
                </a:lnTo>
                <a:lnTo>
                  <a:pt x="578" y="526"/>
                </a:lnTo>
                <a:lnTo>
                  <a:pt x="579" y="528"/>
                </a:lnTo>
                <a:lnTo>
                  <a:pt x="582" y="527"/>
                </a:lnTo>
                <a:lnTo>
                  <a:pt x="586" y="524"/>
                </a:lnTo>
                <a:lnTo>
                  <a:pt x="590" y="526"/>
                </a:lnTo>
                <a:lnTo>
                  <a:pt x="595" y="526"/>
                </a:lnTo>
                <a:lnTo>
                  <a:pt x="596" y="523"/>
                </a:lnTo>
                <a:lnTo>
                  <a:pt x="598" y="521"/>
                </a:lnTo>
                <a:lnTo>
                  <a:pt x="599" y="522"/>
                </a:lnTo>
                <a:lnTo>
                  <a:pt x="602" y="523"/>
                </a:lnTo>
                <a:lnTo>
                  <a:pt x="610" y="526"/>
                </a:lnTo>
                <a:lnTo>
                  <a:pt x="619" y="527"/>
                </a:lnTo>
                <a:lnTo>
                  <a:pt x="626" y="527"/>
                </a:lnTo>
                <a:lnTo>
                  <a:pt x="632" y="528"/>
                </a:lnTo>
                <a:lnTo>
                  <a:pt x="635" y="529"/>
                </a:lnTo>
                <a:lnTo>
                  <a:pt x="636" y="530"/>
                </a:lnTo>
                <a:lnTo>
                  <a:pt x="637" y="531"/>
                </a:lnTo>
                <a:lnTo>
                  <a:pt x="638" y="531"/>
                </a:lnTo>
                <a:lnTo>
                  <a:pt x="640" y="531"/>
                </a:lnTo>
                <a:lnTo>
                  <a:pt x="641" y="531"/>
                </a:lnTo>
                <a:lnTo>
                  <a:pt x="648" y="532"/>
                </a:lnTo>
                <a:lnTo>
                  <a:pt x="653" y="536"/>
                </a:lnTo>
                <a:lnTo>
                  <a:pt x="660" y="537"/>
                </a:lnTo>
                <a:lnTo>
                  <a:pt x="666" y="539"/>
                </a:lnTo>
                <a:lnTo>
                  <a:pt x="682" y="544"/>
                </a:lnTo>
                <a:lnTo>
                  <a:pt x="699" y="549"/>
                </a:lnTo>
                <a:lnTo>
                  <a:pt x="713" y="554"/>
                </a:lnTo>
                <a:lnTo>
                  <a:pt x="728" y="559"/>
                </a:lnTo>
                <a:lnTo>
                  <a:pt x="743" y="563"/>
                </a:lnTo>
                <a:lnTo>
                  <a:pt x="756" y="569"/>
                </a:lnTo>
                <a:lnTo>
                  <a:pt x="753" y="570"/>
                </a:lnTo>
                <a:lnTo>
                  <a:pt x="750" y="570"/>
                </a:lnTo>
                <a:lnTo>
                  <a:pt x="748" y="570"/>
                </a:lnTo>
                <a:lnTo>
                  <a:pt x="747" y="570"/>
                </a:lnTo>
                <a:lnTo>
                  <a:pt x="746" y="571"/>
                </a:lnTo>
                <a:lnTo>
                  <a:pt x="745" y="572"/>
                </a:lnTo>
                <a:lnTo>
                  <a:pt x="744" y="576"/>
                </a:lnTo>
                <a:lnTo>
                  <a:pt x="744" y="579"/>
                </a:lnTo>
                <a:lnTo>
                  <a:pt x="742" y="581"/>
                </a:lnTo>
                <a:lnTo>
                  <a:pt x="738" y="582"/>
                </a:lnTo>
                <a:lnTo>
                  <a:pt x="742" y="582"/>
                </a:lnTo>
                <a:lnTo>
                  <a:pt x="746" y="584"/>
                </a:lnTo>
                <a:lnTo>
                  <a:pt x="750" y="584"/>
                </a:lnTo>
                <a:lnTo>
                  <a:pt x="753" y="581"/>
                </a:lnTo>
                <a:lnTo>
                  <a:pt x="748" y="581"/>
                </a:lnTo>
                <a:lnTo>
                  <a:pt x="746" y="580"/>
                </a:lnTo>
                <a:lnTo>
                  <a:pt x="746" y="579"/>
                </a:lnTo>
                <a:lnTo>
                  <a:pt x="747" y="578"/>
                </a:lnTo>
                <a:lnTo>
                  <a:pt x="748" y="578"/>
                </a:lnTo>
                <a:lnTo>
                  <a:pt x="750" y="578"/>
                </a:lnTo>
                <a:lnTo>
                  <a:pt x="753" y="578"/>
                </a:lnTo>
                <a:lnTo>
                  <a:pt x="756" y="577"/>
                </a:lnTo>
                <a:lnTo>
                  <a:pt x="756" y="574"/>
                </a:lnTo>
                <a:lnTo>
                  <a:pt x="758" y="571"/>
                </a:lnTo>
                <a:lnTo>
                  <a:pt x="761" y="570"/>
                </a:lnTo>
                <a:lnTo>
                  <a:pt x="766" y="571"/>
                </a:lnTo>
                <a:lnTo>
                  <a:pt x="771" y="573"/>
                </a:lnTo>
                <a:lnTo>
                  <a:pt x="775" y="576"/>
                </a:lnTo>
                <a:lnTo>
                  <a:pt x="787" y="579"/>
                </a:lnTo>
                <a:lnTo>
                  <a:pt x="800" y="585"/>
                </a:lnTo>
                <a:lnTo>
                  <a:pt x="812" y="589"/>
                </a:lnTo>
                <a:lnTo>
                  <a:pt x="825" y="594"/>
                </a:lnTo>
                <a:lnTo>
                  <a:pt x="837" y="598"/>
                </a:lnTo>
                <a:lnTo>
                  <a:pt x="850" y="603"/>
                </a:lnTo>
                <a:lnTo>
                  <a:pt x="859" y="607"/>
                </a:lnTo>
                <a:lnTo>
                  <a:pt x="869" y="612"/>
                </a:lnTo>
                <a:lnTo>
                  <a:pt x="874" y="613"/>
                </a:lnTo>
                <a:lnTo>
                  <a:pt x="878" y="613"/>
                </a:lnTo>
                <a:lnTo>
                  <a:pt x="882" y="615"/>
                </a:lnTo>
                <a:lnTo>
                  <a:pt x="885" y="619"/>
                </a:lnTo>
                <a:lnTo>
                  <a:pt x="882" y="619"/>
                </a:lnTo>
                <a:lnTo>
                  <a:pt x="880" y="620"/>
                </a:lnTo>
                <a:lnTo>
                  <a:pt x="878" y="621"/>
                </a:lnTo>
                <a:lnTo>
                  <a:pt x="876" y="623"/>
                </a:lnTo>
                <a:lnTo>
                  <a:pt x="875" y="626"/>
                </a:lnTo>
                <a:lnTo>
                  <a:pt x="874" y="627"/>
                </a:lnTo>
                <a:lnTo>
                  <a:pt x="870" y="627"/>
                </a:lnTo>
                <a:lnTo>
                  <a:pt x="866" y="627"/>
                </a:lnTo>
                <a:lnTo>
                  <a:pt x="867" y="628"/>
                </a:lnTo>
                <a:lnTo>
                  <a:pt x="869" y="630"/>
                </a:lnTo>
                <a:lnTo>
                  <a:pt x="868" y="631"/>
                </a:lnTo>
                <a:lnTo>
                  <a:pt x="869" y="634"/>
                </a:lnTo>
                <a:lnTo>
                  <a:pt x="874" y="634"/>
                </a:lnTo>
                <a:lnTo>
                  <a:pt x="878" y="635"/>
                </a:lnTo>
                <a:lnTo>
                  <a:pt x="884" y="635"/>
                </a:lnTo>
                <a:lnTo>
                  <a:pt x="890" y="637"/>
                </a:lnTo>
                <a:lnTo>
                  <a:pt x="891" y="638"/>
                </a:lnTo>
                <a:lnTo>
                  <a:pt x="892" y="639"/>
                </a:lnTo>
                <a:lnTo>
                  <a:pt x="892" y="639"/>
                </a:lnTo>
                <a:lnTo>
                  <a:pt x="894" y="638"/>
                </a:lnTo>
                <a:lnTo>
                  <a:pt x="899" y="638"/>
                </a:lnTo>
                <a:lnTo>
                  <a:pt x="902" y="638"/>
                </a:lnTo>
                <a:lnTo>
                  <a:pt x="907" y="639"/>
                </a:lnTo>
                <a:lnTo>
                  <a:pt x="911" y="640"/>
                </a:lnTo>
                <a:lnTo>
                  <a:pt x="913" y="637"/>
                </a:lnTo>
                <a:lnTo>
                  <a:pt x="916" y="635"/>
                </a:lnTo>
                <a:lnTo>
                  <a:pt x="919" y="632"/>
                </a:lnTo>
                <a:lnTo>
                  <a:pt x="921" y="632"/>
                </a:lnTo>
                <a:lnTo>
                  <a:pt x="924" y="632"/>
                </a:lnTo>
                <a:lnTo>
                  <a:pt x="925" y="635"/>
                </a:lnTo>
                <a:lnTo>
                  <a:pt x="925" y="636"/>
                </a:lnTo>
                <a:lnTo>
                  <a:pt x="926" y="638"/>
                </a:lnTo>
                <a:lnTo>
                  <a:pt x="927" y="638"/>
                </a:lnTo>
                <a:lnTo>
                  <a:pt x="928" y="637"/>
                </a:lnTo>
                <a:lnTo>
                  <a:pt x="929" y="635"/>
                </a:lnTo>
                <a:lnTo>
                  <a:pt x="929" y="634"/>
                </a:lnTo>
                <a:lnTo>
                  <a:pt x="926" y="630"/>
                </a:lnTo>
                <a:lnTo>
                  <a:pt x="920" y="628"/>
                </a:lnTo>
                <a:lnTo>
                  <a:pt x="924" y="626"/>
                </a:lnTo>
                <a:lnTo>
                  <a:pt x="927" y="626"/>
                </a:lnTo>
                <a:lnTo>
                  <a:pt x="931" y="627"/>
                </a:lnTo>
                <a:lnTo>
                  <a:pt x="934" y="628"/>
                </a:lnTo>
                <a:lnTo>
                  <a:pt x="937" y="631"/>
                </a:lnTo>
                <a:lnTo>
                  <a:pt x="940" y="632"/>
                </a:lnTo>
                <a:lnTo>
                  <a:pt x="942" y="634"/>
                </a:lnTo>
                <a:lnTo>
                  <a:pt x="945" y="634"/>
                </a:lnTo>
                <a:lnTo>
                  <a:pt x="952" y="636"/>
                </a:lnTo>
                <a:lnTo>
                  <a:pt x="959" y="639"/>
                </a:lnTo>
                <a:lnTo>
                  <a:pt x="964" y="644"/>
                </a:lnTo>
                <a:lnTo>
                  <a:pt x="969" y="649"/>
                </a:lnTo>
                <a:lnTo>
                  <a:pt x="964" y="648"/>
                </a:lnTo>
                <a:lnTo>
                  <a:pt x="956" y="647"/>
                </a:lnTo>
                <a:lnTo>
                  <a:pt x="952" y="647"/>
                </a:lnTo>
                <a:lnTo>
                  <a:pt x="948" y="647"/>
                </a:lnTo>
                <a:lnTo>
                  <a:pt x="945" y="648"/>
                </a:lnTo>
                <a:lnTo>
                  <a:pt x="944" y="649"/>
                </a:lnTo>
                <a:lnTo>
                  <a:pt x="943" y="651"/>
                </a:lnTo>
                <a:lnTo>
                  <a:pt x="944" y="653"/>
                </a:lnTo>
                <a:lnTo>
                  <a:pt x="945" y="655"/>
                </a:lnTo>
                <a:lnTo>
                  <a:pt x="946" y="657"/>
                </a:lnTo>
                <a:lnTo>
                  <a:pt x="952" y="661"/>
                </a:lnTo>
                <a:lnTo>
                  <a:pt x="956" y="662"/>
                </a:lnTo>
                <a:lnTo>
                  <a:pt x="954" y="660"/>
                </a:lnTo>
                <a:lnTo>
                  <a:pt x="952" y="657"/>
                </a:lnTo>
                <a:lnTo>
                  <a:pt x="957" y="657"/>
                </a:lnTo>
                <a:lnTo>
                  <a:pt x="961" y="656"/>
                </a:lnTo>
                <a:lnTo>
                  <a:pt x="966" y="655"/>
                </a:lnTo>
                <a:lnTo>
                  <a:pt x="969" y="653"/>
                </a:lnTo>
                <a:lnTo>
                  <a:pt x="972" y="651"/>
                </a:lnTo>
                <a:lnTo>
                  <a:pt x="973" y="647"/>
                </a:lnTo>
                <a:lnTo>
                  <a:pt x="975" y="645"/>
                </a:lnTo>
                <a:lnTo>
                  <a:pt x="979" y="644"/>
                </a:lnTo>
                <a:lnTo>
                  <a:pt x="989" y="644"/>
                </a:lnTo>
                <a:lnTo>
                  <a:pt x="1003" y="644"/>
                </a:lnTo>
                <a:lnTo>
                  <a:pt x="1010" y="645"/>
                </a:lnTo>
                <a:lnTo>
                  <a:pt x="1016" y="647"/>
                </a:lnTo>
                <a:lnTo>
                  <a:pt x="1018" y="648"/>
                </a:lnTo>
                <a:lnTo>
                  <a:pt x="1019" y="649"/>
                </a:lnTo>
                <a:lnTo>
                  <a:pt x="1019" y="651"/>
                </a:lnTo>
                <a:lnTo>
                  <a:pt x="1018" y="653"/>
                </a:lnTo>
                <a:lnTo>
                  <a:pt x="1022" y="653"/>
                </a:lnTo>
                <a:lnTo>
                  <a:pt x="1024" y="653"/>
                </a:lnTo>
                <a:lnTo>
                  <a:pt x="1026" y="654"/>
                </a:lnTo>
                <a:lnTo>
                  <a:pt x="1028" y="657"/>
                </a:lnTo>
                <a:lnTo>
                  <a:pt x="1020" y="657"/>
                </a:lnTo>
                <a:lnTo>
                  <a:pt x="1012" y="659"/>
                </a:lnTo>
                <a:lnTo>
                  <a:pt x="1009" y="660"/>
                </a:lnTo>
                <a:lnTo>
                  <a:pt x="1007" y="660"/>
                </a:lnTo>
                <a:lnTo>
                  <a:pt x="1005" y="659"/>
                </a:lnTo>
                <a:lnTo>
                  <a:pt x="1002" y="657"/>
                </a:lnTo>
                <a:lnTo>
                  <a:pt x="1000" y="659"/>
                </a:lnTo>
                <a:lnTo>
                  <a:pt x="997" y="661"/>
                </a:lnTo>
                <a:lnTo>
                  <a:pt x="994" y="661"/>
                </a:lnTo>
                <a:lnTo>
                  <a:pt x="990" y="660"/>
                </a:lnTo>
                <a:lnTo>
                  <a:pt x="986" y="659"/>
                </a:lnTo>
                <a:lnTo>
                  <a:pt x="983" y="657"/>
                </a:lnTo>
                <a:lnTo>
                  <a:pt x="978" y="657"/>
                </a:lnTo>
                <a:lnTo>
                  <a:pt x="975" y="657"/>
                </a:lnTo>
                <a:lnTo>
                  <a:pt x="987" y="662"/>
                </a:lnTo>
                <a:lnTo>
                  <a:pt x="1000" y="664"/>
                </a:lnTo>
                <a:lnTo>
                  <a:pt x="1006" y="665"/>
                </a:lnTo>
                <a:lnTo>
                  <a:pt x="1010" y="667"/>
                </a:lnTo>
                <a:lnTo>
                  <a:pt x="1015" y="669"/>
                </a:lnTo>
                <a:lnTo>
                  <a:pt x="1018" y="670"/>
                </a:lnTo>
                <a:lnTo>
                  <a:pt x="1032" y="672"/>
                </a:lnTo>
                <a:lnTo>
                  <a:pt x="1044" y="671"/>
                </a:lnTo>
                <a:lnTo>
                  <a:pt x="1036" y="668"/>
                </a:lnTo>
                <a:lnTo>
                  <a:pt x="1026" y="664"/>
                </a:lnTo>
                <a:lnTo>
                  <a:pt x="1030" y="664"/>
                </a:lnTo>
                <a:lnTo>
                  <a:pt x="1033" y="663"/>
                </a:lnTo>
                <a:lnTo>
                  <a:pt x="1036" y="661"/>
                </a:lnTo>
                <a:lnTo>
                  <a:pt x="1040" y="659"/>
                </a:lnTo>
                <a:lnTo>
                  <a:pt x="1043" y="656"/>
                </a:lnTo>
                <a:lnTo>
                  <a:pt x="1047" y="656"/>
                </a:lnTo>
                <a:lnTo>
                  <a:pt x="1050" y="656"/>
                </a:lnTo>
                <a:lnTo>
                  <a:pt x="1052" y="660"/>
                </a:lnTo>
                <a:lnTo>
                  <a:pt x="1052" y="664"/>
                </a:lnTo>
                <a:lnTo>
                  <a:pt x="1050" y="669"/>
                </a:lnTo>
                <a:lnTo>
                  <a:pt x="1050" y="671"/>
                </a:lnTo>
                <a:lnTo>
                  <a:pt x="1050" y="673"/>
                </a:lnTo>
                <a:lnTo>
                  <a:pt x="1052" y="674"/>
                </a:lnTo>
                <a:lnTo>
                  <a:pt x="1056" y="674"/>
                </a:lnTo>
                <a:lnTo>
                  <a:pt x="1052" y="676"/>
                </a:lnTo>
                <a:lnTo>
                  <a:pt x="1045" y="677"/>
                </a:lnTo>
                <a:lnTo>
                  <a:pt x="1042" y="678"/>
                </a:lnTo>
                <a:lnTo>
                  <a:pt x="1041" y="679"/>
                </a:lnTo>
                <a:lnTo>
                  <a:pt x="1040" y="680"/>
                </a:lnTo>
                <a:lnTo>
                  <a:pt x="1041" y="682"/>
                </a:lnTo>
                <a:lnTo>
                  <a:pt x="1042" y="684"/>
                </a:lnTo>
                <a:lnTo>
                  <a:pt x="1044" y="684"/>
                </a:lnTo>
                <a:lnTo>
                  <a:pt x="1047" y="684"/>
                </a:lnTo>
                <a:lnTo>
                  <a:pt x="1049" y="684"/>
                </a:lnTo>
                <a:lnTo>
                  <a:pt x="1052" y="681"/>
                </a:lnTo>
                <a:lnTo>
                  <a:pt x="1056" y="680"/>
                </a:lnTo>
                <a:lnTo>
                  <a:pt x="1059" y="678"/>
                </a:lnTo>
                <a:lnTo>
                  <a:pt x="1061" y="677"/>
                </a:lnTo>
                <a:lnTo>
                  <a:pt x="1065" y="677"/>
                </a:lnTo>
                <a:lnTo>
                  <a:pt x="1068" y="677"/>
                </a:lnTo>
                <a:lnTo>
                  <a:pt x="1074" y="678"/>
                </a:lnTo>
                <a:lnTo>
                  <a:pt x="1081" y="679"/>
                </a:lnTo>
                <a:lnTo>
                  <a:pt x="1083" y="679"/>
                </a:lnTo>
                <a:lnTo>
                  <a:pt x="1084" y="679"/>
                </a:lnTo>
                <a:lnTo>
                  <a:pt x="1086" y="679"/>
                </a:lnTo>
                <a:lnTo>
                  <a:pt x="1088" y="677"/>
                </a:lnTo>
                <a:lnTo>
                  <a:pt x="1089" y="676"/>
                </a:lnTo>
                <a:lnTo>
                  <a:pt x="1090" y="673"/>
                </a:lnTo>
                <a:lnTo>
                  <a:pt x="1091" y="672"/>
                </a:lnTo>
                <a:lnTo>
                  <a:pt x="1092" y="671"/>
                </a:lnTo>
                <a:lnTo>
                  <a:pt x="1086" y="669"/>
                </a:lnTo>
                <a:lnTo>
                  <a:pt x="1082" y="669"/>
                </a:lnTo>
                <a:lnTo>
                  <a:pt x="1083" y="672"/>
                </a:lnTo>
                <a:lnTo>
                  <a:pt x="1082" y="676"/>
                </a:lnTo>
                <a:lnTo>
                  <a:pt x="1081" y="676"/>
                </a:lnTo>
                <a:lnTo>
                  <a:pt x="1080" y="676"/>
                </a:lnTo>
                <a:lnTo>
                  <a:pt x="1080" y="673"/>
                </a:lnTo>
                <a:lnTo>
                  <a:pt x="1078" y="672"/>
                </a:lnTo>
                <a:lnTo>
                  <a:pt x="1074" y="672"/>
                </a:lnTo>
                <a:lnTo>
                  <a:pt x="1068" y="671"/>
                </a:lnTo>
                <a:lnTo>
                  <a:pt x="1073" y="669"/>
                </a:lnTo>
                <a:lnTo>
                  <a:pt x="1077" y="667"/>
                </a:lnTo>
                <a:lnTo>
                  <a:pt x="1082" y="665"/>
                </a:lnTo>
                <a:lnTo>
                  <a:pt x="1086" y="664"/>
                </a:lnTo>
                <a:lnTo>
                  <a:pt x="1091" y="665"/>
                </a:lnTo>
                <a:lnTo>
                  <a:pt x="1094" y="668"/>
                </a:lnTo>
                <a:lnTo>
                  <a:pt x="1099" y="668"/>
                </a:lnTo>
                <a:lnTo>
                  <a:pt x="1104" y="665"/>
                </a:lnTo>
                <a:lnTo>
                  <a:pt x="1107" y="664"/>
                </a:lnTo>
                <a:lnTo>
                  <a:pt x="1110" y="664"/>
                </a:lnTo>
                <a:lnTo>
                  <a:pt x="1115" y="664"/>
                </a:lnTo>
                <a:lnTo>
                  <a:pt x="1118" y="665"/>
                </a:lnTo>
                <a:lnTo>
                  <a:pt x="1123" y="667"/>
                </a:lnTo>
                <a:lnTo>
                  <a:pt x="1126" y="669"/>
                </a:lnTo>
                <a:lnTo>
                  <a:pt x="1132" y="669"/>
                </a:lnTo>
                <a:lnTo>
                  <a:pt x="1138" y="669"/>
                </a:lnTo>
                <a:lnTo>
                  <a:pt x="1162" y="669"/>
                </a:lnTo>
                <a:lnTo>
                  <a:pt x="1185" y="671"/>
                </a:lnTo>
                <a:lnTo>
                  <a:pt x="1209" y="674"/>
                </a:lnTo>
                <a:lnTo>
                  <a:pt x="1232" y="677"/>
                </a:lnTo>
                <a:lnTo>
                  <a:pt x="1256" y="679"/>
                </a:lnTo>
                <a:lnTo>
                  <a:pt x="1281" y="680"/>
                </a:lnTo>
                <a:lnTo>
                  <a:pt x="1305" y="680"/>
                </a:lnTo>
                <a:lnTo>
                  <a:pt x="1329" y="680"/>
                </a:lnTo>
                <a:lnTo>
                  <a:pt x="1340" y="679"/>
                </a:lnTo>
                <a:lnTo>
                  <a:pt x="1352" y="678"/>
                </a:lnTo>
                <a:lnTo>
                  <a:pt x="1363" y="676"/>
                </a:lnTo>
                <a:lnTo>
                  <a:pt x="1374" y="673"/>
                </a:lnTo>
                <a:lnTo>
                  <a:pt x="1387" y="671"/>
                </a:lnTo>
                <a:lnTo>
                  <a:pt x="1398" y="668"/>
                </a:lnTo>
                <a:lnTo>
                  <a:pt x="1407" y="664"/>
                </a:lnTo>
                <a:lnTo>
                  <a:pt x="1417" y="661"/>
                </a:lnTo>
                <a:lnTo>
                  <a:pt x="1417" y="662"/>
                </a:lnTo>
                <a:lnTo>
                  <a:pt x="1414" y="664"/>
                </a:lnTo>
                <a:lnTo>
                  <a:pt x="1413" y="665"/>
                </a:lnTo>
                <a:lnTo>
                  <a:pt x="1410" y="667"/>
                </a:lnTo>
                <a:lnTo>
                  <a:pt x="1405" y="669"/>
                </a:lnTo>
                <a:lnTo>
                  <a:pt x="1402" y="672"/>
                </a:lnTo>
                <a:lnTo>
                  <a:pt x="1398" y="676"/>
                </a:lnTo>
                <a:lnTo>
                  <a:pt x="1394" y="677"/>
                </a:lnTo>
                <a:lnTo>
                  <a:pt x="1394" y="674"/>
                </a:lnTo>
                <a:lnTo>
                  <a:pt x="1391" y="672"/>
                </a:lnTo>
                <a:lnTo>
                  <a:pt x="1388" y="676"/>
                </a:lnTo>
                <a:lnTo>
                  <a:pt x="1384" y="680"/>
                </a:lnTo>
                <a:lnTo>
                  <a:pt x="1381" y="682"/>
                </a:lnTo>
                <a:lnTo>
                  <a:pt x="1380" y="684"/>
                </a:lnTo>
                <a:lnTo>
                  <a:pt x="1378" y="682"/>
                </a:lnTo>
                <a:lnTo>
                  <a:pt x="1376" y="681"/>
                </a:lnTo>
                <a:lnTo>
                  <a:pt x="1373" y="680"/>
                </a:lnTo>
                <a:lnTo>
                  <a:pt x="1373" y="680"/>
                </a:lnTo>
                <a:lnTo>
                  <a:pt x="1372" y="681"/>
                </a:lnTo>
                <a:lnTo>
                  <a:pt x="1371" y="682"/>
                </a:lnTo>
                <a:lnTo>
                  <a:pt x="1369" y="684"/>
                </a:lnTo>
                <a:lnTo>
                  <a:pt x="1368" y="685"/>
                </a:lnTo>
                <a:lnTo>
                  <a:pt x="1365" y="686"/>
                </a:lnTo>
                <a:lnTo>
                  <a:pt x="1363" y="685"/>
                </a:lnTo>
                <a:lnTo>
                  <a:pt x="1361" y="684"/>
                </a:lnTo>
                <a:lnTo>
                  <a:pt x="1360" y="684"/>
                </a:lnTo>
                <a:lnTo>
                  <a:pt x="1360" y="685"/>
                </a:lnTo>
                <a:lnTo>
                  <a:pt x="1358" y="687"/>
                </a:lnTo>
                <a:lnTo>
                  <a:pt x="1356" y="689"/>
                </a:lnTo>
                <a:lnTo>
                  <a:pt x="1355" y="688"/>
                </a:lnTo>
                <a:lnTo>
                  <a:pt x="1355" y="687"/>
                </a:lnTo>
                <a:lnTo>
                  <a:pt x="1353" y="686"/>
                </a:lnTo>
                <a:lnTo>
                  <a:pt x="1345" y="689"/>
                </a:lnTo>
                <a:lnTo>
                  <a:pt x="1338" y="693"/>
                </a:lnTo>
                <a:lnTo>
                  <a:pt x="1336" y="690"/>
                </a:lnTo>
                <a:lnTo>
                  <a:pt x="1333" y="687"/>
                </a:lnTo>
                <a:lnTo>
                  <a:pt x="1332" y="687"/>
                </a:lnTo>
                <a:lnTo>
                  <a:pt x="1331" y="687"/>
                </a:lnTo>
                <a:lnTo>
                  <a:pt x="1331" y="688"/>
                </a:lnTo>
                <a:lnTo>
                  <a:pt x="1330" y="689"/>
                </a:lnTo>
                <a:lnTo>
                  <a:pt x="1331" y="693"/>
                </a:lnTo>
                <a:lnTo>
                  <a:pt x="1331" y="695"/>
                </a:lnTo>
                <a:lnTo>
                  <a:pt x="1329" y="694"/>
                </a:lnTo>
                <a:lnTo>
                  <a:pt x="1327" y="693"/>
                </a:lnTo>
                <a:lnTo>
                  <a:pt x="1324" y="694"/>
                </a:lnTo>
                <a:lnTo>
                  <a:pt x="1323" y="695"/>
                </a:lnTo>
                <a:lnTo>
                  <a:pt x="1317" y="695"/>
                </a:lnTo>
                <a:lnTo>
                  <a:pt x="1312" y="693"/>
                </a:lnTo>
                <a:lnTo>
                  <a:pt x="1306" y="694"/>
                </a:lnTo>
                <a:lnTo>
                  <a:pt x="1300" y="695"/>
                </a:lnTo>
                <a:lnTo>
                  <a:pt x="1300" y="693"/>
                </a:lnTo>
                <a:lnTo>
                  <a:pt x="1299" y="690"/>
                </a:lnTo>
                <a:lnTo>
                  <a:pt x="1297" y="692"/>
                </a:lnTo>
                <a:lnTo>
                  <a:pt x="1294" y="693"/>
                </a:lnTo>
                <a:lnTo>
                  <a:pt x="1290" y="694"/>
                </a:lnTo>
                <a:lnTo>
                  <a:pt x="1287" y="693"/>
                </a:lnTo>
                <a:lnTo>
                  <a:pt x="1284" y="693"/>
                </a:lnTo>
                <a:lnTo>
                  <a:pt x="1281" y="693"/>
                </a:lnTo>
                <a:lnTo>
                  <a:pt x="1280" y="690"/>
                </a:lnTo>
                <a:lnTo>
                  <a:pt x="1278" y="689"/>
                </a:lnTo>
                <a:lnTo>
                  <a:pt x="1273" y="692"/>
                </a:lnTo>
                <a:lnTo>
                  <a:pt x="1270" y="693"/>
                </a:lnTo>
                <a:lnTo>
                  <a:pt x="1267" y="693"/>
                </a:lnTo>
                <a:lnTo>
                  <a:pt x="1267" y="693"/>
                </a:lnTo>
                <a:lnTo>
                  <a:pt x="1267" y="692"/>
                </a:lnTo>
                <a:lnTo>
                  <a:pt x="1269" y="690"/>
                </a:lnTo>
                <a:lnTo>
                  <a:pt x="1272" y="688"/>
                </a:lnTo>
                <a:lnTo>
                  <a:pt x="1274" y="687"/>
                </a:lnTo>
                <a:lnTo>
                  <a:pt x="1271" y="685"/>
                </a:lnTo>
                <a:lnTo>
                  <a:pt x="1269" y="685"/>
                </a:lnTo>
                <a:lnTo>
                  <a:pt x="1266" y="686"/>
                </a:lnTo>
                <a:lnTo>
                  <a:pt x="1264" y="689"/>
                </a:lnTo>
                <a:lnTo>
                  <a:pt x="1263" y="690"/>
                </a:lnTo>
                <a:lnTo>
                  <a:pt x="1263" y="692"/>
                </a:lnTo>
                <a:lnTo>
                  <a:pt x="1261" y="693"/>
                </a:lnTo>
                <a:lnTo>
                  <a:pt x="1258" y="693"/>
                </a:lnTo>
                <a:lnTo>
                  <a:pt x="1251" y="692"/>
                </a:lnTo>
                <a:lnTo>
                  <a:pt x="1245" y="690"/>
                </a:lnTo>
                <a:lnTo>
                  <a:pt x="1251" y="689"/>
                </a:lnTo>
                <a:lnTo>
                  <a:pt x="1257" y="687"/>
                </a:lnTo>
                <a:lnTo>
                  <a:pt x="1257" y="686"/>
                </a:lnTo>
                <a:lnTo>
                  <a:pt x="1256" y="685"/>
                </a:lnTo>
                <a:lnTo>
                  <a:pt x="1255" y="685"/>
                </a:lnTo>
                <a:lnTo>
                  <a:pt x="1253" y="685"/>
                </a:lnTo>
                <a:lnTo>
                  <a:pt x="1249" y="686"/>
                </a:lnTo>
                <a:lnTo>
                  <a:pt x="1246" y="686"/>
                </a:lnTo>
                <a:lnTo>
                  <a:pt x="1241" y="687"/>
                </a:lnTo>
                <a:lnTo>
                  <a:pt x="1238" y="687"/>
                </a:lnTo>
                <a:lnTo>
                  <a:pt x="1237" y="686"/>
                </a:lnTo>
                <a:lnTo>
                  <a:pt x="1237" y="684"/>
                </a:lnTo>
                <a:lnTo>
                  <a:pt x="1236" y="681"/>
                </a:lnTo>
                <a:lnTo>
                  <a:pt x="1232" y="680"/>
                </a:lnTo>
                <a:lnTo>
                  <a:pt x="1230" y="680"/>
                </a:lnTo>
                <a:lnTo>
                  <a:pt x="1228" y="681"/>
                </a:lnTo>
                <a:lnTo>
                  <a:pt x="1225" y="684"/>
                </a:lnTo>
                <a:lnTo>
                  <a:pt x="1222" y="686"/>
                </a:lnTo>
                <a:lnTo>
                  <a:pt x="1217" y="688"/>
                </a:lnTo>
                <a:lnTo>
                  <a:pt x="1214" y="687"/>
                </a:lnTo>
                <a:lnTo>
                  <a:pt x="1214" y="686"/>
                </a:lnTo>
                <a:lnTo>
                  <a:pt x="1213" y="684"/>
                </a:lnTo>
                <a:lnTo>
                  <a:pt x="1209" y="685"/>
                </a:lnTo>
                <a:lnTo>
                  <a:pt x="1206" y="687"/>
                </a:lnTo>
                <a:lnTo>
                  <a:pt x="1198" y="687"/>
                </a:lnTo>
                <a:lnTo>
                  <a:pt x="1190" y="686"/>
                </a:lnTo>
                <a:lnTo>
                  <a:pt x="1187" y="686"/>
                </a:lnTo>
                <a:lnTo>
                  <a:pt x="1183" y="687"/>
                </a:lnTo>
                <a:lnTo>
                  <a:pt x="1182" y="687"/>
                </a:lnTo>
                <a:lnTo>
                  <a:pt x="1181" y="687"/>
                </a:lnTo>
                <a:lnTo>
                  <a:pt x="1180" y="686"/>
                </a:lnTo>
                <a:lnTo>
                  <a:pt x="1179" y="684"/>
                </a:lnTo>
                <a:lnTo>
                  <a:pt x="1183" y="684"/>
                </a:lnTo>
                <a:lnTo>
                  <a:pt x="1187" y="681"/>
                </a:lnTo>
                <a:lnTo>
                  <a:pt x="1188" y="680"/>
                </a:lnTo>
                <a:lnTo>
                  <a:pt x="1189" y="678"/>
                </a:lnTo>
                <a:lnTo>
                  <a:pt x="1188" y="677"/>
                </a:lnTo>
                <a:lnTo>
                  <a:pt x="1187" y="676"/>
                </a:lnTo>
                <a:lnTo>
                  <a:pt x="1183" y="677"/>
                </a:lnTo>
                <a:lnTo>
                  <a:pt x="1180" y="679"/>
                </a:lnTo>
                <a:lnTo>
                  <a:pt x="1175" y="678"/>
                </a:lnTo>
                <a:lnTo>
                  <a:pt x="1171" y="678"/>
                </a:lnTo>
                <a:lnTo>
                  <a:pt x="1173" y="681"/>
                </a:lnTo>
                <a:lnTo>
                  <a:pt x="1175" y="685"/>
                </a:lnTo>
                <a:lnTo>
                  <a:pt x="1173" y="685"/>
                </a:lnTo>
                <a:lnTo>
                  <a:pt x="1171" y="685"/>
                </a:lnTo>
                <a:lnTo>
                  <a:pt x="1168" y="682"/>
                </a:lnTo>
                <a:lnTo>
                  <a:pt x="1167" y="681"/>
                </a:lnTo>
                <a:lnTo>
                  <a:pt x="1166" y="679"/>
                </a:lnTo>
                <a:lnTo>
                  <a:pt x="1166" y="677"/>
                </a:lnTo>
                <a:lnTo>
                  <a:pt x="1167" y="674"/>
                </a:lnTo>
                <a:lnTo>
                  <a:pt x="1167" y="672"/>
                </a:lnTo>
                <a:lnTo>
                  <a:pt x="1156" y="672"/>
                </a:lnTo>
                <a:lnTo>
                  <a:pt x="1144" y="672"/>
                </a:lnTo>
                <a:lnTo>
                  <a:pt x="1142" y="673"/>
                </a:lnTo>
                <a:lnTo>
                  <a:pt x="1140" y="677"/>
                </a:lnTo>
                <a:lnTo>
                  <a:pt x="1141" y="678"/>
                </a:lnTo>
                <a:lnTo>
                  <a:pt x="1143" y="680"/>
                </a:lnTo>
                <a:lnTo>
                  <a:pt x="1135" y="680"/>
                </a:lnTo>
                <a:lnTo>
                  <a:pt x="1127" y="680"/>
                </a:lnTo>
                <a:lnTo>
                  <a:pt x="1126" y="679"/>
                </a:lnTo>
                <a:lnTo>
                  <a:pt x="1125" y="677"/>
                </a:lnTo>
                <a:lnTo>
                  <a:pt x="1126" y="676"/>
                </a:lnTo>
                <a:lnTo>
                  <a:pt x="1127" y="676"/>
                </a:lnTo>
                <a:lnTo>
                  <a:pt x="1127" y="673"/>
                </a:lnTo>
                <a:lnTo>
                  <a:pt x="1126" y="672"/>
                </a:lnTo>
                <a:lnTo>
                  <a:pt x="1124" y="672"/>
                </a:lnTo>
                <a:lnTo>
                  <a:pt x="1122" y="672"/>
                </a:lnTo>
                <a:lnTo>
                  <a:pt x="1116" y="672"/>
                </a:lnTo>
                <a:lnTo>
                  <a:pt x="1111" y="672"/>
                </a:lnTo>
                <a:lnTo>
                  <a:pt x="1107" y="671"/>
                </a:lnTo>
                <a:lnTo>
                  <a:pt x="1104" y="669"/>
                </a:lnTo>
                <a:lnTo>
                  <a:pt x="1101" y="669"/>
                </a:lnTo>
                <a:lnTo>
                  <a:pt x="1100" y="670"/>
                </a:lnTo>
                <a:lnTo>
                  <a:pt x="1099" y="671"/>
                </a:lnTo>
                <a:lnTo>
                  <a:pt x="1099" y="674"/>
                </a:lnTo>
                <a:lnTo>
                  <a:pt x="1100" y="677"/>
                </a:lnTo>
                <a:lnTo>
                  <a:pt x="1100" y="677"/>
                </a:lnTo>
                <a:lnTo>
                  <a:pt x="1100" y="677"/>
                </a:lnTo>
                <a:lnTo>
                  <a:pt x="1102" y="678"/>
                </a:lnTo>
                <a:lnTo>
                  <a:pt x="1109" y="677"/>
                </a:lnTo>
                <a:lnTo>
                  <a:pt x="1116" y="677"/>
                </a:lnTo>
                <a:lnTo>
                  <a:pt x="1113" y="680"/>
                </a:lnTo>
                <a:lnTo>
                  <a:pt x="1108" y="684"/>
                </a:lnTo>
                <a:lnTo>
                  <a:pt x="1116" y="681"/>
                </a:lnTo>
                <a:lnTo>
                  <a:pt x="1124" y="682"/>
                </a:lnTo>
                <a:lnTo>
                  <a:pt x="1131" y="682"/>
                </a:lnTo>
                <a:lnTo>
                  <a:pt x="1138" y="684"/>
                </a:lnTo>
                <a:lnTo>
                  <a:pt x="1141" y="687"/>
                </a:lnTo>
                <a:lnTo>
                  <a:pt x="1143" y="690"/>
                </a:lnTo>
                <a:lnTo>
                  <a:pt x="1144" y="690"/>
                </a:lnTo>
                <a:lnTo>
                  <a:pt x="1146" y="692"/>
                </a:lnTo>
                <a:lnTo>
                  <a:pt x="1144" y="694"/>
                </a:lnTo>
                <a:lnTo>
                  <a:pt x="1143" y="696"/>
                </a:lnTo>
                <a:lnTo>
                  <a:pt x="1146" y="695"/>
                </a:lnTo>
                <a:lnTo>
                  <a:pt x="1148" y="694"/>
                </a:lnTo>
                <a:lnTo>
                  <a:pt x="1149" y="694"/>
                </a:lnTo>
                <a:lnTo>
                  <a:pt x="1151" y="695"/>
                </a:lnTo>
                <a:lnTo>
                  <a:pt x="1155" y="696"/>
                </a:lnTo>
                <a:lnTo>
                  <a:pt x="1158" y="696"/>
                </a:lnTo>
                <a:lnTo>
                  <a:pt x="1163" y="696"/>
                </a:lnTo>
                <a:lnTo>
                  <a:pt x="1166" y="694"/>
                </a:lnTo>
                <a:lnTo>
                  <a:pt x="1173" y="694"/>
                </a:lnTo>
                <a:lnTo>
                  <a:pt x="1180" y="692"/>
                </a:lnTo>
                <a:lnTo>
                  <a:pt x="1173" y="692"/>
                </a:lnTo>
                <a:lnTo>
                  <a:pt x="1167" y="690"/>
                </a:lnTo>
                <a:lnTo>
                  <a:pt x="1171" y="689"/>
                </a:lnTo>
                <a:lnTo>
                  <a:pt x="1175" y="688"/>
                </a:lnTo>
                <a:lnTo>
                  <a:pt x="1179" y="689"/>
                </a:lnTo>
                <a:lnTo>
                  <a:pt x="1183" y="690"/>
                </a:lnTo>
                <a:lnTo>
                  <a:pt x="1184" y="694"/>
                </a:lnTo>
                <a:lnTo>
                  <a:pt x="1188" y="696"/>
                </a:lnTo>
                <a:lnTo>
                  <a:pt x="1191" y="695"/>
                </a:lnTo>
                <a:lnTo>
                  <a:pt x="1196" y="694"/>
                </a:lnTo>
                <a:lnTo>
                  <a:pt x="1205" y="693"/>
                </a:lnTo>
                <a:lnTo>
                  <a:pt x="1215" y="694"/>
                </a:lnTo>
                <a:lnTo>
                  <a:pt x="1220" y="696"/>
                </a:lnTo>
                <a:lnTo>
                  <a:pt x="1225" y="697"/>
                </a:lnTo>
                <a:lnTo>
                  <a:pt x="1230" y="697"/>
                </a:lnTo>
                <a:lnTo>
                  <a:pt x="1234" y="696"/>
                </a:lnTo>
                <a:lnTo>
                  <a:pt x="1246" y="696"/>
                </a:lnTo>
                <a:lnTo>
                  <a:pt x="1257" y="696"/>
                </a:lnTo>
                <a:lnTo>
                  <a:pt x="1259" y="696"/>
                </a:lnTo>
                <a:lnTo>
                  <a:pt x="1262" y="697"/>
                </a:lnTo>
                <a:lnTo>
                  <a:pt x="1263" y="697"/>
                </a:lnTo>
                <a:lnTo>
                  <a:pt x="1263" y="698"/>
                </a:lnTo>
                <a:lnTo>
                  <a:pt x="1263" y="700"/>
                </a:lnTo>
                <a:lnTo>
                  <a:pt x="1262" y="702"/>
                </a:lnTo>
                <a:lnTo>
                  <a:pt x="1258" y="703"/>
                </a:lnTo>
                <a:lnTo>
                  <a:pt x="1254" y="703"/>
                </a:lnTo>
                <a:lnTo>
                  <a:pt x="1248" y="703"/>
                </a:lnTo>
                <a:lnTo>
                  <a:pt x="1244" y="703"/>
                </a:lnTo>
                <a:lnTo>
                  <a:pt x="1232" y="702"/>
                </a:lnTo>
                <a:lnTo>
                  <a:pt x="1220" y="703"/>
                </a:lnTo>
                <a:lnTo>
                  <a:pt x="1231" y="704"/>
                </a:lnTo>
                <a:lnTo>
                  <a:pt x="1241" y="705"/>
                </a:lnTo>
                <a:lnTo>
                  <a:pt x="1245" y="706"/>
                </a:lnTo>
                <a:lnTo>
                  <a:pt x="1247" y="709"/>
                </a:lnTo>
                <a:lnTo>
                  <a:pt x="1249" y="710"/>
                </a:lnTo>
                <a:lnTo>
                  <a:pt x="1251" y="709"/>
                </a:lnTo>
                <a:lnTo>
                  <a:pt x="1254" y="707"/>
                </a:lnTo>
                <a:lnTo>
                  <a:pt x="1257" y="706"/>
                </a:lnTo>
                <a:lnTo>
                  <a:pt x="1261" y="707"/>
                </a:lnTo>
                <a:lnTo>
                  <a:pt x="1264" y="709"/>
                </a:lnTo>
                <a:lnTo>
                  <a:pt x="1269" y="709"/>
                </a:lnTo>
                <a:lnTo>
                  <a:pt x="1271" y="709"/>
                </a:lnTo>
                <a:lnTo>
                  <a:pt x="1274" y="710"/>
                </a:lnTo>
                <a:lnTo>
                  <a:pt x="1277" y="711"/>
                </a:lnTo>
                <a:lnTo>
                  <a:pt x="1287" y="710"/>
                </a:lnTo>
                <a:lnTo>
                  <a:pt x="1297" y="707"/>
                </a:lnTo>
                <a:lnTo>
                  <a:pt x="1308" y="706"/>
                </a:lnTo>
                <a:lnTo>
                  <a:pt x="1321" y="706"/>
                </a:lnTo>
                <a:lnTo>
                  <a:pt x="1331" y="707"/>
                </a:lnTo>
                <a:lnTo>
                  <a:pt x="1343" y="707"/>
                </a:lnTo>
                <a:lnTo>
                  <a:pt x="1353" y="705"/>
                </a:lnTo>
                <a:lnTo>
                  <a:pt x="1363" y="702"/>
                </a:lnTo>
                <a:lnTo>
                  <a:pt x="1357" y="700"/>
                </a:lnTo>
                <a:lnTo>
                  <a:pt x="1353" y="695"/>
                </a:lnTo>
                <a:lnTo>
                  <a:pt x="1353" y="695"/>
                </a:lnTo>
                <a:lnTo>
                  <a:pt x="1353" y="695"/>
                </a:lnTo>
                <a:lnTo>
                  <a:pt x="1353" y="695"/>
                </a:lnTo>
                <a:lnTo>
                  <a:pt x="1357" y="694"/>
                </a:lnTo>
                <a:lnTo>
                  <a:pt x="1361" y="693"/>
                </a:lnTo>
                <a:lnTo>
                  <a:pt x="1363" y="694"/>
                </a:lnTo>
                <a:lnTo>
                  <a:pt x="1365" y="694"/>
                </a:lnTo>
                <a:lnTo>
                  <a:pt x="1368" y="695"/>
                </a:lnTo>
                <a:lnTo>
                  <a:pt x="1369" y="695"/>
                </a:lnTo>
                <a:lnTo>
                  <a:pt x="1369" y="694"/>
                </a:lnTo>
                <a:lnTo>
                  <a:pt x="1369" y="693"/>
                </a:lnTo>
                <a:lnTo>
                  <a:pt x="1373" y="690"/>
                </a:lnTo>
                <a:lnTo>
                  <a:pt x="1378" y="688"/>
                </a:lnTo>
                <a:lnTo>
                  <a:pt x="1388" y="685"/>
                </a:lnTo>
                <a:lnTo>
                  <a:pt x="1398" y="680"/>
                </a:lnTo>
                <a:lnTo>
                  <a:pt x="1407" y="676"/>
                </a:lnTo>
                <a:lnTo>
                  <a:pt x="1418" y="671"/>
                </a:lnTo>
                <a:lnTo>
                  <a:pt x="1420" y="671"/>
                </a:lnTo>
                <a:lnTo>
                  <a:pt x="1421" y="671"/>
                </a:lnTo>
                <a:lnTo>
                  <a:pt x="1420" y="672"/>
                </a:lnTo>
                <a:lnTo>
                  <a:pt x="1421" y="673"/>
                </a:lnTo>
                <a:lnTo>
                  <a:pt x="1421" y="674"/>
                </a:lnTo>
                <a:lnTo>
                  <a:pt x="1422" y="676"/>
                </a:lnTo>
                <a:lnTo>
                  <a:pt x="1422" y="677"/>
                </a:lnTo>
                <a:lnTo>
                  <a:pt x="1424" y="677"/>
                </a:lnTo>
                <a:lnTo>
                  <a:pt x="1427" y="674"/>
                </a:lnTo>
                <a:lnTo>
                  <a:pt x="1428" y="671"/>
                </a:lnTo>
                <a:lnTo>
                  <a:pt x="1428" y="667"/>
                </a:lnTo>
                <a:lnTo>
                  <a:pt x="1428" y="664"/>
                </a:lnTo>
                <a:lnTo>
                  <a:pt x="1428" y="660"/>
                </a:lnTo>
                <a:lnTo>
                  <a:pt x="1428" y="656"/>
                </a:lnTo>
                <a:lnTo>
                  <a:pt x="1429" y="654"/>
                </a:lnTo>
                <a:lnTo>
                  <a:pt x="1431" y="651"/>
                </a:lnTo>
                <a:lnTo>
                  <a:pt x="1434" y="646"/>
                </a:lnTo>
                <a:lnTo>
                  <a:pt x="1435" y="643"/>
                </a:lnTo>
                <a:lnTo>
                  <a:pt x="1435" y="638"/>
                </a:lnTo>
                <a:lnTo>
                  <a:pt x="1435" y="634"/>
                </a:lnTo>
                <a:lnTo>
                  <a:pt x="1431" y="627"/>
                </a:lnTo>
                <a:lnTo>
                  <a:pt x="1427" y="618"/>
                </a:lnTo>
                <a:lnTo>
                  <a:pt x="1424" y="613"/>
                </a:lnTo>
                <a:lnTo>
                  <a:pt x="1421" y="610"/>
                </a:lnTo>
                <a:lnTo>
                  <a:pt x="1419" y="609"/>
                </a:lnTo>
                <a:lnTo>
                  <a:pt x="1417" y="609"/>
                </a:lnTo>
                <a:lnTo>
                  <a:pt x="1414" y="611"/>
                </a:lnTo>
                <a:lnTo>
                  <a:pt x="1414" y="613"/>
                </a:lnTo>
                <a:lnTo>
                  <a:pt x="1415" y="615"/>
                </a:lnTo>
                <a:lnTo>
                  <a:pt x="1417" y="618"/>
                </a:lnTo>
                <a:lnTo>
                  <a:pt x="1418" y="620"/>
                </a:lnTo>
                <a:lnTo>
                  <a:pt x="1418" y="622"/>
                </a:lnTo>
                <a:lnTo>
                  <a:pt x="1417" y="624"/>
                </a:lnTo>
                <a:lnTo>
                  <a:pt x="1414" y="626"/>
                </a:lnTo>
                <a:lnTo>
                  <a:pt x="1406" y="626"/>
                </a:lnTo>
                <a:lnTo>
                  <a:pt x="1396" y="626"/>
                </a:lnTo>
                <a:lnTo>
                  <a:pt x="1391" y="627"/>
                </a:lnTo>
                <a:lnTo>
                  <a:pt x="1388" y="628"/>
                </a:lnTo>
                <a:lnTo>
                  <a:pt x="1387" y="629"/>
                </a:lnTo>
                <a:lnTo>
                  <a:pt x="1386" y="630"/>
                </a:lnTo>
                <a:lnTo>
                  <a:pt x="1386" y="632"/>
                </a:lnTo>
                <a:lnTo>
                  <a:pt x="1386" y="635"/>
                </a:lnTo>
                <a:lnTo>
                  <a:pt x="1388" y="631"/>
                </a:lnTo>
                <a:lnTo>
                  <a:pt x="1391" y="629"/>
                </a:lnTo>
                <a:lnTo>
                  <a:pt x="1394" y="630"/>
                </a:lnTo>
                <a:lnTo>
                  <a:pt x="1394" y="631"/>
                </a:lnTo>
                <a:lnTo>
                  <a:pt x="1391" y="634"/>
                </a:lnTo>
                <a:lnTo>
                  <a:pt x="1390" y="635"/>
                </a:lnTo>
                <a:lnTo>
                  <a:pt x="1387" y="637"/>
                </a:lnTo>
                <a:lnTo>
                  <a:pt x="1385" y="640"/>
                </a:lnTo>
                <a:lnTo>
                  <a:pt x="1386" y="643"/>
                </a:lnTo>
                <a:lnTo>
                  <a:pt x="1386" y="646"/>
                </a:lnTo>
                <a:lnTo>
                  <a:pt x="1380" y="648"/>
                </a:lnTo>
                <a:lnTo>
                  <a:pt x="1373" y="649"/>
                </a:lnTo>
                <a:lnTo>
                  <a:pt x="1366" y="649"/>
                </a:lnTo>
                <a:lnTo>
                  <a:pt x="1361" y="648"/>
                </a:lnTo>
                <a:lnTo>
                  <a:pt x="1356" y="646"/>
                </a:lnTo>
                <a:lnTo>
                  <a:pt x="1350" y="644"/>
                </a:lnTo>
                <a:lnTo>
                  <a:pt x="1349" y="643"/>
                </a:lnTo>
                <a:lnTo>
                  <a:pt x="1348" y="640"/>
                </a:lnTo>
                <a:lnTo>
                  <a:pt x="1347" y="638"/>
                </a:lnTo>
                <a:lnTo>
                  <a:pt x="1348" y="635"/>
                </a:lnTo>
                <a:lnTo>
                  <a:pt x="1345" y="638"/>
                </a:lnTo>
                <a:lnTo>
                  <a:pt x="1343" y="639"/>
                </a:lnTo>
                <a:lnTo>
                  <a:pt x="1339" y="639"/>
                </a:lnTo>
                <a:lnTo>
                  <a:pt x="1336" y="638"/>
                </a:lnTo>
                <a:lnTo>
                  <a:pt x="1330" y="636"/>
                </a:lnTo>
                <a:lnTo>
                  <a:pt x="1324" y="636"/>
                </a:lnTo>
                <a:lnTo>
                  <a:pt x="1319" y="637"/>
                </a:lnTo>
                <a:lnTo>
                  <a:pt x="1312" y="637"/>
                </a:lnTo>
                <a:lnTo>
                  <a:pt x="1311" y="634"/>
                </a:lnTo>
                <a:lnTo>
                  <a:pt x="1307" y="631"/>
                </a:lnTo>
                <a:lnTo>
                  <a:pt x="1302" y="630"/>
                </a:lnTo>
                <a:lnTo>
                  <a:pt x="1295" y="629"/>
                </a:lnTo>
                <a:lnTo>
                  <a:pt x="1288" y="628"/>
                </a:lnTo>
                <a:lnTo>
                  <a:pt x="1282" y="629"/>
                </a:lnTo>
                <a:lnTo>
                  <a:pt x="1281" y="631"/>
                </a:lnTo>
                <a:lnTo>
                  <a:pt x="1280" y="634"/>
                </a:lnTo>
                <a:lnTo>
                  <a:pt x="1278" y="635"/>
                </a:lnTo>
                <a:lnTo>
                  <a:pt x="1275" y="635"/>
                </a:lnTo>
                <a:lnTo>
                  <a:pt x="1274" y="631"/>
                </a:lnTo>
                <a:lnTo>
                  <a:pt x="1274" y="628"/>
                </a:lnTo>
                <a:lnTo>
                  <a:pt x="1271" y="626"/>
                </a:lnTo>
                <a:lnTo>
                  <a:pt x="1265" y="624"/>
                </a:lnTo>
                <a:lnTo>
                  <a:pt x="1261" y="623"/>
                </a:lnTo>
                <a:lnTo>
                  <a:pt x="1256" y="623"/>
                </a:lnTo>
                <a:lnTo>
                  <a:pt x="1241" y="622"/>
                </a:lnTo>
                <a:lnTo>
                  <a:pt x="1228" y="618"/>
                </a:lnTo>
                <a:lnTo>
                  <a:pt x="1223" y="619"/>
                </a:lnTo>
                <a:lnTo>
                  <a:pt x="1216" y="619"/>
                </a:lnTo>
                <a:lnTo>
                  <a:pt x="1213" y="619"/>
                </a:lnTo>
                <a:lnTo>
                  <a:pt x="1209" y="619"/>
                </a:lnTo>
                <a:lnTo>
                  <a:pt x="1207" y="619"/>
                </a:lnTo>
                <a:lnTo>
                  <a:pt x="1206" y="618"/>
                </a:lnTo>
                <a:lnTo>
                  <a:pt x="1205" y="615"/>
                </a:lnTo>
                <a:lnTo>
                  <a:pt x="1205" y="614"/>
                </a:lnTo>
                <a:lnTo>
                  <a:pt x="1207" y="613"/>
                </a:lnTo>
                <a:lnTo>
                  <a:pt x="1208" y="613"/>
                </a:lnTo>
                <a:lnTo>
                  <a:pt x="1218" y="613"/>
                </a:lnTo>
                <a:lnTo>
                  <a:pt x="1229" y="613"/>
                </a:lnTo>
                <a:lnTo>
                  <a:pt x="1238" y="612"/>
                </a:lnTo>
                <a:lnTo>
                  <a:pt x="1246" y="612"/>
                </a:lnTo>
                <a:lnTo>
                  <a:pt x="1253" y="613"/>
                </a:lnTo>
                <a:lnTo>
                  <a:pt x="1259" y="613"/>
                </a:lnTo>
                <a:lnTo>
                  <a:pt x="1266" y="612"/>
                </a:lnTo>
                <a:lnTo>
                  <a:pt x="1273" y="610"/>
                </a:lnTo>
                <a:lnTo>
                  <a:pt x="1281" y="609"/>
                </a:lnTo>
                <a:lnTo>
                  <a:pt x="1290" y="609"/>
                </a:lnTo>
                <a:lnTo>
                  <a:pt x="1307" y="606"/>
                </a:lnTo>
                <a:lnTo>
                  <a:pt x="1323" y="603"/>
                </a:lnTo>
                <a:lnTo>
                  <a:pt x="1339" y="598"/>
                </a:lnTo>
                <a:lnTo>
                  <a:pt x="1355" y="594"/>
                </a:lnTo>
                <a:lnTo>
                  <a:pt x="1371" y="589"/>
                </a:lnTo>
                <a:lnTo>
                  <a:pt x="1386" y="584"/>
                </a:lnTo>
                <a:lnTo>
                  <a:pt x="1402" y="578"/>
                </a:lnTo>
                <a:lnTo>
                  <a:pt x="1418" y="573"/>
                </a:lnTo>
                <a:lnTo>
                  <a:pt x="1432" y="570"/>
                </a:lnTo>
                <a:lnTo>
                  <a:pt x="1447" y="566"/>
                </a:lnTo>
                <a:lnTo>
                  <a:pt x="1454" y="562"/>
                </a:lnTo>
                <a:lnTo>
                  <a:pt x="1461" y="557"/>
                </a:lnTo>
                <a:lnTo>
                  <a:pt x="1467" y="552"/>
                </a:lnTo>
                <a:lnTo>
                  <a:pt x="1472" y="546"/>
                </a:lnTo>
                <a:lnTo>
                  <a:pt x="1475" y="544"/>
                </a:lnTo>
                <a:lnTo>
                  <a:pt x="1477" y="541"/>
                </a:lnTo>
                <a:lnTo>
                  <a:pt x="1476" y="540"/>
                </a:lnTo>
                <a:lnTo>
                  <a:pt x="1475" y="540"/>
                </a:lnTo>
                <a:lnTo>
                  <a:pt x="1473" y="539"/>
                </a:lnTo>
                <a:lnTo>
                  <a:pt x="1471" y="538"/>
                </a:lnTo>
                <a:lnTo>
                  <a:pt x="1472" y="537"/>
                </a:lnTo>
                <a:lnTo>
                  <a:pt x="1472" y="535"/>
                </a:lnTo>
                <a:lnTo>
                  <a:pt x="1472" y="532"/>
                </a:lnTo>
                <a:lnTo>
                  <a:pt x="1472" y="529"/>
                </a:lnTo>
                <a:lnTo>
                  <a:pt x="1471" y="527"/>
                </a:lnTo>
                <a:lnTo>
                  <a:pt x="1469" y="524"/>
                </a:lnTo>
                <a:lnTo>
                  <a:pt x="1464" y="522"/>
                </a:lnTo>
                <a:lnTo>
                  <a:pt x="1460" y="519"/>
                </a:lnTo>
                <a:lnTo>
                  <a:pt x="1459" y="516"/>
                </a:lnTo>
                <a:lnTo>
                  <a:pt x="1459" y="514"/>
                </a:lnTo>
                <a:lnTo>
                  <a:pt x="1461" y="511"/>
                </a:lnTo>
                <a:lnTo>
                  <a:pt x="1464" y="509"/>
                </a:lnTo>
                <a:lnTo>
                  <a:pt x="1471" y="504"/>
                </a:lnTo>
                <a:lnTo>
                  <a:pt x="1477" y="501"/>
                </a:lnTo>
                <a:lnTo>
                  <a:pt x="1479" y="498"/>
                </a:lnTo>
                <a:lnTo>
                  <a:pt x="1481" y="496"/>
                </a:lnTo>
                <a:lnTo>
                  <a:pt x="1483" y="494"/>
                </a:lnTo>
                <a:lnTo>
                  <a:pt x="1484" y="490"/>
                </a:lnTo>
                <a:lnTo>
                  <a:pt x="1484" y="487"/>
                </a:lnTo>
                <a:lnTo>
                  <a:pt x="1483" y="485"/>
                </a:lnTo>
                <a:lnTo>
                  <a:pt x="1480" y="483"/>
                </a:lnTo>
                <a:lnTo>
                  <a:pt x="1477" y="481"/>
                </a:lnTo>
                <a:lnTo>
                  <a:pt x="1477" y="481"/>
                </a:lnTo>
                <a:lnTo>
                  <a:pt x="1477" y="481"/>
                </a:lnTo>
                <a:close/>
                <a:moveTo>
                  <a:pt x="546" y="357"/>
                </a:moveTo>
                <a:lnTo>
                  <a:pt x="544" y="358"/>
                </a:lnTo>
                <a:lnTo>
                  <a:pt x="542" y="360"/>
                </a:lnTo>
                <a:lnTo>
                  <a:pt x="542" y="361"/>
                </a:lnTo>
                <a:lnTo>
                  <a:pt x="546" y="362"/>
                </a:lnTo>
                <a:lnTo>
                  <a:pt x="548" y="361"/>
                </a:lnTo>
                <a:lnTo>
                  <a:pt x="550" y="360"/>
                </a:lnTo>
                <a:lnTo>
                  <a:pt x="549" y="358"/>
                </a:lnTo>
                <a:lnTo>
                  <a:pt x="546" y="357"/>
                </a:lnTo>
                <a:lnTo>
                  <a:pt x="546" y="357"/>
                </a:lnTo>
                <a:lnTo>
                  <a:pt x="546" y="357"/>
                </a:lnTo>
                <a:close/>
                <a:moveTo>
                  <a:pt x="408" y="336"/>
                </a:moveTo>
                <a:lnTo>
                  <a:pt x="412" y="337"/>
                </a:lnTo>
                <a:lnTo>
                  <a:pt x="415" y="336"/>
                </a:lnTo>
                <a:lnTo>
                  <a:pt x="418" y="336"/>
                </a:lnTo>
                <a:lnTo>
                  <a:pt x="423" y="333"/>
                </a:lnTo>
                <a:lnTo>
                  <a:pt x="418" y="333"/>
                </a:lnTo>
                <a:lnTo>
                  <a:pt x="415" y="333"/>
                </a:lnTo>
                <a:lnTo>
                  <a:pt x="412" y="333"/>
                </a:lnTo>
                <a:lnTo>
                  <a:pt x="408" y="336"/>
                </a:lnTo>
                <a:close/>
                <a:moveTo>
                  <a:pt x="643" y="373"/>
                </a:moveTo>
                <a:lnTo>
                  <a:pt x="645" y="377"/>
                </a:lnTo>
                <a:lnTo>
                  <a:pt x="648" y="378"/>
                </a:lnTo>
                <a:lnTo>
                  <a:pt x="653" y="378"/>
                </a:lnTo>
                <a:lnTo>
                  <a:pt x="656" y="378"/>
                </a:lnTo>
                <a:lnTo>
                  <a:pt x="653" y="374"/>
                </a:lnTo>
                <a:lnTo>
                  <a:pt x="651" y="370"/>
                </a:lnTo>
                <a:lnTo>
                  <a:pt x="653" y="370"/>
                </a:lnTo>
                <a:lnTo>
                  <a:pt x="656" y="371"/>
                </a:lnTo>
                <a:lnTo>
                  <a:pt x="660" y="373"/>
                </a:lnTo>
                <a:lnTo>
                  <a:pt x="662" y="374"/>
                </a:lnTo>
                <a:lnTo>
                  <a:pt x="665" y="374"/>
                </a:lnTo>
                <a:lnTo>
                  <a:pt x="670" y="374"/>
                </a:lnTo>
                <a:lnTo>
                  <a:pt x="674" y="374"/>
                </a:lnTo>
                <a:lnTo>
                  <a:pt x="677" y="377"/>
                </a:lnTo>
                <a:lnTo>
                  <a:pt x="677" y="378"/>
                </a:lnTo>
                <a:lnTo>
                  <a:pt x="677" y="379"/>
                </a:lnTo>
                <a:lnTo>
                  <a:pt x="676" y="380"/>
                </a:lnTo>
                <a:lnTo>
                  <a:pt x="674" y="380"/>
                </a:lnTo>
                <a:lnTo>
                  <a:pt x="670" y="380"/>
                </a:lnTo>
                <a:lnTo>
                  <a:pt x="666" y="381"/>
                </a:lnTo>
                <a:lnTo>
                  <a:pt x="671" y="383"/>
                </a:lnTo>
                <a:lnTo>
                  <a:pt x="677" y="385"/>
                </a:lnTo>
                <a:lnTo>
                  <a:pt x="682" y="386"/>
                </a:lnTo>
                <a:lnTo>
                  <a:pt x="687" y="386"/>
                </a:lnTo>
                <a:lnTo>
                  <a:pt x="686" y="383"/>
                </a:lnTo>
                <a:lnTo>
                  <a:pt x="684" y="381"/>
                </a:lnTo>
                <a:lnTo>
                  <a:pt x="682" y="380"/>
                </a:lnTo>
                <a:lnTo>
                  <a:pt x="684" y="380"/>
                </a:lnTo>
                <a:lnTo>
                  <a:pt x="685" y="380"/>
                </a:lnTo>
                <a:lnTo>
                  <a:pt x="687" y="380"/>
                </a:lnTo>
                <a:lnTo>
                  <a:pt x="690" y="381"/>
                </a:lnTo>
                <a:lnTo>
                  <a:pt x="693" y="382"/>
                </a:lnTo>
                <a:lnTo>
                  <a:pt x="694" y="382"/>
                </a:lnTo>
                <a:lnTo>
                  <a:pt x="695" y="383"/>
                </a:lnTo>
                <a:lnTo>
                  <a:pt x="697" y="382"/>
                </a:lnTo>
                <a:lnTo>
                  <a:pt x="698" y="381"/>
                </a:lnTo>
                <a:lnTo>
                  <a:pt x="690" y="378"/>
                </a:lnTo>
                <a:lnTo>
                  <a:pt x="682" y="374"/>
                </a:lnTo>
                <a:lnTo>
                  <a:pt x="676" y="372"/>
                </a:lnTo>
                <a:lnTo>
                  <a:pt x="669" y="372"/>
                </a:lnTo>
                <a:lnTo>
                  <a:pt x="663" y="370"/>
                </a:lnTo>
                <a:lnTo>
                  <a:pt x="659" y="366"/>
                </a:lnTo>
                <a:lnTo>
                  <a:pt x="656" y="365"/>
                </a:lnTo>
                <a:lnTo>
                  <a:pt x="654" y="365"/>
                </a:lnTo>
                <a:lnTo>
                  <a:pt x="652" y="366"/>
                </a:lnTo>
                <a:lnTo>
                  <a:pt x="648" y="369"/>
                </a:lnTo>
                <a:lnTo>
                  <a:pt x="648" y="365"/>
                </a:lnTo>
                <a:lnTo>
                  <a:pt x="651" y="363"/>
                </a:lnTo>
                <a:lnTo>
                  <a:pt x="652" y="362"/>
                </a:lnTo>
                <a:lnTo>
                  <a:pt x="653" y="361"/>
                </a:lnTo>
                <a:lnTo>
                  <a:pt x="654" y="358"/>
                </a:lnTo>
                <a:lnTo>
                  <a:pt x="654" y="358"/>
                </a:lnTo>
                <a:lnTo>
                  <a:pt x="653" y="357"/>
                </a:lnTo>
                <a:lnTo>
                  <a:pt x="653" y="357"/>
                </a:lnTo>
                <a:lnTo>
                  <a:pt x="649" y="357"/>
                </a:lnTo>
                <a:lnTo>
                  <a:pt x="646" y="357"/>
                </a:lnTo>
                <a:lnTo>
                  <a:pt x="644" y="356"/>
                </a:lnTo>
                <a:lnTo>
                  <a:pt x="643" y="357"/>
                </a:lnTo>
                <a:lnTo>
                  <a:pt x="640" y="358"/>
                </a:lnTo>
                <a:lnTo>
                  <a:pt x="637" y="360"/>
                </a:lnTo>
                <a:lnTo>
                  <a:pt x="632" y="358"/>
                </a:lnTo>
                <a:lnTo>
                  <a:pt x="630" y="357"/>
                </a:lnTo>
                <a:lnTo>
                  <a:pt x="630" y="356"/>
                </a:lnTo>
                <a:lnTo>
                  <a:pt x="630" y="354"/>
                </a:lnTo>
                <a:lnTo>
                  <a:pt x="620" y="353"/>
                </a:lnTo>
                <a:lnTo>
                  <a:pt x="610" y="352"/>
                </a:lnTo>
                <a:lnTo>
                  <a:pt x="599" y="350"/>
                </a:lnTo>
                <a:lnTo>
                  <a:pt x="589" y="350"/>
                </a:lnTo>
                <a:lnTo>
                  <a:pt x="586" y="350"/>
                </a:lnTo>
                <a:lnTo>
                  <a:pt x="582" y="349"/>
                </a:lnTo>
                <a:lnTo>
                  <a:pt x="580" y="347"/>
                </a:lnTo>
                <a:lnTo>
                  <a:pt x="577" y="346"/>
                </a:lnTo>
                <a:lnTo>
                  <a:pt x="572" y="345"/>
                </a:lnTo>
                <a:lnTo>
                  <a:pt x="569" y="346"/>
                </a:lnTo>
                <a:lnTo>
                  <a:pt x="564" y="346"/>
                </a:lnTo>
                <a:lnTo>
                  <a:pt x="561" y="347"/>
                </a:lnTo>
                <a:lnTo>
                  <a:pt x="566" y="349"/>
                </a:lnTo>
                <a:lnTo>
                  <a:pt x="573" y="350"/>
                </a:lnTo>
                <a:lnTo>
                  <a:pt x="577" y="352"/>
                </a:lnTo>
                <a:lnTo>
                  <a:pt x="579" y="354"/>
                </a:lnTo>
                <a:lnTo>
                  <a:pt x="581" y="354"/>
                </a:lnTo>
                <a:lnTo>
                  <a:pt x="585" y="354"/>
                </a:lnTo>
                <a:lnTo>
                  <a:pt x="591" y="354"/>
                </a:lnTo>
                <a:lnTo>
                  <a:pt x="598" y="355"/>
                </a:lnTo>
                <a:lnTo>
                  <a:pt x="602" y="355"/>
                </a:lnTo>
                <a:lnTo>
                  <a:pt x="605" y="356"/>
                </a:lnTo>
                <a:lnTo>
                  <a:pt x="608" y="355"/>
                </a:lnTo>
                <a:lnTo>
                  <a:pt x="612" y="354"/>
                </a:lnTo>
                <a:lnTo>
                  <a:pt x="616" y="356"/>
                </a:lnTo>
                <a:lnTo>
                  <a:pt x="620" y="360"/>
                </a:lnTo>
                <a:lnTo>
                  <a:pt x="624" y="362"/>
                </a:lnTo>
                <a:lnTo>
                  <a:pt x="630" y="364"/>
                </a:lnTo>
                <a:lnTo>
                  <a:pt x="631" y="364"/>
                </a:lnTo>
                <a:lnTo>
                  <a:pt x="635" y="365"/>
                </a:lnTo>
                <a:lnTo>
                  <a:pt x="636" y="365"/>
                </a:lnTo>
                <a:lnTo>
                  <a:pt x="637" y="368"/>
                </a:lnTo>
                <a:lnTo>
                  <a:pt x="635" y="369"/>
                </a:lnTo>
                <a:lnTo>
                  <a:pt x="631" y="370"/>
                </a:lnTo>
                <a:lnTo>
                  <a:pt x="627" y="369"/>
                </a:lnTo>
                <a:lnTo>
                  <a:pt x="624" y="369"/>
                </a:lnTo>
                <a:lnTo>
                  <a:pt x="627" y="371"/>
                </a:lnTo>
                <a:lnTo>
                  <a:pt x="630" y="372"/>
                </a:lnTo>
                <a:lnTo>
                  <a:pt x="632" y="373"/>
                </a:lnTo>
                <a:lnTo>
                  <a:pt x="636" y="373"/>
                </a:lnTo>
                <a:lnTo>
                  <a:pt x="637" y="373"/>
                </a:lnTo>
                <a:lnTo>
                  <a:pt x="639" y="372"/>
                </a:lnTo>
                <a:lnTo>
                  <a:pt x="641" y="372"/>
                </a:lnTo>
                <a:lnTo>
                  <a:pt x="643" y="373"/>
                </a:lnTo>
                <a:lnTo>
                  <a:pt x="644" y="375"/>
                </a:lnTo>
                <a:lnTo>
                  <a:pt x="643" y="373"/>
                </a:lnTo>
                <a:close/>
                <a:moveTo>
                  <a:pt x="330" y="76"/>
                </a:moveTo>
                <a:lnTo>
                  <a:pt x="331" y="75"/>
                </a:lnTo>
                <a:lnTo>
                  <a:pt x="332" y="73"/>
                </a:lnTo>
                <a:lnTo>
                  <a:pt x="332" y="71"/>
                </a:lnTo>
                <a:lnTo>
                  <a:pt x="331" y="70"/>
                </a:lnTo>
                <a:lnTo>
                  <a:pt x="328" y="71"/>
                </a:lnTo>
                <a:lnTo>
                  <a:pt x="327" y="73"/>
                </a:lnTo>
                <a:lnTo>
                  <a:pt x="327" y="74"/>
                </a:lnTo>
                <a:lnTo>
                  <a:pt x="327" y="75"/>
                </a:lnTo>
                <a:lnTo>
                  <a:pt x="328" y="75"/>
                </a:lnTo>
                <a:lnTo>
                  <a:pt x="330" y="76"/>
                </a:lnTo>
                <a:lnTo>
                  <a:pt x="330" y="76"/>
                </a:lnTo>
                <a:lnTo>
                  <a:pt x="330" y="76"/>
                </a:lnTo>
                <a:close/>
                <a:moveTo>
                  <a:pt x="314" y="89"/>
                </a:moveTo>
                <a:lnTo>
                  <a:pt x="316" y="88"/>
                </a:lnTo>
                <a:lnTo>
                  <a:pt x="317" y="87"/>
                </a:lnTo>
                <a:lnTo>
                  <a:pt x="317" y="86"/>
                </a:lnTo>
                <a:lnTo>
                  <a:pt x="315" y="84"/>
                </a:lnTo>
                <a:lnTo>
                  <a:pt x="311" y="86"/>
                </a:lnTo>
                <a:lnTo>
                  <a:pt x="310" y="87"/>
                </a:lnTo>
                <a:lnTo>
                  <a:pt x="311" y="89"/>
                </a:lnTo>
                <a:lnTo>
                  <a:pt x="314" y="89"/>
                </a:lnTo>
                <a:lnTo>
                  <a:pt x="314" y="89"/>
                </a:lnTo>
                <a:lnTo>
                  <a:pt x="314" y="89"/>
                </a:lnTo>
                <a:close/>
                <a:moveTo>
                  <a:pt x="764" y="84"/>
                </a:moveTo>
                <a:lnTo>
                  <a:pt x="766" y="83"/>
                </a:lnTo>
                <a:lnTo>
                  <a:pt x="766" y="82"/>
                </a:lnTo>
                <a:lnTo>
                  <a:pt x="764" y="80"/>
                </a:lnTo>
                <a:lnTo>
                  <a:pt x="764" y="79"/>
                </a:lnTo>
                <a:lnTo>
                  <a:pt x="762" y="78"/>
                </a:lnTo>
                <a:lnTo>
                  <a:pt x="761" y="79"/>
                </a:lnTo>
                <a:lnTo>
                  <a:pt x="760" y="79"/>
                </a:lnTo>
                <a:lnTo>
                  <a:pt x="760" y="80"/>
                </a:lnTo>
                <a:lnTo>
                  <a:pt x="760" y="82"/>
                </a:lnTo>
                <a:lnTo>
                  <a:pt x="761" y="83"/>
                </a:lnTo>
                <a:lnTo>
                  <a:pt x="762" y="83"/>
                </a:lnTo>
                <a:lnTo>
                  <a:pt x="764" y="84"/>
                </a:lnTo>
                <a:lnTo>
                  <a:pt x="763" y="84"/>
                </a:lnTo>
                <a:lnTo>
                  <a:pt x="764" y="84"/>
                </a:lnTo>
                <a:close/>
                <a:moveTo>
                  <a:pt x="751" y="80"/>
                </a:moveTo>
                <a:lnTo>
                  <a:pt x="751" y="79"/>
                </a:lnTo>
                <a:lnTo>
                  <a:pt x="750" y="76"/>
                </a:lnTo>
                <a:lnTo>
                  <a:pt x="747" y="75"/>
                </a:lnTo>
                <a:lnTo>
                  <a:pt x="746" y="75"/>
                </a:lnTo>
                <a:lnTo>
                  <a:pt x="746" y="76"/>
                </a:lnTo>
                <a:lnTo>
                  <a:pt x="747" y="79"/>
                </a:lnTo>
                <a:lnTo>
                  <a:pt x="745" y="80"/>
                </a:lnTo>
                <a:lnTo>
                  <a:pt x="744" y="81"/>
                </a:lnTo>
                <a:lnTo>
                  <a:pt x="745" y="81"/>
                </a:lnTo>
                <a:lnTo>
                  <a:pt x="747" y="82"/>
                </a:lnTo>
                <a:lnTo>
                  <a:pt x="748" y="82"/>
                </a:lnTo>
                <a:lnTo>
                  <a:pt x="751" y="80"/>
                </a:lnTo>
                <a:lnTo>
                  <a:pt x="750" y="80"/>
                </a:lnTo>
                <a:lnTo>
                  <a:pt x="751" y="80"/>
                </a:lnTo>
                <a:close/>
                <a:moveTo>
                  <a:pt x="1216" y="0"/>
                </a:moveTo>
                <a:lnTo>
                  <a:pt x="1217" y="0"/>
                </a:lnTo>
                <a:lnTo>
                  <a:pt x="1216" y="0"/>
                </a:lnTo>
                <a:lnTo>
                  <a:pt x="1216" y="0"/>
                </a:lnTo>
                <a:lnTo>
                  <a:pt x="1216" y="0"/>
                </a:lnTo>
                <a:close/>
                <a:moveTo>
                  <a:pt x="1479" y="354"/>
                </a:moveTo>
                <a:lnTo>
                  <a:pt x="1479" y="353"/>
                </a:lnTo>
                <a:lnTo>
                  <a:pt x="1479" y="352"/>
                </a:lnTo>
                <a:lnTo>
                  <a:pt x="1478" y="353"/>
                </a:lnTo>
                <a:lnTo>
                  <a:pt x="1479" y="354"/>
                </a:lnTo>
                <a:lnTo>
                  <a:pt x="1479" y="354"/>
                </a:lnTo>
                <a:lnTo>
                  <a:pt x="1479" y="354"/>
                </a:lnTo>
                <a:close/>
                <a:moveTo>
                  <a:pt x="70" y="612"/>
                </a:moveTo>
                <a:lnTo>
                  <a:pt x="69" y="613"/>
                </a:lnTo>
                <a:lnTo>
                  <a:pt x="70" y="613"/>
                </a:lnTo>
                <a:lnTo>
                  <a:pt x="71" y="613"/>
                </a:lnTo>
                <a:lnTo>
                  <a:pt x="72" y="613"/>
                </a:lnTo>
                <a:lnTo>
                  <a:pt x="75" y="611"/>
                </a:lnTo>
                <a:lnTo>
                  <a:pt x="77" y="609"/>
                </a:lnTo>
                <a:lnTo>
                  <a:pt x="74" y="607"/>
                </a:lnTo>
                <a:lnTo>
                  <a:pt x="72" y="609"/>
                </a:lnTo>
                <a:lnTo>
                  <a:pt x="71" y="610"/>
                </a:lnTo>
                <a:lnTo>
                  <a:pt x="70" y="612"/>
                </a:lnTo>
                <a:lnTo>
                  <a:pt x="70" y="612"/>
                </a:lnTo>
                <a:lnTo>
                  <a:pt x="70" y="612"/>
                </a:lnTo>
                <a:close/>
                <a:moveTo>
                  <a:pt x="257" y="476"/>
                </a:moveTo>
                <a:lnTo>
                  <a:pt x="253" y="476"/>
                </a:lnTo>
                <a:lnTo>
                  <a:pt x="251" y="476"/>
                </a:lnTo>
                <a:lnTo>
                  <a:pt x="249" y="477"/>
                </a:lnTo>
                <a:lnTo>
                  <a:pt x="245" y="479"/>
                </a:lnTo>
                <a:lnTo>
                  <a:pt x="249" y="479"/>
                </a:lnTo>
                <a:lnTo>
                  <a:pt x="252" y="479"/>
                </a:lnTo>
                <a:lnTo>
                  <a:pt x="254" y="478"/>
                </a:lnTo>
                <a:lnTo>
                  <a:pt x="257" y="476"/>
                </a:lnTo>
                <a:close/>
                <a:moveTo>
                  <a:pt x="83" y="211"/>
                </a:moveTo>
                <a:lnTo>
                  <a:pt x="81" y="211"/>
                </a:lnTo>
                <a:lnTo>
                  <a:pt x="78" y="212"/>
                </a:lnTo>
                <a:lnTo>
                  <a:pt x="76" y="215"/>
                </a:lnTo>
                <a:lnTo>
                  <a:pt x="75" y="217"/>
                </a:lnTo>
                <a:lnTo>
                  <a:pt x="77" y="216"/>
                </a:lnTo>
                <a:lnTo>
                  <a:pt x="79" y="215"/>
                </a:lnTo>
                <a:lnTo>
                  <a:pt x="81" y="213"/>
                </a:lnTo>
                <a:lnTo>
                  <a:pt x="83" y="211"/>
                </a:lnTo>
                <a:lnTo>
                  <a:pt x="83" y="211"/>
                </a:lnTo>
                <a:lnTo>
                  <a:pt x="83" y="211"/>
                </a:lnTo>
                <a:close/>
                <a:moveTo>
                  <a:pt x="599" y="527"/>
                </a:moveTo>
                <a:lnTo>
                  <a:pt x="599" y="529"/>
                </a:lnTo>
                <a:lnTo>
                  <a:pt x="599" y="532"/>
                </a:lnTo>
                <a:lnTo>
                  <a:pt x="600" y="535"/>
                </a:lnTo>
                <a:lnTo>
                  <a:pt x="600" y="536"/>
                </a:lnTo>
                <a:lnTo>
                  <a:pt x="602" y="536"/>
                </a:lnTo>
                <a:lnTo>
                  <a:pt x="603" y="535"/>
                </a:lnTo>
                <a:lnTo>
                  <a:pt x="604" y="532"/>
                </a:lnTo>
                <a:lnTo>
                  <a:pt x="603" y="530"/>
                </a:lnTo>
                <a:lnTo>
                  <a:pt x="602" y="528"/>
                </a:lnTo>
                <a:lnTo>
                  <a:pt x="599" y="527"/>
                </a:lnTo>
                <a:lnTo>
                  <a:pt x="600" y="528"/>
                </a:lnTo>
                <a:lnTo>
                  <a:pt x="599" y="527"/>
                </a:lnTo>
                <a:close/>
                <a:moveTo>
                  <a:pt x="267" y="505"/>
                </a:moveTo>
                <a:lnTo>
                  <a:pt x="265" y="503"/>
                </a:lnTo>
                <a:lnTo>
                  <a:pt x="262" y="502"/>
                </a:lnTo>
                <a:lnTo>
                  <a:pt x="261" y="502"/>
                </a:lnTo>
                <a:lnTo>
                  <a:pt x="260" y="502"/>
                </a:lnTo>
                <a:lnTo>
                  <a:pt x="259" y="503"/>
                </a:lnTo>
                <a:lnTo>
                  <a:pt x="259" y="504"/>
                </a:lnTo>
                <a:lnTo>
                  <a:pt x="259" y="506"/>
                </a:lnTo>
                <a:lnTo>
                  <a:pt x="260" y="506"/>
                </a:lnTo>
                <a:lnTo>
                  <a:pt x="261" y="506"/>
                </a:lnTo>
                <a:lnTo>
                  <a:pt x="262" y="506"/>
                </a:lnTo>
                <a:lnTo>
                  <a:pt x="265" y="505"/>
                </a:lnTo>
                <a:lnTo>
                  <a:pt x="267" y="505"/>
                </a:lnTo>
                <a:lnTo>
                  <a:pt x="265" y="504"/>
                </a:lnTo>
                <a:lnTo>
                  <a:pt x="267" y="505"/>
                </a:lnTo>
                <a:close/>
                <a:moveTo>
                  <a:pt x="336" y="445"/>
                </a:moveTo>
                <a:lnTo>
                  <a:pt x="341" y="444"/>
                </a:lnTo>
                <a:lnTo>
                  <a:pt x="343" y="441"/>
                </a:lnTo>
                <a:lnTo>
                  <a:pt x="339" y="441"/>
                </a:lnTo>
                <a:lnTo>
                  <a:pt x="334" y="441"/>
                </a:lnTo>
                <a:lnTo>
                  <a:pt x="333" y="443"/>
                </a:lnTo>
                <a:lnTo>
                  <a:pt x="334" y="444"/>
                </a:lnTo>
                <a:lnTo>
                  <a:pt x="335" y="445"/>
                </a:lnTo>
                <a:lnTo>
                  <a:pt x="336" y="445"/>
                </a:lnTo>
                <a:lnTo>
                  <a:pt x="336" y="445"/>
                </a:lnTo>
                <a:lnTo>
                  <a:pt x="336" y="445"/>
                </a:lnTo>
                <a:close/>
                <a:moveTo>
                  <a:pt x="261" y="530"/>
                </a:moveTo>
                <a:lnTo>
                  <a:pt x="261" y="531"/>
                </a:lnTo>
                <a:lnTo>
                  <a:pt x="261" y="530"/>
                </a:lnTo>
                <a:lnTo>
                  <a:pt x="261" y="527"/>
                </a:lnTo>
                <a:lnTo>
                  <a:pt x="261" y="523"/>
                </a:lnTo>
                <a:lnTo>
                  <a:pt x="260" y="526"/>
                </a:lnTo>
                <a:lnTo>
                  <a:pt x="261" y="523"/>
                </a:lnTo>
                <a:lnTo>
                  <a:pt x="257" y="526"/>
                </a:lnTo>
                <a:lnTo>
                  <a:pt x="253" y="527"/>
                </a:lnTo>
                <a:lnTo>
                  <a:pt x="257" y="529"/>
                </a:lnTo>
                <a:lnTo>
                  <a:pt x="261" y="530"/>
                </a:lnTo>
                <a:close/>
                <a:moveTo>
                  <a:pt x="944" y="664"/>
                </a:moveTo>
                <a:lnTo>
                  <a:pt x="945" y="667"/>
                </a:lnTo>
                <a:lnTo>
                  <a:pt x="949" y="669"/>
                </a:lnTo>
                <a:lnTo>
                  <a:pt x="952" y="669"/>
                </a:lnTo>
                <a:lnTo>
                  <a:pt x="957" y="668"/>
                </a:lnTo>
                <a:lnTo>
                  <a:pt x="953" y="665"/>
                </a:lnTo>
                <a:lnTo>
                  <a:pt x="951" y="665"/>
                </a:lnTo>
                <a:lnTo>
                  <a:pt x="948" y="664"/>
                </a:lnTo>
                <a:lnTo>
                  <a:pt x="944" y="664"/>
                </a:lnTo>
                <a:lnTo>
                  <a:pt x="946" y="664"/>
                </a:lnTo>
                <a:lnTo>
                  <a:pt x="944" y="664"/>
                </a:lnTo>
                <a:close/>
                <a:moveTo>
                  <a:pt x="81" y="220"/>
                </a:moveTo>
                <a:lnTo>
                  <a:pt x="84" y="220"/>
                </a:lnTo>
                <a:lnTo>
                  <a:pt x="86" y="219"/>
                </a:lnTo>
                <a:lnTo>
                  <a:pt x="88" y="216"/>
                </a:lnTo>
                <a:lnTo>
                  <a:pt x="89" y="214"/>
                </a:lnTo>
                <a:lnTo>
                  <a:pt x="86" y="214"/>
                </a:lnTo>
                <a:lnTo>
                  <a:pt x="83" y="216"/>
                </a:lnTo>
                <a:lnTo>
                  <a:pt x="81" y="216"/>
                </a:lnTo>
                <a:lnTo>
                  <a:pt x="80" y="217"/>
                </a:lnTo>
                <a:lnTo>
                  <a:pt x="80" y="219"/>
                </a:lnTo>
                <a:lnTo>
                  <a:pt x="81" y="220"/>
                </a:lnTo>
                <a:lnTo>
                  <a:pt x="81" y="221"/>
                </a:lnTo>
                <a:lnTo>
                  <a:pt x="81" y="220"/>
                </a:lnTo>
                <a:close/>
                <a:moveTo>
                  <a:pt x="315" y="58"/>
                </a:moveTo>
                <a:lnTo>
                  <a:pt x="317" y="57"/>
                </a:lnTo>
                <a:lnTo>
                  <a:pt x="317" y="56"/>
                </a:lnTo>
                <a:lnTo>
                  <a:pt x="316" y="55"/>
                </a:lnTo>
                <a:lnTo>
                  <a:pt x="315" y="54"/>
                </a:lnTo>
                <a:lnTo>
                  <a:pt x="311" y="54"/>
                </a:lnTo>
                <a:lnTo>
                  <a:pt x="309" y="55"/>
                </a:lnTo>
                <a:lnTo>
                  <a:pt x="307" y="56"/>
                </a:lnTo>
                <a:lnTo>
                  <a:pt x="306" y="58"/>
                </a:lnTo>
                <a:lnTo>
                  <a:pt x="310" y="58"/>
                </a:lnTo>
                <a:lnTo>
                  <a:pt x="315" y="58"/>
                </a:lnTo>
                <a:lnTo>
                  <a:pt x="315" y="58"/>
                </a:lnTo>
                <a:lnTo>
                  <a:pt x="315" y="58"/>
                </a:lnTo>
                <a:close/>
                <a:moveTo>
                  <a:pt x="149" y="577"/>
                </a:moveTo>
                <a:lnTo>
                  <a:pt x="146" y="578"/>
                </a:lnTo>
                <a:lnTo>
                  <a:pt x="144" y="579"/>
                </a:lnTo>
                <a:lnTo>
                  <a:pt x="144" y="581"/>
                </a:lnTo>
                <a:lnTo>
                  <a:pt x="144" y="584"/>
                </a:lnTo>
                <a:lnTo>
                  <a:pt x="145" y="582"/>
                </a:lnTo>
                <a:lnTo>
                  <a:pt x="146" y="580"/>
                </a:lnTo>
                <a:lnTo>
                  <a:pt x="149" y="580"/>
                </a:lnTo>
                <a:lnTo>
                  <a:pt x="151" y="580"/>
                </a:lnTo>
                <a:lnTo>
                  <a:pt x="152" y="579"/>
                </a:lnTo>
                <a:lnTo>
                  <a:pt x="151" y="578"/>
                </a:lnTo>
                <a:lnTo>
                  <a:pt x="151" y="577"/>
                </a:lnTo>
                <a:lnTo>
                  <a:pt x="149" y="577"/>
                </a:lnTo>
                <a:lnTo>
                  <a:pt x="147" y="577"/>
                </a:lnTo>
                <a:lnTo>
                  <a:pt x="149" y="577"/>
                </a:lnTo>
                <a:close/>
                <a:moveTo>
                  <a:pt x="380" y="483"/>
                </a:moveTo>
                <a:lnTo>
                  <a:pt x="376" y="487"/>
                </a:lnTo>
                <a:lnTo>
                  <a:pt x="372" y="489"/>
                </a:lnTo>
                <a:lnTo>
                  <a:pt x="376" y="490"/>
                </a:lnTo>
                <a:lnTo>
                  <a:pt x="380" y="489"/>
                </a:lnTo>
                <a:lnTo>
                  <a:pt x="381" y="487"/>
                </a:lnTo>
                <a:lnTo>
                  <a:pt x="380" y="483"/>
                </a:lnTo>
                <a:close/>
                <a:moveTo>
                  <a:pt x="968" y="670"/>
                </a:moveTo>
                <a:lnTo>
                  <a:pt x="967" y="672"/>
                </a:lnTo>
                <a:lnTo>
                  <a:pt x="968" y="673"/>
                </a:lnTo>
                <a:lnTo>
                  <a:pt x="969" y="673"/>
                </a:lnTo>
                <a:lnTo>
                  <a:pt x="970" y="674"/>
                </a:lnTo>
                <a:lnTo>
                  <a:pt x="973" y="676"/>
                </a:lnTo>
                <a:lnTo>
                  <a:pt x="975" y="676"/>
                </a:lnTo>
                <a:lnTo>
                  <a:pt x="977" y="674"/>
                </a:lnTo>
                <a:lnTo>
                  <a:pt x="979" y="672"/>
                </a:lnTo>
                <a:lnTo>
                  <a:pt x="976" y="672"/>
                </a:lnTo>
                <a:lnTo>
                  <a:pt x="973" y="672"/>
                </a:lnTo>
                <a:lnTo>
                  <a:pt x="970" y="671"/>
                </a:lnTo>
                <a:lnTo>
                  <a:pt x="968" y="670"/>
                </a:lnTo>
                <a:lnTo>
                  <a:pt x="968" y="670"/>
                </a:lnTo>
                <a:lnTo>
                  <a:pt x="968" y="670"/>
                </a:lnTo>
                <a:close/>
                <a:moveTo>
                  <a:pt x="820" y="97"/>
                </a:moveTo>
                <a:lnTo>
                  <a:pt x="820" y="97"/>
                </a:lnTo>
                <a:lnTo>
                  <a:pt x="820" y="96"/>
                </a:lnTo>
                <a:lnTo>
                  <a:pt x="819" y="95"/>
                </a:lnTo>
                <a:lnTo>
                  <a:pt x="818" y="94"/>
                </a:lnTo>
                <a:lnTo>
                  <a:pt x="816" y="92"/>
                </a:lnTo>
                <a:lnTo>
                  <a:pt x="813" y="92"/>
                </a:lnTo>
                <a:lnTo>
                  <a:pt x="811" y="92"/>
                </a:lnTo>
                <a:lnTo>
                  <a:pt x="811" y="94"/>
                </a:lnTo>
                <a:lnTo>
                  <a:pt x="812" y="95"/>
                </a:lnTo>
                <a:lnTo>
                  <a:pt x="813" y="96"/>
                </a:lnTo>
                <a:lnTo>
                  <a:pt x="818" y="97"/>
                </a:lnTo>
                <a:lnTo>
                  <a:pt x="820" y="97"/>
                </a:lnTo>
                <a:lnTo>
                  <a:pt x="819" y="97"/>
                </a:lnTo>
                <a:lnTo>
                  <a:pt x="820" y="97"/>
                </a:lnTo>
                <a:close/>
                <a:moveTo>
                  <a:pt x="1026" y="120"/>
                </a:moveTo>
                <a:lnTo>
                  <a:pt x="1024" y="117"/>
                </a:lnTo>
                <a:lnTo>
                  <a:pt x="1022" y="115"/>
                </a:lnTo>
                <a:lnTo>
                  <a:pt x="1019" y="114"/>
                </a:lnTo>
                <a:lnTo>
                  <a:pt x="1016" y="115"/>
                </a:lnTo>
                <a:lnTo>
                  <a:pt x="1017" y="117"/>
                </a:lnTo>
                <a:lnTo>
                  <a:pt x="1019" y="120"/>
                </a:lnTo>
                <a:lnTo>
                  <a:pt x="1023" y="120"/>
                </a:lnTo>
                <a:lnTo>
                  <a:pt x="1026" y="120"/>
                </a:lnTo>
                <a:close/>
                <a:moveTo>
                  <a:pt x="289" y="454"/>
                </a:moveTo>
                <a:lnTo>
                  <a:pt x="291" y="455"/>
                </a:lnTo>
                <a:lnTo>
                  <a:pt x="294" y="455"/>
                </a:lnTo>
                <a:lnTo>
                  <a:pt x="297" y="454"/>
                </a:lnTo>
                <a:lnTo>
                  <a:pt x="300" y="452"/>
                </a:lnTo>
                <a:lnTo>
                  <a:pt x="293" y="452"/>
                </a:lnTo>
                <a:lnTo>
                  <a:pt x="289" y="454"/>
                </a:lnTo>
                <a:close/>
                <a:moveTo>
                  <a:pt x="86" y="612"/>
                </a:moveTo>
                <a:lnTo>
                  <a:pt x="81" y="614"/>
                </a:lnTo>
                <a:lnTo>
                  <a:pt x="77" y="617"/>
                </a:lnTo>
                <a:lnTo>
                  <a:pt x="79" y="617"/>
                </a:lnTo>
                <a:lnTo>
                  <a:pt x="83" y="617"/>
                </a:lnTo>
                <a:lnTo>
                  <a:pt x="86" y="615"/>
                </a:lnTo>
                <a:lnTo>
                  <a:pt x="88" y="614"/>
                </a:lnTo>
                <a:lnTo>
                  <a:pt x="88" y="612"/>
                </a:lnTo>
                <a:lnTo>
                  <a:pt x="88" y="611"/>
                </a:lnTo>
                <a:lnTo>
                  <a:pt x="88" y="611"/>
                </a:lnTo>
                <a:lnTo>
                  <a:pt x="86" y="612"/>
                </a:lnTo>
                <a:lnTo>
                  <a:pt x="85" y="612"/>
                </a:lnTo>
                <a:lnTo>
                  <a:pt x="86" y="612"/>
                </a:lnTo>
                <a:close/>
                <a:moveTo>
                  <a:pt x="363" y="515"/>
                </a:moveTo>
                <a:lnTo>
                  <a:pt x="360" y="516"/>
                </a:lnTo>
                <a:lnTo>
                  <a:pt x="359" y="518"/>
                </a:lnTo>
                <a:lnTo>
                  <a:pt x="359" y="520"/>
                </a:lnTo>
                <a:lnTo>
                  <a:pt x="360" y="521"/>
                </a:lnTo>
                <a:lnTo>
                  <a:pt x="364" y="521"/>
                </a:lnTo>
                <a:lnTo>
                  <a:pt x="365" y="519"/>
                </a:lnTo>
                <a:lnTo>
                  <a:pt x="365" y="518"/>
                </a:lnTo>
                <a:lnTo>
                  <a:pt x="365" y="516"/>
                </a:lnTo>
                <a:lnTo>
                  <a:pt x="364" y="516"/>
                </a:lnTo>
                <a:lnTo>
                  <a:pt x="363" y="515"/>
                </a:lnTo>
                <a:lnTo>
                  <a:pt x="361" y="515"/>
                </a:lnTo>
                <a:lnTo>
                  <a:pt x="363" y="515"/>
                </a:lnTo>
                <a:close/>
                <a:moveTo>
                  <a:pt x="46" y="319"/>
                </a:moveTo>
                <a:lnTo>
                  <a:pt x="50" y="316"/>
                </a:lnTo>
                <a:lnTo>
                  <a:pt x="52" y="313"/>
                </a:lnTo>
                <a:lnTo>
                  <a:pt x="52" y="311"/>
                </a:lnTo>
                <a:lnTo>
                  <a:pt x="52" y="310"/>
                </a:lnTo>
                <a:lnTo>
                  <a:pt x="51" y="308"/>
                </a:lnTo>
                <a:lnTo>
                  <a:pt x="50" y="308"/>
                </a:lnTo>
                <a:lnTo>
                  <a:pt x="47" y="311"/>
                </a:lnTo>
                <a:lnTo>
                  <a:pt x="48" y="313"/>
                </a:lnTo>
                <a:lnTo>
                  <a:pt x="47" y="314"/>
                </a:lnTo>
                <a:lnTo>
                  <a:pt x="46" y="316"/>
                </a:lnTo>
                <a:lnTo>
                  <a:pt x="45" y="317"/>
                </a:lnTo>
                <a:lnTo>
                  <a:pt x="46" y="319"/>
                </a:lnTo>
                <a:lnTo>
                  <a:pt x="47" y="319"/>
                </a:lnTo>
                <a:lnTo>
                  <a:pt x="46" y="319"/>
                </a:lnTo>
                <a:close/>
                <a:moveTo>
                  <a:pt x="1000" y="670"/>
                </a:moveTo>
                <a:lnTo>
                  <a:pt x="998" y="671"/>
                </a:lnTo>
                <a:lnTo>
                  <a:pt x="998" y="673"/>
                </a:lnTo>
                <a:lnTo>
                  <a:pt x="998" y="676"/>
                </a:lnTo>
                <a:lnTo>
                  <a:pt x="1001" y="677"/>
                </a:lnTo>
                <a:lnTo>
                  <a:pt x="1003" y="677"/>
                </a:lnTo>
                <a:lnTo>
                  <a:pt x="1005" y="676"/>
                </a:lnTo>
                <a:lnTo>
                  <a:pt x="1006" y="674"/>
                </a:lnTo>
                <a:lnTo>
                  <a:pt x="1006" y="674"/>
                </a:lnTo>
                <a:lnTo>
                  <a:pt x="1003" y="672"/>
                </a:lnTo>
                <a:lnTo>
                  <a:pt x="1000" y="670"/>
                </a:lnTo>
                <a:lnTo>
                  <a:pt x="1001" y="670"/>
                </a:lnTo>
                <a:lnTo>
                  <a:pt x="1000" y="670"/>
                </a:lnTo>
                <a:close/>
                <a:moveTo>
                  <a:pt x="984" y="654"/>
                </a:moveTo>
                <a:lnTo>
                  <a:pt x="987" y="654"/>
                </a:lnTo>
                <a:lnTo>
                  <a:pt x="990" y="652"/>
                </a:lnTo>
                <a:lnTo>
                  <a:pt x="990" y="651"/>
                </a:lnTo>
                <a:lnTo>
                  <a:pt x="986" y="651"/>
                </a:lnTo>
                <a:lnTo>
                  <a:pt x="984" y="649"/>
                </a:lnTo>
                <a:lnTo>
                  <a:pt x="982" y="651"/>
                </a:lnTo>
                <a:lnTo>
                  <a:pt x="981" y="652"/>
                </a:lnTo>
                <a:lnTo>
                  <a:pt x="982" y="653"/>
                </a:lnTo>
                <a:lnTo>
                  <a:pt x="983" y="654"/>
                </a:lnTo>
                <a:lnTo>
                  <a:pt x="984" y="654"/>
                </a:lnTo>
                <a:lnTo>
                  <a:pt x="985" y="654"/>
                </a:lnTo>
                <a:lnTo>
                  <a:pt x="984" y="654"/>
                </a:lnTo>
                <a:close/>
                <a:moveTo>
                  <a:pt x="1066" y="125"/>
                </a:moveTo>
                <a:lnTo>
                  <a:pt x="1063" y="123"/>
                </a:lnTo>
                <a:lnTo>
                  <a:pt x="1057" y="122"/>
                </a:lnTo>
                <a:lnTo>
                  <a:pt x="1059" y="124"/>
                </a:lnTo>
                <a:lnTo>
                  <a:pt x="1059" y="125"/>
                </a:lnTo>
                <a:lnTo>
                  <a:pt x="1059" y="126"/>
                </a:lnTo>
                <a:lnTo>
                  <a:pt x="1059" y="128"/>
                </a:lnTo>
                <a:lnTo>
                  <a:pt x="1058" y="131"/>
                </a:lnTo>
                <a:lnTo>
                  <a:pt x="1058" y="133"/>
                </a:lnTo>
                <a:lnTo>
                  <a:pt x="1063" y="131"/>
                </a:lnTo>
                <a:lnTo>
                  <a:pt x="1066" y="125"/>
                </a:lnTo>
                <a:lnTo>
                  <a:pt x="1064" y="125"/>
                </a:lnTo>
                <a:lnTo>
                  <a:pt x="1066" y="125"/>
                </a:lnTo>
                <a:close/>
                <a:moveTo>
                  <a:pt x="349" y="462"/>
                </a:moveTo>
                <a:lnTo>
                  <a:pt x="344" y="462"/>
                </a:lnTo>
                <a:lnTo>
                  <a:pt x="340" y="463"/>
                </a:lnTo>
                <a:lnTo>
                  <a:pt x="343" y="465"/>
                </a:lnTo>
                <a:lnTo>
                  <a:pt x="348" y="465"/>
                </a:lnTo>
                <a:lnTo>
                  <a:pt x="349" y="464"/>
                </a:lnTo>
                <a:lnTo>
                  <a:pt x="350" y="463"/>
                </a:lnTo>
                <a:lnTo>
                  <a:pt x="350" y="462"/>
                </a:lnTo>
                <a:lnTo>
                  <a:pt x="349" y="462"/>
                </a:lnTo>
                <a:lnTo>
                  <a:pt x="348" y="462"/>
                </a:lnTo>
                <a:lnTo>
                  <a:pt x="349" y="462"/>
                </a:lnTo>
                <a:close/>
                <a:moveTo>
                  <a:pt x="546" y="518"/>
                </a:moveTo>
                <a:lnTo>
                  <a:pt x="550" y="520"/>
                </a:lnTo>
                <a:lnTo>
                  <a:pt x="554" y="520"/>
                </a:lnTo>
                <a:lnTo>
                  <a:pt x="556" y="520"/>
                </a:lnTo>
                <a:lnTo>
                  <a:pt x="559" y="519"/>
                </a:lnTo>
                <a:lnTo>
                  <a:pt x="553" y="516"/>
                </a:lnTo>
                <a:lnTo>
                  <a:pt x="546" y="518"/>
                </a:lnTo>
                <a:close/>
                <a:moveTo>
                  <a:pt x="514" y="515"/>
                </a:moveTo>
                <a:lnTo>
                  <a:pt x="512" y="515"/>
                </a:lnTo>
                <a:lnTo>
                  <a:pt x="511" y="516"/>
                </a:lnTo>
                <a:lnTo>
                  <a:pt x="511" y="518"/>
                </a:lnTo>
                <a:lnTo>
                  <a:pt x="512" y="519"/>
                </a:lnTo>
                <a:lnTo>
                  <a:pt x="517" y="519"/>
                </a:lnTo>
                <a:lnTo>
                  <a:pt x="524" y="518"/>
                </a:lnTo>
                <a:lnTo>
                  <a:pt x="519" y="516"/>
                </a:lnTo>
                <a:lnTo>
                  <a:pt x="514" y="515"/>
                </a:lnTo>
                <a:lnTo>
                  <a:pt x="514" y="515"/>
                </a:lnTo>
                <a:lnTo>
                  <a:pt x="514" y="515"/>
                </a:lnTo>
                <a:close/>
                <a:moveTo>
                  <a:pt x="1135" y="125"/>
                </a:moveTo>
                <a:lnTo>
                  <a:pt x="1133" y="125"/>
                </a:lnTo>
                <a:lnTo>
                  <a:pt x="1130" y="125"/>
                </a:lnTo>
                <a:lnTo>
                  <a:pt x="1127" y="125"/>
                </a:lnTo>
                <a:lnTo>
                  <a:pt x="1126" y="126"/>
                </a:lnTo>
                <a:lnTo>
                  <a:pt x="1126" y="128"/>
                </a:lnTo>
                <a:lnTo>
                  <a:pt x="1126" y="129"/>
                </a:lnTo>
                <a:lnTo>
                  <a:pt x="1127" y="130"/>
                </a:lnTo>
                <a:lnTo>
                  <a:pt x="1129" y="131"/>
                </a:lnTo>
                <a:lnTo>
                  <a:pt x="1130" y="130"/>
                </a:lnTo>
                <a:lnTo>
                  <a:pt x="1132" y="130"/>
                </a:lnTo>
                <a:lnTo>
                  <a:pt x="1134" y="128"/>
                </a:lnTo>
                <a:lnTo>
                  <a:pt x="1135" y="125"/>
                </a:lnTo>
                <a:lnTo>
                  <a:pt x="1133" y="128"/>
                </a:lnTo>
                <a:lnTo>
                  <a:pt x="1135" y="125"/>
                </a:lnTo>
                <a:close/>
                <a:moveTo>
                  <a:pt x="281" y="427"/>
                </a:moveTo>
                <a:lnTo>
                  <a:pt x="285" y="428"/>
                </a:lnTo>
                <a:lnTo>
                  <a:pt x="289" y="428"/>
                </a:lnTo>
                <a:lnTo>
                  <a:pt x="292" y="427"/>
                </a:lnTo>
                <a:lnTo>
                  <a:pt x="297" y="424"/>
                </a:lnTo>
                <a:lnTo>
                  <a:pt x="289" y="424"/>
                </a:lnTo>
                <a:lnTo>
                  <a:pt x="281" y="427"/>
                </a:lnTo>
                <a:close/>
                <a:moveTo>
                  <a:pt x="228" y="544"/>
                </a:moveTo>
                <a:lnTo>
                  <a:pt x="226" y="544"/>
                </a:lnTo>
                <a:lnTo>
                  <a:pt x="223" y="546"/>
                </a:lnTo>
                <a:lnTo>
                  <a:pt x="220" y="548"/>
                </a:lnTo>
                <a:lnTo>
                  <a:pt x="219" y="549"/>
                </a:lnTo>
                <a:lnTo>
                  <a:pt x="223" y="551"/>
                </a:lnTo>
                <a:lnTo>
                  <a:pt x="227" y="549"/>
                </a:lnTo>
                <a:lnTo>
                  <a:pt x="228" y="546"/>
                </a:lnTo>
                <a:lnTo>
                  <a:pt x="228" y="544"/>
                </a:lnTo>
                <a:lnTo>
                  <a:pt x="227" y="544"/>
                </a:lnTo>
                <a:lnTo>
                  <a:pt x="228" y="544"/>
                </a:lnTo>
                <a:close/>
                <a:moveTo>
                  <a:pt x="273" y="439"/>
                </a:moveTo>
                <a:lnTo>
                  <a:pt x="277" y="438"/>
                </a:lnTo>
                <a:lnTo>
                  <a:pt x="282" y="438"/>
                </a:lnTo>
                <a:lnTo>
                  <a:pt x="285" y="436"/>
                </a:lnTo>
                <a:lnTo>
                  <a:pt x="290" y="433"/>
                </a:lnTo>
                <a:lnTo>
                  <a:pt x="284" y="433"/>
                </a:lnTo>
                <a:lnTo>
                  <a:pt x="281" y="433"/>
                </a:lnTo>
                <a:lnTo>
                  <a:pt x="276" y="436"/>
                </a:lnTo>
                <a:lnTo>
                  <a:pt x="273" y="439"/>
                </a:lnTo>
                <a:close/>
                <a:moveTo>
                  <a:pt x="277" y="519"/>
                </a:moveTo>
                <a:lnTo>
                  <a:pt x="270" y="521"/>
                </a:lnTo>
                <a:lnTo>
                  <a:pt x="266" y="526"/>
                </a:lnTo>
                <a:lnTo>
                  <a:pt x="270" y="527"/>
                </a:lnTo>
                <a:lnTo>
                  <a:pt x="273" y="526"/>
                </a:lnTo>
                <a:lnTo>
                  <a:pt x="275" y="523"/>
                </a:lnTo>
                <a:lnTo>
                  <a:pt x="277" y="519"/>
                </a:lnTo>
                <a:close/>
                <a:moveTo>
                  <a:pt x="162" y="129"/>
                </a:moveTo>
                <a:lnTo>
                  <a:pt x="158" y="125"/>
                </a:lnTo>
                <a:lnTo>
                  <a:pt x="154" y="124"/>
                </a:lnTo>
                <a:lnTo>
                  <a:pt x="151" y="125"/>
                </a:lnTo>
                <a:lnTo>
                  <a:pt x="147" y="129"/>
                </a:lnTo>
                <a:lnTo>
                  <a:pt x="155" y="128"/>
                </a:lnTo>
                <a:lnTo>
                  <a:pt x="162" y="129"/>
                </a:lnTo>
                <a:close/>
                <a:moveTo>
                  <a:pt x="1043" y="84"/>
                </a:moveTo>
                <a:lnTo>
                  <a:pt x="1039" y="84"/>
                </a:lnTo>
                <a:lnTo>
                  <a:pt x="1033" y="83"/>
                </a:lnTo>
                <a:lnTo>
                  <a:pt x="1031" y="82"/>
                </a:lnTo>
                <a:lnTo>
                  <a:pt x="1030" y="82"/>
                </a:lnTo>
                <a:lnTo>
                  <a:pt x="1028" y="82"/>
                </a:lnTo>
                <a:lnTo>
                  <a:pt x="1030" y="84"/>
                </a:lnTo>
                <a:lnTo>
                  <a:pt x="1032" y="87"/>
                </a:lnTo>
                <a:lnTo>
                  <a:pt x="1036" y="87"/>
                </a:lnTo>
                <a:lnTo>
                  <a:pt x="1041" y="87"/>
                </a:lnTo>
                <a:lnTo>
                  <a:pt x="1043" y="84"/>
                </a:lnTo>
                <a:lnTo>
                  <a:pt x="1040" y="86"/>
                </a:lnTo>
                <a:lnTo>
                  <a:pt x="1043" y="84"/>
                </a:lnTo>
                <a:close/>
                <a:moveTo>
                  <a:pt x="127" y="167"/>
                </a:moveTo>
                <a:lnTo>
                  <a:pt x="129" y="166"/>
                </a:lnTo>
                <a:lnTo>
                  <a:pt x="130" y="163"/>
                </a:lnTo>
                <a:lnTo>
                  <a:pt x="129" y="158"/>
                </a:lnTo>
                <a:lnTo>
                  <a:pt x="127" y="156"/>
                </a:lnTo>
                <a:lnTo>
                  <a:pt x="126" y="156"/>
                </a:lnTo>
                <a:lnTo>
                  <a:pt x="125" y="157"/>
                </a:lnTo>
                <a:lnTo>
                  <a:pt x="125" y="159"/>
                </a:lnTo>
                <a:lnTo>
                  <a:pt x="126" y="161"/>
                </a:lnTo>
                <a:lnTo>
                  <a:pt x="125" y="163"/>
                </a:lnTo>
                <a:lnTo>
                  <a:pt x="125" y="165"/>
                </a:lnTo>
                <a:lnTo>
                  <a:pt x="125" y="167"/>
                </a:lnTo>
                <a:lnTo>
                  <a:pt x="127" y="167"/>
                </a:lnTo>
                <a:lnTo>
                  <a:pt x="127" y="167"/>
                </a:lnTo>
                <a:lnTo>
                  <a:pt x="127" y="167"/>
                </a:lnTo>
                <a:close/>
                <a:moveTo>
                  <a:pt x="365" y="468"/>
                </a:moveTo>
                <a:lnTo>
                  <a:pt x="359" y="469"/>
                </a:lnTo>
                <a:lnTo>
                  <a:pt x="352" y="469"/>
                </a:lnTo>
                <a:lnTo>
                  <a:pt x="353" y="473"/>
                </a:lnTo>
                <a:lnTo>
                  <a:pt x="355" y="474"/>
                </a:lnTo>
                <a:lnTo>
                  <a:pt x="357" y="476"/>
                </a:lnTo>
                <a:lnTo>
                  <a:pt x="359" y="474"/>
                </a:lnTo>
                <a:lnTo>
                  <a:pt x="364" y="471"/>
                </a:lnTo>
                <a:lnTo>
                  <a:pt x="365" y="468"/>
                </a:lnTo>
                <a:lnTo>
                  <a:pt x="365" y="469"/>
                </a:lnTo>
                <a:lnTo>
                  <a:pt x="365" y="468"/>
                </a:lnTo>
                <a:close/>
                <a:moveTo>
                  <a:pt x="590" y="489"/>
                </a:moveTo>
                <a:lnTo>
                  <a:pt x="587" y="489"/>
                </a:lnTo>
                <a:lnTo>
                  <a:pt x="582" y="488"/>
                </a:lnTo>
                <a:lnTo>
                  <a:pt x="577" y="488"/>
                </a:lnTo>
                <a:lnTo>
                  <a:pt x="574" y="489"/>
                </a:lnTo>
                <a:lnTo>
                  <a:pt x="574" y="491"/>
                </a:lnTo>
                <a:lnTo>
                  <a:pt x="575" y="493"/>
                </a:lnTo>
                <a:lnTo>
                  <a:pt x="578" y="493"/>
                </a:lnTo>
                <a:lnTo>
                  <a:pt x="581" y="493"/>
                </a:lnTo>
                <a:lnTo>
                  <a:pt x="587" y="490"/>
                </a:lnTo>
                <a:lnTo>
                  <a:pt x="590" y="489"/>
                </a:lnTo>
                <a:lnTo>
                  <a:pt x="587" y="489"/>
                </a:lnTo>
                <a:lnTo>
                  <a:pt x="590" y="489"/>
                </a:lnTo>
                <a:close/>
                <a:moveTo>
                  <a:pt x="270" y="452"/>
                </a:moveTo>
                <a:lnTo>
                  <a:pt x="272" y="452"/>
                </a:lnTo>
                <a:lnTo>
                  <a:pt x="273" y="449"/>
                </a:lnTo>
                <a:lnTo>
                  <a:pt x="273" y="447"/>
                </a:lnTo>
                <a:lnTo>
                  <a:pt x="272" y="446"/>
                </a:lnTo>
                <a:lnTo>
                  <a:pt x="267" y="448"/>
                </a:lnTo>
                <a:lnTo>
                  <a:pt x="265" y="452"/>
                </a:lnTo>
                <a:lnTo>
                  <a:pt x="264" y="453"/>
                </a:lnTo>
                <a:lnTo>
                  <a:pt x="264" y="455"/>
                </a:lnTo>
                <a:lnTo>
                  <a:pt x="265" y="457"/>
                </a:lnTo>
                <a:lnTo>
                  <a:pt x="267" y="457"/>
                </a:lnTo>
                <a:lnTo>
                  <a:pt x="268" y="455"/>
                </a:lnTo>
                <a:lnTo>
                  <a:pt x="270" y="452"/>
                </a:lnTo>
                <a:lnTo>
                  <a:pt x="270" y="452"/>
                </a:lnTo>
                <a:lnTo>
                  <a:pt x="270" y="452"/>
                </a:lnTo>
                <a:close/>
                <a:moveTo>
                  <a:pt x="63" y="321"/>
                </a:moveTo>
                <a:lnTo>
                  <a:pt x="66" y="319"/>
                </a:lnTo>
                <a:lnTo>
                  <a:pt x="67" y="315"/>
                </a:lnTo>
                <a:lnTo>
                  <a:pt x="68" y="313"/>
                </a:lnTo>
                <a:lnTo>
                  <a:pt x="68" y="311"/>
                </a:lnTo>
                <a:lnTo>
                  <a:pt x="68" y="310"/>
                </a:lnTo>
                <a:lnTo>
                  <a:pt x="66" y="310"/>
                </a:lnTo>
                <a:lnTo>
                  <a:pt x="63" y="312"/>
                </a:lnTo>
                <a:lnTo>
                  <a:pt x="62" y="315"/>
                </a:lnTo>
                <a:lnTo>
                  <a:pt x="62" y="319"/>
                </a:lnTo>
                <a:lnTo>
                  <a:pt x="63" y="321"/>
                </a:lnTo>
                <a:lnTo>
                  <a:pt x="63" y="320"/>
                </a:lnTo>
                <a:lnTo>
                  <a:pt x="63" y="321"/>
                </a:lnTo>
                <a:close/>
                <a:moveTo>
                  <a:pt x="97" y="202"/>
                </a:moveTo>
                <a:lnTo>
                  <a:pt x="101" y="198"/>
                </a:lnTo>
                <a:lnTo>
                  <a:pt x="104" y="196"/>
                </a:lnTo>
                <a:lnTo>
                  <a:pt x="107" y="195"/>
                </a:lnTo>
                <a:lnTo>
                  <a:pt x="107" y="194"/>
                </a:lnTo>
                <a:lnTo>
                  <a:pt x="105" y="191"/>
                </a:lnTo>
                <a:lnTo>
                  <a:pt x="104" y="191"/>
                </a:lnTo>
                <a:lnTo>
                  <a:pt x="103" y="191"/>
                </a:lnTo>
                <a:lnTo>
                  <a:pt x="102" y="192"/>
                </a:lnTo>
                <a:lnTo>
                  <a:pt x="100" y="195"/>
                </a:lnTo>
                <a:lnTo>
                  <a:pt x="96" y="198"/>
                </a:lnTo>
                <a:lnTo>
                  <a:pt x="94" y="198"/>
                </a:lnTo>
                <a:lnTo>
                  <a:pt x="92" y="199"/>
                </a:lnTo>
                <a:lnTo>
                  <a:pt x="91" y="200"/>
                </a:lnTo>
                <a:lnTo>
                  <a:pt x="89" y="202"/>
                </a:lnTo>
                <a:lnTo>
                  <a:pt x="91" y="202"/>
                </a:lnTo>
                <a:lnTo>
                  <a:pt x="92" y="202"/>
                </a:lnTo>
                <a:lnTo>
                  <a:pt x="95" y="202"/>
                </a:lnTo>
                <a:lnTo>
                  <a:pt x="97" y="202"/>
                </a:lnTo>
                <a:lnTo>
                  <a:pt x="97" y="199"/>
                </a:lnTo>
                <a:lnTo>
                  <a:pt x="97" y="202"/>
                </a:lnTo>
                <a:close/>
                <a:moveTo>
                  <a:pt x="1396" y="693"/>
                </a:moveTo>
                <a:lnTo>
                  <a:pt x="1398" y="694"/>
                </a:lnTo>
                <a:lnTo>
                  <a:pt x="1399" y="693"/>
                </a:lnTo>
                <a:lnTo>
                  <a:pt x="1401" y="692"/>
                </a:lnTo>
                <a:lnTo>
                  <a:pt x="1403" y="689"/>
                </a:lnTo>
                <a:lnTo>
                  <a:pt x="1405" y="688"/>
                </a:lnTo>
                <a:lnTo>
                  <a:pt x="1407" y="688"/>
                </a:lnTo>
                <a:lnTo>
                  <a:pt x="1410" y="687"/>
                </a:lnTo>
                <a:lnTo>
                  <a:pt x="1411" y="684"/>
                </a:lnTo>
                <a:lnTo>
                  <a:pt x="1406" y="685"/>
                </a:lnTo>
                <a:lnTo>
                  <a:pt x="1401" y="687"/>
                </a:lnTo>
                <a:lnTo>
                  <a:pt x="1398" y="689"/>
                </a:lnTo>
                <a:lnTo>
                  <a:pt x="1396" y="690"/>
                </a:lnTo>
                <a:lnTo>
                  <a:pt x="1395" y="692"/>
                </a:lnTo>
                <a:lnTo>
                  <a:pt x="1396" y="693"/>
                </a:lnTo>
                <a:lnTo>
                  <a:pt x="1395" y="693"/>
                </a:lnTo>
                <a:lnTo>
                  <a:pt x="1396" y="693"/>
                </a:lnTo>
                <a:close/>
                <a:moveTo>
                  <a:pt x="284" y="469"/>
                </a:moveTo>
                <a:lnTo>
                  <a:pt x="283" y="469"/>
                </a:lnTo>
                <a:lnTo>
                  <a:pt x="282" y="469"/>
                </a:lnTo>
                <a:lnTo>
                  <a:pt x="282" y="470"/>
                </a:lnTo>
                <a:lnTo>
                  <a:pt x="281" y="471"/>
                </a:lnTo>
                <a:lnTo>
                  <a:pt x="282" y="473"/>
                </a:lnTo>
                <a:lnTo>
                  <a:pt x="282" y="476"/>
                </a:lnTo>
                <a:lnTo>
                  <a:pt x="283" y="477"/>
                </a:lnTo>
                <a:lnTo>
                  <a:pt x="284" y="476"/>
                </a:lnTo>
                <a:lnTo>
                  <a:pt x="284" y="476"/>
                </a:lnTo>
                <a:lnTo>
                  <a:pt x="285" y="473"/>
                </a:lnTo>
                <a:lnTo>
                  <a:pt x="285" y="470"/>
                </a:lnTo>
                <a:lnTo>
                  <a:pt x="284" y="469"/>
                </a:lnTo>
                <a:lnTo>
                  <a:pt x="284" y="469"/>
                </a:lnTo>
                <a:lnTo>
                  <a:pt x="284" y="469"/>
                </a:lnTo>
                <a:close/>
                <a:moveTo>
                  <a:pt x="284" y="477"/>
                </a:moveTo>
                <a:lnTo>
                  <a:pt x="284" y="477"/>
                </a:lnTo>
                <a:lnTo>
                  <a:pt x="285" y="478"/>
                </a:lnTo>
                <a:lnTo>
                  <a:pt x="286" y="479"/>
                </a:lnTo>
                <a:lnTo>
                  <a:pt x="289" y="479"/>
                </a:lnTo>
                <a:lnTo>
                  <a:pt x="291" y="479"/>
                </a:lnTo>
                <a:lnTo>
                  <a:pt x="292" y="478"/>
                </a:lnTo>
                <a:lnTo>
                  <a:pt x="294" y="477"/>
                </a:lnTo>
                <a:lnTo>
                  <a:pt x="295" y="476"/>
                </a:lnTo>
                <a:lnTo>
                  <a:pt x="294" y="476"/>
                </a:lnTo>
                <a:lnTo>
                  <a:pt x="293" y="474"/>
                </a:lnTo>
                <a:lnTo>
                  <a:pt x="292" y="474"/>
                </a:lnTo>
                <a:lnTo>
                  <a:pt x="293" y="474"/>
                </a:lnTo>
                <a:lnTo>
                  <a:pt x="289" y="477"/>
                </a:lnTo>
                <a:lnTo>
                  <a:pt x="285" y="478"/>
                </a:lnTo>
                <a:lnTo>
                  <a:pt x="285" y="477"/>
                </a:lnTo>
                <a:lnTo>
                  <a:pt x="284" y="477"/>
                </a:lnTo>
                <a:lnTo>
                  <a:pt x="284" y="477"/>
                </a:lnTo>
                <a:lnTo>
                  <a:pt x="284" y="477"/>
                </a:lnTo>
                <a:close/>
                <a:moveTo>
                  <a:pt x="58" y="460"/>
                </a:moveTo>
                <a:lnTo>
                  <a:pt x="58" y="458"/>
                </a:lnTo>
                <a:lnTo>
                  <a:pt x="59" y="455"/>
                </a:lnTo>
                <a:lnTo>
                  <a:pt x="59" y="454"/>
                </a:lnTo>
                <a:lnTo>
                  <a:pt x="58" y="454"/>
                </a:lnTo>
                <a:lnTo>
                  <a:pt x="56" y="453"/>
                </a:lnTo>
                <a:lnTo>
                  <a:pt x="54" y="454"/>
                </a:lnTo>
                <a:lnTo>
                  <a:pt x="52" y="455"/>
                </a:lnTo>
                <a:lnTo>
                  <a:pt x="51" y="456"/>
                </a:lnTo>
                <a:lnTo>
                  <a:pt x="52" y="458"/>
                </a:lnTo>
                <a:lnTo>
                  <a:pt x="52" y="462"/>
                </a:lnTo>
                <a:lnTo>
                  <a:pt x="52" y="463"/>
                </a:lnTo>
                <a:lnTo>
                  <a:pt x="52" y="466"/>
                </a:lnTo>
                <a:lnTo>
                  <a:pt x="52" y="468"/>
                </a:lnTo>
                <a:lnTo>
                  <a:pt x="52" y="468"/>
                </a:lnTo>
                <a:lnTo>
                  <a:pt x="53" y="468"/>
                </a:lnTo>
                <a:lnTo>
                  <a:pt x="54" y="465"/>
                </a:lnTo>
                <a:lnTo>
                  <a:pt x="54" y="463"/>
                </a:lnTo>
                <a:lnTo>
                  <a:pt x="54" y="461"/>
                </a:lnTo>
                <a:lnTo>
                  <a:pt x="54" y="461"/>
                </a:lnTo>
                <a:lnTo>
                  <a:pt x="55" y="460"/>
                </a:lnTo>
                <a:lnTo>
                  <a:pt x="56" y="460"/>
                </a:lnTo>
                <a:lnTo>
                  <a:pt x="58" y="460"/>
                </a:lnTo>
                <a:lnTo>
                  <a:pt x="56" y="460"/>
                </a:lnTo>
                <a:lnTo>
                  <a:pt x="58" y="460"/>
                </a:lnTo>
                <a:close/>
                <a:moveTo>
                  <a:pt x="75" y="239"/>
                </a:moveTo>
                <a:lnTo>
                  <a:pt x="69" y="241"/>
                </a:lnTo>
                <a:lnTo>
                  <a:pt x="66" y="244"/>
                </a:lnTo>
                <a:lnTo>
                  <a:pt x="63" y="247"/>
                </a:lnTo>
                <a:lnTo>
                  <a:pt x="63" y="250"/>
                </a:lnTo>
                <a:lnTo>
                  <a:pt x="70" y="246"/>
                </a:lnTo>
                <a:lnTo>
                  <a:pt x="74" y="244"/>
                </a:lnTo>
                <a:lnTo>
                  <a:pt x="75" y="241"/>
                </a:lnTo>
                <a:lnTo>
                  <a:pt x="75" y="239"/>
                </a:lnTo>
                <a:close/>
                <a:moveTo>
                  <a:pt x="75" y="239"/>
                </a:moveTo>
                <a:lnTo>
                  <a:pt x="76" y="239"/>
                </a:lnTo>
                <a:lnTo>
                  <a:pt x="75" y="239"/>
                </a:lnTo>
                <a:close/>
                <a:moveTo>
                  <a:pt x="319" y="457"/>
                </a:moveTo>
                <a:lnTo>
                  <a:pt x="325" y="455"/>
                </a:lnTo>
                <a:lnTo>
                  <a:pt x="331" y="454"/>
                </a:lnTo>
                <a:lnTo>
                  <a:pt x="336" y="453"/>
                </a:lnTo>
                <a:lnTo>
                  <a:pt x="340" y="448"/>
                </a:lnTo>
                <a:lnTo>
                  <a:pt x="330" y="452"/>
                </a:lnTo>
                <a:lnTo>
                  <a:pt x="319" y="457"/>
                </a:lnTo>
                <a:close/>
                <a:moveTo>
                  <a:pt x="274" y="530"/>
                </a:moveTo>
                <a:lnTo>
                  <a:pt x="270" y="529"/>
                </a:lnTo>
                <a:lnTo>
                  <a:pt x="266" y="530"/>
                </a:lnTo>
                <a:lnTo>
                  <a:pt x="261" y="531"/>
                </a:lnTo>
                <a:lnTo>
                  <a:pt x="259" y="534"/>
                </a:lnTo>
                <a:lnTo>
                  <a:pt x="260" y="536"/>
                </a:lnTo>
                <a:lnTo>
                  <a:pt x="264" y="536"/>
                </a:lnTo>
                <a:lnTo>
                  <a:pt x="267" y="536"/>
                </a:lnTo>
                <a:lnTo>
                  <a:pt x="269" y="536"/>
                </a:lnTo>
                <a:lnTo>
                  <a:pt x="270" y="535"/>
                </a:lnTo>
                <a:lnTo>
                  <a:pt x="273" y="534"/>
                </a:lnTo>
                <a:lnTo>
                  <a:pt x="275" y="531"/>
                </a:lnTo>
                <a:lnTo>
                  <a:pt x="274" y="530"/>
                </a:lnTo>
                <a:lnTo>
                  <a:pt x="274" y="530"/>
                </a:lnTo>
                <a:lnTo>
                  <a:pt x="274" y="530"/>
                </a:lnTo>
                <a:close/>
                <a:moveTo>
                  <a:pt x="773" y="584"/>
                </a:moveTo>
                <a:lnTo>
                  <a:pt x="777" y="586"/>
                </a:lnTo>
                <a:lnTo>
                  <a:pt x="781" y="587"/>
                </a:lnTo>
                <a:lnTo>
                  <a:pt x="787" y="586"/>
                </a:lnTo>
                <a:lnTo>
                  <a:pt x="793" y="584"/>
                </a:lnTo>
                <a:lnTo>
                  <a:pt x="787" y="584"/>
                </a:lnTo>
                <a:lnTo>
                  <a:pt x="783" y="582"/>
                </a:lnTo>
                <a:lnTo>
                  <a:pt x="778" y="582"/>
                </a:lnTo>
                <a:lnTo>
                  <a:pt x="773" y="584"/>
                </a:lnTo>
                <a:close/>
                <a:moveTo>
                  <a:pt x="390" y="486"/>
                </a:moveTo>
                <a:lnTo>
                  <a:pt x="389" y="487"/>
                </a:lnTo>
                <a:lnTo>
                  <a:pt x="389" y="488"/>
                </a:lnTo>
                <a:lnTo>
                  <a:pt x="389" y="488"/>
                </a:lnTo>
                <a:lnTo>
                  <a:pt x="390" y="489"/>
                </a:lnTo>
                <a:lnTo>
                  <a:pt x="392" y="489"/>
                </a:lnTo>
                <a:lnTo>
                  <a:pt x="394" y="488"/>
                </a:lnTo>
                <a:lnTo>
                  <a:pt x="401" y="488"/>
                </a:lnTo>
                <a:lnTo>
                  <a:pt x="408" y="488"/>
                </a:lnTo>
                <a:lnTo>
                  <a:pt x="404" y="485"/>
                </a:lnTo>
                <a:lnTo>
                  <a:pt x="399" y="483"/>
                </a:lnTo>
                <a:lnTo>
                  <a:pt x="397" y="482"/>
                </a:lnTo>
                <a:lnTo>
                  <a:pt x="394" y="483"/>
                </a:lnTo>
                <a:lnTo>
                  <a:pt x="392" y="485"/>
                </a:lnTo>
                <a:lnTo>
                  <a:pt x="390" y="486"/>
                </a:lnTo>
                <a:lnTo>
                  <a:pt x="391" y="485"/>
                </a:lnTo>
                <a:lnTo>
                  <a:pt x="390" y="486"/>
                </a:lnTo>
                <a:close/>
                <a:moveTo>
                  <a:pt x="437" y="453"/>
                </a:moveTo>
                <a:lnTo>
                  <a:pt x="421" y="453"/>
                </a:lnTo>
                <a:lnTo>
                  <a:pt x="405" y="453"/>
                </a:lnTo>
                <a:lnTo>
                  <a:pt x="413" y="454"/>
                </a:lnTo>
                <a:lnTo>
                  <a:pt x="421" y="455"/>
                </a:lnTo>
                <a:lnTo>
                  <a:pt x="429" y="455"/>
                </a:lnTo>
                <a:lnTo>
                  <a:pt x="437" y="453"/>
                </a:lnTo>
                <a:close/>
                <a:moveTo>
                  <a:pt x="637" y="532"/>
                </a:moveTo>
                <a:lnTo>
                  <a:pt x="637" y="531"/>
                </a:lnTo>
                <a:lnTo>
                  <a:pt x="637" y="532"/>
                </a:lnTo>
                <a:lnTo>
                  <a:pt x="628" y="532"/>
                </a:lnTo>
                <a:lnTo>
                  <a:pt x="619" y="532"/>
                </a:lnTo>
                <a:lnTo>
                  <a:pt x="622" y="534"/>
                </a:lnTo>
                <a:lnTo>
                  <a:pt x="619" y="532"/>
                </a:lnTo>
                <a:lnTo>
                  <a:pt x="621" y="534"/>
                </a:lnTo>
                <a:lnTo>
                  <a:pt x="623" y="536"/>
                </a:lnTo>
                <a:lnTo>
                  <a:pt x="627" y="537"/>
                </a:lnTo>
                <a:lnTo>
                  <a:pt x="630" y="537"/>
                </a:lnTo>
                <a:lnTo>
                  <a:pt x="632" y="537"/>
                </a:lnTo>
                <a:lnTo>
                  <a:pt x="636" y="536"/>
                </a:lnTo>
                <a:lnTo>
                  <a:pt x="637" y="535"/>
                </a:lnTo>
                <a:lnTo>
                  <a:pt x="637" y="532"/>
                </a:lnTo>
                <a:close/>
                <a:moveTo>
                  <a:pt x="224" y="494"/>
                </a:moveTo>
                <a:lnTo>
                  <a:pt x="226" y="494"/>
                </a:lnTo>
                <a:lnTo>
                  <a:pt x="228" y="493"/>
                </a:lnTo>
                <a:lnTo>
                  <a:pt x="229" y="490"/>
                </a:lnTo>
                <a:lnTo>
                  <a:pt x="228" y="488"/>
                </a:lnTo>
                <a:lnTo>
                  <a:pt x="229" y="486"/>
                </a:lnTo>
                <a:lnTo>
                  <a:pt x="232" y="483"/>
                </a:lnTo>
                <a:lnTo>
                  <a:pt x="227" y="482"/>
                </a:lnTo>
                <a:lnTo>
                  <a:pt x="224" y="483"/>
                </a:lnTo>
                <a:lnTo>
                  <a:pt x="220" y="486"/>
                </a:lnTo>
                <a:lnTo>
                  <a:pt x="218" y="490"/>
                </a:lnTo>
                <a:lnTo>
                  <a:pt x="219" y="490"/>
                </a:lnTo>
                <a:lnTo>
                  <a:pt x="221" y="490"/>
                </a:lnTo>
                <a:lnTo>
                  <a:pt x="223" y="490"/>
                </a:lnTo>
                <a:lnTo>
                  <a:pt x="223" y="490"/>
                </a:lnTo>
                <a:lnTo>
                  <a:pt x="224" y="491"/>
                </a:lnTo>
                <a:lnTo>
                  <a:pt x="224" y="494"/>
                </a:lnTo>
                <a:lnTo>
                  <a:pt x="224" y="491"/>
                </a:lnTo>
                <a:lnTo>
                  <a:pt x="224" y="494"/>
                </a:lnTo>
                <a:close/>
                <a:moveTo>
                  <a:pt x="1372" y="702"/>
                </a:moveTo>
                <a:lnTo>
                  <a:pt x="1374" y="703"/>
                </a:lnTo>
                <a:lnTo>
                  <a:pt x="1378" y="704"/>
                </a:lnTo>
                <a:lnTo>
                  <a:pt x="1381" y="704"/>
                </a:lnTo>
                <a:lnTo>
                  <a:pt x="1385" y="703"/>
                </a:lnTo>
                <a:lnTo>
                  <a:pt x="1382" y="702"/>
                </a:lnTo>
                <a:lnTo>
                  <a:pt x="1380" y="701"/>
                </a:lnTo>
                <a:lnTo>
                  <a:pt x="1380" y="698"/>
                </a:lnTo>
                <a:lnTo>
                  <a:pt x="1379" y="696"/>
                </a:lnTo>
                <a:lnTo>
                  <a:pt x="1377" y="697"/>
                </a:lnTo>
                <a:lnTo>
                  <a:pt x="1373" y="698"/>
                </a:lnTo>
                <a:lnTo>
                  <a:pt x="1371" y="697"/>
                </a:lnTo>
                <a:lnTo>
                  <a:pt x="1369" y="695"/>
                </a:lnTo>
                <a:lnTo>
                  <a:pt x="1366" y="697"/>
                </a:lnTo>
                <a:lnTo>
                  <a:pt x="1366" y="700"/>
                </a:lnTo>
                <a:lnTo>
                  <a:pt x="1369" y="701"/>
                </a:lnTo>
                <a:lnTo>
                  <a:pt x="1372" y="702"/>
                </a:lnTo>
                <a:lnTo>
                  <a:pt x="1370" y="702"/>
                </a:lnTo>
                <a:lnTo>
                  <a:pt x="1372" y="702"/>
                </a:lnTo>
                <a:close/>
                <a:moveTo>
                  <a:pt x="960" y="664"/>
                </a:moveTo>
                <a:lnTo>
                  <a:pt x="964" y="664"/>
                </a:lnTo>
                <a:lnTo>
                  <a:pt x="966" y="665"/>
                </a:lnTo>
                <a:lnTo>
                  <a:pt x="968" y="667"/>
                </a:lnTo>
                <a:lnTo>
                  <a:pt x="972" y="668"/>
                </a:lnTo>
                <a:lnTo>
                  <a:pt x="974" y="668"/>
                </a:lnTo>
                <a:lnTo>
                  <a:pt x="977" y="668"/>
                </a:lnTo>
                <a:lnTo>
                  <a:pt x="979" y="667"/>
                </a:lnTo>
                <a:lnTo>
                  <a:pt x="982" y="664"/>
                </a:lnTo>
                <a:lnTo>
                  <a:pt x="976" y="663"/>
                </a:lnTo>
                <a:lnTo>
                  <a:pt x="970" y="661"/>
                </a:lnTo>
                <a:lnTo>
                  <a:pt x="967" y="661"/>
                </a:lnTo>
                <a:lnTo>
                  <a:pt x="965" y="661"/>
                </a:lnTo>
                <a:lnTo>
                  <a:pt x="962" y="662"/>
                </a:lnTo>
                <a:lnTo>
                  <a:pt x="960" y="664"/>
                </a:lnTo>
                <a:lnTo>
                  <a:pt x="962" y="663"/>
                </a:lnTo>
                <a:lnTo>
                  <a:pt x="960" y="664"/>
                </a:lnTo>
                <a:close/>
                <a:moveTo>
                  <a:pt x="379" y="471"/>
                </a:moveTo>
                <a:lnTo>
                  <a:pt x="382" y="471"/>
                </a:lnTo>
                <a:lnTo>
                  <a:pt x="384" y="469"/>
                </a:lnTo>
                <a:lnTo>
                  <a:pt x="387" y="466"/>
                </a:lnTo>
                <a:lnTo>
                  <a:pt x="389" y="464"/>
                </a:lnTo>
                <a:lnTo>
                  <a:pt x="382" y="465"/>
                </a:lnTo>
                <a:lnTo>
                  <a:pt x="376" y="466"/>
                </a:lnTo>
                <a:lnTo>
                  <a:pt x="374" y="468"/>
                </a:lnTo>
                <a:lnTo>
                  <a:pt x="372" y="470"/>
                </a:lnTo>
                <a:lnTo>
                  <a:pt x="369" y="472"/>
                </a:lnTo>
                <a:lnTo>
                  <a:pt x="367" y="474"/>
                </a:lnTo>
                <a:lnTo>
                  <a:pt x="373" y="472"/>
                </a:lnTo>
                <a:lnTo>
                  <a:pt x="379" y="471"/>
                </a:lnTo>
                <a:lnTo>
                  <a:pt x="380" y="471"/>
                </a:lnTo>
                <a:lnTo>
                  <a:pt x="379" y="471"/>
                </a:lnTo>
                <a:close/>
                <a:moveTo>
                  <a:pt x="861" y="615"/>
                </a:moveTo>
                <a:lnTo>
                  <a:pt x="858" y="615"/>
                </a:lnTo>
                <a:lnTo>
                  <a:pt x="858" y="617"/>
                </a:lnTo>
                <a:lnTo>
                  <a:pt x="859" y="618"/>
                </a:lnTo>
                <a:lnTo>
                  <a:pt x="859" y="619"/>
                </a:lnTo>
                <a:lnTo>
                  <a:pt x="853" y="619"/>
                </a:lnTo>
                <a:lnTo>
                  <a:pt x="849" y="620"/>
                </a:lnTo>
                <a:lnTo>
                  <a:pt x="847" y="621"/>
                </a:lnTo>
                <a:lnTo>
                  <a:pt x="849" y="622"/>
                </a:lnTo>
                <a:lnTo>
                  <a:pt x="850" y="623"/>
                </a:lnTo>
                <a:lnTo>
                  <a:pt x="851" y="623"/>
                </a:lnTo>
                <a:lnTo>
                  <a:pt x="857" y="623"/>
                </a:lnTo>
                <a:lnTo>
                  <a:pt x="862" y="621"/>
                </a:lnTo>
                <a:lnTo>
                  <a:pt x="867" y="619"/>
                </a:lnTo>
                <a:lnTo>
                  <a:pt x="872" y="615"/>
                </a:lnTo>
                <a:lnTo>
                  <a:pt x="867" y="615"/>
                </a:lnTo>
                <a:lnTo>
                  <a:pt x="861" y="615"/>
                </a:lnTo>
                <a:lnTo>
                  <a:pt x="862" y="615"/>
                </a:lnTo>
                <a:lnTo>
                  <a:pt x="861" y="615"/>
                </a:lnTo>
                <a:close/>
                <a:moveTo>
                  <a:pt x="41" y="424"/>
                </a:moveTo>
                <a:lnTo>
                  <a:pt x="44" y="424"/>
                </a:lnTo>
                <a:lnTo>
                  <a:pt x="47" y="424"/>
                </a:lnTo>
                <a:lnTo>
                  <a:pt x="48" y="426"/>
                </a:lnTo>
                <a:lnTo>
                  <a:pt x="50" y="429"/>
                </a:lnTo>
                <a:lnTo>
                  <a:pt x="52" y="424"/>
                </a:lnTo>
                <a:lnTo>
                  <a:pt x="54" y="419"/>
                </a:lnTo>
                <a:lnTo>
                  <a:pt x="51" y="419"/>
                </a:lnTo>
                <a:lnTo>
                  <a:pt x="47" y="418"/>
                </a:lnTo>
                <a:lnTo>
                  <a:pt x="45" y="416"/>
                </a:lnTo>
                <a:lnTo>
                  <a:pt x="43" y="416"/>
                </a:lnTo>
                <a:lnTo>
                  <a:pt x="42" y="418"/>
                </a:lnTo>
                <a:lnTo>
                  <a:pt x="41" y="420"/>
                </a:lnTo>
                <a:lnTo>
                  <a:pt x="41" y="423"/>
                </a:lnTo>
                <a:lnTo>
                  <a:pt x="41" y="424"/>
                </a:lnTo>
                <a:lnTo>
                  <a:pt x="43" y="423"/>
                </a:lnTo>
                <a:lnTo>
                  <a:pt x="41" y="424"/>
                </a:lnTo>
                <a:close/>
                <a:moveTo>
                  <a:pt x="310" y="80"/>
                </a:moveTo>
                <a:lnTo>
                  <a:pt x="313" y="78"/>
                </a:lnTo>
                <a:lnTo>
                  <a:pt x="315" y="75"/>
                </a:lnTo>
                <a:lnTo>
                  <a:pt x="318" y="76"/>
                </a:lnTo>
                <a:lnTo>
                  <a:pt x="320" y="76"/>
                </a:lnTo>
                <a:lnTo>
                  <a:pt x="323" y="75"/>
                </a:lnTo>
                <a:lnTo>
                  <a:pt x="325" y="72"/>
                </a:lnTo>
                <a:lnTo>
                  <a:pt x="326" y="68"/>
                </a:lnTo>
                <a:lnTo>
                  <a:pt x="326" y="66"/>
                </a:lnTo>
                <a:lnTo>
                  <a:pt x="323" y="66"/>
                </a:lnTo>
                <a:lnTo>
                  <a:pt x="320" y="68"/>
                </a:lnTo>
                <a:lnTo>
                  <a:pt x="319" y="70"/>
                </a:lnTo>
                <a:lnTo>
                  <a:pt x="317" y="71"/>
                </a:lnTo>
                <a:lnTo>
                  <a:pt x="316" y="71"/>
                </a:lnTo>
                <a:lnTo>
                  <a:pt x="314" y="70"/>
                </a:lnTo>
                <a:lnTo>
                  <a:pt x="309" y="73"/>
                </a:lnTo>
                <a:lnTo>
                  <a:pt x="305" y="74"/>
                </a:lnTo>
                <a:lnTo>
                  <a:pt x="303" y="76"/>
                </a:lnTo>
                <a:lnTo>
                  <a:pt x="303" y="78"/>
                </a:lnTo>
                <a:lnTo>
                  <a:pt x="303" y="79"/>
                </a:lnTo>
                <a:lnTo>
                  <a:pt x="305" y="79"/>
                </a:lnTo>
                <a:lnTo>
                  <a:pt x="308" y="79"/>
                </a:lnTo>
                <a:lnTo>
                  <a:pt x="310" y="80"/>
                </a:lnTo>
                <a:lnTo>
                  <a:pt x="311" y="79"/>
                </a:lnTo>
                <a:lnTo>
                  <a:pt x="310" y="80"/>
                </a:lnTo>
                <a:close/>
                <a:moveTo>
                  <a:pt x="14" y="674"/>
                </a:moveTo>
                <a:lnTo>
                  <a:pt x="10" y="676"/>
                </a:lnTo>
                <a:lnTo>
                  <a:pt x="5" y="678"/>
                </a:lnTo>
                <a:lnTo>
                  <a:pt x="3" y="681"/>
                </a:lnTo>
                <a:lnTo>
                  <a:pt x="1" y="687"/>
                </a:lnTo>
                <a:lnTo>
                  <a:pt x="0" y="689"/>
                </a:lnTo>
                <a:lnTo>
                  <a:pt x="1" y="690"/>
                </a:lnTo>
                <a:lnTo>
                  <a:pt x="2" y="690"/>
                </a:lnTo>
                <a:lnTo>
                  <a:pt x="4" y="690"/>
                </a:lnTo>
                <a:lnTo>
                  <a:pt x="8" y="686"/>
                </a:lnTo>
                <a:lnTo>
                  <a:pt x="11" y="685"/>
                </a:lnTo>
                <a:lnTo>
                  <a:pt x="12" y="686"/>
                </a:lnTo>
                <a:lnTo>
                  <a:pt x="13" y="688"/>
                </a:lnTo>
                <a:lnTo>
                  <a:pt x="13" y="689"/>
                </a:lnTo>
                <a:lnTo>
                  <a:pt x="14" y="689"/>
                </a:lnTo>
                <a:lnTo>
                  <a:pt x="15" y="689"/>
                </a:lnTo>
                <a:lnTo>
                  <a:pt x="17" y="688"/>
                </a:lnTo>
                <a:lnTo>
                  <a:pt x="15" y="685"/>
                </a:lnTo>
                <a:lnTo>
                  <a:pt x="15" y="681"/>
                </a:lnTo>
                <a:lnTo>
                  <a:pt x="17" y="677"/>
                </a:lnTo>
                <a:lnTo>
                  <a:pt x="19" y="674"/>
                </a:lnTo>
                <a:lnTo>
                  <a:pt x="19" y="672"/>
                </a:lnTo>
                <a:lnTo>
                  <a:pt x="17" y="672"/>
                </a:lnTo>
                <a:lnTo>
                  <a:pt x="15" y="672"/>
                </a:lnTo>
                <a:lnTo>
                  <a:pt x="14" y="674"/>
                </a:lnTo>
                <a:lnTo>
                  <a:pt x="12" y="673"/>
                </a:lnTo>
                <a:lnTo>
                  <a:pt x="14" y="674"/>
                </a:lnTo>
                <a:close/>
                <a:moveTo>
                  <a:pt x="150" y="498"/>
                </a:moveTo>
                <a:lnTo>
                  <a:pt x="155" y="494"/>
                </a:lnTo>
                <a:lnTo>
                  <a:pt x="162" y="491"/>
                </a:lnTo>
                <a:lnTo>
                  <a:pt x="157" y="488"/>
                </a:lnTo>
                <a:lnTo>
                  <a:pt x="151" y="488"/>
                </a:lnTo>
                <a:lnTo>
                  <a:pt x="149" y="489"/>
                </a:lnTo>
                <a:lnTo>
                  <a:pt x="145" y="489"/>
                </a:lnTo>
                <a:lnTo>
                  <a:pt x="143" y="491"/>
                </a:lnTo>
                <a:lnTo>
                  <a:pt x="141" y="494"/>
                </a:lnTo>
                <a:lnTo>
                  <a:pt x="141" y="496"/>
                </a:lnTo>
                <a:lnTo>
                  <a:pt x="141" y="497"/>
                </a:lnTo>
                <a:lnTo>
                  <a:pt x="142" y="499"/>
                </a:lnTo>
                <a:lnTo>
                  <a:pt x="143" y="499"/>
                </a:lnTo>
                <a:lnTo>
                  <a:pt x="145" y="501"/>
                </a:lnTo>
                <a:lnTo>
                  <a:pt x="146" y="501"/>
                </a:lnTo>
                <a:lnTo>
                  <a:pt x="149" y="499"/>
                </a:lnTo>
                <a:lnTo>
                  <a:pt x="150" y="498"/>
                </a:lnTo>
                <a:close/>
                <a:moveTo>
                  <a:pt x="725" y="570"/>
                </a:moveTo>
                <a:lnTo>
                  <a:pt x="719" y="569"/>
                </a:lnTo>
                <a:lnTo>
                  <a:pt x="712" y="568"/>
                </a:lnTo>
                <a:lnTo>
                  <a:pt x="704" y="566"/>
                </a:lnTo>
                <a:lnTo>
                  <a:pt x="695" y="565"/>
                </a:lnTo>
                <a:lnTo>
                  <a:pt x="706" y="569"/>
                </a:lnTo>
                <a:lnTo>
                  <a:pt x="717" y="574"/>
                </a:lnTo>
                <a:lnTo>
                  <a:pt x="722" y="576"/>
                </a:lnTo>
                <a:lnTo>
                  <a:pt x="728" y="577"/>
                </a:lnTo>
                <a:lnTo>
                  <a:pt x="734" y="577"/>
                </a:lnTo>
                <a:lnTo>
                  <a:pt x="739" y="574"/>
                </a:lnTo>
                <a:lnTo>
                  <a:pt x="735" y="574"/>
                </a:lnTo>
                <a:lnTo>
                  <a:pt x="731" y="574"/>
                </a:lnTo>
                <a:lnTo>
                  <a:pt x="729" y="574"/>
                </a:lnTo>
                <a:lnTo>
                  <a:pt x="727" y="573"/>
                </a:lnTo>
                <a:lnTo>
                  <a:pt x="726" y="572"/>
                </a:lnTo>
                <a:lnTo>
                  <a:pt x="725" y="570"/>
                </a:lnTo>
                <a:lnTo>
                  <a:pt x="726" y="572"/>
                </a:lnTo>
                <a:lnTo>
                  <a:pt x="725" y="570"/>
                </a:lnTo>
                <a:close/>
                <a:moveTo>
                  <a:pt x="201" y="478"/>
                </a:moveTo>
                <a:lnTo>
                  <a:pt x="210" y="477"/>
                </a:lnTo>
                <a:lnTo>
                  <a:pt x="220" y="473"/>
                </a:lnTo>
                <a:lnTo>
                  <a:pt x="226" y="470"/>
                </a:lnTo>
                <a:lnTo>
                  <a:pt x="229" y="466"/>
                </a:lnTo>
                <a:lnTo>
                  <a:pt x="233" y="463"/>
                </a:lnTo>
                <a:lnTo>
                  <a:pt x="235" y="458"/>
                </a:lnTo>
                <a:lnTo>
                  <a:pt x="233" y="458"/>
                </a:lnTo>
                <a:lnTo>
                  <a:pt x="231" y="458"/>
                </a:lnTo>
                <a:lnTo>
                  <a:pt x="228" y="458"/>
                </a:lnTo>
                <a:lnTo>
                  <a:pt x="226" y="461"/>
                </a:lnTo>
                <a:lnTo>
                  <a:pt x="225" y="462"/>
                </a:lnTo>
                <a:lnTo>
                  <a:pt x="224" y="465"/>
                </a:lnTo>
                <a:lnTo>
                  <a:pt x="221" y="466"/>
                </a:lnTo>
                <a:lnTo>
                  <a:pt x="219" y="468"/>
                </a:lnTo>
                <a:lnTo>
                  <a:pt x="215" y="469"/>
                </a:lnTo>
                <a:lnTo>
                  <a:pt x="208" y="472"/>
                </a:lnTo>
                <a:lnTo>
                  <a:pt x="203" y="476"/>
                </a:lnTo>
                <a:lnTo>
                  <a:pt x="201" y="478"/>
                </a:lnTo>
                <a:lnTo>
                  <a:pt x="206" y="478"/>
                </a:lnTo>
                <a:lnTo>
                  <a:pt x="201" y="478"/>
                </a:lnTo>
                <a:close/>
                <a:moveTo>
                  <a:pt x="487" y="497"/>
                </a:moveTo>
                <a:lnTo>
                  <a:pt x="479" y="496"/>
                </a:lnTo>
                <a:lnTo>
                  <a:pt x="472" y="495"/>
                </a:lnTo>
                <a:lnTo>
                  <a:pt x="468" y="495"/>
                </a:lnTo>
                <a:lnTo>
                  <a:pt x="466" y="495"/>
                </a:lnTo>
                <a:lnTo>
                  <a:pt x="466" y="497"/>
                </a:lnTo>
                <a:lnTo>
                  <a:pt x="466" y="498"/>
                </a:lnTo>
                <a:lnTo>
                  <a:pt x="459" y="499"/>
                </a:lnTo>
                <a:lnTo>
                  <a:pt x="450" y="498"/>
                </a:lnTo>
                <a:lnTo>
                  <a:pt x="451" y="499"/>
                </a:lnTo>
                <a:lnTo>
                  <a:pt x="454" y="502"/>
                </a:lnTo>
                <a:lnTo>
                  <a:pt x="457" y="502"/>
                </a:lnTo>
                <a:lnTo>
                  <a:pt x="460" y="503"/>
                </a:lnTo>
                <a:lnTo>
                  <a:pt x="467" y="504"/>
                </a:lnTo>
                <a:lnTo>
                  <a:pt x="473" y="504"/>
                </a:lnTo>
                <a:lnTo>
                  <a:pt x="479" y="503"/>
                </a:lnTo>
                <a:lnTo>
                  <a:pt x="484" y="502"/>
                </a:lnTo>
                <a:lnTo>
                  <a:pt x="487" y="501"/>
                </a:lnTo>
                <a:lnTo>
                  <a:pt x="489" y="499"/>
                </a:lnTo>
                <a:lnTo>
                  <a:pt x="489" y="498"/>
                </a:lnTo>
                <a:lnTo>
                  <a:pt x="487" y="497"/>
                </a:lnTo>
                <a:lnTo>
                  <a:pt x="484" y="496"/>
                </a:lnTo>
                <a:lnTo>
                  <a:pt x="487" y="497"/>
                </a:lnTo>
                <a:close/>
                <a:moveTo>
                  <a:pt x="946" y="645"/>
                </a:moveTo>
                <a:lnTo>
                  <a:pt x="949" y="646"/>
                </a:lnTo>
                <a:lnTo>
                  <a:pt x="951" y="645"/>
                </a:lnTo>
                <a:lnTo>
                  <a:pt x="953" y="645"/>
                </a:lnTo>
                <a:lnTo>
                  <a:pt x="956" y="643"/>
                </a:lnTo>
                <a:lnTo>
                  <a:pt x="950" y="642"/>
                </a:lnTo>
                <a:lnTo>
                  <a:pt x="944" y="642"/>
                </a:lnTo>
                <a:lnTo>
                  <a:pt x="942" y="642"/>
                </a:lnTo>
                <a:lnTo>
                  <a:pt x="938" y="642"/>
                </a:lnTo>
                <a:lnTo>
                  <a:pt x="936" y="639"/>
                </a:lnTo>
                <a:lnTo>
                  <a:pt x="933" y="638"/>
                </a:lnTo>
                <a:lnTo>
                  <a:pt x="929" y="640"/>
                </a:lnTo>
                <a:lnTo>
                  <a:pt x="926" y="643"/>
                </a:lnTo>
                <a:lnTo>
                  <a:pt x="923" y="642"/>
                </a:lnTo>
                <a:lnTo>
                  <a:pt x="919" y="640"/>
                </a:lnTo>
                <a:lnTo>
                  <a:pt x="916" y="640"/>
                </a:lnTo>
                <a:lnTo>
                  <a:pt x="915" y="642"/>
                </a:lnTo>
                <a:lnTo>
                  <a:pt x="918" y="643"/>
                </a:lnTo>
                <a:lnTo>
                  <a:pt x="920" y="645"/>
                </a:lnTo>
                <a:lnTo>
                  <a:pt x="919" y="647"/>
                </a:lnTo>
                <a:lnTo>
                  <a:pt x="919" y="649"/>
                </a:lnTo>
                <a:lnTo>
                  <a:pt x="925" y="651"/>
                </a:lnTo>
                <a:lnTo>
                  <a:pt x="929" y="651"/>
                </a:lnTo>
                <a:lnTo>
                  <a:pt x="932" y="651"/>
                </a:lnTo>
                <a:lnTo>
                  <a:pt x="934" y="652"/>
                </a:lnTo>
                <a:lnTo>
                  <a:pt x="937" y="652"/>
                </a:lnTo>
                <a:lnTo>
                  <a:pt x="940" y="651"/>
                </a:lnTo>
                <a:lnTo>
                  <a:pt x="941" y="648"/>
                </a:lnTo>
                <a:lnTo>
                  <a:pt x="942" y="646"/>
                </a:lnTo>
                <a:lnTo>
                  <a:pt x="943" y="645"/>
                </a:lnTo>
                <a:lnTo>
                  <a:pt x="946" y="645"/>
                </a:lnTo>
                <a:lnTo>
                  <a:pt x="946" y="645"/>
                </a:lnTo>
                <a:lnTo>
                  <a:pt x="946" y="645"/>
                </a:lnTo>
                <a:close/>
                <a:moveTo>
                  <a:pt x="270" y="485"/>
                </a:moveTo>
                <a:lnTo>
                  <a:pt x="267" y="487"/>
                </a:lnTo>
                <a:lnTo>
                  <a:pt x="265" y="487"/>
                </a:lnTo>
                <a:lnTo>
                  <a:pt x="261" y="486"/>
                </a:lnTo>
                <a:lnTo>
                  <a:pt x="258" y="486"/>
                </a:lnTo>
                <a:lnTo>
                  <a:pt x="254" y="486"/>
                </a:lnTo>
                <a:lnTo>
                  <a:pt x="251" y="488"/>
                </a:lnTo>
                <a:lnTo>
                  <a:pt x="249" y="490"/>
                </a:lnTo>
                <a:lnTo>
                  <a:pt x="247" y="493"/>
                </a:lnTo>
                <a:lnTo>
                  <a:pt x="241" y="493"/>
                </a:lnTo>
                <a:lnTo>
                  <a:pt x="235" y="493"/>
                </a:lnTo>
                <a:lnTo>
                  <a:pt x="233" y="494"/>
                </a:lnTo>
                <a:lnTo>
                  <a:pt x="231" y="496"/>
                </a:lnTo>
                <a:lnTo>
                  <a:pt x="226" y="497"/>
                </a:lnTo>
                <a:lnTo>
                  <a:pt x="225" y="499"/>
                </a:lnTo>
                <a:lnTo>
                  <a:pt x="226" y="499"/>
                </a:lnTo>
                <a:lnTo>
                  <a:pt x="228" y="501"/>
                </a:lnTo>
                <a:lnTo>
                  <a:pt x="231" y="499"/>
                </a:lnTo>
                <a:lnTo>
                  <a:pt x="234" y="499"/>
                </a:lnTo>
                <a:lnTo>
                  <a:pt x="239" y="498"/>
                </a:lnTo>
                <a:lnTo>
                  <a:pt x="244" y="497"/>
                </a:lnTo>
                <a:lnTo>
                  <a:pt x="249" y="495"/>
                </a:lnTo>
                <a:lnTo>
                  <a:pt x="253" y="494"/>
                </a:lnTo>
                <a:lnTo>
                  <a:pt x="258" y="494"/>
                </a:lnTo>
                <a:lnTo>
                  <a:pt x="261" y="493"/>
                </a:lnTo>
                <a:lnTo>
                  <a:pt x="265" y="490"/>
                </a:lnTo>
                <a:lnTo>
                  <a:pt x="268" y="488"/>
                </a:lnTo>
                <a:lnTo>
                  <a:pt x="274" y="487"/>
                </a:lnTo>
                <a:lnTo>
                  <a:pt x="278" y="487"/>
                </a:lnTo>
                <a:lnTo>
                  <a:pt x="281" y="486"/>
                </a:lnTo>
                <a:lnTo>
                  <a:pt x="282" y="486"/>
                </a:lnTo>
                <a:lnTo>
                  <a:pt x="282" y="483"/>
                </a:lnTo>
                <a:lnTo>
                  <a:pt x="280" y="482"/>
                </a:lnTo>
                <a:lnTo>
                  <a:pt x="277" y="481"/>
                </a:lnTo>
                <a:lnTo>
                  <a:pt x="275" y="481"/>
                </a:lnTo>
                <a:lnTo>
                  <a:pt x="273" y="483"/>
                </a:lnTo>
                <a:lnTo>
                  <a:pt x="270" y="485"/>
                </a:lnTo>
                <a:lnTo>
                  <a:pt x="270" y="485"/>
                </a:lnTo>
                <a:lnTo>
                  <a:pt x="270" y="485"/>
                </a:lnTo>
                <a:close/>
                <a:moveTo>
                  <a:pt x="195" y="561"/>
                </a:moveTo>
                <a:lnTo>
                  <a:pt x="193" y="561"/>
                </a:lnTo>
                <a:lnTo>
                  <a:pt x="191" y="560"/>
                </a:lnTo>
                <a:lnTo>
                  <a:pt x="188" y="559"/>
                </a:lnTo>
                <a:lnTo>
                  <a:pt x="188" y="556"/>
                </a:lnTo>
                <a:lnTo>
                  <a:pt x="191" y="555"/>
                </a:lnTo>
                <a:lnTo>
                  <a:pt x="193" y="553"/>
                </a:lnTo>
                <a:lnTo>
                  <a:pt x="186" y="554"/>
                </a:lnTo>
                <a:lnTo>
                  <a:pt x="179" y="557"/>
                </a:lnTo>
                <a:lnTo>
                  <a:pt x="175" y="557"/>
                </a:lnTo>
                <a:lnTo>
                  <a:pt x="170" y="560"/>
                </a:lnTo>
                <a:lnTo>
                  <a:pt x="168" y="562"/>
                </a:lnTo>
                <a:lnTo>
                  <a:pt x="167" y="562"/>
                </a:lnTo>
                <a:lnTo>
                  <a:pt x="166" y="560"/>
                </a:lnTo>
                <a:lnTo>
                  <a:pt x="166" y="557"/>
                </a:lnTo>
                <a:lnTo>
                  <a:pt x="163" y="557"/>
                </a:lnTo>
                <a:lnTo>
                  <a:pt x="162" y="557"/>
                </a:lnTo>
                <a:lnTo>
                  <a:pt x="161" y="559"/>
                </a:lnTo>
                <a:lnTo>
                  <a:pt x="161" y="560"/>
                </a:lnTo>
                <a:lnTo>
                  <a:pt x="161" y="563"/>
                </a:lnTo>
                <a:lnTo>
                  <a:pt x="161" y="564"/>
                </a:lnTo>
                <a:lnTo>
                  <a:pt x="163" y="565"/>
                </a:lnTo>
                <a:lnTo>
                  <a:pt x="166" y="566"/>
                </a:lnTo>
                <a:lnTo>
                  <a:pt x="173" y="566"/>
                </a:lnTo>
                <a:lnTo>
                  <a:pt x="177" y="566"/>
                </a:lnTo>
                <a:lnTo>
                  <a:pt x="176" y="564"/>
                </a:lnTo>
                <a:lnTo>
                  <a:pt x="175" y="561"/>
                </a:lnTo>
                <a:lnTo>
                  <a:pt x="177" y="561"/>
                </a:lnTo>
                <a:lnTo>
                  <a:pt x="181" y="561"/>
                </a:lnTo>
                <a:lnTo>
                  <a:pt x="183" y="560"/>
                </a:lnTo>
                <a:lnTo>
                  <a:pt x="185" y="559"/>
                </a:lnTo>
                <a:lnTo>
                  <a:pt x="185" y="560"/>
                </a:lnTo>
                <a:lnTo>
                  <a:pt x="185" y="562"/>
                </a:lnTo>
                <a:lnTo>
                  <a:pt x="184" y="562"/>
                </a:lnTo>
                <a:lnTo>
                  <a:pt x="183" y="563"/>
                </a:lnTo>
                <a:lnTo>
                  <a:pt x="182" y="563"/>
                </a:lnTo>
                <a:lnTo>
                  <a:pt x="181" y="565"/>
                </a:lnTo>
                <a:lnTo>
                  <a:pt x="179" y="566"/>
                </a:lnTo>
                <a:lnTo>
                  <a:pt x="181" y="568"/>
                </a:lnTo>
                <a:lnTo>
                  <a:pt x="185" y="566"/>
                </a:lnTo>
                <a:lnTo>
                  <a:pt x="191" y="565"/>
                </a:lnTo>
                <a:lnTo>
                  <a:pt x="193" y="565"/>
                </a:lnTo>
                <a:lnTo>
                  <a:pt x="195" y="563"/>
                </a:lnTo>
                <a:lnTo>
                  <a:pt x="196" y="563"/>
                </a:lnTo>
                <a:lnTo>
                  <a:pt x="196" y="562"/>
                </a:lnTo>
                <a:lnTo>
                  <a:pt x="196" y="561"/>
                </a:lnTo>
                <a:lnTo>
                  <a:pt x="195" y="561"/>
                </a:lnTo>
                <a:lnTo>
                  <a:pt x="194" y="561"/>
                </a:lnTo>
                <a:lnTo>
                  <a:pt x="195" y="561"/>
                </a:lnTo>
                <a:close/>
                <a:moveTo>
                  <a:pt x="201" y="468"/>
                </a:moveTo>
                <a:lnTo>
                  <a:pt x="194" y="470"/>
                </a:lnTo>
                <a:lnTo>
                  <a:pt x="188" y="473"/>
                </a:lnTo>
                <a:lnTo>
                  <a:pt x="184" y="477"/>
                </a:lnTo>
                <a:lnTo>
                  <a:pt x="179" y="478"/>
                </a:lnTo>
                <a:lnTo>
                  <a:pt x="177" y="477"/>
                </a:lnTo>
                <a:lnTo>
                  <a:pt x="176" y="476"/>
                </a:lnTo>
                <a:lnTo>
                  <a:pt x="174" y="477"/>
                </a:lnTo>
                <a:lnTo>
                  <a:pt x="171" y="478"/>
                </a:lnTo>
                <a:lnTo>
                  <a:pt x="167" y="483"/>
                </a:lnTo>
                <a:lnTo>
                  <a:pt x="165" y="490"/>
                </a:lnTo>
                <a:lnTo>
                  <a:pt x="169" y="490"/>
                </a:lnTo>
                <a:lnTo>
                  <a:pt x="173" y="489"/>
                </a:lnTo>
                <a:lnTo>
                  <a:pt x="175" y="487"/>
                </a:lnTo>
                <a:lnTo>
                  <a:pt x="178" y="485"/>
                </a:lnTo>
                <a:lnTo>
                  <a:pt x="186" y="482"/>
                </a:lnTo>
                <a:lnTo>
                  <a:pt x="193" y="479"/>
                </a:lnTo>
                <a:lnTo>
                  <a:pt x="192" y="479"/>
                </a:lnTo>
                <a:lnTo>
                  <a:pt x="190" y="478"/>
                </a:lnTo>
                <a:lnTo>
                  <a:pt x="198" y="474"/>
                </a:lnTo>
                <a:lnTo>
                  <a:pt x="206" y="469"/>
                </a:lnTo>
                <a:lnTo>
                  <a:pt x="206" y="468"/>
                </a:lnTo>
                <a:lnTo>
                  <a:pt x="207" y="466"/>
                </a:lnTo>
                <a:lnTo>
                  <a:pt x="208" y="465"/>
                </a:lnTo>
                <a:lnTo>
                  <a:pt x="206" y="465"/>
                </a:lnTo>
                <a:lnTo>
                  <a:pt x="203" y="466"/>
                </a:lnTo>
                <a:lnTo>
                  <a:pt x="201" y="468"/>
                </a:lnTo>
                <a:lnTo>
                  <a:pt x="201" y="468"/>
                </a:lnTo>
                <a:lnTo>
                  <a:pt x="201" y="468"/>
                </a:lnTo>
                <a:close/>
                <a:moveTo>
                  <a:pt x="453" y="464"/>
                </a:moveTo>
                <a:lnTo>
                  <a:pt x="453" y="463"/>
                </a:lnTo>
                <a:lnTo>
                  <a:pt x="453" y="464"/>
                </a:lnTo>
                <a:lnTo>
                  <a:pt x="453" y="464"/>
                </a:lnTo>
                <a:lnTo>
                  <a:pt x="453" y="464"/>
                </a:lnTo>
                <a:lnTo>
                  <a:pt x="453" y="464"/>
                </a:lnTo>
                <a:lnTo>
                  <a:pt x="453" y="464"/>
                </a:lnTo>
                <a:lnTo>
                  <a:pt x="453" y="464"/>
                </a:lnTo>
                <a:lnTo>
                  <a:pt x="453" y="464"/>
                </a:lnTo>
                <a:close/>
                <a:moveTo>
                  <a:pt x="453" y="460"/>
                </a:moveTo>
                <a:lnTo>
                  <a:pt x="443" y="461"/>
                </a:lnTo>
                <a:lnTo>
                  <a:pt x="434" y="461"/>
                </a:lnTo>
                <a:lnTo>
                  <a:pt x="427" y="460"/>
                </a:lnTo>
                <a:lnTo>
                  <a:pt x="420" y="460"/>
                </a:lnTo>
                <a:lnTo>
                  <a:pt x="417" y="461"/>
                </a:lnTo>
                <a:lnTo>
                  <a:pt x="417" y="463"/>
                </a:lnTo>
                <a:lnTo>
                  <a:pt x="417" y="464"/>
                </a:lnTo>
                <a:lnTo>
                  <a:pt x="416" y="468"/>
                </a:lnTo>
                <a:lnTo>
                  <a:pt x="413" y="471"/>
                </a:lnTo>
                <a:lnTo>
                  <a:pt x="409" y="474"/>
                </a:lnTo>
                <a:lnTo>
                  <a:pt x="418" y="474"/>
                </a:lnTo>
                <a:lnTo>
                  <a:pt x="427" y="471"/>
                </a:lnTo>
                <a:lnTo>
                  <a:pt x="431" y="468"/>
                </a:lnTo>
                <a:lnTo>
                  <a:pt x="434" y="465"/>
                </a:lnTo>
                <a:lnTo>
                  <a:pt x="443" y="464"/>
                </a:lnTo>
                <a:lnTo>
                  <a:pt x="453" y="464"/>
                </a:lnTo>
                <a:lnTo>
                  <a:pt x="453" y="462"/>
                </a:lnTo>
                <a:lnTo>
                  <a:pt x="453" y="460"/>
                </a:lnTo>
                <a:lnTo>
                  <a:pt x="449" y="462"/>
                </a:lnTo>
                <a:lnTo>
                  <a:pt x="453" y="460"/>
                </a:lnTo>
                <a:close/>
                <a:moveTo>
                  <a:pt x="453" y="464"/>
                </a:moveTo>
                <a:lnTo>
                  <a:pt x="453" y="464"/>
                </a:lnTo>
                <a:lnTo>
                  <a:pt x="453" y="464"/>
                </a:lnTo>
                <a:lnTo>
                  <a:pt x="453" y="465"/>
                </a:lnTo>
                <a:lnTo>
                  <a:pt x="451" y="465"/>
                </a:lnTo>
                <a:lnTo>
                  <a:pt x="445" y="469"/>
                </a:lnTo>
                <a:lnTo>
                  <a:pt x="438" y="472"/>
                </a:lnTo>
                <a:lnTo>
                  <a:pt x="448" y="472"/>
                </a:lnTo>
                <a:lnTo>
                  <a:pt x="457" y="472"/>
                </a:lnTo>
                <a:lnTo>
                  <a:pt x="466" y="471"/>
                </a:lnTo>
                <a:lnTo>
                  <a:pt x="476" y="471"/>
                </a:lnTo>
                <a:lnTo>
                  <a:pt x="475" y="473"/>
                </a:lnTo>
                <a:lnTo>
                  <a:pt x="474" y="474"/>
                </a:lnTo>
                <a:lnTo>
                  <a:pt x="475" y="474"/>
                </a:lnTo>
                <a:lnTo>
                  <a:pt x="476" y="474"/>
                </a:lnTo>
                <a:lnTo>
                  <a:pt x="479" y="476"/>
                </a:lnTo>
                <a:lnTo>
                  <a:pt x="481" y="477"/>
                </a:lnTo>
                <a:lnTo>
                  <a:pt x="482" y="479"/>
                </a:lnTo>
                <a:lnTo>
                  <a:pt x="481" y="481"/>
                </a:lnTo>
                <a:lnTo>
                  <a:pt x="480" y="482"/>
                </a:lnTo>
                <a:lnTo>
                  <a:pt x="476" y="482"/>
                </a:lnTo>
                <a:lnTo>
                  <a:pt x="468" y="482"/>
                </a:lnTo>
                <a:lnTo>
                  <a:pt x="459" y="483"/>
                </a:lnTo>
                <a:lnTo>
                  <a:pt x="453" y="486"/>
                </a:lnTo>
                <a:lnTo>
                  <a:pt x="447" y="489"/>
                </a:lnTo>
                <a:lnTo>
                  <a:pt x="438" y="491"/>
                </a:lnTo>
                <a:lnTo>
                  <a:pt x="427" y="493"/>
                </a:lnTo>
                <a:lnTo>
                  <a:pt x="418" y="494"/>
                </a:lnTo>
                <a:lnTo>
                  <a:pt x="408" y="495"/>
                </a:lnTo>
                <a:lnTo>
                  <a:pt x="401" y="496"/>
                </a:lnTo>
                <a:lnTo>
                  <a:pt x="392" y="498"/>
                </a:lnTo>
                <a:lnTo>
                  <a:pt x="389" y="499"/>
                </a:lnTo>
                <a:lnTo>
                  <a:pt x="384" y="501"/>
                </a:lnTo>
                <a:lnTo>
                  <a:pt x="381" y="503"/>
                </a:lnTo>
                <a:lnTo>
                  <a:pt x="379" y="506"/>
                </a:lnTo>
                <a:lnTo>
                  <a:pt x="384" y="506"/>
                </a:lnTo>
                <a:lnTo>
                  <a:pt x="390" y="505"/>
                </a:lnTo>
                <a:lnTo>
                  <a:pt x="391" y="504"/>
                </a:lnTo>
                <a:lnTo>
                  <a:pt x="393" y="503"/>
                </a:lnTo>
                <a:lnTo>
                  <a:pt x="400" y="503"/>
                </a:lnTo>
                <a:lnTo>
                  <a:pt x="408" y="503"/>
                </a:lnTo>
                <a:lnTo>
                  <a:pt x="410" y="502"/>
                </a:lnTo>
                <a:lnTo>
                  <a:pt x="414" y="499"/>
                </a:lnTo>
                <a:lnTo>
                  <a:pt x="416" y="499"/>
                </a:lnTo>
                <a:lnTo>
                  <a:pt x="421" y="499"/>
                </a:lnTo>
                <a:lnTo>
                  <a:pt x="429" y="502"/>
                </a:lnTo>
                <a:lnTo>
                  <a:pt x="438" y="503"/>
                </a:lnTo>
                <a:lnTo>
                  <a:pt x="434" y="501"/>
                </a:lnTo>
                <a:lnTo>
                  <a:pt x="432" y="497"/>
                </a:lnTo>
                <a:lnTo>
                  <a:pt x="443" y="497"/>
                </a:lnTo>
                <a:lnTo>
                  <a:pt x="454" y="494"/>
                </a:lnTo>
                <a:lnTo>
                  <a:pt x="457" y="494"/>
                </a:lnTo>
                <a:lnTo>
                  <a:pt x="460" y="493"/>
                </a:lnTo>
                <a:lnTo>
                  <a:pt x="464" y="491"/>
                </a:lnTo>
                <a:lnTo>
                  <a:pt x="467" y="489"/>
                </a:lnTo>
                <a:lnTo>
                  <a:pt x="473" y="487"/>
                </a:lnTo>
                <a:lnTo>
                  <a:pt x="479" y="486"/>
                </a:lnTo>
                <a:lnTo>
                  <a:pt x="481" y="485"/>
                </a:lnTo>
                <a:lnTo>
                  <a:pt x="487" y="482"/>
                </a:lnTo>
                <a:lnTo>
                  <a:pt x="488" y="481"/>
                </a:lnTo>
                <a:lnTo>
                  <a:pt x="490" y="480"/>
                </a:lnTo>
                <a:lnTo>
                  <a:pt x="490" y="479"/>
                </a:lnTo>
                <a:lnTo>
                  <a:pt x="489" y="478"/>
                </a:lnTo>
                <a:lnTo>
                  <a:pt x="489" y="478"/>
                </a:lnTo>
                <a:lnTo>
                  <a:pt x="489" y="478"/>
                </a:lnTo>
                <a:lnTo>
                  <a:pt x="484" y="474"/>
                </a:lnTo>
                <a:lnTo>
                  <a:pt x="479" y="471"/>
                </a:lnTo>
                <a:lnTo>
                  <a:pt x="487" y="469"/>
                </a:lnTo>
                <a:lnTo>
                  <a:pt x="495" y="470"/>
                </a:lnTo>
                <a:lnTo>
                  <a:pt x="503" y="472"/>
                </a:lnTo>
                <a:lnTo>
                  <a:pt x="509" y="473"/>
                </a:lnTo>
                <a:lnTo>
                  <a:pt x="519" y="473"/>
                </a:lnTo>
                <a:lnTo>
                  <a:pt x="526" y="472"/>
                </a:lnTo>
                <a:lnTo>
                  <a:pt x="536" y="472"/>
                </a:lnTo>
                <a:lnTo>
                  <a:pt x="545" y="472"/>
                </a:lnTo>
                <a:lnTo>
                  <a:pt x="554" y="472"/>
                </a:lnTo>
                <a:lnTo>
                  <a:pt x="562" y="470"/>
                </a:lnTo>
                <a:lnTo>
                  <a:pt x="564" y="470"/>
                </a:lnTo>
                <a:lnTo>
                  <a:pt x="567" y="469"/>
                </a:lnTo>
                <a:lnTo>
                  <a:pt x="569" y="469"/>
                </a:lnTo>
                <a:lnTo>
                  <a:pt x="570" y="468"/>
                </a:lnTo>
                <a:lnTo>
                  <a:pt x="570" y="466"/>
                </a:lnTo>
                <a:lnTo>
                  <a:pt x="570" y="465"/>
                </a:lnTo>
                <a:lnTo>
                  <a:pt x="569" y="464"/>
                </a:lnTo>
                <a:lnTo>
                  <a:pt x="567" y="464"/>
                </a:lnTo>
                <a:lnTo>
                  <a:pt x="566" y="464"/>
                </a:lnTo>
                <a:lnTo>
                  <a:pt x="565" y="465"/>
                </a:lnTo>
                <a:lnTo>
                  <a:pt x="563" y="466"/>
                </a:lnTo>
                <a:lnTo>
                  <a:pt x="561" y="468"/>
                </a:lnTo>
                <a:lnTo>
                  <a:pt x="557" y="470"/>
                </a:lnTo>
                <a:lnTo>
                  <a:pt x="555" y="469"/>
                </a:lnTo>
                <a:lnTo>
                  <a:pt x="553" y="468"/>
                </a:lnTo>
                <a:lnTo>
                  <a:pt x="552" y="465"/>
                </a:lnTo>
                <a:lnTo>
                  <a:pt x="549" y="468"/>
                </a:lnTo>
                <a:lnTo>
                  <a:pt x="548" y="469"/>
                </a:lnTo>
                <a:lnTo>
                  <a:pt x="545" y="470"/>
                </a:lnTo>
                <a:lnTo>
                  <a:pt x="542" y="470"/>
                </a:lnTo>
                <a:lnTo>
                  <a:pt x="536" y="468"/>
                </a:lnTo>
                <a:lnTo>
                  <a:pt x="530" y="468"/>
                </a:lnTo>
                <a:lnTo>
                  <a:pt x="523" y="468"/>
                </a:lnTo>
                <a:lnTo>
                  <a:pt x="515" y="468"/>
                </a:lnTo>
                <a:lnTo>
                  <a:pt x="507" y="465"/>
                </a:lnTo>
                <a:lnTo>
                  <a:pt x="499" y="462"/>
                </a:lnTo>
                <a:lnTo>
                  <a:pt x="490" y="461"/>
                </a:lnTo>
                <a:lnTo>
                  <a:pt x="482" y="462"/>
                </a:lnTo>
                <a:lnTo>
                  <a:pt x="473" y="463"/>
                </a:lnTo>
                <a:lnTo>
                  <a:pt x="464" y="463"/>
                </a:lnTo>
                <a:lnTo>
                  <a:pt x="459" y="463"/>
                </a:lnTo>
                <a:lnTo>
                  <a:pt x="455" y="463"/>
                </a:lnTo>
                <a:lnTo>
                  <a:pt x="454" y="463"/>
                </a:lnTo>
                <a:lnTo>
                  <a:pt x="453" y="464"/>
                </a:lnTo>
                <a:lnTo>
                  <a:pt x="453" y="464"/>
                </a:lnTo>
                <a:close/>
                <a:moveTo>
                  <a:pt x="344" y="470"/>
                </a:moveTo>
                <a:lnTo>
                  <a:pt x="339" y="472"/>
                </a:lnTo>
                <a:lnTo>
                  <a:pt x="331" y="473"/>
                </a:lnTo>
                <a:lnTo>
                  <a:pt x="326" y="474"/>
                </a:lnTo>
                <a:lnTo>
                  <a:pt x="323" y="474"/>
                </a:lnTo>
                <a:lnTo>
                  <a:pt x="320" y="473"/>
                </a:lnTo>
                <a:lnTo>
                  <a:pt x="318" y="472"/>
                </a:lnTo>
                <a:lnTo>
                  <a:pt x="323" y="471"/>
                </a:lnTo>
                <a:lnTo>
                  <a:pt x="326" y="470"/>
                </a:lnTo>
                <a:lnTo>
                  <a:pt x="331" y="469"/>
                </a:lnTo>
                <a:lnTo>
                  <a:pt x="333" y="465"/>
                </a:lnTo>
                <a:lnTo>
                  <a:pt x="326" y="466"/>
                </a:lnTo>
                <a:lnTo>
                  <a:pt x="320" y="468"/>
                </a:lnTo>
                <a:lnTo>
                  <a:pt x="315" y="470"/>
                </a:lnTo>
                <a:lnTo>
                  <a:pt x="309" y="474"/>
                </a:lnTo>
                <a:lnTo>
                  <a:pt x="305" y="478"/>
                </a:lnTo>
                <a:lnTo>
                  <a:pt x="300" y="479"/>
                </a:lnTo>
                <a:lnTo>
                  <a:pt x="299" y="480"/>
                </a:lnTo>
                <a:lnTo>
                  <a:pt x="298" y="480"/>
                </a:lnTo>
                <a:lnTo>
                  <a:pt x="298" y="480"/>
                </a:lnTo>
                <a:lnTo>
                  <a:pt x="298" y="482"/>
                </a:lnTo>
                <a:lnTo>
                  <a:pt x="299" y="483"/>
                </a:lnTo>
                <a:lnTo>
                  <a:pt x="301" y="485"/>
                </a:lnTo>
                <a:lnTo>
                  <a:pt x="308" y="483"/>
                </a:lnTo>
                <a:lnTo>
                  <a:pt x="315" y="481"/>
                </a:lnTo>
                <a:lnTo>
                  <a:pt x="323" y="478"/>
                </a:lnTo>
                <a:lnTo>
                  <a:pt x="331" y="477"/>
                </a:lnTo>
                <a:lnTo>
                  <a:pt x="339" y="476"/>
                </a:lnTo>
                <a:lnTo>
                  <a:pt x="346" y="474"/>
                </a:lnTo>
                <a:lnTo>
                  <a:pt x="348" y="473"/>
                </a:lnTo>
                <a:lnTo>
                  <a:pt x="349" y="471"/>
                </a:lnTo>
                <a:lnTo>
                  <a:pt x="348" y="470"/>
                </a:lnTo>
                <a:lnTo>
                  <a:pt x="347" y="470"/>
                </a:lnTo>
                <a:lnTo>
                  <a:pt x="346" y="470"/>
                </a:lnTo>
                <a:lnTo>
                  <a:pt x="344" y="470"/>
                </a:lnTo>
                <a:lnTo>
                  <a:pt x="342" y="471"/>
                </a:lnTo>
                <a:lnTo>
                  <a:pt x="344" y="470"/>
                </a:lnTo>
                <a:close/>
                <a:moveTo>
                  <a:pt x="843" y="607"/>
                </a:moveTo>
                <a:lnTo>
                  <a:pt x="835" y="605"/>
                </a:lnTo>
                <a:lnTo>
                  <a:pt x="826" y="604"/>
                </a:lnTo>
                <a:lnTo>
                  <a:pt x="817" y="603"/>
                </a:lnTo>
                <a:lnTo>
                  <a:pt x="809" y="601"/>
                </a:lnTo>
                <a:lnTo>
                  <a:pt x="802" y="599"/>
                </a:lnTo>
                <a:lnTo>
                  <a:pt x="795" y="596"/>
                </a:lnTo>
                <a:lnTo>
                  <a:pt x="793" y="594"/>
                </a:lnTo>
                <a:lnTo>
                  <a:pt x="791" y="593"/>
                </a:lnTo>
                <a:lnTo>
                  <a:pt x="786" y="593"/>
                </a:lnTo>
                <a:lnTo>
                  <a:pt x="783" y="593"/>
                </a:lnTo>
                <a:lnTo>
                  <a:pt x="776" y="591"/>
                </a:lnTo>
                <a:lnTo>
                  <a:pt x="770" y="591"/>
                </a:lnTo>
                <a:lnTo>
                  <a:pt x="769" y="593"/>
                </a:lnTo>
                <a:lnTo>
                  <a:pt x="769" y="594"/>
                </a:lnTo>
                <a:lnTo>
                  <a:pt x="771" y="595"/>
                </a:lnTo>
                <a:lnTo>
                  <a:pt x="772" y="596"/>
                </a:lnTo>
                <a:lnTo>
                  <a:pt x="775" y="596"/>
                </a:lnTo>
                <a:lnTo>
                  <a:pt x="777" y="596"/>
                </a:lnTo>
                <a:lnTo>
                  <a:pt x="778" y="598"/>
                </a:lnTo>
                <a:lnTo>
                  <a:pt x="780" y="601"/>
                </a:lnTo>
                <a:lnTo>
                  <a:pt x="786" y="602"/>
                </a:lnTo>
                <a:lnTo>
                  <a:pt x="792" y="602"/>
                </a:lnTo>
                <a:lnTo>
                  <a:pt x="799" y="602"/>
                </a:lnTo>
                <a:lnTo>
                  <a:pt x="804" y="604"/>
                </a:lnTo>
                <a:lnTo>
                  <a:pt x="804" y="606"/>
                </a:lnTo>
                <a:lnTo>
                  <a:pt x="803" y="609"/>
                </a:lnTo>
                <a:lnTo>
                  <a:pt x="804" y="610"/>
                </a:lnTo>
                <a:lnTo>
                  <a:pt x="805" y="611"/>
                </a:lnTo>
                <a:lnTo>
                  <a:pt x="806" y="612"/>
                </a:lnTo>
                <a:lnTo>
                  <a:pt x="809" y="613"/>
                </a:lnTo>
                <a:lnTo>
                  <a:pt x="808" y="615"/>
                </a:lnTo>
                <a:lnTo>
                  <a:pt x="809" y="618"/>
                </a:lnTo>
                <a:lnTo>
                  <a:pt x="812" y="619"/>
                </a:lnTo>
                <a:lnTo>
                  <a:pt x="816" y="618"/>
                </a:lnTo>
                <a:lnTo>
                  <a:pt x="822" y="621"/>
                </a:lnTo>
                <a:lnTo>
                  <a:pt x="829" y="623"/>
                </a:lnTo>
                <a:lnTo>
                  <a:pt x="832" y="624"/>
                </a:lnTo>
                <a:lnTo>
                  <a:pt x="835" y="624"/>
                </a:lnTo>
                <a:lnTo>
                  <a:pt x="836" y="624"/>
                </a:lnTo>
                <a:lnTo>
                  <a:pt x="838" y="624"/>
                </a:lnTo>
                <a:lnTo>
                  <a:pt x="838" y="623"/>
                </a:lnTo>
                <a:lnTo>
                  <a:pt x="838" y="622"/>
                </a:lnTo>
                <a:lnTo>
                  <a:pt x="834" y="621"/>
                </a:lnTo>
                <a:lnTo>
                  <a:pt x="829" y="620"/>
                </a:lnTo>
                <a:lnTo>
                  <a:pt x="824" y="617"/>
                </a:lnTo>
                <a:lnTo>
                  <a:pt x="818" y="612"/>
                </a:lnTo>
                <a:lnTo>
                  <a:pt x="822" y="612"/>
                </a:lnTo>
                <a:lnTo>
                  <a:pt x="827" y="613"/>
                </a:lnTo>
                <a:lnTo>
                  <a:pt x="832" y="615"/>
                </a:lnTo>
                <a:lnTo>
                  <a:pt x="835" y="618"/>
                </a:lnTo>
                <a:lnTo>
                  <a:pt x="837" y="618"/>
                </a:lnTo>
                <a:lnTo>
                  <a:pt x="838" y="618"/>
                </a:lnTo>
                <a:lnTo>
                  <a:pt x="838" y="617"/>
                </a:lnTo>
                <a:lnTo>
                  <a:pt x="837" y="615"/>
                </a:lnTo>
                <a:lnTo>
                  <a:pt x="834" y="612"/>
                </a:lnTo>
                <a:lnTo>
                  <a:pt x="832" y="611"/>
                </a:lnTo>
                <a:lnTo>
                  <a:pt x="837" y="611"/>
                </a:lnTo>
                <a:lnTo>
                  <a:pt x="843" y="613"/>
                </a:lnTo>
                <a:lnTo>
                  <a:pt x="845" y="612"/>
                </a:lnTo>
                <a:lnTo>
                  <a:pt x="845" y="610"/>
                </a:lnTo>
                <a:lnTo>
                  <a:pt x="845" y="609"/>
                </a:lnTo>
                <a:lnTo>
                  <a:pt x="843" y="607"/>
                </a:lnTo>
                <a:lnTo>
                  <a:pt x="841" y="606"/>
                </a:lnTo>
                <a:lnTo>
                  <a:pt x="843" y="607"/>
                </a:lnTo>
                <a:close/>
                <a:moveTo>
                  <a:pt x="193" y="117"/>
                </a:moveTo>
                <a:lnTo>
                  <a:pt x="195" y="115"/>
                </a:lnTo>
                <a:lnTo>
                  <a:pt x="198" y="113"/>
                </a:lnTo>
                <a:lnTo>
                  <a:pt x="202" y="111"/>
                </a:lnTo>
                <a:lnTo>
                  <a:pt x="207" y="109"/>
                </a:lnTo>
                <a:lnTo>
                  <a:pt x="217" y="105"/>
                </a:lnTo>
                <a:lnTo>
                  <a:pt x="228" y="103"/>
                </a:lnTo>
                <a:lnTo>
                  <a:pt x="232" y="104"/>
                </a:lnTo>
                <a:lnTo>
                  <a:pt x="235" y="103"/>
                </a:lnTo>
                <a:lnTo>
                  <a:pt x="235" y="100"/>
                </a:lnTo>
                <a:lnTo>
                  <a:pt x="236" y="99"/>
                </a:lnTo>
                <a:lnTo>
                  <a:pt x="237" y="100"/>
                </a:lnTo>
                <a:lnTo>
                  <a:pt x="239" y="100"/>
                </a:lnTo>
                <a:lnTo>
                  <a:pt x="242" y="99"/>
                </a:lnTo>
                <a:lnTo>
                  <a:pt x="244" y="97"/>
                </a:lnTo>
                <a:lnTo>
                  <a:pt x="249" y="96"/>
                </a:lnTo>
                <a:lnTo>
                  <a:pt x="253" y="96"/>
                </a:lnTo>
                <a:lnTo>
                  <a:pt x="251" y="94"/>
                </a:lnTo>
                <a:lnTo>
                  <a:pt x="250" y="90"/>
                </a:lnTo>
                <a:lnTo>
                  <a:pt x="258" y="92"/>
                </a:lnTo>
                <a:lnTo>
                  <a:pt x="266" y="94"/>
                </a:lnTo>
                <a:lnTo>
                  <a:pt x="268" y="91"/>
                </a:lnTo>
                <a:lnTo>
                  <a:pt x="270" y="90"/>
                </a:lnTo>
                <a:lnTo>
                  <a:pt x="275" y="88"/>
                </a:lnTo>
                <a:lnTo>
                  <a:pt x="280" y="87"/>
                </a:lnTo>
                <a:lnTo>
                  <a:pt x="284" y="86"/>
                </a:lnTo>
                <a:lnTo>
                  <a:pt x="289" y="84"/>
                </a:lnTo>
                <a:lnTo>
                  <a:pt x="293" y="84"/>
                </a:lnTo>
                <a:lnTo>
                  <a:pt x="297" y="84"/>
                </a:lnTo>
                <a:lnTo>
                  <a:pt x="299" y="86"/>
                </a:lnTo>
                <a:lnTo>
                  <a:pt x="301" y="84"/>
                </a:lnTo>
                <a:lnTo>
                  <a:pt x="301" y="83"/>
                </a:lnTo>
                <a:lnTo>
                  <a:pt x="300" y="81"/>
                </a:lnTo>
                <a:lnTo>
                  <a:pt x="300" y="78"/>
                </a:lnTo>
                <a:lnTo>
                  <a:pt x="300" y="73"/>
                </a:lnTo>
                <a:lnTo>
                  <a:pt x="294" y="74"/>
                </a:lnTo>
                <a:lnTo>
                  <a:pt x="287" y="75"/>
                </a:lnTo>
                <a:lnTo>
                  <a:pt x="281" y="78"/>
                </a:lnTo>
                <a:lnTo>
                  <a:pt x="274" y="80"/>
                </a:lnTo>
                <a:lnTo>
                  <a:pt x="268" y="81"/>
                </a:lnTo>
                <a:lnTo>
                  <a:pt x="262" y="82"/>
                </a:lnTo>
                <a:lnTo>
                  <a:pt x="260" y="83"/>
                </a:lnTo>
                <a:lnTo>
                  <a:pt x="259" y="84"/>
                </a:lnTo>
                <a:lnTo>
                  <a:pt x="257" y="84"/>
                </a:lnTo>
                <a:lnTo>
                  <a:pt x="254" y="86"/>
                </a:lnTo>
                <a:lnTo>
                  <a:pt x="250" y="88"/>
                </a:lnTo>
                <a:lnTo>
                  <a:pt x="245" y="91"/>
                </a:lnTo>
                <a:lnTo>
                  <a:pt x="243" y="91"/>
                </a:lnTo>
                <a:lnTo>
                  <a:pt x="240" y="90"/>
                </a:lnTo>
                <a:lnTo>
                  <a:pt x="235" y="91"/>
                </a:lnTo>
                <a:lnTo>
                  <a:pt x="232" y="92"/>
                </a:lnTo>
                <a:lnTo>
                  <a:pt x="229" y="94"/>
                </a:lnTo>
                <a:lnTo>
                  <a:pt x="228" y="95"/>
                </a:lnTo>
                <a:lnTo>
                  <a:pt x="227" y="96"/>
                </a:lnTo>
                <a:lnTo>
                  <a:pt x="225" y="98"/>
                </a:lnTo>
                <a:lnTo>
                  <a:pt x="217" y="100"/>
                </a:lnTo>
                <a:lnTo>
                  <a:pt x="209" y="101"/>
                </a:lnTo>
                <a:lnTo>
                  <a:pt x="207" y="104"/>
                </a:lnTo>
                <a:lnTo>
                  <a:pt x="204" y="107"/>
                </a:lnTo>
                <a:lnTo>
                  <a:pt x="202" y="108"/>
                </a:lnTo>
                <a:lnTo>
                  <a:pt x="202" y="107"/>
                </a:lnTo>
                <a:lnTo>
                  <a:pt x="202" y="106"/>
                </a:lnTo>
                <a:lnTo>
                  <a:pt x="201" y="105"/>
                </a:lnTo>
                <a:lnTo>
                  <a:pt x="200" y="104"/>
                </a:lnTo>
                <a:lnTo>
                  <a:pt x="200" y="104"/>
                </a:lnTo>
                <a:lnTo>
                  <a:pt x="199" y="104"/>
                </a:lnTo>
                <a:lnTo>
                  <a:pt x="198" y="105"/>
                </a:lnTo>
                <a:lnTo>
                  <a:pt x="196" y="106"/>
                </a:lnTo>
                <a:lnTo>
                  <a:pt x="194" y="107"/>
                </a:lnTo>
                <a:lnTo>
                  <a:pt x="192" y="107"/>
                </a:lnTo>
                <a:lnTo>
                  <a:pt x="191" y="107"/>
                </a:lnTo>
                <a:lnTo>
                  <a:pt x="187" y="109"/>
                </a:lnTo>
                <a:lnTo>
                  <a:pt x="184" y="113"/>
                </a:lnTo>
                <a:lnTo>
                  <a:pt x="179" y="115"/>
                </a:lnTo>
                <a:lnTo>
                  <a:pt x="175" y="115"/>
                </a:lnTo>
                <a:lnTo>
                  <a:pt x="179" y="115"/>
                </a:lnTo>
                <a:lnTo>
                  <a:pt x="184" y="115"/>
                </a:lnTo>
                <a:lnTo>
                  <a:pt x="188" y="115"/>
                </a:lnTo>
                <a:lnTo>
                  <a:pt x="193" y="117"/>
                </a:lnTo>
                <a:lnTo>
                  <a:pt x="191" y="116"/>
                </a:lnTo>
                <a:lnTo>
                  <a:pt x="193" y="117"/>
                </a:lnTo>
                <a:close/>
                <a:moveTo>
                  <a:pt x="260" y="84"/>
                </a:moveTo>
                <a:lnTo>
                  <a:pt x="265" y="86"/>
                </a:lnTo>
                <a:lnTo>
                  <a:pt x="268" y="84"/>
                </a:lnTo>
                <a:lnTo>
                  <a:pt x="267" y="87"/>
                </a:lnTo>
                <a:lnTo>
                  <a:pt x="266" y="88"/>
                </a:lnTo>
                <a:lnTo>
                  <a:pt x="264" y="89"/>
                </a:lnTo>
                <a:lnTo>
                  <a:pt x="261" y="89"/>
                </a:lnTo>
                <a:lnTo>
                  <a:pt x="260" y="88"/>
                </a:lnTo>
                <a:lnTo>
                  <a:pt x="260" y="88"/>
                </a:lnTo>
                <a:lnTo>
                  <a:pt x="260" y="87"/>
                </a:lnTo>
                <a:lnTo>
                  <a:pt x="260" y="84"/>
                </a:lnTo>
                <a:lnTo>
                  <a:pt x="261" y="86"/>
                </a:lnTo>
                <a:lnTo>
                  <a:pt x="260" y="84"/>
                </a:lnTo>
                <a:close/>
                <a:moveTo>
                  <a:pt x="195" y="501"/>
                </a:moveTo>
                <a:lnTo>
                  <a:pt x="202" y="498"/>
                </a:lnTo>
                <a:lnTo>
                  <a:pt x="208" y="494"/>
                </a:lnTo>
                <a:lnTo>
                  <a:pt x="201" y="495"/>
                </a:lnTo>
                <a:lnTo>
                  <a:pt x="194" y="498"/>
                </a:lnTo>
                <a:lnTo>
                  <a:pt x="188" y="502"/>
                </a:lnTo>
                <a:lnTo>
                  <a:pt x="183" y="505"/>
                </a:lnTo>
                <a:lnTo>
                  <a:pt x="184" y="506"/>
                </a:lnTo>
                <a:lnTo>
                  <a:pt x="186" y="505"/>
                </a:lnTo>
                <a:lnTo>
                  <a:pt x="188" y="506"/>
                </a:lnTo>
                <a:lnTo>
                  <a:pt x="188" y="507"/>
                </a:lnTo>
                <a:lnTo>
                  <a:pt x="184" y="510"/>
                </a:lnTo>
                <a:lnTo>
                  <a:pt x="178" y="511"/>
                </a:lnTo>
                <a:lnTo>
                  <a:pt x="173" y="513"/>
                </a:lnTo>
                <a:lnTo>
                  <a:pt x="166" y="518"/>
                </a:lnTo>
                <a:lnTo>
                  <a:pt x="162" y="519"/>
                </a:lnTo>
                <a:lnTo>
                  <a:pt x="159" y="520"/>
                </a:lnTo>
                <a:lnTo>
                  <a:pt x="155" y="520"/>
                </a:lnTo>
                <a:lnTo>
                  <a:pt x="152" y="520"/>
                </a:lnTo>
                <a:lnTo>
                  <a:pt x="157" y="516"/>
                </a:lnTo>
                <a:lnTo>
                  <a:pt x="161" y="513"/>
                </a:lnTo>
                <a:lnTo>
                  <a:pt x="155" y="514"/>
                </a:lnTo>
                <a:lnTo>
                  <a:pt x="151" y="514"/>
                </a:lnTo>
                <a:lnTo>
                  <a:pt x="153" y="513"/>
                </a:lnTo>
                <a:lnTo>
                  <a:pt x="154" y="512"/>
                </a:lnTo>
                <a:lnTo>
                  <a:pt x="155" y="510"/>
                </a:lnTo>
                <a:lnTo>
                  <a:pt x="157" y="507"/>
                </a:lnTo>
                <a:lnTo>
                  <a:pt x="152" y="509"/>
                </a:lnTo>
                <a:lnTo>
                  <a:pt x="149" y="511"/>
                </a:lnTo>
                <a:lnTo>
                  <a:pt x="147" y="513"/>
                </a:lnTo>
                <a:lnTo>
                  <a:pt x="149" y="514"/>
                </a:lnTo>
                <a:lnTo>
                  <a:pt x="151" y="514"/>
                </a:lnTo>
                <a:lnTo>
                  <a:pt x="152" y="515"/>
                </a:lnTo>
                <a:lnTo>
                  <a:pt x="151" y="518"/>
                </a:lnTo>
                <a:lnTo>
                  <a:pt x="147" y="521"/>
                </a:lnTo>
                <a:lnTo>
                  <a:pt x="144" y="523"/>
                </a:lnTo>
                <a:lnTo>
                  <a:pt x="142" y="526"/>
                </a:lnTo>
                <a:lnTo>
                  <a:pt x="140" y="528"/>
                </a:lnTo>
                <a:lnTo>
                  <a:pt x="136" y="530"/>
                </a:lnTo>
                <a:lnTo>
                  <a:pt x="132" y="531"/>
                </a:lnTo>
                <a:lnTo>
                  <a:pt x="127" y="532"/>
                </a:lnTo>
                <a:lnTo>
                  <a:pt x="124" y="535"/>
                </a:lnTo>
                <a:lnTo>
                  <a:pt x="122" y="537"/>
                </a:lnTo>
                <a:lnTo>
                  <a:pt x="119" y="539"/>
                </a:lnTo>
                <a:lnTo>
                  <a:pt x="114" y="540"/>
                </a:lnTo>
                <a:lnTo>
                  <a:pt x="117" y="543"/>
                </a:lnTo>
                <a:lnTo>
                  <a:pt x="118" y="546"/>
                </a:lnTo>
                <a:lnTo>
                  <a:pt x="117" y="547"/>
                </a:lnTo>
                <a:lnTo>
                  <a:pt x="114" y="547"/>
                </a:lnTo>
                <a:lnTo>
                  <a:pt x="112" y="546"/>
                </a:lnTo>
                <a:lnTo>
                  <a:pt x="111" y="545"/>
                </a:lnTo>
                <a:lnTo>
                  <a:pt x="109" y="546"/>
                </a:lnTo>
                <a:lnTo>
                  <a:pt x="108" y="547"/>
                </a:lnTo>
                <a:lnTo>
                  <a:pt x="107" y="547"/>
                </a:lnTo>
                <a:lnTo>
                  <a:pt x="105" y="547"/>
                </a:lnTo>
                <a:lnTo>
                  <a:pt x="105" y="546"/>
                </a:lnTo>
                <a:lnTo>
                  <a:pt x="105" y="545"/>
                </a:lnTo>
                <a:lnTo>
                  <a:pt x="108" y="544"/>
                </a:lnTo>
                <a:lnTo>
                  <a:pt x="109" y="543"/>
                </a:lnTo>
                <a:lnTo>
                  <a:pt x="104" y="543"/>
                </a:lnTo>
                <a:lnTo>
                  <a:pt x="103" y="545"/>
                </a:lnTo>
                <a:lnTo>
                  <a:pt x="102" y="547"/>
                </a:lnTo>
                <a:lnTo>
                  <a:pt x="101" y="551"/>
                </a:lnTo>
                <a:lnTo>
                  <a:pt x="97" y="555"/>
                </a:lnTo>
                <a:lnTo>
                  <a:pt x="93" y="559"/>
                </a:lnTo>
                <a:lnTo>
                  <a:pt x="87" y="562"/>
                </a:lnTo>
                <a:lnTo>
                  <a:pt x="83" y="563"/>
                </a:lnTo>
                <a:lnTo>
                  <a:pt x="78" y="563"/>
                </a:lnTo>
                <a:lnTo>
                  <a:pt x="76" y="565"/>
                </a:lnTo>
                <a:lnTo>
                  <a:pt x="77" y="566"/>
                </a:lnTo>
                <a:lnTo>
                  <a:pt x="78" y="566"/>
                </a:lnTo>
                <a:lnTo>
                  <a:pt x="80" y="566"/>
                </a:lnTo>
                <a:lnTo>
                  <a:pt x="83" y="566"/>
                </a:lnTo>
                <a:lnTo>
                  <a:pt x="85" y="566"/>
                </a:lnTo>
                <a:lnTo>
                  <a:pt x="86" y="568"/>
                </a:lnTo>
                <a:lnTo>
                  <a:pt x="86" y="569"/>
                </a:lnTo>
                <a:lnTo>
                  <a:pt x="85" y="570"/>
                </a:lnTo>
                <a:lnTo>
                  <a:pt x="83" y="571"/>
                </a:lnTo>
                <a:lnTo>
                  <a:pt x="80" y="571"/>
                </a:lnTo>
                <a:lnTo>
                  <a:pt x="78" y="571"/>
                </a:lnTo>
                <a:lnTo>
                  <a:pt x="76" y="569"/>
                </a:lnTo>
                <a:lnTo>
                  <a:pt x="75" y="572"/>
                </a:lnTo>
                <a:lnTo>
                  <a:pt x="74" y="574"/>
                </a:lnTo>
                <a:lnTo>
                  <a:pt x="72" y="577"/>
                </a:lnTo>
                <a:lnTo>
                  <a:pt x="70" y="577"/>
                </a:lnTo>
                <a:lnTo>
                  <a:pt x="66" y="577"/>
                </a:lnTo>
                <a:lnTo>
                  <a:pt x="62" y="577"/>
                </a:lnTo>
                <a:lnTo>
                  <a:pt x="61" y="579"/>
                </a:lnTo>
                <a:lnTo>
                  <a:pt x="60" y="581"/>
                </a:lnTo>
                <a:lnTo>
                  <a:pt x="59" y="584"/>
                </a:lnTo>
                <a:lnTo>
                  <a:pt x="56" y="586"/>
                </a:lnTo>
                <a:lnTo>
                  <a:pt x="55" y="588"/>
                </a:lnTo>
                <a:lnTo>
                  <a:pt x="55" y="590"/>
                </a:lnTo>
                <a:lnTo>
                  <a:pt x="53" y="591"/>
                </a:lnTo>
                <a:lnTo>
                  <a:pt x="51" y="593"/>
                </a:lnTo>
                <a:lnTo>
                  <a:pt x="50" y="593"/>
                </a:lnTo>
                <a:lnTo>
                  <a:pt x="47" y="591"/>
                </a:lnTo>
                <a:lnTo>
                  <a:pt x="44" y="589"/>
                </a:lnTo>
                <a:lnTo>
                  <a:pt x="42" y="586"/>
                </a:lnTo>
                <a:lnTo>
                  <a:pt x="42" y="590"/>
                </a:lnTo>
                <a:lnTo>
                  <a:pt x="42" y="594"/>
                </a:lnTo>
                <a:lnTo>
                  <a:pt x="43" y="595"/>
                </a:lnTo>
                <a:lnTo>
                  <a:pt x="45" y="596"/>
                </a:lnTo>
                <a:lnTo>
                  <a:pt x="44" y="597"/>
                </a:lnTo>
                <a:lnTo>
                  <a:pt x="43" y="598"/>
                </a:lnTo>
                <a:lnTo>
                  <a:pt x="43" y="602"/>
                </a:lnTo>
                <a:lnTo>
                  <a:pt x="42" y="605"/>
                </a:lnTo>
                <a:lnTo>
                  <a:pt x="39" y="607"/>
                </a:lnTo>
                <a:lnTo>
                  <a:pt x="38" y="609"/>
                </a:lnTo>
                <a:lnTo>
                  <a:pt x="37" y="612"/>
                </a:lnTo>
                <a:lnTo>
                  <a:pt x="39" y="614"/>
                </a:lnTo>
                <a:lnTo>
                  <a:pt x="41" y="615"/>
                </a:lnTo>
                <a:lnTo>
                  <a:pt x="41" y="614"/>
                </a:lnTo>
                <a:lnTo>
                  <a:pt x="41" y="613"/>
                </a:lnTo>
                <a:lnTo>
                  <a:pt x="42" y="612"/>
                </a:lnTo>
                <a:lnTo>
                  <a:pt x="43" y="611"/>
                </a:lnTo>
                <a:lnTo>
                  <a:pt x="45" y="612"/>
                </a:lnTo>
                <a:lnTo>
                  <a:pt x="44" y="615"/>
                </a:lnTo>
                <a:lnTo>
                  <a:pt x="42" y="618"/>
                </a:lnTo>
                <a:lnTo>
                  <a:pt x="39" y="618"/>
                </a:lnTo>
                <a:lnTo>
                  <a:pt x="37" y="618"/>
                </a:lnTo>
                <a:lnTo>
                  <a:pt x="35" y="621"/>
                </a:lnTo>
                <a:lnTo>
                  <a:pt x="33" y="624"/>
                </a:lnTo>
                <a:lnTo>
                  <a:pt x="29" y="629"/>
                </a:lnTo>
                <a:lnTo>
                  <a:pt x="28" y="632"/>
                </a:lnTo>
                <a:lnTo>
                  <a:pt x="27" y="636"/>
                </a:lnTo>
                <a:lnTo>
                  <a:pt x="27" y="640"/>
                </a:lnTo>
                <a:lnTo>
                  <a:pt x="27" y="645"/>
                </a:lnTo>
                <a:lnTo>
                  <a:pt x="25" y="647"/>
                </a:lnTo>
                <a:lnTo>
                  <a:pt x="22" y="649"/>
                </a:lnTo>
                <a:lnTo>
                  <a:pt x="19" y="653"/>
                </a:lnTo>
                <a:lnTo>
                  <a:pt x="18" y="656"/>
                </a:lnTo>
                <a:lnTo>
                  <a:pt x="18" y="661"/>
                </a:lnTo>
                <a:lnTo>
                  <a:pt x="14" y="664"/>
                </a:lnTo>
                <a:lnTo>
                  <a:pt x="12" y="668"/>
                </a:lnTo>
                <a:lnTo>
                  <a:pt x="15" y="670"/>
                </a:lnTo>
                <a:lnTo>
                  <a:pt x="19" y="672"/>
                </a:lnTo>
                <a:lnTo>
                  <a:pt x="21" y="671"/>
                </a:lnTo>
                <a:lnTo>
                  <a:pt x="23" y="671"/>
                </a:lnTo>
                <a:lnTo>
                  <a:pt x="25" y="671"/>
                </a:lnTo>
                <a:lnTo>
                  <a:pt x="25" y="671"/>
                </a:lnTo>
                <a:lnTo>
                  <a:pt x="25" y="672"/>
                </a:lnTo>
                <a:lnTo>
                  <a:pt x="25" y="674"/>
                </a:lnTo>
                <a:lnTo>
                  <a:pt x="23" y="676"/>
                </a:lnTo>
                <a:lnTo>
                  <a:pt x="22" y="678"/>
                </a:lnTo>
                <a:lnTo>
                  <a:pt x="23" y="679"/>
                </a:lnTo>
                <a:lnTo>
                  <a:pt x="26" y="680"/>
                </a:lnTo>
                <a:lnTo>
                  <a:pt x="27" y="680"/>
                </a:lnTo>
                <a:lnTo>
                  <a:pt x="28" y="679"/>
                </a:lnTo>
                <a:lnTo>
                  <a:pt x="29" y="678"/>
                </a:lnTo>
                <a:lnTo>
                  <a:pt x="29" y="676"/>
                </a:lnTo>
                <a:lnTo>
                  <a:pt x="31" y="673"/>
                </a:lnTo>
                <a:lnTo>
                  <a:pt x="35" y="672"/>
                </a:lnTo>
                <a:lnTo>
                  <a:pt x="36" y="671"/>
                </a:lnTo>
                <a:lnTo>
                  <a:pt x="37" y="670"/>
                </a:lnTo>
                <a:lnTo>
                  <a:pt x="37" y="669"/>
                </a:lnTo>
                <a:lnTo>
                  <a:pt x="36" y="668"/>
                </a:lnTo>
                <a:lnTo>
                  <a:pt x="34" y="668"/>
                </a:lnTo>
                <a:lnTo>
                  <a:pt x="29" y="669"/>
                </a:lnTo>
                <a:lnTo>
                  <a:pt x="27" y="669"/>
                </a:lnTo>
                <a:lnTo>
                  <a:pt x="26" y="668"/>
                </a:lnTo>
                <a:lnTo>
                  <a:pt x="25" y="667"/>
                </a:lnTo>
                <a:lnTo>
                  <a:pt x="26" y="664"/>
                </a:lnTo>
                <a:lnTo>
                  <a:pt x="30" y="660"/>
                </a:lnTo>
                <a:lnTo>
                  <a:pt x="35" y="656"/>
                </a:lnTo>
                <a:lnTo>
                  <a:pt x="35" y="655"/>
                </a:lnTo>
                <a:lnTo>
                  <a:pt x="35" y="654"/>
                </a:lnTo>
                <a:lnTo>
                  <a:pt x="36" y="653"/>
                </a:lnTo>
                <a:lnTo>
                  <a:pt x="38" y="652"/>
                </a:lnTo>
                <a:lnTo>
                  <a:pt x="41" y="652"/>
                </a:lnTo>
                <a:lnTo>
                  <a:pt x="43" y="651"/>
                </a:lnTo>
                <a:lnTo>
                  <a:pt x="44" y="651"/>
                </a:lnTo>
                <a:lnTo>
                  <a:pt x="45" y="649"/>
                </a:lnTo>
                <a:lnTo>
                  <a:pt x="46" y="647"/>
                </a:lnTo>
                <a:lnTo>
                  <a:pt x="50" y="644"/>
                </a:lnTo>
                <a:lnTo>
                  <a:pt x="51" y="643"/>
                </a:lnTo>
                <a:lnTo>
                  <a:pt x="53" y="642"/>
                </a:lnTo>
                <a:lnTo>
                  <a:pt x="54" y="643"/>
                </a:lnTo>
                <a:lnTo>
                  <a:pt x="54" y="644"/>
                </a:lnTo>
                <a:lnTo>
                  <a:pt x="53" y="646"/>
                </a:lnTo>
                <a:lnTo>
                  <a:pt x="50" y="647"/>
                </a:lnTo>
                <a:lnTo>
                  <a:pt x="47" y="649"/>
                </a:lnTo>
                <a:lnTo>
                  <a:pt x="46" y="652"/>
                </a:lnTo>
                <a:lnTo>
                  <a:pt x="45" y="654"/>
                </a:lnTo>
                <a:lnTo>
                  <a:pt x="45" y="657"/>
                </a:lnTo>
                <a:lnTo>
                  <a:pt x="61" y="647"/>
                </a:lnTo>
                <a:lnTo>
                  <a:pt x="78" y="638"/>
                </a:lnTo>
                <a:lnTo>
                  <a:pt x="72" y="636"/>
                </a:lnTo>
                <a:lnTo>
                  <a:pt x="67" y="635"/>
                </a:lnTo>
                <a:lnTo>
                  <a:pt x="66" y="634"/>
                </a:lnTo>
                <a:lnTo>
                  <a:pt x="64" y="632"/>
                </a:lnTo>
                <a:lnTo>
                  <a:pt x="64" y="631"/>
                </a:lnTo>
                <a:lnTo>
                  <a:pt x="66" y="629"/>
                </a:lnTo>
                <a:lnTo>
                  <a:pt x="70" y="624"/>
                </a:lnTo>
                <a:lnTo>
                  <a:pt x="75" y="620"/>
                </a:lnTo>
                <a:lnTo>
                  <a:pt x="70" y="620"/>
                </a:lnTo>
                <a:lnTo>
                  <a:pt x="67" y="622"/>
                </a:lnTo>
                <a:lnTo>
                  <a:pt x="63" y="624"/>
                </a:lnTo>
                <a:lnTo>
                  <a:pt x="61" y="627"/>
                </a:lnTo>
                <a:lnTo>
                  <a:pt x="59" y="629"/>
                </a:lnTo>
                <a:lnTo>
                  <a:pt x="55" y="631"/>
                </a:lnTo>
                <a:lnTo>
                  <a:pt x="52" y="634"/>
                </a:lnTo>
                <a:lnTo>
                  <a:pt x="48" y="634"/>
                </a:lnTo>
                <a:lnTo>
                  <a:pt x="46" y="634"/>
                </a:lnTo>
                <a:lnTo>
                  <a:pt x="45" y="634"/>
                </a:lnTo>
                <a:lnTo>
                  <a:pt x="44" y="635"/>
                </a:lnTo>
                <a:lnTo>
                  <a:pt x="43" y="637"/>
                </a:lnTo>
                <a:lnTo>
                  <a:pt x="42" y="640"/>
                </a:lnTo>
                <a:lnTo>
                  <a:pt x="39" y="643"/>
                </a:lnTo>
                <a:lnTo>
                  <a:pt x="37" y="644"/>
                </a:lnTo>
                <a:lnTo>
                  <a:pt x="36" y="643"/>
                </a:lnTo>
                <a:lnTo>
                  <a:pt x="36" y="642"/>
                </a:lnTo>
                <a:lnTo>
                  <a:pt x="36" y="640"/>
                </a:lnTo>
                <a:lnTo>
                  <a:pt x="36" y="638"/>
                </a:lnTo>
                <a:lnTo>
                  <a:pt x="36" y="635"/>
                </a:lnTo>
                <a:lnTo>
                  <a:pt x="39" y="635"/>
                </a:lnTo>
                <a:lnTo>
                  <a:pt x="43" y="635"/>
                </a:lnTo>
                <a:lnTo>
                  <a:pt x="44" y="632"/>
                </a:lnTo>
                <a:lnTo>
                  <a:pt x="46" y="631"/>
                </a:lnTo>
                <a:lnTo>
                  <a:pt x="50" y="629"/>
                </a:lnTo>
                <a:lnTo>
                  <a:pt x="53" y="627"/>
                </a:lnTo>
                <a:lnTo>
                  <a:pt x="59" y="624"/>
                </a:lnTo>
                <a:lnTo>
                  <a:pt x="63" y="621"/>
                </a:lnTo>
                <a:lnTo>
                  <a:pt x="64" y="617"/>
                </a:lnTo>
                <a:lnTo>
                  <a:pt x="64" y="611"/>
                </a:lnTo>
                <a:lnTo>
                  <a:pt x="62" y="612"/>
                </a:lnTo>
                <a:lnTo>
                  <a:pt x="60" y="614"/>
                </a:lnTo>
                <a:lnTo>
                  <a:pt x="59" y="617"/>
                </a:lnTo>
                <a:lnTo>
                  <a:pt x="58" y="620"/>
                </a:lnTo>
                <a:lnTo>
                  <a:pt x="56" y="621"/>
                </a:lnTo>
                <a:lnTo>
                  <a:pt x="55" y="623"/>
                </a:lnTo>
                <a:lnTo>
                  <a:pt x="53" y="623"/>
                </a:lnTo>
                <a:lnTo>
                  <a:pt x="48" y="621"/>
                </a:lnTo>
                <a:lnTo>
                  <a:pt x="48" y="623"/>
                </a:lnTo>
                <a:lnTo>
                  <a:pt x="48" y="626"/>
                </a:lnTo>
                <a:lnTo>
                  <a:pt x="47" y="626"/>
                </a:lnTo>
                <a:lnTo>
                  <a:pt x="46" y="627"/>
                </a:lnTo>
                <a:lnTo>
                  <a:pt x="43" y="628"/>
                </a:lnTo>
                <a:lnTo>
                  <a:pt x="39" y="630"/>
                </a:lnTo>
                <a:lnTo>
                  <a:pt x="39" y="627"/>
                </a:lnTo>
                <a:lnTo>
                  <a:pt x="39" y="624"/>
                </a:lnTo>
                <a:lnTo>
                  <a:pt x="42" y="621"/>
                </a:lnTo>
                <a:lnTo>
                  <a:pt x="45" y="618"/>
                </a:lnTo>
                <a:lnTo>
                  <a:pt x="51" y="610"/>
                </a:lnTo>
                <a:lnTo>
                  <a:pt x="58" y="602"/>
                </a:lnTo>
                <a:lnTo>
                  <a:pt x="66" y="597"/>
                </a:lnTo>
                <a:lnTo>
                  <a:pt x="72" y="591"/>
                </a:lnTo>
                <a:lnTo>
                  <a:pt x="75" y="589"/>
                </a:lnTo>
                <a:lnTo>
                  <a:pt x="76" y="586"/>
                </a:lnTo>
                <a:lnTo>
                  <a:pt x="79" y="584"/>
                </a:lnTo>
                <a:lnTo>
                  <a:pt x="83" y="584"/>
                </a:lnTo>
                <a:lnTo>
                  <a:pt x="89" y="578"/>
                </a:lnTo>
                <a:lnTo>
                  <a:pt x="97" y="571"/>
                </a:lnTo>
                <a:lnTo>
                  <a:pt x="101" y="568"/>
                </a:lnTo>
                <a:lnTo>
                  <a:pt x="105" y="564"/>
                </a:lnTo>
                <a:lnTo>
                  <a:pt x="109" y="562"/>
                </a:lnTo>
                <a:lnTo>
                  <a:pt x="113" y="561"/>
                </a:lnTo>
                <a:lnTo>
                  <a:pt x="114" y="562"/>
                </a:lnTo>
                <a:lnTo>
                  <a:pt x="116" y="562"/>
                </a:lnTo>
                <a:lnTo>
                  <a:pt x="117" y="561"/>
                </a:lnTo>
                <a:lnTo>
                  <a:pt x="117" y="560"/>
                </a:lnTo>
                <a:lnTo>
                  <a:pt x="119" y="555"/>
                </a:lnTo>
                <a:lnTo>
                  <a:pt x="124" y="553"/>
                </a:lnTo>
                <a:lnTo>
                  <a:pt x="128" y="551"/>
                </a:lnTo>
                <a:lnTo>
                  <a:pt x="134" y="548"/>
                </a:lnTo>
                <a:lnTo>
                  <a:pt x="137" y="545"/>
                </a:lnTo>
                <a:lnTo>
                  <a:pt x="141" y="543"/>
                </a:lnTo>
                <a:lnTo>
                  <a:pt x="141" y="545"/>
                </a:lnTo>
                <a:lnTo>
                  <a:pt x="141" y="547"/>
                </a:lnTo>
                <a:lnTo>
                  <a:pt x="144" y="547"/>
                </a:lnTo>
                <a:lnTo>
                  <a:pt x="147" y="545"/>
                </a:lnTo>
                <a:lnTo>
                  <a:pt x="150" y="543"/>
                </a:lnTo>
                <a:lnTo>
                  <a:pt x="151" y="540"/>
                </a:lnTo>
                <a:lnTo>
                  <a:pt x="151" y="537"/>
                </a:lnTo>
                <a:lnTo>
                  <a:pt x="152" y="535"/>
                </a:lnTo>
                <a:lnTo>
                  <a:pt x="158" y="536"/>
                </a:lnTo>
                <a:lnTo>
                  <a:pt x="163" y="535"/>
                </a:lnTo>
                <a:lnTo>
                  <a:pt x="166" y="535"/>
                </a:lnTo>
                <a:lnTo>
                  <a:pt x="168" y="536"/>
                </a:lnTo>
                <a:lnTo>
                  <a:pt x="169" y="536"/>
                </a:lnTo>
                <a:lnTo>
                  <a:pt x="169" y="534"/>
                </a:lnTo>
                <a:lnTo>
                  <a:pt x="169" y="531"/>
                </a:lnTo>
                <a:lnTo>
                  <a:pt x="168" y="530"/>
                </a:lnTo>
                <a:lnTo>
                  <a:pt x="167" y="530"/>
                </a:lnTo>
                <a:lnTo>
                  <a:pt x="166" y="530"/>
                </a:lnTo>
                <a:lnTo>
                  <a:pt x="163" y="531"/>
                </a:lnTo>
                <a:lnTo>
                  <a:pt x="160" y="532"/>
                </a:lnTo>
                <a:lnTo>
                  <a:pt x="157" y="532"/>
                </a:lnTo>
                <a:lnTo>
                  <a:pt x="155" y="531"/>
                </a:lnTo>
                <a:lnTo>
                  <a:pt x="157" y="530"/>
                </a:lnTo>
                <a:lnTo>
                  <a:pt x="159" y="528"/>
                </a:lnTo>
                <a:lnTo>
                  <a:pt x="166" y="524"/>
                </a:lnTo>
                <a:lnTo>
                  <a:pt x="173" y="522"/>
                </a:lnTo>
                <a:lnTo>
                  <a:pt x="182" y="519"/>
                </a:lnTo>
                <a:lnTo>
                  <a:pt x="190" y="515"/>
                </a:lnTo>
                <a:lnTo>
                  <a:pt x="196" y="512"/>
                </a:lnTo>
                <a:lnTo>
                  <a:pt x="202" y="509"/>
                </a:lnTo>
                <a:lnTo>
                  <a:pt x="206" y="506"/>
                </a:lnTo>
                <a:lnTo>
                  <a:pt x="209" y="504"/>
                </a:lnTo>
                <a:lnTo>
                  <a:pt x="208" y="502"/>
                </a:lnTo>
                <a:lnTo>
                  <a:pt x="206" y="499"/>
                </a:lnTo>
                <a:lnTo>
                  <a:pt x="203" y="502"/>
                </a:lnTo>
                <a:lnTo>
                  <a:pt x="201" y="502"/>
                </a:lnTo>
                <a:lnTo>
                  <a:pt x="199" y="502"/>
                </a:lnTo>
                <a:lnTo>
                  <a:pt x="195" y="501"/>
                </a:lnTo>
                <a:lnTo>
                  <a:pt x="199" y="501"/>
                </a:lnTo>
                <a:lnTo>
                  <a:pt x="195" y="501"/>
                </a:lnTo>
                <a:close/>
                <a:moveTo>
                  <a:pt x="61" y="637"/>
                </a:moveTo>
                <a:lnTo>
                  <a:pt x="63" y="636"/>
                </a:lnTo>
                <a:lnTo>
                  <a:pt x="64" y="636"/>
                </a:lnTo>
                <a:lnTo>
                  <a:pt x="67" y="638"/>
                </a:lnTo>
                <a:lnTo>
                  <a:pt x="68" y="639"/>
                </a:lnTo>
                <a:lnTo>
                  <a:pt x="66" y="642"/>
                </a:lnTo>
                <a:lnTo>
                  <a:pt x="62" y="644"/>
                </a:lnTo>
                <a:lnTo>
                  <a:pt x="60" y="643"/>
                </a:lnTo>
                <a:lnTo>
                  <a:pt x="60" y="640"/>
                </a:lnTo>
                <a:lnTo>
                  <a:pt x="60" y="638"/>
                </a:lnTo>
                <a:lnTo>
                  <a:pt x="61" y="637"/>
                </a:lnTo>
                <a:close/>
                <a:moveTo>
                  <a:pt x="50" y="603"/>
                </a:moveTo>
                <a:lnTo>
                  <a:pt x="48" y="605"/>
                </a:lnTo>
                <a:lnTo>
                  <a:pt x="47" y="606"/>
                </a:lnTo>
                <a:lnTo>
                  <a:pt x="46" y="606"/>
                </a:lnTo>
                <a:lnTo>
                  <a:pt x="45" y="604"/>
                </a:lnTo>
                <a:lnTo>
                  <a:pt x="45" y="602"/>
                </a:lnTo>
                <a:lnTo>
                  <a:pt x="47" y="599"/>
                </a:lnTo>
                <a:lnTo>
                  <a:pt x="48" y="599"/>
                </a:lnTo>
                <a:lnTo>
                  <a:pt x="50" y="601"/>
                </a:lnTo>
                <a:lnTo>
                  <a:pt x="50" y="602"/>
                </a:lnTo>
                <a:lnTo>
                  <a:pt x="50" y="603"/>
                </a:lnTo>
                <a:lnTo>
                  <a:pt x="50" y="603"/>
                </a:lnTo>
                <a:lnTo>
                  <a:pt x="50" y="603"/>
                </a:lnTo>
                <a:close/>
                <a:moveTo>
                  <a:pt x="61" y="585"/>
                </a:moveTo>
                <a:lnTo>
                  <a:pt x="60" y="585"/>
                </a:lnTo>
                <a:lnTo>
                  <a:pt x="61" y="584"/>
                </a:lnTo>
                <a:lnTo>
                  <a:pt x="61" y="585"/>
                </a:lnTo>
                <a:lnTo>
                  <a:pt x="61" y="585"/>
                </a:lnTo>
                <a:lnTo>
                  <a:pt x="61" y="585"/>
                </a:lnTo>
                <a:lnTo>
                  <a:pt x="61" y="585"/>
                </a:lnTo>
                <a:close/>
                <a:moveTo>
                  <a:pt x="68" y="589"/>
                </a:moveTo>
                <a:lnTo>
                  <a:pt x="66" y="589"/>
                </a:lnTo>
                <a:lnTo>
                  <a:pt x="66" y="588"/>
                </a:lnTo>
                <a:lnTo>
                  <a:pt x="66" y="587"/>
                </a:lnTo>
                <a:lnTo>
                  <a:pt x="67" y="586"/>
                </a:lnTo>
                <a:lnTo>
                  <a:pt x="69" y="584"/>
                </a:lnTo>
                <a:lnTo>
                  <a:pt x="71" y="581"/>
                </a:lnTo>
                <a:lnTo>
                  <a:pt x="71" y="584"/>
                </a:lnTo>
                <a:lnTo>
                  <a:pt x="70" y="586"/>
                </a:lnTo>
                <a:lnTo>
                  <a:pt x="69" y="588"/>
                </a:lnTo>
                <a:lnTo>
                  <a:pt x="68" y="589"/>
                </a:lnTo>
                <a:lnTo>
                  <a:pt x="69" y="589"/>
                </a:lnTo>
                <a:lnTo>
                  <a:pt x="68" y="589"/>
                </a:lnTo>
                <a:close/>
                <a:moveTo>
                  <a:pt x="144" y="543"/>
                </a:moveTo>
                <a:lnTo>
                  <a:pt x="143" y="543"/>
                </a:lnTo>
                <a:lnTo>
                  <a:pt x="143" y="543"/>
                </a:lnTo>
                <a:lnTo>
                  <a:pt x="144" y="541"/>
                </a:lnTo>
                <a:lnTo>
                  <a:pt x="145" y="543"/>
                </a:lnTo>
                <a:lnTo>
                  <a:pt x="144" y="543"/>
                </a:lnTo>
                <a:lnTo>
                  <a:pt x="144" y="543"/>
                </a:lnTo>
                <a:lnTo>
                  <a:pt x="143" y="543"/>
                </a:lnTo>
                <a:lnTo>
                  <a:pt x="144" y="543"/>
                </a:lnTo>
                <a:close/>
                <a:moveTo>
                  <a:pt x="45" y="651"/>
                </a:moveTo>
                <a:lnTo>
                  <a:pt x="45" y="652"/>
                </a:lnTo>
                <a:lnTo>
                  <a:pt x="45" y="652"/>
                </a:lnTo>
                <a:lnTo>
                  <a:pt x="45" y="651"/>
                </a:lnTo>
                <a:lnTo>
                  <a:pt x="45" y="651"/>
                </a:lnTo>
                <a:lnTo>
                  <a:pt x="45" y="651"/>
                </a:lnTo>
                <a:lnTo>
                  <a:pt x="45" y="651"/>
                </a:lnTo>
                <a:close/>
                <a:moveTo>
                  <a:pt x="1216" y="1"/>
                </a:moveTo>
                <a:lnTo>
                  <a:pt x="1216" y="1"/>
                </a:lnTo>
                <a:lnTo>
                  <a:pt x="1216" y="1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lnTo>
                  <a:pt x="1369" y="695"/>
                </a:lnTo>
                <a:close/>
                <a:moveTo>
                  <a:pt x="1369" y="695"/>
                </a:moveTo>
                <a:lnTo>
                  <a:pt x="1369" y="695"/>
                </a:lnTo>
                <a:lnTo>
                  <a:pt x="1369" y="695"/>
                </a:lnTo>
                <a:close/>
                <a:moveTo>
                  <a:pt x="1353" y="695"/>
                </a:moveTo>
                <a:lnTo>
                  <a:pt x="1353" y="697"/>
                </a:lnTo>
                <a:lnTo>
                  <a:pt x="1353" y="700"/>
                </a:lnTo>
                <a:lnTo>
                  <a:pt x="1352" y="701"/>
                </a:lnTo>
                <a:lnTo>
                  <a:pt x="1350" y="702"/>
                </a:lnTo>
                <a:lnTo>
                  <a:pt x="1349" y="703"/>
                </a:lnTo>
                <a:lnTo>
                  <a:pt x="1347" y="703"/>
                </a:lnTo>
                <a:lnTo>
                  <a:pt x="1345" y="702"/>
                </a:lnTo>
                <a:lnTo>
                  <a:pt x="1344" y="701"/>
                </a:lnTo>
                <a:lnTo>
                  <a:pt x="1344" y="698"/>
                </a:lnTo>
                <a:lnTo>
                  <a:pt x="1345" y="696"/>
                </a:lnTo>
                <a:lnTo>
                  <a:pt x="1349" y="695"/>
                </a:lnTo>
                <a:lnTo>
                  <a:pt x="1353" y="695"/>
                </a:lnTo>
                <a:lnTo>
                  <a:pt x="1353" y="695"/>
                </a:lnTo>
                <a:lnTo>
                  <a:pt x="1353" y="695"/>
                </a:lnTo>
                <a:close/>
                <a:moveTo>
                  <a:pt x="1353" y="695"/>
                </a:moveTo>
                <a:lnTo>
                  <a:pt x="1353" y="695"/>
                </a:lnTo>
                <a:lnTo>
                  <a:pt x="1353" y="695"/>
                </a:lnTo>
                <a:close/>
                <a:moveTo>
                  <a:pt x="1422" y="216"/>
                </a:moveTo>
                <a:lnTo>
                  <a:pt x="1422" y="217"/>
                </a:lnTo>
                <a:lnTo>
                  <a:pt x="1422" y="216"/>
                </a:lnTo>
                <a:lnTo>
                  <a:pt x="1422" y="217"/>
                </a:lnTo>
                <a:lnTo>
                  <a:pt x="1422" y="216"/>
                </a:lnTo>
                <a:close/>
                <a:moveTo>
                  <a:pt x="1091" y="117"/>
                </a:moveTo>
                <a:lnTo>
                  <a:pt x="1090" y="116"/>
                </a:lnTo>
                <a:lnTo>
                  <a:pt x="1089" y="115"/>
                </a:lnTo>
                <a:lnTo>
                  <a:pt x="1090" y="113"/>
                </a:lnTo>
                <a:lnTo>
                  <a:pt x="1093" y="113"/>
                </a:lnTo>
                <a:lnTo>
                  <a:pt x="1096" y="113"/>
                </a:lnTo>
                <a:lnTo>
                  <a:pt x="1096" y="115"/>
                </a:lnTo>
                <a:lnTo>
                  <a:pt x="1094" y="116"/>
                </a:lnTo>
                <a:lnTo>
                  <a:pt x="1091" y="117"/>
                </a:lnTo>
                <a:lnTo>
                  <a:pt x="1092" y="117"/>
                </a:lnTo>
                <a:lnTo>
                  <a:pt x="1091" y="117"/>
                </a:lnTo>
                <a:close/>
                <a:moveTo>
                  <a:pt x="1101" y="117"/>
                </a:moveTo>
                <a:lnTo>
                  <a:pt x="1099" y="116"/>
                </a:lnTo>
                <a:lnTo>
                  <a:pt x="1099" y="115"/>
                </a:lnTo>
                <a:lnTo>
                  <a:pt x="1098" y="114"/>
                </a:lnTo>
                <a:lnTo>
                  <a:pt x="1100" y="113"/>
                </a:lnTo>
                <a:lnTo>
                  <a:pt x="1105" y="114"/>
                </a:lnTo>
                <a:lnTo>
                  <a:pt x="1109" y="115"/>
                </a:lnTo>
                <a:lnTo>
                  <a:pt x="1107" y="116"/>
                </a:lnTo>
                <a:lnTo>
                  <a:pt x="1105" y="117"/>
                </a:lnTo>
                <a:lnTo>
                  <a:pt x="1104" y="117"/>
                </a:lnTo>
                <a:lnTo>
                  <a:pt x="1101" y="117"/>
                </a:lnTo>
                <a:lnTo>
                  <a:pt x="1101" y="117"/>
                </a:lnTo>
                <a:lnTo>
                  <a:pt x="1101" y="117"/>
                </a:lnTo>
                <a:close/>
                <a:moveTo>
                  <a:pt x="231" y="114"/>
                </a:moveTo>
                <a:lnTo>
                  <a:pt x="229" y="116"/>
                </a:lnTo>
                <a:lnTo>
                  <a:pt x="226" y="117"/>
                </a:lnTo>
                <a:lnTo>
                  <a:pt x="224" y="117"/>
                </a:lnTo>
                <a:lnTo>
                  <a:pt x="221" y="115"/>
                </a:lnTo>
                <a:lnTo>
                  <a:pt x="224" y="113"/>
                </a:lnTo>
                <a:lnTo>
                  <a:pt x="226" y="112"/>
                </a:lnTo>
                <a:lnTo>
                  <a:pt x="228" y="112"/>
                </a:lnTo>
                <a:lnTo>
                  <a:pt x="229" y="112"/>
                </a:lnTo>
                <a:lnTo>
                  <a:pt x="231" y="113"/>
                </a:lnTo>
                <a:lnTo>
                  <a:pt x="231" y="114"/>
                </a:lnTo>
                <a:lnTo>
                  <a:pt x="231" y="115"/>
                </a:lnTo>
                <a:lnTo>
                  <a:pt x="231" y="114"/>
                </a:lnTo>
                <a:close/>
                <a:moveTo>
                  <a:pt x="77" y="262"/>
                </a:moveTo>
                <a:lnTo>
                  <a:pt x="78" y="262"/>
                </a:lnTo>
                <a:lnTo>
                  <a:pt x="78" y="262"/>
                </a:lnTo>
                <a:lnTo>
                  <a:pt x="78" y="263"/>
                </a:lnTo>
                <a:lnTo>
                  <a:pt x="78" y="265"/>
                </a:lnTo>
                <a:lnTo>
                  <a:pt x="77" y="266"/>
                </a:lnTo>
                <a:lnTo>
                  <a:pt x="76" y="267"/>
                </a:lnTo>
                <a:lnTo>
                  <a:pt x="74" y="269"/>
                </a:lnTo>
                <a:lnTo>
                  <a:pt x="72" y="269"/>
                </a:lnTo>
                <a:lnTo>
                  <a:pt x="71" y="267"/>
                </a:lnTo>
                <a:lnTo>
                  <a:pt x="71" y="266"/>
                </a:lnTo>
                <a:lnTo>
                  <a:pt x="71" y="265"/>
                </a:lnTo>
                <a:lnTo>
                  <a:pt x="72" y="264"/>
                </a:lnTo>
                <a:lnTo>
                  <a:pt x="75" y="262"/>
                </a:lnTo>
                <a:lnTo>
                  <a:pt x="77" y="262"/>
                </a:lnTo>
                <a:lnTo>
                  <a:pt x="76" y="262"/>
                </a:lnTo>
                <a:lnTo>
                  <a:pt x="77" y="262"/>
                </a:lnTo>
                <a:close/>
                <a:moveTo>
                  <a:pt x="70" y="278"/>
                </a:moveTo>
                <a:lnTo>
                  <a:pt x="67" y="278"/>
                </a:lnTo>
                <a:lnTo>
                  <a:pt x="64" y="275"/>
                </a:lnTo>
                <a:lnTo>
                  <a:pt x="64" y="274"/>
                </a:lnTo>
                <a:lnTo>
                  <a:pt x="66" y="272"/>
                </a:lnTo>
                <a:lnTo>
                  <a:pt x="67" y="271"/>
                </a:lnTo>
                <a:lnTo>
                  <a:pt x="68" y="271"/>
                </a:lnTo>
                <a:lnTo>
                  <a:pt x="70" y="271"/>
                </a:lnTo>
                <a:lnTo>
                  <a:pt x="71" y="272"/>
                </a:lnTo>
                <a:lnTo>
                  <a:pt x="72" y="273"/>
                </a:lnTo>
                <a:lnTo>
                  <a:pt x="72" y="274"/>
                </a:lnTo>
                <a:lnTo>
                  <a:pt x="72" y="275"/>
                </a:lnTo>
                <a:lnTo>
                  <a:pt x="72" y="278"/>
                </a:lnTo>
                <a:lnTo>
                  <a:pt x="71" y="278"/>
                </a:lnTo>
                <a:lnTo>
                  <a:pt x="70" y="278"/>
                </a:lnTo>
                <a:lnTo>
                  <a:pt x="70" y="278"/>
                </a:lnTo>
                <a:lnTo>
                  <a:pt x="70" y="278"/>
                </a:lnTo>
                <a:close/>
                <a:moveTo>
                  <a:pt x="80" y="292"/>
                </a:moveTo>
                <a:lnTo>
                  <a:pt x="78" y="295"/>
                </a:lnTo>
                <a:lnTo>
                  <a:pt x="77" y="296"/>
                </a:lnTo>
                <a:lnTo>
                  <a:pt x="75" y="297"/>
                </a:lnTo>
                <a:lnTo>
                  <a:pt x="72" y="297"/>
                </a:lnTo>
                <a:lnTo>
                  <a:pt x="74" y="294"/>
                </a:lnTo>
                <a:lnTo>
                  <a:pt x="76" y="291"/>
                </a:lnTo>
                <a:lnTo>
                  <a:pt x="78" y="291"/>
                </a:lnTo>
                <a:lnTo>
                  <a:pt x="79" y="291"/>
                </a:lnTo>
                <a:lnTo>
                  <a:pt x="80" y="291"/>
                </a:lnTo>
                <a:lnTo>
                  <a:pt x="80" y="292"/>
                </a:lnTo>
                <a:lnTo>
                  <a:pt x="80" y="294"/>
                </a:lnTo>
                <a:lnTo>
                  <a:pt x="80" y="292"/>
                </a:lnTo>
                <a:close/>
                <a:moveTo>
                  <a:pt x="60" y="381"/>
                </a:moveTo>
                <a:lnTo>
                  <a:pt x="58" y="381"/>
                </a:lnTo>
                <a:lnTo>
                  <a:pt x="58" y="380"/>
                </a:lnTo>
                <a:lnTo>
                  <a:pt x="56" y="379"/>
                </a:lnTo>
                <a:lnTo>
                  <a:pt x="56" y="378"/>
                </a:lnTo>
                <a:lnTo>
                  <a:pt x="58" y="375"/>
                </a:lnTo>
                <a:lnTo>
                  <a:pt x="60" y="374"/>
                </a:lnTo>
                <a:lnTo>
                  <a:pt x="61" y="375"/>
                </a:lnTo>
                <a:lnTo>
                  <a:pt x="62" y="379"/>
                </a:lnTo>
                <a:lnTo>
                  <a:pt x="61" y="381"/>
                </a:lnTo>
                <a:lnTo>
                  <a:pt x="60" y="381"/>
                </a:lnTo>
                <a:lnTo>
                  <a:pt x="60" y="381"/>
                </a:lnTo>
                <a:lnTo>
                  <a:pt x="60" y="381"/>
                </a:lnTo>
                <a:close/>
                <a:moveTo>
                  <a:pt x="71" y="358"/>
                </a:moveTo>
                <a:lnTo>
                  <a:pt x="71" y="362"/>
                </a:lnTo>
                <a:lnTo>
                  <a:pt x="70" y="364"/>
                </a:lnTo>
                <a:lnTo>
                  <a:pt x="68" y="365"/>
                </a:lnTo>
                <a:lnTo>
                  <a:pt x="66" y="364"/>
                </a:lnTo>
                <a:lnTo>
                  <a:pt x="67" y="360"/>
                </a:lnTo>
                <a:lnTo>
                  <a:pt x="70" y="356"/>
                </a:lnTo>
                <a:lnTo>
                  <a:pt x="71" y="355"/>
                </a:lnTo>
                <a:lnTo>
                  <a:pt x="72" y="356"/>
                </a:lnTo>
                <a:lnTo>
                  <a:pt x="72" y="357"/>
                </a:lnTo>
                <a:lnTo>
                  <a:pt x="71" y="358"/>
                </a:lnTo>
                <a:lnTo>
                  <a:pt x="71" y="360"/>
                </a:lnTo>
                <a:lnTo>
                  <a:pt x="71" y="358"/>
                </a:lnTo>
                <a:close/>
                <a:moveTo>
                  <a:pt x="69" y="463"/>
                </a:moveTo>
                <a:lnTo>
                  <a:pt x="67" y="463"/>
                </a:lnTo>
                <a:lnTo>
                  <a:pt x="67" y="462"/>
                </a:lnTo>
                <a:lnTo>
                  <a:pt x="66" y="460"/>
                </a:lnTo>
                <a:lnTo>
                  <a:pt x="66" y="458"/>
                </a:lnTo>
                <a:lnTo>
                  <a:pt x="68" y="458"/>
                </a:lnTo>
                <a:lnTo>
                  <a:pt x="71" y="460"/>
                </a:lnTo>
                <a:lnTo>
                  <a:pt x="71" y="461"/>
                </a:lnTo>
                <a:lnTo>
                  <a:pt x="71" y="462"/>
                </a:lnTo>
                <a:lnTo>
                  <a:pt x="70" y="463"/>
                </a:lnTo>
                <a:lnTo>
                  <a:pt x="69" y="463"/>
                </a:lnTo>
                <a:lnTo>
                  <a:pt x="68" y="463"/>
                </a:lnTo>
                <a:lnTo>
                  <a:pt x="69" y="463"/>
                </a:lnTo>
                <a:close/>
                <a:moveTo>
                  <a:pt x="99" y="501"/>
                </a:moveTo>
                <a:lnTo>
                  <a:pt x="99" y="502"/>
                </a:lnTo>
                <a:lnTo>
                  <a:pt x="99" y="501"/>
                </a:lnTo>
                <a:lnTo>
                  <a:pt x="99" y="501"/>
                </a:lnTo>
                <a:lnTo>
                  <a:pt x="99" y="501"/>
                </a:lnTo>
                <a:close/>
                <a:moveTo>
                  <a:pt x="548" y="497"/>
                </a:moveTo>
                <a:lnTo>
                  <a:pt x="550" y="495"/>
                </a:lnTo>
                <a:lnTo>
                  <a:pt x="554" y="494"/>
                </a:lnTo>
                <a:lnTo>
                  <a:pt x="556" y="494"/>
                </a:lnTo>
                <a:lnTo>
                  <a:pt x="559" y="494"/>
                </a:lnTo>
                <a:lnTo>
                  <a:pt x="555" y="497"/>
                </a:lnTo>
                <a:lnTo>
                  <a:pt x="548" y="497"/>
                </a:lnTo>
                <a:close/>
                <a:moveTo>
                  <a:pt x="570" y="510"/>
                </a:moveTo>
                <a:lnTo>
                  <a:pt x="573" y="510"/>
                </a:lnTo>
                <a:lnTo>
                  <a:pt x="578" y="510"/>
                </a:lnTo>
                <a:lnTo>
                  <a:pt x="575" y="512"/>
                </a:lnTo>
                <a:lnTo>
                  <a:pt x="573" y="512"/>
                </a:lnTo>
                <a:lnTo>
                  <a:pt x="572" y="512"/>
                </a:lnTo>
                <a:lnTo>
                  <a:pt x="570" y="510"/>
                </a:lnTo>
                <a:close/>
                <a:moveTo>
                  <a:pt x="1213" y="688"/>
                </a:moveTo>
                <a:lnTo>
                  <a:pt x="1214" y="687"/>
                </a:lnTo>
                <a:lnTo>
                  <a:pt x="1213" y="688"/>
                </a:lnTo>
                <a:lnTo>
                  <a:pt x="1213" y="688"/>
                </a:lnTo>
                <a:lnTo>
                  <a:pt x="1213" y="688"/>
                </a:lnTo>
                <a:close/>
                <a:moveTo>
                  <a:pt x="1234" y="688"/>
                </a:moveTo>
                <a:lnTo>
                  <a:pt x="1233" y="689"/>
                </a:lnTo>
                <a:lnTo>
                  <a:pt x="1232" y="688"/>
                </a:lnTo>
                <a:lnTo>
                  <a:pt x="1234" y="687"/>
                </a:lnTo>
                <a:lnTo>
                  <a:pt x="1234" y="688"/>
                </a:lnTo>
                <a:lnTo>
                  <a:pt x="1236" y="688"/>
                </a:lnTo>
                <a:lnTo>
                  <a:pt x="1234" y="688"/>
                </a:lnTo>
                <a:close/>
                <a:moveTo>
                  <a:pt x="1287" y="704"/>
                </a:moveTo>
                <a:lnTo>
                  <a:pt x="1280" y="706"/>
                </a:lnTo>
                <a:lnTo>
                  <a:pt x="1274" y="709"/>
                </a:lnTo>
                <a:lnTo>
                  <a:pt x="1273" y="705"/>
                </a:lnTo>
                <a:lnTo>
                  <a:pt x="1273" y="702"/>
                </a:lnTo>
                <a:lnTo>
                  <a:pt x="1275" y="700"/>
                </a:lnTo>
                <a:lnTo>
                  <a:pt x="1278" y="698"/>
                </a:lnTo>
                <a:lnTo>
                  <a:pt x="1281" y="697"/>
                </a:lnTo>
                <a:lnTo>
                  <a:pt x="1284" y="697"/>
                </a:lnTo>
                <a:lnTo>
                  <a:pt x="1288" y="698"/>
                </a:lnTo>
                <a:lnTo>
                  <a:pt x="1290" y="700"/>
                </a:lnTo>
                <a:lnTo>
                  <a:pt x="1286" y="701"/>
                </a:lnTo>
                <a:lnTo>
                  <a:pt x="1281" y="702"/>
                </a:lnTo>
                <a:lnTo>
                  <a:pt x="1286" y="703"/>
                </a:lnTo>
                <a:lnTo>
                  <a:pt x="1290" y="703"/>
                </a:lnTo>
                <a:lnTo>
                  <a:pt x="1289" y="705"/>
                </a:lnTo>
                <a:lnTo>
                  <a:pt x="1287" y="704"/>
                </a:lnTo>
                <a:lnTo>
                  <a:pt x="1286" y="706"/>
                </a:lnTo>
                <a:lnTo>
                  <a:pt x="1287" y="704"/>
                </a:lnTo>
                <a:close/>
                <a:moveTo>
                  <a:pt x="1327" y="701"/>
                </a:moveTo>
                <a:lnTo>
                  <a:pt x="1324" y="702"/>
                </a:lnTo>
                <a:lnTo>
                  <a:pt x="1323" y="704"/>
                </a:lnTo>
                <a:lnTo>
                  <a:pt x="1320" y="705"/>
                </a:lnTo>
                <a:lnTo>
                  <a:pt x="1316" y="704"/>
                </a:lnTo>
                <a:lnTo>
                  <a:pt x="1312" y="704"/>
                </a:lnTo>
                <a:lnTo>
                  <a:pt x="1306" y="704"/>
                </a:lnTo>
                <a:lnTo>
                  <a:pt x="1304" y="704"/>
                </a:lnTo>
                <a:lnTo>
                  <a:pt x="1302" y="704"/>
                </a:lnTo>
                <a:lnTo>
                  <a:pt x="1299" y="704"/>
                </a:lnTo>
                <a:lnTo>
                  <a:pt x="1297" y="702"/>
                </a:lnTo>
                <a:lnTo>
                  <a:pt x="1298" y="701"/>
                </a:lnTo>
                <a:lnTo>
                  <a:pt x="1299" y="700"/>
                </a:lnTo>
                <a:lnTo>
                  <a:pt x="1302" y="698"/>
                </a:lnTo>
                <a:lnTo>
                  <a:pt x="1305" y="698"/>
                </a:lnTo>
                <a:lnTo>
                  <a:pt x="1311" y="698"/>
                </a:lnTo>
                <a:lnTo>
                  <a:pt x="1315" y="698"/>
                </a:lnTo>
                <a:lnTo>
                  <a:pt x="1321" y="698"/>
                </a:lnTo>
                <a:lnTo>
                  <a:pt x="1328" y="697"/>
                </a:lnTo>
                <a:lnTo>
                  <a:pt x="1336" y="696"/>
                </a:lnTo>
                <a:lnTo>
                  <a:pt x="1339" y="697"/>
                </a:lnTo>
                <a:lnTo>
                  <a:pt x="1336" y="700"/>
                </a:lnTo>
                <a:lnTo>
                  <a:pt x="1333" y="702"/>
                </a:lnTo>
                <a:lnTo>
                  <a:pt x="1331" y="702"/>
                </a:lnTo>
                <a:lnTo>
                  <a:pt x="1330" y="703"/>
                </a:lnTo>
                <a:lnTo>
                  <a:pt x="1329" y="702"/>
                </a:lnTo>
                <a:lnTo>
                  <a:pt x="1327" y="701"/>
                </a:lnTo>
                <a:lnTo>
                  <a:pt x="1329" y="703"/>
                </a:lnTo>
                <a:lnTo>
                  <a:pt x="1327" y="701"/>
                </a:lnTo>
                <a:close/>
                <a:moveTo>
                  <a:pt x="1393" y="642"/>
                </a:moveTo>
                <a:lnTo>
                  <a:pt x="1395" y="644"/>
                </a:lnTo>
                <a:lnTo>
                  <a:pt x="1397" y="646"/>
                </a:lnTo>
                <a:lnTo>
                  <a:pt x="1397" y="647"/>
                </a:lnTo>
                <a:lnTo>
                  <a:pt x="1397" y="648"/>
                </a:lnTo>
                <a:lnTo>
                  <a:pt x="1396" y="648"/>
                </a:lnTo>
                <a:lnTo>
                  <a:pt x="1394" y="648"/>
                </a:lnTo>
                <a:lnTo>
                  <a:pt x="1390" y="647"/>
                </a:lnTo>
                <a:lnTo>
                  <a:pt x="1389" y="646"/>
                </a:lnTo>
                <a:lnTo>
                  <a:pt x="1390" y="644"/>
                </a:lnTo>
                <a:lnTo>
                  <a:pt x="1393" y="642"/>
                </a:lnTo>
                <a:lnTo>
                  <a:pt x="1393" y="643"/>
                </a:lnTo>
                <a:lnTo>
                  <a:pt x="1393" y="642"/>
                </a:lnTo>
                <a:close/>
                <a:moveTo>
                  <a:pt x="1312" y="649"/>
                </a:moveTo>
                <a:lnTo>
                  <a:pt x="1320" y="649"/>
                </a:lnTo>
                <a:lnTo>
                  <a:pt x="1328" y="648"/>
                </a:lnTo>
                <a:lnTo>
                  <a:pt x="1336" y="647"/>
                </a:lnTo>
                <a:lnTo>
                  <a:pt x="1344" y="649"/>
                </a:lnTo>
                <a:lnTo>
                  <a:pt x="1348" y="651"/>
                </a:lnTo>
                <a:lnTo>
                  <a:pt x="1352" y="653"/>
                </a:lnTo>
                <a:lnTo>
                  <a:pt x="1352" y="655"/>
                </a:lnTo>
                <a:lnTo>
                  <a:pt x="1350" y="656"/>
                </a:lnTo>
                <a:lnTo>
                  <a:pt x="1348" y="656"/>
                </a:lnTo>
                <a:lnTo>
                  <a:pt x="1347" y="656"/>
                </a:lnTo>
                <a:lnTo>
                  <a:pt x="1346" y="655"/>
                </a:lnTo>
                <a:lnTo>
                  <a:pt x="1345" y="654"/>
                </a:lnTo>
                <a:lnTo>
                  <a:pt x="1343" y="654"/>
                </a:lnTo>
                <a:lnTo>
                  <a:pt x="1341" y="654"/>
                </a:lnTo>
                <a:lnTo>
                  <a:pt x="1335" y="657"/>
                </a:lnTo>
                <a:lnTo>
                  <a:pt x="1327" y="659"/>
                </a:lnTo>
                <a:lnTo>
                  <a:pt x="1325" y="660"/>
                </a:lnTo>
                <a:lnTo>
                  <a:pt x="1323" y="661"/>
                </a:lnTo>
                <a:lnTo>
                  <a:pt x="1321" y="661"/>
                </a:lnTo>
                <a:lnTo>
                  <a:pt x="1320" y="659"/>
                </a:lnTo>
                <a:lnTo>
                  <a:pt x="1324" y="656"/>
                </a:lnTo>
                <a:lnTo>
                  <a:pt x="1328" y="653"/>
                </a:lnTo>
                <a:lnTo>
                  <a:pt x="1322" y="654"/>
                </a:lnTo>
                <a:lnTo>
                  <a:pt x="1317" y="657"/>
                </a:lnTo>
                <a:lnTo>
                  <a:pt x="1315" y="657"/>
                </a:lnTo>
                <a:lnTo>
                  <a:pt x="1313" y="657"/>
                </a:lnTo>
                <a:lnTo>
                  <a:pt x="1312" y="655"/>
                </a:lnTo>
                <a:lnTo>
                  <a:pt x="1312" y="653"/>
                </a:lnTo>
                <a:lnTo>
                  <a:pt x="1308" y="653"/>
                </a:lnTo>
                <a:lnTo>
                  <a:pt x="1306" y="652"/>
                </a:lnTo>
                <a:lnTo>
                  <a:pt x="1306" y="651"/>
                </a:lnTo>
                <a:lnTo>
                  <a:pt x="1307" y="649"/>
                </a:lnTo>
                <a:lnTo>
                  <a:pt x="1310" y="649"/>
                </a:lnTo>
                <a:lnTo>
                  <a:pt x="1312" y="649"/>
                </a:lnTo>
                <a:lnTo>
                  <a:pt x="1314" y="649"/>
                </a:lnTo>
                <a:lnTo>
                  <a:pt x="1312" y="649"/>
                </a:lnTo>
                <a:close/>
                <a:moveTo>
                  <a:pt x="1237" y="631"/>
                </a:moveTo>
                <a:lnTo>
                  <a:pt x="1238" y="629"/>
                </a:lnTo>
                <a:lnTo>
                  <a:pt x="1241" y="627"/>
                </a:lnTo>
                <a:lnTo>
                  <a:pt x="1242" y="627"/>
                </a:lnTo>
                <a:lnTo>
                  <a:pt x="1244" y="627"/>
                </a:lnTo>
                <a:lnTo>
                  <a:pt x="1245" y="628"/>
                </a:lnTo>
                <a:lnTo>
                  <a:pt x="1245" y="630"/>
                </a:lnTo>
                <a:lnTo>
                  <a:pt x="1242" y="632"/>
                </a:lnTo>
                <a:lnTo>
                  <a:pt x="1239" y="634"/>
                </a:lnTo>
                <a:lnTo>
                  <a:pt x="1238" y="634"/>
                </a:lnTo>
                <a:lnTo>
                  <a:pt x="1237" y="634"/>
                </a:lnTo>
                <a:lnTo>
                  <a:pt x="1237" y="632"/>
                </a:lnTo>
                <a:lnTo>
                  <a:pt x="1237" y="631"/>
                </a:lnTo>
                <a:close/>
                <a:moveTo>
                  <a:pt x="1207" y="656"/>
                </a:moveTo>
                <a:lnTo>
                  <a:pt x="1208" y="654"/>
                </a:lnTo>
                <a:lnTo>
                  <a:pt x="1211" y="653"/>
                </a:lnTo>
                <a:lnTo>
                  <a:pt x="1213" y="653"/>
                </a:lnTo>
                <a:lnTo>
                  <a:pt x="1215" y="653"/>
                </a:lnTo>
                <a:lnTo>
                  <a:pt x="1220" y="653"/>
                </a:lnTo>
                <a:lnTo>
                  <a:pt x="1225" y="653"/>
                </a:lnTo>
                <a:lnTo>
                  <a:pt x="1228" y="652"/>
                </a:lnTo>
                <a:lnTo>
                  <a:pt x="1231" y="651"/>
                </a:lnTo>
                <a:lnTo>
                  <a:pt x="1236" y="652"/>
                </a:lnTo>
                <a:lnTo>
                  <a:pt x="1240" y="653"/>
                </a:lnTo>
                <a:lnTo>
                  <a:pt x="1246" y="649"/>
                </a:lnTo>
                <a:lnTo>
                  <a:pt x="1253" y="647"/>
                </a:lnTo>
                <a:lnTo>
                  <a:pt x="1258" y="646"/>
                </a:lnTo>
                <a:lnTo>
                  <a:pt x="1263" y="645"/>
                </a:lnTo>
                <a:lnTo>
                  <a:pt x="1263" y="648"/>
                </a:lnTo>
                <a:lnTo>
                  <a:pt x="1263" y="653"/>
                </a:lnTo>
                <a:lnTo>
                  <a:pt x="1262" y="653"/>
                </a:lnTo>
                <a:lnTo>
                  <a:pt x="1261" y="653"/>
                </a:lnTo>
                <a:lnTo>
                  <a:pt x="1259" y="652"/>
                </a:lnTo>
                <a:lnTo>
                  <a:pt x="1259" y="649"/>
                </a:lnTo>
                <a:lnTo>
                  <a:pt x="1256" y="649"/>
                </a:lnTo>
                <a:lnTo>
                  <a:pt x="1254" y="652"/>
                </a:lnTo>
                <a:lnTo>
                  <a:pt x="1254" y="653"/>
                </a:lnTo>
                <a:lnTo>
                  <a:pt x="1255" y="654"/>
                </a:lnTo>
                <a:lnTo>
                  <a:pt x="1256" y="655"/>
                </a:lnTo>
                <a:lnTo>
                  <a:pt x="1258" y="655"/>
                </a:lnTo>
                <a:lnTo>
                  <a:pt x="1263" y="654"/>
                </a:lnTo>
                <a:lnTo>
                  <a:pt x="1269" y="654"/>
                </a:lnTo>
                <a:lnTo>
                  <a:pt x="1275" y="656"/>
                </a:lnTo>
                <a:lnTo>
                  <a:pt x="1282" y="660"/>
                </a:lnTo>
                <a:lnTo>
                  <a:pt x="1272" y="661"/>
                </a:lnTo>
                <a:lnTo>
                  <a:pt x="1261" y="662"/>
                </a:lnTo>
                <a:lnTo>
                  <a:pt x="1250" y="661"/>
                </a:lnTo>
                <a:lnTo>
                  <a:pt x="1240" y="659"/>
                </a:lnTo>
                <a:lnTo>
                  <a:pt x="1229" y="657"/>
                </a:lnTo>
                <a:lnTo>
                  <a:pt x="1218" y="659"/>
                </a:lnTo>
                <a:lnTo>
                  <a:pt x="1215" y="660"/>
                </a:lnTo>
                <a:lnTo>
                  <a:pt x="1211" y="660"/>
                </a:lnTo>
                <a:lnTo>
                  <a:pt x="1208" y="660"/>
                </a:lnTo>
                <a:lnTo>
                  <a:pt x="1206" y="660"/>
                </a:lnTo>
                <a:lnTo>
                  <a:pt x="1206" y="659"/>
                </a:lnTo>
                <a:lnTo>
                  <a:pt x="1207" y="656"/>
                </a:lnTo>
                <a:lnTo>
                  <a:pt x="1207" y="655"/>
                </a:lnTo>
                <a:lnTo>
                  <a:pt x="1207" y="656"/>
                </a:lnTo>
                <a:close/>
                <a:moveTo>
                  <a:pt x="1162" y="636"/>
                </a:moveTo>
                <a:lnTo>
                  <a:pt x="1159" y="637"/>
                </a:lnTo>
                <a:lnTo>
                  <a:pt x="1157" y="637"/>
                </a:lnTo>
                <a:lnTo>
                  <a:pt x="1158" y="632"/>
                </a:lnTo>
                <a:lnTo>
                  <a:pt x="1160" y="629"/>
                </a:lnTo>
                <a:lnTo>
                  <a:pt x="1163" y="629"/>
                </a:lnTo>
                <a:lnTo>
                  <a:pt x="1163" y="631"/>
                </a:lnTo>
                <a:lnTo>
                  <a:pt x="1163" y="634"/>
                </a:lnTo>
                <a:lnTo>
                  <a:pt x="1162" y="636"/>
                </a:lnTo>
                <a:lnTo>
                  <a:pt x="1162" y="636"/>
                </a:lnTo>
                <a:lnTo>
                  <a:pt x="1162" y="636"/>
                </a:lnTo>
                <a:close/>
                <a:moveTo>
                  <a:pt x="1082" y="619"/>
                </a:moveTo>
                <a:lnTo>
                  <a:pt x="1074" y="620"/>
                </a:lnTo>
                <a:lnTo>
                  <a:pt x="1066" y="619"/>
                </a:lnTo>
                <a:lnTo>
                  <a:pt x="1069" y="617"/>
                </a:lnTo>
                <a:lnTo>
                  <a:pt x="1074" y="615"/>
                </a:lnTo>
                <a:lnTo>
                  <a:pt x="1077" y="617"/>
                </a:lnTo>
                <a:lnTo>
                  <a:pt x="1082" y="619"/>
                </a:lnTo>
                <a:close/>
                <a:moveTo>
                  <a:pt x="1058" y="614"/>
                </a:moveTo>
                <a:lnTo>
                  <a:pt x="1056" y="617"/>
                </a:lnTo>
                <a:lnTo>
                  <a:pt x="1053" y="619"/>
                </a:lnTo>
                <a:lnTo>
                  <a:pt x="1050" y="620"/>
                </a:lnTo>
                <a:lnTo>
                  <a:pt x="1045" y="620"/>
                </a:lnTo>
                <a:lnTo>
                  <a:pt x="1049" y="618"/>
                </a:lnTo>
                <a:lnTo>
                  <a:pt x="1051" y="614"/>
                </a:lnTo>
                <a:lnTo>
                  <a:pt x="1052" y="613"/>
                </a:lnTo>
                <a:lnTo>
                  <a:pt x="1053" y="613"/>
                </a:lnTo>
                <a:lnTo>
                  <a:pt x="1056" y="613"/>
                </a:lnTo>
                <a:lnTo>
                  <a:pt x="1058" y="614"/>
                </a:lnTo>
                <a:close/>
                <a:moveTo>
                  <a:pt x="941" y="462"/>
                </a:moveTo>
                <a:lnTo>
                  <a:pt x="938" y="463"/>
                </a:lnTo>
                <a:lnTo>
                  <a:pt x="937" y="464"/>
                </a:lnTo>
                <a:lnTo>
                  <a:pt x="935" y="464"/>
                </a:lnTo>
                <a:lnTo>
                  <a:pt x="934" y="464"/>
                </a:lnTo>
                <a:lnTo>
                  <a:pt x="932" y="463"/>
                </a:lnTo>
                <a:lnTo>
                  <a:pt x="929" y="461"/>
                </a:lnTo>
                <a:lnTo>
                  <a:pt x="926" y="460"/>
                </a:lnTo>
                <a:lnTo>
                  <a:pt x="923" y="458"/>
                </a:lnTo>
                <a:lnTo>
                  <a:pt x="920" y="460"/>
                </a:lnTo>
                <a:lnTo>
                  <a:pt x="919" y="461"/>
                </a:lnTo>
                <a:lnTo>
                  <a:pt x="918" y="460"/>
                </a:lnTo>
                <a:lnTo>
                  <a:pt x="917" y="458"/>
                </a:lnTo>
                <a:lnTo>
                  <a:pt x="916" y="457"/>
                </a:lnTo>
                <a:lnTo>
                  <a:pt x="917" y="455"/>
                </a:lnTo>
                <a:lnTo>
                  <a:pt x="920" y="454"/>
                </a:lnTo>
                <a:lnTo>
                  <a:pt x="925" y="454"/>
                </a:lnTo>
                <a:lnTo>
                  <a:pt x="934" y="457"/>
                </a:lnTo>
                <a:lnTo>
                  <a:pt x="941" y="462"/>
                </a:lnTo>
                <a:lnTo>
                  <a:pt x="940" y="462"/>
                </a:lnTo>
                <a:lnTo>
                  <a:pt x="941" y="462"/>
                </a:lnTo>
                <a:close/>
                <a:moveTo>
                  <a:pt x="875" y="569"/>
                </a:moveTo>
                <a:lnTo>
                  <a:pt x="877" y="566"/>
                </a:lnTo>
                <a:lnTo>
                  <a:pt x="882" y="565"/>
                </a:lnTo>
                <a:lnTo>
                  <a:pt x="884" y="566"/>
                </a:lnTo>
                <a:lnTo>
                  <a:pt x="886" y="566"/>
                </a:lnTo>
                <a:lnTo>
                  <a:pt x="888" y="568"/>
                </a:lnTo>
                <a:lnTo>
                  <a:pt x="888" y="570"/>
                </a:lnTo>
                <a:lnTo>
                  <a:pt x="887" y="572"/>
                </a:lnTo>
                <a:lnTo>
                  <a:pt x="886" y="574"/>
                </a:lnTo>
                <a:lnTo>
                  <a:pt x="884" y="574"/>
                </a:lnTo>
                <a:lnTo>
                  <a:pt x="882" y="573"/>
                </a:lnTo>
                <a:lnTo>
                  <a:pt x="876" y="571"/>
                </a:lnTo>
                <a:lnTo>
                  <a:pt x="875" y="569"/>
                </a:lnTo>
                <a:lnTo>
                  <a:pt x="875" y="569"/>
                </a:lnTo>
                <a:lnTo>
                  <a:pt x="875" y="569"/>
                </a:lnTo>
                <a:close/>
                <a:moveTo>
                  <a:pt x="858" y="560"/>
                </a:moveTo>
                <a:lnTo>
                  <a:pt x="857" y="560"/>
                </a:lnTo>
                <a:lnTo>
                  <a:pt x="855" y="559"/>
                </a:lnTo>
                <a:lnTo>
                  <a:pt x="855" y="557"/>
                </a:lnTo>
                <a:lnTo>
                  <a:pt x="857" y="556"/>
                </a:lnTo>
                <a:lnTo>
                  <a:pt x="860" y="556"/>
                </a:lnTo>
                <a:lnTo>
                  <a:pt x="863" y="557"/>
                </a:lnTo>
                <a:lnTo>
                  <a:pt x="867" y="559"/>
                </a:lnTo>
                <a:lnTo>
                  <a:pt x="871" y="560"/>
                </a:lnTo>
                <a:lnTo>
                  <a:pt x="875" y="561"/>
                </a:lnTo>
                <a:lnTo>
                  <a:pt x="878" y="563"/>
                </a:lnTo>
                <a:lnTo>
                  <a:pt x="872" y="564"/>
                </a:lnTo>
                <a:lnTo>
                  <a:pt x="868" y="563"/>
                </a:lnTo>
                <a:lnTo>
                  <a:pt x="862" y="562"/>
                </a:lnTo>
                <a:lnTo>
                  <a:pt x="858" y="560"/>
                </a:lnTo>
                <a:lnTo>
                  <a:pt x="860" y="561"/>
                </a:lnTo>
                <a:lnTo>
                  <a:pt x="858" y="560"/>
                </a:lnTo>
                <a:close/>
                <a:moveTo>
                  <a:pt x="869" y="458"/>
                </a:moveTo>
                <a:lnTo>
                  <a:pt x="855" y="453"/>
                </a:lnTo>
                <a:lnTo>
                  <a:pt x="842" y="448"/>
                </a:lnTo>
                <a:lnTo>
                  <a:pt x="827" y="444"/>
                </a:lnTo>
                <a:lnTo>
                  <a:pt x="813" y="440"/>
                </a:lnTo>
                <a:lnTo>
                  <a:pt x="814" y="438"/>
                </a:lnTo>
                <a:lnTo>
                  <a:pt x="814" y="437"/>
                </a:lnTo>
                <a:lnTo>
                  <a:pt x="813" y="436"/>
                </a:lnTo>
                <a:lnTo>
                  <a:pt x="812" y="436"/>
                </a:lnTo>
                <a:lnTo>
                  <a:pt x="804" y="435"/>
                </a:lnTo>
                <a:lnTo>
                  <a:pt x="796" y="433"/>
                </a:lnTo>
                <a:lnTo>
                  <a:pt x="793" y="433"/>
                </a:lnTo>
                <a:lnTo>
                  <a:pt x="791" y="432"/>
                </a:lnTo>
                <a:lnTo>
                  <a:pt x="789" y="431"/>
                </a:lnTo>
                <a:lnTo>
                  <a:pt x="791" y="430"/>
                </a:lnTo>
                <a:lnTo>
                  <a:pt x="791" y="429"/>
                </a:lnTo>
                <a:lnTo>
                  <a:pt x="791" y="428"/>
                </a:lnTo>
                <a:lnTo>
                  <a:pt x="791" y="427"/>
                </a:lnTo>
                <a:lnTo>
                  <a:pt x="789" y="427"/>
                </a:lnTo>
                <a:lnTo>
                  <a:pt x="791" y="424"/>
                </a:lnTo>
                <a:lnTo>
                  <a:pt x="793" y="424"/>
                </a:lnTo>
                <a:lnTo>
                  <a:pt x="795" y="424"/>
                </a:lnTo>
                <a:lnTo>
                  <a:pt x="799" y="426"/>
                </a:lnTo>
                <a:lnTo>
                  <a:pt x="804" y="429"/>
                </a:lnTo>
                <a:lnTo>
                  <a:pt x="809" y="431"/>
                </a:lnTo>
                <a:lnTo>
                  <a:pt x="813" y="431"/>
                </a:lnTo>
                <a:lnTo>
                  <a:pt x="817" y="432"/>
                </a:lnTo>
                <a:lnTo>
                  <a:pt x="819" y="435"/>
                </a:lnTo>
                <a:lnTo>
                  <a:pt x="820" y="436"/>
                </a:lnTo>
                <a:lnTo>
                  <a:pt x="821" y="437"/>
                </a:lnTo>
                <a:lnTo>
                  <a:pt x="825" y="437"/>
                </a:lnTo>
                <a:lnTo>
                  <a:pt x="832" y="438"/>
                </a:lnTo>
                <a:lnTo>
                  <a:pt x="838" y="439"/>
                </a:lnTo>
                <a:lnTo>
                  <a:pt x="844" y="441"/>
                </a:lnTo>
                <a:lnTo>
                  <a:pt x="851" y="445"/>
                </a:lnTo>
                <a:lnTo>
                  <a:pt x="858" y="448"/>
                </a:lnTo>
                <a:lnTo>
                  <a:pt x="865" y="451"/>
                </a:lnTo>
                <a:lnTo>
                  <a:pt x="871" y="452"/>
                </a:lnTo>
                <a:lnTo>
                  <a:pt x="878" y="454"/>
                </a:lnTo>
                <a:lnTo>
                  <a:pt x="879" y="456"/>
                </a:lnTo>
                <a:lnTo>
                  <a:pt x="880" y="458"/>
                </a:lnTo>
                <a:lnTo>
                  <a:pt x="884" y="460"/>
                </a:lnTo>
                <a:lnTo>
                  <a:pt x="886" y="461"/>
                </a:lnTo>
                <a:lnTo>
                  <a:pt x="888" y="461"/>
                </a:lnTo>
                <a:lnTo>
                  <a:pt x="892" y="462"/>
                </a:lnTo>
                <a:lnTo>
                  <a:pt x="894" y="463"/>
                </a:lnTo>
                <a:lnTo>
                  <a:pt x="895" y="465"/>
                </a:lnTo>
                <a:lnTo>
                  <a:pt x="895" y="466"/>
                </a:lnTo>
                <a:lnTo>
                  <a:pt x="894" y="468"/>
                </a:lnTo>
                <a:lnTo>
                  <a:pt x="893" y="468"/>
                </a:lnTo>
                <a:lnTo>
                  <a:pt x="891" y="468"/>
                </a:lnTo>
                <a:lnTo>
                  <a:pt x="887" y="466"/>
                </a:lnTo>
                <a:lnTo>
                  <a:pt x="885" y="465"/>
                </a:lnTo>
                <a:lnTo>
                  <a:pt x="877" y="461"/>
                </a:lnTo>
                <a:lnTo>
                  <a:pt x="869" y="458"/>
                </a:lnTo>
                <a:lnTo>
                  <a:pt x="869" y="457"/>
                </a:lnTo>
                <a:lnTo>
                  <a:pt x="869" y="458"/>
                </a:lnTo>
                <a:close/>
                <a:moveTo>
                  <a:pt x="846" y="426"/>
                </a:moveTo>
                <a:lnTo>
                  <a:pt x="849" y="426"/>
                </a:lnTo>
                <a:lnTo>
                  <a:pt x="850" y="428"/>
                </a:lnTo>
                <a:lnTo>
                  <a:pt x="849" y="429"/>
                </a:lnTo>
                <a:lnTo>
                  <a:pt x="847" y="429"/>
                </a:lnTo>
                <a:lnTo>
                  <a:pt x="845" y="429"/>
                </a:lnTo>
                <a:lnTo>
                  <a:pt x="843" y="428"/>
                </a:lnTo>
                <a:lnTo>
                  <a:pt x="842" y="427"/>
                </a:lnTo>
                <a:lnTo>
                  <a:pt x="843" y="426"/>
                </a:lnTo>
                <a:lnTo>
                  <a:pt x="844" y="426"/>
                </a:lnTo>
                <a:lnTo>
                  <a:pt x="846" y="426"/>
                </a:lnTo>
                <a:lnTo>
                  <a:pt x="846" y="426"/>
                </a:lnTo>
                <a:lnTo>
                  <a:pt x="846" y="426"/>
                </a:lnTo>
                <a:close/>
                <a:moveTo>
                  <a:pt x="1192" y="115"/>
                </a:moveTo>
                <a:lnTo>
                  <a:pt x="1192" y="115"/>
                </a:lnTo>
                <a:lnTo>
                  <a:pt x="1192" y="116"/>
                </a:lnTo>
                <a:lnTo>
                  <a:pt x="1191" y="115"/>
                </a:lnTo>
                <a:lnTo>
                  <a:pt x="1192" y="115"/>
                </a:lnTo>
                <a:lnTo>
                  <a:pt x="1192" y="115"/>
                </a:lnTo>
                <a:lnTo>
                  <a:pt x="1192" y="115"/>
                </a:lnTo>
                <a:close/>
                <a:moveTo>
                  <a:pt x="682" y="324"/>
                </a:moveTo>
                <a:lnTo>
                  <a:pt x="686" y="324"/>
                </a:lnTo>
                <a:lnTo>
                  <a:pt x="690" y="324"/>
                </a:lnTo>
                <a:lnTo>
                  <a:pt x="693" y="325"/>
                </a:lnTo>
                <a:lnTo>
                  <a:pt x="694" y="327"/>
                </a:lnTo>
                <a:lnTo>
                  <a:pt x="695" y="328"/>
                </a:lnTo>
                <a:lnTo>
                  <a:pt x="695" y="329"/>
                </a:lnTo>
                <a:lnTo>
                  <a:pt x="694" y="330"/>
                </a:lnTo>
                <a:lnTo>
                  <a:pt x="693" y="331"/>
                </a:lnTo>
                <a:lnTo>
                  <a:pt x="690" y="330"/>
                </a:lnTo>
                <a:lnTo>
                  <a:pt x="688" y="329"/>
                </a:lnTo>
                <a:lnTo>
                  <a:pt x="684" y="327"/>
                </a:lnTo>
                <a:lnTo>
                  <a:pt x="682" y="324"/>
                </a:lnTo>
                <a:lnTo>
                  <a:pt x="684" y="324"/>
                </a:lnTo>
                <a:lnTo>
                  <a:pt x="682" y="324"/>
                </a:lnTo>
                <a:close/>
                <a:moveTo>
                  <a:pt x="692" y="345"/>
                </a:moveTo>
                <a:lnTo>
                  <a:pt x="689" y="347"/>
                </a:lnTo>
                <a:lnTo>
                  <a:pt x="687" y="348"/>
                </a:lnTo>
                <a:lnTo>
                  <a:pt x="686" y="347"/>
                </a:lnTo>
                <a:lnTo>
                  <a:pt x="685" y="347"/>
                </a:lnTo>
                <a:lnTo>
                  <a:pt x="685" y="346"/>
                </a:lnTo>
                <a:lnTo>
                  <a:pt x="685" y="344"/>
                </a:lnTo>
                <a:lnTo>
                  <a:pt x="687" y="343"/>
                </a:lnTo>
                <a:lnTo>
                  <a:pt x="689" y="343"/>
                </a:lnTo>
                <a:lnTo>
                  <a:pt x="690" y="343"/>
                </a:lnTo>
                <a:lnTo>
                  <a:pt x="692" y="345"/>
                </a:lnTo>
                <a:lnTo>
                  <a:pt x="692" y="345"/>
                </a:lnTo>
                <a:lnTo>
                  <a:pt x="692" y="345"/>
                </a:lnTo>
                <a:close/>
                <a:moveTo>
                  <a:pt x="659" y="311"/>
                </a:moveTo>
                <a:lnTo>
                  <a:pt x="660" y="313"/>
                </a:lnTo>
                <a:lnTo>
                  <a:pt x="662" y="315"/>
                </a:lnTo>
                <a:lnTo>
                  <a:pt x="664" y="316"/>
                </a:lnTo>
                <a:lnTo>
                  <a:pt x="666" y="316"/>
                </a:lnTo>
                <a:lnTo>
                  <a:pt x="669" y="316"/>
                </a:lnTo>
                <a:lnTo>
                  <a:pt x="669" y="319"/>
                </a:lnTo>
                <a:lnTo>
                  <a:pt x="665" y="320"/>
                </a:lnTo>
                <a:lnTo>
                  <a:pt x="662" y="320"/>
                </a:lnTo>
                <a:lnTo>
                  <a:pt x="660" y="321"/>
                </a:lnTo>
                <a:lnTo>
                  <a:pt x="661" y="322"/>
                </a:lnTo>
                <a:lnTo>
                  <a:pt x="662" y="323"/>
                </a:lnTo>
                <a:lnTo>
                  <a:pt x="663" y="324"/>
                </a:lnTo>
                <a:lnTo>
                  <a:pt x="660" y="323"/>
                </a:lnTo>
                <a:lnTo>
                  <a:pt x="656" y="322"/>
                </a:lnTo>
                <a:lnTo>
                  <a:pt x="654" y="323"/>
                </a:lnTo>
                <a:lnTo>
                  <a:pt x="651" y="323"/>
                </a:lnTo>
                <a:lnTo>
                  <a:pt x="644" y="322"/>
                </a:lnTo>
                <a:lnTo>
                  <a:pt x="637" y="320"/>
                </a:lnTo>
                <a:lnTo>
                  <a:pt x="636" y="319"/>
                </a:lnTo>
                <a:lnTo>
                  <a:pt x="633" y="317"/>
                </a:lnTo>
                <a:lnTo>
                  <a:pt x="632" y="317"/>
                </a:lnTo>
                <a:lnTo>
                  <a:pt x="631" y="316"/>
                </a:lnTo>
                <a:lnTo>
                  <a:pt x="631" y="315"/>
                </a:lnTo>
                <a:lnTo>
                  <a:pt x="632" y="314"/>
                </a:lnTo>
                <a:lnTo>
                  <a:pt x="637" y="313"/>
                </a:lnTo>
                <a:lnTo>
                  <a:pt x="643" y="315"/>
                </a:lnTo>
                <a:lnTo>
                  <a:pt x="645" y="315"/>
                </a:lnTo>
                <a:lnTo>
                  <a:pt x="647" y="316"/>
                </a:lnTo>
                <a:lnTo>
                  <a:pt x="649" y="316"/>
                </a:lnTo>
                <a:lnTo>
                  <a:pt x="651" y="314"/>
                </a:lnTo>
                <a:lnTo>
                  <a:pt x="649" y="313"/>
                </a:lnTo>
                <a:lnTo>
                  <a:pt x="648" y="313"/>
                </a:lnTo>
                <a:lnTo>
                  <a:pt x="646" y="314"/>
                </a:lnTo>
                <a:lnTo>
                  <a:pt x="644" y="315"/>
                </a:lnTo>
                <a:lnTo>
                  <a:pt x="643" y="313"/>
                </a:lnTo>
                <a:lnTo>
                  <a:pt x="643" y="312"/>
                </a:lnTo>
                <a:lnTo>
                  <a:pt x="644" y="310"/>
                </a:lnTo>
                <a:lnTo>
                  <a:pt x="646" y="308"/>
                </a:lnTo>
                <a:lnTo>
                  <a:pt x="652" y="311"/>
                </a:lnTo>
                <a:lnTo>
                  <a:pt x="659" y="311"/>
                </a:lnTo>
                <a:lnTo>
                  <a:pt x="656" y="312"/>
                </a:lnTo>
                <a:lnTo>
                  <a:pt x="659" y="311"/>
                </a:lnTo>
                <a:close/>
                <a:moveTo>
                  <a:pt x="652" y="286"/>
                </a:moveTo>
                <a:lnTo>
                  <a:pt x="652" y="287"/>
                </a:lnTo>
                <a:lnTo>
                  <a:pt x="651" y="289"/>
                </a:lnTo>
                <a:lnTo>
                  <a:pt x="646" y="288"/>
                </a:lnTo>
                <a:lnTo>
                  <a:pt x="643" y="286"/>
                </a:lnTo>
                <a:lnTo>
                  <a:pt x="641" y="285"/>
                </a:lnTo>
                <a:lnTo>
                  <a:pt x="641" y="283"/>
                </a:lnTo>
                <a:lnTo>
                  <a:pt x="641" y="283"/>
                </a:lnTo>
                <a:lnTo>
                  <a:pt x="644" y="282"/>
                </a:lnTo>
                <a:lnTo>
                  <a:pt x="647" y="283"/>
                </a:lnTo>
                <a:lnTo>
                  <a:pt x="652" y="286"/>
                </a:lnTo>
                <a:lnTo>
                  <a:pt x="651" y="286"/>
                </a:lnTo>
                <a:lnTo>
                  <a:pt x="652" y="286"/>
                </a:lnTo>
                <a:close/>
                <a:moveTo>
                  <a:pt x="599" y="104"/>
                </a:moveTo>
                <a:lnTo>
                  <a:pt x="605" y="104"/>
                </a:lnTo>
                <a:lnTo>
                  <a:pt x="611" y="106"/>
                </a:lnTo>
                <a:lnTo>
                  <a:pt x="618" y="107"/>
                </a:lnTo>
                <a:lnTo>
                  <a:pt x="623" y="108"/>
                </a:lnTo>
                <a:lnTo>
                  <a:pt x="629" y="108"/>
                </a:lnTo>
                <a:lnTo>
                  <a:pt x="637" y="109"/>
                </a:lnTo>
                <a:lnTo>
                  <a:pt x="640" y="111"/>
                </a:lnTo>
                <a:lnTo>
                  <a:pt x="641" y="112"/>
                </a:lnTo>
                <a:lnTo>
                  <a:pt x="641" y="114"/>
                </a:lnTo>
                <a:lnTo>
                  <a:pt x="639" y="117"/>
                </a:lnTo>
                <a:lnTo>
                  <a:pt x="638" y="119"/>
                </a:lnTo>
                <a:lnTo>
                  <a:pt x="637" y="117"/>
                </a:lnTo>
                <a:lnTo>
                  <a:pt x="637" y="116"/>
                </a:lnTo>
                <a:lnTo>
                  <a:pt x="636" y="115"/>
                </a:lnTo>
                <a:lnTo>
                  <a:pt x="629" y="113"/>
                </a:lnTo>
                <a:lnTo>
                  <a:pt x="621" y="112"/>
                </a:lnTo>
                <a:lnTo>
                  <a:pt x="613" y="112"/>
                </a:lnTo>
                <a:lnTo>
                  <a:pt x="605" y="113"/>
                </a:lnTo>
                <a:lnTo>
                  <a:pt x="603" y="112"/>
                </a:lnTo>
                <a:lnTo>
                  <a:pt x="600" y="109"/>
                </a:lnTo>
                <a:lnTo>
                  <a:pt x="599" y="107"/>
                </a:lnTo>
                <a:lnTo>
                  <a:pt x="599" y="104"/>
                </a:lnTo>
                <a:lnTo>
                  <a:pt x="599" y="104"/>
                </a:lnTo>
                <a:lnTo>
                  <a:pt x="599" y="104"/>
                </a:lnTo>
                <a:close/>
                <a:moveTo>
                  <a:pt x="616" y="305"/>
                </a:moveTo>
                <a:lnTo>
                  <a:pt x="622" y="305"/>
                </a:lnTo>
                <a:lnTo>
                  <a:pt x="627" y="307"/>
                </a:lnTo>
                <a:lnTo>
                  <a:pt x="623" y="308"/>
                </a:lnTo>
                <a:lnTo>
                  <a:pt x="620" y="308"/>
                </a:lnTo>
                <a:lnTo>
                  <a:pt x="618" y="308"/>
                </a:lnTo>
                <a:lnTo>
                  <a:pt x="616" y="307"/>
                </a:lnTo>
                <a:lnTo>
                  <a:pt x="615" y="305"/>
                </a:lnTo>
                <a:lnTo>
                  <a:pt x="616" y="305"/>
                </a:lnTo>
                <a:lnTo>
                  <a:pt x="618" y="304"/>
                </a:lnTo>
                <a:lnTo>
                  <a:pt x="616" y="305"/>
                </a:lnTo>
                <a:close/>
                <a:moveTo>
                  <a:pt x="614" y="279"/>
                </a:moveTo>
                <a:lnTo>
                  <a:pt x="618" y="278"/>
                </a:lnTo>
                <a:lnTo>
                  <a:pt x="622" y="279"/>
                </a:lnTo>
                <a:lnTo>
                  <a:pt x="624" y="280"/>
                </a:lnTo>
                <a:lnTo>
                  <a:pt x="626" y="281"/>
                </a:lnTo>
                <a:lnTo>
                  <a:pt x="627" y="282"/>
                </a:lnTo>
                <a:lnTo>
                  <a:pt x="626" y="285"/>
                </a:lnTo>
                <a:lnTo>
                  <a:pt x="623" y="285"/>
                </a:lnTo>
                <a:lnTo>
                  <a:pt x="620" y="283"/>
                </a:lnTo>
                <a:lnTo>
                  <a:pt x="616" y="281"/>
                </a:lnTo>
                <a:lnTo>
                  <a:pt x="614" y="279"/>
                </a:lnTo>
                <a:lnTo>
                  <a:pt x="616" y="279"/>
                </a:lnTo>
                <a:lnTo>
                  <a:pt x="614" y="279"/>
                </a:lnTo>
                <a:close/>
                <a:moveTo>
                  <a:pt x="627" y="320"/>
                </a:moveTo>
                <a:lnTo>
                  <a:pt x="629" y="321"/>
                </a:lnTo>
                <a:lnTo>
                  <a:pt x="630" y="323"/>
                </a:lnTo>
                <a:lnTo>
                  <a:pt x="629" y="325"/>
                </a:lnTo>
                <a:lnTo>
                  <a:pt x="627" y="327"/>
                </a:lnTo>
                <a:lnTo>
                  <a:pt x="626" y="327"/>
                </a:lnTo>
                <a:lnTo>
                  <a:pt x="624" y="325"/>
                </a:lnTo>
                <a:lnTo>
                  <a:pt x="622" y="324"/>
                </a:lnTo>
                <a:lnTo>
                  <a:pt x="622" y="322"/>
                </a:lnTo>
                <a:lnTo>
                  <a:pt x="623" y="321"/>
                </a:lnTo>
                <a:lnTo>
                  <a:pt x="623" y="320"/>
                </a:lnTo>
                <a:lnTo>
                  <a:pt x="626" y="320"/>
                </a:lnTo>
                <a:lnTo>
                  <a:pt x="627" y="320"/>
                </a:lnTo>
                <a:lnTo>
                  <a:pt x="627" y="320"/>
                </a:lnTo>
                <a:lnTo>
                  <a:pt x="627" y="320"/>
                </a:lnTo>
                <a:close/>
                <a:moveTo>
                  <a:pt x="566" y="298"/>
                </a:moveTo>
                <a:lnTo>
                  <a:pt x="571" y="295"/>
                </a:lnTo>
                <a:lnTo>
                  <a:pt x="575" y="292"/>
                </a:lnTo>
                <a:lnTo>
                  <a:pt x="580" y="292"/>
                </a:lnTo>
                <a:lnTo>
                  <a:pt x="585" y="294"/>
                </a:lnTo>
                <a:lnTo>
                  <a:pt x="591" y="295"/>
                </a:lnTo>
                <a:lnTo>
                  <a:pt x="598" y="297"/>
                </a:lnTo>
                <a:lnTo>
                  <a:pt x="605" y="298"/>
                </a:lnTo>
                <a:lnTo>
                  <a:pt x="611" y="300"/>
                </a:lnTo>
                <a:lnTo>
                  <a:pt x="612" y="303"/>
                </a:lnTo>
                <a:lnTo>
                  <a:pt x="612" y="304"/>
                </a:lnTo>
                <a:lnTo>
                  <a:pt x="610" y="304"/>
                </a:lnTo>
                <a:lnTo>
                  <a:pt x="607" y="304"/>
                </a:lnTo>
                <a:lnTo>
                  <a:pt x="600" y="304"/>
                </a:lnTo>
                <a:lnTo>
                  <a:pt x="596" y="303"/>
                </a:lnTo>
                <a:lnTo>
                  <a:pt x="581" y="300"/>
                </a:lnTo>
                <a:lnTo>
                  <a:pt x="566" y="298"/>
                </a:lnTo>
                <a:lnTo>
                  <a:pt x="574" y="296"/>
                </a:lnTo>
                <a:lnTo>
                  <a:pt x="566" y="298"/>
                </a:lnTo>
                <a:close/>
                <a:moveTo>
                  <a:pt x="591" y="316"/>
                </a:moveTo>
                <a:lnTo>
                  <a:pt x="588" y="317"/>
                </a:lnTo>
                <a:lnTo>
                  <a:pt x="587" y="320"/>
                </a:lnTo>
                <a:lnTo>
                  <a:pt x="582" y="317"/>
                </a:lnTo>
                <a:lnTo>
                  <a:pt x="578" y="315"/>
                </a:lnTo>
                <a:lnTo>
                  <a:pt x="581" y="313"/>
                </a:lnTo>
                <a:lnTo>
                  <a:pt x="586" y="312"/>
                </a:lnTo>
                <a:lnTo>
                  <a:pt x="588" y="312"/>
                </a:lnTo>
                <a:lnTo>
                  <a:pt x="589" y="313"/>
                </a:lnTo>
                <a:lnTo>
                  <a:pt x="590" y="314"/>
                </a:lnTo>
                <a:lnTo>
                  <a:pt x="591" y="316"/>
                </a:lnTo>
                <a:lnTo>
                  <a:pt x="589" y="315"/>
                </a:lnTo>
                <a:lnTo>
                  <a:pt x="591" y="316"/>
                </a:lnTo>
                <a:close/>
                <a:moveTo>
                  <a:pt x="523" y="278"/>
                </a:moveTo>
                <a:lnTo>
                  <a:pt x="529" y="279"/>
                </a:lnTo>
                <a:lnTo>
                  <a:pt x="536" y="280"/>
                </a:lnTo>
                <a:lnTo>
                  <a:pt x="533" y="283"/>
                </a:lnTo>
                <a:lnTo>
                  <a:pt x="529" y="285"/>
                </a:lnTo>
                <a:lnTo>
                  <a:pt x="529" y="286"/>
                </a:lnTo>
                <a:lnTo>
                  <a:pt x="529" y="288"/>
                </a:lnTo>
                <a:lnTo>
                  <a:pt x="526" y="288"/>
                </a:lnTo>
                <a:lnTo>
                  <a:pt x="524" y="288"/>
                </a:lnTo>
                <a:lnTo>
                  <a:pt x="522" y="288"/>
                </a:lnTo>
                <a:lnTo>
                  <a:pt x="520" y="289"/>
                </a:lnTo>
                <a:lnTo>
                  <a:pt x="517" y="288"/>
                </a:lnTo>
                <a:lnTo>
                  <a:pt x="515" y="286"/>
                </a:lnTo>
                <a:lnTo>
                  <a:pt x="516" y="285"/>
                </a:lnTo>
                <a:lnTo>
                  <a:pt x="519" y="283"/>
                </a:lnTo>
                <a:lnTo>
                  <a:pt x="522" y="283"/>
                </a:lnTo>
                <a:lnTo>
                  <a:pt x="524" y="283"/>
                </a:lnTo>
                <a:lnTo>
                  <a:pt x="523" y="281"/>
                </a:lnTo>
                <a:lnTo>
                  <a:pt x="523" y="278"/>
                </a:lnTo>
                <a:lnTo>
                  <a:pt x="523" y="278"/>
                </a:lnTo>
                <a:lnTo>
                  <a:pt x="523" y="278"/>
                </a:lnTo>
                <a:close/>
                <a:moveTo>
                  <a:pt x="531" y="291"/>
                </a:moveTo>
                <a:lnTo>
                  <a:pt x="532" y="291"/>
                </a:lnTo>
                <a:lnTo>
                  <a:pt x="534" y="292"/>
                </a:lnTo>
                <a:lnTo>
                  <a:pt x="537" y="292"/>
                </a:lnTo>
                <a:lnTo>
                  <a:pt x="538" y="295"/>
                </a:lnTo>
                <a:lnTo>
                  <a:pt x="538" y="296"/>
                </a:lnTo>
                <a:lnTo>
                  <a:pt x="537" y="297"/>
                </a:lnTo>
                <a:lnTo>
                  <a:pt x="536" y="297"/>
                </a:lnTo>
                <a:lnTo>
                  <a:pt x="534" y="297"/>
                </a:lnTo>
                <a:lnTo>
                  <a:pt x="531" y="297"/>
                </a:lnTo>
                <a:lnTo>
                  <a:pt x="528" y="295"/>
                </a:lnTo>
                <a:lnTo>
                  <a:pt x="526" y="294"/>
                </a:lnTo>
                <a:lnTo>
                  <a:pt x="528" y="292"/>
                </a:lnTo>
                <a:lnTo>
                  <a:pt x="529" y="291"/>
                </a:lnTo>
                <a:lnTo>
                  <a:pt x="531" y="291"/>
                </a:lnTo>
                <a:lnTo>
                  <a:pt x="531" y="291"/>
                </a:lnTo>
                <a:lnTo>
                  <a:pt x="531" y="291"/>
                </a:lnTo>
                <a:close/>
                <a:moveTo>
                  <a:pt x="519" y="263"/>
                </a:moveTo>
                <a:lnTo>
                  <a:pt x="507" y="260"/>
                </a:lnTo>
                <a:lnTo>
                  <a:pt x="495" y="257"/>
                </a:lnTo>
                <a:lnTo>
                  <a:pt x="491" y="257"/>
                </a:lnTo>
                <a:lnTo>
                  <a:pt x="487" y="258"/>
                </a:lnTo>
                <a:lnTo>
                  <a:pt x="482" y="257"/>
                </a:lnTo>
                <a:lnTo>
                  <a:pt x="480" y="256"/>
                </a:lnTo>
                <a:lnTo>
                  <a:pt x="479" y="254"/>
                </a:lnTo>
                <a:lnTo>
                  <a:pt x="479" y="252"/>
                </a:lnTo>
                <a:lnTo>
                  <a:pt x="479" y="250"/>
                </a:lnTo>
                <a:lnTo>
                  <a:pt x="480" y="249"/>
                </a:lnTo>
                <a:lnTo>
                  <a:pt x="483" y="247"/>
                </a:lnTo>
                <a:lnTo>
                  <a:pt x="488" y="247"/>
                </a:lnTo>
                <a:lnTo>
                  <a:pt x="498" y="248"/>
                </a:lnTo>
                <a:lnTo>
                  <a:pt x="505" y="249"/>
                </a:lnTo>
                <a:lnTo>
                  <a:pt x="528" y="253"/>
                </a:lnTo>
                <a:lnTo>
                  <a:pt x="550" y="258"/>
                </a:lnTo>
                <a:lnTo>
                  <a:pt x="573" y="264"/>
                </a:lnTo>
                <a:lnTo>
                  <a:pt x="595" y="271"/>
                </a:lnTo>
                <a:lnTo>
                  <a:pt x="593" y="273"/>
                </a:lnTo>
                <a:lnTo>
                  <a:pt x="589" y="274"/>
                </a:lnTo>
                <a:lnTo>
                  <a:pt x="586" y="274"/>
                </a:lnTo>
                <a:lnTo>
                  <a:pt x="581" y="273"/>
                </a:lnTo>
                <a:lnTo>
                  <a:pt x="571" y="271"/>
                </a:lnTo>
                <a:lnTo>
                  <a:pt x="561" y="271"/>
                </a:lnTo>
                <a:lnTo>
                  <a:pt x="553" y="269"/>
                </a:lnTo>
                <a:lnTo>
                  <a:pt x="546" y="265"/>
                </a:lnTo>
                <a:lnTo>
                  <a:pt x="532" y="264"/>
                </a:lnTo>
                <a:lnTo>
                  <a:pt x="519" y="263"/>
                </a:lnTo>
                <a:lnTo>
                  <a:pt x="515" y="262"/>
                </a:lnTo>
                <a:lnTo>
                  <a:pt x="517" y="263"/>
                </a:lnTo>
                <a:lnTo>
                  <a:pt x="521" y="264"/>
                </a:lnTo>
                <a:lnTo>
                  <a:pt x="519" y="263"/>
                </a:lnTo>
                <a:close/>
                <a:moveTo>
                  <a:pt x="328" y="132"/>
                </a:moveTo>
                <a:lnTo>
                  <a:pt x="330" y="129"/>
                </a:lnTo>
                <a:lnTo>
                  <a:pt x="332" y="128"/>
                </a:lnTo>
                <a:lnTo>
                  <a:pt x="336" y="126"/>
                </a:lnTo>
                <a:lnTo>
                  <a:pt x="340" y="126"/>
                </a:lnTo>
                <a:lnTo>
                  <a:pt x="347" y="124"/>
                </a:lnTo>
                <a:lnTo>
                  <a:pt x="353" y="123"/>
                </a:lnTo>
                <a:lnTo>
                  <a:pt x="359" y="123"/>
                </a:lnTo>
                <a:lnTo>
                  <a:pt x="366" y="122"/>
                </a:lnTo>
                <a:lnTo>
                  <a:pt x="373" y="122"/>
                </a:lnTo>
                <a:lnTo>
                  <a:pt x="376" y="124"/>
                </a:lnTo>
                <a:lnTo>
                  <a:pt x="375" y="125"/>
                </a:lnTo>
                <a:lnTo>
                  <a:pt x="371" y="128"/>
                </a:lnTo>
                <a:lnTo>
                  <a:pt x="364" y="129"/>
                </a:lnTo>
                <a:lnTo>
                  <a:pt x="355" y="130"/>
                </a:lnTo>
                <a:lnTo>
                  <a:pt x="339" y="131"/>
                </a:lnTo>
                <a:lnTo>
                  <a:pt x="328" y="132"/>
                </a:lnTo>
                <a:lnTo>
                  <a:pt x="332" y="131"/>
                </a:lnTo>
                <a:lnTo>
                  <a:pt x="328" y="132"/>
                </a:lnTo>
                <a:close/>
                <a:moveTo>
                  <a:pt x="352" y="250"/>
                </a:moveTo>
                <a:lnTo>
                  <a:pt x="351" y="254"/>
                </a:lnTo>
                <a:lnTo>
                  <a:pt x="348" y="256"/>
                </a:lnTo>
                <a:lnTo>
                  <a:pt x="343" y="256"/>
                </a:lnTo>
                <a:lnTo>
                  <a:pt x="341" y="255"/>
                </a:lnTo>
                <a:lnTo>
                  <a:pt x="342" y="252"/>
                </a:lnTo>
                <a:lnTo>
                  <a:pt x="347" y="249"/>
                </a:lnTo>
                <a:lnTo>
                  <a:pt x="349" y="248"/>
                </a:lnTo>
                <a:lnTo>
                  <a:pt x="350" y="248"/>
                </a:lnTo>
                <a:lnTo>
                  <a:pt x="352" y="249"/>
                </a:lnTo>
                <a:lnTo>
                  <a:pt x="352" y="250"/>
                </a:lnTo>
                <a:lnTo>
                  <a:pt x="352" y="253"/>
                </a:lnTo>
                <a:lnTo>
                  <a:pt x="352" y="250"/>
                </a:lnTo>
                <a:close/>
                <a:moveTo>
                  <a:pt x="361" y="114"/>
                </a:moveTo>
                <a:lnTo>
                  <a:pt x="365" y="112"/>
                </a:lnTo>
                <a:lnTo>
                  <a:pt x="368" y="112"/>
                </a:lnTo>
                <a:lnTo>
                  <a:pt x="372" y="112"/>
                </a:lnTo>
                <a:lnTo>
                  <a:pt x="375" y="114"/>
                </a:lnTo>
                <a:lnTo>
                  <a:pt x="371" y="117"/>
                </a:lnTo>
                <a:lnTo>
                  <a:pt x="365" y="119"/>
                </a:lnTo>
                <a:lnTo>
                  <a:pt x="363" y="119"/>
                </a:lnTo>
                <a:lnTo>
                  <a:pt x="361" y="117"/>
                </a:lnTo>
                <a:lnTo>
                  <a:pt x="360" y="116"/>
                </a:lnTo>
                <a:lnTo>
                  <a:pt x="361" y="114"/>
                </a:lnTo>
                <a:lnTo>
                  <a:pt x="363" y="113"/>
                </a:lnTo>
                <a:lnTo>
                  <a:pt x="361" y="114"/>
                </a:lnTo>
                <a:close/>
                <a:moveTo>
                  <a:pt x="408" y="247"/>
                </a:moveTo>
                <a:lnTo>
                  <a:pt x="402" y="247"/>
                </a:lnTo>
                <a:lnTo>
                  <a:pt x="398" y="247"/>
                </a:lnTo>
                <a:lnTo>
                  <a:pt x="396" y="247"/>
                </a:lnTo>
                <a:lnTo>
                  <a:pt x="393" y="247"/>
                </a:lnTo>
                <a:lnTo>
                  <a:pt x="391" y="246"/>
                </a:lnTo>
                <a:lnTo>
                  <a:pt x="389" y="244"/>
                </a:lnTo>
                <a:lnTo>
                  <a:pt x="393" y="244"/>
                </a:lnTo>
                <a:lnTo>
                  <a:pt x="399" y="244"/>
                </a:lnTo>
                <a:lnTo>
                  <a:pt x="401" y="244"/>
                </a:lnTo>
                <a:lnTo>
                  <a:pt x="404" y="244"/>
                </a:lnTo>
                <a:lnTo>
                  <a:pt x="406" y="245"/>
                </a:lnTo>
                <a:lnTo>
                  <a:pt x="408" y="247"/>
                </a:lnTo>
                <a:close/>
                <a:moveTo>
                  <a:pt x="392" y="122"/>
                </a:moveTo>
                <a:lnTo>
                  <a:pt x="393" y="121"/>
                </a:lnTo>
                <a:lnTo>
                  <a:pt x="396" y="120"/>
                </a:lnTo>
                <a:lnTo>
                  <a:pt x="399" y="120"/>
                </a:lnTo>
                <a:lnTo>
                  <a:pt x="400" y="121"/>
                </a:lnTo>
                <a:lnTo>
                  <a:pt x="400" y="123"/>
                </a:lnTo>
                <a:lnTo>
                  <a:pt x="399" y="124"/>
                </a:lnTo>
                <a:lnTo>
                  <a:pt x="398" y="124"/>
                </a:lnTo>
                <a:lnTo>
                  <a:pt x="397" y="125"/>
                </a:lnTo>
                <a:lnTo>
                  <a:pt x="394" y="125"/>
                </a:lnTo>
                <a:lnTo>
                  <a:pt x="393" y="124"/>
                </a:lnTo>
                <a:lnTo>
                  <a:pt x="392" y="123"/>
                </a:lnTo>
                <a:lnTo>
                  <a:pt x="392" y="122"/>
                </a:lnTo>
                <a:lnTo>
                  <a:pt x="392" y="122"/>
                </a:lnTo>
                <a:lnTo>
                  <a:pt x="392" y="122"/>
                </a:lnTo>
                <a:close/>
                <a:moveTo>
                  <a:pt x="409" y="107"/>
                </a:moveTo>
                <a:lnTo>
                  <a:pt x="413" y="108"/>
                </a:lnTo>
                <a:lnTo>
                  <a:pt x="413" y="111"/>
                </a:lnTo>
                <a:lnTo>
                  <a:pt x="413" y="113"/>
                </a:lnTo>
                <a:lnTo>
                  <a:pt x="410" y="113"/>
                </a:lnTo>
                <a:lnTo>
                  <a:pt x="408" y="113"/>
                </a:lnTo>
                <a:lnTo>
                  <a:pt x="407" y="111"/>
                </a:lnTo>
                <a:lnTo>
                  <a:pt x="408" y="108"/>
                </a:lnTo>
                <a:lnTo>
                  <a:pt x="409" y="107"/>
                </a:lnTo>
                <a:lnTo>
                  <a:pt x="409" y="107"/>
                </a:lnTo>
                <a:lnTo>
                  <a:pt x="409" y="107"/>
                </a:lnTo>
                <a:close/>
                <a:moveTo>
                  <a:pt x="389" y="277"/>
                </a:moveTo>
                <a:lnTo>
                  <a:pt x="391" y="275"/>
                </a:lnTo>
                <a:lnTo>
                  <a:pt x="394" y="277"/>
                </a:lnTo>
                <a:lnTo>
                  <a:pt x="398" y="278"/>
                </a:lnTo>
                <a:lnTo>
                  <a:pt x="399" y="280"/>
                </a:lnTo>
                <a:lnTo>
                  <a:pt x="398" y="282"/>
                </a:lnTo>
                <a:lnTo>
                  <a:pt x="397" y="282"/>
                </a:lnTo>
                <a:lnTo>
                  <a:pt x="393" y="283"/>
                </a:lnTo>
                <a:lnTo>
                  <a:pt x="391" y="283"/>
                </a:lnTo>
                <a:lnTo>
                  <a:pt x="384" y="283"/>
                </a:lnTo>
                <a:lnTo>
                  <a:pt x="380" y="283"/>
                </a:lnTo>
                <a:lnTo>
                  <a:pt x="384" y="280"/>
                </a:lnTo>
                <a:lnTo>
                  <a:pt x="389" y="277"/>
                </a:lnTo>
                <a:lnTo>
                  <a:pt x="389" y="277"/>
                </a:lnTo>
                <a:lnTo>
                  <a:pt x="389" y="277"/>
                </a:lnTo>
                <a:close/>
                <a:moveTo>
                  <a:pt x="376" y="254"/>
                </a:moveTo>
                <a:lnTo>
                  <a:pt x="373" y="250"/>
                </a:lnTo>
                <a:lnTo>
                  <a:pt x="369" y="247"/>
                </a:lnTo>
                <a:lnTo>
                  <a:pt x="376" y="247"/>
                </a:lnTo>
                <a:lnTo>
                  <a:pt x="384" y="246"/>
                </a:lnTo>
                <a:lnTo>
                  <a:pt x="383" y="249"/>
                </a:lnTo>
                <a:lnTo>
                  <a:pt x="382" y="252"/>
                </a:lnTo>
                <a:lnTo>
                  <a:pt x="380" y="253"/>
                </a:lnTo>
                <a:lnTo>
                  <a:pt x="376" y="254"/>
                </a:lnTo>
                <a:lnTo>
                  <a:pt x="376" y="254"/>
                </a:lnTo>
                <a:lnTo>
                  <a:pt x="376" y="254"/>
                </a:lnTo>
                <a:close/>
                <a:moveTo>
                  <a:pt x="359" y="191"/>
                </a:moveTo>
                <a:lnTo>
                  <a:pt x="361" y="190"/>
                </a:lnTo>
                <a:lnTo>
                  <a:pt x="365" y="190"/>
                </a:lnTo>
                <a:lnTo>
                  <a:pt x="369" y="190"/>
                </a:lnTo>
                <a:lnTo>
                  <a:pt x="373" y="191"/>
                </a:lnTo>
                <a:lnTo>
                  <a:pt x="369" y="192"/>
                </a:lnTo>
                <a:lnTo>
                  <a:pt x="364" y="194"/>
                </a:lnTo>
                <a:lnTo>
                  <a:pt x="359" y="192"/>
                </a:lnTo>
                <a:lnTo>
                  <a:pt x="359" y="191"/>
                </a:lnTo>
                <a:lnTo>
                  <a:pt x="359" y="191"/>
                </a:lnTo>
                <a:lnTo>
                  <a:pt x="359" y="191"/>
                </a:lnTo>
                <a:close/>
                <a:moveTo>
                  <a:pt x="368" y="252"/>
                </a:moveTo>
                <a:lnTo>
                  <a:pt x="369" y="253"/>
                </a:lnTo>
                <a:lnTo>
                  <a:pt x="371" y="255"/>
                </a:lnTo>
                <a:lnTo>
                  <a:pt x="371" y="257"/>
                </a:lnTo>
                <a:lnTo>
                  <a:pt x="369" y="258"/>
                </a:lnTo>
                <a:lnTo>
                  <a:pt x="366" y="258"/>
                </a:lnTo>
                <a:lnTo>
                  <a:pt x="365" y="256"/>
                </a:lnTo>
                <a:lnTo>
                  <a:pt x="364" y="254"/>
                </a:lnTo>
                <a:lnTo>
                  <a:pt x="365" y="253"/>
                </a:lnTo>
                <a:lnTo>
                  <a:pt x="366" y="252"/>
                </a:lnTo>
                <a:lnTo>
                  <a:pt x="368" y="252"/>
                </a:lnTo>
                <a:lnTo>
                  <a:pt x="368" y="252"/>
                </a:lnTo>
                <a:lnTo>
                  <a:pt x="368" y="252"/>
                </a:lnTo>
                <a:close/>
                <a:moveTo>
                  <a:pt x="369" y="279"/>
                </a:moveTo>
                <a:lnTo>
                  <a:pt x="372" y="280"/>
                </a:lnTo>
                <a:lnTo>
                  <a:pt x="373" y="280"/>
                </a:lnTo>
                <a:lnTo>
                  <a:pt x="373" y="281"/>
                </a:lnTo>
                <a:lnTo>
                  <a:pt x="373" y="282"/>
                </a:lnTo>
                <a:lnTo>
                  <a:pt x="373" y="283"/>
                </a:lnTo>
                <a:lnTo>
                  <a:pt x="372" y="285"/>
                </a:lnTo>
                <a:lnTo>
                  <a:pt x="369" y="285"/>
                </a:lnTo>
                <a:lnTo>
                  <a:pt x="368" y="285"/>
                </a:lnTo>
                <a:lnTo>
                  <a:pt x="365" y="283"/>
                </a:lnTo>
                <a:lnTo>
                  <a:pt x="365" y="281"/>
                </a:lnTo>
                <a:lnTo>
                  <a:pt x="366" y="280"/>
                </a:lnTo>
                <a:lnTo>
                  <a:pt x="369" y="279"/>
                </a:lnTo>
                <a:lnTo>
                  <a:pt x="369" y="279"/>
                </a:lnTo>
                <a:lnTo>
                  <a:pt x="369" y="279"/>
                </a:lnTo>
                <a:close/>
                <a:moveTo>
                  <a:pt x="366" y="289"/>
                </a:moveTo>
                <a:lnTo>
                  <a:pt x="380" y="287"/>
                </a:lnTo>
                <a:lnTo>
                  <a:pt x="393" y="286"/>
                </a:lnTo>
                <a:lnTo>
                  <a:pt x="398" y="286"/>
                </a:lnTo>
                <a:lnTo>
                  <a:pt x="404" y="287"/>
                </a:lnTo>
                <a:lnTo>
                  <a:pt x="406" y="287"/>
                </a:lnTo>
                <a:lnTo>
                  <a:pt x="407" y="288"/>
                </a:lnTo>
                <a:lnTo>
                  <a:pt x="407" y="290"/>
                </a:lnTo>
                <a:lnTo>
                  <a:pt x="405" y="291"/>
                </a:lnTo>
                <a:lnTo>
                  <a:pt x="399" y="292"/>
                </a:lnTo>
                <a:lnTo>
                  <a:pt x="393" y="291"/>
                </a:lnTo>
                <a:lnTo>
                  <a:pt x="388" y="291"/>
                </a:lnTo>
                <a:lnTo>
                  <a:pt x="382" y="291"/>
                </a:lnTo>
                <a:lnTo>
                  <a:pt x="374" y="292"/>
                </a:lnTo>
                <a:lnTo>
                  <a:pt x="367" y="292"/>
                </a:lnTo>
                <a:lnTo>
                  <a:pt x="366" y="292"/>
                </a:lnTo>
                <a:lnTo>
                  <a:pt x="365" y="292"/>
                </a:lnTo>
                <a:lnTo>
                  <a:pt x="365" y="290"/>
                </a:lnTo>
                <a:lnTo>
                  <a:pt x="366" y="289"/>
                </a:lnTo>
                <a:lnTo>
                  <a:pt x="371" y="288"/>
                </a:lnTo>
                <a:lnTo>
                  <a:pt x="366" y="289"/>
                </a:lnTo>
                <a:close/>
                <a:moveTo>
                  <a:pt x="404" y="282"/>
                </a:moveTo>
                <a:lnTo>
                  <a:pt x="407" y="279"/>
                </a:lnTo>
                <a:lnTo>
                  <a:pt x="412" y="274"/>
                </a:lnTo>
                <a:lnTo>
                  <a:pt x="416" y="277"/>
                </a:lnTo>
                <a:lnTo>
                  <a:pt x="422" y="279"/>
                </a:lnTo>
                <a:lnTo>
                  <a:pt x="423" y="278"/>
                </a:lnTo>
                <a:lnTo>
                  <a:pt x="424" y="275"/>
                </a:lnTo>
                <a:lnTo>
                  <a:pt x="426" y="274"/>
                </a:lnTo>
                <a:lnTo>
                  <a:pt x="427" y="275"/>
                </a:lnTo>
                <a:lnTo>
                  <a:pt x="427" y="278"/>
                </a:lnTo>
                <a:lnTo>
                  <a:pt x="427" y="280"/>
                </a:lnTo>
                <a:lnTo>
                  <a:pt x="430" y="279"/>
                </a:lnTo>
                <a:lnTo>
                  <a:pt x="432" y="279"/>
                </a:lnTo>
                <a:lnTo>
                  <a:pt x="438" y="280"/>
                </a:lnTo>
                <a:lnTo>
                  <a:pt x="443" y="282"/>
                </a:lnTo>
                <a:lnTo>
                  <a:pt x="449" y="283"/>
                </a:lnTo>
                <a:lnTo>
                  <a:pt x="454" y="285"/>
                </a:lnTo>
                <a:lnTo>
                  <a:pt x="456" y="283"/>
                </a:lnTo>
                <a:lnTo>
                  <a:pt x="457" y="282"/>
                </a:lnTo>
                <a:lnTo>
                  <a:pt x="456" y="282"/>
                </a:lnTo>
                <a:lnTo>
                  <a:pt x="456" y="281"/>
                </a:lnTo>
                <a:lnTo>
                  <a:pt x="454" y="281"/>
                </a:lnTo>
                <a:lnTo>
                  <a:pt x="451" y="280"/>
                </a:lnTo>
                <a:lnTo>
                  <a:pt x="449" y="280"/>
                </a:lnTo>
                <a:lnTo>
                  <a:pt x="446" y="279"/>
                </a:lnTo>
                <a:lnTo>
                  <a:pt x="443" y="277"/>
                </a:lnTo>
                <a:lnTo>
                  <a:pt x="441" y="274"/>
                </a:lnTo>
                <a:lnTo>
                  <a:pt x="446" y="274"/>
                </a:lnTo>
                <a:lnTo>
                  <a:pt x="451" y="274"/>
                </a:lnTo>
                <a:lnTo>
                  <a:pt x="457" y="277"/>
                </a:lnTo>
                <a:lnTo>
                  <a:pt x="460" y="279"/>
                </a:lnTo>
                <a:lnTo>
                  <a:pt x="462" y="281"/>
                </a:lnTo>
                <a:lnTo>
                  <a:pt x="462" y="282"/>
                </a:lnTo>
                <a:lnTo>
                  <a:pt x="462" y="283"/>
                </a:lnTo>
                <a:lnTo>
                  <a:pt x="459" y="285"/>
                </a:lnTo>
                <a:lnTo>
                  <a:pt x="455" y="287"/>
                </a:lnTo>
                <a:lnTo>
                  <a:pt x="450" y="289"/>
                </a:lnTo>
                <a:lnTo>
                  <a:pt x="448" y="287"/>
                </a:lnTo>
                <a:lnTo>
                  <a:pt x="446" y="286"/>
                </a:lnTo>
                <a:lnTo>
                  <a:pt x="442" y="286"/>
                </a:lnTo>
                <a:lnTo>
                  <a:pt x="440" y="286"/>
                </a:lnTo>
                <a:lnTo>
                  <a:pt x="433" y="285"/>
                </a:lnTo>
                <a:lnTo>
                  <a:pt x="426" y="283"/>
                </a:lnTo>
                <a:lnTo>
                  <a:pt x="420" y="285"/>
                </a:lnTo>
                <a:lnTo>
                  <a:pt x="413" y="286"/>
                </a:lnTo>
                <a:lnTo>
                  <a:pt x="410" y="286"/>
                </a:lnTo>
                <a:lnTo>
                  <a:pt x="408" y="286"/>
                </a:lnTo>
                <a:lnTo>
                  <a:pt x="406" y="285"/>
                </a:lnTo>
                <a:lnTo>
                  <a:pt x="404" y="282"/>
                </a:lnTo>
                <a:lnTo>
                  <a:pt x="404" y="283"/>
                </a:lnTo>
                <a:lnTo>
                  <a:pt x="404" y="282"/>
                </a:lnTo>
                <a:close/>
                <a:moveTo>
                  <a:pt x="460" y="253"/>
                </a:moveTo>
                <a:lnTo>
                  <a:pt x="459" y="254"/>
                </a:lnTo>
                <a:lnTo>
                  <a:pt x="457" y="254"/>
                </a:lnTo>
                <a:lnTo>
                  <a:pt x="456" y="253"/>
                </a:lnTo>
                <a:lnTo>
                  <a:pt x="454" y="252"/>
                </a:lnTo>
                <a:lnTo>
                  <a:pt x="453" y="253"/>
                </a:lnTo>
                <a:lnTo>
                  <a:pt x="450" y="254"/>
                </a:lnTo>
                <a:lnTo>
                  <a:pt x="449" y="255"/>
                </a:lnTo>
                <a:lnTo>
                  <a:pt x="447" y="255"/>
                </a:lnTo>
                <a:lnTo>
                  <a:pt x="442" y="263"/>
                </a:lnTo>
                <a:lnTo>
                  <a:pt x="440" y="270"/>
                </a:lnTo>
                <a:lnTo>
                  <a:pt x="439" y="270"/>
                </a:lnTo>
                <a:lnTo>
                  <a:pt x="438" y="269"/>
                </a:lnTo>
                <a:lnTo>
                  <a:pt x="439" y="266"/>
                </a:lnTo>
                <a:lnTo>
                  <a:pt x="439" y="263"/>
                </a:lnTo>
                <a:lnTo>
                  <a:pt x="440" y="257"/>
                </a:lnTo>
                <a:lnTo>
                  <a:pt x="440" y="254"/>
                </a:lnTo>
                <a:lnTo>
                  <a:pt x="438" y="252"/>
                </a:lnTo>
                <a:lnTo>
                  <a:pt x="434" y="250"/>
                </a:lnTo>
                <a:lnTo>
                  <a:pt x="431" y="249"/>
                </a:lnTo>
                <a:lnTo>
                  <a:pt x="426" y="249"/>
                </a:lnTo>
                <a:lnTo>
                  <a:pt x="417" y="250"/>
                </a:lnTo>
                <a:lnTo>
                  <a:pt x="412" y="250"/>
                </a:lnTo>
                <a:lnTo>
                  <a:pt x="415" y="247"/>
                </a:lnTo>
                <a:lnTo>
                  <a:pt x="421" y="245"/>
                </a:lnTo>
                <a:lnTo>
                  <a:pt x="426" y="244"/>
                </a:lnTo>
                <a:lnTo>
                  <a:pt x="432" y="244"/>
                </a:lnTo>
                <a:lnTo>
                  <a:pt x="445" y="246"/>
                </a:lnTo>
                <a:lnTo>
                  <a:pt x="456" y="247"/>
                </a:lnTo>
                <a:lnTo>
                  <a:pt x="460" y="247"/>
                </a:lnTo>
                <a:lnTo>
                  <a:pt x="466" y="247"/>
                </a:lnTo>
                <a:lnTo>
                  <a:pt x="472" y="247"/>
                </a:lnTo>
                <a:lnTo>
                  <a:pt x="475" y="249"/>
                </a:lnTo>
                <a:lnTo>
                  <a:pt x="475" y="252"/>
                </a:lnTo>
                <a:lnTo>
                  <a:pt x="474" y="252"/>
                </a:lnTo>
                <a:lnTo>
                  <a:pt x="473" y="252"/>
                </a:lnTo>
                <a:lnTo>
                  <a:pt x="471" y="252"/>
                </a:lnTo>
                <a:lnTo>
                  <a:pt x="466" y="252"/>
                </a:lnTo>
                <a:lnTo>
                  <a:pt x="460" y="253"/>
                </a:lnTo>
                <a:lnTo>
                  <a:pt x="462" y="253"/>
                </a:lnTo>
                <a:lnTo>
                  <a:pt x="460" y="253"/>
                </a:lnTo>
                <a:close/>
                <a:moveTo>
                  <a:pt x="418" y="117"/>
                </a:moveTo>
                <a:lnTo>
                  <a:pt x="427" y="116"/>
                </a:lnTo>
                <a:lnTo>
                  <a:pt x="437" y="117"/>
                </a:lnTo>
                <a:lnTo>
                  <a:pt x="446" y="119"/>
                </a:lnTo>
                <a:lnTo>
                  <a:pt x="455" y="119"/>
                </a:lnTo>
                <a:lnTo>
                  <a:pt x="460" y="120"/>
                </a:lnTo>
                <a:lnTo>
                  <a:pt x="465" y="119"/>
                </a:lnTo>
                <a:lnTo>
                  <a:pt x="467" y="117"/>
                </a:lnTo>
                <a:lnTo>
                  <a:pt x="470" y="116"/>
                </a:lnTo>
                <a:lnTo>
                  <a:pt x="472" y="117"/>
                </a:lnTo>
                <a:lnTo>
                  <a:pt x="473" y="120"/>
                </a:lnTo>
                <a:lnTo>
                  <a:pt x="470" y="122"/>
                </a:lnTo>
                <a:lnTo>
                  <a:pt x="466" y="123"/>
                </a:lnTo>
                <a:lnTo>
                  <a:pt x="457" y="124"/>
                </a:lnTo>
                <a:lnTo>
                  <a:pt x="448" y="123"/>
                </a:lnTo>
                <a:lnTo>
                  <a:pt x="445" y="123"/>
                </a:lnTo>
                <a:lnTo>
                  <a:pt x="441" y="122"/>
                </a:lnTo>
                <a:lnTo>
                  <a:pt x="438" y="120"/>
                </a:lnTo>
                <a:lnTo>
                  <a:pt x="434" y="121"/>
                </a:lnTo>
                <a:lnTo>
                  <a:pt x="426" y="123"/>
                </a:lnTo>
                <a:lnTo>
                  <a:pt x="418" y="122"/>
                </a:lnTo>
                <a:lnTo>
                  <a:pt x="415" y="121"/>
                </a:lnTo>
                <a:lnTo>
                  <a:pt x="414" y="120"/>
                </a:lnTo>
                <a:lnTo>
                  <a:pt x="416" y="119"/>
                </a:lnTo>
                <a:lnTo>
                  <a:pt x="418" y="117"/>
                </a:lnTo>
                <a:lnTo>
                  <a:pt x="418" y="117"/>
                </a:lnTo>
                <a:lnTo>
                  <a:pt x="418" y="117"/>
                </a:lnTo>
                <a:close/>
                <a:moveTo>
                  <a:pt x="417" y="108"/>
                </a:moveTo>
                <a:lnTo>
                  <a:pt x="420" y="106"/>
                </a:lnTo>
                <a:lnTo>
                  <a:pt x="422" y="104"/>
                </a:lnTo>
                <a:lnTo>
                  <a:pt x="425" y="105"/>
                </a:lnTo>
                <a:lnTo>
                  <a:pt x="427" y="107"/>
                </a:lnTo>
                <a:lnTo>
                  <a:pt x="427" y="108"/>
                </a:lnTo>
                <a:lnTo>
                  <a:pt x="426" y="109"/>
                </a:lnTo>
                <a:lnTo>
                  <a:pt x="424" y="109"/>
                </a:lnTo>
                <a:lnTo>
                  <a:pt x="422" y="109"/>
                </a:lnTo>
                <a:lnTo>
                  <a:pt x="421" y="111"/>
                </a:lnTo>
                <a:lnTo>
                  <a:pt x="418" y="111"/>
                </a:lnTo>
                <a:lnTo>
                  <a:pt x="417" y="109"/>
                </a:lnTo>
                <a:lnTo>
                  <a:pt x="417" y="108"/>
                </a:lnTo>
                <a:lnTo>
                  <a:pt x="418" y="108"/>
                </a:lnTo>
                <a:lnTo>
                  <a:pt x="417" y="108"/>
                </a:lnTo>
                <a:close/>
                <a:moveTo>
                  <a:pt x="425" y="156"/>
                </a:moveTo>
                <a:lnTo>
                  <a:pt x="424" y="158"/>
                </a:lnTo>
                <a:lnTo>
                  <a:pt x="422" y="159"/>
                </a:lnTo>
                <a:lnTo>
                  <a:pt x="420" y="159"/>
                </a:lnTo>
                <a:lnTo>
                  <a:pt x="418" y="156"/>
                </a:lnTo>
                <a:lnTo>
                  <a:pt x="418" y="155"/>
                </a:lnTo>
                <a:lnTo>
                  <a:pt x="420" y="155"/>
                </a:lnTo>
                <a:lnTo>
                  <a:pt x="421" y="154"/>
                </a:lnTo>
                <a:lnTo>
                  <a:pt x="422" y="154"/>
                </a:lnTo>
                <a:lnTo>
                  <a:pt x="424" y="155"/>
                </a:lnTo>
                <a:lnTo>
                  <a:pt x="425" y="156"/>
                </a:lnTo>
                <a:lnTo>
                  <a:pt x="425" y="156"/>
                </a:lnTo>
                <a:lnTo>
                  <a:pt x="425" y="156"/>
                </a:lnTo>
                <a:close/>
                <a:moveTo>
                  <a:pt x="491" y="280"/>
                </a:moveTo>
                <a:lnTo>
                  <a:pt x="492" y="280"/>
                </a:lnTo>
                <a:lnTo>
                  <a:pt x="493" y="281"/>
                </a:lnTo>
                <a:lnTo>
                  <a:pt x="492" y="282"/>
                </a:lnTo>
                <a:lnTo>
                  <a:pt x="492" y="283"/>
                </a:lnTo>
                <a:lnTo>
                  <a:pt x="488" y="286"/>
                </a:lnTo>
                <a:lnTo>
                  <a:pt x="483" y="286"/>
                </a:lnTo>
                <a:lnTo>
                  <a:pt x="478" y="285"/>
                </a:lnTo>
                <a:lnTo>
                  <a:pt x="473" y="283"/>
                </a:lnTo>
                <a:lnTo>
                  <a:pt x="471" y="283"/>
                </a:lnTo>
                <a:lnTo>
                  <a:pt x="470" y="282"/>
                </a:lnTo>
                <a:lnTo>
                  <a:pt x="467" y="280"/>
                </a:lnTo>
                <a:lnTo>
                  <a:pt x="467" y="279"/>
                </a:lnTo>
                <a:lnTo>
                  <a:pt x="479" y="279"/>
                </a:lnTo>
                <a:lnTo>
                  <a:pt x="491" y="280"/>
                </a:lnTo>
                <a:lnTo>
                  <a:pt x="488" y="280"/>
                </a:lnTo>
                <a:lnTo>
                  <a:pt x="491" y="280"/>
                </a:lnTo>
                <a:close/>
                <a:moveTo>
                  <a:pt x="479" y="297"/>
                </a:moveTo>
                <a:lnTo>
                  <a:pt x="491" y="297"/>
                </a:lnTo>
                <a:lnTo>
                  <a:pt x="503" y="298"/>
                </a:lnTo>
                <a:lnTo>
                  <a:pt x="505" y="299"/>
                </a:lnTo>
                <a:lnTo>
                  <a:pt x="506" y="300"/>
                </a:lnTo>
                <a:lnTo>
                  <a:pt x="506" y="302"/>
                </a:lnTo>
                <a:lnTo>
                  <a:pt x="505" y="303"/>
                </a:lnTo>
                <a:lnTo>
                  <a:pt x="503" y="305"/>
                </a:lnTo>
                <a:lnTo>
                  <a:pt x="498" y="305"/>
                </a:lnTo>
                <a:lnTo>
                  <a:pt x="495" y="303"/>
                </a:lnTo>
                <a:lnTo>
                  <a:pt x="491" y="300"/>
                </a:lnTo>
                <a:lnTo>
                  <a:pt x="487" y="299"/>
                </a:lnTo>
                <a:lnTo>
                  <a:pt x="482" y="300"/>
                </a:lnTo>
                <a:lnTo>
                  <a:pt x="480" y="300"/>
                </a:lnTo>
                <a:lnTo>
                  <a:pt x="478" y="300"/>
                </a:lnTo>
                <a:lnTo>
                  <a:pt x="476" y="300"/>
                </a:lnTo>
                <a:lnTo>
                  <a:pt x="475" y="299"/>
                </a:lnTo>
                <a:lnTo>
                  <a:pt x="475" y="297"/>
                </a:lnTo>
                <a:lnTo>
                  <a:pt x="476" y="297"/>
                </a:lnTo>
                <a:lnTo>
                  <a:pt x="478" y="297"/>
                </a:lnTo>
                <a:lnTo>
                  <a:pt x="479" y="297"/>
                </a:lnTo>
                <a:lnTo>
                  <a:pt x="481" y="297"/>
                </a:lnTo>
                <a:lnTo>
                  <a:pt x="479" y="297"/>
                </a:lnTo>
                <a:close/>
                <a:moveTo>
                  <a:pt x="497" y="285"/>
                </a:moveTo>
                <a:lnTo>
                  <a:pt x="497" y="282"/>
                </a:lnTo>
                <a:lnTo>
                  <a:pt x="499" y="281"/>
                </a:lnTo>
                <a:lnTo>
                  <a:pt x="501" y="281"/>
                </a:lnTo>
                <a:lnTo>
                  <a:pt x="503" y="283"/>
                </a:lnTo>
                <a:lnTo>
                  <a:pt x="501" y="286"/>
                </a:lnTo>
                <a:lnTo>
                  <a:pt x="499" y="287"/>
                </a:lnTo>
                <a:lnTo>
                  <a:pt x="498" y="287"/>
                </a:lnTo>
                <a:lnTo>
                  <a:pt x="497" y="287"/>
                </a:lnTo>
                <a:lnTo>
                  <a:pt x="497" y="286"/>
                </a:lnTo>
                <a:lnTo>
                  <a:pt x="497" y="285"/>
                </a:lnTo>
                <a:lnTo>
                  <a:pt x="497" y="285"/>
                </a:lnTo>
                <a:lnTo>
                  <a:pt x="497" y="285"/>
                </a:lnTo>
                <a:close/>
                <a:moveTo>
                  <a:pt x="503" y="244"/>
                </a:moveTo>
                <a:lnTo>
                  <a:pt x="499" y="244"/>
                </a:lnTo>
                <a:lnTo>
                  <a:pt x="493" y="244"/>
                </a:lnTo>
                <a:lnTo>
                  <a:pt x="490" y="244"/>
                </a:lnTo>
                <a:lnTo>
                  <a:pt x="488" y="242"/>
                </a:lnTo>
                <a:lnTo>
                  <a:pt x="486" y="242"/>
                </a:lnTo>
                <a:lnTo>
                  <a:pt x="486" y="240"/>
                </a:lnTo>
                <a:lnTo>
                  <a:pt x="489" y="239"/>
                </a:lnTo>
                <a:lnTo>
                  <a:pt x="493" y="240"/>
                </a:lnTo>
                <a:lnTo>
                  <a:pt x="499" y="241"/>
                </a:lnTo>
                <a:lnTo>
                  <a:pt x="503" y="244"/>
                </a:lnTo>
                <a:lnTo>
                  <a:pt x="499" y="241"/>
                </a:lnTo>
                <a:lnTo>
                  <a:pt x="503" y="244"/>
                </a:lnTo>
                <a:close/>
                <a:moveTo>
                  <a:pt x="498" y="192"/>
                </a:moveTo>
                <a:lnTo>
                  <a:pt x="500" y="190"/>
                </a:lnTo>
                <a:lnTo>
                  <a:pt x="504" y="189"/>
                </a:lnTo>
                <a:lnTo>
                  <a:pt x="506" y="189"/>
                </a:lnTo>
                <a:lnTo>
                  <a:pt x="507" y="189"/>
                </a:lnTo>
                <a:lnTo>
                  <a:pt x="508" y="190"/>
                </a:lnTo>
                <a:lnTo>
                  <a:pt x="508" y="191"/>
                </a:lnTo>
                <a:lnTo>
                  <a:pt x="506" y="192"/>
                </a:lnTo>
                <a:lnTo>
                  <a:pt x="503" y="194"/>
                </a:lnTo>
                <a:lnTo>
                  <a:pt x="499" y="194"/>
                </a:lnTo>
                <a:lnTo>
                  <a:pt x="498" y="192"/>
                </a:lnTo>
                <a:close/>
                <a:moveTo>
                  <a:pt x="526" y="195"/>
                </a:moveTo>
                <a:lnTo>
                  <a:pt x="530" y="194"/>
                </a:lnTo>
                <a:lnTo>
                  <a:pt x="536" y="194"/>
                </a:lnTo>
                <a:lnTo>
                  <a:pt x="538" y="194"/>
                </a:lnTo>
                <a:lnTo>
                  <a:pt x="540" y="194"/>
                </a:lnTo>
                <a:lnTo>
                  <a:pt x="541" y="194"/>
                </a:lnTo>
                <a:lnTo>
                  <a:pt x="542" y="196"/>
                </a:lnTo>
                <a:lnTo>
                  <a:pt x="541" y="198"/>
                </a:lnTo>
                <a:lnTo>
                  <a:pt x="540" y="198"/>
                </a:lnTo>
                <a:lnTo>
                  <a:pt x="538" y="199"/>
                </a:lnTo>
                <a:lnTo>
                  <a:pt x="534" y="198"/>
                </a:lnTo>
                <a:lnTo>
                  <a:pt x="530" y="197"/>
                </a:lnTo>
                <a:lnTo>
                  <a:pt x="526" y="195"/>
                </a:lnTo>
                <a:lnTo>
                  <a:pt x="530" y="195"/>
                </a:lnTo>
                <a:lnTo>
                  <a:pt x="526" y="195"/>
                </a:lnTo>
                <a:close/>
                <a:moveTo>
                  <a:pt x="532" y="233"/>
                </a:moveTo>
                <a:lnTo>
                  <a:pt x="530" y="231"/>
                </a:lnTo>
                <a:lnTo>
                  <a:pt x="528" y="228"/>
                </a:lnTo>
                <a:lnTo>
                  <a:pt x="526" y="227"/>
                </a:lnTo>
                <a:lnTo>
                  <a:pt x="526" y="225"/>
                </a:lnTo>
                <a:lnTo>
                  <a:pt x="528" y="224"/>
                </a:lnTo>
                <a:lnTo>
                  <a:pt x="530" y="224"/>
                </a:lnTo>
                <a:lnTo>
                  <a:pt x="532" y="224"/>
                </a:lnTo>
                <a:lnTo>
                  <a:pt x="532" y="224"/>
                </a:lnTo>
                <a:lnTo>
                  <a:pt x="533" y="225"/>
                </a:lnTo>
                <a:lnTo>
                  <a:pt x="533" y="228"/>
                </a:lnTo>
                <a:lnTo>
                  <a:pt x="532" y="230"/>
                </a:lnTo>
                <a:lnTo>
                  <a:pt x="532" y="233"/>
                </a:lnTo>
                <a:lnTo>
                  <a:pt x="531" y="230"/>
                </a:lnTo>
                <a:lnTo>
                  <a:pt x="532" y="233"/>
                </a:lnTo>
                <a:close/>
                <a:moveTo>
                  <a:pt x="600" y="273"/>
                </a:moveTo>
                <a:lnTo>
                  <a:pt x="603" y="274"/>
                </a:lnTo>
                <a:lnTo>
                  <a:pt x="604" y="275"/>
                </a:lnTo>
                <a:lnTo>
                  <a:pt x="604" y="277"/>
                </a:lnTo>
                <a:lnTo>
                  <a:pt x="603" y="278"/>
                </a:lnTo>
                <a:lnTo>
                  <a:pt x="600" y="278"/>
                </a:lnTo>
                <a:lnTo>
                  <a:pt x="599" y="278"/>
                </a:lnTo>
                <a:lnTo>
                  <a:pt x="598" y="278"/>
                </a:lnTo>
                <a:lnTo>
                  <a:pt x="597" y="277"/>
                </a:lnTo>
                <a:lnTo>
                  <a:pt x="596" y="275"/>
                </a:lnTo>
                <a:lnTo>
                  <a:pt x="596" y="274"/>
                </a:lnTo>
                <a:lnTo>
                  <a:pt x="598" y="273"/>
                </a:lnTo>
                <a:lnTo>
                  <a:pt x="600" y="273"/>
                </a:lnTo>
                <a:lnTo>
                  <a:pt x="600" y="274"/>
                </a:lnTo>
                <a:lnTo>
                  <a:pt x="600" y="273"/>
                </a:lnTo>
                <a:close/>
                <a:moveTo>
                  <a:pt x="586" y="101"/>
                </a:moveTo>
                <a:lnTo>
                  <a:pt x="590" y="101"/>
                </a:lnTo>
                <a:lnTo>
                  <a:pt x="595" y="103"/>
                </a:lnTo>
                <a:lnTo>
                  <a:pt x="596" y="104"/>
                </a:lnTo>
                <a:lnTo>
                  <a:pt x="596" y="105"/>
                </a:lnTo>
                <a:lnTo>
                  <a:pt x="596" y="105"/>
                </a:lnTo>
                <a:lnTo>
                  <a:pt x="594" y="106"/>
                </a:lnTo>
                <a:lnTo>
                  <a:pt x="593" y="106"/>
                </a:lnTo>
                <a:lnTo>
                  <a:pt x="590" y="105"/>
                </a:lnTo>
                <a:lnTo>
                  <a:pt x="588" y="106"/>
                </a:lnTo>
                <a:lnTo>
                  <a:pt x="586" y="106"/>
                </a:lnTo>
                <a:lnTo>
                  <a:pt x="583" y="106"/>
                </a:lnTo>
                <a:lnTo>
                  <a:pt x="583" y="104"/>
                </a:lnTo>
                <a:lnTo>
                  <a:pt x="583" y="103"/>
                </a:lnTo>
                <a:lnTo>
                  <a:pt x="586" y="101"/>
                </a:lnTo>
                <a:lnTo>
                  <a:pt x="586" y="101"/>
                </a:lnTo>
                <a:lnTo>
                  <a:pt x="586" y="101"/>
                </a:lnTo>
                <a:close/>
                <a:moveTo>
                  <a:pt x="552" y="97"/>
                </a:moveTo>
                <a:lnTo>
                  <a:pt x="558" y="97"/>
                </a:lnTo>
                <a:lnTo>
                  <a:pt x="565" y="98"/>
                </a:lnTo>
                <a:lnTo>
                  <a:pt x="573" y="101"/>
                </a:lnTo>
                <a:lnTo>
                  <a:pt x="579" y="105"/>
                </a:lnTo>
                <a:lnTo>
                  <a:pt x="573" y="105"/>
                </a:lnTo>
                <a:lnTo>
                  <a:pt x="567" y="105"/>
                </a:lnTo>
                <a:lnTo>
                  <a:pt x="562" y="104"/>
                </a:lnTo>
                <a:lnTo>
                  <a:pt x="556" y="103"/>
                </a:lnTo>
                <a:lnTo>
                  <a:pt x="555" y="101"/>
                </a:lnTo>
                <a:lnTo>
                  <a:pt x="553" y="100"/>
                </a:lnTo>
                <a:lnTo>
                  <a:pt x="552" y="100"/>
                </a:lnTo>
                <a:lnTo>
                  <a:pt x="549" y="101"/>
                </a:lnTo>
                <a:lnTo>
                  <a:pt x="548" y="100"/>
                </a:lnTo>
                <a:lnTo>
                  <a:pt x="548" y="99"/>
                </a:lnTo>
                <a:lnTo>
                  <a:pt x="549" y="98"/>
                </a:lnTo>
                <a:lnTo>
                  <a:pt x="552" y="97"/>
                </a:lnTo>
                <a:lnTo>
                  <a:pt x="553" y="97"/>
                </a:lnTo>
                <a:lnTo>
                  <a:pt x="552" y="97"/>
                </a:lnTo>
                <a:close/>
                <a:moveTo>
                  <a:pt x="406" y="61"/>
                </a:moveTo>
                <a:lnTo>
                  <a:pt x="408" y="61"/>
                </a:lnTo>
                <a:lnTo>
                  <a:pt x="412" y="62"/>
                </a:lnTo>
                <a:lnTo>
                  <a:pt x="413" y="62"/>
                </a:lnTo>
                <a:lnTo>
                  <a:pt x="414" y="63"/>
                </a:lnTo>
                <a:lnTo>
                  <a:pt x="414" y="64"/>
                </a:lnTo>
                <a:lnTo>
                  <a:pt x="414" y="65"/>
                </a:lnTo>
                <a:lnTo>
                  <a:pt x="413" y="66"/>
                </a:lnTo>
                <a:lnTo>
                  <a:pt x="412" y="66"/>
                </a:lnTo>
                <a:lnTo>
                  <a:pt x="410" y="66"/>
                </a:lnTo>
                <a:lnTo>
                  <a:pt x="408" y="65"/>
                </a:lnTo>
                <a:lnTo>
                  <a:pt x="406" y="63"/>
                </a:lnTo>
                <a:lnTo>
                  <a:pt x="405" y="62"/>
                </a:lnTo>
                <a:lnTo>
                  <a:pt x="405" y="61"/>
                </a:lnTo>
                <a:lnTo>
                  <a:pt x="406" y="61"/>
                </a:lnTo>
                <a:lnTo>
                  <a:pt x="407" y="61"/>
                </a:lnTo>
                <a:lnTo>
                  <a:pt x="406" y="61"/>
                </a:lnTo>
                <a:close/>
                <a:moveTo>
                  <a:pt x="374" y="67"/>
                </a:moveTo>
                <a:lnTo>
                  <a:pt x="376" y="65"/>
                </a:lnTo>
                <a:lnTo>
                  <a:pt x="379" y="64"/>
                </a:lnTo>
                <a:lnTo>
                  <a:pt x="381" y="64"/>
                </a:lnTo>
                <a:lnTo>
                  <a:pt x="383" y="64"/>
                </a:lnTo>
                <a:lnTo>
                  <a:pt x="388" y="66"/>
                </a:lnTo>
                <a:lnTo>
                  <a:pt x="392" y="66"/>
                </a:lnTo>
                <a:lnTo>
                  <a:pt x="390" y="68"/>
                </a:lnTo>
                <a:lnTo>
                  <a:pt x="387" y="70"/>
                </a:lnTo>
                <a:lnTo>
                  <a:pt x="383" y="70"/>
                </a:lnTo>
                <a:lnTo>
                  <a:pt x="380" y="71"/>
                </a:lnTo>
                <a:lnTo>
                  <a:pt x="379" y="72"/>
                </a:lnTo>
                <a:lnTo>
                  <a:pt x="377" y="73"/>
                </a:lnTo>
                <a:lnTo>
                  <a:pt x="375" y="74"/>
                </a:lnTo>
                <a:lnTo>
                  <a:pt x="373" y="73"/>
                </a:lnTo>
                <a:lnTo>
                  <a:pt x="372" y="72"/>
                </a:lnTo>
                <a:lnTo>
                  <a:pt x="372" y="70"/>
                </a:lnTo>
                <a:lnTo>
                  <a:pt x="373" y="68"/>
                </a:lnTo>
                <a:lnTo>
                  <a:pt x="374" y="67"/>
                </a:lnTo>
                <a:lnTo>
                  <a:pt x="375" y="64"/>
                </a:lnTo>
                <a:lnTo>
                  <a:pt x="374" y="67"/>
                </a:lnTo>
                <a:close/>
                <a:moveTo>
                  <a:pt x="343" y="99"/>
                </a:moveTo>
                <a:lnTo>
                  <a:pt x="340" y="97"/>
                </a:lnTo>
                <a:lnTo>
                  <a:pt x="336" y="95"/>
                </a:lnTo>
                <a:lnTo>
                  <a:pt x="344" y="92"/>
                </a:lnTo>
                <a:lnTo>
                  <a:pt x="351" y="92"/>
                </a:lnTo>
                <a:lnTo>
                  <a:pt x="353" y="95"/>
                </a:lnTo>
                <a:lnTo>
                  <a:pt x="356" y="96"/>
                </a:lnTo>
                <a:lnTo>
                  <a:pt x="358" y="97"/>
                </a:lnTo>
                <a:lnTo>
                  <a:pt x="361" y="96"/>
                </a:lnTo>
                <a:lnTo>
                  <a:pt x="358" y="94"/>
                </a:lnTo>
                <a:lnTo>
                  <a:pt x="356" y="91"/>
                </a:lnTo>
                <a:lnTo>
                  <a:pt x="359" y="91"/>
                </a:lnTo>
                <a:lnTo>
                  <a:pt x="364" y="92"/>
                </a:lnTo>
                <a:lnTo>
                  <a:pt x="367" y="91"/>
                </a:lnTo>
                <a:lnTo>
                  <a:pt x="369" y="91"/>
                </a:lnTo>
                <a:lnTo>
                  <a:pt x="374" y="91"/>
                </a:lnTo>
                <a:lnTo>
                  <a:pt x="379" y="92"/>
                </a:lnTo>
                <a:lnTo>
                  <a:pt x="387" y="91"/>
                </a:lnTo>
                <a:lnTo>
                  <a:pt x="394" y="90"/>
                </a:lnTo>
                <a:lnTo>
                  <a:pt x="398" y="89"/>
                </a:lnTo>
                <a:lnTo>
                  <a:pt x="402" y="88"/>
                </a:lnTo>
                <a:lnTo>
                  <a:pt x="405" y="88"/>
                </a:lnTo>
                <a:lnTo>
                  <a:pt x="407" y="89"/>
                </a:lnTo>
                <a:lnTo>
                  <a:pt x="413" y="89"/>
                </a:lnTo>
                <a:lnTo>
                  <a:pt x="418" y="88"/>
                </a:lnTo>
                <a:lnTo>
                  <a:pt x="421" y="89"/>
                </a:lnTo>
                <a:lnTo>
                  <a:pt x="422" y="90"/>
                </a:lnTo>
                <a:lnTo>
                  <a:pt x="424" y="88"/>
                </a:lnTo>
                <a:lnTo>
                  <a:pt x="425" y="87"/>
                </a:lnTo>
                <a:lnTo>
                  <a:pt x="427" y="90"/>
                </a:lnTo>
                <a:lnTo>
                  <a:pt x="430" y="92"/>
                </a:lnTo>
                <a:lnTo>
                  <a:pt x="432" y="89"/>
                </a:lnTo>
                <a:lnTo>
                  <a:pt x="434" y="86"/>
                </a:lnTo>
                <a:lnTo>
                  <a:pt x="438" y="86"/>
                </a:lnTo>
                <a:lnTo>
                  <a:pt x="441" y="86"/>
                </a:lnTo>
                <a:lnTo>
                  <a:pt x="445" y="88"/>
                </a:lnTo>
                <a:lnTo>
                  <a:pt x="447" y="89"/>
                </a:lnTo>
                <a:lnTo>
                  <a:pt x="450" y="90"/>
                </a:lnTo>
                <a:lnTo>
                  <a:pt x="454" y="90"/>
                </a:lnTo>
                <a:lnTo>
                  <a:pt x="458" y="89"/>
                </a:lnTo>
                <a:lnTo>
                  <a:pt x="462" y="88"/>
                </a:lnTo>
                <a:lnTo>
                  <a:pt x="466" y="91"/>
                </a:lnTo>
                <a:lnTo>
                  <a:pt x="471" y="94"/>
                </a:lnTo>
                <a:lnTo>
                  <a:pt x="472" y="91"/>
                </a:lnTo>
                <a:lnTo>
                  <a:pt x="472" y="90"/>
                </a:lnTo>
                <a:lnTo>
                  <a:pt x="474" y="89"/>
                </a:lnTo>
                <a:lnTo>
                  <a:pt x="475" y="89"/>
                </a:lnTo>
                <a:lnTo>
                  <a:pt x="482" y="90"/>
                </a:lnTo>
                <a:lnTo>
                  <a:pt x="489" y="91"/>
                </a:lnTo>
                <a:lnTo>
                  <a:pt x="495" y="90"/>
                </a:lnTo>
                <a:lnTo>
                  <a:pt x="500" y="88"/>
                </a:lnTo>
                <a:lnTo>
                  <a:pt x="508" y="90"/>
                </a:lnTo>
                <a:lnTo>
                  <a:pt x="515" y="92"/>
                </a:lnTo>
                <a:lnTo>
                  <a:pt x="519" y="91"/>
                </a:lnTo>
                <a:lnTo>
                  <a:pt x="521" y="92"/>
                </a:lnTo>
                <a:lnTo>
                  <a:pt x="519" y="94"/>
                </a:lnTo>
                <a:lnTo>
                  <a:pt x="517" y="96"/>
                </a:lnTo>
                <a:lnTo>
                  <a:pt x="521" y="96"/>
                </a:lnTo>
                <a:lnTo>
                  <a:pt x="523" y="96"/>
                </a:lnTo>
                <a:lnTo>
                  <a:pt x="526" y="97"/>
                </a:lnTo>
                <a:lnTo>
                  <a:pt x="529" y="98"/>
                </a:lnTo>
                <a:lnTo>
                  <a:pt x="531" y="98"/>
                </a:lnTo>
                <a:lnTo>
                  <a:pt x="532" y="97"/>
                </a:lnTo>
                <a:lnTo>
                  <a:pt x="532" y="97"/>
                </a:lnTo>
                <a:lnTo>
                  <a:pt x="532" y="96"/>
                </a:lnTo>
                <a:lnTo>
                  <a:pt x="532" y="96"/>
                </a:lnTo>
                <a:lnTo>
                  <a:pt x="531" y="95"/>
                </a:lnTo>
                <a:lnTo>
                  <a:pt x="532" y="94"/>
                </a:lnTo>
                <a:lnTo>
                  <a:pt x="534" y="95"/>
                </a:lnTo>
                <a:lnTo>
                  <a:pt x="540" y="94"/>
                </a:lnTo>
                <a:lnTo>
                  <a:pt x="545" y="95"/>
                </a:lnTo>
                <a:lnTo>
                  <a:pt x="546" y="97"/>
                </a:lnTo>
                <a:lnTo>
                  <a:pt x="546" y="99"/>
                </a:lnTo>
                <a:lnTo>
                  <a:pt x="545" y="100"/>
                </a:lnTo>
                <a:lnTo>
                  <a:pt x="542" y="101"/>
                </a:lnTo>
                <a:lnTo>
                  <a:pt x="538" y="100"/>
                </a:lnTo>
                <a:lnTo>
                  <a:pt x="533" y="99"/>
                </a:lnTo>
                <a:lnTo>
                  <a:pt x="528" y="100"/>
                </a:lnTo>
                <a:lnTo>
                  <a:pt x="521" y="101"/>
                </a:lnTo>
                <a:lnTo>
                  <a:pt x="513" y="100"/>
                </a:lnTo>
                <a:lnTo>
                  <a:pt x="506" y="99"/>
                </a:lnTo>
                <a:lnTo>
                  <a:pt x="492" y="99"/>
                </a:lnTo>
                <a:lnTo>
                  <a:pt x="480" y="98"/>
                </a:lnTo>
                <a:lnTo>
                  <a:pt x="467" y="98"/>
                </a:lnTo>
                <a:lnTo>
                  <a:pt x="454" y="97"/>
                </a:lnTo>
                <a:lnTo>
                  <a:pt x="441" y="98"/>
                </a:lnTo>
                <a:lnTo>
                  <a:pt x="429" y="97"/>
                </a:lnTo>
                <a:lnTo>
                  <a:pt x="414" y="98"/>
                </a:lnTo>
                <a:lnTo>
                  <a:pt x="399" y="99"/>
                </a:lnTo>
                <a:lnTo>
                  <a:pt x="401" y="101"/>
                </a:lnTo>
                <a:lnTo>
                  <a:pt x="405" y="103"/>
                </a:lnTo>
                <a:lnTo>
                  <a:pt x="399" y="105"/>
                </a:lnTo>
                <a:lnTo>
                  <a:pt x="393" y="106"/>
                </a:lnTo>
                <a:lnTo>
                  <a:pt x="394" y="105"/>
                </a:lnTo>
                <a:lnTo>
                  <a:pt x="397" y="101"/>
                </a:lnTo>
                <a:lnTo>
                  <a:pt x="398" y="100"/>
                </a:lnTo>
                <a:lnTo>
                  <a:pt x="399" y="99"/>
                </a:lnTo>
                <a:lnTo>
                  <a:pt x="399" y="97"/>
                </a:lnTo>
                <a:lnTo>
                  <a:pt x="398" y="96"/>
                </a:lnTo>
                <a:lnTo>
                  <a:pt x="394" y="97"/>
                </a:lnTo>
                <a:lnTo>
                  <a:pt x="391" y="99"/>
                </a:lnTo>
                <a:lnTo>
                  <a:pt x="385" y="101"/>
                </a:lnTo>
                <a:lnTo>
                  <a:pt x="380" y="101"/>
                </a:lnTo>
                <a:lnTo>
                  <a:pt x="374" y="101"/>
                </a:lnTo>
                <a:lnTo>
                  <a:pt x="367" y="103"/>
                </a:lnTo>
                <a:lnTo>
                  <a:pt x="365" y="104"/>
                </a:lnTo>
                <a:lnTo>
                  <a:pt x="361" y="105"/>
                </a:lnTo>
                <a:lnTo>
                  <a:pt x="360" y="105"/>
                </a:lnTo>
                <a:lnTo>
                  <a:pt x="359" y="104"/>
                </a:lnTo>
                <a:lnTo>
                  <a:pt x="358" y="103"/>
                </a:lnTo>
                <a:lnTo>
                  <a:pt x="356" y="101"/>
                </a:lnTo>
                <a:lnTo>
                  <a:pt x="353" y="103"/>
                </a:lnTo>
                <a:lnTo>
                  <a:pt x="351" y="103"/>
                </a:lnTo>
                <a:lnTo>
                  <a:pt x="348" y="101"/>
                </a:lnTo>
                <a:lnTo>
                  <a:pt x="343" y="99"/>
                </a:lnTo>
                <a:lnTo>
                  <a:pt x="343" y="99"/>
                </a:lnTo>
                <a:lnTo>
                  <a:pt x="343" y="99"/>
                </a:lnTo>
                <a:close/>
                <a:moveTo>
                  <a:pt x="346" y="112"/>
                </a:moveTo>
                <a:lnTo>
                  <a:pt x="342" y="114"/>
                </a:lnTo>
                <a:lnTo>
                  <a:pt x="339" y="115"/>
                </a:lnTo>
                <a:lnTo>
                  <a:pt x="335" y="116"/>
                </a:lnTo>
                <a:lnTo>
                  <a:pt x="332" y="117"/>
                </a:lnTo>
                <a:lnTo>
                  <a:pt x="325" y="116"/>
                </a:lnTo>
                <a:lnTo>
                  <a:pt x="318" y="116"/>
                </a:lnTo>
                <a:lnTo>
                  <a:pt x="325" y="113"/>
                </a:lnTo>
                <a:lnTo>
                  <a:pt x="331" y="112"/>
                </a:lnTo>
                <a:lnTo>
                  <a:pt x="338" y="111"/>
                </a:lnTo>
                <a:lnTo>
                  <a:pt x="346" y="112"/>
                </a:lnTo>
                <a:close/>
                <a:moveTo>
                  <a:pt x="324" y="261"/>
                </a:moveTo>
                <a:lnTo>
                  <a:pt x="322" y="261"/>
                </a:lnTo>
                <a:lnTo>
                  <a:pt x="320" y="261"/>
                </a:lnTo>
                <a:lnTo>
                  <a:pt x="318" y="260"/>
                </a:lnTo>
                <a:lnTo>
                  <a:pt x="318" y="257"/>
                </a:lnTo>
                <a:lnTo>
                  <a:pt x="320" y="257"/>
                </a:lnTo>
                <a:lnTo>
                  <a:pt x="324" y="257"/>
                </a:lnTo>
                <a:lnTo>
                  <a:pt x="325" y="258"/>
                </a:lnTo>
                <a:lnTo>
                  <a:pt x="326" y="260"/>
                </a:lnTo>
                <a:lnTo>
                  <a:pt x="326" y="261"/>
                </a:lnTo>
                <a:lnTo>
                  <a:pt x="324" y="261"/>
                </a:lnTo>
                <a:lnTo>
                  <a:pt x="324" y="261"/>
                </a:lnTo>
                <a:lnTo>
                  <a:pt x="324" y="261"/>
                </a:lnTo>
                <a:close/>
                <a:moveTo>
                  <a:pt x="313" y="147"/>
                </a:moveTo>
                <a:lnTo>
                  <a:pt x="315" y="146"/>
                </a:lnTo>
                <a:lnTo>
                  <a:pt x="317" y="145"/>
                </a:lnTo>
                <a:lnTo>
                  <a:pt x="319" y="145"/>
                </a:lnTo>
                <a:lnTo>
                  <a:pt x="322" y="145"/>
                </a:lnTo>
                <a:lnTo>
                  <a:pt x="319" y="147"/>
                </a:lnTo>
                <a:lnTo>
                  <a:pt x="317" y="148"/>
                </a:lnTo>
                <a:lnTo>
                  <a:pt x="314" y="149"/>
                </a:lnTo>
                <a:lnTo>
                  <a:pt x="313" y="147"/>
                </a:lnTo>
                <a:lnTo>
                  <a:pt x="314" y="146"/>
                </a:lnTo>
                <a:lnTo>
                  <a:pt x="313" y="147"/>
                </a:lnTo>
                <a:close/>
                <a:moveTo>
                  <a:pt x="310" y="288"/>
                </a:moveTo>
                <a:lnTo>
                  <a:pt x="308" y="289"/>
                </a:lnTo>
                <a:lnTo>
                  <a:pt x="306" y="290"/>
                </a:lnTo>
                <a:lnTo>
                  <a:pt x="302" y="290"/>
                </a:lnTo>
                <a:lnTo>
                  <a:pt x="301" y="288"/>
                </a:lnTo>
                <a:lnTo>
                  <a:pt x="303" y="286"/>
                </a:lnTo>
                <a:lnTo>
                  <a:pt x="307" y="286"/>
                </a:lnTo>
                <a:lnTo>
                  <a:pt x="309" y="287"/>
                </a:lnTo>
                <a:lnTo>
                  <a:pt x="310" y="288"/>
                </a:lnTo>
                <a:lnTo>
                  <a:pt x="310" y="288"/>
                </a:lnTo>
                <a:lnTo>
                  <a:pt x="310" y="288"/>
                </a:lnTo>
                <a:close/>
                <a:moveTo>
                  <a:pt x="300" y="179"/>
                </a:moveTo>
                <a:lnTo>
                  <a:pt x="302" y="178"/>
                </a:lnTo>
                <a:lnTo>
                  <a:pt x="305" y="179"/>
                </a:lnTo>
                <a:lnTo>
                  <a:pt x="307" y="180"/>
                </a:lnTo>
                <a:lnTo>
                  <a:pt x="307" y="182"/>
                </a:lnTo>
                <a:lnTo>
                  <a:pt x="301" y="183"/>
                </a:lnTo>
                <a:lnTo>
                  <a:pt x="295" y="183"/>
                </a:lnTo>
                <a:lnTo>
                  <a:pt x="297" y="180"/>
                </a:lnTo>
                <a:lnTo>
                  <a:pt x="300" y="179"/>
                </a:lnTo>
                <a:lnTo>
                  <a:pt x="300" y="179"/>
                </a:lnTo>
                <a:lnTo>
                  <a:pt x="300" y="179"/>
                </a:lnTo>
                <a:close/>
                <a:moveTo>
                  <a:pt x="284" y="138"/>
                </a:moveTo>
                <a:lnTo>
                  <a:pt x="286" y="137"/>
                </a:lnTo>
                <a:lnTo>
                  <a:pt x="290" y="137"/>
                </a:lnTo>
                <a:lnTo>
                  <a:pt x="291" y="138"/>
                </a:lnTo>
                <a:lnTo>
                  <a:pt x="290" y="139"/>
                </a:lnTo>
                <a:lnTo>
                  <a:pt x="289" y="140"/>
                </a:lnTo>
                <a:lnTo>
                  <a:pt x="287" y="141"/>
                </a:lnTo>
                <a:lnTo>
                  <a:pt x="283" y="142"/>
                </a:lnTo>
                <a:lnTo>
                  <a:pt x="280" y="141"/>
                </a:lnTo>
                <a:lnTo>
                  <a:pt x="278" y="139"/>
                </a:lnTo>
                <a:lnTo>
                  <a:pt x="280" y="138"/>
                </a:lnTo>
                <a:lnTo>
                  <a:pt x="282" y="138"/>
                </a:lnTo>
                <a:lnTo>
                  <a:pt x="284" y="138"/>
                </a:lnTo>
                <a:lnTo>
                  <a:pt x="284" y="138"/>
                </a:lnTo>
                <a:lnTo>
                  <a:pt x="284" y="138"/>
                </a:lnTo>
                <a:close/>
                <a:moveTo>
                  <a:pt x="268" y="208"/>
                </a:moveTo>
                <a:lnTo>
                  <a:pt x="273" y="205"/>
                </a:lnTo>
                <a:lnTo>
                  <a:pt x="277" y="204"/>
                </a:lnTo>
                <a:lnTo>
                  <a:pt x="283" y="203"/>
                </a:lnTo>
                <a:lnTo>
                  <a:pt x="287" y="203"/>
                </a:lnTo>
                <a:lnTo>
                  <a:pt x="293" y="199"/>
                </a:lnTo>
                <a:lnTo>
                  <a:pt x="298" y="196"/>
                </a:lnTo>
                <a:lnTo>
                  <a:pt x="300" y="195"/>
                </a:lnTo>
                <a:lnTo>
                  <a:pt x="303" y="195"/>
                </a:lnTo>
                <a:lnTo>
                  <a:pt x="306" y="195"/>
                </a:lnTo>
                <a:lnTo>
                  <a:pt x="309" y="196"/>
                </a:lnTo>
                <a:lnTo>
                  <a:pt x="306" y="196"/>
                </a:lnTo>
                <a:lnTo>
                  <a:pt x="305" y="197"/>
                </a:lnTo>
                <a:lnTo>
                  <a:pt x="303" y="199"/>
                </a:lnTo>
                <a:lnTo>
                  <a:pt x="302" y="202"/>
                </a:lnTo>
                <a:lnTo>
                  <a:pt x="301" y="205"/>
                </a:lnTo>
                <a:lnTo>
                  <a:pt x="299" y="206"/>
                </a:lnTo>
                <a:lnTo>
                  <a:pt x="295" y="207"/>
                </a:lnTo>
                <a:lnTo>
                  <a:pt x="292" y="207"/>
                </a:lnTo>
                <a:lnTo>
                  <a:pt x="284" y="207"/>
                </a:lnTo>
                <a:lnTo>
                  <a:pt x="275" y="209"/>
                </a:lnTo>
                <a:lnTo>
                  <a:pt x="272" y="211"/>
                </a:lnTo>
                <a:lnTo>
                  <a:pt x="269" y="211"/>
                </a:lnTo>
                <a:lnTo>
                  <a:pt x="268" y="212"/>
                </a:lnTo>
                <a:lnTo>
                  <a:pt x="267" y="211"/>
                </a:lnTo>
                <a:lnTo>
                  <a:pt x="268" y="209"/>
                </a:lnTo>
                <a:lnTo>
                  <a:pt x="268" y="208"/>
                </a:lnTo>
                <a:lnTo>
                  <a:pt x="269" y="207"/>
                </a:lnTo>
                <a:lnTo>
                  <a:pt x="268" y="208"/>
                </a:lnTo>
                <a:close/>
                <a:moveTo>
                  <a:pt x="300" y="261"/>
                </a:moveTo>
                <a:lnTo>
                  <a:pt x="298" y="263"/>
                </a:lnTo>
                <a:lnTo>
                  <a:pt x="294" y="263"/>
                </a:lnTo>
                <a:lnTo>
                  <a:pt x="292" y="263"/>
                </a:lnTo>
                <a:lnTo>
                  <a:pt x="291" y="263"/>
                </a:lnTo>
                <a:lnTo>
                  <a:pt x="290" y="262"/>
                </a:lnTo>
                <a:lnTo>
                  <a:pt x="291" y="260"/>
                </a:lnTo>
                <a:lnTo>
                  <a:pt x="292" y="257"/>
                </a:lnTo>
                <a:lnTo>
                  <a:pt x="295" y="257"/>
                </a:lnTo>
                <a:lnTo>
                  <a:pt x="298" y="257"/>
                </a:lnTo>
                <a:lnTo>
                  <a:pt x="299" y="258"/>
                </a:lnTo>
                <a:lnTo>
                  <a:pt x="300" y="260"/>
                </a:lnTo>
                <a:lnTo>
                  <a:pt x="300" y="261"/>
                </a:lnTo>
                <a:lnTo>
                  <a:pt x="300" y="261"/>
                </a:lnTo>
                <a:lnTo>
                  <a:pt x="300" y="261"/>
                </a:lnTo>
                <a:close/>
                <a:moveTo>
                  <a:pt x="290" y="305"/>
                </a:moveTo>
                <a:lnTo>
                  <a:pt x="286" y="306"/>
                </a:lnTo>
                <a:lnTo>
                  <a:pt x="283" y="307"/>
                </a:lnTo>
                <a:lnTo>
                  <a:pt x="281" y="307"/>
                </a:lnTo>
                <a:lnTo>
                  <a:pt x="280" y="307"/>
                </a:lnTo>
                <a:lnTo>
                  <a:pt x="278" y="306"/>
                </a:lnTo>
                <a:lnTo>
                  <a:pt x="277" y="305"/>
                </a:lnTo>
                <a:lnTo>
                  <a:pt x="280" y="303"/>
                </a:lnTo>
                <a:lnTo>
                  <a:pt x="283" y="304"/>
                </a:lnTo>
                <a:lnTo>
                  <a:pt x="286" y="304"/>
                </a:lnTo>
                <a:lnTo>
                  <a:pt x="290" y="305"/>
                </a:lnTo>
                <a:lnTo>
                  <a:pt x="286" y="306"/>
                </a:lnTo>
                <a:lnTo>
                  <a:pt x="290" y="305"/>
                </a:lnTo>
                <a:close/>
                <a:moveTo>
                  <a:pt x="276" y="307"/>
                </a:moveTo>
                <a:lnTo>
                  <a:pt x="275" y="310"/>
                </a:lnTo>
                <a:lnTo>
                  <a:pt x="273" y="311"/>
                </a:lnTo>
                <a:lnTo>
                  <a:pt x="270" y="311"/>
                </a:lnTo>
                <a:lnTo>
                  <a:pt x="269" y="310"/>
                </a:lnTo>
                <a:lnTo>
                  <a:pt x="270" y="307"/>
                </a:lnTo>
                <a:lnTo>
                  <a:pt x="273" y="306"/>
                </a:lnTo>
                <a:lnTo>
                  <a:pt x="274" y="306"/>
                </a:lnTo>
                <a:lnTo>
                  <a:pt x="275" y="306"/>
                </a:lnTo>
                <a:lnTo>
                  <a:pt x="276" y="306"/>
                </a:lnTo>
                <a:lnTo>
                  <a:pt x="276" y="307"/>
                </a:lnTo>
                <a:lnTo>
                  <a:pt x="276" y="307"/>
                </a:lnTo>
                <a:lnTo>
                  <a:pt x="276" y="307"/>
                </a:lnTo>
                <a:close/>
                <a:moveTo>
                  <a:pt x="261" y="304"/>
                </a:moveTo>
                <a:lnTo>
                  <a:pt x="264" y="302"/>
                </a:lnTo>
                <a:lnTo>
                  <a:pt x="267" y="302"/>
                </a:lnTo>
                <a:lnTo>
                  <a:pt x="270" y="303"/>
                </a:lnTo>
                <a:lnTo>
                  <a:pt x="273" y="304"/>
                </a:lnTo>
                <a:lnTo>
                  <a:pt x="270" y="305"/>
                </a:lnTo>
                <a:lnTo>
                  <a:pt x="266" y="306"/>
                </a:lnTo>
                <a:lnTo>
                  <a:pt x="264" y="306"/>
                </a:lnTo>
                <a:lnTo>
                  <a:pt x="262" y="306"/>
                </a:lnTo>
                <a:lnTo>
                  <a:pt x="261" y="305"/>
                </a:lnTo>
                <a:lnTo>
                  <a:pt x="261" y="304"/>
                </a:lnTo>
                <a:close/>
                <a:moveTo>
                  <a:pt x="261" y="310"/>
                </a:moveTo>
                <a:lnTo>
                  <a:pt x="264" y="308"/>
                </a:lnTo>
                <a:lnTo>
                  <a:pt x="265" y="310"/>
                </a:lnTo>
                <a:lnTo>
                  <a:pt x="265" y="311"/>
                </a:lnTo>
                <a:lnTo>
                  <a:pt x="264" y="312"/>
                </a:lnTo>
                <a:lnTo>
                  <a:pt x="261" y="314"/>
                </a:lnTo>
                <a:lnTo>
                  <a:pt x="258" y="314"/>
                </a:lnTo>
                <a:lnTo>
                  <a:pt x="256" y="313"/>
                </a:lnTo>
                <a:lnTo>
                  <a:pt x="254" y="312"/>
                </a:lnTo>
                <a:lnTo>
                  <a:pt x="258" y="311"/>
                </a:lnTo>
                <a:lnTo>
                  <a:pt x="261" y="310"/>
                </a:lnTo>
                <a:lnTo>
                  <a:pt x="261" y="310"/>
                </a:lnTo>
                <a:lnTo>
                  <a:pt x="261" y="310"/>
                </a:lnTo>
                <a:close/>
                <a:moveTo>
                  <a:pt x="258" y="214"/>
                </a:moveTo>
                <a:lnTo>
                  <a:pt x="257" y="215"/>
                </a:lnTo>
                <a:lnTo>
                  <a:pt x="254" y="215"/>
                </a:lnTo>
                <a:lnTo>
                  <a:pt x="252" y="214"/>
                </a:lnTo>
                <a:lnTo>
                  <a:pt x="250" y="213"/>
                </a:lnTo>
                <a:lnTo>
                  <a:pt x="253" y="212"/>
                </a:lnTo>
                <a:lnTo>
                  <a:pt x="256" y="211"/>
                </a:lnTo>
                <a:lnTo>
                  <a:pt x="257" y="211"/>
                </a:lnTo>
                <a:lnTo>
                  <a:pt x="258" y="212"/>
                </a:lnTo>
                <a:lnTo>
                  <a:pt x="259" y="213"/>
                </a:lnTo>
                <a:lnTo>
                  <a:pt x="258" y="214"/>
                </a:lnTo>
                <a:lnTo>
                  <a:pt x="258" y="214"/>
                </a:lnTo>
                <a:lnTo>
                  <a:pt x="258" y="214"/>
                </a:lnTo>
                <a:close/>
                <a:moveTo>
                  <a:pt x="251" y="130"/>
                </a:moveTo>
                <a:lnTo>
                  <a:pt x="252" y="130"/>
                </a:lnTo>
                <a:lnTo>
                  <a:pt x="253" y="131"/>
                </a:lnTo>
                <a:lnTo>
                  <a:pt x="252" y="132"/>
                </a:lnTo>
                <a:lnTo>
                  <a:pt x="252" y="134"/>
                </a:lnTo>
                <a:lnTo>
                  <a:pt x="252" y="137"/>
                </a:lnTo>
                <a:lnTo>
                  <a:pt x="252" y="139"/>
                </a:lnTo>
                <a:lnTo>
                  <a:pt x="251" y="140"/>
                </a:lnTo>
                <a:lnTo>
                  <a:pt x="250" y="140"/>
                </a:lnTo>
                <a:lnTo>
                  <a:pt x="250" y="139"/>
                </a:lnTo>
                <a:lnTo>
                  <a:pt x="249" y="137"/>
                </a:lnTo>
                <a:lnTo>
                  <a:pt x="249" y="136"/>
                </a:lnTo>
                <a:lnTo>
                  <a:pt x="249" y="133"/>
                </a:lnTo>
                <a:lnTo>
                  <a:pt x="249" y="131"/>
                </a:lnTo>
                <a:lnTo>
                  <a:pt x="251" y="130"/>
                </a:lnTo>
                <a:lnTo>
                  <a:pt x="250" y="130"/>
                </a:lnTo>
                <a:lnTo>
                  <a:pt x="251" y="130"/>
                </a:lnTo>
                <a:close/>
                <a:moveTo>
                  <a:pt x="242" y="179"/>
                </a:moveTo>
                <a:lnTo>
                  <a:pt x="245" y="178"/>
                </a:lnTo>
                <a:lnTo>
                  <a:pt x="250" y="177"/>
                </a:lnTo>
                <a:lnTo>
                  <a:pt x="252" y="175"/>
                </a:lnTo>
                <a:lnTo>
                  <a:pt x="254" y="175"/>
                </a:lnTo>
                <a:lnTo>
                  <a:pt x="256" y="177"/>
                </a:lnTo>
                <a:lnTo>
                  <a:pt x="256" y="178"/>
                </a:lnTo>
                <a:lnTo>
                  <a:pt x="256" y="179"/>
                </a:lnTo>
                <a:lnTo>
                  <a:pt x="254" y="181"/>
                </a:lnTo>
                <a:lnTo>
                  <a:pt x="252" y="181"/>
                </a:lnTo>
                <a:lnTo>
                  <a:pt x="250" y="182"/>
                </a:lnTo>
                <a:lnTo>
                  <a:pt x="245" y="183"/>
                </a:lnTo>
                <a:lnTo>
                  <a:pt x="242" y="183"/>
                </a:lnTo>
                <a:lnTo>
                  <a:pt x="244" y="186"/>
                </a:lnTo>
                <a:lnTo>
                  <a:pt x="248" y="188"/>
                </a:lnTo>
                <a:lnTo>
                  <a:pt x="244" y="189"/>
                </a:lnTo>
                <a:lnTo>
                  <a:pt x="242" y="188"/>
                </a:lnTo>
                <a:lnTo>
                  <a:pt x="240" y="187"/>
                </a:lnTo>
                <a:lnTo>
                  <a:pt x="237" y="186"/>
                </a:lnTo>
                <a:lnTo>
                  <a:pt x="236" y="183"/>
                </a:lnTo>
                <a:lnTo>
                  <a:pt x="236" y="182"/>
                </a:lnTo>
                <a:lnTo>
                  <a:pt x="239" y="180"/>
                </a:lnTo>
                <a:lnTo>
                  <a:pt x="242" y="179"/>
                </a:lnTo>
                <a:lnTo>
                  <a:pt x="242" y="179"/>
                </a:lnTo>
                <a:lnTo>
                  <a:pt x="242" y="179"/>
                </a:lnTo>
                <a:close/>
                <a:moveTo>
                  <a:pt x="236" y="273"/>
                </a:moveTo>
                <a:lnTo>
                  <a:pt x="241" y="275"/>
                </a:lnTo>
                <a:lnTo>
                  <a:pt x="247" y="277"/>
                </a:lnTo>
                <a:lnTo>
                  <a:pt x="243" y="278"/>
                </a:lnTo>
                <a:lnTo>
                  <a:pt x="240" y="278"/>
                </a:lnTo>
                <a:lnTo>
                  <a:pt x="236" y="279"/>
                </a:lnTo>
                <a:lnTo>
                  <a:pt x="234" y="279"/>
                </a:lnTo>
                <a:lnTo>
                  <a:pt x="233" y="278"/>
                </a:lnTo>
                <a:lnTo>
                  <a:pt x="233" y="277"/>
                </a:lnTo>
                <a:lnTo>
                  <a:pt x="234" y="274"/>
                </a:lnTo>
                <a:lnTo>
                  <a:pt x="236" y="273"/>
                </a:lnTo>
                <a:lnTo>
                  <a:pt x="236" y="273"/>
                </a:lnTo>
                <a:lnTo>
                  <a:pt x="236" y="273"/>
                </a:lnTo>
                <a:close/>
                <a:moveTo>
                  <a:pt x="153" y="169"/>
                </a:moveTo>
                <a:lnTo>
                  <a:pt x="155" y="166"/>
                </a:lnTo>
                <a:lnTo>
                  <a:pt x="159" y="164"/>
                </a:lnTo>
                <a:lnTo>
                  <a:pt x="163" y="163"/>
                </a:lnTo>
                <a:lnTo>
                  <a:pt x="167" y="162"/>
                </a:lnTo>
                <a:lnTo>
                  <a:pt x="168" y="161"/>
                </a:lnTo>
                <a:lnTo>
                  <a:pt x="170" y="161"/>
                </a:lnTo>
                <a:lnTo>
                  <a:pt x="170" y="162"/>
                </a:lnTo>
                <a:lnTo>
                  <a:pt x="170" y="164"/>
                </a:lnTo>
                <a:lnTo>
                  <a:pt x="173" y="164"/>
                </a:lnTo>
                <a:lnTo>
                  <a:pt x="174" y="164"/>
                </a:lnTo>
                <a:lnTo>
                  <a:pt x="177" y="164"/>
                </a:lnTo>
                <a:lnTo>
                  <a:pt x="181" y="164"/>
                </a:lnTo>
                <a:lnTo>
                  <a:pt x="182" y="165"/>
                </a:lnTo>
                <a:lnTo>
                  <a:pt x="182" y="166"/>
                </a:lnTo>
                <a:lnTo>
                  <a:pt x="181" y="167"/>
                </a:lnTo>
                <a:lnTo>
                  <a:pt x="179" y="169"/>
                </a:lnTo>
                <a:lnTo>
                  <a:pt x="178" y="170"/>
                </a:lnTo>
                <a:lnTo>
                  <a:pt x="177" y="171"/>
                </a:lnTo>
                <a:lnTo>
                  <a:pt x="177" y="172"/>
                </a:lnTo>
                <a:lnTo>
                  <a:pt x="178" y="172"/>
                </a:lnTo>
                <a:lnTo>
                  <a:pt x="184" y="171"/>
                </a:lnTo>
                <a:lnTo>
                  <a:pt x="190" y="171"/>
                </a:lnTo>
                <a:lnTo>
                  <a:pt x="186" y="173"/>
                </a:lnTo>
                <a:lnTo>
                  <a:pt x="184" y="174"/>
                </a:lnTo>
                <a:lnTo>
                  <a:pt x="181" y="175"/>
                </a:lnTo>
                <a:lnTo>
                  <a:pt x="177" y="178"/>
                </a:lnTo>
                <a:lnTo>
                  <a:pt x="175" y="178"/>
                </a:lnTo>
                <a:lnTo>
                  <a:pt x="174" y="180"/>
                </a:lnTo>
                <a:lnTo>
                  <a:pt x="176" y="180"/>
                </a:lnTo>
                <a:lnTo>
                  <a:pt x="178" y="180"/>
                </a:lnTo>
                <a:lnTo>
                  <a:pt x="181" y="180"/>
                </a:lnTo>
                <a:lnTo>
                  <a:pt x="181" y="181"/>
                </a:lnTo>
                <a:lnTo>
                  <a:pt x="181" y="182"/>
                </a:lnTo>
                <a:lnTo>
                  <a:pt x="178" y="183"/>
                </a:lnTo>
                <a:lnTo>
                  <a:pt x="171" y="182"/>
                </a:lnTo>
                <a:lnTo>
                  <a:pt x="167" y="179"/>
                </a:lnTo>
                <a:lnTo>
                  <a:pt x="171" y="175"/>
                </a:lnTo>
                <a:lnTo>
                  <a:pt x="176" y="172"/>
                </a:lnTo>
                <a:lnTo>
                  <a:pt x="167" y="173"/>
                </a:lnTo>
                <a:lnTo>
                  <a:pt x="157" y="177"/>
                </a:lnTo>
                <a:lnTo>
                  <a:pt x="154" y="177"/>
                </a:lnTo>
                <a:lnTo>
                  <a:pt x="152" y="175"/>
                </a:lnTo>
                <a:lnTo>
                  <a:pt x="151" y="172"/>
                </a:lnTo>
                <a:lnTo>
                  <a:pt x="153" y="169"/>
                </a:lnTo>
                <a:lnTo>
                  <a:pt x="153" y="169"/>
                </a:lnTo>
                <a:lnTo>
                  <a:pt x="153" y="169"/>
                </a:lnTo>
                <a:close/>
                <a:moveTo>
                  <a:pt x="193" y="180"/>
                </a:moveTo>
                <a:lnTo>
                  <a:pt x="193" y="182"/>
                </a:lnTo>
                <a:lnTo>
                  <a:pt x="193" y="184"/>
                </a:lnTo>
                <a:lnTo>
                  <a:pt x="192" y="186"/>
                </a:lnTo>
                <a:lnTo>
                  <a:pt x="191" y="187"/>
                </a:lnTo>
                <a:lnTo>
                  <a:pt x="188" y="188"/>
                </a:lnTo>
                <a:lnTo>
                  <a:pt x="186" y="191"/>
                </a:lnTo>
                <a:lnTo>
                  <a:pt x="185" y="187"/>
                </a:lnTo>
                <a:lnTo>
                  <a:pt x="184" y="184"/>
                </a:lnTo>
                <a:lnTo>
                  <a:pt x="187" y="182"/>
                </a:lnTo>
                <a:lnTo>
                  <a:pt x="193" y="180"/>
                </a:lnTo>
                <a:close/>
                <a:moveTo>
                  <a:pt x="181" y="247"/>
                </a:moveTo>
                <a:lnTo>
                  <a:pt x="182" y="249"/>
                </a:lnTo>
                <a:lnTo>
                  <a:pt x="182" y="250"/>
                </a:lnTo>
                <a:lnTo>
                  <a:pt x="179" y="252"/>
                </a:lnTo>
                <a:lnTo>
                  <a:pt x="177" y="252"/>
                </a:lnTo>
                <a:lnTo>
                  <a:pt x="171" y="252"/>
                </a:lnTo>
                <a:lnTo>
                  <a:pt x="168" y="253"/>
                </a:lnTo>
                <a:lnTo>
                  <a:pt x="170" y="249"/>
                </a:lnTo>
                <a:lnTo>
                  <a:pt x="174" y="247"/>
                </a:lnTo>
                <a:lnTo>
                  <a:pt x="175" y="246"/>
                </a:lnTo>
                <a:lnTo>
                  <a:pt x="177" y="246"/>
                </a:lnTo>
                <a:lnTo>
                  <a:pt x="178" y="246"/>
                </a:lnTo>
                <a:lnTo>
                  <a:pt x="181" y="247"/>
                </a:lnTo>
                <a:lnTo>
                  <a:pt x="179" y="247"/>
                </a:lnTo>
                <a:lnTo>
                  <a:pt x="181" y="247"/>
                </a:lnTo>
                <a:close/>
                <a:moveTo>
                  <a:pt x="157" y="189"/>
                </a:moveTo>
                <a:lnTo>
                  <a:pt x="153" y="192"/>
                </a:lnTo>
                <a:lnTo>
                  <a:pt x="150" y="195"/>
                </a:lnTo>
                <a:lnTo>
                  <a:pt x="145" y="198"/>
                </a:lnTo>
                <a:lnTo>
                  <a:pt x="142" y="198"/>
                </a:lnTo>
                <a:lnTo>
                  <a:pt x="141" y="196"/>
                </a:lnTo>
                <a:lnTo>
                  <a:pt x="138" y="194"/>
                </a:lnTo>
                <a:lnTo>
                  <a:pt x="135" y="195"/>
                </a:lnTo>
                <a:lnTo>
                  <a:pt x="133" y="194"/>
                </a:lnTo>
                <a:lnTo>
                  <a:pt x="138" y="190"/>
                </a:lnTo>
                <a:lnTo>
                  <a:pt x="144" y="188"/>
                </a:lnTo>
                <a:lnTo>
                  <a:pt x="147" y="187"/>
                </a:lnTo>
                <a:lnTo>
                  <a:pt x="150" y="187"/>
                </a:lnTo>
                <a:lnTo>
                  <a:pt x="153" y="187"/>
                </a:lnTo>
                <a:lnTo>
                  <a:pt x="157" y="189"/>
                </a:lnTo>
                <a:lnTo>
                  <a:pt x="152" y="187"/>
                </a:lnTo>
                <a:lnTo>
                  <a:pt x="157" y="189"/>
                </a:lnTo>
                <a:close/>
                <a:moveTo>
                  <a:pt x="129" y="200"/>
                </a:moveTo>
                <a:lnTo>
                  <a:pt x="132" y="202"/>
                </a:lnTo>
                <a:lnTo>
                  <a:pt x="133" y="204"/>
                </a:lnTo>
                <a:lnTo>
                  <a:pt x="132" y="206"/>
                </a:lnTo>
                <a:lnTo>
                  <a:pt x="129" y="207"/>
                </a:lnTo>
                <a:lnTo>
                  <a:pt x="128" y="206"/>
                </a:lnTo>
                <a:lnTo>
                  <a:pt x="127" y="206"/>
                </a:lnTo>
                <a:lnTo>
                  <a:pt x="126" y="205"/>
                </a:lnTo>
                <a:lnTo>
                  <a:pt x="126" y="204"/>
                </a:lnTo>
                <a:lnTo>
                  <a:pt x="128" y="202"/>
                </a:lnTo>
                <a:lnTo>
                  <a:pt x="129" y="200"/>
                </a:lnTo>
                <a:lnTo>
                  <a:pt x="129" y="200"/>
                </a:lnTo>
                <a:lnTo>
                  <a:pt x="129" y="200"/>
                </a:lnTo>
                <a:close/>
                <a:moveTo>
                  <a:pt x="110" y="217"/>
                </a:moveTo>
                <a:lnTo>
                  <a:pt x="107" y="217"/>
                </a:lnTo>
                <a:lnTo>
                  <a:pt x="104" y="216"/>
                </a:lnTo>
                <a:lnTo>
                  <a:pt x="107" y="214"/>
                </a:lnTo>
                <a:lnTo>
                  <a:pt x="109" y="212"/>
                </a:lnTo>
                <a:lnTo>
                  <a:pt x="111" y="211"/>
                </a:lnTo>
                <a:lnTo>
                  <a:pt x="112" y="209"/>
                </a:lnTo>
                <a:lnTo>
                  <a:pt x="114" y="211"/>
                </a:lnTo>
                <a:lnTo>
                  <a:pt x="114" y="211"/>
                </a:lnTo>
                <a:lnTo>
                  <a:pt x="114" y="213"/>
                </a:lnTo>
                <a:lnTo>
                  <a:pt x="113" y="216"/>
                </a:lnTo>
                <a:lnTo>
                  <a:pt x="112" y="217"/>
                </a:lnTo>
                <a:lnTo>
                  <a:pt x="110" y="217"/>
                </a:lnTo>
                <a:lnTo>
                  <a:pt x="110" y="219"/>
                </a:lnTo>
                <a:lnTo>
                  <a:pt x="110" y="217"/>
                </a:lnTo>
                <a:close/>
                <a:moveTo>
                  <a:pt x="118" y="245"/>
                </a:moveTo>
                <a:lnTo>
                  <a:pt x="118" y="246"/>
                </a:lnTo>
                <a:lnTo>
                  <a:pt x="118" y="247"/>
                </a:lnTo>
                <a:lnTo>
                  <a:pt x="117" y="247"/>
                </a:lnTo>
                <a:lnTo>
                  <a:pt x="116" y="247"/>
                </a:lnTo>
                <a:lnTo>
                  <a:pt x="113" y="245"/>
                </a:lnTo>
                <a:lnTo>
                  <a:pt x="112" y="242"/>
                </a:lnTo>
                <a:lnTo>
                  <a:pt x="113" y="239"/>
                </a:lnTo>
                <a:lnTo>
                  <a:pt x="114" y="237"/>
                </a:lnTo>
                <a:lnTo>
                  <a:pt x="117" y="234"/>
                </a:lnTo>
                <a:lnTo>
                  <a:pt x="120" y="233"/>
                </a:lnTo>
                <a:lnTo>
                  <a:pt x="122" y="233"/>
                </a:lnTo>
                <a:lnTo>
                  <a:pt x="125" y="234"/>
                </a:lnTo>
                <a:lnTo>
                  <a:pt x="126" y="234"/>
                </a:lnTo>
                <a:lnTo>
                  <a:pt x="127" y="236"/>
                </a:lnTo>
                <a:lnTo>
                  <a:pt x="127" y="237"/>
                </a:lnTo>
                <a:lnTo>
                  <a:pt x="126" y="238"/>
                </a:lnTo>
                <a:lnTo>
                  <a:pt x="122" y="239"/>
                </a:lnTo>
                <a:lnTo>
                  <a:pt x="120" y="239"/>
                </a:lnTo>
                <a:lnTo>
                  <a:pt x="119" y="240"/>
                </a:lnTo>
                <a:lnTo>
                  <a:pt x="118" y="241"/>
                </a:lnTo>
                <a:lnTo>
                  <a:pt x="118" y="242"/>
                </a:lnTo>
                <a:lnTo>
                  <a:pt x="118" y="245"/>
                </a:lnTo>
                <a:lnTo>
                  <a:pt x="118" y="244"/>
                </a:lnTo>
                <a:lnTo>
                  <a:pt x="118" y="245"/>
                </a:lnTo>
                <a:close/>
                <a:moveTo>
                  <a:pt x="127" y="263"/>
                </a:moveTo>
                <a:lnTo>
                  <a:pt x="126" y="263"/>
                </a:lnTo>
                <a:lnTo>
                  <a:pt x="125" y="263"/>
                </a:lnTo>
                <a:lnTo>
                  <a:pt x="124" y="262"/>
                </a:lnTo>
                <a:lnTo>
                  <a:pt x="124" y="261"/>
                </a:lnTo>
                <a:lnTo>
                  <a:pt x="124" y="258"/>
                </a:lnTo>
                <a:lnTo>
                  <a:pt x="126" y="258"/>
                </a:lnTo>
                <a:lnTo>
                  <a:pt x="127" y="258"/>
                </a:lnTo>
                <a:lnTo>
                  <a:pt x="129" y="258"/>
                </a:lnTo>
                <a:lnTo>
                  <a:pt x="132" y="254"/>
                </a:lnTo>
                <a:lnTo>
                  <a:pt x="133" y="249"/>
                </a:lnTo>
                <a:lnTo>
                  <a:pt x="134" y="248"/>
                </a:lnTo>
                <a:lnTo>
                  <a:pt x="135" y="249"/>
                </a:lnTo>
                <a:lnTo>
                  <a:pt x="136" y="249"/>
                </a:lnTo>
                <a:lnTo>
                  <a:pt x="136" y="250"/>
                </a:lnTo>
                <a:lnTo>
                  <a:pt x="137" y="254"/>
                </a:lnTo>
                <a:lnTo>
                  <a:pt x="137" y="256"/>
                </a:lnTo>
                <a:lnTo>
                  <a:pt x="136" y="260"/>
                </a:lnTo>
                <a:lnTo>
                  <a:pt x="134" y="262"/>
                </a:lnTo>
                <a:lnTo>
                  <a:pt x="132" y="263"/>
                </a:lnTo>
                <a:lnTo>
                  <a:pt x="127" y="263"/>
                </a:lnTo>
                <a:lnTo>
                  <a:pt x="129" y="264"/>
                </a:lnTo>
                <a:lnTo>
                  <a:pt x="127" y="263"/>
                </a:lnTo>
                <a:close/>
                <a:moveTo>
                  <a:pt x="142" y="445"/>
                </a:moveTo>
                <a:lnTo>
                  <a:pt x="141" y="446"/>
                </a:lnTo>
                <a:lnTo>
                  <a:pt x="138" y="447"/>
                </a:lnTo>
                <a:lnTo>
                  <a:pt x="136" y="447"/>
                </a:lnTo>
                <a:lnTo>
                  <a:pt x="135" y="445"/>
                </a:lnTo>
                <a:lnTo>
                  <a:pt x="135" y="444"/>
                </a:lnTo>
                <a:lnTo>
                  <a:pt x="136" y="443"/>
                </a:lnTo>
                <a:lnTo>
                  <a:pt x="137" y="441"/>
                </a:lnTo>
                <a:lnTo>
                  <a:pt x="138" y="441"/>
                </a:lnTo>
                <a:lnTo>
                  <a:pt x="141" y="443"/>
                </a:lnTo>
                <a:lnTo>
                  <a:pt x="142" y="445"/>
                </a:lnTo>
                <a:close/>
                <a:moveTo>
                  <a:pt x="144" y="219"/>
                </a:moveTo>
                <a:lnTo>
                  <a:pt x="142" y="220"/>
                </a:lnTo>
                <a:lnTo>
                  <a:pt x="140" y="220"/>
                </a:lnTo>
                <a:lnTo>
                  <a:pt x="138" y="221"/>
                </a:lnTo>
                <a:lnTo>
                  <a:pt x="137" y="221"/>
                </a:lnTo>
                <a:lnTo>
                  <a:pt x="136" y="221"/>
                </a:lnTo>
                <a:lnTo>
                  <a:pt x="135" y="219"/>
                </a:lnTo>
                <a:lnTo>
                  <a:pt x="136" y="217"/>
                </a:lnTo>
                <a:lnTo>
                  <a:pt x="137" y="216"/>
                </a:lnTo>
                <a:lnTo>
                  <a:pt x="142" y="214"/>
                </a:lnTo>
                <a:lnTo>
                  <a:pt x="146" y="215"/>
                </a:lnTo>
                <a:lnTo>
                  <a:pt x="147" y="216"/>
                </a:lnTo>
                <a:lnTo>
                  <a:pt x="146" y="217"/>
                </a:lnTo>
                <a:lnTo>
                  <a:pt x="146" y="219"/>
                </a:lnTo>
                <a:lnTo>
                  <a:pt x="144" y="219"/>
                </a:lnTo>
                <a:lnTo>
                  <a:pt x="144" y="219"/>
                </a:lnTo>
                <a:lnTo>
                  <a:pt x="144" y="219"/>
                </a:lnTo>
                <a:close/>
                <a:moveTo>
                  <a:pt x="150" y="208"/>
                </a:moveTo>
                <a:lnTo>
                  <a:pt x="154" y="206"/>
                </a:lnTo>
                <a:lnTo>
                  <a:pt x="160" y="203"/>
                </a:lnTo>
                <a:lnTo>
                  <a:pt x="162" y="202"/>
                </a:lnTo>
                <a:lnTo>
                  <a:pt x="165" y="202"/>
                </a:lnTo>
                <a:lnTo>
                  <a:pt x="167" y="203"/>
                </a:lnTo>
                <a:lnTo>
                  <a:pt x="167" y="205"/>
                </a:lnTo>
                <a:lnTo>
                  <a:pt x="165" y="207"/>
                </a:lnTo>
                <a:lnTo>
                  <a:pt x="163" y="208"/>
                </a:lnTo>
                <a:lnTo>
                  <a:pt x="161" y="208"/>
                </a:lnTo>
                <a:lnTo>
                  <a:pt x="159" y="209"/>
                </a:lnTo>
                <a:lnTo>
                  <a:pt x="154" y="208"/>
                </a:lnTo>
                <a:lnTo>
                  <a:pt x="150" y="208"/>
                </a:lnTo>
                <a:lnTo>
                  <a:pt x="154" y="206"/>
                </a:lnTo>
                <a:lnTo>
                  <a:pt x="150" y="208"/>
                </a:lnTo>
                <a:close/>
                <a:moveTo>
                  <a:pt x="160" y="258"/>
                </a:moveTo>
                <a:lnTo>
                  <a:pt x="158" y="257"/>
                </a:lnTo>
                <a:lnTo>
                  <a:pt x="158" y="256"/>
                </a:lnTo>
                <a:lnTo>
                  <a:pt x="159" y="255"/>
                </a:lnTo>
                <a:lnTo>
                  <a:pt x="161" y="255"/>
                </a:lnTo>
                <a:lnTo>
                  <a:pt x="167" y="255"/>
                </a:lnTo>
                <a:lnTo>
                  <a:pt x="173" y="255"/>
                </a:lnTo>
                <a:lnTo>
                  <a:pt x="169" y="257"/>
                </a:lnTo>
                <a:lnTo>
                  <a:pt x="167" y="258"/>
                </a:lnTo>
                <a:lnTo>
                  <a:pt x="163" y="258"/>
                </a:lnTo>
                <a:lnTo>
                  <a:pt x="160" y="258"/>
                </a:lnTo>
                <a:lnTo>
                  <a:pt x="160" y="258"/>
                </a:lnTo>
                <a:lnTo>
                  <a:pt x="160" y="258"/>
                </a:lnTo>
                <a:close/>
                <a:moveTo>
                  <a:pt x="177" y="429"/>
                </a:moveTo>
                <a:lnTo>
                  <a:pt x="175" y="429"/>
                </a:lnTo>
                <a:lnTo>
                  <a:pt x="173" y="429"/>
                </a:lnTo>
                <a:lnTo>
                  <a:pt x="173" y="431"/>
                </a:lnTo>
                <a:lnTo>
                  <a:pt x="173" y="433"/>
                </a:lnTo>
                <a:lnTo>
                  <a:pt x="169" y="432"/>
                </a:lnTo>
                <a:lnTo>
                  <a:pt x="169" y="430"/>
                </a:lnTo>
                <a:lnTo>
                  <a:pt x="169" y="428"/>
                </a:lnTo>
                <a:lnTo>
                  <a:pt x="170" y="426"/>
                </a:lnTo>
                <a:lnTo>
                  <a:pt x="173" y="423"/>
                </a:lnTo>
                <a:lnTo>
                  <a:pt x="175" y="422"/>
                </a:lnTo>
                <a:lnTo>
                  <a:pt x="178" y="422"/>
                </a:lnTo>
                <a:lnTo>
                  <a:pt x="181" y="422"/>
                </a:lnTo>
                <a:lnTo>
                  <a:pt x="181" y="424"/>
                </a:lnTo>
                <a:lnTo>
                  <a:pt x="183" y="427"/>
                </a:lnTo>
                <a:lnTo>
                  <a:pt x="183" y="429"/>
                </a:lnTo>
                <a:lnTo>
                  <a:pt x="182" y="430"/>
                </a:lnTo>
                <a:lnTo>
                  <a:pt x="179" y="429"/>
                </a:lnTo>
                <a:lnTo>
                  <a:pt x="177" y="429"/>
                </a:lnTo>
                <a:lnTo>
                  <a:pt x="176" y="429"/>
                </a:lnTo>
                <a:lnTo>
                  <a:pt x="177" y="429"/>
                </a:lnTo>
                <a:close/>
                <a:moveTo>
                  <a:pt x="176" y="320"/>
                </a:moveTo>
                <a:lnTo>
                  <a:pt x="174" y="321"/>
                </a:lnTo>
                <a:lnTo>
                  <a:pt x="173" y="321"/>
                </a:lnTo>
                <a:lnTo>
                  <a:pt x="170" y="321"/>
                </a:lnTo>
                <a:lnTo>
                  <a:pt x="169" y="319"/>
                </a:lnTo>
                <a:lnTo>
                  <a:pt x="170" y="315"/>
                </a:lnTo>
                <a:lnTo>
                  <a:pt x="173" y="313"/>
                </a:lnTo>
                <a:lnTo>
                  <a:pt x="178" y="312"/>
                </a:lnTo>
                <a:lnTo>
                  <a:pt x="184" y="313"/>
                </a:lnTo>
                <a:lnTo>
                  <a:pt x="181" y="317"/>
                </a:lnTo>
                <a:lnTo>
                  <a:pt x="176" y="320"/>
                </a:lnTo>
                <a:lnTo>
                  <a:pt x="177" y="320"/>
                </a:lnTo>
                <a:lnTo>
                  <a:pt x="176" y="320"/>
                </a:lnTo>
                <a:close/>
                <a:moveTo>
                  <a:pt x="181" y="239"/>
                </a:moveTo>
                <a:lnTo>
                  <a:pt x="181" y="237"/>
                </a:lnTo>
                <a:lnTo>
                  <a:pt x="182" y="232"/>
                </a:lnTo>
                <a:lnTo>
                  <a:pt x="187" y="233"/>
                </a:lnTo>
                <a:lnTo>
                  <a:pt x="194" y="237"/>
                </a:lnTo>
                <a:lnTo>
                  <a:pt x="187" y="237"/>
                </a:lnTo>
                <a:lnTo>
                  <a:pt x="181" y="239"/>
                </a:lnTo>
                <a:lnTo>
                  <a:pt x="182" y="238"/>
                </a:lnTo>
                <a:lnTo>
                  <a:pt x="181" y="239"/>
                </a:lnTo>
                <a:close/>
                <a:moveTo>
                  <a:pt x="193" y="154"/>
                </a:moveTo>
                <a:lnTo>
                  <a:pt x="194" y="151"/>
                </a:lnTo>
                <a:lnTo>
                  <a:pt x="198" y="149"/>
                </a:lnTo>
                <a:lnTo>
                  <a:pt x="202" y="148"/>
                </a:lnTo>
                <a:lnTo>
                  <a:pt x="204" y="148"/>
                </a:lnTo>
                <a:lnTo>
                  <a:pt x="209" y="150"/>
                </a:lnTo>
                <a:lnTo>
                  <a:pt x="214" y="153"/>
                </a:lnTo>
                <a:lnTo>
                  <a:pt x="214" y="155"/>
                </a:lnTo>
                <a:lnTo>
                  <a:pt x="214" y="158"/>
                </a:lnTo>
                <a:lnTo>
                  <a:pt x="215" y="159"/>
                </a:lnTo>
                <a:lnTo>
                  <a:pt x="216" y="161"/>
                </a:lnTo>
                <a:lnTo>
                  <a:pt x="217" y="162"/>
                </a:lnTo>
                <a:lnTo>
                  <a:pt x="216" y="163"/>
                </a:lnTo>
                <a:lnTo>
                  <a:pt x="211" y="165"/>
                </a:lnTo>
                <a:lnTo>
                  <a:pt x="208" y="165"/>
                </a:lnTo>
                <a:lnTo>
                  <a:pt x="206" y="165"/>
                </a:lnTo>
                <a:lnTo>
                  <a:pt x="204" y="165"/>
                </a:lnTo>
                <a:lnTo>
                  <a:pt x="206" y="164"/>
                </a:lnTo>
                <a:lnTo>
                  <a:pt x="206" y="163"/>
                </a:lnTo>
                <a:lnTo>
                  <a:pt x="209" y="159"/>
                </a:lnTo>
                <a:lnTo>
                  <a:pt x="211" y="156"/>
                </a:lnTo>
                <a:lnTo>
                  <a:pt x="207" y="157"/>
                </a:lnTo>
                <a:lnTo>
                  <a:pt x="201" y="157"/>
                </a:lnTo>
                <a:lnTo>
                  <a:pt x="195" y="156"/>
                </a:lnTo>
                <a:lnTo>
                  <a:pt x="193" y="154"/>
                </a:lnTo>
                <a:lnTo>
                  <a:pt x="193" y="154"/>
                </a:lnTo>
                <a:lnTo>
                  <a:pt x="193" y="154"/>
                </a:lnTo>
                <a:close/>
                <a:moveTo>
                  <a:pt x="198" y="232"/>
                </a:moveTo>
                <a:lnTo>
                  <a:pt x="199" y="230"/>
                </a:lnTo>
                <a:lnTo>
                  <a:pt x="203" y="225"/>
                </a:lnTo>
                <a:lnTo>
                  <a:pt x="206" y="224"/>
                </a:lnTo>
                <a:lnTo>
                  <a:pt x="207" y="223"/>
                </a:lnTo>
                <a:lnTo>
                  <a:pt x="209" y="223"/>
                </a:lnTo>
                <a:lnTo>
                  <a:pt x="209" y="223"/>
                </a:lnTo>
                <a:lnTo>
                  <a:pt x="209" y="225"/>
                </a:lnTo>
                <a:lnTo>
                  <a:pt x="207" y="227"/>
                </a:lnTo>
                <a:lnTo>
                  <a:pt x="207" y="230"/>
                </a:lnTo>
                <a:lnTo>
                  <a:pt x="206" y="232"/>
                </a:lnTo>
                <a:lnTo>
                  <a:pt x="204" y="233"/>
                </a:lnTo>
                <a:lnTo>
                  <a:pt x="202" y="234"/>
                </a:lnTo>
                <a:lnTo>
                  <a:pt x="200" y="234"/>
                </a:lnTo>
                <a:lnTo>
                  <a:pt x="198" y="232"/>
                </a:lnTo>
                <a:lnTo>
                  <a:pt x="198" y="232"/>
                </a:lnTo>
                <a:lnTo>
                  <a:pt x="198" y="232"/>
                </a:lnTo>
                <a:close/>
                <a:moveTo>
                  <a:pt x="202" y="416"/>
                </a:moveTo>
                <a:lnTo>
                  <a:pt x="201" y="416"/>
                </a:lnTo>
                <a:lnTo>
                  <a:pt x="199" y="416"/>
                </a:lnTo>
                <a:lnTo>
                  <a:pt x="199" y="414"/>
                </a:lnTo>
                <a:lnTo>
                  <a:pt x="200" y="413"/>
                </a:lnTo>
                <a:lnTo>
                  <a:pt x="204" y="410"/>
                </a:lnTo>
                <a:lnTo>
                  <a:pt x="209" y="407"/>
                </a:lnTo>
                <a:lnTo>
                  <a:pt x="209" y="411"/>
                </a:lnTo>
                <a:lnTo>
                  <a:pt x="207" y="413"/>
                </a:lnTo>
                <a:lnTo>
                  <a:pt x="206" y="414"/>
                </a:lnTo>
                <a:lnTo>
                  <a:pt x="202" y="416"/>
                </a:lnTo>
                <a:lnTo>
                  <a:pt x="203" y="415"/>
                </a:lnTo>
                <a:lnTo>
                  <a:pt x="202" y="416"/>
                </a:lnTo>
                <a:close/>
                <a:moveTo>
                  <a:pt x="219" y="174"/>
                </a:moveTo>
                <a:lnTo>
                  <a:pt x="216" y="175"/>
                </a:lnTo>
                <a:lnTo>
                  <a:pt x="211" y="177"/>
                </a:lnTo>
                <a:lnTo>
                  <a:pt x="210" y="177"/>
                </a:lnTo>
                <a:lnTo>
                  <a:pt x="209" y="177"/>
                </a:lnTo>
                <a:lnTo>
                  <a:pt x="208" y="175"/>
                </a:lnTo>
                <a:lnTo>
                  <a:pt x="209" y="174"/>
                </a:lnTo>
                <a:lnTo>
                  <a:pt x="212" y="172"/>
                </a:lnTo>
                <a:lnTo>
                  <a:pt x="217" y="171"/>
                </a:lnTo>
                <a:lnTo>
                  <a:pt x="219" y="171"/>
                </a:lnTo>
                <a:lnTo>
                  <a:pt x="220" y="171"/>
                </a:lnTo>
                <a:lnTo>
                  <a:pt x="220" y="172"/>
                </a:lnTo>
                <a:lnTo>
                  <a:pt x="219" y="174"/>
                </a:lnTo>
                <a:lnTo>
                  <a:pt x="218" y="175"/>
                </a:lnTo>
                <a:lnTo>
                  <a:pt x="219" y="174"/>
                </a:lnTo>
                <a:close/>
                <a:moveTo>
                  <a:pt x="240" y="338"/>
                </a:moveTo>
                <a:lnTo>
                  <a:pt x="231" y="340"/>
                </a:lnTo>
                <a:lnTo>
                  <a:pt x="221" y="341"/>
                </a:lnTo>
                <a:lnTo>
                  <a:pt x="228" y="337"/>
                </a:lnTo>
                <a:lnTo>
                  <a:pt x="236" y="335"/>
                </a:lnTo>
                <a:lnTo>
                  <a:pt x="237" y="333"/>
                </a:lnTo>
                <a:lnTo>
                  <a:pt x="239" y="332"/>
                </a:lnTo>
                <a:lnTo>
                  <a:pt x="240" y="333"/>
                </a:lnTo>
                <a:lnTo>
                  <a:pt x="242" y="335"/>
                </a:lnTo>
                <a:lnTo>
                  <a:pt x="242" y="336"/>
                </a:lnTo>
                <a:lnTo>
                  <a:pt x="242" y="337"/>
                </a:lnTo>
                <a:lnTo>
                  <a:pt x="241" y="338"/>
                </a:lnTo>
                <a:lnTo>
                  <a:pt x="240" y="338"/>
                </a:lnTo>
                <a:lnTo>
                  <a:pt x="239" y="338"/>
                </a:lnTo>
                <a:lnTo>
                  <a:pt x="240" y="338"/>
                </a:lnTo>
                <a:close/>
                <a:moveTo>
                  <a:pt x="268" y="335"/>
                </a:moveTo>
                <a:lnTo>
                  <a:pt x="269" y="335"/>
                </a:lnTo>
                <a:lnTo>
                  <a:pt x="268" y="335"/>
                </a:lnTo>
                <a:close/>
                <a:moveTo>
                  <a:pt x="276" y="378"/>
                </a:moveTo>
                <a:lnTo>
                  <a:pt x="281" y="374"/>
                </a:lnTo>
                <a:lnTo>
                  <a:pt x="285" y="373"/>
                </a:lnTo>
                <a:lnTo>
                  <a:pt x="291" y="373"/>
                </a:lnTo>
                <a:lnTo>
                  <a:pt x="297" y="373"/>
                </a:lnTo>
                <a:lnTo>
                  <a:pt x="291" y="375"/>
                </a:lnTo>
                <a:lnTo>
                  <a:pt x="285" y="377"/>
                </a:lnTo>
                <a:lnTo>
                  <a:pt x="281" y="378"/>
                </a:lnTo>
                <a:lnTo>
                  <a:pt x="276" y="378"/>
                </a:lnTo>
                <a:close/>
                <a:moveTo>
                  <a:pt x="314" y="377"/>
                </a:moveTo>
                <a:lnTo>
                  <a:pt x="310" y="378"/>
                </a:lnTo>
                <a:lnTo>
                  <a:pt x="308" y="378"/>
                </a:lnTo>
                <a:lnTo>
                  <a:pt x="306" y="378"/>
                </a:lnTo>
                <a:lnTo>
                  <a:pt x="303" y="377"/>
                </a:lnTo>
                <a:lnTo>
                  <a:pt x="307" y="374"/>
                </a:lnTo>
                <a:lnTo>
                  <a:pt x="313" y="373"/>
                </a:lnTo>
                <a:lnTo>
                  <a:pt x="314" y="373"/>
                </a:lnTo>
                <a:lnTo>
                  <a:pt x="315" y="374"/>
                </a:lnTo>
                <a:lnTo>
                  <a:pt x="315" y="375"/>
                </a:lnTo>
                <a:lnTo>
                  <a:pt x="314" y="377"/>
                </a:lnTo>
                <a:lnTo>
                  <a:pt x="313" y="377"/>
                </a:lnTo>
                <a:lnTo>
                  <a:pt x="314" y="377"/>
                </a:lnTo>
                <a:close/>
                <a:moveTo>
                  <a:pt x="273" y="356"/>
                </a:moveTo>
                <a:lnTo>
                  <a:pt x="274" y="354"/>
                </a:lnTo>
                <a:lnTo>
                  <a:pt x="276" y="353"/>
                </a:lnTo>
                <a:lnTo>
                  <a:pt x="278" y="352"/>
                </a:lnTo>
                <a:lnTo>
                  <a:pt x="282" y="350"/>
                </a:lnTo>
                <a:lnTo>
                  <a:pt x="289" y="350"/>
                </a:lnTo>
                <a:lnTo>
                  <a:pt x="294" y="349"/>
                </a:lnTo>
                <a:lnTo>
                  <a:pt x="300" y="348"/>
                </a:lnTo>
                <a:lnTo>
                  <a:pt x="307" y="347"/>
                </a:lnTo>
                <a:lnTo>
                  <a:pt x="309" y="346"/>
                </a:lnTo>
                <a:lnTo>
                  <a:pt x="310" y="345"/>
                </a:lnTo>
                <a:lnTo>
                  <a:pt x="311" y="344"/>
                </a:lnTo>
                <a:lnTo>
                  <a:pt x="310" y="341"/>
                </a:lnTo>
                <a:lnTo>
                  <a:pt x="310" y="340"/>
                </a:lnTo>
                <a:lnTo>
                  <a:pt x="309" y="339"/>
                </a:lnTo>
                <a:lnTo>
                  <a:pt x="310" y="338"/>
                </a:lnTo>
                <a:lnTo>
                  <a:pt x="311" y="338"/>
                </a:lnTo>
                <a:lnTo>
                  <a:pt x="314" y="335"/>
                </a:lnTo>
                <a:lnTo>
                  <a:pt x="317" y="332"/>
                </a:lnTo>
                <a:lnTo>
                  <a:pt x="323" y="332"/>
                </a:lnTo>
                <a:lnTo>
                  <a:pt x="328" y="333"/>
                </a:lnTo>
                <a:lnTo>
                  <a:pt x="333" y="336"/>
                </a:lnTo>
                <a:lnTo>
                  <a:pt x="338" y="339"/>
                </a:lnTo>
                <a:lnTo>
                  <a:pt x="331" y="344"/>
                </a:lnTo>
                <a:lnTo>
                  <a:pt x="323" y="346"/>
                </a:lnTo>
                <a:lnTo>
                  <a:pt x="315" y="349"/>
                </a:lnTo>
                <a:lnTo>
                  <a:pt x="307" y="350"/>
                </a:lnTo>
                <a:lnTo>
                  <a:pt x="290" y="354"/>
                </a:lnTo>
                <a:lnTo>
                  <a:pt x="273" y="356"/>
                </a:lnTo>
                <a:lnTo>
                  <a:pt x="276" y="355"/>
                </a:lnTo>
                <a:lnTo>
                  <a:pt x="282" y="354"/>
                </a:lnTo>
                <a:lnTo>
                  <a:pt x="283" y="354"/>
                </a:lnTo>
                <a:lnTo>
                  <a:pt x="273" y="356"/>
                </a:lnTo>
                <a:close/>
                <a:moveTo>
                  <a:pt x="277" y="343"/>
                </a:moveTo>
                <a:lnTo>
                  <a:pt x="281" y="341"/>
                </a:lnTo>
                <a:lnTo>
                  <a:pt x="285" y="340"/>
                </a:lnTo>
                <a:lnTo>
                  <a:pt x="286" y="340"/>
                </a:lnTo>
                <a:lnTo>
                  <a:pt x="287" y="340"/>
                </a:lnTo>
                <a:lnTo>
                  <a:pt x="287" y="341"/>
                </a:lnTo>
                <a:lnTo>
                  <a:pt x="286" y="344"/>
                </a:lnTo>
                <a:lnTo>
                  <a:pt x="282" y="346"/>
                </a:lnTo>
                <a:lnTo>
                  <a:pt x="277" y="346"/>
                </a:lnTo>
                <a:lnTo>
                  <a:pt x="276" y="346"/>
                </a:lnTo>
                <a:lnTo>
                  <a:pt x="275" y="344"/>
                </a:lnTo>
                <a:lnTo>
                  <a:pt x="275" y="343"/>
                </a:lnTo>
                <a:lnTo>
                  <a:pt x="277" y="343"/>
                </a:lnTo>
                <a:lnTo>
                  <a:pt x="277" y="343"/>
                </a:lnTo>
                <a:lnTo>
                  <a:pt x="277" y="343"/>
                </a:lnTo>
                <a:close/>
                <a:moveTo>
                  <a:pt x="392" y="410"/>
                </a:moveTo>
                <a:lnTo>
                  <a:pt x="389" y="411"/>
                </a:lnTo>
                <a:lnTo>
                  <a:pt x="387" y="411"/>
                </a:lnTo>
                <a:lnTo>
                  <a:pt x="384" y="411"/>
                </a:lnTo>
                <a:lnTo>
                  <a:pt x="382" y="410"/>
                </a:lnTo>
                <a:lnTo>
                  <a:pt x="377" y="406"/>
                </a:lnTo>
                <a:lnTo>
                  <a:pt x="374" y="403"/>
                </a:lnTo>
                <a:lnTo>
                  <a:pt x="372" y="403"/>
                </a:lnTo>
                <a:lnTo>
                  <a:pt x="371" y="402"/>
                </a:lnTo>
                <a:lnTo>
                  <a:pt x="371" y="402"/>
                </a:lnTo>
                <a:lnTo>
                  <a:pt x="371" y="399"/>
                </a:lnTo>
                <a:lnTo>
                  <a:pt x="371" y="396"/>
                </a:lnTo>
                <a:lnTo>
                  <a:pt x="372" y="394"/>
                </a:lnTo>
                <a:lnTo>
                  <a:pt x="374" y="394"/>
                </a:lnTo>
                <a:lnTo>
                  <a:pt x="376" y="394"/>
                </a:lnTo>
                <a:lnTo>
                  <a:pt x="379" y="395"/>
                </a:lnTo>
                <a:lnTo>
                  <a:pt x="381" y="396"/>
                </a:lnTo>
                <a:lnTo>
                  <a:pt x="382" y="400"/>
                </a:lnTo>
                <a:lnTo>
                  <a:pt x="384" y="403"/>
                </a:lnTo>
                <a:lnTo>
                  <a:pt x="389" y="404"/>
                </a:lnTo>
                <a:lnTo>
                  <a:pt x="392" y="404"/>
                </a:lnTo>
                <a:lnTo>
                  <a:pt x="394" y="405"/>
                </a:lnTo>
                <a:lnTo>
                  <a:pt x="394" y="406"/>
                </a:lnTo>
                <a:lnTo>
                  <a:pt x="393" y="408"/>
                </a:lnTo>
                <a:lnTo>
                  <a:pt x="392" y="410"/>
                </a:lnTo>
                <a:lnTo>
                  <a:pt x="391" y="411"/>
                </a:lnTo>
                <a:lnTo>
                  <a:pt x="392" y="410"/>
                </a:lnTo>
                <a:close/>
                <a:moveTo>
                  <a:pt x="391" y="354"/>
                </a:moveTo>
                <a:lnTo>
                  <a:pt x="387" y="353"/>
                </a:lnTo>
                <a:lnTo>
                  <a:pt x="383" y="350"/>
                </a:lnTo>
                <a:lnTo>
                  <a:pt x="385" y="349"/>
                </a:lnTo>
                <a:lnTo>
                  <a:pt x="389" y="349"/>
                </a:lnTo>
                <a:lnTo>
                  <a:pt x="392" y="349"/>
                </a:lnTo>
                <a:lnTo>
                  <a:pt x="394" y="350"/>
                </a:lnTo>
                <a:lnTo>
                  <a:pt x="396" y="352"/>
                </a:lnTo>
                <a:lnTo>
                  <a:pt x="394" y="353"/>
                </a:lnTo>
                <a:lnTo>
                  <a:pt x="393" y="354"/>
                </a:lnTo>
                <a:lnTo>
                  <a:pt x="391" y="354"/>
                </a:lnTo>
                <a:lnTo>
                  <a:pt x="391" y="354"/>
                </a:lnTo>
                <a:lnTo>
                  <a:pt x="391" y="354"/>
                </a:lnTo>
                <a:close/>
                <a:moveTo>
                  <a:pt x="401" y="398"/>
                </a:moveTo>
                <a:lnTo>
                  <a:pt x="400" y="398"/>
                </a:lnTo>
                <a:lnTo>
                  <a:pt x="399" y="397"/>
                </a:lnTo>
                <a:lnTo>
                  <a:pt x="400" y="395"/>
                </a:lnTo>
                <a:lnTo>
                  <a:pt x="400" y="394"/>
                </a:lnTo>
                <a:lnTo>
                  <a:pt x="405" y="393"/>
                </a:lnTo>
                <a:lnTo>
                  <a:pt x="410" y="391"/>
                </a:lnTo>
                <a:lnTo>
                  <a:pt x="420" y="394"/>
                </a:lnTo>
                <a:lnTo>
                  <a:pt x="430" y="396"/>
                </a:lnTo>
                <a:lnTo>
                  <a:pt x="415" y="397"/>
                </a:lnTo>
                <a:lnTo>
                  <a:pt x="401" y="398"/>
                </a:lnTo>
                <a:lnTo>
                  <a:pt x="404" y="398"/>
                </a:lnTo>
                <a:lnTo>
                  <a:pt x="401" y="398"/>
                </a:lnTo>
                <a:close/>
                <a:moveTo>
                  <a:pt x="442" y="422"/>
                </a:moveTo>
                <a:lnTo>
                  <a:pt x="441" y="423"/>
                </a:lnTo>
                <a:lnTo>
                  <a:pt x="440" y="424"/>
                </a:lnTo>
                <a:lnTo>
                  <a:pt x="439" y="424"/>
                </a:lnTo>
                <a:lnTo>
                  <a:pt x="437" y="423"/>
                </a:lnTo>
                <a:lnTo>
                  <a:pt x="433" y="422"/>
                </a:lnTo>
                <a:lnTo>
                  <a:pt x="431" y="422"/>
                </a:lnTo>
                <a:lnTo>
                  <a:pt x="433" y="421"/>
                </a:lnTo>
                <a:lnTo>
                  <a:pt x="437" y="420"/>
                </a:lnTo>
                <a:lnTo>
                  <a:pt x="441" y="421"/>
                </a:lnTo>
                <a:lnTo>
                  <a:pt x="442" y="422"/>
                </a:lnTo>
                <a:lnTo>
                  <a:pt x="442" y="422"/>
                </a:lnTo>
                <a:lnTo>
                  <a:pt x="442" y="422"/>
                </a:lnTo>
                <a:close/>
                <a:moveTo>
                  <a:pt x="439" y="406"/>
                </a:moveTo>
                <a:lnTo>
                  <a:pt x="447" y="404"/>
                </a:lnTo>
                <a:lnTo>
                  <a:pt x="456" y="403"/>
                </a:lnTo>
                <a:lnTo>
                  <a:pt x="454" y="405"/>
                </a:lnTo>
                <a:lnTo>
                  <a:pt x="451" y="406"/>
                </a:lnTo>
                <a:lnTo>
                  <a:pt x="449" y="407"/>
                </a:lnTo>
                <a:lnTo>
                  <a:pt x="448" y="406"/>
                </a:lnTo>
                <a:lnTo>
                  <a:pt x="443" y="406"/>
                </a:lnTo>
                <a:lnTo>
                  <a:pt x="439" y="406"/>
                </a:lnTo>
                <a:close/>
                <a:moveTo>
                  <a:pt x="440" y="398"/>
                </a:moveTo>
                <a:lnTo>
                  <a:pt x="443" y="397"/>
                </a:lnTo>
                <a:lnTo>
                  <a:pt x="447" y="397"/>
                </a:lnTo>
                <a:lnTo>
                  <a:pt x="451" y="399"/>
                </a:lnTo>
                <a:lnTo>
                  <a:pt x="455" y="399"/>
                </a:lnTo>
                <a:lnTo>
                  <a:pt x="450" y="400"/>
                </a:lnTo>
                <a:lnTo>
                  <a:pt x="447" y="402"/>
                </a:lnTo>
                <a:lnTo>
                  <a:pt x="443" y="400"/>
                </a:lnTo>
                <a:lnTo>
                  <a:pt x="440" y="398"/>
                </a:lnTo>
                <a:close/>
                <a:moveTo>
                  <a:pt x="468" y="427"/>
                </a:moveTo>
                <a:lnTo>
                  <a:pt x="474" y="426"/>
                </a:lnTo>
                <a:lnTo>
                  <a:pt x="479" y="427"/>
                </a:lnTo>
                <a:lnTo>
                  <a:pt x="484" y="428"/>
                </a:lnTo>
                <a:lnTo>
                  <a:pt x="489" y="429"/>
                </a:lnTo>
                <a:lnTo>
                  <a:pt x="483" y="429"/>
                </a:lnTo>
                <a:lnTo>
                  <a:pt x="479" y="430"/>
                </a:lnTo>
                <a:lnTo>
                  <a:pt x="474" y="429"/>
                </a:lnTo>
                <a:lnTo>
                  <a:pt x="468" y="427"/>
                </a:lnTo>
                <a:close/>
                <a:moveTo>
                  <a:pt x="493" y="410"/>
                </a:moveTo>
                <a:lnTo>
                  <a:pt x="490" y="411"/>
                </a:lnTo>
                <a:lnTo>
                  <a:pt x="487" y="411"/>
                </a:lnTo>
                <a:lnTo>
                  <a:pt x="482" y="411"/>
                </a:lnTo>
                <a:lnTo>
                  <a:pt x="479" y="410"/>
                </a:lnTo>
                <a:lnTo>
                  <a:pt x="478" y="406"/>
                </a:lnTo>
                <a:lnTo>
                  <a:pt x="475" y="405"/>
                </a:lnTo>
                <a:lnTo>
                  <a:pt x="470" y="406"/>
                </a:lnTo>
                <a:lnTo>
                  <a:pt x="466" y="408"/>
                </a:lnTo>
                <a:lnTo>
                  <a:pt x="464" y="407"/>
                </a:lnTo>
                <a:lnTo>
                  <a:pt x="462" y="406"/>
                </a:lnTo>
                <a:lnTo>
                  <a:pt x="460" y="404"/>
                </a:lnTo>
                <a:lnTo>
                  <a:pt x="460" y="402"/>
                </a:lnTo>
                <a:lnTo>
                  <a:pt x="462" y="400"/>
                </a:lnTo>
                <a:lnTo>
                  <a:pt x="464" y="399"/>
                </a:lnTo>
                <a:lnTo>
                  <a:pt x="466" y="399"/>
                </a:lnTo>
                <a:lnTo>
                  <a:pt x="468" y="399"/>
                </a:lnTo>
                <a:lnTo>
                  <a:pt x="474" y="400"/>
                </a:lnTo>
                <a:lnTo>
                  <a:pt x="482" y="403"/>
                </a:lnTo>
                <a:lnTo>
                  <a:pt x="487" y="405"/>
                </a:lnTo>
                <a:lnTo>
                  <a:pt x="490" y="406"/>
                </a:lnTo>
                <a:lnTo>
                  <a:pt x="492" y="408"/>
                </a:lnTo>
                <a:lnTo>
                  <a:pt x="493" y="410"/>
                </a:lnTo>
                <a:lnTo>
                  <a:pt x="492" y="410"/>
                </a:lnTo>
                <a:lnTo>
                  <a:pt x="493" y="410"/>
                </a:lnTo>
                <a:close/>
                <a:moveTo>
                  <a:pt x="504" y="413"/>
                </a:moveTo>
                <a:lnTo>
                  <a:pt x="501" y="411"/>
                </a:lnTo>
                <a:lnTo>
                  <a:pt x="499" y="408"/>
                </a:lnTo>
                <a:lnTo>
                  <a:pt x="498" y="407"/>
                </a:lnTo>
                <a:lnTo>
                  <a:pt x="498" y="407"/>
                </a:lnTo>
                <a:lnTo>
                  <a:pt x="499" y="406"/>
                </a:lnTo>
                <a:lnTo>
                  <a:pt x="501" y="406"/>
                </a:lnTo>
                <a:lnTo>
                  <a:pt x="504" y="407"/>
                </a:lnTo>
                <a:lnTo>
                  <a:pt x="506" y="410"/>
                </a:lnTo>
                <a:lnTo>
                  <a:pt x="506" y="411"/>
                </a:lnTo>
                <a:lnTo>
                  <a:pt x="506" y="412"/>
                </a:lnTo>
                <a:lnTo>
                  <a:pt x="506" y="413"/>
                </a:lnTo>
                <a:lnTo>
                  <a:pt x="504" y="413"/>
                </a:lnTo>
                <a:lnTo>
                  <a:pt x="504" y="412"/>
                </a:lnTo>
                <a:lnTo>
                  <a:pt x="504" y="413"/>
                </a:lnTo>
                <a:close/>
                <a:moveTo>
                  <a:pt x="515" y="410"/>
                </a:moveTo>
                <a:lnTo>
                  <a:pt x="521" y="410"/>
                </a:lnTo>
                <a:lnTo>
                  <a:pt x="526" y="411"/>
                </a:lnTo>
                <a:lnTo>
                  <a:pt x="523" y="412"/>
                </a:lnTo>
                <a:lnTo>
                  <a:pt x="521" y="412"/>
                </a:lnTo>
                <a:lnTo>
                  <a:pt x="519" y="411"/>
                </a:lnTo>
                <a:lnTo>
                  <a:pt x="515" y="410"/>
                </a:lnTo>
                <a:close/>
                <a:moveTo>
                  <a:pt x="570" y="455"/>
                </a:moveTo>
                <a:lnTo>
                  <a:pt x="569" y="454"/>
                </a:lnTo>
                <a:lnTo>
                  <a:pt x="569" y="453"/>
                </a:lnTo>
                <a:lnTo>
                  <a:pt x="570" y="453"/>
                </a:lnTo>
                <a:lnTo>
                  <a:pt x="572" y="452"/>
                </a:lnTo>
                <a:lnTo>
                  <a:pt x="575" y="451"/>
                </a:lnTo>
                <a:lnTo>
                  <a:pt x="579" y="452"/>
                </a:lnTo>
                <a:lnTo>
                  <a:pt x="578" y="453"/>
                </a:lnTo>
                <a:lnTo>
                  <a:pt x="575" y="455"/>
                </a:lnTo>
                <a:lnTo>
                  <a:pt x="573" y="455"/>
                </a:lnTo>
                <a:lnTo>
                  <a:pt x="570" y="455"/>
                </a:lnTo>
                <a:lnTo>
                  <a:pt x="571" y="455"/>
                </a:lnTo>
                <a:lnTo>
                  <a:pt x="570" y="455"/>
                </a:lnTo>
                <a:close/>
                <a:moveTo>
                  <a:pt x="585" y="428"/>
                </a:moveTo>
                <a:lnTo>
                  <a:pt x="579" y="428"/>
                </a:lnTo>
                <a:lnTo>
                  <a:pt x="573" y="429"/>
                </a:lnTo>
                <a:lnTo>
                  <a:pt x="569" y="428"/>
                </a:lnTo>
                <a:lnTo>
                  <a:pt x="563" y="427"/>
                </a:lnTo>
                <a:lnTo>
                  <a:pt x="559" y="424"/>
                </a:lnTo>
                <a:lnTo>
                  <a:pt x="555" y="422"/>
                </a:lnTo>
                <a:lnTo>
                  <a:pt x="554" y="421"/>
                </a:lnTo>
                <a:lnTo>
                  <a:pt x="554" y="420"/>
                </a:lnTo>
                <a:lnTo>
                  <a:pt x="555" y="419"/>
                </a:lnTo>
                <a:lnTo>
                  <a:pt x="558" y="419"/>
                </a:lnTo>
                <a:lnTo>
                  <a:pt x="569" y="420"/>
                </a:lnTo>
                <a:lnTo>
                  <a:pt x="580" y="422"/>
                </a:lnTo>
                <a:lnTo>
                  <a:pt x="582" y="422"/>
                </a:lnTo>
                <a:lnTo>
                  <a:pt x="585" y="422"/>
                </a:lnTo>
                <a:lnTo>
                  <a:pt x="588" y="423"/>
                </a:lnTo>
                <a:lnTo>
                  <a:pt x="589" y="426"/>
                </a:lnTo>
                <a:lnTo>
                  <a:pt x="589" y="427"/>
                </a:lnTo>
                <a:lnTo>
                  <a:pt x="588" y="428"/>
                </a:lnTo>
                <a:lnTo>
                  <a:pt x="586" y="428"/>
                </a:lnTo>
                <a:lnTo>
                  <a:pt x="585" y="428"/>
                </a:lnTo>
                <a:lnTo>
                  <a:pt x="583" y="428"/>
                </a:lnTo>
                <a:lnTo>
                  <a:pt x="585" y="428"/>
                </a:lnTo>
                <a:close/>
                <a:moveTo>
                  <a:pt x="614" y="435"/>
                </a:moveTo>
                <a:lnTo>
                  <a:pt x="614" y="436"/>
                </a:lnTo>
                <a:lnTo>
                  <a:pt x="613" y="437"/>
                </a:lnTo>
                <a:lnTo>
                  <a:pt x="611" y="437"/>
                </a:lnTo>
                <a:lnTo>
                  <a:pt x="610" y="437"/>
                </a:lnTo>
                <a:lnTo>
                  <a:pt x="606" y="436"/>
                </a:lnTo>
                <a:lnTo>
                  <a:pt x="603" y="435"/>
                </a:lnTo>
                <a:lnTo>
                  <a:pt x="600" y="435"/>
                </a:lnTo>
                <a:lnTo>
                  <a:pt x="598" y="433"/>
                </a:lnTo>
                <a:lnTo>
                  <a:pt x="598" y="432"/>
                </a:lnTo>
                <a:lnTo>
                  <a:pt x="597" y="431"/>
                </a:lnTo>
                <a:lnTo>
                  <a:pt x="598" y="430"/>
                </a:lnTo>
                <a:lnTo>
                  <a:pt x="599" y="429"/>
                </a:lnTo>
                <a:lnTo>
                  <a:pt x="600" y="430"/>
                </a:lnTo>
                <a:lnTo>
                  <a:pt x="600" y="430"/>
                </a:lnTo>
                <a:lnTo>
                  <a:pt x="603" y="430"/>
                </a:lnTo>
                <a:lnTo>
                  <a:pt x="605" y="429"/>
                </a:lnTo>
                <a:lnTo>
                  <a:pt x="607" y="430"/>
                </a:lnTo>
                <a:lnTo>
                  <a:pt x="611" y="430"/>
                </a:lnTo>
                <a:lnTo>
                  <a:pt x="614" y="431"/>
                </a:lnTo>
                <a:lnTo>
                  <a:pt x="614" y="435"/>
                </a:lnTo>
                <a:lnTo>
                  <a:pt x="614" y="435"/>
                </a:lnTo>
                <a:lnTo>
                  <a:pt x="614" y="435"/>
                </a:lnTo>
                <a:close/>
                <a:moveTo>
                  <a:pt x="593" y="369"/>
                </a:moveTo>
                <a:lnTo>
                  <a:pt x="588" y="366"/>
                </a:lnTo>
                <a:lnTo>
                  <a:pt x="585" y="365"/>
                </a:lnTo>
                <a:lnTo>
                  <a:pt x="583" y="368"/>
                </a:lnTo>
                <a:lnTo>
                  <a:pt x="583" y="369"/>
                </a:lnTo>
                <a:lnTo>
                  <a:pt x="581" y="369"/>
                </a:lnTo>
                <a:lnTo>
                  <a:pt x="580" y="368"/>
                </a:lnTo>
                <a:lnTo>
                  <a:pt x="578" y="364"/>
                </a:lnTo>
                <a:lnTo>
                  <a:pt x="577" y="363"/>
                </a:lnTo>
                <a:lnTo>
                  <a:pt x="573" y="361"/>
                </a:lnTo>
                <a:lnTo>
                  <a:pt x="569" y="360"/>
                </a:lnTo>
                <a:lnTo>
                  <a:pt x="563" y="358"/>
                </a:lnTo>
                <a:lnTo>
                  <a:pt x="559" y="358"/>
                </a:lnTo>
                <a:lnTo>
                  <a:pt x="556" y="360"/>
                </a:lnTo>
                <a:lnTo>
                  <a:pt x="554" y="361"/>
                </a:lnTo>
                <a:lnTo>
                  <a:pt x="555" y="364"/>
                </a:lnTo>
                <a:lnTo>
                  <a:pt x="556" y="366"/>
                </a:lnTo>
                <a:lnTo>
                  <a:pt x="556" y="369"/>
                </a:lnTo>
                <a:lnTo>
                  <a:pt x="554" y="370"/>
                </a:lnTo>
                <a:lnTo>
                  <a:pt x="552" y="370"/>
                </a:lnTo>
                <a:lnTo>
                  <a:pt x="549" y="369"/>
                </a:lnTo>
                <a:lnTo>
                  <a:pt x="549" y="366"/>
                </a:lnTo>
                <a:lnTo>
                  <a:pt x="549" y="365"/>
                </a:lnTo>
                <a:lnTo>
                  <a:pt x="545" y="364"/>
                </a:lnTo>
                <a:lnTo>
                  <a:pt x="540" y="365"/>
                </a:lnTo>
                <a:lnTo>
                  <a:pt x="536" y="365"/>
                </a:lnTo>
                <a:lnTo>
                  <a:pt x="531" y="366"/>
                </a:lnTo>
                <a:lnTo>
                  <a:pt x="526" y="366"/>
                </a:lnTo>
                <a:lnTo>
                  <a:pt x="522" y="365"/>
                </a:lnTo>
                <a:lnTo>
                  <a:pt x="517" y="364"/>
                </a:lnTo>
                <a:lnTo>
                  <a:pt x="513" y="364"/>
                </a:lnTo>
                <a:lnTo>
                  <a:pt x="509" y="365"/>
                </a:lnTo>
                <a:lnTo>
                  <a:pt x="506" y="364"/>
                </a:lnTo>
                <a:lnTo>
                  <a:pt x="507" y="362"/>
                </a:lnTo>
                <a:lnTo>
                  <a:pt x="507" y="360"/>
                </a:lnTo>
                <a:lnTo>
                  <a:pt x="505" y="358"/>
                </a:lnTo>
                <a:lnTo>
                  <a:pt x="501" y="358"/>
                </a:lnTo>
                <a:lnTo>
                  <a:pt x="493" y="357"/>
                </a:lnTo>
                <a:lnTo>
                  <a:pt x="488" y="357"/>
                </a:lnTo>
                <a:lnTo>
                  <a:pt x="472" y="358"/>
                </a:lnTo>
                <a:lnTo>
                  <a:pt x="457" y="358"/>
                </a:lnTo>
                <a:lnTo>
                  <a:pt x="441" y="356"/>
                </a:lnTo>
                <a:lnTo>
                  <a:pt x="426" y="354"/>
                </a:lnTo>
                <a:lnTo>
                  <a:pt x="418" y="354"/>
                </a:lnTo>
                <a:lnTo>
                  <a:pt x="412" y="353"/>
                </a:lnTo>
                <a:lnTo>
                  <a:pt x="402" y="353"/>
                </a:lnTo>
                <a:lnTo>
                  <a:pt x="396" y="350"/>
                </a:lnTo>
                <a:lnTo>
                  <a:pt x="399" y="348"/>
                </a:lnTo>
                <a:lnTo>
                  <a:pt x="404" y="345"/>
                </a:lnTo>
                <a:lnTo>
                  <a:pt x="399" y="344"/>
                </a:lnTo>
                <a:lnTo>
                  <a:pt x="394" y="340"/>
                </a:lnTo>
                <a:lnTo>
                  <a:pt x="390" y="338"/>
                </a:lnTo>
                <a:lnTo>
                  <a:pt x="385" y="338"/>
                </a:lnTo>
                <a:lnTo>
                  <a:pt x="381" y="341"/>
                </a:lnTo>
                <a:lnTo>
                  <a:pt x="379" y="345"/>
                </a:lnTo>
                <a:lnTo>
                  <a:pt x="373" y="347"/>
                </a:lnTo>
                <a:lnTo>
                  <a:pt x="366" y="349"/>
                </a:lnTo>
                <a:lnTo>
                  <a:pt x="363" y="349"/>
                </a:lnTo>
                <a:lnTo>
                  <a:pt x="360" y="349"/>
                </a:lnTo>
                <a:lnTo>
                  <a:pt x="359" y="348"/>
                </a:lnTo>
                <a:lnTo>
                  <a:pt x="357" y="346"/>
                </a:lnTo>
                <a:lnTo>
                  <a:pt x="355" y="347"/>
                </a:lnTo>
                <a:lnTo>
                  <a:pt x="353" y="349"/>
                </a:lnTo>
                <a:lnTo>
                  <a:pt x="352" y="349"/>
                </a:lnTo>
                <a:lnTo>
                  <a:pt x="352" y="349"/>
                </a:lnTo>
                <a:lnTo>
                  <a:pt x="351" y="349"/>
                </a:lnTo>
                <a:lnTo>
                  <a:pt x="350" y="347"/>
                </a:lnTo>
                <a:lnTo>
                  <a:pt x="349" y="344"/>
                </a:lnTo>
                <a:lnTo>
                  <a:pt x="348" y="340"/>
                </a:lnTo>
                <a:lnTo>
                  <a:pt x="344" y="339"/>
                </a:lnTo>
                <a:lnTo>
                  <a:pt x="342" y="337"/>
                </a:lnTo>
                <a:lnTo>
                  <a:pt x="343" y="335"/>
                </a:lnTo>
                <a:lnTo>
                  <a:pt x="344" y="333"/>
                </a:lnTo>
                <a:lnTo>
                  <a:pt x="346" y="331"/>
                </a:lnTo>
                <a:lnTo>
                  <a:pt x="344" y="328"/>
                </a:lnTo>
                <a:lnTo>
                  <a:pt x="342" y="327"/>
                </a:lnTo>
                <a:lnTo>
                  <a:pt x="340" y="327"/>
                </a:lnTo>
                <a:lnTo>
                  <a:pt x="338" y="328"/>
                </a:lnTo>
                <a:lnTo>
                  <a:pt x="335" y="329"/>
                </a:lnTo>
                <a:lnTo>
                  <a:pt x="333" y="330"/>
                </a:lnTo>
                <a:lnTo>
                  <a:pt x="330" y="331"/>
                </a:lnTo>
                <a:lnTo>
                  <a:pt x="326" y="331"/>
                </a:lnTo>
                <a:lnTo>
                  <a:pt x="323" y="330"/>
                </a:lnTo>
                <a:lnTo>
                  <a:pt x="320" y="329"/>
                </a:lnTo>
                <a:lnTo>
                  <a:pt x="318" y="328"/>
                </a:lnTo>
                <a:lnTo>
                  <a:pt x="316" y="329"/>
                </a:lnTo>
                <a:lnTo>
                  <a:pt x="314" y="330"/>
                </a:lnTo>
                <a:lnTo>
                  <a:pt x="313" y="331"/>
                </a:lnTo>
                <a:lnTo>
                  <a:pt x="310" y="330"/>
                </a:lnTo>
                <a:lnTo>
                  <a:pt x="309" y="328"/>
                </a:lnTo>
                <a:lnTo>
                  <a:pt x="308" y="327"/>
                </a:lnTo>
                <a:lnTo>
                  <a:pt x="305" y="328"/>
                </a:lnTo>
                <a:lnTo>
                  <a:pt x="300" y="330"/>
                </a:lnTo>
                <a:lnTo>
                  <a:pt x="293" y="332"/>
                </a:lnTo>
                <a:lnTo>
                  <a:pt x="285" y="335"/>
                </a:lnTo>
                <a:lnTo>
                  <a:pt x="276" y="336"/>
                </a:lnTo>
                <a:lnTo>
                  <a:pt x="268" y="335"/>
                </a:lnTo>
                <a:lnTo>
                  <a:pt x="272" y="332"/>
                </a:lnTo>
                <a:lnTo>
                  <a:pt x="276" y="331"/>
                </a:lnTo>
                <a:lnTo>
                  <a:pt x="260" y="331"/>
                </a:lnTo>
                <a:lnTo>
                  <a:pt x="243" y="335"/>
                </a:lnTo>
                <a:lnTo>
                  <a:pt x="248" y="331"/>
                </a:lnTo>
                <a:lnTo>
                  <a:pt x="253" y="329"/>
                </a:lnTo>
                <a:lnTo>
                  <a:pt x="259" y="327"/>
                </a:lnTo>
                <a:lnTo>
                  <a:pt x="265" y="325"/>
                </a:lnTo>
                <a:lnTo>
                  <a:pt x="277" y="323"/>
                </a:lnTo>
                <a:lnTo>
                  <a:pt x="290" y="322"/>
                </a:lnTo>
                <a:lnTo>
                  <a:pt x="302" y="319"/>
                </a:lnTo>
                <a:lnTo>
                  <a:pt x="314" y="316"/>
                </a:lnTo>
                <a:lnTo>
                  <a:pt x="320" y="315"/>
                </a:lnTo>
                <a:lnTo>
                  <a:pt x="327" y="314"/>
                </a:lnTo>
                <a:lnTo>
                  <a:pt x="334" y="314"/>
                </a:lnTo>
                <a:lnTo>
                  <a:pt x="340" y="314"/>
                </a:lnTo>
                <a:lnTo>
                  <a:pt x="341" y="311"/>
                </a:lnTo>
                <a:lnTo>
                  <a:pt x="340" y="308"/>
                </a:lnTo>
                <a:lnTo>
                  <a:pt x="338" y="306"/>
                </a:lnTo>
                <a:lnTo>
                  <a:pt x="334" y="305"/>
                </a:lnTo>
                <a:lnTo>
                  <a:pt x="328" y="305"/>
                </a:lnTo>
                <a:lnTo>
                  <a:pt x="323" y="306"/>
                </a:lnTo>
                <a:lnTo>
                  <a:pt x="316" y="307"/>
                </a:lnTo>
                <a:lnTo>
                  <a:pt x="310" y="307"/>
                </a:lnTo>
                <a:lnTo>
                  <a:pt x="303" y="308"/>
                </a:lnTo>
                <a:lnTo>
                  <a:pt x="298" y="308"/>
                </a:lnTo>
                <a:lnTo>
                  <a:pt x="295" y="307"/>
                </a:lnTo>
                <a:lnTo>
                  <a:pt x="295" y="306"/>
                </a:lnTo>
                <a:lnTo>
                  <a:pt x="297" y="305"/>
                </a:lnTo>
                <a:lnTo>
                  <a:pt x="297" y="303"/>
                </a:lnTo>
                <a:lnTo>
                  <a:pt x="292" y="302"/>
                </a:lnTo>
                <a:lnTo>
                  <a:pt x="285" y="299"/>
                </a:lnTo>
                <a:lnTo>
                  <a:pt x="299" y="296"/>
                </a:lnTo>
                <a:lnTo>
                  <a:pt x="311" y="294"/>
                </a:lnTo>
                <a:lnTo>
                  <a:pt x="324" y="292"/>
                </a:lnTo>
                <a:lnTo>
                  <a:pt x="338" y="291"/>
                </a:lnTo>
                <a:lnTo>
                  <a:pt x="334" y="289"/>
                </a:lnTo>
                <a:lnTo>
                  <a:pt x="327" y="289"/>
                </a:lnTo>
                <a:lnTo>
                  <a:pt x="319" y="289"/>
                </a:lnTo>
                <a:lnTo>
                  <a:pt x="315" y="289"/>
                </a:lnTo>
                <a:lnTo>
                  <a:pt x="315" y="287"/>
                </a:lnTo>
                <a:lnTo>
                  <a:pt x="316" y="285"/>
                </a:lnTo>
                <a:lnTo>
                  <a:pt x="315" y="283"/>
                </a:lnTo>
                <a:lnTo>
                  <a:pt x="311" y="282"/>
                </a:lnTo>
                <a:lnTo>
                  <a:pt x="319" y="281"/>
                </a:lnTo>
                <a:lnTo>
                  <a:pt x="326" y="279"/>
                </a:lnTo>
                <a:lnTo>
                  <a:pt x="333" y="278"/>
                </a:lnTo>
                <a:lnTo>
                  <a:pt x="339" y="278"/>
                </a:lnTo>
                <a:lnTo>
                  <a:pt x="340" y="279"/>
                </a:lnTo>
                <a:lnTo>
                  <a:pt x="341" y="279"/>
                </a:lnTo>
                <a:lnTo>
                  <a:pt x="341" y="280"/>
                </a:lnTo>
                <a:lnTo>
                  <a:pt x="340" y="281"/>
                </a:lnTo>
                <a:lnTo>
                  <a:pt x="333" y="282"/>
                </a:lnTo>
                <a:lnTo>
                  <a:pt x="326" y="283"/>
                </a:lnTo>
                <a:lnTo>
                  <a:pt x="332" y="285"/>
                </a:lnTo>
                <a:lnTo>
                  <a:pt x="338" y="283"/>
                </a:lnTo>
                <a:lnTo>
                  <a:pt x="340" y="283"/>
                </a:lnTo>
                <a:lnTo>
                  <a:pt x="343" y="283"/>
                </a:lnTo>
                <a:lnTo>
                  <a:pt x="344" y="285"/>
                </a:lnTo>
                <a:lnTo>
                  <a:pt x="344" y="285"/>
                </a:lnTo>
                <a:lnTo>
                  <a:pt x="344" y="286"/>
                </a:lnTo>
                <a:lnTo>
                  <a:pt x="343" y="287"/>
                </a:lnTo>
                <a:lnTo>
                  <a:pt x="341" y="288"/>
                </a:lnTo>
                <a:lnTo>
                  <a:pt x="339" y="289"/>
                </a:lnTo>
                <a:lnTo>
                  <a:pt x="348" y="290"/>
                </a:lnTo>
                <a:lnTo>
                  <a:pt x="356" y="289"/>
                </a:lnTo>
                <a:lnTo>
                  <a:pt x="343" y="292"/>
                </a:lnTo>
                <a:lnTo>
                  <a:pt x="331" y="295"/>
                </a:lnTo>
                <a:lnTo>
                  <a:pt x="318" y="297"/>
                </a:lnTo>
                <a:lnTo>
                  <a:pt x="307" y="299"/>
                </a:lnTo>
                <a:lnTo>
                  <a:pt x="315" y="300"/>
                </a:lnTo>
                <a:lnTo>
                  <a:pt x="323" y="299"/>
                </a:lnTo>
                <a:lnTo>
                  <a:pt x="331" y="298"/>
                </a:lnTo>
                <a:lnTo>
                  <a:pt x="340" y="297"/>
                </a:lnTo>
                <a:lnTo>
                  <a:pt x="347" y="296"/>
                </a:lnTo>
                <a:lnTo>
                  <a:pt x="352" y="296"/>
                </a:lnTo>
                <a:lnTo>
                  <a:pt x="356" y="297"/>
                </a:lnTo>
                <a:lnTo>
                  <a:pt x="357" y="298"/>
                </a:lnTo>
                <a:lnTo>
                  <a:pt x="359" y="298"/>
                </a:lnTo>
                <a:lnTo>
                  <a:pt x="363" y="298"/>
                </a:lnTo>
                <a:lnTo>
                  <a:pt x="364" y="296"/>
                </a:lnTo>
                <a:lnTo>
                  <a:pt x="366" y="295"/>
                </a:lnTo>
                <a:lnTo>
                  <a:pt x="369" y="296"/>
                </a:lnTo>
                <a:lnTo>
                  <a:pt x="372" y="296"/>
                </a:lnTo>
                <a:lnTo>
                  <a:pt x="381" y="297"/>
                </a:lnTo>
                <a:lnTo>
                  <a:pt x="389" y="296"/>
                </a:lnTo>
                <a:lnTo>
                  <a:pt x="394" y="297"/>
                </a:lnTo>
                <a:lnTo>
                  <a:pt x="400" y="297"/>
                </a:lnTo>
                <a:lnTo>
                  <a:pt x="406" y="295"/>
                </a:lnTo>
                <a:lnTo>
                  <a:pt x="412" y="294"/>
                </a:lnTo>
                <a:lnTo>
                  <a:pt x="410" y="296"/>
                </a:lnTo>
                <a:lnTo>
                  <a:pt x="407" y="298"/>
                </a:lnTo>
                <a:lnTo>
                  <a:pt x="417" y="298"/>
                </a:lnTo>
                <a:lnTo>
                  <a:pt x="427" y="298"/>
                </a:lnTo>
                <a:lnTo>
                  <a:pt x="430" y="298"/>
                </a:lnTo>
                <a:lnTo>
                  <a:pt x="433" y="298"/>
                </a:lnTo>
                <a:lnTo>
                  <a:pt x="434" y="298"/>
                </a:lnTo>
                <a:lnTo>
                  <a:pt x="435" y="297"/>
                </a:lnTo>
                <a:lnTo>
                  <a:pt x="437" y="296"/>
                </a:lnTo>
                <a:lnTo>
                  <a:pt x="435" y="294"/>
                </a:lnTo>
                <a:lnTo>
                  <a:pt x="432" y="294"/>
                </a:lnTo>
                <a:lnTo>
                  <a:pt x="427" y="295"/>
                </a:lnTo>
                <a:lnTo>
                  <a:pt x="425" y="291"/>
                </a:lnTo>
                <a:lnTo>
                  <a:pt x="423" y="290"/>
                </a:lnTo>
                <a:lnTo>
                  <a:pt x="417" y="290"/>
                </a:lnTo>
                <a:lnTo>
                  <a:pt x="412" y="290"/>
                </a:lnTo>
                <a:lnTo>
                  <a:pt x="416" y="288"/>
                </a:lnTo>
                <a:lnTo>
                  <a:pt x="421" y="287"/>
                </a:lnTo>
                <a:lnTo>
                  <a:pt x="426" y="287"/>
                </a:lnTo>
                <a:lnTo>
                  <a:pt x="432" y="287"/>
                </a:lnTo>
                <a:lnTo>
                  <a:pt x="438" y="288"/>
                </a:lnTo>
                <a:lnTo>
                  <a:pt x="442" y="290"/>
                </a:lnTo>
                <a:lnTo>
                  <a:pt x="446" y="294"/>
                </a:lnTo>
                <a:lnTo>
                  <a:pt x="448" y="297"/>
                </a:lnTo>
                <a:lnTo>
                  <a:pt x="446" y="297"/>
                </a:lnTo>
                <a:lnTo>
                  <a:pt x="442" y="296"/>
                </a:lnTo>
                <a:lnTo>
                  <a:pt x="440" y="296"/>
                </a:lnTo>
                <a:lnTo>
                  <a:pt x="439" y="296"/>
                </a:lnTo>
                <a:lnTo>
                  <a:pt x="439" y="297"/>
                </a:lnTo>
                <a:lnTo>
                  <a:pt x="439" y="299"/>
                </a:lnTo>
                <a:lnTo>
                  <a:pt x="441" y="300"/>
                </a:lnTo>
                <a:lnTo>
                  <a:pt x="443" y="299"/>
                </a:lnTo>
                <a:lnTo>
                  <a:pt x="446" y="300"/>
                </a:lnTo>
                <a:lnTo>
                  <a:pt x="448" y="300"/>
                </a:lnTo>
                <a:lnTo>
                  <a:pt x="450" y="300"/>
                </a:lnTo>
                <a:lnTo>
                  <a:pt x="454" y="302"/>
                </a:lnTo>
                <a:lnTo>
                  <a:pt x="455" y="302"/>
                </a:lnTo>
                <a:lnTo>
                  <a:pt x="456" y="302"/>
                </a:lnTo>
                <a:lnTo>
                  <a:pt x="456" y="303"/>
                </a:lnTo>
                <a:lnTo>
                  <a:pt x="455" y="304"/>
                </a:lnTo>
                <a:lnTo>
                  <a:pt x="450" y="304"/>
                </a:lnTo>
                <a:lnTo>
                  <a:pt x="445" y="304"/>
                </a:lnTo>
                <a:lnTo>
                  <a:pt x="438" y="304"/>
                </a:lnTo>
                <a:lnTo>
                  <a:pt x="432" y="303"/>
                </a:lnTo>
                <a:lnTo>
                  <a:pt x="427" y="302"/>
                </a:lnTo>
                <a:lnTo>
                  <a:pt x="423" y="303"/>
                </a:lnTo>
                <a:lnTo>
                  <a:pt x="418" y="304"/>
                </a:lnTo>
                <a:lnTo>
                  <a:pt x="415" y="304"/>
                </a:lnTo>
                <a:lnTo>
                  <a:pt x="402" y="303"/>
                </a:lnTo>
                <a:lnTo>
                  <a:pt x="391" y="303"/>
                </a:lnTo>
                <a:lnTo>
                  <a:pt x="379" y="304"/>
                </a:lnTo>
                <a:lnTo>
                  <a:pt x="367" y="305"/>
                </a:lnTo>
                <a:lnTo>
                  <a:pt x="356" y="308"/>
                </a:lnTo>
                <a:lnTo>
                  <a:pt x="343" y="311"/>
                </a:lnTo>
                <a:lnTo>
                  <a:pt x="346" y="313"/>
                </a:lnTo>
                <a:lnTo>
                  <a:pt x="349" y="314"/>
                </a:lnTo>
                <a:lnTo>
                  <a:pt x="351" y="314"/>
                </a:lnTo>
                <a:lnTo>
                  <a:pt x="353" y="313"/>
                </a:lnTo>
                <a:lnTo>
                  <a:pt x="359" y="312"/>
                </a:lnTo>
                <a:lnTo>
                  <a:pt x="365" y="311"/>
                </a:lnTo>
                <a:lnTo>
                  <a:pt x="380" y="308"/>
                </a:lnTo>
                <a:lnTo>
                  <a:pt x="394" y="308"/>
                </a:lnTo>
                <a:lnTo>
                  <a:pt x="408" y="308"/>
                </a:lnTo>
                <a:lnTo>
                  <a:pt x="423" y="310"/>
                </a:lnTo>
                <a:lnTo>
                  <a:pt x="438" y="311"/>
                </a:lnTo>
                <a:lnTo>
                  <a:pt x="451" y="313"/>
                </a:lnTo>
                <a:lnTo>
                  <a:pt x="465" y="314"/>
                </a:lnTo>
                <a:lnTo>
                  <a:pt x="479" y="315"/>
                </a:lnTo>
                <a:lnTo>
                  <a:pt x="493" y="317"/>
                </a:lnTo>
                <a:lnTo>
                  <a:pt x="508" y="321"/>
                </a:lnTo>
                <a:lnTo>
                  <a:pt x="523" y="323"/>
                </a:lnTo>
                <a:lnTo>
                  <a:pt x="538" y="325"/>
                </a:lnTo>
                <a:lnTo>
                  <a:pt x="552" y="328"/>
                </a:lnTo>
                <a:lnTo>
                  <a:pt x="566" y="331"/>
                </a:lnTo>
                <a:lnTo>
                  <a:pt x="581" y="335"/>
                </a:lnTo>
                <a:lnTo>
                  <a:pt x="595" y="338"/>
                </a:lnTo>
                <a:lnTo>
                  <a:pt x="610" y="341"/>
                </a:lnTo>
                <a:lnTo>
                  <a:pt x="624" y="345"/>
                </a:lnTo>
                <a:lnTo>
                  <a:pt x="635" y="348"/>
                </a:lnTo>
                <a:lnTo>
                  <a:pt x="646" y="350"/>
                </a:lnTo>
                <a:lnTo>
                  <a:pt x="652" y="353"/>
                </a:lnTo>
                <a:lnTo>
                  <a:pt x="656" y="354"/>
                </a:lnTo>
                <a:lnTo>
                  <a:pt x="657" y="354"/>
                </a:lnTo>
                <a:lnTo>
                  <a:pt x="660" y="355"/>
                </a:lnTo>
                <a:lnTo>
                  <a:pt x="661" y="357"/>
                </a:lnTo>
                <a:lnTo>
                  <a:pt x="661" y="358"/>
                </a:lnTo>
                <a:lnTo>
                  <a:pt x="669" y="361"/>
                </a:lnTo>
                <a:lnTo>
                  <a:pt x="679" y="362"/>
                </a:lnTo>
                <a:lnTo>
                  <a:pt x="692" y="365"/>
                </a:lnTo>
                <a:lnTo>
                  <a:pt x="704" y="370"/>
                </a:lnTo>
                <a:lnTo>
                  <a:pt x="707" y="372"/>
                </a:lnTo>
                <a:lnTo>
                  <a:pt x="710" y="373"/>
                </a:lnTo>
                <a:lnTo>
                  <a:pt x="714" y="374"/>
                </a:lnTo>
                <a:lnTo>
                  <a:pt x="718" y="377"/>
                </a:lnTo>
                <a:lnTo>
                  <a:pt x="720" y="378"/>
                </a:lnTo>
                <a:lnTo>
                  <a:pt x="722" y="380"/>
                </a:lnTo>
                <a:lnTo>
                  <a:pt x="725" y="379"/>
                </a:lnTo>
                <a:lnTo>
                  <a:pt x="727" y="379"/>
                </a:lnTo>
                <a:lnTo>
                  <a:pt x="729" y="380"/>
                </a:lnTo>
                <a:lnTo>
                  <a:pt x="732" y="382"/>
                </a:lnTo>
                <a:lnTo>
                  <a:pt x="738" y="383"/>
                </a:lnTo>
                <a:lnTo>
                  <a:pt x="745" y="385"/>
                </a:lnTo>
                <a:lnTo>
                  <a:pt x="751" y="387"/>
                </a:lnTo>
                <a:lnTo>
                  <a:pt x="756" y="389"/>
                </a:lnTo>
                <a:lnTo>
                  <a:pt x="770" y="395"/>
                </a:lnTo>
                <a:lnTo>
                  <a:pt x="784" y="399"/>
                </a:lnTo>
                <a:lnTo>
                  <a:pt x="799" y="405"/>
                </a:lnTo>
                <a:lnTo>
                  <a:pt x="811" y="411"/>
                </a:lnTo>
                <a:lnTo>
                  <a:pt x="818" y="413"/>
                </a:lnTo>
                <a:lnTo>
                  <a:pt x="825" y="415"/>
                </a:lnTo>
                <a:lnTo>
                  <a:pt x="830" y="419"/>
                </a:lnTo>
                <a:lnTo>
                  <a:pt x="836" y="423"/>
                </a:lnTo>
                <a:lnTo>
                  <a:pt x="821" y="422"/>
                </a:lnTo>
                <a:lnTo>
                  <a:pt x="806" y="419"/>
                </a:lnTo>
                <a:lnTo>
                  <a:pt x="802" y="416"/>
                </a:lnTo>
                <a:lnTo>
                  <a:pt x="797" y="414"/>
                </a:lnTo>
                <a:lnTo>
                  <a:pt x="796" y="412"/>
                </a:lnTo>
                <a:lnTo>
                  <a:pt x="797" y="412"/>
                </a:lnTo>
                <a:lnTo>
                  <a:pt x="799" y="411"/>
                </a:lnTo>
                <a:lnTo>
                  <a:pt x="801" y="410"/>
                </a:lnTo>
                <a:lnTo>
                  <a:pt x="794" y="406"/>
                </a:lnTo>
                <a:lnTo>
                  <a:pt x="787" y="405"/>
                </a:lnTo>
                <a:lnTo>
                  <a:pt x="781" y="402"/>
                </a:lnTo>
                <a:lnTo>
                  <a:pt x="775" y="398"/>
                </a:lnTo>
                <a:lnTo>
                  <a:pt x="767" y="396"/>
                </a:lnTo>
                <a:lnTo>
                  <a:pt x="759" y="394"/>
                </a:lnTo>
                <a:lnTo>
                  <a:pt x="751" y="393"/>
                </a:lnTo>
                <a:lnTo>
                  <a:pt x="743" y="391"/>
                </a:lnTo>
                <a:lnTo>
                  <a:pt x="740" y="391"/>
                </a:lnTo>
                <a:lnTo>
                  <a:pt x="738" y="390"/>
                </a:lnTo>
                <a:lnTo>
                  <a:pt x="737" y="389"/>
                </a:lnTo>
                <a:lnTo>
                  <a:pt x="735" y="387"/>
                </a:lnTo>
                <a:lnTo>
                  <a:pt x="728" y="388"/>
                </a:lnTo>
                <a:lnTo>
                  <a:pt x="722" y="390"/>
                </a:lnTo>
                <a:lnTo>
                  <a:pt x="719" y="388"/>
                </a:lnTo>
                <a:lnTo>
                  <a:pt x="715" y="387"/>
                </a:lnTo>
                <a:lnTo>
                  <a:pt x="712" y="388"/>
                </a:lnTo>
                <a:lnTo>
                  <a:pt x="709" y="389"/>
                </a:lnTo>
                <a:lnTo>
                  <a:pt x="707" y="389"/>
                </a:lnTo>
                <a:lnTo>
                  <a:pt x="706" y="388"/>
                </a:lnTo>
                <a:lnTo>
                  <a:pt x="705" y="387"/>
                </a:lnTo>
                <a:lnTo>
                  <a:pt x="706" y="386"/>
                </a:lnTo>
                <a:lnTo>
                  <a:pt x="707" y="383"/>
                </a:lnTo>
                <a:lnTo>
                  <a:pt x="709" y="380"/>
                </a:lnTo>
                <a:lnTo>
                  <a:pt x="705" y="380"/>
                </a:lnTo>
                <a:lnTo>
                  <a:pt x="702" y="382"/>
                </a:lnTo>
                <a:lnTo>
                  <a:pt x="701" y="385"/>
                </a:lnTo>
                <a:lnTo>
                  <a:pt x="701" y="389"/>
                </a:lnTo>
                <a:lnTo>
                  <a:pt x="702" y="390"/>
                </a:lnTo>
                <a:lnTo>
                  <a:pt x="703" y="391"/>
                </a:lnTo>
                <a:lnTo>
                  <a:pt x="706" y="393"/>
                </a:lnTo>
                <a:lnTo>
                  <a:pt x="709" y="394"/>
                </a:lnTo>
                <a:lnTo>
                  <a:pt x="714" y="394"/>
                </a:lnTo>
                <a:lnTo>
                  <a:pt x="719" y="395"/>
                </a:lnTo>
                <a:lnTo>
                  <a:pt x="723" y="397"/>
                </a:lnTo>
                <a:lnTo>
                  <a:pt x="728" y="399"/>
                </a:lnTo>
                <a:lnTo>
                  <a:pt x="727" y="402"/>
                </a:lnTo>
                <a:lnTo>
                  <a:pt x="728" y="403"/>
                </a:lnTo>
                <a:lnTo>
                  <a:pt x="731" y="404"/>
                </a:lnTo>
                <a:lnTo>
                  <a:pt x="735" y="403"/>
                </a:lnTo>
                <a:lnTo>
                  <a:pt x="740" y="405"/>
                </a:lnTo>
                <a:lnTo>
                  <a:pt x="746" y="408"/>
                </a:lnTo>
                <a:lnTo>
                  <a:pt x="740" y="408"/>
                </a:lnTo>
                <a:lnTo>
                  <a:pt x="735" y="410"/>
                </a:lnTo>
                <a:lnTo>
                  <a:pt x="729" y="410"/>
                </a:lnTo>
                <a:lnTo>
                  <a:pt x="723" y="408"/>
                </a:lnTo>
                <a:lnTo>
                  <a:pt x="714" y="405"/>
                </a:lnTo>
                <a:lnTo>
                  <a:pt x="704" y="403"/>
                </a:lnTo>
                <a:lnTo>
                  <a:pt x="694" y="399"/>
                </a:lnTo>
                <a:lnTo>
                  <a:pt x="685" y="396"/>
                </a:lnTo>
                <a:lnTo>
                  <a:pt x="674" y="393"/>
                </a:lnTo>
                <a:lnTo>
                  <a:pt x="664" y="391"/>
                </a:lnTo>
                <a:lnTo>
                  <a:pt x="661" y="390"/>
                </a:lnTo>
                <a:lnTo>
                  <a:pt x="659" y="389"/>
                </a:lnTo>
                <a:lnTo>
                  <a:pt x="656" y="387"/>
                </a:lnTo>
                <a:lnTo>
                  <a:pt x="654" y="385"/>
                </a:lnTo>
                <a:lnTo>
                  <a:pt x="645" y="381"/>
                </a:lnTo>
                <a:lnTo>
                  <a:pt x="637" y="380"/>
                </a:lnTo>
                <a:lnTo>
                  <a:pt x="626" y="378"/>
                </a:lnTo>
                <a:lnTo>
                  <a:pt x="614" y="375"/>
                </a:lnTo>
                <a:lnTo>
                  <a:pt x="603" y="372"/>
                </a:lnTo>
                <a:lnTo>
                  <a:pt x="593" y="369"/>
                </a:lnTo>
                <a:lnTo>
                  <a:pt x="594" y="370"/>
                </a:lnTo>
                <a:lnTo>
                  <a:pt x="597" y="371"/>
                </a:lnTo>
                <a:lnTo>
                  <a:pt x="598" y="371"/>
                </a:lnTo>
                <a:lnTo>
                  <a:pt x="593" y="369"/>
                </a:lnTo>
                <a:close/>
                <a:moveTo>
                  <a:pt x="771" y="423"/>
                </a:moveTo>
                <a:lnTo>
                  <a:pt x="764" y="421"/>
                </a:lnTo>
                <a:lnTo>
                  <a:pt x="759" y="419"/>
                </a:lnTo>
                <a:lnTo>
                  <a:pt x="752" y="419"/>
                </a:lnTo>
                <a:lnTo>
                  <a:pt x="745" y="419"/>
                </a:lnTo>
                <a:lnTo>
                  <a:pt x="744" y="419"/>
                </a:lnTo>
                <a:lnTo>
                  <a:pt x="742" y="418"/>
                </a:lnTo>
                <a:lnTo>
                  <a:pt x="740" y="416"/>
                </a:lnTo>
                <a:lnTo>
                  <a:pt x="740" y="415"/>
                </a:lnTo>
                <a:lnTo>
                  <a:pt x="740" y="413"/>
                </a:lnTo>
                <a:lnTo>
                  <a:pt x="742" y="413"/>
                </a:lnTo>
                <a:lnTo>
                  <a:pt x="742" y="413"/>
                </a:lnTo>
                <a:lnTo>
                  <a:pt x="744" y="413"/>
                </a:lnTo>
                <a:lnTo>
                  <a:pt x="753" y="413"/>
                </a:lnTo>
                <a:lnTo>
                  <a:pt x="763" y="414"/>
                </a:lnTo>
                <a:lnTo>
                  <a:pt x="767" y="416"/>
                </a:lnTo>
                <a:lnTo>
                  <a:pt x="770" y="419"/>
                </a:lnTo>
                <a:lnTo>
                  <a:pt x="775" y="421"/>
                </a:lnTo>
                <a:lnTo>
                  <a:pt x="780" y="423"/>
                </a:lnTo>
                <a:lnTo>
                  <a:pt x="776" y="424"/>
                </a:lnTo>
                <a:lnTo>
                  <a:pt x="771" y="423"/>
                </a:lnTo>
                <a:lnTo>
                  <a:pt x="769" y="423"/>
                </a:lnTo>
                <a:lnTo>
                  <a:pt x="771" y="423"/>
                </a:lnTo>
                <a:close/>
                <a:moveTo>
                  <a:pt x="776" y="523"/>
                </a:moveTo>
                <a:lnTo>
                  <a:pt x="772" y="526"/>
                </a:lnTo>
                <a:lnTo>
                  <a:pt x="768" y="527"/>
                </a:lnTo>
                <a:lnTo>
                  <a:pt x="764" y="527"/>
                </a:lnTo>
                <a:lnTo>
                  <a:pt x="761" y="524"/>
                </a:lnTo>
                <a:lnTo>
                  <a:pt x="754" y="526"/>
                </a:lnTo>
                <a:lnTo>
                  <a:pt x="748" y="528"/>
                </a:lnTo>
                <a:lnTo>
                  <a:pt x="746" y="528"/>
                </a:lnTo>
                <a:lnTo>
                  <a:pt x="745" y="527"/>
                </a:lnTo>
                <a:lnTo>
                  <a:pt x="744" y="526"/>
                </a:lnTo>
                <a:lnTo>
                  <a:pt x="745" y="524"/>
                </a:lnTo>
                <a:lnTo>
                  <a:pt x="747" y="523"/>
                </a:lnTo>
                <a:lnTo>
                  <a:pt x="751" y="522"/>
                </a:lnTo>
                <a:lnTo>
                  <a:pt x="756" y="521"/>
                </a:lnTo>
                <a:lnTo>
                  <a:pt x="763" y="520"/>
                </a:lnTo>
                <a:lnTo>
                  <a:pt x="769" y="521"/>
                </a:lnTo>
                <a:lnTo>
                  <a:pt x="776" y="523"/>
                </a:lnTo>
                <a:lnTo>
                  <a:pt x="771" y="523"/>
                </a:lnTo>
                <a:lnTo>
                  <a:pt x="776" y="523"/>
                </a:lnTo>
                <a:close/>
                <a:moveTo>
                  <a:pt x="709" y="501"/>
                </a:moveTo>
                <a:lnTo>
                  <a:pt x="705" y="502"/>
                </a:lnTo>
                <a:lnTo>
                  <a:pt x="702" y="503"/>
                </a:lnTo>
                <a:lnTo>
                  <a:pt x="699" y="503"/>
                </a:lnTo>
                <a:lnTo>
                  <a:pt x="698" y="503"/>
                </a:lnTo>
                <a:lnTo>
                  <a:pt x="697" y="502"/>
                </a:lnTo>
                <a:lnTo>
                  <a:pt x="697" y="501"/>
                </a:lnTo>
                <a:lnTo>
                  <a:pt x="699" y="499"/>
                </a:lnTo>
                <a:lnTo>
                  <a:pt x="703" y="499"/>
                </a:lnTo>
                <a:lnTo>
                  <a:pt x="706" y="499"/>
                </a:lnTo>
                <a:lnTo>
                  <a:pt x="709" y="501"/>
                </a:lnTo>
                <a:lnTo>
                  <a:pt x="705" y="501"/>
                </a:lnTo>
                <a:lnTo>
                  <a:pt x="709" y="501"/>
                </a:lnTo>
                <a:close/>
                <a:moveTo>
                  <a:pt x="693" y="410"/>
                </a:moveTo>
                <a:lnTo>
                  <a:pt x="689" y="412"/>
                </a:lnTo>
                <a:lnTo>
                  <a:pt x="684" y="412"/>
                </a:lnTo>
                <a:lnTo>
                  <a:pt x="681" y="412"/>
                </a:lnTo>
                <a:lnTo>
                  <a:pt x="679" y="411"/>
                </a:lnTo>
                <a:lnTo>
                  <a:pt x="677" y="410"/>
                </a:lnTo>
                <a:lnTo>
                  <a:pt x="677" y="406"/>
                </a:lnTo>
                <a:lnTo>
                  <a:pt x="677" y="405"/>
                </a:lnTo>
                <a:lnTo>
                  <a:pt x="678" y="404"/>
                </a:lnTo>
                <a:lnTo>
                  <a:pt x="679" y="405"/>
                </a:lnTo>
                <a:lnTo>
                  <a:pt x="681" y="405"/>
                </a:lnTo>
                <a:lnTo>
                  <a:pt x="687" y="407"/>
                </a:lnTo>
                <a:lnTo>
                  <a:pt x="693" y="410"/>
                </a:lnTo>
                <a:lnTo>
                  <a:pt x="690" y="411"/>
                </a:lnTo>
                <a:lnTo>
                  <a:pt x="693" y="410"/>
                </a:lnTo>
                <a:close/>
                <a:moveTo>
                  <a:pt x="679" y="520"/>
                </a:moveTo>
                <a:lnTo>
                  <a:pt x="673" y="520"/>
                </a:lnTo>
                <a:lnTo>
                  <a:pt x="666" y="520"/>
                </a:lnTo>
                <a:lnTo>
                  <a:pt x="666" y="518"/>
                </a:lnTo>
                <a:lnTo>
                  <a:pt x="666" y="515"/>
                </a:lnTo>
                <a:lnTo>
                  <a:pt x="663" y="514"/>
                </a:lnTo>
                <a:lnTo>
                  <a:pt x="659" y="512"/>
                </a:lnTo>
                <a:lnTo>
                  <a:pt x="665" y="512"/>
                </a:lnTo>
                <a:lnTo>
                  <a:pt x="674" y="512"/>
                </a:lnTo>
                <a:lnTo>
                  <a:pt x="684" y="513"/>
                </a:lnTo>
                <a:lnTo>
                  <a:pt x="690" y="516"/>
                </a:lnTo>
                <a:lnTo>
                  <a:pt x="688" y="516"/>
                </a:lnTo>
                <a:lnTo>
                  <a:pt x="687" y="518"/>
                </a:lnTo>
                <a:lnTo>
                  <a:pt x="692" y="520"/>
                </a:lnTo>
                <a:lnTo>
                  <a:pt x="697" y="521"/>
                </a:lnTo>
                <a:lnTo>
                  <a:pt x="693" y="522"/>
                </a:lnTo>
                <a:lnTo>
                  <a:pt x="688" y="523"/>
                </a:lnTo>
                <a:lnTo>
                  <a:pt x="686" y="524"/>
                </a:lnTo>
                <a:lnTo>
                  <a:pt x="684" y="523"/>
                </a:lnTo>
                <a:lnTo>
                  <a:pt x="681" y="522"/>
                </a:lnTo>
                <a:lnTo>
                  <a:pt x="679" y="520"/>
                </a:lnTo>
                <a:close/>
                <a:moveTo>
                  <a:pt x="682" y="506"/>
                </a:moveTo>
                <a:lnTo>
                  <a:pt x="679" y="505"/>
                </a:lnTo>
                <a:lnTo>
                  <a:pt x="677" y="505"/>
                </a:lnTo>
                <a:lnTo>
                  <a:pt x="674" y="502"/>
                </a:lnTo>
                <a:lnTo>
                  <a:pt x="672" y="498"/>
                </a:lnTo>
                <a:lnTo>
                  <a:pt x="670" y="496"/>
                </a:lnTo>
                <a:lnTo>
                  <a:pt x="666" y="496"/>
                </a:lnTo>
                <a:lnTo>
                  <a:pt x="663" y="496"/>
                </a:lnTo>
                <a:lnTo>
                  <a:pt x="660" y="497"/>
                </a:lnTo>
                <a:lnTo>
                  <a:pt x="652" y="495"/>
                </a:lnTo>
                <a:lnTo>
                  <a:pt x="644" y="493"/>
                </a:lnTo>
                <a:lnTo>
                  <a:pt x="640" y="491"/>
                </a:lnTo>
                <a:lnTo>
                  <a:pt x="635" y="491"/>
                </a:lnTo>
                <a:lnTo>
                  <a:pt x="633" y="490"/>
                </a:lnTo>
                <a:lnTo>
                  <a:pt x="631" y="489"/>
                </a:lnTo>
                <a:lnTo>
                  <a:pt x="630" y="488"/>
                </a:lnTo>
                <a:lnTo>
                  <a:pt x="629" y="487"/>
                </a:lnTo>
                <a:lnTo>
                  <a:pt x="644" y="488"/>
                </a:lnTo>
                <a:lnTo>
                  <a:pt x="659" y="490"/>
                </a:lnTo>
                <a:lnTo>
                  <a:pt x="665" y="490"/>
                </a:lnTo>
                <a:lnTo>
                  <a:pt x="672" y="490"/>
                </a:lnTo>
                <a:lnTo>
                  <a:pt x="676" y="490"/>
                </a:lnTo>
                <a:lnTo>
                  <a:pt x="678" y="490"/>
                </a:lnTo>
                <a:lnTo>
                  <a:pt x="679" y="490"/>
                </a:lnTo>
                <a:lnTo>
                  <a:pt x="680" y="490"/>
                </a:lnTo>
                <a:lnTo>
                  <a:pt x="681" y="491"/>
                </a:lnTo>
                <a:lnTo>
                  <a:pt x="681" y="494"/>
                </a:lnTo>
                <a:lnTo>
                  <a:pt x="680" y="494"/>
                </a:lnTo>
                <a:lnTo>
                  <a:pt x="678" y="495"/>
                </a:lnTo>
                <a:lnTo>
                  <a:pt x="677" y="496"/>
                </a:lnTo>
                <a:lnTo>
                  <a:pt x="677" y="496"/>
                </a:lnTo>
                <a:lnTo>
                  <a:pt x="678" y="497"/>
                </a:lnTo>
                <a:lnTo>
                  <a:pt x="679" y="497"/>
                </a:lnTo>
                <a:lnTo>
                  <a:pt x="681" y="497"/>
                </a:lnTo>
                <a:lnTo>
                  <a:pt x="682" y="497"/>
                </a:lnTo>
                <a:lnTo>
                  <a:pt x="685" y="497"/>
                </a:lnTo>
                <a:lnTo>
                  <a:pt x="687" y="497"/>
                </a:lnTo>
                <a:lnTo>
                  <a:pt x="689" y="498"/>
                </a:lnTo>
                <a:lnTo>
                  <a:pt x="692" y="498"/>
                </a:lnTo>
                <a:lnTo>
                  <a:pt x="693" y="498"/>
                </a:lnTo>
                <a:lnTo>
                  <a:pt x="694" y="499"/>
                </a:lnTo>
                <a:lnTo>
                  <a:pt x="694" y="499"/>
                </a:lnTo>
                <a:lnTo>
                  <a:pt x="693" y="501"/>
                </a:lnTo>
                <a:lnTo>
                  <a:pt x="690" y="502"/>
                </a:lnTo>
                <a:lnTo>
                  <a:pt x="687" y="502"/>
                </a:lnTo>
                <a:lnTo>
                  <a:pt x="688" y="504"/>
                </a:lnTo>
                <a:lnTo>
                  <a:pt x="690" y="505"/>
                </a:lnTo>
                <a:lnTo>
                  <a:pt x="693" y="506"/>
                </a:lnTo>
                <a:lnTo>
                  <a:pt x="696" y="506"/>
                </a:lnTo>
                <a:lnTo>
                  <a:pt x="703" y="509"/>
                </a:lnTo>
                <a:lnTo>
                  <a:pt x="709" y="512"/>
                </a:lnTo>
                <a:lnTo>
                  <a:pt x="702" y="512"/>
                </a:lnTo>
                <a:lnTo>
                  <a:pt x="695" y="512"/>
                </a:lnTo>
                <a:lnTo>
                  <a:pt x="688" y="510"/>
                </a:lnTo>
                <a:lnTo>
                  <a:pt x="682" y="506"/>
                </a:lnTo>
                <a:lnTo>
                  <a:pt x="685" y="509"/>
                </a:lnTo>
                <a:lnTo>
                  <a:pt x="682" y="506"/>
                </a:lnTo>
                <a:close/>
                <a:moveTo>
                  <a:pt x="734" y="515"/>
                </a:moveTo>
                <a:lnTo>
                  <a:pt x="731" y="515"/>
                </a:lnTo>
                <a:lnTo>
                  <a:pt x="730" y="515"/>
                </a:lnTo>
                <a:lnTo>
                  <a:pt x="729" y="515"/>
                </a:lnTo>
                <a:lnTo>
                  <a:pt x="728" y="514"/>
                </a:lnTo>
                <a:lnTo>
                  <a:pt x="725" y="512"/>
                </a:lnTo>
                <a:lnTo>
                  <a:pt x="721" y="511"/>
                </a:lnTo>
                <a:lnTo>
                  <a:pt x="718" y="510"/>
                </a:lnTo>
                <a:lnTo>
                  <a:pt x="714" y="510"/>
                </a:lnTo>
                <a:lnTo>
                  <a:pt x="711" y="507"/>
                </a:lnTo>
                <a:lnTo>
                  <a:pt x="709" y="504"/>
                </a:lnTo>
                <a:lnTo>
                  <a:pt x="712" y="505"/>
                </a:lnTo>
                <a:lnTo>
                  <a:pt x="717" y="506"/>
                </a:lnTo>
                <a:lnTo>
                  <a:pt x="721" y="506"/>
                </a:lnTo>
                <a:lnTo>
                  <a:pt x="726" y="509"/>
                </a:lnTo>
                <a:lnTo>
                  <a:pt x="729" y="509"/>
                </a:lnTo>
                <a:lnTo>
                  <a:pt x="734" y="510"/>
                </a:lnTo>
                <a:lnTo>
                  <a:pt x="735" y="511"/>
                </a:lnTo>
                <a:lnTo>
                  <a:pt x="736" y="512"/>
                </a:lnTo>
                <a:lnTo>
                  <a:pt x="735" y="514"/>
                </a:lnTo>
                <a:lnTo>
                  <a:pt x="734" y="515"/>
                </a:lnTo>
                <a:lnTo>
                  <a:pt x="734" y="515"/>
                </a:lnTo>
                <a:lnTo>
                  <a:pt x="734" y="515"/>
                </a:lnTo>
                <a:close/>
                <a:moveTo>
                  <a:pt x="739" y="535"/>
                </a:moveTo>
                <a:lnTo>
                  <a:pt x="747" y="534"/>
                </a:lnTo>
                <a:lnTo>
                  <a:pt x="754" y="532"/>
                </a:lnTo>
                <a:lnTo>
                  <a:pt x="759" y="530"/>
                </a:lnTo>
                <a:lnTo>
                  <a:pt x="764" y="531"/>
                </a:lnTo>
                <a:lnTo>
                  <a:pt x="767" y="532"/>
                </a:lnTo>
                <a:lnTo>
                  <a:pt x="768" y="534"/>
                </a:lnTo>
                <a:lnTo>
                  <a:pt x="767" y="535"/>
                </a:lnTo>
                <a:lnTo>
                  <a:pt x="763" y="536"/>
                </a:lnTo>
                <a:lnTo>
                  <a:pt x="758" y="537"/>
                </a:lnTo>
                <a:lnTo>
                  <a:pt x="752" y="537"/>
                </a:lnTo>
                <a:lnTo>
                  <a:pt x="745" y="536"/>
                </a:lnTo>
                <a:lnTo>
                  <a:pt x="739" y="535"/>
                </a:lnTo>
                <a:lnTo>
                  <a:pt x="744" y="535"/>
                </a:lnTo>
                <a:lnTo>
                  <a:pt x="739" y="535"/>
                </a:lnTo>
                <a:close/>
                <a:moveTo>
                  <a:pt x="770" y="539"/>
                </a:moveTo>
                <a:lnTo>
                  <a:pt x="768" y="539"/>
                </a:lnTo>
                <a:lnTo>
                  <a:pt x="767" y="537"/>
                </a:lnTo>
                <a:lnTo>
                  <a:pt x="767" y="536"/>
                </a:lnTo>
                <a:lnTo>
                  <a:pt x="768" y="535"/>
                </a:lnTo>
                <a:lnTo>
                  <a:pt x="770" y="535"/>
                </a:lnTo>
                <a:lnTo>
                  <a:pt x="771" y="534"/>
                </a:lnTo>
                <a:lnTo>
                  <a:pt x="779" y="531"/>
                </a:lnTo>
                <a:lnTo>
                  <a:pt x="787" y="530"/>
                </a:lnTo>
                <a:lnTo>
                  <a:pt x="791" y="530"/>
                </a:lnTo>
                <a:lnTo>
                  <a:pt x="794" y="531"/>
                </a:lnTo>
                <a:lnTo>
                  <a:pt x="795" y="532"/>
                </a:lnTo>
                <a:lnTo>
                  <a:pt x="797" y="534"/>
                </a:lnTo>
                <a:lnTo>
                  <a:pt x="801" y="535"/>
                </a:lnTo>
                <a:lnTo>
                  <a:pt x="803" y="534"/>
                </a:lnTo>
                <a:lnTo>
                  <a:pt x="805" y="535"/>
                </a:lnTo>
                <a:lnTo>
                  <a:pt x="808" y="535"/>
                </a:lnTo>
                <a:lnTo>
                  <a:pt x="810" y="536"/>
                </a:lnTo>
                <a:lnTo>
                  <a:pt x="811" y="537"/>
                </a:lnTo>
                <a:lnTo>
                  <a:pt x="810" y="539"/>
                </a:lnTo>
                <a:lnTo>
                  <a:pt x="809" y="539"/>
                </a:lnTo>
                <a:lnTo>
                  <a:pt x="806" y="539"/>
                </a:lnTo>
                <a:lnTo>
                  <a:pt x="804" y="539"/>
                </a:lnTo>
                <a:lnTo>
                  <a:pt x="795" y="538"/>
                </a:lnTo>
                <a:lnTo>
                  <a:pt x="787" y="538"/>
                </a:lnTo>
                <a:lnTo>
                  <a:pt x="778" y="538"/>
                </a:lnTo>
                <a:lnTo>
                  <a:pt x="770" y="539"/>
                </a:lnTo>
                <a:lnTo>
                  <a:pt x="772" y="539"/>
                </a:lnTo>
                <a:lnTo>
                  <a:pt x="770" y="539"/>
                </a:lnTo>
                <a:close/>
                <a:moveTo>
                  <a:pt x="801" y="564"/>
                </a:moveTo>
                <a:lnTo>
                  <a:pt x="800" y="562"/>
                </a:lnTo>
                <a:lnTo>
                  <a:pt x="801" y="561"/>
                </a:lnTo>
                <a:lnTo>
                  <a:pt x="803" y="561"/>
                </a:lnTo>
                <a:lnTo>
                  <a:pt x="804" y="561"/>
                </a:lnTo>
                <a:lnTo>
                  <a:pt x="810" y="562"/>
                </a:lnTo>
                <a:lnTo>
                  <a:pt x="816" y="563"/>
                </a:lnTo>
                <a:lnTo>
                  <a:pt x="812" y="564"/>
                </a:lnTo>
                <a:lnTo>
                  <a:pt x="808" y="566"/>
                </a:lnTo>
                <a:lnTo>
                  <a:pt x="804" y="565"/>
                </a:lnTo>
                <a:lnTo>
                  <a:pt x="801" y="564"/>
                </a:lnTo>
                <a:lnTo>
                  <a:pt x="801" y="564"/>
                </a:lnTo>
                <a:lnTo>
                  <a:pt x="801" y="564"/>
                </a:lnTo>
                <a:close/>
                <a:moveTo>
                  <a:pt x="843" y="574"/>
                </a:moveTo>
                <a:lnTo>
                  <a:pt x="837" y="576"/>
                </a:lnTo>
                <a:lnTo>
                  <a:pt x="833" y="573"/>
                </a:lnTo>
                <a:lnTo>
                  <a:pt x="830" y="572"/>
                </a:lnTo>
                <a:lnTo>
                  <a:pt x="830" y="572"/>
                </a:lnTo>
                <a:lnTo>
                  <a:pt x="832" y="571"/>
                </a:lnTo>
                <a:lnTo>
                  <a:pt x="833" y="571"/>
                </a:lnTo>
                <a:lnTo>
                  <a:pt x="835" y="571"/>
                </a:lnTo>
                <a:lnTo>
                  <a:pt x="838" y="571"/>
                </a:lnTo>
                <a:lnTo>
                  <a:pt x="839" y="571"/>
                </a:lnTo>
                <a:lnTo>
                  <a:pt x="842" y="572"/>
                </a:lnTo>
                <a:lnTo>
                  <a:pt x="844" y="573"/>
                </a:lnTo>
                <a:lnTo>
                  <a:pt x="843" y="574"/>
                </a:lnTo>
                <a:lnTo>
                  <a:pt x="842" y="574"/>
                </a:lnTo>
                <a:lnTo>
                  <a:pt x="843" y="574"/>
                </a:lnTo>
                <a:close/>
                <a:moveTo>
                  <a:pt x="833" y="560"/>
                </a:moveTo>
                <a:lnTo>
                  <a:pt x="835" y="556"/>
                </a:lnTo>
                <a:lnTo>
                  <a:pt x="836" y="554"/>
                </a:lnTo>
                <a:lnTo>
                  <a:pt x="837" y="552"/>
                </a:lnTo>
                <a:lnTo>
                  <a:pt x="839" y="552"/>
                </a:lnTo>
                <a:lnTo>
                  <a:pt x="843" y="553"/>
                </a:lnTo>
                <a:lnTo>
                  <a:pt x="849" y="557"/>
                </a:lnTo>
                <a:lnTo>
                  <a:pt x="842" y="560"/>
                </a:lnTo>
                <a:lnTo>
                  <a:pt x="833" y="560"/>
                </a:lnTo>
                <a:close/>
                <a:moveTo>
                  <a:pt x="869" y="586"/>
                </a:moveTo>
                <a:lnTo>
                  <a:pt x="869" y="587"/>
                </a:lnTo>
                <a:lnTo>
                  <a:pt x="868" y="588"/>
                </a:lnTo>
                <a:lnTo>
                  <a:pt x="867" y="589"/>
                </a:lnTo>
                <a:lnTo>
                  <a:pt x="866" y="589"/>
                </a:lnTo>
                <a:lnTo>
                  <a:pt x="863" y="588"/>
                </a:lnTo>
                <a:lnTo>
                  <a:pt x="861" y="586"/>
                </a:lnTo>
                <a:lnTo>
                  <a:pt x="862" y="584"/>
                </a:lnTo>
                <a:lnTo>
                  <a:pt x="866" y="581"/>
                </a:lnTo>
                <a:lnTo>
                  <a:pt x="862" y="581"/>
                </a:lnTo>
                <a:lnTo>
                  <a:pt x="858" y="582"/>
                </a:lnTo>
                <a:lnTo>
                  <a:pt x="857" y="584"/>
                </a:lnTo>
                <a:lnTo>
                  <a:pt x="854" y="586"/>
                </a:lnTo>
                <a:lnTo>
                  <a:pt x="853" y="585"/>
                </a:lnTo>
                <a:lnTo>
                  <a:pt x="851" y="585"/>
                </a:lnTo>
                <a:lnTo>
                  <a:pt x="850" y="584"/>
                </a:lnTo>
                <a:lnTo>
                  <a:pt x="850" y="582"/>
                </a:lnTo>
                <a:lnTo>
                  <a:pt x="851" y="579"/>
                </a:lnTo>
                <a:lnTo>
                  <a:pt x="853" y="578"/>
                </a:lnTo>
                <a:lnTo>
                  <a:pt x="857" y="577"/>
                </a:lnTo>
                <a:lnTo>
                  <a:pt x="861" y="576"/>
                </a:lnTo>
                <a:lnTo>
                  <a:pt x="869" y="574"/>
                </a:lnTo>
                <a:lnTo>
                  <a:pt x="876" y="574"/>
                </a:lnTo>
                <a:lnTo>
                  <a:pt x="872" y="579"/>
                </a:lnTo>
                <a:lnTo>
                  <a:pt x="869" y="586"/>
                </a:lnTo>
                <a:lnTo>
                  <a:pt x="868" y="585"/>
                </a:lnTo>
                <a:lnTo>
                  <a:pt x="869" y="586"/>
                </a:lnTo>
                <a:close/>
                <a:moveTo>
                  <a:pt x="872" y="589"/>
                </a:moveTo>
                <a:lnTo>
                  <a:pt x="876" y="587"/>
                </a:lnTo>
                <a:lnTo>
                  <a:pt x="882" y="587"/>
                </a:lnTo>
                <a:lnTo>
                  <a:pt x="885" y="587"/>
                </a:lnTo>
                <a:lnTo>
                  <a:pt x="887" y="587"/>
                </a:lnTo>
                <a:lnTo>
                  <a:pt x="890" y="588"/>
                </a:lnTo>
                <a:lnTo>
                  <a:pt x="890" y="590"/>
                </a:lnTo>
                <a:lnTo>
                  <a:pt x="890" y="593"/>
                </a:lnTo>
                <a:lnTo>
                  <a:pt x="887" y="593"/>
                </a:lnTo>
                <a:lnTo>
                  <a:pt x="885" y="593"/>
                </a:lnTo>
                <a:lnTo>
                  <a:pt x="882" y="593"/>
                </a:lnTo>
                <a:lnTo>
                  <a:pt x="876" y="590"/>
                </a:lnTo>
                <a:lnTo>
                  <a:pt x="872" y="589"/>
                </a:lnTo>
                <a:lnTo>
                  <a:pt x="877" y="588"/>
                </a:lnTo>
                <a:lnTo>
                  <a:pt x="872" y="589"/>
                </a:lnTo>
                <a:close/>
                <a:moveTo>
                  <a:pt x="913" y="631"/>
                </a:moveTo>
                <a:lnTo>
                  <a:pt x="910" y="632"/>
                </a:lnTo>
                <a:lnTo>
                  <a:pt x="905" y="635"/>
                </a:lnTo>
                <a:lnTo>
                  <a:pt x="902" y="635"/>
                </a:lnTo>
                <a:lnTo>
                  <a:pt x="901" y="635"/>
                </a:lnTo>
                <a:lnTo>
                  <a:pt x="900" y="634"/>
                </a:lnTo>
                <a:lnTo>
                  <a:pt x="900" y="632"/>
                </a:lnTo>
                <a:lnTo>
                  <a:pt x="903" y="631"/>
                </a:lnTo>
                <a:lnTo>
                  <a:pt x="907" y="628"/>
                </a:lnTo>
                <a:lnTo>
                  <a:pt x="903" y="629"/>
                </a:lnTo>
                <a:lnTo>
                  <a:pt x="902" y="630"/>
                </a:lnTo>
                <a:lnTo>
                  <a:pt x="896" y="630"/>
                </a:lnTo>
                <a:lnTo>
                  <a:pt x="890" y="631"/>
                </a:lnTo>
                <a:lnTo>
                  <a:pt x="885" y="631"/>
                </a:lnTo>
                <a:lnTo>
                  <a:pt x="882" y="630"/>
                </a:lnTo>
                <a:lnTo>
                  <a:pt x="880" y="629"/>
                </a:lnTo>
                <a:lnTo>
                  <a:pt x="879" y="626"/>
                </a:lnTo>
                <a:lnTo>
                  <a:pt x="880" y="624"/>
                </a:lnTo>
                <a:lnTo>
                  <a:pt x="882" y="623"/>
                </a:lnTo>
                <a:lnTo>
                  <a:pt x="884" y="622"/>
                </a:lnTo>
                <a:lnTo>
                  <a:pt x="886" y="621"/>
                </a:lnTo>
                <a:lnTo>
                  <a:pt x="892" y="621"/>
                </a:lnTo>
                <a:lnTo>
                  <a:pt x="895" y="621"/>
                </a:lnTo>
                <a:lnTo>
                  <a:pt x="896" y="623"/>
                </a:lnTo>
                <a:lnTo>
                  <a:pt x="899" y="624"/>
                </a:lnTo>
                <a:lnTo>
                  <a:pt x="900" y="624"/>
                </a:lnTo>
                <a:lnTo>
                  <a:pt x="902" y="623"/>
                </a:lnTo>
                <a:lnTo>
                  <a:pt x="903" y="623"/>
                </a:lnTo>
                <a:lnTo>
                  <a:pt x="905" y="623"/>
                </a:lnTo>
                <a:lnTo>
                  <a:pt x="907" y="626"/>
                </a:lnTo>
                <a:lnTo>
                  <a:pt x="909" y="627"/>
                </a:lnTo>
                <a:lnTo>
                  <a:pt x="913" y="627"/>
                </a:lnTo>
                <a:lnTo>
                  <a:pt x="917" y="627"/>
                </a:lnTo>
                <a:lnTo>
                  <a:pt x="918" y="628"/>
                </a:lnTo>
                <a:lnTo>
                  <a:pt x="917" y="629"/>
                </a:lnTo>
                <a:lnTo>
                  <a:pt x="916" y="630"/>
                </a:lnTo>
                <a:lnTo>
                  <a:pt x="913" y="631"/>
                </a:lnTo>
                <a:lnTo>
                  <a:pt x="913" y="631"/>
                </a:lnTo>
                <a:lnTo>
                  <a:pt x="913" y="631"/>
                </a:lnTo>
                <a:close/>
                <a:moveTo>
                  <a:pt x="898" y="593"/>
                </a:moveTo>
                <a:lnTo>
                  <a:pt x="903" y="593"/>
                </a:lnTo>
                <a:lnTo>
                  <a:pt x="909" y="595"/>
                </a:lnTo>
                <a:lnTo>
                  <a:pt x="912" y="595"/>
                </a:lnTo>
                <a:lnTo>
                  <a:pt x="916" y="596"/>
                </a:lnTo>
                <a:lnTo>
                  <a:pt x="916" y="597"/>
                </a:lnTo>
                <a:lnTo>
                  <a:pt x="916" y="598"/>
                </a:lnTo>
                <a:lnTo>
                  <a:pt x="915" y="598"/>
                </a:lnTo>
                <a:lnTo>
                  <a:pt x="915" y="598"/>
                </a:lnTo>
                <a:lnTo>
                  <a:pt x="911" y="599"/>
                </a:lnTo>
                <a:lnTo>
                  <a:pt x="909" y="598"/>
                </a:lnTo>
                <a:lnTo>
                  <a:pt x="903" y="596"/>
                </a:lnTo>
                <a:lnTo>
                  <a:pt x="898" y="593"/>
                </a:lnTo>
                <a:lnTo>
                  <a:pt x="901" y="594"/>
                </a:lnTo>
                <a:lnTo>
                  <a:pt x="898" y="593"/>
                </a:lnTo>
                <a:close/>
                <a:moveTo>
                  <a:pt x="902" y="578"/>
                </a:moveTo>
                <a:lnTo>
                  <a:pt x="918" y="579"/>
                </a:lnTo>
                <a:lnTo>
                  <a:pt x="934" y="581"/>
                </a:lnTo>
                <a:lnTo>
                  <a:pt x="933" y="582"/>
                </a:lnTo>
                <a:lnTo>
                  <a:pt x="929" y="584"/>
                </a:lnTo>
                <a:lnTo>
                  <a:pt x="925" y="584"/>
                </a:lnTo>
                <a:lnTo>
                  <a:pt x="919" y="582"/>
                </a:lnTo>
                <a:lnTo>
                  <a:pt x="909" y="581"/>
                </a:lnTo>
                <a:lnTo>
                  <a:pt x="902" y="578"/>
                </a:lnTo>
                <a:close/>
                <a:moveTo>
                  <a:pt x="944" y="607"/>
                </a:moveTo>
                <a:lnTo>
                  <a:pt x="941" y="607"/>
                </a:lnTo>
                <a:lnTo>
                  <a:pt x="938" y="609"/>
                </a:lnTo>
                <a:lnTo>
                  <a:pt x="936" y="609"/>
                </a:lnTo>
                <a:lnTo>
                  <a:pt x="934" y="610"/>
                </a:lnTo>
                <a:lnTo>
                  <a:pt x="933" y="609"/>
                </a:lnTo>
                <a:lnTo>
                  <a:pt x="933" y="609"/>
                </a:lnTo>
                <a:lnTo>
                  <a:pt x="934" y="607"/>
                </a:lnTo>
                <a:lnTo>
                  <a:pt x="935" y="606"/>
                </a:lnTo>
                <a:lnTo>
                  <a:pt x="937" y="605"/>
                </a:lnTo>
                <a:lnTo>
                  <a:pt x="938" y="605"/>
                </a:lnTo>
                <a:lnTo>
                  <a:pt x="943" y="604"/>
                </a:lnTo>
                <a:lnTo>
                  <a:pt x="948" y="604"/>
                </a:lnTo>
                <a:lnTo>
                  <a:pt x="949" y="606"/>
                </a:lnTo>
                <a:lnTo>
                  <a:pt x="948" y="607"/>
                </a:lnTo>
                <a:lnTo>
                  <a:pt x="945" y="607"/>
                </a:lnTo>
                <a:lnTo>
                  <a:pt x="944" y="607"/>
                </a:lnTo>
                <a:lnTo>
                  <a:pt x="944" y="607"/>
                </a:lnTo>
                <a:lnTo>
                  <a:pt x="944" y="607"/>
                </a:lnTo>
                <a:close/>
                <a:moveTo>
                  <a:pt x="901" y="471"/>
                </a:moveTo>
                <a:lnTo>
                  <a:pt x="900" y="471"/>
                </a:lnTo>
                <a:lnTo>
                  <a:pt x="899" y="470"/>
                </a:lnTo>
                <a:lnTo>
                  <a:pt x="900" y="469"/>
                </a:lnTo>
                <a:lnTo>
                  <a:pt x="901" y="469"/>
                </a:lnTo>
                <a:lnTo>
                  <a:pt x="903" y="468"/>
                </a:lnTo>
                <a:lnTo>
                  <a:pt x="907" y="468"/>
                </a:lnTo>
                <a:lnTo>
                  <a:pt x="911" y="468"/>
                </a:lnTo>
                <a:lnTo>
                  <a:pt x="915" y="469"/>
                </a:lnTo>
                <a:lnTo>
                  <a:pt x="919" y="470"/>
                </a:lnTo>
                <a:lnTo>
                  <a:pt x="924" y="472"/>
                </a:lnTo>
                <a:lnTo>
                  <a:pt x="932" y="476"/>
                </a:lnTo>
                <a:lnTo>
                  <a:pt x="940" y="478"/>
                </a:lnTo>
                <a:lnTo>
                  <a:pt x="944" y="479"/>
                </a:lnTo>
                <a:lnTo>
                  <a:pt x="949" y="481"/>
                </a:lnTo>
                <a:lnTo>
                  <a:pt x="952" y="483"/>
                </a:lnTo>
                <a:lnTo>
                  <a:pt x="954" y="486"/>
                </a:lnTo>
                <a:lnTo>
                  <a:pt x="941" y="483"/>
                </a:lnTo>
                <a:lnTo>
                  <a:pt x="927" y="480"/>
                </a:lnTo>
                <a:lnTo>
                  <a:pt x="915" y="477"/>
                </a:lnTo>
                <a:lnTo>
                  <a:pt x="901" y="471"/>
                </a:lnTo>
                <a:lnTo>
                  <a:pt x="903" y="472"/>
                </a:lnTo>
                <a:lnTo>
                  <a:pt x="907" y="474"/>
                </a:lnTo>
                <a:lnTo>
                  <a:pt x="908" y="474"/>
                </a:lnTo>
                <a:lnTo>
                  <a:pt x="901" y="471"/>
                </a:lnTo>
                <a:close/>
                <a:moveTo>
                  <a:pt x="982" y="605"/>
                </a:moveTo>
                <a:lnTo>
                  <a:pt x="978" y="603"/>
                </a:lnTo>
                <a:lnTo>
                  <a:pt x="976" y="601"/>
                </a:lnTo>
                <a:lnTo>
                  <a:pt x="976" y="599"/>
                </a:lnTo>
                <a:lnTo>
                  <a:pt x="976" y="598"/>
                </a:lnTo>
                <a:lnTo>
                  <a:pt x="978" y="597"/>
                </a:lnTo>
                <a:lnTo>
                  <a:pt x="981" y="597"/>
                </a:lnTo>
                <a:lnTo>
                  <a:pt x="983" y="597"/>
                </a:lnTo>
                <a:lnTo>
                  <a:pt x="984" y="598"/>
                </a:lnTo>
                <a:lnTo>
                  <a:pt x="985" y="599"/>
                </a:lnTo>
                <a:lnTo>
                  <a:pt x="986" y="601"/>
                </a:lnTo>
                <a:lnTo>
                  <a:pt x="984" y="604"/>
                </a:lnTo>
                <a:lnTo>
                  <a:pt x="982" y="605"/>
                </a:lnTo>
                <a:lnTo>
                  <a:pt x="981" y="604"/>
                </a:lnTo>
                <a:lnTo>
                  <a:pt x="982" y="605"/>
                </a:lnTo>
                <a:close/>
                <a:moveTo>
                  <a:pt x="1000" y="627"/>
                </a:moveTo>
                <a:lnTo>
                  <a:pt x="998" y="626"/>
                </a:lnTo>
                <a:lnTo>
                  <a:pt x="998" y="624"/>
                </a:lnTo>
                <a:lnTo>
                  <a:pt x="998" y="623"/>
                </a:lnTo>
                <a:lnTo>
                  <a:pt x="999" y="622"/>
                </a:lnTo>
                <a:lnTo>
                  <a:pt x="1001" y="620"/>
                </a:lnTo>
                <a:lnTo>
                  <a:pt x="1003" y="618"/>
                </a:lnTo>
                <a:lnTo>
                  <a:pt x="1007" y="617"/>
                </a:lnTo>
                <a:lnTo>
                  <a:pt x="1011" y="615"/>
                </a:lnTo>
                <a:lnTo>
                  <a:pt x="1015" y="617"/>
                </a:lnTo>
                <a:lnTo>
                  <a:pt x="1018" y="618"/>
                </a:lnTo>
                <a:lnTo>
                  <a:pt x="1015" y="621"/>
                </a:lnTo>
                <a:lnTo>
                  <a:pt x="1010" y="624"/>
                </a:lnTo>
                <a:lnTo>
                  <a:pt x="1005" y="627"/>
                </a:lnTo>
                <a:lnTo>
                  <a:pt x="1000" y="627"/>
                </a:lnTo>
                <a:lnTo>
                  <a:pt x="1000" y="627"/>
                </a:lnTo>
                <a:lnTo>
                  <a:pt x="1000" y="627"/>
                </a:lnTo>
                <a:close/>
                <a:moveTo>
                  <a:pt x="1018" y="630"/>
                </a:moveTo>
                <a:lnTo>
                  <a:pt x="1016" y="630"/>
                </a:lnTo>
                <a:lnTo>
                  <a:pt x="1012" y="630"/>
                </a:lnTo>
                <a:lnTo>
                  <a:pt x="1012" y="628"/>
                </a:lnTo>
                <a:lnTo>
                  <a:pt x="1012" y="626"/>
                </a:lnTo>
                <a:lnTo>
                  <a:pt x="1015" y="627"/>
                </a:lnTo>
                <a:lnTo>
                  <a:pt x="1017" y="627"/>
                </a:lnTo>
                <a:lnTo>
                  <a:pt x="1018" y="627"/>
                </a:lnTo>
                <a:lnTo>
                  <a:pt x="1019" y="627"/>
                </a:lnTo>
                <a:lnTo>
                  <a:pt x="1020" y="628"/>
                </a:lnTo>
                <a:lnTo>
                  <a:pt x="1020" y="629"/>
                </a:lnTo>
                <a:lnTo>
                  <a:pt x="1019" y="630"/>
                </a:lnTo>
                <a:lnTo>
                  <a:pt x="1018" y="630"/>
                </a:lnTo>
                <a:lnTo>
                  <a:pt x="1018" y="630"/>
                </a:lnTo>
                <a:lnTo>
                  <a:pt x="1018" y="630"/>
                </a:lnTo>
                <a:close/>
                <a:moveTo>
                  <a:pt x="1072" y="664"/>
                </a:moveTo>
                <a:lnTo>
                  <a:pt x="1065" y="665"/>
                </a:lnTo>
                <a:lnTo>
                  <a:pt x="1058" y="669"/>
                </a:lnTo>
                <a:lnTo>
                  <a:pt x="1056" y="670"/>
                </a:lnTo>
                <a:lnTo>
                  <a:pt x="1055" y="669"/>
                </a:lnTo>
                <a:lnTo>
                  <a:pt x="1055" y="668"/>
                </a:lnTo>
                <a:lnTo>
                  <a:pt x="1056" y="665"/>
                </a:lnTo>
                <a:lnTo>
                  <a:pt x="1058" y="663"/>
                </a:lnTo>
                <a:lnTo>
                  <a:pt x="1060" y="661"/>
                </a:lnTo>
                <a:lnTo>
                  <a:pt x="1064" y="660"/>
                </a:lnTo>
                <a:lnTo>
                  <a:pt x="1066" y="659"/>
                </a:lnTo>
                <a:lnTo>
                  <a:pt x="1069" y="659"/>
                </a:lnTo>
                <a:lnTo>
                  <a:pt x="1072" y="660"/>
                </a:lnTo>
                <a:lnTo>
                  <a:pt x="1073" y="661"/>
                </a:lnTo>
                <a:lnTo>
                  <a:pt x="1074" y="663"/>
                </a:lnTo>
                <a:lnTo>
                  <a:pt x="1074" y="664"/>
                </a:lnTo>
                <a:lnTo>
                  <a:pt x="1072" y="664"/>
                </a:lnTo>
                <a:lnTo>
                  <a:pt x="1071" y="664"/>
                </a:lnTo>
                <a:lnTo>
                  <a:pt x="1072" y="664"/>
                </a:lnTo>
                <a:close/>
                <a:moveTo>
                  <a:pt x="1068" y="637"/>
                </a:moveTo>
                <a:lnTo>
                  <a:pt x="1057" y="636"/>
                </a:lnTo>
                <a:lnTo>
                  <a:pt x="1045" y="635"/>
                </a:lnTo>
                <a:lnTo>
                  <a:pt x="1041" y="635"/>
                </a:lnTo>
                <a:lnTo>
                  <a:pt x="1035" y="635"/>
                </a:lnTo>
                <a:lnTo>
                  <a:pt x="1036" y="631"/>
                </a:lnTo>
                <a:lnTo>
                  <a:pt x="1036" y="629"/>
                </a:lnTo>
                <a:lnTo>
                  <a:pt x="1032" y="630"/>
                </a:lnTo>
                <a:lnTo>
                  <a:pt x="1026" y="630"/>
                </a:lnTo>
                <a:lnTo>
                  <a:pt x="1026" y="626"/>
                </a:lnTo>
                <a:lnTo>
                  <a:pt x="1024" y="623"/>
                </a:lnTo>
                <a:lnTo>
                  <a:pt x="1026" y="621"/>
                </a:lnTo>
                <a:lnTo>
                  <a:pt x="1028" y="621"/>
                </a:lnTo>
                <a:lnTo>
                  <a:pt x="1031" y="622"/>
                </a:lnTo>
                <a:lnTo>
                  <a:pt x="1033" y="623"/>
                </a:lnTo>
                <a:lnTo>
                  <a:pt x="1036" y="623"/>
                </a:lnTo>
                <a:lnTo>
                  <a:pt x="1039" y="624"/>
                </a:lnTo>
                <a:lnTo>
                  <a:pt x="1039" y="627"/>
                </a:lnTo>
                <a:lnTo>
                  <a:pt x="1039" y="628"/>
                </a:lnTo>
                <a:lnTo>
                  <a:pt x="1040" y="629"/>
                </a:lnTo>
                <a:lnTo>
                  <a:pt x="1042" y="628"/>
                </a:lnTo>
                <a:lnTo>
                  <a:pt x="1048" y="630"/>
                </a:lnTo>
                <a:lnTo>
                  <a:pt x="1053" y="631"/>
                </a:lnTo>
                <a:lnTo>
                  <a:pt x="1059" y="631"/>
                </a:lnTo>
                <a:lnTo>
                  <a:pt x="1065" y="631"/>
                </a:lnTo>
                <a:lnTo>
                  <a:pt x="1075" y="635"/>
                </a:lnTo>
                <a:lnTo>
                  <a:pt x="1084" y="638"/>
                </a:lnTo>
                <a:lnTo>
                  <a:pt x="1081" y="639"/>
                </a:lnTo>
                <a:lnTo>
                  <a:pt x="1076" y="639"/>
                </a:lnTo>
                <a:lnTo>
                  <a:pt x="1073" y="638"/>
                </a:lnTo>
                <a:lnTo>
                  <a:pt x="1068" y="637"/>
                </a:lnTo>
                <a:lnTo>
                  <a:pt x="1068" y="637"/>
                </a:lnTo>
                <a:lnTo>
                  <a:pt x="1068" y="637"/>
                </a:lnTo>
                <a:close/>
                <a:moveTo>
                  <a:pt x="1093" y="638"/>
                </a:moveTo>
                <a:lnTo>
                  <a:pt x="1097" y="638"/>
                </a:lnTo>
                <a:lnTo>
                  <a:pt x="1100" y="638"/>
                </a:lnTo>
                <a:lnTo>
                  <a:pt x="1104" y="639"/>
                </a:lnTo>
                <a:lnTo>
                  <a:pt x="1107" y="642"/>
                </a:lnTo>
                <a:lnTo>
                  <a:pt x="1102" y="642"/>
                </a:lnTo>
                <a:lnTo>
                  <a:pt x="1099" y="642"/>
                </a:lnTo>
                <a:lnTo>
                  <a:pt x="1096" y="640"/>
                </a:lnTo>
                <a:lnTo>
                  <a:pt x="1093" y="638"/>
                </a:lnTo>
                <a:close/>
                <a:moveTo>
                  <a:pt x="1116" y="638"/>
                </a:moveTo>
                <a:lnTo>
                  <a:pt x="1113" y="637"/>
                </a:lnTo>
                <a:lnTo>
                  <a:pt x="1109" y="635"/>
                </a:lnTo>
                <a:lnTo>
                  <a:pt x="1107" y="635"/>
                </a:lnTo>
                <a:lnTo>
                  <a:pt x="1105" y="635"/>
                </a:lnTo>
                <a:lnTo>
                  <a:pt x="1104" y="635"/>
                </a:lnTo>
                <a:lnTo>
                  <a:pt x="1102" y="634"/>
                </a:lnTo>
                <a:lnTo>
                  <a:pt x="1102" y="632"/>
                </a:lnTo>
                <a:lnTo>
                  <a:pt x="1102" y="631"/>
                </a:lnTo>
                <a:lnTo>
                  <a:pt x="1105" y="630"/>
                </a:lnTo>
                <a:lnTo>
                  <a:pt x="1107" y="630"/>
                </a:lnTo>
                <a:lnTo>
                  <a:pt x="1109" y="630"/>
                </a:lnTo>
                <a:lnTo>
                  <a:pt x="1113" y="631"/>
                </a:lnTo>
                <a:lnTo>
                  <a:pt x="1114" y="634"/>
                </a:lnTo>
                <a:lnTo>
                  <a:pt x="1116" y="636"/>
                </a:lnTo>
                <a:lnTo>
                  <a:pt x="1116" y="637"/>
                </a:lnTo>
                <a:lnTo>
                  <a:pt x="1116" y="638"/>
                </a:lnTo>
                <a:lnTo>
                  <a:pt x="1116" y="638"/>
                </a:lnTo>
                <a:lnTo>
                  <a:pt x="1116" y="638"/>
                </a:lnTo>
                <a:close/>
                <a:moveTo>
                  <a:pt x="1147" y="651"/>
                </a:moveTo>
                <a:lnTo>
                  <a:pt x="1150" y="648"/>
                </a:lnTo>
                <a:lnTo>
                  <a:pt x="1154" y="647"/>
                </a:lnTo>
                <a:lnTo>
                  <a:pt x="1158" y="646"/>
                </a:lnTo>
                <a:lnTo>
                  <a:pt x="1163" y="646"/>
                </a:lnTo>
                <a:lnTo>
                  <a:pt x="1159" y="648"/>
                </a:lnTo>
                <a:lnTo>
                  <a:pt x="1155" y="651"/>
                </a:lnTo>
                <a:lnTo>
                  <a:pt x="1151" y="651"/>
                </a:lnTo>
                <a:lnTo>
                  <a:pt x="1147" y="651"/>
                </a:lnTo>
                <a:close/>
                <a:moveTo>
                  <a:pt x="1180" y="642"/>
                </a:moveTo>
                <a:lnTo>
                  <a:pt x="1179" y="642"/>
                </a:lnTo>
                <a:lnTo>
                  <a:pt x="1179" y="642"/>
                </a:lnTo>
                <a:lnTo>
                  <a:pt x="1180" y="639"/>
                </a:lnTo>
                <a:lnTo>
                  <a:pt x="1180" y="638"/>
                </a:lnTo>
                <a:lnTo>
                  <a:pt x="1179" y="638"/>
                </a:lnTo>
                <a:lnTo>
                  <a:pt x="1178" y="637"/>
                </a:lnTo>
                <a:lnTo>
                  <a:pt x="1176" y="636"/>
                </a:lnTo>
                <a:lnTo>
                  <a:pt x="1175" y="635"/>
                </a:lnTo>
                <a:lnTo>
                  <a:pt x="1174" y="634"/>
                </a:lnTo>
                <a:lnTo>
                  <a:pt x="1175" y="631"/>
                </a:lnTo>
                <a:lnTo>
                  <a:pt x="1176" y="630"/>
                </a:lnTo>
                <a:lnTo>
                  <a:pt x="1178" y="629"/>
                </a:lnTo>
                <a:lnTo>
                  <a:pt x="1180" y="629"/>
                </a:lnTo>
                <a:lnTo>
                  <a:pt x="1181" y="629"/>
                </a:lnTo>
                <a:lnTo>
                  <a:pt x="1182" y="634"/>
                </a:lnTo>
                <a:lnTo>
                  <a:pt x="1181" y="638"/>
                </a:lnTo>
                <a:lnTo>
                  <a:pt x="1184" y="638"/>
                </a:lnTo>
                <a:lnTo>
                  <a:pt x="1189" y="638"/>
                </a:lnTo>
                <a:lnTo>
                  <a:pt x="1188" y="640"/>
                </a:lnTo>
                <a:lnTo>
                  <a:pt x="1185" y="642"/>
                </a:lnTo>
                <a:lnTo>
                  <a:pt x="1182" y="642"/>
                </a:lnTo>
                <a:lnTo>
                  <a:pt x="1180" y="642"/>
                </a:lnTo>
                <a:close/>
                <a:moveTo>
                  <a:pt x="1402" y="227"/>
                </a:moveTo>
                <a:lnTo>
                  <a:pt x="1396" y="233"/>
                </a:lnTo>
                <a:lnTo>
                  <a:pt x="1388" y="240"/>
                </a:lnTo>
                <a:lnTo>
                  <a:pt x="1388" y="237"/>
                </a:lnTo>
                <a:lnTo>
                  <a:pt x="1389" y="232"/>
                </a:lnTo>
                <a:lnTo>
                  <a:pt x="1390" y="229"/>
                </a:lnTo>
                <a:lnTo>
                  <a:pt x="1393" y="227"/>
                </a:lnTo>
                <a:lnTo>
                  <a:pt x="1396" y="225"/>
                </a:lnTo>
                <a:lnTo>
                  <a:pt x="1399" y="224"/>
                </a:lnTo>
                <a:lnTo>
                  <a:pt x="1401" y="224"/>
                </a:lnTo>
                <a:lnTo>
                  <a:pt x="1402" y="224"/>
                </a:lnTo>
                <a:lnTo>
                  <a:pt x="1402" y="225"/>
                </a:lnTo>
                <a:lnTo>
                  <a:pt x="1402" y="227"/>
                </a:lnTo>
                <a:lnTo>
                  <a:pt x="1399" y="228"/>
                </a:lnTo>
                <a:lnTo>
                  <a:pt x="1402" y="227"/>
                </a:lnTo>
                <a:close/>
                <a:moveTo>
                  <a:pt x="1444" y="358"/>
                </a:moveTo>
                <a:lnTo>
                  <a:pt x="1442" y="360"/>
                </a:lnTo>
                <a:lnTo>
                  <a:pt x="1439" y="361"/>
                </a:lnTo>
                <a:lnTo>
                  <a:pt x="1436" y="362"/>
                </a:lnTo>
                <a:lnTo>
                  <a:pt x="1434" y="361"/>
                </a:lnTo>
                <a:lnTo>
                  <a:pt x="1432" y="358"/>
                </a:lnTo>
                <a:lnTo>
                  <a:pt x="1432" y="356"/>
                </a:lnTo>
                <a:lnTo>
                  <a:pt x="1435" y="354"/>
                </a:lnTo>
                <a:lnTo>
                  <a:pt x="1436" y="352"/>
                </a:lnTo>
                <a:lnTo>
                  <a:pt x="1438" y="350"/>
                </a:lnTo>
                <a:lnTo>
                  <a:pt x="1440" y="350"/>
                </a:lnTo>
                <a:lnTo>
                  <a:pt x="1443" y="350"/>
                </a:lnTo>
                <a:lnTo>
                  <a:pt x="1445" y="352"/>
                </a:lnTo>
                <a:lnTo>
                  <a:pt x="1446" y="354"/>
                </a:lnTo>
                <a:lnTo>
                  <a:pt x="1446" y="355"/>
                </a:lnTo>
                <a:lnTo>
                  <a:pt x="1446" y="357"/>
                </a:lnTo>
                <a:lnTo>
                  <a:pt x="1444" y="358"/>
                </a:lnTo>
                <a:lnTo>
                  <a:pt x="1445" y="358"/>
                </a:lnTo>
                <a:lnTo>
                  <a:pt x="1444" y="358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4148997"/>
            <a:ext cx="2700124" cy="219598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223914" y="4148997"/>
            <a:ext cx="7056324" cy="2195989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6" name="Freeform 3442"/>
          <p:cNvSpPr>
            <a:spLocks noGrp="1" noEditPoints="1"/>
          </p:cNvSpPr>
          <p:nvPr>
            <p:ph type="pic" sz="quarter" idx="26"/>
          </p:nvPr>
        </p:nvSpPr>
        <p:spPr bwMode="auto">
          <a:xfrm>
            <a:off x="299734" y="261015"/>
            <a:ext cx="11556531" cy="3572999"/>
          </a:xfrm>
          <a:custGeom>
            <a:avLst/>
            <a:gdLst>
              <a:gd name="T0" fmla="*/ 804 w 1291"/>
              <a:gd name="T1" fmla="*/ 300 h 642"/>
              <a:gd name="T2" fmla="*/ 834 w 1291"/>
              <a:gd name="T3" fmla="*/ 269 h 642"/>
              <a:gd name="T4" fmla="*/ 666 w 1291"/>
              <a:gd name="T5" fmla="*/ 248 h 642"/>
              <a:gd name="T6" fmla="*/ 811 w 1291"/>
              <a:gd name="T7" fmla="*/ 230 h 642"/>
              <a:gd name="T8" fmla="*/ 946 w 1291"/>
              <a:gd name="T9" fmla="*/ 240 h 642"/>
              <a:gd name="T10" fmla="*/ 1057 w 1291"/>
              <a:gd name="T11" fmla="*/ 273 h 642"/>
              <a:gd name="T12" fmla="*/ 1066 w 1291"/>
              <a:gd name="T13" fmla="*/ 232 h 642"/>
              <a:gd name="T14" fmla="*/ 969 w 1291"/>
              <a:gd name="T15" fmla="*/ 179 h 642"/>
              <a:gd name="T16" fmla="*/ 745 w 1291"/>
              <a:gd name="T17" fmla="*/ 46 h 642"/>
              <a:gd name="T18" fmla="*/ 223 w 1291"/>
              <a:gd name="T19" fmla="*/ 76 h 642"/>
              <a:gd name="T20" fmla="*/ 188 w 1291"/>
              <a:gd name="T21" fmla="*/ 114 h 642"/>
              <a:gd name="T22" fmla="*/ 56 w 1291"/>
              <a:gd name="T23" fmla="*/ 298 h 642"/>
              <a:gd name="T24" fmla="*/ 209 w 1291"/>
              <a:gd name="T25" fmla="*/ 385 h 642"/>
              <a:gd name="T26" fmla="*/ 158 w 1291"/>
              <a:gd name="T27" fmla="*/ 535 h 642"/>
              <a:gd name="T28" fmla="*/ 204 w 1291"/>
              <a:gd name="T29" fmla="*/ 633 h 642"/>
              <a:gd name="T30" fmla="*/ 273 w 1291"/>
              <a:gd name="T31" fmla="*/ 599 h 642"/>
              <a:gd name="T32" fmla="*/ 299 w 1291"/>
              <a:gd name="T33" fmla="*/ 609 h 642"/>
              <a:gd name="T34" fmla="*/ 470 w 1291"/>
              <a:gd name="T35" fmla="*/ 550 h 642"/>
              <a:gd name="T36" fmla="*/ 544 w 1291"/>
              <a:gd name="T37" fmla="*/ 521 h 642"/>
              <a:gd name="T38" fmla="*/ 619 w 1291"/>
              <a:gd name="T39" fmla="*/ 513 h 642"/>
              <a:gd name="T40" fmla="*/ 835 w 1291"/>
              <a:gd name="T41" fmla="*/ 480 h 642"/>
              <a:gd name="T42" fmla="*/ 952 w 1291"/>
              <a:gd name="T43" fmla="*/ 473 h 642"/>
              <a:gd name="T44" fmla="*/ 1071 w 1291"/>
              <a:gd name="T45" fmla="*/ 500 h 642"/>
              <a:gd name="T46" fmla="*/ 1189 w 1291"/>
              <a:gd name="T47" fmla="*/ 545 h 642"/>
              <a:gd name="T48" fmla="*/ 1131 w 1291"/>
              <a:gd name="T49" fmla="*/ 452 h 642"/>
              <a:gd name="T50" fmla="*/ 960 w 1291"/>
              <a:gd name="T51" fmla="*/ 427 h 642"/>
              <a:gd name="T52" fmla="*/ 689 w 1291"/>
              <a:gd name="T53" fmla="*/ 459 h 642"/>
              <a:gd name="T54" fmla="*/ 446 w 1291"/>
              <a:gd name="T55" fmla="*/ 508 h 642"/>
              <a:gd name="T56" fmla="*/ 185 w 1291"/>
              <a:gd name="T57" fmla="*/ 564 h 642"/>
              <a:gd name="T58" fmla="*/ 327 w 1291"/>
              <a:gd name="T59" fmla="*/ 497 h 642"/>
              <a:gd name="T60" fmla="*/ 492 w 1291"/>
              <a:gd name="T61" fmla="*/ 456 h 642"/>
              <a:gd name="T62" fmla="*/ 640 w 1291"/>
              <a:gd name="T63" fmla="*/ 460 h 642"/>
              <a:gd name="T64" fmla="*/ 670 w 1291"/>
              <a:gd name="T65" fmla="*/ 401 h 642"/>
              <a:gd name="T66" fmla="*/ 1114 w 1291"/>
              <a:gd name="T67" fmla="*/ 386 h 642"/>
              <a:gd name="T68" fmla="*/ 1048 w 1291"/>
              <a:gd name="T69" fmla="*/ 427 h 642"/>
              <a:gd name="T70" fmla="*/ 1284 w 1291"/>
              <a:gd name="T71" fmla="*/ 376 h 642"/>
              <a:gd name="T72" fmla="*/ 165 w 1291"/>
              <a:gd name="T73" fmla="*/ 428 h 642"/>
              <a:gd name="T74" fmla="*/ 462 w 1291"/>
              <a:gd name="T75" fmla="*/ 336 h 642"/>
              <a:gd name="T76" fmla="*/ 665 w 1291"/>
              <a:gd name="T77" fmla="*/ 320 h 642"/>
              <a:gd name="T78" fmla="*/ 590 w 1291"/>
              <a:gd name="T79" fmla="*/ 344 h 642"/>
              <a:gd name="T80" fmla="*/ 145 w 1291"/>
              <a:gd name="T81" fmla="*/ 436 h 642"/>
              <a:gd name="T82" fmla="*/ 954 w 1291"/>
              <a:gd name="T83" fmla="*/ 392 h 642"/>
              <a:gd name="T84" fmla="*/ 532 w 1291"/>
              <a:gd name="T85" fmla="*/ 496 h 642"/>
              <a:gd name="T86" fmla="*/ 853 w 1291"/>
              <a:gd name="T87" fmla="*/ 284 h 642"/>
              <a:gd name="T88" fmla="*/ 1007 w 1291"/>
              <a:gd name="T89" fmla="*/ 237 h 642"/>
              <a:gd name="T90" fmla="*/ 1077 w 1291"/>
              <a:gd name="T91" fmla="*/ 243 h 642"/>
              <a:gd name="T92" fmla="*/ 1121 w 1291"/>
              <a:gd name="T93" fmla="*/ 485 h 642"/>
              <a:gd name="T94" fmla="*/ 1035 w 1291"/>
              <a:gd name="T95" fmla="*/ 441 h 642"/>
              <a:gd name="T96" fmla="*/ 814 w 1291"/>
              <a:gd name="T97" fmla="*/ 448 h 642"/>
              <a:gd name="T98" fmla="*/ 679 w 1291"/>
              <a:gd name="T99" fmla="*/ 500 h 642"/>
              <a:gd name="T100" fmla="*/ 298 w 1291"/>
              <a:gd name="T101" fmla="*/ 579 h 642"/>
              <a:gd name="T102" fmla="*/ 310 w 1291"/>
              <a:gd name="T103" fmla="*/ 288 h 642"/>
              <a:gd name="T104" fmla="*/ 372 w 1291"/>
              <a:gd name="T105" fmla="*/ 450 h 642"/>
              <a:gd name="T106" fmla="*/ 574 w 1291"/>
              <a:gd name="T107" fmla="*/ 365 h 642"/>
              <a:gd name="T108" fmla="*/ 640 w 1291"/>
              <a:gd name="T109" fmla="*/ 351 h 642"/>
              <a:gd name="T110" fmla="*/ 1139 w 1291"/>
              <a:gd name="T111" fmla="*/ 365 h 642"/>
              <a:gd name="T112" fmla="*/ 615 w 1291"/>
              <a:gd name="T113" fmla="*/ 386 h 642"/>
              <a:gd name="T114" fmla="*/ 796 w 1291"/>
              <a:gd name="T115" fmla="*/ 353 h 642"/>
              <a:gd name="T116" fmla="*/ 778 w 1291"/>
              <a:gd name="T117" fmla="*/ 330 h 642"/>
              <a:gd name="T118" fmla="*/ 1039 w 1291"/>
              <a:gd name="T119" fmla="*/ 339 h 642"/>
              <a:gd name="T120" fmla="*/ 912 w 1291"/>
              <a:gd name="T121" fmla="*/ 346 h 642"/>
              <a:gd name="T122" fmla="*/ 1068 w 1291"/>
              <a:gd name="T123" fmla="*/ 336 h 642"/>
              <a:gd name="T124" fmla="*/ 1146 w 1291"/>
              <a:gd name="T125" fmla="*/ 365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91" h="642">
                <a:moveTo>
                  <a:pt x="1266" y="363"/>
                </a:moveTo>
                <a:lnTo>
                  <a:pt x="1240" y="353"/>
                </a:lnTo>
                <a:lnTo>
                  <a:pt x="1212" y="344"/>
                </a:lnTo>
                <a:lnTo>
                  <a:pt x="1184" y="336"/>
                </a:lnTo>
                <a:lnTo>
                  <a:pt x="1156" y="330"/>
                </a:lnTo>
                <a:lnTo>
                  <a:pt x="1142" y="328"/>
                </a:lnTo>
                <a:lnTo>
                  <a:pt x="1130" y="325"/>
                </a:lnTo>
                <a:lnTo>
                  <a:pt x="1117" y="322"/>
                </a:lnTo>
                <a:lnTo>
                  <a:pt x="1105" y="321"/>
                </a:lnTo>
                <a:lnTo>
                  <a:pt x="1093" y="321"/>
                </a:lnTo>
                <a:lnTo>
                  <a:pt x="1082" y="320"/>
                </a:lnTo>
                <a:lnTo>
                  <a:pt x="1066" y="318"/>
                </a:lnTo>
                <a:lnTo>
                  <a:pt x="1051" y="317"/>
                </a:lnTo>
                <a:lnTo>
                  <a:pt x="1020" y="314"/>
                </a:lnTo>
                <a:lnTo>
                  <a:pt x="990" y="312"/>
                </a:lnTo>
                <a:lnTo>
                  <a:pt x="959" y="312"/>
                </a:lnTo>
                <a:lnTo>
                  <a:pt x="928" y="312"/>
                </a:lnTo>
                <a:lnTo>
                  <a:pt x="912" y="312"/>
                </a:lnTo>
                <a:lnTo>
                  <a:pt x="898" y="312"/>
                </a:lnTo>
                <a:lnTo>
                  <a:pt x="882" y="313"/>
                </a:lnTo>
                <a:lnTo>
                  <a:pt x="866" y="312"/>
                </a:lnTo>
                <a:lnTo>
                  <a:pt x="861" y="311"/>
                </a:lnTo>
                <a:lnTo>
                  <a:pt x="855" y="309"/>
                </a:lnTo>
                <a:lnTo>
                  <a:pt x="850" y="310"/>
                </a:lnTo>
                <a:lnTo>
                  <a:pt x="845" y="311"/>
                </a:lnTo>
                <a:lnTo>
                  <a:pt x="837" y="313"/>
                </a:lnTo>
                <a:lnTo>
                  <a:pt x="830" y="313"/>
                </a:lnTo>
                <a:lnTo>
                  <a:pt x="822" y="313"/>
                </a:lnTo>
                <a:lnTo>
                  <a:pt x="816" y="313"/>
                </a:lnTo>
                <a:lnTo>
                  <a:pt x="812" y="313"/>
                </a:lnTo>
                <a:lnTo>
                  <a:pt x="809" y="313"/>
                </a:lnTo>
                <a:lnTo>
                  <a:pt x="805" y="312"/>
                </a:lnTo>
                <a:lnTo>
                  <a:pt x="804" y="312"/>
                </a:lnTo>
                <a:lnTo>
                  <a:pt x="803" y="312"/>
                </a:lnTo>
                <a:lnTo>
                  <a:pt x="802" y="310"/>
                </a:lnTo>
                <a:lnTo>
                  <a:pt x="802" y="307"/>
                </a:lnTo>
                <a:lnTo>
                  <a:pt x="801" y="304"/>
                </a:lnTo>
                <a:lnTo>
                  <a:pt x="801" y="302"/>
                </a:lnTo>
                <a:lnTo>
                  <a:pt x="802" y="301"/>
                </a:lnTo>
                <a:lnTo>
                  <a:pt x="802" y="300"/>
                </a:lnTo>
                <a:lnTo>
                  <a:pt x="804" y="300"/>
                </a:lnTo>
                <a:lnTo>
                  <a:pt x="808" y="301"/>
                </a:lnTo>
                <a:lnTo>
                  <a:pt x="811" y="301"/>
                </a:lnTo>
                <a:lnTo>
                  <a:pt x="816" y="301"/>
                </a:lnTo>
                <a:lnTo>
                  <a:pt x="821" y="300"/>
                </a:lnTo>
                <a:lnTo>
                  <a:pt x="829" y="298"/>
                </a:lnTo>
                <a:lnTo>
                  <a:pt x="836" y="298"/>
                </a:lnTo>
                <a:lnTo>
                  <a:pt x="845" y="297"/>
                </a:lnTo>
                <a:lnTo>
                  <a:pt x="854" y="297"/>
                </a:lnTo>
                <a:lnTo>
                  <a:pt x="862" y="297"/>
                </a:lnTo>
                <a:lnTo>
                  <a:pt x="871" y="297"/>
                </a:lnTo>
                <a:lnTo>
                  <a:pt x="879" y="297"/>
                </a:lnTo>
                <a:lnTo>
                  <a:pt x="887" y="297"/>
                </a:lnTo>
                <a:lnTo>
                  <a:pt x="895" y="296"/>
                </a:lnTo>
                <a:lnTo>
                  <a:pt x="903" y="294"/>
                </a:lnTo>
                <a:lnTo>
                  <a:pt x="901" y="293"/>
                </a:lnTo>
                <a:lnTo>
                  <a:pt x="898" y="292"/>
                </a:lnTo>
                <a:lnTo>
                  <a:pt x="894" y="290"/>
                </a:lnTo>
                <a:lnTo>
                  <a:pt x="891" y="289"/>
                </a:lnTo>
                <a:lnTo>
                  <a:pt x="884" y="289"/>
                </a:lnTo>
                <a:lnTo>
                  <a:pt x="878" y="290"/>
                </a:lnTo>
                <a:lnTo>
                  <a:pt x="861" y="290"/>
                </a:lnTo>
                <a:lnTo>
                  <a:pt x="845" y="290"/>
                </a:lnTo>
                <a:lnTo>
                  <a:pt x="829" y="290"/>
                </a:lnTo>
                <a:lnTo>
                  <a:pt x="813" y="290"/>
                </a:lnTo>
                <a:lnTo>
                  <a:pt x="808" y="292"/>
                </a:lnTo>
                <a:lnTo>
                  <a:pt x="801" y="290"/>
                </a:lnTo>
                <a:lnTo>
                  <a:pt x="797" y="290"/>
                </a:lnTo>
                <a:lnTo>
                  <a:pt x="795" y="289"/>
                </a:lnTo>
                <a:lnTo>
                  <a:pt x="792" y="287"/>
                </a:lnTo>
                <a:lnTo>
                  <a:pt x="789" y="285"/>
                </a:lnTo>
                <a:lnTo>
                  <a:pt x="805" y="282"/>
                </a:lnTo>
                <a:lnTo>
                  <a:pt x="821" y="281"/>
                </a:lnTo>
                <a:lnTo>
                  <a:pt x="822" y="280"/>
                </a:lnTo>
                <a:lnTo>
                  <a:pt x="825" y="280"/>
                </a:lnTo>
                <a:lnTo>
                  <a:pt x="826" y="279"/>
                </a:lnTo>
                <a:lnTo>
                  <a:pt x="826" y="278"/>
                </a:lnTo>
                <a:lnTo>
                  <a:pt x="826" y="273"/>
                </a:lnTo>
                <a:lnTo>
                  <a:pt x="826" y="269"/>
                </a:lnTo>
                <a:lnTo>
                  <a:pt x="828" y="268"/>
                </a:lnTo>
                <a:lnTo>
                  <a:pt x="830" y="268"/>
                </a:lnTo>
                <a:lnTo>
                  <a:pt x="834" y="269"/>
                </a:lnTo>
                <a:lnTo>
                  <a:pt x="836" y="269"/>
                </a:lnTo>
                <a:lnTo>
                  <a:pt x="853" y="270"/>
                </a:lnTo>
                <a:lnTo>
                  <a:pt x="870" y="270"/>
                </a:lnTo>
                <a:lnTo>
                  <a:pt x="887" y="269"/>
                </a:lnTo>
                <a:lnTo>
                  <a:pt x="904" y="268"/>
                </a:lnTo>
                <a:lnTo>
                  <a:pt x="920" y="267"/>
                </a:lnTo>
                <a:lnTo>
                  <a:pt x="936" y="265"/>
                </a:lnTo>
                <a:lnTo>
                  <a:pt x="952" y="267"/>
                </a:lnTo>
                <a:lnTo>
                  <a:pt x="968" y="268"/>
                </a:lnTo>
                <a:lnTo>
                  <a:pt x="976" y="268"/>
                </a:lnTo>
                <a:lnTo>
                  <a:pt x="985" y="268"/>
                </a:lnTo>
                <a:lnTo>
                  <a:pt x="994" y="267"/>
                </a:lnTo>
                <a:lnTo>
                  <a:pt x="1003" y="267"/>
                </a:lnTo>
                <a:lnTo>
                  <a:pt x="956" y="262"/>
                </a:lnTo>
                <a:lnTo>
                  <a:pt x="909" y="260"/>
                </a:lnTo>
                <a:lnTo>
                  <a:pt x="861" y="259"/>
                </a:lnTo>
                <a:lnTo>
                  <a:pt x="813" y="259"/>
                </a:lnTo>
                <a:lnTo>
                  <a:pt x="767" y="260"/>
                </a:lnTo>
                <a:lnTo>
                  <a:pt x="719" y="262"/>
                </a:lnTo>
                <a:lnTo>
                  <a:pt x="671" y="265"/>
                </a:lnTo>
                <a:lnTo>
                  <a:pt x="624" y="269"/>
                </a:lnTo>
                <a:lnTo>
                  <a:pt x="624" y="267"/>
                </a:lnTo>
                <a:lnTo>
                  <a:pt x="624" y="265"/>
                </a:lnTo>
                <a:lnTo>
                  <a:pt x="627" y="265"/>
                </a:lnTo>
                <a:lnTo>
                  <a:pt x="629" y="264"/>
                </a:lnTo>
                <a:lnTo>
                  <a:pt x="632" y="264"/>
                </a:lnTo>
                <a:lnTo>
                  <a:pt x="637" y="264"/>
                </a:lnTo>
                <a:lnTo>
                  <a:pt x="633" y="261"/>
                </a:lnTo>
                <a:lnTo>
                  <a:pt x="632" y="257"/>
                </a:lnTo>
                <a:lnTo>
                  <a:pt x="633" y="255"/>
                </a:lnTo>
                <a:lnTo>
                  <a:pt x="636" y="252"/>
                </a:lnTo>
                <a:lnTo>
                  <a:pt x="638" y="249"/>
                </a:lnTo>
                <a:lnTo>
                  <a:pt x="639" y="246"/>
                </a:lnTo>
                <a:lnTo>
                  <a:pt x="641" y="245"/>
                </a:lnTo>
                <a:lnTo>
                  <a:pt x="644" y="245"/>
                </a:lnTo>
                <a:lnTo>
                  <a:pt x="646" y="247"/>
                </a:lnTo>
                <a:lnTo>
                  <a:pt x="647" y="248"/>
                </a:lnTo>
                <a:lnTo>
                  <a:pt x="653" y="249"/>
                </a:lnTo>
                <a:lnTo>
                  <a:pt x="657" y="249"/>
                </a:lnTo>
                <a:lnTo>
                  <a:pt x="662" y="249"/>
                </a:lnTo>
                <a:lnTo>
                  <a:pt x="666" y="248"/>
                </a:lnTo>
                <a:lnTo>
                  <a:pt x="670" y="245"/>
                </a:lnTo>
                <a:lnTo>
                  <a:pt x="674" y="242"/>
                </a:lnTo>
                <a:lnTo>
                  <a:pt x="679" y="239"/>
                </a:lnTo>
                <a:lnTo>
                  <a:pt x="682" y="238"/>
                </a:lnTo>
                <a:lnTo>
                  <a:pt x="687" y="237"/>
                </a:lnTo>
                <a:lnTo>
                  <a:pt x="692" y="236"/>
                </a:lnTo>
                <a:lnTo>
                  <a:pt x="704" y="236"/>
                </a:lnTo>
                <a:lnTo>
                  <a:pt x="715" y="234"/>
                </a:lnTo>
                <a:lnTo>
                  <a:pt x="728" y="231"/>
                </a:lnTo>
                <a:lnTo>
                  <a:pt x="739" y="230"/>
                </a:lnTo>
                <a:lnTo>
                  <a:pt x="751" y="231"/>
                </a:lnTo>
                <a:lnTo>
                  <a:pt x="762" y="231"/>
                </a:lnTo>
                <a:lnTo>
                  <a:pt x="762" y="236"/>
                </a:lnTo>
                <a:lnTo>
                  <a:pt x="763" y="239"/>
                </a:lnTo>
                <a:lnTo>
                  <a:pt x="766" y="240"/>
                </a:lnTo>
                <a:lnTo>
                  <a:pt x="767" y="240"/>
                </a:lnTo>
                <a:lnTo>
                  <a:pt x="768" y="239"/>
                </a:lnTo>
                <a:lnTo>
                  <a:pt x="769" y="238"/>
                </a:lnTo>
                <a:lnTo>
                  <a:pt x="771" y="235"/>
                </a:lnTo>
                <a:lnTo>
                  <a:pt x="773" y="232"/>
                </a:lnTo>
                <a:lnTo>
                  <a:pt x="778" y="232"/>
                </a:lnTo>
                <a:lnTo>
                  <a:pt x="784" y="234"/>
                </a:lnTo>
                <a:lnTo>
                  <a:pt x="785" y="235"/>
                </a:lnTo>
                <a:lnTo>
                  <a:pt x="785" y="237"/>
                </a:lnTo>
                <a:lnTo>
                  <a:pt x="785" y="238"/>
                </a:lnTo>
                <a:lnTo>
                  <a:pt x="784" y="242"/>
                </a:lnTo>
                <a:lnTo>
                  <a:pt x="784" y="244"/>
                </a:lnTo>
                <a:lnTo>
                  <a:pt x="785" y="246"/>
                </a:lnTo>
                <a:lnTo>
                  <a:pt x="786" y="247"/>
                </a:lnTo>
                <a:lnTo>
                  <a:pt x="789" y="247"/>
                </a:lnTo>
                <a:lnTo>
                  <a:pt x="793" y="246"/>
                </a:lnTo>
                <a:lnTo>
                  <a:pt x="794" y="244"/>
                </a:lnTo>
                <a:lnTo>
                  <a:pt x="793" y="242"/>
                </a:lnTo>
                <a:lnTo>
                  <a:pt x="793" y="238"/>
                </a:lnTo>
                <a:lnTo>
                  <a:pt x="792" y="237"/>
                </a:lnTo>
                <a:lnTo>
                  <a:pt x="792" y="236"/>
                </a:lnTo>
                <a:lnTo>
                  <a:pt x="793" y="236"/>
                </a:lnTo>
                <a:lnTo>
                  <a:pt x="794" y="235"/>
                </a:lnTo>
                <a:lnTo>
                  <a:pt x="799" y="234"/>
                </a:lnTo>
                <a:lnTo>
                  <a:pt x="803" y="232"/>
                </a:lnTo>
                <a:lnTo>
                  <a:pt x="811" y="230"/>
                </a:lnTo>
                <a:lnTo>
                  <a:pt x="819" y="229"/>
                </a:lnTo>
                <a:lnTo>
                  <a:pt x="822" y="228"/>
                </a:lnTo>
                <a:lnTo>
                  <a:pt x="825" y="228"/>
                </a:lnTo>
                <a:lnTo>
                  <a:pt x="824" y="234"/>
                </a:lnTo>
                <a:lnTo>
                  <a:pt x="821" y="238"/>
                </a:lnTo>
                <a:lnTo>
                  <a:pt x="822" y="240"/>
                </a:lnTo>
                <a:lnTo>
                  <a:pt x="826" y="240"/>
                </a:lnTo>
                <a:lnTo>
                  <a:pt x="826" y="238"/>
                </a:lnTo>
                <a:lnTo>
                  <a:pt x="826" y="237"/>
                </a:lnTo>
                <a:lnTo>
                  <a:pt x="833" y="234"/>
                </a:lnTo>
                <a:lnTo>
                  <a:pt x="842" y="231"/>
                </a:lnTo>
                <a:lnTo>
                  <a:pt x="849" y="229"/>
                </a:lnTo>
                <a:lnTo>
                  <a:pt x="857" y="227"/>
                </a:lnTo>
                <a:lnTo>
                  <a:pt x="865" y="226"/>
                </a:lnTo>
                <a:lnTo>
                  <a:pt x="874" y="226"/>
                </a:lnTo>
                <a:lnTo>
                  <a:pt x="876" y="227"/>
                </a:lnTo>
                <a:lnTo>
                  <a:pt x="878" y="227"/>
                </a:lnTo>
                <a:lnTo>
                  <a:pt x="879" y="227"/>
                </a:lnTo>
                <a:lnTo>
                  <a:pt x="883" y="226"/>
                </a:lnTo>
                <a:lnTo>
                  <a:pt x="885" y="224"/>
                </a:lnTo>
                <a:lnTo>
                  <a:pt x="886" y="224"/>
                </a:lnTo>
                <a:lnTo>
                  <a:pt x="887" y="227"/>
                </a:lnTo>
                <a:lnTo>
                  <a:pt x="888" y="229"/>
                </a:lnTo>
                <a:lnTo>
                  <a:pt x="892" y="234"/>
                </a:lnTo>
                <a:lnTo>
                  <a:pt x="894" y="235"/>
                </a:lnTo>
                <a:lnTo>
                  <a:pt x="898" y="234"/>
                </a:lnTo>
                <a:lnTo>
                  <a:pt x="902" y="232"/>
                </a:lnTo>
                <a:lnTo>
                  <a:pt x="905" y="230"/>
                </a:lnTo>
                <a:lnTo>
                  <a:pt x="909" y="229"/>
                </a:lnTo>
                <a:lnTo>
                  <a:pt x="913" y="228"/>
                </a:lnTo>
                <a:lnTo>
                  <a:pt x="917" y="229"/>
                </a:lnTo>
                <a:lnTo>
                  <a:pt x="920" y="231"/>
                </a:lnTo>
                <a:lnTo>
                  <a:pt x="924" y="234"/>
                </a:lnTo>
                <a:lnTo>
                  <a:pt x="927" y="236"/>
                </a:lnTo>
                <a:lnTo>
                  <a:pt x="931" y="236"/>
                </a:lnTo>
                <a:lnTo>
                  <a:pt x="933" y="237"/>
                </a:lnTo>
                <a:lnTo>
                  <a:pt x="934" y="240"/>
                </a:lnTo>
                <a:lnTo>
                  <a:pt x="936" y="243"/>
                </a:lnTo>
                <a:lnTo>
                  <a:pt x="939" y="244"/>
                </a:lnTo>
                <a:lnTo>
                  <a:pt x="943" y="243"/>
                </a:lnTo>
                <a:lnTo>
                  <a:pt x="946" y="240"/>
                </a:lnTo>
                <a:lnTo>
                  <a:pt x="951" y="237"/>
                </a:lnTo>
                <a:lnTo>
                  <a:pt x="956" y="234"/>
                </a:lnTo>
                <a:lnTo>
                  <a:pt x="959" y="235"/>
                </a:lnTo>
                <a:lnTo>
                  <a:pt x="964" y="236"/>
                </a:lnTo>
                <a:lnTo>
                  <a:pt x="966" y="234"/>
                </a:lnTo>
                <a:lnTo>
                  <a:pt x="968" y="232"/>
                </a:lnTo>
                <a:lnTo>
                  <a:pt x="969" y="236"/>
                </a:lnTo>
                <a:lnTo>
                  <a:pt x="969" y="239"/>
                </a:lnTo>
                <a:lnTo>
                  <a:pt x="973" y="242"/>
                </a:lnTo>
                <a:lnTo>
                  <a:pt x="978" y="242"/>
                </a:lnTo>
                <a:lnTo>
                  <a:pt x="984" y="240"/>
                </a:lnTo>
                <a:lnTo>
                  <a:pt x="989" y="239"/>
                </a:lnTo>
                <a:lnTo>
                  <a:pt x="993" y="238"/>
                </a:lnTo>
                <a:lnTo>
                  <a:pt x="998" y="236"/>
                </a:lnTo>
                <a:lnTo>
                  <a:pt x="1000" y="230"/>
                </a:lnTo>
                <a:lnTo>
                  <a:pt x="1003" y="228"/>
                </a:lnTo>
                <a:lnTo>
                  <a:pt x="1007" y="229"/>
                </a:lnTo>
                <a:lnTo>
                  <a:pt x="1011" y="231"/>
                </a:lnTo>
                <a:lnTo>
                  <a:pt x="1015" y="232"/>
                </a:lnTo>
                <a:lnTo>
                  <a:pt x="1019" y="232"/>
                </a:lnTo>
                <a:lnTo>
                  <a:pt x="1028" y="234"/>
                </a:lnTo>
                <a:lnTo>
                  <a:pt x="1038" y="235"/>
                </a:lnTo>
                <a:lnTo>
                  <a:pt x="1043" y="235"/>
                </a:lnTo>
                <a:lnTo>
                  <a:pt x="1049" y="237"/>
                </a:lnTo>
                <a:lnTo>
                  <a:pt x="1050" y="239"/>
                </a:lnTo>
                <a:lnTo>
                  <a:pt x="1051" y="243"/>
                </a:lnTo>
                <a:lnTo>
                  <a:pt x="1050" y="245"/>
                </a:lnTo>
                <a:lnTo>
                  <a:pt x="1049" y="247"/>
                </a:lnTo>
                <a:lnTo>
                  <a:pt x="1045" y="248"/>
                </a:lnTo>
                <a:lnTo>
                  <a:pt x="1042" y="249"/>
                </a:lnTo>
                <a:lnTo>
                  <a:pt x="1041" y="251"/>
                </a:lnTo>
                <a:lnTo>
                  <a:pt x="1040" y="252"/>
                </a:lnTo>
                <a:lnTo>
                  <a:pt x="1040" y="254"/>
                </a:lnTo>
                <a:lnTo>
                  <a:pt x="1041" y="255"/>
                </a:lnTo>
                <a:lnTo>
                  <a:pt x="1047" y="256"/>
                </a:lnTo>
                <a:lnTo>
                  <a:pt x="1052" y="255"/>
                </a:lnTo>
                <a:lnTo>
                  <a:pt x="1056" y="256"/>
                </a:lnTo>
                <a:lnTo>
                  <a:pt x="1058" y="259"/>
                </a:lnTo>
                <a:lnTo>
                  <a:pt x="1059" y="261"/>
                </a:lnTo>
                <a:lnTo>
                  <a:pt x="1058" y="265"/>
                </a:lnTo>
                <a:lnTo>
                  <a:pt x="1057" y="273"/>
                </a:lnTo>
                <a:lnTo>
                  <a:pt x="1056" y="281"/>
                </a:lnTo>
                <a:lnTo>
                  <a:pt x="1058" y="278"/>
                </a:lnTo>
                <a:lnTo>
                  <a:pt x="1061" y="276"/>
                </a:lnTo>
                <a:lnTo>
                  <a:pt x="1065" y="273"/>
                </a:lnTo>
                <a:lnTo>
                  <a:pt x="1069" y="272"/>
                </a:lnTo>
                <a:lnTo>
                  <a:pt x="1073" y="272"/>
                </a:lnTo>
                <a:lnTo>
                  <a:pt x="1077" y="272"/>
                </a:lnTo>
                <a:lnTo>
                  <a:pt x="1081" y="273"/>
                </a:lnTo>
                <a:lnTo>
                  <a:pt x="1084" y="276"/>
                </a:lnTo>
                <a:lnTo>
                  <a:pt x="1091" y="280"/>
                </a:lnTo>
                <a:lnTo>
                  <a:pt x="1098" y="284"/>
                </a:lnTo>
                <a:lnTo>
                  <a:pt x="1110" y="289"/>
                </a:lnTo>
                <a:lnTo>
                  <a:pt x="1122" y="294"/>
                </a:lnTo>
                <a:lnTo>
                  <a:pt x="1126" y="296"/>
                </a:lnTo>
                <a:lnTo>
                  <a:pt x="1132" y="300"/>
                </a:lnTo>
                <a:lnTo>
                  <a:pt x="1138" y="301"/>
                </a:lnTo>
                <a:lnTo>
                  <a:pt x="1142" y="301"/>
                </a:lnTo>
                <a:lnTo>
                  <a:pt x="1149" y="296"/>
                </a:lnTo>
                <a:lnTo>
                  <a:pt x="1155" y="288"/>
                </a:lnTo>
                <a:lnTo>
                  <a:pt x="1158" y="286"/>
                </a:lnTo>
                <a:lnTo>
                  <a:pt x="1162" y="282"/>
                </a:lnTo>
                <a:lnTo>
                  <a:pt x="1166" y="281"/>
                </a:lnTo>
                <a:lnTo>
                  <a:pt x="1172" y="280"/>
                </a:lnTo>
                <a:lnTo>
                  <a:pt x="1176" y="280"/>
                </a:lnTo>
                <a:lnTo>
                  <a:pt x="1181" y="280"/>
                </a:lnTo>
                <a:lnTo>
                  <a:pt x="1187" y="280"/>
                </a:lnTo>
                <a:lnTo>
                  <a:pt x="1191" y="277"/>
                </a:lnTo>
                <a:lnTo>
                  <a:pt x="1183" y="271"/>
                </a:lnTo>
                <a:lnTo>
                  <a:pt x="1175" y="265"/>
                </a:lnTo>
                <a:lnTo>
                  <a:pt x="1166" y="261"/>
                </a:lnTo>
                <a:lnTo>
                  <a:pt x="1157" y="257"/>
                </a:lnTo>
                <a:lnTo>
                  <a:pt x="1139" y="249"/>
                </a:lnTo>
                <a:lnTo>
                  <a:pt x="1119" y="245"/>
                </a:lnTo>
                <a:lnTo>
                  <a:pt x="1110" y="243"/>
                </a:lnTo>
                <a:lnTo>
                  <a:pt x="1101" y="240"/>
                </a:lnTo>
                <a:lnTo>
                  <a:pt x="1098" y="238"/>
                </a:lnTo>
                <a:lnTo>
                  <a:pt x="1096" y="236"/>
                </a:lnTo>
                <a:lnTo>
                  <a:pt x="1091" y="236"/>
                </a:lnTo>
                <a:lnTo>
                  <a:pt x="1088" y="236"/>
                </a:lnTo>
                <a:lnTo>
                  <a:pt x="1076" y="235"/>
                </a:lnTo>
                <a:lnTo>
                  <a:pt x="1066" y="232"/>
                </a:lnTo>
                <a:lnTo>
                  <a:pt x="1056" y="230"/>
                </a:lnTo>
                <a:lnTo>
                  <a:pt x="1044" y="229"/>
                </a:lnTo>
                <a:lnTo>
                  <a:pt x="1022" y="226"/>
                </a:lnTo>
                <a:lnTo>
                  <a:pt x="999" y="222"/>
                </a:lnTo>
                <a:lnTo>
                  <a:pt x="976" y="220"/>
                </a:lnTo>
                <a:lnTo>
                  <a:pt x="953" y="219"/>
                </a:lnTo>
                <a:lnTo>
                  <a:pt x="942" y="218"/>
                </a:lnTo>
                <a:lnTo>
                  <a:pt x="931" y="217"/>
                </a:lnTo>
                <a:lnTo>
                  <a:pt x="919" y="217"/>
                </a:lnTo>
                <a:lnTo>
                  <a:pt x="907" y="215"/>
                </a:lnTo>
                <a:lnTo>
                  <a:pt x="898" y="217"/>
                </a:lnTo>
                <a:lnTo>
                  <a:pt x="888" y="217"/>
                </a:lnTo>
                <a:lnTo>
                  <a:pt x="887" y="215"/>
                </a:lnTo>
                <a:lnTo>
                  <a:pt x="886" y="215"/>
                </a:lnTo>
                <a:lnTo>
                  <a:pt x="885" y="214"/>
                </a:lnTo>
                <a:lnTo>
                  <a:pt x="885" y="212"/>
                </a:lnTo>
                <a:lnTo>
                  <a:pt x="891" y="211"/>
                </a:lnTo>
                <a:lnTo>
                  <a:pt x="896" y="211"/>
                </a:lnTo>
                <a:lnTo>
                  <a:pt x="909" y="210"/>
                </a:lnTo>
                <a:lnTo>
                  <a:pt x="920" y="211"/>
                </a:lnTo>
                <a:lnTo>
                  <a:pt x="925" y="212"/>
                </a:lnTo>
                <a:lnTo>
                  <a:pt x="929" y="212"/>
                </a:lnTo>
                <a:lnTo>
                  <a:pt x="934" y="212"/>
                </a:lnTo>
                <a:lnTo>
                  <a:pt x="939" y="211"/>
                </a:lnTo>
                <a:lnTo>
                  <a:pt x="953" y="199"/>
                </a:lnTo>
                <a:lnTo>
                  <a:pt x="969" y="190"/>
                </a:lnTo>
                <a:lnTo>
                  <a:pt x="967" y="187"/>
                </a:lnTo>
                <a:lnTo>
                  <a:pt x="964" y="186"/>
                </a:lnTo>
                <a:lnTo>
                  <a:pt x="960" y="187"/>
                </a:lnTo>
                <a:lnTo>
                  <a:pt x="956" y="187"/>
                </a:lnTo>
                <a:lnTo>
                  <a:pt x="952" y="188"/>
                </a:lnTo>
                <a:lnTo>
                  <a:pt x="949" y="187"/>
                </a:lnTo>
                <a:lnTo>
                  <a:pt x="948" y="186"/>
                </a:lnTo>
                <a:lnTo>
                  <a:pt x="946" y="185"/>
                </a:lnTo>
                <a:lnTo>
                  <a:pt x="946" y="182"/>
                </a:lnTo>
                <a:lnTo>
                  <a:pt x="949" y="180"/>
                </a:lnTo>
                <a:lnTo>
                  <a:pt x="954" y="179"/>
                </a:lnTo>
                <a:lnTo>
                  <a:pt x="961" y="178"/>
                </a:lnTo>
                <a:lnTo>
                  <a:pt x="965" y="179"/>
                </a:lnTo>
                <a:lnTo>
                  <a:pt x="968" y="180"/>
                </a:lnTo>
                <a:lnTo>
                  <a:pt x="969" y="179"/>
                </a:lnTo>
                <a:lnTo>
                  <a:pt x="970" y="179"/>
                </a:lnTo>
                <a:lnTo>
                  <a:pt x="969" y="178"/>
                </a:lnTo>
                <a:lnTo>
                  <a:pt x="969" y="178"/>
                </a:lnTo>
                <a:lnTo>
                  <a:pt x="967" y="177"/>
                </a:lnTo>
                <a:lnTo>
                  <a:pt x="966" y="177"/>
                </a:lnTo>
                <a:lnTo>
                  <a:pt x="967" y="173"/>
                </a:lnTo>
                <a:lnTo>
                  <a:pt x="968" y="170"/>
                </a:lnTo>
                <a:lnTo>
                  <a:pt x="969" y="165"/>
                </a:lnTo>
                <a:lnTo>
                  <a:pt x="968" y="162"/>
                </a:lnTo>
                <a:lnTo>
                  <a:pt x="965" y="159"/>
                </a:lnTo>
                <a:lnTo>
                  <a:pt x="959" y="156"/>
                </a:lnTo>
                <a:lnTo>
                  <a:pt x="953" y="154"/>
                </a:lnTo>
                <a:lnTo>
                  <a:pt x="949" y="152"/>
                </a:lnTo>
                <a:lnTo>
                  <a:pt x="933" y="147"/>
                </a:lnTo>
                <a:lnTo>
                  <a:pt x="918" y="143"/>
                </a:lnTo>
                <a:lnTo>
                  <a:pt x="902" y="138"/>
                </a:lnTo>
                <a:lnTo>
                  <a:pt x="887" y="135"/>
                </a:lnTo>
                <a:lnTo>
                  <a:pt x="854" y="128"/>
                </a:lnTo>
                <a:lnTo>
                  <a:pt x="822" y="123"/>
                </a:lnTo>
                <a:lnTo>
                  <a:pt x="789" y="119"/>
                </a:lnTo>
                <a:lnTo>
                  <a:pt x="758" y="115"/>
                </a:lnTo>
                <a:lnTo>
                  <a:pt x="752" y="114"/>
                </a:lnTo>
                <a:lnTo>
                  <a:pt x="748" y="113"/>
                </a:lnTo>
                <a:lnTo>
                  <a:pt x="748" y="112"/>
                </a:lnTo>
                <a:lnTo>
                  <a:pt x="748" y="110"/>
                </a:lnTo>
                <a:lnTo>
                  <a:pt x="750" y="107"/>
                </a:lnTo>
                <a:lnTo>
                  <a:pt x="751" y="105"/>
                </a:lnTo>
                <a:lnTo>
                  <a:pt x="759" y="96"/>
                </a:lnTo>
                <a:lnTo>
                  <a:pt x="769" y="88"/>
                </a:lnTo>
                <a:lnTo>
                  <a:pt x="772" y="85"/>
                </a:lnTo>
                <a:lnTo>
                  <a:pt x="776" y="80"/>
                </a:lnTo>
                <a:lnTo>
                  <a:pt x="779" y="74"/>
                </a:lnTo>
                <a:lnTo>
                  <a:pt x="781" y="70"/>
                </a:lnTo>
                <a:lnTo>
                  <a:pt x="783" y="64"/>
                </a:lnTo>
                <a:lnTo>
                  <a:pt x="781" y="60"/>
                </a:lnTo>
                <a:lnTo>
                  <a:pt x="780" y="57"/>
                </a:lnTo>
                <a:lnTo>
                  <a:pt x="779" y="55"/>
                </a:lnTo>
                <a:lnTo>
                  <a:pt x="777" y="53"/>
                </a:lnTo>
                <a:lnTo>
                  <a:pt x="773" y="52"/>
                </a:lnTo>
                <a:lnTo>
                  <a:pt x="760" y="48"/>
                </a:lnTo>
                <a:lnTo>
                  <a:pt x="745" y="46"/>
                </a:lnTo>
                <a:lnTo>
                  <a:pt x="729" y="43"/>
                </a:lnTo>
                <a:lnTo>
                  <a:pt x="713" y="41"/>
                </a:lnTo>
                <a:lnTo>
                  <a:pt x="697" y="40"/>
                </a:lnTo>
                <a:lnTo>
                  <a:pt x="680" y="39"/>
                </a:lnTo>
                <a:lnTo>
                  <a:pt x="674" y="38"/>
                </a:lnTo>
                <a:lnTo>
                  <a:pt x="669" y="38"/>
                </a:lnTo>
                <a:lnTo>
                  <a:pt x="662" y="37"/>
                </a:lnTo>
                <a:lnTo>
                  <a:pt x="657" y="35"/>
                </a:lnTo>
                <a:lnTo>
                  <a:pt x="654" y="31"/>
                </a:lnTo>
                <a:lnTo>
                  <a:pt x="652" y="27"/>
                </a:lnTo>
                <a:lnTo>
                  <a:pt x="651" y="23"/>
                </a:lnTo>
                <a:lnTo>
                  <a:pt x="648" y="19"/>
                </a:lnTo>
                <a:lnTo>
                  <a:pt x="645" y="15"/>
                </a:lnTo>
                <a:lnTo>
                  <a:pt x="640" y="13"/>
                </a:lnTo>
                <a:lnTo>
                  <a:pt x="635" y="12"/>
                </a:lnTo>
                <a:lnTo>
                  <a:pt x="630" y="11"/>
                </a:lnTo>
                <a:lnTo>
                  <a:pt x="615" y="6"/>
                </a:lnTo>
                <a:lnTo>
                  <a:pt x="599" y="4"/>
                </a:lnTo>
                <a:lnTo>
                  <a:pt x="583" y="3"/>
                </a:lnTo>
                <a:lnTo>
                  <a:pt x="567" y="2"/>
                </a:lnTo>
                <a:lnTo>
                  <a:pt x="534" y="0"/>
                </a:lnTo>
                <a:lnTo>
                  <a:pt x="500" y="0"/>
                </a:lnTo>
                <a:lnTo>
                  <a:pt x="467" y="2"/>
                </a:lnTo>
                <a:lnTo>
                  <a:pt x="434" y="4"/>
                </a:lnTo>
                <a:lnTo>
                  <a:pt x="401" y="6"/>
                </a:lnTo>
                <a:lnTo>
                  <a:pt x="369" y="12"/>
                </a:lnTo>
                <a:lnTo>
                  <a:pt x="338" y="18"/>
                </a:lnTo>
                <a:lnTo>
                  <a:pt x="306" y="27"/>
                </a:lnTo>
                <a:lnTo>
                  <a:pt x="290" y="30"/>
                </a:lnTo>
                <a:lnTo>
                  <a:pt x="275" y="35"/>
                </a:lnTo>
                <a:lnTo>
                  <a:pt x="260" y="38"/>
                </a:lnTo>
                <a:lnTo>
                  <a:pt x="245" y="44"/>
                </a:lnTo>
                <a:lnTo>
                  <a:pt x="240" y="46"/>
                </a:lnTo>
                <a:lnTo>
                  <a:pt x="235" y="49"/>
                </a:lnTo>
                <a:lnTo>
                  <a:pt x="229" y="53"/>
                </a:lnTo>
                <a:lnTo>
                  <a:pt x="225" y="57"/>
                </a:lnTo>
                <a:lnTo>
                  <a:pt x="223" y="62"/>
                </a:lnTo>
                <a:lnTo>
                  <a:pt x="220" y="68"/>
                </a:lnTo>
                <a:lnTo>
                  <a:pt x="220" y="70"/>
                </a:lnTo>
                <a:lnTo>
                  <a:pt x="221" y="73"/>
                </a:lnTo>
                <a:lnTo>
                  <a:pt x="223" y="76"/>
                </a:lnTo>
                <a:lnTo>
                  <a:pt x="225" y="79"/>
                </a:lnTo>
                <a:lnTo>
                  <a:pt x="227" y="81"/>
                </a:lnTo>
                <a:lnTo>
                  <a:pt x="229" y="82"/>
                </a:lnTo>
                <a:lnTo>
                  <a:pt x="233" y="83"/>
                </a:lnTo>
                <a:lnTo>
                  <a:pt x="236" y="83"/>
                </a:lnTo>
                <a:lnTo>
                  <a:pt x="243" y="83"/>
                </a:lnTo>
                <a:lnTo>
                  <a:pt x="249" y="82"/>
                </a:lnTo>
                <a:lnTo>
                  <a:pt x="265" y="76"/>
                </a:lnTo>
                <a:lnTo>
                  <a:pt x="280" y="69"/>
                </a:lnTo>
                <a:lnTo>
                  <a:pt x="294" y="64"/>
                </a:lnTo>
                <a:lnTo>
                  <a:pt x="310" y="61"/>
                </a:lnTo>
                <a:lnTo>
                  <a:pt x="326" y="57"/>
                </a:lnTo>
                <a:lnTo>
                  <a:pt x="342" y="54"/>
                </a:lnTo>
                <a:lnTo>
                  <a:pt x="359" y="51"/>
                </a:lnTo>
                <a:lnTo>
                  <a:pt x="376" y="47"/>
                </a:lnTo>
                <a:lnTo>
                  <a:pt x="393" y="44"/>
                </a:lnTo>
                <a:lnTo>
                  <a:pt x="410" y="41"/>
                </a:lnTo>
                <a:lnTo>
                  <a:pt x="429" y="38"/>
                </a:lnTo>
                <a:lnTo>
                  <a:pt x="447" y="36"/>
                </a:lnTo>
                <a:lnTo>
                  <a:pt x="465" y="33"/>
                </a:lnTo>
                <a:lnTo>
                  <a:pt x="483" y="33"/>
                </a:lnTo>
                <a:lnTo>
                  <a:pt x="480" y="35"/>
                </a:lnTo>
                <a:lnTo>
                  <a:pt x="475" y="36"/>
                </a:lnTo>
                <a:lnTo>
                  <a:pt x="474" y="38"/>
                </a:lnTo>
                <a:lnTo>
                  <a:pt x="473" y="39"/>
                </a:lnTo>
                <a:lnTo>
                  <a:pt x="470" y="40"/>
                </a:lnTo>
                <a:lnTo>
                  <a:pt x="465" y="40"/>
                </a:lnTo>
                <a:lnTo>
                  <a:pt x="456" y="41"/>
                </a:lnTo>
                <a:lnTo>
                  <a:pt x="447" y="41"/>
                </a:lnTo>
                <a:lnTo>
                  <a:pt x="437" y="43"/>
                </a:lnTo>
                <a:lnTo>
                  <a:pt x="427" y="44"/>
                </a:lnTo>
                <a:lnTo>
                  <a:pt x="410" y="47"/>
                </a:lnTo>
                <a:lnTo>
                  <a:pt x="392" y="49"/>
                </a:lnTo>
                <a:lnTo>
                  <a:pt x="375" y="53"/>
                </a:lnTo>
                <a:lnTo>
                  <a:pt x="357" y="56"/>
                </a:lnTo>
                <a:lnTo>
                  <a:pt x="323" y="65"/>
                </a:lnTo>
                <a:lnTo>
                  <a:pt x="289" y="77"/>
                </a:lnTo>
                <a:lnTo>
                  <a:pt x="256" y="89"/>
                </a:lnTo>
                <a:lnTo>
                  <a:pt x="221" y="102"/>
                </a:lnTo>
                <a:lnTo>
                  <a:pt x="206" y="107"/>
                </a:lnTo>
                <a:lnTo>
                  <a:pt x="188" y="114"/>
                </a:lnTo>
                <a:lnTo>
                  <a:pt x="173" y="121"/>
                </a:lnTo>
                <a:lnTo>
                  <a:pt x="155" y="128"/>
                </a:lnTo>
                <a:lnTo>
                  <a:pt x="140" y="135"/>
                </a:lnTo>
                <a:lnTo>
                  <a:pt x="124" y="141"/>
                </a:lnTo>
                <a:lnTo>
                  <a:pt x="118" y="144"/>
                </a:lnTo>
                <a:lnTo>
                  <a:pt x="110" y="147"/>
                </a:lnTo>
                <a:lnTo>
                  <a:pt x="107" y="148"/>
                </a:lnTo>
                <a:lnTo>
                  <a:pt x="104" y="151"/>
                </a:lnTo>
                <a:lnTo>
                  <a:pt x="103" y="154"/>
                </a:lnTo>
                <a:lnTo>
                  <a:pt x="103" y="157"/>
                </a:lnTo>
                <a:lnTo>
                  <a:pt x="105" y="161"/>
                </a:lnTo>
                <a:lnTo>
                  <a:pt x="109" y="163"/>
                </a:lnTo>
                <a:lnTo>
                  <a:pt x="116" y="168"/>
                </a:lnTo>
                <a:lnTo>
                  <a:pt x="121" y="172"/>
                </a:lnTo>
                <a:lnTo>
                  <a:pt x="126" y="176"/>
                </a:lnTo>
                <a:lnTo>
                  <a:pt x="130" y="180"/>
                </a:lnTo>
                <a:lnTo>
                  <a:pt x="132" y="182"/>
                </a:lnTo>
                <a:lnTo>
                  <a:pt x="132" y="185"/>
                </a:lnTo>
                <a:lnTo>
                  <a:pt x="130" y="186"/>
                </a:lnTo>
                <a:lnTo>
                  <a:pt x="129" y="187"/>
                </a:lnTo>
                <a:lnTo>
                  <a:pt x="126" y="189"/>
                </a:lnTo>
                <a:lnTo>
                  <a:pt x="122" y="190"/>
                </a:lnTo>
                <a:lnTo>
                  <a:pt x="107" y="199"/>
                </a:lnTo>
                <a:lnTo>
                  <a:pt x="92" y="207"/>
                </a:lnTo>
                <a:lnTo>
                  <a:pt x="77" y="217"/>
                </a:lnTo>
                <a:lnTo>
                  <a:pt x="63" y="227"/>
                </a:lnTo>
                <a:lnTo>
                  <a:pt x="55" y="232"/>
                </a:lnTo>
                <a:lnTo>
                  <a:pt x="48" y="238"/>
                </a:lnTo>
                <a:lnTo>
                  <a:pt x="42" y="244"/>
                </a:lnTo>
                <a:lnTo>
                  <a:pt x="35" y="251"/>
                </a:lnTo>
                <a:lnTo>
                  <a:pt x="34" y="254"/>
                </a:lnTo>
                <a:lnTo>
                  <a:pt x="33" y="257"/>
                </a:lnTo>
                <a:lnTo>
                  <a:pt x="33" y="260"/>
                </a:lnTo>
                <a:lnTo>
                  <a:pt x="34" y="263"/>
                </a:lnTo>
                <a:lnTo>
                  <a:pt x="38" y="267"/>
                </a:lnTo>
                <a:lnTo>
                  <a:pt x="44" y="271"/>
                </a:lnTo>
                <a:lnTo>
                  <a:pt x="47" y="275"/>
                </a:lnTo>
                <a:lnTo>
                  <a:pt x="51" y="280"/>
                </a:lnTo>
                <a:lnTo>
                  <a:pt x="51" y="287"/>
                </a:lnTo>
                <a:lnTo>
                  <a:pt x="53" y="294"/>
                </a:lnTo>
                <a:lnTo>
                  <a:pt x="56" y="298"/>
                </a:lnTo>
                <a:lnTo>
                  <a:pt x="61" y="301"/>
                </a:lnTo>
                <a:lnTo>
                  <a:pt x="67" y="303"/>
                </a:lnTo>
                <a:lnTo>
                  <a:pt x="72" y="305"/>
                </a:lnTo>
                <a:lnTo>
                  <a:pt x="60" y="312"/>
                </a:lnTo>
                <a:lnTo>
                  <a:pt x="48" y="319"/>
                </a:lnTo>
                <a:lnTo>
                  <a:pt x="36" y="327"/>
                </a:lnTo>
                <a:lnTo>
                  <a:pt x="25" y="334"/>
                </a:lnTo>
                <a:lnTo>
                  <a:pt x="15" y="340"/>
                </a:lnTo>
                <a:lnTo>
                  <a:pt x="9" y="347"/>
                </a:lnTo>
                <a:lnTo>
                  <a:pt x="5" y="351"/>
                </a:lnTo>
                <a:lnTo>
                  <a:pt x="3" y="354"/>
                </a:lnTo>
                <a:lnTo>
                  <a:pt x="1" y="359"/>
                </a:lnTo>
                <a:lnTo>
                  <a:pt x="0" y="364"/>
                </a:lnTo>
                <a:lnTo>
                  <a:pt x="0" y="369"/>
                </a:lnTo>
                <a:lnTo>
                  <a:pt x="1" y="372"/>
                </a:lnTo>
                <a:lnTo>
                  <a:pt x="3" y="375"/>
                </a:lnTo>
                <a:lnTo>
                  <a:pt x="6" y="377"/>
                </a:lnTo>
                <a:lnTo>
                  <a:pt x="14" y="379"/>
                </a:lnTo>
                <a:lnTo>
                  <a:pt x="22" y="383"/>
                </a:lnTo>
                <a:lnTo>
                  <a:pt x="29" y="392"/>
                </a:lnTo>
                <a:lnTo>
                  <a:pt x="34" y="401"/>
                </a:lnTo>
                <a:lnTo>
                  <a:pt x="38" y="404"/>
                </a:lnTo>
                <a:lnTo>
                  <a:pt x="44" y="406"/>
                </a:lnTo>
                <a:lnTo>
                  <a:pt x="50" y="408"/>
                </a:lnTo>
                <a:lnTo>
                  <a:pt x="55" y="408"/>
                </a:lnTo>
                <a:lnTo>
                  <a:pt x="70" y="408"/>
                </a:lnTo>
                <a:lnTo>
                  <a:pt x="84" y="405"/>
                </a:lnTo>
                <a:lnTo>
                  <a:pt x="97" y="404"/>
                </a:lnTo>
                <a:lnTo>
                  <a:pt x="111" y="401"/>
                </a:lnTo>
                <a:lnTo>
                  <a:pt x="138" y="395"/>
                </a:lnTo>
                <a:lnTo>
                  <a:pt x="167" y="390"/>
                </a:lnTo>
                <a:lnTo>
                  <a:pt x="181" y="388"/>
                </a:lnTo>
                <a:lnTo>
                  <a:pt x="193" y="385"/>
                </a:lnTo>
                <a:lnTo>
                  <a:pt x="198" y="383"/>
                </a:lnTo>
                <a:lnTo>
                  <a:pt x="202" y="381"/>
                </a:lnTo>
                <a:lnTo>
                  <a:pt x="204" y="380"/>
                </a:lnTo>
                <a:lnTo>
                  <a:pt x="207" y="381"/>
                </a:lnTo>
                <a:lnTo>
                  <a:pt x="208" y="381"/>
                </a:lnTo>
                <a:lnTo>
                  <a:pt x="209" y="383"/>
                </a:lnTo>
                <a:lnTo>
                  <a:pt x="209" y="383"/>
                </a:lnTo>
                <a:lnTo>
                  <a:pt x="209" y="385"/>
                </a:lnTo>
                <a:lnTo>
                  <a:pt x="204" y="386"/>
                </a:lnTo>
                <a:lnTo>
                  <a:pt x="200" y="388"/>
                </a:lnTo>
                <a:lnTo>
                  <a:pt x="193" y="390"/>
                </a:lnTo>
                <a:lnTo>
                  <a:pt x="186" y="394"/>
                </a:lnTo>
                <a:lnTo>
                  <a:pt x="171" y="400"/>
                </a:lnTo>
                <a:lnTo>
                  <a:pt x="158" y="406"/>
                </a:lnTo>
                <a:lnTo>
                  <a:pt x="144" y="413"/>
                </a:lnTo>
                <a:lnTo>
                  <a:pt x="120" y="425"/>
                </a:lnTo>
                <a:lnTo>
                  <a:pt x="92" y="439"/>
                </a:lnTo>
                <a:lnTo>
                  <a:pt x="62" y="456"/>
                </a:lnTo>
                <a:lnTo>
                  <a:pt x="48" y="466"/>
                </a:lnTo>
                <a:lnTo>
                  <a:pt x="37" y="476"/>
                </a:lnTo>
                <a:lnTo>
                  <a:pt x="26" y="485"/>
                </a:lnTo>
                <a:lnTo>
                  <a:pt x="19" y="494"/>
                </a:lnTo>
                <a:lnTo>
                  <a:pt x="15" y="498"/>
                </a:lnTo>
                <a:lnTo>
                  <a:pt x="13" y="503"/>
                </a:lnTo>
                <a:lnTo>
                  <a:pt x="12" y="508"/>
                </a:lnTo>
                <a:lnTo>
                  <a:pt x="12" y="512"/>
                </a:lnTo>
                <a:lnTo>
                  <a:pt x="13" y="516"/>
                </a:lnTo>
                <a:lnTo>
                  <a:pt x="14" y="520"/>
                </a:lnTo>
                <a:lnTo>
                  <a:pt x="18" y="523"/>
                </a:lnTo>
                <a:lnTo>
                  <a:pt x="21" y="527"/>
                </a:lnTo>
                <a:lnTo>
                  <a:pt x="31" y="531"/>
                </a:lnTo>
                <a:lnTo>
                  <a:pt x="39" y="537"/>
                </a:lnTo>
                <a:lnTo>
                  <a:pt x="43" y="541"/>
                </a:lnTo>
                <a:lnTo>
                  <a:pt x="45" y="545"/>
                </a:lnTo>
                <a:lnTo>
                  <a:pt x="48" y="547"/>
                </a:lnTo>
                <a:lnTo>
                  <a:pt x="54" y="549"/>
                </a:lnTo>
                <a:lnTo>
                  <a:pt x="64" y="549"/>
                </a:lnTo>
                <a:lnTo>
                  <a:pt x="75" y="546"/>
                </a:lnTo>
                <a:lnTo>
                  <a:pt x="89" y="545"/>
                </a:lnTo>
                <a:lnTo>
                  <a:pt x="103" y="544"/>
                </a:lnTo>
                <a:lnTo>
                  <a:pt x="118" y="542"/>
                </a:lnTo>
                <a:lnTo>
                  <a:pt x="130" y="538"/>
                </a:lnTo>
                <a:lnTo>
                  <a:pt x="136" y="536"/>
                </a:lnTo>
                <a:lnTo>
                  <a:pt x="143" y="534"/>
                </a:lnTo>
                <a:lnTo>
                  <a:pt x="146" y="533"/>
                </a:lnTo>
                <a:lnTo>
                  <a:pt x="150" y="531"/>
                </a:lnTo>
                <a:lnTo>
                  <a:pt x="153" y="531"/>
                </a:lnTo>
                <a:lnTo>
                  <a:pt x="155" y="533"/>
                </a:lnTo>
                <a:lnTo>
                  <a:pt x="158" y="535"/>
                </a:lnTo>
                <a:lnTo>
                  <a:pt x="159" y="536"/>
                </a:lnTo>
                <a:lnTo>
                  <a:pt x="160" y="537"/>
                </a:lnTo>
                <a:lnTo>
                  <a:pt x="160" y="539"/>
                </a:lnTo>
                <a:lnTo>
                  <a:pt x="158" y="542"/>
                </a:lnTo>
                <a:lnTo>
                  <a:pt x="154" y="544"/>
                </a:lnTo>
                <a:lnTo>
                  <a:pt x="149" y="547"/>
                </a:lnTo>
                <a:lnTo>
                  <a:pt x="144" y="551"/>
                </a:lnTo>
                <a:lnTo>
                  <a:pt x="140" y="555"/>
                </a:lnTo>
                <a:lnTo>
                  <a:pt x="136" y="560"/>
                </a:lnTo>
                <a:lnTo>
                  <a:pt x="133" y="564"/>
                </a:lnTo>
                <a:lnTo>
                  <a:pt x="130" y="570"/>
                </a:lnTo>
                <a:lnTo>
                  <a:pt x="128" y="577"/>
                </a:lnTo>
                <a:lnTo>
                  <a:pt x="127" y="584"/>
                </a:lnTo>
                <a:lnTo>
                  <a:pt x="128" y="589"/>
                </a:lnTo>
                <a:lnTo>
                  <a:pt x="129" y="595"/>
                </a:lnTo>
                <a:lnTo>
                  <a:pt x="132" y="597"/>
                </a:lnTo>
                <a:lnTo>
                  <a:pt x="133" y="600"/>
                </a:lnTo>
                <a:lnTo>
                  <a:pt x="136" y="601"/>
                </a:lnTo>
                <a:lnTo>
                  <a:pt x="140" y="602"/>
                </a:lnTo>
                <a:lnTo>
                  <a:pt x="149" y="602"/>
                </a:lnTo>
                <a:lnTo>
                  <a:pt x="158" y="603"/>
                </a:lnTo>
                <a:lnTo>
                  <a:pt x="159" y="608"/>
                </a:lnTo>
                <a:lnTo>
                  <a:pt x="161" y="613"/>
                </a:lnTo>
                <a:lnTo>
                  <a:pt x="160" y="617"/>
                </a:lnTo>
                <a:lnTo>
                  <a:pt x="159" y="619"/>
                </a:lnTo>
                <a:lnTo>
                  <a:pt x="157" y="624"/>
                </a:lnTo>
                <a:lnTo>
                  <a:pt x="157" y="628"/>
                </a:lnTo>
                <a:lnTo>
                  <a:pt x="158" y="633"/>
                </a:lnTo>
                <a:lnTo>
                  <a:pt x="161" y="637"/>
                </a:lnTo>
                <a:lnTo>
                  <a:pt x="165" y="639"/>
                </a:lnTo>
                <a:lnTo>
                  <a:pt x="169" y="641"/>
                </a:lnTo>
                <a:lnTo>
                  <a:pt x="174" y="641"/>
                </a:lnTo>
                <a:lnTo>
                  <a:pt x="179" y="639"/>
                </a:lnTo>
                <a:lnTo>
                  <a:pt x="184" y="641"/>
                </a:lnTo>
                <a:lnTo>
                  <a:pt x="190" y="642"/>
                </a:lnTo>
                <a:lnTo>
                  <a:pt x="193" y="641"/>
                </a:lnTo>
                <a:lnTo>
                  <a:pt x="195" y="639"/>
                </a:lnTo>
                <a:lnTo>
                  <a:pt x="198" y="637"/>
                </a:lnTo>
                <a:lnTo>
                  <a:pt x="200" y="635"/>
                </a:lnTo>
                <a:lnTo>
                  <a:pt x="202" y="633"/>
                </a:lnTo>
                <a:lnTo>
                  <a:pt x="204" y="633"/>
                </a:lnTo>
                <a:lnTo>
                  <a:pt x="207" y="633"/>
                </a:lnTo>
                <a:lnTo>
                  <a:pt x="209" y="634"/>
                </a:lnTo>
                <a:lnTo>
                  <a:pt x="212" y="636"/>
                </a:lnTo>
                <a:lnTo>
                  <a:pt x="215" y="641"/>
                </a:lnTo>
                <a:lnTo>
                  <a:pt x="220" y="635"/>
                </a:lnTo>
                <a:lnTo>
                  <a:pt x="226" y="629"/>
                </a:lnTo>
                <a:lnTo>
                  <a:pt x="229" y="627"/>
                </a:lnTo>
                <a:lnTo>
                  <a:pt x="233" y="625"/>
                </a:lnTo>
                <a:lnTo>
                  <a:pt x="236" y="624"/>
                </a:lnTo>
                <a:lnTo>
                  <a:pt x="241" y="622"/>
                </a:lnTo>
                <a:lnTo>
                  <a:pt x="243" y="622"/>
                </a:lnTo>
                <a:lnTo>
                  <a:pt x="245" y="622"/>
                </a:lnTo>
                <a:lnTo>
                  <a:pt x="248" y="622"/>
                </a:lnTo>
                <a:lnTo>
                  <a:pt x="250" y="620"/>
                </a:lnTo>
                <a:lnTo>
                  <a:pt x="251" y="617"/>
                </a:lnTo>
                <a:lnTo>
                  <a:pt x="251" y="613"/>
                </a:lnTo>
                <a:lnTo>
                  <a:pt x="236" y="617"/>
                </a:lnTo>
                <a:lnTo>
                  <a:pt x="221" y="620"/>
                </a:lnTo>
                <a:lnTo>
                  <a:pt x="216" y="622"/>
                </a:lnTo>
                <a:lnTo>
                  <a:pt x="209" y="626"/>
                </a:lnTo>
                <a:lnTo>
                  <a:pt x="207" y="627"/>
                </a:lnTo>
                <a:lnTo>
                  <a:pt x="203" y="627"/>
                </a:lnTo>
                <a:lnTo>
                  <a:pt x="201" y="627"/>
                </a:lnTo>
                <a:lnTo>
                  <a:pt x="198" y="625"/>
                </a:lnTo>
                <a:lnTo>
                  <a:pt x="204" y="620"/>
                </a:lnTo>
                <a:lnTo>
                  <a:pt x="211" y="618"/>
                </a:lnTo>
                <a:lnTo>
                  <a:pt x="219" y="617"/>
                </a:lnTo>
                <a:lnTo>
                  <a:pt x="226" y="614"/>
                </a:lnTo>
                <a:lnTo>
                  <a:pt x="229" y="613"/>
                </a:lnTo>
                <a:lnTo>
                  <a:pt x="231" y="612"/>
                </a:lnTo>
                <a:lnTo>
                  <a:pt x="232" y="610"/>
                </a:lnTo>
                <a:lnTo>
                  <a:pt x="233" y="606"/>
                </a:lnTo>
                <a:lnTo>
                  <a:pt x="236" y="603"/>
                </a:lnTo>
                <a:lnTo>
                  <a:pt x="241" y="601"/>
                </a:lnTo>
                <a:lnTo>
                  <a:pt x="245" y="600"/>
                </a:lnTo>
                <a:lnTo>
                  <a:pt x="251" y="601"/>
                </a:lnTo>
                <a:lnTo>
                  <a:pt x="257" y="602"/>
                </a:lnTo>
                <a:lnTo>
                  <a:pt x="264" y="601"/>
                </a:lnTo>
                <a:lnTo>
                  <a:pt x="267" y="601"/>
                </a:lnTo>
                <a:lnTo>
                  <a:pt x="272" y="600"/>
                </a:lnTo>
                <a:lnTo>
                  <a:pt x="273" y="599"/>
                </a:lnTo>
                <a:lnTo>
                  <a:pt x="273" y="597"/>
                </a:lnTo>
                <a:lnTo>
                  <a:pt x="273" y="596"/>
                </a:lnTo>
                <a:lnTo>
                  <a:pt x="270" y="593"/>
                </a:lnTo>
                <a:lnTo>
                  <a:pt x="275" y="592"/>
                </a:lnTo>
                <a:lnTo>
                  <a:pt x="280" y="591"/>
                </a:lnTo>
                <a:lnTo>
                  <a:pt x="284" y="587"/>
                </a:lnTo>
                <a:lnTo>
                  <a:pt x="289" y="585"/>
                </a:lnTo>
                <a:lnTo>
                  <a:pt x="291" y="584"/>
                </a:lnTo>
                <a:lnTo>
                  <a:pt x="294" y="584"/>
                </a:lnTo>
                <a:lnTo>
                  <a:pt x="297" y="585"/>
                </a:lnTo>
                <a:lnTo>
                  <a:pt x="299" y="587"/>
                </a:lnTo>
                <a:lnTo>
                  <a:pt x="299" y="592"/>
                </a:lnTo>
                <a:lnTo>
                  <a:pt x="299" y="595"/>
                </a:lnTo>
                <a:lnTo>
                  <a:pt x="295" y="599"/>
                </a:lnTo>
                <a:lnTo>
                  <a:pt x="292" y="600"/>
                </a:lnTo>
                <a:lnTo>
                  <a:pt x="287" y="601"/>
                </a:lnTo>
                <a:lnTo>
                  <a:pt x="283" y="601"/>
                </a:lnTo>
                <a:lnTo>
                  <a:pt x="281" y="602"/>
                </a:lnTo>
                <a:lnTo>
                  <a:pt x="278" y="604"/>
                </a:lnTo>
                <a:lnTo>
                  <a:pt x="276" y="604"/>
                </a:lnTo>
                <a:lnTo>
                  <a:pt x="274" y="605"/>
                </a:lnTo>
                <a:lnTo>
                  <a:pt x="268" y="609"/>
                </a:lnTo>
                <a:lnTo>
                  <a:pt x="264" y="613"/>
                </a:lnTo>
                <a:lnTo>
                  <a:pt x="268" y="612"/>
                </a:lnTo>
                <a:lnTo>
                  <a:pt x="275" y="611"/>
                </a:lnTo>
                <a:lnTo>
                  <a:pt x="276" y="613"/>
                </a:lnTo>
                <a:lnTo>
                  <a:pt x="277" y="616"/>
                </a:lnTo>
                <a:lnTo>
                  <a:pt x="276" y="618"/>
                </a:lnTo>
                <a:lnTo>
                  <a:pt x="276" y="621"/>
                </a:lnTo>
                <a:lnTo>
                  <a:pt x="276" y="624"/>
                </a:lnTo>
                <a:lnTo>
                  <a:pt x="276" y="625"/>
                </a:lnTo>
                <a:lnTo>
                  <a:pt x="277" y="626"/>
                </a:lnTo>
                <a:lnTo>
                  <a:pt x="280" y="627"/>
                </a:lnTo>
                <a:lnTo>
                  <a:pt x="284" y="625"/>
                </a:lnTo>
                <a:lnTo>
                  <a:pt x="287" y="620"/>
                </a:lnTo>
                <a:lnTo>
                  <a:pt x="289" y="619"/>
                </a:lnTo>
                <a:lnTo>
                  <a:pt x="290" y="617"/>
                </a:lnTo>
                <a:lnTo>
                  <a:pt x="291" y="616"/>
                </a:lnTo>
                <a:lnTo>
                  <a:pt x="293" y="614"/>
                </a:lnTo>
                <a:lnTo>
                  <a:pt x="295" y="611"/>
                </a:lnTo>
                <a:lnTo>
                  <a:pt x="299" y="609"/>
                </a:lnTo>
                <a:lnTo>
                  <a:pt x="305" y="609"/>
                </a:lnTo>
                <a:lnTo>
                  <a:pt x="308" y="609"/>
                </a:lnTo>
                <a:lnTo>
                  <a:pt x="313" y="608"/>
                </a:lnTo>
                <a:lnTo>
                  <a:pt x="317" y="605"/>
                </a:lnTo>
                <a:lnTo>
                  <a:pt x="321" y="603"/>
                </a:lnTo>
                <a:lnTo>
                  <a:pt x="325" y="601"/>
                </a:lnTo>
                <a:lnTo>
                  <a:pt x="328" y="601"/>
                </a:lnTo>
                <a:lnTo>
                  <a:pt x="333" y="601"/>
                </a:lnTo>
                <a:lnTo>
                  <a:pt x="339" y="601"/>
                </a:lnTo>
                <a:lnTo>
                  <a:pt x="344" y="601"/>
                </a:lnTo>
                <a:lnTo>
                  <a:pt x="350" y="600"/>
                </a:lnTo>
                <a:lnTo>
                  <a:pt x="355" y="597"/>
                </a:lnTo>
                <a:lnTo>
                  <a:pt x="364" y="593"/>
                </a:lnTo>
                <a:lnTo>
                  <a:pt x="372" y="587"/>
                </a:lnTo>
                <a:lnTo>
                  <a:pt x="376" y="586"/>
                </a:lnTo>
                <a:lnTo>
                  <a:pt x="381" y="585"/>
                </a:lnTo>
                <a:lnTo>
                  <a:pt x="385" y="584"/>
                </a:lnTo>
                <a:lnTo>
                  <a:pt x="391" y="585"/>
                </a:lnTo>
                <a:lnTo>
                  <a:pt x="383" y="589"/>
                </a:lnTo>
                <a:lnTo>
                  <a:pt x="376" y="594"/>
                </a:lnTo>
                <a:lnTo>
                  <a:pt x="383" y="592"/>
                </a:lnTo>
                <a:lnTo>
                  <a:pt x="391" y="591"/>
                </a:lnTo>
                <a:lnTo>
                  <a:pt x="394" y="589"/>
                </a:lnTo>
                <a:lnTo>
                  <a:pt x="398" y="588"/>
                </a:lnTo>
                <a:lnTo>
                  <a:pt x="400" y="585"/>
                </a:lnTo>
                <a:lnTo>
                  <a:pt x="402" y="581"/>
                </a:lnTo>
                <a:lnTo>
                  <a:pt x="405" y="575"/>
                </a:lnTo>
                <a:lnTo>
                  <a:pt x="407" y="569"/>
                </a:lnTo>
                <a:lnTo>
                  <a:pt x="410" y="569"/>
                </a:lnTo>
                <a:lnTo>
                  <a:pt x="414" y="568"/>
                </a:lnTo>
                <a:lnTo>
                  <a:pt x="418" y="568"/>
                </a:lnTo>
                <a:lnTo>
                  <a:pt x="423" y="566"/>
                </a:lnTo>
                <a:lnTo>
                  <a:pt x="431" y="563"/>
                </a:lnTo>
                <a:lnTo>
                  <a:pt x="438" y="560"/>
                </a:lnTo>
                <a:lnTo>
                  <a:pt x="447" y="558"/>
                </a:lnTo>
                <a:lnTo>
                  <a:pt x="455" y="558"/>
                </a:lnTo>
                <a:lnTo>
                  <a:pt x="458" y="556"/>
                </a:lnTo>
                <a:lnTo>
                  <a:pt x="463" y="555"/>
                </a:lnTo>
                <a:lnTo>
                  <a:pt x="466" y="554"/>
                </a:lnTo>
                <a:lnTo>
                  <a:pt x="468" y="552"/>
                </a:lnTo>
                <a:lnTo>
                  <a:pt x="470" y="550"/>
                </a:lnTo>
                <a:lnTo>
                  <a:pt x="468" y="549"/>
                </a:lnTo>
                <a:lnTo>
                  <a:pt x="467" y="549"/>
                </a:lnTo>
                <a:lnTo>
                  <a:pt x="465" y="547"/>
                </a:lnTo>
                <a:lnTo>
                  <a:pt x="462" y="547"/>
                </a:lnTo>
                <a:lnTo>
                  <a:pt x="458" y="545"/>
                </a:lnTo>
                <a:lnTo>
                  <a:pt x="466" y="544"/>
                </a:lnTo>
                <a:lnTo>
                  <a:pt x="475" y="542"/>
                </a:lnTo>
                <a:lnTo>
                  <a:pt x="480" y="541"/>
                </a:lnTo>
                <a:lnTo>
                  <a:pt x="483" y="539"/>
                </a:lnTo>
                <a:lnTo>
                  <a:pt x="486" y="537"/>
                </a:lnTo>
                <a:lnTo>
                  <a:pt x="487" y="536"/>
                </a:lnTo>
                <a:lnTo>
                  <a:pt x="496" y="536"/>
                </a:lnTo>
                <a:lnTo>
                  <a:pt x="504" y="536"/>
                </a:lnTo>
                <a:lnTo>
                  <a:pt x="512" y="534"/>
                </a:lnTo>
                <a:lnTo>
                  <a:pt x="521" y="530"/>
                </a:lnTo>
                <a:lnTo>
                  <a:pt x="528" y="528"/>
                </a:lnTo>
                <a:lnTo>
                  <a:pt x="534" y="528"/>
                </a:lnTo>
                <a:lnTo>
                  <a:pt x="540" y="530"/>
                </a:lnTo>
                <a:lnTo>
                  <a:pt x="547" y="533"/>
                </a:lnTo>
                <a:lnTo>
                  <a:pt x="553" y="533"/>
                </a:lnTo>
                <a:lnTo>
                  <a:pt x="560" y="531"/>
                </a:lnTo>
                <a:lnTo>
                  <a:pt x="570" y="529"/>
                </a:lnTo>
                <a:lnTo>
                  <a:pt x="580" y="528"/>
                </a:lnTo>
                <a:lnTo>
                  <a:pt x="580" y="533"/>
                </a:lnTo>
                <a:lnTo>
                  <a:pt x="581" y="535"/>
                </a:lnTo>
                <a:lnTo>
                  <a:pt x="582" y="536"/>
                </a:lnTo>
                <a:lnTo>
                  <a:pt x="585" y="537"/>
                </a:lnTo>
                <a:lnTo>
                  <a:pt x="590" y="536"/>
                </a:lnTo>
                <a:lnTo>
                  <a:pt x="597" y="534"/>
                </a:lnTo>
                <a:lnTo>
                  <a:pt x="591" y="531"/>
                </a:lnTo>
                <a:lnTo>
                  <a:pt x="589" y="528"/>
                </a:lnTo>
                <a:lnTo>
                  <a:pt x="589" y="527"/>
                </a:lnTo>
                <a:lnTo>
                  <a:pt x="589" y="526"/>
                </a:lnTo>
                <a:lnTo>
                  <a:pt x="591" y="523"/>
                </a:lnTo>
                <a:lnTo>
                  <a:pt x="594" y="521"/>
                </a:lnTo>
                <a:lnTo>
                  <a:pt x="590" y="521"/>
                </a:lnTo>
                <a:lnTo>
                  <a:pt x="585" y="522"/>
                </a:lnTo>
                <a:lnTo>
                  <a:pt x="578" y="523"/>
                </a:lnTo>
                <a:lnTo>
                  <a:pt x="571" y="525"/>
                </a:lnTo>
                <a:lnTo>
                  <a:pt x="557" y="522"/>
                </a:lnTo>
                <a:lnTo>
                  <a:pt x="544" y="521"/>
                </a:lnTo>
                <a:lnTo>
                  <a:pt x="537" y="521"/>
                </a:lnTo>
                <a:lnTo>
                  <a:pt x="530" y="522"/>
                </a:lnTo>
                <a:lnTo>
                  <a:pt x="524" y="525"/>
                </a:lnTo>
                <a:lnTo>
                  <a:pt x="517" y="526"/>
                </a:lnTo>
                <a:lnTo>
                  <a:pt x="504" y="530"/>
                </a:lnTo>
                <a:lnTo>
                  <a:pt x="489" y="531"/>
                </a:lnTo>
                <a:lnTo>
                  <a:pt x="489" y="529"/>
                </a:lnTo>
                <a:lnTo>
                  <a:pt x="489" y="529"/>
                </a:lnTo>
                <a:lnTo>
                  <a:pt x="488" y="528"/>
                </a:lnTo>
                <a:lnTo>
                  <a:pt x="486" y="528"/>
                </a:lnTo>
                <a:lnTo>
                  <a:pt x="488" y="529"/>
                </a:lnTo>
                <a:lnTo>
                  <a:pt x="491" y="528"/>
                </a:lnTo>
                <a:lnTo>
                  <a:pt x="493" y="527"/>
                </a:lnTo>
                <a:lnTo>
                  <a:pt x="496" y="526"/>
                </a:lnTo>
                <a:lnTo>
                  <a:pt x="500" y="523"/>
                </a:lnTo>
                <a:lnTo>
                  <a:pt x="506" y="522"/>
                </a:lnTo>
                <a:lnTo>
                  <a:pt x="517" y="519"/>
                </a:lnTo>
                <a:lnTo>
                  <a:pt x="529" y="517"/>
                </a:lnTo>
                <a:lnTo>
                  <a:pt x="542" y="513"/>
                </a:lnTo>
                <a:lnTo>
                  <a:pt x="555" y="510"/>
                </a:lnTo>
                <a:lnTo>
                  <a:pt x="569" y="508"/>
                </a:lnTo>
                <a:lnTo>
                  <a:pt x="581" y="505"/>
                </a:lnTo>
                <a:lnTo>
                  <a:pt x="594" y="503"/>
                </a:lnTo>
                <a:lnTo>
                  <a:pt x="606" y="502"/>
                </a:lnTo>
                <a:lnTo>
                  <a:pt x="619" y="498"/>
                </a:lnTo>
                <a:lnTo>
                  <a:pt x="631" y="496"/>
                </a:lnTo>
                <a:lnTo>
                  <a:pt x="636" y="495"/>
                </a:lnTo>
                <a:lnTo>
                  <a:pt x="639" y="495"/>
                </a:lnTo>
                <a:lnTo>
                  <a:pt x="643" y="496"/>
                </a:lnTo>
                <a:lnTo>
                  <a:pt x="646" y="498"/>
                </a:lnTo>
                <a:lnTo>
                  <a:pt x="649" y="500"/>
                </a:lnTo>
                <a:lnTo>
                  <a:pt x="652" y="501"/>
                </a:lnTo>
                <a:lnTo>
                  <a:pt x="653" y="502"/>
                </a:lnTo>
                <a:lnTo>
                  <a:pt x="653" y="502"/>
                </a:lnTo>
                <a:lnTo>
                  <a:pt x="654" y="503"/>
                </a:lnTo>
                <a:lnTo>
                  <a:pt x="653" y="505"/>
                </a:lnTo>
                <a:lnTo>
                  <a:pt x="649" y="508"/>
                </a:lnTo>
                <a:lnTo>
                  <a:pt x="643" y="509"/>
                </a:lnTo>
                <a:lnTo>
                  <a:pt x="637" y="510"/>
                </a:lnTo>
                <a:lnTo>
                  <a:pt x="632" y="510"/>
                </a:lnTo>
                <a:lnTo>
                  <a:pt x="619" y="513"/>
                </a:lnTo>
                <a:lnTo>
                  <a:pt x="604" y="516"/>
                </a:lnTo>
                <a:lnTo>
                  <a:pt x="602" y="516"/>
                </a:lnTo>
                <a:lnTo>
                  <a:pt x="597" y="517"/>
                </a:lnTo>
                <a:lnTo>
                  <a:pt x="595" y="518"/>
                </a:lnTo>
                <a:lnTo>
                  <a:pt x="594" y="518"/>
                </a:lnTo>
                <a:lnTo>
                  <a:pt x="594" y="520"/>
                </a:lnTo>
                <a:lnTo>
                  <a:pt x="594" y="521"/>
                </a:lnTo>
                <a:lnTo>
                  <a:pt x="600" y="521"/>
                </a:lnTo>
                <a:lnTo>
                  <a:pt x="607" y="521"/>
                </a:lnTo>
                <a:lnTo>
                  <a:pt x="615" y="520"/>
                </a:lnTo>
                <a:lnTo>
                  <a:pt x="622" y="519"/>
                </a:lnTo>
                <a:lnTo>
                  <a:pt x="635" y="514"/>
                </a:lnTo>
                <a:lnTo>
                  <a:pt x="646" y="510"/>
                </a:lnTo>
                <a:lnTo>
                  <a:pt x="660" y="508"/>
                </a:lnTo>
                <a:lnTo>
                  <a:pt x="673" y="506"/>
                </a:lnTo>
                <a:lnTo>
                  <a:pt x="687" y="505"/>
                </a:lnTo>
                <a:lnTo>
                  <a:pt x="701" y="504"/>
                </a:lnTo>
                <a:lnTo>
                  <a:pt x="714" y="502"/>
                </a:lnTo>
                <a:lnTo>
                  <a:pt x="728" y="500"/>
                </a:lnTo>
                <a:lnTo>
                  <a:pt x="742" y="496"/>
                </a:lnTo>
                <a:lnTo>
                  <a:pt x="756" y="493"/>
                </a:lnTo>
                <a:lnTo>
                  <a:pt x="763" y="489"/>
                </a:lnTo>
                <a:lnTo>
                  <a:pt x="771" y="488"/>
                </a:lnTo>
                <a:lnTo>
                  <a:pt x="778" y="488"/>
                </a:lnTo>
                <a:lnTo>
                  <a:pt x="786" y="488"/>
                </a:lnTo>
                <a:lnTo>
                  <a:pt x="793" y="488"/>
                </a:lnTo>
                <a:lnTo>
                  <a:pt x="800" y="489"/>
                </a:lnTo>
                <a:lnTo>
                  <a:pt x="805" y="491"/>
                </a:lnTo>
                <a:lnTo>
                  <a:pt x="810" y="491"/>
                </a:lnTo>
                <a:lnTo>
                  <a:pt x="814" y="491"/>
                </a:lnTo>
                <a:lnTo>
                  <a:pt x="820" y="492"/>
                </a:lnTo>
                <a:lnTo>
                  <a:pt x="825" y="494"/>
                </a:lnTo>
                <a:lnTo>
                  <a:pt x="829" y="494"/>
                </a:lnTo>
                <a:lnTo>
                  <a:pt x="827" y="492"/>
                </a:lnTo>
                <a:lnTo>
                  <a:pt x="827" y="489"/>
                </a:lnTo>
                <a:lnTo>
                  <a:pt x="828" y="488"/>
                </a:lnTo>
                <a:lnTo>
                  <a:pt x="829" y="487"/>
                </a:lnTo>
                <a:lnTo>
                  <a:pt x="832" y="486"/>
                </a:lnTo>
                <a:lnTo>
                  <a:pt x="834" y="485"/>
                </a:lnTo>
                <a:lnTo>
                  <a:pt x="835" y="483"/>
                </a:lnTo>
                <a:lnTo>
                  <a:pt x="835" y="480"/>
                </a:lnTo>
                <a:lnTo>
                  <a:pt x="847" y="480"/>
                </a:lnTo>
                <a:lnTo>
                  <a:pt x="861" y="478"/>
                </a:lnTo>
                <a:lnTo>
                  <a:pt x="867" y="477"/>
                </a:lnTo>
                <a:lnTo>
                  <a:pt x="874" y="477"/>
                </a:lnTo>
                <a:lnTo>
                  <a:pt x="880" y="479"/>
                </a:lnTo>
                <a:lnTo>
                  <a:pt x="886" y="481"/>
                </a:lnTo>
                <a:lnTo>
                  <a:pt x="882" y="478"/>
                </a:lnTo>
                <a:lnTo>
                  <a:pt x="876" y="475"/>
                </a:lnTo>
                <a:lnTo>
                  <a:pt x="872" y="470"/>
                </a:lnTo>
                <a:lnTo>
                  <a:pt x="869" y="466"/>
                </a:lnTo>
                <a:lnTo>
                  <a:pt x="882" y="466"/>
                </a:lnTo>
                <a:lnTo>
                  <a:pt x="895" y="466"/>
                </a:lnTo>
                <a:lnTo>
                  <a:pt x="908" y="466"/>
                </a:lnTo>
                <a:lnTo>
                  <a:pt x="920" y="466"/>
                </a:lnTo>
                <a:lnTo>
                  <a:pt x="927" y="466"/>
                </a:lnTo>
                <a:lnTo>
                  <a:pt x="933" y="467"/>
                </a:lnTo>
                <a:lnTo>
                  <a:pt x="935" y="468"/>
                </a:lnTo>
                <a:lnTo>
                  <a:pt x="936" y="469"/>
                </a:lnTo>
                <a:lnTo>
                  <a:pt x="937" y="472"/>
                </a:lnTo>
                <a:lnTo>
                  <a:pt x="939" y="476"/>
                </a:lnTo>
                <a:lnTo>
                  <a:pt x="929" y="473"/>
                </a:lnTo>
                <a:lnTo>
                  <a:pt x="917" y="472"/>
                </a:lnTo>
                <a:lnTo>
                  <a:pt x="911" y="472"/>
                </a:lnTo>
                <a:lnTo>
                  <a:pt x="907" y="473"/>
                </a:lnTo>
                <a:lnTo>
                  <a:pt x="904" y="475"/>
                </a:lnTo>
                <a:lnTo>
                  <a:pt x="904" y="477"/>
                </a:lnTo>
                <a:lnTo>
                  <a:pt x="904" y="479"/>
                </a:lnTo>
                <a:lnTo>
                  <a:pt x="904" y="483"/>
                </a:lnTo>
                <a:lnTo>
                  <a:pt x="907" y="480"/>
                </a:lnTo>
                <a:lnTo>
                  <a:pt x="909" y="478"/>
                </a:lnTo>
                <a:lnTo>
                  <a:pt x="911" y="478"/>
                </a:lnTo>
                <a:lnTo>
                  <a:pt x="915" y="478"/>
                </a:lnTo>
                <a:lnTo>
                  <a:pt x="920" y="479"/>
                </a:lnTo>
                <a:lnTo>
                  <a:pt x="926" y="480"/>
                </a:lnTo>
                <a:lnTo>
                  <a:pt x="932" y="481"/>
                </a:lnTo>
                <a:lnTo>
                  <a:pt x="936" y="481"/>
                </a:lnTo>
                <a:lnTo>
                  <a:pt x="941" y="480"/>
                </a:lnTo>
                <a:lnTo>
                  <a:pt x="945" y="477"/>
                </a:lnTo>
                <a:lnTo>
                  <a:pt x="948" y="475"/>
                </a:lnTo>
                <a:lnTo>
                  <a:pt x="950" y="473"/>
                </a:lnTo>
                <a:lnTo>
                  <a:pt x="952" y="473"/>
                </a:lnTo>
                <a:lnTo>
                  <a:pt x="953" y="475"/>
                </a:lnTo>
                <a:lnTo>
                  <a:pt x="957" y="478"/>
                </a:lnTo>
                <a:lnTo>
                  <a:pt x="962" y="480"/>
                </a:lnTo>
                <a:lnTo>
                  <a:pt x="974" y="481"/>
                </a:lnTo>
                <a:lnTo>
                  <a:pt x="986" y="480"/>
                </a:lnTo>
                <a:lnTo>
                  <a:pt x="1002" y="478"/>
                </a:lnTo>
                <a:lnTo>
                  <a:pt x="1017" y="476"/>
                </a:lnTo>
                <a:lnTo>
                  <a:pt x="1020" y="475"/>
                </a:lnTo>
                <a:lnTo>
                  <a:pt x="1025" y="476"/>
                </a:lnTo>
                <a:lnTo>
                  <a:pt x="1026" y="478"/>
                </a:lnTo>
                <a:lnTo>
                  <a:pt x="1026" y="481"/>
                </a:lnTo>
                <a:lnTo>
                  <a:pt x="1023" y="483"/>
                </a:lnTo>
                <a:lnTo>
                  <a:pt x="1018" y="483"/>
                </a:lnTo>
                <a:lnTo>
                  <a:pt x="1016" y="484"/>
                </a:lnTo>
                <a:lnTo>
                  <a:pt x="1015" y="483"/>
                </a:lnTo>
                <a:lnTo>
                  <a:pt x="1014" y="481"/>
                </a:lnTo>
                <a:lnTo>
                  <a:pt x="1012" y="481"/>
                </a:lnTo>
                <a:lnTo>
                  <a:pt x="1011" y="483"/>
                </a:lnTo>
                <a:lnTo>
                  <a:pt x="1010" y="485"/>
                </a:lnTo>
                <a:lnTo>
                  <a:pt x="1010" y="487"/>
                </a:lnTo>
                <a:lnTo>
                  <a:pt x="1011" y="488"/>
                </a:lnTo>
                <a:lnTo>
                  <a:pt x="1018" y="489"/>
                </a:lnTo>
                <a:lnTo>
                  <a:pt x="1025" y="488"/>
                </a:lnTo>
                <a:lnTo>
                  <a:pt x="1031" y="489"/>
                </a:lnTo>
                <a:lnTo>
                  <a:pt x="1039" y="489"/>
                </a:lnTo>
                <a:lnTo>
                  <a:pt x="1042" y="488"/>
                </a:lnTo>
                <a:lnTo>
                  <a:pt x="1045" y="488"/>
                </a:lnTo>
                <a:lnTo>
                  <a:pt x="1048" y="486"/>
                </a:lnTo>
                <a:lnTo>
                  <a:pt x="1050" y="484"/>
                </a:lnTo>
                <a:lnTo>
                  <a:pt x="1044" y="484"/>
                </a:lnTo>
                <a:lnTo>
                  <a:pt x="1040" y="484"/>
                </a:lnTo>
                <a:lnTo>
                  <a:pt x="1042" y="481"/>
                </a:lnTo>
                <a:lnTo>
                  <a:pt x="1045" y="481"/>
                </a:lnTo>
                <a:lnTo>
                  <a:pt x="1048" y="481"/>
                </a:lnTo>
                <a:lnTo>
                  <a:pt x="1051" y="484"/>
                </a:lnTo>
                <a:lnTo>
                  <a:pt x="1053" y="486"/>
                </a:lnTo>
                <a:lnTo>
                  <a:pt x="1056" y="488"/>
                </a:lnTo>
                <a:lnTo>
                  <a:pt x="1059" y="489"/>
                </a:lnTo>
                <a:lnTo>
                  <a:pt x="1061" y="492"/>
                </a:lnTo>
                <a:lnTo>
                  <a:pt x="1066" y="496"/>
                </a:lnTo>
                <a:lnTo>
                  <a:pt x="1071" y="500"/>
                </a:lnTo>
                <a:lnTo>
                  <a:pt x="1075" y="503"/>
                </a:lnTo>
                <a:lnTo>
                  <a:pt x="1081" y="506"/>
                </a:lnTo>
                <a:lnTo>
                  <a:pt x="1071" y="508"/>
                </a:lnTo>
                <a:lnTo>
                  <a:pt x="1060" y="510"/>
                </a:lnTo>
                <a:lnTo>
                  <a:pt x="1066" y="514"/>
                </a:lnTo>
                <a:lnTo>
                  <a:pt x="1073" y="518"/>
                </a:lnTo>
                <a:lnTo>
                  <a:pt x="1080" y="519"/>
                </a:lnTo>
                <a:lnTo>
                  <a:pt x="1086" y="520"/>
                </a:lnTo>
                <a:lnTo>
                  <a:pt x="1094" y="521"/>
                </a:lnTo>
                <a:lnTo>
                  <a:pt x="1101" y="522"/>
                </a:lnTo>
                <a:lnTo>
                  <a:pt x="1108" y="525"/>
                </a:lnTo>
                <a:lnTo>
                  <a:pt x="1114" y="529"/>
                </a:lnTo>
                <a:lnTo>
                  <a:pt x="1100" y="529"/>
                </a:lnTo>
                <a:lnTo>
                  <a:pt x="1085" y="529"/>
                </a:lnTo>
                <a:lnTo>
                  <a:pt x="1080" y="529"/>
                </a:lnTo>
                <a:lnTo>
                  <a:pt x="1074" y="529"/>
                </a:lnTo>
                <a:lnTo>
                  <a:pt x="1071" y="530"/>
                </a:lnTo>
                <a:lnTo>
                  <a:pt x="1068" y="531"/>
                </a:lnTo>
                <a:lnTo>
                  <a:pt x="1067" y="534"/>
                </a:lnTo>
                <a:lnTo>
                  <a:pt x="1067" y="536"/>
                </a:lnTo>
                <a:lnTo>
                  <a:pt x="1067" y="538"/>
                </a:lnTo>
                <a:lnTo>
                  <a:pt x="1068" y="541"/>
                </a:lnTo>
                <a:lnTo>
                  <a:pt x="1069" y="542"/>
                </a:lnTo>
                <a:lnTo>
                  <a:pt x="1071" y="542"/>
                </a:lnTo>
                <a:lnTo>
                  <a:pt x="1075" y="542"/>
                </a:lnTo>
                <a:lnTo>
                  <a:pt x="1078" y="541"/>
                </a:lnTo>
                <a:lnTo>
                  <a:pt x="1084" y="539"/>
                </a:lnTo>
                <a:lnTo>
                  <a:pt x="1089" y="539"/>
                </a:lnTo>
                <a:lnTo>
                  <a:pt x="1096" y="542"/>
                </a:lnTo>
                <a:lnTo>
                  <a:pt x="1101" y="545"/>
                </a:lnTo>
                <a:lnTo>
                  <a:pt x="1107" y="546"/>
                </a:lnTo>
                <a:lnTo>
                  <a:pt x="1113" y="546"/>
                </a:lnTo>
                <a:lnTo>
                  <a:pt x="1118" y="545"/>
                </a:lnTo>
                <a:lnTo>
                  <a:pt x="1124" y="544"/>
                </a:lnTo>
                <a:lnTo>
                  <a:pt x="1130" y="544"/>
                </a:lnTo>
                <a:lnTo>
                  <a:pt x="1135" y="545"/>
                </a:lnTo>
                <a:lnTo>
                  <a:pt x="1143" y="545"/>
                </a:lnTo>
                <a:lnTo>
                  <a:pt x="1152" y="545"/>
                </a:lnTo>
                <a:lnTo>
                  <a:pt x="1167" y="545"/>
                </a:lnTo>
                <a:lnTo>
                  <a:pt x="1183" y="545"/>
                </a:lnTo>
                <a:lnTo>
                  <a:pt x="1189" y="545"/>
                </a:lnTo>
                <a:lnTo>
                  <a:pt x="1195" y="545"/>
                </a:lnTo>
                <a:lnTo>
                  <a:pt x="1197" y="544"/>
                </a:lnTo>
                <a:lnTo>
                  <a:pt x="1198" y="543"/>
                </a:lnTo>
                <a:lnTo>
                  <a:pt x="1197" y="542"/>
                </a:lnTo>
                <a:lnTo>
                  <a:pt x="1198" y="539"/>
                </a:lnTo>
                <a:lnTo>
                  <a:pt x="1199" y="537"/>
                </a:lnTo>
                <a:lnTo>
                  <a:pt x="1200" y="536"/>
                </a:lnTo>
                <a:lnTo>
                  <a:pt x="1203" y="537"/>
                </a:lnTo>
                <a:lnTo>
                  <a:pt x="1205" y="537"/>
                </a:lnTo>
                <a:lnTo>
                  <a:pt x="1209" y="537"/>
                </a:lnTo>
                <a:lnTo>
                  <a:pt x="1213" y="536"/>
                </a:lnTo>
                <a:lnTo>
                  <a:pt x="1215" y="534"/>
                </a:lnTo>
                <a:lnTo>
                  <a:pt x="1217" y="529"/>
                </a:lnTo>
                <a:lnTo>
                  <a:pt x="1224" y="521"/>
                </a:lnTo>
                <a:lnTo>
                  <a:pt x="1230" y="514"/>
                </a:lnTo>
                <a:lnTo>
                  <a:pt x="1232" y="510"/>
                </a:lnTo>
                <a:lnTo>
                  <a:pt x="1234" y="505"/>
                </a:lnTo>
                <a:lnTo>
                  <a:pt x="1236" y="500"/>
                </a:lnTo>
                <a:lnTo>
                  <a:pt x="1236" y="493"/>
                </a:lnTo>
                <a:lnTo>
                  <a:pt x="1240" y="486"/>
                </a:lnTo>
                <a:lnTo>
                  <a:pt x="1244" y="477"/>
                </a:lnTo>
                <a:lnTo>
                  <a:pt x="1242" y="473"/>
                </a:lnTo>
                <a:lnTo>
                  <a:pt x="1240" y="470"/>
                </a:lnTo>
                <a:lnTo>
                  <a:pt x="1237" y="468"/>
                </a:lnTo>
                <a:lnTo>
                  <a:pt x="1233" y="466"/>
                </a:lnTo>
                <a:lnTo>
                  <a:pt x="1226" y="463"/>
                </a:lnTo>
                <a:lnTo>
                  <a:pt x="1220" y="461"/>
                </a:lnTo>
                <a:lnTo>
                  <a:pt x="1213" y="460"/>
                </a:lnTo>
                <a:lnTo>
                  <a:pt x="1205" y="460"/>
                </a:lnTo>
                <a:lnTo>
                  <a:pt x="1200" y="460"/>
                </a:lnTo>
                <a:lnTo>
                  <a:pt x="1196" y="460"/>
                </a:lnTo>
                <a:lnTo>
                  <a:pt x="1191" y="458"/>
                </a:lnTo>
                <a:lnTo>
                  <a:pt x="1187" y="454"/>
                </a:lnTo>
                <a:lnTo>
                  <a:pt x="1175" y="451"/>
                </a:lnTo>
                <a:lnTo>
                  <a:pt x="1163" y="450"/>
                </a:lnTo>
                <a:lnTo>
                  <a:pt x="1154" y="453"/>
                </a:lnTo>
                <a:lnTo>
                  <a:pt x="1146" y="456"/>
                </a:lnTo>
                <a:lnTo>
                  <a:pt x="1141" y="455"/>
                </a:lnTo>
                <a:lnTo>
                  <a:pt x="1137" y="453"/>
                </a:lnTo>
                <a:lnTo>
                  <a:pt x="1133" y="452"/>
                </a:lnTo>
                <a:lnTo>
                  <a:pt x="1131" y="452"/>
                </a:lnTo>
                <a:lnTo>
                  <a:pt x="1129" y="453"/>
                </a:lnTo>
                <a:lnTo>
                  <a:pt x="1125" y="454"/>
                </a:lnTo>
                <a:lnTo>
                  <a:pt x="1118" y="456"/>
                </a:lnTo>
                <a:lnTo>
                  <a:pt x="1111" y="458"/>
                </a:lnTo>
                <a:lnTo>
                  <a:pt x="1104" y="456"/>
                </a:lnTo>
                <a:lnTo>
                  <a:pt x="1097" y="458"/>
                </a:lnTo>
                <a:lnTo>
                  <a:pt x="1098" y="454"/>
                </a:lnTo>
                <a:lnTo>
                  <a:pt x="1099" y="453"/>
                </a:lnTo>
                <a:lnTo>
                  <a:pt x="1101" y="453"/>
                </a:lnTo>
                <a:lnTo>
                  <a:pt x="1102" y="452"/>
                </a:lnTo>
                <a:lnTo>
                  <a:pt x="1106" y="452"/>
                </a:lnTo>
                <a:lnTo>
                  <a:pt x="1109" y="450"/>
                </a:lnTo>
                <a:lnTo>
                  <a:pt x="1107" y="448"/>
                </a:lnTo>
                <a:lnTo>
                  <a:pt x="1104" y="447"/>
                </a:lnTo>
                <a:lnTo>
                  <a:pt x="1102" y="447"/>
                </a:lnTo>
                <a:lnTo>
                  <a:pt x="1101" y="446"/>
                </a:lnTo>
                <a:lnTo>
                  <a:pt x="1102" y="445"/>
                </a:lnTo>
                <a:lnTo>
                  <a:pt x="1104" y="443"/>
                </a:lnTo>
                <a:lnTo>
                  <a:pt x="1106" y="443"/>
                </a:lnTo>
                <a:lnTo>
                  <a:pt x="1108" y="441"/>
                </a:lnTo>
                <a:lnTo>
                  <a:pt x="1108" y="439"/>
                </a:lnTo>
                <a:lnTo>
                  <a:pt x="1106" y="437"/>
                </a:lnTo>
                <a:lnTo>
                  <a:pt x="1104" y="436"/>
                </a:lnTo>
                <a:lnTo>
                  <a:pt x="1102" y="436"/>
                </a:lnTo>
                <a:lnTo>
                  <a:pt x="1089" y="436"/>
                </a:lnTo>
                <a:lnTo>
                  <a:pt x="1076" y="436"/>
                </a:lnTo>
                <a:lnTo>
                  <a:pt x="1063" y="435"/>
                </a:lnTo>
                <a:lnTo>
                  <a:pt x="1049" y="435"/>
                </a:lnTo>
                <a:lnTo>
                  <a:pt x="1035" y="434"/>
                </a:lnTo>
                <a:lnTo>
                  <a:pt x="1023" y="435"/>
                </a:lnTo>
                <a:lnTo>
                  <a:pt x="1017" y="435"/>
                </a:lnTo>
                <a:lnTo>
                  <a:pt x="1012" y="435"/>
                </a:lnTo>
                <a:lnTo>
                  <a:pt x="1009" y="434"/>
                </a:lnTo>
                <a:lnTo>
                  <a:pt x="1006" y="430"/>
                </a:lnTo>
                <a:lnTo>
                  <a:pt x="1002" y="427"/>
                </a:lnTo>
                <a:lnTo>
                  <a:pt x="998" y="425"/>
                </a:lnTo>
                <a:lnTo>
                  <a:pt x="992" y="423"/>
                </a:lnTo>
                <a:lnTo>
                  <a:pt x="987" y="423"/>
                </a:lnTo>
                <a:lnTo>
                  <a:pt x="976" y="425"/>
                </a:lnTo>
                <a:lnTo>
                  <a:pt x="967" y="426"/>
                </a:lnTo>
                <a:lnTo>
                  <a:pt x="960" y="427"/>
                </a:lnTo>
                <a:lnTo>
                  <a:pt x="954" y="428"/>
                </a:lnTo>
                <a:lnTo>
                  <a:pt x="952" y="426"/>
                </a:lnTo>
                <a:lnTo>
                  <a:pt x="950" y="425"/>
                </a:lnTo>
                <a:lnTo>
                  <a:pt x="948" y="426"/>
                </a:lnTo>
                <a:lnTo>
                  <a:pt x="946" y="427"/>
                </a:lnTo>
                <a:lnTo>
                  <a:pt x="940" y="427"/>
                </a:lnTo>
                <a:lnTo>
                  <a:pt x="932" y="427"/>
                </a:lnTo>
                <a:lnTo>
                  <a:pt x="925" y="427"/>
                </a:lnTo>
                <a:lnTo>
                  <a:pt x="918" y="427"/>
                </a:lnTo>
                <a:lnTo>
                  <a:pt x="905" y="426"/>
                </a:lnTo>
                <a:lnTo>
                  <a:pt x="894" y="427"/>
                </a:lnTo>
                <a:lnTo>
                  <a:pt x="879" y="427"/>
                </a:lnTo>
                <a:lnTo>
                  <a:pt x="865" y="428"/>
                </a:lnTo>
                <a:lnTo>
                  <a:pt x="851" y="428"/>
                </a:lnTo>
                <a:lnTo>
                  <a:pt x="837" y="428"/>
                </a:lnTo>
                <a:lnTo>
                  <a:pt x="824" y="428"/>
                </a:lnTo>
                <a:lnTo>
                  <a:pt x="810" y="428"/>
                </a:lnTo>
                <a:lnTo>
                  <a:pt x="797" y="429"/>
                </a:lnTo>
                <a:lnTo>
                  <a:pt x="784" y="430"/>
                </a:lnTo>
                <a:lnTo>
                  <a:pt x="771" y="433"/>
                </a:lnTo>
                <a:lnTo>
                  <a:pt x="759" y="435"/>
                </a:lnTo>
                <a:lnTo>
                  <a:pt x="745" y="438"/>
                </a:lnTo>
                <a:lnTo>
                  <a:pt x="730" y="441"/>
                </a:lnTo>
                <a:lnTo>
                  <a:pt x="723" y="442"/>
                </a:lnTo>
                <a:lnTo>
                  <a:pt x="717" y="443"/>
                </a:lnTo>
                <a:lnTo>
                  <a:pt x="710" y="442"/>
                </a:lnTo>
                <a:lnTo>
                  <a:pt x="704" y="442"/>
                </a:lnTo>
                <a:lnTo>
                  <a:pt x="701" y="444"/>
                </a:lnTo>
                <a:lnTo>
                  <a:pt x="698" y="447"/>
                </a:lnTo>
                <a:lnTo>
                  <a:pt x="694" y="448"/>
                </a:lnTo>
                <a:lnTo>
                  <a:pt x="689" y="448"/>
                </a:lnTo>
                <a:lnTo>
                  <a:pt x="684" y="450"/>
                </a:lnTo>
                <a:lnTo>
                  <a:pt x="679" y="450"/>
                </a:lnTo>
                <a:lnTo>
                  <a:pt x="674" y="452"/>
                </a:lnTo>
                <a:lnTo>
                  <a:pt x="670" y="455"/>
                </a:lnTo>
                <a:lnTo>
                  <a:pt x="674" y="456"/>
                </a:lnTo>
                <a:lnTo>
                  <a:pt x="680" y="456"/>
                </a:lnTo>
                <a:lnTo>
                  <a:pt x="685" y="456"/>
                </a:lnTo>
                <a:lnTo>
                  <a:pt x="688" y="456"/>
                </a:lnTo>
                <a:lnTo>
                  <a:pt x="689" y="458"/>
                </a:lnTo>
                <a:lnTo>
                  <a:pt x="689" y="459"/>
                </a:lnTo>
                <a:lnTo>
                  <a:pt x="689" y="461"/>
                </a:lnTo>
                <a:lnTo>
                  <a:pt x="688" y="462"/>
                </a:lnTo>
                <a:lnTo>
                  <a:pt x="686" y="464"/>
                </a:lnTo>
                <a:lnTo>
                  <a:pt x="684" y="467"/>
                </a:lnTo>
                <a:lnTo>
                  <a:pt x="694" y="468"/>
                </a:lnTo>
                <a:lnTo>
                  <a:pt x="705" y="468"/>
                </a:lnTo>
                <a:lnTo>
                  <a:pt x="679" y="472"/>
                </a:lnTo>
                <a:lnTo>
                  <a:pt x="653" y="477"/>
                </a:lnTo>
                <a:lnTo>
                  <a:pt x="627" y="481"/>
                </a:lnTo>
                <a:lnTo>
                  <a:pt x="602" y="487"/>
                </a:lnTo>
                <a:lnTo>
                  <a:pt x="575" y="493"/>
                </a:lnTo>
                <a:lnTo>
                  <a:pt x="549" y="497"/>
                </a:lnTo>
                <a:lnTo>
                  <a:pt x="523" y="503"/>
                </a:lnTo>
                <a:lnTo>
                  <a:pt x="498" y="508"/>
                </a:lnTo>
                <a:lnTo>
                  <a:pt x="501" y="505"/>
                </a:lnTo>
                <a:lnTo>
                  <a:pt x="504" y="503"/>
                </a:lnTo>
                <a:lnTo>
                  <a:pt x="505" y="502"/>
                </a:lnTo>
                <a:lnTo>
                  <a:pt x="504" y="501"/>
                </a:lnTo>
                <a:lnTo>
                  <a:pt x="503" y="500"/>
                </a:lnTo>
                <a:lnTo>
                  <a:pt x="499" y="500"/>
                </a:lnTo>
                <a:lnTo>
                  <a:pt x="496" y="498"/>
                </a:lnTo>
                <a:lnTo>
                  <a:pt x="492" y="498"/>
                </a:lnTo>
                <a:lnTo>
                  <a:pt x="491" y="500"/>
                </a:lnTo>
                <a:lnTo>
                  <a:pt x="490" y="502"/>
                </a:lnTo>
                <a:lnTo>
                  <a:pt x="490" y="503"/>
                </a:lnTo>
                <a:lnTo>
                  <a:pt x="490" y="505"/>
                </a:lnTo>
                <a:lnTo>
                  <a:pt x="487" y="506"/>
                </a:lnTo>
                <a:lnTo>
                  <a:pt x="481" y="506"/>
                </a:lnTo>
                <a:lnTo>
                  <a:pt x="474" y="506"/>
                </a:lnTo>
                <a:lnTo>
                  <a:pt x="466" y="508"/>
                </a:lnTo>
                <a:lnTo>
                  <a:pt x="460" y="510"/>
                </a:lnTo>
                <a:lnTo>
                  <a:pt x="453" y="513"/>
                </a:lnTo>
                <a:lnTo>
                  <a:pt x="449" y="514"/>
                </a:lnTo>
                <a:lnTo>
                  <a:pt x="446" y="516"/>
                </a:lnTo>
                <a:lnTo>
                  <a:pt x="442" y="516"/>
                </a:lnTo>
                <a:lnTo>
                  <a:pt x="440" y="516"/>
                </a:lnTo>
                <a:lnTo>
                  <a:pt x="443" y="513"/>
                </a:lnTo>
                <a:lnTo>
                  <a:pt x="447" y="512"/>
                </a:lnTo>
                <a:lnTo>
                  <a:pt x="447" y="510"/>
                </a:lnTo>
                <a:lnTo>
                  <a:pt x="447" y="509"/>
                </a:lnTo>
                <a:lnTo>
                  <a:pt x="446" y="508"/>
                </a:lnTo>
                <a:lnTo>
                  <a:pt x="443" y="508"/>
                </a:lnTo>
                <a:lnTo>
                  <a:pt x="440" y="508"/>
                </a:lnTo>
                <a:lnTo>
                  <a:pt x="438" y="508"/>
                </a:lnTo>
                <a:lnTo>
                  <a:pt x="427" y="510"/>
                </a:lnTo>
                <a:lnTo>
                  <a:pt x="418" y="512"/>
                </a:lnTo>
                <a:lnTo>
                  <a:pt x="408" y="514"/>
                </a:lnTo>
                <a:lnTo>
                  <a:pt x="398" y="516"/>
                </a:lnTo>
                <a:lnTo>
                  <a:pt x="392" y="517"/>
                </a:lnTo>
                <a:lnTo>
                  <a:pt x="389" y="520"/>
                </a:lnTo>
                <a:lnTo>
                  <a:pt x="387" y="525"/>
                </a:lnTo>
                <a:lnTo>
                  <a:pt x="385" y="530"/>
                </a:lnTo>
                <a:lnTo>
                  <a:pt x="385" y="534"/>
                </a:lnTo>
                <a:lnTo>
                  <a:pt x="385" y="535"/>
                </a:lnTo>
                <a:lnTo>
                  <a:pt x="384" y="536"/>
                </a:lnTo>
                <a:lnTo>
                  <a:pt x="381" y="536"/>
                </a:lnTo>
                <a:lnTo>
                  <a:pt x="374" y="538"/>
                </a:lnTo>
                <a:lnTo>
                  <a:pt x="365" y="538"/>
                </a:lnTo>
                <a:lnTo>
                  <a:pt x="371" y="536"/>
                </a:lnTo>
                <a:lnTo>
                  <a:pt x="377" y="530"/>
                </a:lnTo>
                <a:lnTo>
                  <a:pt x="381" y="528"/>
                </a:lnTo>
                <a:lnTo>
                  <a:pt x="382" y="526"/>
                </a:lnTo>
                <a:lnTo>
                  <a:pt x="382" y="523"/>
                </a:lnTo>
                <a:lnTo>
                  <a:pt x="380" y="521"/>
                </a:lnTo>
                <a:lnTo>
                  <a:pt x="376" y="520"/>
                </a:lnTo>
                <a:lnTo>
                  <a:pt x="373" y="521"/>
                </a:lnTo>
                <a:lnTo>
                  <a:pt x="369" y="523"/>
                </a:lnTo>
                <a:lnTo>
                  <a:pt x="367" y="526"/>
                </a:lnTo>
                <a:lnTo>
                  <a:pt x="358" y="529"/>
                </a:lnTo>
                <a:lnTo>
                  <a:pt x="349" y="531"/>
                </a:lnTo>
                <a:lnTo>
                  <a:pt x="331" y="535"/>
                </a:lnTo>
                <a:lnTo>
                  <a:pt x="313" y="538"/>
                </a:lnTo>
                <a:lnTo>
                  <a:pt x="294" y="542"/>
                </a:lnTo>
                <a:lnTo>
                  <a:pt x="276" y="545"/>
                </a:lnTo>
                <a:lnTo>
                  <a:pt x="258" y="551"/>
                </a:lnTo>
                <a:lnTo>
                  <a:pt x="240" y="558"/>
                </a:lnTo>
                <a:lnTo>
                  <a:pt x="231" y="560"/>
                </a:lnTo>
                <a:lnTo>
                  <a:pt x="221" y="562"/>
                </a:lnTo>
                <a:lnTo>
                  <a:pt x="212" y="563"/>
                </a:lnTo>
                <a:lnTo>
                  <a:pt x="203" y="564"/>
                </a:lnTo>
                <a:lnTo>
                  <a:pt x="194" y="564"/>
                </a:lnTo>
                <a:lnTo>
                  <a:pt x="185" y="564"/>
                </a:lnTo>
                <a:lnTo>
                  <a:pt x="177" y="566"/>
                </a:lnTo>
                <a:lnTo>
                  <a:pt x="168" y="569"/>
                </a:lnTo>
                <a:lnTo>
                  <a:pt x="162" y="572"/>
                </a:lnTo>
                <a:lnTo>
                  <a:pt x="157" y="576"/>
                </a:lnTo>
                <a:lnTo>
                  <a:pt x="154" y="577"/>
                </a:lnTo>
                <a:lnTo>
                  <a:pt x="151" y="578"/>
                </a:lnTo>
                <a:lnTo>
                  <a:pt x="148" y="578"/>
                </a:lnTo>
                <a:lnTo>
                  <a:pt x="144" y="578"/>
                </a:lnTo>
                <a:lnTo>
                  <a:pt x="157" y="566"/>
                </a:lnTo>
                <a:lnTo>
                  <a:pt x="169" y="555"/>
                </a:lnTo>
                <a:lnTo>
                  <a:pt x="178" y="551"/>
                </a:lnTo>
                <a:lnTo>
                  <a:pt x="187" y="546"/>
                </a:lnTo>
                <a:lnTo>
                  <a:pt x="195" y="541"/>
                </a:lnTo>
                <a:lnTo>
                  <a:pt x="204" y="537"/>
                </a:lnTo>
                <a:lnTo>
                  <a:pt x="214" y="534"/>
                </a:lnTo>
                <a:lnTo>
                  <a:pt x="224" y="530"/>
                </a:lnTo>
                <a:lnTo>
                  <a:pt x="234" y="528"/>
                </a:lnTo>
                <a:lnTo>
                  <a:pt x="243" y="526"/>
                </a:lnTo>
                <a:lnTo>
                  <a:pt x="252" y="522"/>
                </a:lnTo>
                <a:lnTo>
                  <a:pt x="262" y="520"/>
                </a:lnTo>
                <a:lnTo>
                  <a:pt x="269" y="518"/>
                </a:lnTo>
                <a:lnTo>
                  <a:pt x="278" y="513"/>
                </a:lnTo>
                <a:lnTo>
                  <a:pt x="278" y="514"/>
                </a:lnTo>
                <a:lnTo>
                  <a:pt x="280" y="514"/>
                </a:lnTo>
                <a:lnTo>
                  <a:pt x="280" y="514"/>
                </a:lnTo>
                <a:lnTo>
                  <a:pt x="280" y="514"/>
                </a:lnTo>
                <a:lnTo>
                  <a:pt x="280" y="513"/>
                </a:lnTo>
                <a:lnTo>
                  <a:pt x="280" y="512"/>
                </a:lnTo>
                <a:lnTo>
                  <a:pt x="280" y="512"/>
                </a:lnTo>
                <a:lnTo>
                  <a:pt x="280" y="512"/>
                </a:lnTo>
                <a:lnTo>
                  <a:pt x="281" y="512"/>
                </a:lnTo>
                <a:lnTo>
                  <a:pt x="281" y="512"/>
                </a:lnTo>
                <a:lnTo>
                  <a:pt x="281" y="510"/>
                </a:lnTo>
                <a:lnTo>
                  <a:pt x="282" y="508"/>
                </a:lnTo>
                <a:lnTo>
                  <a:pt x="283" y="506"/>
                </a:lnTo>
                <a:lnTo>
                  <a:pt x="286" y="506"/>
                </a:lnTo>
                <a:lnTo>
                  <a:pt x="291" y="506"/>
                </a:lnTo>
                <a:lnTo>
                  <a:pt x="297" y="506"/>
                </a:lnTo>
                <a:lnTo>
                  <a:pt x="307" y="504"/>
                </a:lnTo>
                <a:lnTo>
                  <a:pt x="317" y="501"/>
                </a:lnTo>
                <a:lnTo>
                  <a:pt x="327" y="497"/>
                </a:lnTo>
                <a:lnTo>
                  <a:pt x="338" y="496"/>
                </a:lnTo>
                <a:lnTo>
                  <a:pt x="347" y="494"/>
                </a:lnTo>
                <a:lnTo>
                  <a:pt x="356" y="491"/>
                </a:lnTo>
                <a:lnTo>
                  <a:pt x="359" y="489"/>
                </a:lnTo>
                <a:lnTo>
                  <a:pt x="360" y="488"/>
                </a:lnTo>
                <a:lnTo>
                  <a:pt x="360" y="486"/>
                </a:lnTo>
                <a:lnTo>
                  <a:pt x="358" y="484"/>
                </a:lnTo>
                <a:lnTo>
                  <a:pt x="357" y="480"/>
                </a:lnTo>
                <a:lnTo>
                  <a:pt x="356" y="478"/>
                </a:lnTo>
                <a:lnTo>
                  <a:pt x="357" y="476"/>
                </a:lnTo>
                <a:lnTo>
                  <a:pt x="358" y="476"/>
                </a:lnTo>
                <a:lnTo>
                  <a:pt x="359" y="475"/>
                </a:lnTo>
                <a:lnTo>
                  <a:pt x="361" y="475"/>
                </a:lnTo>
                <a:lnTo>
                  <a:pt x="366" y="475"/>
                </a:lnTo>
                <a:lnTo>
                  <a:pt x="369" y="476"/>
                </a:lnTo>
                <a:lnTo>
                  <a:pt x="374" y="477"/>
                </a:lnTo>
                <a:lnTo>
                  <a:pt x="377" y="479"/>
                </a:lnTo>
                <a:lnTo>
                  <a:pt x="379" y="477"/>
                </a:lnTo>
                <a:lnTo>
                  <a:pt x="381" y="475"/>
                </a:lnTo>
                <a:lnTo>
                  <a:pt x="383" y="473"/>
                </a:lnTo>
                <a:lnTo>
                  <a:pt x="387" y="473"/>
                </a:lnTo>
                <a:lnTo>
                  <a:pt x="391" y="473"/>
                </a:lnTo>
                <a:lnTo>
                  <a:pt x="398" y="473"/>
                </a:lnTo>
                <a:lnTo>
                  <a:pt x="407" y="470"/>
                </a:lnTo>
                <a:lnTo>
                  <a:pt x="417" y="464"/>
                </a:lnTo>
                <a:lnTo>
                  <a:pt x="423" y="463"/>
                </a:lnTo>
                <a:lnTo>
                  <a:pt x="430" y="463"/>
                </a:lnTo>
                <a:lnTo>
                  <a:pt x="435" y="466"/>
                </a:lnTo>
                <a:lnTo>
                  <a:pt x="440" y="466"/>
                </a:lnTo>
                <a:lnTo>
                  <a:pt x="448" y="462"/>
                </a:lnTo>
                <a:lnTo>
                  <a:pt x="455" y="459"/>
                </a:lnTo>
                <a:lnTo>
                  <a:pt x="463" y="455"/>
                </a:lnTo>
                <a:lnTo>
                  <a:pt x="472" y="453"/>
                </a:lnTo>
                <a:lnTo>
                  <a:pt x="475" y="452"/>
                </a:lnTo>
                <a:lnTo>
                  <a:pt x="479" y="451"/>
                </a:lnTo>
                <a:lnTo>
                  <a:pt x="481" y="452"/>
                </a:lnTo>
                <a:lnTo>
                  <a:pt x="482" y="454"/>
                </a:lnTo>
                <a:lnTo>
                  <a:pt x="484" y="456"/>
                </a:lnTo>
                <a:lnTo>
                  <a:pt x="487" y="458"/>
                </a:lnTo>
                <a:lnTo>
                  <a:pt x="489" y="458"/>
                </a:lnTo>
                <a:lnTo>
                  <a:pt x="492" y="456"/>
                </a:lnTo>
                <a:lnTo>
                  <a:pt x="496" y="452"/>
                </a:lnTo>
                <a:lnTo>
                  <a:pt x="497" y="446"/>
                </a:lnTo>
                <a:lnTo>
                  <a:pt x="498" y="445"/>
                </a:lnTo>
                <a:lnTo>
                  <a:pt x="499" y="444"/>
                </a:lnTo>
                <a:lnTo>
                  <a:pt x="500" y="443"/>
                </a:lnTo>
                <a:lnTo>
                  <a:pt x="503" y="443"/>
                </a:lnTo>
                <a:lnTo>
                  <a:pt x="507" y="442"/>
                </a:lnTo>
                <a:lnTo>
                  <a:pt x="512" y="441"/>
                </a:lnTo>
                <a:lnTo>
                  <a:pt x="530" y="437"/>
                </a:lnTo>
                <a:lnTo>
                  <a:pt x="548" y="436"/>
                </a:lnTo>
                <a:lnTo>
                  <a:pt x="566" y="435"/>
                </a:lnTo>
                <a:lnTo>
                  <a:pt x="586" y="436"/>
                </a:lnTo>
                <a:lnTo>
                  <a:pt x="580" y="433"/>
                </a:lnTo>
                <a:lnTo>
                  <a:pt x="575" y="428"/>
                </a:lnTo>
                <a:lnTo>
                  <a:pt x="582" y="428"/>
                </a:lnTo>
                <a:lnTo>
                  <a:pt x="588" y="426"/>
                </a:lnTo>
                <a:lnTo>
                  <a:pt x="593" y="422"/>
                </a:lnTo>
                <a:lnTo>
                  <a:pt x="598" y="419"/>
                </a:lnTo>
                <a:lnTo>
                  <a:pt x="599" y="422"/>
                </a:lnTo>
                <a:lnTo>
                  <a:pt x="602" y="425"/>
                </a:lnTo>
                <a:lnTo>
                  <a:pt x="604" y="427"/>
                </a:lnTo>
                <a:lnTo>
                  <a:pt x="606" y="428"/>
                </a:lnTo>
                <a:lnTo>
                  <a:pt x="612" y="431"/>
                </a:lnTo>
                <a:lnTo>
                  <a:pt x="618" y="434"/>
                </a:lnTo>
                <a:lnTo>
                  <a:pt x="619" y="437"/>
                </a:lnTo>
                <a:lnTo>
                  <a:pt x="621" y="439"/>
                </a:lnTo>
                <a:lnTo>
                  <a:pt x="624" y="442"/>
                </a:lnTo>
                <a:lnTo>
                  <a:pt x="628" y="443"/>
                </a:lnTo>
                <a:lnTo>
                  <a:pt x="629" y="443"/>
                </a:lnTo>
                <a:lnTo>
                  <a:pt x="628" y="443"/>
                </a:lnTo>
                <a:lnTo>
                  <a:pt x="633" y="444"/>
                </a:lnTo>
                <a:lnTo>
                  <a:pt x="639" y="446"/>
                </a:lnTo>
                <a:lnTo>
                  <a:pt x="645" y="448"/>
                </a:lnTo>
                <a:lnTo>
                  <a:pt x="649" y="451"/>
                </a:lnTo>
                <a:lnTo>
                  <a:pt x="647" y="452"/>
                </a:lnTo>
                <a:lnTo>
                  <a:pt x="646" y="453"/>
                </a:lnTo>
                <a:lnTo>
                  <a:pt x="645" y="454"/>
                </a:lnTo>
                <a:lnTo>
                  <a:pt x="645" y="456"/>
                </a:lnTo>
                <a:lnTo>
                  <a:pt x="644" y="459"/>
                </a:lnTo>
                <a:lnTo>
                  <a:pt x="643" y="460"/>
                </a:lnTo>
                <a:lnTo>
                  <a:pt x="640" y="460"/>
                </a:lnTo>
                <a:lnTo>
                  <a:pt x="638" y="461"/>
                </a:lnTo>
                <a:lnTo>
                  <a:pt x="644" y="461"/>
                </a:lnTo>
                <a:lnTo>
                  <a:pt x="649" y="460"/>
                </a:lnTo>
                <a:lnTo>
                  <a:pt x="652" y="459"/>
                </a:lnTo>
                <a:lnTo>
                  <a:pt x="656" y="458"/>
                </a:lnTo>
                <a:lnTo>
                  <a:pt x="660" y="456"/>
                </a:lnTo>
                <a:lnTo>
                  <a:pt x="661" y="453"/>
                </a:lnTo>
                <a:lnTo>
                  <a:pt x="660" y="451"/>
                </a:lnTo>
                <a:lnTo>
                  <a:pt x="656" y="451"/>
                </a:lnTo>
                <a:lnTo>
                  <a:pt x="653" y="447"/>
                </a:lnTo>
                <a:lnTo>
                  <a:pt x="651" y="444"/>
                </a:lnTo>
                <a:lnTo>
                  <a:pt x="645" y="439"/>
                </a:lnTo>
                <a:lnTo>
                  <a:pt x="639" y="436"/>
                </a:lnTo>
                <a:lnTo>
                  <a:pt x="635" y="434"/>
                </a:lnTo>
                <a:lnTo>
                  <a:pt x="629" y="431"/>
                </a:lnTo>
                <a:lnTo>
                  <a:pt x="623" y="431"/>
                </a:lnTo>
                <a:lnTo>
                  <a:pt x="618" y="434"/>
                </a:lnTo>
                <a:lnTo>
                  <a:pt x="618" y="430"/>
                </a:lnTo>
                <a:lnTo>
                  <a:pt x="618" y="428"/>
                </a:lnTo>
                <a:lnTo>
                  <a:pt x="619" y="425"/>
                </a:lnTo>
                <a:lnTo>
                  <a:pt x="621" y="421"/>
                </a:lnTo>
                <a:lnTo>
                  <a:pt x="622" y="420"/>
                </a:lnTo>
                <a:lnTo>
                  <a:pt x="623" y="419"/>
                </a:lnTo>
                <a:lnTo>
                  <a:pt x="623" y="418"/>
                </a:lnTo>
                <a:lnTo>
                  <a:pt x="622" y="417"/>
                </a:lnTo>
                <a:lnTo>
                  <a:pt x="620" y="417"/>
                </a:lnTo>
                <a:lnTo>
                  <a:pt x="618" y="417"/>
                </a:lnTo>
                <a:lnTo>
                  <a:pt x="615" y="417"/>
                </a:lnTo>
                <a:lnTo>
                  <a:pt x="613" y="417"/>
                </a:lnTo>
                <a:lnTo>
                  <a:pt x="611" y="415"/>
                </a:lnTo>
                <a:lnTo>
                  <a:pt x="611" y="413"/>
                </a:lnTo>
                <a:lnTo>
                  <a:pt x="611" y="412"/>
                </a:lnTo>
                <a:lnTo>
                  <a:pt x="613" y="411"/>
                </a:lnTo>
                <a:lnTo>
                  <a:pt x="615" y="410"/>
                </a:lnTo>
                <a:lnTo>
                  <a:pt x="619" y="410"/>
                </a:lnTo>
                <a:lnTo>
                  <a:pt x="626" y="410"/>
                </a:lnTo>
                <a:lnTo>
                  <a:pt x="629" y="410"/>
                </a:lnTo>
                <a:lnTo>
                  <a:pt x="640" y="409"/>
                </a:lnTo>
                <a:lnTo>
                  <a:pt x="651" y="406"/>
                </a:lnTo>
                <a:lnTo>
                  <a:pt x="660" y="404"/>
                </a:lnTo>
                <a:lnTo>
                  <a:pt x="670" y="401"/>
                </a:lnTo>
                <a:lnTo>
                  <a:pt x="681" y="398"/>
                </a:lnTo>
                <a:lnTo>
                  <a:pt x="692" y="396"/>
                </a:lnTo>
                <a:lnTo>
                  <a:pt x="703" y="394"/>
                </a:lnTo>
                <a:lnTo>
                  <a:pt x="713" y="393"/>
                </a:lnTo>
                <a:lnTo>
                  <a:pt x="723" y="390"/>
                </a:lnTo>
                <a:lnTo>
                  <a:pt x="735" y="388"/>
                </a:lnTo>
                <a:lnTo>
                  <a:pt x="745" y="387"/>
                </a:lnTo>
                <a:lnTo>
                  <a:pt x="755" y="386"/>
                </a:lnTo>
                <a:lnTo>
                  <a:pt x="767" y="385"/>
                </a:lnTo>
                <a:lnTo>
                  <a:pt x="778" y="384"/>
                </a:lnTo>
                <a:lnTo>
                  <a:pt x="788" y="384"/>
                </a:lnTo>
                <a:lnTo>
                  <a:pt x="800" y="383"/>
                </a:lnTo>
                <a:lnTo>
                  <a:pt x="821" y="379"/>
                </a:lnTo>
                <a:lnTo>
                  <a:pt x="843" y="376"/>
                </a:lnTo>
                <a:lnTo>
                  <a:pt x="853" y="375"/>
                </a:lnTo>
                <a:lnTo>
                  <a:pt x="865" y="373"/>
                </a:lnTo>
                <a:lnTo>
                  <a:pt x="875" y="373"/>
                </a:lnTo>
                <a:lnTo>
                  <a:pt x="886" y="373"/>
                </a:lnTo>
                <a:lnTo>
                  <a:pt x="896" y="376"/>
                </a:lnTo>
                <a:lnTo>
                  <a:pt x="908" y="377"/>
                </a:lnTo>
                <a:lnTo>
                  <a:pt x="918" y="378"/>
                </a:lnTo>
                <a:lnTo>
                  <a:pt x="929" y="378"/>
                </a:lnTo>
                <a:lnTo>
                  <a:pt x="940" y="378"/>
                </a:lnTo>
                <a:lnTo>
                  <a:pt x="951" y="377"/>
                </a:lnTo>
                <a:lnTo>
                  <a:pt x="961" y="377"/>
                </a:lnTo>
                <a:lnTo>
                  <a:pt x="973" y="376"/>
                </a:lnTo>
                <a:lnTo>
                  <a:pt x="978" y="375"/>
                </a:lnTo>
                <a:lnTo>
                  <a:pt x="983" y="372"/>
                </a:lnTo>
                <a:lnTo>
                  <a:pt x="993" y="373"/>
                </a:lnTo>
                <a:lnTo>
                  <a:pt x="1003" y="376"/>
                </a:lnTo>
                <a:lnTo>
                  <a:pt x="1014" y="378"/>
                </a:lnTo>
                <a:lnTo>
                  <a:pt x="1025" y="378"/>
                </a:lnTo>
                <a:lnTo>
                  <a:pt x="1035" y="379"/>
                </a:lnTo>
                <a:lnTo>
                  <a:pt x="1047" y="379"/>
                </a:lnTo>
                <a:lnTo>
                  <a:pt x="1056" y="378"/>
                </a:lnTo>
                <a:lnTo>
                  <a:pt x="1064" y="379"/>
                </a:lnTo>
                <a:lnTo>
                  <a:pt x="1074" y="381"/>
                </a:lnTo>
                <a:lnTo>
                  <a:pt x="1084" y="384"/>
                </a:lnTo>
                <a:lnTo>
                  <a:pt x="1094" y="384"/>
                </a:lnTo>
                <a:lnTo>
                  <a:pt x="1104" y="385"/>
                </a:lnTo>
                <a:lnTo>
                  <a:pt x="1114" y="386"/>
                </a:lnTo>
                <a:lnTo>
                  <a:pt x="1124" y="388"/>
                </a:lnTo>
                <a:lnTo>
                  <a:pt x="1131" y="390"/>
                </a:lnTo>
                <a:lnTo>
                  <a:pt x="1139" y="392"/>
                </a:lnTo>
                <a:lnTo>
                  <a:pt x="1142" y="389"/>
                </a:lnTo>
                <a:lnTo>
                  <a:pt x="1146" y="388"/>
                </a:lnTo>
                <a:lnTo>
                  <a:pt x="1151" y="387"/>
                </a:lnTo>
                <a:lnTo>
                  <a:pt x="1157" y="387"/>
                </a:lnTo>
                <a:lnTo>
                  <a:pt x="1160" y="388"/>
                </a:lnTo>
                <a:lnTo>
                  <a:pt x="1164" y="389"/>
                </a:lnTo>
                <a:lnTo>
                  <a:pt x="1167" y="390"/>
                </a:lnTo>
                <a:lnTo>
                  <a:pt x="1168" y="394"/>
                </a:lnTo>
                <a:lnTo>
                  <a:pt x="1170" y="397"/>
                </a:lnTo>
                <a:lnTo>
                  <a:pt x="1170" y="400"/>
                </a:lnTo>
                <a:lnTo>
                  <a:pt x="1167" y="402"/>
                </a:lnTo>
                <a:lnTo>
                  <a:pt x="1165" y="404"/>
                </a:lnTo>
                <a:lnTo>
                  <a:pt x="1162" y="406"/>
                </a:lnTo>
                <a:lnTo>
                  <a:pt x="1158" y="409"/>
                </a:lnTo>
                <a:lnTo>
                  <a:pt x="1154" y="410"/>
                </a:lnTo>
                <a:lnTo>
                  <a:pt x="1150" y="411"/>
                </a:lnTo>
                <a:lnTo>
                  <a:pt x="1142" y="412"/>
                </a:lnTo>
                <a:lnTo>
                  <a:pt x="1133" y="412"/>
                </a:lnTo>
                <a:lnTo>
                  <a:pt x="1123" y="411"/>
                </a:lnTo>
                <a:lnTo>
                  <a:pt x="1111" y="411"/>
                </a:lnTo>
                <a:lnTo>
                  <a:pt x="1100" y="410"/>
                </a:lnTo>
                <a:lnTo>
                  <a:pt x="1089" y="410"/>
                </a:lnTo>
                <a:lnTo>
                  <a:pt x="1077" y="410"/>
                </a:lnTo>
                <a:lnTo>
                  <a:pt x="1065" y="410"/>
                </a:lnTo>
                <a:lnTo>
                  <a:pt x="1061" y="411"/>
                </a:lnTo>
                <a:lnTo>
                  <a:pt x="1058" y="412"/>
                </a:lnTo>
                <a:lnTo>
                  <a:pt x="1056" y="413"/>
                </a:lnTo>
                <a:lnTo>
                  <a:pt x="1056" y="414"/>
                </a:lnTo>
                <a:lnTo>
                  <a:pt x="1056" y="415"/>
                </a:lnTo>
                <a:lnTo>
                  <a:pt x="1057" y="418"/>
                </a:lnTo>
                <a:lnTo>
                  <a:pt x="1059" y="419"/>
                </a:lnTo>
                <a:lnTo>
                  <a:pt x="1063" y="420"/>
                </a:lnTo>
                <a:lnTo>
                  <a:pt x="1065" y="421"/>
                </a:lnTo>
                <a:lnTo>
                  <a:pt x="1066" y="422"/>
                </a:lnTo>
                <a:lnTo>
                  <a:pt x="1066" y="422"/>
                </a:lnTo>
                <a:lnTo>
                  <a:pt x="1066" y="425"/>
                </a:lnTo>
                <a:lnTo>
                  <a:pt x="1058" y="425"/>
                </a:lnTo>
                <a:lnTo>
                  <a:pt x="1048" y="427"/>
                </a:lnTo>
                <a:lnTo>
                  <a:pt x="1059" y="427"/>
                </a:lnTo>
                <a:lnTo>
                  <a:pt x="1069" y="427"/>
                </a:lnTo>
                <a:lnTo>
                  <a:pt x="1080" y="427"/>
                </a:lnTo>
                <a:lnTo>
                  <a:pt x="1090" y="427"/>
                </a:lnTo>
                <a:lnTo>
                  <a:pt x="1097" y="425"/>
                </a:lnTo>
                <a:lnTo>
                  <a:pt x="1104" y="422"/>
                </a:lnTo>
                <a:lnTo>
                  <a:pt x="1107" y="421"/>
                </a:lnTo>
                <a:lnTo>
                  <a:pt x="1110" y="421"/>
                </a:lnTo>
                <a:lnTo>
                  <a:pt x="1115" y="421"/>
                </a:lnTo>
                <a:lnTo>
                  <a:pt x="1118" y="421"/>
                </a:lnTo>
                <a:lnTo>
                  <a:pt x="1124" y="425"/>
                </a:lnTo>
                <a:lnTo>
                  <a:pt x="1131" y="427"/>
                </a:lnTo>
                <a:lnTo>
                  <a:pt x="1134" y="428"/>
                </a:lnTo>
                <a:lnTo>
                  <a:pt x="1137" y="428"/>
                </a:lnTo>
                <a:lnTo>
                  <a:pt x="1140" y="427"/>
                </a:lnTo>
                <a:lnTo>
                  <a:pt x="1143" y="426"/>
                </a:lnTo>
                <a:lnTo>
                  <a:pt x="1146" y="425"/>
                </a:lnTo>
                <a:lnTo>
                  <a:pt x="1148" y="421"/>
                </a:lnTo>
                <a:lnTo>
                  <a:pt x="1150" y="420"/>
                </a:lnTo>
                <a:lnTo>
                  <a:pt x="1152" y="420"/>
                </a:lnTo>
                <a:lnTo>
                  <a:pt x="1163" y="421"/>
                </a:lnTo>
                <a:lnTo>
                  <a:pt x="1173" y="423"/>
                </a:lnTo>
                <a:lnTo>
                  <a:pt x="1190" y="425"/>
                </a:lnTo>
                <a:lnTo>
                  <a:pt x="1208" y="426"/>
                </a:lnTo>
                <a:lnTo>
                  <a:pt x="1217" y="425"/>
                </a:lnTo>
                <a:lnTo>
                  <a:pt x="1225" y="423"/>
                </a:lnTo>
                <a:lnTo>
                  <a:pt x="1234" y="421"/>
                </a:lnTo>
                <a:lnTo>
                  <a:pt x="1242" y="418"/>
                </a:lnTo>
                <a:lnTo>
                  <a:pt x="1249" y="413"/>
                </a:lnTo>
                <a:lnTo>
                  <a:pt x="1255" y="409"/>
                </a:lnTo>
                <a:lnTo>
                  <a:pt x="1261" y="403"/>
                </a:lnTo>
                <a:lnTo>
                  <a:pt x="1266" y="397"/>
                </a:lnTo>
                <a:lnTo>
                  <a:pt x="1271" y="392"/>
                </a:lnTo>
                <a:lnTo>
                  <a:pt x="1277" y="387"/>
                </a:lnTo>
                <a:lnTo>
                  <a:pt x="1280" y="386"/>
                </a:lnTo>
                <a:lnTo>
                  <a:pt x="1283" y="386"/>
                </a:lnTo>
                <a:lnTo>
                  <a:pt x="1287" y="386"/>
                </a:lnTo>
                <a:lnTo>
                  <a:pt x="1291" y="386"/>
                </a:lnTo>
                <a:lnTo>
                  <a:pt x="1289" y="383"/>
                </a:lnTo>
                <a:lnTo>
                  <a:pt x="1287" y="379"/>
                </a:lnTo>
                <a:lnTo>
                  <a:pt x="1284" y="376"/>
                </a:lnTo>
                <a:lnTo>
                  <a:pt x="1281" y="372"/>
                </a:lnTo>
                <a:lnTo>
                  <a:pt x="1274" y="368"/>
                </a:lnTo>
                <a:lnTo>
                  <a:pt x="1266" y="363"/>
                </a:lnTo>
                <a:lnTo>
                  <a:pt x="1247" y="355"/>
                </a:lnTo>
                <a:lnTo>
                  <a:pt x="1253" y="358"/>
                </a:lnTo>
                <a:lnTo>
                  <a:pt x="1264" y="362"/>
                </a:lnTo>
                <a:lnTo>
                  <a:pt x="1266" y="363"/>
                </a:lnTo>
                <a:close/>
                <a:moveTo>
                  <a:pt x="602" y="353"/>
                </a:moveTo>
                <a:lnTo>
                  <a:pt x="602" y="353"/>
                </a:lnTo>
                <a:lnTo>
                  <a:pt x="602" y="353"/>
                </a:lnTo>
                <a:lnTo>
                  <a:pt x="599" y="353"/>
                </a:lnTo>
                <a:lnTo>
                  <a:pt x="598" y="355"/>
                </a:lnTo>
                <a:lnTo>
                  <a:pt x="598" y="354"/>
                </a:lnTo>
                <a:lnTo>
                  <a:pt x="598" y="355"/>
                </a:lnTo>
                <a:lnTo>
                  <a:pt x="599" y="356"/>
                </a:lnTo>
                <a:lnTo>
                  <a:pt x="600" y="356"/>
                </a:lnTo>
                <a:lnTo>
                  <a:pt x="602" y="355"/>
                </a:lnTo>
                <a:lnTo>
                  <a:pt x="603" y="354"/>
                </a:lnTo>
                <a:lnTo>
                  <a:pt x="603" y="353"/>
                </a:lnTo>
                <a:lnTo>
                  <a:pt x="602" y="353"/>
                </a:lnTo>
                <a:close/>
                <a:moveTo>
                  <a:pt x="602" y="353"/>
                </a:moveTo>
                <a:lnTo>
                  <a:pt x="602" y="353"/>
                </a:lnTo>
                <a:lnTo>
                  <a:pt x="602" y="353"/>
                </a:lnTo>
                <a:lnTo>
                  <a:pt x="602" y="353"/>
                </a:lnTo>
                <a:lnTo>
                  <a:pt x="602" y="353"/>
                </a:lnTo>
                <a:close/>
                <a:moveTo>
                  <a:pt x="953" y="358"/>
                </a:moveTo>
                <a:lnTo>
                  <a:pt x="959" y="360"/>
                </a:lnTo>
                <a:lnTo>
                  <a:pt x="965" y="361"/>
                </a:lnTo>
                <a:lnTo>
                  <a:pt x="972" y="361"/>
                </a:lnTo>
                <a:lnTo>
                  <a:pt x="979" y="359"/>
                </a:lnTo>
                <a:lnTo>
                  <a:pt x="973" y="355"/>
                </a:lnTo>
                <a:lnTo>
                  <a:pt x="966" y="355"/>
                </a:lnTo>
                <a:lnTo>
                  <a:pt x="959" y="356"/>
                </a:lnTo>
                <a:lnTo>
                  <a:pt x="953" y="358"/>
                </a:lnTo>
                <a:close/>
                <a:moveTo>
                  <a:pt x="161" y="433"/>
                </a:moveTo>
                <a:lnTo>
                  <a:pt x="161" y="433"/>
                </a:lnTo>
                <a:lnTo>
                  <a:pt x="161" y="433"/>
                </a:lnTo>
                <a:lnTo>
                  <a:pt x="161" y="433"/>
                </a:lnTo>
                <a:lnTo>
                  <a:pt x="161" y="433"/>
                </a:lnTo>
                <a:lnTo>
                  <a:pt x="162" y="430"/>
                </a:lnTo>
                <a:lnTo>
                  <a:pt x="165" y="428"/>
                </a:lnTo>
                <a:lnTo>
                  <a:pt x="167" y="426"/>
                </a:lnTo>
                <a:lnTo>
                  <a:pt x="170" y="425"/>
                </a:lnTo>
                <a:lnTo>
                  <a:pt x="176" y="423"/>
                </a:lnTo>
                <a:lnTo>
                  <a:pt x="182" y="421"/>
                </a:lnTo>
                <a:lnTo>
                  <a:pt x="186" y="417"/>
                </a:lnTo>
                <a:lnTo>
                  <a:pt x="191" y="413"/>
                </a:lnTo>
                <a:lnTo>
                  <a:pt x="194" y="413"/>
                </a:lnTo>
                <a:lnTo>
                  <a:pt x="198" y="414"/>
                </a:lnTo>
                <a:lnTo>
                  <a:pt x="201" y="415"/>
                </a:lnTo>
                <a:lnTo>
                  <a:pt x="204" y="417"/>
                </a:lnTo>
                <a:lnTo>
                  <a:pt x="210" y="417"/>
                </a:lnTo>
                <a:lnTo>
                  <a:pt x="216" y="414"/>
                </a:lnTo>
                <a:lnTo>
                  <a:pt x="223" y="413"/>
                </a:lnTo>
                <a:lnTo>
                  <a:pt x="228" y="410"/>
                </a:lnTo>
                <a:lnTo>
                  <a:pt x="229" y="409"/>
                </a:lnTo>
                <a:lnTo>
                  <a:pt x="229" y="406"/>
                </a:lnTo>
                <a:lnTo>
                  <a:pt x="228" y="404"/>
                </a:lnTo>
                <a:lnTo>
                  <a:pt x="226" y="402"/>
                </a:lnTo>
                <a:lnTo>
                  <a:pt x="219" y="398"/>
                </a:lnTo>
                <a:lnTo>
                  <a:pt x="215" y="397"/>
                </a:lnTo>
                <a:lnTo>
                  <a:pt x="256" y="381"/>
                </a:lnTo>
                <a:lnTo>
                  <a:pt x="297" y="365"/>
                </a:lnTo>
                <a:lnTo>
                  <a:pt x="317" y="358"/>
                </a:lnTo>
                <a:lnTo>
                  <a:pt x="339" y="352"/>
                </a:lnTo>
                <a:lnTo>
                  <a:pt x="360" y="346"/>
                </a:lnTo>
                <a:lnTo>
                  <a:pt x="382" y="343"/>
                </a:lnTo>
                <a:lnTo>
                  <a:pt x="377" y="350"/>
                </a:lnTo>
                <a:lnTo>
                  <a:pt x="373" y="356"/>
                </a:lnTo>
                <a:lnTo>
                  <a:pt x="384" y="353"/>
                </a:lnTo>
                <a:lnTo>
                  <a:pt x="394" y="352"/>
                </a:lnTo>
                <a:lnTo>
                  <a:pt x="404" y="348"/>
                </a:lnTo>
                <a:lnTo>
                  <a:pt x="412" y="345"/>
                </a:lnTo>
                <a:lnTo>
                  <a:pt x="418" y="345"/>
                </a:lnTo>
                <a:lnTo>
                  <a:pt x="424" y="346"/>
                </a:lnTo>
                <a:lnTo>
                  <a:pt x="429" y="345"/>
                </a:lnTo>
                <a:lnTo>
                  <a:pt x="432" y="344"/>
                </a:lnTo>
                <a:lnTo>
                  <a:pt x="434" y="342"/>
                </a:lnTo>
                <a:lnTo>
                  <a:pt x="437" y="339"/>
                </a:lnTo>
                <a:lnTo>
                  <a:pt x="445" y="338"/>
                </a:lnTo>
                <a:lnTo>
                  <a:pt x="453" y="337"/>
                </a:lnTo>
                <a:lnTo>
                  <a:pt x="462" y="336"/>
                </a:lnTo>
                <a:lnTo>
                  <a:pt x="471" y="334"/>
                </a:lnTo>
                <a:lnTo>
                  <a:pt x="481" y="330"/>
                </a:lnTo>
                <a:lnTo>
                  <a:pt x="490" y="329"/>
                </a:lnTo>
                <a:lnTo>
                  <a:pt x="499" y="331"/>
                </a:lnTo>
                <a:lnTo>
                  <a:pt x="508" y="331"/>
                </a:lnTo>
                <a:lnTo>
                  <a:pt x="516" y="328"/>
                </a:lnTo>
                <a:lnTo>
                  <a:pt x="525" y="325"/>
                </a:lnTo>
                <a:lnTo>
                  <a:pt x="534" y="323"/>
                </a:lnTo>
                <a:lnTo>
                  <a:pt x="545" y="322"/>
                </a:lnTo>
                <a:lnTo>
                  <a:pt x="555" y="322"/>
                </a:lnTo>
                <a:lnTo>
                  <a:pt x="565" y="321"/>
                </a:lnTo>
                <a:lnTo>
                  <a:pt x="577" y="320"/>
                </a:lnTo>
                <a:lnTo>
                  <a:pt x="587" y="318"/>
                </a:lnTo>
                <a:lnTo>
                  <a:pt x="598" y="317"/>
                </a:lnTo>
                <a:lnTo>
                  <a:pt x="610" y="314"/>
                </a:lnTo>
                <a:lnTo>
                  <a:pt x="621" y="312"/>
                </a:lnTo>
                <a:lnTo>
                  <a:pt x="632" y="310"/>
                </a:lnTo>
                <a:lnTo>
                  <a:pt x="640" y="307"/>
                </a:lnTo>
                <a:lnTo>
                  <a:pt x="649" y="305"/>
                </a:lnTo>
                <a:lnTo>
                  <a:pt x="654" y="305"/>
                </a:lnTo>
                <a:lnTo>
                  <a:pt x="657" y="306"/>
                </a:lnTo>
                <a:lnTo>
                  <a:pt x="662" y="307"/>
                </a:lnTo>
                <a:lnTo>
                  <a:pt x="665" y="311"/>
                </a:lnTo>
                <a:lnTo>
                  <a:pt x="649" y="313"/>
                </a:lnTo>
                <a:lnTo>
                  <a:pt x="635" y="314"/>
                </a:lnTo>
                <a:lnTo>
                  <a:pt x="628" y="315"/>
                </a:lnTo>
                <a:lnTo>
                  <a:pt x="622" y="315"/>
                </a:lnTo>
                <a:lnTo>
                  <a:pt x="619" y="314"/>
                </a:lnTo>
                <a:lnTo>
                  <a:pt x="615" y="317"/>
                </a:lnTo>
                <a:lnTo>
                  <a:pt x="614" y="319"/>
                </a:lnTo>
                <a:lnTo>
                  <a:pt x="614" y="320"/>
                </a:lnTo>
                <a:lnTo>
                  <a:pt x="615" y="321"/>
                </a:lnTo>
                <a:lnTo>
                  <a:pt x="618" y="321"/>
                </a:lnTo>
                <a:lnTo>
                  <a:pt x="622" y="322"/>
                </a:lnTo>
                <a:lnTo>
                  <a:pt x="626" y="321"/>
                </a:lnTo>
                <a:lnTo>
                  <a:pt x="638" y="320"/>
                </a:lnTo>
                <a:lnTo>
                  <a:pt x="651" y="320"/>
                </a:lnTo>
                <a:lnTo>
                  <a:pt x="657" y="322"/>
                </a:lnTo>
                <a:lnTo>
                  <a:pt x="663" y="322"/>
                </a:lnTo>
                <a:lnTo>
                  <a:pt x="664" y="321"/>
                </a:lnTo>
                <a:lnTo>
                  <a:pt x="665" y="320"/>
                </a:lnTo>
                <a:lnTo>
                  <a:pt x="666" y="317"/>
                </a:lnTo>
                <a:lnTo>
                  <a:pt x="669" y="317"/>
                </a:lnTo>
                <a:lnTo>
                  <a:pt x="673" y="315"/>
                </a:lnTo>
                <a:lnTo>
                  <a:pt x="677" y="315"/>
                </a:lnTo>
                <a:lnTo>
                  <a:pt x="679" y="315"/>
                </a:lnTo>
                <a:lnTo>
                  <a:pt x="680" y="315"/>
                </a:lnTo>
                <a:lnTo>
                  <a:pt x="682" y="315"/>
                </a:lnTo>
                <a:lnTo>
                  <a:pt x="684" y="317"/>
                </a:lnTo>
                <a:lnTo>
                  <a:pt x="685" y="317"/>
                </a:lnTo>
                <a:lnTo>
                  <a:pt x="687" y="317"/>
                </a:lnTo>
                <a:lnTo>
                  <a:pt x="687" y="315"/>
                </a:lnTo>
                <a:lnTo>
                  <a:pt x="688" y="315"/>
                </a:lnTo>
                <a:lnTo>
                  <a:pt x="689" y="313"/>
                </a:lnTo>
                <a:lnTo>
                  <a:pt x="692" y="313"/>
                </a:lnTo>
                <a:lnTo>
                  <a:pt x="698" y="313"/>
                </a:lnTo>
                <a:lnTo>
                  <a:pt x="706" y="313"/>
                </a:lnTo>
                <a:lnTo>
                  <a:pt x="713" y="313"/>
                </a:lnTo>
                <a:lnTo>
                  <a:pt x="720" y="313"/>
                </a:lnTo>
                <a:lnTo>
                  <a:pt x="721" y="319"/>
                </a:lnTo>
                <a:lnTo>
                  <a:pt x="725" y="323"/>
                </a:lnTo>
                <a:lnTo>
                  <a:pt x="723" y="322"/>
                </a:lnTo>
                <a:lnTo>
                  <a:pt x="722" y="321"/>
                </a:lnTo>
                <a:lnTo>
                  <a:pt x="720" y="322"/>
                </a:lnTo>
                <a:lnTo>
                  <a:pt x="718" y="322"/>
                </a:lnTo>
                <a:lnTo>
                  <a:pt x="714" y="321"/>
                </a:lnTo>
                <a:lnTo>
                  <a:pt x="711" y="321"/>
                </a:lnTo>
                <a:lnTo>
                  <a:pt x="706" y="322"/>
                </a:lnTo>
                <a:lnTo>
                  <a:pt x="703" y="322"/>
                </a:lnTo>
                <a:lnTo>
                  <a:pt x="699" y="325"/>
                </a:lnTo>
                <a:lnTo>
                  <a:pt x="696" y="328"/>
                </a:lnTo>
                <a:lnTo>
                  <a:pt x="694" y="326"/>
                </a:lnTo>
                <a:lnTo>
                  <a:pt x="692" y="326"/>
                </a:lnTo>
                <a:lnTo>
                  <a:pt x="688" y="326"/>
                </a:lnTo>
                <a:lnTo>
                  <a:pt x="686" y="326"/>
                </a:lnTo>
                <a:lnTo>
                  <a:pt x="679" y="328"/>
                </a:lnTo>
                <a:lnTo>
                  <a:pt x="673" y="330"/>
                </a:lnTo>
                <a:lnTo>
                  <a:pt x="657" y="332"/>
                </a:lnTo>
                <a:lnTo>
                  <a:pt x="640" y="335"/>
                </a:lnTo>
                <a:lnTo>
                  <a:pt x="624" y="337"/>
                </a:lnTo>
                <a:lnTo>
                  <a:pt x="607" y="340"/>
                </a:lnTo>
                <a:lnTo>
                  <a:pt x="590" y="344"/>
                </a:lnTo>
                <a:lnTo>
                  <a:pt x="574" y="347"/>
                </a:lnTo>
                <a:lnTo>
                  <a:pt x="541" y="355"/>
                </a:lnTo>
                <a:lnTo>
                  <a:pt x="508" y="362"/>
                </a:lnTo>
                <a:lnTo>
                  <a:pt x="475" y="371"/>
                </a:lnTo>
                <a:lnTo>
                  <a:pt x="442" y="379"/>
                </a:lnTo>
                <a:lnTo>
                  <a:pt x="426" y="385"/>
                </a:lnTo>
                <a:lnTo>
                  <a:pt x="435" y="381"/>
                </a:lnTo>
                <a:lnTo>
                  <a:pt x="448" y="378"/>
                </a:lnTo>
                <a:lnTo>
                  <a:pt x="442" y="379"/>
                </a:lnTo>
                <a:lnTo>
                  <a:pt x="402" y="392"/>
                </a:lnTo>
                <a:lnTo>
                  <a:pt x="364" y="403"/>
                </a:lnTo>
                <a:lnTo>
                  <a:pt x="324" y="415"/>
                </a:lnTo>
                <a:lnTo>
                  <a:pt x="284" y="428"/>
                </a:lnTo>
                <a:lnTo>
                  <a:pt x="245" y="441"/>
                </a:lnTo>
                <a:lnTo>
                  <a:pt x="207" y="455"/>
                </a:lnTo>
                <a:lnTo>
                  <a:pt x="169" y="469"/>
                </a:lnTo>
                <a:lnTo>
                  <a:pt x="130" y="484"/>
                </a:lnTo>
                <a:lnTo>
                  <a:pt x="120" y="487"/>
                </a:lnTo>
                <a:lnTo>
                  <a:pt x="110" y="491"/>
                </a:lnTo>
                <a:lnTo>
                  <a:pt x="99" y="494"/>
                </a:lnTo>
                <a:lnTo>
                  <a:pt x="88" y="497"/>
                </a:lnTo>
                <a:lnTo>
                  <a:pt x="80" y="501"/>
                </a:lnTo>
                <a:lnTo>
                  <a:pt x="71" y="502"/>
                </a:lnTo>
                <a:lnTo>
                  <a:pt x="70" y="501"/>
                </a:lnTo>
                <a:lnTo>
                  <a:pt x="68" y="500"/>
                </a:lnTo>
                <a:lnTo>
                  <a:pt x="66" y="497"/>
                </a:lnTo>
                <a:lnTo>
                  <a:pt x="64" y="498"/>
                </a:lnTo>
                <a:lnTo>
                  <a:pt x="67" y="495"/>
                </a:lnTo>
                <a:lnTo>
                  <a:pt x="68" y="492"/>
                </a:lnTo>
                <a:lnTo>
                  <a:pt x="66" y="488"/>
                </a:lnTo>
                <a:lnTo>
                  <a:pt x="64" y="485"/>
                </a:lnTo>
                <a:lnTo>
                  <a:pt x="70" y="480"/>
                </a:lnTo>
                <a:lnTo>
                  <a:pt x="77" y="477"/>
                </a:lnTo>
                <a:lnTo>
                  <a:pt x="85" y="471"/>
                </a:lnTo>
                <a:lnTo>
                  <a:pt x="94" y="467"/>
                </a:lnTo>
                <a:lnTo>
                  <a:pt x="102" y="462"/>
                </a:lnTo>
                <a:lnTo>
                  <a:pt x="111" y="456"/>
                </a:lnTo>
                <a:lnTo>
                  <a:pt x="119" y="452"/>
                </a:lnTo>
                <a:lnTo>
                  <a:pt x="128" y="446"/>
                </a:lnTo>
                <a:lnTo>
                  <a:pt x="136" y="441"/>
                </a:lnTo>
                <a:lnTo>
                  <a:pt x="145" y="436"/>
                </a:lnTo>
                <a:lnTo>
                  <a:pt x="149" y="434"/>
                </a:lnTo>
                <a:lnTo>
                  <a:pt x="152" y="433"/>
                </a:lnTo>
                <a:lnTo>
                  <a:pt x="157" y="433"/>
                </a:lnTo>
                <a:lnTo>
                  <a:pt x="161" y="433"/>
                </a:lnTo>
                <a:close/>
                <a:moveTo>
                  <a:pt x="163" y="441"/>
                </a:moveTo>
                <a:lnTo>
                  <a:pt x="169" y="439"/>
                </a:lnTo>
                <a:lnTo>
                  <a:pt x="174" y="437"/>
                </a:lnTo>
                <a:lnTo>
                  <a:pt x="175" y="435"/>
                </a:lnTo>
                <a:lnTo>
                  <a:pt x="175" y="434"/>
                </a:lnTo>
                <a:lnTo>
                  <a:pt x="174" y="433"/>
                </a:lnTo>
                <a:lnTo>
                  <a:pt x="171" y="431"/>
                </a:lnTo>
                <a:lnTo>
                  <a:pt x="165" y="431"/>
                </a:lnTo>
                <a:lnTo>
                  <a:pt x="161" y="434"/>
                </a:lnTo>
                <a:lnTo>
                  <a:pt x="160" y="436"/>
                </a:lnTo>
                <a:lnTo>
                  <a:pt x="160" y="438"/>
                </a:lnTo>
                <a:lnTo>
                  <a:pt x="161" y="439"/>
                </a:lnTo>
                <a:lnTo>
                  <a:pt x="163" y="441"/>
                </a:lnTo>
                <a:lnTo>
                  <a:pt x="163" y="441"/>
                </a:lnTo>
                <a:lnTo>
                  <a:pt x="163" y="441"/>
                </a:lnTo>
                <a:close/>
                <a:moveTo>
                  <a:pt x="124" y="455"/>
                </a:moveTo>
                <a:lnTo>
                  <a:pt x="127" y="456"/>
                </a:lnTo>
                <a:lnTo>
                  <a:pt x="129" y="456"/>
                </a:lnTo>
                <a:lnTo>
                  <a:pt x="133" y="455"/>
                </a:lnTo>
                <a:lnTo>
                  <a:pt x="135" y="454"/>
                </a:lnTo>
                <a:lnTo>
                  <a:pt x="140" y="452"/>
                </a:lnTo>
                <a:lnTo>
                  <a:pt x="144" y="450"/>
                </a:lnTo>
                <a:lnTo>
                  <a:pt x="138" y="448"/>
                </a:lnTo>
                <a:lnTo>
                  <a:pt x="134" y="450"/>
                </a:lnTo>
                <a:lnTo>
                  <a:pt x="128" y="451"/>
                </a:lnTo>
                <a:lnTo>
                  <a:pt x="124" y="455"/>
                </a:lnTo>
                <a:close/>
                <a:moveTo>
                  <a:pt x="954" y="392"/>
                </a:moveTo>
                <a:lnTo>
                  <a:pt x="949" y="387"/>
                </a:lnTo>
                <a:lnTo>
                  <a:pt x="943" y="386"/>
                </a:lnTo>
                <a:lnTo>
                  <a:pt x="941" y="387"/>
                </a:lnTo>
                <a:lnTo>
                  <a:pt x="937" y="388"/>
                </a:lnTo>
                <a:lnTo>
                  <a:pt x="935" y="389"/>
                </a:lnTo>
                <a:lnTo>
                  <a:pt x="933" y="392"/>
                </a:lnTo>
                <a:lnTo>
                  <a:pt x="939" y="393"/>
                </a:lnTo>
                <a:lnTo>
                  <a:pt x="943" y="393"/>
                </a:lnTo>
                <a:lnTo>
                  <a:pt x="949" y="393"/>
                </a:lnTo>
                <a:lnTo>
                  <a:pt x="954" y="392"/>
                </a:lnTo>
                <a:close/>
                <a:moveTo>
                  <a:pt x="1107" y="402"/>
                </a:moveTo>
                <a:lnTo>
                  <a:pt x="1115" y="405"/>
                </a:lnTo>
                <a:lnTo>
                  <a:pt x="1119" y="408"/>
                </a:lnTo>
                <a:lnTo>
                  <a:pt x="1122" y="408"/>
                </a:lnTo>
                <a:lnTo>
                  <a:pt x="1126" y="405"/>
                </a:lnTo>
                <a:lnTo>
                  <a:pt x="1122" y="402"/>
                </a:lnTo>
                <a:lnTo>
                  <a:pt x="1117" y="401"/>
                </a:lnTo>
                <a:lnTo>
                  <a:pt x="1113" y="401"/>
                </a:lnTo>
                <a:lnTo>
                  <a:pt x="1107" y="402"/>
                </a:lnTo>
                <a:close/>
                <a:moveTo>
                  <a:pt x="808" y="510"/>
                </a:moveTo>
                <a:lnTo>
                  <a:pt x="803" y="509"/>
                </a:lnTo>
                <a:lnTo>
                  <a:pt x="800" y="509"/>
                </a:lnTo>
                <a:lnTo>
                  <a:pt x="796" y="511"/>
                </a:lnTo>
                <a:lnTo>
                  <a:pt x="794" y="514"/>
                </a:lnTo>
                <a:lnTo>
                  <a:pt x="800" y="516"/>
                </a:lnTo>
                <a:lnTo>
                  <a:pt x="805" y="516"/>
                </a:lnTo>
                <a:lnTo>
                  <a:pt x="806" y="514"/>
                </a:lnTo>
                <a:lnTo>
                  <a:pt x="808" y="512"/>
                </a:lnTo>
                <a:lnTo>
                  <a:pt x="809" y="511"/>
                </a:lnTo>
                <a:lnTo>
                  <a:pt x="808" y="510"/>
                </a:lnTo>
                <a:lnTo>
                  <a:pt x="805" y="509"/>
                </a:lnTo>
                <a:lnTo>
                  <a:pt x="808" y="510"/>
                </a:lnTo>
                <a:close/>
                <a:moveTo>
                  <a:pt x="1063" y="398"/>
                </a:moveTo>
                <a:lnTo>
                  <a:pt x="1058" y="394"/>
                </a:lnTo>
                <a:lnTo>
                  <a:pt x="1053" y="393"/>
                </a:lnTo>
                <a:lnTo>
                  <a:pt x="1049" y="394"/>
                </a:lnTo>
                <a:lnTo>
                  <a:pt x="1044" y="395"/>
                </a:lnTo>
                <a:lnTo>
                  <a:pt x="1049" y="397"/>
                </a:lnTo>
                <a:lnTo>
                  <a:pt x="1053" y="400"/>
                </a:lnTo>
                <a:lnTo>
                  <a:pt x="1056" y="401"/>
                </a:lnTo>
                <a:lnTo>
                  <a:pt x="1058" y="400"/>
                </a:lnTo>
                <a:lnTo>
                  <a:pt x="1060" y="400"/>
                </a:lnTo>
                <a:lnTo>
                  <a:pt x="1063" y="398"/>
                </a:lnTo>
                <a:close/>
                <a:moveTo>
                  <a:pt x="546" y="481"/>
                </a:moveTo>
                <a:lnTo>
                  <a:pt x="546" y="485"/>
                </a:lnTo>
                <a:lnTo>
                  <a:pt x="544" y="487"/>
                </a:lnTo>
                <a:lnTo>
                  <a:pt x="541" y="488"/>
                </a:lnTo>
                <a:lnTo>
                  <a:pt x="539" y="489"/>
                </a:lnTo>
                <a:lnTo>
                  <a:pt x="532" y="492"/>
                </a:lnTo>
                <a:lnTo>
                  <a:pt x="528" y="496"/>
                </a:lnTo>
                <a:lnTo>
                  <a:pt x="532" y="496"/>
                </a:lnTo>
                <a:lnTo>
                  <a:pt x="538" y="496"/>
                </a:lnTo>
                <a:lnTo>
                  <a:pt x="542" y="495"/>
                </a:lnTo>
                <a:lnTo>
                  <a:pt x="546" y="492"/>
                </a:lnTo>
                <a:lnTo>
                  <a:pt x="549" y="488"/>
                </a:lnTo>
                <a:lnTo>
                  <a:pt x="552" y="484"/>
                </a:lnTo>
                <a:lnTo>
                  <a:pt x="552" y="481"/>
                </a:lnTo>
                <a:lnTo>
                  <a:pt x="550" y="480"/>
                </a:lnTo>
                <a:lnTo>
                  <a:pt x="548" y="480"/>
                </a:lnTo>
                <a:lnTo>
                  <a:pt x="546" y="481"/>
                </a:lnTo>
                <a:lnTo>
                  <a:pt x="546" y="485"/>
                </a:lnTo>
                <a:lnTo>
                  <a:pt x="546" y="481"/>
                </a:lnTo>
                <a:close/>
                <a:moveTo>
                  <a:pt x="958" y="489"/>
                </a:moveTo>
                <a:lnTo>
                  <a:pt x="954" y="489"/>
                </a:lnTo>
                <a:lnTo>
                  <a:pt x="951" y="489"/>
                </a:lnTo>
                <a:lnTo>
                  <a:pt x="952" y="492"/>
                </a:lnTo>
                <a:lnTo>
                  <a:pt x="953" y="494"/>
                </a:lnTo>
                <a:lnTo>
                  <a:pt x="956" y="496"/>
                </a:lnTo>
                <a:lnTo>
                  <a:pt x="958" y="496"/>
                </a:lnTo>
                <a:lnTo>
                  <a:pt x="962" y="496"/>
                </a:lnTo>
                <a:lnTo>
                  <a:pt x="968" y="496"/>
                </a:lnTo>
                <a:lnTo>
                  <a:pt x="970" y="496"/>
                </a:lnTo>
                <a:lnTo>
                  <a:pt x="973" y="496"/>
                </a:lnTo>
                <a:lnTo>
                  <a:pt x="974" y="495"/>
                </a:lnTo>
                <a:lnTo>
                  <a:pt x="974" y="493"/>
                </a:lnTo>
                <a:lnTo>
                  <a:pt x="972" y="491"/>
                </a:lnTo>
                <a:lnTo>
                  <a:pt x="966" y="489"/>
                </a:lnTo>
                <a:lnTo>
                  <a:pt x="961" y="489"/>
                </a:lnTo>
                <a:lnTo>
                  <a:pt x="958" y="489"/>
                </a:lnTo>
                <a:lnTo>
                  <a:pt x="959" y="489"/>
                </a:lnTo>
                <a:lnTo>
                  <a:pt x="958" y="489"/>
                </a:lnTo>
                <a:close/>
                <a:moveTo>
                  <a:pt x="853" y="276"/>
                </a:moveTo>
                <a:lnTo>
                  <a:pt x="851" y="276"/>
                </a:lnTo>
                <a:lnTo>
                  <a:pt x="847" y="276"/>
                </a:lnTo>
                <a:lnTo>
                  <a:pt x="846" y="277"/>
                </a:lnTo>
                <a:lnTo>
                  <a:pt x="845" y="277"/>
                </a:lnTo>
                <a:lnTo>
                  <a:pt x="844" y="278"/>
                </a:lnTo>
                <a:lnTo>
                  <a:pt x="844" y="280"/>
                </a:lnTo>
                <a:lnTo>
                  <a:pt x="845" y="282"/>
                </a:lnTo>
                <a:lnTo>
                  <a:pt x="847" y="284"/>
                </a:lnTo>
                <a:lnTo>
                  <a:pt x="851" y="284"/>
                </a:lnTo>
                <a:lnTo>
                  <a:pt x="853" y="284"/>
                </a:lnTo>
                <a:lnTo>
                  <a:pt x="857" y="284"/>
                </a:lnTo>
                <a:lnTo>
                  <a:pt x="859" y="284"/>
                </a:lnTo>
                <a:lnTo>
                  <a:pt x="861" y="282"/>
                </a:lnTo>
                <a:lnTo>
                  <a:pt x="862" y="280"/>
                </a:lnTo>
                <a:lnTo>
                  <a:pt x="861" y="277"/>
                </a:lnTo>
                <a:lnTo>
                  <a:pt x="859" y="276"/>
                </a:lnTo>
                <a:lnTo>
                  <a:pt x="857" y="276"/>
                </a:lnTo>
                <a:lnTo>
                  <a:pt x="853" y="276"/>
                </a:lnTo>
                <a:lnTo>
                  <a:pt x="853" y="276"/>
                </a:lnTo>
                <a:lnTo>
                  <a:pt x="853" y="276"/>
                </a:lnTo>
                <a:close/>
                <a:moveTo>
                  <a:pt x="1020" y="500"/>
                </a:moveTo>
                <a:lnTo>
                  <a:pt x="1018" y="501"/>
                </a:lnTo>
                <a:lnTo>
                  <a:pt x="1018" y="502"/>
                </a:lnTo>
                <a:lnTo>
                  <a:pt x="1019" y="504"/>
                </a:lnTo>
                <a:lnTo>
                  <a:pt x="1020" y="505"/>
                </a:lnTo>
                <a:lnTo>
                  <a:pt x="1023" y="506"/>
                </a:lnTo>
                <a:lnTo>
                  <a:pt x="1027" y="508"/>
                </a:lnTo>
                <a:lnTo>
                  <a:pt x="1034" y="508"/>
                </a:lnTo>
                <a:lnTo>
                  <a:pt x="1042" y="506"/>
                </a:lnTo>
                <a:lnTo>
                  <a:pt x="1038" y="502"/>
                </a:lnTo>
                <a:lnTo>
                  <a:pt x="1032" y="501"/>
                </a:lnTo>
                <a:lnTo>
                  <a:pt x="1026" y="500"/>
                </a:lnTo>
                <a:lnTo>
                  <a:pt x="1020" y="500"/>
                </a:lnTo>
                <a:lnTo>
                  <a:pt x="1023" y="500"/>
                </a:lnTo>
                <a:lnTo>
                  <a:pt x="1020" y="500"/>
                </a:lnTo>
                <a:close/>
                <a:moveTo>
                  <a:pt x="1006" y="239"/>
                </a:moveTo>
                <a:lnTo>
                  <a:pt x="1002" y="240"/>
                </a:lnTo>
                <a:lnTo>
                  <a:pt x="1000" y="243"/>
                </a:lnTo>
                <a:lnTo>
                  <a:pt x="1000" y="245"/>
                </a:lnTo>
                <a:lnTo>
                  <a:pt x="1001" y="247"/>
                </a:lnTo>
                <a:lnTo>
                  <a:pt x="1003" y="248"/>
                </a:lnTo>
                <a:lnTo>
                  <a:pt x="1006" y="249"/>
                </a:lnTo>
                <a:lnTo>
                  <a:pt x="1009" y="248"/>
                </a:lnTo>
                <a:lnTo>
                  <a:pt x="1014" y="245"/>
                </a:lnTo>
                <a:lnTo>
                  <a:pt x="1019" y="240"/>
                </a:lnTo>
                <a:lnTo>
                  <a:pt x="1025" y="237"/>
                </a:lnTo>
                <a:lnTo>
                  <a:pt x="1020" y="236"/>
                </a:lnTo>
                <a:lnTo>
                  <a:pt x="1015" y="235"/>
                </a:lnTo>
                <a:lnTo>
                  <a:pt x="1012" y="235"/>
                </a:lnTo>
                <a:lnTo>
                  <a:pt x="1010" y="236"/>
                </a:lnTo>
                <a:lnTo>
                  <a:pt x="1007" y="237"/>
                </a:lnTo>
                <a:lnTo>
                  <a:pt x="1006" y="239"/>
                </a:lnTo>
                <a:lnTo>
                  <a:pt x="1007" y="237"/>
                </a:lnTo>
                <a:lnTo>
                  <a:pt x="1006" y="239"/>
                </a:lnTo>
                <a:close/>
                <a:moveTo>
                  <a:pt x="1002" y="421"/>
                </a:moveTo>
                <a:lnTo>
                  <a:pt x="1007" y="423"/>
                </a:lnTo>
                <a:lnTo>
                  <a:pt x="1012" y="426"/>
                </a:lnTo>
                <a:lnTo>
                  <a:pt x="1017" y="427"/>
                </a:lnTo>
                <a:lnTo>
                  <a:pt x="1022" y="428"/>
                </a:lnTo>
                <a:lnTo>
                  <a:pt x="1031" y="428"/>
                </a:lnTo>
                <a:lnTo>
                  <a:pt x="1041" y="428"/>
                </a:lnTo>
                <a:lnTo>
                  <a:pt x="1036" y="425"/>
                </a:lnTo>
                <a:lnTo>
                  <a:pt x="1032" y="422"/>
                </a:lnTo>
                <a:lnTo>
                  <a:pt x="1027" y="421"/>
                </a:lnTo>
                <a:lnTo>
                  <a:pt x="1023" y="420"/>
                </a:lnTo>
                <a:lnTo>
                  <a:pt x="1012" y="420"/>
                </a:lnTo>
                <a:lnTo>
                  <a:pt x="1002" y="421"/>
                </a:lnTo>
                <a:close/>
                <a:moveTo>
                  <a:pt x="697" y="253"/>
                </a:moveTo>
                <a:lnTo>
                  <a:pt x="687" y="254"/>
                </a:lnTo>
                <a:lnTo>
                  <a:pt x="677" y="255"/>
                </a:lnTo>
                <a:lnTo>
                  <a:pt x="666" y="257"/>
                </a:lnTo>
                <a:lnTo>
                  <a:pt x="656" y="259"/>
                </a:lnTo>
                <a:lnTo>
                  <a:pt x="652" y="259"/>
                </a:lnTo>
                <a:lnTo>
                  <a:pt x="646" y="259"/>
                </a:lnTo>
                <a:lnTo>
                  <a:pt x="652" y="259"/>
                </a:lnTo>
                <a:lnTo>
                  <a:pt x="656" y="259"/>
                </a:lnTo>
                <a:lnTo>
                  <a:pt x="666" y="259"/>
                </a:lnTo>
                <a:lnTo>
                  <a:pt x="677" y="259"/>
                </a:lnTo>
                <a:lnTo>
                  <a:pt x="687" y="256"/>
                </a:lnTo>
                <a:lnTo>
                  <a:pt x="697" y="253"/>
                </a:lnTo>
                <a:close/>
                <a:moveTo>
                  <a:pt x="1133" y="254"/>
                </a:moveTo>
                <a:lnTo>
                  <a:pt x="1117" y="253"/>
                </a:lnTo>
                <a:lnTo>
                  <a:pt x="1104" y="252"/>
                </a:lnTo>
                <a:lnTo>
                  <a:pt x="1107" y="249"/>
                </a:lnTo>
                <a:lnTo>
                  <a:pt x="1110" y="249"/>
                </a:lnTo>
                <a:lnTo>
                  <a:pt x="1114" y="248"/>
                </a:lnTo>
                <a:lnTo>
                  <a:pt x="1117" y="249"/>
                </a:lnTo>
                <a:lnTo>
                  <a:pt x="1125" y="251"/>
                </a:lnTo>
                <a:lnTo>
                  <a:pt x="1133" y="254"/>
                </a:lnTo>
                <a:close/>
                <a:moveTo>
                  <a:pt x="1082" y="242"/>
                </a:moveTo>
                <a:lnTo>
                  <a:pt x="1080" y="242"/>
                </a:lnTo>
                <a:lnTo>
                  <a:pt x="1077" y="243"/>
                </a:lnTo>
                <a:lnTo>
                  <a:pt x="1080" y="242"/>
                </a:lnTo>
                <a:lnTo>
                  <a:pt x="1082" y="242"/>
                </a:lnTo>
                <a:close/>
                <a:moveTo>
                  <a:pt x="663" y="182"/>
                </a:moveTo>
                <a:lnTo>
                  <a:pt x="663" y="180"/>
                </a:lnTo>
                <a:lnTo>
                  <a:pt x="663" y="178"/>
                </a:lnTo>
                <a:lnTo>
                  <a:pt x="663" y="184"/>
                </a:lnTo>
                <a:lnTo>
                  <a:pt x="662" y="190"/>
                </a:lnTo>
                <a:lnTo>
                  <a:pt x="660" y="195"/>
                </a:lnTo>
                <a:lnTo>
                  <a:pt x="655" y="199"/>
                </a:lnTo>
                <a:lnTo>
                  <a:pt x="660" y="196"/>
                </a:lnTo>
                <a:lnTo>
                  <a:pt x="662" y="192"/>
                </a:lnTo>
                <a:lnTo>
                  <a:pt x="663" y="187"/>
                </a:lnTo>
                <a:lnTo>
                  <a:pt x="663" y="182"/>
                </a:lnTo>
                <a:lnTo>
                  <a:pt x="663" y="185"/>
                </a:lnTo>
                <a:lnTo>
                  <a:pt x="663" y="182"/>
                </a:lnTo>
                <a:close/>
                <a:moveTo>
                  <a:pt x="1118" y="480"/>
                </a:moveTo>
                <a:lnTo>
                  <a:pt x="1119" y="478"/>
                </a:lnTo>
                <a:lnTo>
                  <a:pt x="1121" y="476"/>
                </a:lnTo>
                <a:lnTo>
                  <a:pt x="1123" y="476"/>
                </a:lnTo>
                <a:lnTo>
                  <a:pt x="1125" y="476"/>
                </a:lnTo>
                <a:lnTo>
                  <a:pt x="1129" y="477"/>
                </a:lnTo>
                <a:lnTo>
                  <a:pt x="1132" y="478"/>
                </a:lnTo>
                <a:lnTo>
                  <a:pt x="1141" y="480"/>
                </a:lnTo>
                <a:lnTo>
                  <a:pt x="1149" y="481"/>
                </a:lnTo>
                <a:lnTo>
                  <a:pt x="1145" y="483"/>
                </a:lnTo>
                <a:lnTo>
                  <a:pt x="1140" y="483"/>
                </a:lnTo>
                <a:lnTo>
                  <a:pt x="1135" y="483"/>
                </a:lnTo>
                <a:lnTo>
                  <a:pt x="1131" y="481"/>
                </a:lnTo>
                <a:lnTo>
                  <a:pt x="1127" y="481"/>
                </a:lnTo>
                <a:lnTo>
                  <a:pt x="1125" y="481"/>
                </a:lnTo>
                <a:lnTo>
                  <a:pt x="1124" y="481"/>
                </a:lnTo>
                <a:lnTo>
                  <a:pt x="1123" y="484"/>
                </a:lnTo>
                <a:lnTo>
                  <a:pt x="1123" y="486"/>
                </a:lnTo>
                <a:lnTo>
                  <a:pt x="1124" y="487"/>
                </a:lnTo>
                <a:lnTo>
                  <a:pt x="1124" y="488"/>
                </a:lnTo>
                <a:lnTo>
                  <a:pt x="1122" y="489"/>
                </a:lnTo>
                <a:lnTo>
                  <a:pt x="1121" y="491"/>
                </a:lnTo>
                <a:lnTo>
                  <a:pt x="1118" y="491"/>
                </a:lnTo>
                <a:lnTo>
                  <a:pt x="1118" y="489"/>
                </a:lnTo>
                <a:lnTo>
                  <a:pt x="1119" y="487"/>
                </a:lnTo>
                <a:lnTo>
                  <a:pt x="1121" y="485"/>
                </a:lnTo>
                <a:lnTo>
                  <a:pt x="1121" y="484"/>
                </a:lnTo>
                <a:lnTo>
                  <a:pt x="1119" y="481"/>
                </a:lnTo>
                <a:lnTo>
                  <a:pt x="1118" y="480"/>
                </a:lnTo>
                <a:lnTo>
                  <a:pt x="1119" y="480"/>
                </a:lnTo>
                <a:lnTo>
                  <a:pt x="1118" y="480"/>
                </a:lnTo>
                <a:close/>
                <a:moveTo>
                  <a:pt x="1056" y="476"/>
                </a:moveTo>
                <a:lnTo>
                  <a:pt x="1052" y="475"/>
                </a:lnTo>
                <a:lnTo>
                  <a:pt x="1049" y="472"/>
                </a:lnTo>
                <a:lnTo>
                  <a:pt x="1049" y="470"/>
                </a:lnTo>
                <a:lnTo>
                  <a:pt x="1050" y="469"/>
                </a:lnTo>
                <a:lnTo>
                  <a:pt x="1051" y="468"/>
                </a:lnTo>
                <a:lnTo>
                  <a:pt x="1053" y="468"/>
                </a:lnTo>
                <a:lnTo>
                  <a:pt x="1061" y="471"/>
                </a:lnTo>
                <a:lnTo>
                  <a:pt x="1068" y="475"/>
                </a:lnTo>
                <a:lnTo>
                  <a:pt x="1063" y="476"/>
                </a:lnTo>
                <a:lnTo>
                  <a:pt x="1056" y="476"/>
                </a:lnTo>
                <a:lnTo>
                  <a:pt x="1056" y="476"/>
                </a:lnTo>
                <a:lnTo>
                  <a:pt x="1056" y="476"/>
                </a:lnTo>
                <a:close/>
                <a:moveTo>
                  <a:pt x="1042" y="442"/>
                </a:moveTo>
                <a:lnTo>
                  <a:pt x="1052" y="443"/>
                </a:lnTo>
                <a:lnTo>
                  <a:pt x="1063" y="442"/>
                </a:lnTo>
                <a:lnTo>
                  <a:pt x="1067" y="442"/>
                </a:lnTo>
                <a:lnTo>
                  <a:pt x="1073" y="442"/>
                </a:lnTo>
                <a:lnTo>
                  <a:pt x="1077" y="442"/>
                </a:lnTo>
                <a:lnTo>
                  <a:pt x="1083" y="443"/>
                </a:lnTo>
                <a:lnTo>
                  <a:pt x="1080" y="446"/>
                </a:lnTo>
                <a:lnTo>
                  <a:pt x="1075" y="447"/>
                </a:lnTo>
                <a:lnTo>
                  <a:pt x="1072" y="448"/>
                </a:lnTo>
                <a:lnTo>
                  <a:pt x="1067" y="448"/>
                </a:lnTo>
                <a:lnTo>
                  <a:pt x="1059" y="448"/>
                </a:lnTo>
                <a:lnTo>
                  <a:pt x="1051" y="448"/>
                </a:lnTo>
                <a:lnTo>
                  <a:pt x="1047" y="450"/>
                </a:lnTo>
                <a:lnTo>
                  <a:pt x="1044" y="448"/>
                </a:lnTo>
                <a:lnTo>
                  <a:pt x="1043" y="446"/>
                </a:lnTo>
                <a:lnTo>
                  <a:pt x="1042" y="443"/>
                </a:lnTo>
                <a:lnTo>
                  <a:pt x="1040" y="441"/>
                </a:lnTo>
                <a:lnTo>
                  <a:pt x="1035" y="441"/>
                </a:lnTo>
                <a:lnTo>
                  <a:pt x="1031" y="442"/>
                </a:lnTo>
                <a:lnTo>
                  <a:pt x="1027" y="443"/>
                </a:lnTo>
                <a:lnTo>
                  <a:pt x="1031" y="441"/>
                </a:lnTo>
                <a:lnTo>
                  <a:pt x="1035" y="441"/>
                </a:lnTo>
                <a:lnTo>
                  <a:pt x="1039" y="441"/>
                </a:lnTo>
                <a:lnTo>
                  <a:pt x="1042" y="442"/>
                </a:lnTo>
                <a:lnTo>
                  <a:pt x="1047" y="443"/>
                </a:lnTo>
                <a:lnTo>
                  <a:pt x="1045" y="442"/>
                </a:lnTo>
                <a:lnTo>
                  <a:pt x="1042" y="442"/>
                </a:lnTo>
                <a:lnTo>
                  <a:pt x="1042" y="442"/>
                </a:lnTo>
                <a:close/>
                <a:moveTo>
                  <a:pt x="970" y="442"/>
                </a:moveTo>
                <a:lnTo>
                  <a:pt x="970" y="445"/>
                </a:lnTo>
                <a:lnTo>
                  <a:pt x="972" y="448"/>
                </a:lnTo>
                <a:lnTo>
                  <a:pt x="970" y="452"/>
                </a:lnTo>
                <a:lnTo>
                  <a:pt x="969" y="455"/>
                </a:lnTo>
                <a:lnTo>
                  <a:pt x="968" y="452"/>
                </a:lnTo>
                <a:lnTo>
                  <a:pt x="966" y="450"/>
                </a:lnTo>
                <a:lnTo>
                  <a:pt x="964" y="448"/>
                </a:lnTo>
                <a:lnTo>
                  <a:pt x="960" y="448"/>
                </a:lnTo>
                <a:lnTo>
                  <a:pt x="954" y="447"/>
                </a:lnTo>
                <a:lnTo>
                  <a:pt x="948" y="445"/>
                </a:lnTo>
                <a:lnTo>
                  <a:pt x="959" y="444"/>
                </a:lnTo>
                <a:lnTo>
                  <a:pt x="970" y="442"/>
                </a:lnTo>
                <a:lnTo>
                  <a:pt x="968" y="444"/>
                </a:lnTo>
                <a:lnTo>
                  <a:pt x="970" y="442"/>
                </a:lnTo>
                <a:close/>
                <a:moveTo>
                  <a:pt x="845" y="468"/>
                </a:moveTo>
                <a:lnTo>
                  <a:pt x="851" y="468"/>
                </a:lnTo>
                <a:lnTo>
                  <a:pt x="855" y="468"/>
                </a:lnTo>
                <a:lnTo>
                  <a:pt x="861" y="469"/>
                </a:lnTo>
                <a:lnTo>
                  <a:pt x="867" y="470"/>
                </a:lnTo>
                <a:lnTo>
                  <a:pt x="855" y="473"/>
                </a:lnTo>
                <a:lnTo>
                  <a:pt x="844" y="476"/>
                </a:lnTo>
                <a:lnTo>
                  <a:pt x="842" y="475"/>
                </a:lnTo>
                <a:lnTo>
                  <a:pt x="839" y="473"/>
                </a:lnTo>
                <a:lnTo>
                  <a:pt x="838" y="472"/>
                </a:lnTo>
                <a:lnTo>
                  <a:pt x="838" y="470"/>
                </a:lnTo>
                <a:lnTo>
                  <a:pt x="839" y="469"/>
                </a:lnTo>
                <a:lnTo>
                  <a:pt x="841" y="468"/>
                </a:lnTo>
                <a:lnTo>
                  <a:pt x="843" y="468"/>
                </a:lnTo>
                <a:lnTo>
                  <a:pt x="845" y="468"/>
                </a:lnTo>
                <a:lnTo>
                  <a:pt x="846" y="468"/>
                </a:lnTo>
                <a:lnTo>
                  <a:pt x="845" y="468"/>
                </a:lnTo>
                <a:close/>
                <a:moveTo>
                  <a:pt x="803" y="452"/>
                </a:moveTo>
                <a:lnTo>
                  <a:pt x="809" y="452"/>
                </a:lnTo>
                <a:lnTo>
                  <a:pt x="814" y="448"/>
                </a:lnTo>
                <a:lnTo>
                  <a:pt x="817" y="450"/>
                </a:lnTo>
                <a:lnTo>
                  <a:pt x="819" y="452"/>
                </a:lnTo>
                <a:lnTo>
                  <a:pt x="819" y="454"/>
                </a:lnTo>
                <a:lnTo>
                  <a:pt x="820" y="456"/>
                </a:lnTo>
                <a:lnTo>
                  <a:pt x="824" y="458"/>
                </a:lnTo>
                <a:lnTo>
                  <a:pt x="826" y="458"/>
                </a:lnTo>
                <a:lnTo>
                  <a:pt x="826" y="458"/>
                </a:lnTo>
                <a:lnTo>
                  <a:pt x="826" y="459"/>
                </a:lnTo>
                <a:lnTo>
                  <a:pt x="827" y="459"/>
                </a:lnTo>
                <a:lnTo>
                  <a:pt x="828" y="460"/>
                </a:lnTo>
                <a:lnTo>
                  <a:pt x="832" y="460"/>
                </a:lnTo>
                <a:lnTo>
                  <a:pt x="834" y="460"/>
                </a:lnTo>
                <a:lnTo>
                  <a:pt x="824" y="460"/>
                </a:lnTo>
                <a:lnTo>
                  <a:pt x="813" y="460"/>
                </a:lnTo>
                <a:lnTo>
                  <a:pt x="803" y="460"/>
                </a:lnTo>
                <a:lnTo>
                  <a:pt x="793" y="461"/>
                </a:lnTo>
                <a:lnTo>
                  <a:pt x="797" y="456"/>
                </a:lnTo>
                <a:lnTo>
                  <a:pt x="803" y="452"/>
                </a:lnTo>
                <a:lnTo>
                  <a:pt x="804" y="455"/>
                </a:lnTo>
                <a:lnTo>
                  <a:pt x="803" y="452"/>
                </a:lnTo>
                <a:close/>
                <a:moveTo>
                  <a:pt x="681" y="491"/>
                </a:moveTo>
                <a:lnTo>
                  <a:pt x="684" y="488"/>
                </a:lnTo>
                <a:lnTo>
                  <a:pt x="686" y="486"/>
                </a:lnTo>
                <a:lnTo>
                  <a:pt x="689" y="485"/>
                </a:lnTo>
                <a:lnTo>
                  <a:pt x="694" y="484"/>
                </a:lnTo>
                <a:lnTo>
                  <a:pt x="702" y="484"/>
                </a:lnTo>
                <a:lnTo>
                  <a:pt x="710" y="484"/>
                </a:lnTo>
                <a:lnTo>
                  <a:pt x="720" y="484"/>
                </a:lnTo>
                <a:lnTo>
                  <a:pt x="730" y="483"/>
                </a:lnTo>
                <a:lnTo>
                  <a:pt x="740" y="480"/>
                </a:lnTo>
                <a:lnTo>
                  <a:pt x="751" y="477"/>
                </a:lnTo>
                <a:lnTo>
                  <a:pt x="746" y="484"/>
                </a:lnTo>
                <a:lnTo>
                  <a:pt x="740" y="491"/>
                </a:lnTo>
                <a:lnTo>
                  <a:pt x="738" y="493"/>
                </a:lnTo>
                <a:lnTo>
                  <a:pt x="735" y="495"/>
                </a:lnTo>
                <a:lnTo>
                  <a:pt x="730" y="496"/>
                </a:lnTo>
                <a:lnTo>
                  <a:pt x="726" y="496"/>
                </a:lnTo>
                <a:lnTo>
                  <a:pt x="714" y="496"/>
                </a:lnTo>
                <a:lnTo>
                  <a:pt x="703" y="497"/>
                </a:lnTo>
                <a:lnTo>
                  <a:pt x="690" y="498"/>
                </a:lnTo>
                <a:lnTo>
                  <a:pt x="679" y="500"/>
                </a:lnTo>
                <a:lnTo>
                  <a:pt x="680" y="495"/>
                </a:lnTo>
                <a:lnTo>
                  <a:pt x="681" y="491"/>
                </a:lnTo>
                <a:lnTo>
                  <a:pt x="682" y="489"/>
                </a:lnTo>
                <a:lnTo>
                  <a:pt x="681" y="491"/>
                </a:lnTo>
                <a:close/>
                <a:moveTo>
                  <a:pt x="655" y="491"/>
                </a:moveTo>
                <a:lnTo>
                  <a:pt x="661" y="489"/>
                </a:lnTo>
                <a:lnTo>
                  <a:pt x="665" y="488"/>
                </a:lnTo>
                <a:lnTo>
                  <a:pt x="671" y="488"/>
                </a:lnTo>
                <a:lnTo>
                  <a:pt x="677" y="488"/>
                </a:lnTo>
                <a:lnTo>
                  <a:pt x="672" y="492"/>
                </a:lnTo>
                <a:lnTo>
                  <a:pt x="666" y="494"/>
                </a:lnTo>
                <a:lnTo>
                  <a:pt x="661" y="496"/>
                </a:lnTo>
                <a:lnTo>
                  <a:pt x="655" y="496"/>
                </a:lnTo>
                <a:lnTo>
                  <a:pt x="654" y="496"/>
                </a:lnTo>
                <a:lnTo>
                  <a:pt x="652" y="496"/>
                </a:lnTo>
                <a:lnTo>
                  <a:pt x="651" y="495"/>
                </a:lnTo>
                <a:lnTo>
                  <a:pt x="651" y="493"/>
                </a:lnTo>
                <a:lnTo>
                  <a:pt x="653" y="492"/>
                </a:lnTo>
                <a:lnTo>
                  <a:pt x="655" y="491"/>
                </a:lnTo>
                <a:lnTo>
                  <a:pt x="657" y="491"/>
                </a:lnTo>
                <a:lnTo>
                  <a:pt x="655" y="491"/>
                </a:lnTo>
                <a:close/>
                <a:moveTo>
                  <a:pt x="389" y="583"/>
                </a:moveTo>
                <a:lnTo>
                  <a:pt x="390" y="581"/>
                </a:lnTo>
                <a:lnTo>
                  <a:pt x="391" y="580"/>
                </a:lnTo>
                <a:lnTo>
                  <a:pt x="392" y="583"/>
                </a:lnTo>
                <a:lnTo>
                  <a:pt x="391" y="584"/>
                </a:lnTo>
                <a:lnTo>
                  <a:pt x="390" y="584"/>
                </a:lnTo>
                <a:lnTo>
                  <a:pt x="389" y="583"/>
                </a:lnTo>
                <a:lnTo>
                  <a:pt x="389" y="583"/>
                </a:lnTo>
                <a:lnTo>
                  <a:pt x="389" y="583"/>
                </a:lnTo>
                <a:close/>
                <a:moveTo>
                  <a:pt x="298" y="579"/>
                </a:moveTo>
                <a:lnTo>
                  <a:pt x="299" y="579"/>
                </a:lnTo>
                <a:lnTo>
                  <a:pt x="300" y="580"/>
                </a:lnTo>
                <a:lnTo>
                  <a:pt x="300" y="581"/>
                </a:lnTo>
                <a:lnTo>
                  <a:pt x="299" y="584"/>
                </a:lnTo>
                <a:lnTo>
                  <a:pt x="298" y="585"/>
                </a:lnTo>
                <a:lnTo>
                  <a:pt x="297" y="585"/>
                </a:lnTo>
                <a:lnTo>
                  <a:pt x="297" y="585"/>
                </a:lnTo>
                <a:lnTo>
                  <a:pt x="297" y="584"/>
                </a:lnTo>
                <a:lnTo>
                  <a:pt x="297" y="581"/>
                </a:lnTo>
                <a:lnTo>
                  <a:pt x="298" y="579"/>
                </a:lnTo>
                <a:lnTo>
                  <a:pt x="298" y="579"/>
                </a:lnTo>
                <a:lnTo>
                  <a:pt x="298" y="579"/>
                </a:lnTo>
                <a:close/>
                <a:moveTo>
                  <a:pt x="243" y="301"/>
                </a:moveTo>
                <a:lnTo>
                  <a:pt x="252" y="300"/>
                </a:lnTo>
                <a:lnTo>
                  <a:pt x="262" y="296"/>
                </a:lnTo>
                <a:lnTo>
                  <a:pt x="273" y="293"/>
                </a:lnTo>
                <a:lnTo>
                  <a:pt x="282" y="289"/>
                </a:lnTo>
                <a:lnTo>
                  <a:pt x="292" y="286"/>
                </a:lnTo>
                <a:lnTo>
                  <a:pt x="302" y="284"/>
                </a:lnTo>
                <a:lnTo>
                  <a:pt x="313" y="281"/>
                </a:lnTo>
                <a:lnTo>
                  <a:pt x="322" y="278"/>
                </a:lnTo>
                <a:lnTo>
                  <a:pt x="344" y="272"/>
                </a:lnTo>
                <a:lnTo>
                  <a:pt x="366" y="267"/>
                </a:lnTo>
                <a:lnTo>
                  <a:pt x="388" y="262"/>
                </a:lnTo>
                <a:lnTo>
                  <a:pt x="409" y="256"/>
                </a:lnTo>
                <a:lnTo>
                  <a:pt x="431" y="253"/>
                </a:lnTo>
                <a:lnTo>
                  <a:pt x="453" y="249"/>
                </a:lnTo>
                <a:lnTo>
                  <a:pt x="474" y="246"/>
                </a:lnTo>
                <a:lnTo>
                  <a:pt x="496" y="242"/>
                </a:lnTo>
                <a:lnTo>
                  <a:pt x="506" y="240"/>
                </a:lnTo>
                <a:lnTo>
                  <a:pt x="517" y="239"/>
                </a:lnTo>
                <a:lnTo>
                  <a:pt x="528" y="237"/>
                </a:lnTo>
                <a:lnTo>
                  <a:pt x="539" y="236"/>
                </a:lnTo>
                <a:lnTo>
                  <a:pt x="549" y="234"/>
                </a:lnTo>
                <a:lnTo>
                  <a:pt x="561" y="232"/>
                </a:lnTo>
                <a:lnTo>
                  <a:pt x="566" y="231"/>
                </a:lnTo>
                <a:lnTo>
                  <a:pt x="572" y="232"/>
                </a:lnTo>
                <a:lnTo>
                  <a:pt x="578" y="232"/>
                </a:lnTo>
                <a:lnTo>
                  <a:pt x="582" y="235"/>
                </a:lnTo>
                <a:lnTo>
                  <a:pt x="560" y="238"/>
                </a:lnTo>
                <a:lnTo>
                  <a:pt x="537" y="242"/>
                </a:lnTo>
                <a:lnTo>
                  <a:pt x="513" y="245"/>
                </a:lnTo>
                <a:lnTo>
                  <a:pt x="490" y="248"/>
                </a:lnTo>
                <a:lnTo>
                  <a:pt x="467" y="252"/>
                </a:lnTo>
                <a:lnTo>
                  <a:pt x="443" y="256"/>
                </a:lnTo>
                <a:lnTo>
                  <a:pt x="421" y="261"/>
                </a:lnTo>
                <a:lnTo>
                  <a:pt x="398" y="265"/>
                </a:lnTo>
                <a:lnTo>
                  <a:pt x="376" y="271"/>
                </a:lnTo>
                <a:lnTo>
                  <a:pt x="354" y="277"/>
                </a:lnTo>
                <a:lnTo>
                  <a:pt x="332" y="282"/>
                </a:lnTo>
                <a:lnTo>
                  <a:pt x="310" y="288"/>
                </a:lnTo>
                <a:lnTo>
                  <a:pt x="290" y="294"/>
                </a:lnTo>
                <a:lnTo>
                  <a:pt x="269" y="301"/>
                </a:lnTo>
                <a:lnTo>
                  <a:pt x="259" y="303"/>
                </a:lnTo>
                <a:lnTo>
                  <a:pt x="249" y="306"/>
                </a:lnTo>
                <a:lnTo>
                  <a:pt x="239" y="307"/>
                </a:lnTo>
                <a:lnTo>
                  <a:pt x="227" y="309"/>
                </a:lnTo>
                <a:lnTo>
                  <a:pt x="231" y="305"/>
                </a:lnTo>
                <a:lnTo>
                  <a:pt x="234" y="303"/>
                </a:lnTo>
                <a:lnTo>
                  <a:pt x="239" y="302"/>
                </a:lnTo>
                <a:lnTo>
                  <a:pt x="243" y="301"/>
                </a:lnTo>
                <a:lnTo>
                  <a:pt x="252" y="300"/>
                </a:lnTo>
                <a:lnTo>
                  <a:pt x="250" y="300"/>
                </a:lnTo>
                <a:lnTo>
                  <a:pt x="244" y="301"/>
                </a:lnTo>
                <a:lnTo>
                  <a:pt x="243" y="301"/>
                </a:lnTo>
                <a:close/>
                <a:moveTo>
                  <a:pt x="190" y="498"/>
                </a:moveTo>
                <a:lnTo>
                  <a:pt x="199" y="496"/>
                </a:lnTo>
                <a:lnTo>
                  <a:pt x="207" y="492"/>
                </a:lnTo>
                <a:lnTo>
                  <a:pt x="214" y="487"/>
                </a:lnTo>
                <a:lnTo>
                  <a:pt x="220" y="483"/>
                </a:lnTo>
                <a:lnTo>
                  <a:pt x="228" y="478"/>
                </a:lnTo>
                <a:lnTo>
                  <a:pt x="235" y="475"/>
                </a:lnTo>
                <a:lnTo>
                  <a:pt x="240" y="473"/>
                </a:lnTo>
                <a:lnTo>
                  <a:pt x="244" y="472"/>
                </a:lnTo>
                <a:lnTo>
                  <a:pt x="249" y="472"/>
                </a:lnTo>
                <a:lnTo>
                  <a:pt x="253" y="473"/>
                </a:lnTo>
                <a:lnTo>
                  <a:pt x="239" y="484"/>
                </a:lnTo>
                <a:lnTo>
                  <a:pt x="225" y="492"/>
                </a:lnTo>
                <a:lnTo>
                  <a:pt x="217" y="496"/>
                </a:lnTo>
                <a:lnTo>
                  <a:pt x="209" y="498"/>
                </a:lnTo>
                <a:lnTo>
                  <a:pt x="200" y="498"/>
                </a:lnTo>
                <a:lnTo>
                  <a:pt x="190" y="498"/>
                </a:lnTo>
                <a:close/>
                <a:moveTo>
                  <a:pt x="361" y="453"/>
                </a:moveTo>
                <a:lnTo>
                  <a:pt x="371" y="447"/>
                </a:lnTo>
                <a:lnTo>
                  <a:pt x="380" y="444"/>
                </a:lnTo>
                <a:lnTo>
                  <a:pt x="390" y="442"/>
                </a:lnTo>
                <a:lnTo>
                  <a:pt x="400" y="441"/>
                </a:lnTo>
                <a:lnTo>
                  <a:pt x="391" y="445"/>
                </a:lnTo>
                <a:lnTo>
                  <a:pt x="382" y="448"/>
                </a:lnTo>
                <a:lnTo>
                  <a:pt x="372" y="452"/>
                </a:lnTo>
                <a:lnTo>
                  <a:pt x="361" y="453"/>
                </a:lnTo>
                <a:lnTo>
                  <a:pt x="372" y="450"/>
                </a:lnTo>
                <a:lnTo>
                  <a:pt x="361" y="453"/>
                </a:lnTo>
                <a:close/>
                <a:moveTo>
                  <a:pt x="417" y="436"/>
                </a:moveTo>
                <a:lnTo>
                  <a:pt x="415" y="436"/>
                </a:lnTo>
                <a:lnTo>
                  <a:pt x="412" y="435"/>
                </a:lnTo>
                <a:lnTo>
                  <a:pt x="429" y="429"/>
                </a:lnTo>
                <a:lnTo>
                  <a:pt x="447" y="423"/>
                </a:lnTo>
                <a:lnTo>
                  <a:pt x="464" y="420"/>
                </a:lnTo>
                <a:lnTo>
                  <a:pt x="482" y="417"/>
                </a:lnTo>
                <a:lnTo>
                  <a:pt x="466" y="423"/>
                </a:lnTo>
                <a:lnTo>
                  <a:pt x="450" y="429"/>
                </a:lnTo>
                <a:lnTo>
                  <a:pt x="434" y="434"/>
                </a:lnTo>
                <a:lnTo>
                  <a:pt x="417" y="436"/>
                </a:lnTo>
                <a:lnTo>
                  <a:pt x="420" y="436"/>
                </a:lnTo>
                <a:lnTo>
                  <a:pt x="425" y="435"/>
                </a:lnTo>
                <a:lnTo>
                  <a:pt x="427" y="435"/>
                </a:lnTo>
                <a:lnTo>
                  <a:pt x="417" y="436"/>
                </a:lnTo>
                <a:close/>
                <a:moveTo>
                  <a:pt x="481" y="451"/>
                </a:moveTo>
                <a:lnTo>
                  <a:pt x="481" y="451"/>
                </a:lnTo>
                <a:lnTo>
                  <a:pt x="481" y="451"/>
                </a:lnTo>
                <a:lnTo>
                  <a:pt x="483" y="448"/>
                </a:lnTo>
                <a:lnTo>
                  <a:pt x="487" y="448"/>
                </a:lnTo>
                <a:lnTo>
                  <a:pt x="486" y="451"/>
                </a:lnTo>
                <a:lnTo>
                  <a:pt x="484" y="452"/>
                </a:lnTo>
                <a:lnTo>
                  <a:pt x="483" y="452"/>
                </a:lnTo>
                <a:lnTo>
                  <a:pt x="481" y="451"/>
                </a:lnTo>
                <a:lnTo>
                  <a:pt x="482" y="451"/>
                </a:lnTo>
                <a:lnTo>
                  <a:pt x="481" y="451"/>
                </a:lnTo>
                <a:close/>
                <a:moveTo>
                  <a:pt x="587" y="364"/>
                </a:moveTo>
                <a:lnTo>
                  <a:pt x="589" y="362"/>
                </a:lnTo>
                <a:lnTo>
                  <a:pt x="591" y="360"/>
                </a:lnTo>
                <a:lnTo>
                  <a:pt x="593" y="359"/>
                </a:lnTo>
                <a:lnTo>
                  <a:pt x="594" y="358"/>
                </a:lnTo>
                <a:lnTo>
                  <a:pt x="593" y="356"/>
                </a:lnTo>
                <a:lnTo>
                  <a:pt x="590" y="356"/>
                </a:lnTo>
                <a:lnTo>
                  <a:pt x="588" y="355"/>
                </a:lnTo>
                <a:lnTo>
                  <a:pt x="587" y="358"/>
                </a:lnTo>
                <a:lnTo>
                  <a:pt x="586" y="360"/>
                </a:lnTo>
                <a:lnTo>
                  <a:pt x="583" y="362"/>
                </a:lnTo>
                <a:lnTo>
                  <a:pt x="580" y="363"/>
                </a:lnTo>
                <a:lnTo>
                  <a:pt x="577" y="363"/>
                </a:lnTo>
                <a:lnTo>
                  <a:pt x="574" y="365"/>
                </a:lnTo>
                <a:lnTo>
                  <a:pt x="571" y="367"/>
                </a:lnTo>
                <a:lnTo>
                  <a:pt x="565" y="371"/>
                </a:lnTo>
                <a:lnTo>
                  <a:pt x="558" y="372"/>
                </a:lnTo>
                <a:lnTo>
                  <a:pt x="557" y="373"/>
                </a:lnTo>
                <a:lnTo>
                  <a:pt x="556" y="373"/>
                </a:lnTo>
                <a:lnTo>
                  <a:pt x="555" y="373"/>
                </a:lnTo>
                <a:lnTo>
                  <a:pt x="554" y="372"/>
                </a:lnTo>
                <a:lnTo>
                  <a:pt x="554" y="369"/>
                </a:lnTo>
                <a:lnTo>
                  <a:pt x="554" y="365"/>
                </a:lnTo>
                <a:lnTo>
                  <a:pt x="556" y="364"/>
                </a:lnTo>
                <a:lnTo>
                  <a:pt x="556" y="364"/>
                </a:lnTo>
                <a:lnTo>
                  <a:pt x="557" y="367"/>
                </a:lnTo>
                <a:lnTo>
                  <a:pt x="558" y="368"/>
                </a:lnTo>
                <a:lnTo>
                  <a:pt x="561" y="369"/>
                </a:lnTo>
                <a:lnTo>
                  <a:pt x="562" y="367"/>
                </a:lnTo>
                <a:lnTo>
                  <a:pt x="563" y="365"/>
                </a:lnTo>
                <a:lnTo>
                  <a:pt x="564" y="363"/>
                </a:lnTo>
                <a:lnTo>
                  <a:pt x="567" y="360"/>
                </a:lnTo>
                <a:lnTo>
                  <a:pt x="570" y="358"/>
                </a:lnTo>
                <a:lnTo>
                  <a:pt x="573" y="355"/>
                </a:lnTo>
                <a:lnTo>
                  <a:pt x="577" y="354"/>
                </a:lnTo>
                <a:lnTo>
                  <a:pt x="585" y="352"/>
                </a:lnTo>
                <a:lnTo>
                  <a:pt x="593" y="350"/>
                </a:lnTo>
                <a:lnTo>
                  <a:pt x="596" y="348"/>
                </a:lnTo>
                <a:lnTo>
                  <a:pt x="599" y="348"/>
                </a:lnTo>
                <a:lnTo>
                  <a:pt x="600" y="350"/>
                </a:lnTo>
                <a:lnTo>
                  <a:pt x="602" y="353"/>
                </a:lnTo>
                <a:lnTo>
                  <a:pt x="605" y="353"/>
                </a:lnTo>
                <a:lnTo>
                  <a:pt x="608" y="352"/>
                </a:lnTo>
                <a:lnTo>
                  <a:pt x="613" y="350"/>
                </a:lnTo>
                <a:lnTo>
                  <a:pt x="615" y="347"/>
                </a:lnTo>
                <a:lnTo>
                  <a:pt x="619" y="345"/>
                </a:lnTo>
                <a:lnTo>
                  <a:pt x="623" y="343"/>
                </a:lnTo>
                <a:lnTo>
                  <a:pt x="627" y="344"/>
                </a:lnTo>
                <a:lnTo>
                  <a:pt x="628" y="346"/>
                </a:lnTo>
                <a:lnTo>
                  <a:pt x="629" y="348"/>
                </a:lnTo>
                <a:lnTo>
                  <a:pt x="630" y="351"/>
                </a:lnTo>
                <a:lnTo>
                  <a:pt x="632" y="353"/>
                </a:lnTo>
                <a:lnTo>
                  <a:pt x="635" y="353"/>
                </a:lnTo>
                <a:lnTo>
                  <a:pt x="638" y="352"/>
                </a:lnTo>
                <a:lnTo>
                  <a:pt x="640" y="351"/>
                </a:lnTo>
                <a:lnTo>
                  <a:pt x="647" y="348"/>
                </a:lnTo>
                <a:lnTo>
                  <a:pt x="654" y="347"/>
                </a:lnTo>
                <a:lnTo>
                  <a:pt x="661" y="344"/>
                </a:lnTo>
                <a:lnTo>
                  <a:pt x="666" y="339"/>
                </a:lnTo>
                <a:lnTo>
                  <a:pt x="669" y="343"/>
                </a:lnTo>
                <a:lnTo>
                  <a:pt x="670" y="344"/>
                </a:lnTo>
                <a:lnTo>
                  <a:pt x="673" y="345"/>
                </a:lnTo>
                <a:lnTo>
                  <a:pt x="676" y="346"/>
                </a:lnTo>
                <a:lnTo>
                  <a:pt x="681" y="346"/>
                </a:lnTo>
                <a:lnTo>
                  <a:pt x="686" y="350"/>
                </a:lnTo>
                <a:lnTo>
                  <a:pt x="680" y="353"/>
                </a:lnTo>
                <a:lnTo>
                  <a:pt x="673" y="355"/>
                </a:lnTo>
                <a:lnTo>
                  <a:pt x="670" y="355"/>
                </a:lnTo>
                <a:lnTo>
                  <a:pt x="666" y="355"/>
                </a:lnTo>
                <a:lnTo>
                  <a:pt x="663" y="354"/>
                </a:lnTo>
                <a:lnTo>
                  <a:pt x="660" y="353"/>
                </a:lnTo>
                <a:lnTo>
                  <a:pt x="657" y="358"/>
                </a:lnTo>
                <a:lnTo>
                  <a:pt x="654" y="361"/>
                </a:lnTo>
                <a:lnTo>
                  <a:pt x="649" y="364"/>
                </a:lnTo>
                <a:lnTo>
                  <a:pt x="645" y="367"/>
                </a:lnTo>
                <a:lnTo>
                  <a:pt x="639" y="367"/>
                </a:lnTo>
                <a:lnTo>
                  <a:pt x="635" y="365"/>
                </a:lnTo>
                <a:lnTo>
                  <a:pt x="629" y="364"/>
                </a:lnTo>
                <a:lnTo>
                  <a:pt x="623" y="362"/>
                </a:lnTo>
                <a:lnTo>
                  <a:pt x="621" y="361"/>
                </a:lnTo>
                <a:lnTo>
                  <a:pt x="619" y="361"/>
                </a:lnTo>
                <a:lnTo>
                  <a:pt x="616" y="363"/>
                </a:lnTo>
                <a:lnTo>
                  <a:pt x="614" y="364"/>
                </a:lnTo>
                <a:lnTo>
                  <a:pt x="608" y="367"/>
                </a:lnTo>
                <a:lnTo>
                  <a:pt x="603" y="368"/>
                </a:lnTo>
                <a:lnTo>
                  <a:pt x="597" y="367"/>
                </a:lnTo>
                <a:lnTo>
                  <a:pt x="593" y="367"/>
                </a:lnTo>
                <a:lnTo>
                  <a:pt x="589" y="367"/>
                </a:lnTo>
                <a:lnTo>
                  <a:pt x="588" y="368"/>
                </a:lnTo>
                <a:lnTo>
                  <a:pt x="587" y="367"/>
                </a:lnTo>
                <a:lnTo>
                  <a:pt x="587" y="364"/>
                </a:lnTo>
                <a:lnTo>
                  <a:pt x="588" y="363"/>
                </a:lnTo>
                <a:lnTo>
                  <a:pt x="587" y="364"/>
                </a:lnTo>
                <a:close/>
                <a:moveTo>
                  <a:pt x="1141" y="364"/>
                </a:moveTo>
                <a:lnTo>
                  <a:pt x="1140" y="364"/>
                </a:lnTo>
                <a:lnTo>
                  <a:pt x="1139" y="365"/>
                </a:lnTo>
                <a:lnTo>
                  <a:pt x="1139" y="368"/>
                </a:lnTo>
                <a:lnTo>
                  <a:pt x="1135" y="369"/>
                </a:lnTo>
                <a:lnTo>
                  <a:pt x="1130" y="369"/>
                </a:lnTo>
                <a:lnTo>
                  <a:pt x="1123" y="369"/>
                </a:lnTo>
                <a:lnTo>
                  <a:pt x="1108" y="368"/>
                </a:lnTo>
                <a:lnTo>
                  <a:pt x="1093" y="365"/>
                </a:lnTo>
                <a:lnTo>
                  <a:pt x="1078" y="363"/>
                </a:lnTo>
                <a:lnTo>
                  <a:pt x="1064" y="362"/>
                </a:lnTo>
                <a:lnTo>
                  <a:pt x="1049" y="362"/>
                </a:lnTo>
                <a:lnTo>
                  <a:pt x="1034" y="362"/>
                </a:lnTo>
                <a:lnTo>
                  <a:pt x="1006" y="364"/>
                </a:lnTo>
                <a:lnTo>
                  <a:pt x="976" y="364"/>
                </a:lnTo>
                <a:lnTo>
                  <a:pt x="946" y="363"/>
                </a:lnTo>
                <a:lnTo>
                  <a:pt x="918" y="363"/>
                </a:lnTo>
                <a:lnTo>
                  <a:pt x="887" y="364"/>
                </a:lnTo>
                <a:lnTo>
                  <a:pt x="858" y="365"/>
                </a:lnTo>
                <a:lnTo>
                  <a:pt x="828" y="368"/>
                </a:lnTo>
                <a:lnTo>
                  <a:pt x="797" y="370"/>
                </a:lnTo>
                <a:lnTo>
                  <a:pt x="783" y="371"/>
                </a:lnTo>
                <a:lnTo>
                  <a:pt x="769" y="373"/>
                </a:lnTo>
                <a:lnTo>
                  <a:pt x="754" y="376"/>
                </a:lnTo>
                <a:lnTo>
                  <a:pt x="739" y="377"/>
                </a:lnTo>
                <a:lnTo>
                  <a:pt x="725" y="378"/>
                </a:lnTo>
                <a:lnTo>
                  <a:pt x="711" y="379"/>
                </a:lnTo>
                <a:lnTo>
                  <a:pt x="696" y="381"/>
                </a:lnTo>
                <a:lnTo>
                  <a:pt x="682" y="383"/>
                </a:lnTo>
                <a:lnTo>
                  <a:pt x="665" y="385"/>
                </a:lnTo>
                <a:lnTo>
                  <a:pt x="649" y="387"/>
                </a:lnTo>
                <a:lnTo>
                  <a:pt x="632" y="390"/>
                </a:lnTo>
                <a:lnTo>
                  <a:pt x="616" y="393"/>
                </a:lnTo>
                <a:lnTo>
                  <a:pt x="600" y="396"/>
                </a:lnTo>
                <a:lnTo>
                  <a:pt x="585" y="400"/>
                </a:lnTo>
                <a:lnTo>
                  <a:pt x="577" y="402"/>
                </a:lnTo>
                <a:lnTo>
                  <a:pt x="567" y="402"/>
                </a:lnTo>
                <a:lnTo>
                  <a:pt x="560" y="403"/>
                </a:lnTo>
                <a:lnTo>
                  <a:pt x="552" y="402"/>
                </a:lnTo>
                <a:lnTo>
                  <a:pt x="566" y="397"/>
                </a:lnTo>
                <a:lnTo>
                  <a:pt x="581" y="394"/>
                </a:lnTo>
                <a:lnTo>
                  <a:pt x="594" y="393"/>
                </a:lnTo>
                <a:lnTo>
                  <a:pt x="605" y="389"/>
                </a:lnTo>
                <a:lnTo>
                  <a:pt x="615" y="386"/>
                </a:lnTo>
                <a:lnTo>
                  <a:pt x="626" y="384"/>
                </a:lnTo>
                <a:lnTo>
                  <a:pt x="630" y="385"/>
                </a:lnTo>
                <a:lnTo>
                  <a:pt x="635" y="385"/>
                </a:lnTo>
                <a:lnTo>
                  <a:pt x="639" y="384"/>
                </a:lnTo>
                <a:lnTo>
                  <a:pt x="644" y="383"/>
                </a:lnTo>
                <a:lnTo>
                  <a:pt x="647" y="378"/>
                </a:lnTo>
                <a:lnTo>
                  <a:pt x="649" y="375"/>
                </a:lnTo>
                <a:lnTo>
                  <a:pt x="651" y="373"/>
                </a:lnTo>
                <a:lnTo>
                  <a:pt x="651" y="372"/>
                </a:lnTo>
                <a:lnTo>
                  <a:pt x="651" y="372"/>
                </a:lnTo>
                <a:lnTo>
                  <a:pt x="653" y="372"/>
                </a:lnTo>
                <a:lnTo>
                  <a:pt x="656" y="372"/>
                </a:lnTo>
                <a:lnTo>
                  <a:pt x="659" y="372"/>
                </a:lnTo>
                <a:lnTo>
                  <a:pt x="671" y="370"/>
                </a:lnTo>
                <a:lnTo>
                  <a:pt x="685" y="365"/>
                </a:lnTo>
                <a:lnTo>
                  <a:pt x="697" y="361"/>
                </a:lnTo>
                <a:lnTo>
                  <a:pt x="711" y="358"/>
                </a:lnTo>
                <a:lnTo>
                  <a:pt x="718" y="356"/>
                </a:lnTo>
                <a:lnTo>
                  <a:pt x="726" y="355"/>
                </a:lnTo>
                <a:lnTo>
                  <a:pt x="733" y="355"/>
                </a:lnTo>
                <a:lnTo>
                  <a:pt x="739" y="358"/>
                </a:lnTo>
                <a:lnTo>
                  <a:pt x="738" y="361"/>
                </a:lnTo>
                <a:lnTo>
                  <a:pt x="738" y="364"/>
                </a:lnTo>
                <a:lnTo>
                  <a:pt x="738" y="365"/>
                </a:lnTo>
                <a:lnTo>
                  <a:pt x="739" y="367"/>
                </a:lnTo>
                <a:lnTo>
                  <a:pt x="740" y="368"/>
                </a:lnTo>
                <a:lnTo>
                  <a:pt x="744" y="369"/>
                </a:lnTo>
                <a:lnTo>
                  <a:pt x="748" y="368"/>
                </a:lnTo>
                <a:lnTo>
                  <a:pt x="754" y="367"/>
                </a:lnTo>
                <a:lnTo>
                  <a:pt x="759" y="363"/>
                </a:lnTo>
                <a:lnTo>
                  <a:pt x="763" y="361"/>
                </a:lnTo>
                <a:lnTo>
                  <a:pt x="760" y="361"/>
                </a:lnTo>
                <a:lnTo>
                  <a:pt x="754" y="361"/>
                </a:lnTo>
                <a:lnTo>
                  <a:pt x="752" y="361"/>
                </a:lnTo>
                <a:lnTo>
                  <a:pt x="751" y="360"/>
                </a:lnTo>
                <a:lnTo>
                  <a:pt x="751" y="359"/>
                </a:lnTo>
                <a:lnTo>
                  <a:pt x="752" y="356"/>
                </a:lnTo>
                <a:lnTo>
                  <a:pt x="761" y="354"/>
                </a:lnTo>
                <a:lnTo>
                  <a:pt x="771" y="354"/>
                </a:lnTo>
                <a:lnTo>
                  <a:pt x="784" y="353"/>
                </a:lnTo>
                <a:lnTo>
                  <a:pt x="796" y="353"/>
                </a:lnTo>
                <a:lnTo>
                  <a:pt x="799" y="353"/>
                </a:lnTo>
                <a:lnTo>
                  <a:pt x="801" y="352"/>
                </a:lnTo>
                <a:lnTo>
                  <a:pt x="802" y="350"/>
                </a:lnTo>
                <a:lnTo>
                  <a:pt x="803" y="348"/>
                </a:lnTo>
                <a:lnTo>
                  <a:pt x="806" y="348"/>
                </a:lnTo>
                <a:lnTo>
                  <a:pt x="809" y="347"/>
                </a:lnTo>
                <a:lnTo>
                  <a:pt x="809" y="346"/>
                </a:lnTo>
                <a:lnTo>
                  <a:pt x="808" y="345"/>
                </a:lnTo>
                <a:lnTo>
                  <a:pt x="805" y="345"/>
                </a:lnTo>
                <a:lnTo>
                  <a:pt x="803" y="345"/>
                </a:lnTo>
                <a:lnTo>
                  <a:pt x="799" y="346"/>
                </a:lnTo>
                <a:lnTo>
                  <a:pt x="796" y="346"/>
                </a:lnTo>
                <a:lnTo>
                  <a:pt x="791" y="347"/>
                </a:lnTo>
                <a:lnTo>
                  <a:pt x="786" y="347"/>
                </a:lnTo>
                <a:lnTo>
                  <a:pt x="781" y="345"/>
                </a:lnTo>
                <a:lnTo>
                  <a:pt x="777" y="342"/>
                </a:lnTo>
                <a:lnTo>
                  <a:pt x="773" y="340"/>
                </a:lnTo>
                <a:lnTo>
                  <a:pt x="770" y="340"/>
                </a:lnTo>
                <a:lnTo>
                  <a:pt x="766" y="340"/>
                </a:lnTo>
                <a:lnTo>
                  <a:pt x="762" y="342"/>
                </a:lnTo>
                <a:lnTo>
                  <a:pt x="748" y="344"/>
                </a:lnTo>
                <a:lnTo>
                  <a:pt x="736" y="346"/>
                </a:lnTo>
                <a:lnTo>
                  <a:pt x="737" y="342"/>
                </a:lnTo>
                <a:lnTo>
                  <a:pt x="738" y="338"/>
                </a:lnTo>
                <a:lnTo>
                  <a:pt x="738" y="336"/>
                </a:lnTo>
                <a:lnTo>
                  <a:pt x="738" y="334"/>
                </a:lnTo>
                <a:lnTo>
                  <a:pt x="739" y="332"/>
                </a:lnTo>
                <a:lnTo>
                  <a:pt x="742" y="331"/>
                </a:lnTo>
                <a:lnTo>
                  <a:pt x="746" y="331"/>
                </a:lnTo>
                <a:lnTo>
                  <a:pt x="752" y="331"/>
                </a:lnTo>
                <a:lnTo>
                  <a:pt x="755" y="331"/>
                </a:lnTo>
                <a:lnTo>
                  <a:pt x="756" y="331"/>
                </a:lnTo>
                <a:lnTo>
                  <a:pt x="758" y="332"/>
                </a:lnTo>
                <a:lnTo>
                  <a:pt x="760" y="335"/>
                </a:lnTo>
                <a:lnTo>
                  <a:pt x="764" y="337"/>
                </a:lnTo>
                <a:lnTo>
                  <a:pt x="770" y="337"/>
                </a:lnTo>
                <a:lnTo>
                  <a:pt x="773" y="337"/>
                </a:lnTo>
                <a:lnTo>
                  <a:pt x="776" y="337"/>
                </a:lnTo>
                <a:lnTo>
                  <a:pt x="777" y="336"/>
                </a:lnTo>
                <a:lnTo>
                  <a:pt x="778" y="332"/>
                </a:lnTo>
                <a:lnTo>
                  <a:pt x="778" y="330"/>
                </a:lnTo>
                <a:lnTo>
                  <a:pt x="779" y="329"/>
                </a:lnTo>
                <a:lnTo>
                  <a:pt x="780" y="329"/>
                </a:lnTo>
                <a:lnTo>
                  <a:pt x="784" y="329"/>
                </a:lnTo>
                <a:lnTo>
                  <a:pt x="794" y="329"/>
                </a:lnTo>
                <a:lnTo>
                  <a:pt x="804" y="328"/>
                </a:lnTo>
                <a:lnTo>
                  <a:pt x="813" y="326"/>
                </a:lnTo>
                <a:lnTo>
                  <a:pt x="821" y="323"/>
                </a:lnTo>
                <a:lnTo>
                  <a:pt x="830" y="322"/>
                </a:lnTo>
                <a:lnTo>
                  <a:pt x="839" y="325"/>
                </a:lnTo>
                <a:lnTo>
                  <a:pt x="855" y="323"/>
                </a:lnTo>
                <a:lnTo>
                  <a:pt x="871" y="320"/>
                </a:lnTo>
                <a:lnTo>
                  <a:pt x="879" y="320"/>
                </a:lnTo>
                <a:lnTo>
                  <a:pt x="887" y="319"/>
                </a:lnTo>
                <a:lnTo>
                  <a:pt x="894" y="317"/>
                </a:lnTo>
                <a:lnTo>
                  <a:pt x="902" y="315"/>
                </a:lnTo>
                <a:lnTo>
                  <a:pt x="904" y="318"/>
                </a:lnTo>
                <a:lnTo>
                  <a:pt x="905" y="320"/>
                </a:lnTo>
                <a:lnTo>
                  <a:pt x="908" y="322"/>
                </a:lnTo>
                <a:lnTo>
                  <a:pt x="911" y="323"/>
                </a:lnTo>
                <a:lnTo>
                  <a:pt x="919" y="321"/>
                </a:lnTo>
                <a:lnTo>
                  <a:pt x="927" y="320"/>
                </a:lnTo>
                <a:lnTo>
                  <a:pt x="943" y="321"/>
                </a:lnTo>
                <a:lnTo>
                  <a:pt x="959" y="321"/>
                </a:lnTo>
                <a:lnTo>
                  <a:pt x="970" y="320"/>
                </a:lnTo>
                <a:lnTo>
                  <a:pt x="981" y="320"/>
                </a:lnTo>
                <a:lnTo>
                  <a:pt x="992" y="321"/>
                </a:lnTo>
                <a:lnTo>
                  <a:pt x="1002" y="322"/>
                </a:lnTo>
                <a:lnTo>
                  <a:pt x="1024" y="327"/>
                </a:lnTo>
                <a:lnTo>
                  <a:pt x="1044" y="329"/>
                </a:lnTo>
                <a:lnTo>
                  <a:pt x="1042" y="330"/>
                </a:lnTo>
                <a:lnTo>
                  <a:pt x="1040" y="331"/>
                </a:lnTo>
                <a:lnTo>
                  <a:pt x="1036" y="331"/>
                </a:lnTo>
                <a:lnTo>
                  <a:pt x="1033" y="332"/>
                </a:lnTo>
                <a:lnTo>
                  <a:pt x="1031" y="332"/>
                </a:lnTo>
                <a:lnTo>
                  <a:pt x="1030" y="334"/>
                </a:lnTo>
                <a:lnTo>
                  <a:pt x="1030" y="335"/>
                </a:lnTo>
                <a:lnTo>
                  <a:pt x="1032" y="337"/>
                </a:lnTo>
                <a:lnTo>
                  <a:pt x="1034" y="337"/>
                </a:lnTo>
                <a:lnTo>
                  <a:pt x="1036" y="338"/>
                </a:lnTo>
                <a:lnTo>
                  <a:pt x="1038" y="338"/>
                </a:lnTo>
                <a:lnTo>
                  <a:pt x="1039" y="339"/>
                </a:lnTo>
                <a:lnTo>
                  <a:pt x="1039" y="340"/>
                </a:lnTo>
                <a:lnTo>
                  <a:pt x="1039" y="342"/>
                </a:lnTo>
                <a:lnTo>
                  <a:pt x="1036" y="344"/>
                </a:lnTo>
                <a:lnTo>
                  <a:pt x="1034" y="345"/>
                </a:lnTo>
                <a:lnTo>
                  <a:pt x="1031" y="344"/>
                </a:lnTo>
                <a:lnTo>
                  <a:pt x="1027" y="344"/>
                </a:lnTo>
                <a:lnTo>
                  <a:pt x="1019" y="345"/>
                </a:lnTo>
                <a:lnTo>
                  <a:pt x="1012" y="343"/>
                </a:lnTo>
                <a:lnTo>
                  <a:pt x="1012" y="342"/>
                </a:lnTo>
                <a:lnTo>
                  <a:pt x="1014" y="340"/>
                </a:lnTo>
                <a:lnTo>
                  <a:pt x="1014" y="338"/>
                </a:lnTo>
                <a:lnTo>
                  <a:pt x="1011" y="337"/>
                </a:lnTo>
                <a:lnTo>
                  <a:pt x="1009" y="337"/>
                </a:lnTo>
                <a:lnTo>
                  <a:pt x="1009" y="338"/>
                </a:lnTo>
                <a:lnTo>
                  <a:pt x="1008" y="340"/>
                </a:lnTo>
                <a:lnTo>
                  <a:pt x="1008" y="343"/>
                </a:lnTo>
                <a:lnTo>
                  <a:pt x="1008" y="343"/>
                </a:lnTo>
                <a:lnTo>
                  <a:pt x="1008" y="344"/>
                </a:lnTo>
                <a:lnTo>
                  <a:pt x="1006" y="345"/>
                </a:lnTo>
                <a:lnTo>
                  <a:pt x="1003" y="345"/>
                </a:lnTo>
                <a:lnTo>
                  <a:pt x="1000" y="345"/>
                </a:lnTo>
                <a:lnTo>
                  <a:pt x="998" y="345"/>
                </a:lnTo>
                <a:lnTo>
                  <a:pt x="992" y="342"/>
                </a:lnTo>
                <a:lnTo>
                  <a:pt x="986" y="339"/>
                </a:lnTo>
                <a:lnTo>
                  <a:pt x="978" y="339"/>
                </a:lnTo>
                <a:lnTo>
                  <a:pt x="970" y="339"/>
                </a:lnTo>
                <a:lnTo>
                  <a:pt x="960" y="339"/>
                </a:lnTo>
                <a:lnTo>
                  <a:pt x="949" y="339"/>
                </a:lnTo>
                <a:lnTo>
                  <a:pt x="939" y="339"/>
                </a:lnTo>
                <a:lnTo>
                  <a:pt x="927" y="339"/>
                </a:lnTo>
                <a:lnTo>
                  <a:pt x="917" y="339"/>
                </a:lnTo>
                <a:lnTo>
                  <a:pt x="905" y="339"/>
                </a:lnTo>
                <a:lnTo>
                  <a:pt x="895" y="339"/>
                </a:lnTo>
                <a:lnTo>
                  <a:pt x="885" y="339"/>
                </a:lnTo>
                <a:lnTo>
                  <a:pt x="875" y="340"/>
                </a:lnTo>
                <a:lnTo>
                  <a:pt x="865" y="340"/>
                </a:lnTo>
                <a:lnTo>
                  <a:pt x="855" y="343"/>
                </a:lnTo>
                <a:lnTo>
                  <a:pt x="845" y="346"/>
                </a:lnTo>
                <a:lnTo>
                  <a:pt x="868" y="347"/>
                </a:lnTo>
                <a:lnTo>
                  <a:pt x="890" y="347"/>
                </a:lnTo>
                <a:lnTo>
                  <a:pt x="912" y="346"/>
                </a:lnTo>
                <a:lnTo>
                  <a:pt x="934" y="346"/>
                </a:lnTo>
                <a:lnTo>
                  <a:pt x="945" y="345"/>
                </a:lnTo>
                <a:lnTo>
                  <a:pt x="957" y="345"/>
                </a:lnTo>
                <a:lnTo>
                  <a:pt x="967" y="345"/>
                </a:lnTo>
                <a:lnTo>
                  <a:pt x="978" y="345"/>
                </a:lnTo>
                <a:lnTo>
                  <a:pt x="989" y="346"/>
                </a:lnTo>
                <a:lnTo>
                  <a:pt x="999" y="347"/>
                </a:lnTo>
                <a:lnTo>
                  <a:pt x="1010" y="347"/>
                </a:lnTo>
                <a:lnTo>
                  <a:pt x="1020" y="347"/>
                </a:lnTo>
                <a:lnTo>
                  <a:pt x="1031" y="347"/>
                </a:lnTo>
                <a:lnTo>
                  <a:pt x="1041" y="347"/>
                </a:lnTo>
                <a:lnTo>
                  <a:pt x="1050" y="348"/>
                </a:lnTo>
                <a:lnTo>
                  <a:pt x="1060" y="350"/>
                </a:lnTo>
                <a:lnTo>
                  <a:pt x="1064" y="351"/>
                </a:lnTo>
                <a:lnTo>
                  <a:pt x="1067" y="352"/>
                </a:lnTo>
                <a:lnTo>
                  <a:pt x="1069" y="351"/>
                </a:lnTo>
                <a:lnTo>
                  <a:pt x="1073" y="350"/>
                </a:lnTo>
                <a:lnTo>
                  <a:pt x="1074" y="347"/>
                </a:lnTo>
                <a:lnTo>
                  <a:pt x="1075" y="345"/>
                </a:lnTo>
                <a:lnTo>
                  <a:pt x="1076" y="344"/>
                </a:lnTo>
                <a:lnTo>
                  <a:pt x="1080" y="345"/>
                </a:lnTo>
                <a:lnTo>
                  <a:pt x="1081" y="346"/>
                </a:lnTo>
                <a:lnTo>
                  <a:pt x="1083" y="347"/>
                </a:lnTo>
                <a:lnTo>
                  <a:pt x="1084" y="347"/>
                </a:lnTo>
                <a:lnTo>
                  <a:pt x="1085" y="346"/>
                </a:lnTo>
                <a:lnTo>
                  <a:pt x="1086" y="344"/>
                </a:lnTo>
                <a:lnTo>
                  <a:pt x="1086" y="342"/>
                </a:lnTo>
                <a:lnTo>
                  <a:pt x="1088" y="339"/>
                </a:lnTo>
                <a:lnTo>
                  <a:pt x="1091" y="339"/>
                </a:lnTo>
                <a:lnTo>
                  <a:pt x="1097" y="343"/>
                </a:lnTo>
                <a:lnTo>
                  <a:pt x="1101" y="345"/>
                </a:lnTo>
                <a:lnTo>
                  <a:pt x="1105" y="344"/>
                </a:lnTo>
                <a:lnTo>
                  <a:pt x="1107" y="343"/>
                </a:lnTo>
                <a:lnTo>
                  <a:pt x="1109" y="339"/>
                </a:lnTo>
                <a:lnTo>
                  <a:pt x="1110" y="337"/>
                </a:lnTo>
                <a:lnTo>
                  <a:pt x="1104" y="335"/>
                </a:lnTo>
                <a:lnTo>
                  <a:pt x="1097" y="334"/>
                </a:lnTo>
                <a:lnTo>
                  <a:pt x="1090" y="334"/>
                </a:lnTo>
                <a:lnTo>
                  <a:pt x="1083" y="335"/>
                </a:lnTo>
                <a:lnTo>
                  <a:pt x="1076" y="335"/>
                </a:lnTo>
                <a:lnTo>
                  <a:pt x="1068" y="336"/>
                </a:lnTo>
                <a:lnTo>
                  <a:pt x="1061" y="335"/>
                </a:lnTo>
                <a:lnTo>
                  <a:pt x="1055" y="334"/>
                </a:lnTo>
                <a:lnTo>
                  <a:pt x="1063" y="329"/>
                </a:lnTo>
                <a:lnTo>
                  <a:pt x="1071" y="325"/>
                </a:lnTo>
                <a:lnTo>
                  <a:pt x="1073" y="325"/>
                </a:lnTo>
                <a:lnTo>
                  <a:pt x="1075" y="325"/>
                </a:lnTo>
                <a:lnTo>
                  <a:pt x="1077" y="325"/>
                </a:lnTo>
                <a:lnTo>
                  <a:pt x="1080" y="326"/>
                </a:lnTo>
                <a:lnTo>
                  <a:pt x="1084" y="329"/>
                </a:lnTo>
                <a:lnTo>
                  <a:pt x="1090" y="330"/>
                </a:lnTo>
                <a:lnTo>
                  <a:pt x="1100" y="329"/>
                </a:lnTo>
                <a:lnTo>
                  <a:pt x="1110" y="329"/>
                </a:lnTo>
                <a:lnTo>
                  <a:pt x="1117" y="330"/>
                </a:lnTo>
                <a:lnTo>
                  <a:pt x="1123" y="334"/>
                </a:lnTo>
                <a:lnTo>
                  <a:pt x="1129" y="337"/>
                </a:lnTo>
                <a:lnTo>
                  <a:pt x="1133" y="342"/>
                </a:lnTo>
                <a:lnTo>
                  <a:pt x="1126" y="345"/>
                </a:lnTo>
                <a:lnTo>
                  <a:pt x="1118" y="346"/>
                </a:lnTo>
                <a:lnTo>
                  <a:pt x="1115" y="347"/>
                </a:lnTo>
                <a:lnTo>
                  <a:pt x="1111" y="350"/>
                </a:lnTo>
                <a:lnTo>
                  <a:pt x="1109" y="352"/>
                </a:lnTo>
                <a:lnTo>
                  <a:pt x="1107" y="355"/>
                </a:lnTo>
                <a:lnTo>
                  <a:pt x="1110" y="355"/>
                </a:lnTo>
                <a:lnTo>
                  <a:pt x="1116" y="356"/>
                </a:lnTo>
                <a:lnTo>
                  <a:pt x="1119" y="356"/>
                </a:lnTo>
                <a:lnTo>
                  <a:pt x="1122" y="356"/>
                </a:lnTo>
                <a:lnTo>
                  <a:pt x="1124" y="355"/>
                </a:lnTo>
                <a:lnTo>
                  <a:pt x="1125" y="354"/>
                </a:lnTo>
                <a:lnTo>
                  <a:pt x="1123" y="351"/>
                </a:lnTo>
                <a:lnTo>
                  <a:pt x="1122" y="348"/>
                </a:lnTo>
                <a:lnTo>
                  <a:pt x="1124" y="347"/>
                </a:lnTo>
                <a:lnTo>
                  <a:pt x="1126" y="347"/>
                </a:lnTo>
                <a:lnTo>
                  <a:pt x="1130" y="347"/>
                </a:lnTo>
                <a:lnTo>
                  <a:pt x="1132" y="347"/>
                </a:lnTo>
                <a:lnTo>
                  <a:pt x="1138" y="350"/>
                </a:lnTo>
                <a:lnTo>
                  <a:pt x="1142" y="352"/>
                </a:lnTo>
                <a:lnTo>
                  <a:pt x="1150" y="358"/>
                </a:lnTo>
                <a:lnTo>
                  <a:pt x="1159" y="361"/>
                </a:lnTo>
                <a:lnTo>
                  <a:pt x="1155" y="363"/>
                </a:lnTo>
                <a:lnTo>
                  <a:pt x="1150" y="365"/>
                </a:lnTo>
                <a:lnTo>
                  <a:pt x="1146" y="365"/>
                </a:lnTo>
                <a:lnTo>
                  <a:pt x="1141" y="364"/>
                </a:lnTo>
                <a:lnTo>
                  <a:pt x="1143" y="365"/>
                </a:lnTo>
                <a:lnTo>
                  <a:pt x="1141" y="364"/>
                </a:lnTo>
                <a:close/>
                <a:moveTo>
                  <a:pt x="998" y="346"/>
                </a:moveTo>
                <a:lnTo>
                  <a:pt x="998" y="346"/>
                </a:lnTo>
                <a:lnTo>
                  <a:pt x="998" y="345"/>
                </a:lnTo>
                <a:lnTo>
                  <a:pt x="998" y="346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4148997"/>
            <a:ext cx="2700124" cy="219598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12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223914" y="4148997"/>
            <a:ext cx="7056324" cy="2195989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5" name="Freeform 3467"/>
          <p:cNvSpPr>
            <a:spLocks noGrp="1" noEditPoints="1"/>
          </p:cNvSpPr>
          <p:nvPr>
            <p:ph type="pic" sz="quarter" idx="21"/>
          </p:nvPr>
        </p:nvSpPr>
        <p:spPr bwMode="auto">
          <a:xfrm>
            <a:off x="299733" y="225015"/>
            <a:ext cx="11704535" cy="3671983"/>
          </a:xfrm>
          <a:custGeom>
            <a:avLst/>
            <a:gdLst>
              <a:gd name="T0" fmla="*/ 355 w 1310"/>
              <a:gd name="T1" fmla="*/ 848 h 1104"/>
              <a:gd name="T2" fmla="*/ 486 w 1310"/>
              <a:gd name="T3" fmla="*/ 1033 h 1104"/>
              <a:gd name="T4" fmla="*/ 578 w 1310"/>
              <a:gd name="T5" fmla="*/ 1061 h 1104"/>
              <a:gd name="T6" fmla="*/ 860 w 1310"/>
              <a:gd name="T7" fmla="*/ 1065 h 1104"/>
              <a:gd name="T8" fmla="*/ 927 w 1310"/>
              <a:gd name="T9" fmla="*/ 1059 h 1104"/>
              <a:gd name="T10" fmla="*/ 1024 w 1310"/>
              <a:gd name="T11" fmla="*/ 1028 h 1104"/>
              <a:gd name="T12" fmla="*/ 666 w 1310"/>
              <a:gd name="T13" fmla="*/ 973 h 1104"/>
              <a:gd name="T14" fmla="*/ 754 w 1310"/>
              <a:gd name="T15" fmla="*/ 977 h 1104"/>
              <a:gd name="T16" fmla="*/ 898 w 1310"/>
              <a:gd name="T17" fmla="*/ 994 h 1104"/>
              <a:gd name="T18" fmla="*/ 885 w 1310"/>
              <a:gd name="T19" fmla="*/ 966 h 1104"/>
              <a:gd name="T20" fmla="*/ 1031 w 1310"/>
              <a:gd name="T21" fmla="*/ 970 h 1104"/>
              <a:gd name="T22" fmla="*/ 1088 w 1310"/>
              <a:gd name="T23" fmla="*/ 947 h 1104"/>
              <a:gd name="T24" fmla="*/ 1023 w 1310"/>
              <a:gd name="T25" fmla="*/ 904 h 1104"/>
              <a:gd name="T26" fmla="*/ 1125 w 1310"/>
              <a:gd name="T27" fmla="*/ 879 h 1104"/>
              <a:gd name="T28" fmla="*/ 1231 w 1310"/>
              <a:gd name="T29" fmla="*/ 795 h 1104"/>
              <a:gd name="T30" fmla="*/ 1254 w 1310"/>
              <a:gd name="T31" fmla="*/ 700 h 1104"/>
              <a:gd name="T32" fmla="*/ 1260 w 1310"/>
              <a:gd name="T33" fmla="*/ 534 h 1104"/>
              <a:gd name="T34" fmla="*/ 1219 w 1310"/>
              <a:gd name="T35" fmla="*/ 354 h 1104"/>
              <a:gd name="T36" fmla="*/ 1138 w 1310"/>
              <a:gd name="T37" fmla="*/ 216 h 1104"/>
              <a:gd name="T38" fmla="*/ 974 w 1310"/>
              <a:gd name="T39" fmla="*/ 185 h 1104"/>
              <a:gd name="T40" fmla="*/ 913 w 1310"/>
              <a:gd name="T41" fmla="*/ 117 h 1104"/>
              <a:gd name="T42" fmla="*/ 854 w 1310"/>
              <a:gd name="T43" fmla="*/ 168 h 1104"/>
              <a:gd name="T44" fmla="*/ 768 w 1310"/>
              <a:gd name="T45" fmla="*/ 73 h 1104"/>
              <a:gd name="T46" fmla="*/ 737 w 1310"/>
              <a:gd name="T47" fmla="*/ 53 h 1104"/>
              <a:gd name="T48" fmla="*/ 651 w 1310"/>
              <a:gd name="T49" fmla="*/ 164 h 1104"/>
              <a:gd name="T50" fmla="*/ 546 w 1310"/>
              <a:gd name="T51" fmla="*/ 117 h 1104"/>
              <a:gd name="T52" fmla="*/ 468 w 1310"/>
              <a:gd name="T53" fmla="*/ 89 h 1104"/>
              <a:gd name="T54" fmla="*/ 404 w 1310"/>
              <a:gd name="T55" fmla="*/ 164 h 1104"/>
              <a:gd name="T56" fmla="*/ 355 w 1310"/>
              <a:gd name="T57" fmla="*/ 249 h 1104"/>
              <a:gd name="T58" fmla="*/ 257 w 1310"/>
              <a:gd name="T59" fmla="*/ 234 h 1104"/>
              <a:gd name="T60" fmla="*/ 343 w 1310"/>
              <a:gd name="T61" fmla="*/ 521 h 1104"/>
              <a:gd name="T62" fmla="*/ 330 w 1310"/>
              <a:gd name="T63" fmla="*/ 571 h 1104"/>
              <a:gd name="T64" fmla="*/ 354 w 1310"/>
              <a:gd name="T65" fmla="*/ 679 h 1104"/>
              <a:gd name="T66" fmla="*/ 449 w 1310"/>
              <a:gd name="T67" fmla="*/ 915 h 1104"/>
              <a:gd name="T68" fmla="*/ 320 w 1310"/>
              <a:gd name="T69" fmla="*/ 742 h 1104"/>
              <a:gd name="T70" fmla="*/ 526 w 1310"/>
              <a:gd name="T71" fmla="*/ 988 h 1104"/>
              <a:gd name="T72" fmla="*/ 202 w 1310"/>
              <a:gd name="T73" fmla="*/ 554 h 1104"/>
              <a:gd name="T74" fmla="*/ 190 w 1310"/>
              <a:gd name="T75" fmla="*/ 533 h 1104"/>
              <a:gd name="T76" fmla="*/ 1289 w 1310"/>
              <a:gd name="T77" fmla="*/ 639 h 1104"/>
              <a:gd name="T78" fmla="*/ 922 w 1310"/>
              <a:gd name="T79" fmla="*/ 993 h 1104"/>
              <a:gd name="T80" fmla="*/ 182 w 1310"/>
              <a:gd name="T81" fmla="*/ 779 h 1104"/>
              <a:gd name="T82" fmla="*/ 195 w 1310"/>
              <a:gd name="T83" fmla="*/ 812 h 1104"/>
              <a:gd name="T84" fmla="*/ 180 w 1310"/>
              <a:gd name="T85" fmla="*/ 730 h 1104"/>
              <a:gd name="T86" fmla="*/ 181 w 1310"/>
              <a:gd name="T87" fmla="*/ 628 h 1104"/>
              <a:gd name="T88" fmla="*/ 178 w 1310"/>
              <a:gd name="T89" fmla="*/ 347 h 1104"/>
              <a:gd name="T90" fmla="*/ 52 w 1310"/>
              <a:gd name="T91" fmla="*/ 470 h 1104"/>
              <a:gd name="T92" fmla="*/ 50 w 1310"/>
              <a:gd name="T93" fmla="*/ 409 h 1104"/>
              <a:gd name="T94" fmla="*/ 114 w 1310"/>
              <a:gd name="T95" fmla="*/ 582 h 1104"/>
              <a:gd name="T96" fmla="*/ 180 w 1310"/>
              <a:gd name="T97" fmla="*/ 653 h 1104"/>
              <a:gd name="T98" fmla="*/ 326 w 1310"/>
              <a:gd name="T99" fmla="*/ 424 h 1104"/>
              <a:gd name="T100" fmla="*/ 338 w 1310"/>
              <a:gd name="T101" fmla="*/ 448 h 1104"/>
              <a:gd name="T102" fmla="*/ 421 w 1310"/>
              <a:gd name="T103" fmla="*/ 659 h 1104"/>
              <a:gd name="T104" fmla="*/ 398 w 1310"/>
              <a:gd name="T105" fmla="*/ 650 h 1104"/>
              <a:gd name="T106" fmla="*/ 439 w 1310"/>
              <a:gd name="T107" fmla="*/ 778 h 1104"/>
              <a:gd name="T108" fmla="*/ 548 w 1310"/>
              <a:gd name="T109" fmla="*/ 987 h 1104"/>
              <a:gd name="T110" fmla="*/ 611 w 1310"/>
              <a:gd name="T111" fmla="*/ 923 h 1104"/>
              <a:gd name="T112" fmla="*/ 627 w 1310"/>
              <a:gd name="T113" fmla="*/ 888 h 1104"/>
              <a:gd name="T114" fmla="*/ 742 w 1310"/>
              <a:gd name="T115" fmla="*/ 970 h 1104"/>
              <a:gd name="T116" fmla="*/ 909 w 1310"/>
              <a:gd name="T117" fmla="*/ 323 h 1104"/>
              <a:gd name="T118" fmla="*/ 975 w 1310"/>
              <a:gd name="T119" fmla="*/ 935 h 1104"/>
              <a:gd name="T120" fmla="*/ 988 w 1310"/>
              <a:gd name="T121" fmla="*/ 916 h 1104"/>
              <a:gd name="T122" fmla="*/ 1139 w 1310"/>
              <a:gd name="T123" fmla="*/ 315 h 1104"/>
              <a:gd name="T124" fmla="*/ 1134 w 1310"/>
              <a:gd name="T125" fmla="*/ 825 h 1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10" h="1104">
                <a:moveTo>
                  <a:pt x="273" y="662"/>
                </a:moveTo>
                <a:lnTo>
                  <a:pt x="273" y="662"/>
                </a:lnTo>
                <a:lnTo>
                  <a:pt x="273" y="662"/>
                </a:lnTo>
                <a:lnTo>
                  <a:pt x="271" y="662"/>
                </a:lnTo>
                <a:lnTo>
                  <a:pt x="269" y="663"/>
                </a:lnTo>
                <a:lnTo>
                  <a:pt x="269" y="663"/>
                </a:lnTo>
                <a:lnTo>
                  <a:pt x="269" y="663"/>
                </a:lnTo>
                <a:lnTo>
                  <a:pt x="271" y="664"/>
                </a:lnTo>
                <a:lnTo>
                  <a:pt x="273" y="665"/>
                </a:lnTo>
                <a:lnTo>
                  <a:pt x="273" y="665"/>
                </a:lnTo>
                <a:lnTo>
                  <a:pt x="273" y="665"/>
                </a:lnTo>
                <a:lnTo>
                  <a:pt x="277" y="678"/>
                </a:lnTo>
                <a:lnTo>
                  <a:pt x="282" y="689"/>
                </a:lnTo>
                <a:lnTo>
                  <a:pt x="287" y="694"/>
                </a:lnTo>
                <a:lnTo>
                  <a:pt x="291" y="697"/>
                </a:lnTo>
                <a:lnTo>
                  <a:pt x="292" y="699"/>
                </a:lnTo>
                <a:lnTo>
                  <a:pt x="293" y="703"/>
                </a:lnTo>
                <a:lnTo>
                  <a:pt x="295" y="705"/>
                </a:lnTo>
                <a:lnTo>
                  <a:pt x="295" y="708"/>
                </a:lnTo>
                <a:lnTo>
                  <a:pt x="293" y="707"/>
                </a:lnTo>
                <a:lnTo>
                  <a:pt x="292" y="708"/>
                </a:lnTo>
                <a:lnTo>
                  <a:pt x="292" y="709"/>
                </a:lnTo>
                <a:lnTo>
                  <a:pt x="292" y="712"/>
                </a:lnTo>
                <a:lnTo>
                  <a:pt x="293" y="716"/>
                </a:lnTo>
                <a:lnTo>
                  <a:pt x="295" y="720"/>
                </a:lnTo>
                <a:lnTo>
                  <a:pt x="298" y="723"/>
                </a:lnTo>
                <a:lnTo>
                  <a:pt x="301" y="724"/>
                </a:lnTo>
                <a:lnTo>
                  <a:pt x="304" y="728"/>
                </a:lnTo>
                <a:lnTo>
                  <a:pt x="304" y="731"/>
                </a:lnTo>
                <a:lnTo>
                  <a:pt x="302" y="734"/>
                </a:lnTo>
                <a:lnTo>
                  <a:pt x="302" y="737"/>
                </a:lnTo>
                <a:lnTo>
                  <a:pt x="305" y="739"/>
                </a:lnTo>
                <a:lnTo>
                  <a:pt x="308" y="741"/>
                </a:lnTo>
                <a:lnTo>
                  <a:pt x="308" y="745"/>
                </a:lnTo>
                <a:lnTo>
                  <a:pt x="307" y="748"/>
                </a:lnTo>
                <a:lnTo>
                  <a:pt x="307" y="752"/>
                </a:lnTo>
                <a:lnTo>
                  <a:pt x="309" y="755"/>
                </a:lnTo>
                <a:lnTo>
                  <a:pt x="315" y="764"/>
                </a:lnTo>
                <a:lnTo>
                  <a:pt x="321" y="773"/>
                </a:lnTo>
                <a:lnTo>
                  <a:pt x="325" y="783"/>
                </a:lnTo>
                <a:lnTo>
                  <a:pt x="329" y="794"/>
                </a:lnTo>
                <a:lnTo>
                  <a:pt x="332" y="803"/>
                </a:lnTo>
                <a:lnTo>
                  <a:pt x="335" y="813"/>
                </a:lnTo>
                <a:lnTo>
                  <a:pt x="340" y="821"/>
                </a:lnTo>
                <a:lnTo>
                  <a:pt x="346" y="830"/>
                </a:lnTo>
                <a:lnTo>
                  <a:pt x="350" y="839"/>
                </a:lnTo>
                <a:lnTo>
                  <a:pt x="355" y="848"/>
                </a:lnTo>
                <a:lnTo>
                  <a:pt x="361" y="857"/>
                </a:lnTo>
                <a:lnTo>
                  <a:pt x="366" y="866"/>
                </a:lnTo>
                <a:lnTo>
                  <a:pt x="371" y="875"/>
                </a:lnTo>
                <a:lnTo>
                  <a:pt x="375" y="883"/>
                </a:lnTo>
                <a:lnTo>
                  <a:pt x="379" y="887"/>
                </a:lnTo>
                <a:lnTo>
                  <a:pt x="382" y="889"/>
                </a:lnTo>
                <a:lnTo>
                  <a:pt x="386" y="893"/>
                </a:lnTo>
                <a:lnTo>
                  <a:pt x="387" y="897"/>
                </a:lnTo>
                <a:lnTo>
                  <a:pt x="391" y="907"/>
                </a:lnTo>
                <a:lnTo>
                  <a:pt x="397" y="916"/>
                </a:lnTo>
                <a:lnTo>
                  <a:pt x="403" y="924"/>
                </a:lnTo>
                <a:lnTo>
                  <a:pt x="408" y="932"/>
                </a:lnTo>
                <a:lnTo>
                  <a:pt x="415" y="941"/>
                </a:lnTo>
                <a:lnTo>
                  <a:pt x="421" y="951"/>
                </a:lnTo>
                <a:lnTo>
                  <a:pt x="425" y="960"/>
                </a:lnTo>
                <a:lnTo>
                  <a:pt x="432" y="969"/>
                </a:lnTo>
                <a:lnTo>
                  <a:pt x="440" y="978"/>
                </a:lnTo>
                <a:lnTo>
                  <a:pt x="448" y="986"/>
                </a:lnTo>
                <a:lnTo>
                  <a:pt x="453" y="989"/>
                </a:lnTo>
                <a:lnTo>
                  <a:pt x="456" y="995"/>
                </a:lnTo>
                <a:lnTo>
                  <a:pt x="460" y="999"/>
                </a:lnTo>
                <a:lnTo>
                  <a:pt x="461" y="1004"/>
                </a:lnTo>
                <a:lnTo>
                  <a:pt x="461" y="1007"/>
                </a:lnTo>
                <a:lnTo>
                  <a:pt x="458" y="1008"/>
                </a:lnTo>
                <a:lnTo>
                  <a:pt x="455" y="1008"/>
                </a:lnTo>
                <a:lnTo>
                  <a:pt x="453" y="1008"/>
                </a:lnTo>
                <a:lnTo>
                  <a:pt x="439" y="1006"/>
                </a:lnTo>
                <a:lnTo>
                  <a:pt x="427" y="1007"/>
                </a:lnTo>
                <a:lnTo>
                  <a:pt x="429" y="1010"/>
                </a:lnTo>
                <a:lnTo>
                  <a:pt x="429" y="1011"/>
                </a:lnTo>
                <a:lnTo>
                  <a:pt x="429" y="1012"/>
                </a:lnTo>
                <a:lnTo>
                  <a:pt x="428" y="1014"/>
                </a:lnTo>
                <a:lnTo>
                  <a:pt x="431" y="1015"/>
                </a:lnTo>
                <a:lnTo>
                  <a:pt x="436" y="1016"/>
                </a:lnTo>
                <a:lnTo>
                  <a:pt x="440" y="1018"/>
                </a:lnTo>
                <a:lnTo>
                  <a:pt x="444" y="1020"/>
                </a:lnTo>
                <a:lnTo>
                  <a:pt x="452" y="1022"/>
                </a:lnTo>
                <a:lnTo>
                  <a:pt x="458" y="1024"/>
                </a:lnTo>
                <a:lnTo>
                  <a:pt x="461" y="1028"/>
                </a:lnTo>
                <a:lnTo>
                  <a:pt x="463" y="1030"/>
                </a:lnTo>
                <a:lnTo>
                  <a:pt x="465" y="1031"/>
                </a:lnTo>
                <a:lnTo>
                  <a:pt x="469" y="1032"/>
                </a:lnTo>
                <a:lnTo>
                  <a:pt x="472" y="1032"/>
                </a:lnTo>
                <a:lnTo>
                  <a:pt x="477" y="1031"/>
                </a:lnTo>
                <a:lnTo>
                  <a:pt x="480" y="1032"/>
                </a:lnTo>
                <a:lnTo>
                  <a:pt x="485" y="1032"/>
                </a:lnTo>
                <a:lnTo>
                  <a:pt x="486" y="1033"/>
                </a:lnTo>
                <a:lnTo>
                  <a:pt x="487" y="1035"/>
                </a:lnTo>
                <a:lnTo>
                  <a:pt x="489" y="1036"/>
                </a:lnTo>
                <a:lnTo>
                  <a:pt x="491" y="1036"/>
                </a:lnTo>
                <a:lnTo>
                  <a:pt x="496" y="1036"/>
                </a:lnTo>
                <a:lnTo>
                  <a:pt x="501" y="1036"/>
                </a:lnTo>
                <a:lnTo>
                  <a:pt x="505" y="1038"/>
                </a:lnTo>
                <a:lnTo>
                  <a:pt x="507" y="1043"/>
                </a:lnTo>
                <a:lnTo>
                  <a:pt x="508" y="1046"/>
                </a:lnTo>
                <a:lnTo>
                  <a:pt x="510" y="1051"/>
                </a:lnTo>
                <a:lnTo>
                  <a:pt x="508" y="1056"/>
                </a:lnTo>
                <a:lnTo>
                  <a:pt x="510" y="1062"/>
                </a:lnTo>
                <a:lnTo>
                  <a:pt x="512" y="1069"/>
                </a:lnTo>
                <a:lnTo>
                  <a:pt x="515" y="1074"/>
                </a:lnTo>
                <a:lnTo>
                  <a:pt x="518" y="1082"/>
                </a:lnTo>
                <a:lnTo>
                  <a:pt x="519" y="1089"/>
                </a:lnTo>
                <a:lnTo>
                  <a:pt x="520" y="1097"/>
                </a:lnTo>
                <a:lnTo>
                  <a:pt x="519" y="1104"/>
                </a:lnTo>
                <a:lnTo>
                  <a:pt x="522" y="1103"/>
                </a:lnTo>
                <a:lnTo>
                  <a:pt x="523" y="1099"/>
                </a:lnTo>
                <a:lnTo>
                  <a:pt x="523" y="1097"/>
                </a:lnTo>
                <a:lnTo>
                  <a:pt x="523" y="1093"/>
                </a:lnTo>
                <a:lnTo>
                  <a:pt x="523" y="1085"/>
                </a:lnTo>
                <a:lnTo>
                  <a:pt x="523" y="1076"/>
                </a:lnTo>
                <a:lnTo>
                  <a:pt x="522" y="1066"/>
                </a:lnTo>
                <a:lnTo>
                  <a:pt x="522" y="1057"/>
                </a:lnTo>
                <a:lnTo>
                  <a:pt x="521" y="1048"/>
                </a:lnTo>
                <a:lnTo>
                  <a:pt x="519" y="1039"/>
                </a:lnTo>
                <a:lnTo>
                  <a:pt x="523" y="1043"/>
                </a:lnTo>
                <a:lnTo>
                  <a:pt x="526" y="1047"/>
                </a:lnTo>
                <a:lnTo>
                  <a:pt x="528" y="1047"/>
                </a:lnTo>
                <a:lnTo>
                  <a:pt x="528" y="1047"/>
                </a:lnTo>
                <a:lnTo>
                  <a:pt x="528" y="1046"/>
                </a:lnTo>
                <a:lnTo>
                  <a:pt x="528" y="1045"/>
                </a:lnTo>
                <a:lnTo>
                  <a:pt x="528" y="1041"/>
                </a:lnTo>
                <a:lnTo>
                  <a:pt x="529" y="1039"/>
                </a:lnTo>
                <a:lnTo>
                  <a:pt x="532" y="1038"/>
                </a:lnTo>
                <a:lnTo>
                  <a:pt x="538" y="1038"/>
                </a:lnTo>
                <a:lnTo>
                  <a:pt x="544" y="1038"/>
                </a:lnTo>
                <a:lnTo>
                  <a:pt x="548" y="1039"/>
                </a:lnTo>
                <a:lnTo>
                  <a:pt x="559" y="1039"/>
                </a:lnTo>
                <a:lnTo>
                  <a:pt x="568" y="1043"/>
                </a:lnTo>
                <a:lnTo>
                  <a:pt x="570" y="1045"/>
                </a:lnTo>
                <a:lnTo>
                  <a:pt x="571" y="1047"/>
                </a:lnTo>
                <a:lnTo>
                  <a:pt x="572" y="1051"/>
                </a:lnTo>
                <a:lnTo>
                  <a:pt x="574" y="1054"/>
                </a:lnTo>
                <a:lnTo>
                  <a:pt x="576" y="1057"/>
                </a:lnTo>
                <a:lnTo>
                  <a:pt x="578" y="1061"/>
                </a:lnTo>
                <a:lnTo>
                  <a:pt x="580" y="1064"/>
                </a:lnTo>
                <a:lnTo>
                  <a:pt x="582" y="1066"/>
                </a:lnTo>
                <a:lnTo>
                  <a:pt x="589" y="1070"/>
                </a:lnTo>
                <a:lnTo>
                  <a:pt x="596" y="1071"/>
                </a:lnTo>
                <a:lnTo>
                  <a:pt x="598" y="1072"/>
                </a:lnTo>
                <a:lnTo>
                  <a:pt x="601" y="1074"/>
                </a:lnTo>
                <a:lnTo>
                  <a:pt x="603" y="1078"/>
                </a:lnTo>
                <a:lnTo>
                  <a:pt x="603" y="1081"/>
                </a:lnTo>
                <a:lnTo>
                  <a:pt x="605" y="1073"/>
                </a:lnTo>
                <a:lnTo>
                  <a:pt x="604" y="1065"/>
                </a:lnTo>
                <a:lnTo>
                  <a:pt x="604" y="1061"/>
                </a:lnTo>
                <a:lnTo>
                  <a:pt x="605" y="1055"/>
                </a:lnTo>
                <a:lnTo>
                  <a:pt x="605" y="1054"/>
                </a:lnTo>
                <a:lnTo>
                  <a:pt x="607" y="1053"/>
                </a:lnTo>
                <a:lnTo>
                  <a:pt x="611" y="1052"/>
                </a:lnTo>
                <a:lnTo>
                  <a:pt x="614" y="1051"/>
                </a:lnTo>
                <a:lnTo>
                  <a:pt x="619" y="1049"/>
                </a:lnTo>
                <a:lnTo>
                  <a:pt x="623" y="1047"/>
                </a:lnTo>
                <a:lnTo>
                  <a:pt x="628" y="1047"/>
                </a:lnTo>
                <a:lnTo>
                  <a:pt x="633" y="1047"/>
                </a:lnTo>
                <a:lnTo>
                  <a:pt x="644" y="1047"/>
                </a:lnTo>
                <a:lnTo>
                  <a:pt x="655" y="1048"/>
                </a:lnTo>
                <a:lnTo>
                  <a:pt x="668" y="1049"/>
                </a:lnTo>
                <a:lnTo>
                  <a:pt x="680" y="1049"/>
                </a:lnTo>
                <a:lnTo>
                  <a:pt x="693" y="1049"/>
                </a:lnTo>
                <a:lnTo>
                  <a:pt x="705" y="1049"/>
                </a:lnTo>
                <a:lnTo>
                  <a:pt x="717" y="1049"/>
                </a:lnTo>
                <a:lnTo>
                  <a:pt x="729" y="1051"/>
                </a:lnTo>
                <a:lnTo>
                  <a:pt x="742" y="1052"/>
                </a:lnTo>
                <a:lnTo>
                  <a:pt x="754" y="1053"/>
                </a:lnTo>
                <a:lnTo>
                  <a:pt x="767" y="1054"/>
                </a:lnTo>
                <a:lnTo>
                  <a:pt x="779" y="1055"/>
                </a:lnTo>
                <a:lnTo>
                  <a:pt x="791" y="1056"/>
                </a:lnTo>
                <a:lnTo>
                  <a:pt x="803" y="1057"/>
                </a:lnTo>
                <a:lnTo>
                  <a:pt x="815" y="1059"/>
                </a:lnTo>
                <a:lnTo>
                  <a:pt x="825" y="1061"/>
                </a:lnTo>
                <a:lnTo>
                  <a:pt x="829" y="1063"/>
                </a:lnTo>
                <a:lnTo>
                  <a:pt x="835" y="1064"/>
                </a:lnTo>
                <a:lnTo>
                  <a:pt x="840" y="1064"/>
                </a:lnTo>
                <a:lnTo>
                  <a:pt x="845" y="1064"/>
                </a:lnTo>
                <a:lnTo>
                  <a:pt x="850" y="1064"/>
                </a:lnTo>
                <a:lnTo>
                  <a:pt x="854" y="1063"/>
                </a:lnTo>
                <a:lnTo>
                  <a:pt x="856" y="1062"/>
                </a:lnTo>
                <a:lnTo>
                  <a:pt x="857" y="1062"/>
                </a:lnTo>
                <a:lnTo>
                  <a:pt x="858" y="1062"/>
                </a:lnTo>
                <a:lnTo>
                  <a:pt x="859" y="1063"/>
                </a:lnTo>
                <a:lnTo>
                  <a:pt x="860" y="1065"/>
                </a:lnTo>
                <a:lnTo>
                  <a:pt x="861" y="1065"/>
                </a:lnTo>
                <a:lnTo>
                  <a:pt x="864" y="1065"/>
                </a:lnTo>
                <a:lnTo>
                  <a:pt x="867" y="1064"/>
                </a:lnTo>
                <a:lnTo>
                  <a:pt x="870" y="1063"/>
                </a:lnTo>
                <a:lnTo>
                  <a:pt x="875" y="1064"/>
                </a:lnTo>
                <a:lnTo>
                  <a:pt x="886" y="1066"/>
                </a:lnTo>
                <a:lnTo>
                  <a:pt x="898" y="1069"/>
                </a:lnTo>
                <a:lnTo>
                  <a:pt x="910" y="1070"/>
                </a:lnTo>
                <a:lnTo>
                  <a:pt x="922" y="1071"/>
                </a:lnTo>
                <a:lnTo>
                  <a:pt x="935" y="1071"/>
                </a:lnTo>
                <a:lnTo>
                  <a:pt x="949" y="1071"/>
                </a:lnTo>
                <a:lnTo>
                  <a:pt x="963" y="1070"/>
                </a:lnTo>
                <a:lnTo>
                  <a:pt x="976" y="1069"/>
                </a:lnTo>
                <a:lnTo>
                  <a:pt x="991" y="1065"/>
                </a:lnTo>
                <a:lnTo>
                  <a:pt x="1006" y="1063"/>
                </a:lnTo>
                <a:lnTo>
                  <a:pt x="1018" y="1061"/>
                </a:lnTo>
                <a:lnTo>
                  <a:pt x="1030" y="1056"/>
                </a:lnTo>
                <a:lnTo>
                  <a:pt x="1018" y="1056"/>
                </a:lnTo>
                <a:lnTo>
                  <a:pt x="1008" y="1056"/>
                </a:lnTo>
                <a:lnTo>
                  <a:pt x="997" y="1056"/>
                </a:lnTo>
                <a:lnTo>
                  <a:pt x="985" y="1056"/>
                </a:lnTo>
                <a:lnTo>
                  <a:pt x="979" y="1056"/>
                </a:lnTo>
                <a:lnTo>
                  <a:pt x="972" y="1056"/>
                </a:lnTo>
                <a:lnTo>
                  <a:pt x="969" y="1057"/>
                </a:lnTo>
                <a:lnTo>
                  <a:pt x="966" y="1059"/>
                </a:lnTo>
                <a:lnTo>
                  <a:pt x="964" y="1061"/>
                </a:lnTo>
                <a:lnTo>
                  <a:pt x="963" y="1064"/>
                </a:lnTo>
                <a:lnTo>
                  <a:pt x="966" y="1064"/>
                </a:lnTo>
                <a:lnTo>
                  <a:pt x="969" y="1065"/>
                </a:lnTo>
                <a:lnTo>
                  <a:pt x="964" y="1068"/>
                </a:lnTo>
                <a:lnTo>
                  <a:pt x="958" y="1068"/>
                </a:lnTo>
                <a:lnTo>
                  <a:pt x="953" y="1068"/>
                </a:lnTo>
                <a:lnTo>
                  <a:pt x="948" y="1066"/>
                </a:lnTo>
                <a:lnTo>
                  <a:pt x="936" y="1064"/>
                </a:lnTo>
                <a:lnTo>
                  <a:pt x="925" y="1063"/>
                </a:lnTo>
                <a:lnTo>
                  <a:pt x="930" y="1062"/>
                </a:lnTo>
                <a:lnTo>
                  <a:pt x="934" y="1061"/>
                </a:lnTo>
                <a:lnTo>
                  <a:pt x="939" y="1062"/>
                </a:lnTo>
                <a:lnTo>
                  <a:pt x="944" y="1062"/>
                </a:lnTo>
                <a:lnTo>
                  <a:pt x="949" y="1063"/>
                </a:lnTo>
                <a:lnTo>
                  <a:pt x="953" y="1062"/>
                </a:lnTo>
                <a:lnTo>
                  <a:pt x="957" y="1061"/>
                </a:lnTo>
                <a:lnTo>
                  <a:pt x="961" y="1056"/>
                </a:lnTo>
                <a:lnTo>
                  <a:pt x="952" y="1056"/>
                </a:lnTo>
                <a:lnTo>
                  <a:pt x="944" y="1057"/>
                </a:lnTo>
                <a:lnTo>
                  <a:pt x="935" y="1059"/>
                </a:lnTo>
                <a:lnTo>
                  <a:pt x="927" y="1059"/>
                </a:lnTo>
                <a:lnTo>
                  <a:pt x="918" y="1057"/>
                </a:lnTo>
                <a:lnTo>
                  <a:pt x="909" y="1055"/>
                </a:lnTo>
                <a:lnTo>
                  <a:pt x="900" y="1053"/>
                </a:lnTo>
                <a:lnTo>
                  <a:pt x="891" y="1051"/>
                </a:lnTo>
                <a:lnTo>
                  <a:pt x="882" y="1049"/>
                </a:lnTo>
                <a:lnTo>
                  <a:pt x="873" y="1049"/>
                </a:lnTo>
                <a:lnTo>
                  <a:pt x="865" y="1049"/>
                </a:lnTo>
                <a:lnTo>
                  <a:pt x="856" y="1049"/>
                </a:lnTo>
                <a:lnTo>
                  <a:pt x="847" y="1048"/>
                </a:lnTo>
                <a:lnTo>
                  <a:pt x="837" y="1046"/>
                </a:lnTo>
                <a:lnTo>
                  <a:pt x="827" y="1045"/>
                </a:lnTo>
                <a:lnTo>
                  <a:pt x="818" y="1043"/>
                </a:lnTo>
                <a:lnTo>
                  <a:pt x="848" y="1044"/>
                </a:lnTo>
                <a:lnTo>
                  <a:pt x="876" y="1045"/>
                </a:lnTo>
                <a:lnTo>
                  <a:pt x="906" y="1045"/>
                </a:lnTo>
                <a:lnTo>
                  <a:pt x="934" y="1045"/>
                </a:lnTo>
                <a:lnTo>
                  <a:pt x="964" y="1045"/>
                </a:lnTo>
                <a:lnTo>
                  <a:pt x="992" y="1044"/>
                </a:lnTo>
                <a:lnTo>
                  <a:pt x="1021" y="1043"/>
                </a:lnTo>
                <a:lnTo>
                  <a:pt x="1050" y="1040"/>
                </a:lnTo>
                <a:lnTo>
                  <a:pt x="1041" y="1037"/>
                </a:lnTo>
                <a:lnTo>
                  <a:pt x="1031" y="1037"/>
                </a:lnTo>
                <a:lnTo>
                  <a:pt x="1033" y="1033"/>
                </a:lnTo>
                <a:lnTo>
                  <a:pt x="1035" y="1032"/>
                </a:lnTo>
                <a:lnTo>
                  <a:pt x="1039" y="1033"/>
                </a:lnTo>
                <a:lnTo>
                  <a:pt x="1040" y="1035"/>
                </a:lnTo>
                <a:lnTo>
                  <a:pt x="1043" y="1036"/>
                </a:lnTo>
                <a:lnTo>
                  <a:pt x="1047" y="1035"/>
                </a:lnTo>
                <a:lnTo>
                  <a:pt x="1053" y="1032"/>
                </a:lnTo>
                <a:lnTo>
                  <a:pt x="1058" y="1029"/>
                </a:lnTo>
                <a:lnTo>
                  <a:pt x="1063" y="1024"/>
                </a:lnTo>
                <a:lnTo>
                  <a:pt x="1067" y="1020"/>
                </a:lnTo>
                <a:lnTo>
                  <a:pt x="1067" y="1020"/>
                </a:lnTo>
                <a:lnTo>
                  <a:pt x="1067" y="1020"/>
                </a:lnTo>
                <a:lnTo>
                  <a:pt x="1068" y="1019"/>
                </a:lnTo>
                <a:lnTo>
                  <a:pt x="1068" y="1019"/>
                </a:lnTo>
                <a:lnTo>
                  <a:pt x="1068" y="1019"/>
                </a:lnTo>
                <a:lnTo>
                  <a:pt x="1068" y="1019"/>
                </a:lnTo>
                <a:lnTo>
                  <a:pt x="1067" y="1019"/>
                </a:lnTo>
                <a:lnTo>
                  <a:pt x="1067" y="1020"/>
                </a:lnTo>
                <a:lnTo>
                  <a:pt x="1064" y="1019"/>
                </a:lnTo>
                <a:lnTo>
                  <a:pt x="1060" y="1020"/>
                </a:lnTo>
                <a:lnTo>
                  <a:pt x="1057" y="1021"/>
                </a:lnTo>
                <a:lnTo>
                  <a:pt x="1054" y="1023"/>
                </a:lnTo>
                <a:lnTo>
                  <a:pt x="1043" y="1026"/>
                </a:lnTo>
                <a:lnTo>
                  <a:pt x="1034" y="1027"/>
                </a:lnTo>
                <a:lnTo>
                  <a:pt x="1024" y="1028"/>
                </a:lnTo>
                <a:lnTo>
                  <a:pt x="1015" y="1027"/>
                </a:lnTo>
                <a:lnTo>
                  <a:pt x="1005" y="1026"/>
                </a:lnTo>
                <a:lnTo>
                  <a:pt x="996" y="1026"/>
                </a:lnTo>
                <a:lnTo>
                  <a:pt x="974" y="1024"/>
                </a:lnTo>
                <a:lnTo>
                  <a:pt x="953" y="1023"/>
                </a:lnTo>
                <a:lnTo>
                  <a:pt x="932" y="1023"/>
                </a:lnTo>
                <a:lnTo>
                  <a:pt x="911" y="1023"/>
                </a:lnTo>
                <a:lnTo>
                  <a:pt x="890" y="1022"/>
                </a:lnTo>
                <a:lnTo>
                  <a:pt x="869" y="1021"/>
                </a:lnTo>
                <a:lnTo>
                  <a:pt x="848" y="1020"/>
                </a:lnTo>
                <a:lnTo>
                  <a:pt x="826" y="1018"/>
                </a:lnTo>
                <a:lnTo>
                  <a:pt x="806" y="1015"/>
                </a:lnTo>
                <a:lnTo>
                  <a:pt x="784" y="1014"/>
                </a:lnTo>
                <a:lnTo>
                  <a:pt x="762" y="1012"/>
                </a:lnTo>
                <a:lnTo>
                  <a:pt x="742" y="1011"/>
                </a:lnTo>
                <a:lnTo>
                  <a:pt x="720" y="1010"/>
                </a:lnTo>
                <a:lnTo>
                  <a:pt x="699" y="1010"/>
                </a:lnTo>
                <a:lnTo>
                  <a:pt x="677" y="1010"/>
                </a:lnTo>
                <a:lnTo>
                  <a:pt x="656" y="1010"/>
                </a:lnTo>
                <a:lnTo>
                  <a:pt x="646" y="1011"/>
                </a:lnTo>
                <a:lnTo>
                  <a:pt x="636" y="1011"/>
                </a:lnTo>
                <a:lnTo>
                  <a:pt x="626" y="1010"/>
                </a:lnTo>
                <a:lnTo>
                  <a:pt x="615" y="1008"/>
                </a:lnTo>
                <a:lnTo>
                  <a:pt x="611" y="1007"/>
                </a:lnTo>
                <a:lnTo>
                  <a:pt x="607" y="1005"/>
                </a:lnTo>
                <a:lnTo>
                  <a:pt x="605" y="1003"/>
                </a:lnTo>
                <a:lnTo>
                  <a:pt x="603" y="999"/>
                </a:lnTo>
                <a:lnTo>
                  <a:pt x="598" y="993"/>
                </a:lnTo>
                <a:lnTo>
                  <a:pt x="596" y="985"/>
                </a:lnTo>
                <a:lnTo>
                  <a:pt x="595" y="980"/>
                </a:lnTo>
                <a:lnTo>
                  <a:pt x="594" y="976"/>
                </a:lnTo>
                <a:lnTo>
                  <a:pt x="594" y="971"/>
                </a:lnTo>
                <a:lnTo>
                  <a:pt x="594" y="968"/>
                </a:lnTo>
                <a:lnTo>
                  <a:pt x="596" y="964"/>
                </a:lnTo>
                <a:lnTo>
                  <a:pt x="600" y="964"/>
                </a:lnTo>
                <a:lnTo>
                  <a:pt x="603" y="964"/>
                </a:lnTo>
                <a:lnTo>
                  <a:pt x="606" y="964"/>
                </a:lnTo>
                <a:lnTo>
                  <a:pt x="614" y="963"/>
                </a:lnTo>
                <a:lnTo>
                  <a:pt x="622" y="965"/>
                </a:lnTo>
                <a:lnTo>
                  <a:pt x="627" y="966"/>
                </a:lnTo>
                <a:lnTo>
                  <a:pt x="630" y="969"/>
                </a:lnTo>
                <a:lnTo>
                  <a:pt x="635" y="970"/>
                </a:lnTo>
                <a:lnTo>
                  <a:pt x="639" y="970"/>
                </a:lnTo>
                <a:lnTo>
                  <a:pt x="645" y="968"/>
                </a:lnTo>
                <a:lnTo>
                  <a:pt x="652" y="968"/>
                </a:lnTo>
                <a:lnTo>
                  <a:pt x="659" y="970"/>
                </a:lnTo>
                <a:lnTo>
                  <a:pt x="666" y="973"/>
                </a:lnTo>
                <a:lnTo>
                  <a:pt x="671" y="971"/>
                </a:lnTo>
                <a:lnTo>
                  <a:pt x="677" y="972"/>
                </a:lnTo>
                <a:lnTo>
                  <a:pt x="679" y="974"/>
                </a:lnTo>
                <a:lnTo>
                  <a:pt x="681" y="977"/>
                </a:lnTo>
                <a:lnTo>
                  <a:pt x="683" y="980"/>
                </a:lnTo>
                <a:lnTo>
                  <a:pt x="683" y="982"/>
                </a:lnTo>
                <a:lnTo>
                  <a:pt x="681" y="987"/>
                </a:lnTo>
                <a:lnTo>
                  <a:pt x="680" y="989"/>
                </a:lnTo>
                <a:lnTo>
                  <a:pt x="679" y="991"/>
                </a:lnTo>
                <a:lnTo>
                  <a:pt x="679" y="993"/>
                </a:lnTo>
                <a:lnTo>
                  <a:pt x="679" y="995"/>
                </a:lnTo>
                <a:lnTo>
                  <a:pt x="680" y="997"/>
                </a:lnTo>
                <a:lnTo>
                  <a:pt x="681" y="999"/>
                </a:lnTo>
                <a:lnTo>
                  <a:pt x="685" y="1002"/>
                </a:lnTo>
                <a:lnTo>
                  <a:pt x="687" y="1004"/>
                </a:lnTo>
                <a:lnTo>
                  <a:pt x="691" y="1004"/>
                </a:lnTo>
                <a:lnTo>
                  <a:pt x="693" y="1002"/>
                </a:lnTo>
                <a:lnTo>
                  <a:pt x="695" y="999"/>
                </a:lnTo>
                <a:lnTo>
                  <a:pt x="697" y="999"/>
                </a:lnTo>
                <a:lnTo>
                  <a:pt x="701" y="999"/>
                </a:lnTo>
                <a:lnTo>
                  <a:pt x="705" y="1003"/>
                </a:lnTo>
                <a:lnTo>
                  <a:pt x="711" y="1006"/>
                </a:lnTo>
                <a:lnTo>
                  <a:pt x="712" y="1006"/>
                </a:lnTo>
                <a:lnTo>
                  <a:pt x="713" y="1005"/>
                </a:lnTo>
                <a:lnTo>
                  <a:pt x="714" y="1004"/>
                </a:lnTo>
                <a:lnTo>
                  <a:pt x="716" y="1002"/>
                </a:lnTo>
                <a:lnTo>
                  <a:pt x="713" y="998"/>
                </a:lnTo>
                <a:lnTo>
                  <a:pt x="711" y="996"/>
                </a:lnTo>
                <a:lnTo>
                  <a:pt x="709" y="993"/>
                </a:lnTo>
                <a:lnTo>
                  <a:pt x="707" y="988"/>
                </a:lnTo>
                <a:lnTo>
                  <a:pt x="707" y="985"/>
                </a:lnTo>
                <a:lnTo>
                  <a:pt x="707" y="980"/>
                </a:lnTo>
                <a:lnTo>
                  <a:pt x="708" y="977"/>
                </a:lnTo>
                <a:lnTo>
                  <a:pt x="710" y="973"/>
                </a:lnTo>
                <a:lnTo>
                  <a:pt x="711" y="972"/>
                </a:lnTo>
                <a:lnTo>
                  <a:pt x="712" y="972"/>
                </a:lnTo>
                <a:lnTo>
                  <a:pt x="713" y="973"/>
                </a:lnTo>
                <a:lnTo>
                  <a:pt x="714" y="974"/>
                </a:lnTo>
                <a:lnTo>
                  <a:pt x="714" y="980"/>
                </a:lnTo>
                <a:lnTo>
                  <a:pt x="717" y="985"/>
                </a:lnTo>
                <a:lnTo>
                  <a:pt x="719" y="980"/>
                </a:lnTo>
                <a:lnTo>
                  <a:pt x="724" y="977"/>
                </a:lnTo>
                <a:lnTo>
                  <a:pt x="728" y="976"/>
                </a:lnTo>
                <a:lnTo>
                  <a:pt x="734" y="977"/>
                </a:lnTo>
                <a:lnTo>
                  <a:pt x="741" y="976"/>
                </a:lnTo>
                <a:lnTo>
                  <a:pt x="747" y="976"/>
                </a:lnTo>
                <a:lnTo>
                  <a:pt x="754" y="977"/>
                </a:lnTo>
                <a:lnTo>
                  <a:pt x="760" y="980"/>
                </a:lnTo>
                <a:lnTo>
                  <a:pt x="774" y="981"/>
                </a:lnTo>
                <a:lnTo>
                  <a:pt x="788" y="981"/>
                </a:lnTo>
                <a:lnTo>
                  <a:pt x="795" y="985"/>
                </a:lnTo>
                <a:lnTo>
                  <a:pt x="802" y="987"/>
                </a:lnTo>
                <a:lnTo>
                  <a:pt x="808" y="986"/>
                </a:lnTo>
                <a:lnTo>
                  <a:pt x="815" y="986"/>
                </a:lnTo>
                <a:lnTo>
                  <a:pt x="813" y="983"/>
                </a:lnTo>
                <a:lnTo>
                  <a:pt x="811" y="981"/>
                </a:lnTo>
                <a:lnTo>
                  <a:pt x="809" y="980"/>
                </a:lnTo>
                <a:lnTo>
                  <a:pt x="806" y="980"/>
                </a:lnTo>
                <a:lnTo>
                  <a:pt x="800" y="979"/>
                </a:lnTo>
                <a:lnTo>
                  <a:pt x="794" y="977"/>
                </a:lnTo>
                <a:lnTo>
                  <a:pt x="801" y="977"/>
                </a:lnTo>
                <a:lnTo>
                  <a:pt x="807" y="977"/>
                </a:lnTo>
                <a:lnTo>
                  <a:pt x="813" y="979"/>
                </a:lnTo>
                <a:lnTo>
                  <a:pt x="819" y="980"/>
                </a:lnTo>
                <a:lnTo>
                  <a:pt x="832" y="983"/>
                </a:lnTo>
                <a:lnTo>
                  <a:pt x="843" y="985"/>
                </a:lnTo>
                <a:lnTo>
                  <a:pt x="842" y="988"/>
                </a:lnTo>
                <a:lnTo>
                  <a:pt x="840" y="988"/>
                </a:lnTo>
                <a:lnTo>
                  <a:pt x="839" y="988"/>
                </a:lnTo>
                <a:lnTo>
                  <a:pt x="836" y="989"/>
                </a:lnTo>
                <a:lnTo>
                  <a:pt x="834" y="990"/>
                </a:lnTo>
                <a:lnTo>
                  <a:pt x="834" y="991"/>
                </a:lnTo>
                <a:lnTo>
                  <a:pt x="834" y="991"/>
                </a:lnTo>
                <a:lnTo>
                  <a:pt x="836" y="993"/>
                </a:lnTo>
                <a:lnTo>
                  <a:pt x="840" y="994"/>
                </a:lnTo>
                <a:lnTo>
                  <a:pt x="844" y="993"/>
                </a:lnTo>
                <a:lnTo>
                  <a:pt x="849" y="991"/>
                </a:lnTo>
                <a:lnTo>
                  <a:pt x="852" y="990"/>
                </a:lnTo>
                <a:lnTo>
                  <a:pt x="849" y="989"/>
                </a:lnTo>
                <a:lnTo>
                  <a:pt x="845" y="988"/>
                </a:lnTo>
                <a:lnTo>
                  <a:pt x="850" y="987"/>
                </a:lnTo>
                <a:lnTo>
                  <a:pt x="854" y="987"/>
                </a:lnTo>
                <a:lnTo>
                  <a:pt x="857" y="989"/>
                </a:lnTo>
                <a:lnTo>
                  <a:pt x="859" y="994"/>
                </a:lnTo>
                <a:lnTo>
                  <a:pt x="864" y="991"/>
                </a:lnTo>
                <a:lnTo>
                  <a:pt x="870" y="989"/>
                </a:lnTo>
                <a:lnTo>
                  <a:pt x="875" y="988"/>
                </a:lnTo>
                <a:lnTo>
                  <a:pt x="878" y="989"/>
                </a:lnTo>
                <a:lnTo>
                  <a:pt x="882" y="990"/>
                </a:lnTo>
                <a:lnTo>
                  <a:pt x="885" y="994"/>
                </a:lnTo>
                <a:lnTo>
                  <a:pt x="887" y="995"/>
                </a:lnTo>
                <a:lnTo>
                  <a:pt x="891" y="995"/>
                </a:lnTo>
                <a:lnTo>
                  <a:pt x="894" y="994"/>
                </a:lnTo>
                <a:lnTo>
                  <a:pt x="898" y="994"/>
                </a:lnTo>
                <a:lnTo>
                  <a:pt x="900" y="994"/>
                </a:lnTo>
                <a:lnTo>
                  <a:pt x="900" y="995"/>
                </a:lnTo>
                <a:lnTo>
                  <a:pt x="900" y="996"/>
                </a:lnTo>
                <a:lnTo>
                  <a:pt x="899" y="996"/>
                </a:lnTo>
                <a:lnTo>
                  <a:pt x="897" y="997"/>
                </a:lnTo>
                <a:lnTo>
                  <a:pt x="894" y="998"/>
                </a:lnTo>
                <a:lnTo>
                  <a:pt x="900" y="998"/>
                </a:lnTo>
                <a:lnTo>
                  <a:pt x="905" y="997"/>
                </a:lnTo>
                <a:lnTo>
                  <a:pt x="907" y="996"/>
                </a:lnTo>
                <a:lnTo>
                  <a:pt x="908" y="994"/>
                </a:lnTo>
                <a:lnTo>
                  <a:pt x="909" y="991"/>
                </a:lnTo>
                <a:lnTo>
                  <a:pt x="910" y="988"/>
                </a:lnTo>
                <a:lnTo>
                  <a:pt x="910" y="991"/>
                </a:lnTo>
                <a:lnTo>
                  <a:pt x="910" y="995"/>
                </a:lnTo>
                <a:lnTo>
                  <a:pt x="910" y="998"/>
                </a:lnTo>
                <a:lnTo>
                  <a:pt x="913" y="1001"/>
                </a:lnTo>
                <a:lnTo>
                  <a:pt x="914" y="996"/>
                </a:lnTo>
                <a:lnTo>
                  <a:pt x="915" y="991"/>
                </a:lnTo>
                <a:lnTo>
                  <a:pt x="915" y="989"/>
                </a:lnTo>
                <a:lnTo>
                  <a:pt x="915" y="987"/>
                </a:lnTo>
                <a:lnTo>
                  <a:pt x="914" y="985"/>
                </a:lnTo>
                <a:lnTo>
                  <a:pt x="911" y="983"/>
                </a:lnTo>
                <a:lnTo>
                  <a:pt x="905" y="982"/>
                </a:lnTo>
                <a:lnTo>
                  <a:pt x="898" y="983"/>
                </a:lnTo>
                <a:lnTo>
                  <a:pt x="890" y="982"/>
                </a:lnTo>
                <a:lnTo>
                  <a:pt x="882" y="979"/>
                </a:lnTo>
                <a:lnTo>
                  <a:pt x="873" y="977"/>
                </a:lnTo>
                <a:lnTo>
                  <a:pt x="864" y="974"/>
                </a:lnTo>
                <a:lnTo>
                  <a:pt x="854" y="973"/>
                </a:lnTo>
                <a:lnTo>
                  <a:pt x="847" y="971"/>
                </a:lnTo>
                <a:lnTo>
                  <a:pt x="837" y="970"/>
                </a:lnTo>
                <a:lnTo>
                  <a:pt x="828" y="968"/>
                </a:lnTo>
                <a:lnTo>
                  <a:pt x="819" y="966"/>
                </a:lnTo>
                <a:lnTo>
                  <a:pt x="810" y="965"/>
                </a:lnTo>
                <a:lnTo>
                  <a:pt x="813" y="964"/>
                </a:lnTo>
                <a:lnTo>
                  <a:pt x="817" y="963"/>
                </a:lnTo>
                <a:lnTo>
                  <a:pt x="820" y="963"/>
                </a:lnTo>
                <a:lnTo>
                  <a:pt x="824" y="964"/>
                </a:lnTo>
                <a:lnTo>
                  <a:pt x="831" y="965"/>
                </a:lnTo>
                <a:lnTo>
                  <a:pt x="837" y="966"/>
                </a:lnTo>
                <a:lnTo>
                  <a:pt x="851" y="969"/>
                </a:lnTo>
                <a:lnTo>
                  <a:pt x="865" y="971"/>
                </a:lnTo>
                <a:lnTo>
                  <a:pt x="870" y="970"/>
                </a:lnTo>
                <a:lnTo>
                  <a:pt x="876" y="966"/>
                </a:lnTo>
                <a:lnTo>
                  <a:pt x="881" y="965"/>
                </a:lnTo>
                <a:lnTo>
                  <a:pt x="883" y="965"/>
                </a:lnTo>
                <a:lnTo>
                  <a:pt x="885" y="966"/>
                </a:lnTo>
                <a:lnTo>
                  <a:pt x="889" y="968"/>
                </a:lnTo>
                <a:lnTo>
                  <a:pt x="894" y="970"/>
                </a:lnTo>
                <a:lnTo>
                  <a:pt x="900" y="969"/>
                </a:lnTo>
                <a:lnTo>
                  <a:pt x="907" y="969"/>
                </a:lnTo>
                <a:lnTo>
                  <a:pt x="913" y="968"/>
                </a:lnTo>
                <a:lnTo>
                  <a:pt x="919" y="968"/>
                </a:lnTo>
                <a:lnTo>
                  <a:pt x="925" y="970"/>
                </a:lnTo>
                <a:lnTo>
                  <a:pt x="933" y="970"/>
                </a:lnTo>
                <a:lnTo>
                  <a:pt x="941" y="969"/>
                </a:lnTo>
                <a:lnTo>
                  <a:pt x="949" y="969"/>
                </a:lnTo>
                <a:lnTo>
                  <a:pt x="956" y="969"/>
                </a:lnTo>
                <a:lnTo>
                  <a:pt x="964" y="970"/>
                </a:lnTo>
                <a:lnTo>
                  <a:pt x="971" y="971"/>
                </a:lnTo>
                <a:lnTo>
                  <a:pt x="975" y="970"/>
                </a:lnTo>
                <a:lnTo>
                  <a:pt x="980" y="969"/>
                </a:lnTo>
                <a:lnTo>
                  <a:pt x="983" y="968"/>
                </a:lnTo>
                <a:lnTo>
                  <a:pt x="986" y="969"/>
                </a:lnTo>
                <a:lnTo>
                  <a:pt x="992" y="977"/>
                </a:lnTo>
                <a:lnTo>
                  <a:pt x="996" y="987"/>
                </a:lnTo>
                <a:lnTo>
                  <a:pt x="994" y="982"/>
                </a:lnTo>
                <a:lnTo>
                  <a:pt x="994" y="977"/>
                </a:lnTo>
                <a:lnTo>
                  <a:pt x="994" y="972"/>
                </a:lnTo>
                <a:lnTo>
                  <a:pt x="997" y="968"/>
                </a:lnTo>
                <a:lnTo>
                  <a:pt x="1000" y="966"/>
                </a:lnTo>
                <a:lnTo>
                  <a:pt x="1005" y="965"/>
                </a:lnTo>
                <a:lnTo>
                  <a:pt x="1010" y="965"/>
                </a:lnTo>
                <a:lnTo>
                  <a:pt x="1015" y="965"/>
                </a:lnTo>
                <a:lnTo>
                  <a:pt x="1018" y="966"/>
                </a:lnTo>
                <a:lnTo>
                  <a:pt x="1021" y="968"/>
                </a:lnTo>
                <a:lnTo>
                  <a:pt x="1023" y="970"/>
                </a:lnTo>
                <a:lnTo>
                  <a:pt x="1024" y="974"/>
                </a:lnTo>
                <a:lnTo>
                  <a:pt x="1025" y="979"/>
                </a:lnTo>
                <a:lnTo>
                  <a:pt x="1025" y="986"/>
                </a:lnTo>
                <a:lnTo>
                  <a:pt x="1025" y="993"/>
                </a:lnTo>
                <a:lnTo>
                  <a:pt x="1023" y="996"/>
                </a:lnTo>
                <a:lnTo>
                  <a:pt x="1021" y="996"/>
                </a:lnTo>
                <a:lnTo>
                  <a:pt x="1019" y="996"/>
                </a:lnTo>
                <a:lnTo>
                  <a:pt x="1022" y="996"/>
                </a:lnTo>
                <a:lnTo>
                  <a:pt x="1023" y="996"/>
                </a:lnTo>
                <a:lnTo>
                  <a:pt x="1026" y="997"/>
                </a:lnTo>
                <a:lnTo>
                  <a:pt x="1027" y="996"/>
                </a:lnTo>
                <a:lnTo>
                  <a:pt x="1029" y="994"/>
                </a:lnTo>
                <a:lnTo>
                  <a:pt x="1029" y="991"/>
                </a:lnTo>
                <a:lnTo>
                  <a:pt x="1029" y="986"/>
                </a:lnTo>
                <a:lnTo>
                  <a:pt x="1029" y="980"/>
                </a:lnTo>
                <a:lnTo>
                  <a:pt x="1030" y="974"/>
                </a:lnTo>
                <a:lnTo>
                  <a:pt x="1031" y="970"/>
                </a:lnTo>
                <a:lnTo>
                  <a:pt x="1033" y="968"/>
                </a:lnTo>
                <a:lnTo>
                  <a:pt x="1037" y="965"/>
                </a:lnTo>
                <a:lnTo>
                  <a:pt x="1040" y="965"/>
                </a:lnTo>
                <a:lnTo>
                  <a:pt x="1043" y="965"/>
                </a:lnTo>
                <a:lnTo>
                  <a:pt x="1053" y="966"/>
                </a:lnTo>
                <a:lnTo>
                  <a:pt x="1058" y="969"/>
                </a:lnTo>
                <a:lnTo>
                  <a:pt x="1064" y="976"/>
                </a:lnTo>
                <a:lnTo>
                  <a:pt x="1071" y="980"/>
                </a:lnTo>
                <a:lnTo>
                  <a:pt x="1074" y="979"/>
                </a:lnTo>
                <a:lnTo>
                  <a:pt x="1076" y="978"/>
                </a:lnTo>
                <a:lnTo>
                  <a:pt x="1075" y="976"/>
                </a:lnTo>
                <a:lnTo>
                  <a:pt x="1075" y="973"/>
                </a:lnTo>
                <a:lnTo>
                  <a:pt x="1083" y="972"/>
                </a:lnTo>
                <a:lnTo>
                  <a:pt x="1091" y="973"/>
                </a:lnTo>
                <a:lnTo>
                  <a:pt x="1096" y="974"/>
                </a:lnTo>
                <a:lnTo>
                  <a:pt x="1101" y="976"/>
                </a:lnTo>
                <a:lnTo>
                  <a:pt x="1106" y="976"/>
                </a:lnTo>
                <a:lnTo>
                  <a:pt x="1112" y="974"/>
                </a:lnTo>
                <a:lnTo>
                  <a:pt x="1104" y="970"/>
                </a:lnTo>
                <a:lnTo>
                  <a:pt x="1096" y="966"/>
                </a:lnTo>
                <a:lnTo>
                  <a:pt x="1098" y="965"/>
                </a:lnTo>
                <a:lnTo>
                  <a:pt x="1101" y="965"/>
                </a:lnTo>
                <a:lnTo>
                  <a:pt x="1104" y="964"/>
                </a:lnTo>
                <a:lnTo>
                  <a:pt x="1106" y="962"/>
                </a:lnTo>
                <a:lnTo>
                  <a:pt x="1101" y="962"/>
                </a:lnTo>
                <a:lnTo>
                  <a:pt x="1097" y="963"/>
                </a:lnTo>
                <a:lnTo>
                  <a:pt x="1093" y="963"/>
                </a:lnTo>
                <a:lnTo>
                  <a:pt x="1090" y="961"/>
                </a:lnTo>
                <a:lnTo>
                  <a:pt x="1088" y="960"/>
                </a:lnTo>
                <a:lnTo>
                  <a:pt x="1088" y="957"/>
                </a:lnTo>
                <a:lnTo>
                  <a:pt x="1089" y="956"/>
                </a:lnTo>
                <a:lnTo>
                  <a:pt x="1091" y="954"/>
                </a:lnTo>
                <a:lnTo>
                  <a:pt x="1095" y="953"/>
                </a:lnTo>
                <a:lnTo>
                  <a:pt x="1100" y="952"/>
                </a:lnTo>
                <a:lnTo>
                  <a:pt x="1105" y="952"/>
                </a:lnTo>
                <a:lnTo>
                  <a:pt x="1109" y="952"/>
                </a:lnTo>
                <a:lnTo>
                  <a:pt x="1115" y="952"/>
                </a:lnTo>
                <a:lnTo>
                  <a:pt x="1120" y="952"/>
                </a:lnTo>
                <a:lnTo>
                  <a:pt x="1124" y="952"/>
                </a:lnTo>
                <a:lnTo>
                  <a:pt x="1129" y="949"/>
                </a:lnTo>
                <a:lnTo>
                  <a:pt x="1126" y="947"/>
                </a:lnTo>
                <a:lnTo>
                  <a:pt x="1124" y="947"/>
                </a:lnTo>
                <a:lnTo>
                  <a:pt x="1122" y="947"/>
                </a:lnTo>
                <a:lnTo>
                  <a:pt x="1119" y="948"/>
                </a:lnTo>
                <a:lnTo>
                  <a:pt x="1112" y="948"/>
                </a:lnTo>
                <a:lnTo>
                  <a:pt x="1104" y="948"/>
                </a:lnTo>
                <a:lnTo>
                  <a:pt x="1088" y="947"/>
                </a:lnTo>
                <a:lnTo>
                  <a:pt x="1071" y="945"/>
                </a:lnTo>
                <a:lnTo>
                  <a:pt x="1054" y="945"/>
                </a:lnTo>
                <a:lnTo>
                  <a:pt x="1037" y="945"/>
                </a:lnTo>
                <a:lnTo>
                  <a:pt x="1033" y="945"/>
                </a:lnTo>
                <a:lnTo>
                  <a:pt x="1031" y="945"/>
                </a:lnTo>
                <a:lnTo>
                  <a:pt x="1027" y="944"/>
                </a:lnTo>
                <a:lnTo>
                  <a:pt x="1025" y="941"/>
                </a:lnTo>
                <a:lnTo>
                  <a:pt x="1023" y="936"/>
                </a:lnTo>
                <a:lnTo>
                  <a:pt x="1023" y="931"/>
                </a:lnTo>
                <a:lnTo>
                  <a:pt x="1023" y="925"/>
                </a:lnTo>
                <a:lnTo>
                  <a:pt x="1023" y="921"/>
                </a:lnTo>
                <a:lnTo>
                  <a:pt x="1022" y="919"/>
                </a:lnTo>
                <a:lnTo>
                  <a:pt x="1022" y="916"/>
                </a:lnTo>
                <a:lnTo>
                  <a:pt x="1022" y="915"/>
                </a:lnTo>
                <a:lnTo>
                  <a:pt x="1024" y="914"/>
                </a:lnTo>
                <a:lnTo>
                  <a:pt x="1027" y="913"/>
                </a:lnTo>
                <a:lnTo>
                  <a:pt x="1030" y="913"/>
                </a:lnTo>
                <a:lnTo>
                  <a:pt x="1033" y="913"/>
                </a:lnTo>
                <a:lnTo>
                  <a:pt x="1035" y="914"/>
                </a:lnTo>
                <a:lnTo>
                  <a:pt x="1039" y="916"/>
                </a:lnTo>
                <a:lnTo>
                  <a:pt x="1042" y="916"/>
                </a:lnTo>
                <a:lnTo>
                  <a:pt x="1046" y="916"/>
                </a:lnTo>
                <a:lnTo>
                  <a:pt x="1050" y="915"/>
                </a:lnTo>
                <a:lnTo>
                  <a:pt x="1058" y="915"/>
                </a:lnTo>
                <a:lnTo>
                  <a:pt x="1065" y="915"/>
                </a:lnTo>
                <a:lnTo>
                  <a:pt x="1074" y="916"/>
                </a:lnTo>
                <a:lnTo>
                  <a:pt x="1083" y="919"/>
                </a:lnTo>
                <a:lnTo>
                  <a:pt x="1092" y="920"/>
                </a:lnTo>
                <a:lnTo>
                  <a:pt x="1101" y="919"/>
                </a:lnTo>
                <a:lnTo>
                  <a:pt x="1099" y="916"/>
                </a:lnTo>
                <a:lnTo>
                  <a:pt x="1097" y="915"/>
                </a:lnTo>
                <a:lnTo>
                  <a:pt x="1093" y="914"/>
                </a:lnTo>
                <a:lnTo>
                  <a:pt x="1089" y="913"/>
                </a:lnTo>
                <a:lnTo>
                  <a:pt x="1079" y="913"/>
                </a:lnTo>
                <a:lnTo>
                  <a:pt x="1073" y="912"/>
                </a:lnTo>
                <a:lnTo>
                  <a:pt x="1066" y="912"/>
                </a:lnTo>
                <a:lnTo>
                  <a:pt x="1058" y="911"/>
                </a:lnTo>
                <a:lnTo>
                  <a:pt x="1051" y="910"/>
                </a:lnTo>
                <a:lnTo>
                  <a:pt x="1046" y="905"/>
                </a:lnTo>
                <a:lnTo>
                  <a:pt x="1042" y="903"/>
                </a:lnTo>
                <a:lnTo>
                  <a:pt x="1039" y="902"/>
                </a:lnTo>
                <a:lnTo>
                  <a:pt x="1035" y="903"/>
                </a:lnTo>
                <a:lnTo>
                  <a:pt x="1032" y="905"/>
                </a:lnTo>
                <a:lnTo>
                  <a:pt x="1030" y="907"/>
                </a:lnTo>
                <a:lnTo>
                  <a:pt x="1027" y="907"/>
                </a:lnTo>
                <a:lnTo>
                  <a:pt x="1025" y="906"/>
                </a:lnTo>
                <a:lnTo>
                  <a:pt x="1023" y="904"/>
                </a:lnTo>
                <a:lnTo>
                  <a:pt x="1018" y="900"/>
                </a:lnTo>
                <a:lnTo>
                  <a:pt x="1015" y="896"/>
                </a:lnTo>
                <a:lnTo>
                  <a:pt x="1013" y="891"/>
                </a:lnTo>
                <a:lnTo>
                  <a:pt x="1012" y="885"/>
                </a:lnTo>
                <a:lnTo>
                  <a:pt x="1012" y="881"/>
                </a:lnTo>
                <a:lnTo>
                  <a:pt x="1012" y="879"/>
                </a:lnTo>
                <a:lnTo>
                  <a:pt x="1012" y="877"/>
                </a:lnTo>
                <a:lnTo>
                  <a:pt x="1014" y="875"/>
                </a:lnTo>
                <a:lnTo>
                  <a:pt x="1021" y="877"/>
                </a:lnTo>
                <a:lnTo>
                  <a:pt x="1026" y="879"/>
                </a:lnTo>
                <a:lnTo>
                  <a:pt x="1033" y="881"/>
                </a:lnTo>
                <a:lnTo>
                  <a:pt x="1040" y="882"/>
                </a:lnTo>
                <a:lnTo>
                  <a:pt x="1054" y="887"/>
                </a:lnTo>
                <a:lnTo>
                  <a:pt x="1067" y="893"/>
                </a:lnTo>
                <a:lnTo>
                  <a:pt x="1075" y="895"/>
                </a:lnTo>
                <a:lnTo>
                  <a:pt x="1083" y="897"/>
                </a:lnTo>
                <a:lnTo>
                  <a:pt x="1091" y="897"/>
                </a:lnTo>
                <a:lnTo>
                  <a:pt x="1100" y="897"/>
                </a:lnTo>
                <a:lnTo>
                  <a:pt x="1089" y="891"/>
                </a:lnTo>
                <a:lnTo>
                  <a:pt x="1078" y="886"/>
                </a:lnTo>
                <a:lnTo>
                  <a:pt x="1073" y="883"/>
                </a:lnTo>
                <a:lnTo>
                  <a:pt x="1068" y="882"/>
                </a:lnTo>
                <a:lnTo>
                  <a:pt x="1064" y="879"/>
                </a:lnTo>
                <a:lnTo>
                  <a:pt x="1062" y="874"/>
                </a:lnTo>
                <a:lnTo>
                  <a:pt x="1059" y="872"/>
                </a:lnTo>
                <a:lnTo>
                  <a:pt x="1059" y="871"/>
                </a:lnTo>
                <a:lnTo>
                  <a:pt x="1059" y="870"/>
                </a:lnTo>
                <a:lnTo>
                  <a:pt x="1062" y="870"/>
                </a:lnTo>
                <a:lnTo>
                  <a:pt x="1065" y="871"/>
                </a:lnTo>
                <a:lnTo>
                  <a:pt x="1070" y="872"/>
                </a:lnTo>
                <a:lnTo>
                  <a:pt x="1073" y="871"/>
                </a:lnTo>
                <a:lnTo>
                  <a:pt x="1075" y="869"/>
                </a:lnTo>
                <a:lnTo>
                  <a:pt x="1078" y="869"/>
                </a:lnTo>
                <a:lnTo>
                  <a:pt x="1080" y="869"/>
                </a:lnTo>
                <a:lnTo>
                  <a:pt x="1081" y="870"/>
                </a:lnTo>
                <a:lnTo>
                  <a:pt x="1082" y="871"/>
                </a:lnTo>
                <a:lnTo>
                  <a:pt x="1083" y="873"/>
                </a:lnTo>
                <a:lnTo>
                  <a:pt x="1084" y="874"/>
                </a:lnTo>
                <a:lnTo>
                  <a:pt x="1084" y="874"/>
                </a:lnTo>
                <a:lnTo>
                  <a:pt x="1088" y="873"/>
                </a:lnTo>
                <a:lnTo>
                  <a:pt x="1093" y="874"/>
                </a:lnTo>
                <a:lnTo>
                  <a:pt x="1100" y="875"/>
                </a:lnTo>
                <a:lnTo>
                  <a:pt x="1106" y="878"/>
                </a:lnTo>
                <a:lnTo>
                  <a:pt x="1112" y="877"/>
                </a:lnTo>
                <a:lnTo>
                  <a:pt x="1115" y="877"/>
                </a:lnTo>
                <a:lnTo>
                  <a:pt x="1119" y="878"/>
                </a:lnTo>
                <a:lnTo>
                  <a:pt x="1125" y="879"/>
                </a:lnTo>
                <a:lnTo>
                  <a:pt x="1131" y="880"/>
                </a:lnTo>
                <a:lnTo>
                  <a:pt x="1133" y="881"/>
                </a:lnTo>
                <a:lnTo>
                  <a:pt x="1136" y="880"/>
                </a:lnTo>
                <a:lnTo>
                  <a:pt x="1138" y="878"/>
                </a:lnTo>
                <a:lnTo>
                  <a:pt x="1139" y="874"/>
                </a:lnTo>
                <a:lnTo>
                  <a:pt x="1140" y="872"/>
                </a:lnTo>
                <a:lnTo>
                  <a:pt x="1141" y="871"/>
                </a:lnTo>
                <a:lnTo>
                  <a:pt x="1142" y="870"/>
                </a:lnTo>
                <a:lnTo>
                  <a:pt x="1144" y="870"/>
                </a:lnTo>
                <a:lnTo>
                  <a:pt x="1147" y="872"/>
                </a:lnTo>
                <a:lnTo>
                  <a:pt x="1150" y="875"/>
                </a:lnTo>
                <a:lnTo>
                  <a:pt x="1149" y="870"/>
                </a:lnTo>
                <a:lnTo>
                  <a:pt x="1149" y="864"/>
                </a:lnTo>
                <a:lnTo>
                  <a:pt x="1152" y="860"/>
                </a:lnTo>
                <a:lnTo>
                  <a:pt x="1156" y="856"/>
                </a:lnTo>
                <a:lnTo>
                  <a:pt x="1146" y="854"/>
                </a:lnTo>
                <a:lnTo>
                  <a:pt x="1137" y="850"/>
                </a:lnTo>
                <a:lnTo>
                  <a:pt x="1136" y="848"/>
                </a:lnTo>
                <a:lnTo>
                  <a:pt x="1136" y="847"/>
                </a:lnTo>
                <a:lnTo>
                  <a:pt x="1136" y="846"/>
                </a:lnTo>
                <a:lnTo>
                  <a:pt x="1137" y="845"/>
                </a:lnTo>
                <a:lnTo>
                  <a:pt x="1139" y="844"/>
                </a:lnTo>
                <a:lnTo>
                  <a:pt x="1142" y="844"/>
                </a:lnTo>
                <a:lnTo>
                  <a:pt x="1155" y="841"/>
                </a:lnTo>
                <a:lnTo>
                  <a:pt x="1167" y="839"/>
                </a:lnTo>
                <a:lnTo>
                  <a:pt x="1179" y="838"/>
                </a:lnTo>
                <a:lnTo>
                  <a:pt x="1191" y="836"/>
                </a:lnTo>
                <a:lnTo>
                  <a:pt x="1203" y="835"/>
                </a:lnTo>
                <a:lnTo>
                  <a:pt x="1213" y="833"/>
                </a:lnTo>
                <a:lnTo>
                  <a:pt x="1218" y="835"/>
                </a:lnTo>
                <a:lnTo>
                  <a:pt x="1222" y="832"/>
                </a:lnTo>
                <a:lnTo>
                  <a:pt x="1222" y="829"/>
                </a:lnTo>
                <a:lnTo>
                  <a:pt x="1223" y="827"/>
                </a:lnTo>
                <a:lnTo>
                  <a:pt x="1227" y="824"/>
                </a:lnTo>
                <a:lnTo>
                  <a:pt x="1231" y="823"/>
                </a:lnTo>
                <a:lnTo>
                  <a:pt x="1237" y="822"/>
                </a:lnTo>
                <a:lnTo>
                  <a:pt x="1243" y="821"/>
                </a:lnTo>
                <a:lnTo>
                  <a:pt x="1248" y="820"/>
                </a:lnTo>
                <a:lnTo>
                  <a:pt x="1254" y="817"/>
                </a:lnTo>
                <a:lnTo>
                  <a:pt x="1243" y="817"/>
                </a:lnTo>
                <a:lnTo>
                  <a:pt x="1232" y="816"/>
                </a:lnTo>
                <a:lnTo>
                  <a:pt x="1233" y="813"/>
                </a:lnTo>
                <a:lnTo>
                  <a:pt x="1233" y="811"/>
                </a:lnTo>
                <a:lnTo>
                  <a:pt x="1231" y="807"/>
                </a:lnTo>
                <a:lnTo>
                  <a:pt x="1230" y="804"/>
                </a:lnTo>
                <a:lnTo>
                  <a:pt x="1231" y="799"/>
                </a:lnTo>
                <a:lnTo>
                  <a:pt x="1231" y="795"/>
                </a:lnTo>
                <a:lnTo>
                  <a:pt x="1232" y="788"/>
                </a:lnTo>
                <a:lnTo>
                  <a:pt x="1232" y="783"/>
                </a:lnTo>
                <a:lnTo>
                  <a:pt x="1232" y="772"/>
                </a:lnTo>
                <a:lnTo>
                  <a:pt x="1233" y="761"/>
                </a:lnTo>
                <a:lnTo>
                  <a:pt x="1235" y="757"/>
                </a:lnTo>
                <a:lnTo>
                  <a:pt x="1237" y="753"/>
                </a:lnTo>
                <a:lnTo>
                  <a:pt x="1238" y="748"/>
                </a:lnTo>
                <a:lnTo>
                  <a:pt x="1239" y="744"/>
                </a:lnTo>
                <a:lnTo>
                  <a:pt x="1241" y="741"/>
                </a:lnTo>
                <a:lnTo>
                  <a:pt x="1246" y="739"/>
                </a:lnTo>
                <a:lnTo>
                  <a:pt x="1252" y="738"/>
                </a:lnTo>
                <a:lnTo>
                  <a:pt x="1256" y="737"/>
                </a:lnTo>
                <a:lnTo>
                  <a:pt x="1268" y="736"/>
                </a:lnTo>
                <a:lnTo>
                  <a:pt x="1278" y="732"/>
                </a:lnTo>
                <a:lnTo>
                  <a:pt x="1288" y="728"/>
                </a:lnTo>
                <a:lnTo>
                  <a:pt x="1297" y="724"/>
                </a:lnTo>
                <a:lnTo>
                  <a:pt x="1289" y="723"/>
                </a:lnTo>
                <a:lnTo>
                  <a:pt x="1280" y="722"/>
                </a:lnTo>
                <a:lnTo>
                  <a:pt x="1271" y="721"/>
                </a:lnTo>
                <a:lnTo>
                  <a:pt x="1263" y="722"/>
                </a:lnTo>
                <a:lnTo>
                  <a:pt x="1256" y="724"/>
                </a:lnTo>
                <a:lnTo>
                  <a:pt x="1248" y="725"/>
                </a:lnTo>
                <a:lnTo>
                  <a:pt x="1245" y="727"/>
                </a:lnTo>
                <a:lnTo>
                  <a:pt x="1241" y="725"/>
                </a:lnTo>
                <a:lnTo>
                  <a:pt x="1238" y="724"/>
                </a:lnTo>
                <a:lnTo>
                  <a:pt x="1237" y="723"/>
                </a:lnTo>
                <a:lnTo>
                  <a:pt x="1237" y="720"/>
                </a:lnTo>
                <a:lnTo>
                  <a:pt x="1238" y="717"/>
                </a:lnTo>
                <a:lnTo>
                  <a:pt x="1240" y="715"/>
                </a:lnTo>
                <a:lnTo>
                  <a:pt x="1244" y="714"/>
                </a:lnTo>
                <a:lnTo>
                  <a:pt x="1252" y="711"/>
                </a:lnTo>
                <a:lnTo>
                  <a:pt x="1262" y="708"/>
                </a:lnTo>
                <a:lnTo>
                  <a:pt x="1282" y="705"/>
                </a:lnTo>
                <a:lnTo>
                  <a:pt x="1297" y="704"/>
                </a:lnTo>
                <a:lnTo>
                  <a:pt x="1290" y="702"/>
                </a:lnTo>
                <a:lnTo>
                  <a:pt x="1285" y="703"/>
                </a:lnTo>
                <a:lnTo>
                  <a:pt x="1279" y="704"/>
                </a:lnTo>
                <a:lnTo>
                  <a:pt x="1273" y="705"/>
                </a:lnTo>
                <a:lnTo>
                  <a:pt x="1259" y="705"/>
                </a:lnTo>
                <a:lnTo>
                  <a:pt x="1245" y="707"/>
                </a:lnTo>
                <a:lnTo>
                  <a:pt x="1241" y="708"/>
                </a:lnTo>
                <a:lnTo>
                  <a:pt x="1239" y="707"/>
                </a:lnTo>
                <a:lnTo>
                  <a:pt x="1238" y="705"/>
                </a:lnTo>
                <a:lnTo>
                  <a:pt x="1238" y="704"/>
                </a:lnTo>
                <a:lnTo>
                  <a:pt x="1240" y="703"/>
                </a:lnTo>
                <a:lnTo>
                  <a:pt x="1241" y="703"/>
                </a:lnTo>
                <a:lnTo>
                  <a:pt x="1254" y="700"/>
                </a:lnTo>
                <a:lnTo>
                  <a:pt x="1266" y="697"/>
                </a:lnTo>
                <a:lnTo>
                  <a:pt x="1256" y="697"/>
                </a:lnTo>
                <a:lnTo>
                  <a:pt x="1246" y="699"/>
                </a:lnTo>
                <a:lnTo>
                  <a:pt x="1244" y="699"/>
                </a:lnTo>
                <a:lnTo>
                  <a:pt x="1241" y="699"/>
                </a:lnTo>
                <a:lnTo>
                  <a:pt x="1240" y="698"/>
                </a:lnTo>
                <a:lnTo>
                  <a:pt x="1240" y="697"/>
                </a:lnTo>
                <a:lnTo>
                  <a:pt x="1239" y="694"/>
                </a:lnTo>
                <a:lnTo>
                  <a:pt x="1240" y="689"/>
                </a:lnTo>
                <a:lnTo>
                  <a:pt x="1241" y="686"/>
                </a:lnTo>
                <a:lnTo>
                  <a:pt x="1244" y="682"/>
                </a:lnTo>
                <a:lnTo>
                  <a:pt x="1245" y="680"/>
                </a:lnTo>
                <a:lnTo>
                  <a:pt x="1248" y="676"/>
                </a:lnTo>
                <a:lnTo>
                  <a:pt x="1262" y="673"/>
                </a:lnTo>
                <a:lnTo>
                  <a:pt x="1276" y="671"/>
                </a:lnTo>
                <a:lnTo>
                  <a:pt x="1268" y="670"/>
                </a:lnTo>
                <a:lnTo>
                  <a:pt x="1260" y="670"/>
                </a:lnTo>
                <a:lnTo>
                  <a:pt x="1254" y="672"/>
                </a:lnTo>
                <a:lnTo>
                  <a:pt x="1247" y="673"/>
                </a:lnTo>
                <a:lnTo>
                  <a:pt x="1246" y="672"/>
                </a:lnTo>
                <a:lnTo>
                  <a:pt x="1245" y="670"/>
                </a:lnTo>
                <a:lnTo>
                  <a:pt x="1245" y="667"/>
                </a:lnTo>
                <a:lnTo>
                  <a:pt x="1246" y="665"/>
                </a:lnTo>
                <a:lnTo>
                  <a:pt x="1248" y="661"/>
                </a:lnTo>
                <a:lnTo>
                  <a:pt x="1249" y="656"/>
                </a:lnTo>
                <a:lnTo>
                  <a:pt x="1249" y="650"/>
                </a:lnTo>
                <a:lnTo>
                  <a:pt x="1249" y="645"/>
                </a:lnTo>
                <a:lnTo>
                  <a:pt x="1252" y="638"/>
                </a:lnTo>
                <a:lnTo>
                  <a:pt x="1254" y="631"/>
                </a:lnTo>
                <a:lnTo>
                  <a:pt x="1263" y="628"/>
                </a:lnTo>
                <a:lnTo>
                  <a:pt x="1273" y="624"/>
                </a:lnTo>
                <a:lnTo>
                  <a:pt x="1269" y="623"/>
                </a:lnTo>
                <a:lnTo>
                  <a:pt x="1263" y="625"/>
                </a:lnTo>
                <a:lnTo>
                  <a:pt x="1261" y="625"/>
                </a:lnTo>
                <a:lnTo>
                  <a:pt x="1259" y="625"/>
                </a:lnTo>
                <a:lnTo>
                  <a:pt x="1256" y="624"/>
                </a:lnTo>
                <a:lnTo>
                  <a:pt x="1255" y="622"/>
                </a:lnTo>
                <a:lnTo>
                  <a:pt x="1255" y="614"/>
                </a:lnTo>
                <a:lnTo>
                  <a:pt x="1256" y="607"/>
                </a:lnTo>
                <a:lnTo>
                  <a:pt x="1257" y="598"/>
                </a:lnTo>
                <a:lnTo>
                  <a:pt x="1257" y="589"/>
                </a:lnTo>
                <a:lnTo>
                  <a:pt x="1259" y="579"/>
                </a:lnTo>
                <a:lnTo>
                  <a:pt x="1259" y="570"/>
                </a:lnTo>
                <a:lnTo>
                  <a:pt x="1259" y="561"/>
                </a:lnTo>
                <a:lnTo>
                  <a:pt x="1259" y="551"/>
                </a:lnTo>
                <a:lnTo>
                  <a:pt x="1259" y="543"/>
                </a:lnTo>
                <a:lnTo>
                  <a:pt x="1260" y="534"/>
                </a:lnTo>
                <a:lnTo>
                  <a:pt x="1259" y="525"/>
                </a:lnTo>
                <a:lnTo>
                  <a:pt x="1257" y="515"/>
                </a:lnTo>
                <a:lnTo>
                  <a:pt x="1255" y="506"/>
                </a:lnTo>
                <a:lnTo>
                  <a:pt x="1255" y="497"/>
                </a:lnTo>
                <a:lnTo>
                  <a:pt x="1254" y="488"/>
                </a:lnTo>
                <a:lnTo>
                  <a:pt x="1253" y="479"/>
                </a:lnTo>
                <a:lnTo>
                  <a:pt x="1252" y="470"/>
                </a:lnTo>
                <a:lnTo>
                  <a:pt x="1252" y="460"/>
                </a:lnTo>
                <a:lnTo>
                  <a:pt x="1251" y="454"/>
                </a:lnTo>
                <a:lnTo>
                  <a:pt x="1252" y="448"/>
                </a:lnTo>
                <a:lnTo>
                  <a:pt x="1259" y="446"/>
                </a:lnTo>
                <a:lnTo>
                  <a:pt x="1266" y="447"/>
                </a:lnTo>
                <a:lnTo>
                  <a:pt x="1276" y="447"/>
                </a:lnTo>
                <a:lnTo>
                  <a:pt x="1285" y="448"/>
                </a:lnTo>
                <a:lnTo>
                  <a:pt x="1294" y="448"/>
                </a:lnTo>
                <a:lnTo>
                  <a:pt x="1303" y="448"/>
                </a:lnTo>
                <a:lnTo>
                  <a:pt x="1306" y="448"/>
                </a:lnTo>
                <a:lnTo>
                  <a:pt x="1309" y="448"/>
                </a:lnTo>
                <a:lnTo>
                  <a:pt x="1310" y="447"/>
                </a:lnTo>
                <a:lnTo>
                  <a:pt x="1310" y="446"/>
                </a:lnTo>
                <a:lnTo>
                  <a:pt x="1309" y="445"/>
                </a:lnTo>
                <a:lnTo>
                  <a:pt x="1307" y="443"/>
                </a:lnTo>
                <a:lnTo>
                  <a:pt x="1306" y="442"/>
                </a:lnTo>
                <a:lnTo>
                  <a:pt x="1307" y="443"/>
                </a:lnTo>
                <a:lnTo>
                  <a:pt x="1302" y="440"/>
                </a:lnTo>
                <a:lnTo>
                  <a:pt x="1296" y="437"/>
                </a:lnTo>
                <a:lnTo>
                  <a:pt x="1292" y="432"/>
                </a:lnTo>
                <a:lnTo>
                  <a:pt x="1288" y="426"/>
                </a:lnTo>
                <a:lnTo>
                  <a:pt x="1288" y="424"/>
                </a:lnTo>
                <a:lnTo>
                  <a:pt x="1289" y="423"/>
                </a:lnTo>
                <a:lnTo>
                  <a:pt x="1292" y="423"/>
                </a:lnTo>
                <a:lnTo>
                  <a:pt x="1294" y="423"/>
                </a:lnTo>
                <a:lnTo>
                  <a:pt x="1299" y="424"/>
                </a:lnTo>
                <a:lnTo>
                  <a:pt x="1303" y="423"/>
                </a:lnTo>
                <a:lnTo>
                  <a:pt x="1288" y="416"/>
                </a:lnTo>
                <a:lnTo>
                  <a:pt x="1273" y="408"/>
                </a:lnTo>
                <a:lnTo>
                  <a:pt x="1257" y="400"/>
                </a:lnTo>
                <a:lnTo>
                  <a:pt x="1240" y="392"/>
                </a:lnTo>
                <a:lnTo>
                  <a:pt x="1235" y="389"/>
                </a:lnTo>
                <a:lnTo>
                  <a:pt x="1228" y="387"/>
                </a:lnTo>
                <a:lnTo>
                  <a:pt x="1225" y="384"/>
                </a:lnTo>
                <a:lnTo>
                  <a:pt x="1224" y="382"/>
                </a:lnTo>
                <a:lnTo>
                  <a:pt x="1222" y="379"/>
                </a:lnTo>
                <a:lnTo>
                  <a:pt x="1222" y="375"/>
                </a:lnTo>
                <a:lnTo>
                  <a:pt x="1222" y="367"/>
                </a:lnTo>
                <a:lnTo>
                  <a:pt x="1221" y="360"/>
                </a:lnTo>
                <a:lnTo>
                  <a:pt x="1219" y="354"/>
                </a:lnTo>
                <a:lnTo>
                  <a:pt x="1216" y="346"/>
                </a:lnTo>
                <a:lnTo>
                  <a:pt x="1211" y="330"/>
                </a:lnTo>
                <a:lnTo>
                  <a:pt x="1207" y="315"/>
                </a:lnTo>
                <a:lnTo>
                  <a:pt x="1206" y="306"/>
                </a:lnTo>
                <a:lnTo>
                  <a:pt x="1205" y="298"/>
                </a:lnTo>
                <a:lnTo>
                  <a:pt x="1204" y="290"/>
                </a:lnTo>
                <a:lnTo>
                  <a:pt x="1200" y="283"/>
                </a:lnTo>
                <a:lnTo>
                  <a:pt x="1197" y="280"/>
                </a:lnTo>
                <a:lnTo>
                  <a:pt x="1192" y="277"/>
                </a:lnTo>
                <a:lnTo>
                  <a:pt x="1189" y="276"/>
                </a:lnTo>
                <a:lnTo>
                  <a:pt x="1187" y="276"/>
                </a:lnTo>
                <a:lnTo>
                  <a:pt x="1185" y="276"/>
                </a:lnTo>
                <a:lnTo>
                  <a:pt x="1182" y="277"/>
                </a:lnTo>
                <a:lnTo>
                  <a:pt x="1181" y="281"/>
                </a:lnTo>
                <a:lnTo>
                  <a:pt x="1180" y="285"/>
                </a:lnTo>
                <a:lnTo>
                  <a:pt x="1179" y="290"/>
                </a:lnTo>
                <a:lnTo>
                  <a:pt x="1175" y="293"/>
                </a:lnTo>
                <a:lnTo>
                  <a:pt x="1174" y="290"/>
                </a:lnTo>
                <a:lnTo>
                  <a:pt x="1173" y="288"/>
                </a:lnTo>
                <a:lnTo>
                  <a:pt x="1171" y="285"/>
                </a:lnTo>
                <a:lnTo>
                  <a:pt x="1167" y="283"/>
                </a:lnTo>
                <a:lnTo>
                  <a:pt x="1162" y="280"/>
                </a:lnTo>
                <a:lnTo>
                  <a:pt x="1158" y="275"/>
                </a:lnTo>
                <a:lnTo>
                  <a:pt x="1162" y="272"/>
                </a:lnTo>
                <a:lnTo>
                  <a:pt x="1165" y="269"/>
                </a:lnTo>
                <a:lnTo>
                  <a:pt x="1167" y="267"/>
                </a:lnTo>
                <a:lnTo>
                  <a:pt x="1170" y="265"/>
                </a:lnTo>
                <a:lnTo>
                  <a:pt x="1172" y="264"/>
                </a:lnTo>
                <a:lnTo>
                  <a:pt x="1175" y="265"/>
                </a:lnTo>
                <a:lnTo>
                  <a:pt x="1172" y="261"/>
                </a:lnTo>
                <a:lnTo>
                  <a:pt x="1170" y="257"/>
                </a:lnTo>
                <a:lnTo>
                  <a:pt x="1169" y="254"/>
                </a:lnTo>
                <a:lnTo>
                  <a:pt x="1167" y="251"/>
                </a:lnTo>
                <a:lnTo>
                  <a:pt x="1167" y="250"/>
                </a:lnTo>
                <a:lnTo>
                  <a:pt x="1170" y="248"/>
                </a:lnTo>
                <a:lnTo>
                  <a:pt x="1174" y="246"/>
                </a:lnTo>
                <a:lnTo>
                  <a:pt x="1180" y="244"/>
                </a:lnTo>
                <a:lnTo>
                  <a:pt x="1182" y="243"/>
                </a:lnTo>
                <a:lnTo>
                  <a:pt x="1186" y="242"/>
                </a:lnTo>
                <a:lnTo>
                  <a:pt x="1187" y="240"/>
                </a:lnTo>
                <a:lnTo>
                  <a:pt x="1187" y="236"/>
                </a:lnTo>
                <a:lnTo>
                  <a:pt x="1182" y="233"/>
                </a:lnTo>
                <a:lnTo>
                  <a:pt x="1177" y="230"/>
                </a:lnTo>
                <a:lnTo>
                  <a:pt x="1167" y="226"/>
                </a:lnTo>
                <a:lnTo>
                  <a:pt x="1158" y="222"/>
                </a:lnTo>
                <a:lnTo>
                  <a:pt x="1148" y="219"/>
                </a:lnTo>
                <a:lnTo>
                  <a:pt x="1138" y="216"/>
                </a:lnTo>
                <a:lnTo>
                  <a:pt x="1128" y="215"/>
                </a:lnTo>
                <a:lnTo>
                  <a:pt x="1117" y="213"/>
                </a:lnTo>
                <a:lnTo>
                  <a:pt x="1107" y="210"/>
                </a:lnTo>
                <a:lnTo>
                  <a:pt x="1097" y="208"/>
                </a:lnTo>
                <a:lnTo>
                  <a:pt x="1087" y="207"/>
                </a:lnTo>
                <a:lnTo>
                  <a:pt x="1076" y="207"/>
                </a:lnTo>
                <a:lnTo>
                  <a:pt x="1066" y="206"/>
                </a:lnTo>
                <a:lnTo>
                  <a:pt x="1056" y="207"/>
                </a:lnTo>
                <a:lnTo>
                  <a:pt x="1051" y="206"/>
                </a:lnTo>
                <a:lnTo>
                  <a:pt x="1046" y="204"/>
                </a:lnTo>
                <a:lnTo>
                  <a:pt x="1045" y="199"/>
                </a:lnTo>
                <a:lnTo>
                  <a:pt x="1043" y="193"/>
                </a:lnTo>
                <a:lnTo>
                  <a:pt x="1042" y="191"/>
                </a:lnTo>
                <a:lnTo>
                  <a:pt x="1042" y="190"/>
                </a:lnTo>
                <a:lnTo>
                  <a:pt x="1041" y="190"/>
                </a:lnTo>
                <a:lnTo>
                  <a:pt x="1040" y="192"/>
                </a:lnTo>
                <a:lnTo>
                  <a:pt x="1040" y="196"/>
                </a:lnTo>
                <a:lnTo>
                  <a:pt x="1039" y="199"/>
                </a:lnTo>
                <a:lnTo>
                  <a:pt x="1039" y="202"/>
                </a:lnTo>
                <a:lnTo>
                  <a:pt x="1038" y="205"/>
                </a:lnTo>
                <a:lnTo>
                  <a:pt x="1037" y="205"/>
                </a:lnTo>
                <a:lnTo>
                  <a:pt x="1034" y="204"/>
                </a:lnTo>
                <a:lnTo>
                  <a:pt x="1032" y="201"/>
                </a:lnTo>
                <a:lnTo>
                  <a:pt x="1029" y="199"/>
                </a:lnTo>
                <a:lnTo>
                  <a:pt x="1027" y="199"/>
                </a:lnTo>
                <a:lnTo>
                  <a:pt x="1025" y="200"/>
                </a:lnTo>
                <a:lnTo>
                  <a:pt x="1024" y="201"/>
                </a:lnTo>
                <a:lnTo>
                  <a:pt x="1023" y="204"/>
                </a:lnTo>
                <a:lnTo>
                  <a:pt x="1022" y="197"/>
                </a:lnTo>
                <a:lnTo>
                  <a:pt x="1019" y="191"/>
                </a:lnTo>
                <a:lnTo>
                  <a:pt x="1015" y="197"/>
                </a:lnTo>
                <a:lnTo>
                  <a:pt x="1013" y="201"/>
                </a:lnTo>
                <a:lnTo>
                  <a:pt x="1009" y="204"/>
                </a:lnTo>
                <a:lnTo>
                  <a:pt x="1006" y="206"/>
                </a:lnTo>
                <a:lnTo>
                  <a:pt x="1002" y="206"/>
                </a:lnTo>
                <a:lnTo>
                  <a:pt x="999" y="205"/>
                </a:lnTo>
                <a:lnTo>
                  <a:pt x="997" y="202"/>
                </a:lnTo>
                <a:lnTo>
                  <a:pt x="993" y="200"/>
                </a:lnTo>
                <a:lnTo>
                  <a:pt x="990" y="197"/>
                </a:lnTo>
                <a:lnTo>
                  <a:pt x="986" y="194"/>
                </a:lnTo>
                <a:lnTo>
                  <a:pt x="984" y="191"/>
                </a:lnTo>
                <a:lnTo>
                  <a:pt x="982" y="188"/>
                </a:lnTo>
                <a:lnTo>
                  <a:pt x="981" y="184"/>
                </a:lnTo>
                <a:lnTo>
                  <a:pt x="979" y="183"/>
                </a:lnTo>
                <a:lnTo>
                  <a:pt x="977" y="183"/>
                </a:lnTo>
                <a:lnTo>
                  <a:pt x="975" y="183"/>
                </a:lnTo>
                <a:lnTo>
                  <a:pt x="974" y="185"/>
                </a:lnTo>
                <a:lnTo>
                  <a:pt x="973" y="186"/>
                </a:lnTo>
                <a:lnTo>
                  <a:pt x="973" y="190"/>
                </a:lnTo>
                <a:lnTo>
                  <a:pt x="973" y="192"/>
                </a:lnTo>
                <a:lnTo>
                  <a:pt x="974" y="196"/>
                </a:lnTo>
                <a:lnTo>
                  <a:pt x="975" y="200"/>
                </a:lnTo>
                <a:lnTo>
                  <a:pt x="976" y="202"/>
                </a:lnTo>
                <a:lnTo>
                  <a:pt x="976" y="205"/>
                </a:lnTo>
                <a:lnTo>
                  <a:pt x="975" y="206"/>
                </a:lnTo>
                <a:lnTo>
                  <a:pt x="973" y="205"/>
                </a:lnTo>
                <a:lnTo>
                  <a:pt x="969" y="202"/>
                </a:lnTo>
                <a:lnTo>
                  <a:pt x="967" y="199"/>
                </a:lnTo>
                <a:lnTo>
                  <a:pt x="963" y="196"/>
                </a:lnTo>
                <a:lnTo>
                  <a:pt x="959" y="192"/>
                </a:lnTo>
                <a:lnTo>
                  <a:pt x="956" y="188"/>
                </a:lnTo>
                <a:lnTo>
                  <a:pt x="953" y="184"/>
                </a:lnTo>
                <a:lnTo>
                  <a:pt x="952" y="180"/>
                </a:lnTo>
                <a:lnTo>
                  <a:pt x="951" y="174"/>
                </a:lnTo>
                <a:lnTo>
                  <a:pt x="948" y="160"/>
                </a:lnTo>
                <a:lnTo>
                  <a:pt x="942" y="147"/>
                </a:lnTo>
                <a:lnTo>
                  <a:pt x="936" y="132"/>
                </a:lnTo>
                <a:lnTo>
                  <a:pt x="932" y="117"/>
                </a:lnTo>
                <a:lnTo>
                  <a:pt x="926" y="103"/>
                </a:lnTo>
                <a:lnTo>
                  <a:pt x="920" y="89"/>
                </a:lnTo>
                <a:lnTo>
                  <a:pt x="915" y="75"/>
                </a:lnTo>
                <a:lnTo>
                  <a:pt x="910" y="60"/>
                </a:lnTo>
                <a:lnTo>
                  <a:pt x="905" y="45"/>
                </a:lnTo>
                <a:lnTo>
                  <a:pt x="899" y="32"/>
                </a:lnTo>
                <a:lnTo>
                  <a:pt x="894" y="19"/>
                </a:lnTo>
                <a:lnTo>
                  <a:pt x="889" y="8"/>
                </a:lnTo>
                <a:lnTo>
                  <a:pt x="887" y="6"/>
                </a:lnTo>
                <a:lnTo>
                  <a:pt x="886" y="3"/>
                </a:lnTo>
                <a:lnTo>
                  <a:pt x="884" y="1"/>
                </a:lnTo>
                <a:lnTo>
                  <a:pt x="882" y="0"/>
                </a:lnTo>
                <a:lnTo>
                  <a:pt x="880" y="2"/>
                </a:lnTo>
                <a:lnTo>
                  <a:pt x="880" y="6"/>
                </a:lnTo>
                <a:lnTo>
                  <a:pt x="881" y="9"/>
                </a:lnTo>
                <a:lnTo>
                  <a:pt x="882" y="11"/>
                </a:lnTo>
                <a:lnTo>
                  <a:pt x="886" y="25"/>
                </a:lnTo>
                <a:lnTo>
                  <a:pt x="892" y="38"/>
                </a:lnTo>
                <a:lnTo>
                  <a:pt x="895" y="51"/>
                </a:lnTo>
                <a:lnTo>
                  <a:pt x="900" y="66"/>
                </a:lnTo>
                <a:lnTo>
                  <a:pt x="903" y="80"/>
                </a:lnTo>
                <a:lnTo>
                  <a:pt x="908" y="94"/>
                </a:lnTo>
                <a:lnTo>
                  <a:pt x="911" y="100"/>
                </a:lnTo>
                <a:lnTo>
                  <a:pt x="911" y="107"/>
                </a:lnTo>
                <a:lnTo>
                  <a:pt x="911" y="113"/>
                </a:lnTo>
                <a:lnTo>
                  <a:pt x="913" y="117"/>
                </a:lnTo>
                <a:lnTo>
                  <a:pt x="916" y="131"/>
                </a:lnTo>
                <a:lnTo>
                  <a:pt x="917" y="146"/>
                </a:lnTo>
                <a:lnTo>
                  <a:pt x="919" y="150"/>
                </a:lnTo>
                <a:lnTo>
                  <a:pt x="922" y="158"/>
                </a:lnTo>
                <a:lnTo>
                  <a:pt x="923" y="163"/>
                </a:lnTo>
                <a:lnTo>
                  <a:pt x="924" y="166"/>
                </a:lnTo>
                <a:lnTo>
                  <a:pt x="924" y="168"/>
                </a:lnTo>
                <a:lnTo>
                  <a:pt x="923" y="171"/>
                </a:lnTo>
                <a:lnTo>
                  <a:pt x="915" y="158"/>
                </a:lnTo>
                <a:lnTo>
                  <a:pt x="908" y="146"/>
                </a:lnTo>
                <a:lnTo>
                  <a:pt x="902" y="133"/>
                </a:lnTo>
                <a:lnTo>
                  <a:pt x="898" y="119"/>
                </a:lnTo>
                <a:lnTo>
                  <a:pt x="890" y="92"/>
                </a:lnTo>
                <a:lnTo>
                  <a:pt x="878" y="66"/>
                </a:lnTo>
                <a:lnTo>
                  <a:pt x="878" y="72"/>
                </a:lnTo>
                <a:lnTo>
                  <a:pt x="878" y="78"/>
                </a:lnTo>
                <a:lnTo>
                  <a:pt x="880" y="84"/>
                </a:lnTo>
                <a:lnTo>
                  <a:pt x="881" y="91"/>
                </a:lnTo>
                <a:lnTo>
                  <a:pt x="884" y="102"/>
                </a:lnTo>
                <a:lnTo>
                  <a:pt x="887" y="115"/>
                </a:lnTo>
                <a:lnTo>
                  <a:pt x="890" y="127"/>
                </a:lnTo>
                <a:lnTo>
                  <a:pt x="891" y="140"/>
                </a:lnTo>
                <a:lnTo>
                  <a:pt x="892" y="152"/>
                </a:lnTo>
                <a:lnTo>
                  <a:pt x="893" y="165"/>
                </a:lnTo>
                <a:lnTo>
                  <a:pt x="894" y="176"/>
                </a:lnTo>
                <a:lnTo>
                  <a:pt x="895" y="188"/>
                </a:lnTo>
                <a:lnTo>
                  <a:pt x="897" y="200"/>
                </a:lnTo>
                <a:lnTo>
                  <a:pt x="895" y="213"/>
                </a:lnTo>
                <a:lnTo>
                  <a:pt x="894" y="215"/>
                </a:lnTo>
                <a:lnTo>
                  <a:pt x="892" y="217"/>
                </a:lnTo>
                <a:lnTo>
                  <a:pt x="890" y="218"/>
                </a:lnTo>
                <a:lnTo>
                  <a:pt x="886" y="218"/>
                </a:lnTo>
                <a:lnTo>
                  <a:pt x="883" y="219"/>
                </a:lnTo>
                <a:lnTo>
                  <a:pt x="881" y="219"/>
                </a:lnTo>
                <a:lnTo>
                  <a:pt x="877" y="219"/>
                </a:lnTo>
                <a:lnTo>
                  <a:pt x="875" y="216"/>
                </a:lnTo>
                <a:lnTo>
                  <a:pt x="875" y="211"/>
                </a:lnTo>
                <a:lnTo>
                  <a:pt x="874" y="208"/>
                </a:lnTo>
                <a:lnTo>
                  <a:pt x="870" y="208"/>
                </a:lnTo>
                <a:lnTo>
                  <a:pt x="867" y="210"/>
                </a:lnTo>
                <a:lnTo>
                  <a:pt x="865" y="209"/>
                </a:lnTo>
                <a:lnTo>
                  <a:pt x="864" y="208"/>
                </a:lnTo>
                <a:lnTo>
                  <a:pt x="862" y="205"/>
                </a:lnTo>
                <a:lnTo>
                  <a:pt x="862" y="202"/>
                </a:lnTo>
                <a:lnTo>
                  <a:pt x="860" y="191"/>
                </a:lnTo>
                <a:lnTo>
                  <a:pt x="858" y="180"/>
                </a:lnTo>
                <a:lnTo>
                  <a:pt x="854" y="168"/>
                </a:lnTo>
                <a:lnTo>
                  <a:pt x="852" y="156"/>
                </a:lnTo>
                <a:lnTo>
                  <a:pt x="849" y="144"/>
                </a:lnTo>
                <a:lnTo>
                  <a:pt x="847" y="132"/>
                </a:lnTo>
                <a:lnTo>
                  <a:pt x="844" y="121"/>
                </a:lnTo>
                <a:lnTo>
                  <a:pt x="841" y="109"/>
                </a:lnTo>
                <a:lnTo>
                  <a:pt x="839" y="98"/>
                </a:lnTo>
                <a:lnTo>
                  <a:pt x="834" y="88"/>
                </a:lnTo>
                <a:lnTo>
                  <a:pt x="832" y="84"/>
                </a:lnTo>
                <a:lnTo>
                  <a:pt x="831" y="82"/>
                </a:lnTo>
                <a:lnTo>
                  <a:pt x="828" y="81"/>
                </a:lnTo>
                <a:lnTo>
                  <a:pt x="825" y="81"/>
                </a:lnTo>
                <a:lnTo>
                  <a:pt x="821" y="84"/>
                </a:lnTo>
                <a:lnTo>
                  <a:pt x="819" y="86"/>
                </a:lnTo>
                <a:lnTo>
                  <a:pt x="819" y="90"/>
                </a:lnTo>
                <a:lnTo>
                  <a:pt x="819" y="95"/>
                </a:lnTo>
                <a:lnTo>
                  <a:pt x="819" y="102"/>
                </a:lnTo>
                <a:lnTo>
                  <a:pt x="819" y="109"/>
                </a:lnTo>
                <a:lnTo>
                  <a:pt x="819" y="114"/>
                </a:lnTo>
                <a:lnTo>
                  <a:pt x="819" y="119"/>
                </a:lnTo>
                <a:lnTo>
                  <a:pt x="818" y="122"/>
                </a:lnTo>
                <a:lnTo>
                  <a:pt x="817" y="122"/>
                </a:lnTo>
                <a:lnTo>
                  <a:pt x="817" y="122"/>
                </a:lnTo>
                <a:lnTo>
                  <a:pt x="816" y="122"/>
                </a:lnTo>
                <a:lnTo>
                  <a:pt x="813" y="118"/>
                </a:lnTo>
                <a:lnTo>
                  <a:pt x="812" y="116"/>
                </a:lnTo>
                <a:lnTo>
                  <a:pt x="810" y="102"/>
                </a:lnTo>
                <a:lnTo>
                  <a:pt x="809" y="90"/>
                </a:lnTo>
                <a:lnTo>
                  <a:pt x="806" y="98"/>
                </a:lnTo>
                <a:lnTo>
                  <a:pt x="803" y="107"/>
                </a:lnTo>
                <a:lnTo>
                  <a:pt x="803" y="110"/>
                </a:lnTo>
                <a:lnTo>
                  <a:pt x="803" y="115"/>
                </a:lnTo>
                <a:lnTo>
                  <a:pt x="802" y="119"/>
                </a:lnTo>
                <a:lnTo>
                  <a:pt x="800" y="123"/>
                </a:lnTo>
                <a:lnTo>
                  <a:pt x="799" y="123"/>
                </a:lnTo>
                <a:lnTo>
                  <a:pt x="798" y="123"/>
                </a:lnTo>
                <a:lnTo>
                  <a:pt x="796" y="122"/>
                </a:lnTo>
                <a:lnTo>
                  <a:pt x="795" y="121"/>
                </a:lnTo>
                <a:lnTo>
                  <a:pt x="794" y="117"/>
                </a:lnTo>
                <a:lnTo>
                  <a:pt x="793" y="115"/>
                </a:lnTo>
                <a:lnTo>
                  <a:pt x="790" y="106"/>
                </a:lnTo>
                <a:lnTo>
                  <a:pt x="784" y="98"/>
                </a:lnTo>
                <a:lnTo>
                  <a:pt x="788" y="113"/>
                </a:lnTo>
                <a:lnTo>
                  <a:pt x="792" y="127"/>
                </a:lnTo>
                <a:lnTo>
                  <a:pt x="785" y="114"/>
                </a:lnTo>
                <a:lnTo>
                  <a:pt x="779" y="100"/>
                </a:lnTo>
                <a:lnTo>
                  <a:pt x="774" y="86"/>
                </a:lnTo>
                <a:lnTo>
                  <a:pt x="768" y="73"/>
                </a:lnTo>
                <a:lnTo>
                  <a:pt x="771" y="88"/>
                </a:lnTo>
                <a:lnTo>
                  <a:pt x="775" y="102"/>
                </a:lnTo>
                <a:lnTo>
                  <a:pt x="782" y="117"/>
                </a:lnTo>
                <a:lnTo>
                  <a:pt x="787" y="133"/>
                </a:lnTo>
                <a:lnTo>
                  <a:pt x="792" y="148"/>
                </a:lnTo>
                <a:lnTo>
                  <a:pt x="796" y="164"/>
                </a:lnTo>
                <a:lnTo>
                  <a:pt x="799" y="171"/>
                </a:lnTo>
                <a:lnTo>
                  <a:pt x="801" y="177"/>
                </a:lnTo>
                <a:lnTo>
                  <a:pt x="801" y="181"/>
                </a:lnTo>
                <a:lnTo>
                  <a:pt x="801" y="184"/>
                </a:lnTo>
                <a:lnTo>
                  <a:pt x="800" y="188"/>
                </a:lnTo>
                <a:lnTo>
                  <a:pt x="798" y="190"/>
                </a:lnTo>
                <a:lnTo>
                  <a:pt x="793" y="181"/>
                </a:lnTo>
                <a:lnTo>
                  <a:pt x="788" y="171"/>
                </a:lnTo>
                <a:lnTo>
                  <a:pt x="787" y="166"/>
                </a:lnTo>
                <a:lnTo>
                  <a:pt x="787" y="163"/>
                </a:lnTo>
                <a:lnTo>
                  <a:pt x="785" y="159"/>
                </a:lnTo>
                <a:lnTo>
                  <a:pt x="782" y="156"/>
                </a:lnTo>
                <a:lnTo>
                  <a:pt x="786" y="168"/>
                </a:lnTo>
                <a:lnTo>
                  <a:pt x="790" y="181"/>
                </a:lnTo>
                <a:lnTo>
                  <a:pt x="791" y="188"/>
                </a:lnTo>
                <a:lnTo>
                  <a:pt x="791" y="193"/>
                </a:lnTo>
                <a:lnTo>
                  <a:pt x="791" y="200"/>
                </a:lnTo>
                <a:lnTo>
                  <a:pt x="788" y="207"/>
                </a:lnTo>
                <a:lnTo>
                  <a:pt x="786" y="202"/>
                </a:lnTo>
                <a:lnTo>
                  <a:pt x="784" y="198"/>
                </a:lnTo>
                <a:lnTo>
                  <a:pt x="779" y="199"/>
                </a:lnTo>
                <a:lnTo>
                  <a:pt x="774" y="199"/>
                </a:lnTo>
                <a:lnTo>
                  <a:pt x="771" y="194"/>
                </a:lnTo>
                <a:lnTo>
                  <a:pt x="770" y="190"/>
                </a:lnTo>
                <a:lnTo>
                  <a:pt x="767" y="180"/>
                </a:lnTo>
                <a:lnTo>
                  <a:pt x="761" y="169"/>
                </a:lnTo>
                <a:lnTo>
                  <a:pt x="763" y="184"/>
                </a:lnTo>
                <a:lnTo>
                  <a:pt x="766" y="198"/>
                </a:lnTo>
                <a:lnTo>
                  <a:pt x="762" y="192"/>
                </a:lnTo>
                <a:lnTo>
                  <a:pt x="759" y="186"/>
                </a:lnTo>
                <a:lnTo>
                  <a:pt x="757" y="180"/>
                </a:lnTo>
                <a:lnTo>
                  <a:pt x="754" y="173"/>
                </a:lnTo>
                <a:lnTo>
                  <a:pt x="751" y="159"/>
                </a:lnTo>
                <a:lnTo>
                  <a:pt x="747" y="146"/>
                </a:lnTo>
                <a:lnTo>
                  <a:pt x="744" y="132"/>
                </a:lnTo>
                <a:lnTo>
                  <a:pt x="742" y="118"/>
                </a:lnTo>
                <a:lnTo>
                  <a:pt x="740" y="103"/>
                </a:lnTo>
                <a:lnTo>
                  <a:pt x="738" y="90"/>
                </a:lnTo>
                <a:lnTo>
                  <a:pt x="737" y="75"/>
                </a:lnTo>
                <a:lnTo>
                  <a:pt x="737" y="60"/>
                </a:lnTo>
                <a:lnTo>
                  <a:pt x="737" y="53"/>
                </a:lnTo>
                <a:lnTo>
                  <a:pt x="737" y="45"/>
                </a:lnTo>
                <a:lnTo>
                  <a:pt x="738" y="39"/>
                </a:lnTo>
                <a:lnTo>
                  <a:pt x="742" y="33"/>
                </a:lnTo>
                <a:lnTo>
                  <a:pt x="743" y="28"/>
                </a:lnTo>
                <a:lnTo>
                  <a:pt x="744" y="25"/>
                </a:lnTo>
                <a:lnTo>
                  <a:pt x="744" y="23"/>
                </a:lnTo>
                <a:lnTo>
                  <a:pt x="743" y="22"/>
                </a:lnTo>
                <a:lnTo>
                  <a:pt x="742" y="22"/>
                </a:lnTo>
                <a:lnTo>
                  <a:pt x="738" y="22"/>
                </a:lnTo>
                <a:lnTo>
                  <a:pt x="736" y="23"/>
                </a:lnTo>
                <a:lnTo>
                  <a:pt x="732" y="23"/>
                </a:lnTo>
                <a:lnTo>
                  <a:pt x="730" y="22"/>
                </a:lnTo>
                <a:lnTo>
                  <a:pt x="728" y="20"/>
                </a:lnTo>
                <a:lnTo>
                  <a:pt x="726" y="19"/>
                </a:lnTo>
                <a:lnTo>
                  <a:pt x="724" y="20"/>
                </a:lnTo>
                <a:lnTo>
                  <a:pt x="718" y="27"/>
                </a:lnTo>
                <a:lnTo>
                  <a:pt x="712" y="34"/>
                </a:lnTo>
                <a:lnTo>
                  <a:pt x="704" y="41"/>
                </a:lnTo>
                <a:lnTo>
                  <a:pt x="694" y="47"/>
                </a:lnTo>
                <a:lnTo>
                  <a:pt x="686" y="50"/>
                </a:lnTo>
                <a:lnTo>
                  <a:pt x="678" y="56"/>
                </a:lnTo>
                <a:lnTo>
                  <a:pt x="675" y="65"/>
                </a:lnTo>
                <a:lnTo>
                  <a:pt x="672" y="73"/>
                </a:lnTo>
                <a:lnTo>
                  <a:pt x="668" y="75"/>
                </a:lnTo>
                <a:lnTo>
                  <a:pt x="664" y="77"/>
                </a:lnTo>
                <a:lnTo>
                  <a:pt x="662" y="81"/>
                </a:lnTo>
                <a:lnTo>
                  <a:pt x="660" y="85"/>
                </a:lnTo>
                <a:lnTo>
                  <a:pt x="658" y="89"/>
                </a:lnTo>
                <a:lnTo>
                  <a:pt x="653" y="91"/>
                </a:lnTo>
                <a:lnTo>
                  <a:pt x="650" y="92"/>
                </a:lnTo>
                <a:lnTo>
                  <a:pt x="644" y="93"/>
                </a:lnTo>
                <a:lnTo>
                  <a:pt x="639" y="93"/>
                </a:lnTo>
                <a:lnTo>
                  <a:pt x="636" y="95"/>
                </a:lnTo>
                <a:lnTo>
                  <a:pt x="634" y="99"/>
                </a:lnTo>
                <a:lnTo>
                  <a:pt x="633" y="102"/>
                </a:lnTo>
                <a:lnTo>
                  <a:pt x="633" y="106"/>
                </a:lnTo>
                <a:lnTo>
                  <a:pt x="633" y="109"/>
                </a:lnTo>
                <a:lnTo>
                  <a:pt x="634" y="111"/>
                </a:lnTo>
                <a:lnTo>
                  <a:pt x="635" y="114"/>
                </a:lnTo>
                <a:lnTo>
                  <a:pt x="639" y="117"/>
                </a:lnTo>
                <a:lnTo>
                  <a:pt x="644" y="122"/>
                </a:lnTo>
                <a:lnTo>
                  <a:pt x="647" y="126"/>
                </a:lnTo>
                <a:lnTo>
                  <a:pt x="651" y="131"/>
                </a:lnTo>
                <a:lnTo>
                  <a:pt x="652" y="136"/>
                </a:lnTo>
                <a:lnTo>
                  <a:pt x="653" y="141"/>
                </a:lnTo>
                <a:lnTo>
                  <a:pt x="653" y="152"/>
                </a:lnTo>
                <a:lnTo>
                  <a:pt x="651" y="164"/>
                </a:lnTo>
                <a:lnTo>
                  <a:pt x="651" y="180"/>
                </a:lnTo>
                <a:lnTo>
                  <a:pt x="651" y="194"/>
                </a:lnTo>
                <a:lnTo>
                  <a:pt x="650" y="210"/>
                </a:lnTo>
                <a:lnTo>
                  <a:pt x="648" y="225"/>
                </a:lnTo>
                <a:lnTo>
                  <a:pt x="645" y="223"/>
                </a:lnTo>
                <a:lnTo>
                  <a:pt x="643" y="219"/>
                </a:lnTo>
                <a:lnTo>
                  <a:pt x="640" y="215"/>
                </a:lnTo>
                <a:lnTo>
                  <a:pt x="639" y="210"/>
                </a:lnTo>
                <a:lnTo>
                  <a:pt x="635" y="201"/>
                </a:lnTo>
                <a:lnTo>
                  <a:pt x="630" y="192"/>
                </a:lnTo>
                <a:lnTo>
                  <a:pt x="628" y="183"/>
                </a:lnTo>
                <a:lnTo>
                  <a:pt x="626" y="173"/>
                </a:lnTo>
                <a:lnTo>
                  <a:pt x="623" y="161"/>
                </a:lnTo>
                <a:lnTo>
                  <a:pt x="621" y="150"/>
                </a:lnTo>
                <a:lnTo>
                  <a:pt x="622" y="140"/>
                </a:lnTo>
                <a:lnTo>
                  <a:pt x="623" y="130"/>
                </a:lnTo>
                <a:lnTo>
                  <a:pt x="623" y="125"/>
                </a:lnTo>
                <a:lnTo>
                  <a:pt x="622" y="121"/>
                </a:lnTo>
                <a:lnTo>
                  <a:pt x="621" y="116"/>
                </a:lnTo>
                <a:lnTo>
                  <a:pt x="619" y="110"/>
                </a:lnTo>
                <a:lnTo>
                  <a:pt x="615" y="107"/>
                </a:lnTo>
                <a:lnTo>
                  <a:pt x="613" y="103"/>
                </a:lnTo>
                <a:lnTo>
                  <a:pt x="613" y="100"/>
                </a:lnTo>
                <a:lnTo>
                  <a:pt x="614" y="97"/>
                </a:lnTo>
                <a:lnTo>
                  <a:pt x="613" y="94"/>
                </a:lnTo>
                <a:lnTo>
                  <a:pt x="612" y="94"/>
                </a:lnTo>
                <a:lnTo>
                  <a:pt x="611" y="94"/>
                </a:lnTo>
                <a:lnTo>
                  <a:pt x="609" y="94"/>
                </a:lnTo>
                <a:lnTo>
                  <a:pt x="606" y="97"/>
                </a:lnTo>
                <a:lnTo>
                  <a:pt x="603" y="98"/>
                </a:lnTo>
                <a:lnTo>
                  <a:pt x="602" y="94"/>
                </a:lnTo>
                <a:lnTo>
                  <a:pt x="600" y="90"/>
                </a:lnTo>
                <a:lnTo>
                  <a:pt x="598" y="88"/>
                </a:lnTo>
                <a:lnTo>
                  <a:pt x="596" y="86"/>
                </a:lnTo>
                <a:lnTo>
                  <a:pt x="595" y="86"/>
                </a:lnTo>
                <a:lnTo>
                  <a:pt x="593" y="88"/>
                </a:lnTo>
                <a:lnTo>
                  <a:pt x="592" y="90"/>
                </a:lnTo>
                <a:lnTo>
                  <a:pt x="592" y="93"/>
                </a:lnTo>
                <a:lnTo>
                  <a:pt x="590" y="99"/>
                </a:lnTo>
                <a:lnTo>
                  <a:pt x="588" y="103"/>
                </a:lnTo>
                <a:lnTo>
                  <a:pt x="584" y="115"/>
                </a:lnTo>
                <a:lnTo>
                  <a:pt x="578" y="125"/>
                </a:lnTo>
                <a:lnTo>
                  <a:pt x="572" y="135"/>
                </a:lnTo>
                <a:lnTo>
                  <a:pt x="567" y="146"/>
                </a:lnTo>
                <a:lnTo>
                  <a:pt x="559" y="136"/>
                </a:lnTo>
                <a:lnTo>
                  <a:pt x="553" y="126"/>
                </a:lnTo>
                <a:lnTo>
                  <a:pt x="546" y="117"/>
                </a:lnTo>
                <a:lnTo>
                  <a:pt x="539" y="107"/>
                </a:lnTo>
                <a:lnTo>
                  <a:pt x="537" y="102"/>
                </a:lnTo>
                <a:lnTo>
                  <a:pt x="534" y="98"/>
                </a:lnTo>
                <a:lnTo>
                  <a:pt x="531" y="94"/>
                </a:lnTo>
                <a:lnTo>
                  <a:pt x="529" y="91"/>
                </a:lnTo>
                <a:lnTo>
                  <a:pt x="528" y="91"/>
                </a:lnTo>
                <a:lnTo>
                  <a:pt x="526" y="91"/>
                </a:lnTo>
                <a:lnTo>
                  <a:pt x="524" y="91"/>
                </a:lnTo>
                <a:lnTo>
                  <a:pt x="522" y="93"/>
                </a:lnTo>
                <a:lnTo>
                  <a:pt x="523" y="97"/>
                </a:lnTo>
                <a:lnTo>
                  <a:pt x="526" y="99"/>
                </a:lnTo>
                <a:lnTo>
                  <a:pt x="532" y="109"/>
                </a:lnTo>
                <a:lnTo>
                  <a:pt x="537" y="119"/>
                </a:lnTo>
                <a:lnTo>
                  <a:pt x="541" y="130"/>
                </a:lnTo>
                <a:lnTo>
                  <a:pt x="547" y="140"/>
                </a:lnTo>
                <a:lnTo>
                  <a:pt x="552" y="150"/>
                </a:lnTo>
                <a:lnTo>
                  <a:pt x="557" y="159"/>
                </a:lnTo>
                <a:lnTo>
                  <a:pt x="560" y="164"/>
                </a:lnTo>
                <a:lnTo>
                  <a:pt x="562" y="168"/>
                </a:lnTo>
                <a:lnTo>
                  <a:pt x="563" y="173"/>
                </a:lnTo>
                <a:lnTo>
                  <a:pt x="564" y="177"/>
                </a:lnTo>
                <a:lnTo>
                  <a:pt x="557" y="171"/>
                </a:lnTo>
                <a:lnTo>
                  <a:pt x="553" y="161"/>
                </a:lnTo>
                <a:lnTo>
                  <a:pt x="546" y="151"/>
                </a:lnTo>
                <a:lnTo>
                  <a:pt x="539" y="141"/>
                </a:lnTo>
                <a:lnTo>
                  <a:pt x="535" y="131"/>
                </a:lnTo>
                <a:lnTo>
                  <a:pt x="529" y="122"/>
                </a:lnTo>
                <a:lnTo>
                  <a:pt x="524" y="111"/>
                </a:lnTo>
                <a:lnTo>
                  <a:pt x="521" y="101"/>
                </a:lnTo>
                <a:lnTo>
                  <a:pt x="518" y="91"/>
                </a:lnTo>
                <a:lnTo>
                  <a:pt x="514" y="80"/>
                </a:lnTo>
                <a:lnTo>
                  <a:pt x="514" y="75"/>
                </a:lnTo>
                <a:lnTo>
                  <a:pt x="513" y="68"/>
                </a:lnTo>
                <a:lnTo>
                  <a:pt x="512" y="63"/>
                </a:lnTo>
                <a:lnTo>
                  <a:pt x="510" y="58"/>
                </a:lnTo>
                <a:lnTo>
                  <a:pt x="507" y="57"/>
                </a:lnTo>
                <a:lnTo>
                  <a:pt x="503" y="56"/>
                </a:lnTo>
                <a:lnTo>
                  <a:pt x="499" y="56"/>
                </a:lnTo>
                <a:lnTo>
                  <a:pt x="495" y="57"/>
                </a:lnTo>
                <a:lnTo>
                  <a:pt x="486" y="61"/>
                </a:lnTo>
                <a:lnTo>
                  <a:pt x="480" y="66"/>
                </a:lnTo>
                <a:lnTo>
                  <a:pt x="477" y="69"/>
                </a:lnTo>
                <a:lnTo>
                  <a:pt x="473" y="73"/>
                </a:lnTo>
                <a:lnTo>
                  <a:pt x="471" y="76"/>
                </a:lnTo>
                <a:lnTo>
                  <a:pt x="470" y="80"/>
                </a:lnTo>
                <a:lnTo>
                  <a:pt x="469" y="84"/>
                </a:lnTo>
                <a:lnTo>
                  <a:pt x="468" y="89"/>
                </a:lnTo>
                <a:lnTo>
                  <a:pt x="469" y="93"/>
                </a:lnTo>
                <a:lnTo>
                  <a:pt x="470" y="98"/>
                </a:lnTo>
                <a:lnTo>
                  <a:pt x="472" y="102"/>
                </a:lnTo>
                <a:lnTo>
                  <a:pt x="473" y="107"/>
                </a:lnTo>
                <a:lnTo>
                  <a:pt x="474" y="110"/>
                </a:lnTo>
                <a:lnTo>
                  <a:pt x="474" y="116"/>
                </a:lnTo>
                <a:lnTo>
                  <a:pt x="471" y="124"/>
                </a:lnTo>
                <a:lnTo>
                  <a:pt x="470" y="133"/>
                </a:lnTo>
                <a:lnTo>
                  <a:pt x="471" y="142"/>
                </a:lnTo>
                <a:lnTo>
                  <a:pt x="471" y="151"/>
                </a:lnTo>
                <a:lnTo>
                  <a:pt x="469" y="155"/>
                </a:lnTo>
                <a:lnTo>
                  <a:pt x="466" y="158"/>
                </a:lnTo>
                <a:lnTo>
                  <a:pt x="465" y="164"/>
                </a:lnTo>
                <a:lnTo>
                  <a:pt x="466" y="168"/>
                </a:lnTo>
                <a:lnTo>
                  <a:pt x="468" y="174"/>
                </a:lnTo>
                <a:lnTo>
                  <a:pt x="469" y="180"/>
                </a:lnTo>
                <a:lnTo>
                  <a:pt x="469" y="183"/>
                </a:lnTo>
                <a:lnTo>
                  <a:pt x="470" y="188"/>
                </a:lnTo>
                <a:lnTo>
                  <a:pt x="468" y="189"/>
                </a:lnTo>
                <a:lnTo>
                  <a:pt x="465" y="189"/>
                </a:lnTo>
                <a:lnTo>
                  <a:pt x="463" y="189"/>
                </a:lnTo>
                <a:lnTo>
                  <a:pt x="460" y="188"/>
                </a:lnTo>
                <a:lnTo>
                  <a:pt x="454" y="183"/>
                </a:lnTo>
                <a:lnTo>
                  <a:pt x="450" y="181"/>
                </a:lnTo>
                <a:lnTo>
                  <a:pt x="439" y="174"/>
                </a:lnTo>
                <a:lnTo>
                  <a:pt x="427" y="167"/>
                </a:lnTo>
                <a:lnTo>
                  <a:pt x="415" y="160"/>
                </a:lnTo>
                <a:lnTo>
                  <a:pt x="403" y="153"/>
                </a:lnTo>
                <a:lnTo>
                  <a:pt x="392" y="147"/>
                </a:lnTo>
                <a:lnTo>
                  <a:pt x="382" y="139"/>
                </a:lnTo>
                <a:lnTo>
                  <a:pt x="378" y="135"/>
                </a:lnTo>
                <a:lnTo>
                  <a:pt x="373" y="131"/>
                </a:lnTo>
                <a:lnTo>
                  <a:pt x="370" y="130"/>
                </a:lnTo>
                <a:lnTo>
                  <a:pt x="367" y="128"/>
                </a:lnTo>
                <a:lnTo>
                  <a:pt x="365" y="127"/>
                </a:lnTo>
                <a:lnTo>
                  <a:pt x="363" y="127"/>
                </a:lnTo>
                <a:lnTo>
                  <a:pt x="366" y="133"/>
                </a:lnTo>
                <a:lnTo>
                  <a:pt x="372" y="138"/>
                </a:lnTo>
                <a:lnTo>
                  <a:pt x="379" y="142"/>
                </a:lnTo>
                <a:lnTo>
                  <a:pt x="386" y="146"/>
                </a:lnTo>
                <a:lnTo>
                  <a:pt x="391" y="149"/>
                </a:lnTo>
                <a:lnTo>
                  <a:pt x="398" y="153"/>
                </a:lnTo>
                <a:lnTo>
                  <a:pt x="403" y="157"/>
                </a:lnTo>
                <a:lnTo>
                  <a:pt x="407" y="160"/>
                </a:lnTo>
                <a:lnTo>
                  <a:pt x="407" y="163"/>
                </a:lnTo>
                <a:lnTo>
                  <a:pt x="406" y="164"/>
                </a:lnTo>
                <a:lnTo>
                  <a:pt x="404" y="164"/>
                </a:lnTo>
                <a:lnTo>
                  <a:pt x="401" y="164"/>
                </a:lnTo>
                <a:lnTo>
                  <a:pt x="400" y="163"/>
                </a:lnTo>
                <a:lnTo>
                  <a:pt x="399" y="163"/>
                </a:lnTo>
                <a:lnTo>
                  <a:pt x="398" y="164"/>
                </a:lnTo>
                <a:lnTo>
                  <a:pt x="397" y="165"/>
                </a:lnTo>
                <a:lnTo>
                  <a:pt x="394" y="167"/>
                </a:lnTo>
                <a:lnTo>
                  <a:pt x="391" y="168"/>
                </a:lnTo>
                <a:lnTo>
                  <a:pt x="389" y="171"/>
                </a:lnTo>
                <a:lnTo>
                  <a:pt x="389" y="175"/>
                </a:lnTo>
                <a:lnTo>
                  <a:pt x="382" y="171"/>
                </a:lnTo>
                <a:lnTo>
                  <a:pt x="376" y="166"/>
                </a:lnTo>
                <a:lnTo>
                  <a:pt x="375" y="166"/>
                </a:lnTo>
                <a:lnTo>
                  <a:pt x="374" y="166"/>
                </a:lnTo>
                <a:lnTo>
                  <a:pt x="374" y="166"/>
                </a:lnTo>
                <a:lnTo>
                  <a:pt x="374" y="168"/>
                </a:lnTo>
                <a:lnTo>
                  <a:pt x="375" y="168"/>
                </a:lnTo>
                <a:lnTo>
                  <a:pt x="375" y="169"/>
                </a:lnTo>
                <a:lnTo>
                  <a:pt x="378" y="172"/>
                </a:lnTo>
                <a:lnTo>
                  <a:pt x="379" y="175"/>
                </a:lnTo>
                <a:lnTo>
                  <a:pt x="382" y="186"/>
                </a:lnTo>
                <a:lnTo>
                  <a:pt x="383" y="197"/>
                </a:lnTo>
                <a:lnTo>
                  <a:pt x="383" y="208"/>
                </a:lnTo>
                <a:lnTo>
                  <a:pt x="383" y="219"/>
                </a:lnTo>
                <a:lnTo>
                  <a:pt x="366" y="217"/>
                </a:lnTo>
                <a:lnTo>
                  <a:pt x="349" y="214"/>
                </a:lnTo>
                <a:lnTo>
                  <a:pt x="333" y="210"/>
                </a:lnTo>
                <a:lnTo>
                  <a:pt x="316" y="207"/>
                </a:lnTo>
                <a:lnTo>
                  <a:pt x="320" y="210"/>
                </a:lnTo>
                <a:lnTo>
                  <a:pt x="324" y="213"/>
                </a:lnTo>
                <a:lnTo>
                  <a:pt x="330" y="215"/>
                </a:lnTo>
                <a:lnTo>
                  <a:pt x="334" y="216"/>
                </a:lnTo>
                <a:lnTo>
                  <a:pt x="345" y="219"/>
                </a:lnTo>
                <a:lnTo>
                  <a:pt x="355" y="223"/>
                </a:lnTo>
                <a:lnTo>
                  <a:pt x="362" y="225"/>
                </a:lnTo>
                <a:lnTo>
                  <a:pt x="370" y="227"/>
                </a:lnTo>
                <a:lnTo>
                  <a:pt x="372" y="230"/>
                </a:lnTo>
                <a:lnTo>
                  <a:pt x="374" y="232"/>
                </a:lnTo>
                <a:lnTo>
                  <a:pt x="375" y="235"/>
                </a:lnTo>
                <a:lnTo>
                  <a:pt x="374" y="239"/>
                </a:lnTo>
                <a:lnTo>
                  <a:pt x="372" y="241"/>
                </a:lnTo>
                <a:lnTo>
                  <a:pt x="370" y="243"/>
                </a:lnTo>
                <a:lnTo>
                  <a:pt x="367" y="247"/>
                </a:lnTo>
                <a:lnTo>
                  <a:pt x="365" y="250"/>
                </a:lnTo>
                <a:lnTo>
                  <a:pt x="363" y="251"/>
                </a:lnTo>
                <a:lnTo>
                  <a:pt x="361" y="251"/>
                </a:lnTo>
                <a:lnTo>
                  <a:pt x="357" y="250"/>
                </a:lnTo>
                <a:lnTo>
                  <a:pt x="355" y="249"/>
                </a:lnTo>
                <a:lnTo>
                  <a:pt x="350" y="246"/>
                </a:lnTo>
                <a:lnTo>
                  <a:pt x="346" y="244"/>
                </a:lnTo>
                <a:lnTo>
                  <a:pt x="343" y="247"/>
                </a:lnTo>
                <a:lnTo>
                  <a:pt x="341" y="249"/>
                </a:lnTo>
                <a:lnTo>
                  <a:pt x="339" y="248"/>
                </a:lnTo>
                <a:lnTo>
                  <a:pt x="338" y="248"/>
                </a:lnTo>
                <a:lnTo>
                  <a:pt x="339" y="251"/>
                </a:lnTo>
                <a:lnTo>
                  <a:pt x="341" y="254"/>
                </a:lnTo>
                <a:lnTo>
                  <a:pt x="342" y="257"/>
                </a:lnTo>
                <a:lnTo>
                  <a:pt x="342" y="260"/>
                </a:lnTo>
                <a:lnTo>
                  <a:pt x="341" y="261"/>
                </a:lnTo>
                <a:lnTo>
                  <a:pt x="340" y="263"/>
                </a:lnTo>
                <a:lnTo>
                  <a:pt x="339" y="263"/>
                </a:lnTo>
                <a:lnTo>
                  <a:pt x="338" y="261"/>
                </a:lnTo>
                <a:lnTo>
                  <a:pt x="334" y="259"/>
                </a:lnTo>
                <a:lnTo>
                  <a:pt x="332" y="255"/>
                </a:lnTo>
                <a:lnTo>
                  <a:pt x="328" y="246"/>
                </a:lnTo>
                <a:lnTo>
                  <a:pt x="325" y="240"/>
                </a:lnTo>
                <a:lnTo>
                  <a:pt x="318" y="225"/>
                </a:lnTo>
                <a:lnTo>
                  <a:pt x="312" y="211"/>
                </a:lnTo>
                <a:lnTo>
                  <a:pt x="309" y="205"/>
                </a:lnTo>
                <a:lnTo>
                  <a:pt x="306" y="199"/>
                </a:lnTo>
                <a:lnTo>
                  <a:pt x="302" y="193"/>
                </a:lnTo>
                <a:lnTo>
                  <a:pt x="297" y="188"/>
                </a:lnTo>
                <a:lnTo>
                  <a:pt x="292" y="198"/>
                </a:lnTo>
                <a:lnTo>
                  <a:pt x="290" y="209"/>
                </a:lnTo>
                <a:lnTo>
                  <a:pt x="288" y="204"/>
                </a:lnTo>
                <a:lnTo>
                  <a:pt x="284" y="197"/>
                </a:lnTo>
                <a:lnTo>
                  <a:pt x="283" y="193"/>
                </a:lnTo>
                <a:lnTo>
                  <a:pt x="281" y="192"/>
                </a:lnTo>
                <a:lnTo>
                  <a:pt x="280" y="192"/>
                </a:lnTo>
                <a:lnTo>
                  <a:pt x="277" y="194"/>
                </a:lnTo>
                <a:lnTo>
                  <a:pt x="274" y="198"/>
                </a:lnTo>
                <a:lnTo>
                  <a:pt x="272" y="202"/>
                </a:lnTo>
                <a:lnTo>
                  <a:pt x="272" y="204"/>
                </a:lnTo>
                <a:lnTo>
                  <a:pt x="271" y="205"/>
                </a:lnTo>
                <a:lnTo>
                  <a:pt x="268" y="207"/>
                </a:lnTo>
                <a:lnTo>
                  <a:pt x="266" y="207"/>
                </a:lnTo>
                <a:lnTo>
                  <a:pt x="264" y="208"/>
                </a:lnTo>
                <a:lnTo>
                  <a:pt x="264" y="209"/>
                </a:lnTo>
                <a:lnTo>
                  <a:pt x="263" y="210"/>
                </a:lnTo>
                <a:lnTo>
                  <a:pt x="264" y="213"/>
                </a:lnTo>
                <a:lnTo>
                  <a:pt x="264" y="219"/>
                </a:lnTo>
                <a:lnTo>
                  <a:pt x="264" y="226"/>
                </a:lnTo>
                <a:lnTo>
                  <a:pt x="260" y="227"/>
                </a:lnTo>
                <a:lnTo>
                  <a:pt x="258" y="230"/>
                </a:lnTo>
                <a:lnTo>
                  <a:pt x="257" y="234"/>
                </a:lnTo>
                <a:lnTo>
                  <a:pt x="258" y="238"/>
                </a:lnTo>
                <a:lnTo>
                  <a:pt x="260" y="241"/>
                </a:lnTo>
                <a:lnTo>
                  <a:pt x="263" y="244"/>
                </a:lnTo>
                <a:lnTo>
                  <a:pt x="266" y="252"/>
                </a:lnTo>
                <a:lnTo>
                  <a:pt x="267" y="261"/>
                </a:lnTo>
                <a:lnTo>
                  <a:pt x="269" y="272"/>
                </a:lnTo>
                <a:lnTo>
                  <a:pt x="274" y="282"/>
                </a:lnTo>
                <a:lnTo>
                  <a:pt x="277" y="291"/>
                </a:lnTo>
                <a:lnTo>
                  <a:pt x="281" y="301"/>
                </a:lnTo>
                <a:lnTo>
                  <a:pt x="281" y="309"/>
                </a:lnTo>
                <a:lnTo>
                  <a:pt x="281" y="318"/>
                </a:lnTo>
                <a:lnTo>
                  <a:pt x="287" y="325"/>
                </a:lnTo>
                <a:lnTo>
                  <a:pt x="290" y="333"/>
                </a:lnTo>
                <a:lnTo>
                  <a:pt x="292" y="342"/>
                </a:lnTo>
                <a:lnTo>
                  <a:pt x="295" y="351"/>
                </a:lnTo>
                <a:lnTo>
                  <a:pt x="298" y="362"/>
                </a:lnTo>
                <a:lnTo>
                  <a:pt x="300" y="373"/>
                </a:lnTo>
                <a:lnTo>
                  <a:pt x="304" y="383"/>
                </a:lnTo>
                <a:lnTo>
                  <a:pt x="307" y="393"/>
                </a:lnTo>
                <a:lnTo>
                  <a:pt x="310" y="406"/>
                </a:lnTo>
                <a:lnTo>
                  <a:pt x="314" y="417"/>
                </a:lnTo>
                <a:lnTo>
                  <a:pt x="316" y="430"/>
                </a:lnTo>
                <a:lnTo>
                  <a:pt x="320" y="441"/>
                </a:lnTo>
                <a:lnTo>
                  <a:pt x="323" y="454"/>
                </a:lnTo>
                <a:lnTo>
                  <a:pt x="326" y="465"/>
                </a:lnTo>
                <a:lnTo>
                  <a:pt x="328" y="470"/>
                </a:lnTo>
                <a:lnTo>
                  <a:pt x="326" y="472"/>
                </a:lnTo>
                <a:lnTo>
                  <a:pt x="325" y="474"/>
                </a:lnTo>
                <a:lnTo>
                  <a:pt x="322" y="475"/>
                </a:lnTo>
                <a:lnTo>
                  <a:pt x="325" y="476"/>
                </a:lnTo>
                <a:lnTo>
                  <a:pt x="328" y="478"/>
                </a:lnTo>
                <a:lnTo>
                  <a:pt x="331" y="480"/>
                </a:lnTo>
                <a:lnTo>
                  <a:pt x="333" y="483"/>
                </a:lnTo>
                <a:lnTo>
                  <a:pt x="332" y="490"/>
                </a:lnTo>
                <a:lnTo>
                  <a:pt x="331" y="496"/>
                </a:lnTo>
                <a:lnTo>
                  <a:pt x="333" y="499"/>
                </a:lnTo>
                <a:lnTo>
                  <a:pt x="338" y="503"/>
                </a:lnTo>
                <a:lnTo>
                  <a:pt x="340" y="505"/>
                </a:lnTo>
                <a:lnTo>
                  <a:pt x="340" y="507"/>
                </a:lnTo>
                <a:lnTo>
                  <a:pt x="338" y="508"/>
                </a:lnTo>
                <a:lnTo>
                  <a:pt x="337" y="509"/>
                </a:lnTo>
                <a:lnTo>
                  <a:pt x="342" y="513"/>
                </a:lnTo>
                <a:lnTo>
                  <a:pt x="349" y="517"/>
                </a:lnTo>
                <a:lnTo>
                  <a:pt x="348" y="518"/>
                </a:lnTo>
                <a:lnTo>
                  <a:pt x="347" y="520"/>
                </a:lnTo>
                <a:lnTo>
                  <a:pt x="346" y="521"/>
                </a:lnTo>
                <a:lnTo>
                  <a:pt x="343" y="521"/>
                </a:lnTo>
                <a:lnTo>
                  <a:pt x="339" y="521"/>
                </a:lnTo>
                <a:lnTo>
                  <a:pt x="335" y="522"/>
                </a:lnTo>
                <a:lnTo>
                  <a:pt x="340" y="522"/>
                </a:lnTo>
                <a:lnTo>
                  <a:pt x="343" y="524"/>
                </a:lnTo>
                <a:lnTo>
                  <a:pt x="346" y="526"/>
                </a:lnTo>
                <a:lnTo>
                  <a:pt x="347" y="530"/>
                </a:lnTo>
                <a:lnTo>
                  <a:pt x="348" y="534"/>
                </a:lnTo>
                <a:lnTo>
                  <a:pt x="349" y="538"/>
                </a:lnTo>
                <a:lnTo>
                  <a:pt x="351" y="542"/>
                </a:lnTo>
                <a:lnTo>
                  <a:pt x="354" y="545"/>
                </a:lnTo>
                <a:lnTo>
                  <a:pt x="353" y="539"/>
                </a:lnTo>
                <a:lnTo>
                  <a:pt x="351" y="534"/>
                </a:lnTo>
                <a:lnTo>
                  <a:pt x="353" y="532"/>
                </a:lnTo>
                <a:lnTo>
                  <a:pt x="353" y="532"/>
                </a:lnTo>
                <a:lnTo>
                  <a:pt x="354" y="533"/>
                </a:lnTo>
                <a:lnTo>
                  <a:pt x="355" y="534"/>
                </a:lnTo>
                <a:lnTo>
                  <a:pt x="356" y="529"/>
                </a:lnTo>
                <a:lnTo>
                  <a:pt x="356" y="522"/>
                </a:lnTo>
                <a:lnTo>
                  <a:pt x="361" y="528"/>
                </a:lnTo>
                <a:lnTo>
                  <a:pt x="364" y="533"/>
                </a:lnTo>
                <a:lnTo>
                  <a:pt x="367" y="540"/>
                </a:lnTo>
                <a:lnTo>
                  <a:pt x="370" y="547"/>
                </a:lnTo>
                <a:lnTo>
                  <a:pt x="372" y="559"/>
                </a:lnTo>
                <a:lnTo>
                  <a:pt x="374" y="574"/>
                </a:lnTo>
                <a:lnTo>
                  <a:pt x="359" y="565"/>
                </a:lnTo>
                <a:lnTo>
                  <a:pt x="347" y="555"/>
                </a:lnTo>
                <a:lnTo>
                  <a:pt x="333" y="543"/>
                </a:lnTo>
                <a:lnTo>
                  <a:pt x="321" y="532"/>
                </a:lnTo>
                <a:lnTo>
                  <a:pt x="324" y="541"/>
                </a:lnTo>
                <a:lnTo>
                  <a:pt x="328" y="549"/>
                </a:lnTo>
                <a:lnTo>
                  <a:pt x="332" y="557"/>
                </a:lnTo>
                <a:lnTo>
                  <a:pt x="339" y="564"/>
                </a:lnTo>
                <a:lnTo>
                  <a:pt x="346" y="572"/>
                </a:lnTo>
                <a:lnTo>
                  <a:pt x="353" y="579"/>
                </a:lnTo>
                <a:lnTo>
                  <a:pt x="361" y="586"/>
                </a:lnTo>
                <a:lnTo>
                  <a:pt x="366" y="593"/>
                </a:lnTo>
                <a:lnTo>
                  <a:pt x="365" y="597"/>
                </a:lnTo>
                <a:lnTo>
                  <a:pt x="364" y="599"/>
                </a:lnTo>
                <a:lnTo>
                  <a:pt x="362" y="600"/>
                </a:lnTo>
                <a:lnTo>
                  <a:pt x="359" y="601"/>
                </a:lnTo>
                <a:lnTo>
                  <a:pt x="356" y="604"/>
                </a:lnTo>
                <a:lnTo>
                  <a:pt x="354" y="605"/>
                </a:lnTo>
                <a:lnTo>
                  <a:pt x="351" y="604"/>
                </a:lnTo>
                <a:lnTo>
                  <a:pt x="349" y="601"/>
                </a:lnTo>
                <a:lnTo>
                  <a:pt x="342" y="591"/>
                </a:lnTo>
                <a:lnTo>
                  <a:pt x="337" y="581"/>
                </a:lnTo>
                <a:lnTo>
                  <a:pt x="330" y="571"/>
                </a:lnTo>
                <a:lnTo>
                  <a:pt x="323" y="559"/>
                </a:lnTo>
                <a:lnTo>
                  <a:pt x="318" y="551"/>
                </a:lnTo>
                <a:lnTo>
                  <a:pt x="314" y="542"/>
                </a:lnTo>
                <a:lnTo>
                  <a:pt x="309" y="533"/>
                </a:lnTo>
                <a:lnTo>
                  <a:pt x="304" y="525"/>
                </a:lnTo>
                <a:lnTo>
                  <a:pt x="298" y="516"/>
                </a:lnTo>
                <a:lnTo>
                  <a:pt x="293" y="508"/>
                </a:lnTo>
                <a:lnTo>
                  <a:pt x="287" y="500"/>
                </a:lnTo>
                <a:lnTo>
                  <a:pt x="279" y="495"/>
                </a:lnTo>
                <a:lnTo>
                  <a:pt x="277" y="495"/>
                </a:lnTo>
                <a:lnTo>
                  <a:pt x="275" y="497"/>
                </a:lnTo>
                <a:lnTo>
                  <a:pt x="276" y="499"/>
                </a:lnTo>
                <a:lnTo>
                  <a:pt x="279" y="501"/>
                </a:lnTo>
                <a:lnTo>
                  <a:pt x="284" y="508"/>
                </a:lnTo>
                <a:lnTo>
                  <a:pt x="289" y="517"/>
                </a:lnTo>
                <a:lnTo>
                  <a:pt x="295" y="526"/>
                </a:lnTo>
                <a:lnTo>
                  <a:pt x="299" y="536"/>
                </a:lnTo>
                <a:lnTo>
                  <a:pt x="305" y="545"/>
                </a:lnTo>
                <a:lnTo>
                  <a:pt x="310" y="554"/>
                </a:lnTo>
                <a:lnTo>
                  <a:pt x="316" y="565"/>
                </a:lnTo>
                <a:lnTo>
                  <a:pt x="321" y="575"/>
                </a:lnTo>
                <a:lnTo>
                  <a:pt x="326" y="586"/>
                </a:lnTo>
                <a:lnTo>
                  <a:pt x="332" y="596"/>
                </a:lnTo>
                <a:lnTo>
                  <a:pt x="334" y="600"/>
                </a:lnTo>
                <a:lnTo>
                  <a:pt x="335" y="604"/>
                </a:lnTo>
                <a:lnTo>
                  <a:pt x="337" y="606"/>
                </a:lnTo>
                <a:lnTo>
                  <a:pt x="337" y="608"/>
                </a:lnTo>
                <a:lnTo>
                  <a:pt x="337" y="611"/>
                </a:lnTo>
                <a:lnTo>
                  <a:pt x="335" y="612"/>
                </a:lnTo>
                <a:lnTo>
                  <a:pt x="326" y="617"/>
                </a:lnTo>
                <a:lnTo>
                  <a:pt x="317" y="621"/>
                </a:lnTo>
                <a:lnTo>
                  <a:pt x="326" y="621"/>
                </a:lnTo>
                <a:lnTo>
                  <a:pt x="337" y="621"/>
                </a:lnTo>
                <a:lnTo>
                  <a:pt x="340" y="621"/>
                </a:lnTo>
                <a:lnTo>
                  <a:pt x="342" y="622"/>
                </a:lnTo>
                <a:lnTo>
                  <a:pt x="345" y="624"/>
                </a:lnTo>
                <a:lnTo>
                  <a:pt x="346" y="628"/>
                </a:lnTo>
                <a:lnTo>
                  <a:pt x="350" y="637"/>
                </a:lnTo>
                <a:lnTo>
                  <a:pt x="354" y="647"/>
                </a:lnTo>
                <a:lnTo>
                  <a:pt x="358" y="656"/>
                </a:lnTo>
                <a:lnTo>
                  <a:pt x="363" y="665"/>
                </a:lnTo>
                <a:lnTo>
                  <a:pt x="363" y="667"/>
                </a:lnTo>
                <a:lnTo>
                  <a:pt x="364" y="671"/>
                </a:lnTo>
                <a:lnTo>
                  <a:pt x="364" y="673"/>
                </a:lnTo>
                <a:lnTo>
                  <a:pt x="362" y="675"/>
                </a:lnTo>
                <a:lnTo>
                  <a:pt x="358" y="678"/>
                </a:lnTo>
                <a:lnTo>
                  <a:pt x="354" y="679"/>
                </a:lnTo>
                <a:lnTo>
                  <a:pt x="349" y="679"/>
                </a:lnTo>
                <a:lnTo>
                  <a:pt x="345" y="679"/>
                </a:lnTo>
                <a:lnTo>
                  <a:pt x="335" y="679"/>
                </a:lnTo>
                <a:lnTo>
                  <a:pt x="326" y="680"/>
                </a:lnTo>
                <a:lnTo>
                  <a:pt x="322" y="680"/>
                </a:lnTo>
                <a:lnTo>
                  <a:pt x="317" y="681"/>
                </a:lnTo>
                <a:lnTo>
                  <a:pt x="313" y="683"/>
                </a:lnTo>
                <a:lnTo>
                  <a:pt x="309" y="686"/>
                </a:lnTo>
                <a:lnTo>
                  <a:pt x="321" y="687"/>
                </a:lnTo>
                <a:lnTo>
                  <a:pt x="333" y="689"/>
                </a:lnTo>
                <a:lnTo>
                  <a:pt x="345" y="690"/>
                </a:lnTo>
                <a:lnTo>
                  <a:pt x="356" y="692"/>
                </a:lnTo>
                <a:lnTo>
                  <a:pt x="362" y="692"/>
                </a:lnTo>
                <a:lnTo>
                  <a:pt x="368" y="694"/>
                </a:lnTo>
                <a:lnTo>
                  <a:pt x="371" y="695"/>
                </a:lnTo>
                <a:lnTo>
                  <a:pt x="374" y="696"/>
                </a:lnTo>
                <a:lnTo>
                  <a:pt x="376" y="697"/>
                </a:lnTo>
                <a:lnTo>
                  <a:pt x="379" y="700"/>
                </a:lnTo>
                <a:lnTo>
                  <a:pt x="381" y="708"/>
                </a:lnTo>
                <a:lnTo>
                  <a:pt x="383" y="716"/>
                </a:lnTo>
                <a:lnTo>
                  <a:pt x="387" y="725"/>
                </a:lnTo>
                <a:lnTo>
                  <a:pt x="391" y="734"/>
                </a:lnTo>
                <a:lnTo>
                  <a:pt x="396" y="745"/>
                </a:lnTo>
                <a:lnTo>
                  <a:pt x="399" y="754"/>
                </a:lnTo>
                <a:lnTo>
                  <a:pt x="404" y="764"/>
                </a:lnTo>
                <a:lnTo>
                  <a:pt x="408" y="773"/>
                </a:lnTo>
                <a:lnTo>
                  <a:pt x="413" y="782"/>
                </a:lnTo>
                <a:lnTo>
                  <a:pt x="419" y="790"/>
                </a:lnTo>
                <a:lnTo>
                  <a:pt x="424" y="799"/>
                </a:lnTo>
                <a:lnTo>
                  <a:pt x="429" y="807"/>
                </a:lnTo>
                <a:lnTo>
                  <a:pt x="433" y="817"/>
                </a:lnTo>
                <a:lnTo>
                  <a:pt x="438" y="827"/>
                </a:lnTo>
                <a:lnTo>
                  <a:pt x="441" y="836"/>
                </a:lnTo>
                <a:lnTo>
                  <a:pt x="446" y="845"/>
                </a:lnTo>
                <a:lnTo>
                  <a:pt x="456" y="861"/>
                </a:lnTo>
                <a:lnTo>
                  <a:pt x="466" y="879"/>
                </a:lnTo>
                <a:lnTo>
                  <a:pt x="469" y="888"/>
                </a:lnTo>
                <a:lnTo>
                  <a:pt x="470" y="898"/>
                </a:lnTo>
                <a:lnTo>
                  <a:pt x="471" y="907"/>
                </a:lnTo>
                <a:lnTo>
                  <a:pt x="473" y="918"/>
                </a:lnTo>
                <a:lnTo>
                  <a:pt x="470" y="916"/>
                </a:lnTo>
                <a:lnTo>
                  <a:pt x="466" y="916"/>
                </a:lnTo>
                <a:lnTo>
                  <a:pt x="463" y="916"/>
                </a:lnTo>
                <a:lnTo>
                  <a:pt x="460" y="918"/>
                </a:lnTo>
                <a:lnTo>
                  <a:pt x="456" y="918"/>
                </a:lnTo>
                <a:lnTo>
                  <a:pt x="453" y="918"/>
                </a:lnTo>
                <a:lnTo>
                  <a:pt x="449" y="915"/>
                </a:lnTo>
                <a:lnTo>
                  <a:pt x="447" y="912"/>
                </a:lnTo>
                <a:lnTo>
                  <a:pt x="444" y="915"/>
                </a:lnTo>
                <a:lnTo>
                  <a:pt x="441" y="919"/>
                </a:lnTo>
                <a:lnTo>
                  <a:pt x="437" y="920"/>
                </a:lnTo>
                <a:lnTo>
                  <a:pt x="432" y="920"/>
                </a:lnTo>
                <a:lnTo>
                  <a:pt x="431" y="920"/>
                </a:lnTo>
                <a:lnTo>
                  <a:pt x="430" y="922"/>
                </a:lnTo>
                <a:lnTo>
                  <a:pt x="430" y="923"/>
                </a:lnTo>
                <a:lnTo>
                  <a:pt x="431" y="924"/>
                </a:lnTo>
                <a:lnTo>
                  <a:pt x="439" y="927"/>
                </a:lnTo>
                <a:lnTo>
                  <a:pt x="447" y="928"/>
                </a:lnTo>
                <a:lnTo>
                  <a:pt x="458" y="932"/>
                </a:lnTo>
                <a:lnTo>
                  <a:pt x="470" y="939"/>
                </a:lnTo>
                <a:lnTo>
                  <a:pt x="475" y="943"/>
                </a:lnTo>
                <a:lnTo>
                  <a:pt x="481" y="947"/>
                </a:lnTo>
                <a:lnTo>
                  <a:pt x="485" y="953"/>
                </a:lnTo>
                <a:lnTo>
                  <a:pt x="487" y="960"/>
                </a:lnTo>
                <a:lnTo>
                  <a:pt x="490" y="976"/>
                </a:lnTo>
                <a:lnTo>
                  <a:pt x="493" y="990"/>
                </a:lnTo>
                <a:lnTo>
                  <a:pt x="495" y="997"/>
                </a:lnTo>
                <a:lnTo>
                  <a:pt x="497" y="1003"/>
                </a:lnTo>
                <a:lnTo>
                  <a:pt x="497" y="1005"/>
                </a:lnTo>
                <a:lnTo>
                  <a:pt x="496" y="1006"/>
                </a:lnTo>
                <a:lnTo>
                  <a:pt x="494" y="1008"/>
                </a:lnTo>
                <a:lnTo>
                  <a:pt x="490" y="1008"/>
                </a:lnTo>
                <a:lnTo>
                  <a:pt x="481" y="1008"/>
                </a:lnTo>
                <a:lnTo>
                  <a:pt x="473" y="1007"/>
                </a:lnTo>
                <a:lnTo>
                  <a:pt x="470" y="1006"/>
                </a:lnTo>
                <a:lnTo>
                  <a:pt x="468" y="1005"/>
                </a:lnTo>
                <a:lnTo>
                  <a:pt x="466" y="1004"/>
                </a:lnTo>
                <a:lnTo>
                  <a:pt x="465" y="1002"/>
                </a:lnTo>
                <a:lnTo>
                  <a:pt x="463" y="996"/>
                </a:lnTo>
                <a:lnTo>
                  <a:pt x="460" y="991"/>
                </a:lnTo>
                <a:lnTo>
                  <a:pt x="450" y="979"/>
                </a:lnTo>
                <a:lnTo>
                  <a:pt x="441" y="965"/>
                </a:lnTo>
                <a:lnTo>
                  <a:pt x="432" y="951"/>
                </a:lnTo>
                <a:lnTo>
                  <a:pt x="424" y="935"/>
                </a:lnTo>
                <a:lnTo>
                  <a:pt x="420" y="929"/>
                </a:lnTo>
                <a:lnTo>
                  <a:pt x="415" y="922"/>
                </a:lnTo>
                <a:lnTo>
                  <a:pt x="411" y="915"/>
                </a:lnTo>
                <a:lnTo>
                  <a:pt x="406" y="907"/>
                </a:lnTo>
                <a:lnTo>
                  <a:pt x="397" y="891"/>
                </a:lnTo>
                <a:lnTo>
                  <a:pt x="387" y="875"/>
                </a:lnTo>
                <a:lnTo>
                  <a:pt x="368" y="842"/>
                </a:lnTo>
                <a:lnTo>
                  <a:pt x="351" y="810"/>
                </a:lnTo>
                <a:lnTo>
                  <a:pt x="334" y="777"/>
                </a:lnTo>
                <a:lnTo>
                  <a:pt x="320" y="742"/>
                </a:lnTo>
                <a:lnTo>
                  <a:pt x="310" y="724"/>
                </a:lnTo>
                <a:lnTo>
                  <a:pt x="301" y="705"/>
                </a:lnTo>
                <a:lnTo>
                  <a:pt x="292" y="686"/>
                </a:lnTo>
                <a:lnTo>
                  <a:pt x="283" y="667"/>
                </a:lnTo>
                <a:lnTo>
                  <a:pt x="280" y="659"/>
                </a:lnTo>
                <a:lnTo>
                  <a:pt x="275" y="651"/>
                </a:lnTo>
                <a:lnTo>
                  <a:pt x="273" y="650"/>
                </a:lnTo>
                <a:lnTo>
                  <a:pt x="271" y="649"/>
                </a:lnTo>
                <a:lnTo>
                  <a:pt x="269" y="649"/>
                </a:lnTo>
                <a:lnTo>
                  <a:pt x="268" y="649"/>
                </a:lnTo>
                <a:lnTo>
                  <a:pt x="267" y="650"/>
                </a:lnTo>
                <a:lnTo>
                  <a:pt x="267" y="653"/>
                </a:lnTo>
                <a:lnTo>
                  <a:pt x="269" y="657"/>
                </a:lnTo>
                <a:lnTo>
                  <a:pt x="273" y="662"/>
                </a:lnTo>
                <a:lnTo>
                  <a:pt x="275" y="662"/>
                </a:lnTo>
                <a:lnTo>
                  <a:pt x="276" y="664"/>
                </a:lnTo>
                <a:lnTo>
                  <a:pt x="275" y="665"/>
                </a:lnTo>
                <a:lnTo>
                  <a:pt x="273" y="665"/>
                </a:lnTo>
                <a:lnTo>
                  <a:pt x="273" y="662"/>
                </a:lnTo>
                <a:lnTo>
                  <a:pt x="273" y="662"/>
                </a:lnTo>
                <a:lnTo>
                  <a:pt x="273" y="662"/>
                </a:lnTo>
                <a:close/>
                <a:moveTo>
                  <a:pt x="647" y="896"/>
                </a:moveTo>
                <a:lnTo>
                  <a:pt x="646" y="897"/>
                </a:lnTo>
                <a:lnTo>
                  <a:pt x="646" y="898"/>
                </a:lnTo>
                <a:lnTo>
                  <a:pt x="647" y="900"/>
                </a:lnTo>
                <a:lnTo>
                  <a:pt x="648" y="902"/>
                </a:lnTo>
                <a:lnTo>
                  <a:pt x="652" y="905"/>
                </a:lnTo>
                <a:lnTo>
                  <a:pt x="655" y="905"/>
                </a:lnTo>
                <a:lnTo>
                  <a:pt x="654" y="903"/>
                </a:lnTo>
                <a:lnTo>
                  <a:pt x="652" y="899"/>
                </a:lnTo>
                <a:lnTo>
                  <a:pt x="650" y="896"/>
                </a:lnTo>
                <a:lnTo>
                  <a:pt x="647" y="896"/>
                </a:lnTo>
                <a:lnTo>
                  <a:pt x="647" y="896"/>
                </a:lnTo>
                <a:lnTo>
                  <a:pt x="647" y="896"/>
                </a:lnTo>
                <a:close/>
                <a:moveTo>
                  <a:pt x="526" y="988"/>
                </a:moveTo>
                <a:lnTo>
                  <a:pt x="523" y="986"/>
                </a:lnTo>
                <a:lnTo>
                  <a:pt x="522" y="986"/>
                </a:lnTo>
                <a:lnTo>
                  <a:pt x="523" y="988"/>
                </a:lnTo>
                <a:lnTo>
                  <a:pt x="523" y="991"/>
                </a:lnTo>
                <a:lnTo>
                  <a:pt x="527" y="998"/>
                </a:lnTo>
                <a:lnTo>
                  <a:pt x="529" y="1001"/>
                </a:lnTo>
                <a:lnTo>
                  <a:pt x="530" y="998"/>
                </a:lnTo>
                <a:lnTo>
                  <a:pt x="529" y="994"/>
                </a:lnTo>
                <a:lnTo>
                  <a:pt x="527" y="990"/>
                </a:lnTo>
                <a:lnTo>
                  <a:pt x="526" y="988"/>
                </a:lnTo>
                <a:lnTo>
                  <a:pt x="526" y="989"/>
                </a:lnTo>
                <a:lnTo>
                  <a:pt x="526" y="988"/>
                </a:lnTo>
                <a:close/>
                <a:moveTo>
                  <a:pt x="394" y="661"/>
                </a:moveTo>
                <a:lnTo>
                  <a:pt x="395" y="662"/>
                </a:lnTo>
                <a:lnTo>
                  <a:pt x="396" y="661"/>
                </a:lnTo>
                <a:lnTo>
                  <a:pt x="396" y="659"/>
                </a:lnTo>
                <a:lnTo>
                  <a:pt x="395" y="659"/>
                </a:lnTo>
                <a:lnTo>
                  <a:pt x="394" y="659"/>
                </a:lnTo>
                <a:lnTo>
                  <a:pt x="394" y="661"/>
                </a:lnTo>
                <a:lnTo>
                  <a:pt x="394" y="661"/>
                </a:lnTo>
                <a:lnTo>
                  <a:pt x="394" y="661"/>
                </a:lnTo>
                <a:close/>
                <a:moveTo>
                  <a:pt x="386" y="644"/>
                </a:moveTo>
                <a:lnTo>
                  <a:pt x="386" y="639"/>
                </a:lnTo>
                <a:lnTo>
                  <a:pt x="386" y="636"/>
                </a:lnTo>
                <a:lnTo>
                  <a:pt x="384" y="632"/>
                </a:lnTo>
                <a:lnTo>
                  <a:pt x="383" y="629"/>
                </a:lnTo>
                <a:lnTo>
                  <a:pt x="383" y="637"/>
                </a:lnTo>
                <a:lnTo>
                  <a:pt x="386" y="644"/>
                </a:lnTo>
                <a:close/>
                <a:moveTo>
                  <a:pt x="882" y="908"/>
                </a:moveTo>
                <a:lnTo>
                  <a:pt x="882" y="908"/>
                </a:lnTo>
                <a:lnTo>
                  <a:pt x="882" y="910"/>
                </a:lnTo>
                <a:lnTo>
                  <a:pt x="883" y="908"/>
                </a:lnTo>
                <a:lnTo>
                  <a:pt x="882" y="908"/>
                </a:lnTo>
                <a:close/>
                <a:moveTo>
                  <a:pt x="183" y="705"/>
                </a:moveTo>
                <a:lnTo>
                  <a:pt x="183" y="704"/>
                </a:lnTo>
                <a:lnTo>
                  <a:pt x="183" y="704"/>
                </a:lnTo>
                <a:lnTo>
                  <a:pt x="182" y="705"/>
                </a:lnTo>
                <a:lnTo>
                  <a:pt x="183" y="705"/>
                </a:lnTo>
                <a:close/>
                <a:moveTo>
                  <a:pt x="178" y="655"/>
                </a:moveTo>
                <a:lnTo>
                  <a:pt x="180" y="654"/>
                </a:lnTo>
                <a:lnTo>
                  <a:pt x="180" y="654"/>
                </a:lnTo>
                <a:lnTo>
                  <a:pt x="180" y="654"/>
                </a:lnTo>
                <a:lnTo>
                  <a:pt x="178" y="655"/>
                </a:lnTo>
                <a:lnTo>
                  <a:pt x="178" y="655"/>
                </a:lnTo>
                <a:lnTo>
                  <a:pt x="178" y="655"/>
                </a:lnTo>
                <a:close/>
                <a:moveTo>
                  <a:pt x="199" y="736"/>
                </a:moveTo>
                <a:lnTo>
                  <a:pt x="200" y="732"/>
                </a:lnTo>
                <a:lnTo>
                  <a:pt x="201" y="728"/>
                </a:lnTo>
                <a:lnTo>
                  <a:pt x="200" y="724"/>
                </a:lnTo>
                <a:lnTo>
                  <a:pt x="199" y="720"/>
                </a:lnTo>
                <a:lnTo>
                  <a:pt x="198" y="724"/>
                </a:lnTo>
                <a:lnTo>
                  <a:pt x="197" y="728"/>
                </a:lnTo>
                <a:lnTo>
                  <a:pt x="198" y="732"/>
                </a:lnTo>
                <a:lnTo>
                  <a:pt x="199" y="736"/>
                </a:lnTo>
                <a:close/>
                <a:moveTo>
                  <a:pt x="202" y="551"/>
                </a:moveTo>
                <a:lnTo>
                  <a:pt x="202" y="551"/>
                </a:lnTo>
                <a:lnTo>
                  <a:pt x="202" y="551"/>
                </a:lnTo>
                <a:close/>
                <a:moveTo>
                  <a:pt x="202" y="551"/>
                </a:moveTo>
                <a:lnTo>
                  <a:pt x="202" y="554"/>
                </a:lnTo>
                <a:lnTo>
                  <a:pt x="202" y="556"/>
                </a:lnTo>
                <a:lnTo>
                  <a:pt x="202" y="556"/>
                </a:lnTo>
                <a:lnTo>
                  <a:pt x="202" y="557"/>
                </a:lnTo>
                <a:lnTo>
                  <a:pt x="202" y="557"/>
                </a:lnTo>
                <a:lnTo>
                  <a:pt x="202" y="557"/>
                </a:lnTo>
                <a:lnTo>
                  <a:pt x="202" y="557"/>
                </a:lnTo>
                <a:lnTo>
                  <a:pt x="202" y="557"/>
                </a:lnTo>
                <a:lnTo>
                  <a:pt x="202" y="551"/>
                </a:lnTo>
                <a:close/>
                <a:moveTo>
                  <a:pt x="202" y="557"/>
                </a:moveTo>
                <a:lnTo>
                  <a:pt x="203" y="557"/>
                </a:lnTo>
                <a:lnTo>
                  <a:pt x="205" y="557"/>
                </a:lnTo>
                <a:lnTo>
                  <a:pt x="207" y="558"/>
                </a:lnTo>
                <a:lnTo>
                  <a:pt x="208" y="559"/>
                </a:lnTo>
                <a:lnTo>
                  <a:pt x="211" y="563"/>
                </a:lnTo>
                <a:lnTo>
                  <a:pt x="217" y="565"/>
                </a:lnTo>
                <a:lnTo>
                  <a:pt x="214" y="561"/>
                </a:lnTo>
                <a:lnTo>
                  <a:pt x="211" y="557"/>
                </a:lnTo>
                <a:lnTo>
                  <a:pt x="208" y="554"/>
                </a:lnTo>
                <a:lnTo>
                  <a:pt x="202" y="551"/>
                </a:lnTo>
                <a:lnTo>
                  <a:pt x="202" y="548"/>
                </a:lnTo>
                <a:lnTo>
                  <a:pt x="201" y="546"/>
                </a:lnTo>
                <a:lnTo>
                  <a:pt x="199" y="546"/>
                </a:lnTo>
                <a:lnTo>
                  <a:pt x="195" y="545"/>
                </a:lnTo>
                <a:lnTo>
                  <a:pt x="198" y="542"/>
                </a:lnTo>
                <a:lnTo>
                  <a:pt x="200" y="540"/>
                </a:lnTo>
                <a:lnTo>
                  <a:pt x="199" y="534"/>
                </a:lnTo>
                <a:lnTo>
                  <a:pt x="198" y="530"/>
                </a:lnTo>
                <a:lnTo>
                  <a:pt x="197" y="525"/>
                </a:lnTo>
                <a:lnTo>
                  <a:pt x="194" y="521"/>
                </a:lnTo>
                <a:lnTo>
                  <a:pt x="191" y="517"/>
                </a:lnTo>
                <a:lnTo>
                  <a:pt x="189" y="514"/>
                </a:lnTo>
                <a:lnTo>
                  <a:pt x="189" y="509"/>
                </a:lnTo>
                <a:lnTo>
                  <a:pt x="188" y="505"/>
                </a:lnTo>
                <a:lnTo>
                  <a:pt x="185" y="506"/>
                </a:lnTo>
                <a:lnTo>
                  <a:pt x="183" y="508"/>
                </a:lnTo>
                <a:lnTo>
                  <a:pt x="178" y="510"/>
                </a:lnTo>
                <a:lnTo>
                  <a:pt x="175" y="513"/>
                </a:lnTo>
                <a:lnTo>
                  <a:pt x="177" y="513"/>
                </a:lnTo>
                <a:lnTo>
                  <a:pt x="181" y="513"/>
                </a:lnTo>
                <a:lnTo>
                  <a:pt x="184" y="514"/>
                </a:lnTo>
                <a:lnTo>
                  <a:pt x="186" y="515"/>
                </a:lnTo>
                <a:lnTo>
                  <a:pt x="186" y="522"/>
                </a:lnTo>
                <a:lnTo>
                  <a:pt x="186" y="528"/>
                </a:lnTo>
                <a:lnTo>
                  <a:pt x="188" y="526"/>
                </a:lnTo>
                <a:lnTo>
                  <a:pt x="189" y="526"/>
                </a:lnTo>
                <a:lnTo>
                  <a:pt x="190" y="530"/>
                </a:lnTo>
                <a:lnTo>
                  <a:pt x="190" y="533"/>
                </a:lnTo>
                <a:lnTo>
                  <a:pt x="191" y="540"/>
                </a:lnTo>
                <a:lnTo>
                  <a:pt x="192" y="547"/>
                </a:lnTo>
                <a:lnTo>
                  <a:pt x="194" y="550"/>
                </a:lnTo>
                <a:lnTo>
                  <a:pt x="197" y="554"/>
                </a:lnTo>
                <a:lnTo>
                  <a:pt x="197" y="556"/>
                </a:lnTo>
                <a:lnTo>
                  <a:pt x="197" y="557"/>
                </a:lnTo>
                <a:lnTo>
                  <a:pt x="195" y="558"/>
                </a:lnTo>
                <a:lnTo>
                  <a:pt x="193" y="561"/>
                </a:lnTo>
                <a:lnTo>
                  <a:pt x="198" y="562"/>
                </a:lnTo>
                <a:lnTo>
                  <a:pt x="201" y="561"/>
                </a:lnTo>
                <a:lnTo>
                  <a:pt x="201" y="556"/>
                </a:lnTo>
                <a:lnTo>
                  <a:pt x="202" y="551"/>
                </a:lnTo>
                <a:lnTo>
                  <a:pt x="202" y="550"/>
                </a:lnTo>
                <a:lnTo>
                  <a:pt x="202" y="551"/>
                </a:lnTo>
                <a:lnTo>
                  <a:pt x="206" y="553"/>
                </a:lnTo>
                <a:lnTo>
                  <a:pt x="202" y="551"/>
                </a:lnTo>
                <a:lnTo>
                  <a:pt x="202" y="557"/>
                </a:lnTo>
                <a:close/>
                <a:moveTo>
                  <a:pt x="202" y="557"/>
                </a:moveTo>
                <a:lnTo>
                  <a:pt x="202" y="557"/>
                </a:lnTo>
                <a:lnTo>
                  <a:pt x="202" y="557"/>
                </a:lnTo>
                <a:close/>
                <a:moveTo>
                  <a:pt x="262" y="474"/>
                </a:moveTo>
                <a:lnTo>
                  <a:pt x="263" y="480"/>
                </a:lnTo>
                <a:lnTo>
                  <a:pt x="266" y="484"/>
                </a:lnTo>
                <a:lnTo>
                  <a:pt x="271" y="489"/>
                </a:lnTo>
                <a:lnTo>
                  <a:pt x="276" y="492"/>
                </a:lnTo>
                <a:lnTo>
                  <a:pt x="274" y="487"/>
                </a:lnTo>
                <a:lnTo>
                  <a:pt x="272" y="483"/>
                </a:lnTo>
                <a:lnTo>
                  <a:pt x="267" y="480"/>
                </a:lnTo>
                <a:lnTo>
                  <a:pt x="262" y="474"/>
                </a:lnTo>
                <a:close/>
                <a:moveTo>
                  <a:pt x="243" y="449"/>
                </a:moveTo>
                <a:lnTo>
                  <a:pt x="248" y="456"/>
                </a:lnTo>
                <a:lnTo>
                  <a:pt x="252" y="462"/>
                </a:lnTo>
                <a:lnTo>
                  <a:pt x="254" y="459"/>
                </a:lnTo>
                <a:lnTo>
                  <a:pt x="255" y="456"/>
                </a:lnTo>
                <a:lnTo>
                  <a:pt x="255" y="454"/>
                </a:lnTo>
                <a:lnTo>
                  <a:pt x="254" y="451"/>
                </a:lnTo>
                <a:lnTo>
                  <a:pt x="252" y="450"/>
                </a:lnTo>
                <a:lnTo>
                  <a:pt x="250" y="449"/>
                </a:lnTo>
                <a:lnTo>
                  <a:pt x="247" y="449"/>
                </a:lnTo>
                <a:lnTo>
                  <a:pt x="243" y="449"/>
                </a:lnTo>
                <a:close/>
                <a:moveTo>
                  <a:pt x="1289" y="639"/>
                </a:moveTo>
                <a:lnTo>
                  <a:pt x="1278" y="640"/>
                </a:lnTo>
                <a:lnTo>
                  <a:pt x="1268" y="644"/>
                </a:lnTo>
                <a:lnTo>
                  <a:pt x="1273" y="644"/>
                </a:lnTo>
                <a:lnTo>
                  <a:pt x="1279" y="642"/>
                </a:lnTo>
                <a:lnTo>
                  <a:pt x="1285" y="642"/>
                </a:lnTo>
                <a:lnTo>
                  <a:pt x="1289" y="639"/>
                </a:lnTo>
                <a:close/>
                <a:moveTo>
                  <a:pt x="189" y="836"/>
                </a:moveTo>
                <a:lnTo>
                  <a:pt x="192" y="840"/>
                </a:lnTo>
                <a:lnTo>
                  <a:pt x="193" y="845"/>
                </a:lnTo>
                <a:lnTo>
                  <a:pt x="194" y="847"/>
                </a:lnTo>
                <a:lnTo>
                  <a:pt x="194" y="848"/>
                </a:lnTo>
                <a:lnTo>
                  <a:pt x="197" y="849"/>
                </a:lnTo>
                <a:lnTo>
                  <a:pt x="199" y="850"/>
                </a:lnTo>
                <a:lnTo>
                  <a:pt x="198" y="845"/>
                </a:lnTo>
                <a:lnTo>
                  <a:pt x="197" y="840"/>
                </a:lnTo>
                <a:lnTo>
                  <a:pt x="197" y="839"/>
                </a:lnTo>
                <a:lnTo>
                  <a:pt x="194" y="837"/>
                </a:lnTo>
                <a:lnTo>
                  <a:pt x="192" y="837"/>
                </a:lnTo>
                <a:lnTo>
                  <a:pt x="189" y="836"/>
                </a:lnTo>
                <a:lnTo>
                  <a:pt x="194" y="838"/>
                </a:lnTo>
                <a:lnTo>
                  <a:pt x="189" y="836"/>
                </a:lnTo>
                <a:close/>
                <a:moveTo>
                  <a:pt x="1162" y="932"/>
                </a:moveTo>
                <a:lnTo>
                  <a:pt x="1161" y="935"/>
                </a:lnTo>
                <a:lnTo>
                  <a:pt x="1159" y="936"/>
                </a:lnTo>
                <a:lnTo>
                  <a:pt x="1159" y="937"/>
                </a:lnTo>
                <a:lnTo>
                  <a:pt x="1159" y="939"/>
                </a:lnTo>
                <a:lnTo>
                  <a:pt x="1162" y="941"/>
                </a:lnTo>
                <a:lnTo>
                  <a:pt x="1163" y="945"/>
                </a:lnTo>
                <a:lnTo>
                  <a:pt x="1166" y="940"/>
                </a:lnTo>
                <a:lnTo>
                  <a:pt x="1169" y="935"/>
                </a:lnTo>
                <a:lnTo>
                  <a:pt x="1169" y="932"/>
                </a:lnTo>
                <a:lnTo>
                  <a:pt x="1167" y="931"/>
                </a:lnTo>
                <a:lnTo>
                  <a:pt x="1165" y="931"/>
                </a:lnTo>
                <a:lnTo>
                  <a:pt x="1162" y="932"/>
                </a:lnTo>
                <a:lnTo>
                  <a:pt x="1161" y="933"/>
                </a:lnTo>
                <a:lnTo>
                  <a:pt x="1162" y="932"/>
                </a:lnTo>
                <a:close/>
                <a:moveTo>
                  <a:pt x="922" y="993"/>
                </a:moveTo>
                <a:lnTo>
                  <a:pt x="920" y="995"/>
                </a:lnTo>
                <a:lnTo>
                  <a:pt x="922" y="996"/>
                </a:lnTo>
                <a:lnTo>
                  <a:pt x="924" y="997"/>
                </a:lnTo>
                <a:lnTo>
                  <a:pt x="927" y="997"/>
                </a:lnTo>
                <a:lnTo>
                  <a:pt x="931" y="995"/>
                </a:lnTo>
                <a:lnTo>
                  <a:pt x="933" y="994"/>
                </a:lnTo>
                <a:lnTo>
                  <a:pt x="935" y="990"/>
                </a:lnTo>
                <a:lnTo>
                  <a:pt x="938" y="988"/>
                </a:lnTo>
                <a:lnTo>
                  <a:pt x="933" y="989"/>
                </a:lnTo>
                <a:lnTo>
                  <a:pt x="928" y="989"/>
                </a:lnTo>
                <a:lnTo>
                  <a:pt x="926" y="989"/>
                </a:lnTo>
                <a:lnTo>
                  <a:pt x="924" y="989"/>
                </a:lnTo>
                <a:lnTo>
                  <a:pt x="923" y="990"/>
                </a:lnTo>
                <a:lnTo>
                  <a:pt x="922" y="993"/>
                </a:lnTo>
                <a:lnTo>
                  <a:pt x="923" y="989"/>
                </a:lnTo>
                <a:lnTo>
                  <a:pt x="922" y="993"/>
                </a:lnTo>
                <a:close/>
                <a:moveTo>
                  <a:pt x="172" y="737"/>
                </a:moveTo>
                <a:lnTo>
                  <a:pt x="169" y="738"/>
                </a:lnTo>
                <a:lnTo>
                  <a:pt x="168" y="740"/>
                </a:lnTo>
                <a:lnTo>
                  <a:pt x="167" y="742"/>
                </a:lnTo>
                <a:lnTo>
                  <a:pt x="167" y="745"/>
                </a:lnTo>
                <a:lnTo>
                  <a:pt x="167" y="747"/>
                </a:lnTo>
                <a:lnTo>
                  <a:pt x="166" y="748"/>
                </a:lnTo>
                <a:lnTo>
                  <a:pt x="167" y="750"/>
                </a:lnTo>
                <a:lnTo>
                  <a:pt x="168" y="752"/>
                </a:lnTo>
                <a:lnTo>
                  <a:pt x="170" y="752"/>
                </a:lnTo>
                <a:lnTo>
                  <a:pt x="173" y="750"/>
                </a:lnTo>
                <a:lnTo>
                  <a:pt x="174" y="748"/>
                </a:lnTo>
                <a:lnTo>
                  <a:pt x="174" y="745"/>
                </a:lnTo>
                <a:lnTo>
                  <a:pt x="174" y="742"/>
                </a:lnTo>
                <a:lnTo>
                  <a:pt x="174" y="739"/>
                </a:lnTo>
                <a:lnTo>
                  <a:pt x="173" y="738"/>
                </a:lnTo>
                <a:lnTo>
                  <a:pt x="172" y="737"/>
                </a:lnTo>
                <a:lnTo>
                  <a:pt x="170" y="737"/>
                </a:lnTo>
                <a:lnTo>
                  <a:pt x="172" y="737"/>
                </a:lnTo>
                <a:close/>
                <a:moveTo>
                  <a:pt x="251" y="615"/>
                </a:moveTo>
                <a:lnTo>
                  <a:pt x="249" y="616"/>
                </a:lnTo>
                <a:lnTo>
                  <a:pt x="249" y="620"/>
                </a:lnTo>
                <a:lnTo>
                  <a:pt x="249" y="623"/>
                </a:lnTo>
                <a:lnTo>
                  <a:pt x="250" y="625"/>
                </a:lnTo>
                <a:lnTo>
                  <a:pt x="252" y="628"/>
                </a:lnTo>
                <a:lnTo>
                  <a:pt x="255" y="629"/>
                </a:lnTo>
                <a:lnTo>
                  <a:pt x="257" y="630"/>
                </a:lnTo>
                <a:lnTo>
                  <a:pt x="260" y="630"/>
                </a:lnTo>
                <a:lnTo>
                  <a:pt x="259" y="626"/>
                </a:lnTo>
                <a:lnTo>
                  <a:pt x="257" y="621"/>
                </a:lnTo>
                <a:lnTo>
                  <a:pt x="256" y="619"/>
                </a:lnTo>
                <a:lnTo>
                  <a:pt x="255" y="616"/>
                </a:lnTo>
                <a:lnTo>
                  <a:pt x="252" y="615"/>
                </a:lnTo>
                <a:lnTo>
                  <a:pt x="251" y="615"/>
                </a:lnTo>
                <a:lnTo>
                  <a:pt x="250" y="615"/>
                </a:lnTo>
                <a:lnTo>
                  <a:pt x="251" y="615"/>
                </a:lnTo>
                <a:close/>
                <a:moveTo>
                  <a:pt x="182" y="779"/>
                </a:moveTo>
                <a:lnTo>
                  <a:pt x="182" y="795"/>
                </a:lnTo>
                <a:lnTo>
                  <a:pt x="182" y="811"/>
                </a:lnTo>
                <a:lnTo>
                  <a:pt x="183" y="811"/>
                </a:lnTo>
                <a:lnTo>
                  <a:pt x="184" y="811"/>
                </a:lnTo>
                <a:lnTo>
                  <a:pt x="184" y="802"/>
                </a:lnTo>
                <a:lnTo>
                  <a:pt x="185" y="794"/>
                </a:lnTo>
                <a:lnTo>
                  <a:pt x="186" y="790"/>
                </a:lnTo>
                <a:lnTo>
                  <a:pt x="186" y="787"/>
                </a:lnTo>
                <a:lnTo>
                  <a:pt x="184" y="783"/>
                </a:lnTo>
                <a:lnTo>
                  <a:pt x="182" y="779"/>
                </a:lnTo>
                <a:lnTo>
                  <a:pt x="186" y="788"/>
                </a:lnTo>
                <a:lnTo>
                  <a:pt x="182" y="779"/>
                </a:lnTo>
                <a:close/>
                <a:moveTo>
                  <a:pt x="190" y="698"/>
                </a:moveTo>
                <a:lnTo>
                  <a:pt x="194" y="699"/>
                </a:lnTo>
                <a:lnTo>
                  <a:pt x="198" y="698"/>
                </a:lnTo>
                <a:lnTo>
                  <a:pt x="199" y="695"/>
                </a:lnTo>
                <a:lnTo>
                  <a:pt x="199" y="691"/>
                </a:lnTo>
                <a:lnTo>
                  <a:pt x="199" y="680"/>
                </a:lnTo>
                <a:lnTo>
                  <a:pt x="201" y="669"/>
                </a:lnTo>
                <a:lnTo>
                  <a:pt x="198" y="674"/>
                </a:lnTo>
                <a:lnTo>
                  <a:pt x="192" y="684"/>
                </a:lnTo>
                <a:lnTo>
                  <a:pt x="191" y="689"/>
                </a:lnTo>
                <a:lnTo>
                  <a:pt x="189" y="694"/>
                </a:lnTo>
                <a:lnTo>
                  <a:pt x="189" y="697"/>
                </a:lnTo>
                <a:lnTo>
                  <a:pt x="190" y="698"/>
                </a:lnTo>
                <a:lnTo>
                  <a:pt x="190" y="698"/>
                </a:lnTo>
                <a:lnTo>
                  <a:pt x="190" y="698"/>
                </a:lnTo>
                <a:close/>
                <a:moveTo>
                  <a:pt x="139" y="344"/>
                </a:moveTo>
                <a:lnTo>
                  <a:pt x="139" y="340"/>
                </a:lnTo>
                <a:lnTo>
                  <a:pt x="137" y="334"/>
                </a:lnTo>
                <a:lnTo>
                  <a:pt x="136" y="329"/>
                </a:lnTo>
                <a:lnTo>
                  <a:pt x="136" y="322"/>
                </a:lnTo>
                <a:lnTo>
                  <a:pt x="134" y="317"/>
                </a:lnTo>
                <a:lnTo>
                  <a:pt x="132" y="314"/>
                </a:lnTo>
                <a:lnTo>
                  <a:pt x="128" y="312"/>
                </a:lnTo>
                <a:lnTo>
                  <a:pt x="124" y="312"/>
                </a:lnTo>
                <a:lnTo>
                  <a:pt x="127" y="322"/>
                </a:lnTo>
                <a:lnTo>
                  <a:pt x="132" y="331"/>
                </a:lnTo>
                <a:lnTo>
                  <a:pt x="133" y="335"/>
                </a:lnTo>
                <a:lnTo>
                  <a:pt x="134" y="340"/>
                </a:lnTo>
                <a:lnTo>
                  <a:pt x="134" y="342"/>
                </a:lnTo>
                <a:lnTo>
                  <a:pt x="135" y="343"/>
                </a:lnTo>
                <a:lnTo>
                  <a:pt x="136" y="344"/>
                </a:lnTo>
                <a:lnTo>
                  <a:pt x="139" y="344"/>
                </a:lnTo>
                <a:lnTo>
                  <a:pt x="139" y="344"/>
                </a:lnTo>
                <a:lnTo>
                  <a:pt x="139" y="344"/>
                </a:lnTo>
                <a:close/>
                <a:moveTo>
                  <a:pt x="199" y="783"/>
                </a:moveTo>
                <a:lnTo>
                  <a:pt x="201" y="790"/>
                </a:lnTo>
                <a:lnTo>
                  <a:pt x="201" y="796"/>
                </a:lnTo>
                <a:lnTo>
                  <a:pt x="202" y="799"/>
                </a:lnTo>
                <a:lnTo>
                  <a:pt x="202" y="804"/>
                </a:lnTo>
                <a:lnTo>
                  <a:pt x="199" y="803"/>
                </a:lnTo>
                <a:lnTo>
                  <a:pt x="195" y="803"/>
                </a:lnTo>
                <a:lnTo>
                  <a:pt x="195" y="805"/>
                </a:lnTo>
                <a:lnTo>
                  <a:pt x="195" y="807"/>
                </a:lnTo>
                <a:lnTo>
                  <a:pt x="195" y="810"/>
                </a:lnTo>
                <a:lnTo>
                  <a:pt x="195" y="812"/>
                </a:lnTo>
                <a:lnTo>
                  <a:pt x="195" y="814"/>
                </a:lnTo>
                <a:lnTo>
                  <a:pt x="193" y="815"/>
                </a:lnTo>
                <a:lnTo>
                  <a:pt x="191" y="816"/>
                </a:lnTo>
                <a:lnTo>
                  <a:pt x="190" y="815"/>
                </a:lnTo>
                <a:lnTo>
                  <a:pt x="190" y="814"/>
                </a:lnTo>
                <a:lnTo>
                  <a:pt x="189" y="813"/>
                </a:lnTo>
                <a:lnTo>
                  <a:pt x="188" y="812"/>
                </a:lnTo>
                <a:lnTo>
                  <a:pt x="186" y="812"/>
                </a:lnTo>
                <a:lnTo>
                  <a:pt x="185" y="813"/>
                </a:lnTo>
                <a:lnTo>
                  <a:pt x="184" y="815"/>
                </a:lnTo>
                <a:lnTo>
                  <a:pt x="184" y="817"/>
                </a:lnTo>
                <a:lnTo>
                  <a:pt x="185" y="820"/>
                </a:lnTo>
                <a:lnTo>
                  <a:pt x="188" y="822"/>
                </a:lnTo>
                <a:lnTo>
                  <a:pt x="190" y="824"/>
                </a:lnTo>
                <a:lnTo>
                  <a:pt x="191" y="821"/>
                </a:lnTo>
                <a:lnTo>
                  <a:pt x="192" y="819"/>
                </a:lnTo>
                <a:lnTo>
                  <a:pt x="195" y="824"/>
                </a:lnTo>
                <a:lnTo>
                  <a:pt x="199" y="831"/>
                </a:lnTo>
                <a:lnTo>
                  <a:pt x="201" y="824"/>
                </a:lnTo>
                <a:lnTo>
                  <a:pt x="201" y="819"/>
                </a:lnTo>
                <a:lnTo>
                  <a:pt x="200" y="812"/>
                </a:lnTo>
                <a:lnTo>
                  <a:pt x="200" y="805"/>
                </a:lnTo>
                <a:lnTo>
                  <a:pt x="203" y="810"/>
                </a:lnTo>
                <a:lnTo>
                  <a:pt x="207" y="813"/>
                </a:lnTo>
                <a:lnTo>
                  <a:pt x="206" y="805"/>
                </a:lnTo>
                <a:lnTo>
                  <a:pt x="205" y="797"/>
                </a:lnTo>
                <a:lnTo>
                  <a:pt x="203" y="790"/>
                </a:lnTo>
                <a:lnTo>
                  <a:pt x="199" y="783"/>
                </a:lnTo>
                <a:lnTo>
                  <a:pt x="202" y="788"/>
                </a:lnTo>
                <a:lnTo>
                  <a:pt x="199" y="783"/>
                </a:lnTo>
                <a:close/>
                <a:moveTo>
                  <a:pt x="1041" y="995"/>
                </a:moveTo>
                <a:lnTo>
                  <a:pt x="1057" y="996"/>
                </a:lnTo>
                <a:lnTo>
                  <a:pt x="1083" y="996"/>
                </a:lnTo>
                <a:lnTo>
                  <a:pt x="1109" y="996"/>
                </a:lnTo>
                <a:lnTo>
                  <a:pt x="1125" y="994"/>
                </a:lnTo>
                <a:lnTo>
                  <a:pt x="1104" y="993"/>
                </a:lnTo>
                <a:lnTo>
                  <a:pt x="1083" y="990"/>
                </a:lnTo>
                <a:lnTo>
                  <a:pt x="1072" y="990"/>
                </a:lnTo>
                <a:lnTo>
                  <a:pt x="1062" y="991"/>
                </a:lnTo>
                <a:lnTo>
                  <a:pt x="1051" y="993"/>
                </a:lnTo>
                <a:lnTo>
                  <a:pt x="1041" y="995"/>
                </a:lnTo>
                <a:close/>
                <a:moveTo>
                  <a:pt x="183" y="774"/>
                </a:moveTo>
                <a:lnTo>
                  <a:pt x="184" y="765"/>
                </a:lnTo>
                <a:lnTo>
                  <a:pt x="184" y="755"/>
                </a:lnTo>
                <a:lnTo>
                  <a:pt x="183" y="746"/>
                </a:lnTo>
                <a:lnTo>
                  <a:pt x="182" y="737"/>
                </a:lnTo>
                <a:lnTo>
                  <a:pt x="180" y="730"/>
                </a:lnTo>
                <a:lnTo>
                  <a:pt x="178" y="723"/>
                </a:lnTo>
                <a:lnTo>
                  <a:pt x="178" y="720"/>
                </a:lnTo>
                <a:lnTo>
                  <a:pt x="180" y="717"/>
                </a:lnTo>
                <a:lnTo>
                  <a:pt x="181" y="714"/>
                </a:lnTo>
                <a:lnTo>
                  <a:pt x="184" y="713"/>
                </a:lnTo>
                <a:lnTo>
                  <a:pt x="182" y="713"/>
                </a:lnTo>
                <a:lnTo>
                  <a:pt x="180" y="712"/>
                </a:lnTo>
                <a:lnTo>
                  <a:pt x="177" y="711"/>
                </a:lnTo>
                <a:lnTo>
                  <a:pt x="176" y="708"/>
                </a:lnTo>
                <a:lnTo>
                  <a:pt x="174" y="702"/>
                </a:lnTo>
                <a:lnTo>
                  <a:pt x="173" y="697"/>
                </a:lnTo>
                <a:lnTo>
                  <a:pt x="172" y="707"/>
                </a:lnTo>
                <a:lnTo>
                  <a:pt x="174" y="719"/>
                </a:lnTo>
                <a:lnTo>
                  <a:pt x="176" y="730"/>
                </a:lnTo>
                <a:lnTo>
                  <a:pt x="178" y="740"/>
                </a:lnTo>
                <a:lnTo>
                  <a:pt x="180" y="753"/>
                </a:lnTo>
                <a:lnTo>
                  <a:pt x="180" y="765"/>
                </a:lnTo>
                <a:lnTo>
                  <a:pt x="177" y="770"/>
                </a:lnTo>
                <a:lnTo>
                  <a:pt x="178" y="774"/>
                </a:lnTo>
                <a:lnTo>
                  <a:pt x="180" y="775"/>
                </a:lnTo>
                <a:lnTo>
                  <a:pt x="181" y="775"/>
                </a:lnTo>
                <a:lnTo>
                  <a:pt x="183" y="775"/>
                </a:lnTo>
                <a:lnTo>
                  <a:pt x="183" y="774"/>
                </a:lnTo>
                <a:lnTo>
                  <a:pt x="184" y="773"/>
                </a:lnTo>
                <a:lnTo>
                  <a:pt x="183" y="774"/>
                </a:lnTo>
                <a:close/>
                <a:moveTo>
                  <a:pt x="186" y="678"/>
                </a:moveTo>
                <a:lnTo>
                  <a:pt x="186" y="679"/>
                </a:lnTo>
                <a:lnTo>
                  <a:pt x="185" y="680"/>
                </a:lnTo>
                <a:lnTo>
                  <a:pt x="186" y="679"/>
                </a:lnTo>
                <a:lnTo>
                  <a:pt x="186" y="678"/>
                </a:lnTo>
                <a:lnTo>
                  <a:pt x="191" y="673"/>
                </a:lnTo>
                <a:lnTo>
                  <a:pt x="194" y="667"/>
                </a:lnTo>
                <a:lnTo>
                  <a:pt x="195" y="661"/>
                </a:lnTo>
                <a:lnTo>
                  <a:pt x="195" y="654"/>
                </a:lnTo>
                <a:lnTo>
                  <a:pt x="195" y="648"/>
                </a:lnTo>
                <a:lnTo>
                  <a:pt x="194" y="641"/>
                </a:lnTo>
                <a:lnTo>
                  <a:pt x="193" y="638"/>
                </a:lnTo>
                <a:lnTo>
                  <a:pt x="192" y="634"/>
                </a:lnTo>
                <a:lnTo>
                  <a:pt x="190" y="632"/>
                </a:lnTo>
                <a:lnTo>
                  <a:pt x="188" y="631"/>
                </a:lnTo>
                <a:lnTo>
                  <a:pt x="185" y="631"/>
                </a:lnTo>
                <a:lnTo>
                  <a:pt x="184" y="633"/>
                </a:lnTo>
                <a:lnTo>
                  <a:pt x="184" y="633"/>
                </a:lnTo>
                <a:lnTo>
                  <a:pt x="183" y="634"/>
                </a:lnTo>
                <a:lnTo>
                  <a:pt x="183" y="633"/>
                </a:lnTo>
                <a:lnTo>
                  <a:pt x="182" y="632"/>
                </a:lnTo>
                <a:lnTo>
                  <a:pt x="181" y="628"/>
                </a:lnTo>
                <a:lnTo>
                  <a:pt x="182" y="624"/>
                </a:lnTo>
                <a:lnTo>
                  <a:pt x="181" y="620"/>
                </a:lnTo>
                <a:lnTo>
                  <a:pt x="180" y="615"/>
                </a:lnTo>
                <a:lnTo>
                  <a:pt x="169" y="597"/>
                </a:lnTo>
                <a:lnTo>
                  <a:pt x="159" y="581"/>
                </a:lnTo>
                <a:lnTo>
                  <a:pt x="147" y="565"/>
                </a:lnTo>
                <a:lnTo>
                  <a:pt x="135" y="549"/>
                </a:lnTo>
                <a:lnTo>
                  <a:pt x="132" y="543"/>
                </a:lnTo>
                <a:lnTo>
                  <a:pt x="129" y="538"/>
                </a:lnTo>
                <a:lnTo>
                  <a:pt x="129" y="531"/>
                </a:lnTo>
                <a:lnTo>
                  <a:pt x="131" y="525"/>
                </a:lnTo>
                <a:lnTo>
                  <a:pt x="141" y="512"/>
                </a:lnTo>
                <a:lnTo>
                  <a:pt x="152" y="500"/>
                </a:lnTo>
                <a:lnTo>
                  <a:pt x="157" y="493"/>
                </a:lnTo>
                <a:lnTo>
                  <a:pt x="160" y="485"/>
                </a:lnTo>
                <a:lnTo>
                  <a:pt x="161" y="482"/>
                </a:lnTo>
                <a:lnTo>
                  <a:pt x="164" y="479"/>
                </a:lnTo>
                <a:lnTo>
                  <a:pt x="166" y="476"/>
                </a:lnTo>
                <a:lnTo>
                  <a:pt x="169" y="475"/>
                </a:lnTo>
                <a:lnTo>
                  <a:pt x="172" y="480"/>
                </a:lnTo>
                <a:lnTo>
                  <a:pt x="174" y="484"/>
                </a:lnTo>
                <a:lnTo>
                  <a:pt x="176" y="489"/>
                </a:lnTo>
                <a:lnTo>
                  <a:pt x="177" y="495"/>
                </a:lnTo>
                <a:lnTo>
                  <a:pt x="180" y="490"/>
                </a:lnTo>
                <a:lnTo>
                  <a:pt x="181" y="484"/>
                </a:lnTo>
                <a:lnTo>
                  <a:pt x="181" y="480"/>
                </a:lnTo>
                <a:lnTo>
                  <a:pt x="178" y="475"/>
                </a:lnTo>
                <a:lnTo>
                  <a:pt x="176" y="470"/>
                </a:lnTo>
                <a:lnTo>
                  <a:pt x="176" y="464"/>
                </a:lnTo>
                <a:lnTo>
                  <a:pt x="176" y="459"/>
                </a:lnTo>
                <a:lnTo>
                  <a:pt x="176" y="454"/>
                </a:lnTo>
                <a:lnTo>
                  <a:pt x="181" y="442"/>
                </a:lnTo>
                <a:lnTo>
                  <a:pt x="186" y="431"/>
                </a:lnTo>
                <a:lnTo>
                  <a:pt x="192" y="421"/>
                </a:lnTo>
                <a:lnTo>
                  <a:pt x="197" y="409"/>
                </a:lnTo>
                <a:lnTo>
                  <a:pt x="199" y="399"/>
                </a:lnTo>
                <a:lnTo>
                  <a:pt x="201" y="388"/>
                </a:lnTo>
                <a:lnTo>
                  <a:pt x="202" y="376"/>
                </a:lnTo>
                <a:lnTo>
                  <a:pt x="201" y="365"/>
                </a:lnTo>
                <a:lnTo>
                  <a:pt x="198" y="355"/>
                </a:lnTo>
                <a:lnTo>
                  <a:pt x="192" y="346"/>
                </a:lnTo>
                <a:lnTo>
                  <a:pt x="186" y="337"/>
                </a:lnTo>
                <a:lnTo>
                  <a:pt x="181" y="327"/>
                </a:lnTo>
                <a:lnTo>
                  <a:pt x="178" y="332"/>
                </a:lnTo>
                <a:lnTo>
                  <a:pt x="178" y="337"/>
                </a:lnTo>
                <a:lnTo>
                  <a:pt x="177" y="341"/>
                </a:lnTo>
                <a:lnTo>
                  <a:pt x="178" y="347"/>
                </a:lnTo>
                <a:lnTo>
                  <a:pt x="177" y="358"/>
                </a:lnTo>
                <a:lnTo>
                  <a:pt x="176" y="370"/>
                </a:lnTo>
                <a:lnTo>
                  <a:pt x="173" y="379"/>
                </a:lnTo>
                <a:lnTo>
                  <a:pt x="169" y="389"/>
                </a:lnTo>
                <a:lnTo>
                  <a:pt x="167" y="399"/>
                </a:lnTo>
                <a:lnTo>
                  <a:pt x="166" y="410"/>
                </a:lnTo>
                <a:lnTo>
                  <a:pt x="165" y="421"/>
                </a:lnTo>
                <a:lnTo>
                  <a:pt x="162" y="431"/>
                </a:lnTo>
                <a:lnTo>
                  <a:pt x="159" y="441"/>
                </a:lnTo>
                <a:lnTo>
                  <a:pt x="156" y="450"/>
                </a:lnTo>
                <a:lnTo>
                  <a:pt x="147" y="470"/>
                </a:lnTo>
                <a:lnTo>
                  <a:pt x="136" y="488"/>
                </a:lnTo>
                <a:lnTo>
                  <a:pt x="131" y="497"/>
                </a:lnTo>
                <a:lnTo>
                  <a:pt x="125" y="506"/>
                </a:lnTo>
                <a:lnTo>
                  <a:pt x="118" y="514"/>
                </a:lnTo>
                <a:lnTo>
                  <a:pt x="111" y="522"/>
                </a:lnTo>
                <a:lnTo>
                  <a:pt x="109" y="523"/>
                </a:lnTo>
                <a:lnTo>
                  <a:pt x="108" y="524"/>
                </a:lnTo>
                <a:lnTo>
                  <a:pt x="108" y="524"/>
                </a:lnTo>
                <a:lnTo>
                  <a:pt x="107" y="523"/>
                </a:lnTo>
                <a:lnTo>
                  <a:pt x="107" y="521"/>
                </a:lnTo>
                <a:lnTo>
                  <a:pt x="106" y="518"/>
                </a:lnTo>
                <a:lnTo>
                  <a:pt x="104" y="517"/>
                </a:lnTo>
                <a:lnTo>
                  <a:pt x="103" y="516"/>
                </a:lnTo>
                <a:lnTo>
                  <a:pt x="102" y="516"/>
                </a:lnTo>
                <a:lnTo>
                  <a:pt x="101" y="517"/>
                </a:lnTo>
                <a:lnTo>
                  <a:pt x="101" y="521"/>
                </a:lnTo>
                <a:lnTo>
                  <a:pt x="101" y="523"/>
                </a:lnTo>
                <a:lnTo>
                  <a:pt x="102" y="526"/>
                </a:lnTo>
                <a:lnTo>
                  <a:pt x="101" y="528"/>
                </a:lnTo>
                <a:lnTo>
                  <a:pt x="100" y="528"/>
                </a:lnTo>
                <a:lnTo>
                  <a:pt x="98" y="528"/>
                </a:lnTo>
                <a:lnTo>
                  <a:pt x="95" y="529"/>
                </a:lnTo>
                <a:lnTo>
                  <a:pt x="93" y="529"/>
                </a:lnTo>
                <a:lnTo>
                  <a:pt x="93" y="528"/>
                </a:lnTo>
                <a:lnTo>
                  <a:pt x="92" y="524"/>
                </a:lnTo>
                <a:lnTo>
                  <a:pt x="89" y="515"/>
                </a:lnTo>
                <a:lnTo>
                  <a:pt x="85" y="507"/>
                </a:lnTo>
                <a:lnTo>
                  <a:pt x="84" y="504"/>
                </a:lnTo>
                <a:lnTo>
                  <a:pt x="82" y="501"/>
                </a:lnTo>
                <a:lnTo>
                  <a:pt x="79" y="501"/>
                </a:lnTo>
                <a:lnTo>
                  <a:pt x="76" y="501"/>
                </a:lnTo>
                <a:lnTo>
                  <a:pt x="74" y="493"/>
                </a:lnTo>
                <a:lnTo>
                  <a:pt x="70" y="487"/>
                </a:lnTo>
                <a:lnTo>
                  <a:pt x="65" y="480"/>
                </a:lnTo>
                <a:lnTo>
                  <a:pt x="59" y="474"/>
                </a:lnTo>
                <a:lnTo>
                  <a:pt x="52" y="470"/>
                </a:lnTo>
                <a:lnTo>
                  <a:pt x="44" y="466"/>
                </a:lnTo>
                <a:lnTo>
                  <a:pt x="37" y="462"/>
                </a:lnTo>
                <a:lnTo>
                  <a:pt x="33" y="456"/>
                </a:lnTo>
                <a:lnTo>
                  <a:pt x="30" y="453"/>
                </a:lnTo>
                <a:lnTo>
                  <a:pt x="30" y="448"/>
                </a:lnTo>
                <a:lnTo>
                  <a:pt x="30" y="445"/>
                </a:lnTo>
                <a:lnTo>
                  <a:pt x="32" y="441"/>
                </a:lnTo>
                <a:lnTo>
                  <a:pt x="36" y="434"/>
                </a:lnTo>
                <a:lnTo>
                  <a:pt x="42" y="429"/>
                </a:lnTo>
                <a:lnTo>
                  <a:pt x="48" y="426"/>
                </a:lnTo>
                <a:lnTo>
                  <a:pt x="52" y="424"/>
                </a:lnTo>
                <a:lnTo>
                  <a:pt x="54" y="418"/>
                </a:lnTo>
                <a:lnTo>
                  <a:pt x="58" y="414"/>
                </a:lnTo>
                <a:lnTo>
                  <a:pt x="61" y="413"/>
                </a:lnTo>
                <a:lnTo>
                  <a:pt x="66" y="413"/>
                </a:lnTo>
                <a:lnTo>
                  <a:pt x="69" y="410"/>
                </a:lnTo>
                <a:lnTo>
                  <a:pt x="73" y="408"/>
                </a:lnTo>
                <a:lnTo>
                  <a:pt x="78" y="402"/>
                </a:lnTo>
                <a:lnTo>
                  <a:pt x="83" y="397"/>
                </a:lnTo>
                <a:lnTo>
                  <a:pt x="89" y="390"/>
                </a:lnTo>
                <a:lnTo>
                  <a:pt x="94" y="385"/>
                </a:lnTo>
                <a:lnTo>
                  <a:pt x="95" y="383"/>
                </a:lnTo>
                <a:lnTo>
                  <a:pt x="98" y="380"/>
                </a:lnTo>
                <a:lnTo>
                  <a:pt x="98" y="376"/>
                </a:lnTo>
                <a:lnTo>
                  <a:pt x="98" y="372"/>
                </a:lnTo>
                <a:lnTo>
                  <a:pt x="96" y="367"/>
                </a:lnTo>
                <a:lnTo>
                  <a:pt x="94" y="363"/>
                </a:lnTo>
                <a:lnTo>
                  <a:pt x="94" y="359"/>
                </a:lnTo>
                <a:lnTo>
                  <a:pt x="93" y="355"/>
                </a:lnTo>
                <a:lnTo>
                  <a:pt x="91" y="354"/>
                </a:lnTo>
                <a:lnTo>
                  <a:pt x="89" y="352"/>
                </a:lnTo>
                <a:lnTo>
                  <a:pt x="87" y="355"/>
                </a:lnTo>
                <a:lnTo>
                  <a:pt x="85" y="357"/>
                </a:lnTo>
                <a:lnTo>
                  <a:pt x="85" y="360"/>
                </a:lnTo>
                <a:lnTo>
                  <a:pt x="84" y="364"/>
                </a:lnTo>
                <a:lnTo>
                  <a:pt x="83" y="366"/>
                </a:lnTo>
                <a:lnTo>
                  <a:pt x="79" y="368"/>
                </a:lnTo>
                <a:lnTo>
                  <a:pt x="76" y="368"/>
                </a:lnTo>
                <a:lnTo>
                  <a:pt x="71" y="367"/>
                </a:lnTo>
                <a:lnTo>
                  <a:pt x="67" y="366"/>
                </a:lnTo>
                <a:lnTo>
                  <a:pt x="63" y="364"/>
                </a:lnTo>
                <a:lnTo>
                  <a:pt x="66" y="370"/>
                </a:lnTo>
                <a:lnTo>
                  <a:pt x="67" y="375"/>
                </a:lnTo>
                <a:lnTo>
                  <a:pt x="67" y="380"/>
                </a:lnTo>
                <a:lnTo>
                  <a:pt x="66" y="385"/>
                </a:lnTo>
                <a:lnTo>
                  <a:pt x="59" y="398"/>
                </a:lnTo>
                <a:lnTo>
                  <a:pt x="50" y="409"/>
                </a:lnTo>
                <a:lnTo>
                  <a:pt x="37" y="422"/>
                </a:lnTo>
                <a:lnTo>
                  <a:pt x="26" y="435"/>
                </a:lnTo>
                <a:lnTo>
                  <a:pt x="13" y="448"/>
                </a:lnTo>
                <a:lnTo>
                  <a:pt x="0" y="459"/>
                </a:lnTo>
                <a:lnTo>
                  <a:pt x="9" y="463"/>
                </a:lnTo>
                <a:lnTo>
                  <a:pt x="19" y="466"/>
                </a:lnTo>
                <a:lnTo>
                  <a:pt x="26" y="471"/>
                </a:lnTo>
                <a:lnTo>
                  <a:pt x="33" y="478"/>
                </a:lnTo>
                <a:lnTo>
                  <a:pt x="36" y="479"/>
                </a:lnTo>
                <a:lnTo>
                  <a:pt x="40" y="481"/>
                </a:lnTo>
                <a:lnTo>
                  <a:pt x="42" y="480"/>
                </a:lnTo>
                <a:lnTo>
                  <a:pt x="43" y="481"/>
                </a:lnTo>
                <a:lnTo>
                  <a:pt x="43" y="481"/>
                </a:lnTo>
                <a:lnTo>
                  <a:pt x="42" y="483"/>
                </a:lnTo>
                <a:lnTo>
                  <a:pt x="43" y="484"/>
                </a:lnTo>
                <a:lnTo>
                  <a:pt x="43" y="485"/>
                </a:lnTo>
                <a:lnTo>
                  <a:pt x="49" y="485"/>
                </a:lnTo>
                <a:lnTo>
                  <a:pt x="53" y="485"/>
                </a:lnTo>
                <a:lnTo>
                  <a:pt x="53" y="491"/>
                </a:lnTo>
                <a:lnTo>
                  <a:pt x="54" y="497"/>
                </a:lnTo>
                <a:lnTo>
                  <a:pt x="56" y="496"/>
                </a:lnTo>
                <a:lnTo>
                  <a:pt x="58" y="495"/>
                </a:lnTo>
                <a:lnTo>
                  <a:pt x="59" y="496"/>
                </a:lnTo>
                <a:lnTo>
                  <a:pt x="60" y="497"/>
                </a:lnTo>
                <a:lnTo>
                  <a:pt x="63" y="499"/>
                </a:lnTo>
                <a:lnTo>
                  <a:pt x="65" y="501"/>
                </a:lnTo>
                <a:lnTo>
                  <a:pt x="66" y="505"/>
                </a:lnTo>
                <a:lnTo>
                  <a:pt x="67" y="508"/>
                </a:lnTo>
                <a:lnTo>
                  <a:pt x="71" y="517"/>
                </a:lnTo>
                <a:lnTo>
                  <a:pt x="76" y="528"/>
                </a:lnTo>
                <a:lnTo>
                  <a:pt x="79" y="538"/>
                </a:lnTo>
                <a:lnTo>
                  <a:pt x="81" y="548"/>
                </a:lnTo>
                <a:lnTo>
                  <a:pt x="81" y="553"/>
                </a:lnTo>
                <a:lnTo>
                  <a:pt x="82" y="557"/>
                </a:lnTo>
                <a:lnTo>
                  <a:pt x="86" y="558"/>
                </a:lnTo>
                <a:lnTo>
                  <a:pt x="91" y="561"/>
                </a:lnTo>
                <a:lnTo>
                  <a:pt x="93" y="563"/>
                </a:lnTo>
                <a:lnTo>
                  <a:pt x="95" y="565"/>
                </a:lnTo>
                <a:lnTo>
                  <a:pt x="99" y="566"/>
                </a:lnTo>
                <a:lnTo>
                  <a:pt x="101" y="567"/>
                </a:lnTo>
                <a:lnTo>
                  <a:pt x="103" y="571"/>
                </a:lnTo>
                <a:lnTo>
                  <a:pt x="104" y="573"/>
                </a:lnTo>
                <a:lnTo>
                  <a:pt x="107" y="573"/>
                </a:lnTo>
                <a:lnTo>
                  <a:pt x="109" y="574"/>
                </a:lnTo>
                <a:lnTo>
                  <a:pt x="110" y="578"/>
                </a:lnTo>
                <a:lnTo>
                  <a:pt x="111" y="582"/>
                </a:lnTo>
                <a:lnTo>
                  <a:pt x="114" y="582"/>
                </a:lnTo>
                <a:lnTo>
                  <a:pt x="116" y="583"/>
                </a:lnTo>
                <a:lnTo>
                  <a:pt x="117" y="583"/>
                </a:lnTo>
                <a:lnTo>
                  <a:pt x="118" y="587"/>
                </a:lnTo>
                <a:lnTo>
                  <a:pt x="117" y="590"/>
                </a:lnTo>
                <a:lnTo>
                  <a:pt x="118" y="595"/>
                </a:lnTo>
                <a:lnTo>
                  <a:pt x="117" y="596"/>
                </a:lnTo>
                <a:lnTo>
                  <a:pt x="117" y="598"/>
                </a:lnTo>
                <a:lnTo>
                  <a:pt x="118" y="599"/>
                </a:lnTo>
                <a:lnTo>
                  <a:pt x="120" y="599"/>
                </a:lnTo>
                <a:lnTo>
                  <a:pt x="123" y="599"/>
                </a:lnTo>
                <a:lnTo>
                  <a:pt x="124" y="598"/>
                </a:lnTo>
                <a:lnTo>
                  <a:pt x="125" y="598"/>
                </a:lnTo>
                <a:lnTo>
                  <a:pt x="127" y="599"/>
                </a:lnTo>
                <a:lnTo>
                  <a:pt x="131" y="606"/>
                </a:lnTo>
                <a:lnTo>
                  <a:pt x="133" y="613"/>
                </a:lnTo>
                <a:lnTo>
                  <a:pt x="134" y="621"/>
                </a:lnTo>
                <a:lnTo>
                  <a:pt x="134" y="628"/>
                </a:lnTo>
                <a:lnTo>
                  <a:pt x="137" y="624"/>
                </a:lnTo>
                <a:lnTo>
                  <a:pt x="140" y="621"/>
                </a:lnTo>
                <a:lnTo>
                  <a:pt x="141" y="625"/>
                </a:lnTo>
                <a:lnTo>
                  <a:pt x="143" y="630"/>
                </a:lnTo>
                <a:lnTo>
                  <a:pt x="145" y="633"/>
                </a:lnTo>
                <a:lnTo>
                  <a:pt x="148" y="638"/>
                </a:lnTo>
                <a:lnTo>
                  <a:pt x="150" y="633"/>
                </a:lnTo>
                <a:lnTo>
                  <a:pt x="150" y="628"/>
                </a:lnTo>
                <a:lnTo>
                  <a:pt x="150" y="625"/>
                </a:lnTo>
                <a:lnTo>
                  <a:pt x="150" y="624"/>
                </a:lnTo>
                <a:lnTo>
                  <a:pt x="150" y="623"/>
                </a:lnTo>
                <a:lnTo>
                  <a:pt x="153" y="623"/>
                </a:lnTo>
                <a:lnTo>
                  <a:pt x="156" y="626"/>
                </a:lnTo>
                <a:lnTo>
                  <a:pt x="157" y="631"/>
                </a:lnTo>
                <a:lnTo>
                  <a:pt x="160" y="639"/>
                </a:lnTo>
                <a:lnTo>
                  <a:pt x="164" y="646"/>
                </a:lnTo>
                <a:lnTo>
                  <a:pt x="165" y="641"/>
                </a:lnTo>
                <a:lnTo>
                  <a:pt x="165" y="638"/>
                </a:lnTo>
                <a:lnTo>
                  <a:pt x="172" y="650"/>
                </a:lnTo>
                <a:lnTo>
                  <a:pt x="178" y="659"/>
                </a:lnTo>
                <a:lnTo>
                  <a:pt x="178" y="659"/>
                </a:lnTo>
                <a:lnTo>
                  <a:pt x="178" y="659"/>
                </a:lnTo>
                <a:lnTo>
                  <a:pt x="180" y="658"/>
                </a:lnTo>
                <a:lnTo>
                  <a:pt x="180" y="656"/>
                </a:lnTo>
                <a:lnTo>
                  <a:pt x="177" y="655"/>
                </a:lnTo>
                <a:lnTo>
                  <a:pt x="176" y="654"/>
                </a:lnTo>
                <a:lnTo>
                  <a:pt x="176" y="651"/>
                </a:lnTo>
                <a:lnTo>
                  <a:pt x="177" y="651"/>
                </a:lnTo>
                <a:lnTo>
                  <a:pt x="178" y="651"/>
                </a:lnTo>
                <a:lnTo>
                  <a:pt x="180" y="653"/>
                </a:lnTo>
                <a:lnTo>
                  <a:pt x="183" y="657"/>
                </a:lnTo>
                <a:lnTo>
                  <a:pt x="185" y="663"/>
                </a:lnTo>
                <a:lnTo>
                  <a:pt x="186" y="666"/>
                </a:lnTo>
                <a:lnTo>
                  <a:pt x="188" y="670"/>
                </a:lnTo>
                <a:lnTo>
                  <a:pt x="188" y="674"/>
                </a:lnTo>
                <a:lnTo>
                  <a:pt x="186" y="678"/>
                </a:lnTo>
                <a:close/>
                <a:moveTo>
                  <a:pt x="147" y="488"/>
                </a:moveTo>
                <a:lnTo>
                  <a:pt x="149" y="480"/>
                </a:lnTo>
                <a:lnTo>
                  <a:pt x="153" y="473"/>
                </a:lnTo>
                <a:lnTo>
                  <a:pt x="158" y="466"/>
                </a:lnTo>
                <a:lnTo>
                  <a:pt x="164" y="462"/>
                </a:lnTo>
                <a:lnTo>
                  <a:pt x="159" y="476"/>
                </a:lnTo>
                <a:lnTo>
                  <a:pt x="152" y="490"/>
                </a:lnTo>
                <a:lnTo>
                  <a:pt x="148" y="497"/>
                </a:lnTo>
                <a:lnTo>
                  <a:pt x="143" y="503"/>
                </a:lnTo>
                <a:lnTo>
                  <a:pt x="139" y="508"/>
                </a:lnTo>
                <a:lnTo>
                  <a:pt x="133" y="514"/>
                </a:lnTo>
                <a:lnTo>
                  <a:pt x="139" y="501"/>
                </a:lnTo>
                <a:lnTo>
                  <a:pt x="147" y="488"/>
                </a:lnTo>
                <a:lnTo>
                  <a:pt x="147" y="485"/>
                </a:lnTo>
                <a:lnTo>
                  <a:pt x="147" y="489"/>
                </a:lnTo>
                <a:lnTo>
                  <a:pt x="145" y="491"/>
                </a:lnTo>
                <a:lnTo>
                  <a:pt x="147" y="488"/>
                </a:lnTo>
                <a:close/>
                <a:moveTo>
                  <a:pt x="288" y="300"/>
                </a:moveTo>
                <a:lnTo>
                  <a:pt x="284" y="284"/>
                </a:lnTo>
                <a:lnTo>
                  <a:pt x="279" y="269"/>
                </a:lnTo>
                <a:lnTo>
                  <a:pt x="276" y="263"/>
                </a:lnTo>
                <a:lnTo>
                  <a:pt x="274" y="257"/>
                </a:lnTo>
                <a:lnTo>
                  <a:pt x="274" y="254"/>
                </a:lnTo>
                <a:lnTo>
                  <a:pt x="274" y="250"/>
                </a:lnTo>
                <a:lnTo>
                  <a:pt x="275" y="248"/>
                </a:lnTo>
                <a:lnTo>
                  <a:pt x="277" y="244"/>
                </a:lnTo>
                <a:lnTo>
                  <a:pt x="282" y="252"/>
                </a:lnTo>
                <a:lnTo>
                  <a:pt x="285" y="260"/>
                </a:lnTo>
                <a:lnTo>
                  <a:pt x="289" y="269"/>
                </a:lnTo>
                <a:lnTo>
                  <a:pt x="291" y="279"/>
                </a:lnTo>
                <a:lnTo>
                  <a:pt x="297" y="296"/>
                </a:lnTo>
                <a:lnTo>
                  <a:pt x="301" y="314"/>
                </a:lnTo>
                <a:lnTo>
                  <a:pt x="297" y="312"/>
                </a:lnTo>
                <a:lnTo>
                  <a:pt x="292" y="309"/>
                </a:lnTo>
                <a:lnTo>
                  <a:pt x="289" y="305"/>
                </a:lnTo>
                <a:lnTo>
                  <a:pt x="288" y="300"/>
                </a:lnTo>
                <a:lnTo>
                  <a:pt x="287" y="296"/>
                </a:lnTo>
                <a:lnTo>
                  <a:pt x="287" y="298"/>
                </a:lnTo>
                <a:lnTo>
                  <a:pt x="288" y="301"/>
                </a:lnTo>
                <a:lnTo>
                  <a:pt x="288" y="300"/>
                </a:lnTo>
                <a:close/>
                <a:moveTo>
                  <a:pt x="326" y="424"/>
                </a:moveTo>
                <a:lnTo>
                  <a:pt x="323" y="415"/>
                </a:lnTo>
                <a:lnTo>
                  <a:pt x="322" y="406"/>
                </a:lnTo>
                <a:lnTo>
                  <a:pt x="325" y="410"/>
                </a:lnTo>
                <a:lnTo>
                  <a:pt x="328" y="414"/>
                </a:lnTo>
                <a:lnTo>
                  <a:pt x="329" y="416"/>
                </a:lnTo>
                <a:lnTo>
                  <a:pt x="329" y="418"/>
                </a:lnTo>
                <a:lnTo>
                  <a:pt x="328" y="422"/>
                </a:lnTo>
                <a:lnTo>
                  <a:pt x="326" y="424"/>
                </a:lnTo>
                <a:close/>
                <a:moveTo>
                  <a:pt x="329" y="324"/>
                </a:moveTo>
                <a:lnTo>
                  <a:pt x="326" y="329"/>
                </a:lnTo>
                <a:lnTo>
                  <a:pt x="323" y="332"/>
                </a:lnTo>
                <a:lnTo>
                  <a:pt x="320" y="331"/>
                </a:lnTo>
                <a:lnTo>
                  <a:pt x="318" y="330"/>
                </a:lnTo>
                <a:lnTo>
                  <a:pt x="317" y="327"/>
                </a:lnTo>
                <a:lnTo>
                  <a:pt x="316" y="324"/>
                </a:lnTo>
                <a:lnTo>
                  <a:pt x="314" y="316"/>
                </a:lnTo>
                <a:lnTo>
                  <a:pt x="310" y="307"/>
                </a:lnTo>
                <a:lnTo>
                  <a:pt x="308" y="299"/>
                </a:lnTo>
                <a:lnTo>
                  <a:pt x="305" y="290"/>
                </a:lnTo>
                <a:lnTo>
                  <a:pt x="302" y="281"/>
                </a:lnTo>
                <a:lnTo>
                  <a:pt x="299" y="273"/>
                </a:lnTo>
                <a:lnTo>
                  <a:pt x="297" y="264"/>
                </a:lnTo>
                <a:lnTo>
                  <a:pt x="293" y="256"/>
                </a:lnTo>
                <a:lnTo>
                  <a:pt x="291" y="248"/>
                </a:lnTo>
                <a:lnTo>
                  <a:pt x="289" y="241"/>
                </a:lnTo>
                <a:lnTo>
                  <a:pt x="287" y="233"/>
                </a:lnTo>
                <a:lnTo>
                  <a:pt x="287" y="225"/>
                </a:lnTo>
                <a:lnTo>
                  <a:pt x="293" y="236"/>
                </a:lnTo>
                <a:lnTo>
                  <a:pt x="300" y="248"/>
                </a:lnTo>
                <a:lnTo>
                  <a:pt x="306" y="259"/>
                </a:lnTo>
                <a:lnTo>
                  <a:pt x="312" y="272"/>
                </a:lnTo>
                <a:lnTo>
                  <a:pt x="316" y="284"/>
                </a:lnTo>
                <a:lnTo>
                  <a:pt x="321" y="297"/>
                </a:lnTo>
                <a:lnTo>
                  <a:pt x="323" y="305"/>
                </a:lnTo>
                <a:lnTo>
                  <a:pt x="325" y="312"/>
                </a:lnTo>
                <a:lnTo>
                  <a:pt x="328" y="317"/>
                </a:lnTo>
                <a:lnTo>
                  <a:pt x="329" y="324"/>
                </a:lnTo>
                <a:lnTo>
                  <a:pt x="329" y="324"/>
                </a:lnTo>
                <a:lnTo>
                  <a:pt x="329" y="324"/>
                </a:lnTo>
                <a:close/>
                <a:moveTo>
                  <a:pt x="331" y="439"/>
                </a:moveTo>
                <a:lnTo>
                  <a:pt x="331" y="438"/>
                </a:lnTo>
                <a:lnTo>
                  <a:pt x="330" y="437"/>
                </a:lnTo>
                <a:lnTo>
                  <a:pt x="331" y="435"/>
                </a:lnTo>
                <a:lnTo>
                  <a:pt x="333" y="435"/>
                </a:lnTo>
                <a:lnTo>
                  <a:pt x="334" y="439"/>
                </a:lnTo>
                <a:lnTo>
                  <a:pt x="334" y="445"/>
                </a:lnTo>
                <a:lnTo>
                  <a:pt x="338" y="448"/>
                </a:lnTo>
                <a:lnTo>
                  <a:pt x="340" y="451"/>
                </a:lnTo>
                <a:lnTo>
                  <a:pt x="337" y="455"/>
                </a:lnTo>
                <a:lnTo>
                  <a:pt x="333" y="458"/>
                </a:lnTo>
                <a:lnTo>
                  <a:pt x="332" y="454"/>
                </a:lnTo>
                <a:lnTo>
                  <a:pt x="331" y="449"/>
                </a:lnTo>
                <a:lnTo>
                  <a:pt x="330" y="445"/>
                </a:lnTo>
                <a:lnTo>
                  <a:pt x="331" y="439"/>
                </a:lnTo>
                <a:lnTo>
                  <a:pt x="330" y="441"/>
                </a:lnTo>
                <a:lnTo>
                  <a:pt x="331" y="439"/>
                </a:lnTo>
                <a:close/>
                <a:moveTo>
                  <a:pt x="341" y="475"/>
                </a:moveTo>
                <a:lnTo>
                  <a:pt x="339" y="475"/>
                </a:lnTo>
                <a:lnTo>
                  <a:pt x="338" y="474"/>
                </a:lnTo>
                <a:lnTo>
                  <a:pt x="337" y="472"/>
                </a:lnTo>
                <a:lnTo>
                  <a:pt x="335" y="468"/>
                </a:lnTo>
                <a:lnTo>
                  <a:pt x="334" y="462"/>
                </a:lnTo>
                <a:lnTo>
                  <a:pt x="333" y="458"/>
                </a:lnTo>
                <a:lnTo>
                  <a:pt x="337" y="457"/>
                </a:lnTo>
                <a:lnTo>
                  <a:pt x="340" y="459"/>
                </a:lnTo>
                <a:lnTo>
                  <a:pt x="342" y="462"/>
                </a:lnTo>
                <a:lnTo>
                  <a:pt x="343" y="464"/>
                </a:lnTo>
                <a:lnTo>
                  <a:pt x="345" y="467"/>
                </a:lnTo>
                <a:lnTo>
                  <a:pt x="345" y="471"/>
                </a:lnTo>
                <a:lnTo>
                  <a:pt x="343" y="473"/>
                </a:lnTo>
                <a:lnTo>
                  <a:pt x="341" y="475"/>
                </a:lnTo>
                <a:lnTo>
                  <a:pt x="340" y="475"/>
                </a:lnTo>
                <a:lnTo>
                  <a:pt x="341" y="475"/>
                </a:lnTo>
                <a:close/>
                <a:moveTo>
                  <a:pt x="351" y="530"/>
                </a:moveTo>
                <a:lnTo>
                  <a:pt x="350" y="530"/>
                </a:lnTo>
                <a:lnTo>
                  <a:pt x="350" y="528"/>
                </a:lnTo>
                <a:lnTo>
                  <a:pt x="350" y="526"/>
                </a:lnTo>
                <a:lnTo>
                  <a:pt x="351" y="525"/>
                </a:lnTo>
                <a:lnTo>
                  <a:pt x="351" y="526"/>
                </a:lnTo>
                <a:lnTo>
                  <a:pt x="353" y="528"/>
                </a:lnTo>
                <a:lnTo>
                  <a:pt x="353" y="530"/>
                </a:lnTo>
                <a:lnTo>
                  <a:pt x="351" y="530"/>
                </a:lnTo>
                <a:lnTo>
                  <a:pt x="351" y="530"/>
                </a:lnTo>
                <a:lnTo>
                  <a:pt x="351" y="530"/>
                </a:lnTo>
                <a:close/>
                <a:moveTo>
                  <a:pt x="415" y="629"/>
                </a:moveTo>
                <a:lnTo>
                  <a:pt x="419" y="636"/>
                </a:lnTo>
                <a:lnTo>
                  <a:pt x="423" y="646"/>
                </a:lnTo>
                <a:lnTo>
                  <a:pt x="425" y="650"/>
                </a:lnTo>
                <a:lnTo>
                  <a:pt x="427" y="655"/>
                </a:lnTo>
                <a:lnTo>
                  <a:pt x="427" y="657"/>
                </a:lnTo>
                <a:lnTo>
                  <a:pt x="425" y="658"/>
                </a:lnTo>
                <a:lnTo>
                  <a:pt x="424" y="659"/>
                </a:lnTo>
                <a:lnTo>
                  <a:pt x="423" y="661"/>
                </a:lnTo>
                <a:lnTo>
                  <a:pt x="421" y="659"/>
                </a:lnTo>
                <a:lnTo>
                  <a:pt x="419" y="657"/>
                </a:lnTo>
                <a:lnTo>
                  <a:pt x="417" y="653"/>
                </a:lnTo>
                <a:lnTo>
                  <a:pt x="416" y="647"/>
                </a:lnTo>
                <a:lnTo>
                  <a:pt x="415" y="637"/>
                </a:lnTo>
                <a:lnTo>
                  <a:pt x="415" y="629"/>
                </a:lnTo>
                <a:lnTo>
                  <a:pt x="417" y="637"/>
                </a:lnTo>
                <a:lnTo>
                  <a:pt x="415" y="629"/>
                </a:lnTo>
                <a:close/>
                <a:moveTo>
                  <a:pt x="409" y="580"/>
                </a:moveTo>
                <a:lnTo>
                  <a:pt x="409" y="584"/>
                </a:lnTo>
                <a:lnTo>
                  <a:pt x="407" y="587"/>
                </a:lnTo>
                <a:lnTo>
                  <a:pt x="406" y="587"/>
                </a:lnTo>
                <a:lnTo>
                  <a:pt x="405" y="587"/>
                </a:lnTo>
                <a:lnTo>
                  <a:pt x="403" y="586"/>
                </a:lnTo>
                <a:lnTo>
                  <a:pt x="401" y="583"/>
                </a:lnTo>
                <a:lnTo>
                  <a:pt x="398" y="568"/>
                </a:lnTo>
                <a:lnTo>
                  <a:pt x="395" y="554"/>
                </a:lnTo>
                <a:lnTo>
                  <a:pt x="400" y="559"/>
                </a:lnTo>
                <a:lnTo>
                  <a:pt x="404" y="566"/>
                </a:lnTo>
                <a:lnTo>
                  <a:pt x="407" y="573"/>
                </a:lnTo>
                <a:lnTo>
                  <a:pt x="409" y="580"/>
                </a:lnTo>
                <a:lnTo>
                  <a:pt x="408" y="578"/>
                </a:lnTo>
                <a:lnTo>
                  <a:pt x="409" y="580"/>
                </a:lnTo>
                <a:close/>
                <a:moveTo>
                  <a:pt x="375" y="663"/>
                </a:moveTo>
                <a:lnTo>
                  <a:pt x="373" y="656"/>
                </a:lnTo>
                <a:lnTo>
                  <a:pt x="371" y="650"/>
                </a:lnTo>
                <a:lnTo>
                  <a:pt x="368" y="645"/>
                </a:lnTo>
                <a:lnTo>
                  <a:pt x="365" y="639"/>
                </a:lnTo>
                <a:lnTo>
                  <a:pt x="363" y="636"/>
                </a:lnTo>
                <a:lnTo>
                  <a:pt x="361" y="631"/>
                </a:lnTo>
                <a:lnTo>
                  <a:pt x="359" y="626"/>
                </a:lnTo>
                <a:lnTo>
                  <a:pt x="359" y="622"/>
                </a:lnTo>
                <a:lnTo>
                  <a:pt x="362" y="620"/>
                </a:lnTo>
                <a:lnTo>
                  <a:pt x="364" y="619"/>
                </a:lnTo>
                <a:lnTo>
                  <a:pt x="368" y="619"/>
                </a:lnTo>
                <a:lnTo>
                  <a:pt x="371" y="620"/>
                </a:lnTo>
                <a:lnTo>
                  <a:pt x="373" y="624"/>
                </a:lnTo>
                <a:lnTo>
                  <a:pt x="374" y="629"/>
                </a:lnTo>
                <a:lnTo>
                  <a:pt x="376" y="634"/>
                </a:lnTo>
                <a:lnTo>
                  <a:pt x="380" y="640"/>
                </a:lnTo>
                <a:lnTo>
                  <a:pt x="382" y="629"/>
                </a:lnTo>
                <a:lnTo>
                  <a:pt x="381" y="617"/>
                </a:lnTo>
                <a:lnTo>
                  <a:pt x="387" y="622"/>
                </a:lnTo>
                <a:lnTo>
                  <a:pt x="390" y="628"/>
                </a:lnTo>
                <a:lnTo>
                  <a:pt x="392" y="633"/>
                </a:lnTo>
                <a:lnTo>
                  <a:pt x="395" y="640"/>
                </a:lnTo>
                <a:lnTo>
                  <a:pt x="397" y="646"/>
                </a:lnTo>
                <a:lnTo>
                  <a:pt x="398" y="650"/>
                </a:lnTo>
                <a:lnTo>
                  <a:pt x="400" y="653"/>
                </a:lnTo>
                <a:lnTo>
                  <a:pt x="404" y="654"/>
                </a:lnTo>
                <a:lnTo>
                  <a:pt x="405" y="656"/>
                </a:lnTo>
                <a:lnTo>
                  <a:pt x="405" y="658"/>
                </a:lnTo>
                <a:lnTo>
                  <a:pt x="404" y="659"/>
                </a:lnTo>
                <a:lnTo>
                  <a:pt x="401" y="662"/>
                </a:lnTo>
                <a:lnTo>
                  <a:pt x="397" y="665"/>
                </a:lnTo>
                <a:lnTo>
                  <a:pt x="392" y="667"/>
                </a:lnTo>
                <a:lnTo>
                  <a:pt x="388" y="670"/>
                </a:lnTo>
                <a:lnTo>
                  <a:pt x="382" y="670"/>
                </a:lnTo>
                <a:lnTo>
                  <a:pt x="380" y="670"/>
                </a:lnTo>
                <a:lnTo>
                  <a:pt x="378" y="669"/>
                </a:lnTo>
                <a:lnTo>
                  <a:pt x="376" y="666"/>
                </a:lnTo>
                <a:lnTo>
                  <a:pt x="375" y="663"/>
                </a:lnTo>
                <a:lnTo>
                  <a:pt x="374" y="661"/>
                </a:lnTo>
                <a:lnTo>
                  <a:pt x="375" y="663"/>
                </a:lnTo>
                <a:close/>
                <a:moveTo>
                  <a:pt x="438" y="782"/>
                </a:moveTo>
                <a:lnTo>
                  <a:pt x="436" y="782"/>
                </a:lnTo>
                <a:lnTo>
                  <a:pt x="433" y="781"/>
                </a:lnTo>
                <a:lnTo>
                  <a:pt x="431" y="779"/>
                </a:lnTo>
                <a:lnTo>
                  <a:pt x="429" y="775"/>
                </a:lnTo>
                <a:lnTo>
                  <a:pt x="427" y="769"/>
                </a:lnTo>
                <a:lnTo>
                  <a:pt x="424" y="764"/>
                </a:lnTo>
                <a:lnTo>
                  <a:pt x="417" y="752"/>
                </a:lnTo>
                <a:lnTo>
                  <a:pt x="411" y="739"/>
                </a:lnTo>
                <a:lnTo>
                  <a:pt x="406" y="727"/>
                </a:lnTo>
                <a:lnTo>
                  <a:pt x="401" y="714"/>
                </a:lnTo>
                <a:lnTo>
                  <a:pt x="398" y="709"/>
                </a:lnTo>
                <a:lnTo>
                  <a:pt x="395" y="705"/>
                </a:lnTo>
                <a:lnTo>
                  <a:pt x="392" y="700"/>
                </a:lnTo>
                <a:lnTo>
                  <a:pt x="391" y="695"/>
                </a:lnTo>
                <a:lnTo>
                  <a:pt x="394" y="696"/>
                </a:lnTo>
                <a:lnTo>
                  <a:pt x="397" y="697"/>
                </a:lnTo>
                <a:lnTo>
                  <a:pt x="400" y="695"/>
                </a:lnTo>
                <a:lnTo>
                  <a:pt x="404" y="694"/>
                </a:lnTo>
                <a:lnTo>
                  <a:pt x="406" y="694"/>
                </a:lnTo>
                <a:lnTo>
                  <a:pt x="407" y="695"/>
                </a:lnTo>
                <a:lnTo>
                  <a:pt x="408" y="696"/>
                </a:lnTo>
                <a:lnTo>
                  <a:pt x="409" y="698"/>
                </a:lnTo>
                <a:lnTo>
                  <a:pt x="416" y="713"/>
                </a:lnTo>
                <a:lnTo>
                  <a:pt x="423" y="729"/>
                </a:lnTo>
                <a:lnTo>
                  <a:pt x="427" y="744"/>
                </a:lnTo>
                <a:lnTo>
                  <a:pt x="431" y="758"/>
                </a:lnTo>
                <a:lnTo>
                  <a:pt x="433" y="763"/>
                </a:lnTo>
                <a:lnTo>
                  <a:pt x="437" y="771"/>
                </a:lnTo>
                <a:lnTo>
                  <a:pt x="439" y="774"/>
                </a:lnTo>
                <a:lnTo>
                  <a:pt x="439" y="778"/>
                </a:lnTo>
                <a:lnTo>
                  <a:pt x="439" y="780"/>
                </a:lnTo>
                <a:lnTo>
                  <a:pt x="438" y="782"/>
                </a:lnTo>
                <a:lnTo>
                  <a:pt x="438" y="782"/>
                </a:lnTo>
                <a:lnTo>
                  <a:pt x="438" y="782"/>
                </a:lnTo>
                <a:close/>
                <a:moveTo>
                  <a:pt x="544" y="1006"/>
                </a:moveTo>
                <a:lnTo>
                  <a:pt x="535" y="1006"/>
                </a:lnTo>
                <a:lnTo>
                  <a:pt x="526" y="1005"/>
                </a:lnTo>
                <a:lnTo>
                  <a:pt x="522" y="1005"/>
                </a:lnTo>
                <a:lnTo>
                  <a:pt x="516" y="1005"/>
                </a:lnTo>
                <a:lnTo>
                  <a:pt x="514" y="1005"/>
                </a:lnTo>
                <a:lnTo>
                  <a:pt x="512" y="1004"/>
                </a:lnTo>
                <a:lnTo>
                  <a:pt x="512" y="1003"/>
                </a:lnTo>
                <a:lnTo>
                  <a:pt x="511" y="1001"/>
                </a:lnTo>
                <a:lnTo>
                  <a:pt x="511" y="995"/>
                </a:lnTo>
                <a:lnTo>
                  <a:pt x="513" y="987"/>
                </a:lnTo>
                <a:lnTo>
                  <a:pt x="515" y="985"/>
                </a:lnTo>
                <a:lnTo>
                  <a:pt x="518" y="982"/>
                </a:lnTo>
                <a:lnTo>
                  <a:pt x="520" y="982"/>
                </a:lnTo>
                <a:lnTo>
                  <a:pt x="522" y="983"/>
                </a:lnTo>
                <a:lnTo>
                  <a:pt x="520" y="977"/>
                </a:lnTo>
                <a:lnTo>
                  <a:pt x="518" y="970"/>
                </a:lnTo>
                <a:lnTo>
                  <a:pt x="518" y="963"/>
                </a:lnTo>
                <a:lnTo>
                  <a:pt x="518" y="956"/>
                </a:lnTo>
                <a:lnTo>
                  <a:pt x="523" y="961"/>
                </a:lnTo>
                <a:lnTo>
                  <a:pt x="527" y="968"/>
                </a:lnTo>
                <a:lnTo>
                  <a:pt x="530" y="974"/>
                </a:lnTo>
                <a:lnTo>
                  <a:pt x="534" y="980"/>
                </a:lnTo>
                <a:lnTo>
                  <a:pt x="537" y="985"/>
                </a:lnTo>
                <a:lnTo>
                  <a:pt x="543" y="994"/>
                </a:lnTo>
                <a:lnTo>
                  <a:pt x="545" y="998"/>
                </a:lnTo>
                <a:lnTo>
                  <a:pt x="546" y="1002"/>
                </a:lnTo>
                <a:lnTo>
                  <a:pt x="546" y="1005"/>
                </a:lnTo>
                <a:lnTo>
                  <a:pt x="544" y="1006"/>
                </a:lnTo>
                <a:lnTo>
                  <a:pt x="546" y="1007"/>
                </a:lnTo>
                <a:lnTo>
                  <a:pt x="548" y="1008"/>
                </a:lnTo>
                <a:lnTo>
                  <a:pt x="546" y="1007"/>
                </a:lnTo>
                <a:lnTo>
                  <a:pt x="544" y="1006"/>
                </a:lnTo>
                <a:lnTo>
                  <a:pt x="540" y="1006"/>
                </a:lnTo>
                <a:lnTo>
                  <a:pt x="544" y="1006"/>
                </a:lnTo>
                <a:close/>
                <a:moveTo>
                  <a:pt x="573" y="1008"/>
                </a:moveTo>
                <a:lnTo>
                  <a:pt x="569" y="1008"/>
                </a:lnTo>
                <a:lnTo>
                  <a:pt x="565" y="1007"/>
                </a:lnTo>
                <a:lnTo>
                  <a:pt x="562" y="1006"/>
                </a:lnTo>
                <a:lnTo>
                  <a:pt x="560" y="1003"/>
                </a:lnTo>
                <a:lnTo>
                  <a:pt x="555" y="997"/>
                </a:lnTo>
                <a:lnTo>
                  <a:pt x="552" y="991"/>
                </a:lnTo>
                <a:lnTo>
                  <a:pt x="548" y="987"/>
                </a:lnTo>
                <a:lnTo>
                  <a:pt x="545" y="979"/>
                </a:lnTo>
                <a:lnTo>
                  <a:pt x="543" y="974"/>
                </a:lnTo>
                <a:lnTo>
                  <a:pt x="543" y="971"/>
                </a:lnTo>
                <a:lnTo>
                  <a:pt x="541" y="968"/>
                </a:lnTo>
                <a:lnTo>
                  <a:pt x="543" y="965"/>
                </a:lnTo>
                <a:lnTo>
                  <a:pt x="545" y="964"/>
                </a:lnTo>
                <a:lnTo>
                  <a:pt x="547" y="965"/>
                </a:lnTo>
                <a:lnTo>
                  <a:pt x="549" y="968"/>
                </a:lnTo>
                <a:lnTo>
                  <a:pt x="552" y="970"/>
                </a:lnTo>
                <a:lnTo>
                  <a:pt x="556" y="976"/>
                </a:lnTo>
                <a:lnTo>
                  <a:pt x="559" y="980"/>
                </a:lnTo>
                <a:lnTo>
                  <a:pt x="564" y="986"/>
                </a:lnTo>
                <a:lnTo>
                  <a:pt x="569" y="994"/>
                </a:lnTo>
                <a:lnTo>
                  <a:pt x="571" y="997"/>
                </a:lnTo>
                <a:lnTo>
                  <a:pt x="572" y="1001"/>
                </a:lnTo>
                <a:lnTo>
                  <a:pt x="573" y="1005"/>
                </a:lnTo>
                <a:lnTo>
                  <a:pt x="573" y="1008"/>
                </a:lnTo>
                <a:lnTo>
                  <a:pt x="572" y="1006"/>
                </a:lnTo>
                <a:lnTo>
                  <a:pt x="573" y="1008"/>
                </a:lnTo>
                <a:close/>
                <a:moveTo>
                  <a:pt x="609" y="923"/>
                </a:moveTo>
                <a:lnTo>
                  <a:pt x="603" y="923"/>
                </a:lnTo>
                <a:lnTo>
                  <a:pt x="595" y="923"/>
                </a:lnTo>
                <a:lnTo>
                  <a:pt x="592" y="923"/>
                </a:lnTo>
                <a:lnTo>
                  <a:pt x="589" y="922"/>
                </a:lnTo>
                <a:lnTo>
                  <a:pt x="587" y="920"/>
                </a:lnTo>
                <a:lnTo>
                  <a:pt x="587" y="916"/>
                </a:lnTo>
                <a:lnTo>
                  <a:pt x="587" y="914"/>
                </a:lnTo>
                <a:lnTo>
                  <a:pt x="588" y="913"/>
                </a:lnTo>
                <a:lnTo>
                  <a:pt x="589" y="913"/>
                </a:lnTo>
                <a:lnTo>
                  <a:pt x="592" y="913"/>
                </a:lnTo>
                <a:lnTo>
                  <a:pt x="596" y="913"/>
                </a:lnTo>
                <a:lnTo>
                  <a:pt x="601" y="914"/>
                </a:lnTo>
                <a:lnTo>
                  <a:pt x="593" y="910"/>
                </a:lnTo>
                <a:lnTo>
                  <a:pt x="586" y="905"/>
                </a:lnTo>
                <a:lnTo>
                  <a:pt x="585" y="898"/>
                </a:lnTo>
                <a:lnTo>
                  <a:pt x="585" y="891"/>
                </a:lnTo>
                <a:lnTo>
                  <a:pt x="586" y="888"/>
                </a:lnTo>
                <a:lnTo>
                  <a:pt x="587" y="886"/>
                </a:lnTo>
                <a:lnTo>
                  <a:pt x="589" y="885"/>
                </a:lnTo>
                <a:lnTo>
                  <a:pt x="593" y="886"/>
                </a:lnTo>
                <a:lnTo>
                  <a:pt x="600" y="894"/>
                </a:lnTo>
                <a:lnTo>
                  <a:pt x="609" y="906"/>
                </a:lnTo>
                <a:lnTo>
                  <a:pt x="612" y="913"/>
                </a:lnTo>
                <a:lnTo>
                  <a:pt x="613" y="919"/>
                </a:lnTo>
                <a:lnTo>
                  <a:pt x="613" y="921"/>
                </a:lnTo>
                <a:lnTo>
                  <a:pt x="612" y="922"/>
                </a:lnTo>
                <a:lnTo>
                  <a:pt x="611" y="923"/>
                </a:lnTo>
                <a:lnTo>
                  <a:pt x="609" y="923"/>
                </a:lnTo>
                <a:lnTo>
                  <a:pt x="609" y="923"/>
                </a:lnTo>
                <a:lnTo>
                  <a:pt x="609" y="923"/>
                </a:lnTo>
                <a:close/>
                <a:moveTo>
                  <a:pt x="621" y="239"/>
                </a:moveTo>
                <a:lnTo>
                  <a:pt x="614" y="231"/>
                </a:lnTo>
                <a:lnTo>
                  <a:pt x="609" y="223"/>
                </a:lnTo>
                <a:lnTo>
                  <a:pt x="605" y="218"/>
                </a:lnTo>
                <a:lnTo>
                  <a:pt x="603" y="214"/>
                </a:lnTo>
                <a:lnTo>
                  <a:pt x="602" y="209"/>
                </a:lnTo>
                <a:lnTo>
                  <a:pt x="601" y="204"/>
                </a:lnTo>
                <a:lnTo>
                  <a:pt x="600" y="192"/>
                </a:lnTo>
                <a:lnTo>
                  <a:pt x="600" y="180"/>
                </a:lnTo>
                <a:lnTo>
                  <a:pt x="600" y="173"/>
                </a:lnTo>
                <a:lnTo>
                  <a:pt x="601" y="167"/>
                </a:lnTo>
                <a:lnTo>
                  <a:pt x="602" y="164"/>
                </a:lnTo>
                <a:lnTo>
                  <a:pt x="603" y="161"/>
                </a:lnTo>
                <a:lnTo>
                  <a:pt x="604" y="161"/>
                </a:lnTo>
                <a:lnTo>
                  <a:pt x="607" y="163"/>
                </a:lnTo>
                <a:lnTo>
                  <a:pt x="611" y="167"/>
                </a:lnTo>
                <a:lnTo>
                  <a:pt x="613" y="172"/>
                </a:lnTo>
                <a:lnTo>
                  <a:pt x="614" y="177"/>
                </a:lnTo>
                <a:lnTo>
                  <a:pt x="617" y="182"/>
                </a:lnTo>
                <a:lnTo>
                  <a:pt x="621" y="194"/>
                </a:lnTo>
                <a:lnTo>
                  <a:pt x="626" y="207"/>
                </a:lnTo>
                <a:lnTo>
                  <a:pt x="629" y="219"/>
                </a:lnTo>
                <a:lnTo>
                  <a:pt x="631" y="232"/>
                </a:lnTo>
                <a:lnTo>
                  <a:pt x="633" y="234"/>
                </a:lnTo>
                <a:lnTo>
                  <a:pt x="633" y="236"/>
                </a:lnTo>
                <a:lnTo>
                  <a:pt x="633" y="239"/>
                </a:lnTo>
                <a:lnTo>
                  <a:pt x="630" y="240"/>
                </a:lnTo>
                <a:lnTo>
                  <a:pt x="628" y="241"/>
                </a:lnTo>
                <a:lnTo>
                  <a:pt x="626" y="241"/>
                </a:lnTo>
                <a:lnTo>
                  <a:pt x="623" y="240"/>
                </a:lnTo>
                <a:lnTo>
                  <a:pt x="621" y="239"/>
                </a:lnTo>
                <a:close/>
                <a:moveTo>
                  <a:pt x="655" y="925"/>
                </a:moveTo>
                <a:lnTo>
                  <a:pt x="652" y="925"/>
                </a:lnTo>
                <a:lnTo>
                  <a:pt x="650" y="924"/>
                </a:lnTo>
                <a:lnTo>
                  <a:pt x="647" y="922"/>
                </a:lnTo>
                <a:lnTo>
                  <a:pt x="648" y="920"/>
                </a:lnTo>
                <a:lnTo>
                  <a:pt x="650" y="919"/>
                </a:lnTo>
                <a:lnTo>
                  <a:pt x="652" y="919"/>
                </a:lnTo>
                <a:lnTo>
                  <a:pt x="650" y="916"/>
                </a:lnTo>
                <a:lnTo>
                  <a:pt x="646" y="914"/>
                </a:lnTo>
                <a:lnTo>
                  <a:pt x="639" y="910"/>
                </a:lnTo>
                <a:lnTo>
                  <a:pt x="635" y="903"/>
                </a:lnTo>
                <a:lnTo>
                  <a:pt x="630" y="895"/>
                </a:lnTo>
                <a:lnTo>
                  <a:pt x="627" y="888"/>
                </a:lnTo>
                <a:lnTo>
                  <a:pt x="633" y="887"/>
                </a:lnTo>
                <a:lnTo>
                  <a:pt x="637" y="888"/>
                </a:lnTo>
                <a:lnTo>
                  <a:pt x="642" y="890"/>
                </a:lnTo>
                <a:lnTo>
                  <a:pt x="646" y="895"/>
                </a:lnTo>
                <a:lnTo>
                  <a:pt x="646" y="890"/>
                </a:lnTo>
                <a:lnTo>
                  <a:pt x="650" y="886"/>
                </a:lnTo>
                <a:lnTo>
                  <a:pt x="652" y="887"/>
                </a:lnTo>
                <a:lnTo>
                  <a:pt x="654" y="888"/>
                </a:lnTo>
                <a:lnTo>
                  <a:pt x="655" y="890"/>
                </a:lnTo>
                <a:lnTo>
                  <a:pt x="656" y="894"/>
                </a:lnTo>
                <a:lnTo>
                  <a:pt x="660" y="903"/>
                </a:lnTo>
                <a:lnTo>
                  <a:pt x="661" y="913"/>
                </a:lnTo>
                <a:lnTo>
                  <a:pt x="662" y="918"/>
                </a:lnTo>
                <a:lnTo>
                  <a:pt x="662" y="923"/>
                </a:lnTo>
                <a:lnTo>
                  <a:pt x="659" y="924"/>
                </a:lnTo>
                <a:lnTo>
                  <a:pt x="655" y="925"/>
                </a:lnTo>
                <a:lnTo>
                  <a:pt x="655" y="925"/>
                </a:lnTo>
                <a:lnTo>
                  <a:pt x="655" y="925"/>
                </a:lnTo>
                <a:close/>
                <a:moveTo>
                  <a:pt x="692" y="924"/>
                </a:moveTo>
                <a:lnTo>
                  <a:pt x="691" y="921"/>
                </a:lnTo>
                <a:lnTo>
                  <a:pt x="688" y="914"/>
                </a:lnTo>
                <a:lnTo>
                  <a:pt x="688" y="911"/>
                </a:lnTo>
                <a:lnTo>
                  <a:pt x="688" y="908"/>
                </a:lnTo>
                <a:lnTo>
                  <a:pt x="688" y="906"/>
                </a:lnTo>
                <a:lnTo>
                  <a:pt x="691" y="905"/>
                </a:lnTo>
                <a:lnTo>
                  <a:pt x="694" y="907"/>
                </a:lnTo>
                <a:lnTo>
                  <a:pt x="697" y="911"/>
                </a:lnTo>
                <a:lnTo>
                  <a:pt x="701" y="915"/>
                </a:lnTo>
                <a:lnTo>
                  <a:pt x="703" y="919"/>
                </a:lnTo>
                <a:lnTo>
                  <a:pt x="700" y="919"/>
                </a:lnTo>
                <a:lnTo>
                  <a:pt x="696" y="920"/>
                </a:lnTo>
                <a:lnTo>
                  <a:pt x="694" y="922"/>
                </a:lnTo>
                <a:lnTo>
                  <a:pt x="692" y="924"/>
                </a:lnTo>
                <a:lnTo>
                  <a:pt x="692" y="920"/>
                </a:lnTo>
                <a:lnTo>
                  <a:pt x="692" y="924"/>
                </a:lnTo>
                <a:close/>
                <a:moveTo>
                  <a:pt x="719" y="913"/>
                </a:moveTo>
                <a:lnTo>
                  <a:pt x="713" y="903"/>
                </a:lnTo>
                <a:lnTo>
                  <a:pt x="707" y="893"/>
                </a:lnTo>
                <a:lnTo>
                  <a:pt x="721" y="904"/>
                </a:lnTo>
                <a:lnTo>
                  <a:pt x="735" y="918"/>
                </a:lnTo>
                <a:lnTo>
                  <a:pt x="730" y="919"/>
                </a:lnTo>
                <a:lnTo>
                  <a:pt x="726" y="920"/>
                </a:lnTo>
                <a:lnTo>
                  <a:pt x="724" y="918"/>
                </a:lnTo>
                <a:lnTo>
                  <a:pt x="719" y="913"/>
                </a:lnTo>
                <a:lnTo>
                  <a:pt x="720" y="914"/>
                </a:lnTo>
                <a:lnTo>
                  <a:pt x="719" y="913"/>
                </a:lnTo>
                <a:close/>
                <a:moveTo>
                  <a:pt x="742" y="970"/>
                </a:moveTo>
                <a:lnTo>
                  <a:pt x="741" y="969"/>
                </a:lnTo>
                <a:lnTo>
                  <a:pt x="741" y="966"/>
                </a:lnTo>
                <a:lnTo>
                  <a:pt x="742" y="965"/>
                </a:lnTo>
                <a:lnTo>
                  <a:pt x="743" y="964"/>
                </a:lnTo>
                <a:lnTo>
                  <a:pt x="745" y="964"/>
                </a:lnTo>
                <a:lnTo>
                  <a:pt x="747" y="964"/>
                </a:lnTo>
                <a:lnTo>
                  <a:pt x="750" y="965"/>
                </a:lnTo>
                <a:lnTo>
                  <a:pt x="752" y="968"/>
                </a:lnTo>
                <a:lnTo>
                  <a:pt x="750" y="969"/>
                </a:lnTo>
                <a:lnTo>
                  <a:pt x="747" y="970"/>
                </a:lnTo>
                <a:lnTo>
                  <a:pt x="745" y="971"/>
                </a:lnTo>
                <a:lnTo>
                  <a:pt x="742" y="970"/>
                </a:lnTo>
                <a:lnTo>
                  <a:pt x="744" y="971"/>
                </a:lnTo>
                <a:lnTo>
                  <a:pt x="742" y="970"/>
                </a:lnTo>
                <a:close/>
                <a:moveTo>
                  <a:pt x="957" y="879"/>
                </a:moveTo>
                <a:lnTo>
                  <a:pt x="959" y="879"/>
                </a:lnTo>
                <a:lnTo>
                  <a:pt x="961" y="880"/>
                </a:lnTo>
                <a:lnTo>
                  <a:pt x="964" y="882"/>
                </a:lnTo>
                <a:lnTo>
                  <a:pt x="964" y="885"/>
                </a:lnTo>
                <a:lnTo>
                  <a:pt x="964" y="882"/>
                </a:lnTo>
                <a:lnTo>
                  <a:pt x="961" y="880"/>
                </a:lnTo>
                <a:lnTo>
                  <a:pt x="959" y="879"/>
                </a:lnTo>
                <a:lnTo>
                  <a:pt x="957" y="879"/>
                </a:lnTo>
                <a:close/>
                <a:moveTo>
                  <a:pt x="957" y="879"/>
                </a:moveTo>
                <a:lnTo>
                  <a:pt x="957" y="878"/>
                </a:lnTo>
                <a:lnTo>
                  <a:pt x="957" y="877"/>
                </a:lnTo>
                <a:lnTo>
                  <a:pt x="957" y="878"/>
                </a:lnTo>
                <a:lnTo>
                  <a:pt x="957" y="879"/>
                </a:lnTo>
                <a:close/>
                <a:moveTo>
                  <a:pt x="909" y="323"/>
                </a:moveTo>
                <a:lnTo>
                  <a:pt x="916" y="322"/>
                </a:lnTo>
                <a:lnTo>
                  <a:pt x="924" y="322"/>
                </a:lnTo>
                <a:lnTo>
                  <a:pt x="923" y="329"/>
                </a:lnTo>
                <a:lnTo>
                  <a:pt x="924" y="337"/>
                </a:lnTo>
                <a:lnTo>
                  <a:pt x="924" y="340"/>
                </a:lnTo>
                <a:lnTo>
                  <a:pt x="923" y="342"/>
                </a:lnTo>
                <a:lnTo>
                  <a:pt x="919" y="344"/>
                </a:lnTo>
                <a:lnTo>
                  <a:pt x="915" y="344"/>
                </a:lnTo>
                <a:lnTo>
                  <a:pt x="911" y="344"/>
                </a:lnTo>
                <a:lnTo>
                  <a:pt x="908" y="342"/>
                </a:lnTo>
                <a:lnTo>
                  <a:pt x="907" y="340"/>
                </a:lnTo>
                <a:lnTo>
                  <a:pt x="906" y="335"/>
                </a:lnTo>
                <a:lnTo>
                  <a:pt x="907" y="332"/>
                </a:lnTo>
                <a:lnTo>
                  <a:pt x="907" y="329"/>
                </a:lnTo>
                <a:lnTo>
                  <a:pt x="906" y="327"/>
                </a:lnTo>
                <a:lnTo>
                  <a:pt x="905" y="325"/>
                </a:lnTo>
                <a:lnTo>
                  <a:pt x="907" y="324"/>
                </a:lnTo>
                <a:lnTo>
                  <a:pt x="909" y="323"/>
                </a:lnTo>
                <a:lnTo>
                  <a:pt x="910" y="323"/>
                </a:lnTo>
                <a:lnTo>
                  <a:pt x="909" y="323"/>
                </a:lnTo>
                <a:close/>
                <a:moveTo>
                  <a:pt x="876" y="871"/>
                </a:moveTo>
                <a:lnTo>
                  <a:pt x="893" y="871"/>
                </a:lnTo>
                <a:lnTo>
                  <a:pt x="910" y="871"/>
                </a:lnTo>
                <a:lnTo>
                  <a:pt x="918" y="871"/>
                </a:lnTo>
                <a:lnTo>
                  <a:pt x="926" y="873"/>
                </a:lnTo>
                <a:lnTo>
                  <a:pt x="930" y="875"/>
                </a:lnTo>
                <a:lnTo>
                  <a:pt x="933" y="878"/>
                </a:lnTo>
                <a:lnTo>
                  <a:pt x="935" y="881"/>
                </a:lnTo>
                <a:lnTo>
                  <a:pt x="939" y="885"/>
                </a:lnTo>
                <a:lnTo>
                  <a:pt x="922" y="882"/>
                </a:lnTo>
                <a:lnTo>
                  <a:pt x="906" y="880"/>
                </a:lnTo>
                <a:lnTo>
                  <a:pt x="889" y="877"/>
                </a:lnTo>
                <a:lnTo>
                  <a:pt x="873" y="874"/>
                </a:lnTo>
                <a:lnTo>
                  <a:pt x="874" y="872"/>
                </a:lnTo>
                <a:lnTo>
                  <a:pt x="876" y="871"/>
                </a:lnTo>
                <a:lnTo>
                  <a:pt x="881" y="871"/>
                </a:lnTo>
                <a:lnTo>
                  <a:pt x="876" y="871"/>
                </a:lnTo>
                <a:close/>
                <a:moveTo>
                  <a:pt x="909" y="933"/>
                </a:moveTo>
                <a:lnTo>
                  <a:pt x="894" y="933"/>
                </a:lnTo>
                <a:lnTo>
                  <a:pt x="880" y="932"/>
                </a:lnTo>
                <a:lnTo>
                  <a:pt x="875" y="930"/>
                </a:lnTo>
                <a:lnTo>
                  <a:pt x="873" y="925"/>
                </a:lnTo>
                <a:lnTo>
                  <a:pt x="872" y="921"/>
                </a:lnTo>
                <a:lnTo>
                  <a:pt x="873" y="915"/>
                </a:lnTo>
                <a:lnTo>
                  <a:pt x="873" y="911"/>
                </a:lnTo>
                <a:lnTo>
                  <a:pt x="876" y="908"/>
                </a:lnTo>
                <a:lnTo>
                  <a:pt x="880" y="906"/>
                </a:lnTo>
                <a:lnTo>
                  <a:pt x="881" y="904"/>
                </a:lnTo>
                <a:lnTo>
                  <a:pt x="880" y="900"/>
                </a:lnTo>
                <a:lnTo>
                  <a:pt x="880" y="896"/>
                </a:lnTo>
                <a:lnTo>
                  <a:pt x="886" y="896"/>
                </a:lnTo>
                <a:lnTo>
                  <a:pt x="892" y="897"/>
                </a:lnTo>
                <a:lnTo>
                  <a:pt x="907" y="899"/>
                </a:lnTo>
                <a:lnTo>
                  <a:pt x="923" y="900"/>
                </a:lnTo>
                <a:lnTo>
                  <a:pt x="930" y="900"/>
                </a:lnTo>
                <a:lnTo>
                  <a:pt x="936" y="900"/>
                </a:lnTo>
                <a:lnTo>
                  <a:pt x="943" y="902"/>
                </a:lnTo>
                <a:lnTo>
                  <a:pt x="950" y="904"/>
                </a:lnTo>
                <a:lnTo>
                  <a:pt x="953" y="907"/>
                </a:lnTo>
                <a:lnTo>
                  <a:pt x="958" y="911"/>
                </a:lnTo>
                <a:lnTo>
                  <a:pt x="963" y="914"/>
                </a:lnTo>
                <a:lnTo>
                  <a:pt x="966" y="920"/>
                </a:lnTo>
                <a:lnTo>
                  <a:pt x="969" y="924"/>
                </a:lnTo>
                <a:lnTo>
                  <a:pt x="973" y="930"/>
                </a:lnTo>
                <a:lnTo>
                  <a:pt x="975" y="935"/>
                </a:lnTo>
                <a:lnTo>
                  <a:pt x="975" y="940"/>
                </a:lnTo>
                <a:lnTo>
                  <a:pt x="959" y="938"/>
                </a:lnTo>
                <a:lnTo>
                  <a:pt x="942" y="937"/>
                </a:lnTo>
                <a:lnTo>
                  <a:pt x="925" y="936"/>
                </a:lnTo>
                <a:lnTo>
                  <a:pt x="909" y="933"/>
                </a:lnTo>
                <a:lnTo>
                  <a:pt x="909" y="933"/>
                </a:lnTo>
                <a:lnTo>
                  <a:pt x="914" y="935"/>
                </a:lnTo>
                <a:lnTo>
                  <a:pt x="917" y="936"/>
                </a:lnTo>
                <a:lnTo>
                  <a:pt x="909" y="933"/>
                </a:lnTo>
                <a:close/>
                <a:moveTo>
                  <a:pt x="1013" y="940"/>
                </a:moveTo>
                <a:lnTo>
                  <a:pt x="1012" y="941"/>
                </a:lnTo>
                <a:lnTo>
                  <a:pt x="1009" y="943"/>
                </a:lnTo>
                <a:lnTo>
                  <a:pt x="1007" y="943"/>
                </a:lnTo>
                <a:lnTo>
                  <a:pt x="1005" y="943"/>
                </a:lnTo>
                <a:lnTo>
                  <a:pt x="1004" y="939"/>
                </a:lnTo>
                <a:lnTo>
                  <a:pt x="1002" y="935"/>
                </a:lnTo>
                <a:lnTo>
                  <a:pt x="1001" y="933"/>
                </a:lnTo>
                <a:lnTo>
                  <a:pt x="999" y="932"/>
                </a:lnTo>
                <a:lnTo>
                  <a:pt x="998" y="933"/>
                </a:lnTo>
                <a:lnTo>
                  <a:pt x="997" y="935"/>
                </a:lnTo>
                <a:lnTo>
                  <a:pt x="996" y="936"/>
                </a:lnTo>
                <a:lnTo>
                  <a:pt x="998" y="938"/>
                </a:lnTo>
                <a:lnTo>
                  <a:pt x="999" y="939"/>
                </a:lnTo>
                <a:lnTo>
                  <a:pt x="1001" y="940"/>
                </a:lnTo>
                <a:lnTo>
                  <a:pt x="998" y="940"/>
                </a:lnTo>
                <a:lnTo>
                  <a:pt x="993" y="941"/>
                </a:lnTo>
                <a:lnTo>
                  <a:pt x="990" y="941"/>
                </a:lnTo>
                <a:lnTo>
                  <a:pt x="986" y="940"/>
                </a:lnTo>
                <a:lnTo>
                  <a:pt x="982" y="931"/>
                </a:lnTo>
                <a:lnTo>
                  <a:pt x="979" y="921"/>
                </a:lnTo>
                <a:lnTo>
                  <a:pt x="975" y="915"/>
                </a:lnTo>
                <a:lnTo>
                  <a:pt x="974" y="910"/>
                </a:lnTo>
                <a:lnTo>
                  <a:pt x="975" y="908"/>
                </a:lnTo>
                <a:lnTo>
                  <a:pt x="976" y="907"/>
                </a:lnTo>
                <a:lnTo>
                  <a:pt x="976" y="907"/>
                </a:lnTo>
                <a:lnTo>
                  <a:pt x="977" y="907"/>
                </a:lnTo>
                <a:lnTo>
                  <a:pt x="980" y="910"/>
                </a:lnTo>
                <a:lnTo>
                  <a:pt x="981" y="912"/>
                </a:lnTo>
                <a:lnTo>
                  <a:pt x="983" y="916"/>
                </a:lnTo>
                <a:lnTo>
                  <a:pt x="986" y="923"/>
                </a:lnTo>
                <a:lnTo>
                  <a:pt x="988" y="927"/>
                </a:lnTo>
                <a:lnTo>
                  <a:pt x="990" y="929"/>
                </a:lnTo>
                <a:lnTo>
                  <a:pt x="992" y="930"/>
                </a:lnTo>
                <a:lnTo>
                  <a:pt x="994" y="930"/>
                </a:lnTo>
                <a:lnTo>
                  <a:pt x="992" y="924"/>
                </a:lnTo>
                <a:lnTo>
                  <a:pt x="990" y="920"/>
                </a:lnTo>
                <a:lnTo>
                  <a:pt x="988" y="916"/>
                </a:lnTo>
                <a:lnTo>
                  <a:pt x="985" y="913"/>
                </a:lnTo>
                <a:lnTo>
                  <a:pt x="986" y="911"/>
                </a:lnTo>
                <a:lnTo>
                  <a:pt x="986" y="910"/>
                </a:lnTo>
                <a:lnTo>
                  <a:pt x="989" y="910"/>
                </a:lnTo>
                <a:lnTo>
                  <a:pt x="990" y="908"/>
                </a:lnTo>
                <a:lnTo>
                  <a:pt x="993" y="910"/>
                </a:lnTo>
                <a:lnTo>
                  <a:pt x="997" y="911"/>
                </a:lnTo>
                <a:lnTo>
                  <a:pt x="1000" y="914"/>
                </a:lnTo>
                <a:lnTo>
                  <a:pt x="1002" y="919"/>
                </a:lnTo>
                <a:lnTo>
                  <a:pt x="1005" y="924"/>
                </a:lnTo>
                <a:lnTo>
                  <a:pt x="1006" y="929"/>
                </a:lnTo>
                <a:lnTo>
                  <a:pt x="1008" y="932"/>
                </a:lnTo>
                <a:lnTo>
                  <a:pt x="1009" y="935"/>
                </a:lnTo>
                <a:lnTo>
                  <a:pt x="1013" y="937"/>
                </a:lnTo>
                <a:lnTo>
                  <a:pt x="1013" y="940"/>
                </a:lnTo>
                <a:lnTo>
                  <a:pt x="1013" y="940"/>
                </a:lnTo>
                <a:lnTo>
                  <a:pt x="1013" y="940"/>
                </a:lnTo>
                <a:close/>
                <a:moveTo>
                  <a:pt x="1098" y="346"/>
                </a:moveTo>
                <a:lnTo>
                  <a:pt x="1096" y="343"/>
                </a:lnTo>
                <a:lnTo>
                  <a:pt x="1093" y="341"/>
                </a:lnTo>
                <a:lnTo>
                  <a:pt x="1092" y="337"/>
                </a:lnTo>
                <a:lnTo>
                  <a:pt x="1091" y="332"/>
                </a:lnTo>
                <a:lnTo>
                  <a:pt x="1090" y="324"/>
                </a:lnTo>
                <a:lnTo>
                  <a:pt x="1089" y="317"/>
                </a:lnTo>
                <a:lnTo>
                  <a:pt x="1087" y="307"/>
                </a:lnTo>
                <a:lnTo>
                  <a:pt x="1083" y="297"/>
                </a:lnTo>
                <a:lnTo>
                  <a:pt x="1080" y="288"/>
                </a:lnTo>
                <a:lnTo>
                  <a:pt x="1079" y="279"/>
                </a:lnTo>
                <a:lnTo>
                  <a:pt x="1080" y="275"/>
                </a:lnTo>
                <a:lnTo>
                  <a:pt x="1082" y="274"/>
                </a:lnTo>
                <a:lnTo>
                  <a:pt x="1086" y="273"/>
                </a:lnTo>
                <a:lnTo>
                  <a:pt x="1090" y="272"/>
                </a:lnTo>
                <a:lnTo>
                  <a:pt x="1099" y="272"/>
                </a:lnTo>
                <a:lnTo>
                  <a:pt x="1105" y="273"/>
                </a:lnTo>
                <a:lnTo>
                  <a:pt x="1116" y="272"/>
                </a:lnTo>
                <a:lnTo>
                  <a:pt x="1128" y="272"/>
                </a:lnTo>
                <a:lnTo>
                  <a:pt x="1137" y="269"/>
                </a:lnTo>
                <a:lnTo>
                  <a:pt x="1146" y="269"/>
                </a:lnTo>
                <a:lnTo>
                  <a:pt x="1142" y="272"/>
                </a:lnTo>
                <a:lnTo>
                  <a:pt x="1140" y="275"/>
                </a:lnTo>
                <a:lnTo>
                  <a:pt x="1138" y="280"/>
                </a:lnTo>
                <a:lnTo>
                  <a:pt x="1137" y="283"/>
                </a:lnTo>
                <a:lnTo>
                  <a:pt x="1137" y="292"/>
                </a:lnTo>
                <a:lnTo>
                  <a:pt x="1139" y="300"/>
                </a:lnTo>
                <a:lnTo>
                  <a:pt x="1139" y="306"/>
                </a:lnTo>
                <a:lnTo>
                  <a:pt x="1139" y="310"/>
                </a:lnTo>
                <a:lnTo>
                  <a:pt x="1139" y="315"/>
                </a:lnTo>
                <a:lnTo>
                  <a:pt x="1138" y="321"/>
                </a:lnTo>
                <a:lnTo>
                  <a:pt x="1137" y="330"/>
                </a:lnTo>
                <a:lnTo>
                  <a:pt x="1137" y="339"/>
                </a:lnTo>
                <a:lnTo>
                  <a:pt x="1137" y="346"/>
                </a:lnTo>
                <a:lnTo>
                  <a:pt x="1137" y="352"/>
                </a:lnTo>
                <a:lnTo>
                  <a:pt x="1136" y="356"/>
                </a:lnTo>
                <a:lnTo>
                  <a:pt x="1134" y="358"/>
                </a:lnTo>
                <a:lnTo>
                  <a:pt x="1132" y="359"/>
                </a:lnTo>
                <a:lnTo>
                  <a:pt x="1129" y="359"/>
                </a:lnTo>
                <a:lnTo>
                  <a:pt x="1113" y="354"/>
                </a:lnTo>
                <a:lnTo>
                  <a:pt x="1098" y="346"/>
                </a:lnTo>
                <a:lnTo>
                  <a:pt x="1099" y="346"/>
                </a:lnTo>
                <a:lnTo>
                  <a:pt x="1098" y="346"/>
                </a:lnTo>
                <a:close/>
                <a:moveTo>
                  <a:pt x="1133" y="825"/>
                </a:moveTo>
                <a:lnTo>
                  <a:pt x="1130" y="827"/>
                </a:lnTo>
                <a:lnTo>
                  <a:pt x="1123" y="825"/>
                </a:lnTo>
                <a:lnTo>
                  <a:pt x="1121" y="825"/>
                </a:lnTo>
                <a:lnTo>
                  <a:pt x="1117" y="825"/>
                </a:lnTo>
                <a:lnTo>
                  <a:pt x="1116" y="824"/>
                </a:lnTo>
                <a:lnTo>
                  <a:pt x="1114" y="822"/>
                </a:lnTo>
                <a:lnTo>
                  <a:pt x="1114" y="821"/>
                </a:lnTo>
                <a:lnTo>
                  <a:pt x="1115" y="820"/>
                </a:lnTo>
                <a:lnTo>
                  <a:pt x="1116" y="819"/>
                </a:lnTo>
                <a:lnTo>
                  <a:pt x="1117" y="817"/>
                </a:lnTo>
                <a:lnTo>
                  <a:pt x="1121" y="815"/>
                </a:lnTo>
                <a:lnTo>
                  <a:pt x="1124" y="814"/>
                </a:lnTo>
                <a:lnTo>
                  <a:pt x="1124" y="808"/>
                </a:lnTo>
                <a:lnTo>
                  <a:pt x="1123" y="804"/>
                </a:lnTo>
                <a:lnTo>
                  <a:pt x="1123" y="799"/>
                </a:lnTo>
                <a:lnTo>
                  <a:pt x="1123" y="795"/>
                </a:lnTo>
                <a:lnTo>
                  <a:pt x="1124" y="785"/>
                </a:lnTo>
                <a:lnTo>
                  <a:pt x="1123" y="774"/>
                </a:lnTo>
                <a:lnTo>
                  <a:pt x="1123" y="770"/>
                </a:lnTo>
                <a:lnTo>
                  <a:pt x="1124" y="766"/>
                </a:lnTo>
                <a:lnTo>
                  <a:pt x="1126" y="765"/>
                </a:lnTo>
                <a:lnTo>
                  <a:pt x="1131" y="764"/>
                </a:lnTo>
                <a:lnTo>
                  <a:pt x="1137" y="765"/>
                </a:lnTo>
                <a:lnTo>
                  <a:pt x="1140" y="767"/>
                </a:lnTo>
                <a:lnTo>
                  <a:pt x="1144" y="771"/>
                </a:lnTo>
                <a:lnTo>
                  <a:pt x="1146" y="775"/>
                </a:lnTo>
                <a:lnTo>
                  <a:pt x="1147" y="787"/>
                </a:lnTo>
                <a:lnTo>
                  <a:pt x="1148" y="797"/>
                </a:lnTo>
                <a:lnTo>
                  <a:pt x="1153" y="810"/>
                </a:lnTo>
                <a:lnTo>
                  <a:pt x="1157" y="822"/>
                </a:lnTo>
                <a:lnTo>
                  <a:pt x="1146" y="824"/>
                </a:lnTo>
                <a:lnTo>
                  <a:pt x="1133" y="825"/>
                </a:lnTo>
                <a:lnTo>
                  <a:pt x="1134" y="825"/>
                </a:lnTo>
                <a:lnTo>
                  <a:pt x="1133" y="825"/>
                </a:lnTo>
                <a:close/>
                <a:moveTo>
                  <a:pt x="1191" y="341"/>
                </a:moveTo>
                <a:lnTo>
                  <a:pt x="1188" y="337"/>
                </a:lnTo>
                <a:lnTo>
                  <a:pt x="1186" y="332"/>
                </a:lnTo>
                <a:lnTo>
                  <a:pt x="1185" y="327"/>
                </a:lnTo>
                <a:lnTo>
                  <a:pt x="1185" y="324"/>
                </a:lnTo>
                <a:lnTo>
                  <a:pt x="1187" y="327"/>
                </a:lnTo>
                <a:lnTo>
                  <a:pt x="1189" y="331"/>
                </a:lnTo>
                <a:lnTo>
                  <a:pt x="1191" y="335"/>
                </a:lnTo>
                <a:lnTo>
                  <a:pt x="1191" y="341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909859" y="801012"/>
            <a:ext cx="2700124" cy="19079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4000" b="1" baseline="0">
                <a:solidFill>
                  <a:schemeClr val="tx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of your</a:t>
            </a:r>
            <a:br>
              <a:rPr lang="en-US" dirty="0" smtClean="0"/>
            </a:br>
            <a:r>
              <a:rPr lang="en-US" dirty="0" smtClean="0"/>
              <a:t>top slide</a:t>
            </a:r>
            <a:endParaRPr lang="ru-RU" dirty="0"/>
          </a:p>
        </p:txBody>
      </p:sp>
      <p:sp>
        <p:nvSpPr>
          <p:cNvPr id="8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910347" y="3069002"/>
            <a:ext cx="2699149" cy="3275984"/>
          </a:xfrm>
          <a:prstGeom prst="rect">
            <a:avLst/>
          </a:prstGeom>
        </p:spPr>
        <p:txBody>
          <a:bodyPr/>
          <a:lstStyle>
            <a:lvl1pPr>
              <a:defRPr lang="en-US" sz="1100" b="0" i="0" baseline="0" dirty="0">
                <a:solidFill>
                  <a:schemeClr val="tx2"/>
                </a:solidFill>
                <a:latin typeface="Roboto Light" charset="0"/>
                <a:ea typeface="Roboto Light" charset="0"/>
                <a:cs typeface="Roboto Light" charset="0"/>
              </a:defRPr>
            </a:lvl1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dirty="0" smtClean="0"/>
              <a:t>Example text</a:t>
            </a:r>
            <a:endParaRPr lang="en-US" dirty="0"/>
          </a:p>
        </p:txBody>
      </p:sp>
      <p:sp>
        <p:nvSpPr>
          <p:cNvPr id="5" name="Freeform 3475"/>
          <p:cNvSpPr>
            <a:spLocks noGrp="1" noEditPoints="1"/>
          </p:cNvSpPr>
          <p:nvPr>
            <p:ph type="pic" sz="quarter" idx="34"/>
          </p:nvPr>
        </p:nvSpPr>
        <p:spPr bwMode="auto">
          <a:xfrm>
            <a:off x="4370695" y="297015"/>
            <a:ext cx="7821305" cy="6242261"/>
          </a:xfrm>
          <a:custGeom>
            <a:avLst/>
            <a:gdLst>
              <a:gd name="T0" fmla="*/ 1387 w 1450"/>
              <a:gd name="T1" fmla="*/ 260 h 788"/>
              <a:gd name="T2" fmla="*/ 962 w 1450"/>
              <a:gd name="T3" fmla="*/ 343 h 788"/>
              <a:gd name="T4" fmla="*/ 814 w 1450"/>
              <a:gd name="T5" fmla="*/ 422 h 788"/>
              <a:gd name="T6" fmla="*/ 1097 w 1450"/>
              <a:gd name="T7" fmla="*/ 263 h 788"/>
              <a:gd name="T8" fmla="*/ 1163 w 1450"/>
              <a:gd name="T9" fmla="*/ 213 h 788"/>
              <a:gd name="T10" fmla="*/ 1048 w 1450"/>
              <a:gd name="T11" fmla="*/ 208 h 788"/>
              <a:gd name="T12" fmla="*/ 920 w 1450"/>
              <a:gd name="T13" fmla="*/ 242 h 788"/>
              <a:gd name="T14" fmla="*/ 822 w 1450"/>
              <a:gd name="T15" fmla="*/ 254 h 788"/>
              <a:gd name="T16" fmla="*/ 824 w 1450"/>
              <a:gd name="T17" fmla="*/ 206 h 788"/>
              <a:gd name="T18" fmla="*/ 830 w 1450"/>
              <a:gd name="T19" fmla="*/ 176 h 788"/>
              <a:gd name="T20" fmla="*/ 817 w 1450"/>
              <a:gd name="T21" fmla="*/ 134 h 788"/>
              <a:gd name="T22" fmla="*/ 772 w 1450"/>
              <a:gd name="T23" fmla="*/ 124 h 788"/>
              <a:gd name="T24" fmla="*/ 682 w 1450"/>
              <a:gd name="T25" fmla="*/ 117 h 788"/>
              <a:gd name="T26" fmla="*/ 636 w 1450"/>
              <a:gd name="T27" fmla="*/ 106 h 788"/>
              <a:gd name="T28" fmla="*/ 554 w 1450"/>
              <a:gd name="T29" fmla="*/ 139 h 788"/>
              <a:gd name="T30" fmla="*/ 401 w 1450"/>
              <a:gd name="T31" fmla="*/ 204 h 788"/>
              <a:gd name="T32" fmla="*/ 310 w 1450"/>
              <a:gd name="T33" fmla="*/ 222 h 788"/>
              <a:gd name="T34" fmla="*/ 215 w 1450"/>
              <a:gd name="T35" fmla="*/ 271 h 788"/>
              <a:gd name="T36" fmla="*/ 245 w 1450"/>
              <a:gd name="T37" fmla="*/ 141 h 788"/>
              <a:gd name="T38" fmla="*/ 260 w 1450"/>
              <a:gd name="T39" fmla="*/ 118 h 788"/>
              <a:gd name="T40" fmla="*/ 245 w 1450"/>
              <a:gd name="T41" fmla="*/ 49 h 788"/>
              <a:gd name="T42" fmla="*/ 188 w 1450"/>
              <a:gd name="T43" fmla="*/ 79 h 788"/>
              <a:gd name="T44" fmla="*/ 124 w 1450"/>
              <a:gd name="T45" fmla="*/ 196 h 788"/>
              <a:gd name="T46" fmla="*/ 67 w 1450"/>
              <a:gd name="T47" fmla="*/ 262 h 788"/>
              <a:gd name="T48" fmla="*/ 93 w 1450"/>
              <a:gd name="T49" fmla="*/ 224 h 788"/>
              <a:gd name="T50" fmla="*/ 92 w 1450"/>
              <a:gd name="T51" fmla="*/ 259 h 788"/>
              <a:gd name="T52" fmla="*/ 80 w 1450"/>
              <a:gd name="T53" fmla="*/ 409 h 788"/>
              <a:gd name="T54" fmla="*/ 14 w 1450"/>
              <a:gd name="T55" fmla="*/ 526 h 788"/>
              <a:gd name="T56" fmla="*/ 3 w 1450"/>
              <a:gd name="T57" fmla="*/ 667 h 788"/>
              <a:gd name="T58" fmla="*/ 40 w 1450"/>
              <a:gd name="T59" fmla="*/ 669 h 788"/>
              <a:gd name="T60" fmla="*/ 89 w 1450"/>
              <a:gd name="T61" fmla="*/ 731 h 788"/>
              <a:gd name="T62" fmla="*/ 147 w 1450"/>
              <a:gd name="T63" fmla="*/ 683 h 788"/>
              <a:gd name="T64" fmla="*/ 285 w 1450"/>
              <a:gd name="T65" fmla="*/ 557 h 788"/>
              <a:gd name="T66" fmla="*/ 328 w 1450"/>
              <a:gd name="T67" fmla="*/ 630 h 788"/>
              <a:gd name="T68" fmla="*/ 380 w 1450"/>
              <a:gd name="T69" fmla="*/ 755 h 788"/>
              <a:gd name="T70" fmla="*/ 539 w 1450"/>
              <a:gd name="T71" fmla="*/ 612 h 788"/>
              <a:gd name="T72" fmla="*/ 804 w 1450"/>
              <a:gd name="T73" fmla="*/ 432 h 788"/>
              <a:gd name="T74" fmla="*/ 593 w 1450"/>
              <a:gd name="T75" fmla="*/ 633 h 788"/>
              <a:gd name="T76" fmla="*/ 658 w 1450"/>
              <a:gd name="T77" fmla="*/ 619 h 788"/>
              <a:gd name="T78" fmla="*/ 627 w 1450"/>
              <a:gd name="T79" fmla="*/ 716 h 788"/>
              <a:gd name="T80" fmla="*/ 1098 w 1450"/>
              <a:gd name="T81" fmla="*/ 433 h 788"/>
              <a:gd name="T82" fmla="*/ 1234 w 1450"/>
              <a:gd name="T83" fmla="*/ 355 h 788"/>
              <a:gd name="T84" fmla="*/ 80 w 1450"/>
              <a:gd name="T85" fmla="*/ 270 h 788"/>
              <a:gd name="T86" fmla="*/ 825 w 1450"/>
              <a:gd name="T87" fmla="*/ 141 h 788"/>
              <a:gd name="T88" fmla="*/ 244 w 1450"/>
              <a:gd name="T89" fmla="*/ 250 h 788"/>
              <a:gd name="T90" fmla="*/ 321 w 1450"/>
              <a:gd name="T91" fmla="*/ 217 h 788"/>
              <a:gd name="T92" fmla="*/ 237 w 1450"/>
              <a:gd name="T93" fmla="*/ 24 h 788"/>
              <a:gd name="T94" fmla="*/ 598 w 1450"/>
              <a:gd name="T95" fmla="*/ 603 h 788"/>
              <a:gd name="T96" fmla="*/ 261 w 1450"/>
              <a:gd name="T97" fmla="*/ 189 h 788"/>
              <a:gd name="T98" fmla="*/ 627 w 1450"/>
              <a:gd name="T99" fmla="*/ 636 h 788"/>
              <a:gd name="T100" fmla="*/ 870 w 1450"/>
              <a:gd name="T101" fmla="*/ 133 h 788"/>
              <a:gd name="T102" fmla="*/ 788 w 1450"/>
              <a:gd name="T103" fmla="*/ 117 h 788"/>
              <a:gd name="T104" fmla="*/ 873 w 1450"/>
              <a:gd name="T105" fmla="*/ 199 h 788"/>
              <a:gd name="T106" fmla="*/ 390 w 1450"/>
              <a:gd name="T107" fmla="*/ 149 h 788"/>
              <a:gd name="T108" fmla="*/ 1032 w 1450"/>
              <a:gd name="T109" fmla="*/ 310 h 788"/>
              <a:gd name="T110" fmla="*/ 745 w 1450"/>
              <a:gd name="T111" fmla="*/ 134 h 788"/>
              <a:gd name="T112" fmla="*/ 108 w 1450"/>
              <a:gd name="T113" fmla="*/ 317 h 788"/>
              <a:gd name="T114" fmla="*/ 107 w 1450"/>
              <a:gd name="T115" fmla="*/ 403 h 788"/>
              <a:gd name="T116" fmla="*/ 130 w 1450"/>
              <a:gd name="T117" fmla="*/ 298 h 788"/>
              <a:gd name="T118" fmla="*/ 365 w 1450"/>
              <a:gd name="T119" fmla="*/ 630 h 788"/>
              <a:gd name="T120" fmla="*/ 584 w 1450"/>
              <a:gd name="T121" fmla="*/ 146 h 788"/>
              <a:gd name="T122" fmla="*/ 426 w 1450"/>
              <a:gd name="T123" fmla="*/ 639 h 788"/>
              <a:gd name="T124" fmla="*/ 865 w 1450"/>
              <a:gd name="T125" fmla="*/ 528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50" h="788">
                <a:moveTo>
                  <a:pt x="1316" y="302"/>
                </a:moveTo>
                <a:lnTo>
                  <a:pt x="1297" y="304"/>
                </a:lnTo>
                <a:lnTo>
                  <a:pt x="1278" y="306"/>
                </a:lnTo>
                <a:lnTo>
                  <a:pt x="1260" y="309"/>
                </a:lnTo>
                <a:lnTo>
                  <a:pt x="1242" y="314"/>
                </a:lnTo>
                <a:lnTo>
                  <a:pt x="1234" y="315"/>
                </a:lnTo>
                <a:lnTo>
                  <a:pt x="1225" y="317"/>
                </a:lnTo>
                <a:lnTo>
                  <a:pt x="1222" y="318"/>
                </a:lnTo>
                <a:lnTo>
                  <a:pt x="1219" y="320"/>
                </a:lnTo>
                <a:lnTo>
                  <a:pt x="1217" y="320"/>
                </a:lnTo>
                <a:lnTo>
                  <a:pt x="1214" y="318"/>
                </a:lnTo>
                <a:lnTo>
                  <a:pt x="1213" y="320"/>
                </a:lnTo>
                <a:lnTo>
                  <a:pt x="1213" y="321"/>
                </a:lnTo>
                <a:lnTo>
                  <a:pt x="1212" y="318"/>
                </a:lnTo>
                <a:lnTo>
                  <a:pt x="1212" y="317"/>
                </a:lnTo>
                <a:lnTo>
                  <a:pt x="1213" y="316"/>
                </a:lnTo>
                <a:lnTo>
                  <a:pt x="1214" y="314"/>
                </a:lnTo>
                <a:lnTo>
                  <a:pt x="1225" y="312"/>
                </a:lnTo>
                <a:lnTo>
                  <a:pt x="1234" y="309"/>
                </a:lnTo>
                <a:lnTo>
                  <a:pt x="1252" y="304"/>
                </a:lnTo>
                <a:lnTo>
                  <a:pt x="1269" y="299"/>
                </a:lnTo>
                <a:lnTo>
                  <a:pt x="1286" y="295"/>
                </a:lnTo>
                <a:lnTo>
                  <a:pt x="1304" y="290"/>
                </a:lnTo>
                <a:lnTo>
                  <a:pt x="1312" y="288"/>
                </a:lnTo>
                <a:lnTo>
                  <a:pt x="1321" y="287"/>
                </a:lnTo>
                <a:lnTo>
                  <a:pt x="1330" y="285"/>
                </a:lnTo>
                <a:lnTo>
                  <a:pt x="1340" y="284"/>
                </a:lnTo>
                <a:lnTo>
                  <a:pt x="1348" y="284"/>
                </a:lnTo>
                <a:lnTo>
                  <a:pt x="1356" y="283"/>
                </a:lnTo>
                <a:lnTo>
                  <a:pt x="1362" y="281"/>
                </a:lnTo>
                <a:lnTo>
                  <a:pt x="1369" y="277"/>
                </a:lnTo>
                <a:lnTo>
                  <a:pt x="1361" y="276"/>
                </a:lnTo>
                <a:lnTo>
                  <a:pt x="1354" y="276"/>
                </a:lnTo>
                <a:lnTo>
                  <a:pt x="1351" y="276"/>
                </a:lnTo>
                <a:lnTo>
                  <a:pt x="1349" y="276"/>
                </a:lnTo>
                <a:lnTo>
                  <a:pt x="1348" y="275"/>
                </a:lnTo>
                <a:lnTo>
                  <a:pt x="1348" y="274"/>
                </a:lnTo>
                <a:lnTo>
                  <a:pt x="1349" y="273"/>
                </a:lnTo>
                <a:lnTo>
                  <a:pt x="1350" y="273"/>
                </a:lnTo>
                <a:lnTo>
                  <a:pt x="1352" y="272"/>
                </a:lnTo>
                <a:lnTo>
                  <a:pt x="1354" y="272"/>
                </a:lnTo>
                <a:lnTo>
                  <a:pt x="1370" y="270"/>
                </a:lnTo>
                <a:lnTo>
                  <a:pt x="1385" y="267"/>
                </a:lnTo>
                <a:lnTo>
                  <a:pt x="1402" y="266"/>
                </a:lnTo>
                <a:lnTo>
                  <a:pt x="1418" y="264"/>
                </a:lnTo>
                <a:lnTo>
                  <a:pt x="1434" y="263"/>
                </a:lnTo>
                <a:lnTo>
                  <a:pt x="1450" y="260"/>
                </a:lnTo>
                <a:lnTo>
                  <a:pt x="1445" y="258"/>
                </a:lnTo>
                <a:lnTo>
                  <a:pt x="1440" y="257"/>
                </a:lnTo>
                <a:lnTo>
                  <a:pt x="1435" y="256"/>
                </a:lnTo>
                <a:lnTo>
                  <a:pt x="1430" y="257"/>
                </a:lnTo>
                <a:lnTo>
                  <a:pt x="1422" y="259"/>
                </a:lnTo>
                <a:lnTo>
                  <a:pt x="1412" y="260"/>
                </a:lnTo>
                <a:lnTo>
                  <a:pt x="1409" y="259"/>
                </a:lnTo>
                <a:lnTo>
                  <a:pt x="1407" y="258"/>
                </a:lnTo>
                <a:lnTo>
                  <a:pt x="1404" y="257"/>
                </a:lnTo>
                <a:lnTo>
                  <a:pt x="1402" y="257"/>
                </a:lnTo>
                <a:lnTo>
                  <a:pt x="1400" y="257"/>
                </a:lnTo>
                <a:lnTo>
                  <a:pt x="1400" y="258"/>
                </a:lnTo>
                <a:lnTo>
                  <a:pt x="1395" y="259"/>
                </a:lnTo>
                <a:lnTo>
                  <a:pt x="1391" y="259"/>
                </a:lnTo>
                <a:lnTo>
                  <a:pt x="1387" y="260"/>
                </a:lnTo>
                <a:lnTo>
                  <a:pt x="1386" y="262"/>
                </a:lnTo>
                <a:lnTo>
                  <a:pt x="1385" y="262"/>
                </a:lnTo>
                <a:lnTo>
                  <a:pt x="1383" y="260"/>
                </a:lnTo>
                <a:lnTo>
                  <a:pt x="1378" y="259"/>
                </a:lnTo>
                <a:lnTo>
                  <a:pt x="1374" y="259"/>
                </a:lnTo>
                <a:lnTo>
                  <a:pt x="1369" y="260"/>
                </a:lnTo>
                <a:lnTo>
                  <a:pt x="1365" y="262"/>
                </a:lnTo>
                <a:lnTo>
                  <a:pt x="1352" y="264"/>
                </a:lnTo>
                <a:lnTo>
                  <a:pt x="1340" y="266"/>
                </a:lnTo>
                <a:lnTo>
                  <a:pt x="1328" y="268"/>
                </a:lnTo>
                <a:lnTo>
                  <a:pt x="1317" y="271"/>
                </a:lnTo>
                <a:lnTo>
                  <a:pt x="1311" y="271"/>
                </a:lnTo>
                <a:lnTo>
                  <a:pt x="1304" y="271"/>
                </a:lnTo>
                <a:lnTo>
                  <a:pt x="1299" y="270"/>
                </a:lnTo>
                <a:lnTo>
                  <a:pt x="1293" y="268"/>
                </a:lnTo>
                <a:lnTo>
                  <a:pt x="1311" y="263"/>
                </a:lnTo>
                <a:lnTo>
                  <a:pt x="1330" y="259"/>
                </a:lnTo>
                <a:lnTo>
                  <a:pt x="1349" y="257"/>
                </a:lnTo>
                <a:lnTo>
                  <a:pt x="1368" y="255"/>
                </a:lnTo>
                <a:lnTo>
                  <a:pt x="1366" y="254"/>
                </a:lnTo>
                <a:lnTo>
                  <a:pt x="1363" y="252"/>
                </a:lnTo>
                <a:lnTo>
                  <a:pt x="1360" y="251"/>
                </a:lnTo>
                <a:lnTo>
                  <a:pt x="1356" y="251"/>
                </a:lnTo>
                <a:lnTo>
                  <a:pt x="1348" y="252"/>
                </a:lnTo>
                <a:lnTo>
                  <a:pt x="1342" y="252"/>
                </a:lnTo>
                <a:lnTo>
                  <a:pt x="1327" y="254"/>
                </a:lnTo>
                <a:lnTo>
                  <a:pt x="1311" y="256"/>
                </a:lnTo>
                <a:lnTo>
                  <a:pt x="1296" y="259"/>
                </a:lnTo>
                <a:lnTo>
                  <a:pt x="1282" y="263"/>
                </a:lnTo>
                <a:lnTo>
                  <a:pt x="1267" y="266"/>
                </a:lnTo>
                <a:lnTo>
                  <a:pt x="1252" y="268"/>
                </a:lnTo>
                <a:lnTo>
                  <a:pt x="1238" y="272"/>
                </a:lnTo>
                <a:lnTo>
                  <a:pt x="1224" y="275"/>
                </a:lnTo>
                <a:lnTo>
                  <a:pt x="1209" y="276"/>
                </a:lnTo>
                <a:lnTo>
                  <a:pt x="1194" y="279"/>
                </a:lnTo>
                <a:lnTo>
                  <a:pt x="1190" y="280"/>
                </a:lnTo>
                <a:lnTo>
                  <a:pt x="1183" y="282"/>
                </a:lnTo>
                <a:lnTo>
                  <a:pt x="1179" y="282"/>
                </a:lnTo>
                <a:lnTo>
                  <a:pt x="1177" y="281"/>
                </a:lnTo>
                <a:lnTo>
                  <a:pt x="1176" y="280"/>
                </a:lnTo>
                <a:lnTo>
                  <a:pt x="1177" y="277"/>
                </a:lnTo>
                <a:lnTo>
                  <a:pt x="1183" y="274"/>
                </a:lnTo>
                <a:lnTo>
                  <a:pt x="1188" y="270"/>
                </a:lnTo>
                <a:lnTo>
                  <a:pt x="1172" y="272"/>
                </a:lnTo>
                <a:lnTo>
                  <a:pt x="1159" y="275"/>
                </a:lnTo>
                <a:lnTo>
                  <a:pt x="1144" y="279"/>
                </a:lnTo>
                <a:lnTo>
                  <a:pt x="1129" y="282"/>
                </a:lnTo>
                <a:lnTo>
                  <a:pt x="1114" y="287"/>
                </a:lnTo>
                <a:lnTo>
                  <a:pt x="1099" y="291"/>
                </a:lnTo>
                <a:lnTo>
                  <a:pt x="1085" y="296"/>
                </a:lnTo>
                <a:lnTo>
                  <a:pt x="1070" y="301"/>
                </a:lnTo>
                <a:lnTo>
                  <a:pt x="1056" y="306"/>
                </a:lnTo>
                <a:lnTo>
                  <a:pt x="1043" y="313"/>
                </a:lnTo>
                <a:lnTo>
                  <a:pt x="1029" y="318"/>
                </a:lnTo>
                <a:lnTo>
                  <a:pt x="1015" y="324"/>
                </a:lnTo>
                <a:lnTo>
                  <a:pt x="1002" y="329"/>
                </a:lnTo>
                <a:lnTo>
                  <a:pt x="987" y="334"/>
                </a:lnTo>
                <a:lnTo>
                  <a:pt x="974" y="339"/>
                </a:lnTo>
                <a:lnTo>
                  <a:pt x="963" y="345"/>
                </a:lnTo>
                <a:lnTo>
                  <a:pt x="963" y="343"/>
                </a:lnTo>
                <a:lnTo>
                  <a:pt x="962" y="342"/>
                </a:lnTo>
                <a:lnTo>
                  <a:pt x="962" y="343"/>
                </a:lnTo>
                <a:lnTo>
                  <a:pt x="962" y="345"/>
                </a:lnTo>
                <a:lnTo>
                  <a:pt x="961" y="345"/>
                </a:lnTo>
                <a:lnTo>
                  <a:pt x="959" y="343"/>
                </a:lnTo>
                <a:lnTo>
                  <a:pt x="961" y="342"/>
                </a:lnTo>
                <a:lnTo>
                  <a:pt x="962" y="341"/>
                </a:lnTo>
                <a:lnTo>
                  <a:pt x="964" y="340"/>
                </a:lnTo>
                <a:lnTo>
                  <a:pt x="966" y="339"/>
                </a:lnTo>
                <a:lnTo>
                  <a:pt x="970" y="337"/>
                </a:lnTo>
                <a:lnTo>
                  <a:pt x="972" y="335"/>
                </a:lnTo>
                <a:lnTo>
                  <a:pt x="974" y="333"/>
                </a:lnTo>
                <a:lnTo>
                  <a:pt x="977" y="330"/>
                </a:lnTo>
                <a:lnTo>
                  <a:pt x="972" y="331"/>
                </a:lnTo>
                <a:lnTo>
                  <a:pt x="967" y="333"/>
                </a:lnTo>
                <a:lnTo>
                  <a:pt x="965" y="334"/>
                </a:lnTo>
                <a:lnTo>
                  <a:pt x="963" y="337"/>
                </a:lnTo>
                <a:lnTo>
                  <a:pt x="959" y="338"/>
                </a:lnTo>
                <a:lnTo>
                  <a:pt x="956" y="338"/>
                </a:lnTo>
                <a:lnTo>
                  <a:pt x="954" y="340"/>
                </a:lnTo>
                <a:lnTo>
                  <a:pt x="953" y="341"/>
                </a:lnTo>
                <a:lnTo>
                  <a:pt x="947" y="345"/>
                </a:lnTo>
                <a:lnTo>
                  <a:pt x="941" y="347"/>
                </a:lnTo>
                <a:lnTo>
                  <a:pt x="939" y="348"/>
                </a:lnTo>
                <a:lnTo>
                  <a:pt x="937" y="349"/>
                </a:lnTo>
                <a:lnTo>
                  <a:pt x="934" y="351"/>
                </a:lnTo>
                <a:lnTo>
                  <a:pt x="933" y="354"/>
                </a:lnTo>
                <a:lnTo>
                  <a:pt x="939" y="353"/>
                </a:lnTo>
                <a:lnTo>
                  <a:pt x="944" y="350"/>
                </a:lnTo>
                <a:lnTo>
                  <a:pt x="946" y="350"/>
                </a:lnTo>
                <a:lnTo>
                  <a:pt x="947" y="350"/>
                </a:lnTo>
                <a:lnTo>
                  <a:pt x="947" y="353"/>
                </a:lnTo>
                <a:lnTo>
                  <a:pt x="945" y="354"/>
                </a:lnTo>
                <a:lnTo>
                  <a:pt x="938" y="358"/>
                </a:lnTo>
                <a:lnTo>
                  <a:pt x="930" y="360"/>
                </a:lnTo>
                <a:lnTo>
                  <a:pt x="928" y="360"/>
                </a:lnTo>
                <a:lnTo>
                  <a:pt x="928" y="359"/>
                </a:lnTo>
                <a:lnTo>
                  <a:pt x="929" y="359"/>
                </a:lnTo>
                <a:lnTo>
                  <a:pt x="929" y="357"/>
                </a:lnTo>
                <a:lnTo>
                  <a:pt x="930" y="356"/>
                </a:lnTo>
                <a:lnTo>
                  <a:pt x="929" y="355"/>
                </a:lnTo>
                <a:lnTo>
                  <a:pt x="926" y="355"/>
                </a:lnTo>
                <a:lnTo>
                  <a:pt x="924" y="355"/>
                </a:lnTo>
                <a:lnTo>
                  <a:pt x="923" y="358"/>
                </a:lnTo>
                <a:lnTo>
                  <a:pt x="923" y="363"/>
                </a:lnTo>
                <a:lnTo>
                  <a:pt x="920" y="366"/>
                </a:lnTo>
                <a:lnTo>
                  <a:pt x="916" y="368"/>
                </a:lnTo>
                <a:lnTo>
                  <a:pt x="912" y="370"/>
                </a:lnTo>
                <a:lnTo>
                  <a:pt x="908" y="372"/>
                </a:lnTo>
                <a:lnTo>
                  <a:pt x="893" y="379"/>
                </a:lnTo>
                <a:lnTo>
                  <a:pt x="879" y="387"/>
                </a:lnTo>
                <a:lnTo>
                  <a:pt x="864" y="395"/>
                </a:lnTo>
                <a:lnTo>
                  <a:pt x="850" y="403"/>
                </a:lnTo>
                <a:lnTo>
                  <a:pt x="840" y="409"/>
                </a:lnTo>
                <a:lnTo>
                  <a:pt x="829" y="418"/>
                </a:lnTo>
                <a:lnTo>
                  <a:pt x="827" y="420"/>
                </a:lnTo>
                <a:lnTo>
                  <a:pt x="825" y="421"/>
                </a:lnTo>
                <a:lnTo>
                  <a:pt x="823" y="420"/>
                </a:lnTo>
                <a:lnTo>
                  <a:pt x="821" y="418"/>
                </a:lnTo>
                <a:lnTo>
                  <a:pt x="818" y="420"/>
                </a:lnTo>
                <a:lnTo>
                  <a:pt x="816" y="422"/>
                </a:lnTo>
                <a:lnTo>
                  <a:pt x="815" y="424"/>
                </a:lnTo>
                <a:lnTo>
                  <a:pt x="815" y="426"/>
                </a:lnTo>
                <a:lnTo>
                  <a:pt x="814" y="422"/>
                </a:lnTo>
                <a:lnTo>
                  <a:pt x="814" y="418"/>
                </a:lnTo>
                <a:lnTo>
                  <a:pt x="816" y="415"/>
                </a:lnTo>
                <a:lnTo>
                  <a:pt x="818" y="413"/>
                </a:lnTo>
                <a:lnTo>
                  <a:pt x="826" y="407"/>
                </a:lnTo>
                <a:lnTo>
                  <a:pt x="833" y="403"/>
                </a:lnTo>
                <a:lnTo>
                  <a:pt x="841" y="398"/>
                </a:lnTo>
                <a:lnTo>
                  <a:pt x="850" y="395"/>
                </a:lnTo>
                <a:lnTo>
                  <a:pt x="857" y="389"/>
                </a:lnTo>
                <a:lnTo>
                  <a:pt x="864" y="384"/>
                </a:lnTo>
                <a:lnTo>
                  <a:pt x="872" y="379"/>
                </a:lnTo>
                <a:lnTo>
                  <a:pt x="881" y="374"/>
                </a:lnTo>
                <a:lnTo>
                  <a:pt x="890" y="368"/>
                </a:lnTo>
                <a:lnTo>
                  <a:pt x="899" y="364"/>
                </a:lnTo>
                <a:lnTo>
                  <a:pt x="908" y="358"/>
                </a:lnTo>
                <a:lnTo>
                  <a:pt x="917" y="353"/>
                </a:lnTo>
                <a:lnTo>
                  <a:pt x="928" y="348"/>
                </a:lnTo>
                <a:lnTo>
                  <a:pt x="937" y="343"/>
                </a:lnTo>
                <a:lnTo>
                  <a:pt x="941" y="341"/>
                </a:lnTo>
                <a:lnTo>
                  <a:pt x="946" y="339"/>
                </a:lnTo>
                <a:lnTo>
                  <a:pt x="949" y="338"/>
                </a:lnTo>
                <a:lnTo>
                  <a:pt x="951" y="337"/>
                </a:lnTo>
                <a:lnTo>
                  <a:pt x="953" y="335"/>
                </a:lnTo>
                <a:lnTo>
                  <a:pt x="953" y="334"/>
                </a:lnTo>
                <a:lnTo>
                  <a:pt x="956" y="332"/>
                </a:lnTo>
                <a:lnTo>
                  <a:pt x="958" y="331"/>
                </a:lnTo>
                <a:lnTo>
                  <a:pt x="963" y="331"/>
                </a:lnTo>
                <a:lnTo>
                  <a:pt x="966" y="329"/>
                </a:lnTo>
                <a:lnTo>
                  <a:pt x="973" y="324"/>
                </a:lnTo>
                <a:lnTo>
                  <a:pt x="982" y="321"/>
                </a:lnTo>
                <a:lnTo>
                  <a:pt x="989" y="316"/>
                </a:lnTo>
                <a:lnTo>
                  <a:pt x="996" y="313"/>
                </a:lnTo>
                <a:lnTo>
                  <a:pt x="1003" y="310"/>
                </a:lnTo>
                <a:lnTo>
                  <a:pt x="1011" y="308"/>
                </a:lnTo>
                <a:lnTo>
                  <a:pt x="1013" y="306"/>
                </a:lnTo>
                <a:lnTo>
                  <a:pt x="1015" y="304"/>
                </a:lnTo>
                <a:lnTo>
                  <a:pt x="1020" y="301"/>
                </a:lnTo>
                <a:lnTo>
                  <a:pt x="1024" y="301"/>
                </a:lnTo>
                <a:lnTo>
                  <a:pt x="1033" y="298"/>
                </a:lnTo>
                <a:lnTo>
                  <a:pt x="1041" y="293"/>
                </a:lnTo>
                <a:lnTo>
                  <a:pt x="1048" y="290"/>
                </a:lnTo>
                <a:lnTo>
                  <a:pt x="1056" y="288"/>
                </a:lnTo>
                <a:lnTo>
                  <a:pt x="1063" y="285"/>
                </a:lnTo>
                <a:lnTo>
                  <a:pt x="1070" y="284"/>
                </a:lnTo>
                <a:lnTo>
                  <a:pt x="1074" y="282"/>
                </a:lnTo>
                <a:lnTo>
                  <a:pt x="1078" y="280"/>
                </a:lnTo>
                <a:lnTo>
                  <a:pt x="1081" y="280"/>
                </a:lnTo>
                <a:lnTo>
                  <a:pt x="1085" y="279"/>
                </a:lnTo>
                <a:lnTo>
                  <a:pt x="1086" y="277"/>
                </a:lnTo>
                <a:lnTo>
                  <a:pt x="1086" y="275"/>
                </a:lnTo>
                <a:lnTo>
                  <a:pt x="1086" y="274"/>
                </a:lnTo>
                <a:lnTo>
                  <a:pt x="1084" y="273"/>
                </a:lnTo>
                <a:lnTo>
                  <a:pt x="1079" y="275"/>
                </a:lnTo>
                <a:lnTo>
                  <a:pt x="1073" y="277"/>
                </a:lnTo>
                <a:lnTo>
                  <a:pt x="1070" y="279"/>
                </a:lnTo>
                <a:lnTo>
                  <a:pt x="1064" y="281"/>
                </a:lnTo>
                <a:lnTo>
                  <a:pt x="1062" y="282"/>
                </a:lnTo>
                <a:lnTo>
                  <a:pt x="1060" y="282"/>
                </a:lnTo>
                <a:lnTo>
                  <a:pt x="1057" y="281"/>
                </a:lnTo>
                <a:lnTo>
                  <a:pt x="1056" y="279"/>
                </a:lnTo>
                <a:lnTo>
                  <a:pt x="1073" y="273"/>
                </a:lnTo>
                <a:lnTo>
                  <a:pt x="1089" y="265"/>
                </a:lnTo>
                <a:lnTo>
                  <a:pt x="1097" y="263"/>
                </a:lnTo>
                <a:lnTo>
                  <a:pt x="1106" y="260"/>
                </a:lnTo>
                <a:lnTo>
                  <a:pt x="1114" y="258"/>
                </a:lnTo>
                <a:lnTo>
                  <a:pt x="1122" y="254"/>
                </a:lnTo>
                <a:lnTo>
                  <a:pt x="1127" y="249"/>
                </a:lnTo>
                <a:lnTo>
                  <a:pt x="1132" y="247"/>
                </a:lnTo>
                <a:lnTo>
                  <a:pt x="1139" y="246"/>
                </a:lnTo>
                <a:lnTo>
                  <a:pt x="1146" y="245"/>
                </a:lnTo>
                <a:lnTo>
                  <a:pt x="1153" y="242"/>
                </a:lnTo>
                <a:lnTo>
                  <a:pt x="1159" y="240"/>
                </a:lnTo>
                <a:lnTo>
                  <a:pt x="1161" y="239"/>
                </a:lnTo>
                <a:lnTo>
                  <a:pt x="1161" y="238"/>
                </a:lnTo>
                <a:lnTo>
                  <a:pt x="1161" y="237"/>
                </a:lnTo>
                <a:lnTo>
                  <a:pt x="1160" y="237"/>
                </a:lnTo>
                <a:lnTo>
                  <a:pt x="1157" y="235"/>
                </a:lnTo>
                <a:lnTo>
                  <a:pt x="1155" y="233"/>
                </a:lnTo>
                <a:lnTo>
                  <a:pt x="1165" y="231"/>
                </a:lnTo>
                <a:lnTo>
                  <a:pt x="1175" y="227"/>
                </a:lnTo>
                <a:lnTo>
                  <a:pt x="1179" y="226"/>
                </a:lnTo>
                <a:lnTo>
                  <a:pt x="1184" y="224"/>
                </a:lnTo>
                <a:lnTo>
                  <a:pt x="1185" y="223"/>
                </a:lnTo>
                <a:lnTo>
                  <a:pt x="1185" y="222"/>
                </a:lnTo>
                <a:lnTo>
                  <a:pt x="1184" y="219"/>
                </a:lnTo>
                <a:lnTo>
                  <a:pt x="1183" y="218"/>
                </a:lnTo>
                <a:lnTo>
                  <a:pt x="1180" y="219"/>
                </a:lnTo>
                <a:lnTo>
                  <a:pt x="1178" y="221"/>
                </a:lnTo>
                <a:lnTo>
                  <a:pt x="1177" y="221"/>
                </a:lnTo>
                <a:lnTo>
                  <a:pt x="1176" y="219"/>
                </a:lnTo>
                <a:lnTo>
                  <a:pt x="1176" y="217"/>
                </a:lnTo>
                <a:lnTo>
                  <a:pt x="1177" y="216"/>
                </a:lnTo>
                <a:lnTo>
                  <a:pt x="1181" y="215"/>
                </a:lnTo>
                <a:lnTo>
                  <a:pt x="1186" y="213"/>
                </a:lnTo>
                <a:lnTo>
                  <a:pt x="1188" y="213"/>
                </a:lnTo>
                <a:lnTo>
                  <a:pt x="1192" y="213"/>
                </a:lnTo>
                <a:lnTo>
                  <a:pt x="1194" y="214"/>
                </a:lnTo>
                <a:lnTo>
                  <a:pt x="1195" y="216"/>
                </a:lnTo>
                <a:lnTo>
                  <a:pt x="1196" y="213"/>
                </a:lnTo>
                <a:lnTo>
                  <a:pt x="1195" y="210"/>
                </a:lnTo>
                <a:lnTo>
                  <a:pt x="1198" y="209"/>
                </a:lnTo>
                <a:lnTo>
                  <a:pt x="1201" y="207"/>
                </a:lnTo>
                <a:lnTo>
                  <a:pt x="1200" y="206"/>
                </a:lnTo>
                <a:lnTo>
                  <a:pt x="1198" y="205"/>
                </a:lnTo>
                <a:lnTo>
                  <a:pt x="1196" y="204"/>
                </a:lnTo>
                <a:lnTo>
                  <a:pt x="1193" y="202"/>
                </a:lnTo>
                <a:lnTo>
                  <a:pt x="1189" y="202"/>
                </a:lnTo>
                <a:lnTo>
                  <a:pt x="1187" y="204"/>
                </a:lnTo>
                <a:lnTo>
                  <a:pt x="1183" y="204"/>
                </a:lnTo>
                <a:lnTo>
                  <a:pt x="1177" y="206"/>
                </a:lnTo>
                <a:lnTo>
                  <a:pt x="1173" y="206"/>
                </a:lnTo>
                <a:lnTo>
                  <a:pt x="1171" y="206"/>
                </a:lnTo>
                <a:lnTo>
                  <a:pt x="1169" y="207"/>
                </a:lnTo>
                <a:lnTo>
                  <a:pt x="1168" y="209"/>
                </a:lnTo>
                <a:lnTo>
                  <a:pt x="1171" y="209"/>
                </a:lnTo>
                <a:lnTo>
                  <a:pt x="1172" y="210"/>
                </a:lnTo>
                <a:lnTo>
                  <a:pt x="1172" y="213"/>
                </a:lnTo>
                <a:lnTo>
                  <a:pt x="1170" y="215"/>
                </a:lnTo>
                <a:lnTo>
                  <a:pt x="1164" y="217"/>
                </a:lnTo>
                <a:lnTo>
                  <a:pt x="1157" y="218"/>
                </a:lnTo>
                <a:lnTo>
                  <a:pt x="1156" y="217"/>
                </a:lnTo>
                <a:lnTo>
                  <a:pt x="1156" y="215"/>
                </a:lnTo>
                <a:lnTo>
                  <a:pt x="1157" y="214"/>
                </a:lnTo>
                <a:lnTo>
                  <a:pt x="1160" y="213"/>
                </a:lnTo>
                <a:lnTo>
                  <a:pt x="1163" y="213"/>
                </a:lnTo>
                <a:lnTo>
                  <a:pt x="1165" y="212"/>
                </a:lnTo>
                <a:lnTo>
                  <a:pt x="1168" y="210"/>
                </a:lnTo>
                <a:lnTo>
                  <a:pt x="1168" y="207"/>
                </a:lnTo>
                <a:lnTo>
                  <a:pt x="1160" y="208"/>
                </a:lnTo>
                <a:lnTo>
                  <a:pt x="1152" y="210"/>
                </a:lnTo>
                <a:lnTo>
                  <a:pt x="1144" y="213"/>
                </a:lnTo>
                <a:lnTo>
                  <a:pt x="1137" y="214"/>
                </a:lnTo>
                <a:lnTo>
                  <a:pt x="1129" y="216"/>
                </a:lnTo>
                <a:lnTo>
                  <a:pt x="1121" y="219"/>
                </a:lnTo>
                <a:lnTo>
                  <a:pt x="1118" y="221"/>
                </a:lnTo>
                <a:lnTo>
                  <a:pt x="1113" y="221"/>
                </a:lnTo>
                <a:lnTo>
                  <a:pt x="1109" y="221"/>
                </a:lnTo>
                <a:lnTo>
                  <a:pt x="1105" y="221"/>
                </a:lnTo>
                <a:lnTo>
                  <a:pt x="1109" y="217"/>
                </a:lnTo>
                <a:lnTo>
                  <a:pt x="1113" y="215"/>
                </a:lnTo>
                <a:lnTo>
                  <a:pt x="1120" y="213"/>
                </a:lnTo>
                <a:lnTo>
                  <a:pt x="1127" y="210"/>
                </a:lnTo>
                <a:lnTo>
                  <a:pt x="1130" y="210"/>
                </a:lnTo>
                <a:lnTo>
                  <a:pt x="1132" y="207"/>
                </a:lnTo>
                <a:lnTo>
                  <a:pt x="1132" y="205"/>
                </a:lnTo>
                <a:lnTo>
                  <a:pt x="1131" y="205"/>
                </a:lnTo>
                <a:lnTo>
                  <a:pt x="1130" y="205"/>
                </a:lnTo>
                <a:lnTo>
                  <a:pt x="1129" y="205"/>
                </a:lnTo>
                <a:lnTo>
                  <a:pt x="1117" y="208"/>
                </a:lnTo>
                <a:lnTo>
                  <a:pt x="1104" y="212"/>
                </a:lnTo>
                <a:lnTo>
                  <a:pt x="1095" y="213"/>
                </a:lnTo>
                <a:lnTo>
                  <a:pt x="1087" y="216"/>
                </a:lnTo>
                <a:lnTo>
                  <a:pt x="1076" y="221"/>
                </a:lnTo>
                <a:lnTo>
                  <a:pt x="1063" y="224"/>
                </a:lnTo>
                <a:lnTo>
                  <a:pt x="1058" y="225"/>
                </a:lnTo>
                <a:lnTo>
                  <a:pt x="1052" y="227"/>
                </a:lnTo>
                <a:lnTo>
                  <a:pt x="1045" y="229"/>
                </a:lnTo>
                <a:lnTo>
                  <a:pt x="1040" y="227"/>
                </a:lnTo>
                <a:lnTo>
                  <a:pt x="1039" y="226"/>
                </a:lnTo>
                <a:lnTo>
                  <a:pt x="1039" y="224"/>
                </a:lnTo>
                <a:lnTo>
                  <a:pt x="1040" y="224"/>
                </a:lnTo>
                <a:lnTo>
                  <a:pt x="1041" y="223"/>
                </a:lnTo>
                <a:lnTo>
                  <a:pt x="1045" y="222"/>
                </a:lnTo>
                <a:lnTo>
                  <a:pt x="1048" y="222"/>
                </a:lnTo>
                <a:lnTo>
                  <a:pt x="1054" y="221"/>
                </a:lnTo>
                <a:lnTo>
                  <a:pt x="1058" y="219"/>
                </a:lnTo>
                <a:lnTo>
                  <a:pt x="1060" y="219"/>
                </a:lnTo>
                <a:lnTo>
                  <a:pt x="1062" y="217"/>
                </a:lnTo>
                <a:lnTo>
                  <a:pt x="1063" y="216"/>
                </a:lnTo>
                <a:lnTo>
                  <a:pt x="1063" y="214"/>
                </a:lnTo>
                <a:lnTo>
                  <a:pt x="1063" y="215"/>
                </a:lnTo>
                <a:lnTo>
                  <a:pt x="1061" y="216"/>
                </a:lnTo>
                <a:lnTo>
                  <a:pt x="1058" y="217"/>
                </a:lnTo>
                <a:lnTo>
                  <a:pt x="1056" y="216"/>
                </a:lnTo>
                <a:lnTo>
                  <a:pt x="1055" y="214"/>
                </a:lnTo>
                <a:lnTo>
                  <a:pt x="1054" y="212"/>
                </a:lnTo>
                <a:lnTo>
                  <a:pt x="1052" y="210"/>
                </a:lnTo>
                <a:lnTo>
                  <a:pt x="1051" y="212"/>
                </a:lnTo>
                <a:lnTo>
                  <a:pt x="1047" y="213"/>
                </a:lnTo>
                <a:lnTo>
                  <a:pt x="1043" y="214"/>
                </a:lnTo>
                <a:lnTo>
                  <a:pt x="1041" y="214"/>
                </a:lnTo>
                <a:lnTo>
                  <a:pt x="1040" y="214"/>
                </a:lnTo>
                <a:lnTo>
                  <a:pt x="1040" y="213"/>
                </a:lnTo>
                <a:lnTo>
                  <a:pt x="1040" y="210"/>
                </a:lnTo>
                <a:lnTo>
                  <a:pt x="1043" y="209"/>
                </a:lnTo>
                <a:lnTo>
                  <a:pt x="1046" y="209"/>
                </a:lnTo>
                <a:lnTo>
                  <a:pt x="1048" y="208"/>
                </a:lnTo>
                <a:lnTo>
                  <a:pt x="1051" y="208"/>
                </a:lnTo>
                <a:lnTo>
                  <a:pt x="1052" y="206"/>
                </a:lnTo>
                <a:lnTo>
                  <a:pt x="1054" y="204"/>
                </a:lnTo>
                <a:lnTo>
                  <a:pt x="1062" y="201"/>
                </a:lnTo>
                <a:lnTo>
                  <a:pt x="1070" y="199"/>
                </a:lnTo>
                <a:lnTo>
                  <a:pt x="1073" y="197"/>
                </a:lnTo>
                <a:lnTo>
                  <a:pt x="1077" y="193"/>
                </a:lnTo>
                <a:lnTo>
                  <a:pt x="1077" y="192"/>
                </a:lnTo>
                <a:lnTo>
                  <a:pt x="1077" y="191"/>
                </a:lnTo>
                <a:lnTo>
                  <a:pt x="1078" y="191"/>
                </a:lnTo>
                <a:lnTo>
                  <a:pt x="1080" y="191"/>
                </a:lnTo>
                <a:lnTo>
                  <a:pt x="1081" y="190"/>
                </a:lnTo>
                <a:lnTo>
                  <a:pt x="1080" y="189"/>
                </a:lnTo>
                <a:lnTo>
                  <a:pt x="1077" y="189"/>
                </a:lnTo>
                <a:lnTo>
                  <a:pt x="1072" y="190"/>
                </a:lnTo>
                <a:lnTo>
                  <a:pt x="1064" y="194"/>
                </a:lnTo>
                <a:lnTo>
                  <a:pt x="1055" y="198"/>
                </a:lnTo>
                <a:lnTo>
                  <a:pt x="1046" y="201"/>
                </a:lnTo>
                <a:lnTo>
                  <a:pt x="1038" y="205"/>
                </a:lnTo>
                <a:lnTo>
                  <a:pt x="1029" y="209"/>
                </a:lnTo>
                <a:lnTo>
                  <a:pt x="1018" y="213"/>
                </a:lnTo>
                <a:lnTo>
                  <a:pt x="1007" y="217"/>
                </a:lnTo>
                <a:lnTo>
                  <a:pt x="996" y="222"/>
                </a:lnTo>
                <a:lnTo>
                  <a:pt x="984" y="226"/>
                </a:lnTo>
                <a:lnTo>
                  <a:pt x="973" y="232"/>
                </a:lnTo>
                <a:lnTo>
                  <a:pt x="963" y="235"/>
                </a:lnTo>
                <a:lnTo>
                  <a:pt x="953" y="239"/>
                </a:lnTo>
                <a:lnTo>
                  <a:pt x="941" y="245"/>
                </a:lnTo>
                <a:lnTo>
                  <a:pt x="931" y="249"/>
                </a:lnTo>
                <a:lnTo>
                  <a:pt x="920" y="255"/>
                </a:lnTo>
                <a:lnTo>
                  <a:pt x="908" y="259"/>
                </a:lnTo>
                <a:lnTo>
                  <a:pt x="898" y="264"/>
                </a:lnTo>
                <a:lnTo>
                  <a:pt x="887" y="270"/>
                </a:lnTo>
                <a:lnTo>
                  <a:pt x="875" y="275"/>
                </a:lnTo>
                <a:lnTo>
                  <a:pt x="863" y="281"/>
                </a:lnTo>
                <a:lnTo>
                  <a:pt x="851" y="287"/>
                </a:lnTo>
                <a:lnTo>
                  <a:pt x="840" y="292"/>
                </a:lnTo>
                <a:lnTo>
                  <a:pt x="829" y="299"/>
                </a:lnTo>
                <a:lnTo>
                  <a:pt x="817" y="306"/>
                </a:lnTo>
                <a:lnTo>
                  <a:pt x="812" y="309"/>
                </a:lnTo>
                <a:lnTo>
                  <a:pt x="805" y="312"/>
                </a:lnTo>
                <a:lnTo>
                  <a:pt x="799" y="313"/>
                </a:lnTo>
                <a:lnTo>
                  <a:pt x="792" y="314"/>
                </a:lnTo>
                <a:lnTo>
                  <a:pt x="792" y="312"/>
                </a:lnTo>
                <a:lnTo>
                  <a:pt x="793" y="310"/>
                </a:lnTo>
                <a:lnTo>
                  <a:pt x="796" y="308"/>
                </a:lnTo>
                <a:lnTo>
                  <a:pt x="798" y="307"/>
                </a:lnTo>
                <a:lnTo>
                  <a:pt x="802" y="306"/>
                </a:lnTo>
                <a:lnTo>
                  <a:pt x="806" y="305"/>
                </a:lnTo>
                <a:lnTo>
                  <a:pt x="815" y="299"/>
                </a:lnTo>
                <a:lnTo>
                  <a:pt x="824" y="293"/>
                </a:lnTo>
                <a:lnTo>
                  <a:pt x="834" y="288"/>
                </a:lnTo>
                <a:lnTo>
                  <a:pt x="845" y="282"/>
                </a:lnTo>
                <a:lnTo>
                  <a:pt x="856" y="276"/>
                </a:lnTo>
                <a:lnTo>
                  <a:pt x="866" y="271"/>
                </a:lnTo>
                <a:lnTo>
                  <a:pt x="876" y="265"/>
                </a:lnTo>
                <a:lnTo>
                  <a:pt x="887" y="260"/>
                </a:lnTo>
                <a:lnTo>
                  <a:pt x="898" y="255"/>
                </a:lnTo>
                <a:lnTo>
                  <a:pt x="908" y="249"/>
                </a:lnTo>
                <a:lnTo>
                  <a:pt x="912" y="247"/>
                </a:lnTo>
                <a:lnTo>
                  <a:pt x="916" y="243"/>
                </a:lnTo>
                <a:lnTo>
                  <a:pt x="920" y="242"/>
                </a:lnTo>
                <a:lnTo>
                  <a:pt x="923" y="242"/>
                </a:lnTo>
                <a:lnTo>
                  <a:pt x="925" y="240"/>
                </a:lnTo>
                <a:lnTo>
                  <a:pt x="928" y="237"/>
                </a:lnTo>
                <a:lnTo>
                  <a:pt x="929" y="234"/>
                </a:lnTo>
                <a:lnTo>
                  <a:pt x="930" y="233"/>
                </a:lnTo>
                <a:lnTo>
                  <a:pt x="932" y="233"/>
                </a:lnTo>
                <a:lnTo>
                  <a:pt x="936" y="232"/>
                </a:lnTo>
                <a:lnTo>
                  <a:pt x="940" y="231"/>
                </a:lnTo>
                <a:lnTo>
                  <a:pt x="942" y="227"/>
                </a:lnTo>
                <a:lnTo>
                  <a:pt x="948" y="225"/>
                </a:lnTo>
                <a:lnTo>
                  <a:pt x="954" y="223"/>
                </a:lnTo>
                <a:lnTo>
                  <a:pt x="965" y="219"/>
                </a:lnTo>
                <a:lnTo>
                  <a:pt x="977" y="216"/>
                </a:lnTo>
                <a:lnTo>
                  <a:pt x="988" y="213"/>
                </a:lnTo>
                <a:lnTo>
                  <a:pt x="998" y="208"/>
                </a:lnTo>
                <a:lnTo>
                  <a:pt x="1010" y="204"/>
                </a:lnTo>
                <a:lnTo>
                  <a:pt x="1021" y="199"/>
                </a:lnTo>
                <a:lnTo>
                  <a:pt x="1024" y="198"/>
                </a:lnTo>
                <a:lnTo>
                  <a:pt x="1028" y="196"/>
                </a:lnTo>
                <a:lnTo>
                  <a:pt x="1030" y="194"/>
                </a:lnTo>
                <a:lnTo>
                  <a:pt x="1030" y="192"/>
                </a:lnTo>
                <a:lnTo>
                  <a:pt x="1030" y="191"/>
                </a:lnTo>
                <a:lnTo>
                  <a:pt x="1028" y="190"/>
                </a:lnTo>
                <a:lnTo>
                  <a:pt x="1024" y="190"/>
                </a:lnTo>
                <a:lnTo>
                  <a:pt x="1021" y="191"/>
                </a:lnTo>
                <a:lnTo>
                  <a:pt x="1016" y="191"/>
                </a:lnTo>
                <a:lnTo>
                  <a:pt x="1011" y="191"/>
                </a:lnTo>
                <a:lnTo>
                  <a:pt x="1002" y="193"/>
                </a:lnTo>
                <a:lnTo>
                  <a:pt x="991" y="199"/>
                </a:lnTo>
                <a:lnTo>
                  <a:pt x="980" y="204"/>
                </a:lnTo>
                <a:lnTo>
                  <a:pt x="969" y="208"/>
                </a:lnTo>
                <a:lnTo>
                  <a:pt x="957" y="213"/>
                </a:lnTo>
                <a:lnTo>
                  <a:pt x="947" y="217"/>
                </a:lnTo>
                <a:lnTo>
                  <a:pt x="942" y="219"/>
                </a:lnTo>
                <a:lnTo>
                  <a:pt x="937" y="219"/>
                </a:lnTo>
                <a:lnTo>
                  <a:pt x="932" y="223"/>
                </a:lnTo>
                <a:lnTo>
                  <a:pt x="928" y="225"/>
                </a:lnTo>
                <a:lnTo>
                  <a:pt x="916" y="229"/>
                </a:lnTo>
                <a:lnTo>
                  <a:pt x="904" y="232"/>
                </a:lnTo>
                <a:lnTo>
                  <a:pt x="900" y="233"/>
                </a:lnTo>
                <a:lnTo>
                  <a:pt x="897" y="235"/>
                </a:lnTo>
                <a:lnTo>
                  <a:pt x="895" y="238"/>
                </a:lnTo>
                <a:lnTo>
                  <a:pt x="892" y="240"/>
                </a:lnTo>
                <a:lnTo>
                  <a:pt x="888" y="241"/>
                </a:lnTo>
                <a:lnTo>
                  <a:pt x="883" y="240"/>
                </a:lnTo>
                <a:lnTo>
                  <a:pt x="879" y="241"/>
                </a:lnTo>
                <a:lnTo>
                  <a:pt x="875" y="243"/>
                </a:lnTo>
                <a:lnTo>
                  <a:pt x="866" y="248"/>
                </a:lnTo>
                <a:lnTo>
                  <a:pt x="857" y="251"/>
                </a:lnTo>
                <a:lnTo>
                  <a:pt x="850" y="249"/>
                </a:lnTo>
                <a:lnTo>
                  <a:pt x="843" y="248"/>
                </a:lnTo>
                <a:lnTo>
                  <a:pt x="841" y="249"/>
                </a:lnTo>
                <a:lnTo>
                  <a:pt x="838" y="251"/>
                </a:lnTo>
                <a:lnTo>
                  <a:pt x="833" y="252"/>
                </a:lnTo>
                <a:lnTo>
                  <a:pt x="829" y="255"/>
                </a:lnTo>
                <a:lnTo>
                  <a:pt x="826" y="256"/>
                </a:lnTo>
                <a:lnTo>
                  <a:pt x="823" y="258"/>
                </a:lnTo>
                <a:lnTo>
                  <a:pt x="821" y="259"/>
                </a:lnTo>
                <a:lnTo>
                  <a:pt x="819" y="259"/>
                </a:lnTo>
                <a:lnTo>
                  <a:pt x="819" y="258"/>
                </a:lnTo>
                <a:lnTo>
                  <a:pt x="819" y="256"/>
                </a:lnTo>
                <a:lnTo>
                  <a:pt x="822" y="254"/>
                </a:lnTo>
                <a:lnTo>
                  <a:pt x="825" y="251"/>
                </a:lnTo>
                <a:lnTo>
                  <a:pt x="830" y="249"/>
                </a:lnTo>
                <a:lnTo>
                  <a:pt x="833" y="248"/>
                </a:lnTo>
                <a:lnTo>
                  <a:pt x="834" y="247"/>
                </a:lnTo>
                <a:lnTo>
                  <a:pt x="835" y="247"/>
                </a:lnTo>
                <a:lnTo>
                  <a:pt x="837" y="246"/>
                </a:lnTo>
                <a:lnTo>
                  <a:pt x="837" y="243"/>
                </a:lnTo>
                <a:lnTo>
                  <a:pt x="837" y="242"/>
                </a:lnTo>
                <a:lnTo>
                  <a:pt x="835" y="241"/>
                </a:lnTo>
                <a:lnTo>
                  <a:pt x="833" y="241"/>
                </a:lnTo>
                <a:lnTo>
                  <a:pt x="832" y="242"/>
                </a:lnTo>
                <a:lnTo>
                  <a:pt x="821" y="248"/>
                </a:lnTo>
                <a:lnTo>
                  <a:pt x="809" y="255"/>
                </a:lnTo>
                <a:lnTo>
                  <a:pt x="799" y="260"/>
                </a:lnTo>
                <a:lnTo>
                  <a:pt x="788" y="265"/>
                </a:lnTo>
                <a:lnTo>
                  <a:pt x="784" y="267"/>
                </a:lnTo>
                <a:lnTo>
                  <a:pt x="778" y="270"/>
                </a:lnTo>
                <a:lnTo>
                  <a:pt x="776" y="270"/>
                </a:lnTo>
                <a:lnTo>
                  <a:pt x="775" y="270"/>
                </a:lnTo>
                <a:lnTo>
                  <a:pt x="775" y="268"/>
                </a:lnTo>
                <a:lnTo>
                  <a:pt x="776" y="266"/>
                </a:lnTo>
                <a:lnTo>
                  <a:pt x="785" y="260"/>
                </a:lnTo>
                <a:lnTo>
                  <a:pt x="796" y="255"/>
                </a:lnTo>
                <a:lnTo>
                  <a:pt x="807" y="249"/>
                </a:lnTo>
                <a:lnTo>
                  <a:pt x="816" y="242"/>
                </a:lnTo>
                <a:lnTo>
                  <a:pt x="827" y="234"/>
                </a:lnTo>
                <a:lnTo>
                  <a:pt x="838" y="227"/>
                </a:lnTo>
                <a:lnTo>
                  <a:pt x="845" y="224"/>
                </a:lnTo>
                <a:lnTo>
                  <a:pt x="850" y="221"/>
                </a:lnTo>
                <a:lnTo>
                  <a:pt x="855" y="219"/>
                </a:lnTo>
                <a:lnTo>
                  <a:pt x="859" y="217"/>
                </a:lnTo>
                <a:lnTo>
                  <a:pt x="859" y="214"/>
                </a:lnTo>
                <a:lnTo>
                  <a:pt x="858" y="209"/>
                </a:lnTo>
                <a:lnTo>
                  <a:pt x="859" y="208"/>
                </a:lnTo>
                <a:lnTo>
                  <a:pt x="860" y="206"/>
                </a:lnTo>
                <a:lnTo>
                  <a:pt x="856" y="206"/>
                </a:lnTo>
                <a:lnTo>
                  <a:pt x="851" y="208"/>
                </a:lnTo>
                <a:lnTo>
                  <a:pt x="839" y="214"/>
                </a:lnTo>
                <a:lnTo>
                  <a:pt x="826" y="221"/>
                </a:lnTo>
                <a:lnTo>
                  <a:pt x="815" y="226"/>
                </a:lnTo>
                <a:lnTo>
                  <a:pt x="802" y="233"/>
                </a:lnTo>
                <a:lnTo>
                  <a:pt x="793" y="239"/>
                </a:lnTo>
                <a:lnTo>
                  <a:pt x="783" y="242"/>
                </a:lnTo>
                <a:lnTo>
                  <a:pt x="778" y="243"/>
                </a:lnTo>
                <a:lnTo>
                  <a:pt x="775" y="245"/>
                </a:lnTo>
                <a:lnTo>
                  <a:pt x="773" y="246"/>
                </a:lnTo>
                <a:lnTo>
                  <a:pt x="772" y="250"/>
                </a:lnTo>
                <a:lnTo>
                  <a:pt x="768" y="248"/>
                </a:lnTo>
                <a:lnTo>
                  <a:pt x="767" y="247"/>
                </a:lnTo>
                <a:lnTo>
                  <a:pt x="768" y="246"/>
                </a:lnTo>
                <a:lnTo>
                  <a:pt x="769" y="243"/>
                </a:lnTo>
                <a:lnTo>
                  <a:pt x="774" y="241"/>
                </a:lnTo>
                <a:lnTo>
                  <a:pt x="780" y="239"/>
                </a:lnTo>
                <a:lnTo>
                  <a:pt x="783" y="239"/>
                </a:lnTo>
                <a:lnTo>
                  <a:pt x="785" y="237"/>
                </a:lnTo>
                <a:lnTo>
                  <a:pt x="786" y="233"/>
                </a:lnTo>
                <a:lnTo>
                  <a:pt x="789" y="230"/>
                </a:lnTo>
                <a:lnTo>
                  <a:pt x="794" y="225"/>
                </a:lnTo>
                <a:lnTo>
                  <a:pt x="800" y="221"/>
                </a:lnTo>
                <a:lnTo>
                  <a:pt x="806" y="217"/>
                </a:lnTo>
                <a:lnTo>
                  <a:pt x="812" y="214"/>
                </a:lnTo>
                <a:lnTo>
                  <a:pt x="824" y="206"/>
                </a:lnTo>
                <a:lnTo>
                  <a:pt x="837" y="199"/>
                </a:lnTo>
                <a:lnTo>
                  <a:pt x="848" y="192"/>
                </a:lnTo>
                <a:lnTo>
                  <a:pt x="860" y="187"/>
                </a:lnTo>
                <a:lnTo>
                  <a:pt x="870" y="182"/>
                </a:lnTo>
                <a:lnTo>
                  <a:pt x="878" y="176"/>
                </a:lnTo>
                <a:lnTo>
                  <a:pt x="882" y="175"/>
                </a:lnTo>
                <a:lnTo>
                  <a:pt x="887" y="174"/>
                </a:lnTo>
                <a:lnTo>
                  <a:pt x="889" y="174"/>
                </a:lnTo>
                <a:lnTo>
                  <a:pt x="891" y="173"/>
                </a:lnTo>
                <a:lnTo>
                  <a:pt x="892" y="172"/>
                </a:lnTo>
                <a:lnTo>
                  <a:pt x="893" y="171"/>
                </a:lnTo>
                <a:lnTo>
                  <a:pt x="897" y="166"/>
                </a:lnTo>
                <a:lnTo>
                  <a:pt x="899" y="165"/>
                </a:lnTo>
                <a:lnTo>
                  <a:pt x="901" y="165"/>
                </a:lnTo>
                <a:lnTo>
                  <a:pt x="905" y="168"/>
                </a:lnTo>
                <a:lnTo>
                  <a:pt x="906" y="166"/>
                </a:lnTo>
                <a:lnTo>
                  <a:pt x="906" y="164"/>
                </a:lnTo>
                <a:lnTo>
                  <a:pt x="908" y="163"/>
                </a:lnTo>
                <a:lnTo>
                  <a:pt x="911" y="163"/>
                </a:lnTo>
                <a:lnTo>
                  <a:pt x="913" y="159"/>
                </a:lnTo>
                <a:lnTo>
                  <a:pt x="916" y="156"/>
                </a:lnTo>
                <a:lnTo>
                  <a:pt x="920" y="154"/>
                </a:lnTo>
                <a:lnTo>
                  <a:pt x="923" y="154"/>
                </a:lnTo>
                <a:lnTo>
                  <a:pt x="932" y="154"/>
                </a:lnTo>
                <a:lnTo>
                  <a:pt x="940" y="151"/>
                </a:lnTo>
                <a:lnTo>
                  <a:pt x="949" y="147"/>
                </a:lnTo>
                <a:lnTo>
                  <a:pt x="957" y="141"/>
                </a:lnTo>
                <a:lnTo>
                  <a:pt x="947" y="140"/>
                </a:lnTo>
                <a:lnTo>
                  <a:pt x="938" y="141"/>
                </a:lnTo>
                <a:lnTo>
                  <a:pt x="929" y="143"/>
                </a:lnTo>
                <a:lnTo>
                  <a:pt x="918" y="146"/>
                </a:lnTo>
                <a:lnTo>
                  <a:pt x="909" y="148"/>
                </a:lnTo>
                <a:lnTo>
                  <a:pt x="900" y="151"/>
                </a:lnTo>
                <a:lnTo>
                  <a:pt x="890" y="154"/>
                </a:lnTo>
                <a:lnTo>
                  <a:pt x="881" y="157"/>
                </a:lnTo>
                <a:lnTo>
                  <a:pt x="874" y="159"/>
                </a:lnTo>
                <a:lnTo>
                  <a:pt x="867" y="160"/>
                </a:lnTo>
                <a:lnTo>
                  <a:pt x="860" y="163"/>
                </a:lnTo>
                <a:lnTo>
                  <a:pt x="855" y="167"/>
                </a:lnTo>
                <a:lnTo>
                  <a:pt x="852" y="169"/>
                </a:lnTo>
                <a:lnTo>
                  <a:pt x="850" y="173"/>
                </a:lnTo>
                <a:lnTo>
                  <a:pt x="849" y="174"/>
                </a:lnTo>
                <a:lnTo>
                  <a:pt x="848" y="174"/>
                </a:lnTo>
                <a:lnTo>
                  <a:pt x="847" y="174"/>
                </a:lnTo>
                <a:lnTo>
                  <a:pt x="846" y="173"/>
                </a:lnTo>
                <a:lnTo>
                  <a:pt x="846" y="168"/>
                </a:lnTo>
                <a:lnTo>
                  <a:pt x="848" y="165"/>
                </a:lnTo>
                <a:lnTo>
                  <a:pt x="848" y="160"/>
                </a:lnTo>
                <a:lnTo>
                  <a:pt x="847" y="156"/>
                </a:lnTo>
                <a:lnTo>
                  <a:pt x="845" y="159"/>
                </a:lnTo>
                <a:lnTo>
                  <a:pt x="842" y="164"/>
                </a:lnTo>
                <a:lnTo>
                  <a:pt x="841" y="168"/>
                </a:lnTo>
                <a:lnTo>
                  <a:pt x="841" y="173"/>
                </a:lnTo>
                <a:lnTo>
                  <a:pt x="842" y="175"/>
                </a:lnTo>
                <a:lnTo>
                  <a:pt x="841" y="179"/>
                </a:lnTo>
                <a:lnTo>
                  <a:pt x="839" y="180"/>
                </a:lnTo>
                <a:lnTo>
                  <a:pt x="835" y="180"/>
                </a:lnTo>
                <a:lnTo>
                  <a:pt x="835" y="177"/>
                </a:lnTo>
                <a:lnTo>
                  <a:pt x="835" y="176"/>
                </a:lnTo>
                <a:lnTo>
                  <a:pt x="837" y="174"/>
                </a:lnTo>
                <a:lnTo>
                  <a:pt x="834" y="174"/>
                </a:lnTo>
                <a:lnTo>
                  <a:pt x="830" y="176"/>
                </a:lnTo>
                <a:lnTo>
                  <a:pt x="826" y="179"/>
                </a:lnTo>
                <a:lnTo>
                  <a:pt x="822" y="181"/>
                </a:lnTo>
                <a:lnTo>
                  <a:pt x="816" y="182"/>
                </a:lnTo>
                <a:lnTo>
                  <a:pt x="817" y="179"/>
                </a:lnTo>
                <a:lnTo>
                  <a:pt x="818" y="177"/>
                </a:lnTo>
                <a:lnTo>
                  <a:pt x="821" y="175"/>
                </a:lnTo>
                <a:lnTo>
                  <a:pt x="823" y="174"/>
                </a:lnTo>
                <a:lnTo>
                  <a:pt x="827" y="172"/>
                </a:lnTo>
                <a:lnTo>
                  <a:pt x="832" y="171"/>
                </a:lnTo>
                <a:lnTo>
                  <a:pt x="834" y="168"/>
                </a:lnTo>
                <a:lnTo>
                  <a:pt x="835" y="167"/>
                </a:lnTo>
                <a:lnTo>
                  <a:pt x="834" y="166"/>
                </a:lnTo>
                <a:lnTo>
                  <a:pt x="833" y="166"/>
                </a:lnTo>
                <a:lnTo>
                  <a:pt x="827" y="166"/>
                </a:lnTo>
                <a:lnTo>
                  <a:pt x="824" y="164"/>
                </a:lnTo>
                <a:lnTo>
                  <a:pt x="835" y="158"/>
                </a:lnTo>
                <a:lnTo>
                  <a:pt x="847" y="151"/>
                </a:lnTo>
                <a:lnTo>
                  <a:pt x="842" y="151"/>
                </a:lnTo>
                <a:lnTo>
                  <a:pt x="837" y="151"/>
                </a:lnTo>
                <a:lnTo>
                  <a:pt x="832" y="150"/>
                </a:lnTo>
                <a:lnTo>
                  <a:pt x="829" y="150"/>
                </a:lnTo>
                <a:lnTo>
                  <a:pt x="827" y="155"/>
                </a:lnTo>
                <a:lnTo>
                  <a:pt x="825" y="158"/>
                </a:lnTo>
                <a:lnTo>
                  <a:pt x="822" y="159"/>
                </a:lnTo>
                <a:lnTo>
                  <a:pt x="818" y="160"/>
                </a:lnTo>
                <a:lnTo>
                  <a:pt x="815" y="160"/>
                </a:lnTo>
                <a:lnTo>
                  <a:pt x="812" y="159"/>
                </a:lnTo>
                <a:lnTo>
                  <a:pt x="812" y="158"/>
                </a:lnTo>
                <a:lnTo>
                  <a:pt x="810" y="157"/>
                </a:lnTo>
                <a:lnTo>
                  <a:pt x="806" y="157"/>
                </a:lnTo>
                <a:lnTo>
                  <a:pt x="802" y="158"/>
                </a:lnTo>
                <a:lnTo>
                  <a:pt x="800" y="162"/>
                </a:lnTo>
                <a:lnTo>
                  <a:pt x="797" y="163"/>
                </a:lnTo>
                <a:lnTo>
                  <a:pt x="796" y="163"/>
                </a:lnTo>
                <a:lnTo>
                  <a:pt x="793" y="162"/>
                </a:lnTo>
                <a:lnTo>
                  <a:pt x="792" y="159"/>
                </a:lnTo>
                <a:lnTo>
                  <a:pt x="792" y="158"/>
                </a:lnTo>
                <a:lnTo>
                  <a:pt x="798" y="155"/>
                </a:lnTo>
                <a:lnTo>
                  <a:pt x="805" y="152"/>
                </a:lnTo>
                <a:lnTo>
                  <a:pt x="808" y="149"/>
                </a:lnTo>
                <a:lnTo>
                  <a:pt x="814" y="148"/>
                </a:lnTo>
                <a:lnTo>
                  <a:pt x="817" y="149"/>
                </a:lnTo>
                <a:lnTo>
                  <a:pt x="822" y="151"/>
                </a:lnTo>
                <a:lnTo>
                  <a:pt x="824" y="147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6" y="139"/>
                </a:lnTo>
                <a:lnTo>
                  <a:pt x="825" y="139"/>
                </a:lnTo>
                <a:lnTo>
                  <a:pt x="825" y="139"/>
                </a:lnTo>
                <a:lnTo>
                  <a:pt x="825" y="139"/>
                </a:lnTo>
                <a:lnTo>
                  <a:pt x="825" y="140"/>
                </a:lnTo>
                <a:lnTo>
                  <a:pt x="825" y="141"/>
                </a:lnTo>
                <a:lnTo>
                  <a:pt x="822" y="140"/>
                </a:lnTo>
                <a:lnTo>
                  <a:pt x="821" y="139"/>
                </a:lnTo>
                <a:lnTo>
                  <a:pt x="818" y="138"/>
                </a:lnTo>
                <a:lnTo>
                  <a:pt x="817" y="135"/>
                </a:lnTo>
                <a:lnTo>
                  <a:pt x="817" y="134"/>
                </a:lnTo>
                <a:lnTo>
                  <a:pt x="818" y="132"/>
                </a:lnTo>
                <a:lnTo>
                  <a:pt x="816" y="132"/>
                </a:lnTo>
                <a:lnTo>
                  <a:pt x="815" y="132"/>
                </a:lnTo>
                <a:lnTo>
                  <a:pt x="814" y="133"/>
                </a:lnTo>
                <a:lnTo>
                  <a:pt x="814" y="134"/>
                </a:lnTo>
                <a:lnTo>
                  <a:pt x="810" y="136"/>
                </a:lnTo>
                <a:lnTo>
                  <a:pt x="807" y="139"/>
                </a:lnTo>
                <a:lnTo>
                  <a:pt x="804" y="140"/>
                </a:lnTo>
                <a:lnTo>
                  <a:pt x="799" y="141"/>
                </a:lnTo>
                <a:lnTo>
                  <a:pt x="790" y="143"/>
                </a:lnTo>
                <a:lnTo>
                  <a:pt x="780" y="147"/>
                </a:lnTo>
                <a:lnTo>
                  <a:pt x="764" y="155"/>
                </a:lnTo>
                <a:lnTo>
                  <a:pt x="748" y="162"/>
                </a:lnTo>
                <a:lnTo>
                  <a:pt x="744" y="163"/>
                </a:lnTo>
                <a:lnTo>
                  <a:pt x="742" y="165"/>
                </a:lnTo>
                <a:lnTo>
                  <a:pt x="742" y="166"/>
                </a:lnTo>
                <a:lnTo>
                  <a:pt x="741" y="167"/>
                </a:lnTo>
                <a:lnTo>
                  <a:pt x="741" y="168"/>
                </a:lnTo>
                <a:lnTo>
                  <a:pt x="741" y="169"/>
                </a:lnTo>
                <a:lnTo>
                  <a:pt x="740" y="169"/>
                </a:lnTo>
                <a:lnTo>
                  <a:pt x="739" y="168"/>
                </a:lnTo>
                <a:lnTo>
                  <a:pt x="728" y="173"/>
                </a:lnTo>
                <a:lnTo>
                  <a:pt x="718" y="175"/>
                </a:lnTo>
                <a:lnTo>
                  <a:pt x="725" y="168"/>
                </a:lnTo>
                <a:lnTo>
                  <a:pt x="733" y="163"/>
                </a:lnTo>
                <a:lnTo>
                  <a:pt x="741" y="158"/>
                </a:lnTo>
                <a:lnTo>
                  <a:pt x="750" y="154"/>
                </a:lnTo>
                <a:lnTo>
                  <a:pt x="753" y="151"/>
                </a:lnTo>
                <a:lnTo>
                  <a:pt x="759" y="149"/>
                </a:lnTo>
                <a:lnTo>
                  <a:pt x="763" y="149"/>
                </a:lnTo>
                <a:lnTo>
                  <a:pt x="766" y="148"/>
                </a:lnTo>
                <a:lnTo>
                  <a:pt x="769" y="148"/>
                </a:lnTo>
                <a:lnTo>
                  <a:pt x="773" y="147"/>
                </a:lnTo>
                <a:lnTo>
                  <a:pt x="776" y="144"/>
                </a:lnTo>
                <a:lnTo>
                  <a:pt x="780" y="142"/>
                </a:lnTo>
                <a:lnTo>
                  <a:pt x="783" y="136"/>
                </a:lnTo>
                <a:lnTo>
                  <a:pt x="788" y="131"/>
                </a:lnTo>
                <a:lnTo>
                  <a:pt x="791" y="130"/>
                </a:lnTo>
                <a:lnTo>
                  <a:pt x="794" y="129"/>
                </a:lnTo>
                <a:lnTo>
                  <a:pt x="796" y="129"/>
                </a:lnTo>
                <a:lnTo>
                  <a:pt x="797" y="127"/>
                </a:lnTo>
                <a:lnTo>
                  <a:pt x="798" y="126"/>
                </a:lnTo>
                <a:lnTo>
                  <a:pt x="798" y="125"/>
                </a:lnTo>
                <a:lnTo>
                  <a:pt x="796" y="123"/>
                </a:lnTo>
                <a:lnTo>
                  <a:pt x="793" y="123"/>
                </a:lnTo>
                <a:lnTo>
                  <a:pt x="789" y="124"/>
                </a:lnTo>
                <a:lnTo>
                  <a:pt x="784" y="126"/>
                </a:lnTo>
                <a:lnTo>
                  <a:pt x="775" y="132"/>
                </a:lnTo>
                <a:lnTo>
                  <a:pt x="769" y="134"/>
                </a:lnTo>
                <a:lnTo>
                  <a:pt x="766" y="134"/>
                </a:lnTo>
                <a:lnTo>
                  <a:pt x="765" y="134"/>
                </a:lnTo>
                <a:lnTo>
                  <a:pt x="763" y="136"/>
                </a:lnTo>
                <a:lnTo>
                  <a:pt x="759" y="138"/>
                </a:lnTo>
                <a:lnTo>
                  <a:pt x="756" y="136"/>
                </a:lnTo>
                <a:lnTo>
                  <a:pt x="756" y="134"/>
                </a:lnTo>
                <a:lnTo>
                  <a:pt x="756" y="132"/>
                </a:lnTo>
                <a:lnTo>
                  <a:pt x="757" y="131"/>
                </a:lnTo>
                <a:lnTo>
                  <a:pt x="758" y="130"/>
                </a:lnTo>
                <a:lnTo>
                  <a:pt x="760" y="129"/>
                </a:lnTo>
                <a:lnTo>
                  <a:pt x="764" y="126"/>
                </a:lnTo>
                <a:lnTo>
                  <a:pt x="768" y="125"/>
                </a:lnTo>
                <a:lnTo>
                  <a:pt x="772" y="124"/>
                </a:lnTo>
                <a:lnTo>
                  <a:pt x="774" y="123"/>
                </a:lnTo>
                <a:lnTo>
                  <a:pt x="775" y="122"/>
                </a:lnTo>
                <a:lnTo>
                  <a:pt x="776" y="119"/>
                </a:lnTo>
                <a:lnTo>
                  <a:pt x="777" y="115"/>
                </a:lnTo>
                <a:lnTo>
                  <a:pt x="777" y="111"/>
                </a:lnTo>
                <a:lnTo>
                  <a:pt x="775" y="111"/>
                </a:lnTo>
                <a:lnTo>
                  <a:pt x="773" y="109"/>
                </a:lnTo>
                <a:lnTo>
                  <a:pt x="778" y="107"/>
                </a:lnTo>
                <a:lnTo>
                  <a:pt x="785" y="104"/>
                </a:lnTo>
                <a:lnTo>
                  <a:pt x="792" y="99"/>
                </a:lnTo>
                <a:lnTo>
                  <a:pt x="801" y="94"/>
                </a:lnTo>
                <a:lnTo>
                  <a:pt x="788" y="96"/>
                </a:lnTo>
                <a:lnTo>
                  <a:pt x="775" y="98"/>
                </a:lnTo>
                <a:lnTo>
                  <a:pt x="763" y="99"/>
                </a:lnTo>
                <a:lnTo>
                  <a:pt x="749" y="98"/>
                </a:lnTo>
                <a:lnTo>
                  <a:pt x="766" y="92"/>
                </a:lnTo>
                <a:lnTo>
                  <a:pt x="783" y="85"/>
                </a:lnTo>
                <a:lnTo>
                  <a:pt x="793" y="82"/>
                </a:lnTo>
                <a:lnTo>
                  <a:pt x="804" y="79"/>
                </a:lnTo>
                <a:lnTo>
                  <a:pt x="813" y="74"/>
                </a:lnTo>
                <a:lnTo>
                  <a:pt x="822" y="67"/>
                </a:lnTo>
                <a:lnTo>
                  <a:pt x="810" y="69"/>
                </a:lnTo>
                <a:lnTo>
                  <a:pt x="800" y="74"/>
                </a:lnTo>
                <a:lnTo>
                  <a:pt x="791" y="76"/>
                </a:lnTo>
                <a:lnTo>
                  <a:pt x="781" y="80"/>
                </a:lnTo>
                <a:lnTo>
                  <a:pt x="777" y="81"/>
                </a:lnTo>
                <a:lnTo>
                  <a:pt x="774" y="83"/>
                </a:lnTo>
                <a:lnTo>
                  <a:pt x="772" y="83"/>
                </a:lnTo>
                <a:lnTo>
                  <a:pt x="769" y="84"/>
                </a:lnTo>
                <a:lnTo>
                  <a:pt x="768" y="83"/>
                </a:lnTo>
                <a:lnTo>
                  <a:pt x="766" y="82"/>
                </a:lnTo>
                <a:lnTo>
                  <a:pt x="765" y="81"/>
                </a:lnTo>
                <a:lnTo>
                  <a:pt x="765" y="80"/>
                </a:lnTo>
                <a:lnTo>
                  <a:pt x="766" y="79"/>
                </a:lnTo>
                <a:lnTo>
                  <a:pt x="767" y="77"/>
                </a:lnTo>
                <a:lnTo>
                  <a:pt x="772" y="76"/>
                </a:lnTo>
                <a:lnTo>
                  <a:pt x="775" y="75"/>
                </a:lnTo>
                <a:lnTo>
                  <a:pt x="772" y="73"/>
                </a:lnTo>
                <a:lnTo>
                  <a:pt x="767" y="73"/>
                </a:lnTo>
                <a:lnTo>
                  <a:pt x="764" y="74"/>
                </a:lnTo>
                <a:lnTo>
                  <a:pt x="760" y="76"/>
                </a:lnTo>
                <a:lnTo>
                  <a:pt x="759" y="80"/>
                </a:lnTo>
                <a:lnTo>
                  <a:pt x="758" y="83"/>
                </a:lnTo>
                <a:lnTo>
                  <a:pt x="757" y="86"/>
                </a:lnTo>
                <a:lnTo>
                  <a:pt x="755" y="89"/>
                </a:lnTo>
                <a:lnTo>
                  <a:pt x="738" y="94"/>
                </a:lnTo>
                <a:lnTo>
                  <a:pt x="722" y="100"/>
                </a:lnTo>
                <a:lnTo>
                  <a:pt x="717" y="106"/>
                </a:lnTo>
                <a:lnTo>
                  <a:pt x="712" y="111"/>
                </a:lnTo>
                <a:lnTo>
                  <a:pt x="705" y="114"/>
                </a:lnTo>
                <a:lnTo>
                  <a:pt x="697" y="115"/>
                </a:lnTo>
                <a:lnTo>
                  <a:pt x="687" y="118"/>
                </a:lnTo>
                <a:lnTo>
                  <a:pt x="681" y="123"/>
                </a:lnTo>
                <a:lnTo>
                  <a:pt x="676" y="125"/>
                </a:lnTo>
                <a:lnTo>
                  <a:pt x="673" y="127"/>
                </a:lnTo>
                <a:lnTo>
                  <a:pt x="668" y="130"/>
                </a:lnTo>
                <a:lnTo>
                  <a:pt x="664" y="130"/>
                </a:lnTo>
                <a:lnTo>
                  <a:pt x="665" y="126"/>
                </a:lnTo>
                <a:lnTo>
                  <a:pt x="668" y="124"/>
                </a:lnTo>
                <a:lnTo>
                  <a:pt x="670" y="122"/>
                </a:lnTo>
                <a:lnTo>
                  <a:pt x="675" y="119"/>
                </a:lnTo>
                <a:lnTo>
                  <a:pt x="682" y="117"/>
                </a:lnTo>
                <a:lnTo>
                  <a:pt x="687" y="114"/>
                </a:lnTo>
                <a:lnTo>
                  <a:pt x="691" y="111"/>
                </a:lnTo>
                <a:lnTo>
                  <a:pt x="694" y="109"/>
                </a:lnTo>
                <a:lnTo>
                  <a:pt x="695" y="109"/>
                </a:lnTo>
                <a:lnTo>
                  <a:pt x="697" y="109"/>
                </a:lnTo>
                <a:lnTo>
                  <a:pt x="697" y="108"/>
                </a:lnTo>
                <a:lnTo>
                  <a:pt x="698" y="106"/>
                </a:lnTo>
                <a:lnTo>
                  <a:pt x="702" y="101"/>
                </a:lnTo>
                <a:lnTo>
                  <a:pt x="708" y="98"/>
                </a:lnTo>
                <a:lnTo>
                  <a:pt x="703" y="96"/>
                </a:lnTo>
                <a:lnTo>
                  <a:pt x="699" y="97"/>
                </a:lnTo>
                <a:lnTo>
                  <a:pt x="694" y="98"/>
                </a:lnTo>
                <a:lnTo>
                  <a:pt x="691" y="100"/>
                </a:lnTo>
                <a:lnTo>
                  <a:pt x="689" y="101"/>
                </a:lnTo>
                <a:lnTo>
                  <a:pt x="687" y="102"/>
                </a:lnTo>
                <a:lnTo>
                  <a:pt x="685" y="102"/>
                </a:lnTo>
                <a:lnTo>
                  <a:pt x="684" y="100"/>
                </a:lnTo>
                <a:lnTo>
                  <a:pt x="685" y="97"/>
                </a:lnTo>
                <a:lnTo>
                  <a:pt x="686" y="94"/>
                </a:lnTo>
                <a:lnTo>
                  <a:pt x="690" y="93"/>
                </a:lnTo>
                <a:lnTo>
                  <a:pt x="692" y="92"/>
                </a:lnTo>
                <a:lnTo>
                  <a:pt x="705" y="85"/>
                </a:lnTo>
                <a:lnTo>
                  <a:pt x="717" y="79"/>
                </a:lnTo>
                <a:lnTo>
                  <a:pt x="723" y="74"/>
                </a:lnTo>
                <a:lnTo>
                  <a:pt x="727" y="69"/>
                </a:lnTo>
                <a:lnTo>
                  <a:pt x="732" y="65"/>
                </a:lnTo>
                <a:lnTo>
                  <a:pt x="736" y="59"/>
                </a:lnTo>
                <a:lnTo>
                  <a:pt x="734" y="59"/>
                </a:lnTo>
                <a:lnTo>
                  <a:pt x="732" y="60"/>
                </a:lnTo>
                <a:lnTo>
                  <a:pt x="730" y="61"/>
                </a:lnTo>
                <a:lnTo>
                  <a:pt x="727" y="64"/>
                </a:lnTo>
                <a:lnTo>
                  <a:pt x="722" y="67"/>
                </a:lnTo>
                <a:lnTo>
                  <a:pt x="715" y="71"/>
                </a:lnTo>
                <a:lnTo>
                  <a:pt x="703" y="76"/>
                </a:lnTo>
                <a:lnTo>
                  <a:pt x="691" y="83"/>
                </a:lnTo>
                <a:lnTo>
                  <a:pt x="679" y="90"/>
                </a:lnTo>
                <a:lnTo>
                  <a:pt x="668" y="97"/>
                </a:lnTo>
                <a:lnTo>
                  <a:pt x="665" y="98"/>
                </a:lnTo>
                <a:lnTo>
                  <a:pt x="661" y="99"/>
                </a:lnTo>
                <a:lnTo>
                  <a:pt x="659" y="100"/>
                </a:lnTo>
                <a:lnTo>
                  <a:pt x="658" y="102"/>
                </a:lnTo>
                <a:lnTo>
                  <a:pt x="658" y="105"/>
                </a:lnTo>
                <a:lnTo>
                  <a:pt x="659" y="105"/>
                </a:lnTo>
                <a:lnTo>
                  <a:pt x="660" y="105"/>
                </a:lnTo>
                <a:lnTo>
                  <a:pt x="662" y="105"/>
                </a:lnTo>
                <a:lnTo>
                  <a:pt x="666" y="104"/>
                </a:lnTo>
                <a:lnTo>
                  <a:pt x="668" y="102"/>
                </a:lnTo>
                <a:lnTo>
                  <a:pt x="662" y="108"/>
                </a:lnTo>
                <a:lnTo>
                  <a:pt x="657" y="113"/>
                </a:lnTo>
                <a:lnTo>
                  <a:pt x="650" y="115"/>
                </a:lnTo>
                <a:lnTo>
                  <a:pt x="643" y="117"/>
                </a:lnTo>
                <a:lnTo>
                  <a:pt x="645" y="113"/>
                </a:lnTo>
                <a:lnTo>
                  <a:pt x="646" y="107"/>
                </a:lnTo>
                <a:lnTo>
                  <a:pt x="645" y="104"/>
                </a:lnTo>
                <a:lnTo>
                  <a:pt x="644" y="100"/>
                </a:lnTo>
                <a:lnTo>
                  <a:pt x="642" y="99"/>
                </a:lnTo>
                <a:lnTo>
                  <a:pt x="641" y="100"/>
                </a:lnTo>
                <a:lnTo>
                  <a:pt x="640" y="101"/>
                </a:lnTo>
                <a:lnTo>
                  <a:pt x="639" y="102"/>
                </a:lnTo>
                <a:lnTo>
                  <a:pt x="637" y="105"/>
                </a:lnTo>
                <a:lnTo>
                  <a:pt x="636" y="105"/>
                </a:lnTo>
                <a:lnTo>
                  <a:pt x="636" y="106"/>
                </a:lnTo>
                <a:lnTo>
                  <a:pt x="636" y="108"/>
                </a:lnTo>
                <a:lnTo>
                  <a:pt x="637" y="110"/>
                </a:lnTo>
                <a:lnTo>
                  <a:pt x="639" y="113"/>
                </a:lnTo>
                <a:lnTo>
                  <a:pt x="633" y="116"/>
                </a:lnTo>
                <a:lnTo>
                  <a:pt x="628" y="118"/>
                </a:lnTo>
                <a:lnTo>
                  <a:pt x="627" y="119"/>
                </a:lnTo>
                <a:lnTo>
                  <a:pt x="626" y="121"/>
                </a:lnTo>
                <a:lnTo>
                  <a:pt x="626" y="123"/>
                </a:lnTo>
                <a:lnTo>
                  <a:pt x="627" y="124"/>
                </a:lnTo>
                <a:lnTo>
                  <a:pt x="632" y="124"/>
                </a:lnTo>
                <a:lnTo>
                  <a:pt x="636" y="122"/>
                </a:lnTo>
                <a:lnTo>
                  <a:pt x="637" y="119"/>
                </a:lnTo>
                <a:lnTo>
                  <a:pt x="639" y="117"/>
                </a:lnTo>
                <a:lnTo>
                  <a:pt x="640" y="116"/>
                </a:lnTo>
                <a:lnTo>
                  <a:pt x="641" y="117"/>
                </a:lnTo>
                <a:lnTo>
                  <a:pt x="642" y="117"/>
                </a:lnTo>
                <a:lnTo>
                  <a:pt x="642" y="118"/>
                </a:lnTo>
                <a:lnTo>
                  <a:pt x="642" y="122"/>
                </a:lnTo>
                <a:lnTo>
                  <a:pt x="641" y="122"/>
                </a:lnTo>
                <a:lnTo>
                  <a:pt x="639" y="122"/>
                </a:lnTo>
                <a:lnTo>
                  <a:pt x="636" y="122"/>
                </a:lnTo>
                <a:lnTo>
                  <a:pt x="634" y="126"/>
                </a:lnTo>
                <a:lnTo>
                  <a:pt x="631" y="130"/>
                </a:lnTo>
                <a:lnTo>
                  <a:pt x="627" y="131"/>
                </a:lnTo>
                <a:lnTo>
                  <a:pt x="624" y="132"/>
                </a:lnTo>
                <a:lnTo>
                  <a:pt x="621" y="130"/>
                </a:lnTo>
                <a:lnTo>
                  <a:pt x="619" y="129"/>
                </a:lnTo>
                <a:lnTo>
                  <a:pt x="616" y="132"/>
                </a:lnTo>
                <a:lnTo>
                  <a:pt x="612" y="136"/>
                </a:lnTo>
                <a:lnTo>
                  <a:pt x="610" y="136"/>
                </a:lnTo>
                <a:lnTo>
                  <a:pt x="608" y="135"/>
                </a:lnTo>
                <a:lnTo>
                  <a:pt x="607" y="133"/>
                </a:lnTo>
                <a:lnTo>
                  <a:pt x="606" y="131"/>
                </a:lnTo>
                <a:lnTo>
                  <a:pt x="608" y="129"/>
                </a:lnTo>
                <a:lnTo>
                  <a:pt x="610" y="126"/>
                </a:lnTo>
                <a:lnTo>
                  <a:pt x="612" y="124"/>
                </a:lnTo>
                <a:lnTo>
                  <a:pt x="612" y="123"/>
                </a:lnTo>
                <a:lnTo>
                  <a:pt x="611" y="123"/>
                </a:lnTo>
                <a:lnTo>
                  <a:pt x="609" y="122"/>
                </a:lnTo>
                <a:lnTo>
                  <a:pt x="607" y="121"/>
                </a:lnTo>
                <a:lnTo>
                  <a:pt x="606" y="119"/>
                </a:lnTo>
                <a:lnTo>
                  <a:pt x="603" y="119"/>
                </a:lnTo>
                <a:lnTo>
                  <a:pt x="601" y="121"/>
                </a:lnTo>
                <a:lnTo>
                  <a:pt x="602" y="127"/>
                </a:lnTo>
                <a:lnTo>
                  <a:pt x="603" y="134"/>
                </a:lnTo>
                <a:lnTo>
                  <a:pt x="596" y="133"/>
                </a:lnTo>
                <a:lnTo>
                  <a:pt x="590" y="134"/>
                </a:lnTo>
                <a:lnTo>
                  <a:pt x="592" y="131"/>
                </a:lnTo>
                <a:lnTo>
                  <a:pt x="594" y="126"/>
                </a:lnTo>
                <a:lnTo>
                  <a:pt x="586" y="129"/>
                </a:lnTo>
                <a:lnTo>
                  <a:pt x="578" y="132"/>
                </a:lnTo>
                <a:lnTo>
                  <a:pt x="576" y="133"/>
                </a:lnTo>
                <a:lnTo>
                  <a:pt x="574" y="133"/>
                </a:lnTo>
                <a:lnTo>
                  <a:pt x="571" y="134"/>
                </a:lnTo>
                <a:lnTo>
                  <a:pt x="568" y="133"/>
                </a:lnTo>
                <a:lnTo>
                  <a:pt x="562" y="131"/>
                </a:lnTo>
                <a:lnTo>
                  <a:pt x="558" y="132"/>
                </a:lnTo>
                <a:lnTo>
                  <a:pt x="555" y="133"/>
                </a:lnTo>
                <a:lnTo>
                  <a:pt x="553" y="134"/>
                </a:lnTo>
                <a:lnTo>
                  <a:pt x="551" y="136"/>
                </a:lnTo>
                <a:lnTo>
                  <a:pt x="550" y="140"/>
                </a:lnTo>
                <a:lnTo>
                  <a:pt x="554" y="139"/>
                </a:lnTo>
                <a:lnTo>
                  <a:pt x="558" y="136"/>
                </a:lnTo>
                <a:lnTo>
                  <a:pt x="562" y="135"/>
                </a:lnTo>
                <a:lnTo>
                  <a:pt x="566" y="136"/>
                </a:lnTo>
                <a:lnTo>
                  <a:pt x="561" y="140"/>
                </a:lnTo>
                <a:lnTo>
                  <a:pt x="557" y="142"/>
                </a:lnTo>
                <a:lnTo>
                  <a:pt x="549" y="148"/>
                </a:lnTo>
                <a:lnTo>
                  <a:pt x="541" y="152"/>
                </a:lnTo>
                <a:lnTo>
                  <a:pt x="526" y="162"/>
                </a:lnTo>
                <a:lnTo>
                  <a:pt x="511" y="169"/>
                </a:lnTo>
                <a:lnTo>
                  <a:pt x="494" y="179"/>
                </a:lnTo>
                <a:lnTo>
                  <a:pt x="478" y="188"/>
                </a:lnTo>
                <a:lnTo>
                  <a:pt x="462" y="197"/>
                </a:lnTo>
                <a:lnTo>
                  <a:pt x="445" y="207"/>
                </a:lnTo>
                <a:lnTo>
                  <a:pt x="429" y="216"/>
                </a:lnTo>
                <a:lnTo>
                  <a:pt x="414" y="226"/>
                </a:lnTo>
                <a:lnTo>
                  <a:pt x="409" y="230"/>
                </a:lnTo>
                <a:lnTo>
                  <a:pt x="403" y="234"/>
                </a:lnTo>
                <a:lnTo>
                  <a:pt x="398" y="238"/>
                </a:lnTo>
                <a:lnTo>
                  <a:pt x="394" y="243"/>
                </a:lnTo>
                <a:lnTo>
                  <a:pt x="390" y="248"/>
                </a:lnTo>
                <a:lnTo>
                  <a:pt x="386" y="251"/>
                </a:lnTo>
                <a:lnTo>
                  <a:pt x="379" y="251"/>
                </a:lnTo>
                <a:lnTo>
                  <a:pt x="372" y="251"/>
                </a:lnTo>
                <a:lnTo>
                  <a:pt x="368" y="254"/>
                </a:lnTo>
                <a:lnTo>
                  <a:pt x="363" y="258"/>
                </a:lnTo>
                <a:lnTo>
                  <a:pt x="361" y="259"/>
                </a:lnTo>
                <a:lnTo>
                  <a:pt x="357" y="262"/>
                </a:lnTo>
                <a:lnTo>
                  <a:pt x="355" y="262"/>
                </a:lnTo>
                <a:lnTo>
                  <a:pt x="353" y="262"/>
                </a:lnTo>
                <a:lnTo>
                  <a:pt x="368" y="246"/>
                </a:lnTo>
                <a:lnTo>
                  <a:pt x="385" y="232"/>
                </a:lnTo>
                <a:lnTo>
                  <a:pt x="403" y="218"/>
                </a:lnTo>
                <a:lnTo>
                  <a:pt x="420" y="205"/>
                </a:lnTo>
                <a:lnTo>
                  <a:pt x="429" y="199"/>
                </a:lnTo>
                <a:lnTo>
                  <a:pt x="437" y="193"/>
                </a:lnTo>
                <a:lnTo>
                  <a:pt x="445" y="188"/>
                </a:lnTo>
                <a:lnTo>
                  <a:pt x="453" y="182"/>
                </a:lnTo>
                <a:lnTo>
                  <a:pt x="469" y="169"/>
                </a:lnTo>
                <a:lnTo>
                  <a:pt x="485" y="157"/>
                </a:lnTo>
                <a:lnTo>
                  <a:pt x="470" y="167"/>
                </a:lnTo>
                <a:lnTo>
                  <a:pt x="454" y="176"/>
                </a:lnTo>
                <a:lnTo>
                  <a:pt x="438" y="187"/>
                </a:lnTo>
                <a:lnTo>
                  <a:pt x="422" y="197"/>
                </a:lnTo>
                <a:lnTo>
                  <a:pt x="426" y="189"/>
                </a:lnTo>
                <a:lnTo>
                  <a:pt x="433" y="182"/>
                </a:lnTo>
                <a:lnTo>
                  <a:pt x="429" y="184"/>
                </a:lnTo>
                <a:lnTo>
                  <a:pt x="425" y="187"/>
                </a:lnTo>
                <a:lnTo>
                  <a:pt x="420" y="189"/>
                </a:lnTo>
                <a:lnTo>
                  <a:pt x="418" y="192"/>
                </a:lnTo>
                <a:lnTo>
                  <a:pt x="419" y="194"/>
                </a:lnTo>
                <a:lnTo>
                  <a:pt x="420" y="197"/>
                </a:lnTo>
                <a:lnTo>
                  <a:pt x="421" y="198"/>
                </a:lnTo>
                <a:lnTo>
                  <a:pt x="420" y="200"/>
                </a:lnTo>
                <a:lnTo>
                  <a:pt x="418" y="202"/>
                </a:lnTo>
                <a:lnTo>
                  <a:pt x="414" y="205"/>
                </a:lnTo>
                <a:lnTo>
                  <a:pt x="417" y="204"/>
                </a:lnTo>
                <a:lnTo>
                  <a:pt x="418" y="201"/>
                </a:lnTo>
                <a:lnTo>
                  <a:pt x="414" y="200"/>
                </a:lnTo>
                <a:lnTo>
                  <a:pt x="411" y="199"/>
                </a:lnTo>
                <a:lnTo>
                  <a:pt x="409" y="199"/>
                </a:lnTo>
                <a:lnTo>
                  <a:pt x="405" y="200"/>
                </a:lnTo>
                <a:lnTo>
                  <a:pt x="401" y="204"/>
                </a:lnTo>
                <a:lnTo>
                  <a:pt x="395" y="207"/>
                </a:lnTo>
                <a:lnTo>
                  <a:pt x="389" y="212"/>
                </a:lnTo>
                <a:lnTo>
                  <a:pt x="384" y="216"/>
                </a:lnTo>
                <a:lnTo>
                  <a:pt x="378" y="219"/>
                </a:lnTo>
                <a:lnTo>
                  <a:pt x="372" y="222"/>
                </a:lnTo>
                <a:lnTo>
                  <a:pt x="373" y="217"/>
                </a:lnTo>
                <a:lnTo>
                  <a:pt x="377" y="212"/>
                </a:lnTo>
                <a:lnTo>
                  <a:pt x="379" y="210"/>
                </a:lnTo>
                <a:lnTo>
                  <a:pt x="382" y="209"/>
                </a:lnTo>
                <a:lnTo>
                  <a:pt x="385" y="208"/>
                </a:lnTo>
                <a:lnTo>
                  <a:pt x="386" y="206"/>
                </a:lnTo>
                <a:lnTo>
                  <a:pt x="389" y="202"/>
                </a:lnTo>
                <a:lnTo>
                  <a:pt x="394" y="199"/>
                </a:lnTo>
                <a:lnTo>
                  <a:pt x="398" y="196"/>
                </a:lnTo>
                <a:lnTo>
                  <a:pt x="401" y="191"/>
                </a:lnTo>
                <a:lnTo>
                  <a:pt x="388" y="198"/>
                </a:lnTo>
                <a:lnTo>
                  <a:pt x="378" y="206"/>
                </a:lnTo>
                <a:lnTo>
                  <a:pt x="363" y="216"/>
                </a:lnTo>
                <a:lnTo>
                  <a:pt x="349" y="226"/>
                </a:lnTo>
                <a:lnTo>
                  <a:pt x="339" y="235"/>
                </a:lnTo>
                <a:lnTo>
                  <a:pt x="328" y="242"/>
                </a:lnTo>
                <a:lnTo>
                  <a:pt x="321" y="243"/>
                </a:lnTo>
                <a:lnTo>
                  <a:pt x="315" y="246"/>
                </a:lnTo>
                <a:lnTo>
                  <a:pt x="313" y="248"/>
                </a:lnTo>
                <a:lnTo>
                  <a:pt x="311" y="250"/>
                </a:lnTo>
                <a:lnTo>
                  <a:pt x="308" y="252"/>
                </a:lnTo>
                <a:lnTo>
                  <a:pt x="305" y="252"/>
                </a:lnTo>
                <a:lnTo>
                  <a:pt x="307" y="249"/>
                </a:lnTo>
                <a:lnTo>
                  <a:pt x="310" y="246"/>
                </a:lnTo>
                <a:lnTo>
                  <a:pt x="312" y="243"/>
                </a:lnTo>
                <a:lnTo>
                  <a:pt x="315" y="241"/>
                </a:lnTo>
                <a:lnTo>
                  <a:pt x="318" y="239"/>
                </a:lnTo>
                <a:lnTo>
                  <a:pt x="321" y="237"/>
                </a:lnTo>
                <a:lnTo>
                  <a:pt x="323" y="234"/>
                </a:lnTo>
                <a:lnTo>
                  <a:pt x="324" y="231"/>
                </a:lnTo>
                <a:lnTo>
                  <a:pt x="324" y="232"/>
                </a:lnTo>
                <a:lnTo>
                  <a:pt x="324" y="233"/>
                </a:lnTo>
                <a:lnTo>
                  <a:pt x="326" y="232"/>
                </a:lnTo>
                <a:lnTo>
                  <a:pt x="327" y="231"/>
                </a:lnTo>
                <a:lnTo>
                  <a:pt x="329" y="229"/>
                </a:lnTo>
                <a:lnTo>
                  <a:pt x="331" y="226"/>
                </a:lnTo>
                <a:lnTo>
                  <a:pt x="337" y="223"/>
                </a:lnTo>
                <a:lnTo>
                  <a:pt x="341" y="219"/>
                </a:lnTo>
                <a:lnTo>
                  <a:pt x="351" y="210"/>
                </a:lnTo>
                <a:lnTo>
                  <a:pt x="361" y="202"/>
                </a:lnTo>
                <a:lnTo>
                  <a:pt x="351" y="207"/>
                </a:lnTo>
                <a:lnTo>
                  <a:pt x="343" y="213"/>
                </a:lnTo>
                <a:lnTo>
                  <a:pt x="335" y="218"/>
                </a:lnTo>
                <a:lnTo>
                  <a:pt x="327" y="225"/>
                </a:lnTo>
                <a:lnTo>
                  <a:pt x="311" y="237"/>
                </a:lnTo>
                <a:lnTo>
                  <a:pt x="295" y="248"/>
                </a:lnTo>
                <a:lnTo>
                  <a:pt x="296" y="243"/>
                </a:lnTo>
                <a:lnTo>
                  <a:pt x="298" y="240"/>
                </a:lnTo>
                <a:lnTo>
                  <a:pt x="302" y="235"/>
                </a:lnTo>
                <a:lnTo>
                  <a:pt x="305" y="232"/>
                </a:lnTo>
                <a:lnTo>
                  <a:pt x="307" y="231"/>
                </a:lnTo>
                <a:lnTo>
                  <a:pt x="312" y="227"/>
                </a:lnTo>
                <a:lnTo>
                  <a:pt x="313" y="226"/>
                </a:lnTo>
                <a:lnTo>
                  <a:pt x="314" y="224"/>
                </a:lnTo>
                <a:lnTo>
                  <a:pt x="314" y="223"/>
                </a:lnTo>
                <a:lnTo>
                  <a:pt x="312" y="222"/>
                </a:lnTo>
                <a:lnTo>
                  <a:pt x="310" y="222"/>
                </a:lnTo>
                <a:lnTo>
                  <a:pt x="307" y="223"/>
                </a:lnTo>
                <a:lnTo>
                  <a:pt x="306" y="226"/>
                </a:lnTo>
                <a:lnTo>
                  <a:pt x="304" y="229"/>
                </a:lnTo>
                <a:lnTo>
                  <a:pt x="295" y="234"/>
                </a:lnTo>
                <a:lnTo>
                  <a:pt x="286" y="240"/>
                </a:lnTo>
                <a:lnTo>
                  <a:pt x="282" y="243"/>
                </a:lnTo>
                <a:lnTo>
                  <a:pt x="279" y="248"/>
                </a:lnTo>
                <a:lnTo>
                  <a:pt x="277" y="250"/>
                </a:lnTo>
                <a:lnTo>
                  <a:pt x="274" y="250"/>
                </a:lnTo>
                <a:lnTo>
                  <a:pt x="273" y="250"/>
                </a:lnTo>
                <a:lnTo>
                  <a:pt x="272" y="249"/>
                </a:lnTo>
                <a:lnTo>
                  <a:pt x="272" y="247"/>
                </a:lnTo>
                <a:lnTo>
                  <a:pt x="272" y="245"/>
                </a:lnTo>
                <a:lnTo>
                  <a:pt x="274" y="241"/>
                </a:lnTo>
                <a:lnTo>
                  <a:pt x="278" y="239"/>
                </a:lnTo>
                <a:lnTo>
                  <a:pt x="283" y="234"/>
                </a:lnTo>
                <a:lnTo>
                  <a:pt x="288" y="231"/>
                </a:lnTo>
                <a:lnTo>
                  <a:pt x="299" y="221"/>
                </a:lnTo>
                <a:lnTo>
                  <a:pt x="311" y="210"/>
                </a:lnTo>
                <a:lnTo>
                  <a:pt x="322" y="200"/>
                </a:lnTo>
                <a:lnTo>
                  <a:pt x="335" y="190"/>
                </a:lnTo>
                <a:lnTo>
                  <a:pt x="328" y="191"/>
                </a:lnTo>
                <a:lnTo>
                  <a:pt x="323" y="193"/>
                </a:lnTo>
                <a:lnTo>
                  <a:pt x="318" y="197"/>
                </a:lnTo>
                <a:lnTo>
                  <a:pt x="312" y="200"/>
                </a:lnTo>
                <a:lnTo>
                  <a:pt x="303" y="208"/>
                </a:lnTo>
                <a:lnTo>
                  <a:pt x="294" y="216"/>
                </a:lnTo>
                <a:lnTo>
                  <a:pt x="289" y="219"/>
                </a:lnTo>
                <a:lnTo>
                  <a:pt x="285" y="223"/>
                </a:lnTo>
                <a:lnTo>
                  <a:pt x="279" y="224"/>
                </a:lnTo>
                <a:lnTo>
                  <a:pt x="273" y="225"/>
                </a:lnTo>
                <a:lnTo>
                  <a:pt x="270" y="224"/>
                </a:lnTo>
                <a:lnTo>
                  <a:pt x="267" y="225"/>
                </a:lnTo>
                <a:lnTo>
                  <a:pt x="266" y="226"/>
                </a:lnTo>
                <a:lnTo>
                  <a:pt x="265" y="227"/>
                </a:lnTo>
                <a:lnTo>
                  <a:pt x="265" y="229"/>
                </a:lnTo>
                <a:lnTo>
                  <a:pt x="266" y="230"/>
                </a:lnTo>
                <a:lnTo>
                  <a:pt x="270" y="229"/>
                </a:lnTo>
                <a:lnTo>
                  <a:pt x="273" y="229"/>
                </a:lnTo>
                <a:lnTo>
                  <a:pt x="273" y="231"/>
                </a:lnTo>
                <a:lnTo>
                  <a:pt x="272" y="233"/>
                </a:lnTo>
                <a:lnTo>
                  <a:pt x="270" y="235"/>
                </a:lnTo>
                <a:lnTo>
                  <a:pt x="267" y="238"/>
                </a:lnTo>
                <a:lnTo>
                  <a:pt x="262" y="241"/>
                </a:lnTo>
                <a:lnTo>
                  <a:pt x="258" y="245"/>
                </a:lnTo>
                <a:lnTo>
                  <a:pt x="253" y="249"/>
                </a:lnTo>
                <a:lnTo>
                  <a:pt x="247" y="254"/>
                </a:lnTo>
                <a:lnTo>
                  <a:pt x="245" y="256"/>
                </a:lnTo>
                <a:lnTo>
                  <a:pt x="244" y="255"/>
                </a:lnTo>
                <a:lnTo>
                  <a:pt x="244" y="252"/>
                </a:lnTo>
                <a:lnTo>
                  <a:pt x="244" y="250"/>
                </a:lnTo>
                <a:lnTo>
                  <a:pt x="240" y="250"/>
                </a:lnTo>
                <a:lnTo>
                  <a:pt x="238" y="251"/>
                </a:lnTo>
                <a:lnTo>
                  <a:pt x="236" y="254"/>
                </a:lnTo>
                <a:lnTo>
                  <a:pt x="233" y="255"/>
                </a:lnTo>
                <a:lnTo>
                  <a:pt x="229" y="256"/>
                </a:lnTo>
                <a:lnTo>
                  <a:pt x="224" y="257"/>
                </a:lnTo>
                <a:lnTo>
                  <a:pt x="222" y="260"/>
                </a:lnTo>
                <a:lnTo>
                  <a:pt x="221" y="264"/>
                </a:lnTo>
                <a:lnTo>
                  <a:pt x="220" y="267"/>
                </a:lnTo>
                <a:lnTo>
                  <a:pt x="217" y="270"/>
                </a:lnTo>
                <a:lnTo>
                  <a:pt x="215" y="271"/>
                </a:lnTo>
                <a:lnTo>
                  <a:pt x="212" y="272"/>
                </a:lnTo>
                <a:lnTo>
                  <a:pt x="215" y="273"/>
                </a:lnTo>
                <a:lnTo>
                  <a:pt x="217" y="274"/>
                </a:lnTo>
                <a:lnTo>
                  <a:pt x="216" y="277"/>
                </a:lnTo>
                <a:lnTo>
                  <a:pt x="214" y="281"/>
                </a:lnTo>
                <a:lnTo>
                  <a:pt x="212" y="283"/>
                </a:lnTo>
                <a:lnTo>
                  <a:pt x="209" y="284"/>
                </a:lnTo>
                <a:lnTo>
                  <a:pt x="208" y="282"/>
                </a:lnTo>
                <a:lnTo>
                  <a:pt x="207" y="280"/>
                </a:lnTo>
                <a:lnTo>
                  <a:pt x="203" y="281"/>
                </a:lnTo>
                <a:lnTo>
                  <a:pt x="198" y="281"/>
                </a:lnTo>
                <a:lnTo>
                  <a:pt x="197" y="279"/>
                </a:lnTo>
                <a:lnTo>
                  <a:pt x="197" y="277"/>
                </a:lnTo>
                <a:lnTo>
                  <a:pt x="198" y="276"/>
                </a:lnTo>
                <a:lnTo>
                  <a:pt x="198" y="274"/>
                </a:lnTo>
                <a:lnTo>
                  <a:pt x="200" y="272"/>
                </a:lnTo>
                <a:lnTo>
                  <a:pt x="201" y="268"/>
                </a:lnTo>
                <a:lnTo>
                  <a:pt x="200" y="266"/>
                </a:lnTo>
                <a:lnTo>
                  <a:pt x="199" y="264"/>
                </a:lnTo>
                <a:lnTo>
                  <a:pt x="200" y="260"/>
                </a:lnTo>
                <a:lnTo>
                  <a:pt x="201" y="257"/>
                </a:lnTo>
                <a:lnTo>
                  <a:pt x="201" y="252"/>
                </a:lnTo>
                <a:lnTo>
                  <a:pt x="201" y="248"/>
                </a:lnTo>
                <a:lnTo>
                  <a:pt x="203" y="242"/>
                </a:lnTo>
                <a:lnTo>
                  <a:pt x="205" y="238"/>
                </a:lnTo>
                <a:lnTo>
                  <a:pt x="209" y="229"/>
                </a:lnTo>
                <a:lnTo>
                  <a:pt x="214" y="221"/>
                </a:lnTo>
                <a:lnTo>
                  <a:pt x="220" y="213"/>
                </a:lnTo>
                <a:lnTo>
                  <a:pt x="225" y="205"/>
                </a:lnTo>
                <a:lnTo>
                  <a:pt x="231" y="198"/>
                </a:lnTo>
                <a:lnTo>
                  <a:pt x="234" y="190"/>
                </a:lnTo>
                <a:lnTo>
                  <a:pt x="236" y="183"/>
                </a:lnTo>
                <a:lnTo>
                  <a:pt x="236" y="175"/>
                </a:lnTo>
                <a:lnTo>
                  <a:pt x="237" y="174"/>
                </a:lnTo>
                <a:lnTo>
                  <a:pt x="238" y="171"/>
                </a:lnTo>
                <a:lnTo>
                  <a:pt x="237" y="169"/>
                </a:lnTo>
                <a:lnTo>
                  <a:pt x="236" y="169"/>
                </a:lnTo>
                <a:lnTo>
                  <a:pt x="234" y="172"/>
                </a:lnTo>
                <a:lnTo>
                  <a:pt x="234" y="173"/>
                </a:lnTo>
                <a:lnTo>
                  <a:pt x="231" y="176"/>
                </a:lnTo>
                <a:lnTo>
                  <a:pt x="227" y="181"/>
                </a:lnTo>
                <a:lnTo>
                  <a:pt x="224" y="181"/>
                </a:lnTo>
                <a:lnTo>
                  <a:pt x="222" y="182"/>
                </a:lnTo>
                <a:lnTo>
                  <a:pt x="221" y="182"/>
                </a:lnTo>
                <a:lnTo>
                  <a:pt x="221" y="183"/>
                </a:lnTo>
                <a:lnTo>
                  <a:pt x="221" y="184"/>
                </a:lnTo>
                <a:lnTo>
                  <a:pt x="222" y="185"/>
                </a:lnTo>
                <a:lnTo>
                  <a:pt x="223" y="187"/>
                </a:lnTo>
                <a:lnTo>
                  <a:pt x="225" y="188"/>
                </a:lnTo>
                <a:lnTo>
                  <a:pt x="224" y="190"/>
                </a:lnTo>
                <a:lnTo>
                  <a:pt x="224" y="191"/>
                </a:lnTo>
                <a:lnTo>
                  <a:pt x="215" y="208"/>
                </a:lnTo>
                <a:lnTo>
                  <a:pt x="205" y="225"/>
                </a:lnTo>
                <a:lnTo>
                  <a:pt x="207" y="214"/>
                </a:lnTo>
                <a:lnTo>
                  <a:pt x="208" y="204"/>
                </a:lnTo>
                <a:lnTo>
                  <a:pt x="213" y="194"/>
                </a:lnTo>
                <a:lnTo>
                  <a:pt x="219" y="185"/>
                </a:lnTo>
                <a:lnTo>
                  <a:pt x="222" y="175"/>
                </a:lnTo>
                <a:lnTo>
                  <a:pt x="227" y="166"/>
                </a:lnTo>
                <a:lnTo>
                  <a:pt x="234" y="156"/>
                </a:lnTo>
                <a:lnTo>
                  <a:pt x="241" y="146"/>
                </a:lnTo>
                <a:lnTo>
                  <a:pt x="245" y="141"/>
                </a:lnTo>
                <a:lnTo>
                  <a:pt x="247" y="136"/>
                </a:lnTo>
                <a:lnTo>
                  <a:pt x="252" y="133"/>
                </a:lnTo>
                <a:lnTo>
                  <a:pt x="256" y="130"/>
                </a:lnTo>
                <a:lnTo>
                  <a:pt x="260" y="129"/>
                </a:lnTo>
                <a:lnTo>
                  <a:pt x="264" y="129"/>
                </a:lnTo>
                <a:lnTo>
                  <a:pt x="265" y="129"/>
                </a:lnTo>
                <a:lnTo>
                  <a:pt x="266" y="130"/>
                </a:lnTo>
                <a:lnTo>
                  <a:pt x="266" y="132"/>
                </a:lnTo>
                <a:lnTo>
                  <a:pt x="266" y="134"/>
                </a:lnTo>
                <a:lnTo>
                  <a:pt x="263" y="140"/>
                </a:lnTo>
                <a:lnTo>
                  <a:pt x="260" y="144"/>
                </a:lnTo>
                <a:lnTo>
                  <a:pt x="258" y="150"/>
                </a:lnTo>
                <a:lnTo>
                  <a:pt x="256" y="157"/>
                </a:lnTo>
                <a:lnTo>
                  <a:pt x="252" y="168"/>
                </a:lnTo>
                <a:lnTo>
                  <a:pt x="248" y="181"/>
                </a:lnTo>
                <a:lnTo>
                  <a:pt x="245" y="192"/>
                </a:lnTo>
                <a:lnTo>
                  <a:pt x="240" y="204"/>
                </a:lnTo>
                <a:lnTo>
                  <a:pt x="236" y="215"/>
                </a:lnTo>
                <a:lnTo>
                  <a:pt x="232" y="226"/>
                </a:lnTo>
                <a:lnTo>
                  <a:pt x="231" y="231"/>
                </a:lnTo>
                <a:lnTo>
                  <a:pt x="229" y="235"/>
                </a:lnTo>
                <a:lnTo>
                  <a:pt x="227" y="240"/>
                </a:lnTo>
                <a:lnTo>
                  <a:pt x="225" y="243"/>
                </a:lnTo>
                <a:lnTo>
                  <a:pt x="225" y="246"/>
                </a:lnTo>
                <a:lnTo>
                  <a:pt x="227" y="247"/>
                </a:lnTo>
                <a:lnTo>
                  <a:pt x="229" y="247"/>
                </a:lnTo>
                <a:lnTo>
                  <a:pt x="231" y="247"/>
                </a:lnTo>
                <a:lnTo>
                  <a:pt x="234" y="243"/>
                </a:lnTo>
                <a:lnTo>
                  <a:pt x="237" y="241"/>
                </a:lnTo>
                <a:lnTo>
                  <a:pt x="236" y="237"/>
                </a:lnTo>
                <a:lnTo>
                  <a:pt x="234" y="232"/>
                </a:lnTo>
                <a:lnTo>
                  <a:pt x="236" y="226"/>
                </a:lnTo>
                <a:lnTo>
                  <a:pt x="238" y="223"/>
                </a:lnTo>
                <a:lnTo>
                  <a:pt x="244" y="212"/>
                </a:lnTo>
                <a:lnTo>
                  <a:pt x="248" y="199"/>
                </a:lnTo>
                <a:lnTo>
                  <a:pt x="252" y="187"/>
                </a:lnTo>
                <a:lnTo>
                  <a:pt x="256" y="173"/>
                </a:lnTo>
                <a:lnTo>
                  <a:pt x="261" y="160"/>
                </a:lnTo>
                <a:lnTo>
                  <a:pt x="265" y="148"/>
                </a:lnTo>
                <a:lnTo>
                  <a:pt x="271" y="136"/>
                </a:lnTo>
                <a:lnTo>
                  <a:pt x="278" y="125"/>
                </a:lnTo>
                <a:lnTo>
                  <a:pt x="280" y="119"/>
                </a:lnTo>
                <a:lnTo>
                  <a:pt x="283" y="114"/>
                </a:lnTo>
                <a:lnTo>
                  <a:pt x="286" y="108"/>
                </a:lnTo>
                <a:lnTo>
                  <a:pt x="287" y="102"/>
                </a:lnTo>
                <a:lnTo>
                  <a:pt x="287" y="100"/>
                </a:lnTo>
                <a:lnTo>
                  <a:pt x="286" y="98"/>
                </a:lnTo>
                <a:lnTo>
                  <a:pt x="285" y="97"/>
                </a:lnTo>
                <a:lnTo>
                  <a:pt x="282" y="97"/>
                </a:lnTo>
                <a:lnTo>
                  <a:pt x="280" y="99"/>
                </a:lnTo>
                <a:lnTo>
                  <a:pt x="279" y="100"/>
                </a:lnTo>
                <a:lnTo>
                  <a:pt x="278" y="106"/>
                </a:lnTo>
                <a:lnTo>
                  <a:pt x="277" y="110"/>
                </a:lnTo>
                <a:lnTo>
                  <a:pt x="274" y="116"/>
                </a:lnTo>
                <a:lnTo>
                  <a:pt x="271" y="122"/>
                </a:lnTo>
                <a:lnTo>
                  <a:pt x="269" y="119"/>
                </a:lnTo>
                <a:lnTo>
                  <a:pt x="267" y="117"/>
                </a:lnTo>
                <a:lnTo>
                  <a:pt x="266" y="117"/>
                </a:lnTo>
                <a:lnTo>
                  <a:pt x="265" y="118"/>
                </a:lnTo>
                <a:lnTo>
                  <a:pt x="263" y="121"/>
                </a:lnTo>
                <a:lnTo>
                  <a:pt x="261" y="124"/>
                </a:lnTo>
                <a:lnTo>
                  <a:pt x="260" y="118"/>
                </a:lnTo>
                <a:lnTo>
                  <a:pt x="260" y="113"/>
                </a:lnTo>
                <a:lnTo>
                  <a:pt x="258" y="110"/>
                </a:lnTo>
                <a:lnTo>
                  <a:pt x="257" y="108"/>
                </a:lnTo>
                <a:lnTo>
                  <a:pt x="254" y="107"/>
                </a:lnTo>
                <a:lnTo>
                  <a:pt x="250" y="107"/>
                </a:lnTo>
                <a:lnTo>
                  <a:pt x="252" y="105"/>
                </a:lnTo>
                <a:lnTo>
                  <a:pt x="253" y="104"/>
                </a:lnTo>
                <a:lnTo>
                  <a:pt x="255" y="102"/>
                </a:lnTo>
                <a:lnTo>
                  <a:pt x="256" y="102"/>
                </a:lnTo>
                <a:lnTo>
                  <a:pt x="260" y="105"/>
                </a:lnTo>
                <a:lnTo>
                  <a:pt x="261" y="107"/>
                </a:lnTo>
                <a:lnTo>
                  <a:pt x="264" y="107"/>
                </a:lnTo>
                <a:lnTo>
                  <a:pt x="267" y="106"/>
                </a:lnTo>
                <a:lnTo>
                  <a:pt x="271" y="105"/>
                </a:lnTo>
                <a:lnTo>
                  <a:pt x="273" y="102"/>
                </a:lnTo>
                <a:lnTo>
                  <a:pt x="274" y="100"/>
                </a:lnTo>
                <a:lnTo>
                  <a:pt x="273" y="97"/>
                </a:lnTo>
                <a:lnTo>
                  <a:pt x="272" y="94"/>
                </a:lnTo>
                <a:lnTo>
                  <a:pt x="269" y="93"/>
                </a:lnTo>
                <a:lnTo>
                  <a:pt x="266" y="92"/>
                </a:lnTo>
                <a:lnTo>
                  <a:pt x="263" y="91"/>
                </a:lnTo>
                <a:lnTo>
                  <a:pt x="261" y="92"/>
                </a:lnTo>
                <a:lnTo>
                  <a:pt x="258" y="94"/>
                </a:lnTo>
                <a:lnTo>
                  <a:pt x="255" y="90"/>
                </a:lnTo>
                <a:lnTo>
                  <a:pt x="249" y="85"/>
                </a:lnTo>
                <a:lnTo>
                  <a:pt x="248" y="82"/>
                </a:lnTo>
                <a:lnTo>
                  <a:pt x="249" y="79"/>
                </a:lnTo>
                <a:lnTo>
                  <a:pt x="250" y="75"/>
                </a:lnTo>
                <a:lnTo>
                  <a:pt x="253" y="71"/>
                </a:lnTo>
                <a:lnTo>
                  <a:pt x="252" y="67"/>
                </a:lnTo>
                <a:lnTo>
                  <a:pt x="250" y="65"/>
                </a:lnTo>
                <a:lnTo>
                  <a:pt x="248" y="63"/>
                </a:lnTo>
                <a:lnTo>
                  <a:pt x="247" y="61"/>
                </a:lnTo>
                <a:lnTo>
                  <a:pt x="248" y="60"/>
                </a:lnTo>
                <a:lnTo>
                  <a:pt x="249" y="58"/>
                </a:lnTo>
                <a:lnTo>
                  <a:pt x="252" y="55"/>
                </a:lnTo>
                <a:lnTo>
                  <a:pt x="255" y="53"/>
                </a:lnTo>
                <a:lnTo>
                  <a:pt x="258" y="55"/>
                </a:lnTo>
                <a:lnTo>
                  <a:pt x="263" y="56"/>
                </a:lnTo>
                <a:lnTo>
                  <a:pt x="262" y="51"/>
                </a:lnTo>
                <a:lnTo>
                  <a:pt x="261" y="47"/>
                </a:lnTo>
                <a:lnTo>
                  <a:pt x="261" y="43"/>
                </a:lnTo>
                <a:lnTo>
                  <a:pt x="260" y="41"/>
                </a:lnTo>
                <a:lnTo>
                  <a:pt x="256" y="38"/>
                </a:lnTo>
                <a:lnTo>
                  <a:pt x="250" y="35"/>
                </a:lnTo>
                <a:lnTo>
                  <a:pt x="249" y="36"/>
                </a:lnTo>
                <a:lnTo>
                  <a:pt x="249" y="39"/>
                </a:lnTo>
                <a:lnTo>
                  <a:pt x="247" y="41"/>
                </a:lnTo>
                <a:lnTo>
                  <a:pt x="246" y="41"/>
                </a:lnTo>
                <a:lnTo>
                  <a:pt x="245" y="40"/>
                </a:lnTo>
                <a:lnTo>
                  <a:pt x="242" y="40"/>
                </a:lnTo>
                <a:lnTo>
                  <a:pt x="240" y="40"/>
                </a:lnTo>
                <a:lnTo>
                  <a:pt x="239" y="40"/>
                </a:lnTo>
                <a:lnTo>
                  <a:pt x="238" y="42"/>
                </a:lnTo>
                <a:lnTo>
                  <a:pt x="237" y="43"/>
                </a:lnTo>
                <a:lnTo>
                  <a:pt x="238" y="48"/>
                </a:lnTo>
                <a:lnTo>
                  <a:pt x="238" y="51"/>
                </a:lnTo>
                <a:lnTo>
                  <a:pt x="239" y="49"/>
                </a:lnTo>
                <a:lnTo>
                  <a:pt x="240" y="48"/>
                </a:lnTo>
                <a:lnTo>
                  <a:pt x="241" y="48"/>
                </a:lnTo>
                <a:lnTo>
                  <a:pt x="242" y="48"/>
                </a:lnTo>
                <a:lnTo>
                  <a:pt x="245" y="49"/>
                </a:lnTo>
                <a:lnTo>
                  <a:pt x="247" y="47"/>
                </a:lnTo>
                <a:lnTo>
                  <a:pt x="247" y="51"/>
                </a:lnTo>
                <a:lnTo>
                  <a:pt x="246" y="55"/>
                </a:lnTo>
                <a:lnTo>
                  <a:pt x="244" y="56"/>
                </a:lnTo>
                <a:lnTo>
                  <a:pt x="240" y="55"/>
                </a:lnTo>
                <a:lnTo>
                  <a:pt x="239" y="55"/>
                </a:lnTo>
                <a:lnTo>
                  <a:pt x="237" y="53"/>
                </a:lnTo>
                <a:lnTo>
                  <a:pt x="236" y="53"/>
                </a:lnTo>
                <a:lnTo>
                  <a:pt x="233" y="55"/>
                </a:lnTo>
                <a:lnTo>
                  <a:pt x="232" y="59"/>
                </a:lnTo>
                <a:lnTo>
                  <a:pt x="231" y="64"/>
                </a:lnTo>
                <a:lnTo>
                  <a:pt x="229" y="71"/>
                </a:lnTo>
                <a:lnTo>
                  <a:pt x="227" y="76"/>
                </a:lnTo>
                <a:lnTo>
                  <a:pt x="227" y="80"/>
                </a:lnTo>
                <a:lnTo>
                  <a:pt x="227" y="83"/>
                </a:lnTo>
                <a:lnTo>
                  <a:pt x="225" y="86"/>
                </a:lnTo>
                <a:lnTo>
                  <a:pt x="223" y="89"/>
                </a:lnTo>
                <a:lnTo>
                  <a:pt x="221" y="91"/>
                </a:lnTo>
                <a:lnTo>
                  <a:pt x="219" y="91"/>
                </a:lnTo>
                <a:lnTo>
                  <a:pt x="215" y="91"/>
                </a:lnTo>
                <a:lnTo>
                  <a:pt x="212" y="91"/>
                </a:lnTo>
                <a:lnTo>
                  <a:pt x="209" y="88"/>
                </a:lnTo>
                <a:lnTo>
                  <a:pt x="206" y="85"/>
                </a:lnTo>
                <a:lnTo>
                  <a:pt x="204" y="85"/>
                </a:lnTo>
                <a:lnTo>
                  <a:pt x="204" y="86"/>
                </a:lnTo>
                <a:lnTo>
                  <a:pt x="204" y="89"/>
                </a:lnTo>
                <a:lnTo>
                  <a:pt x="205" y="90"/>
                </a:lnTo>
                <a:lnTo>
                  <a:pt x="205" y="92"/>
                </a:lnTo>
                <a:lnTo>
                  <a:pt x="205" y="93"/>
                </a:lnTo>
                <a:lnTo>
                  <a:pt x="204" y="96"/>
                </a:lnTo>
                <a:lnTo>
                  <a:pt x="201" y="98"/>
                </a:lnTo>
                <a:lnTo>
                  <a:pt x="199" y="105"/>
                </a:lnTo>
                <a:lnTo>
                  <a:pt x="197" y="111"/>
                </a:lnTo>
                <a:lnTo>
                  <a:pt x="193" y="117"/>
                </a:lnTo>
                <a:lnTo>
                  <a:pt x="191" y="123"/>
                </a:lnTo>
                <a:lnTo>
                  <a:pt x="191" y="127"/>
                </a:lnTo>
                <a:lnTo>
                  <a:pt x="190" y="132"/>
                </a:lnTo>
                <a:lnTo>
                  <a:pt x="188" y="134"/>
                </a:lnTo>
                <a:lnTo>
                  <a:pt x="186" y="135"/>
                </a:lnTo>
                <a:lnTo>
                  <a:pt x="186" y="139"/>
                </a:lnTo>
                <a:lnTo>
                  <a:pt x="186" y="143"/>
                </a:lnTo>
                <a:lnTo>
                  <a:pt x="183" y="150"/>
                </a:lnTo>
                <a:lnTo>
                  <a:pt x="180" y="157"/>
                </a:lnTo>
                <a:lnTo>
                  <a:pt x="176" y="165"/>
                </a:lnTo>
                <a:lnTo>
                  <a:pt x="172" y="173"/>
                </a:lnTo>
                <a:lnTo>
                  <a:pt x="167" y="181"/>
                </a:lnTo>
                <a:lnTo>
                  <a:pt x="162" y="188"/>
                </a:lnTo>
                <a:lnTo>
                  <a:pt x="163" y="180"/>
                </a:lnTo>
                <a:lnTo>
                  <a:pt x="164" y="173"/>
                </a:lnTo>
                <a:lnTo>
                  <a:pt x="167" y="167"/>
                </a:lnTo>
                <a:lnTo>
                  <a:pt x="170" y="160"/>
                </a:lnTo>
                <a:lnTo>
                  <a:pt x="174" y="143"/>
                </a:lnTo>
                <a:lnTo>
                  <a:pt x="179" y="127"/>
                </a:lnTo>
                <a:lnTo>
                  <a:pt x="182" y="122"/>
                </a:lnTo>
                <a:lnTo>
                  <a:pt x="184" y="115"/>
                </a:lnTo>
                <a:lnTo>
                  <a:pt x="186" y="111"/>
                </a:lnTo>
                <a:lnTo>
                  <a:pt x="186" y="108"/>
                </a:lnTo>
                <a:lnTo>
                  <a:pt x="188" y="106"/>
                </a:lnTo>
                <a:lnTo>
                  <a:pt x="189" y="104"/>
                </a:lnTo>
                <a:lnTo>
                  <a:pt x="189" y="91"/>
                </a:lnTo>
                <a:lnTo>
                  <a:pt x="191" y="79"/>
                </a:lnTo>
                <a:lnTo>
                  <a:pt x="188" y="79"/>
                </a:lnTo>
                <a:lnTo>
                  <a:pt x="184" y="81"/>
                </a:lnTo>
                <a:lnTo>
                  <a:pt x="182" y="82"/>
                </a:lnTo>
                <a:lnTo>
                  <a:pt x="180" y="84"/>
                </a:lnTo>
                <a:lnTo>
                  <a:pt x="176" y="89"/>
                </a:lnTo>
                <a:lnTo>
                  <a:pt x="172" y="92"/>
                </a:lnTo>
                <a:lnTo>
                  <a:pt x="176" y="93"/>
                </a:lnTo>
                <a:lnTo>
                  <a:pt x="180" y="94"/>
                </a:lnTo>
                <a:lnTo>
                  <a:pt x="182" y="96"/>
                </a:lnTo>
                <a:lnTo>
                  <a:pt x="183" y="97"/>
                </a:lnTo>
                <a:lnTo>
                  <a:pt x="184" y="99"/>
                </a:lnTo>
                <a:lnTo>
                  <a:pt x="184" y="101"/>
                </a:lnTo>
                <a:lnTo>
                  <a:pt x="181" y="102"/>
                </a:lnTo>
                <a:lnTo>
                  <a:pt x="178" y="105"/>
                </a:lnTo>
                <a:lnTo>
                  <a:pt x="179" y="107"/>
                </a:lnTo>
                <a:lnTo>
                  <a:pt x="181" y="109"/>
                </a:lnTo>
                <a:lnTo>
                  <a:pt x="180" y="113"/>
                </a:lnTo>
                <a:lnTo>
                  <a:pt x="179" y="116"/>
                </a:lnTo>
                <a:lnTo>
                  <a:pt x="176" y="122"/>
                </a:lnTo>
                <a:lnTo>
                  <a:pt x="174" y="127"/>
                </a:lnTo>
                <a:lnTo>
                  <a:pt x="172" y="133"/>
                </a:lnTo>
                <a:lnTo>
                  <a:pt x="170" y="138"/>
                </a:lnTo>
                <a:lnTo>
                  <a:pt x="168" y="143"/>
                </a:lnTo>
                <a:lnTo>
                  <a:pt x="166" y="148"/>
                </a:lnTo>
                <a:lnTo>
                  <a:pt x="164" y="149"/>
                </a:lnTo>
                <a:lnTo>
                  <a:pt x="163" y="148"/>
                </a:lnTo>
                <a:lnTo>
                  <a:pt x="163" y="147"/>
                </a:lnTo>
                <a:lnTo>
                  <a:pt x="163" y="143"/>
                </a:lnTo>
                <a:lnTo>
                  <a:pt x="163" y="138"/>
                </a:lnTo>
                <a:lnTo>
                  <a:pt x="163" y="134"/>
                </a:lnTo>
                <a:lnTo>
                  <a:pt x="164" y="134"/>
                </a:lnTo>
                <a:lnTo>
                  <a:pt x="164" y="134"/>
                </a:lnTo>
                <a:lnTo>
                  <a:pt x="166" y="133"/>
                </a:lnTo>
                <a:lnTo>
                  <a:pt x="167" y="132"/>
                </a:lnTo>
                <a:lnTo>
                  <a:pt x="167" y="130"/>
                </a:lnTo>
                <a:lnTo>
                  <a:pt x="168" y="127"/>
                </a:lnTo>
                <a:lnTo>
                  <a:pt x="170" y="125"/>
                </a:lnTo>
                <a:lnTo>
                  <a:pt x="172" y="123"/>
                </a:lnTo>
                <a:lnTo>
                  <a:pt x="173" y="123"/>
                </a:lnTo>
                <a:lnTo>
                  <a:pt x="173" y="122"/>
                </a:lnTo>
                <a:lnTo>
                  <a:pt x="173" y="121"/>
                </a:lnTo>
                <a:lnTo>
                  <a:pt x="172" y="119"/>
                </a:lnTo>
                <a:lnTo>
                  <a:pt x="168" y="118"/>
                </a:lnTo>
                <a:lnTo>
                  <a:pt x="165" y="119"/>
                </a:lnTo>
                <a:lnTo>
                  <a:pt x="163" y="122"/>
                </a:lnTo>
                <a:lnTo>
                  <a:pt x="162" y="124"/>
                </a:lnTo>
                <a:lnTo>
                  <a:pt x="162" y="124"/>
                </a:lnTo>
                <a:lnTo>
                  <a:pt x="162" y="125"/>
                </a:lnTo>
                <a:lnTo>
                  <a:pt x="162" y="127"/>
                </a:lnTo>
                <a:lnTo>
                  <a:pt x="159" y="129"/>
                </a:lnTo>
                <a:lnTo>
                  <a:pt x="159" y="131"/>
                </a:lnTo>
                <a:lnTo>
                  <a:pt x="158" y="134"/>
                </a:lnTo>
                <a:lnTo>
                  <a:pt x="156" y="142"/>
                </a:lnTo>
                <a:lnTo>
                  <a:pt x="153" y="149"/>
                </a:lnTo>
                <a:lnTo>
                  <a:pt x="149" y="156"/>
                </a:lnTo>
                <a:lnTo>
                  <a:pt x="143" y="164"/>
                </a:lnTo>
                <a:lnTo>
                  <a:pt x="140" y="171"/>
                </a:lnTo>
                <a:lnTo>
                  <a:pt x="137" y="179"/>
                </a:lnTo>
                <a:lnTo>
                  <a:pt x="132" y="187"/>
                </a:lnTo>
                <a:lnTo>
                  <a:pt x="126" y="192"/>
                </a:lnTo>
                <a:lnTo>
                  <a:pt x="126" y="196"/>
                </a:lnTo>
                <a:lnTo>
                  <a:pt x="125" y="198"/>
                </a:lnTo>
                <a:lnTo>
                  <a:pt x="124" y="196"/>
                </a:lnTo>
                <a:lnTo>
                  <a:pt x="124" y="194"/>
                </a:lnTo>
                <a:lnTo>
                  <a:pt x="124" y="193"/>
                </a:lnTo>
                <a:lnTo>
                  <a:pt x="126" y="192"/>
                </a:lnTo>
                <a:lnTo>
                  <a:pt x="126" y="188"/>
                </a:lnTo>
                <a:lnTo>
                  <a:pt x="125" y="183"/>
                </a:lnTo>
                <a:lnTo>
                  <a:pt x="123" y="182"/>
                </a:lnTo>
                <a:lnTo>
                  <a:pt x="122" y="182"/>
                </a:lnTo>
                <a:lnTo>
                  <a:pt x="121" y="183"/>
                </a:lnTo>
                <a:lnTo>
                  <a:pt x="121" y="185"/>
                </a:lnTo>
                <a:lnTo>
                  <a:pt x="118" y="190"/>
                </a:lnTo>
                <a:lnTo>
                  <a:pt x="118" y="193"/>
                </a:lnTo>
                <a:lnTo>
                  <a:pt x="115" y="201"/>
                </a:lnTo>
                <a:lnTo>
                  <a:pt x="110" y="209"/>
                </a:lnTo>
                <a:lnTo>
                  <a:pt x="106" y="216"/>
                </a:lnTo>
                <a:lnTo>
                  <a:pt x="99" y="223"/>
                </a:lnTo>
                <a:lnTo>
                  <a:pt x="100" y="217"/>
                </a:lnTo>
                <a:lnTo>
                  <a:pt x="100" y="213"/>
                </a:lnTo>
                <a:lnTo>
                  <a:pt x="104" y="206"/>
                </a:lnTo>
                <a:lnTo>
                  <a:pt x="106" y="200"/>
                </a:lnTo>
                <a:lnTo>
                  <a:pt x="110" y="188"/>
                </a:lnTo>
                <a:lnTo>
                  <a:pt x="114" y="174"/>
                </a:lnTo>
                <a:lnTo>
                  <a:pt x="116" y="162"/>
                </a:lnTo>
                <a:lnTo>
                  <a:pt x="121" y="150"/>
                </a:lnTo>
                <a:lnTo>
                  <a:pt x="123" y="146"/>
                </a:lnTo>
                <a:lnTo>
                  <a:pt x="125" y="141"/>
                </a:lnTo>
                <a:lnTo>
                  <a:pt x="126" y="135"/>
                </a:lnTo>
                <a:lnTo>
                  <a:pt x="126" y="130"/>
                </a:lnTo>
                <a:lnTo>
                  <a:pt x="123" y="134"/>
                </a:lnTo>
                <a:lnTo>
                  <a:pt x="121" y="140"/>
                </a:lnTo>
                <a:lnTo>
                  <a:pt x="116" y="152"/>
                </a:lnTo>
                <a:lnTo>
                  <a:pt x="112" y="164"/>
                </a:lnTo>
                <a:lnTo>
                  <a:pt x="109" y="171"/>
                </a:lnTo>
                <a:lnTo>
                  <a:pt x="107" y="176"/>
                </a:lnTo>
                <a:lnTo>
                  <a:pt x="106" y="182"/>
                </a:lnTo>
                <a:lnTo>
                  <a:pt x="104" y="188"/>
                </a:lnTo>
                <a:lnTo>
                  <a:pt x="99" y="188"/>
                </a:lnTo>
                <a:lnTo>
                  <a:pt x="96" y="187"/>
                </a:lnTo>
                <a:lnTo>
                  <a:pt x="99" y="189"/>
                </a:lnTo>
                <a:lnTo>
                  <a:pt x="102" y="190"/>
                </a:lnTo>
                <a:lnTo>
                  <a:pt x="100" y="196"/>
                </a:lnTo>
                <a:lnTo>
                  <a:pt x="99" y="202"/>
                </a:lnTo>
                <a:lnTo>
                  <a:pt x="98" y="201"/>
                </a:lnTo>
                <a:lnTo>
                  <a:pt x="97" y="200"/>
                </a:lnTo>
                <a:lnTo>
                  <a:pt x="97" y="198"/>
                </a:lnTo>
                <a:lnTo>
                  <a:pt x="97" y="197"/>
                </a:lnTo>
                <a:lnTo>
                  <a:pt x="96" y="196"/>
                </a:lnTo>
                <a:lnTo>
                  <a:pt x="96" y="194"/>
                </a:lnTo>
                <a:lnTo>
                  <a:pt x="93" y="197"/>
                </a:lnTo>
                <a:lnTo>
                  <a:pt x="91" y="200"/>
                </a:lnTo>
                <a:lnTo>
                  <a:pt x="89" y="196"/>
                </a:lnTo>
                <a:lnTo>
                  <a:pt x="85" y="192"/>
                </a:lnTo>
                <a:lnTo>
                  <a:pt x="87" y="194"/>
                </a:lnTo>
                <a:lnTo>
                  <a:pt x="87" y="198"/>
                </a:lnTo>
                <a:lnTo>
                  <a:pt x="87" y="200"/>
                </a:lnTo>
                <a:lnTo>
                  <a:pt x="85" y="202"/>
                </a:lnTo>
                <a:lnTo>
                  <a:pt x="83" y="208"/>
                </a:lnTo>
                <a:lnTo>
                  <a:pt x="80" y="214"/>
                </a:lnTo>
                <a:lnTo>
                  <a:pt x="76" y="227"/>
                </a:lnTo>
                <a:lnTo>
                  <a:pt x="73" y="242"/>
                </a:lnTo>
                <a:lnTo>
                  <a:pt x="71" y="249"/>
                </a:lnTo>
                <a:lnTo>
                  <a:pt x="68" y="255"/>
                </a:lnTo>
                <a:lnTo>
                  <a:pt x="67" y="262"/>
                </a:lnTo>
                <a:lnTo>
                  <a:pt x="66" y="268"/>
                </a:lnTo>
                <a:lnTo>
                  <a:pt x="61" y="285"/>
                </a:lnTo>
                <a:lnTo>
                  <a:pt x="57" y="301"/>
                </a:lnTo>
                <a:lnTo>
                  <a:pt x="55" y="317"/>
                </a:lnTo>
                <a:lnTo>
                  <a:pt x="51" y="331"/>
                </a:lnTo>
                <a:lnTo>
                  <a:pt x="48" y="347"/>
                </a:lnTo>
                <a:lnTo>
                  <a:pt x="46" y="362"/>
                </a:lnTo>
                <a:lnTo>
                  <a:pt x="44" y="368"/>
                </a:lnTo>
                <a:lnTo>
                  <a:pt x="43" y="375"/>
                </a:lnTo>
                <a:lnTo>
                  <a:pt x="40" y="381"/>
                </a:lnTo>
                <a:lnTo>
                  <a:pt x="38" y="389"/>
                </a:lnTo>
                <a:lnTo>
                  <a:pt x="38" y="396"/>
                </a:lnTo>
                <a:lnTo>
                  <a:pt x="39" y="403"/>
                </a:lnTo>
                <a:lnTo>
                  <a:pt x="38" y="408"/>
                </a:lnTo>
                <a:lnTo>
                  <a:pt x="36" y="415"/>
                </a:lnTo>
                <a:lnTo>
                  <a:pt x="36" y="418"/>
                </a:lnTo>
                <a:lnTo>
                  <a:pt x="38" y="421"/>
                </a:lnTo>
                <a:lnTo>
                  <a:pt x="40" y="420"/>
                </a:lnTo>
                <a:lnTo>
                  <a:pt x="42" y="416"/>
                </a:lnTo>
                <a:lnTo>
                  <a:pt x="43" y="411"/>
                </a:lnTo>
                <a:lnTo>
                  <a:pt x="44" y="405"/>
                </a:lnTo>
                <a:lnTo>
                  <a:pt x="48" y="389"/>
                </a:lnTo>
                <a:lnTo>
                  <a:pt x="51" y="374"/>
                </a:lnTo>
                <a:lnTo>
                  <a:pt x="54" y="363"/>
                </a:lnTo>
                <a:lnTo>
                  <a:pt x="56" y="351"/>
                </a:lnTo>
                <a:lnTo>
                  <a:pt x="59" y="347"/>
                </a:lnTo>
                <a:lnTo>
                  <a:pt x="61" y="341"/>
                </a:lnTo>
                <a:lnTo>
                  <a:pt x="64" y="335"/>
                </a:lnTo>
                <a:lnTo>
                  <a:pt x="65" y="329"/>
                </a:lnTo>
                <a:lnTo>
                  <a:pt x="67" y="324"/>
                </a:lnTo>
                <a:lnTo>
                  <a:pt x="68" y="320"/>
                </a:lnTo>
                <a:lnTo>
                  <a:pt x="66" y="317"/>
                </a:lnTo>
                <a:lnTo>
                  <a:pt x="64" y="314"/>
                </a:lnTo>
                <a:lnTo>
                  <a:pt x="63" y="308"/>
                </a:lnTo>
                <a:lnTo>
                  <a:pt x="63" y="300"/>
                </a:lnTo>
                <a:lnTo>
                  <a:pt x="65" y="293"/>
                </a:lnTo>
                <a:lnTo>
                  <a:pt x="67" y="288"/>
                </a:lnTo>
                <a:lnTo>
                  <a:pt x="68" y="280"/>
                </a:lnTo>
                <a:lnTo>
                  <a:pt x="71" y="272"/>
                </a:lnTo>
                <a:lnTo>
                  <a:pt x="71" y="268"/>
                </a:lnTo>
                <a:lnTo>
                  <a:pt x="71" y="266"/>
                </a:lnTo>
                <a:lnTo>
                  <a:pt x="73" y="263"/>
                </a:lnTo>
                <a:lnTo>
                  <a:pt x="74" y="260"/>
                </a:lnTo>
                <a:lnTo>
                  <a:pt x="74" y="258"/>
                </a:lnTo>
                <a:lnTo>
                  <a:pt x="73" y="256"/>
                </a:lnTo>
                <a:lnTo>
                  <a:pt x="74" y="252"/>
                </a:lnTo>
                <a:lnTo>
                  <a:pt x="76" y="248"/>
                </a:lnTo>
                <a:lnTo>
                  <a:pt x="79" y="240"/>
                </a:lnTo>
                <a:lnTo>
                  <a:pt x="81" y="232"/>
                </a:lnTo>
                <a:lnTo>
                  <a:pt x="83" y="224"/>
                </a:lnTo>
                <a:lnTo>
                  <a:pt x="85" y="217"/>
                </a:lnTo>
                <a:lnTo>
                  <a:pt x="85" y="212"/>
                </a:lnTo>
                <a:lnTo>
                  <a:pt x="87" y="207"/>
                </a:lnTo>
                <a:lnTo>
                  <a:pt x="89" y="206"/>
                </a:lnTo>
                <a:lnTo>
                  <a:pt x="91" y="207"/>
                </a:lnTo>
                <a:lnTo>
                  <a:pt x="93" y="209"/>
                </a:lnTo>
                <a:lnTo>
                  <a:pt x="94" y="212"/>
                </a:lnTo>
                <a:lnTo>
                  <a:pt x="96" y="215"/>
                </a:lnTo>
                <a:lnTo>
                  <a:pt x="96" y="217"/>
                </a:lnTo>
                <a:lnTo>
                  <a:pt x="94" y="219"/>
                </a:lnTo>
                <a:lnTo>
                  <a:pt x="93" y="222"/>
                </a:lnTo>
                <a:lnTo>
                  <a:pt x="93" y="224"/>
                </a:lnTo>
                <a:lnTo>
                  <a:pt x="93" y="225"/>
                </a:lnTo>
                <a:lnTo>
                  <a:pt x="92" y="231"/>
                </a:lnTo>
                <a:lnTo>
                  <a:pt x="91" y="235"/>
                </a:lnTo>
                <a:lnTo>
                  <a:pt x="89" y="242"/>
                </a:lnTo>
                <a:lnTo>
                  <a:pt x="87" y="249"/>
                </a:lnTo>
                <a:lnTo>
                  <a:pt x="85" y="257"/>
                </a:lnTo>
                <a:lnTo>
                  <a:pt x="85" y="264"/>
                </a:lnTo>
                <a:lnTo>
                  <a:pt x="84" y="266"/>
                </a:lnTo>
                <a:lnTo>
                  <a:pt x="84" y="268"/>
                </a:lnTo>
                <a:lnTo>
                  <a:pt x="83" y="270"/>
                </a:lnTo>
                <a:lnTo>
                  <a:pt x="81" y="268"/>
                </a:lnTo>
                <a:lnTo>
                  <a:pt x="80" y="279"/>
                </a:lnTo>
                <a:lnTo>
                  <a:pt x="76" y="288"/>
                </a:lnTo>
                <a:lnTo>
                  <a:pt x="75" y="292"/>
                </a:lnTo>
                <a:lnTo>
                  <a:pt x="74" y="297"/>
                </a:lnTo>
                <a:lnTo>
                  <a:pt x="75" y="299"/>
                </a:lnTo>
                <a:lnTo>
                  <a:pt x="76" y="301"/>
                </a:lnTo>
                <a:lnTo>
                  <a:pt x="73" y="302"/>
                </a:lnTo>
                <a:lnTo>
                  <a:pt x="69" y="306"/>
                </a:lnTo>
                <a:lnTo>
                  <a:pt x="69" y="308"/>
                </a:lnTo>
                <a:lnTo>
                  <a:pt x="71" y="312"/>
                </a:lnTo>
                <a:lnTo>
                  <a:pt x="72" y="316"/>
                </a:lnTo>
                <a:lnTo>
                  <a:pt x="72" y="322"/>
                </a:lnTo>
                <a:lnTo>
                  <a:pt x="71" y="331"/>
                </a:lnTo>
                <a:lnTo>
                  <a:pt x="69" y="341"/>
                </a:lnTo>
                <a:lnTo>
                  <a:pt x="67" y="349"/>
                </a:lnTo>
                <a:lnTo>
                  <a:pt x="64" y="357"/>
                </a:lnTo>
                <a:lnTo>
                  <a:pt x="64" y="360"/>
                </a:lnTo>
                <a:lnTo>
                  <a:pt x="64" y="364"/>
                </a:lnTo>
                <a:lnTo>
                  <a:pt x="65" y="364"/>
                </a:lnTo>
                <a:lnTo>
                  <a:pt x="66" y="364"/>
                </a:lnTo>
                <a:lnTo>
                  <a:pt x="67" y="364"/>
                </a:lnTo>
                <a:lnTo>
                  <a:pt x="69" y="362"/>
                </a:lnTo>
                <a:lnTo>
                  <a:pt x="72" y="357"/>
                </a:lnTo>
                <a:lnTo>
                  <a:pt x="73" y="353"/>
                </a:lnTo>
                <a:lnTo>
                  <a:pt x="74" y="346"/>
                </a:lnTo>
                <a:lnTo>
                  <a:pt x="74" y="341"/>
                </a:lnTo>
                <a:lnTo>
                  <a:pt x="77" y="342"/>
                </a:lnTo>
                <a:lnTo>
                  <a:pt x="79" y="345"/>
                </a:lnTo>
                <a:lnTo>
                  <a:pt x="79" y="347"/>
                </a:lnTo>
                <a:lnTo>
                  <a:pt x="77" y="349"/>
                </a:lnTo>
                <a:lnTo>
                  <a:pt x="77" y="351"/>
                </a:lnTo>
                <a:lnTo>
                  <a:pt x="76" y="354"/>
                </a:lnTo>
                <a:lnTo>
                  <a:pt x="77" y="356"/>
                </a:lnTo>
                <a:lnTo>
                  <a:pt x="80" y="357"/>
                </a:lnTo>
                <a:lnTo>
                  <a:pt x="83" y="349"/>
                </a:lnTo>
                <a:lnTo>
                  <a:pt x="87" y="339"/>
                </a:lnTo>
                <a:lnTo>
                  <a:pt x="88" y="330"/>
                </a:lnTo>
                <a:lnTo>
                  <a:pt x="90" y="321"/>
                </a:lnTo>
                <a:lnTo>
                  <a:pt x="92" y="308"/>
                </a:lnTo>
                <a:lnTo>
                  <a:pt x="94" y="298"/>
                </a:lnTo>
                <a:lnTo>
                  <a:pt x="97" y="291"/>
                </a:lnTo>
                <a:lnTo>
                  <a:pt x="97" y="284"/>
                </a:lnTo>
                <a:lnTo>
                  <a:pt x="92" y="295"/>
                </a:lnTo>
                <a:lnTo>
                  <a:pt x="90" y="305"/>
                </a:lnTo>
                <a:lnTo>
                  <a:pt x="89" y="308"/>
                </a:lnTo>
                <a:lnTo>
                  <a:pt x="88" y="312"/>
                </a:lnTo>
                <a:lnTo>
                  <a:pt x="85" y="314"/>
                </a:lnTo>
                <a:lnTo>
                  <a:pt x="81" y="314"/>
                </a:lnTo>
                <a:lnTo>
                  <a:pt x="84" y="296"/>
                </a:lnTo>
                <a:lnTo>
                  <a:pt x="88" y="276"/>
                </a:lnTo>
                <a:lnTo>
                  <a:pt x="92" y="259"/>
                </a:lnTo>
                <a:lnTo>
                  <a:pt x="98" y="241"/>
                </a:lnTo>
                <a:lnTo>
                  <a:pt x="102" y="234"/>
                </a:lnTo>
                <a:lnTo>
                  <a:pt x="106" y="229"/>
                </a:lnTo>
                <a:lnTo>
                  <a:pt x="110" y="221"/>
                </a:lnTo>
                <a:lnTo>
                  <a:pt x="114" y="213"/>
                </a:lnTo>
                <a:lnTo>
                  <a:pt x="116" y="208"/>
                </a:lnTo>
                <a:lnTo>
                  <a:pt x="120" y="205"/>
                </a:lnTo>
                <a:lnTo>
                  <a:pt x="120" y="202"/>
                </a:lnTo>
                <a:lnTo>
                  <a:pt x="121" y="200"/>
                </a:lnTo>
                <a:lnTo>
                  <a:pt x="123" y="199"/>
                </a:lnTo>
                <a:lnTo>
                  <a:pt x="125" y="198"/>
                </a:lnTo>
                <a:lnTo>
                  <a:pt x="123" y="210"/>
                </a:lnTo>
                <a:lnTo>
                  <a:pt x="120" y="223"/>
                </a:lnTo>
                <a:lnTo>
                  <a:pt x="124" y="217"/>
                </a:lnTo>
                <a:lnTo>
                  <a:pt x="129" y="210"/>
                </a:lnTo>
                <a:lnTo>
                  <a:pt x="131" y="202"/>
                </a:lnTo>
                <a:lnTo>
                  <a:pt x="134" y="196"/>
                </a:lnTo>
                <a:lnTo>
                  <a:pt x="134" y="192"/>
                </a:lnTo>
                <a:lnTo>
                  <a:pt x="135" y="189"/>
                </a:lnTo>
                <a:lnTo>
                  <a:pt x="138" y="187"/>
                </a:lnTo>
                <a:lnTo>
                  <a:pt x="140" y="184"/>
                </a:lnTo>
                <a:lnTo>
                  <a:pt x="143" y="185"/>
                </a:lnTo>
                <a:lnTo>
                  <a:pt x="145" y="187"/>
                </a:lnTo>
                <a:lnTo>
                  <a:pt x="145" y="189"/>
                </a:lnTo>
                <a:lnTo>
                  <a:pt x="145" y="191"/>
                </a:lnTo>
                <a:lnTo>
                  <a:pt x="143" y="198"/>
                </a:lnTo>
                <a:lnTo>
                  <a:pt x="142" y="205"/>
                </a:lnTo>
                <a:lnTo>
                  <a:pt x="139" y="213"/>
                </a:lnTo>
                <a:lnTo>
                  <a:pt x="137" y="218"/>
                </a:lnTo>
                <a:lnTo>
                  <a:pt x="132" y="223"/>
                </a:lnTo>
                <a:lnTo>
                  <a:pt x="127" y="229"/>
                </a:lnTo>
                <a:lnTo>
                  <a:pt x="125" y="234"/>
                </a:lnTo>
                <a:lnTo>
                  <a:pt x="125" y="241"/>
                </a:lnTo>
                <a:lnTo>
                  <a:pt x="122" y="255"/>
                </a:lnTo>
                <a:lnTo>
                  <a:pt x="117" y="268"/>
                </a:lnTo>
                <a:lnTo>
                  <a:pt x="113" y="285"/>
                </a:lnTo>
                <a:lnTo>
                  <a:pt x="108" y="301"/>
                </a:lnTo>
                <a:lnTo>
                  <a:pt x="106" y="308"/>
                </a:lnTo>
                <a:lnTo>
                  <a:pt x="105" y="316"/>
                </a:lnTo>
                <a:lnTo>
                  <a:pt x="104" y="318"/>
                </a:lnTo>
                <a:lnTo>
                  <a:pt x="102" y="321"/>
                </a:lnTo>
                <a:lnTo>
                  <a:pt x="102" y="324"/>
                </a:lnTo>
                <a:lnTo>
                  <a:pt x="102" y="326"/>
                </a:lnTo>
                <a:lnTo>
                  <a:pt x="100" y="329"/>
                </a:lnTo>
                <a:lnTo>
                  <a:pt x="98" y="332"/>
                </a:lnTo>
                <a:lnTo>
                  <a:pt x="97" y="335"/>
                </a:lnTo>
                <a:lnTo>
                  <a:pt x="97" y="339"/>
                </a:lnTo>
                <a:lnTo>
                  <a:pt x="97" y="347"/>
                </a:lnTo>
                <a:lnTo>
                  <a:pt x="99" y="355"/>
                </a:lnTo>
                <a:lnTo>
                  <a:pt x="96" y="355"/>
                </a:lnTo>
                <a:lnTo>
                  <a:pt x="94" y="355"/>
                </a:lnTo>
                <a:lnTo>
                  <a:pt x="93" y="356"/>
                </a:lnTo>
                <a:lnTo>
                  <a:pt x="92" y="358"/>
                </a:lnTo>
                <a:lnTo>
                  <a:pt x="91" y="363"/>
                </a:lnTo>
                <a:lnTo>
                  <a:pt x="90" y="368"/>
                </a:lnTo>
                <a:lnTo>
                  <a:pt x="88" y="378"/>
                </a:lnTo>
                <a:lnTo>
                  <a:pt x="85" y="387"/>
                </a:lnTo>
                <a:lnTo>
                  <a:pt x="84" y="392"/>
                </a:lnTo>
                <a:lnTo>
                  <a:pt x="83" y="397"/>
                </a:lnTo>
                <a:lnTo>
                  <a:pt x="82" y="401"/>
                </a:lnTo>
                <a:lnTo>
                  <a:pt x="80" y="406"/>
                </a:lnTo>
                <a:lnTo>
                  <a:pt x="80" y="409"/>
                </a:lnTo>
                <a:lnTo>
                  <a:pt x="79" y="413"/>
                </a:lnTo>
                <a:lnTo>
                  <a:pt x="79" y="416"/>
                </a:lnTo>
                <a:lnTo>
                  <a:pt x="77" y="421"/>
                </a:lnTo>
                <a:lnTo>
                  <a:pt x="75" y="426"/>
                </a:lnTo>
                <a:lnTo>
                  <a:pt x="71" y="431"/>
                </a:lnTo>
                <a:lnTo>
                  <a:pt x="67" y="432"/>
                </a:lnTo>
                <a:lnTo>
                  <a:pt x="64" y="431"/>
                </a:lnTo>
                <a:lnTo>
                  <a:pt x="60" y="430"/>
                </a:lnTo>
                <a:lnTo>
                  <a:pt x="60" y="426"/>
                </a:lnTo>
                <a:lnTo>
                  <a:pt x="60" y="420"/>
                </a:lnTo>
                <a:lnTo>
                  <a:pt x="61" y="413"/>
                </a:lnTo>
                <a:lnTo>
                  <a:pt x="61" y="403"/>
                </a:lnTo>
                <a:lnTo>
                  <a:pt x="64" y="393"/>
                </a:lnTo>
                <a:lnTo>
                  <a:pt x="66" y="389"/>
                </a:lnTo>
                <a:lnTo>
                  <a:pt x="67" y="384"/>
                </a:lnTo>
                <a:lnTo>
                  <a:pt x="66" y="380"/>
                </a:lnTo>
                <a:lnTo>
                  <a:pt x="66" y="376"/>
                </a:lnTo>
                <a:lnTo>
                  <a:pt x="67" y="373"/>
                </a:lnTo>
                <a:lnTo>
                  <a:pt x="68" y="370"/>
                </a:lnTo>
                <a:lnTo>
                  <a:pt x="68" y="367"/>
                </a:lnTo>
                <a:lnTo>
                  <a:pt x="67" y="365"/>
                </a:lnTo>
                <a:lnTo>
                  <a:pt x="66" y="364"/>
                </a:lnTo>
                <a:lnTo>
                  <a:pt x="64" y="364"/>
                </a:lnTo>
                <a:lnTo>
                  <a:pt x="61" y="373"/>
                </a:lnTo>
                <a:lnTo>
                  <a:pt x="60" y="384"/>
                </a:lnTo>
                <a:lnTo>
                  <a:pt x="58" y="396"/>
                </a:lnTo>
                <a:lnTo>
                  <a:pt x="56" y="407"/>
                </a:lnTo>
                <a:lnTo>
                  <a:pt x="55" y="418"/>
                </a:lnTo>
                <a:lnTo>
                  <a:pt x="54" y="430"/>
                </a:lnTo>
                <a:lnTo>
                  <a:pt x="54" y="440"/>
                </a:lnTo>
                <a:lnTo>
                  <a:pt x="51" y="451"/>
                </a:lnTo>
                <a:lnTo>
                  <a:pt x="47" y="462"/>
                </a:lnTo>
                <a:lnTo>
                  <a:pt x="40" y="472"/>
                </a:lnTo>
                <a:lnTo>
                  <a:pt x="40" y="468"/>
                </a:lnTo>
                <a:lnTo>
                  <a:pt x="39" y="466"/>
                </a:lnTo>
                <a:lnTo>
                  <a:pt x="38" y="465"/>
                </a:lnTo>
                <a:lnTo>
                  <a:pt x="34" y="464"/>
                </a:lnTo>
                <a:lnTo>
                  <a:pt x="33" y="462"/>
                </a:lnTo>
                <a:lnTo>
                  <a:pt x="33" y="458"/>
                </a:lnTo>
                <a:lnTo>
                  <a:pt x="33" y="455"/>
                </a:lnTo>
                <a:lnTo>
                  <a:pt x="34" y="451"/>
                </a:lnTo>
                <a:lnTo>
                  <a:pt x="38" y="443"/>
                </a:lnTo>
                <a:lnTo>
                  <a:pt x="40" y="437"/>
                </a:lnTo>
                <a:lnTo>
                  <a:pt x="40" y="429"/>
                </a:lnTo>
                <a:lnTo>
                  <a:pt x="40" y="421"/>
                </a:lnTo>
                <a:lnTo>
                  <a:pt x="36" y="422"/>
                </a:lnTo>
                <a:lnTo>
                  <a:pt x="33" y="425"/>
                </a:lnTo>
                <a:lnTo>
                  <a:pt x="30" y="430"/>
                </a:lnTo>
                <a:lnTo>
                  <a:pt x="28" y="434"/>
                </a:lnTo>
                <a:lnTo>
                  <a:pt x="27" y="438"/>
                </a:lnTo>
                <a:lnTo>
                  <a:pt x="28" y="441"/>
                </a:lnTo>
                <a:lnTo>
                  <a:pt x="31" y="439"/>
                </a:lnTo>
                <a:lnTo>
                  <a:pt x="33" y="437"/>
                </a:lnTo>
                <a:lnTo>
                  <a:pt x="32" y="448"/>
                </a:lnTo>
                <a:lnTo>
                  <a:pt x="32" y="461"/>
                </a:lnTo>
                <a:lnTo>
                  <a:pt x="30" y="472"/>
                </a:lnTo>
                <a:lnTo>
                  <a:pt x="27" y="484"/>
                </a:lnTo>
                <a:lnTo>
                  <a:pt x="24" y="495"/>
                </a:lnTo>
                <a:lnTo>
                  <a:pt x="18" y="504"/>
                </a:lnTo>
                <a:lnTo>
                  <a:pt x="16" y="512"/>
                </a:lnTo>
                <a:lnTo>
                  <a:pt x="16" y="521"/>
                </a:lnTo>
                <a:lnTo>
                  <a:pt x="14" y="526"/>
                </a:lnTo>
                <a:lnTo>
                  <a:pt x="11" y="531"/>
                </a:lnTo>
                <a:lnTo>
                  <a:pt x="10" y="537"/>
                </a:lnTo>
                <a:lnTo>
                  <a:pt x="8" y="542"/>
                </a:lnTo>
                <a:lnTo>
                  <a:pt x="6" y="547"/>
                </a:lnTo>
                <a:lnTo>
                  <a:pt x="5" y="551"/>
                </a:lnTo>
                <a:lnTo>
                  <a:pt x="5" y="556"/>
                </a:lnTo>
                <a:lnTo>
                  <a:pt x="5" y="562"/>
                </a:lnTo>
                <a:lnTo>
                  <a:pt x="5" y="566"/>
                </a:lnTo>
                <a:lnTo>
                  <a:pt x="7" y="570"/>
                </a:lnTo>
                <a:lnTo>
                  <a:pt x="9" y="570"/>
                </a:lnTo>
                <a:lnTo>
                  <a:pt x="13" y="570"/>
                </a:lnTo>
                <a:lnTo>
                  <a:pt x="11" y="565"/>
                </a:lnTo>
                <a:lnTo>
                  <a:pt x="10" y="559"/>
                </a:lnTo>
                <a:lnTo>
                  <a:pt x="10" y="553"/>
                </a:lnTo>
                <a:lnTo>
                  <a:pt x="10" y="546"/>
                </a:lnTo>
                <a:lnTo>
                  <a:pt x="14" y="549"/>
                </a:lnTo>
                <a:lnTo>
                  <a:pt x="16" y="554"/>
                </a:lnTo>
                <a:lnTo>
                  <a:pt x="17" y="559"/>
                </a:lnTo>
                <a:lnTo>
                  <a:pt x="18" y="565"/>
                </a:lnTo>
                <a:lnTo>
                  <a:pt x="19" y="571"/>
                </a:lnTo>
                <a:lnTo>
                  <a:pt x="21" y="575"/>
                </a:lnTo>
                <a:lnTo>
                  <a:pt x="23" y="580"/>
                </a:lnTo>
                <a:lnTo>
                  <a:pt x="26" y="584"/>
                </a:lnTo>
                <a:lnTo>
                  <a:pt x="27" y="581"/>
                </a:lnTo>
                <a:lnTo>
                  <a:pt x="30" y="578"/>
                </a:lnTo>
                <a:lnTo>
                  <a:pt x="31" y="575"/>
                </a:lnTo>
                <a:lnTo>
                  <a:pt x="32" y="574"/>
                </a:lnTo>
                <a:lnTo>
                  <a:pt x="34" y="574"/>
                </a:lnTo>
                <a:lnTo>
                  <a:pt x="35" y="575"/>
                </a:lnTo>
                <a:lnTo>
                  <a:pt x="35" y="578"/>
                </a:lnTo>
                <a:lnTo>
                  <a:pt x="34" y="581"/>
                </a:lnTo>
                <a:lnTo>
                  <a:pt x="33" y="586"/>
                </a:lnTo>
                <a:lnTo>
                  <a:pt x="31" y="588"/>
                </a:lnTo>
                <a:lnTo>
                  <a:pt x="30" y="590"/>
                </a:lnTo>
                <a:lnTo>
                  <a:pt x="27" y="592"/>
                </a:lnTo>
                <a:lnTo>
                  <a:pt x="26" y="592"/>
                </a:lnTo>
                <a:lnTo>
                  <a:pt x="24" y="592"/>
                </a:lnTo>
                <a:lnTo>
                  <a:pt x="22" y="589"/>
                </a:lnTo>
                <a:lnTo>
                  <a:pt x="21" y="586"/>
                </a:lnTo>
                <a:lnTo>
                  <a:pt x="19" y="584"/>
                </a:lnTo>
                <a:lnTo>
                  <a:pt x="19" y="583"/>
                </a:lnTo>
                <a:lnTo>
                  <a:pt x="17" y="583"/>
                </a:lnTo>
                <a:lnTo>
                  <a:pt x="15" y="583"/>
                </a:lnTo>
                <a:lnTo>
                  <a:pt x="19" y="591"/>
                </a:lnTo>
                <a:lnTo>
                  <a:pt x="22" y="599"/>
                </a:lnTo>
                <a:lnTo>
                  <a:pt x="19" y="600"/>
                </a:lnTo>
                <a:lnTo>
                  <a:pt x="18" y="603"/>
                </a:lnTo>
                <a:lnTo>
                  <a:pt x="17" y="605"/>
                </a:lnTo>
                <a:lnTo>
                  <a:pt x="17" y="607"/>
                </a:lnTo>
                <a:lnTo>
                  <a:pt x="18" y="611"/>
                </a:lnTo>
                <a:lnTo>
                  <a:pt x="18" y="615"/>
                </a:lnTo>
                <a:lnTo>
                  <a:pt x="17" y="621"/>
                </a:lnTo>
                <a:lnTo>
                  <a:pt x="16" y="625"/>
                </a:lnTo>
                <a:lnTo>
                  <a:pt x="13" y="629"/>
                </a:lnTo>
                <a:lnTo>
                  <a:pt x="10" y="633"/>
                </a:lnTo>
                <a:lnTo>
                  <a:pt x="8" y="638"/>
                </a:lnTo>
                <a:lnTo>
                  <a:pt x="7" y="642"/>
                </a:lnTo>
                <a:lnTo>
                  <a:pt x="8" y="648"/>
                </a:lnTo>
                <a:lnTo>
                  <a:pt x="10" y="654"/>
                </a:lnTo>
                <a:lnTo>
                  <a:pt x="9" y="658"/>
                </a:lnTo>
                <a:lnTo>
                  <a:pt x="6" y="662"/>
                </a:lnTo>
                <a:lnTo>
                  <a:pt x="3" y="667"/>
                </a:lnTo>
                <a:lnTo>
                  <a:pt x="2" y="673"/>
                </a:lnTo>
                <a:lnTo>
                  <a:pt x="1" y="678"/>
                </a:lnTo>
                <a:lnTo>
                  <a:pt x="1" y="682"/>
                </a:lnTo>
                <a:lnTo>
                  <a:pt x="0" y="683"/>
                </a:lnTo>
                <a:lnTo>
                  <a:pt x="0" y="685"/>
                </a:lnTo>
                <a:lnTo>
                  <a:pt x="1" y="686"/>
                </a:lnTo>
                <a:lnTo>
                  <a:pt x="2" y="686"/>
                </a:lnTo>
                <a:lnTo>
                  <a:pt x="5" y="683"/>
                </a:lnTo>
                <a:lnTo>
                  <a:pt x="7" y="680"/>
                </a:lnTo>
                <a:lnTo>
                  <a:pt x="8" y="679"/>
                </a:lnTo>
                <a:lnTo>
                  <a:pt x="10" y="680"/>
                </a:lnTo>
                <a:lnTo>
                  <a:pt x="11" y="681"/>
                </a:lnTo>
                <a:lnTo>
                  <a:pt x="11" y="683"/>
                </a:lnTo>
                <a:lnTo>
                  <a:pt x="11" y="688"/>
                </a:lnTo>
                <a:lnTo>
                  <a:pt x="10" y="694"/>
                </a:lnTo>
                <a:lnTo>
                  <a:pt x="10" y="700"/>
                </a:lnTo>
                <a:lnTo>
                  <a:pt x="10" y="707"/>
                </a:lnTo>
                <a:lnTo>
                  <a:pt x="14" y="704"/>
                </a:lnTo>
                <a:lnTo>
                  <a:pt x="16" y="702"/>
                </a:lnTo>
                <a:lnTo>
                  <a:pt x="16" y="698"/>
                </a:lnTo>
                <a:lnTo>
                  <a:pt x="16" y="695"/>
                </a:lnTo>
                <a:lnTo>
                  <a:pt x="15" y="689"/>
                </a:lnTo>
                <a:lnTo>
                  <a:pt x="16" y="685"/>
                </a:lnTo>
                <a:lnTo>
                  <a:pt x="18" y="680"/>
                </a:lnTo>
                <a:lnTo>
                  <a:pt x="21" y="675"/>
                </a:lnTo>
                <a:lnTo>
                  <a:pt x="21" y="672"/>
                </a:lnTo>
                <a:lnTo>
                  <a:pt x="22" y="667"/>
                </a:lnTo>
                <a:lnTo>
                  <a:pt x="22" y="665"/>
                </a:lnTo>
                <a:lnTo>
                  <a:pt x="22" y="663"/>
                </a:lnTo>
                <a:lnTo>
                  <a:pt x="21" y="661"/>
                </a:lnTo>
                <a:lnTo>
                  <a:pt x="18" y="661"/>
                </a:lnTo>
                <a:lnTo>
                  <a:pt x="17" y="661"/>
                </a:lnTo>
                <a:lnTo>
                  <a:pt x="16" y="661"/>
                </a:lnTo>
                <a:lnTo>
                  <a:pt x="16" y="662"/>
                </a:lnTo>
                <a:lnTo>
                  <a:pt x="16" y="663"/>
                </a:lnTo>
                <a:lnTo>
                  <a:pt x="14" y="667"/>
                </a:lnTo>
                <a:lnTo>
                  <a:pt x="11" y="670"/>
                </a:lnTo>
                <a:lnTo>
                  <a:pt x="10" y="666"/>
                </a:lnTo>
                <a:lnTo>
                  <a:pt x="11" y="662"/>
                </a:lnTo>
                <a:lnTo>
                  <a:pt x="11" y="659"/>
                </a:lnTo>
                <a:lnTo>
                  <a:pt x="11" y="659"/>
                </a:lnTo>
                <a:lnTo>
                  <a:pt x="13" y="658"/>
                </a:lnTo>
                <a:lnTo>
                  <a:pt x="15" y="658"/>
                </a:lnTo>
                <a:lnTo>
                  <a:pt x="19" y="655"/>
                </a:lnTo>
                <a:lnTo>
                  <a:pt x="24" y="652"/>
                </a:lnTo>
                <a:lnTo>
                  <a:pt x="28" y="642"/>
                </a:lnTo>
                <a:lnTo>
                  <a:pt x="32" y="633"/>
                </a:lnTo>
                <a:lnTo>
                  <a:pt x="36" y="621"/>
                </a:lnTo>
                <a:lnTo>
                  <a:pt x="41" y="609"/>
                </a:lnTo>
                <a:lnTo>
                  <a:pt x="47" y="598"/>
                </a:lnTo>
                <a:lnTo>
                  <a:pt x="54" y="588"/>
                </a:lnTo>
                <a:lnTo>
                  <a:pt x="55" y="596"/>
                </a:lnTo>
                <a:lnTo>
                  <a:pt x="56" y="605"/>
                </a:lnTo>
                <a:lnTo>
                  <a:pt x="50" y="617"/>
                </a:lnTo>
                <a:lnTo>
                  <a:pt x="43" y="631"/>
                </a:lnTo>
                <a:lnTo>
                  <a:pt x="41" y="638"/>
                </a:lnTo>
                <a:lnTo>
                  <a:pt x="39" y="645"/>
                </a:lnTo>
                <a:lnTo>
                  <a:pt x="39" y="652"/>
                </a:lnTo>
                <a:lnTo>
                  <a:pt x="39" y="659"/>
                </a:lnTo>
                <a:lnTo>
                  <a:pt x="39" y="663"/>
                </a:lnTo>
                <a:lnTo>
                  <a:pt x="40" y="666"/>
                </a:lnTo>
                <a:lnTo>
                  <a:pt x="40" y="669"/>
                </a:lnTo>
                <a:lnTo>
                  <a:pt x="40" y="669"/>
                </a:lnTo>
                <a:lnTo>
                  <a:pt x="41" y="670"/>
                </a:lnTo>
                <a:lnTo>
                  <a:pt x="43" y="670"/>
                </a:lnTo>
                <a:lnTo>
                  <a:pt x="50" y="666"/>
                </a:lnTo>
                <a:lnTo>
                  <a:pt x="57" y="663"/>
                </a:lnTo>
                <a:lnTo>
                  <a:pt x="56" y="677"/>
                </a:lnTo>
                <a:lnTo>
                  <a:pt x="57" y="691"/>
                </a:lnTo>
                <a:lnTo>
                  <a:pt x="57" y="695"/>
                </a:lnTo>
                <a:lnTo>
                  <a:pt x="57" y="698"/>
                </a:lnTo>
                <a:lnTo>
                  <a:pt x="55" y="699"/>
                </a:lnTo>
                <a:lnTo>
                  <a:pt x="52" y="702"/>
                </a:lnTo>
                <a:lnTo>
                  <a:pt x="51" y="703"/>
                </a:lnTo>
                <a:lnTo>
                  <a:pt x="51" y="705"/>
                </a:lnTo>
                <a:lnTo>
                  <a:pt x="52" y="706"/>
                </a:lnTo>
                <a:lnTo>
                  <a:pt x="54" y="708"/>
                </a:lnTo>
                <a:lnTo>
                  <a:pt x="57" y="713"/>
                </a:lnTo>
                <a:lnTo>
                  <a:pt x="61" y="716"/>
                </a:lnTo>
                <a:lnTo>
                  <a:pt x="64" y="717"/>
                </a:lnTo>
                <a:lnTo>
                  <a:pt x="66" y="719"/>
                </a:lnTo>
                <a:lnTo>
                  <a:pt x="68" y="721"/>
                </a:lnTo>
                <a:lnTo>
                  <a:pt x="68" y="723"/>
                </a:lnTo>
                <a:lnTo>
                  <a:pt x="66" y="727"/>
                </a:lnTo>
                <a:lnTo>
                  <a:pt x="63" y="729"/>
                </a:lnTo>
                <a:lnTo>
                  <a:pt x="61" y="736"/>
                </a:lnTo>
                <a:lnTo>
                  <a:pt x="63" y="741"/>
                </a:lnTo>
                <a:lnTo>
                  <a:pt x="65" y="739"/>
                </a:lnTo>
                <a:lnTo>
                  <a:pt x="66" y="736"/>
                </a:lnTo>
                <a:lnTo>
                  <a:pt x="66" y="733"/>
                </a:lnTo>
                <a:lnTo>
                  <a:pt x="67" y="732"/>
                </a:lnTo>
                <a:lnTo>
                  <a:pt x="68" y="731"/>
                </a:lnTo>
                <a:lnTo>
                  <a:pt x="72" y="732"/>
                </a:lnTo>
                <a:lnTo>
                  <a:pt x="74" y="733"/>
                </a:lnTo>
                <a:lnTo>
                  <a:pt x="75" y="735"/>
                </a:lnTo>
                <a:lnTo>
                  <a:pt x="74" y="737"/>
                </a:lnTo>
                <a:lnTo>
                  <a:pt x="72" y="738"/>
                </a:lnTo>
                <a:lnTo>
                  <a:pt x="72" y="740"/>
                </a:lnTo>
                <a:lnTo>
                  <a:pt x="73" y="741"/>
                </a:lnTo>
                <a:lnTo>
                  <a:pt x="73" y="741"/>
                </a:lnTo>
                <a:lnTo>
                  <a:pt x="75" y="742"/>
                </a:lnTo>
                <a:lnTo>
                  <a:pt x="76" y="745"/>
                </a:lnTo>
                <a:lnTo>
                  <a:pt x="77" y="747"/>
                </a:lnTo>
                <a:lnTo>
                  <a:pt x="77" y="749"/>
                </a:lnTo>
                <a:lnTo>
                  <a:pt x="77" y="753"/>
                </a:lnTo>
                <a:lnTo>
                  <a:pt x="76" y="756"/>
                </a:lnTo>
                <a:lnTo>
                  <a:pt x="77" y="758"/>
                </a:lnTo>
                <a:lnTo>
                  <a:pt x="80" y="758"/>
                </a:lnTo>
                <a:lnTo>
                  <a:pt x="81" y="756"/>
                </a:lnTo>
                <a:lnTo>
                  <a:pt x="83" y="756"/>
                </a:lnTo>
                <a:lnTo>
                  <a:pt x="87" y="754"/>
                </a:lnTo>
                <a:lnTo>
                  <a:pt x="90" y="753"/>
                </a:lnTo>
                <a:lnTo>
                  <a:pt x="91" y="750"/>
                </a:lnTo>
                <a:lnTo>
                  <a:pt x="90" y="749"/>
                </a:lnTo>
                <a:lnTo>
                  <a:pt x="88" y="747"/>
                </a:lnTo>
                <a:lnTo>
                  <a:pt x="85" y="744"/>
                </a:lnTo>
                <a:lnTo>
                  <a:pt x="84" y="740"/>
                </a:lnTo>
                <a:lnTo>
                  <a:pt x="83" y="737"/>
                </a:lnTo>
                <a:lnTo>
                  <a:pt x="82" y="733"/>
                </a:lnTo>
                <a:lnTo>
                  <a:pt x="81" y="730"/>
                </a:lnTo>
                <a:lnTo>
                  <a:pt x="82" y="727"/>
                </a:lnTo>
                <a:lnTo>
                  <a:pt x="83" y="729"/>
                </a:lnTo>
                <a:lnTo>
                  <a:pt x="85" y="731"/>
                </a:lnTo>
                <a:lnTo>
                  <a:pt x="89" y="731"/>
                </a:lnTo>
                <a:lnTo>
                  <a:pt x="91" y="732"/>
                </a:lnTo>
                <a:lnTo>
                  <a:pt x="97" y="733"/>
                </a:lnTo>
                <a:lnTo>
                  <a:pt x="102" y="736"/>
                </a:lnTo>
                <a:lnTo>
                  <a:pt x="101" y="729"/>
                </a:lnTo>
                <a:lnTo>
                  <a:pt x="98" y="723"/>
                </a:lnTo>
                <a:lnTo>
                  <a:pt x="99" y="720"/>
                </a:lnTo>
                <a:lnTo>
                  <a:pt x="101" y="716"/>
                </a:lnTo>
                <a:lnTo>
                  <a:pt x="104" y="715"/>
                </a:lnTo>
                <a:lnTo>
                  <a:pt x="105" y="715"/>
                </a:lnTo>
                <a:lnTo>
                  <a:pt x="107" y="716"/>
                </a:lnTo>
                <a:lnTo>
                  <a:pt x="108" y="719"/>
                </a:lnTo>
                <a:lnTo>
                  <a:pt x="109" y="724"/>
                </a:lnTo>
                <a:lnTo>
                  <a:pt x="110" y="731"/>
                </a:lnTo>
                <a:lnTo>
                  <a:pt x="113" y="732"/>
                </a:lnTo>
                <a:lnTo>
                  <a:pt x="115" y="732"/>
                </a:lnTo>
                <a:lnTo>
                  <a:pt x="117" y="732"/>
                </a:lnTo>
                <a:lnTo>
                  <a:pt x="118" y="732"/>
                </a:lnTo>
                <a:lnTo>
                  <a:pt x="120" y="732"/>
                </a:lnTo>
                <a:lnTo>
                  <a:pt x="121" y="732"/>
                </a:lnTo>
                <a:lnTo>
                  <a:pt x="121" y="731"/>
                </a:lnTo>
                <a:lnTo>
                  <a:pt x="121" y="730"/>
                </a:lnTo>
                <a:lnTo>
                  <a:pt x="122" y="725"/>
                </a:lnTo>
                <a:lnTo>
                  <a:pt x="122" y="721"/>
                </a:lnTo>
                <a:lnTo>
                  <a:pt x="122" y="716"/>
                </a:lnTo>
                <a:lnTo>
                  <a:pt x="123" y="712"/>
                </a:lnTo>
                <a:lnTo>
                  <a:pt x="123" y="711"/>
                </a:lnTo>
                <a:lnTo>
                  <a:pt x="124" y="710"/>
                </a:lnTo>
                <a:lnTo>
                  <a:pt x="125" y="710"/>
                </a:lnTo>
                <a:lnTo>
                  <a:pt x="126" y="710"/>
                </a:lnTo>
                <a:lnTo>
                  <a:pt x="129" y="712"/>
                </a:lnTo>
                <a:lnTo>
                  <a:pt x="130" y="714"/>
                </a:lnTo>
                <a:lnTo>
                  <a:pt x="131" y="720"/>
                </a:lnTo>
                <a:lnTo>
                  <a:pt x="133" y="725"/>
                </a:lnTo>
                <a:lnTo>
                  <a:pt x="133" y="732"/>
                </a:lnTo>
                <a:lnTo>
                  <a:pt x="132" y="737"/>
                </a:lnTo>
                <a:lnTo>
                  <a:pt x="127" y="738"/>
                </a:lnTo>
                <a:lnTo>
                  <a:pt x="124" y="737"/>
                </a:lnTo>
                <a:lnTo>
                  <a:pt x="124" y="736"/>
                </a:lnTo>
                <a:lnTo>
                  <a:pt x="124" y="735"/>
                </a:lnTo>
                <a:lnTo>
                  <a:pt x="123" y="733"/>
                </a:lnTo>
                <a:lnTo>
                  <a:pt x="121" y="732"/>
                </a:lnTo>
                <a:lnTo>
                  <a:pt x="122" y="737"/>
                </a:lnTo>
                <a:lnTo>
                  <a:pt x="123" y="739"/>
                </a:lnTo>
                <a:lnTo>
                  <a:pt x="125" y="741"/>
                </a:lnTo>
                <a:lnTo>
                  <a:pt x="129" y="742"/>
                </a:lnTo>
                <a:lnTo>
                  <a:pt x="132" y="746"/>
                </a:lnTo>
                <a:lnTo>
                  <a:pt x="135" y="748"/>
                </a:lnTo>
                <a:lnTo>
                  <a:pt x="138" y="748"/>
                </a:lnTo>
                <a:lnTo>
                  <a:pt x="139" y="747"/>
                </a:lnTo>
                <a:lnTo>
                  <a:pt x="140" y="745"/>
                </a:lnTo>
                <a:lnTo>
                  <a:pt x="140" y="742"/>
                </a:lnTo>
                <a:lnTo>
                  <a:pt x="140" y="733"/>
                </a:lnTo>
                <a:lnTo>
                  <a:pt x="140" y="725"/>
                </a:lnTo>
                <a:lnTo>
                  <a:pt x="139" y="716"/>
                </a:lnTo>
                <a:lnTo>
                  <a:pt x="138" y="708"/>
                </a:lnTo>
                <a:lnTo>
                  <a:pt x="135" y="699"/>
                </a:lnTo>
                <a:lnTo>
                  <a:pt x="135" y="691"/>
                </a:lnTo>
                <a:lnTo>
                  <a:pt x="137" y="688"/>
                </a:lnTo>
                <a:lnTo>
                  <a:pt x="139" y="686"/>
                </a:lnTo>
                <a:lnTo>
                  <a:pt x="141" y="685"/>
                </a:lnTo>
                <a:lnTo>
                  <a:pt x="145" y="685"/>
                </a:lnTo>
                <a:lnTo>
                  <a:pt x="147" y="683"/>
                </a:lnTo>
                <a:lnTo>
                  <a:pt x="150" y="683"/>
                </a:lnTo>
                <a:lnTo>
                  <a:pt x="153" y="681"/>
                </a:lnTo>
                <a:lnTo>
                  <a:pt x="155" y="680"/>
                </a:lnTo>
                <a:lnTo>
                  <a:pt x="156" y="672"/>
                </a:lnTo>
                <a:lnTo>
                  <a:pt x="157" y="663"/>
                </a:lnTo>
                <a:lnTo>
                  <a:pt x="160" y="656"/>
                </a:lnTo>
                <a:lnTo>
                  <a:pt x="165" y="649"/>
                </a:lnTo>
                <a:lnTo>
                  <a:pt x="176" y="634"/>
                </a:lnTo>
                <a:lnTo>
                  <a:pt x="188" y="619"/>
                </a:lnTo>
                <a:lnTo>
                  <a:pt x="197" y="604"/>
                </a:lnTo>
                <a:lnTo>
                  <a:pt x="207" y="591"/>
                </a:lnTo>
                <a:lnTo>
                  <a:pt x="213" y="587"/>
                </a:lnTo>
                <a:lnTo>
                  <a:pt x="219" y="583"/>
                </a:lnTo>
                <a:lnTo>
                  <a:pt x="221" y="581"/>
                </a:lnTo>
                <a:lnTo>
                  <a:pt x="223" y="579"/>
                </a:lnTo>
                <a:lnTo>
                  <a:pt x="224" y="575"/>
                </a:lnTo>
                <a:lnTo>
                  <a:pt x="225" y="572"/>
                </a:lnTo>
                <a:lnTo>
                  <a:pt x="227" y="569"/>
                </a:lnTo>
                <a:lnTo>
                  <a:pt x="228" y="567"/>
                </a:lnTo>
                <a:lnTo>
                  <a:pt x="230" y="569"/>
                </a:lnTo>
                <a:lnTo>
                  <a:pt x="232" y="570"/>
                </a:lnTo>
                <a:lnTo>
                  <a:pt x="234" y="569"/>
                </a:lnTo>
                <a:lnTo>
                  <a:pt x="236" y="567"/>
                </a:lnTo>
                <a:lnTo>
                  <a:pt x="237" y="567"/>
                </a:lnTo>
                <a:lnTo>
                  <a:pt x="237" y="571"/>
                </a:lnTo>
                <a:lnTo>
                  <a:pt x="237" y="579"/>
                </a:lnTo>
                <a:lnTo>
                  <a:pt x="234" y="587"/>
                </a:lnTo>
                <a:lnTo>
                  <a:pt x="230" y="592"/>
                </a:lnTo>
                <a:lnTo>
                  <a:pt x="225" y="598"/>
                </a:lnTo>
                <a:lnTo>
                  <a:pt x="231" y="598"/>
                </a:lnTo>
                <a:lnTo>
                  <a:pt x="234" y="598"/>
                </a:lnTo>
                <a:lnTo>
                  <a:pt x="237" y="599"/>
                </a:lnTo>
                <a:lnTo>
                  <a:pt x="238" y="602"/>
                </a:lnTo>
                <a:lnTo>
                  <a:pt x="238" y="604"/>
                </a:lnTo>
                <a:lnTo>
                  <a:pt x="238" y="607"/>
                </a:lnTo>
                <a:lnTo>
                  <a:pt x="242" y="603"/>
                </a:lnTo>
                <a:lnTo>
                  <a:pt x="247" y="598"/>
                </a:lnTo>
                <a:lnTo>
                  <a:pt x="250" y="599"/>
                </a:lnTo>
                <a:lnTo>
                  <a:pt x="254" y="600"/>
                </a:lnTo>
                <a:lnTo>
                  <a:pt x="255" y="597"/>
                </a:lnTo>
                <a:lnTo>
                  <a:pt x="254" y="595"/>
                </a:lnTo>
                <a:lnTo>
                  <a:pt x="256" y="587"/>
                </a:lnTo>
                <a:lnTo>
                  <a:pt x="260" y="579"/>
                </a:lnTo>
                <a:lnTo>
                  <a:pt x="261" y="578"/>
                </a:lnTo>
                <a:lnTo>
                  <a:pt x="261" y="575"/>
                </a:lnTo>
                <a:lnTo>
                  <a:pt x="262" y="574"/>
                </a:lnTo>
                <a:lnTo>
                  <a:pt x="264" y="575"/>
                </a:lnTo>
                <a:lnTo>
                  <a:pt x="265" y="580"/>
                </a:lnTo>
                <a:lnTo>
                  <a:pt x="265" y="584"/>
                </a:lnTo>
                <a:lnTo>
                  <a:pt x="267" y="584"/>
                </a:lnTo>
                <a:lnTo>
                  <a:pt x="270" y="582"/>
                </a:lnTo>
                <a:lnTo>
                  <a:pt x="272" y="583"/>
                </a:lnTo>
                <a:lnTo>
                  <a:pt x="275" y="584"/>
                </a:lnTo>
                <a:lnTo>
                  <a:pt x="278" y="584"/>
                </a:lnTo>
                <a:lnTo>
                  <a:pt x="279" y="583"/>
                </a:lnTo>
                <a:lnTo>
                  <a:pt x="280" y="582"/>
                </a:lnTo>
                <a:lnTo>
                  <a:pt x="281" y="580"/>
                </a:lnTo>
                <a:lnTo>
                  <a:pt x="281" y="574"/>
                </a:lnTo>
                <a:lnTo>
                  <a:pt x="282" y="571"/>
                </a:lnTo>
                <a:lnTo>
                  <a:pt x="282" y="567"/>
                </a:lnTo>
                <a:lnTo>
                  <a:pt x="283" y="562"/>
                </a:lnTo>
                <a:lnTo>
                  <a:pt x="285" y="557"/>
                </a:lnTo>
                <a:lnTo>
                  <a:pt x="287" y="555"/>
                </a:lnTo>
                <a:lnTo>
                  <a:pt x="288" y="555"/>
                </a:lnTo>
                <a:lnTo>
                  <a:pt x="289" y="556"/>
                </a:lnTo>
                <a:lnTo>
                  <a:pt x="289" y="558"/>
                </a:lnTo>
                <a:lnTo>
                  <a:pt x="289" y="561"/>
                </a:lnTo>
                <a:lnTo>
                  <a:pt x="288" y="565"/>
                </a:lnTo>
                <a:lnTo>
                  <a:pt x="289" y="569"/>
                </a:lnTo>
                <a:lnTo>
                  <a:pt x="294" y="554"/>
                </a:lnTo>
                <a:lnTo>
                  <a:pt x="300" y="538"/>
                </a:lnTo>
                <a:lnTo>
                  <a:pt x="306" y="523"/>
                </a:lnTo>
                <a:lnTo>
                  <a:pt x="314" y="508"/>
                </a:lnTo>
                <a:lnTo>
                  <a:pt x="315" y="513"/>
                </a:lnTo>
                <a:lnTo>
                  <a:pt x="315" y="517"/>
                </a:lnTo>
                <a:lnTo>
                  <a:pt x="314" y="522"/>
                </a:lnTo>
                <a:lnTo>
                  <a:pt x="313" y="526"/>
                </a:lnTo>
                <a:lnTo>
                  <a:pt x="312" y="532"/>
                </a:lnTo>
                <a:lnTo>
                  <a:pt x="312" y="538"/>
                </a:lnTo>
                <a:lnTo>
                  <a:pt x="312" y="545"/>
                </a:lnTo>
                <a:lnTo>
                  <a:pt x="313" y="550"/>
                </a:lnTo>
                <a:lnTo>
                  <a:pt x="313" y="551"/>
                </a:lnTo>
                <a:lnTo>
                  <a:pt x="314" y="554"/>
                </a:lnTo>
                <a:lnTo>
                  <a:pt x="315" y="555"/>
                </a:lnTo>
                <a:lnTo>
                  <a:pt x="318" y="555"/>
                </a:lnTo>
                <a:lnTo>
                  <a:pt x="319" y="551"/>
                </a:lnTo>
                <a:lnTo>
                  <a:pt x="319" y="547"/>
                </a:lnTo>
                <a:lnTo>
                  <a:pt x="321" y="538"/>
                </a:lnTo>
                <a:lnTo>
                  <a:pt x="324" y="530"/>
                </a:lnTo>
                <a:lnTo>
                  <a:pt x="328" y="520"/>
                </a:lnTo>
                <a:lnTo>
                  <a:pt x="332" y="512"/>
                </a:lnTo>
                <a:lnTo>
                  <a:pt x="338" y="504"/>
                </a:lnTo>
                <a:lnTo>
                  <a:pt x="343" y="497"/>
                </a:lnTo>
                <a:lnTo>
                  <a:pt x="344" y="495"/>
                </a:lnTo>
                <a:lnTo>
                  <a:pt x="345" y="492"/>
                </a:lnTo>
                <a:lnTo>
                  <a:pt x="347" y="491"/>
                </a:lnTo>
                <a:lnTo>
                  <a:pt x="349" y="491"/>
                </a:lnTo>
                <a:lnTo>
                  <a:pt x="351" y="492"/>
                </a:lnTo>
                <a:lnTo>
                  <a:pt x="351" y="495"/>
                </a:lnTo>
                <a:lnTo>
                  <a:pt x="351" y="496"/>
                </a:lnTo>
                <a:lnTo>
                  <a:pt x="349" y="498"/>
                </a:lnTo>
                <a:lnTo>
                  <a:pt x="347" y="501"/>
                </a:lnTo>
                <a:lnTo>
                  <a:pt x="345" y="505"/>
                </a:lnTo>
                <a:lnTo>
                  <a:pt x="343" y="508"/>
                </a:lnTo>
                <a:lnTo>
                  <a:pt x="340" y="513"/>
                </a:lnTo>
                <a:lnTo>
                  <a:pt x="340" y="516"/>
                </a:lnTo>
                <a:lnTo>
                  <a:pt x="343" y="520"/>
                </a:lnTo>
                <a:lnTo>
                  <a:pt x="341" y="526"/>
                </a:lnTo>
                <a:lnTo>
                  <a:pt x="338" y="533"/>
                </a:lnTo>
                <a:lnTo>
                  <a:pt x="335" y="545"/>
                </a:lnTo>
                <a:lnTo>
                  <a:pt x="332" y="555"/>
                </a:lnTo>
                <a:lnTo>
                  <a:pt x="331" y="566"/>
                </a:lnTo>
                <a:lnTo>
                  <a:pt x="331" y="579"/>
                </a:lnTo>
                <a:lnTo>
                  <a:pt x="331" y="588"/>
                </a:lnTo>
                <a:lnTo>
                  <a:pt x="331" y="598"/>
                </a:lnTo>
                <a:lnTo>
                  <a:pt x="331" y="603"/>
                </a:lnTo>
                <a:lnTo>
                  <a:pt x="331" y="608"/>
                </a:lnTo>
                <a:lnTo>
                  <a:pt x="329" y="613"/>
                </a:lnTo>
                <a:lnTo>
                  <a:pt x="328" y="617"/>
                </a:lnTo>
                <a:lnTo>
                  <a:pt x="329" y="620"/>
                </a:lnTo>
                <a:lnTo>
                  <a:pt x="330" y="621"/>
                </a:lnTo>
                <a:lnTo>
                  <a:pt x="329" y="622"/>
                </a:lnTo>
                <a:lnTo>
                  <a:pt x="329" y="624"/>
                </a:lnTo>
                <a:lnTo>
                  <a:pt x="328" y="630"/>
                </a:lnTo>
                <a:lnTo>
                  <a:pt x="327" y="634"/>
                </a:lnTo>
                <a:lnTo>
                  <a:pt x="324" y="639"/>
                </a:lnTo>
                <a:lnTo>
                  <a:pt x="322" y="644"/>
                </a:lnTo>
                <a:lnTo>
                  <a:pt x="321" y="648"/>
                </a:lnTo>
                <a:lnTo>
                  <a:pt x="322" y="652"/>
                </a:lnTo>
                <a:lnTo>
                  <a:pt x="324" y="649"/>
                </a:lnTo>
                <a:lnTo>
                  <a:pt x="327" y="649"/>
                </a:lnTo>
                <a:lnTo>
                  <a:pt x="330" y="650"/>
                </a:lnTo>
                <a:lnTo>
                  <a:pt x="332" y="653"/>
                </a:lnTo>
                <a:lnTo>
                  <a:pt x="332" y="648"/>
                </a:lnTo>
                <a:lnTo>
                  <a:pt x="332" y="645"/>
                </a:lnTo>
                <a:lnTo>
                  <a:pt x="332" y="642"/>
                </a:lnTo>
                <a:lnTo>
                  <a:pt x="332" y="641"/>
                </a:lnTo>
                <a:lnTo>
                  <a:pt x="332" y="640"/>
                </a:lnTo>
                <a:lnTo>
                  <a:pt x="330" y="639"/>
                </a:lnTo>
                <a:lnTo>
                  <a:pt x="331" y="639"/>
                </a:lnTo>
                <a:lnTo>
                  <a:pt x="332" y="639"/>
                </a:lnTo>
                <a:lnTo>
                  <a:pt x="333" y="638"/>
                </a:lnTo>
                <a:lnTo>
                  <a:pt x="335" y="636"/>
                </a:lnTo>
                <a:lnTo>
                  <a:pt x="336" y="631"/>
                </a:lnTo>
                <a:lnTo>
                  <a:pt x="338" y="628"/>
                </a:lnTo>
                <a:lnTo>
                  <a:pt x="338" y="634"/>
                </a:lnTo>
                <a:lnTo>
                  <a:pt x="340" y="640"/>
                </a:lnTo>
                <a:lnTo>
                  <a:pt x="343" y="636"/>
                </a:lnTo>
                <a:lnTo>
                  <a:pt x="343" y="630"/>
                </a:lnTo>
                <a:lnTo>
                  <a:pt x="344" y="628"/>
                </a:lnTo>
                <a:lnTo>
                  <a:pt x="344" y="624"/>
                </a:lnTo>
                <a:lnTo>
                  <a:pt x="346" y="623"/>
                </a:lnTo>
                <a:lnTo>
                  <a:pt x="348" y="622"/>
                </a:lnTo>
                <a:lnTo>
                  <a:pt x="349" y="623"/>
                </a:lnTo>
                <a:lnTo>
                  <a:pt x="352" y="625"/>
                </a:lnTo>
                <a:lnTo>
                  <a:pt x="352" y="628"/>
                </a:lnTo>
                <a:lnTo>
                  <a:pt x="352" y="630"/>
                </a:lnTo>
                <a:lnTo>
                  <a:pt x="351" y="631"/>
                </a:lnTo>
                <a:lnTo>
                  <a:pt x="349" y="632"/>
                </a:lnTo>
                <a:lnTo>
                  <a:pt x="348" y="636"/>
                </a:lnTo>
                <a:lnTo>
                  <a:pt x="348" y="638"/>
                </a:lnTo>
                <a:lnTo>
                  <a:pt x="347" y="644"/>
                </a:lnTo>
                <a:lnTo>
                  <a:pt x="346" y="649"/>
                </a:lnTo>
                <a:lnTo>
                  <a:pt x="347" y="663"/>
                </a:lnTo>
                <a:lnTo>
                  <a:pt x="351" y="677"/>
                </a:lnTo>
                <a:lnTo>
                  <a:pt x="351" y="679"/>
                </a:lnTo>
                <a:lnTo>
                  <a:pt x="351" y="680"/>
                </a:lnTo>
                <a:lnTo>
                  <a:pt x="352" y="686"/>
                </a:lnTo>
                <a:lnTo>
                  <a:pt x="351" y="692"/>
                </a:lnTo>
                <a:lnTo>
                  <a:pt x="349" y="699"/>
                </a:lnTo>
                <a:lnTo>
                  <a:pt x="351" y="706"/>
                </a:lnTo>
                <a:lnTo>
                  <a:pt x="352" y="712"/>
                </a:lnTo>
                <a:lnTo>
                  <a:pt x="355" y="717"/>
                </a:lnTo>
                <a:lnTo>
                  <a:pt x="360" y="722"/>
                </a:lnTo>
                <a:lnTo>
                  <a:pt x="364" y="727"/>
                </a:lnTo>
                <a:lnTo>
                  <a:pt x="368" y="732"/>
                </a:lnTo>
                <a:lnTo>
                  <a:pt x="370" y="737"/>
                </a:lnTo>
                <a:lnTo>
                  <a:pt x="371" y="742"/>
                </a:lnTo>
                <a:lnTo>
                  <a:pt x="371" y="748"/>
                </a:lnTo>
                <a:lnTo>
                  <a:pt x="371" y="752"/>
                </a:lnTo>
                <a:lnTo>
                  <a:pt x="372" y="754"/>
                </a:lnTo>
                <a:lnTo>
                  <a:pt x="373" y="756"/>
                </a:lnTo>
                <a:lnTo>
                  <a:pt x="374" y="756"/>
                </a:lnTo>
                <a:lnTo>
                  <a:pt x="377" y="757"/>
                </a:lnTo>
                <a:lnTo>
                  <a:pt x="378" y="756"/>
                </a:lnTo>
                <a:lnTo>
                  <a:pt x="380" y="755"/>
                </a:lnTo>
                <a:lnTo>
                  <a:pt x="382" y="753"/>
                </a:lnTo>
                <a:lnTo>
                  <a:pt x="384" y="741"/>
                </a:lnTo>
                <a:lnTo>
                  <a:pt x="387" y="731"/>
                </a:lnTo>
                <a:lnTo>
                  <a:pt x="390" y="732"/>
                </a:lnTo>
                <a:lnTo>
                  <a:pt x="394" y="732"/>
                </a:lnTo>
                <a:lnTo>
                  <a:pt x="394" y="730"/>
                </a:lnTo>
                <a:lnTo>
                  <a:pt x="394" y="728"/>
                </a:lnTo>
                <a:lnTo>
                  <a:pt x="395" y="725"/>
                </a:lnTo>
                <a:lnTo>
                  <a:pt x="397" y="723"/>
                </a:lnTo>
                <a:lnTo>
                  <a:pt x="404" y="713"/>
                </a:lnTo>
                <a:lnTo>
                  <a:pt x="410" y="703"/>
                </a:lnTo>
                <a:lnTo>
                  <a:pt x="412" y="698"/>
                </a:lnTo>
                <a:lnTo>
                  <a:pt x="415" y="692"/>
                </a:lnTo>
                <a:lnTo>
                  <a:pt x="419" y="688"/>
                </a:lnTo>
                <a:lnTo>
                  <a:pt x="422" y="686"/>
                </a:lnTo>
                <a:lnTo>
                  <a:pt x="423" y="691"/>
                </a:lnTo>
                <a:lnTo>
                  <a:pt x="425" y="698"/>
                </a:lnTo>
                <a:lnTo>
                  <a:pt x="419" y="708"/>
                </a:lnTo>
                <a:lnTo>
                  <a:pt x="412" y="716"/>
                </a:lnTo>
                <a:lnTo>
                  <a:pt x="406" y="725"/>
                </a:lnTo>
                <a:lnTo>
                  <a:pt x="403" y="736"/>
                </a:lnTo>
                <a:lnTo>
                  <a:pt x="401" y="739"/>
                </a:lnTo>
                <a:lnTo>
                  <a:pt x="398" y="742"/>
                </a:lnTo>
                <a:lnTo>
                  <a:pt x="395" y="744"/>
                </a:lnTo>
                <a:lnTo>
                  <a:pt x="390" y="745"/>
                </a:lnTo>
                <a:lnTo>
                  <a:pt x="392" y="748"/>
                </a:lnTo>
                <a:lnTo>
                  <a:pt x="394" y="753"/>
                </a:lnTo>
                <a:lnTo>
                  <a:pt x="395" y="756"/>
                </a:lnTo>
                <a:lnTo>
                  <a:pt x="394" y="760"/>
                </a:lnTo>
                <a:lnTo>
                  <a:pt x="392" y="763"/>
                </a:lnTo>
                <a:lnTo>
                  <a:pt x="388" y="764"/>
                </a:lnTo>
                <a:lnTo>
                  <a:pt x="387" y="765"/>
                </a:lnTo>
                <a:lnTo>
                  <a:pt x="387" y="766"/>
                </a:lnTo>
                <a:lnTo>
                  <a:pt x="386" y="768"/>
                </a:lnTo>
                <a:lnTo>
                  <a:pt x="386" y="770"/>
                </a:lnTo>
                <a:lnTo>
                  <a:pt x="388" y="778"/>
                </a:lnTo>
                <a:lnTo>
                  <a:pt x="393" y="783"/>
                </a:lnTo>
                <a:lnTo>
                  <a:pt x="396" y="786"/>
                </a:lnTo>
                <a:lnTo>
                  <a:pt x="399" y="788"/>
                </a:lnTo>
                <a:lnTo>
                  <a:pt x="403" y="788"/>
                </a:lnTo>
                <a:lnTo>
                  <a:pt x="406" y="788"/>
                </a:lnTo>
                <a:lnTo>
                  <a:pt x="411" y="786"/>
                </a:lnTo>
                <a:lnTo>
                  <a:pt x="414" y="783"/>
                </a:lnTo>
                <a:lnTo>
                  <a:pt x="419" y="782"/>
                </a:lnTo>
                <a:lnTo>
                  <a:pt x="422" y="782"/>
                </a:lnTo>
                <a:lnTo>
                  <a:pt x="425" y="781"/>
                </a:lnTo>
                <a:lnTo>
                  <a:pt x="427" y="779"/>
                </a:lnTo>
                <a:lnTo>
                  <a:pt x="428" y="777"/>
                </a:lnTo>
                <a:lnTo>
                  <a:pt x="430" y="773"/>
                </a:lnTo>
                <a:lnTo>
                  <a:pt x="433" y="765"/>
                </a:lnTo>
                <a:lnTo>
                  <a:pt x="435" y="761"/>
                </a:lnTo>
                <a:lnTo>
                  <a:pt x="440" y="749"/>
                </a:lnTo>
                <a:lnTo>
                  <a:pt x="445" y="738"/>
                </a:lnTo>
                <a:lnTo>
                  <a:pt x="451" y="727"/>
                </a:lnTo>
                <a:lnTo>
                  <a:pt x="456" y="715"/>
                </a:lnTo>
                <a:lnTo>
                  <a:pt x="470" y="694"/>
                </a:lnTo>
                <a:lnTo>
                  <a:pt x="485" y="672"/>
                </a:lnTo>
                <a:lnTo>
                  <a:pt x="501" y="653"/>
                </a:lnTo>
                <a:lnTo>
                  <a:pt x="519" y="633"/>
                </a:lnTo>
                <a:lnTo>
                  <a:pt x="528" y="624"/>
                </a:lnTo>
                <a:lnTo>
                  <a:pt x="537" y="615"/>
                </a:lnTo>
                <a:lnTo>
                  <a:pt x="539" y="612"/>
                </a:lnTo>
                <a:lnTo>
                  <a:pt x="543" y="608"/>
                </a:lnTo>
                <a:lnTo>
                  <a:pt x="546" y="606"/>
                </a:lnTo>
                <a:lnTo>
                  <a:pt x="551" y="605"/>
                </a:lnTo>
                <a:lnTo>
                  <a:pt x="554" y="604"/>
                </a:lnTo>
                <a:lnTo>
                  <a:pt x="558" y="603"/>
                </a:lnTo>
                <a:lnTo>
                  <a:pt x="561" y="600"/>
                </a:lnTo>
                <a:lnTo>
                  <a:pt x="563" y="598"/>
                </a:lnTo>
                <a:lnTo>
                  <a:pt x="569" y="590"/>
                </a:lnTo>
                <a:lnTo>
                  <a:pt x="574" y="582"/>
                </a:lnTo>
                <a:lnTo>
                  <a:pt x="576" y="579"/>
                </a:lnTo>
                <a:lnTo>
                  <a:pt x="580" y="574"/>
                </a:lnTo>
                <a:lnTo>
                  <a:pt x="583" y="572"/>
                </a:lnTo>
                <a:lnTo>
                  <a:pt x="584" y="570"/>
                </a:lnTo>
                <a:lnTo>
                  <a:pt x="586" y="569"/>
                </a:lnTo>
                <a:lnTo>
                  <a:pt x="588" y="569"/>
                </a:lnTo>
                <a:lnTo>
                  <a:pt x="590" y="572"/>
                </a:lnTo>
                <a:lnTo>
                  <a:pt x="591" y="575"/>
                </a:lnTo>
                <a:lnTo>
                  <a:pt x="592" y="578"/>
                </a:lnTo>
                <a:lnTo>
                  <a:pt x="592" y="578"/>
                </a:lnTo>
                <a:lnTo>
                  <a:pt x="593" y="578"/>
                </a:lnTo>
                <a:lnTo>
                  <a:pt x="594" y="576"/>
                </a:lnTo>
                <a:lnTo>
                  <a:pt x="598" y="572"/>
                </a:lnTo>
                <a:lnTo>
                  <a:pt x="600" y="567"/>
                </a:lnTo>
                <a:lnTo>
                  <a:pt x="604" y="563"/>
                </a:lnTo>
                <a:lnTo>
                  <a:pt x="608" y="558"/>
                </a:lnTo>
                <a:lnTo>
                  <a:pt x="611" y="555"/>
                </a:lnTo>
                <a:lnTo>
                  <a:pt x="615" y="550"/>
                </a:lnTo>
                <a:lnTo>
                  <a:pt x="616" y="548"/>
                </a:lnTo>
                <a:lnTo>
                  <a:pt x="617" y="547"/>
                </a:lnTo>
                <a:lnTo>
                  <a:pt x="618" y="546"/>
                </a:lnTo>
                <a:lnTo>
                  <a:pt x="620" y="547"/>
                </a:lnTo>
                <a:lnTo>
                  <a:pt x="617" y="553"/>
                </a:lnTo>
                <a:lnTo>
                  <a:pt x="615" y="558"/>
                </a:lnTo>
                <a:lnTo>
                  <a:pt x="615" y="561"/>
                </a:lnTo>
                <a:lnTo>
                  <a:pt x="616" y="563"/>
                </a:lnTo>
                <a:lnTo>
                  <a:pt x="617" y="564"/>
                </a:lnTo>
                <a:lnTo>
                  <a:pt x="619" y="564"/>
                </a:lnTo>
                <a:lnTo>
                  <a:pt x="621" y="561"/>
                </a:lnTo>
                <a:lnTo>
                  <a:pt x="624" y="557"/>
                </a:lnTo>
                <a:lnTo>
                  <a:pt x="631" y="551"/>
                </a:lnTo>
                <a:lnTo>
                  <a:pt x="637" y="546"/>
                </a:lnTo>
                <a:lnTo>
                  <a:pt x="652" y="533"/>
                </a:lnTo>
                <a:lnTo>
                  <a:pt x="667" y="521"/>
                </a:lnTo>
                <a:lnTo>
                  <a:pt x="681" y="508"/>
                </a:lnTo>
                <a:lnTo>
                  <a:pt x="695" y="497"/>
                </a:lnTo>
                <a:lnTo>
                  <a:pt x="702" y="491"/>
                </a:lnTo>
                <a:lnTo>
                  <a:pt x="708" y="488"/>
                </a:lnTo>
                <a:lnTo>
                  <a:pt x="715" y="484"/>
                </a:lnTo>
                <a:lnTo>
                  <a:pt x="722" y="482"/>
                </a:lnTo>
                <a:lnTo>
                  <a:pt x="726" y="482"/>
                </a:lnTo>
                <a:lnTo>
                  <a:pt x="728" y="481"/>
                </a:lnTo>
                <a:lnTo>
                  <a:pt x="731" y="479"/>
                </a:lnTo>
                <a:lnTo>
                  <a:pt x="732" y="475"/>
                </a:lnTo>
                <a:lnTo>
                  <a:pt x="736" y="470"/>
                </a:lnTo>
                <a:lnTo>
                  <a:pt x="742" y="465"/>
                </a:lnTo>
                <a:lnTo>
                  <a:pt x="758" y="455"/>
                </a:lnTo>
                <a:lnTo>
                  <a:pt x="774" y="443"/>
                </a:lnTo>
                <a:lnTo>
                  <a:pt x="790" y="433"/>
                </a:lnTo>
                <a:lnTo>
                  <a:pt x="806" y="422"/>
                </a:lnTo>
                <a:lnTo>
                  <a:pt x="806" y="425"/>
                </a:lnTo>
                <a:lnTo>
                  <a:pt x="805" y="429"/>
                </a:lnTo>
                <a:lnTo>
                  <a:pt x="804" y="432"/>
                </a:lnTo>
                <a:lnTo>
                  <a:pt x="800" y="434"/>
                </a:lnTo>
                <a:lnTo>
                  <a:pt x="793" y="439"/>
                </a:lnTo>
                <a:lnTo>
                  <a:pt x="788" y="442"/>
                </a:lnTo>
                <a:lnTo>
                  <a:pt x="774" y="456"/>
                </a:lnTo>
                <a:lnTo>
                  <a:pt x="760" y="468"/>
                </a:lnTo>
                <a:lnTo>
                  <a:pt x="752" y="474"/>
                </a:lnTo>
                <a:lnTo>
                  <a:pt x="744" y="479"/>
                </a:lnTo>
                <a:lnTo>
                  <a:pt x="738" y="484"/>
                </a:lnTo>
                <a:lnTo>
                  <a:pt x="731" y="490"/>
                </a:lnTo>
                <a:lnTo>
                  <a:pt x="718" y="503"/>
                </a:lnTo>
                <a:lnTo>
                  <a:pt x="705" y="516"/>
                </a:lnTo>
                <a:lnTo>
                  <a:pt x="691" y="526"/>
                </a:lnTo>
                <a:lnTo>
                  <a:pt x="676" y="537"/>
                </a:lnTo>
                <a:lnTo>
                  <a:pt x="673" y="538"/>
                </a:lnTo>
                <a:lnTo>
                  <a:pt x="668" y="540"/>
                </a:lnTo>
                <a:lnTo>
                  <a:pt x="666" y="542"/>
                </a:lnTo>
                <a:lnTo>
                  <a:pt x="664" y="546"/>
                </a:lnTo>
                <a:lnTo>
                  <a:pt x="659" y="553"/>
                </a:lnTo>
                <a:lnTo>
                  <a:pt x="654" y="559"/>
                </a:lnTo>
                <a:lnTo>
                  <a:pt x="646" y="566"/>
                </a:lnTo>
                <a:lnTo>
                  <a:pt x="640" y="572"/>
                </a:lnTo>
                <a:lnTo>
                  <a:pt x="637" y="575"/>
                </a:lnTo>
                <a:lnTo>
                  <a:pt x="635" y="580"/>
                </a:lnTo>
                <a:lnTo>
                  <a:pt x="632" y="583"/>
                </a:lnTo>
                <a:lnTo>
                  <a:pt x="628" y="584"/>
                </a:lnTo>
                <a:lnTo>
                  <a:pt x="627" y="584"/>
                </a:lnTo>
                <a:lnTo>
                  <a:pt x="626" y="583"/>
                </a:lnTo>
                <a:lnTo>
                  <a:pt x="625" y="582"/>
                </a:lnTo>
                <a:lnTo>
                  <a:pt x="625" y="581"/>
                </a:lnTo>
                <a:lnTo>
                  <a:pt x="626" y="578"/>
                </a:lnTo>
                <a:lnTo>
                  <a:pt x="628" y="575"/>
                </a:lnTo>
                <a:lnTo>
                  <a:pt x="629" y="572"/>
                </a:lnTo>
                <a:lnTo>
                  <a:pt x="632" y="570"/>
                </a:lnTo>
                <a:lnTo>
                  <a:pt x="632" y="566"/>
                </a:lnTo>
                <a:lnTo>
                  <a:pt x="632" y="562"/>
                </a:lnTo>
                <a:lnTo>
                  <a:pt x="626" y="569"/>
                </a:lnTo>
                <a:lnTo>
                  <a:pt x="621" y="575"/>
                </a:lnTo>
                <a:lnTo>
                  <a:pt x="619" y="580"/>
                </a:lnTo>
                <a:lnTo>
                  <a:pt x="617" y="583"/>
                </a:lnTo>
                <a:lnTo>
                  <a:pt x="613" y="586"/>
                </a:lnTo>
                <a:lnTo>
                  <a:pt x="611" y="588"/>
                </a:lnTo>
                <a:lnTo>
                  <a:pt x="611" y="589"/>
                </a:lnTo>
                <a:lnTo>
                  <a:pt x="611" y="590"/>
                </a:lnTo>
                <a:lnTo>
                  <a:pt x="612" y="590"/>
                </a:lnTo>
                <a:lnTo>
                  <a:pt x="613" y="589"/>
                </a:lnTo>
                <a:lnTo>
                  <a:pt x="617" y="588"/>
                </a:lnTo>
                <a:lnTo>
                  <a:pt x="618" y="586"/>
                </a:lnTo>
                <a:lnTo>
                  <a:pt x="621" y="586"/>
                </a:lnTo>
                <a:lnTo>
                  <a:pt x="624" y="587"/>
                </a:lnTo>
                <a:lnTo>
                  <a:pt x="624" y="589"/>
                </a:lnTo>
                <a:lnTo>
                  <a:pt x="621" y="591"/>
                </a:lnTo>
                <a:lnTo>
                  <a:pt x="609" y="607"/>
                </a:lnTo>
                <a:lnTo>
                  <a:pt x="596" y="623"/>
                </a:lnTo>
                <a:lnTo>
                  <a:pt x="591" y="629"/>
                </a:lnTo>
                <a:lnTo>
                  <a:pt x="586" y="633"/>
                </a:lnTo>
                <a:lnTo>
                  <a:pt x="586" y="636"/>
                </a:lnTo>
                <a:lnTo>
                  <a:pt x="586" y="638"/>
                </a:lnTo>
                <a:lnTo>
                  <a:pt x="588" y="640"/>
                </a:lnTo>
                <a:lnTo>
                  <a:pt x="592" y="642"/>
                </a:lnTo>
                <a:lnTo>
                  <a:pt x="593" y="639"/>
                </a:lnTo>
                <a:lnTo>
                  <a:pt x="592" y="636"/>
                </a:lnTo>
                <a:lnTo>
                  <a:pt x="593" y="633"/>
                </a:lnTo>
                <a:lnTo>
                  <a:pt x="593" y="632"/>
                </a:lnTo>
                <a:lnTo>
                  <a:pt x="595" y="632"/>
                </a:lnTo>
                <a:lnTo>
                  <a:pt x="598" y="632"/>
                </a:lnTo>
                <a:lnTo>
                  <a:pt x="598" y="630"/>
                </a:lnTo>
                <a:lnTo>
                  <a:pt x="598" y="628"/>
                </a:lnTo>
                <a:lnTo>
                  <a:pt x="599" y="627"/>
                </a:lnTo>
                <a:lnTo>
                  <a:pt x="600" y="625"/>
                </a:lnTo>
                <a:lnTo>
                  <a:pt x="601" y="627"/>
                </a:lnTo>
                <a:lnTo>
                  <a:pt x="602" y="627"/>
                </a:lnTo>
                <a:lnTo>
                  <a:pt x="602" y="628"/>
                </a:lnTo>
                <a:lnTo>
                  <a:pt x="601" y="629"/>
                </a:lnTo>
                <a:lnTo>
                  <a:pt x="600" y="630"/>
                </a:lnTo>
                <a:lnTo>
                  <a:pt x="599" y="631"/>
                </a:lnTo>
                <a:lnTo>
                  <a:pt x="598" y="634"/>
                </a:lnTo>
                <a:lnTo>
                  <a:pt x="596" y="639"/>
                </a:lnTo>
                <a:lnTo>
                  <a:pt x="595" y="640"/>
                </a:lnTo>
                <a:lnTo>
                  <a:pt x="595" y="642"/>
                </a:lnTo>
                <a:lnTo>
                  <a:pt x="593" y="642"/>
                </a:lnTo>
                <a:lnTo>
                  <a:pt x="592" y="642"/>
                </a:lnTo>
                <a:lnTo>
                  <a:pt x="593" y="644"/>
                </a:lnTo>
                <a:lnTo>
                  <a:pt x="593" y="646"/>
                </a:lnTo>
                <a:lnTo>
                  <a:pt x="595" y="646"/>
                </a:lnTo>
                <a:lnTo>
                  <a:pt x="598" y="646"/>
                </a:lnTo>
                <a:lnTo>
                  <a:pt x="599" y="644"/>
                </a:lnTo>
                <a:lnTo>
                  <a:pt x="600" y="642"/>
                </a:lnTo>
                <a:lnTo>
                  <a:pt x="601" y="640"/>
                </a:lnTo>
                <a:lnTo>
                  <a:pt x="602" y="638"/>
                </a:lnTo>
                <a:lnTo>
                  <a:pt x="603" y="638"/>
                </a:lnTo>
                <a:lnTo>
                  <a:pt x="604" y="637"/>
                </a:lnTo>
                <a:lnTo>
                  <a:pt x="606" y="638"/>
                </a:lnTo>
                <a:lnTo>
                  <a:pt x="606" y="639"/>
                </a:lnTo>
                <a:lnTo>
                  <a:pt x="606" y="642"/>
                </a:lnTo>
                <a:lnTo>
                  <a:pt x="606" y="647"/>
                </a:lnTo>
                <a:lnTo>
                  <a:pt x="615" y="638"/>
                </a:lnTo>
                <a:lnTo>
                  <a:pt x="623" y="628"/>
                </a:lnTo>
                <a:lnTo>
                  <a:pt x="625" y="629"/>
                </a:lnTo>
                <a:lnTo>
                  <a:pt x="627" y="630"/>
                </a:lnTo>
                <a:lnTo>
                  <a:pt x="629" y="631"/>
                </a:lnTo>
                <a:lnTo>
                  <a:pt x="631" y="633"/>
                </a:lnTo>
                <a:lnTo>
                  <a:pt x="634" y="631"/>
                </a:lnTo>
                <a:lnTo>
                  <a:pt x="639" y="628"/>
                </a:lnTo>
                <a:lnTo>
                  <a:pt x="640" y="627"/>
                </a:lnTo>
                <a:lnTo>
                  <a:pt x="642" y="625"/>
                </a:lnTo>
                <a:lnTo>
                  <a:pt x="641" y="623"/>
                </a:lnTo>
                <a:lnTo>
                  <a:pt x="641" y="620"/>
                </a:lnTo>
                <a:lnTo>
                  <a:pt x="643" y="620"/>
                </a:lnTo>
                <a:lnTo>
                  <a:pt x="644" y="620"/>
                </a:lnTo>
                <a:lnTo>
                  <a:pt x="649" y="617"/>
                </a:lnTo>
                <a:lnTo>
                  <a:pt x="652" y="616"/>
                </a:lnTo>
                <a:lnTo>
                  <a:pt x="649" y="625"/>
                </a:lnTo>
                <a:lnTo>
                  <a:pt x="644" y="636"/>
                </a:lnTo>
                <a:lnTo>
                  <a:pt x="650" y="631"/>
                </a:lnTo>
                <a:lnTo>
                  <a:pt x="656" y="628"/>
                </a:lnTo>
                <a:lnTo>
                  <a:pt x="660" y="628"/>
                </a:lnTo>
                <a:lnTo>
                  <a:pt x="664" y="628"/>
                </a:lnTo>
                <a:lnTo>
                  <a:pt x="664" y="625"/>
                </a:lnTo>
                <a:lnTo>
                  <a:pt x="664" y="623"/>
                </a:lnTo>
                <a:lnTo>
                  <a:pt x="661" y="622"/>
                </a:lnTo>
                <a:lnTo>
                  <a:pt x="659" y="621"/>
                </a:lnTo>
                <a:lnTo>
                  <a:pt x="658" y="621"/>
                </a:lnTo>
                <a:lnTo>
                  <a:pt x="658" y="620"/>
                </a:lnTo>
                <a:lnTo>
                  <a:pt x="658" y="619"/>
                </a:lnTo>
                <a:lnTo>
                  <a:pt x="659" y="617"/>
                </a:lnTo>
                <a:lnTo>
                  <a:pt x="661" y="615"/>
                </a:lnTo>
                <a:lnTo>
                  <a:pt x="662" y="614"/>
                </a:lnTo>
                <a:lnTo>
                  <a:pt x="662" y="612"/>
                </a:lnTo>
                <a:lnTo>
                  <a:pt x="662" y="609"/>
                </a:lnTo>
                <a:lnTo>
                  <a:pt x="662" y="609"/>
                </a:lnTo>
                <a:lnTo>
                  <a:pt x="665" y="608"/>
                </a:lnTo>
                <a:lnTo>
                  <a:pt x="665" y="614"/>
                </a:lnTo>
                <a:lnTo>
                  <a:pt x="666" y="617"/>
                </a:lnTo>
                <a:lnTo>
                  <a:pt x="670" y="617"/>
                </a:lnTo>
                <a:lnTo>
                  <a:pt x="675" y="616"/>
                </a:lnTo>
                <a:lnTo>
                  <a:pt x="675" y="617"/>
                </a:lnTo>
                <a:lnTo>
                  <a:pt x="673" y="620"/>
                </a:lnTo>
                <a:lnTo>
                  <a:pt x="673" y="621"/>
                </a:lnTo>
                <a:lnTo>
                  <a:pt x="674" y="622"/>
                </a:lnTo>
                <a:lnTo>
                  <a:pt x="675" y="622"/>
                </a:lnTo>
                <a:lnTo>
                  <a:pt x="676" y="622"/>
                </a:lnTo>
                <a:lnTo>
                  <a:pt x="678" y="622"/>
                </a:lnTo>
                <a:lnTo>
                  <a:pt x="679" y="622"/>
                </a:lnTo>
                <a:lnTo>
                  <a:pt x="681" y="623"/>
                </a:lnTo>
                <a:lnTo>
                  <a:pt x="682" y="624"/>
                </a:lnTo>
                <a:lnTo>
                  <a:pt x="681" y="625"/>
                </a:lnTo>
                <a:lnTo>
                  <a:pt x="679" y="628"/>
                </a:lnTo>
                <a:lnTo>
                  <a:pt x="677" y="628"/>
                </a:lnTo>
                <a:lnTo>
                  <a:pt x="675" y="628"/>
                </a:lnTo>
                <a:lnTo>
                  <a:pt x="673" y="630"/>
                </a:lnTo>
                <a:lnTo>
                  <a:pt x="670" y="631"/>
                </a:lnTo>
                <a:lnTo>
                  <a:pt x="665" y="637"/>
                </a:lnTo>
                <a:lnTo>
                  <a:pt x="658" y="641"/>
                </a:lnTo>
                <a:lnTo>
                  <a:pt x="651" y="645"/>
                </a:lnTo>
                <a:lnTo>
                  <a:pt x="644" y="649"/>
                </a:lnTo>
                <a:lnTo>
                  <a:pt x="631" y="663"/>
                </a:lnTo>
                <a:lnTo>
                  <a:pt x="619" y="678"/>
                </a:lnTo>
                <a:lnTo>
                  <a:pt x="609" y="692"/>
                </a:lnTo>
                <a:lnTo>
                  <a:pt x="599" y="708"/>
                </a:lnTo>
                <a:lnTo>
                  <a:pt x="595" y="714"/>
                </a:lnTo>
                <a:lnTo>
                  <a:pt x="591" y="724"/>
                </a:lnTo>
                <a:lnTo>
                  <a:pt x="590" y="729"/>
                </a:lnTo>
                <a:lnTo>
                  <a:pt x="588" y="732"/>
                </a:lnTo>
                <a:lnTo>
                  <a:pt x="588" y="735"/>
                </a:lnTo>
                <a:lnTo>
                  <a:pt x="590" y="736"/>
                </a:lnTo>
                <a:lnTo>
                  <a:pt x="591" y="737"/>
                </a:lnTo>
                <a:lnTo>
                  <a:pt x="592" y="737"/>
                </a:lnTo>
                <a:lnTo>
                  <a:pt x="594" y="737"/>
                </a:lnTo>
                <a:lnTo>
                  <a:pt x="596" y="735"/>
                </a:lnTo>
                <a:lnTo>
                  <a:pt x="599" y="731"/>
                </a:lnTo>
                <a:lnTo>
                  <a:pt x="601" y="729"/>
                </a:lnTo>
                <a:lnTo>
                  <a:pt x="602" y="723"/>
                </a:lnTo>
                <a:lnTo>
                  <a:pt x="604" y="717"/>
                </a:lnTo>
                <a:lnTo>
                  <a:pt x="607" y="721"/>
                </a:lnTo>
                <a:lnTo>
                  <a:pt x="608" y="727"/>
                </a:lnTo>
                <a:lnTo>
                  <a:pt x="609" y="729"/>
                </a:lnTo>
                <a:lnTo>
                  <a:pt x="610" y="731"/>
                </a:lnTo>
                <a:lnTo>
                  <a:pt x="611" y="732"/>
                </a:lnTo>
                <a:lnTo>
                  <a:pt x="612" y="732"/>
                </a:lnTo>
                <a:lnTo>
                  <a:pt x="615" y="729"/>
                </a:lnTo>
                <a:lnTo>
                  <a:pt x="618" y="725"/>
                </a:lnTo>
                <a:lnTo>
                  <a:pt x="623" y="725"/>
                </a:lnTo>
                <a:lnTo>
                  <a:pt x="626" y="727"/>
                </a:lnTo>
                <a:lnTo>
                  <a:pt x="626" y="722"/>
                </a:lnTo>
                <a:lnTo>
                  <a:pt x="626" y="719"/>
                </a:lnTo>
                <a:lnTo>
                  <a:pt x="627" y="716"/>
                </a:lnTo>
                <a:lnTo>
                  <a:pt x="629" y="716"/>
                </a:lnTo>
                <a:lnTo>
                  <a:pt x="631" y="717"/>
                </a:lnTo>
                <a:lnTo>
                  <a:pt x="633" y="719"/>
                </a:lnTo>
                <a:lnTo>
                  <a:pt x="636" y="721"/>
                </a:lnTo>
                <a:lnTo>
                  <a:pt x="640" y="723"/>
                </a:lnTo>
                <a:lnTo>
                  <a:pt x="642" y="725"/>
                </a:lnTo>
                <a:lnTo>
                  <a:pt x="642" y="731"/>
                </a:lnTo>
                <a:lnTo>
                  <a:pt x="645" y="725"/>
                </a:lnTo>
                <a:lnTo>
                  <a:pt x="650" y="722"/>
                </a:lnTo>
                <a:lnTo>
                  <a:pt x="651" y="720"/>
                </a:lnTo>
                <a:lnTo>
                  <a:pt x="652" y="717"/>
                </a:lnTo>
                <a:lnTo>
                  <a:pt x="653" y="714"/>
                </a:lnTo>
                <a:lnTo>
                  <a:pt x="653" y="712"/>
                </a:lnTo>
                <a:lnTo>
                  <a:pt x="661" y="710"/>
                </a:lnTo>
                <a:lnTo>
                  <a:pt x="670" y="708"/>
                </a:lnTo>
                <a:lnTo>
                  <a:pt x="673" y="705"/>
                </a:lnTo>
                <a:lnTo>
                  <a:pt x="675" y="702"/>
                </a:lnTo>
                <a:lnTo>
                  <a:pt x="676" y="699"/>
                </a:lnTo>
                <a:lnTo>
                  <a:pt x="677" y="698"/>
                </a:lnTo>
                <a:lnTo>
                  <a:pt x="679" y="695"/>
                </a:lnTo>
                <a:lnTo>
                  <a:pt x="683" y="692"/>
                </a:lnTo>
                <a:lnTo>
                  <a:pt x="693" y="681"/>
                </a:lnTo>
                <a:lnTo>
                  <a:pt x="705" y="670"/>
                </a:lnTo>
                <a:lnTo>
                  <a:pt x="715" y="662"/>
                </a:lnTo>
                <a:lnTo>
                  <a:pt x="726" y="654"/>
                </a:lnTo>
                <a:lnTo>
                  <a:pt x="738" y="646"/>
                </a:lnTo>
                <a:lnTo>
                  <a:pt x="749" y="637"/>
                </a:lnTo>
                <a:lnTo>
                  <a:pt x="761" y="628"/>
                </a:lnTo>
                <a:lnTo>
                  <a:pt x="774" y="617"/>
                </a:lnTo>
                <a:lnTo>
                  <a:pt x="780" y="613"/>
                </a:lnTo>
                <a:lnTo>
                  <a:pt x="786" y="608"/>
                </a:lnTo>
                <a:lnTo>
                  <a:pt x="791" y="606"/>
                </a:lnTo>
                <a:lnTo>
                  <a:pt x="797" y="603"/>
                </a:lnTo>
                <a:lnTo>
                  <a:pt x="800" y="598"/>
                </a:lnTo>
                <a:lnTo>
                  <a:pt x="805" y="595"/>
                </a:lnTo>
                <a:lnTo>
                  <a:pt x="808" y="592"/>
                </a:lnTo>
                <a:lnTo>
                  <a:pt x="813" y="590"/>
                </a:lnTo>
                <a:lnTo>
                  <a:pt x="822" y="583"/>
                </a:lnTo>
                <a:lnTo>
                  <a:pt x="832" y="576"/>
                </a:lnTo>
                <a:lnTo>
                  <a:pt x="837" y="575"/>
                </a:lnTo>
                <a:lnTo>
                  <a:pt x="841" y="572"/>
                </a:lnTo>
                <a:lnTo>
                  <a:pt x="845" y="567"/>
                </a:lnTo>
                <a:lnTo>
                  <a:pt x="848" y="563"/>
                </a:lnTo>
                <a:lnTo>
                  <a:pt x="862" y="556"/>
                </a:lnTo>
                <a:lnTo>
                  <a:pt x="874" y="549"/>
                </a:lnTo>
                <a:lnTo>
                  <a:pt x="885" y="540"/>
                </a:lnTo>
                <a:lnTo>
                  <a:pt x="897" y="532"/>
                </a:lnTo>
                <a:lnTo>
                  <a:pt x="911" y="525"/>
                </a:lnTo>
                <a:lnTo>
                  <a:pt x="924" y="521"/>
                </a:lnTo>
                <a:lnTo>
                  <a:pt x="937" y="512"/>
                </a:lnTo>
                <a:lnTo>
                  <a:pt x="949" y="504"/>
                </a:lnTo>
                <a:lnTo>
                  <a:pt x="964" y="496"/>
                </a:lnTo>
                <a:lnTo>
                  <a:pt x="979" y="489"/>
                </a:lnTo>
                <a:lnTo>
                  <a:pt x="996" y="482"/>
                </a:lnTo>
                <a:lnTo>
                  <a:pt x="1012" y="474"/>
                </a:lnTo>
                <a:lnTo>
                  <a:pt x="1028" y="466"/>
                </a:lnTo>
                <a:lnTo>
                  <a:pt x="1043" y="457"/>
                </a:lnTo>
                <a:lnTo>
                  <a:pt x="1060" y="451"/>
                </a:lnTo>
                <a:lnTo>
                  <a:pt x="1076" y="445"/>
                </a:lnTo>
                <a:lnTo>
                  <a:pt x="1084" y="441"/>
                </a:lnTo>
                <a:lnTo>
                  <a:pt x="1090" y="437"/>
                </a:lnTo>
                <a:lnTo>
                  <a:pt x="1098" y="433"/>
                </a:lnTo>
                <a:lnTo>
                  <a:pt x="1106" y="432"/>
                </a:lnTo>
                <a:lnTo>
                  <a:pt x="1104" y="429"/>
                </a:lnTo>
                <a:lnTo>
                  <a:pt x="1103" y="428"/>
                </a:lnTo>
                <a:lnTo>
                  <a:pt x="1103" y="425"/>
                </a:lnTo>
                <a:lnTo>
                  <a:pt x="1104" y="424"/>
                </a:lnTo>
                <a:lnTo>
                  <a:pt x="1106" y="424"/>
                </a:lnTo>
                <a:lnTo>
                  <a:pt x="1107" y="424"/>
                </a:lnTo>
                <a:lnTo>
                  <a:pt x="1111" y="428"/>
                </a:lnTo>
                <a:lnTo>
                  <a:pt x="1113" y="430"/>
                </a:lnTo>
                <a:lnTo>
                  <a:pt x="1119" y="428"/>
                </a:lnTo>
                <a:lnTo>
                  <a:pt x="1126" y="423"/>
                </a:lnTo>
                <a:lnTo>
                  <a:pt x="1137" y="418"/>
                </a:lnTo>
                <a:lnTo>
                  <a:pt x="1150" y="414"/>
                </a:lnTo>
                <a:lnTo>
                  <a:pt x="1154" y="413"/>
                </a:lnTo>
                <a:lnTo>
                  <a:pt x="1159" y="411"/>
                </a:lnTo>
                <a:lnTo>
                  <a:pt x="1159" y="408"/>
                </a:lnTo>
                <a:lnTo>
                  <a:pt x="1159" y="407"/>
                </a:lnTo>
                <a:lnTo>
                  <a:pt x="1156" y="407"/>
                </a:lnTo>
                <a:lnTo>
                  <a:pt x="1155" y="409"/>
                </a:lnTo>
                <a:lnTo>
                  <a:pt x="1154" y="406"/>
                </a:lnTo>
                <a:lnTo>
                  <a:pt x="1152" y="404"/>
                </a:lnTo>
                <a:lnTo>
                  <a:pt x="1157" y="401"/>
                </a:lnTo>
                <a:lnTo>
                  <a:pt x="1162" y="400"/>
                </a:lnTo>
                <a:lnTo>
                  <a:pt x="1168" y="399"/>
                </a:lnTo>
                <a:lnTo>
                  <a:pt x="1173" y="398"/>
                </a:lnTo>
                <a:lnTo>
                  <a:pt x="1178" y="397"/>
                </a:lnTo>
                <a:lnTo>
                  <a:pt x="1183" y="395"/>
                </a:lnTo>
                <a:lnTo>
                  <a:pt x="1187" y="391"/>
                </a:lnTo>
                <a:lnTo>
                  <a:pt x="1190" y="387"/>
                </a:lnTo>
                <a:lnTo>
                  <a:pt x="1193" y="389"/>
                </a:lnTo>
                <a:lnTo>
                  <a:pt x="1196" y="389"/>
                </a:lnTo>
                <a:lnTo>
                  <a:pt x="1200" y="388"/>
                </a:lnTo>
                <a:lnTo>
                  <a:pt x="1203" y="384"/>
                </a:lnTo>
                <a:lnTo>
                  <a:pt x="1208" y="382"/>
                </a:lnTo>
                <a:lnTo>
                  <a:pt x="1212" y="380"/>
                </a:lnTo>
                <a:lnTo>
                  <a:pt x="1218" y="378"/>
                </a:lnTo>
                <a:lnTo>
                  <a:pt x="1224" y="376"/>
                </a:lnTo>
                <a:lnTo>
                  <a:pt x="1227" y="376"/>
                </a:lnTo>
                <a:lnTo>
                  <a:pt x="1230" y="376"/>
                </a:lnTo>
                <a:lnTo>
                  <a:pt x="1233" y="376"/>
                </a:lnTo>
                <a:lnTo>
                  <a:pt x="1237" y="374"/>
                </a:lnTo>
                <a:lnTo>
                  <a:pt x="1237" y="373"/>
                </a:lnTo>
                <a:lnTo>
                  <a:pt x="1237" y="373"/>
                </a:lnTo>
                <a:lnTo>
                  <a:pt x="1238" y="373"/>
                </a:lnTo>
                <a:lnTo>
                  <a:pt x="1239" y="373"/>
                </a:lnTo>
                <a:lnTo>
                  <a:pt x="1239" y="372"/>
                </a:lnTo>
                <a:lnTo>
                  <a:pt x="1241" y="371"/>
                </a:lnTo>
                <a:lnTo>
                  <a:pt x="1243" y="368"/>
                </a:lnTo>
                <a:lnTo>
                  <a:pt x="1244" y="366"/>
                </a:lnTo>
                <a:lnTo>
                  <a:pt x="1246" y="371"/>
                </a:lnTo>
                <a:lnTo>
                  <a:pt x="1249" y="372"/>
                </a:lnTo>
                <a:lnTo>
                  <a:pt x="1250" y="371"/>
                </a:lnTo>
                <a:lnTo>
                  <a:pt x="1252" y="370"/>
                </a:lnTo>
                <a:lnTo>
                  <a:pt x="1257" y="364"/>
                </a:lnTo>
                <a:lnTo>
                  <a:pt x="1262" y="360"/>
                </a:lnTo>
                <a:lnTo>
                  <a:pt x="1259" y="357"/>
                </a:lnTo>
                <a:lnTo>
                  <a:pt x="1254" y="356"/>
                </a:lnTo>
                <a:lnTo>
                  <a:pt x="1252" y="358"/>
                </a:lnTo>
                <a:lnTo>
                  <a:pt x="1249" y="359"/>
                </a:lnTo>
                <a:lnTo>
                  <a:pt x="1245" y="357"/>
                </a:lnTo>
                <a:lnTo>
                  <a:pt x="1243" y="355"/>
                </a:lnTo>
                <a:lnTo>
                  <a:pt x="1234" y="355"/>
                </a:lnTo>
                <a:lnTo>
                  <a:pt x="1225" y="357"/>
                </a:lnTo>
                <a:lnTo>
                  <a:pt x="1216" y="358"/>
                </a:lnTo>
                <a:lnTo>
                  <a:pt x="1208" y="360"/>
                </a:lnTo>
                <a:lnTo>
                  <a:pt x="1200" y="364"/>
                </a:lnTo>
                <a:lnTo>
                  <a:pt x="1192" y="366"/>
                </a:lnTo>
                <a:lnTo>
                  <a:pt x="1183" y="367"/>
                </a:lnTo>
                <a:lnTo>
                  <a:pt x="1173" y="370"/>
                </a:lnTo>
                <a:lnTo>
                  <a:pt x="1167" y="372"/>
                </a:lnTo>
                <a:lnTo>
                  <a:pt x="1160" y="373"/>
                </a:lnTo>
                <a:lnTo>
                  <a:pt x="1157" y="373"/>
                </a:lnTo>
                <a:lnTo>
                  <a:pt x="1156" y="371"/>
                </a:lnTo>
                <a:lnTo>
                  <a:pt x="1156" y="370"/>
                </a:lnTo>
                <a:lnTo>
                  <a:pt x="1156" y="368"/>
                </a:lnTo>
                <a:lnTo>
                  <a:pt x="1159" y="365"/>
                </a:lnTo>
                <a:lnTo>
                  <a:pt x="1162" y="363"/>
                </a:lnTo>
                <a:lnTo>
                  <a:pt x="1180" y="358"/>
                </a:lnTo>
                <a:lnTo>
                  <a:pt x="1197" y="351"/>
                </a:lnTo>
                <a:lnTo>
                  <a:pt x="1216" y="347"/>
                </a:lnTo>
                <a:lnTo>
                  <a:pt x="1234" y="342"/>
                </a:lnTo>
                <a:lnTo>
                  <a:pt x="1244" y="340"/>
                </a:lnTo>
                <a:lnTo>
                  <a:pt x="1254" y="337"/>
                </a:lnTo>
                <a:lnTo>
                  <a:pt x="1263" y="334"/>
                </a:lnTo>
                <a:lnTo>
                  <a:pt x="1274" y="331"/>
                </a:lnTo>
                <a:lnTo>
                  <a:pt x="1283" y="328"/>
                </a:lnTo>
                <a:lnTo>
                  <a:pt x="1292" y="324"/>
                </a:lnTo>
                <a:lnTo>
                  <a:pt x="1302" y="323"/>
                </a:lnTo>
                <a:lnTo>
                  <a:pt x="1313" y="321"/>
                </a:lnTo>
                <a:lnTo>
                  <a:pt x="1324" y="317"/>
                </a:lnTo>
                <a:lnTo>
                  <a:pt x="1334" y="313"/>
                </a:lnTo>
                <a:lnTo>
                  <a:pt x="1344" y="308"/>
                </a:lnTo>
                <a:lnTo>
                  <a:pt x="1354" y="305"/>
                </a:lnTo>
                <a:lnTo>
                  <a:pt x="1365" y="301"/>
                </a:lnTo>
                <a:lnTo>
                  <a:pt x="1376" y="299"/>
                </a:lnTo>
                <a:lnTo>
                  <a:pt x="1386" y="297"/>
                </a:lnTo>
                <a:lnTo>
                  <a:pt x="1396" y="291"/>
                </a:lnTo>
                <a:lnTo>
                  <a:pt x="1376" y="293"/>
                </a:lnTo>
                <a:lnTo>
                  <a:pt x="1356" y="297"/>
                </a:lnTo>
                <a:lnTo>
                  <a:pt x="1336" y="300"/>
                </a:lnTo>
                <a:lnTo>
                  <a:pt x="1316" y="302"/>
                </a:lnTo>
                <a:lnTo>
                  <a:pt x="1305" y="302"/>
                </a:lnTo>
                <a:lnTo>
                  <a:pt x="1311" y="302"/>
                </a:lnTo>
                <a:lnTo>
                  <a:pt x="1319" y="302"/>
                </a:lnTo>
                <a:lnTo>
                  <a:pt x="1316" y="302"/>
                </a:lnTo>
                <a:close/>
                <a:moveTo>
                  <a:pt x="139" y="314"/>
                </a:moveTo>
                <a:lnTo>
                  <a:pt x="138" y="313"/>
                </a:lnTo>
                <a:lnTo>
                  <a:pt x="137" y="314"/>
                </a:lnTo>
                <a:lnTo>
                  <a:pt x="138" y="314"/>
                </a:lnTo>
                <a:lnTo>
                  <a:pt x="139" y="314"/>
                </a:lnTo>
                <a:lnTo>
                  <a:pt x="138" y="313"/>
                </a:lnTo>
                <a:lnTo>
                  <a:pt x="139" y="314"/>
                </a:lnTo>
                <a:close/>
                <a:moveTo>
                  <a:pt x="80" y="270"/>
                </a:moveTo>
                <a:lnTo>
                  <a:pt x="80" y="270"/>
                </a:lnTo>
                <a:lnTo>
                  <a:pt x="80" y="270"/>
                </a:lnTo>
                <a:lnTo>
                  <a:pt x="81" y="270"/>
                </a:lnTo>
                <a:lnTo>
                  <a:pt x="80" y="270"/>
                </a:lnTo>
                <a:lnTo>
                  <a:pt x="80" y="268"/>
                </a:lnTo>
                <a:lnTo>
                  <a:pt x="80" y="270"/>
                </a:lnTo>
                <a:lnTo>
                  <a:pt x="80" y="270"/>
                </a:lnTo>
                <a:lnTo>
                  <a:pt x="80" y="270"/>
                </a:lnTo>
                <a:close/>
                <a:moveTo>
                  <a:pt x="80" y="270"/>
                </a:moveTo>
                <a:lnTo>
                  <a:pt x="81" y="270"/>
                </a:lnTo>
                <a:lnTo>
                  <a:pt x="80" y="270"/>
                </a:lnTo>
                <a:close/>
                <a:moveTo>
                  <a:pt x="123" y="231"/>
                </a:moveTo>
                <a:lnTo>
                  <a:pt x="122" y="229"/>
                </a:lnTo>
                <a:lnTo>
                  <a:pt x="120" y="227"/>
                </a:lnTo>
                <a:lnTo>
                  <a:pt x="117" y="229"/>
                </a:lnTo>
                <a:lnTo>
                  <a:pt x="115" y="231"/>
                </a:lnTo>
                <a:lnTo>
                  <a:pt x="112" y="239"/>
                </a:lnTo>
                <a:lnTo>
                  <a:pt x="110" y="247"/>
                </a:lnTo>
                <a:lnTo>
                  <a:pt x="116" y="238"/>
                </a:lnTo>
                <a:lnTo>
                  <a:pt x="123" y="231"/>
                </a:lnTo>
                <a:lnTo>
                  <a:pt x="120" y="232"/>
                </a:lnTo>
                <a:lnTo>
                  <a:pt x="123" y="23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711" y="105"/>
                </a:moveTo>
                <a:lnTo>
                  <a:pt x="710" y="106"/>
                </a:lnTo>
                <a:lnTo>
                  <a:pt x="709" y="106"/>
                </a:lnTo>
                <a:lnTo>
                  <a:pt x="710" y="108"/>
                </a:lnTo>
                <a:lnTo>
                  <a:pt x="711" y="108"/>
                </a:lnTo>
                <a:lnTo>
                  <a:pt x="714" y="109"/>
                </a:lnTo>
                <a:lnTo>
                  <a:pt x="714" y="107"/>
                </a:lnTo>
                <a:lnTo>
                  <a:pt x="714" y="106"/>
                </a:lnTo>
                <a:lnTo>
                  <a:pt x="711" y="105"/>
                </a:lnTo>
                <a:lnTo>
                  <a:pt x="711" y="105"/>
                </a:lnTo>
                <a:lnTo>
                  <a:pt x="711" y="105"/>
                </a:lnTo>
                <a:close/>
                <a:moveTo>
                  <a:pt x="121" y="732"/>
                </a:moveTo>
                <a:lnTo>
                  <a:pt x="121" y="732"/>
                </a:lnTo>
                <a:lnTo>
                  <a:pt x="121" y="732"/>
                </a:lnTo>
                <a:lnTo>
                  <a:pt x="121" y="732"/>
                </a:lnTo>
                <a:lnTo>
                  <a:pt x="121" y="732"/>
                </a:lnTo>
                <a:close/>
                <a:moveTo>
                  <a:pt x="491" y="150"/>
                </a:moveTo>
                <a:lnTo>
                  <a:pt x="489" y="150"/>
                </a:lnTo>
                <a:lnTo>
                  <a:pt x="489" y="151"/>
                </a:lnTo>
                <a:lnTo>
                  <a:pt x="491" y="151"/>
                </a:lnTo>
                <a:lnTo>
                  <a:pt x="491" y="150"/>
                </a:lnTo>
                <a:lnTo>
                  <a:pt x="491" y="150"/>
                </a:lnTo>
                <a:lnTo>
                  <a:pt x="491" y="150"/>
                </a:lnTo>
                <a:close/>
                <a:moveTo>
                  <a:pt x="703" y="108"/>
                </a:moveTo>
                <a:lnTo>
                  <a:pt x="705" y="110"/>
                </a:lnTo>
                <a:lnTo>
                  <a:pt x="707" y="110"/>
                </a:lnTo>
                <a:lnTo>
                  <a:pt x="709" y="109"/>
                </a:lnTo>
                <a:lnTo>
                  <a:pt x="709" y="108"/>
                </a:lnTo>
                <a:lnTo>
                  <a:pt x="708" y="106"/>
                </a:lnTo>
                <a:lnTo>
                  <a:pt x="706" y="106"/>
                </a:lnTo>
                <a:lnTo>
                  <a:pt x="703" y="106"/>
                </a:lnTo>
                <a:lnTo>
                  <a:pt x="703" y="108"/>
                </a:lnTo>
                <a:lnTo>
                  <a:pt x="703" y="108"/>
                </a:lnTo>
                <a:lnTo>
                  <a:pt x="703" y="108"/>
                </a:lnTo>
                <a:close/>
                <a:moveTo>
                  <a:pt x="247" y="235"/>
                </a:moveTo>
                <a:lnTo>
                  <a:pt x="245" y="243"/>
                </a:lnTo>
                <a:lnTo>
                  <a:pt x="244" y="250"/>
                </a:lnTo>
                <a:lnTo>
                  <a:pt x="242" y="250"/>
                </a:lnTo>
                <a:lnTo>
                  <a:pt x="244" y="250"/>
                </a:lnTo>
                <a:lnTo>
                  <a:pt x="246" y="249"/>
                </a:lnTo>
                <a:lnTo>
                  <a:pt x="247" y="248"/>
                </a:lnTo>
                <a:lnTo>
                  <a:pt x="248" y="247"/>
                </a:lnTo>
                <a:lnTo>
                  <a:pt x="248" y="245"/>
                </a:lnTo>
                <a:lnTo>
                  <a:pt x="248" y="240"/>
                </a:lnTo>
                <a:lnTo>
                  <a:pt x="247" y="235"/>
                </a:lnTo>
                <a:close/>
                <a:moveTo>
                  <a:pt x="244" y="250"/>
                </a:moveTo>
                <a:lnTo>
                  <a:pt x="244" y="250"/>
                </a:lnTo>
                <a:lnTo>
                  <a:pt x="244" y="250"/>
                </a:lnTo>
                <a:close/>
                <a:moveTo>
                  <a:pt x="227" y="31"/>
                </a:moveTo>
                <a:lnTo>
                  <a:pt x="224" y="33"/>
                </a:lnTo>
                <a:lnTo>
                  <a:pt x="223" y="35"/>
                </a:lnTo>
                <a:lnTo>
                  <a:pt x="223" y="38"/>
                </a:lnTo>
                <a:lnTo>
                  <a:pt x="223" y="40"/>
                </a:lnTo>
                <a:lnTo>
                  <a:pt x="222" y="42"/>
                </a:lnTo>
                <a:lnTo>
                  <a:pt x="221" y="43"/>
                </a:lnTo>
                <a:lnTo>
                  <a:pt x="222" y="42"/>
                </a:lnTo>
                <a:lnTo>
                  <a:pt x="223" y="40"/>
                </a:lnTo>
                <a:lnTo>
                  <a:pt x="224" y="36"/>
                </a:lnTo>
                <a:lnTo>
                  <a:pt x="227" y="31"/>
                </a:lnTo>
                <a:close/>
                <a:moveTo>
                  <a:pt x="921" y="565"/>
                </a:moveTo>
                <a:lnTo>
                  <a:pt x="918" y="565"/>
                </a:lnTo>
                <a:lnTo>
                  <a:pt x="916" y="567"/>
                </a:lnTo>
                <a:lnTo>
                  <a:pt x="915" y="570"/>
                </a:lnTo>
                <a:lnTo>
                  <a:pt x="915" y="572"/>
                </a:lnTo>
                <a:lnTo>
                  <a:pt x="917" y="571"/>
                </a:lnTo>
                <a:lnTo>
                  <a:pt x="921" y="569"/>
                </a:lnTo>
                <a:lnTo>
                  <a:pt x="921" y="567"/>
                </a:lnTo>
                <a:lnTo>
                  <a:pt x="922" y="566"/>
                </a:lnTo>
                <a:lnTo>
                  <a:pt x="922" y="565"/>
                </a:lnTo>
                <a:lnTo>
                  <a:pt x="921" y="565"/>
                </a:lnTo>
                <a:lnTo>
                  <a:pt x="920" y="565"/>
                </a:lnTo>
                <a:lnTo>
                  <a:pt x="921" y="565"/>
                </a:lnTo>
                <a:close/>
                <a:moveTo>
                  <a:pt x="892" y="555"/>
                </a:moveTo>
                <a:lnTo>
                  <a:pt x="889" y="556"/>
                </a:lnTo>
                <a:lnTo>
                  <a:pt x="887" y="558"/>
                </a:lnTo>
                <a:lnTo>
                  <a:pt x="887" y="561"/>
                </a:lnTo>
                <a:lnTo>
                  <a:pt x="887" y="562"/>
                </a:lnTo>
                <a:lnTo>
                  <a:pt x="888" y="563"/>
                </a:lnTo>
                <a:lnTo>
                  <a:pt x="890" y="563"/>
                </a:lnTo>
                <a:lnTo>
                  <a:pt x="891" y="563"/>
                </a:lnTo>
                <a:lnTo>
                  <a:pt x="892" y="563"/>
                </a:lnTo>
                <a:lnTo>
                  <a:pt x="893" y="561"/>
                </a:lnTo>
                <a:lnTo>
                  <a:pt x="895" y="559"/>
                </a:lnTo>
                <a:lnTo>
                  <a:pt x="895" y="557"/>
                </a:lnTo>
                <a:lnTo>
                  <a:pt x="895" y="556"/>
                </a:lnTo>
                <a:lnTo>
                  <a:pt x="893" y="555"/>
                </a:lnTo>
                <a:lnTo>
                  <a:pt x="892" y="555"/>
                </a:lnTo>
                <a:lnTo>
                  <a:pt x="892" y="555"/>
                </a:lnTo>
                <a:lnTo>
                  <a:pt x="892" y="555"/>
                </a:lnTo>
                <a:close/>
                <a:moveTo>
                  <a:pt x="846" y="584"/>
                </a:moveTo>
                <a:lnTo>
                  <a:pt x="843" y="586"/>
                </a:lnTo>
                <a:lnTo>
                  <a:pt x="839" y="588"/>
                </a:lnTo>
                <a:lnTo>
                  <a:pt x="837" y="588"/>
                </a:lnTo>
                <a:lnTo>
                  <a:pt x="835" y="589"/>
                </a:lnTo>
                <a:lnTo>
                  <a:pt x="837" y="590"/>
                </a:lnTo>
                <a:lnTo>
                  <a:pt x="838" y="592"/>
                </a:lnTo>
                <a:lnTo>
                  <a:pt x="841" y="592"/>
                </a:lnTo>
                <a:lnTo>
                  <a:pt x="845" y="591"/>
                </a:lnTo>
                <a:lnTo>
                  <a:pt x="847" y="589"/>
                </a:lnTo>
                <a:lnTo>
                  <a:pt x="848" y="587"/>
                </a:lnTo>
                <a:lnTo>
                  <a:pt x="848" y="586"/>
                </a:lnTo>
                <a:lnTo>
                  <a:pt x="848" y="584"/>
                </a:lnTo>
                <a:lnTo>
                  <a:pt x="847" y="584"/>
                </a:lnTo>
                <a:lnTo>
                  <a:pt x="846" y="584"/>
                </a:lnTo>
                <a:lnTo>
                  <a:pt x="846" y="586"/>
                </a:lnTo>
                <a:lnTo>
                  <a:pt x="846" y="584"/>
                </a:lnTo>
                <a:close/>
                <a:moveTo>
                  <a:pt x="328" y="210"/>
                </a:moveTo>
                <a:lnTo>
                  <a:pt x="324" y="212"/>
                </a:lnTo>
                <a:lnTo>
                  <a:pt x="322" y="214"/>
                </a:lnTo>
                <a:lnTo>
                  <a:pt x="321" y="217"/>
                </a:lnTo>
                <a:lnTo>
                  <a:pt x="319" y="221"/>
                </a:lnTo>
                <a:lnTo>
                  <a:pt x="322" y="218"/>
                </a:lnTo>
                <a:lnTo>
                  <a:pt x="324" y="217"/>
                </a:lnTo>
                <a:lnTo>
                  <a:pt x="327" y="214"/>
                </a:lnTo>
                <a:lnTo>
                  <a:pt x="328" y="210"/>
                </a:lnTo>
                <a:close/>
                <a:moveTo>
                  <a:pt x="957" y="99"/>
                </a:moveTo>
                <a:lnTo>
                  <a:pt x="958" y="98"/>
                </a:lnTo>
                <a:lnTo>
                  <a:pt x="958" y="94"/>
                </a:lnTo>
                <a:lnTo>
                  <a:pt x="957" y="93"/>
                </a:lnTo>
                <a:lnTo>
                  <a:pt x="956" y="92"/>
                </a:lnTo>
                <a:lnTo>
                  <a:pt x="951" y="92"/>
                </a:lnTo>
                <a:lnTo>
                  <a:pt x="947" y="92"/>
                </a:lnTo>
                <a:lnTo>
                  <a:pt x="948" y="96"/>
                </a:lnTo>
                <a:lnTo>
                  <a:pt x="950" y="98"/>
                </a:lnTo>
                <a:lnTo>
                  <a:pt x="954" y="99"/>
                </a:lnTo>
                <a:lnTo>
                  <a:pt x="957" y="99"/>
                </a:lnTo>
                <a:lnTo>
                  <a:pt x="956" y="99"/>
                </a:lnTo>
                <a:lnTo>
                  <a:pt x="957" y="99"/>
                </a:lnTo>
                <a:close/>
                <a:moveTo>
                  <a:pt x="1101" y="174"/>
                </a:moveTo>
                <a:lnTo>
                  <a:pt x="1103" y="174"/>
                </a:lnTo>
                <a:lnTo>
                  <a:pt x="1104" y="172"/>
                </a:lnTo>
                <a:lnTo>
                  <a:pt x="1103" y="169"/>
                </a:lnTo>
                <a:lnTo>
                  <a:pt x="1099" y="169"/>
                </a:lnTo>
                <a:lnTo>
                  <a:pt x="1097" y="171"/>
                </a:lnTo>
                <a:lnTo>
                  <a:pt x="1095" y="171"/>
                </a:lnTo>
                <a:lnTo>
                  <a:pt x="1090" y="173"/>
                </a:lnTo>
                <a:lnTo>
                  <a:pt x="1086" y="174"/>
                </a:lnTo>
                <a:lnTo>
                  <a:pt x="1093" y="175"/>
                </a:lnTo>
                <a:lnTo>
                  <a:pt x="1101" y="174"/>
                </a:lnTo>
                <a:lnTo>
                  <a:pt x="1099" y="175"/>
                </a:lnTo>
                <a:lnTo>
                  <a:pt x="1101" y="174"/>
                </a:lnTo>
                <a:close/>
                <a:moveTo>
                  <a:pt x="296" y="611"/>
                </a:moveTo>
                <a:lnTo>
                  <a:pt x="297" y="612"/>
                </a:lnTo>
                <a:lnTo>
                  <a:pt x="298" y="612"/>
                </a:lnTo>
                <a:lnTo>
                  <a:pt x="299" y="611"/>
                </a:lnTo>
                <a:lnTo>
                  <a:pt x="300" y="609"/>
                </a:lnTo>
                <a:lnTo>
                  <a:pt x="302" y="606"/>
                </a:lnTo>
                <a:lnTo>
                  <a:pt x="302" y="602"/>
                </a:lnTo>
                <a:lnTo>
                  <a:pt x="299" y="603"/>
                </a:lnTo>
                <a:lnTo>
                  <a:pt x="297" y="605"/>
                </a:lnTo>
                <a:lnTo>
                  <a:pt x="296" y="608"/>
                </a:lnTo>
                <a:lnTo>
                  <a:pt x="296" y="611"/>
                </a:lnTo>
                <a:close/>
                <a:moveTo>
                  <a:pt x="237" y="24"/>
                </a:moveTo>
                <a:lnTo>
                  <a:pt x="237" y="24"/>
                </a:lnTo>
                <a:lnTo>
                  <a:pt x="237" y="24"/>
                </a:lnTo>
                <a:lnTo>
                  <a:pt x="236" y="22"/>
                </a:lnTo>
                <a:lnTo>
                  <a:pt x="236" y="19"/>
                </a:lnTo>
                <a:lnTo>
                  <a:pt x="236" y="18"/>
                </a:lnTo>
                <a:lnTo>
                  <a:pt x="236" y="18"/>
                </a:lnTo>
                <a:lnTo>
                  <a:pt x="234" y="18"/>
                </a:lnTo>
                <a:lnTo>
                  <a:pt x="232" y="18"/>
                </a:lnTo>
                <a:lnTo>
                  <a:pt x="229" y="21"/>
                </a:lnTo>
                <a:lnTo>
                  <a:pt x="228" y="23"/>
                </a:lnTo>
                <a:lnTo>
                  <a:pt x="227" y="26"/>
                </a:lnTo>
                <a:lnTo>
                  <a:pt x="225" y="30"/>
                </a:lnTo>
                <a:lnTo>
                  <a:pt x="231" y="25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close/>
                <a:moveTo>
                  <a:pt x="237" y="24"/>
                </a:moveTo>
                <a:lnTo>
                  <a:pt x="233" y="22"/>
                </a:lnTo>
                <a:lnTo>
                  <a:pt x="237" y="24"/>
                </a:lnTo>
                <a:close/>
                <a:moveTo>
                  <a:pt x="236" y="36"/>
                </a:moveTo>
                <a:lnTo>
                  <a:pt x="238" y="34"/>
                </a:lnTo>
                <a:lnTo>
                  <a:pt x="241" y="30"/>
                </a:lnTo>
                <a:lnTo>
                  <a:pt x="241" y="27"/>
                </a:lnTo>
                <a:lnTo>
                  <a:pt x="242" y="26"/>
                </a:lnTo>
                <a:lnTo>
                  <a:pt x="241" y="24"/>
                </a:lnTo>
                <a:lnTo>
                  <a:pt x="239" y="24"/>
                </a:lnTo>
                <a:lnTo>
                  <a:pt x="238" y="25"/>
                </a:lnTo>
                <a:lnTo>
                  <a:pt x="236" y="28"/>
                </a:lnTo>
                <a:lnTo>
                  <a:pt x="234" y="33"/>
                </a:lnTo>
                <a:lnTo>
                  <a:pt x="236" y="36"/>
                </a:lnTo>
                <a:lnTo>
                  <a:pt x="236" y="34"/>
                </a:lnTo>
                <a:lnTo>
                  <a:pt x="236" y="36"/>
                </a:lnTo>
                <a:close/>
                <a:moveTo>
                  <a:pt x="237" y="24"/>
                </a:move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close/>
                <a:moveTo>
                  <a:pt x="252" y="17"/>
                </a:moveTo>
                <a:lnTo>
                  <a:pt x="254" y="15"/>
                </a:lnTo>
                <a:lnTo>
                  <a:pt x="257" y="11"/>
                </a:lnTo>
                <a:lnTo>
                  <a:pt x="258" y="9"/>
                </a:lnTo>
                <a:lnTo>
                  <a:pt x="258" y="8"/>
                </a:lnTo>
                <a:lnTo>
                  <a:pt x="258" y="8"/>
                </a:lnTo>
                <a:lnTo>
                  <a:pt x="255" y="8"/>
                </a:lnTo>
                <a:lnTo>
                  <a:pt x="253" y="9"/>
                </a:lnTo>
                <a:lnTo>
                  <a:pt x="250" y="13"/>
                </a:lnTo>
                <a:lnTo>
                  <a:pt x="249" y="15"/>
                </a:lnTo>
                <a:lnTo>
                  <a:pt x="249" y="16"/>
                </a:lnTo>
                <a:lnTo>
                  <a:pt x="249" y="17"/>
                </a:lnTo>
                <a:lnTo>
                  <a:pt x="252" y="17"/>
                </a:lnTo>
                <a:lnTo>
                  <a:pt x="252" y="17"/>
                </a:lnTo>
                <a:lnTo>
                  <a:pt x="252" y="17"/>
                </a:lnTo>
                <a:close/>
                <a:moveTo>
                  <a:pt x="609" y="594"/>
                </a:moveTo>
                <a:lnTo>
                  <a:pt x="608" y="592"/>
                </a:lnTo>
                <a:lnTo>
                  <a:pt x="606" y="594"/>
                </a:lnTo>
                <a:lnTo>
                  <a:pt x="603" y="595"/>
                </a:lnTo>
                <a:lnTo>
                  <a:pt x="601" y="597"/>
                </a:lnTo>
                <a:lnTo>
                  <a:pt x="598" y="603"/>
                </a:lnTo>
                <a:lnTo>
                  <a:pt x="596" y="607"/>
                </a:lnTo>
                <a:lnTo>
                  <a:pt x="599" y="605"/>
                </a:lnTo>
                <a:lnTo>
                  <a:pt x="604" y="600"/>
                </a:lnTo>
                <a:lnTo>
                  <a:pt x="608" y="597"/>
                </a:lnTo>
                <a:lnTo>
                  <a:pt x="609" y="594"/>
                </a:lnTo>
                <a:lnTo>
                  <a:pt x="609" y="594"/>
                </a:lnTo>
                <a:lnTo>
                  <a:pt x="609" y="594"/>
                </a:lnTo>
                <a:close/>
                <a:moveTo>
                  <a:pt x="208" y="69"/>
                </a:moveTo>
                <a:lnTo>
                  <a:pt x="211" y="71"/>
                </a:lnTo>
                <a:lnTo>
                  <a:pt x="214" y="71"/>
                </a:lnTo>
                <a:lnTo>
                  <a:pt x="216" y="71"/>
                </a:lnTo>
                <a:lnTo>
                  <a:pt x="220" y="69"/>
                </a:lnTo>
                <a:lnTo>
                  <a:pt x="215" y="65"/>
                </a:lnTo>
                <a:lnTo>
                  <a:pt x="212" y="65"/>
                </a:lnTo>
                <a:lnTo>
                  <a:pt x="209" y="66"/>
                </a:lnTo>
                <a:lnTo>
                  <a:pt x="208" y="69"/>
                </a:lnTo>
                <a:close/>
                <a:moveTo>
                  <a:pt x="463" y="99"/>
                </a:moveTo>
                <a:lnTo>
                  <a:pt x="464" y="97"/>
                </a:lnTo>
                <a:lnTo>
                  <a:pt x="467" y="96"/>
                </a:lnTo>
                <a:lnTo>
                  <a:pt x="467" y="94"/>
                </a:lnTo>
                <a:lnTo>
                  <a:pt x="466" y="93"/>
                </a:lnTo>
                <a:lnTo>
                  <a:pt x="466" y="93"/>
                </a:lnTo>
                <a:lnTo>
                  <a:pt x="463" y="93"/>
                </a:lnTo>
                <a:lnTo>
                  <a:pt x="460" y="97"/>
                </a:lnTo>
                <a:lnTo>
                  <a:pt x="456" y="101"/>
                </a:lnTo>
                <a:lnTo>
                  <a:pt x="456" y="102"/>
                </a:lnTo>
                <a:lnTo>
                  <a:pt x="456" y="105"/>
                </a:lnTo>
                <a:lnTo>
                  <a:pt x="458" y="106"/>
                </a:lnTo>
                <a:lnTo>
                  <a:pt x="460" y="106"/>
                </a:lnTo>
                <a:lnTo>
                  <a:pt x="461" y="102"/>
                </a:lnTo>
                <a:lnTo>
                  <a:pt x="463" y="99"/>
                </a:lnTo>
                <a:lnTo>
                  <a:pt x="463" y="99"/>
                </a:lnTo>
                <a:lnTo>
                  <a:pt x="463" y="99"/>
                </a:lnTo>
                <a:close/>
                <a:moveTo>
                  <a:pt x="256" y="209"/>
                </a:moveTo>
                <a:lnTo>
                  <a:pt x="257" y="205"/>
                </a:lnTo>
                <a:lnTo>
                  <a:pt x="260" y="201"/>
                </a:lnTo>
                <a:lnTo>
                  <a:pt x="260" y="197"/>
                </a:lnTo>
                <a:lnTo>
                  <a:pt x="260" y="191"/>
                </a:lnTo>
                <a:lnTo>
                  <a:pt x="257" y="196"/>
                </a:lnTo>
                <a:lnTo>
                  <a:pt x="255" y="200"/>
                </a:lnTo>
                <a:lnTo>
                  <a:pt x="254" y="201"/>
                </a:lnTo>
                <a:lnTo>
                  <a:pt x="254" y="204"/>
                </a:lnTo>
                <a:lnTo>
                  <a:pt x="254" y="206"/>
                </a:lnTo>
                <a:lnTo>
                  <a:pt x="256" y="209"/>
                </a:lnTo>
                <a:close/>
                <a:moveTo>
                  <a:pt x="871" y="51"/>
                </a:moveTo>
                <a:lnTo>
                  <a:pt x="867" y="50"/>
                </a:lnTo>
                <a:lnTo>
                  <a:pt x="863" y="52"/>
                </a:lnTo>
                <a:lnTo>
                  <a:pt x="857" y="56"/>
                </a:lnTo>
                <a:lnTo>
                  <a:pt x="854" y="58"/>
                </a:lnTo>
                <a:lnTo>
                  <a:pt x="858" y="58"/>
                </a:lnTo>
                <a:lnTo>
                  <a:pt x="864" y="56"/>
                </a:lnTo>
                <a:lnTo>
                  <a:pt x="867" y="56"/>
                </a:lnTo>
                <a:lnTo>
                  <a:pt x="870" y="55"/>
                </a:lnTo>
                <a:lnTo>
                  <a:pt x="871" y="52"/>
                </a:lnTo>
                <a:lnTo>
                  <a:pt x="871" y="51"/>
                </a:lnTo>
                <a:lnTo>
                  <a:pt x="871" y="51"/>
                </a:lnTo>
                <a:lnTo>
                  <a:pt x="871" y="51"/>
                </a:lnTo>
                <a:close/>
                <a:moveTo>
                  <a:pt x="267" y="168"/>
                </a:moveTo>
                <a:lnTo>
                  <a:pt x="265" y="173"/>
                </a:lnTo>
                <a:lnTo>
                  <a:pt x="262" y="177"/>
                </a:lnTo>
                <a:lnTo>
                  <a:pt x="261" y="183"/>
                </a:lnTo>
                <a:lnTo>
                  <a:pt x="261" y="189"/>
                </a:lnTo>
                <a:lnTo>
                  <a:pt x="263" y="187"/>
                </a:lnTo>
                <a:lnTo>
                  <a:pt x="264" y="184"/>
                </a:lnTo>
                <a:lnTo>
                  <a:pt x="265" y="182"/>
                </a:lnTo>
                <a:lnTo>
                  <a:pt x="265" y="179"/>
                </a:lnTo>
                <a:lnTo>
                  <a:pt x="266" y="174"/>
                </a:lnTo>
                <a:lnTo>
                  <a:pt x="267" y="168"/>
                </a:lnTo>
                <a:close/>
                <a:moveTo>
                  <a:pt x="174" y="694"/>
                </a:moveTo>
                <a:lnTo>
                  <a:pt x="174" y="702"/>
                </a:lnTo>
                <a:lnTo>
                  <a:pt x="178" y="708"/>
                </a:lnTo>
                <a:lnTo>
                  <a:pt x="178" y="711"/>
                </a:lnTo>
                <a:lnTo>
                  <a:pt x="179" y="714"/>
                </a:lnTo>
                <a:lnTo>
                  <a:pt x="179" y="717"/>
                </a:lnTo>
                <a:lnTo>
                  <a:pt x="179" y="720"/>
                </a:lnTo>
                <a:lnTo>
                  <a:pt x="181" y="721"/>
                </a:lnTo>
                <a:lnTo>
                  <a:pt x="182" y="721"/>
                </a:lnTo>
                <a:lnTo>
                  <a:pt x="183" y="721"/>
                </a:lnTo>
                <a:lnTo>
                  <a:pt x="183" y="719"/>
                </a:lnTo>
                <a:lnTo>
                  <a:pt x="183" y="715"/>
                </a:lnTo>
                <a:lnTo>
                  <a:pt x="183" y="712"/>
                </a:lnTo>
                <a:lnTo>
                  <a:pt x="182" y="707"/>
                </a:lnTo>
                <a:lnTo>
                  <a:pt x="180" y="703"/>
                </a:lnTo>
                <a:lnTo>
                  <a:pt x="178" y="698"/>
                </a:lnTo>
                <a:lnTo>
                  <a:pt x="174" y="694"/>
                </a:lnTo>
                <a:lnTo>
                  <a:pt x="175" y="700"/>
                </a:lnTo>
                <a:lnTo>
                  <a:pt x="174" y="694"/>
                </a:lnTo>
                <a:close/>
                <a:moveTo>
                  <a:pt x="1081" y="180"/>
                </a:moveTo>
                <a:lnTo>
                  <a:pt x="1082" y="177"/>
                </a:lnTo>
                <a:lnTo>
                  <a:pt x="1081" y="175"/>
                </a:lnTo>
                <a:lnTo>
                  <a:pt x="1078" y="175"/>
                </a:lnTo>
                <a:lnTo>
                  <a:pt x="1074" y="177"/>
                </a:lnTo>
                <a:lnTo>
                  <a:pt x="1065" y="181"/>
                </a:lnTo>
                <a:lnTo>
                  <a:pt x="1057" y="185"/>
                </a:lnTo>
                <a:lnTo>
                  <a:pt x="1070" y="182"/>
                </a:lnTo>
                <a:lnTo>
                  <a:pt x="1081" y="180"/>
                </a:lnTo>
                <a:lnTo>
                  <a:pt x="1078" y="180"/>
                </a:lnTo>
                <a:lnTo>
                  <a:pt x="1081" y="180"/>
                </a:lnTo>
                <a:close/>
                <a:moveTo>
                  <a:pt x="444" y="113"/>
                </a:moveTo>
                <a:lnTo>
                  <a:pt x="444" y="110"/>
                </a:lnTo>
                <a:lnTo>
                  <a:pt x="444" y="109"/>
                </a:lnTo>
                <a:lnTo>
                  <a:pt x="444" y="109"/>
                </a:lnTo>
                <a:lnTo>
                  <a:pt x="443" y="109"/>
                </a:lnTo>
                <a:lnTo>
                  <a:pt x="439" y="110"/>
                </a:lnTo>
                <a:lnTo>
                  <a:pt x="437" y="111"/>
                </a:lnTo>
                <a:lnTo>
                  <a:pt x="430" y="116"/>
                </a:lnTo>
                <a:lnTo>
                  <a:pt x="426" y="122"/>
                </a:lnTo>
                <a:lnTo>
                  <a:pt x="430" y="121"/>
                </a:lnTo>
                <a:lnTo>
                  <a:pt x="436" y="119"/>
                </a:lnTo>
                <a:lnTo>
                  <a:pt x="438" y="118"/>
                </a:lnTo>
                <a:lnTo>
                  <a:pt x="440" y="117"/>
                </a:lnTo>
                <a:lnTo>
                  <a:pt x="443" y="115"/>
                </a:lnTo>
                <a:lnTo>
                  <a:pt x="444" y="113"/>
                </a:lnTo>
                <a:lnTo>
                  <a:pt x="443" y="116"/>
                </a:lnTo>
                <a:lnTo>
                  <a:pt x="444" y="113"/>
                </a:lnTo>
                <a:close/>
                <a:moveTo>
                  <a:pt x="645" y="637"/>
                </a:moveTo>
                <a:lnTo>
                  <a:pt x="642" y="636"/>
                </a:lnTo>
                <a:lnTo>
                  <a:pt x="640" y="637"/>
                </a:lnTo>
                <a:lnTo>
                  <a:pt x="637" y="638"/>
                </a:lnTo>
                <a:lnTo>
                  <a:pt x="635" y="640"/>
                </a:lnTo>
                <a:lnTo>
                  <a:pt x="634" y="641"/>
                </a:lnTo>
                <a:lnTo>
                  <a:pt x="632" y="641"/>
                </a:lnTo>
                <a:lnTo>
                  <a:pt x="629" y="640"/>
                </a:lnTo>
                <a:lnTo>
                  <a:pt x="627" y="636"/>
                </a:lnTo>
                <a:lnTo>
                  <a:pt x="627" y="642"/>
                </a:lnTo>
                <a:lnTo>
                  <a:pt x="626" y="648"/>
                </a:lnTo>
                <a:lnTo>
                  <a:pt x="625" y="652"/>
                </a:lnTo>
                <a:lnTo>
                  <a:pt x="623" y="654"/>
                </a:lnTo>
                <a:lnTo>
                  <a:pt x="620" y="655"/>
                </a:lnTo>
                <a:lnTo>
                  <a:pt x="617" y="657"/>
                </a:lnTo>
                <a:lnTo>
                  <a:pt x="613" y="659"/>
                </a:lnTo>
                <a:lnTo>
                  <a:pt x="610" y="664"/>
                </a:lnTo>
                <a:lnTo>
                  <a:pt x="608" y="669"/>
                </a:lnTo>
                <a:lnTo>
                  <a:pt x="609" y="673"/>
                </a:lnTo>
                <a:lnTo>
                  <a:pt x="618" y="663"/>
                </a:lnTo>
                <a:lnTo>
                  <a:pt x="628" y="654"/>
                </a:lnTo>
                <a:lnTo>
                  <a:pt x="633" y="649"/>
                </a:lnTo>
                <a:lnTo>
                  <a:pt x="637" y="646"/>
                </a:lnTo>
                <a:lnTo>
                  <a:pt x="641" y="641"/>
                </a:lnTo>
                <a:lnTo>
                  <a:pt x="645" y="637"/>
                </a:lnTo>
                <a:lnTo>
                  <a:pt x="641" y="638"/>
                </a:lnTo>
                <a:lnTo>
                  <a:pt x="645" y="637"/>
                </a:lnTo>
                <a:close/>
                <a:moveTo>
                  <a:pt x="214" y="36"/>
                </a:moveTo>
                <a:lnTo>
                  <a:pt x="212" y="36"/>
                </a:lnTo>
                <a:lnTo>
                  <a:pt x="209" y="38"/>
                </a:lnTo>
                <a:lnTo>
                  <a:pt x="208" y="40"/>
                </a:lnTo>
                <a:lnTo>
                  <a:pt x="207" y="42"/>
                </a:lnTo>
                <a:lnTo>
                  <a:pt x="205" y="46"/>
                </a:lnTo>
                <a:lnTo>
                  <a:pt x="203" y="50"/>
                </a:lnTo>
                <a:lnTo>
                  <a:pt x="200" y="53"/>
                </a:lnTo>
                <a:lnTo>
                  <a:pt x="199" y="57"/>
                </a:lnTo>
                <a:lnTo>
                  <a:pt x="197" y="59"/>
                </a:lnTo>
                <a:lnTo>
                  <a:pt x="197" y="61"/>
                </a:lnTo>
                <a:lnTo>
                  <a:pt x="197" y="63"/>
                </a:lnTo>
                <a:lnTo>
                  <a:pt x="199" y="64"/>
                </a:lnTo>
                <a:lnTo>
                  <a:pt x="207" y="50"/>
                </a:lnTo>
                <a:lnTo>
                  <a:pt x="214" y="36"/>
                </a:lnTo>
                <a:lnTo>
                  <a:pt x="212" y="40"/>
                </a:lnTo>
                <a:lnTo>
                  <a:pt x="214" y="36"/>
                </a:lnTo>
                <a:close/>
                <a:moveTo>
                  <a:pt x="1068" y="111"/>
                </a:moveTo>
                <a:lnTo>
                  <a:pt x="1073" y="105"/>
                </a:lnTo>
                <a:lnTo>
                  <a:pt x="1080" y="99"/>
                </a:lnTo>
                <a:lnTo>
                  <a:pt x="1076" y="99"/>
                </a:lnTo>
                <a:lnTo>
                  <a:pt x="1071" y="100"/>
                </a:lnTo>
                <a:lnTo>
                  <a:pt x="1068" y="101"/>
                </a:lnTo>
                <a:lnTo>
                  <a:pt x="1064" y="102"/>
                </a:lnTo>
                <a:lnTo>
                  <a:pt x="1062" y="102"/>
                </a:lnTo>
                <a:lnTo>
                  <a:pt x="1058" y="101"/>
                </a:lnTo>
                <a:lnTo>
                  <a:pt x="1056" y="101"/>
                </a:lnTo>
                <a:lnTo>
                  <a:pt x="1055" y="100"/>
                </a:lnTo>
                <a:lnTo>
                  <a:pt x="1054" y="101"/>
                </a:lnTo>
                <a:lnTo>
                  <a:pt x="1054" y="102"/>
                </a:lnTo>
                <a:lnTo>
                  <a:pt x="1062" y="108"/>
                </a:lnTo>
                <a:lnTo>
                  <a:pt x="1068" y="111"/>
                </a:lnTo>
                <a:lnTo>
                  <a:pt x="1068" y="108"/>
                </a:lnTo>
                <a:lnTo>
                  <a:pt x="1068" y="111"/>
                </a:lnTo>
                <a:close/>
                <a:moveTo>
                  <a:pt x="857" y="147"/>
                </a:moveTo>
                <a:lnTo>
                  <a:pt x="860" y="147"/>
                </a:lnTo>
                <a:lnTo>
                  <a:pt x="865" y="146"/>
                </a:lnTo>
                <a:lnTo>
                  <a:pt x="867" y="144"/>
                </a:lnTo>
                <a:lnTo>
                  <a:pt x="870" y="144"/>
                </a:lnTo>
                <a:lnTo>
                  <a:pt x="871" y="142"/>
                </a:lnTo>
                <a:lnTo>
                  <a:pt x="872" y="140"/>
                </a:lnTo>
                <a:lnTo>
                  <a:pt x="872" y="138"/>
                </a:lnTo>
                <a:lnTo>
                  <a:pt x="871" y="135"/>
                </a:lnTo>
                <a:lnTo>
                  <a:pt x="870" y="133"/>
                </a:lnTo>
                <a:lnTo>
                  <a:pt x="866" y="133"/>
                </a:lnTo>
                <a:lnTo>
                  <a:pt x="864" y="132"/>
                </a:lnTo>
                <a:lnTo>
                  <a:pt x="862" y="132"/>
                </a:lnTo>
                <a:lnTo>
                  <a:pt x="859" y="133"/>
                </a:lnTo>
                <a:lnTo>
                  <a:pt x="857" y="134"/>
                </a:lnTo>
                <a:lnTo>
                  <a:pt x="860" y="135"/>
                </a:lnTo>
                <a:lnTo>
                  <a:pt x="865" y="134"/>
                </a:lnTo>
                <a:lnTo>
                  <a:pt x="866" y="135"/>
                </a:lnTo>
                <a:lnTo>
                  <a:pt x="867" y="136"/>
                </a:lnTo>
                <a:lnTo>
                  <a:pt x="868" y="138"/>
                </a:lnTo>
                <a:lnTo>
                  <a:pt x="867" y="140"/>
                </a:lnTo>
                <a:lnTo>
                  <a:pt x="862" y="143"/>
                </a:lnTo>
                <a:lnTo>
                  <a:pt x="857" y="147"/>
                </a:lnTo>
                <a:lnTo>
                  <a:pt x="859" y="144"/>
                </a:lnTo>
                <a:lnTo>
                  <a:pt x="857" y="147"/>
                </a:lnTo>
                <a:close/>
                <a:moveTo>
                  <a:pt x="975" y="135"/>
                </a:moveTo>
                <a:lnTo>
                  <a:pt x="977" y="138"/>
                </a:lnTo>
                <a:lnTo>
                  <a:pt x="979" y="139"/>
                </a:lnTo>
                <a:lnTo>
                  <a:pt x="981" y="140"/>
                </a:lnTo>
                <a:lnTo>
                  <a:pt x="983" y="140"/>
                </a:lnTo>
                <a:lnTo>
                  <a:pt x="986" y="140"/>
                </a:lnTo>
                <a:lnTo>
                  <a:pt x="987" y="139"/>
                </a:lnTo>
                <a:lnTo>
                  <a:pt x="986" y="138"/>
                </a:lnTo>
                <a:lnTo>
                  <a:pt x="984" y="136"/>
                </a:lnTo>
                <a:lnTo>
                  <a:pt x="983" y="134"/>
                </a:lnTo>
                <a:lnTo>
                  <a:pt x="983" y="132"/>
                </a:lnTo>
                <a:lnTo>
                  <a:pt x="987" y="132"/>
                </a:lnTo>
                <a:lnTo>
                  <a:pt x="990" y="134"/>
                </a:lnTo>
                <a:lnTo>
                  <a:pt x="988" y="130"/>
                </a:lnTo>
                <a:lnTo>
                  <a:pt x="984" y="129"/>
                </a:lnTo>
                <a:lnTo>
                  <a:pt x="981" y="129"/>
                </a:lnTo>
                <a:lnTo>
                  <a:pt x="977" y="129"/>
                </a:lnTo>
                <a:lnTo>
                  <a:pt x="969" y="127"/>
                </a:lnTo>
                <a:lnTo>
                  <a:pt x="961" y="126"/>
                </a:lnTo>
                <a:lnTo>
                  <a:pt x="967" y="132"/>
                </a:lnTo>
                <a:lnTo>
                  <a:pt x="975" y="135"/>
                </a:lnTo>
                <a:lnTo>
                  <a:pt x="975" y="135"/>
                </a:lnTo>
                <a:lnTo>
                  <a:pt x="975" y="135"/>
                </a:lnTo>
                <a:close/>
                <a:moveTo>
                  <a:pt x="966" y="536"/>
                </a:moveTo>
                <a:lnTo>
                  <a:pt x="957" y="541"/>
                </a:lnTo>
                <a:lnTo>
                  <a:pt x="948" y="547"/>
                </a:lnTo>
                <a:lnTo>
                  <a:pt x="940" y="553"/>
                </a:lnTo>
                <a:lnTo>
                  <a:pt x="932" y="559"/>
                </a:lnTo>
                <a:lnTo>
                  <a:pt x="941" y="556"/>
                </a:lnTo>
                <a:lnTo>
                  <a:pt x="951" y="550"/>
                </a:lnTo>
                <a:lnTo>
                  <a:pt x="955" y="547"/>
                </a:lnTo>
                <a:lnTo>
                  <a:pt x="959" y="544"/>
                </a:lnTo>
                <a:lnTo>
                  <a:pt x="963" y="540"/>
                </a:lnTo>
                <a:lnTo>
                  <a:pt x="966" y="536"/>
                </a:lnTo>
                <a:close/>
                <a:moveTo>
                  <a:pt x="814" y="106"/>
                </a:moveTo>
                <a:lnTo>
                  <a:pt x="815" y="104"/>
                </a:lnTo>
                <a:lnTo>
                  <a:pt x="816" y="102"/>
                </a:lnTo>
                <a:lnTo>
                  <a:pt x="815" y="101"/>
                </a:lnTo>
                <a:lnTo>
                  <a:pt x="812" y="101"/>
                </a:lnTo>
                <a:lnTo>
                  <a:pt x="806" y="104"/>
                </a:lnTo>
                <a:lnTo>
                  <a:pt x="799" y="106"/>
                </a:lnTo>
                <a:lnTo>
                  <a:pt x="793" y="107"/>
                </a:lnTo>
                <a:lnTo>
                  <a:pt x="789" y="108"/>
                </a:lnTo>
                <a:lnTo>
                  <a:pt x="785" y="111"/>
                </a:lnTo>
                <a:lnTo>
                  <a:pt x="782" y="115"/>
                </a:lnTo>
                <a:lnTo>
                  <a:pt x="784" y="117"/>
                </a:lnTo>
                <a:lnTo>
                  <a:pt x="788" y="117"/>
                </a:lnTo>
                <a:lnTo>
                  <a:pt x="790" y="116"/>
                </a:lnTo>
                <a:lnTo>
                  <a:pt x="793" y="115"/>
                </a:lnTo>
                <a:lnTo>
                  <a:pt x="796" y="114"/>
                </a:lnTo>
                <a:lnTo>
                  <a:pt x="798" y="113"/>
                </a:lnTo>
                <a:lnTo>
                  <a:pt x="801" y="114"/>
                </a:lnTo>
                <a:lnTo>
                  <a:pt x="804" y="117"/>
                </a:lnTo>
                <a:lnTo>
                  <a:pt x="804" y="114"/>
                </a:lnTo>
                <a:lnTo>
                  <a:pt x="804" y="113"/>
                </a:lnTo>
                <a:lnTo>
                  <a:pt x="805" y="110"/>
                </a:lnTo>
                <a:lnTo>
                  <a:pt x="806" y="109"/>
                </a:lnTo>
                <a:lnTo>
                  <a:pt x="809" y="108"/>
                </a:lnTo>
                <a:lnTo>
                  <a:pt x="814" y="106"/>
                </a:lnTo>
                <a:lnTo>
                  <a:pt x="813" y="106"/>
                </a:lnTo>
                <a:lnTo>
                  <a:pt x="814" y="106"/>
                </a:lnTo>
                <a:close/>
                <a:moveTo>
                  <a:pt x="221" y="602"/>
                </a:moveTo>
                <a:lnTo>
                  <a:pt x="216" y="608"/>
                </a:lnTo>
                <a:lnTo>
                  <a:pt x="212" y="614"/>
                </a:lnTo>
                <a:lnTo>
                  <a:pt x="207" y="617"/>
                </a:lnTo>
                <a:lnTo>
                  <a:pt x="204" y="621"/>
                </a:lnTo>
                <a:lnTo>
                  <a:pt x="203" y="623"/>
                </a:lnTo>
                <a:lnTo>
                  <a:pt x="204" y="624"/>
                </a:lnTo>
                <a:lnTo>
                  <a:pt x="205" y="625"/>
                </a:lnTo>
                <a:lnTo>
                  <a:pt x="207" y="627"/>
                </a:lnTo>
                <a:lnTo>
                  <a:pt x="211" y="625"/>
                </a:lnTo>
                <a:lnTo>
                  <a:pt x="215" y="623"/>
                </a:lnTo>
                <a:lnTo>
                  <a:pt x="216" y="622"/>
                </a:lnTo>
                <a:lnTo>
                  <a:pt x="217" y="622"/>
                </a:lnTo>
                <a:lnTo>
                  <a:pt x="219" y="621"/>
                </a:lnTo>
                <a:lnTo>
                  <a:pt x="219" y="620"/>
                </a:lnTo>
                <a:lnTo>
                  <a:pt x="217" y="616"/>
                </a:lnTo>
                <a:lnTo>
                  <a:pt x="217" y="614"/>
                </a:lnTo>
                <a:lnTo>
                  <a:pt x="219" y="612"/>
                </a:lnTo>
                <a:lnTo>
                  <a:pt x="220" y="609"/>
                </a:lnTo>
                <a:lnTo>
                  <a:pt x="223" y="606"/>
                </a:lnTo>
                <a:lnTo>
                  <a:pt x="225" y="603"/>
                </a:lnTo>
                <a:lnTo>
                  <a:pt x="225" y="599"/>
                </a:lnTo>
                <a:lnTo>
                  <a:pt x="224" y="599"/>
                </a:lnTo>
                <a:lnTo>
                  <a:pt x="222" y="599"/>
                </a:lnTo>
                <a:lnTo>
                  <a:pt x="221" y="602"/>
                </a:lnTo>
                <a:lnTo>
                  <a:pt x="220" y="604"/>
                </a:lnTo>
                <a:lnTo>
                  <a:pt x="221" y="602"/>
                </a:lnTo>
                <a:close/>
                <a:moveTo>
                  <a:pt x="225" y="599"/>
                </a:moveTo>
                <a:lnTo>
                  <a:pt x="225" y="599"/>
                </a:lnTo>
                <a:lnTo>
                  <a:pt x="225" y="599"/>
                </a:lnTo>
                <a:lnTo>
                  <a:pt x="225" y="599"/>
                </a:lnTo>
                <a:lnTo>
                  <a:pt x="225" y="599"/>
                </a:lnTo>
                <a:close/>
                <a:moveTo>
                  <a:pt x="871" y="202"/>
                </a:moveTo>
                <a:lnTo>
                  <a:pt x="879" y="200"/>
                </a:lnTo>
                <a:lnTo>
                  <a:pt x="888" y="197"/>
                </a:lnTo>
                <a:lnTo>
                  <a:pt x="891" y="196"/>
                </a:lnTo>
                <a:lnTo>
                  <a:pt x="895" y="193"/>
                </a:lnTo>
                <a:lnTo>
                  <a:pt x="898" y="191"/>
                </a:lnTo>
                <a:lnTo>
                  <a:pt x="900" y="187"/>
                </a:lnTo>
                <a:lnTo>
                  <a:pt x="897" y="187"/>
                </a:lnTo>
                <a:lnTo>
                  <a:pt x="892" y="188"/>
                </a:lnTo>
                <a:lnTo>
                  <a:pt x="887" y="190"/>
                </a:lnTo>
                <a:lnTo>
                  <a:pt x="883" y="191"/>
                </a:lnTo>
                <a:lnTo>
                  <a:pt x="880" y="194"/>
                </a:lnTo>
                <a:lnTo>
                  <a:pt x="875" y="197"/>
                </a:lnTo>
                <a:lnTo>
                  <a:pt x="875" y="198"/>
                </a:lnTo>
                <a:lnTo>
                  <a:pt x="874" y="200"/>
                </a:lnTo>
                <a:lnTo>
                  <a:pt x="873" y="199"/>
                </a:lnTo>
                <a:lnTo>
                  <a:pt x="872" y="199"/>
                </a:lnTo>
                <a:lnTo>
                  <a:pt x="870" y="199"/>
                </a:lnTo>
                <a:lnTo>
                  <a:pt x="867" y="199"/>
                </a:lnTo>
                <a:lnTo>
                  <a:pt x="865" y="200"/>
                </a:lnTo>
                <a:lnTo>
                  <a:pt x="863" y="202"/>
                </a:lnTo>
                <a:lnTo>
                  <a:pt x="863" y="205"/>
                </a:lnTo>
                <a:lnTo>
                  <a:pt x="864" y="207"/>
                </a:lnTo>
                <a:lnTo>
                  <a:pt x="866" y="208"/>
                </a:lnTo>
                <a:lnTo>
                  <a:pt x="868" y="209"/>
                </a:lnTo>
                <a:lnTo>
                  <a:pt x="870" y="212"/>
                </a:lnTo>
                <a:lnTo>
                  <a:pt x="871" y="213"/>
                </a:lnTo>
                <a:lnTo>
                  <a:pt x="870" y="209"/>
                </a:lnTo>
                <a:lnTo>
                  <a:pt x="868" y="207"/>
                </a:lnTo>
                <a:lnTo>
                  <a:pt x="868" y="206"/>
                </a:lnTo>
                <a:lnTo>
                  <a:pt x="868" y="205"/>
                </a:lnTo>
                <a:lnTo>
                  <a:pt x="870" y="204"/>
                </a:lnTo>
                <a:lnTo>
                  <a:pt x="871" y="202"/>
                </a:lnTo>
                <a:lnTo>
                  <a:pt x="871" y="202"/>
                </a:lnTo>
                <a:lnTo>
                  <a:pt x="871" y="202"/>
                </a:lnTo>
                <a:close/>
                <a:moveTo>
                  <a:pt x="272" y="24"/>
                </a:moveTo>
                <a:lnTo>
                  <a:pt x="273" y="24"/>
                </a:lnTo>
                <a:lnTo>
                  <a:pt x="275" y="24"/>
                </a:lnTo>
                <a:lnTo>
                  <a:pt x="277" y="23"/>
                </a:lnTo>
                <a:lnTo>
                  <a:pt x="279" y="22"/>
                </a:lnTo>
                <a:lnTo>
                  <a:pt x="282" y="17"/>
                </a:lnTo>
                <a:lnTo>
                  <a:pt x="286" y="13"/>
                </a:lnTo>
                <a:lnTo>
                  <a:pt x="288" y="7"/>
                </a:lnTo>
                <a:lnTo>
                  <a:pt x="288" y="3"/>
                </a:lnTo>
                <a:lnTo>
                  <a:pt x="287" y="1"/>
                </a:lnTo>
                <a:lnTo>
                  <a:pt x="285" y="0"/>
                </a:lnTo>
                <a:lnTo>
                  <a:pt x="282" y="0"/>
                </a:lnTo>
                <a:lnTo>
                  <a:pt x="279" y="1"/>
                </a:lnTo>
                <a:lnTo>
                  <a:pt x="277" y="2"/>
                </a:lnTo>
                <a:lnTo>
                  <a:pt x="274" y="3"/>
                </a:lnTo>
                <a:lnTo>
                  <a:pt x="273" y="6"/>
                </a:lnTo>
                <a:lnTo>
                  <a:pt x="272" y="9"/>
                </a:lnTo>
                <a:lnTo>
                  <a:pt x="271" y="17"/>
                </a:lnTo>
                <a:lnTo>
                  <a:pt x="272" y="24"/>
                </a:lnTo>
                <a:close/>
                <a:moveTo>
                  <a:pt x="392" y="151"/>
                </a:moveTo>
                <a:lnTo>
                  <a:pt x="405" y="143"/>
                </a:lnTo>
                <a:lnTo>
                  <a:pt x="417" y="133"/>
                </a:lnTo>
                <a:lnTo>
                  <a:pt x="419" y="132"/>
                </a:lnTo>
                <a:lnTo>
                  <a:pt x="421" y="129"/>
                </a:lnTo>
                <a:lnTo>
                  <a:pt x="423" y="126"/>
                </a:lnTo>
                <a:lnTo>
                  <a:pt x="422" y="124"/>
                </a:lnTo>
                <a:lnTo>
                  <a:pt x="420" y="123"/>
                </a:lnTo>
                <a:lnTo>
                  <a:pt x="419" y="123"/>
                </a:lnTo>
                <a:lnTo>
                  <a:pt x="418" y="124"/>
                </a:lnTo>
                <a:lnTo>
                  <a:pt x="417" y="125"/>
                </a:lnTo>
                <a:lnTo>
                  <a:pt x="414" y="129"/>
                </a:lnTo>
                <a:lnTo>
                  <a:pt x="413" y="132"/>
                </a:lnTo>
                <a:lnTo>
                  <a:pt x="411" y="134"/>
                </a:lnTo>
                <a:lnTo>
                  <a:pt x="410" y="135"/>
                </a:lnTo>
                <a:lnTo>
                  <a:pt x="407" y="134"/>
                </a:lnTo>
                <a:lnTo>
                  <a:pt x="404" y="134"/>
                </a:lnTo>
                <a:lnTo>
                  <a:pt x="401" y="135"/>
                </a:lnTo>
                <a:lnTo>
                  <a:pt x="397" y="138"/>
                </a:lnTo>
                <a:lnTo>
                  <a:pt x="394" y="141"/>
                </a:lnTo>
                <a:lnTo>
                  <a:pt x="390" y="144"/>
                </a:lnTo>
                <a:lnTo>
                  <a:pt x="389" y="146"/>
                </a:lnTo>
                <a:lnTo>
                  <a:pt x="389" y="148"/>
                </a:lnTo>
                <a:lnTo>
                  <a:pt x="390" y="149"/>
                </a:lnTo>
                <a:lnTo>
                  <a:pt x="392" y="151"/>
                </a:lnTo>
                <a:lnTo>
                  <a:pt x="393" y="150"/>
                </a:lnTo>
                <a:lnTo>
                  <a:pt x="392" y="151"/>
                </a:lnTo>
                <a:close/>
                <a:moveTo>
                  <a:pt x="359" y="174"/>
                </a:moveTo>
                <a:lnTo>
                  <a:pt x="369" y="167"/>
                </a:lnTo>
                <a:lnTo>
                  <a:pt x="378" y="160"/>
                </a:lnTo>
                <a:lnTo>
                  <a:pt x="381" y="158"/>
                </a:lnTo>
                <a:lnTo>
                  <a:pt x="384" y="155"/>
                </a:lnTo>
                <a:lnTo>
                  <a:pt x="385" y="151"/>
                </a:lnTo>
                <a:lnTo>
                  <a:pt x="385" y="147"/>
                </a:lnTo>
                <a:lnTo>
                  <a:pt x="380" y="151"/>
                </a:lnTo>
                <a:lnTo>
                  <a:pt x="374" y="155"/>
                </a:lnTo>
                <a:lnTo>
                  <a:pt x="369" y="158"/>
                </a:lnTo>
                <a:lnTo>
                  <a:pt x="363" y="162"/>
                </a:lnTo>
                <a:lnTo>
                  <a:pt x="359" y="165"/>
                </a:lnTo>
                <a:lnTo>
                  <a:pt x="354" y="171"/>
                </a:lnTo>
                <a:lnTo>
                  <a:pt x="353" y="173"/>
                </a:lnTo>
                <a:lnTo>
                  <a:pt x="354" y="175"/>
                </a:lnTo>
                <a:lnTo>
                  <a:pt x="356" y="175"/>
                </a:lnTo>
                <a:lnTo>
                  <a:pt x="359" y="174"/>
                </a:lnTo>
                <a:lnTo>
                  <a:pt x="361" y="173"/>
                </a:lnTo>
                <a:lnTo>
                  <a:pt x="359" y="174"/>
                </a:lnTo>
                <a:close/>
                <a:moveTo>
                  <a:pt x="1211" y="207"/>
                </a:moveTo>
                <a:lnTo>
                  <a:pt x="1214" y="205"/>
                </a:lnTo>
                <a:lnTo>
                  <a:pt x="1218" y="202"/>
                </a:lnTo>
                <a:lnTo>
                  <a:pt x="1224" y="202"/>
                </a:lnTo>
                <a:lnTo>
                  <a:pt x="1229" y="201"/>
                </a:lnTo>
                <a:lnTo>
                  <a:pt x="1242" y="199"/>
                </a:lnTo>
                <a:lnTo>
                  <a:pt x="1253" y="196"/>
                </a:lnTo>
                <a:lnTo>
                  <a:pt x="1257" y="196"/>
                </a:lnTo>
                <a:lnTo>
                  <a:pt x="1260" y="194"/>
                </a:lnTo>
                <a:lnTo>
                  <a:pt x="1261" y="193"/>
                </a:lnTo>
                <a:lnTo>
                  <a:pt x="1262" y="192"/>
                </a:lnTo>
                <a:lnTo>
                  <a:pt x="1261" y="191"/>
                </a:lnTo>
                <a:lnTo>
                  <a:pt x="1260" y="190"/>
                </a:lnTo>
                <a:lnTo>
                  <a:pt x="1257" y="189"/>
                </a:lnTo>
                <a:lnTo>
                  <a:pt x="1251" y="190"/>
                </a:lnTo>
                <a:lnTo>
                  <a:pt x="1245" y="192"/>
                </a:lnTo>
                <a:lnTo>
                  <a:pt x="1241" y="194"/>
                </a:lnTo>
                <a:lnTo>
                  <a:pt x="1241" y="192"/>
                </a:lnTo>
                <a:lnTo>
                  <a:pt x="1241" y="190"/>
                </a:lnTo>
                <a:lnTo>
                  <a:pt x="1235" y="194"/>
                </a:lnTo>
                <a:lnTo>
                  <a:pt x="1229" y="196"/>
                </a:lnTo>
                <a:lnTo>
                  <a:pt x="1224" y="197"/>
                </a:lnTo>
                <a:lnTo>
                  <a:pt x="1217" y="198"/>
                </a:lnTo>
                <a:lnTo>
                  <a:pt x="1211" y="199"/>
                </a:lnTo>
                <a:lnTo>
                  <a:pt x="1206" y="201"/>
                </a:lnTo>
                <a:lnTo>
                  <a:pt x="1205" y="204"/>
                </a:lnTo>
                <a:lnTo>
                  <a:pt x="1206" y="206"/>
                </a:lnTo>
                <a:lnTo>
                  <a:pt x="1209" y="207"/>
                </a:lnTo>
                <a:lnTo>
                  <a:pt x="1211" y="207"/>
                </a:lnTo>
                <a:lnTo>
                  <a:pt x="1212" y="207"/>
                </a:lnTo>
                <a:lnTo>
                  <a:pt x="1211" y="207"/>
                </a:lnTo>
                <a:close/>
                <a:moveTo>
                  <a:pt x="991" y="321"/>
                </a:moveTo>
                <a:lnTo>
                  <a:pt x="990" y="323"/>
                </a:lnTo>
                <a:lnTo>
                  <a:pt x="989" y="324"/>
                </a:lnTo>
                <a:lnTo>
                  <a:pt x="989" y="326"/>
                </a:lnTo>
                <a:lnTo>
                  <a:pt x="991" y="328"/>
                </a:lnTo>
                <a:lnTo>
                  <a:pt x="997" y="325"/>
                </a:lnTo>
                <a:lnTo>
                  <a:pt x="1003" y="322"/>
                </a:lnTo>
                <a:lnTo>
                  <a:pt x="1018" y="316"/>
                </a:lnTo>
                <a:lnTo>
                  <a:pt x="1032" y="310"/>
                </a:lnTo>
                <a:lnTo>
                  <a:pt x="1043" y="306"/>
                </a:lnTo>
                <a:lnTo>
                  <a:pt x="1053" y="302"/>
                </a:lnTo>
                <a:lnTo>
                  <a:pt x="1058" y="301"/>
                </a:lnTo>
                <a:lnTo>
                  <a:pt x="1064" y="298"/>
                </a:lnTo>
                <a:lnTo>
                  <a:pt x="1070" y="295"/>
                </a:lnTo>
                <a:lnTo>
                  <a:pt x="1074" y="290"/>
                </a:lnTo>
                <a:lnTo>
                  <a:pt x="1064" y="293"/>
                </a:lnTo>
                <a:lnTo>
                  <a:pt x="1054" y="297"/>
                </a:lnTo>
                <a:lnTo>
                  <a:pt x="1044" y="300"/>
                </a:lnTo>
                <a:lnTo>
                  <a:pt x="1033" y="304"/>
                </a:lnTo>
                <a:lnTo>
                  <a:pt x="1023" y="308"/>
                </a:lnTo>
                <a:lnTo>
                  <a:pt x="1013" y="313"/>
                </a:lnTo>
                <a:lnTo>
                  <a:pt x="1003" y="317"/>
                </a:lnTo>
                <a:lnTo>
                  <a:pt x="991" y="321"/>
                </a:lnTo>
                <a:lnTo>
                  <a:pt x="994" y="321"/>
                </a:lnTo>
                <a:lnTo>
                  <a:pt x="998" y="320"/>
                </a:lnTo>
                <a:lnTo>
                  <a:pt x="999" y="318"/>
                </a:lnTo>
                <a:lnTo>
                  <a:pt x="991" y="321"/>
                </a:lnTo>
                <a:close/>
                <a:moveTo>
                  <a:pt x="93" y="267"/>
                </a:moveTo>
                <a:lnTo>
                  <a:pt x="94" y="266"/>
                </a:lnTo>
                <a:lnTo>
                  <a:pt x="93" y="265"/>
                </a:lnTo>
                <a:lnTo>
                  <a:pt x="92" y="266"/>
                </a:lnTo>
                <a:lnTo>
                  <a:pt x="91" y="266"/>
                </a:lnTo>
                <a:lnTo>
                  <a:pt x="91" y="266"/>
                </a:lnTo>
                <a:lnTo>
                  <a:pt x="93" y="267"/>
                </a:lnTo>
                <a:lnTo>
                  <a:pt x="93" y="267"/>
                </a:lnTo>
                <a:lnTo>
                  <a:pt x="93" y="267"/>
                </a:lnTo>
                <a:close/>
                <a:moveTo>
                  <a:pt x="351" y="677"/>
                </a:moveTo>
                <a:lnTo>
                  <a:pt x="352" y="672"/>
                </a:lnTo>
                <a:lnTo>
                  <a:pt x="353" y="666"/>
                </a:lnTo>
                <a:lnTo>
                  <a:pt x="355" y="661"/>
                </a:lnTo>
                <a:lnTo>
                  <a:pt x="359" y="656"/>
                </a:lnTo>
                <a:lnTo>
                  <a:pt x="360" y="661"/>
                </a:lnTo>
                <a:lnTo>
                  <a:pt x="361" y="665"/>
                </a:lnTo>
                <a:lnTo>
                  <a:pt x="361" y="671"/>
                </a:lnTo>
                <a:lnTo>
                  <a:pt x="360" y="675"/>
                </a:lnTo>
                <a:lnTo>
                  <a:pt x="359" y="678"/>
                </a:lnTo>
                <a:lnTo>
                  <a:pt x="356" y="680"/>
                </a:lnTo>
                <a:lnTo>
                  <a:pt x="354" y="681"/>
                </a:lnTo>
                <a:lnTo>
                  <a:pt x="351" y="680"/>
                </a:lnTo>
                <a:lnTo>
                  <a:pt x="351" y="678"/>
                </a:lnTo>
                <a:lnTo>
                  <a:pt x="351" y="677"/>
                </a:lnTo>
                <a:close/>
                <a:moveTo>
                  <a:pt x="1036" y="289"/>
                </a:moveTo>
                <a:lnTo>
                  <a:pt x="1032" y="292"/>
                </a:lnTo>
                <a:lnTo>
                  <a:pt x="1030" y="296"/>
                </a:lnTo>
                <a:lnTo>
                  <a:pt x="1027" y="297"/>
                </a:lnTo>
                <a:lnTo>
                  <a:pt x="1022" y="297"/>
                </a:lnTo>
                <a:lnTo>
                  <a:pt x="1024" y="293"/>
                </a:lnTo>
                <a:lnTo>
                  <a:pt x="1028" y="291"/>
                </a:lnTo>
                <a:lnTo>
                  <a:pt x="1031" y="290"/>
                </a:lnTo>
                <a:lnTo>
                  <a:pt x="1036" y="289"/>
                </a:lnTo>
                <a:close/>
                <a:moveTo>
                  <a:pt x="827" y="167"/>
                </a:moveTo>
                <a:lnTo>
                  <a:pt x="823" y="169"/>
                </a:lnTo>
                <a:lnTo>
                  <a:pt x="818" y="169"/>
                </a:lnTo>
                <a:lnTo>
                  <a:pt x="821" y="167"/>
                </a:lnTo>
                <a:lnTo>
                  <a:pt x="823" y="166"/>
                </a:lnTo>
                <a:lnTo>
                  <a:pt x="825" y="166"/>
                </a:lnTo>
                <a:lnTo>
                  <a:pt x="827" y="167"/>
                </a:lnTo>
                <a:close/>
                <a:moveTo>
                  <a:pt x="740" y="142"/>
                </a:moveTo>
                <a:lnTo>
                  <a:pt x="741" y="139"/>
                </a:lnTo>
                <a:lnTo>
                  <a:pt x="743" y="136"/>
                </a:lnTo>
                <a:lnTo>
                  <a:pt x="745" y="134"/>
                </a:lnTo>
                <a:lnTo>
                  <a:pt x="749" y="134"/>
                </a:lnTo>
                <a:lnTo>
                  <a:pt x="752" y="138"/>
                </a:lnTo>
                <a:lnTo>
                  <a:pt x="755" y="141"/>
                </a:lnTo>
                <a:lnTo>
                  <a:pt x="752" y="142"/>
                </a:lnTo>
                <a:lnTo>
                  <a:pt x="750" y="144"/>
                </a:lnTo>
                <a:lnTo>
                  <a:pt x="748" y="146"/>
                </a:lnTo>
                <a:lnTo>
                  <a:pt x="744" y="147"/>
                </a:lnTo>
                <a:lnTo>
                  <a:pt x="743" y="147"/>
                </a:lnTo>
                <a:lnTo>
                  <a:pt x="741" y="146"/>
                </a:lnTo>
                <a:lnTo>
                  <a:pt x="740" y="144"/>
                </a:lnTo>
                <a:lnTo>
                  <a:pt x="740" y="142"/>
                </a:lnTo>
                <a:lnTo>
                  <a:pt x="740" y="142"/>
                </a:lnTo>
                <a:lnTo>
                  <a:pt x="740" y="142"/>
                </a:lnTo>
                <a:close/>
                <a:moveTo>
                  <a:pt x="223" y="146"/>
                </a:moveTo>
                <a:lnTo>
                  <a:pt x="222" y="151"/>
                </a:lnTo>
                <a:lnTo>
                  <a:pt x="221" y="156"/>
                </a:lnTo>
                <a:lnTo>
                  <a:pt x="217" y="159"/>
                </a:lnTo>
                <a:lnTo>
                  <a:pt x="214" y="164"/>
                </a:lnTo>
                <a:lnTo>
                  <a:pt x="215" y="158"/>
                </a:lnTo>
                <a:lnTo>
                  <a:pt x="217" y="154"/>
                </a:lnTo>
                <a:lnTo>
                  <a:pt x="220" y="150"/>
                </a:lnTo>
                <a:lnTo>
                  <a:pt x="223" y="146"/>
                </a:lnTo>
                <a:close/>
                <a:moveTo>
                  <a:pt x="183" y="89"/>
                </a:moveTo>
                <a:lnTo>
                  <a:pt x="182" y="88"/>
                </a:lnTo>
                <a:lnTo>
                  <a:pt x="184" y="86"/>
                </a:lnTo>
                <a:lnTo>
                  <a:pt x="184" y="88"/>
                </a:lnTo>
                <a:lnTo>
                  <a:pt x="183" y="89"/>
                </a:lnTo>
                <a:lnTo>
                  <a:pt x="183" y="89"/>
                </a:lnTo>
                <a:lnTo>
                  <a:pt x="183" y="89"/>
                </a:lnTo>
                <a:close/>
                <a:moveTo>
                  <a:pt x="82" y="314"/>
                </a:moveTo>
                <a:lnTo>
                  <a:pt x="83" y="320"/>
                </a:lnTo>
                <a:lnTo>
                  <a:pt x="83" y="325"/>
                </a:lnTo>
                <a:lnTo>
                  <a:pt x="82" y="328"/>
                </a:lnTo>
                <a:lnTo>
                  <a:pt x="81" y="330"/>
                </a:lnTo>
                <a:lnTo>
                  <a:pt x="80" y="331"/>
                </a:lnTo>
                <a:lnTo>
                  <a:pt x="77" y="331"/>
                </a:lnTo>
                <a:lnTo>
                  <a:pt x="77" y="326"/>
                </a:lnTo>
                <a:lnTo>
                  <a:pt x="77" y="322"/>
                </a:lnTo>
                <a:lnTo>
                  <a:pt x="80" y="318"/>
                </a:lnTo>
                <a:lnTo>
                  <a:pt x="82" y="314"/>
                </a:lnTo>
                <a:close/>
                <a:moveTo>
                  <a:pt x="90" y="205"/>
                </a:moveTo>
                <a:lnTo>
                  <a:pt x="91" y="205"/>
                </a:lnTo>
                <a:lnTo>
                  <a:pt x="92" y="204"/>
                </a:lnTo>
                <a:lnTo>
                  <a:pt x="91" y="205"/>
                </a:lnTo>
                <a:lnTo>
                  <a:pt x="90" y="205"/>
                </a:lnTo>
                <a:close/>
                <a:moveTo>
                  <a:pt x="18" y="508"/>
                </a:moveTo>
                <a:lnTo>
                  <a:pt x="18" y="507"/>
                </a:lnTo>
                <a:lnTo>
                  <a:pt x="18" y="507"/>
                </a:lnTo>
                <a:lnTo>
                  <a:pt x="21" y="505"/>
                </a:lnTo>
                <a:lnTo>
                  <a:pt x="22" y="506"/>
                </a:lnTo>
                <a:lnTo>
                  <a:pt x="21" y="508"/>
                </a:lnTo>
                <a:lnTo>
                  <a:pt x="18" y="508"/>
                </a:lnTo>
                <a:lnTo>
                  <a:pt x="19" y="508"/>
                </a:lnTo>
                <a:lnTo>
                  <a:pt x="18" y="508"/>
                </a:lnTo>
                <a:close/>
                <a:moveTo>
                  <a:pt x="56" y="588"/>
                </a:moveTo>
                <a:lnTo>
                  <a:pt x="55" y="587"/>
                </a:lnTo>
                <a:lnTo>
                  <a:pt x="56" y="586"/>
                </a:lnTo>
                <a:lnTo>
                  <a:pt x="56" y="584"/>
                </a:lnTo>
                <a:lnTo>
                  <a:pt x="58" y="587"/>
                </a:lnTo>
                <a:lnTo>
                  <a:pt x="57" y="587"/>
                </a:lnTo>
                <a:lnTo>
                  <a:pt x="56" y="588"/>
                </a:lnTo>
                <a:close/>
                <a:moveTo>
                  <a:pt x="108" y="317"/>
                </a:moveTo>
                <a:lnTo>
                  <a:pt x="107" y="318"/>
                </a:lnTo>
                <a:lnTo>
                  <a:pt x="106" y="318"/>
                </a:lnTo>
                <a:lnTo>
                  <a:pt x="107" y="318"/>
                </a:lnTo>
                <a:lnTo>
                  <a:pt x="108" y="317"/>
                </a:lnTo>
                <a:lnTo>
                  <a:pt x="107" y="317"/>
                </a:lnTo>
                <a:lnTo>
                  <a:pt x="108" y="317"/>
                </a:lnTo>
                <a:close/>
                <a:moveTo>
                  <a:pt x="104" y="372"/>
                </a:moveTo>
                <a:lnTo>
                  <a:pt x="105" y="368"/>
                </a:lnTo>
                <a:lnTo>
                  <a:pt x="106" y="364"/>
                </a:lnTo>
                <a:lnTo>
                  <a:pt x="106" y="359"/>
                </a:lnTo>
                <a:lnTo>
                  <a:pt x="106" y="355"/>
                </a:lnTo>
                <a:lnTo>
                  <a:pt x="108" y="350"/>
                </a:lnTo>
                <a:lnTo>
                  <a:pt x="109" y="347"/>
                </a:lnTo>
                <a:lnTo>
                  <a:pt x="108" y="342"/>
                </a:lnTo>
                <a:lnTo>
                  <a:pt x="106" y="340"/>
                </a:lnTo>
                <a:lnTo>
                  <a:pt x="107" y="342"/>
                </a:lnTo>
                <a:lnTo>
                  <a:pt x="109" y="345"/>
                </a:lnTo>
                <a:lnTo>
                  <a:pt x="110" y="345"/>
                </a:lnTo>
                <a:lnTo>
                  <a:pt x="110" y="343"/>
                </a:lnTo>
                <a:lnTo>
                  <a:pt x="112" y="345"/>
                </a:lnTo>
                <a:lnTo>
                  <a:pt x="112" y="346"/>
                </a:lnTo>
                <a:lnTo>
                  <a:pt x="113" y="347"/>
                </a:lnTo>
                <a:lnTo>
                  <a:pt x="113" y="349"/>
                </a:lnTo>
                <a:lnTo>
                  <a:pt x="113" y="357"/>
                </a:lnTo>
                <a:lnTo>
                  <a:pt x="110" y="364"/>
                </a:lnTo>
                <a:lnTo>
                  <a:pt x="109" y="367"/>
                </a:lnTo>
                <a:lnTo>
                  <a:pt x="109" y="372"/>
                </a:lnTo>
                <a:lnTo>
                  <a:pt x="108" y="376"/>
                </a:lnTo>
                <a:lnTo>
                  <a:pt x="107" y="378"/>
                </a:lnTo>
                <a:lnTo>
                  <a:pt x="105" y="378"/>
                </a:lnTo>
                <a:lnTo>
                  <a:pt x="104" y="376"/>
                </a:lnTo>
                <a:lnTo>
                  <a:pt x="104" y="374"/>
                </a:lnTo>
                <a:lnTo>
                  <a:pt x="104" y="372"/>
                </a:lnTo>
                <a:lnTo>
                  <a:pt x="104" y="372"/>
                </a:lnTo>
                <a:lnTo>
                  <a:pt x="104" y="372"/>
                </a:lnTo>
                <a:close/>
                <a:moveTo>
                  <a:pt x="114" y="380"/>
                </a:moveTo>
                <a:lnTo>
                  <a:pt x="110" y="378"/>
                </a:lnTo>
                <a:lnTo>
                  <a:pt x="108" y="379"/>
                </a:lnTo>
                <a:lnTo>
                  <a:pt x="107" y="381"/>
                </a:lnTo>
                <a:lnTo>
                  <a:pt x="105" y="384"/>
                </a:lnTo>
                <a:lnTo>
                  <a:pt x="106" y="381"/>
                </a:lnTo>
                <a:lnTo>
                  <a:pt x="108" y="379"/>
                </a:lnTo>
                <a:lnTo>
                  <a:pt x="110" y="378"/>
                </a:lnTo>
                <a:lnTo>
                  <a:pt x="114" y="380"/>
                </a:lnTo>
                <a:lnTo>
                  <a:pt x="113" y="379"/>
                </a:lnTo>
                <a:lnTo>
                  <a:pt x="114" y="380"/>
                </a:lnTo>
                <a:close/>
                <a:moveTo>
                  <a:pt x="108" y="401"/>
                </a:moveTo>
                <a:lnTo>
                  <a:pt x="102" y="409"/>
                </a:lnTo>
                <a:lnTo>
                  <a:pt x="96" y="417"/>
                </a:lnTo>
                <a:lnTo>
                  <a:pt x="94" y="417"/>
                </a:lnTo>
                <a:lnTo>
                  <a:pt x="93" y="418"/>
                </a:lnTo>
                <a:lnTo>
                  <a:pt x="92" y="418"/>
                </a:lnTo>
                <a:lnTo>
                  <a:pt x="92" y="416"/>
                </a:lnTo>
                <a:lnTo>
                  <a:pt x="92" y="414"/>
                </a:lnTo>
                <a:lnTo>
                  <a:pt x="94" y="412"/>
                </a:lnTo>
                <a:lnTo>
                  <a:pt x="97" y="407"/>
                </a:lnTo>
                <a:lnTo>
                  <a:pt x="99" y="403"/>
                </a:lnTo>
                <a:lnTo>
                  <a:pt x="105" y="401"/>
                </a:lnTo>
                <a:lnTo>
                  <a:pt x="110" y="399"/>
                </a:lnTo>
                <a:lnTo>
                  <a:pt x="109" y="400"/>
                </a:lnTo>
                <a:lnTo>
                  <a:pt x="108" y="401"/>
                </a:lnTo>
                <a:lnTo>
                  <a:pt x="107" y="403"/>
                </a:lnTo>
                <a:lnTo>
                  <a:pt x="108" y="401"/>
                </a:lnTo>
                <a:close/>
                <a:moveTo>
                  <a:pt x="158" y="270"/>
                </a:moveTo>
                <a:lnTo>
                  <a:pt x="154" y="276"/>
                </a:lnTo>
                <a:lnTo>
                  <a:pt x="151" y="284"/>
                </a:lnTo>
                <a:lnTo>
                  <a:pt x="150" y="290"/>
                </a:lnTo>
                <a:lnTo>
                  <a:pt x="148" y="295"/>
                </a:lnTo>
                <a:lnTo>
                  <a:pt x="146" y="295"/>
                </a:lnTo>
                <a:lnTo>
                  <a:pt x="145" y="293"/>
                </a:lnTo>
                <a:lnTo>
                  <a:pt x="145" y="291"/>
                </a:lnTo>
                <a:lnTo>
                  <a:pt x="145" y="289"/>
                </a:lnTo>
                <a:lnTo>
                  <a:pt x="146" y="287"/>
                </a:lnTo>
                <a:lnTo>
                  <a:pt x="147" y="284"/>
                </a:lnTo>
                <a:lnTo>
                  <a:pt x="147" y="282"/>
                </a:lnTo>
                <a:lnTo>
                  <a:pt x="146" y="279"/>
                </a:lnTo>
                <a:lnTo>
                  <a:pt x="143" y="282"/>
                </a:lnTo>
                <a:lnTo>
                  <a:pt x="141" y="285"/>
                </a:lnTo>
                <a:lnTo>
                  <a:pt x="139" y="290"/>
                </a:lnTo>
                <a:lnTo>
                  <a:pt x="139" y="296"/>
                </a:lnTo>
                <a:lnTo>
                  <a:pt x="138" y="301"/>
                </a:lnTo>
                <a:lnTo>
                  <a:pt x="137" y="306"/>
                </a:lnTo>
                <a:lnTo>
                  <a:pt x="137" y="308"/>
                </a:lnTo>
                <a:lnTo>
                  <a:pt x="138" y="309"/>
                </a:lnTo>
                <a:lnTo>
                  <a:pt x="139" y="312"/>
                </a:lnTo>
                <a:lnTo>
                  <a:pt x="142" y="312"/>
                </a:lnTo>
                <a:lnTo>
                  <a:pt x="141" y="314"/>
                </a:lnTo>
                <a:lnTo>
                  <a:pt x="139" y="318"/>
                </a:lnTo>
                <a:lnTo>
                  <a:pt x="139" y="322"/>
                </a:lnTo>
                <a:lnTo>
                  <a:pt x="139" y="325"/>
                </a:lnTo>
                <a:lnTo>
                  <a:pt x="138" y="323"/>
                </a:lnTo>
                <a:lnTo>
                  <a:pt x="138" y="321"/>
                </a:lnTo>
                <a:lnTo>
                  <a:pt x="137" y="320"/>
                </a:lnTo>
                <a:lnTo>
                  <a:pt x="133" y="320"/>
                </a:lnTo>
                <a:lnTo>
                  <a:pt x="132" y="324"/>
                </a:lnTo>
                <a:lnTo>
                  <a:pt x="131" y="329"/>
                </a:lnTo>
                <a:lnTo>
                  <a:pt x="130" y="332"/>
                </a:lnTo>
                <a:lnTo>
                  <a:pt x="129" y="335"/>
                </a:lnTo>
                <a:lnTo>
                  <a:pt x="127" y="339"/>
                </a:lnTo>
                <a:lnTo>
                  <a:pt x="126" y="342"/>
                </a:lnTo>
                <a:lnTo>
                  <a:pt x="127" y="345"/>
                </a:lnTo>
                <a:lnTo>
                  <a:pt x="130" y="346"/>
                </a:lnTo>
                <a:lnTo>
                  <a:pt x="131" y="347"/>
                </a:lnTo>
                <a:lnTo>
                  <a:pt x="131" y="349"/>
                </a:lnTo>
                <a:lnTo>
                  <a:pt x="129" y="351"/>
                </a:lnTo>
                <a:lnTo>
                  <a:pt x="126" y="354"/>
                </a:lnTo>
                <a:lnTo>
                  <a:pt x="126" y="355"/>
                </a:lnTo>
                <a:lnTo>
                  <a:pt x="125" y="357"/>
                </a:lnTo>
                <a:lnTo>
                  <a:pt x="124" y="359"/>
                </a:lnTo>
                <a:lnTo>
                  <a:pt x="122" y="360"/>
                </a:lnTo>
                <a:lnTo>
                  <a:pt x="120" y="360"/>
                </a:lnTo>
                <a:lnTo>
                  <a:pt x="118" y="359"/>
                </a:lnTo>
                <a:lnTo>
                  <a:pt x="116" y="357"/>
                </a:lnTo>
                <a:lnTo>
                  <a:pt x="116" y="353"/>
                </a:lnTo>
                <a:lnTo>
                  <a:pt x="117" y="348"/>
                </a:lnTo>
                <a:lnTo>
                  <a:pt x="118" y="345"/>
                </a:lnTo>
                <a:lnTo>
                  <a:pt x="121" y="334"/>
                </a:lnTo>
                <a:lnTo>
                  <a:pt x="123" y="324"/>
                </a:lnTo>
                <a:lnTo>
                  <a:pt x="123" y="320"/>
                </a:lnTo>
                <a:lnTo>
                  <a:pt x="124" y="315"/>
                </a:lnTo>
                <a:lnTo>
                  <a:pt x="125" y="312"/>
                </a:lnTo>
                <a:lnTo>
                  <a:pt x="127" y="309"/>
                </a:lnTo>
                <a:lnTo>
                  <a:pt x="130" y="304"/>
                </a:lnTo>
                <a:lnTo>
                  <a:pt x="130" y="298"/>
                </a:lnTo>
                <a:lnTo>
                  <a:pt x="132" y="289"/>
                </a:lnTo>
                <a:lnTo>
                  <a:pt x="134" y="281"/>
                </a:lnTo>
                <a:lnTo>
                  <a:pt x="137" y="271"/>
                </a:lnTo>
                <a:lnTo>
                  <a:pt x="139" y="262"/>
                </a:lnTo>
                <a:lnTo>
                  <a:pt x="141" y="252"/>
                </a:lnTo>
                <a:lnTo>
                  <a:pt x="145" y="243"/>
                </a:lnTo>
                <a:lnTo>
                  <a:pt x="147" y="234"/>
                </a:lnTo>
                <a:lnTo>
                  <a:pt x="149" y="226"/>
                </a:lnTo>
                <a:lnTo>
                  <a:pt x="150" y="223"/>
                </a:lnTo>
                <a:lnTo>
                  <a:pt x="150" y="221"/>
                </a:lnTo>
                <a:lnTo>
                  <a:pt x="153" y="217"/>
                </a:lnTo>
                <a:lnTo>
                  <a:pt x="156" y="216"/>
                </a:lnTo>
                <a:lnTo>
                  <a:pt x="157" y="221"/>
                </a:lnTo>
                <a:lnTo>
                  <a:pt x="158" y="225"/>
                </a:lnTo>
                <a:lnTo>
                  <a:pt x="156" y="233"/>
                </a:lnTo>
                <a:lnTo>
                  <a:pt x="154" y="242"/>
                </a:lnTo>
                <a:lnTo>
                  <a:pt x="151" y="250"/>
                </a:lnTo>
                <a:lnTo>
                  <a:pt x="149" y="258"/>
                </a:lnTo>
                <a:lnTo>
                  <a:pt x="148" y="267"/>
                </a:lnTo>
                <a:lnTo>
                  <a:pt x="148" y="275"/>
                </a:lnTo>
                <a:lnTo>
                  <a:pt x="150" y="270"/>
                </a:lnTo>
                <a:lnTo>
                  <a:pt x="153" y="264"/>
                </a:lnTo>
                <a:lnTo>
                  <a:pt x="154" y="263"/>
                </a:lnTo>
                <a:lnTo>
                  <a:pt x="155" y="263"/>
                </a:lnTo>
                <a:lnTo>
                  <a:pt x="157" y="264"/>
                </a:lnTo>
                <a:lnTo>
                  <a:pt x="158" y="265"/>
                </a:lnTo>
                <a:lnTo>
                  <a:pt x="158" y="267"/>
                </a:lnTo>
                <a:lnTo>
                  <a:pt x="158" y="270"/>
                </a:lnTo>
                <a:lnTo>
                  <a:pt x="157" y="271"/>
                </a:lnTo>
                <a:lnTo>
                  <a:pt x="158" y="270"/>
                </a:lnTo>
                <a:close/>
                <a:moveTo>
                  <a:pt x="156" y="215"/>
                </a:moveTo>
                <a:lnTo>
                  <a:pt x="156" y="212"/>
                </a:lnTo>
                <a:lnTo>
                  <a:pt x="157" y="209"/>
                </a:lnTo>
                <a:lnTo>
                  <a:pt x="159" y="207"/>
                </a:lnTo>
                <a:lnTo>
                  <a:pt x="160" y="204"/>
                </a:lnTo>
                <a:lnTo>
                  <a:pt x="158" y="201"/>
                </a:lnTo>
                <a:lnTo>
                  <a:pt x="156" y="198"/>
                </a:lnTo>
                <a:lnTo>
                  <a:pt x="159" y="196"/>
                </a:lnTo>
                <a:lnTo>
                  <a:pt x="164" y="193"/>
                </a:lnTo>
                <a:lnTo>
                  <a:pt x="163" y="199"/>
                </a:lnTo>
                <a:lnTo>
                  <a:pt x="163" y="206"/>
                </a:lnTo>
                <a:lnTo>
                  <a:pt x="162" y="208"/>
                </a:lnTo>
                <a:lnTo>
                  <a:pt x="160" y="212"/>
                </a:lnTo>
                <a:lnTo>
                  <a:pt x="158" y="214"/>
                </a:lnTo>
                <a:lnTo>
                  <a:pt x="156" y="215"/>
                </a:lnTo>
                <a:lnTo>
                  <a:pt x="159" y="213"/>
                </a:lnTo>
                <a:lnTo>
                  <a:pt x="156" y="215"/>
                </a:lnTo>
                <a:close/>
                <a:moveTo>
                  <a:pt x="264" y="574"/>
                </a:moveTo>
                <a:lnTo>
                  <a:pt x="263" y="572"/>
                </a:lnTo>
                <a:lnTo>
                  <a:pt x="263" y="571"/>
                </a:lnTo>
                <a:lnTo>
                  <a:pt x="264" y="569"/>
                </a:lnTo>
                <a:lnTo>
                  <a:pt x="265" y="566"/>
                </a:lnTo>
                <a:lnTo>
                  <a:pt x="266" y="569"/>
                </a:lnTo>
                <a:lnTo>
                  <a:pt x="266" y="571"/>
                </a:lnTo>
                <a:lnTo>
                  <a:pt x="266" y="572"/>
                </a:lnTo>
                <a:lnTo>
                  <a:pt x="264" y="574"/>
                </a:lnTo>
                <a:close/>
                <a:moveTo>
                  <a:pt x="360" y="641"/>
                </a:moveTo>
                <a:lnTo>
                  <a:pt x="359" y="637"/>
                </a:lnTo>
                <a:lnTo>
                  <a:pt x="360" y="633"/>
                </a:lnTo>
                <a:lnTo>
                  <a:pt x="361" y="629"/>
                </a:lnTo>
                <a:lnTo>
                  <a:pt x="364" y="625"/>
                </a:lnTo>
                <a:lnTo>
                  <a:pt x="365" y="630"/>
                </a:lnTo>
                <a:lnTo>
                  <a:pt x="366" y="634"/>
                </a:lnTo>
                <a:lnTo>
                  <a:pt x="365" y="637"/>
                </a:lnTo>
                <a:lnTo>
                  <a:pt x="364" y="639"/>
                </a:lnTo>
                <a:lnTo>
                  <a:pt x="363" y="640"/>
                </a:lnTo>
                <a:lnTo>
                  <a:pt x="360" y="641"/>
                </a:lnTo>
                <a:close/>
                <a:moveTo>
                  <a:pt x="710" y="169"/>
                </a:moveTo>
                <a:lnTo>
                  <a:pt x="707" y="173"/>
                </a:lnTo>
                <a:lnTo>
                  <a:pt x="703" y="176"/>
                </a:lnTo>
                <a:lnTo>
                  <a:pt x="700" y="181"/>
                </a:lnTo>
                <a:lnTo>
                  <a:pt x="694" y="183"/>
                </a:lnTo>
                <a:lnTo>
                  <a:pt x="698" y="179"/>
                </a:lnTo>
                <a:lnTo>
                  <a:pt x="701" y="173"/>
                </a:lnTo>
                <a:lnTo>
                  <a:pt x="702" y="172"/>
                </a:lnTo>
                <a:lnTo>
                  <a:pt x="705" y="171"/>
                </a:lnTo>
                <a:lnTo>
                  <a:pt x="707" y="169"/>
                </a:lnTo>
                <a:lnTo>
                  <a:pt x="710" y="169"/>
                </a:lnTo>
                <a:close/>
                <a:moveTo>
                  <a:pt x="668" y="222"/>
                </a:moveTo>
                <a:lnTo>
                  <a:pt x="667" y="223"/>
                </a:lnTo>
                <a:lnTo>
                  <a:pt x="666" y="224"/>
                </a:lnTo>
                <a:lnTo>
                  <a:pt x="667" y="223"/>
                </a:lnTo>
                <a:lnTo>
                  <a:pt x="668" y="222"/>
                </a:lnTo>
                <a:close/>
                <a:moveTo>
                  <a:pt x="606" y="138"/>
                </a:moveTo>
                <a:lnTo>
                  <a:pt x="607" y="138"/>
                </a:lnTo>
                <a:lnTo>
                  <a:pt x="609" y="138"/>
                </a:lnTo>
                <a:lnTo>
                  <a:pt x="609" y="139"/>
                </a:lnTo>
                <a:lnTo>
                  <a:pt x="608" y="140"/>
                </a:lnTo>
                <a:lnTo>
                  <a:pt x="606" y="140"/>
                </a:lnTo>
                <a:lnTo>
                  <a:pt x="604" y="140"/>
                </a:lnTo>
                <a:lnTo>
                  <a:pt x="604" y="139"/>
                </a:lnTo>
                <a:lnTo>
                  <a:pt x="606" y="138"/>
                </a:lnTo>
                <a:lnTo>
                  <a:pt x="606" y="138"/>
                </a:lnTo>
                <a:lnTo>
                  <a:pt x="606" y="138"/>
                </a:lnTo>
                <a:close/>
                <a:moveTo>
                  <a:pt x="602" y="267"/>
                </a:moveTo>
                <a:lnTo>
                  <a:pt x="617" y="254"/>
                </a:lnTo>
                <a:lnTo>
                  <a:pt x="633" y="241"/>
                </a:lnTo>
                <a:lnTo>
                  <a:pt x="640" y="235"/>
                </a:lnTo>
                <a:lnTo>
                  <a:pt x="648" y="231"/>
                </a:lnTo>
                <a:lnTo>
                  <a:pt x="656" y="227"/>
                </a:lnTo>
                <a:lnTo>
                  <a:pt x="664" y="225"/>
                </a:lnTo>
                <a:lnTo>
                  <a:pt x="653" y="232"/>
                </a:lnTo>
                <a:lnTo>
                  <a:pt x="643" y="239"/>
                </a:lnTo>
                <a:lnTo>
                  <a:pt x="634" y="247"/>
                </a:lnTo>
                <a:lnTo>
                  <a:pt x="624" y="255"/>
                </a:lnTo>
                <a:lnTo>
                  <a:pt x="616" y="262"/>
                </a:lnTo>
                <a:lnTo>
                  <a:pt x="607" y="270"/>
                </a:lnTo>
                <a:lnTo>
                  <a:pt x="604" y="271"/>
                </a:lnTo>
                <a:lnTo>
                  <a:pt x="602" y="273"/>
                </a:lnTo>
                <a:lnTo>
                  <a:pt x="600" y="274"/>
                </a:lnTo>
                <a:lnTo>
                  <a:pt x="598" y="273"/>
                </a:lnTo>
                <a:lnTo>
                  <a:pt x="598" y="271"/>
                </a:lnTo>
                <a:lnTo>
                  <a:pt x="599" y="270"/>
                </a:lnTo>
                <a:lnTo>
                  <a:pt x="600" y="268"/>
                </a:lnTo>
                <a:lnTo>
                  <a:pt x="602" y="267"/>
                </a:lnTo>
                <a:lnTo>
                  <a:pt x="606" y="264"/>
                </a:lnTo>
                <a:lnTo>
                  <a:pt x="602" y="267"/>
                </a:lnTo>
                <a:close/>
                <a:moveTo>
                  <a:pt x="582" y="141"/>
                </a:moveTo>
                <a:lnTo>
                  <a:pt x="583" y="140"/>
                </a:lnTo>
                <a:lnTo>
                  <a:pt x="584" y="140"/>
                </a:lnTo>
                <a:lnTo>
                  <a:pt x="586" y="140"/>
                </a:lnTo>
                <a:lnTo>
                  <a:pt x="586" y="141"/>
                </a:lnTo>
                <a:lnTo>
                  <a:pt x="586" y="144"/>
                </a:lnTo>
                <a:lnTo>
                  <a:pt x="584" y="146"/>
                </a:lnTo>
                <a:lnTo>
                  <a:pt x="583" y="148"/>
                </a:lnTo>
                <a:lnTo>
                  <a:pt x="580" y="150"/>
                </a:lnTo>
                <a:lnTo>
                  <a:pt x="577" y="151"/>
                </a:lnTo>
                <a:lnTo>
                  <a:pt x="574" y="151"/>
                </a:lnTo>
                <a:lnTo>
                  <a:pt x="578" y="147"/>
                </a:lnTo>
                <a:lnTo>
                  <a:pt x="582" y="141"/>
                </a:lnTo>
                <a:lnTo>
                  <a:pt x="582" y="142"/>
                </a:lnTo>
                <a:lnTo>
                  <a:pt x="582" y="141"/>
                </a:lnTo>
                <a:close/>
                <a:moveTo>
                  <a:pt x="561" y="159"/>
                </a:moveTo>
                <a:lnTo>
                  <a:pt x="567" y="155"/>
                </a:lnTo>
                <a:lnTo>
                  <a:pt x="574" y="151"/>
                </a:lnTo>
                <a:lnTo>
                  <a:pt x="574" y="155"/>
                </a:lnTo>
                <a:lnTo>
                  <a:pt x="572" y="157"/>
                </a:lnTo>
                <a:lnTo>
                  <a:pt x="570" y="158"/>
                </a:lnTo>
                <a:lnTo>
                  <a:pt x="568" y="160"/>
                </a:lnTo>
                <a:lnTo>
                  <a:pt x="563" y="164"/>
                </a:lnTo>
                <a:lnTo>
                  <a:pt x="559" y="167"/>
                </a:lnTo>
                <a:lnTo>
                  <a:pt x="557" y="168"/>
                </a:lnTo>
                <a:lnTo>
                  <a:pt x="554" y="168"/>
                </a:lnTo>
                <a:lnTo>
                  <a:pt x="553" y="168"/>
                </a:lnTo>
                <a:lnTo>
                  <a:pt x="552" y="168"/>
                </a:lnTo>
                <a:lnTo>
                  <a:pt x="552" y="167"/>
                </a:lnTo>
                <a:lnTo>
                  <a:pt x="552" y="166"/>
                </a:lnTo>
                <a:lnTo>
                  <a:pt x="557" y="162"/>
                </a:lnTo>
                <a:lnTo>
                  <a:pt x="561" y="159"/>
                </a:lnTo>
                <a:lnTo>
                  <a:pt x="561" y="159"/>
                </a:lnTo>
                <a:lnTo>
                  <a:pt x="561" y="159"/>
                </a:lnTo>
                <a:close/>
                <a:moveTo>
                  <a:pt x="425" y="685"/>
                </a:moveTo>
                <a:lnTo>
                  <a:pt x="423" y="682"/>
                </a:lnTo>
                <a:lnTo>
                  <a:pt x="423" y="679"/>
                </a:lnTo>
                <a:lnTo>
                  <a:pt x="425" y="678"/>
                </a:lnTo>
                <a:lnTo>
                  <a:pt x="425" y="678"/>
                </a:lnTo>
                <a:lnTo>
                  <a:pt x="426" y="678"/>
                </a:lnTo>
                <a:lnTo>
                  <a:pt x="427" y="678"/>
                </a:lnTo>
                <a:lnTo>
                  <a:pt x="428" y="680"/>
                </a:lnTo>
                <a:lnTo>
                  <a:pt x="428" y="681"/>
                </a:lnTo>
                <a:lnTo>
                  <a:pt x="426" y="682"/>
                </a:lnTo>
                <a:lnTo>
                  <a:pt x="425" y="685"/>
                </a:lnTo>
                <a:lnTo>
                  <a:pt x="425" y="682"/>
                </a:lnTo>
                <a:lnTo>
                  <a:pt x="425" y="685"/>
                </a:lnTo>
                <a:close/>
                <a:moveTo>
                  <a:pt x="429" y="637"/>
                </a:moveTo>
                <a:lnTo>
                  <a:pt x="422" y="648"/>
                </a:lnTo>
                <a:lnTo>
                  <a:pt x="419" y="659"/>
                </a:lnTo>
                <a:lnTo>
                  <a:pt x="413" y="666"/>
                </a:lnTo>
                <a:lnTo>
                  <a:pt x="407" y="674"/>
                </a:lnTo>
                <a:lnTo>
                  <a:pt x="405" y="677"/>
                </a:lnTo>
                <a:lnTo>
                  <a:pt x="403" y="679"/>
                </a:lnTo>
                <a:lnTo>
                  <a:pt x="402" y="680"/>
                </a:lnTo>
                <a:lnTo>
                  <a:pt x="401" y="680"/>
                </a:lnTo>
                <a:lnTo>
                  <a:pt x="399" y="679"/>
                </a:lnTo>
                <a:lnTo>
                  <a:pt x="399" y="677"/>
                </a:lnTo>
                <a:lnTo>
                  <a:pt x="401" y="670"/>
                </a:lnTo>
                <a:lnTo>
                  <a:pt x="404" y="662"/>
                </a:lnTo>
                <a:lnTo>
                  <a:pt x="409" y="654"/>
                </a:lnTo>
                <a:lnTo>
                  <a:pt x="413" y="646"/>
                </a:lnTo>
                <a:lnTo>
                  <a:pt x="418" y="639"/>
                </a:lnTo>
                <a:lnTo>
                  <a:pt x="423" y="632"/>
                </a:lnTo>
                <a:lnTo>
                  <a:pt x="427" y="632"/>
                </a:lnTo>
                <a:lnTo>
                  <a:pt x="429" y="633"/>
                </a:lnTo>
                <a:lnTo>
                  <a:pt x="430" y="636"/>
                </a:lnTo>
                <a:lnTo>
                  <a:pt x="429" y="637"/>
                </a:lnTo>
                <a:lnTo>
                  <a:pt x="426" y="639"/>
                </a:lnTo>
                <a:lnTo>
                  <a:pt x="429" y="637"/>
                </a:lnTo>
                <a:close/>
                <a:moveTo>
                  <a:pt x="435" y="680"/>
                </a:moveTo>
                <a:lnTo>
                  <a:pt x="437" y="672"/>
                </a:lnTo>
                <a:lnTo>
                  <a:pt x="440" y="665"/>
                </a:lnTo>
                <a:lnTo>
                  <a:pt x="445" y="658"/>
                </a:lnTo>
                <a:lnTo>
                  <a:pt x="450" y="653"/>
                </a:lnTo>
                <a:lnTo>
                  <a:pt x="460" y="640"/>
                </a:lnTo>
                <a:lnTo>
                  <a:pt x="470" y="629"/>
                </a:lnTo>
                <a:lnTo>
                  <a:pt x="462" y="642"/>
                </a:lnTo>
                <a:lnTo>
                  <a:pt x="454" y="656"/>
                </a:lnTo>
                <a:lnTo>
                  <a:pt x="444" y="667"/>
                </a:lnTo>
                <a:lnTo>
                  <a:pt x="435" y="680"/>
                </a:lnTo>
                <a:close/>
                <a:moveTo>
                  <a:pt x="650" y="524"/>
                </a:moveTo>
                <a:lnTo>
                  <a:pt x="649" y="526"/>
                </a:lnTo>
                <a:lnTo>
                  <a:pt x="645" y="526"/>
                </a:lnTo>
                <a:lnTo>
                  <a:pt x="643" y="526"/>
                </a:lnTo>
                <a:lnTo>
                  <a:pt x="641" y="525"/>
                </a:lnTo>
                <a:lnTo>
                  <a:pt x="643" y="522"/>
                </a:lnTo>
                <a:lnTo>
                  <a:pt x="646" y="520"/>
                </a:lnTo>
                <a:lnTo>
                  <a:pt x="649" y="520"/>
                </a:lnTo>
                <a:lnTo>
                  <a:pt x="650" y="521"/>
                </a:lnTo>
                <a:lnTo>
                  <a:pt x="651" y="522"/>
                </a:lnTo>
                <a:lnTo>
                  <a:pt x="650" y="524"/>
                </a:lnTo>
                <a:lnTo>
                  <a:pt x="650" y="524"/>
                </a:lnTo>
                <a:lnTo>
                  <a:pt x="650" y="524"/>
                </a:lnTo>
                <a:close/>
                <a:moveTo>
                  <a:pt x="743" y="208"/>
                </a:moveTo>
                <a:lnTo>
                  <a:pt x="736" y="213"/>
                </a:lnTo>
                <a:lnTo>
                  <a:pt x="730" y="215"/>
                </a:lnTo>
                <a:lnTo>
                  <a:pt x="722" y="217"/>
                </a:lnTo>
                <a:lnTo>
                  <a:pt x="714" y="218"/>
                </a:lnTo>
                <a:lnTo>
                  <a:pt x="726" y="208"/>
                </a:lnTo>
                <a:lnTo>
                  <a:pt x="740" y="199"/>
                </a:lnTo>
                <a:lnTo>
                  <a:pt x="745" y="196"/>
                </a:lnTo>
                <a:lnTo>
                  <a:pt x="751" y="192"/>
                </a:lnTo>
                <a:lnTo>
                  <a:pt x="756" y="191"/>
                </a:lnTo>
                <a:lnTo>
                  <a:pt x="761" y="190"/>
                </a:lnTo>
                <a:lnTo>
                  <a:pt x="765" y="188"/>
                </a:lnTo>
                <a:lnTo>
                  <a:pt x="768" y="184"/>
                </a:lnTo>
                <a:lnTo>
                  <a:pt x="774" y="180"/>
                </a:lnTo>
                <a:lnTo>
                  <a:pt x="781" y="176"/>
                </a:lnTo>
                <a:lnTo>
                  <a:pt x="788" y="173"/>
                </a:lnTo>
                <a:lnTo>
                  <a:pt x="796" y="169"/>
                </a:lnTo>
                <a:lnTo>
                  <a:pt x="799" y="167"/>
                </a:lnTo>
                <a:lnTo>
                  <a:pt x="802" y="166"/>
                </a:lnTo>
                <a:lnTo>
                  <a:pt x="807" y="166"/>
                </a:lnTo>
                <a:lnTo>
                  <a:pt x="810" y="167"/>
                </a:lnTo>
                <a:lnTo>
                  <a:pt x="808" y="169"/>
                </a:lnTo>
                <a:lnTo>
                  <a:pt x="806" y="173"/>
                </a:lnTo>
                <a:lnTo>
                  <a:pt x="802" y="174"/>
                </a:lnTo>
                <a:lnTo>
                  <a:pt x="799" y="176"/>
                </a:lnTo>
                <a:lnTo>
                  <a:pt x="790" y="182"/>
                </a:lnTo>
                <a:lnTo>
                  <a:pt x="780" y="187"/>
                </a:lnTo>
                <a:lnTo>
                  <a:pt x="771" y="192"/>
                </a:lnTo>
                <a:lnTo>
                  <a:pt x="761" y="197"/>
                </a:lnTo>
                <a:lnTo>
                  <a:pt x="752" y="202"/>
                </a:lnTo>
                <a:lnTo>
                  <a:pt x="743" y="208"/>
                </a:lnTo>
                <a:lnTo>
                  <a:pt x="742" y="208"/>
                </a:lnTo>
                <a:lnTo>
                  <a:pt x="748" y="206"/>
                </a:lnTo>
                <a:lnTo>
                  <a:pt x="750" y="204"/>
                </a:lnTo>
                <a:lnTo>
                  <a:pt x="743" y="208"/>
                </a:lnTo>
                <a:close/>
                <a:moveTo>
                  <a:pt x="865" y="531"/>
                </a:moveTo>
                <a:lnTo>
                  <a:pt x="865" y="528"/>
                </a:lnTo>
                <a:lnTo>
                  <a:pt x="866" y="525"/>
                </a:lnTo>
                <a:lnTo>
                  <a:pt x="867" y="524"/>
                </a:lnTo>
                <a:lnTo>
                  <a:pt x="868" y="523"/>
                </a:lnTo>
                <a:lnTo>
                  <a:pt x="873" y="523"/>
                </a:lnTo>
                <a:lnTo>
                  <a:pt x="879" y="523"/>
                </a:lnTo>
                <a:lnTo>
                  <a:pt x="872" y="529"/>
                </a:lnTo>
                <a:lnTo>
                  <a:pt x="865" y="531"/>
                </a:lnTo>
                <a:close/>
                <a:moveTo>
                  <a:pt x="1139" y="415"/>
                </a:moveTo>
                <a:lnTo>
                  <a:pt x="1139" y="414"/>
                </a:lnTo>
                <a:lnTo>
                  <a:pt x="1139" y="413"/>
                </a:lnTo>
                <a:lnTo>
                  <a:pt x="1140" y="414"/>
                </a:lnTo>
                <a:lnTo>
                  <a:pt x="1139" y="415"/>
                </a:lnTo>
                <a:lnTo>
                  <a:pt x="1139" y="415"/>
                </a:lnTo>
                <a:lnTo>
                  <a:pt x="1139" y="415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475"/>
          <p:cNvSpPr>
            <a:spLocks noGrp="1" noEditPoints="1"/>
          </p:cNvSpPr>
          <p:nvPr>
            <p:ph type="pic" sz="quarter" idx="34"/>
          </p:nvPr>
        </p:nvSpPr>
        <p:spPr bwMode="auto">
          <a:xfrm>
            <a:off x="119725" y="-134984"/>
            <a:ext cx="10152467" cy="6731969"/>
          </a:xfrm>
          <a:custGeom>
            <a:avLst/>
            <a:gdLst>
              <a:gd name="T0" fmla="*/ 1387 w 1450"/>
              <a:gd name="T1" fmla="*/ 260 h 788"/>
              <a:gd name="T2" fmla="*/ 962 w 1450"/>
              <a:gd name="T3" fmla="*/ 343 h 788"/>
              <a:gd name="T4" fmla="*/ 814 w 1450"/>
              <a:gd name="T5" fmla="*/ 422 h 788"/>
              <a:gd name="T6" fmla="*/ 1097 w 1450"/>
              <a:gd name="T7" fmla="*/ 263 h 788"/>
              <a:gd name="T8" fmla="*/ 1163 w 1450"/>
              <a:gd name="T9" fmla="*/ 213 h 788"/>
              <a:gd name="T10" fmla="*/ 1048 w 1450"/>
              <a:gd name="T11" fmla="*/ 208 h 788"/>
              <a:gd name="T12" fmla="*/ 920 w 1450"/>
              <a:gd name="T13" fmla="*/ 242 h 788"/>
              <a:gd name="T14" fmla="*/ 822 w 1450"/>
              <a:gd name="T15" fmla="*/ 254 h 788"/>
              <a:gd name="T16" fmla="*/ 824 w 1450"/>
              <a:gd name="T17" fmla="*/ 206 h 788"/>
              <a:gd name="T18" fmla="*/ 830 w 1450"/>
              <a:gd name="T19" fmla="*/ 176 h 788"/>
              <a:gd name="T20" fmla="*/ 817 w 1450"/>
              <a:gd name="T21" fmla="*/ 134 h 788"/>
              <a:gd name="T22" fmla="*/ 772 w 1450"/>
              <a:gd name="T23" fmla="*/ 124 h 788"/>
              <a:gd name="T24" fmla="*/ 682 w 1450"/>
              <a:gd name="T25" fmla="*/ 117 h 788"/>
              <a:gd name="T26" fmla="*/ 636 w 1450"/>
              <a:gd name="T27" fmla="*/ 106 h 788"/>
              <a:gd name="T28" fmla="*/ 554 w 1450"/>
              <a:gd name="T29" fmla="*/ 139 h 788"/>
              <a:gd name="T30" fmla="*/ 401 w 1450"/>
              <a:gd name="T31" fmla="*/ 204 h 788"/>
              <a:gd name="T32" fmla="*/ 310 w 1450"/>
              <a:gd name="T33" fmla="*/ 222 h 788"/>
              <a:gd name="T34" fmla="*/ 215 w 1450"/>
              <a:gd name="T35" fmla="*/ 271 h 788"/>
              <a:gd name="T36" fmla="*/ 245 w 1450"/>
              <a:gd name="T37" fmla="*/ 141 h 788"/>
              <a:gd name="T38" fmla="*/ 260 w 1450"/>
              <a:gd name="T39" fmla="*/ 118 h 788"/>
              <a:gd name="T40" fmla="*/ 245 w 1450"/>
              <a:gd name="T41" fmla="*/ 49 h 788"/>
              <a:gd name="T42" fmla="*/ 188 w 1450"/>
              <a:gd name="T43" fmla="*/ 79 h 788"/>
              <a:gd name="T44" fmla="*/ 124 w 1450"/>
              <a:gd name="T45" fmla="*/ 196 h 788"/>
              <a:gd name="T46" fmla="*/ 67 w 1450"/>
              <a:gd name="T47" fmla="*/ 262 h 788"/>
              <a:gd name="T48" fmla="*/ 93 w 1450"/>
              <a:gd name="T49" fmla="*/ 224 h 788"/>
              <a:gd name="T50" fmla="*/ 92 w 1450"/>
              <a:gd name="T51" fmla="*/ 259 h 788"/>
              <a:gd name="T52" fmla="*/ 80 w 1450"/>
              <a:gd name="T53" fmla="*/ 409 h 788"/>
              <a:gd name="T54" fmla="*/ 14 w 1450"/>
              <a:gd name="T55" fmla="*/ 526 h 788"/>
              <a:gd name="T56" fmla="*/ 3 w 1450"/>
              <a:gd name="T57" fmla="*/ 667 h 788"/>
              <a:gd name="T58" fmla="*/ 40 w 1450"/>
              <a:gd name="T59" fmla="*/ 669 h 788"/>
              <a:gd name="T60" fmla="*/ 89 w 1450"/>
              <a:gd name="T61" fmla="*/ 731 h 788"/>
              <a:gd name="T62" fmla="*/ 147 w 1450"/>
              <a:gd name="T63" fmla="*/ 683 h 788"/>
              <a:gd name="T64" fmla="*/ 285 w 1450"/>
              <a:gd name="T65" fmla="*/ 557 h 788"/>
              <a:gd name="T66" fmla="*/ 328 w 1450"/>
              <a:gd name="T67" fmla="*/ 630 h 788"/>
              <a:gd name="T68" fmla="*/ 380 w 1450"/>
              <a:gd name="T69" fmla="*/ 755 h 788"/>
              <a:gd name="T70" fmla="*/ 539 w 1450"/>
              <a:gd name="T71" fmla="*/ 612 h 788"/>
              <a:gd name="T72" fmla="*/ 804 w 1450"/>
              <a:gd name="T73" fmla="*/ 432 h 788"/>
              <a:gd name="T74" fmla="*/ 593 w 1450"/>
              <a:gd name="T75" fmla="*/ 633 h 788"/>
              <a:gd name="T76" fmla="*/ 658 w 1450"/>
              <a:gd name="T77" fmla="*/ 619 h 788"/>
              <a:gd name="T78" fmla="*/ 627 w 1450"/>
              <a:gd name="T79" fmla="*/ 716 h 788"/>
              <a:gd name="T80" fmla="*/ 1098 w 1450"/>
              <a:gd name="T81" fmla="*/ 433 h 788"/>
              <a:gd name="T82" fmla="*/ 1234 w 1450"/>
              <a:gd name="T83" fmla="*/ 355 h 788"/>
              <a:gd name="T84" fmla="*/ 80 w 1450"/>
              <a:gd name="T85" fmla="*/ 270 h 788"/>
              <a:gd name="T86" fmla="*/ 825 w 1450"/>
              <a:gd name="T87" fmla="*/ 141 h 788"/>
              <a:gd name="T88" fmla="*/ 244 w 1450"/>
              <a:gd name="T89" fmla="*/ 250 h 788"/>
              <a:gd name="T90" fmla="*/ 321 w 1450"/>
              <a:gd name="T91" fmla="*/ 217 h 788"/>
              <a:gd name="T92" fmla="*/ 237 w 1450"/>
              <a:gd name="T93" fmla="*/ 24 h 788"/>
              <a:gd name="T94" fmla="*/ 598 w 1450"/>
              <a:gd name="T95" fmla="*/ 603 h 788"/>
              <a:gd name="T96" fmla="*/ 261 w 1450"/>
              <a:gd name="T97" fmla="*/ 189 h 788"/>
              <a:gd name="T98" fmla="*/ 627 w 1450"/>
              <a:gd name="T99" fmla="*/ 636 h 788"/>
              <a:gd name="T100" fmla="*/ 870 w 1450"/>
              <a:gd name="T101" fmla="*/ 133 h 788"/>
              <a:gd name="T102" fmla="*/ 788 w 1450"/>
              <a:gd name="T103" fmla="*/ 117 h 788"/>
              <a:gd name="T104" fmla="*/ 873 w 1450"/>
              <a:gd name="T105" fmla="*/ 199 h 788"/>
              <a:gd name="T106" fmla="*/ 390 w 1450"/>
              <a:gd name="T107" fmla="*/ 149 h 788"/>
              <a:gd name="T108" fmla="*/ 1032 w 1450"/>
              <a:gd name="T109" fmla="*/ 310 h 788"/>
              <a:gd name="T110" fmla="*/ 745 w 1450"/>
              <a:gd name="T111" fmla="*/ 134 h 788"/>
              <a:gd name="T112" fmla="*/ 108 w 1450"/>
              <a:gd name="T113" fmla="*/ 317 h 788"/>
              <a:gd name="T114" fmla="*/ 107 w 1450"/>
              <a:gd name="T115" fmla="*/ 403 h 788"/>
              <a:gd name="T116" fmla="*/ 130 w 1450"/>
              <a:gd name="T117" fmla="*/ 298 h 788"/>
              <a:gd name="T118" fmla="*/ 365 w 1450"/>
              <a:gd name="T119" fmla="*/ 630 h 788"/>
              <a:gd name="T120" fmla="*/ 584 w 1450"/>
              <a:gd name="T121" fmla="*/ 146 h 788"/>
              <a:gd name="T122" fmla="*/ 426 w 1450"/>
              <a:gd name="T123" fmla="*/ 639 h 788"/>
              <a:gd name="T124" fmla="*/ 865 w 1450"/>
              <a:gd name="T125" fmla="*/ 528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50" h="788">
                <a:moveTo>
                  <a:pt x="1316" y="302"/>
                </a:moveTo>
                <a:lnTo>
                  <a:pt x="1297" y="304"/>
                </a:lnTo>
                <a:lnTo>
                  <a:pt x="1278" y="306"/>
                </a:lnTo>
                <a:lnTo>
                  <a:pt x="1260" y="309"/>
                </a:lnTo>
                <a:lnTo>
                  <a:pt x="1242" y="314"/>
                </a:lnTo>
                <a:lnTo>
                  <a:pt x="1234" y="315"/>
                </a:lnTo>
                <a:lnTo>
                  <a:pt x="1225" y="317"/>
                </a:lnTo>
                <a:lnTo>
                  <a:pt x="1222" y="318"/>
                </a:lnTo>
                <a:lnTo>
                  <a:pt x="1219" y="320"/>
                </a:lnTo>
                <a:lnTo>
                  <a:pt x="1217" y="320"/>
                </a:lnTo>
                <a:lnTo>
                  <a:pt x="1214" y="318"/>
                </a:lnTo>
                <a:lnTo>
                  <a:pt x="1213" y="320"/>
                </a:lnTo>
                <a:lnTo>
                  <a:pt x="1213" y="321"/>
                </a:lnTo>
                <a:lnTo>
                  <a:pt x="1212" y="318"/>
                </a:lnTo>
                <a:lnTo>
                  <a:pt x="1212" y="317"/>
                </a:lnTo>
                <a:lnTo>
                  <a:pt x="1213" y="316"/>
                </a:lnTo>
                <a:lnTo>
                  <a:pt x="1214" y="314"/>
                </a:lnTo>
                <a:lnTo>
                  <a:pt x="1225" y="312"/>
                </a:lnTo>
                <a:lnTo>
                  <a:pt x="1234" y="309"/>
                </a:lnTo>
                <a:lnTo>
                  <a:pt x="1252" y="304"/>
                </a:lnTo>
                <a:lnTo>
                  <a:pt x="1269" y="299"/>
                </a:lnTo>
                <a:lnTo>
                  <a:pt x="1286" y="295"/>
                </a:lnTo>
                <a:lnTo>
                  <a:pt x="1304" y="290"/>
                </a:lnTo>
                <a:lnTo>
                  <a:pt x="1312" y="288"/>
                </a:lnTo>
                <a:lnTo>
                  <a:pt x="1321" y="287"/>
                </a:lnTo>
                <a:lnTo>
                  <a:pt x="1330" y="285"/>
                </a:lnTo>
                <a:lnTo>
                  <a:pt x="1340" y="284"/>
                </a:lnTo>
                <a:lnTo>
                  <a:pt x="1348" y="284"/>
                </a:lnTo>
                <a:lnTo>
                  <a:pt x="1356" y="283"/>
                </a:lnTo>
                <a:lnTo>
                  <a:pt x="1362" y="281"/>
                </a:lnTo>
                <a:lnTo>
                  <a:pt x="1369" y="277"/>
                </a:lnTo>
                <a:lnTo>
                  <a:pt x="1361" y="276"/>
                </a:lnTo>
                <a:lnTo>
                  <a:pt x="1354" y="276"/>
                </a:lnTo>
                <a:lnTo>
                  <a:pt x="1351" y="276"/>
                </a:lnTo>
                <a:lnTo>
                  <a:pt x="1349" y="276"/>
                </a:lnTo>
                <a:lnTo>
                  <a:pt x="1348" y="275"/>
                </a:lnTo>
                <a:lnTo>
                  <a:pt x="1348" y="274"/>
                </a:lnTo>
                <a:lnTo>
                  <a:pt x="1349" y="273"/>
                </a:lnTo>
                <a:lnTo>
                  <a:pt x="1350" y="273"/>
                </a:lnTo>
                <a:lnTo>
                  <a:pt x="1352" y="272"/>
                </a:lnTo>
                <a:lnTo>
                  <a:pt x="1354" y="272"/>
                </a:lnTo>
                <a:lnTo>
                  <a:pt x="1370" y="270"/>
                </a:lnTo>
                <a:lnTo>
                  <a:pt x="1385" y="267"/>
                </a:lnTo>
                <a:lnTo>
                  <a:pt x="1402" y="266"/>
                </a:lnTo>
                <a:lnTo>
                  <a:pt x="1418" y="264"/>
                </a:lnTo>
                <a:lnTo>
                  <a:pt x="1434" y="263"/>
                </a:lnTo>
                <a:lnTo>
                  <a:pt x="1450" y="260"/>
                </a:lnTo>
                <a:lnTo>
                  <a:pt x="1445" y="258"/>
                </a:lnTo>
                <a:lnTo>
                  <a:pt x="1440" y="257"/>
                </a:lnTo>
                <a:lnTo>
                  <a:pt x="1435" y="256"/>
                </a:lnTo>
                <a:lnTo>
                  <a:pt x="1430" y="257"/>
                </a:lnTo>
                <a:lnTo>
                  <a:pt x="1422" y="259"/>
                </a:lnTo>
                <a:lnTo>
                  <a:pt x="1412" y="260"/>
                </a:lnTo>
                <a:lnTo>
                  <a:pt x="1409" y="259"/>
                </a:lnTo>
                <a:lnTo>
                  <a:pt x="1407" y="258"/>
                </a:lnTo>
                <a:lnTo>
                  <a:pt x="1404" y="257"/>
                </a:lnTo>
                <a:lnTo>
                  <a:pt x="1402" y="257"/>
                </a:lnTo>
                <a:lnTo>
                  <a:pt x="1400" y="257"/>
                </a:lnTo>
                <a:lnTo>
                  <a:pt x="1400" y="258"/>
                </a:lnTo>
                <a:lnTo>
                  <a:pt x="1395" y="259"/>
                </a:lnTo>
                <a:lnTo>
                  <a:pt x="1391" y="259"/>
                </a:lnTo>
                <a:lnTo>
                  <a:pt x="1387" y="260"/>
                </a:lnTo>
                <a:lnTo>
                  <a:pt x="1386" y="262"/>
                </a:lnTo>
                <a:lnTo>
                  <a:pt x="1385" y="262"/>
                </a:lnTo>
                <a:lnTo>
                  <a:pt x="1383" y="260"/>
                </a:lnTo>
                <a:lnTo>
                  <a:pt x="1378" y="259"/>
                </a:lnTo>
                <a:lnTo>
                  <a:pt x="1374" y="259"/>
                </a:lnTo>
                <a:lnTo>
                  <a:pt x="1369" y="260"/>
                </a:lnTo>
                <a:lnTo>
                  <a:pt x="1365" y="262"/>
                </a:lnTo>
                <a:lnTo>
                  <a:pt x="1352" y="264"/>
                </a:lnTo>
                <a:lnTo>
                  <a:pt x="1340" y="266"/>
                </a:lnTo>
                <a:lnTo>
                  <a:pt x="1328" y="268"/>
                </a:lnTo>
                <a:lnTo>
                  <a:pt x="1317" y="271"/>
                </a:lnTo>
                <a:lnTo>
                  <a:pt x="1311" y="271"/>
                </a:lnTo>
                <a:lnTo>
                  <a:pt x="1304" y="271"/>
                </a:lnTo>
                <a:lnTo>
                  <a:pt x="1299" y="270"/>
                </a:lnTo>
                <a:lnTo>
                  <a:pt x="1293" y="268"/>
                </a:lnTo>
                <a:lnTo>
                  <a:pt x="1311" y="263"/>
                </a:lnTo>
                <a:lnTo>
                  <a:pt x="1330" y="259"/>
                </a:lnTo>
                <a:lnTo>
                  <a:pt x="1349" y="257"/>
                </a:lnTo>
                <a:lnTo>
                  <a:pt x="1368" y="255"/>
                </a:lnTo>
                <a:lnTo>
                  <a:pt x="1366" y="254"/>
                </a:lnTo>
                <a:lnTo>
                  <a:pt x="1363" y="252"/>
                </a:lnTo>
                <a:lnTo>
                  <a:pt x="1360" y="251"/>
                </a:lnTo>
                <a:lnTo>
                  <a:pt x="1356" y="251"/>
                </a:lnTo>
                <a:lnTo>
                  <a:pt x="1348" y="252"/>
                </a:lnTo>
                <a:lnTo>
                  <a:pt x="1342" y="252"/>
                </a:lnTo>
                <a:lnTo>
                  <a:pt x="1327" y="254"/>
                </a:lnTo>
                <a:lnTo>
                  <a:pt x="1311" y="256"/>
                </a:lnTo>
                <a:lnTo>
                  <a:pt x="1296" y="259"/>
                </a:lnTo>
                <a:lnTo>
                  <a:pt x="1282" y="263"/>
                </a:lnTo>
                <a:lnTo>
                  <a:pt x="1267" y="266"/>
                </a:lnTo>
                <a:lnTo>
                  <a:pt x="1252" y="268"/>
                </a:lnTo>
                <a:lnTo>
                  <a:pt x="1238" y="272"/>
                </a:lnTo>
                <a:lnTo>
                  <a:pt x="1224" y="275"/>
                </a:lnTo>
                <a:lnTo>
                  <a:pt x="1209" y="276"/>
                </a:lnTo>
                <a:lnTo>
                  <a:pt x="1194" y="279"/>
                </a:lnTo>
                <a:lnTo>
                  <a:pt x="1190" y="280"/>
                </a:lnTo>
                <a:lnTo>
                  <a:pt x="1183" y="282"/>
                </a:lnTo>
                <a:lnTo>
                  <a:pt x="1179" y="282"/>
                </a:lnTo>
                <a:lnTo>
                  <a:pt x="1177" y="281"/>
                </a:lnTo>
                <a:lnTo>
                  <a:pt x="1176" y="280"/>
                </a:lnTo>
                <a:lnTo>
                  <a:pt x="1177" y="277"/>
                </a:lnTo>
                <a:lnTo>
                  <a:pt x="1183" y="274"/>
                </a:lnTo>
                <a:lnTo>
                  <a:pt x="1188" y="270"/>
                </a:lnTo>
                <a:lnTo>
                  <a:pt x="1172" y="272"/>
                </a:lnTo>
                <a:lnTo>
                  <a:pt x="1159" y="275"/>
                </a:lnTo>
                <a:lnTo>
                  <a:pt x="1144" y="279"/>
                </a:lnTo>
                <a:lnTo>
                  <a:pt x="1129" y="282"/>
                </a:lnTo>
                <a:lnTo>
                  <a:pt x="1114" y="287"/>
                </a:lnTo>
                <a:lnTo>
                  <a:pt x="1099" y="291"/>
                </a:lnTo>
                <a:lnTo>
                  <a:pt x="1085" y="296"/>
                </a:lnTo>
                <a:lnTo>
                  <a:pt x="1070" y="301"/>
                </a:lnTo>
                <a:lnTo>
                  <a:pt x="1056" y="306"/>
                </a:lnTo>
                <a:lnTo>
                  <a:pt x="1043" y="313"/>
                </a:lnTo>
                <a:lnTo>
                  <a:pt x="1029" y="318"/>
                </a:lnTo>
                <a:lnTo>
                  <a:pt x="1015" y="324"/>
                </a:lnTo>
                <a:lnTo>
                  <a:pt x="1002" y="329"/>
                </a:lnTo>
                <a:lnTo>
                  <a:pt x="987" y="334"/>
                </a:lnTo>
                <a:lnTo>
                  <a:pt x="974" y="339"/>
                </a:lnTo>
                <a:lnTo>
                  <a:pt x="963" y="345"/>
                </a:lnTo>
                <a:lnTo>
                  <a:pt x="963" y="343"/>
                </a:lnTo>
                <a:lnTo>
                  <a:pt x="962" y="342"/>
                </a:lnTo>
                <a:lnTo>
                  <a:pt x="962" y="343"/>
                </a:lnTo>
                <a:lnTo>
                  <a:pt x="962" y="345"/>
                </a:lnTo>
                <a:lnTo>
                  <a:pt x="961" y="345"/>
                </a:lnTo>
                <a:lnTo>
                  <a:pt x="959" y="343"/>
                </a:lnTo>
                <a:lnTo>
                  <a:pt x="961" y="342"/>
                </a:lnTo>
                <a:lnTo>
                  <a:pt x="962" y="341"/>
                </a:lnTo>
                <a:lnTo>
                  <a:pt x="964" y="340"/>
                </a:lnTo>
                <a:lnTo>
                  <a:pt x="966" y="339"/>
                </a:lnTo>
                <a:lnTo>
                  <a:pt x="970" y="337"/>
                </a:lnTo>
                <a:lnTo>
                  <a:pt x="972" y="335"/>
                </a:lnTo>
                <a:lnTo>
                  <a:pt x="974" y="333"/>
                </a:lnTo>
                <a:lnTo>
                  <a:pt x="977" y="330"/>
                </a:lnTo>
                <a:lnTo>
                  <a:pt x="972" y="331"/>
                </a:lnTo>
                <a:lnTo>
                  <a:pt x="967" y="333"/>
                </a:lnTo>
                <a:lnTo>
                  <a:pt x="965" y="334"/>
                </a:lnTo>
                <a:lnTo>
                  <a:pt x="963" y="337"/>
                </a:lnTo>
                <a:lnTo>
                  <a:pt x="959" y="338"/>
                </a:lnTo>
                <a:lnTo>
                  <a:pt x="956" y="338"/>
                </a:lnTo>
                <a:lnTo>
                  <a:pt x="954" y="340"/>
                </a:lnTo>
                <a:lnTo>
                  <a:pt x="953" y="341"/>
                </a:lnTo>
                <a:lnTo>
                  <a:pt x="947" y="345"/>
                </a:lnTo>
                <a:lnTo>
                  <a:pt x="941" y="347"/>
                </a:lnTo>
                <a:lnTo>
                  <a:pt x="939" y="348"/>
                </a:lnTo>
                <a:lnTo>
                  <a:pt x="937" y="349"/>
                </a:lnTo>
                <a:lnTo>
                  <a:pt x="934" y="351"/>
                </a:lnTo>
                <a:lnTo>
                  <a:pt x="933" y="354"/>
                </a:lnTo>
                <a:lnTo>
                  <a:pt x="939" y="353"/>
                </a:lnTo>
                <a:lnTo>
                  <a:pt x="944" y="350"/>
                </a:lnTo>
                <a:lnTo>
                  <a:pt x="946" y="350"/>
                </a:lnTo>
                <a:lnTo>
                  <a:pt x="947" y="350"/>
                </a:lnTo>
                <a:lnTo>
                  <a:pt x="947" y="353"/>
                </a:lnTo>
                <a:lnTo>
                  <a:pt x="945" y="354"/>
                </a:lnTo>
                <a:lnTo>
                  <a:pt x="938" y="358"/>
                </a:lnTo>
                <a:lnTo>
                  <a:pt x="930" y="360"/>
                </a:lnTo>
                <a:lnTo>
                  <a:pt x="928" y="360"/>
                </a:lnTo>
                <a:lnTo>
                  <a:pt x="928" y="359"/>
                </a:lnTo>
                <a:lnTo>
                  <a:pt x="929" y="359"/>
                </a:lnTo>
                <a:lnTo>
                  <a:pt x="929" y="357"/>
                </a:lnTo>
                <a:lnTo>
                  <a:pt x="930" y="356"/>
                </a:lnTo>
                <a:lnTo>
                  <a:pt x="929" y="355"/>
                </a:lnTo>
                <a:lnTo>
                  <a:pt x="926" y="355"/>
                </a:lnTo>
                <a:lnTo>
                  <a:pt x="924" y="355"/>
                </a:lnTo>
                <a:lnTo>
                  <a:pt x="923" y="358"/>
                </a:lnTo>
                <a:lnTo>
                  <a:pt x="923" y="363"/>
                </a:lnTo>
                <a:lnTo>
                  <a:pt x="920" y="366"/>
                </a:lnTo>
                <a:lnTo>
                  <a:pt x="916" y="368"/>
                </a:lnTo>
                <a:lnTo>
                  <a:pt x="912" y="370"/>
                </a:lnTo>
                <a:lnTo>
                  <a:pt x="908" y="372"/>
                </a:lnTo>
                <a:lnTo>
                  <a:pt x="893" y="379"/>
                </a:lnTo>
                <a:lnTo>
                  <a:pt x="879" y="387"/>
                </a:lnTo>
                <a:lnTo>
                  <a:pt x="864" y="395"/>
                </a:lnTo>
                <a:lnTo>
                  <a:pt x="850" y="403"/>
                </a:lnTo>
                <a:lnTo>
                  <a:pt x="840" y="409"/>
                </a:lnTo>
                <a:lnTo>
                  <a:pt x="829" y="418"/>
                </a:lnTo>
                <a:lnTo>
                  <a:pt x="827" y="420"/>
                </a:lnTo>
                <a:lnTo>
                  <a:pt x="825" y="421"/>
                </a:lnTo>
                <a:lnTo>
                  <a:pt x="823" y="420"/>
                </a:lnTo>
                <a:lnTo>
                  <a:pt x="821" y="418"/>
                </a:lnTo>
                <a:lnTo>
                  <a:pt x="818" y="420"/>
                </a:lnTo>
                <a:lnTo>
                  <a:pt x="816" y="422"/>
                </a:lnTo>
                <a:lnTo>
                  <a:pt x="815" y="424"/>
                </a:lnTo>
                <a:lnTo>
                  <a:pt x="815" y="426"/>
                </a:lnTo>
                <a:lnTo>
                  <a:pt x="814" y="422"/>
                </a:lnTo>
                <a:lnTo>
                  <a:pt x="814" y="418"/>
                </a:lnTo>
                <a:lnTo>
                  <a:pt x="816" y="415"/>
                </a:lnTo>
                <a:lnTo>
                  <a:pt x="818" y="413"/>
                </a:lnTo>
                <a:lnTo>
                  <a:pt x="826" y="407"/>
                </a:lnTo>
                <a:lnTo>
                  <a:pt x="833" y="403"/>
                </a:lnTo>
                <a:lnTo>
                  <a:pt x="841" y="398"/>
                </a:lnTo>
                <a:lnTo>
                  <a:pt x="850" y="395"/>
                </a:lnTo>
                <a:lnTo>
                  <a:pt x="857" y="389"/>
                </a:lnTo>
                <a:lnTo>
                  <a:pt x="864" y="384"/>
                </a:lnTo>
                <a:lnTo>
                  <a:pt x="872" y="379"/>
                </a:lnTo>
                <a:lnTo>
                  <a:pt x="881" y="374"/>
                </a:lnTo>
                <a:lnTo>
                  <a:pt x="890" y="368"/>
                </a:lnTo>
                <a:lnTo>
                  <a:pt x="899" y="364"/>
                </a:lnTo>
                <a:lnTo>
                  <a:pt x="908" y="358"/>
                </a:lnTo>
                <a:lnTo>
                  <a:pt x="917" y="353"/>
                </a:lnTo>
                <a:lnTo>
                  <a:pt x="928" y="348"/>
                </a:lnTo>
                <a:lnTo>
                  <a:pt x="937" y="343"/>
                </a:lnTo>
                <a:lnTo>
                  <a:pt x="941" y="341"/>
                </a:lnTo>
                <a:lnTo>
                  <a:pt x="946" y="339"/>
                </a:lnTo>
                <a:lnTo>
                  <a:pt x="949" y="338"/>
                </a:lnTo>
                <a:lnTo>
                  <a:pt x="951" y="337"/>
                </a:lnTo>
                <a:lnTo>
                  <a:pt x="953" y="335"/>
                </a:lnTo>
                <a:lnTo>
                  <a:pt x="953" y="334"/>
                </a:lnTo>
                <a:lnTo>
                  <a:pt x="956" y="332"/>
                </a:lnTo>
                <a:lnTo>
                  <a:pt x="958" y="331"/>
                </a:lnTo>
                <a:lnTo>
                  <a:pt x="963" y="331"/>
                </a:lnTo>
                <a:lnTo>
                  <a:pt x="966" y="329"/>
                </a:lnTo>
                <a:lnTo>
                  <a:pt x="973" y="324"/>
                </a:lnTo>
                <a:lnTo>
                  <a:pt x="982" y="321"/>
                </a:lnTo>
                <a:lnTo>
                  <a:pt x="989" y="316"/>
                </a:lnTo>
                <a:lnTo>
                  <a:pt x="996" y="313"/>
                </a:lnTo>
                <a:lnTo>
                  <a:pt x="1003" y="310"/>
                </a:lnTo>
                <a:lnTo>
                  <a:pt x="1011" y="308"/>
                </a:lnTo>
                <a:lnTo>
                  <a:pt x="1013" y="306"/>
                </a:lnTo>
                <a:lnTo>
                  <a:pt x="1015" y="304"/>
                </a:lnTo>
                <a:lnTo>
                  <a:pt x="1020" y="301"/>
                </a:lnTo>
                <a:lnTo>
                  <a:pt x="1024" y="301"/>
                </a:lnTo>
                <a:lnTo>
                  <a:pt x="1033" y="298"/>
                </a:lnTo>
                <a:lnTo>
                  <a:pt x="1041" y="293"/>
                </a:lnTo>
                <a:lnTo>
                  <a:pt x="1048" y="290"/>
                </a:lnTo>
                <a:lnTo>
                  <a:pt x="1056" y="288"/>
                </a:lnTo>
                <a:lnTo>
                  <a:pt x="1063" y="285"/>
                </a:lnTo>
                <a:lnTo>
                  <a:pt x="1070" y="284"/>
                </a:lnTo>
                <a:lnTo>
                  <a:pt x="1074" y="282"/>
                </a:lnTo>
                <a:lnTo>
                  <a:pt x="1078" y="280"/>
                </a:lnTo>
                <a:lnTo>
                  <a:pt x="1081" y="280"/>
                </a:lnTo>
                <a:lnTo>
                  <a:pt x="1085" y="279"/>
                </a:lnTo>
                <a:lnTo>
                  <a:pt x="1086" y="277"/>
                </a:lnTo>
                <a:lnTo>
                  <a:pt x="1086" y="275"/>
                </a:lnTo>
                <a:lnTo>
                  <a:pt x="1086" y="274"/>
                </a:lnTo>
                <a:lnTo>
                  <a:pt x="1084" y="273"/>
                </a:lnTo>
                <a:lnTo>
                  <a:pt x="1079" y="275"/>
                </a:lnTo>
                <a:lnTo>
                  <a:pt x="1073" y="277"/>
                </a:lnTo>
                <a:lnTo>
                  <a:pt x="1070" y="279"/>
                </a:lnTo>
                <a:lnTo>
                  <a:pt x="1064" y="281"/>
                </a:lnTo>
                <a:lnTo>
                  <a:pt x="1062" y="282"/>
                </a:lnTo>
                <a:lnTo>
                  <a:pt x="1060" y="282"/>
                </a:lnTo>
                <a:lnTo>
                  <a:pt x="1057" y="281"/>
                </a:lnTo>
                <a:lnTo>
                  <a:pt x="1056" y="279"/>
                </a:lnTo>
                <a:lnTo>
                  <a:pt x="1073" y="273"/>
                </a:lnTo>
                <a:lnTo>
                  <a:pt x="1089" y="265"/>
                </a:lnTo>
                <a:lnTo>
                  <a:pt x="1097" y="263"/>
                </a:lnTo>
                <a:lnTo>
                  <a:pt x="1106" y="260"/>
                </a:lnTo>
                <a:lnTo>
                  <a:pt x="1114" y="258"/>
                </a:lnTo>
                <a:lnTo>
                  <a:pt x="1122" y="254"/>
                </a:lnTo>
                <a:lnTo>
                  <a:pt x="1127" y="249"/>
                </a:lnTo>
                <a:lnTo>
                  <a:pt x="1132" y="247"/>
                </a:lnTo>
                <a:lnTo>
                  <a:pt x="1139" y="246"/>
                </a:lnTo>
                <a:lnTo>
                  <a:pt x="1146" y="245"/>
                </a:lnTo>
                <a:lnTo>
                  <a:pt x="1153" y="242"/>
                </a:lnTo>
                <a:lnTo>
                  <a:pt x="1159" y="240"/>
                </a:lnTo>
                <a:lnTo>
                  <a:pt x="1161" y="239"/>
                </a:lnTo>
                <a:lnTo>
                  <a:pt x="1161" y="238"/>
                </a:lnTo>
                <a:lnTo>
                  <a:pt x="1161" y="237"/>
                </a:lnTo>
                <a:lnTo>
                  <a:pt x="1160" y="237"/>
                </a:lnTo>
                <a:lnTo>
                  <a:pt x="1157" y="235"/>
                </a:lnTo>
                <a:lnTo>
                  <a:pt x="1155" y="233"/>
                </a:lnTo>
                <a:lnTo>
                  <a:pt x="1165" y="231"/>
                </a:lnTo>
                <a:lnTo>
                  <a:pt x="1175" y="227"/>
                </a:lnTo>
                <a:lnTo>
                  <a:pt x="1179" y="226"/>
                </a:lnTo>
                <a:lnTo>
                  <a:pt x="1184" y="224"/>
                </a:lnTo>
                <a:lnTo>
                  <a:pt x="1185" y="223"/>
                </a:lnTo>
                <a:lnTo>
                  <a:pt x="1185" y="222"/>
                </a:lnTo>
                <a:lnTo>
                  <a:pt x="1184" y="219"/>
                </a:lnTo>
                <a:lnTo>
                  <a:pt x="1183" y="218"/>
                </a:lnTo>
                <a:lnTo>
                  <a:pt x="1180" y="219"/>
                </a:lnTo>
                <a:lnTo>
                  <a:pt x="1178" y="221"/>
                </a:lnTo>
                <a:lnTo>
                  <a:pt x="1177" y="221"/>
                </a:lnTo>
                <a:lnTo>
                  <a:pt x="1176" y="219"/>
                </a:lnTo>
                <a:lnTo>
                  <a:pt x="1176" y="217"/>
                </a:lnTo>
                <a:lnTo>
                  <a:pt x="1177" y="216"/>
                </a:lnTo>
                <a:lnTo>
                  <a:pt x="1181" y="215"/>
                </a:lnTo>
                <a:lnTo>
                  <a:pt x="1186" y="213"/>
                </a:lnTo>
                <a:lnTo>
                  <a:pt x="1188" y="213"/>
                </a:lnTo>
                <a:lnTo>
                  <a:pt x="1192" y="213"/>
                </a:lnTo>
                <a:lnTo>
                  <a:pt x="1194" y="214"/>
                </a:lnTo>
                <a:lnTo>
                  <a:pt x="1195" y="216"/>
                </a:lnTo>
                <a:lnTo>
                  <a:pt x="1196" y="213"/>
                </a:lnTo>
                <a:lnTo>
                  <a:pt x="1195" y="210"/>
                </a:lnTo>
                <a:lnTo>
                  <a:pt x="1198" y="209"/>
                </a:lnTo>
                <a:lnTo>
                  <a:pt x="1201" y="207"/>
                </a:lnTo>
                <a:lnTo>
                  <a:pt x="1200" y="206"/>
                </a:lnTo>
                <a:lnTo>
                  <a:pt x="1198" y="205"/>
                </a:lnTo>
                <a:lnTo>
                  <a:pt x="1196" y="204"/>
                </a:lnTo>
                <a:lnTo>
                  <a:pt x="1193" y="202"/>
                </a:lnTo>
                <a:lnTo>
                  <a:pt x="1189" y="202"/>
                </a:lnTo>
                <a:lnTo>
                  <a:pt x="1187" y="204"/>
                </a:lnTo>
                <a:lnTo>
                  <a:pt x="1183" y="204"/>
                </a:lnTo>
                <a:lnTo>
                  <a:pt x="1177" y="206"/>
                </a:lnTo>
                <a:lnTo>
                  <a:pt x="1173" y="206"/>
                </a:lnTo>
                <a:lnTo>
                  <a:pt x="1171" y="206"/>
                </a:lnTo>
                <a:lnTo>
                  <a:pt x="1169" y="207"/>
                </a:lnTo>
                <a:lnTo>
                  <a:pt x="1168" y="209"/>
                </a:lnTo>
                <a:lnTo>
                  <a:pt x="1171" y="209"/>
                </a:lnTo>
                <a:lnTo>
                  <a:pt x="1172" y="210"/>
                </a:lnTo>
                <a:lnTo>
                  <a:pt x="1172" y="213"/>
                </a:lnTo>
                <a:lnTo>
                  <a:pt x="1170" y="215"/>
                </a:lnTo>
                <a:lnTo>
                  <a:pt x="1164" y="217"/>
                </a:lnTo>
                <a:lnTo>
                  <a:pt x="1157" y="218"/>
                </a:lnTo>
                <a:lnTo>
                  <a:pt x="1156" y="217"/>
                </a:lnTo>
                <a:lnTo>
                  <a:pt x="1156" y="215"/>
                </a:lnTo>
                <a:lnTo>
                  <a:pt x="1157" y="214"/>
                </a:lnTo>
                <a:lnTo>
                  <a:pt x="1160" y="213"/>
                </a:lnTo>
                <a:lnTo>
                  <a:pt x="1163" y="213"/>
                </a:lnTo>
                <a:lnTo>
                  <a:pt x="1165" y="212"/>
                </a:lnTo>
                <a:lnTo>
                  <a:pt x="1168" y="210"/>
                </a:lnTo>
                <a:lnTo>
                  <a:pt x="1168" y="207"/>
                </a:lnTo>
                <a:lnTo>
                  <a:pt x="1160" y="208"/>
                </a:lnTo>
                <a:lnTo>
                  <a:pt x="1152" y="210"/>
                </a:lnTo>
                <a:lnTo>
                  <a:pt x="1144" y="213"/>
                </a:lnTo>
                <a:lnTo>
                  <a:pt x="1137" y="214"/>
                </a:lnTo>
                <a:lnTo>
                  <a:pt x="1129" y="216"/>
                </a:lnTo>
                <a:lnTo>
                  <a:pt x="1121" y="219"/>
                </a:lnTo>
                <a:lnTo>
                  <a:pt x="1118" y="221"/>
                </a:lnTo>
                <a:lnTo>
                  <a:pt x="1113" y="221"/>
                </a:lnTo>
                <a:lnTo>
                  <a:pt x="1109" y="221"/>
                </a:lnTo>
                <a:lnTo>
                  <a:pt x="1105" y="221"/>
                </a:lnTo>
                <a:lnTo>
                  <a:pt x="1109" y="217"/>
                </a:lnTo>
                <a:lnTo>
                  <a:pt x="1113" y="215"/>
                </a:lnTo>
                <a:lnTo>
                  <a:pt x="1120" y="213"/>
                </a:lnTo>
                <a:lnTo>
                  <a:pt x="1127" y="210"/>
                </a:lnTo>
                <a:lnTo>
                  <a:pt x="1130" y="210"/>
                </a:lnTo>
                <a:lnTo>
                  <a:pt x="1132" y="207"/>
                </a:lnTo>
                <a:lnTo>
                  <a:pt x="1132" y="205"/>
                </a:lnTo>
                <a:lnTo>
                  <a:pt x="1131" y="205"/>
                </a:lnTo>
                <a:lnTo>
                  <a:pt x="1130" y="205"/>
                </a:lnTo>
                <a:lnTo>
                  <a:pt x="1129" y="205"/>
                </a:lnTo>
                <a:lnTo>
                  <a:pt x="1117" y="208"/>
                </a:lnTo>
                <a:lnTo>
                  <a:pt x="1104" y="212"/>
                </a:lnTo>
                <a:lnTo>
                  <a:pt x="1095" y="213"/>
                </a:lnTo>
                <a:lnTo>
                  <a:pt x="1087" y="216"/>
                </a:lnTo>
                <a:lnTo>
                  <a:pt x="1076" y="221"/>
                </a:lnTo>
                <a:lnTo>
                  <a:pt x="1063" y="224"/>
                </a:lnTo>
                <a:lnTo>
                  <a:pt x="1058" y="225"/>
                </a:lnTo>
                <a:lnTo>
                  <a:pt x="1052" y="227"/>
                </a:lnTo>
                <a:lnTo>
                  <a:pt x="1045" y="229"/>
                </a:lnTo>
                <a:lnTo>
                  <a:pt x="1040" y="227"/>
                </a:lnTo>
                <a:lnTo>
                  <a:pt x="1039" y="226"/>
                </a:lnTo>
                <a:lnTo>
                  <a:pt x="1039" y="224"/>
                </a:lnTo>
                <a:lnTo>
                  <a:pt x="1040" y="224"/>
                </a:lnTo>
                <a:lnTo>
                  <a:pt x="1041" y="223"/>
                </a:lnTo>
                <a:lnTo>
                  <a:pt x="1045" y="222"/>
                </a:lnTo>
                <a:lnTo>
                  <a:pt x="1048" y="222"/>
                </a:lnTo>
                <a:lnTo>
                  <a:pt x="1054" y="221"/>
                </a:lnTo>
                <a:lnTo>
                  <a:pt x="1058" y="219"/>
                </a:lnTo>
                <a:lnTo>
                  <a:pt x="1060" y="219"/>
                </a:lnTo>
                <a:lnTo>
                  <a:pt x="1062" y="217"/>
                </a:lnTo>
                <a:lnTo>
                  <a:pt x="1063" y="216"/>
                </a:lnTo>
                <a:lnTo>
                  <a:pt x="1063" y="214"/>
                </a:lnTo>
                <a:lnTo>
                  <a:pt x="1063" y="215"/>
                </a:lnTo>
                <a:lnTo>
                  <a:pt x="1061" y="216"/>
                </a:lnTo>
                <a:lnTo>
                  <a:pt x="1058" y="217"/>
                </a:lnTo>
                <a:lnTo>
                  <a:pt x="1056" y="216"/>
                </a:lnTo>
                <a:lnTo>
                  <a:pt x="1055" y="214"/>
                </a:lnTo>
                <a:lnTo>
                  <a:pt x="1054" y="212"/>
                </a:lnTo>
                <a:lnTo>
                  <a:pt x="1052" y="210"/>
                </a:lnTo>
                <a:lnTo>
                  <a:pt x="1051" y="212"/>
                </a:lnTo>
                <a:lnTo>
                  <a:pt x="1047" y="213"/>
                </a:lnTo>
                <a:lnTo>
                  <a:pt x="1043" y="214"/>
                </a:lnTo>
                <a:lnTo>
                  <a:pt x="1041" y="214"/>
                </a:lnTo>
                <a:lnTo>
                  <a:pt x="1040" y="214"/>
                </a:lnTo>
                <a:lnTo>
                  <a:pt x="1040" y="213"/>
                </a:lnTo>
                <a:lnTo>
                  <a:pt x="1040" y="210"/>
                </a:lnTo>
                <a:lnTo>
                  <a:pt x="1043" y="209"/>
                </a:lnTo>
                <a:lnTo>
                  <a:pt x="1046" y="209"/>
                </a:lnTo>
                <a:lnTo>
                  <a:pt x="1048" y="208"/>
                </a:lnTo>
                <a:lnTo>
                  <a:pt x="1051" y="208"/>
                </a:lnTo>
                <a:lnTo>
                  <a:pt x="1052" y="206"/>
                </a:lnTo>
                <a:lnTo>
                  <a:pt x="1054" y="204"/>
                </a:lnTo>
                <a:lnTo>
                  <a:pt x="1062" y="201"/>
                </a:lnTo>
                <a:lnTo>
                  <a:pt x="1070" y="199"/>
                </a:lnTo>
                <a:lnTo>
                  <a:pt x="1073" y="197"/>
                </a:lnTo>
                <a:lnTo>
                  <a:pt x="1077" y="193"/>
                </a:lnTo>
                <a:lnTo>
                  <a:pt x="1077" y="192"/>
                </a:lnTo>
                <a:lnTo>
                  <a:pt x="1077" y="191"/>
                </a:lnTo>
                <a:lnTo>
                  <a:pt x="1078" y="191"/>
                </a:lnTo>
                <a:lnTo>
                  <a:pt x="1080" y="191"/>
                </a:lnTo>
                <a:lnTo>
                  <a:pt x="1081" y="190"/>
                </a:lnTo>
                <a:lnTo>
                  <a:pt x="1080" y="189"/>
                </a:lnTo>
                <a:lnTo>
                  <a:pt x="1077" y="189"/>
                </a:lnTo>
                <a:lnTo>
                  <a:pt x="1072" y="190"/>
                </a:lnTo>
                <a:lnTo>
                  <a:pt x="1064" y="194"/>
                </a:lnTo>
                <a:lnTo>
                  <a:pt x="1055" y="198"/>
                </a:lnTo>
                <a:lnTo>
                  <a:pt x="1046" y="201"/>
                </a:lnTo>
                <a:lnTo>
                  <a:pt x="1038" y="205"/>
                </a:lnTo>
                <a:lnTo>
                  <a:pt x="1029" y="209"/>
                </a:lnTo>
                <a:lnTo>
                  <a:pt x="1018" y="213"/>
                </a:lnTo>
                <a:lnTo>
                  <a:pt x="1007" y="217"/>
                </a:lnTo>
                <a:lnTo>
                  <a:pt x="996" y="222"/>
                </a:lnTo>
                <a:lnTo>
                  <a:pt x="984" y="226"/>
                </a:lnTo>
                <a:lnTo>
                  <a:pt x="973" y="232"/>
                </a:lnTo>
                <a:lnTo>
                  <a:pt x="963" y="235"/>
                </a:lnTo>
                <a:lnTo>
                  <a:pt x="953" y="239"/>
                </a:lnTo>
                <a:lnTo>
                  <a:pt x="941" y="245"/>
                </a:lnTo>
                <a:lnTo>
                  <a:pt x="931" y="249"/>
                </a:lnTo>
                <a:lnTo>
                  <a:pt x="920" y="255"/>
                </a:lnTo>
                <a:lnTo>
                  <a:pt x="908" y="259"/>
                </a:lnTo>
                <a:lnTo>
                  <a:pt x="898" y="264"/>
                </a:lnTo>
                <a:lnTo>
                  <a:pt x="887" y="270"/>
                </a:lnTo>
                <a:lnTo>
                  <a:pt x="875" y="275"/>
                </a:lnTo>
                <a:lnTo>
                  <a:pt x="863" y="281"/>
                </a:lnTo>
                <a:lnTo>
                  <a:pt x="851" y="287"/>
                </a:lnTo>
                <a:lnTo>
                  <a:pt x="840" y="292"/>
                </a:lnTo>
                <a:lnTo>
                  <a:pt x="829" y="299"/>
                </a:lnTo>
                <a:lnTo>
                  <a:pt x="817" y="306"/>
                </a:lnTo>
                <a:lnTo>
                  <a:pt x="812" y="309"/>
                </a:lnTo>
                <a:lnTo>
                  <a:pt x="805" y="312"/>
                </a:lnTo>
                <a:lnTo>
                  <a:pt x="799" y="313"/>
                </a:lnTo>
                <a:lnTo>
                  <a:pt x="792" y="314"/>
                </a:lnTo>
                <a:lnTo>
                  <a:pt x="792" y="312"/>
                </a:lnTo>
                <a:lnTo>
                  <a:pt x="793" y="310"/>
                </a:lnTo>
                <a:lnTo>
                  <a:pt x="796" y="308"/>
                </a:lnTo>
                <a:lnTo>
                  <a:pt x="798" y="307"/>
                </a:lnTo>
                <a:lnTo>
                  <a:pt x="802" y="306"/>
                </a:lnTo>
                <a:lnTo>
                  <a:pt x="806" y="305"/>
                </a:lnTo>
                <a:lnTo>
                  <a:pt x="815" y="299"/>
                </a:lnTo>
                <a:lnTo>
                  <a:pt x="824" y="293"/>
                </a:lnTo>
                <a:lnTo>
                  <a:pt x="834" y="288"/>
                </a:lnTo>
                <a:lnTo>
                  <a:pt x="845" y="282"/>
                </a:lnTo>
                <a:lnTo>
                  <a:pt x="856" y="276"/>
                </a:lnTo>
                <a:lnTo>
                  <a:pt x="866" y="271"/>
                </a:lnTo>
                <a:lnTo>
                  <a:pt x="876" y="265"/>
                </a:lnTo>
                <a:lnTo>
                  <a:pt x="887" y="260"/>
                </a:lnTo>
                <a:lnTo>
                  <a:pt x="898" y="255"/>
                </a:lnTo>
                <a:lnTo>
                  <a:pt x="908" y="249"/>
                </a:lnTo>
                <a:lnTo>
                  <a:pt x="912" y="247"/>
                </a:lnTo>
                <a:lnTo>
                  <a:pt x="916" y="243"/>
                </a:lnTo>
                <a:lnTo>
                  <a:pt x="920" y="242"/>
                </a:lnTo>
                <a:lnTo>
                  <a:pt x="923" y="242"/>
                </a:lnTo>
                <a:lnTo>
                  <a:pt x="925" y="240"/>
                </a:lnTo>
                <a:lnTo>
                  <a:pt x="928" y="237"/>
                </a:lnTo>
                <a:lnTo>
                  <a:pt x="929" y="234"/>
                </a:lnTo>
                <a:lnTo>
                  <a:pt x="930" y="233"/>
                </a:lnTo>
                <a:lnTo>
                  <a:pt x="932" y="233"/>
                </a:lnTo>
                <a:lnTo>
                  <a:pt x="936" y="232"/>
                </a:lnTo>
                <a:lnTo>
                  <a:pt x="940" y="231"/>
                </a:lnTo>
                <a:lnTo>
                  <a:pt x="942" y="227"/>
                </a:lnTo>
                <a:lnTo>
                  <a:pt x="948" y="225"/>
                </a:lnTo>
                <a:lnTo>
                  <a:pt x="954" y="223"/>
                </a:lnTo>
                <a:lnTo>
                  <a:pt x="965" y="219"/>
                </a:lnTo>
                <a:lnTo>
                  <a:pt x="977" y="216"/>
                </a:lnTo>
                <a:lnTo>
                  <a:pt x="988" y="213"/>
                </a:lnTo>
                <a:lnTo>
                  <a:pt x="998" y="208"/>
                </a:lnTo>
                <a:lnTo>
                  <a:pt x="1010" y="204"/>
                </a:lnTo>
                <a:lnTo>
                  <a:pt x="1021" y="199"/>
                </a:lnTo>
                <a:lnTo>
                  <a:pt x="1024" y="198"/>
                </a:lnTo>
                <a:lnTo>
                  <a:pt x="1028" y="196"/>
                </a:lnTo>
                <a:lnTo>
                  <a:pt x="1030" y="194"/>
                </a:lnTo>
                <a:lnTo>
                  <a:pt x="1030" y="192"/>
                </a:lnTo>
                <a:lnTo>
                  <a:pt x="1030" y="191"/>
                </a:lnTo>
                <a:lnTo>
                  <a:pt x="1028" y="190"/>
                </a:lnTo>
                <a:lnTo>
                  <a:pt x="1024" y="190"/>
                </a:lnTo>
                <a:lnTo>
                  <a:pt x="1021" y="191"/>
                </a:lnTo>
                <a:lnTo>
                  <a:pt x="1016" y="191"/>
                </a:lnTo>
                <a:lnTo>
                  <a:pt x="1011" y="191"/>
                </a:lnTo>
                <a:lnTo>
                  <a:pt x="1002" y="193"/>
                </a:lnTo>
                <a:lnTo>
                  <a:pt x="991" y="199"/>
                </a:lnTo>
                <a:lnTo>
                  <a:pt x="980" y="204"/>
                </a:lnTo>
                <a:lnTo>
                  <a:pt x="969" y="208"/>
                </a:lnTo>
                <a:lnTo>
                  <a:pt x="957" y="213"/>
                </a:lnTo>
                <a:lnTo>
                  <a:pt x="947" y="217"/>
                </a:lnTo>
                <a:lnTo>
                  <a:pt x="942" y="219"/>
                </a:lnTo>
                <a:lnTo>
                  <a:pt x="937" y="219"/>
                </a:lnTo>
                <a:lnTo>
                  <a:pt x="932" y="223"/>
                </a:lnTo>
                <a:lnTo>
                  <a:pt x="928" y="225"/>
                </a:lnTo>
                <a:lnTo>
                  <a:pt x="916" y="229"/>
                </a:lnTo>
                <a:lnTo>
                  <a:pt x="904" y="232"/>
                </a:lnTo>
                <a:lnTo>
                  <a:pt x="900" y="233"/>
                </a:lnTo>
                <a:lnTo>
                  <a:pt x="897" y="235"/>
                </a:lnTo>
                <a:lnTo>
                  <a:pt x="895" y="238"/>
                </a:lnTo>
                <a:lnTo>
                  <a:pt x="892" y="240"/>
                </a:lnTo>
                <a:lnTo>
                  <a:pt x="888" y="241"/>
                </a:lnTo>
                <a:lnTo>
                  <a:pt x="883" y="240"/>
                </a:lnTo>
                <a:lnTo>
                  <a:pt x="879" y="241"/>
                </a:lnTo>
                <a:lnTo>
                  <a:pt x="875" y="243"/>
                </a:lnTo>
                <a:lnTo>
                  <a:pt x="866" y="248"/>
                </a:lnTo>
                <a:lnTo>
                  <a:pt x="857" y="251"/>
                </a:lnTo>
                <a:lnTo>
                  <a:pt x="850" y="249"/>
                </a:lnTo>
                <a:lnTo>
                  <a:pt x="843" y="248"/>
                </a:lnTo>
                <a:lnTo>
                  <a:pt x="841" y="249"/>
                </a:lnTo>
                <a:lnTo>
                  <a:pt x="838" y="251"/>
                </a:lnTo>
                <a:lnTo>
                  <a:pt x="833" y="252"/>
                </a:lnTo>
                <a:lnTo>
                  <a:pt x="829" y="255"/>
                </a:lnTo>
                <a:lnTo>
                  <a:pt x="826" y="256"/>
                </a:lnTo>
                <a:lnTo>
                  <a:pt x="823" y="258"/>
                </a:lnTo>
                <a:lnTo>
                  <a:pt x="821" y="259"/>
                </a:lnTo>
                <a:lnTo>
                  <a:pt x="819" y="259"/>
                </a:lnTo>
                <a:lnTo>
                  <a:pt x="819" y="258"/>
                </a:lnTo>
                <a:lnTo>
                  <a:pt x="819" y="256"/>
                </a:lnTo>
                <a:lnTo>
                  <a:pt x="822" y="254"/>
                </a:lnTo>
                <a:lnTo>
                  <a:pt x="825" y="251"/>
                </a:lnTo>
                <a:lnTo>
                  <a:pt x="830" y="249"/>
                </a:lnTo>
                <a:lnTo>
                  <a:pt x="833" y="248"/>
                </a:lnTo>
                <a:lnTo>
                  <a:pt x="834" y="247"/>
                </a:lnTo>
                <a:lnTo>
                  <a:pt x="835" y="247"/>
                </a:lnTo>
                <a:lnTo>
                  <a:pt x="837" y="246"/>
                </a:lnTo>
                <a:lnTo>
                  <a:pt x="837" y="243"/>
                </a:lnTo>
                <a:lnTo>
                  <a:pt x="837" y="242"/>
                </a:lnTo>
                <a:lnTo>
                  <a:pt x="835" y="241"/>
                </a:lnTo>
                <a:lnTo>
                  <a:pt x="833" y="241"/>
                </a:lnTo>
                <a:lnTo>
                  <a:pt x="832" y="242"/>
                </a:lnTo>
                <a:lnTo>
                  <a:pt x="821" y="248"/>
                </a:lnTo>
                <a:lnTo>
                  <a:pt x="809" y="255"/>
                </a:lnTo>
                <a:lnTo>
                  <a:pt x="799" y="260"/>
                </a:lnTo>
                <a:lnTo>
                  <a:pt x="788" y="265"/>
                </a:lnTo>
                <a:lnTo>
                  <a:pt x="784" y="267"/>
                </a:lnTo>
                <a:lnTo>
                  <a:pt x="778" y="270"/>
                </a:lnTo>
                <a:lnTo>
                  <a:pt x="776" y="270"/>
                </a:lnTo>
                <a:lnTo>
                  <a:pt x="775" y="270"/>
                </a:lnTo>
                <a:lnTo>
                  <a:pt x="775" y="268"/>
                </a:lnTo>
                <a:lnTo>
                  <a:pt x="776" y="266"/>
                </a:lnTo>
                <a:lnTo>
                  <a:pt x="785" y="260"/>
                </a:lnTo>
                <a:lnTo>
                  <a:pt x="796" y="255"/>
                </a:lnTo>
                <a:lnTo>
                  <a:pt x="807" y="249"/>
                </a:lnTo>
                <a:lnTo>
                  <a:pt x="816" y="242"/>
                </a:lnTo>
                <a:lnTo>
                  <a:pt x="827" y="234"/>
                </a:lnTo>
                <a:lnTo>
                  <a:pt x="838" y="227"/>
                </a:lnTo>
                <a:lnTo>
                  <a:pt x="845" y="224"/>
                </a:lnTo>
                <a:lnTo>
                  <a:pt x="850" y="221"/>
                </a:lnTo>
                <a:lnTo>
                  <a:pt x="855" y="219"/>
                </a:lnTo>
                <a:lnTo>
                  <a:pt x="859" y="217"/>
                </a:lnTo>
                <a:lnTo>
                  <a:pt x="859" y="214"/>
                </a:lnTo>
                <a:lnTo>
                  <a:pt x="858" y="209"/>
                </a:lnTo>
                <a:lnTo>
                  <a:pt x="859" y="208"/>
                </a:lnTo>
                <a:lnTo>
                  <a:pt x="860" y="206"/>
                </a:lnTo>
                <a:lnTo>
                  <a:pt x="856" y="206"/>
                </a:lnTo>
                <a:lnTo>
                  <a:pt x="851" y="208"/>
                </a:lnTo>
                <a:lnTo>
                  <a:pt x="839" y="214"/>
                </a:lnTo>
                <a:lnTo>
                  <a:pt x="826" y="221"/>
                </a:lnTo>
                <a:lnTo>
                  <a:pt x="815" y="226"/>
                </a:lnTo>
                <a:lnTo>
                  <a:pt x="802" y="233"/>
                </a:lnTo>
                <a:lnTo>
                  <a:pt x="793" y="239"/>
                </a:lnTo>
                <a:lnTo>
                  <a:pt x="783" y="242"/>
                </a:lnTo>
                <a:lnTo>
                  <a:pt x="778" y="243"/>
                </a:lnTo>
                <a:lnTo>
                  <a:pt x="775" y="245"/>
                </a:lnTo>
                <a:lnTo>
                  <a:pt x="773" y="246"/>
                </a:lnTo>
                <a:lnTo>
                  <a:pt x="772" y="250"/>
                </a:lnTo>
                <a:lnTo>
                  <a:pt x="768" y="248"/>
                </a:lnTo>
                <a:lnTo>
                  <a:pt x="767" y="247"/>
                </a:lnTo>
                <a:lnTo>
                  <a:pt x="768" y="246"/>
                </a:lnTo>
                <a:lnTo>
                  <a:pt x="769" y="243"/>
                </a:lnTo>
                <a:lnTo>
                  <a:pt x="774" y="241"/>
                </a:lnTo>
                <a:lnTo>
                  <a:pt x="780" y="239"/>
                </a:lnTo>
                <a:lnTo>
                  <a:pt x="783" y="239"/>
                </a:lnTo>
                <a:lnTo>
                  <a:pt x="785" y="237"/>
                </a:lnTo>
                <a:lnTo>
                  <a:pt x="786" y="233"/>
                </a:lnTo>
                <a:lnTo>
                  <a:pt x="789" y="230"/>
                </a:lnTo>
                <a:lnTo>
                  <a:pt x="794" y="225"/>
                </a:lnTo>
                <a:lnTo>
                  <a:pt x="800" y="221"/>
                </a:lnTo>
                <a:lnTo>
                  <a:pt x="806" y="217"/>
                </a:lnTo>
                <a:lnTo>
                  <a:pt x="812" y="214"/>
                </a:lnTo>
                <a:lnTo>
                  <a:pt x="824" y="206"/>
                </a:lnTo>
                <a:lnTo>
                  <a:pt x="837" y="199"/>
                </a:lnTo>
                <a:lnTo>
                  <a:pt x="848" y="192"/>
                </a:lnTo>
                <a:lnTo>
                  <a:pt x="860" y="187"/>
                </a:lnTo>
                <a:lnTo>
                  <a:pt x="870" y="182"/>
                </a:lnTo>
                <a:lnTo>
                  <a:pt x="878" y="176"/>
                </a:lnTo>
                <a:lnTo>
                  <a:pt x="882" y="175"/>
                </a:lnTo>
                <a:lnTo>
                  <a:pt x="887" y="174"/>
                </a:lnTo>
                <a:lnTo>
                  <a:pt x="889" y="174"/>
                </a:lnTo>
                <a:lnTo>
                  <a:pt x="891" y="173"/>
                </a:lnTo>
                <a:lnTo>
                  <a:pt x="892" y="172"/>
                </a:lnTo>
                <a:lnTo>
                  <a:pt x="893" y="171"/>
                </a:lnTo>
                <a:lnTo>
                  <a:pt x="897" y="166"/>
                </a:lnTo>
                <a:lnTo>
                  <a:pt x="899" y="165"/>
                </a:lnTo>
                <a:lnTo>
                  <a:pt x="901" y="165"/>
                </a:lnTo>
                <a:lnTo>
                  <a:pt x="905" y="168"/>
                </a:lnTo>
                <a:lnTo>
                  <a:pt x="906" y="166"/>
                </a:lnTo>
                <a:lnTo>
                  <a:pt x="906" y="164"/>
                </a:lnTo>
                <a:lnTo>
                  <a:pt x="908" y="163"/>
                </a:lnTo>
                <a:lnTo>
                  <a:pt x="911" y="163"/>
                </a:lnTo>
                <a:lnTo>
                  <a:pt x="913" y="159"/>
                </a:lnTo>
                <a:lnTo>
                  <a:pt x="916" y="156"/>
                </a:lnTo>
                <a:lnTo>
                  <a:pt x="920" y="154"/>
                </a:lnTo>
                <a:lnTo>
                  <a:pt x="923" y="154"/>
                </a:lnTo>
                <a:lnTo>
                  <a:pt x="932" y="154"/>
                </a:lnTo>
                <a:lnTo>
                  <a:pt x="940" y="151"/>
                </a:lnTo>
                <a:lnTo>
                  <a:pt x="949" y="147"/>
                </a:lnTo>
                <a:lnTo>
                  <a:pt x="957" y="141"/>
                </a:lnTo>
                <a:lnTo>
                  <a:pt x="947" y="140"/>
                </a:lnTo>
                <a:lnTo>
                  <a:pt x="938" y="141"/>
                </a:lnTo>
                <a:lnTo>
                  <a:pt x="929" y="143"/>
                </a:lnTo>
                <a:lnTo>
                  <a:pt x="918" y="146"/>
                </a:lnTo>
                <a:lnTo>
                  <a:pt x="909" y="148"/>
                </a:lnTo>
                <a:lnTo>
                  <a:pt x="900" y="151"/>
                </a:lnTo>
                <a:lnTo>
                  <a:pt x="890" y="154"/>
                </a:lnTo>
                <a:lnTo>
                  <a:pt x="881" y="157"/>
                </a:lnTo>
                <a:lnTo>
                  <a:pt x="874" y="159"/>
                </a:lnTo>
                <a:lnTo>
                  <a:pt x="867" y="160"/>
                </a:lnTo>
                <a:lnTo>
                  <a:pt x="860" y="163"/>
                </a:lnTo>
                <a:lnTo>
                  <a:pt x="855" y="167"/>
                </a:lnTo>
                <a:lnTo>
                  <a:pt x="852" y="169"/>
                </a:lnTo>
                <a:lnTo>
                  <a:pt x="850" y="173"/>
                </a:lnTo>
                <a:lnTo>
                  <a:pt x="849" y="174"/>
                </a:lnTo>
                <a:lnTo>
                  <a:pt x="848" y="174"/>
                </a:lnTo>
                <a:lnTo>
                  <a:pt x="847" y="174"/>
                </a:lnTo>
                <a:lnTo>
                  <a:pt x="846" y="173"/>
                </a:lnTo>
                <a:lnTo>
                  <a:pt x="846" y="168"/>
                </a:lnTo>
                <a:lnTo>
                  <a:pt x="848" y="165"/>
                </a:lnTo>
                <a:lnTo>
                  <a:pt x="848" y="160"/>
                </a:lnTo>
                <a:lnTo>
                  <a:pt x="847" y="156"/>
                </a:lnTo>
                <a:lnTo>
                  <a:pt x="845" y="159"/>
                </a:lnTo>
                <a:lnTo>
                  <a:pt x="842" y="164"/>
                </a:lnTo>
                <a:lnTo>
                  <a:pt x="841" y="168"/>
                </a:lnTo>
                <a:lnTo>
                  <a:pt x="841" y="173"/>
                </a:lnTo>
                <a:lnTo>
                  <a:pt x="842" y="175"/>
                </a:lnTo>
                <a:lnTo>
                  <a:pt x="841" y="179"/>
                </a:lnTo>
                <a:lnTo>
                  <a:pt x="839" y="180"/>
                </a:lnTo>
                <a:lnTo>
                  <a:pt x="835" y="180"/>
                </a:lnTo>
                <a:lnTo>
                  <a:pt x="835" y="177"/>
                </a:lnTo>
                <a:lnTo>
                  <a:pt x="835" y="176"/>
                </a:lnTo>
                <a:lnTo>
                  <a:pt x="837" y="174"/>
                </a:lnTo>
                <a:lnTo>
                  <a:pt x="834" y="174"/>
                </a:lnTo>
                <a:lnTo>
                  <a:pt x="830" y="176"/>
                </a:lnTo>
                <a:lnTo>
                  <a:pt x="826" y="179"/>
                </a:lnTo>
                <a:lnTo>
                  <a:pt x="822" y="181"/>
                </a:lnTo>
                <a:lnTo>
                  <a:pt x="816" y="182"/>
                </a:lnTo>
                <a:lnTo>
                  <a:pt x="817" y="179"/>
                </a:lnTo>
                <a:lnTo>
                  <a:pt x="818" y="177"/>
                </a:lnTo>
                <a:lnTo>
                  <a:pt x="821" y="175"/>
                </a:lnTo>
                <a:lnTo>
                  <a:pt x="823" y="174"/>
                </a:lnTo>
                <a:lnTo>
                  <a:pt x="827" y="172"/>
                </a:lnTo>
                <a:lnTo>
                  <a:pt x="832" y="171"/>
                </a:lnTo>
                <a:lnTo>
                  <a:pt x="834" y="168"/>
                </a:lnTo>
                <a:lnTo>
                  <a:pt x="835" y="167"/>
                </a:lnTo>
                <a:lnTo>
                  <a:pt x="834" y="166"/>
                </a:lnTo>
                <a:lnTo>
                  <a:pt x="833" y="166"/>
                </a:lnTo>
                <a:lnTo>
                  <a:pt x="827" y="166"/>
                </a:lnTo>
                <a:lnTo>
                  <a:pt x="824" y="164"/>
                </a:lnTo>
                <a:lnTo>
                  <a:pt x="835" y="158"/>
                </a:lnTo>
                <a:lnTo>
                  <a:pt x="847" y="151"/>
                </a:lnTo>
                <a:lnTo>
                  <a:pt x="842" y="151"/>
                </a:lnTo>
                <a:lnTo>
                  <a:pt x="837" y="151"/>
                </a:lnTo>
                <a:lnTo>
                  <a:pt x="832" y="150"/>
                </a:lnTo>
                <a:lnTo>
                  <a:pt x="829" y="150"/>
                </a:lnTo>
                <a:lnTo>
                  <a:pt x="827" y="155"/>
                </a:lnTo>
                <a:lnTo>
                  <a:pt x="825" y="158"/>
                </a:lnTo>
                <a:lnTo>
                  <a:pt x="822" y="159"/>
                </a:lnTo>
                <a:lnTo>
                  <a:pt x="818" y="160"/>
                </a:lnTo>
                <a:lnTo>
                  <a:pt x="815" y="160"/>
                </a:lnTo>
                <a:lnTo>
                  <a:pt x="812" y="159"/>
                </a:lnTo>
                <a:lnTo>
                  <a:pt x="812" y="158"/>
                </a:lnTo>
                <a:lnTo>
                  <a:pt x="810" y="157"/>
                </a:lnTo>
                <a:lnTo>
                  <a:pt x="806" y="157"/>
                </a:lnTo>
                <a:lnTo>
                  <a:pt x="802" y="158"/>
                </a:lnTo>
                <a:lnTo>
                  <a:pt x="800" y="162"/>
                </a:lnTo>
                <a:lnTo>
                  <a:pt x="797" y="163"/>
                </a:lnTo>
                <a:lnTo>
                  <a:pt x="796" y="163"/>
                </a:lnTo>
                <a:lnTo>
                  <a:pt x="793" y="162"/>
                </a:lnTo>
                <a:lnTo>
                  <a:pt x="792" y="159"/>
                </a:lnTo>
                <a:lnTo>
                  <a:pt x="792" y="158"/>
                </a:lnTo>
                <a:lnTo>
                  <a:pt x="798" y="155"/>
                </a:lnTo>
                <a:lnTo>
                  <a:pt x="805" y="152"/>
                </a:lnTo>
                <a:lnTo>
                  <a:pt x="808" y="149"/>
                </a:lnTo>
                <a:lnTo>
                  <a:pt x="814" y="148"/>
                </a:lnTo>
                <a:lnTo>
                  <a:pt x="817" y="149"/>
                </a:lnTo>
                <a:lnTo>
                  <a:pt x="822" y="151"/>
                </a:lnTo>
                <a:lnTo>
                  <a:pt x="824" y="147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6" y="139"/>
                </a:lnTo>
                <a:lnTo>
                  <a:pt x="825" y="139"/>
                </a:lnTo>
                <a:lnTo>
                  <a:pt x="825" y="139"/>
                </a:lnTo>
                <a:lnTo>
                  <a:pt x="825" y="139"/>
                </a:lnTo>
                <a:lnTo>
                  <a:pt x="825" y="140"/>
                </a:lnTo>
                <a:lnTo>
                  <a:pt x="825" y="141"/>
                </a:lnTo>
                <a:lnTo>
                  <a:pt x="822" y="140"/>
                </a:lnTo>
                <a:lnTo>
                  <a:pt x="821" y="139"/>
                </a:lnTo>
                <a:lnTo>
                  <a:pt x="818" y="138"/>
                </a:lnTo>
                <a:lnTo>
                  <a:pt x="817" y="135"/>
                </a:lnTo>
                <a:lnTo>
                  <a:pt x="817" y="134"/>
                </a:lnTo>
                <a:lnTo>
                  <a:pt x="818" y="132"/>
                </a:lnTo>
                <a:lnTo>
                  <a:pt x="816" y="132"/>
                </a:lnTo>
                <a:lnTo>
                  <a:pt x="815" y="132"/>
                </a:lnTo>
                <a:lnTo>
                  <a:pt x="814" y="133"/>
                </a:lnTo>
                <a:lnTo>
                  <a:pt x="814" y="134"/>
                </a:lnTo>
                <a:lnTo>
                  <a:pt x="810" y="136"/>
                </a:lnTo>
                <a:lnTo>
                  <a:pt x="807" y="139"/>
                </a:lnTo>
                <a:lnTo>
                  <a:pt x="804" y="140"/>
                </a:lnTo>
                <a:lnTo>
                  <a:pt x="799" y="141"/>
                </a:lnTo>
                <a:lnTo>
                  <a:pt x="790" y="143"/>
                </a:lnTo>
                <a:lnTo>
                  <a:pt x="780" y="147"/>
                </a:lnTo>
                <a:lnTo>
                  <a:pt x="764" y="155"/>
                </a:lnTo>
                <a:lnTo>
                  <a:pt x="748" y="162"/>
                </a:lnTo>
                <a:lnTo>
                  <a:pt x="744" y="163"/>
                </a:lnTo>
                <a:lnTo>
                  <a:pt x="742" y="165"/>
                </a:lnTo>
                <a:lnTo>
                  <a:pt x="742" y="166"/>
                </a:lnTo>
                <a:lnTo>
                  <a:pt x="741" y="167"/>
                </a:lnTo>
                <a:lnTo>
                  <a:pt x="741" y="168"/>
                </a:lnTo>
                <a:lnTo>
                  <a:pt x="741" y="169"/>
                </a:lnTo>
                <a:lnTo>
                  <a:pt x="740" y="169"/>
                </a:lnTo>
                <a:lnTo>
                  <a:pt x="739" y="168"/>
                </a:lnTo>
                <a:lnTo>
                  <a:pt x="728" y="173"/>
                </a:lnTo>
                <a:lnTo>
                  <a:pt x="718" y="175"/>
                </a:lnTo>
                <a:lnTo>
                  <a:pt x="725" y="168"/>
                </a:lnTo>
                <a:lnTo>
                  <a:pt x="733" y="163"/>
                </a:lnTo>
                <a:lnTo>
                  <a:pt x="741" y="158"/>
                </a:lnTo>
                <a:lnTo>
                  <a:pt x="750" y="154"/>
                </a:lnTo>
                <a:lnTo>
                  <a:pt x="753" y="151"/>
                </a:lnTo>
                <a:lnTo>
                  <a:pt x="759" y="149"/>
                </a:lnTo>
                <a:lnTo>
                  <a:pt x="763" y="149"/>
                </a:lnTo>
                <a:lnTo>
                  <a:pt x="766" y="148"/>
                </a:lnTo>
                <a:lnTo>
                  <a:pt x="769" y="148"/>
                </a:lnTo>
                <a:lnTo>
                  <a:pt x="773" y="147"/>
                </a:lnTo>
                <a:lnTo>
                  <a:pt x="776" y="144"/>
                </a:lnTo>
                <a:lnTo>
                  <a:pt x="780" y="142"/>
                </a:lnTo>
                <a:lnTo>
                  <a:pt x="783" y="136"/>
                </a:lnTo>
                <a:lnTo>
                  <a:pt x="788" y="131"/>
                </a:lnTo>
                <a:lnTo>
                  <a:pt x="791" y="130"/>
                </a:lnTo>
                <a:lnTo>
                  <a:pt x="794" y="129"/>
                </a:lnTo>
                <a:lnTo>
                  <a:pt x="796" y="129"/>
                </a:lnTo>
                <a:lnTo>
                  <a:pt x="797" y="127"/>
                </a:lnTo>
                <a:lnTo>
                  <a:pt x="798" y="126"/>
                </a:lnTo>
                <a:lnTo>
                  <a:pt x="798" y="125"/>
                </a:lnTo>
                <a:lnTo>
                  <a:pt x="796" y="123"/>
                </a:lnTo>
                <a:lnTo>
                  <a:pt x="793" y="123"/>
                </a:lnTo>
                <a:lnTo>
                  <a:pt x="789" y="124"/>
                </a:lnTo>
                <a:lnTo>
                  <a:pt x="784" y="126"/>
                </a:lnTo>
                <a:lnTo>
                  <a:pt x="775" y="132"/>
                </a:lnTo>
                <a:lnTo>
                  <a:pt x="769" y="134"/>
                </a:lnTo>
                <a:lnTo>
                  <a:pt x="766" y="134"/>
                </a:lnTo>
                <a:lnTo>
                  <a:pt x="765" y="134"/>
                </a:lnTo>
                <a:lnTo>
                  <a:pt x="763" y="136"/>
                </a:lnTo>
                <a:lnTo>
                  <a:pt x="759" y="138"/>
                </a:lnTo>
                <a:lnTo>
                  <a:pt x="756" y="136"/>
                </a:lnTo>
                <a:lnTo>
                  <a:pt x="756" y="134"/>
                </a:lnTo>
                <a:lnTo>
                  <a:pt x="756" y="132"/>
                </a:lnTo>
                <a:lnTo>
                  <a:pt x="757" y="131"/>
                </a:lnTo>
                <a:lnTo>
                  <a:pt x="758" y="130"/>
                </a:lnTo>
                <a:lnTo>
                  <a:pt x="760" y="129"/>
                </a:lnTo>
                <a:lnTo>
                  <a:pt x="764" y="126"/>
                </a:lnTo>
                <a:lnTo>
                  <a:pt x="768" y="125"/>
                </a:lnTo>
                <a:lnTo>
                  <a:pt x="772" y="124"/>
                </a:lnTo>
                <a:lnTo>
                  <a:pt x="774" y="123"/>
                </a:lnTo>
                <a:lnTo>
                  <a:pt x="775" y="122"/>
                </a:lnTo>
                <a:lnTo>
                  <a:pt x="776" y="119"/>
                </a:lnTo>
                <a:lnTo>
                  <a:pt x="777" y="115"/>
                </a:lnTo>
                <a:lnTo>
                  <a:pt x="777" y="111"/>
                </a:lnTo>
                <a:lnTo>
                  <a:pt x="775" y="111"/>
                </a:lnTo>
                <a:lnTo>
                  <a:pt x="773" y="109"/>
                </a:lnTo>
                <a:lnTo>
                  <a:pt x="778" y="107"/>
                </a:lnTo>
                <a:lnTo>
                  <a:pt x="785" y="104"/>
                </a:lnTo>
                <a:lnTo>
                  <a:pt x="792" y="99"/>
                </a:lnTo>
                <a:lnTo>
                  <a:pt x="801" y="94"/>
                </a:lnTo>
                <a:lnTo>
                  <a:pt x="788" y="96"/>
                </a:lnTo>
                <a:lnTo>
                  <a:pt x="775" y="98"/>
                </a:lnTo>
                <a:lnTo>
                  <a:pt x="763" y="99"/>
                </a:lnTo>
                <a:lnTo>
                  <a:pt x="749" y="98"/>
                </a:lnTo>
                <a:lnTo>
                  <a:pt x="766" y="92"/>
                </a:lnTo>
                <a:lnTo>
                  <a:pt x="783" y="85"/>
                </a:lnTo>
                <a:lnTo>
                  <a:pt x="793" y="82"/>
                </a:lnTo>
                <a:lnTo>
                  <a:pt x="804" y="79"/>
                </a:lnTo>
                <a:lnTo>
                  <a:pt x="813" y="74"/>
                </a:lnTo>
                <a:lnTo>
                  <a:pt x="822" y="67"/>
                </a:lnTo>
                <a:lnTo>
                  <a:pt x="810" y="69"/>
                </a:lnTo>
                <a:lnTo>
                  <a:pt x="800" y="74"/>
                </a:lnTo>
                <a:lnTo>
                  <a:pt x="791" y="76"/>
                </a:lnTo>
                <a:lnTo>
                  <a:pt x="781" y="80"/>
                </a:lnTo>
                <a:lnTo>
                  <a:pt x="777" y="81"/>
                </a:lnTo>
                <a:lnTo>
                  <a:pt x="774" y="83"/>
                </a:lnTo>
                <a:lnTo>
                  <a:pt x="772" y="83"/>
                </a:lnTo>
                <a:lnTo>
                  <a:pt x="769" y="84"/>
                </a:lnTo>
                <a:lnTo>
                  <a:pt x="768" y="83"/>
                </a:lnTo>
                <a:lnTo>
                  <a:pt x="766" y="82"/>
                </a:lnTo>
                <a:lnTo>
                  <a:pt x="765" y="81"/>
                </a:lnTo>
                <a:lnTo>
                  <a:pt x="765" y="80"/>
                </a:lnTo>
                <a:lnTo>
                  <a:pt x="766" y="79"/>
                </a:lnTo>
                <a:lnTo>
                  <a:pt x="767" y="77"/>
                </a:lnTo>
                <a:lnTo>
                  <a:pt x="772" y="76"/>
                </a:lnTo>
                <a:lnTo>
                  <a:pt x="775" y="75"/>
                </a:lnTo>
                <a:lnTo>
                  <a:pt x="772" y="73"/>
                </a:lnTo>
                <a:lnTo>
                  <a:pt x="767" y="73"/>
                </a:lnTo>
                <a:lnTo>
                  <a:pt x="764" y="74"/>
                </a:lnTo>
                <a:lnTo>
                  <a:pt x="760" y="76"/>
                </a:lnTo>
                <a:lnTo>
                  <a:pt x="759" y="80"/>
                </a:lnTo>
                <a:lnTo>
                  <a:pt x="758" y="83"/>
                </a:lnTo>
                <a:lnTo>
                  <a:pt x="757" y="86"/>
                </a:lnTo>
                <a:lnTo>
                  <a:pt x="755" y="89"/>
                </a:lnTo>
                <a:lnTo>
                  <a:pt x="738" y="94"/>
                </a:lnTo>
                <a:lnTo>
                  <a:pt x="722" y="100"/>
                </a:lnTo>
                <a:lnTo>
                  <a:pt x="717" y="106"/>
                </a:lnTo>
                <a:lnTo>
                  <a:pt x="712" y="111"/>
                </a:lnTo>
                <a:lnTo>
                  <a:pt x="705" y="114"/>
                </a:lnTo>
                <a:lnTo>
                  <a:pt x="697" y="115"/>
                </a:lnTo>
                <a:lnTo>
                  <a:pt x="687" y="118"/>
                </a:lnTo>
                <a:lnTo>
                  <a:pt x="681" y="123"/>
                </a:lnTo>
                <a:lnTo>
                  <a:pt x="676" y="125"/>
                </a:lnTo>
                <a:lnTo>
                  <a:pt x="673" y="127"/>
                </a:lnTo>
                <a:lnTo>
                  <a:pt x="668" y="130"/>
                </a:lnTo>
                <a:lnTo>
                  <a:pt x="664" y="130"/>
                </a:lnTo>
                <a:lnTo>
                  <a:pt x="665" y="126"/>
                </a:lnTo>
                <a:lnTo>
                  <a:pt x="668" y="124"/>
                </a:lnTo>
                <a:lnTo>
                  <a:pt x="670" y="122"/>
                </a:lnTo>
                <a:lnTo>
                  <a:pt x="675" y="119"/>
                </a:lnTo>
                <a:lnTo>
                  <a:pt x="682" y="117"/>
                </a:lnTo>
                <a:lnTo>
                  <a:pt x="687" y="114"/>
                </a:lnTo>
                <a:lnTo>
                  <a:pt x="691" y="111"/>
                </a:lnTo>
                <a:lnTo>
                  <a:pt x="694" y="109"/>
                </a:lnTo>
                <a:lnTo>
                  <a:pt x="695" y="109"/>
                </a:lnTo>
                <a:lnTo>
                  <a:pt x="697" y="109"/>
                </a:lnTo>
                <a:lnTo>
                  <a:pt x="697" y="108"/>
                </a:lnTo>
                <a:lnTo>
                  <a:pt x="698" y="106"/>
                </a:lnTo>
                <a:lnTo>
                  <a:pt x="702" y="101"/>
                </a:lnTo>
                <a:lnTo>
                  <a:pt x="708" y="98"/>
                </a:lnTo>
                <a:lnTo>
                  <a:pt x="703" y="96"/>
                </a:lnTo>
                <a:lnTo>
                  <a:pt x="699" y="97"/>
                </a:lnTo>
                <a:lnTo>
                  <a:pt x="694" y="98"/>
                </a:lnTo>
                <a:lnTo>
                  <a:pt x="691" y="100"/>
                </a:lnTo>
                <a:lnTo>
                  <a:pt x="689" y="101"/>
                </a:lnTo>
                <a:lnTo>
                  <a:pt x="687" y="102"/>
                </a:lnTo>
                <a:lnTo>
                  <a:pt x="685" y="102"/>
                </a:lnTo>
                <a:lnTo>
                  <a:pt x="684" y="100"/>
                </a:lnTo>
                <a:lnTo>
                  <a:pt x="685" y="97"/>
                </a:lnTo>
                <a:lnTo>
                  <a:pt x="686" y="94"/>
                </a:lnTo>
                <a:lnTo>
                  <a:pt x="690" y="93"/>
                </a:lnTo>
                <a:lnTo>
                  <a:pt x="692" y="92"/>
                </a:lnTo>
                <a:lnTo>
                  <a:pt x="705" y="85"/>
                </a:lnTo>
                <a:lnTo>
                  <a:pt x="717" y="79"/>
                </a:lnTo>
                <a:lnTo>
                  <a:pt x="723" y="74"/>
                </a:lnTo>
                <a:lnTo>
                  <a:pt x="727" y="69"/>
                </a:lnTo>
                <a:lnTo>
                  <a:pt x="732" y="65"/>
                </a:lnTo>
                <a:lnTo>
                  <a:pt x="736" y="59"/>
                </a:lnTo>
                <a:lnTo>
                  <a:pt x="734" y="59"/>
                </a:lnTo>
                <a:lnTo>
                  <a:pt x="732" y="60"/>
                </a:lnTo>
                <a:lnTo>
                  <a:pt x="730" y="61"/>
                </a:lnTo>
                <a:lnTo>
                  <a:pt x="727" y="64"/>
                </a:lnTo>
                <a:lnTo>
                  <a:pt x="722" y="67"/>
                </a:lnTo>
                <a:lnTo>
                  <a:pt x="715" y="71"/>
                </a:lnTo>
                <a:lnTo>
                  <a:pt x="703" y="76"/>
                </a:lnTo>
                <a:lnTo>
                  <a:pt x="691" y="83"/>
                </a:lnTo>
                <a:lnTo>
                  <a:pt x="679" y="90"/>
                </a:lnTo>
                <a:lnTo>
                  <a:pt x="668" y="97"/>
                </a:lnTo>
                <a:lnTo>
                  <a:pt x="665" y="98"/>
                </a:lnTo>
                <a:lnTo>
                  <a:pt x="661" y="99"/>
                </a:lnTo>
                <a:lnTo>
                  <a:pt x="659" y="100"/>
                </a:lnTo>
                <a:lnTo>
                  <a:pt x="658" y="102"/>
                </a:lnTo>
                <a:lnTo>
                  <a:pt x="658" y="105"/>
                </a:lnTo>
                <a:lnTo>
                  <a:pt x="659" y="105"/>
                </a:lnTo>
                <a:lnTo>
                  <a:pt x="660" y="105"/>
                </a:lnTo>
                <a:lnTo>
                  <a:pt x="662" y="105"/>
                </a:lnTo>
                <a:lnTo>
                  <a:pt x="666" y="104"/>
                </a:lnTo>
                <a:lnTo>
                  <a:pt x="668" y="102"/>
                </a:lnTo>
                <a:lnTo>
                  <a:pt x="662" y="108"/>
                </a:lnTo>
                <a:lnTo>
                  <a:pt x="657" y="113"/>
                </a:lnTo>
                <a:lnTo>
                  <a:pt x="650" y="115"/>
                </a:lnTo>
                <a:lnTo>
                  <a:pt x="643" y="117"/>
                </a:lnTo>
                <a:lnTo>
                  <a:pt x="645" y="113"/>
                </a:lnTo>
                <a:lnTo>
                  <a:pt x="646" y="107"/>
                </a:lnTo>
                <a:lnTo>
                  <a:pt x="645" y="104"/>
                </a:lnTo>
                <a:lnTo>
                  <a:pt x="644" y="100"/>
                </a:lnTo>
                <a:lnTo>
                  <a:pt x="642" y="99"/>
                </a:lnTo>
                <a:lnTo>
                  <a:pt x="641" y="100"/>
                </a:lnTo>
                <a:lnTo>
                  <a:pt x="640" y="101"/>
                </a:lnTo>
                <a:lnTo>
                  <a:pt x="639" y="102"/>
                </a:lnTo>
                <a:lnTo>
                  <a:pt x="637" y="105"/>
                </a:lnTo>
                <a:lnTo>
                  <a:pt x="636" y="105"/>
                </a:lnTo>
                <a:lnTo>
                  <a:pt x="636" y="106"/>
                </a:lnTo>
                <a:lnTo>
                  <a:pt x="636" y="108"/>
                </a:lnTo>
                <a:lnTo>
                  <a:pt x="637" y="110"/>
                </a:lnTo>
                <a:lnTo>
                  <a:pt x="639" y="113"/>
                </a:lnTo>
                <a:lnTo>
                  <a:pt x="633" y="116"/>
                </a:lnTo>
                <a:lnTo>
                  <a:pt x="628" y="118"/>
                </a:lnTo>
                <a:lnTo>
                  <a:pt x="627" y="119"/>
                </a:lnTo>
                <a:lnTo>
                  <a:pt x="626" y="121"/>
                </a:lnTo>
                <a:lnTo>
                  <a:pt x="626" y="123"/>
                </a:lnTo>
                <a:lnTo>
                  <a:pt x="627" y="124"/>
                </a:lnTo>
                <a:lnTo>
                  <a:pt x="632" y="124"/>
                </a:lnTo>
                <a:lnTo>
                  <a:pt x="636" y="122"/>
                </a:lnTo>
                <a:lnTo>
                  <a:pt x="637" y="119"/>
                </a:lnTo>
                <a:lnTo>
                  <a:pt x="639" y="117"/>
                </a:lnTo>
                <a:lnTo>
                  <a:pt x="640" y="116"/>
                </a:lnTo>
                <a:lnTo>
                  <a:pt x="641" y="117"/>
                </a:lnTo>
                <a:lnTo>
                  <a:pt x="642" y="117"/>
                </a:lnTo>
                <a:lnTo>
                  <a:pt x="642" y="118"/>
                </a:lnTo>
                <a:lnTo>
                  <a:pt x="642" y="122"/>
                </a:lnTo>
                <a:lnTo>
                  <a:pt x="641" y="122"/>
                </a:lnTo>
                <a:lnTo>
                  <a:pt x="639" y="122"/>
                </a:lnTo>
                <a:lnTo>
                  <a:pt x="636" y="122"/>
                </a:lnTo>
                <a:lnTo>
                  <a:pt x="634" y="126"/>
                </a:lnTo>
                <a:lnTo>
                  <a:pt x="631" y="130"/>
                </a:lnTo>
                <a:lnTo>
                  <a:pt x="627" y="131"/>
                </a:lnTo>
                <a:lnTo>
                  <a:pt x="624" y="132"/>
                </a:lnTo>
                <a:lnTo>
                  <a:pt x="621" y="130"/>
                </a:lnTo>
                <a:lnTo>
                  <a:pt x="619" y="129"/>
                </a:lnTo>
                <a:lnTo>
                  <a:pt x="616" y="132"/>
                </a:lnTo>
                <a:lnTo>
                  <a:pt x="612" y="136"/>
                </a:lnTo>
                <a:lnTo>
                  <a:pt x="610" y="136"/>
                </a:lnTo>
                <a:lnTo>
                  <a:pt x="608" y="135"/>
                </a:lnTo>
                <a:lnTo>
                  <a:pt x="607" y="133"/>
                </a:lnTo>
                <a:lnTo>
                  <a:pt x="606" y="131"/>
                </a:lnTo>
                <a:lnTo>
                  <a:pt x="608" y="129"/>
                </a:lnTo>
                <a:lnTo>
                  <a:pt x="610" y="126"/>
                </a:lnTo>
                <a:lnTo>
                  <a:pt x="612" y="124"/>
                </a:lnTo>
                <a:lnTo>
                  <a:pt x="612" y="123"/>
                </a:lnTo>
                <a:lnTo>
                  <a:pt x="611" y="123"/>
                </a:lnTo>
                <a:lnTo>
                  <a:pt x="609" y="122"/>
                </a:lnTo>
                <a:lnTo>
                  <a:pt x="607" y="121"/>
                </a:lnTo>
                <a:lnTo>
                  <a:pt x="606" y="119"/>
                </a:lnTo>
                <a:lnTo>
                  <a:pt x="603" y="119"/>
                </a:lnTo>
                <a:lnTo>
                  <a:pt x="601" y="121"/>
                </a:lnTo>
                <a:lnTo>
                  <a:pt x="602" y="127"/>
                </a:lnTo>
                <a:lnTo>
                  <a:pt x="603" y="134"/>
                </a:lnTo>
                <a:lnTo>
                  <a:pt x="596" y="133"/>
                </a:lnTo>
                <a:lnTo>
                  <a:pt x="590" y="134"/>
                </a:lnTo>
                <a:lnTo>
                  <a:pt x="592" y="131"/>
                </a:lnTo>
                <a:lnTo>
                  <a:pt x="594" y="126"/>
                </a:lnTo>
                <a:lnTo>
                  <a:pt x="586" y="129"/>
                </a:lnTo>
                <a:lnTo>
                  <a:pt x="578" y="132"/>
                </a:lnTo>
                <a:lnTo>
                  <a:pt x="576" y="133"/>
                </a:lnTo>
                <a:lnTo>
                  <a:pt x="574" y="133"/>
                </a:lnTo>
                <a:lnTo>
                  <a:pt x="571" y="134"/>
                </a:lnTo>
                <a:lnTo>
                  <a:pt x="568" y="133"/>
                </a:lnTo>
                <a:lnTo>
                  <a:pt x="562" y="131"/>
                </a:lnTo>
                <a:lnTo>
                  <a:pt x="558" y="132"/>
                </a:lnTo>
                <a:lnTo>
                  <a:pt x="555" y="133"/>
                </a:lnTo>
                <a:lnTo>
                  <a:pt x="553" y="134"/>
                </a:lnTo>
                <a:lnTo>
                  <a:pt x="551" y="136"/>
                </a:lnTo>
                <a:lnTo>
                  <a:pt x="550" y="140"/>
                </a:lnTo>
                <a:lnTo>
                  <a:pt x="554" y="139"/>
                </a:lnTo>
                <a:lnTo>
                  <a:pt x="558" y="136"/>
                </a:lnTo>
                <a:lnTo>
                  <a:pt x="562" y="135"/>
                </a:lnTo>
                <a:lnTo>
                  <a:pt x="566" y="136"/>
                </a:lnTo>
                <a:lnTo>
                  <a:pt x="561" y="140"/>
                </a:lnTo>
                <a:lnTo>
                  <a:pt x="557" y="142"/>
                </a:lnTo>
                <a:lnTo>
                  <a:pt x="549" y="148"/>
                </a:lnTo>
                <a:lnTo>
                  <a:pt x="541" y="152"/>
                </a:lnTo>
                <a:lnTo>
                  <a:pt x="526" y="162"/>
                </a:lnTo>
                <a:lnTo>
                  <a:pt x="511" y="169"/>
                </a:lnTo>
                <a:lnTo>
                  <a:pt x="494" y="179"/>
                </a:lnTo>
                <a:lnTo>
                  <a:pt x="478" y="188"/>
                </a:lnTo>
                <a:lnTo>
                  <a:pt x="462" y="197"/>
                </a:lnTo>
                <a:lnTo>
                  <a:pt x="445" y="207"/>
                </a:lnTo>
                <a:lnTo>
                  <a:pt x="429" y="216"/>
                </a:lnTo>
                <a:lnTo>
                  <a:pt x="414" y="226"/>
                </a:lnTo>
                <a:lnTo>
                  <a:pt x="409" y="230"/>
                </a:lnTo>
                <a:lnTo>
                  <a:pt x="403" y="234"/>
                </a:lnTo>
                <a:lnTo>
                  <a:pt x="398" y="238"/>
                </a:lnTo>
                <a:lnTo>
                  <a:pt x="394" y="243"/>
                </a:lnTo>
                <a:lnTo>
                  <a:pt x="390" y="248"/>
                </a:lnTo>
                <a:lnTo>
                  <a:pt x="386" y="251"/>
                </a:lnTo>
                <a:lnTo>
                  <a:pt x="379" y="251"/>
                </a:lnTo>
                <a:lnTo>
                  <a:pt x="372" y="251"/>
                </a:lnTo>
                <a:lnTo>
                  <a:pt x="368" y="254"/>
                </a:lnTo>
                <a:lnTo>
                  <a:pt x="363" y="258"/>
                </a:lnTo>
                <a:lnTo>
                  <a:pt x="361" y="259"/>
                </a:lnTo>
                <a:lnTo>
                  <a:pt x="357" y="262"/>
                </a:lnTo>
                <a:lnTo>
                  <a:pt x="355" y="262"/>
                </a:lnTo>
                <a:lnTo>
                  <a:pt x="353" y="262"/>
                </a:lnTo>
                <a:lnTo>
                  <a:pt x="368" y="246"/>
                </a:lnTo>
                <a:lnTo>
                  <a:pt x="385" y="232"/>
                </a:lnTo>
                <a:lnTo>
                  <a:pt x="403" y="218"/>
                </a:lnTo>
                <a:lnTo>
                  <a:pt x="420" y="205"/>
                </a:lnTo>
                <a:lnTo>
                  <a:pt x="429" y="199"/>
                </a:lnTo>
                <a:lnTo>
                  <a:pt x="437" y="193"/>
                </a:lnTo>
                <a:lnTo>
                  <a:pt x="445" y="188"/>
                </a:lnTo>
                <a:lnTo>
                  <a:pt x="453" y="182"/>
                </a:lnTo>
                <a:lnTo>
                  <a:pt x="469" y="169"/>
                </a:lnTo>
                <a:lnTo>
                  <a:pt x="485" y="157"/>
                </a:lnTo>
                <a:lnTo>
                  <a:pt x="470" y="167"/>
                </a:lnTo>
                <a:lnTo>
                  <a:pt x="454" y="176"/>
                </a:lnTo>
                <a:lnTo>
                  <a:pt x="438" y="187"/>
                </a:lnTo>
                <a:lnTo>
                  <a:pt x="422" y="197"/>
                </a:lnTo>
                <a:lnTo>
                  <a:pt x="426" y="189"/>
                </a:lnTo>
                <a:lnTo>
                  <a:pt x="433" y="182"/>
                </a:lnTo>
                <a:lnTo>
                  <a:pt x="429" y="184"/>
                </a:lnTo>
                <a:lnTo>
                  <a:pt x="425" y="187"/>
                </a:lnTo>
                <a:lnTo>
                  <a:pt x="420" y="189"/>
                </a:lnTo>
                <a:lnTo>
                  <a:pt x="418" y="192"/>
                </a:lnTo>
                <a:lnTo>
                  <a:pt x="419" y="194"/>
                </a:lnTo>
                <a:lnTo>
                  <a:pt x="420" y="197"/>
                </a:lnTo>
                <a:lnTo>
                  <a:pt x="421" y="198"/>
                </a:lnTo>
                <a:lnTo>
                  <a:pt x="420" y="200"/>
                </a:lnTo>
                <a:lnTo>
                  <a:pt x="418" y="202"/>
                </a:lnTo>
                <a:lnTo>
                  <a:pt x="414" y="205"/>
                </a:lnTo>
                <a:lnTo>
                  <a:pt x="417" y="204"/>
                </a:lnTo>
                <a:lnTo>
                  <a:pt x="418" y="201"/>
                </a:lnTo>
                <a:lnTo>
                  <a:pt x="414" y="200"/>
                </a:lnTo>
                <a:lnTo>
                  <a:pt x="411" y="199"/>
                </a:lnTo>
                <a:lnTo>
                  <a:pt x="409" y="199"/>
                </a:lnTo>
                <a:lnTo>
                  <a:pt x="405" y="200"/>
                </a:lnTo>
                <a:lnTo>
                  <a:pt x="401" y="204"/>
                </a:lnTo>
                <a:lnTo>
                  <a:pt x="395" y="207"/>
                </a:lnTo>
                <a:lnTo>
                  <a:pt x="389" y="212"/>
                </a:lnTo>
                <a:lnTo>
                  <a:pt x="384" y="216"/>
                </a:lnTo>
                <a:lnTo>
                  <a:pt x="378" y="219"/>
                </a:lnTo>
                <a:lnTo>
                  <a:pt x="372" y="222"/>
                </a:lnTo>
                <a:lnTo>
                  <a:pt x="373" y="217"/>
                </a:lnTo>
                <a:lnTo>
                  <a:pt x="377" y="212"/>
                </a:lnTo>
                <a:lnTo>
                  <a:pt x="379" y="210"/>
                </a:lnTo>
                <a:lnTo>
                  <a:pt x="382" y="209"/>
                </a:lnTo>
                <a:lnTo>
                  <a:pt x="385" y="208"/>
                </a:lnTo>
                <a:lnTo>
                  <a:pt x="386" y="206"/>
                </a:lnTo>
                <a:lnTo>
                  <a:pt x="389" y="202"/>
                </a:lnTo>
                <a:lnTo>
                  <a:pt x="394" y="199"/>
                </a:lnTo>
                <a:lnTo>
                  <a:pt x="398" y="196"/>
                </a:lnTo>
                <a:lnTo>
                  <a:pt x="401" y="191"/>
                </a:lnTo>
                <a:lnTo>
                  <a:pt x="388" y="198"/>
                </a:lnTo>
                <a:lnTo>
                  <a:pt x="378" y="206"/>
                </a:lnTo>
                <a:lnTo>
                  <a:pt x="363" y="216"/>
                </a:lnTo>
                <a:lnTo>
                  <a:pt x="349" y="226"/>
                </a:lnTo>
                <a:lnTo>
                  <a:pt x="339" y="235"/>
                </a:lnTo>
                <a:lnTo>
                  <a:pt x="328" y="242"/>
                </a:lnTo>
                <a:lnTo>
                  <a:pt x="321" y="243"/>
                </a:lnTo>
                <a:lnTo>
                  <a:pt x="315" y="246"/>
                </a:lnTo>
                <a:lnTo>
                  <a:pt x="313" y="248"/>
                </a:lnTo>
                <a:lnTo>
                  <a:pt x="311" y="250"/>
                </a:lnTo>
                <a:lnTo>
                  <a:pt x="308" y="252"/>
                </a:lnTo>
                <a:lnTo>
                  <a:pt x="305" y="252"/>
                </a:lnTo>
                <a:lnTo>
                  <a:pt x="307" y="249"/>
                </a:lnTo>
                <a:lnTo>
                  <a:pt x="310" y="246"/>
                </a:lnTo>
                <a:lnTo>
                  <a:pt x="312" y="243"/>
                </a:lnTo>
                <a:lnTo>
                  <a:pt x="315" y="241"/>
                </a:lnTo>
                <a:lnTo>
                  <a:pt x="318" y="239"/>
                </a:lnTo>
                <a:lnTo>
                  <a:pt x="321" y="237"/>
                </a:lnTo>
                <a:lnTo>
                  <a:pt x="323" y="234"/>
                </a:lnTo>
                <a:lnTo>
                  <a:pt x="324" y="231"/>
                </a:lnTo>
                <a:lnTo>
                  <a:pt x="324" y="232"/>
                </a:lnTo>
                <a:lnTo>
                  <a:pt x="324" y="233"/>
                </a:lnTo>
                <a:lnTo>
                  <a:pt x="326" y="232"/>
                </a:lnTo>
                <a:lnTo>
                  <a:pt x="327" y="231"/>
                </a:lnTo>
                <a:lnTo>
                  <a:pt x="329" y="229"/>
                </a:lnTo>
                <a:lnTo>
                  <a:pt x="331" y="226"/>
                </a:lnTo>
                <a:lnTo>
                  <a:pt x="337" y="223"/>
                </a:lnTo>
                <a:lnTo>
                  <a:pt x="341" y="219"/>
                </a:lnTo>
                <a:lnTo>
                  <a:pt x="351" y="210"/>
                </a:lnTo>
                <a:lnTo>
                  <a:pt x="361" y="202"/>
                </a:lnTo>
                <a:lnTo>
                  <a:pt x="351" y="207"/>
                </a:lnTo>
                <a:lnTo>
                  <a:pt x="343" y="213"/>
                </a:lnTo>
                <a:lnTo>
                  <a:pt x="335" y="218"/>
                </a:lnTo>
                <a:lnTo>
                  <a:pt x="327" y="225"/>
                </a:lnTo>
                <a:lnTo>
                  <a:pt x="311" y="237"/>
                </a:lnTo>
                <a:lnTo>
                  <a:pt x="295" y="248"/>
                </a:lnTo>
                <a:lnTo>
                  <a:pt x="296" y="243"/>
                </a:lnTo>
                <a:lnTo>
                  <a:pt x="298" y="240"/>
                </a:lnTo>
                <a:lnTo>
                  <a:pt x="302" y="235"/>
                </a:lnTo>
                <a:lnTo>
                  <a:pt x="305" y="232"/>
                </a:lnTo>
                <a:lnTo>
                  <a:pt x="307" y="231"/>
                </a:lnTo>
                <a:lnTo>
                  <a:pt x="312" y="227"/>
                </a:lnTo>
                <a:lnTo>
                  <a:pt x="313" y="226"/>
                </a:lnTo>
                <a:lnTo>
                  <a:pt x="314" y="224"/>
                </a:lnTo>
                <a:lnTo>
                  <a:pt x="314" y="223"/>
                </a:lnTo>
                <a:lnTo>
                  <a:pt x="312" y="222"/>
                </a:lnTo>
                <a:lnTo>
                  <a:pt x="310" y="222"/>
                </a:lnTo>
                <a:lnTo>
                  <a:pt x="307" y="223"/>
                </a:lnTo>
                <a:lnTo>
                  <a:pt x="306" y="226"/>
                </a:lnTo>
                <a:lnTo>
                  <a:pt x="304" y="229"/>
                </a:lnTo>
                <a:lnTo>
                  <a:pt x="295" y="234"/>
                </a:lnTo>
                <a:lnTo>
                  <a:pt x="286" y="240"/>
                </a:lnTo>
                <a:lnTo>
                  <a:pt x="282" y="243"/>
                </a:lnTo>
                <a:lnTo>
                  <a:pt x="279" y="248"/>
                </a:lnTo>
                <a:lnTo>
                  <a:pt x="277" y="250"/>
                </a:lnTo>
                <a:lnTo>
                  <a:pt x="274" y="250"/>
                </a:lnTo>
                <a:lnTo>
                  <a:pt x="273" y="250"/>
                </a:lnTo>
                <a:lnTo>
                  <a:pt x="272" y="249"/>
                </a:lnTo>
                <a:lnTo>
                  <a:pt x="272" y="247"/>
                </a:lnTo>
                <a:lnTo>
                  <a:pt x="272" y="245"/>
                </a:lnTo>
                <a:lnTo>
                  <a:pt x="274" y="241"/>
                </a:lnTo>
                <a:lnTo>
                  <a:pt x="278" y="239"/>
                </a:lnTo>
                <a:lnTo>
                  <a:pt x="283" y="234"/>
                </a:lnTo>
                <a:lnTo>
                  <a:pt x="288" y="231"/>
                </a:lnTo>
                <a:lnTo>
                  <a:pt x="299" y="221"/>
                </a:lnTo>
                <a:lnTo>
                  <a:pt x="311" y="210"/>
                </a:lnTo>
                <a:lnTo>
                  <a:pt x="322" y="200"/>
                </a:lnTo>
                <a:lnTo>
                  <a:pt x="335" y="190"/>
                </a:lnTo>
                <a:lnTo>
                  <a:pt x="328" y="191"/>
                </a:lnTo>
                <a:lnTo>
                  <a:pt x="323" y="193"/>
                </a:lnTo>
                <a:lnTo>
                  <a:pt x="318" y="197"/>
                </a:lnTo>
                <a:lnTo>
                  <a:pt x="312" y="200"/>
                </a:lnTo>
                <a:lnTo>
                  <a:pt x="303" y="208"/>
                </a:lnTo>
                <a:lnTo>
                  <a:pt x="294" y="216"/>
                </a:lnTo>
                <a:lnTo>
                  <a:pt x="289" y="219"/>
                </a:lnTo>
                <a:lnTo>
                  <a:pt x="285" y="223"/>
                </a:lnTo>
                <a:lnTo>
                  <a:pt x="279" y="224"/>
                </a:lnTo>
                <a:lnTo>
                  <a:pt x="273" y="225"/>
                </a:lnTo>
                <a:lnTo>
                  <a:pt x="270" y="224"/>
                </a:lnTo>
                <a:lnTo>
                  <a:pt x="267" y="225"/>
                </a:lnTo>
                <a:lnTo>
                  <a:pt x="266" y="226"/>
                </a:lnTo>
                <a:lnTo>
                  <a:pt x="265" y="227"/>
                </a:lnTo>
                <a:lnTo>
                  <a:pt x="265" y="229"/>
                </a:lnTo>
                <a:lnTo>
                  <a:pt x="266" y="230"/>
                </a:lnTo>
                <a:lnTo>
                  <a:pt x="270" y="229"/>
                </a:lnTo>
                <a:lnTo>
                  <a:pt x="273" y="229"/>
                </a:lnTo>
                <a:lnTo>
                  <a:pt x="273" y="231"/>
                </a:lnTo>
                <a:lnTo>
                  <a:pt x="272" y="233"/>
                </a:lnTo>
                <a:lnTo>
                  <a:pt x="270" y="235"/>
                </a:lnTo>
                <a:lnTo>
                  <a:pt x="267" y="238"/>
                </a:lnTo>
                <a:lnTo>
                  <a:pt x="262" y="241"/>
                </a:lnTo>
                <a:lnTo>
                  <a:pt x="258" y="245"/>
                </a:lnTo>
                <a:lnTo>
                  <a:pt x="253" y="249"/>
                </a:lnTo>
                <a:lnTo>
                  <a:pt x="247" y="254"/>
                </a:lnTo>
                <a:lnTo>
                  <a:pt x="245" y="256"/>
                </a:lnTo>
                <a:lnTo>
                  <a:pt x="244" y="255"/>
                </a:lnTo>
                <a:lnTo>
                  <a:pt x="244" y="252"/>
                </a:lnTo>
                <a:lnTo>
                  <a:pt x="244" y="250"/>
                </a:lnTo>
                <a:lnTo>
                  <a:pt x="240" y="250"/>
                </a:lnTo>
                <a:lnTo>
                  <a:pt x="238" y="251"/>
                </a:lnTo>
                <a:lnTo>
                  <a:pt x="236" y="254"/>
                </a:lnTo>
                <a:lnTo>
                  <a:pt x="233" y="255"/>
                </a:lnTo>
                <a:lnTo>
                  <a:pt x="229" y="256"/>
                </a:lnTo>
                <a:lnTo>
                  <a:pt x="224" y="257"/>
                </a:lnTo>
                <a:lnTo>
                  <a:pt x="222" y="260"/>
                </a:lnTo>
                <a:lnTo>
                  <a:pt x="221" y="264"/>
                </a:lnTo>
                <a:lnTo>
                  <a:pt x="220" y="267"/>
                </a:lnTo>
                <a:lnTo>
                  <a:pt x="217" y="270"/>
                </a:lnTo>
                <a:lnTo>
                  <a:pt x="215" y="271"/>
                </a:lnTo>
                <a:lnTo>
                  <a:pt x="212" y="272"/>
                </a:lnTo>
                <a:lnTo>
                  <a:pt x="215" y="273"/>
                </a:lnTo>
                <a:lnTo>
                  <a:pt x="217" y="274"/>
                </a:lnTo>
                <a:lnTo>
                  <a:pt x="216" y="277"/>
                </a:lnTo>
                <a:lnTo>
                  <a:pt x="214" y="281"/>
                </a:lnTo>
                <a:lnTo>
                  <a:pt x="212" y="283"/>
                </a:lnTo>
                <a:lnTo>
                  <a:pt x="209" y="284"/>
                </a:lnTo>
                <a:lnTo>
                  <a:pt x="208" y="282"/>
                </a:lnTo>
                <a:lnTo>
                  <a:pt x="207" y="280"/>
                </a:lnTo>
                <a:lnTo>
                  <a:pt x="203" y="281"/>
                </a:lnTo>
                <a:lnTo>
                  <a:pt x="198" y="281"/>
                </a:lnTo>
                <a:lnTo>
                  <a:pt x="197" y="279"/>
                </a:lnTo>
                <a:lnTo>
                  <a:pt x="197" y="277"/>
                </a:lnTo>
                <a:lnTo>
                  <a:pt x="198" y="276"/>
                </a:lnTo>
                <a:lnTo>
                  <a:pt x="198" y="274"/>
                </a:lnTo>
                <a:lnTo>
                  <a:pt x="200" y="272"/>
                </a:lnTo>
                <a:lnTo>
                  <a:pt x="201" y="268"/>
                </a:lnTo>
                <a:lnTo>
                  <a:pt x="200" y="266"/>
                </a:lnTo>
                <a:lnTo>
                  <a:pt x="199" y="264"/>
                </a:lnTo>
                <a:lnTo>
                  <a:pt x="200" y="260"/>
                </a:lnTo>
                <a:lnTo>
                  <a:pt x="201" y="257"/>
                </a:lnTo>
                <a:lnTo>
                  <a:pt x="201" y="252"/>
                </a:lnTo>
                <a:lnTo>
                  <a:pt x="201" y="248"/>
                </a:lnTo>
                <a:lnTo>
                  <a:pt x="203" y="242"/>
                </a:lnTo>
                <a:lnTo>
                  <a:pt x="205" y="238"/>
                </a:lnTo>
                <a:lnTo>
                  <a:pt x="209" y="229"/>
                </a:lnTo>
                <a:lnTo>
                  <a:pt x="214" y="221"/>
                </a:lnTo>
                <a:lnTo>
                  <a:pt x="220" y="213"/>
                </a:lnTo>
                <a:lnTo>
                  <a:pt x="225" y="205"/>
                </a:lnTo>
                <a:lnTo>
                  <a:pt x="231" y="198"/>
                </a:lnTo>
                <a:lnTo>
                  <a:pt x="234" y="190"/>
                </a:lnTo>
                <a:lnTo>
                  <a:pt x="236" y="183"/>
                </a:lnTo>
                <a:lnTo>
                  <a:pt x="236" y="175"/>
                </a:lnTo>
                <a:lnTo>
                  <a:pt x="237" y="174"/>
                </a:lnTo>
                <a:lnTo>
                  <a:pt x="238" y="171"/>
                </a:lnTo>
                <a:lnTo>
                  <a:pt x="237" y="169"/>
                </a:lnTo>
                <a:lnTo>
                  <a:pt x="236" y="169"/>
                </a:lnTo>
                <a:lnTo>
                  <a:pt x="234" y="172"/>
                </a:lnTo>
                <a:lnTo>
                  <a:pt x="234" y="173"/>
                </a:lnTo>
                <a:lnTo>
                  <a:pt x="231" y="176"/>
                </a:lnTo>
                <a:lnTo>
                  <a:pt x="227" y="181"/>
                </a:lnTo>
                <a:lnTo>
                  <a:pt x="224" y="181"/>
                </a:lnTo>
                <a:lnTo>
                  <a:pt x="222" y="182"/>
                </a:lnTo>
                <a:lnTo>
                  <a:pt x="221" y="182"/>
                </a:lnTo>
                <a:lnTo>
                  <a:pt x="221" y="183"/>
                </a:lnTo>
                <a:lnTo>
                  <a:pt x="221" y="184"/>
                </a:lnTo>
                <a:lnTo>
                  <a:pt x="222" y="185"/>
                </a:lnTo>
                <a:lnTo>
                  <a:pt x="223" y="187"/>
                </a:lnTo>
                <a:lnTo>
                  <a:pt x="225" y="188"/>
                </a:lnTo>
                <a:lnTo>
                  <a:pt x="224" y="190"/>
                </a:lnTo>
                <a:lnTo>
                  <a:pt x="224" y="191"/>
                </a:lnTo>
                <a:lnTo>
                  <a:pt x="215" y="208"/>
                </a:lnTo>
                <a:lnTo>
                  <a:pt x="205" y="225"/>
                </a:lnTo>
                <a:lnTo>
                  <a:pt x="207" y="214"/>
                </a:lnTo>
                <a:lnTo>
                  <a:pt x="208" y="204"/>
                </a:lnTo>
                <a:lnTo>
                  <a:pt x="213" y="194"/>
                </a:lnTo>
                <a:lnTo>
                  <a:pt x="219" y="185"/>
                </a:lnTo>
                <a:lnTo>
                  <a:pt x="222" y="175"/>
                </a:lnTo>
                <a:lnTo>
                  <a:pt x="227" y="166"/>
                </a:lnTo>
                <a:lnTo>
                  <a:pt x="234" y="156"/>
                </a:lnTo>
                <a:lnTo>
                  <a:pt x="241" y="146"/>
                </a:lnTo>
                <a:lnTo>
                  <a:pt x="245" y="141"/>
                </a:lnTo>
                <a:lnTo>
                  <a:pt x="247" y="136"/>
                </a:lnTo>
                <a:lnTo>
                  <a:pt x="252" y="133"/>
                </a:lnTo>
                <a:lnTo>
                  <a:pt x="256" y="130"/>
                </a:lnTo>
                <a:lnTo>
                  <a:pt x="260" y="129"/>
                </a:lnTo>
                <a:lnTo>
                  <a:pt x="264" y="129"/>
                </a:lnTo>
                <a:lnTo>
                  <a:pt x="265" y="129"/>
                </a:lnTo>
                <a:lnTo>
                  <a:pt x="266" y="130"/>
                </a:lnTo>
                <a:lnTo>
                  <a:pt x="266" y="132"/>
                </a:lnTo>
                <a:lnTo>
                  <a:pt x="266" y="134"/>
                </a:lnTo>
                <a:lnTo>
                  <a:pt x="263" y="140"/>
                </a:lnTo>
                <a:lnTo>
                  <a:pt x="260" y="144"/>
                </a:lnTo>
                <a:lnTo>
                  <a:pt x="258" y="150"/>
                </a:lnTo>
                <a:lnTo>
                  <a:pt x="256" y="157"/>
                </a:lnTo>
                <a:lnTo>
                  <a:pt x="252" y="168"/>
                </a:lnTo>
                <a:lnTo>
                  <a:pt x="248" y="181"/>
                </a:lnTo>
                <a:lnTo>
                  <a:pt x="245" y="192"/>
                </a:lnTo>
                <a:lnTo>
                  <a:pt x="240" y="204"/>
                </a:lnTo>
                <a:lnTo>
                  <a:pt x="236" y="215"/>
                </a:lnTo>
                <a:lnTo>
                  <a:pt x="232" y="226"/>
                </a:lnTo>
                <a:lnTo>
                  <a:pt x="231" y="231"/>
                </a:lnTo>
                <a:lnTo>
                  <a:pt x="229" y="235"/>
                </a:lnTo>
                <a:lnTo>
                  <a:pt x="227" y="240"/>
                </a:lnTo>
                <a:lnTo>
                  <a:pt x="225" y="243"/>
                </a:lnTo>
                <a:lnTo>
                  <a:pt x="225" y="246"/>
                </a:lnTo>
                <a:lnTo>
                  <a:pt x="227" y="247"/>
                </a:lnTo>
                <a:lnTo>
                  <a:pt x="229" y="247"/>
                </a:lnTo>
                <a:lnTo>
                  <a:pt x="231" y="247"/>
                </a:lnTo>
                <a:lnTo>
                  <a:pt x="234" y="243"/>
                </a:lnTo>
                <a:lnTo>
                  <a:pt x="237" y="241"/>
                </a:lnTo>
                <a:lnTo>
                  <a:pt x="236" y="237"/>
                </a:lnTo>
                <a:lnTo>
                  <a:pt x="234" y="232"/>
                </a:lnTo>
                <a:lnTo>
                  <a:pt x="236" y="226"/>
                </a:lnTo>
                <a:lnTo>
                  <a:pt x="238" y="223"/>
                </a:lnTo>
                <a:lnTo>
                  <a:pt x="244" y="212"/>
                </a:lnTo>
                <a:lnTo>
                  <a:pt x="248" y="199"/>
                </a:lnTo>
                <a:lnTo>
                  <a:pt x="252" y="187"/>
                </a:lnTo>
                <a:lnTo>
                  <a:pt x="256" y="173"/>
                </a:lnTo>
                <a:lnTo>
                  <a:pt x="261" y="160"/>
                </a:lnTo>
                <a:lnTo>
                  <a:pt x="265" y="148"/>
                </a:lnTo>
                <a:lnTo>
                  <a:pt x="271" y="136"/>
                </a:lnTo>
                <a:lnTo>
                  <a:pt x="278" y="125"/>
                </a:lnTo>
                <a:lnTo>
                  <a:pt x="280" y="119"/>
                </a:lnTo>
                <a:lnTo>
                  <a:pt x="283" y="114"/>
                </a:lnTo>
                <a:lnTo>
                  <a:pt x="286" y="108"/>
                </a:lnTo>
                <a:lnTo>
                  <a:pt x="287" y="102"/>
                </a:lnTo>
                <a:lnTo>
                  <a:pt x="287" y="100"/>
                </a:lnTo>
                <a:lnTo>
                  <a:pt x="286" y="98"/>
                </a:lnTo>
                <a:lnTo>
                  <a:pt x="285" y="97"/>
                </a:lnTo>
                <a:lnTo>
                  <a:pt x="282" y="97"/>
                </a:lnTo>
                <a:lnTo>
                  <a:pt x="280" y="99"/>
                </a:lnTo>
                <a:lnTo>
                  <a:pt x="279" y="100"/>
                </a:lnTo>
                <a:lnTo>
                  <a:pt x="278" y="106"/>
                </a:lnTo>
                <a:lnTo>
                  <a:pt x="277" y="110"/>
                </a:lnTo>
                <a:lnTo>
                  <a:pt x="274" y="116"/>
                </a:lnTo>
                <a:lnTo>
                  <a:pt x="271" y="122"/>
                </a:lnTo>
                <a:lnTo>
                  <a:pt x="269" y="119"/>
                </a:lnTo>
                <a:lnTo>
                  <a:pt x="267" y="117"/>
                </a:lnTo>
                <a:lnTo>
                  <a:pt x="266" y="117"/>
                </a:lnTo>
                <a:lnTo>
                  <a:pt x="265" y="118"/>
                </a:lnTo>
                <a:lnTo>
                  <a:pt x="263" y="121"/>
                </a:lnTo>
                <a:lnTo>
                  <a:pt x="261" y="124"/>
                </a:lnTo>
                <a:lnTo>
                  <a:pt x="260" y="118"/>
                </a:lnTo>
                <a:lnTo>
                  <a:pt x="260" y="113"/>
                </a:lnTo>
                <a:lnTo>
                  <a:pt x="258" y="110"/>
                </a:lnTo>
                <a:lnTo>
                  <a:pt x="257" y="108"/>
                </a:lnTo>
                <a:lnTo>
                  <a:pt x="254" y="107"/>
                </a:lnTo>
                <a:lnTo>
                  <a:pt x="250" y="107"/>
                </a:lnTo>
                <a:lnTo>
                  <a:pt x="252" y="105"/>
                </a:lnTo>
                <a:lnTo>
                  <a:pt x="253" y="104"/>
                </a:lnTo>
                <a:lnTo>
                  <a:pt x="255" y="102"/>
                </a:lnTo>
                <a:lnTo>
                  <a:pt x="256" y="102"/>
                </a:lnTo>
                <a:lnTo>
                  <a:pt x="260" y="105"/>
                </a:lnTo>
                <a:lnTo>
                  <a:pt x="261" y="107"/>
                </a:lnTo>
                <a:lnTo>
                  <a:pt x="264" y="107"/>
                </a:lnTo>
                <a:lnTo>
                  <a:pt x="267" y="106"/>
                </a:lnTo>
                <a:lnTo>
                  <a:pt x="271" y="105"/>
                </a:lnTo>
                <a:lnTo>
                  <a:pt x="273" y="102"/>
                </a:lnTo>
                <a:lnTo>
                  <a:pt x="274" y="100"/>
                </a:lnTo>
                <a:lnTo>
                  <a:pt x="273" y="97"/>
                </a:lnTo>
                <a:lnTo>
                  <a:pt x="272" y="94"/>
                </a:lnTo>
                <a:lnTo>
                  <a:pt x="269" y="93"/>
                </a:lnTo>
                <a:lnTo>
                  <a:pt x="266" y="92"/>
                </a:lnTo>
                <a:lnTo>
                  <a:pt x="263" y="91"/>
                </a:lnTo>
                <a:lnTo>
                  <a:pt x="261" y="92"/>
                </a:lnTo>
                <a:lnTo>
                  <a:pt x="258" y="94"/>
                </a:lnTo>
                <a:lnTo>
                  <a:pt x="255" y="90"/>
                </a:lnTo>
                <a:lnTo>
                  <a:pt x="249" y="85"/>
                </a:lnTo>
                <a:lnTo>
                  <a:pt x="248" y="82"/>
                </a:lnTo>
                <a:lnTo>
                  <a:pt x="249" y="79"/>
                </a:lnTo>
                <a:lnTo>
                  <a:pt x="250" y="75"/>
                </a:lnTo>
                <a:lnTo>
                  <a:pt x="253" y="71"/>
                </a:lnTo>
                <a:lnTo>
                  <a:pt x="252" y="67"/>
                </a:lnTo>
                <a:lnTo>
                  <a:pt x="250" y="65"/>
                </a:lnTo>
                <a:lnTo>
                  <a:pt x="248" y="63"/>
                </a:lnTo>
                <a:lnTo>
                  <a:pt x="247" y="61"/>
                </a:lnTo>
                <a:lnTo>
                  <a:pt x="248" y="60"/>
                </a:lnTo>
                <a:lnTo>
                  <a:pt x="249" y="58"/>
                </a:lnTo>
                <a:lnTo>
                  <a:pt x="252" y="55"/>
                </a:lnTo>
                <a:lnTo>
                  <a:pt x="255" y="53"/>
                </a:lnTo>
                <a:lnTo>
                  <a:pt x="258" y="55"/>
                </a:lnTo>
                <a:lnTo>
                  <a:pt x="263" y="56"/>
                </a:lnTo>
                <a:lnTo>
                  <a:pt x="262" y="51"/>
                </a:lnTo>
                <a:lnTo>
                  <a:pt x="261" y="47"/>
                </a:lnTo>
                <a:lnTo>
                  <a:pt x="261" y="43"/>
                </a:lnTo>
                <a:lnTo>
                  <a:pt x="260" y="41"/>
                </a:lnTo>
                <a:lnTo>
                  <a:pt x="256" y="38"/>
                </a:lnTo>
                <a:lnTo>
                  <a:pt x="250" y="35"/>
                </a:lnTo>
                <a:lnTo>
                  <a:pt x="249" y="36"/>
                </a:lnTo>
                <a:lnTo>
                  <a:pt x="249" y="39"/>
                </a:lnTo>
                <a:lnTo>
                  <a:pt x="247" y="41"/>
                </a:lnTo>
                <a:lnTo>
                  <a:pt x="246" y="41"/>
                </a:lnTo>
                <a:lnTo>
                  <a:pt x="245" y="40"/>
                </a:lnTo>
                <a:lnTo>
                  <a:pt x="242" y="40"/>
                </a:lnTo>
                <a:lnTo>
                  <a:pt x="240" y="40"/>
                </a:lnTo>
                <a:lnTo>
                  <a:pt x="239" y="40"/>
                </a:lnTo>
                <a:lnTo>
                  <a:pt x="238" y="42"/>
                </a:lnTo>
                <a:lnTo>
                  <a:pt x="237" y="43"/>
                </a:lnTo>
                <a:lnTo>
                  <a:pt x="238" y="48"/>
                </a:lnTo>
                <a:lnTo>
                  <a:pt x="238" y="51"/>
                </a:lnTo>
                <a:lnTo>
                  <a:pt x="239" y="49"/>
                </a:lnTo>
                <a:lnTo>
                  <a:pt x="240" y="48"/>
                </a:lnTo>
                <a:lnTo>
                  <a:pt x="241" y="48"/>
                </a:lnTo>
                <a:lnTo>
                  <a:pt x="242" y="48"/>
                </a:lnTo>
                <a:lnTo>
                  <a:pt x="245" y="49"/>
                </a:lnTo>
                <a:lnTo>
                  <a:pt x="247" y="47"/>
                </a:lnTo>
                <a:lnTo>
                  <a:pt x="247" y="51"/>
                </a:lnTo>
                <a:lnTo>
                  <a:pt x="246" y="55"/>
                </a:lnTo>
                <a:lnTo>
                  <a:pt x="244" y="56"/>
                </a:lnTo>
                <a:lnTo>
                  <a:pt x="240" y="55"/>
                </a:lnTo>
                <a:lnTo>
                  <a:pt x="239" y="55"/>
                </a:lnTo>
                <a:lnTo>
                  <a:pt x="237" y="53"/>
                </a:lnTo>
                <a:lnTo>
                  <a:pt x="236" y="53"/>
                </a:lnTo>
                <a:lnTo>
                  <a:pt x="233" y="55"/>
                </a:lnTo>
                <a:lnTo>
                  <a:pt x="232" y="59"/>
                </a:lnTo>
                <a:lnTo>
                  <a:pt x="231" y="64"/>
                </a:lnTo>
                <a:lnTo>
                  <a:pt x="229" y="71"/>
                </a:lnTo>
                <a:lnTo>
                  <a:pt x="227" y="76"/>
                </a:lnTo>
                <a:lnTo>
                  <a:pt x="227" y="80"/>
                </a:lnTo>
                <a:lnTo>
                  <a:pt x="227" y="83"/>
                </a:lnTo>
                <a:lnTo>
                  <a:pt x="225" y="86"/>
                </a:lnTo>
                <a:lnTo>
                  <a:pt x="223" y="89"/>
                </a:lnTo>
                <a:lnTo>
                  <a:pt x="221" y="91"/>
                </a:lnTo>
                <a:lnTo>
                  <a:pt x="219" y="91"/>
                </a:lnTo>
                <a:lnTo>
                  <a:pt x="215" y="91"/>
                </a:lnTo>
                <a:lnTo>
                  <a:pt x="212" y="91"/>
                </a:lnTo>
                <a:lnTo>
                  <a:pt x="209" y="88"/>
                </a:lnTo>
                <a:lnTo>
                  <a:pt x="206" y="85"/>
                </a:lnTo>
                <a:lnTo>
                  <a:pt x="204" y="85"/>
                </a:lnTo>
                <a:lnTo>
                  <a:pt x="204" y="86"/>
                </a:lnTo>
                <a:lnTo>
                  <a:pt x="204" y="89"/>
                </a:lnTo>
                <a:lnTo>
                  <a:pt x="205" y="90"/>
                </a:lnTo>
                <a:lnTo>
                  <a:pt x="205" y="92"/>
                </a:lnTo>
                <a:lnTo>
                  <a:pt x="205" y="93"/>
                </a:lnTo>
                <a:lnTo>
                  <a:pt x="204" y="96"/>
                </a:lnTo>
                <a:lnTo>
                  <a:pt x="201" y="98"/>
                </a:lnTo>
                <a:lnTo>
                  <a:pt x="199" y="105"/>
                </a:lnTo>
                <a:lnTo>
                  <a:pt x="197" y="111"/>
                </a:lnTo>
                <a:lnTo>
                  <a:pt x="193" y="117"/>
                </a:lnTo>
                <a:lnTo>
                  <a:pt x="191" y="123"/>
                </a:lnTo>
                <a:lnTo>
                  <a:pt x="191" y="127"/>
                </a:lnTo>
                <a:lnTo>
                  <a:pt x="190" y="132"/>
                </a:lnTo>
                <a:lnTo>
                  <a:pt x="188" y="134"/>
                </a:lnTo>
                <a:lnTo>
                  <a:pt x="186" y="135"/>
                </a:lnTo>
                <a:lnTo>
                  <a:pt x="186" y="139"/>
                </a:lnTo>
                <a:lnTo>
                  <a:pt x="186" y="143"/>
                </a:lnTo>
                <a:lnTo>
                  <a:pt x="183" y="150"/>
                </a:lnTo>
                <a:lnTo>
                  <a:pt x="180" y="157"/>
                </a:lnTo>
                <a:lnTo>
                  <a:pt x="176" y="165"/>
                </a:lnTo>
                <a:lnTo>
                  <a:pt x="172" y="173"/>
                </a:lnTo>
                <a:lnTo>
                  <a:pt x="167" y="181"/>
                </a:lnTo>
                <a:lnTo>
                  <a:pt x="162" y="188"/>
                </a:lnTo>
                <a:lnTo>
                  <a:pt x="163" y="180"/>
                </a:lnTo>
                <a:lnTo>
                  <a:pt x="164" y="173"/>
                </a:lnTo>
                <a:lnTo>
                  <a:pt x="167" y="167"/>
                </a:lnTo>
                <a:lnTo>
                  <a:pt x="170" y="160"/>
                </a:lnTo>
                <a:lnTo>
                  <a:pt x="174" y="143"/>
                </a:lnTo>
                <a:lnTo>
                  <a:pt x="179" y="127"/>
                </a:lnTo>
                <a:lnTo>
                  <a:pt x="182" y="122"/>
                </a:lnTo>
                <a:lnTo>
                  <a:pt x="184" y="115"/>
                </a:lnTo>
                <a:lnTo>
                  <a:pt x="186" y="111"/>
                </a:lnTo>
                <a:lnTo>
                  <a:pt x="186" y="108"/>
                </a:lnTo>
                <a:lnTo>
                  <a:pt x="188" y="106"/>
                </a:lnTo>
                <a:lnTo>
                  <a:pt x="189" y="104"/>
                </a:lnTo>
                <a:lnTo>
                  <a:pt x="189" y="91"/>
                </a:lnTo>
                <a:lnTo>
                  <a:pt x="191" y="79"/>
                </a:lnTo>
                <a:lnTo>
                  <a:pt x="188" y="79"/>
                </a:lnTo>
                <a:lnTo>
                  <a:pt x="184" y="81"/>
                </a:lnTo>
                <a:lnTo>
                  <a:pt x="182" y="82"/>
                </a:lnTo>
                <a:lnTo>
                  <a:pt x="180" y="84"/>
                </a:lnTo>
                <a:lnTo>
                  <a:pt x="176" y="89"/>
                </a:lnTo>
                <a:lnTo>
                  <a:pt x="172" y="92"/>
                </a:lnTo>
                <a:lnTo>
                  <a:pt x="176" y="93"/>
                </a:lnTo>
                <a:lnTo>
                  <a:pt x="180" y="94"/>
                </a:lnTo>
                <a:lnTo>
                  <a:pt x="182" y="96"/>
                </a:lnTo>
                <a:lnTo>
                  <a:pt x="183" y="97"/>
                </a:lnTo>
                <a:lnTo>
                  <a:pt x="184" y="99"/>
                </a:lnTo>
                <a:lnTo>
                  <a:pt x="184" y="101"/>
                </a:lnTo>
                <a:lnTo>
                  <a:pt x="181" y="102"/>
                </a:lnTo>
                <a:lnTo>
                  <a:pt x="178" y="105"/>
                </a:lnTo>
                <a:lnTo>
                  <a:pt x="179" y="107"/>
                </a:lnTo>
                <a:lnTo>
                  <a:pt x="181" y="109"/>
                </a:lnTo>
                <a:lnTo>
                  <a:pt x="180" y="113"/>
                </a:lnTo>
                <a:lnTo>
                  <a:pt x="179" y="116"/>
                </a:lnTo>
                <a:lnTo>
                  <a:pt x="176" y="122"/>
                </a:lnTo>
                <a:lnTo>
                  <a:pt x="174" y="127"/>
                </a:lnTo>
                <a:lnTo>
                  <a:pt x="172" y="133"/>
                </a:lnTo>
                <a:lnTo>
                  <a:pt x="170" y="138"/>
                </a:lnTo>
                <a:lnTo>
                  <a:pt x="168" y="143"/>
                </a:lnTo>
                <a:lnTo>
                  <a:pt x="166" y="148"/>
                </a:lnTo>
                <a:lnTo>
                  <a:pt x="164" y="149"/>
                </a:lnTo>
                <a:lnTo>
                  <a:pt x="163" y="148"/>
                </a:lnTo>
                <a:lnTo>
                  <a:pt x="163" y="147"/>
                </a:lnTo>
                <a:lnTo>
                  <a:pt x="163" y="143"/>
                </a:lnTo>
                <a:lnTo>
                  <a:pt x="163" y="138"/>
                </a:lnTo>
                <a:lnTo>
                  <a:pt x="163" y="134"/>
                </a:lnTo>
                <a:lnTo>
                  <a:pt x="164" y="134"/>
                </a:lnTo>
                <a:lnTo>
                  <a:pt x="164" y="134"/>
                </a:lnTo>
                <a:lnTo>
                  <a:pt x="166" y="133"/>
                </a:lnTo>
                <a:lnTo>
                  <a:pt x="167" y="132"/>
                </a:lnTo>
                <a:lnTo>
                  <a:pt x="167" y="130"/>
                </a:lnTo>
                <a:lnTo>
                  <a:pt x="168" y="127"/>
                </a:lnTo>
                <a:lnTo>
                  <a:pt x="170" y="125"/>
                </a:lnTo>
                <a:lnTo>
                  <a:pt x="172" y="123"/>
                </a:lnTo>
                <a:lnTo>
                  <a:pt x="173" y="123"/>
                </a:lnTo>
                <a:lnTo>
                  <a:pt x="173" y="122"/>
                </a:lnTo>
                <a:lnTo>
                  <a:pt x="173" y="121"/>
                </a:lnTo>
                <a:lnTo>
                  <a:pt x="172" y="119"/>
                </a:lnTo>
                <a:lnTo>
                  <a:pt x="168" y="118"/>
                </a:lnTo>
                <a:lnTo>
                  <a:pt x="165" y="119"/>
                </a:lnTo>
                <a:lnTo>
                  <a:pt x="163" y="122"/>
                </a:lnTo>
                <a:lnTo>
                  <a:pt x="162" y="124"/>
                </a:lnTo>
                <a:lnTo>
                  <a:pt x="162" y="124"/>
                </a:lnTo>
                <a:lnTo>
                  <a:pt x="162" y="125"/>
                </a:lnTo>
                <a:lnTo>
                  <a:pt x="162" y="127"/>
                </a:lnTo>
                <a:lnTo>
                  <a:pt x="159" y="129"/>
                </a:lnTo>
                <a:lnTo>
                  <a:pt x="159" y="131"/>
                </a:lnTo>
                <a:lnTo>
                  <a:pt x="158" y="134"/>
                </a:lnTo>
                <a:lnTo>
                  <a:pt x="156" y="142"/>
                </a:lnTo>
                <a:lnTo>
                  <a:pt x="153" y="149"/>
                </a:lnTo>
                <a:lnTo>
                  <a:pt x="149" y="156"/>
                </a:lnTo>
                <a:lnTo>
                  <a:pt x="143" y="164"/>
                </a:lnTo>
                <a:lnTo>
                  <a:pt x="140" y="171"/>
                </a:lnTo>
                <a:lnTo>
                  <a:pt x="137" y="179"/>
                </a:lnTo>
                <a:lnTo>
                  <a:pt x="132" y="187"/>
                </a:lnTo>
                <a:lnTo>
                  <a:pt x="126" y="192"/>
                </a:lnTo>
                <a:lnTo>
                  <a:pt x="126" y="196"/>
                </a:lnTo>
                <a:lnTo>
                  <a:pt x="125" y="198"/>
                </a:lnTo>
                <a:lnTo>
                  <a:pt x="124" y="196"/>
                </a:lnTo>
                <a:lnTo>
                  <a:pt x="124" y="194"/>
                </a:lnTo>
                <a:lnTo>
                  <a:pt x="124" y="193"/>
                </a:lnTo>
                <a:lnTo>
                  <a:pt x="126" y="192"/>
                </a:lnTo>
                <a:lnTo>
                  <a:pt x="126" y="188"/>
                </a:lnTo>
                <a:lnTo>
                  <a:pt x="125" y="183"/>
                </a:lnTo>
                <a:lnTo>
                  <a:pt x="123" y="182"/>
                </a:lnTo>
                <a:lnTo>
                  <a:pt x="122" y="182"/>
                </a:lnTo>
                <a:lnTo>
                  <a:pt x="121" y="183"/>
                </a:lnTo>
                <a:lnTo>
                  <a:pt x="121" y="185"/>
                </a:lnTo>
                <a:lnTo>
                  <a:pt x="118" y="190"/>
                </a:lnTo>
                <a:lnTo>
                  <a:pt x="118" y="193"/>
                </a:lnTo>
                <a:lnTo>
                  <a:pt x="115" y="201"/>
                </a:lnTo>
                <a:lnTo>
                  <a:pt x="110" y="209"/>
                </a:lnTo>
                <a:lnTo>
                  <a:pt x="106" y="216"/>
                </a:lnTo>
                <a:lnTo>
                  <a:pt x="99" y="223"/>
                </a:lnTo>
                <a:lnTo>
                  <a:pt x="100" y="217"/>
                </a:lnTo>
                <a:lnTo>
                  <a:pt x="100" y="213"/>
                </a:lnTo>
                <a:lnTo>
                  <a:pt x="104" y="206"/>
                </a:lnTo>
                <a:lnTo>
                  <a:pt x="106" y="200"/>
                </a:lnTo>
                <a:lnTo>
                  <a:pt x="110" y="188"/>
                </a:lnTo>
                <a:lnTo>
                  <a:pt x="114" y="174"/>
                </a:lnTo>
                <a:lnTo>
                  <a:pt x="116" y="162"/>
                </a:lnTo>
                <a:lnTo>
                  <a:pt x="121" y="150"/>
                </a:lnTo>
                <a:lnTo>
                  <a:pt x="123" y="146"/>
                </a:lnTo>
                <a:lnTo>
                  <a:pt x="125" y="141"/>
                </a:lnTo>
                <a:lnTo>
                  <a:pt x="126" y="135"/>
                </a:lnTo>
                <a:lnTo>
                  <a:pt x="126" y="130"/>
                </a:lnTo>
                <a:lnTo>
                  <a:pt x="123" y="134"/>
                </a:lnTo>
                <a:lnTo>
                  <a:pt x="121" y="140"/>
                </a:lnTo>
                <a:lnTo>
                  <a:pt x="116" y="152"/>
                </a:lnTo>
                <a:lnTo>
                  <a:pt x="112" y="164"/>
                </a:lnTo>
                <a:lnTo>
                  <a:pt x="109" y="171"/>
                </a:lnTo>
                <a:lnTo>
                  <a:pt x="107" y="176"/>
                </a:lnTo>
                <a:lnTo>
                  <a:pt x="106" y="182"/>
                </a:lnTo>
                <a:lnTo>
                  <a:pt x="104" y="188"/>
                </a:lnTo>
                <a:lnTo>
                  <a:pt x="99" y="188"/>
                </a:lnTo>
                <a:lnTo>
                  <a:pt x="96" y="187"/>
                </a:lnTo>
                <a:lnTo>
                  <a:pt x="99" y="189"/>
                </a:lnTo>
                <a:lnTo>
                  <a:pt x="102" y="190"/>
                </a:lnTo>
                <a:lnTo>
                  <a:pt x="100" y="196"/>
                </a:lnTo>
                <a:lnTo>
                  <a:pt x="99" y="202"/>
                </a:lnTo>
                <a:lnTo>
                  <a:pt x="98" y="201"/>
                </a:lnTo>
                <a:lnTo>
                  <a:pt x="97" y="200"/>
                </a:lnTo>
                <a:lnTo>
                  <a:pt x="97" y="198"/>
                </a:lnTo>
                <a:lnTo>
                  <a:pt x="97" y="197"/>
                </a:lnTo>
                <a:lnTo>
                  <a:pt x="96" y="196"/>
                </a:lnTo>
                <a:lnTo>
                  <a:pt x="96" y="194"/>
                </a:lnTo>
                <a:lnTo>
                  <a:pt x="93" y="197"/>
                </a:lnTo>
                <a:lnTo>
                  <a:pt x="91" y="200"/>
                </a:lnTo>
                <a:lnTo>
                  <a:pt x="89" y="196"/>
                </a:lnTo>
                <a:lnTo>
                  <a:pt x="85" y="192"/>
                </a:lnTo>
                <a:lnTo>
                  <a:pt x="87" y="194"/>
                </a:lnTo>
                <a:lnTo>
                  <a:pt x="87" y="198"/>
                </a:lnTo>
                <a:lnTo>
                  <a:pt x="87" y="200"/>
                </a:lnTo>
                <a:lnTo>
                  <a:pt x="85" y="202"/>
                </a:lnTo>
                <a:lnTo>
                  <a:pt x="83" y="208"/>
                </a:lnTo>
                <a:lnTo>
                  <a:pt x="80" y="214"/>
                </a:lnTo>
                <a:lnTo>
                  <a:pt x="76" y="227"/>
                </a:lnTo>
                <a:lnTo>
                  <a:pt x="73" y="242"/>
                </a:lnTo>
                <a:lnTo>
                  <a:pt x="71" y="249"/>
                </a:lnTo>
                <a:lnTo>
                  <a:pt x="68" y="255"/>
                </a:lnTo>
                <a:lnTo>
                  <a:pt x="67" y="262"/>
                </a:lnTo>
                <a:lnTo>
                  <a:pt x="66" y="268"/>
                </a:lnTo>
                <a:lnTo>
                  <a:pt x="61" y="285"/>
                </a:lnTo>
                <a:lnTo>
                  <a:pt x="57" y="301"/>
                </a:lnTo>
                <a:lnTo>
                  <a:pt x="55" y="317"/>
                </a:lnTo>
                <a:lnTo>
                  <a:pt x="51" y="331"/>
                </a:lnTo>
                <a:lnTo>
                  <a:pt x="48" y="347"/>
                </a:lnTo>
                <a:lnTo>
                  <a:pt x="46" y="362"/>
                </a:lnTo>
                <a:lnTo>
                  <a:pt x="44" y="368"/>
                </a:lnTo>
                <a:lnTo>
                  <a:pt x="43" y="375"/>
                </a:lnTo>
                <a:lnTo>
                  <a:pt x="40" y="381"/>
                </a:lnTo>
                <a:lnTo>
                  <a:pt x="38" y="389"/>
                </a:lnTo>
                <a:lnTo>
                  <a:pt x="38" y="396"/>
                </a:lnTo>
                <a:lnTo>
                  <a:pt x="39" y="403"/>
                </a:lnTo>
                <a:lnTo>
                  <a:pt x="38" y="408"/>
                </a:lnTo>
                <a:lnTo>
                  <a:pt x="36" y="415"/>
                </a:lnTo>
                <a:lnTo>
                  <a:pt x="36" y="418"/>
                </a:lnTo>
                <a:lnTo>
                  <a:pt x="38" y="421"/>
                </a:lnTo>
                <a:lnTo>
                  <a:pt x="40" y="420"/>
                </a:lnTo>
                <a:lnTo>
                  <a:pt x="42" y="416"/>
                </a:lnTo>
                <a:lnTo>
                  <a:pt x="43" y="411"/>
                </a:lnTo>
                <a:lnTo>
                  <a:pt x="44" y="405"/>
                </a:lnTo>
                <a:lnTo>
                  <a:pt x="48" y="389"/>
                </a:lnTo>
                <a:lnTo>
                  <a:pt x="51" y="374"/>
                </a:lnTo>
                <a:lnTo>
                  <a:pt x="54" y="363"/>
                </a:lnTo>
                <a:lnTo>
                  <a:pt x="56" y="351"/>
                </a:lnTo>
                <a:lnTo>
                  <a:pt x="59" y="347"/>
                </a:lnTo>
                <a:lnTo>
                  <a:pt x="61" y="341"/>
                </a:lnTo>
                <a:lnTo>
                  <a:pt x="64" y="335"/>
                </a:lnTo>
                <a:lnTo>
                  <a:pt x="65" y="329"/>
                </a:lnTo>
                <a:lnTo>
                  <a:pt x="67" y="324"/>
                </a:lnTo>
                <a:lnTo>
                  <a:pt x="68" y="320"/>
                </a:lnTo>
                <a:lnTo>
                  <a:pt x="66" y="317"/>
                </a:lnTo>
                <a:lnTo>
                  <a:pt x="64" y="314"/>
                </a:lnTo>
                <a:lnTo>
                  <a:pt x="63" y="308"/>
                </a:lnTo>
                <a:lnTo>
                  <a:pt x="63" y="300"/>
                </a:lnTo>
                <a:lnTo>
                  <a:pt x="65" y="293"/>
                </a:lnTo>
                <a:lnTo>
                  <a:pt x="67" y="288"/>
                </a:lnTo>
                <a:lnTo>
                  <a:pt x="68" y="280"/>
                </a:lnTo>
                <a:lnTo>
                  <a:pt x="71" y="272"/>
                </a:lnTo>
                <a:lnTo>
                  <a:pt x="71" y="268"/>
                </a:lnTo>
                <a:lnTo>
                  <a:pt x="71" y="266"/>
                </a:lnTo>
                <a:lnTo>
                  <a:pt x="73" y="263"/>
                </a:lnTo>
                <a:lnTo>
                  <a:pt x="74" y="260"/>
                </a:lnTo>
                <a:lnTo>
                  <a:pt x="74" y="258"/>
                </a:lnTo>
                <a:lnTo>
                  <a:pt x="73" y="256"/>
                </a:lnTo>
                <a:lnTo>
                  <a:pt x="74" y="252"/>
                </a:lnTo>
                <a:lnTo>
                  <a:pt x="76" y="248"/>
                </a:lnTo>
                <a:lnTo>
                  <a:pt x="79" y="240"/>
                </a:lnTo>
                <a:lnTo>
                  <a:pt x="81" y="232"/>
                </a:lnTo>
                <a:lnTo>
                  <a:pt x="83" y="224"/>
                </a:lnTo>
                <a:lnTo>
                  <a:pt x="85" y="217"/>
                </a:lnTo>
                <a:lnTo>
                  <a:pt x="85" y="212"/>
                </a:lnTo>
                <a:lnTo>
                  <a:pt x="87" y="207"/>
                </a:lnTo>
                <a:lnTo>
                  <a:pt x="89" y="206"/>
                </a:lnTo>
                <a:lnTo>
                  <a:pt x="91" y="207"/>
                </a:lnTo>
                <a:lnTo>
                  <a:pt x="93" y="209"/>
                </a:lnTo>
                <a:lnTo>
                  <a:pt x="94" y="212"/>
                </a:lnTo>
                <a:lnTo>
                  <a:pt x="96" y="215"/>
                </a:lnTo>
                <a:lnTo>
                  <a:pt x="96" y="217"/>
                </a:lnTo>
                <a:lnTo>
                  <a:pt x="94" y="219"/>
                </a:lnTo>
                <a:lnTo>
                  <a:pt x="93" y="222"/>
                </a:lnTo>
                <a:lnTo>
                  <a:pt x="93" y="224"/>
                </a:lnTo>
                <a:lnTo>
                  <a:pt x="93" y="225"/>
                </a:lnTo>
                <a:lnTo>
                  <a:pt x="92" y="231"/>
                </a:lnTo>
                <a:lnTo>
                  <a:pt x="91" y="235"/>
                </a:lnTo>
                <a:lnTo>
                  <a:pt x="89" y="242"/>
                </a:lnTo>
                <a:lnTo>
                  <a:pt x="87" y="249"/>
                </a:lnTo>
                <a:lnTo>
                  <a:pt x="85" y="257"/>
                </a:lnTo>
                <a:lnTo>
                  <a:pt x="85" y="264"/>
                </a:lnTo>
                <a:lnTo>
                  <a:pt x="84" y="266"/>
                </a:lnTo>
                <a:lnTo>
                  <a:pt x="84" y="268"/>
                </a:lnTo>
                <a:lnTo>
                  <a:pt x="83" y="270"/>
                </a:lnTo>
                <a:lnTo>
                  <a:pt x="81" y="268"/>
                </a:lnTo>
                <a:lnTo>
                  <a:pt x="80" y="279"/>
                </a:lnTo>
                <a:lnTo>
                  <a:pt x="76" y="288"/>
                </a:lnTo>
                <a:lnTo>
                  <a:pt x="75" y="292"/>
                </a:lnTo>
                <a:lnTo>
                  <a:pt x="74" y="297"/>
                </a:lnTo>
                <a:lnTo>
                  <a:pt x="75" y="299"/>
                </a:lnTo>
                <a:lnTo>
                  <a:pt x="76" y="301"/>
                </a:lnTo>
                <a:lnTo>
                  <a:pt x="73" y="302"/>
                </a:lnTo>
                <a:lnTo>
                  <a:pt x="69" y="306"/>
                </a:lnTo>
                <a:lnTo>
                  <a:pt x="69" y="308"/>
                </a:lnTo>
                <a:lnTo>
                  <a:pt x="71" y="312"/>
                </a:lnTo>
                <a:lnTo>
                  <a:pt x="72" y="316"/>
                </a:lnTo>
                <a:lnTo>
                  <a:pt x="72" y="322"/>
                </a:lnTo>
                <a:lnTo>
                  <a:pt x="71" y="331"/>
                </a:lnTo>
                <a:lnTo>
                  <a:pt x="69" y="341"/>
                </a:lnTo>
                <a:lnTo>
                  <a:pt x="67" y="349"/>
                </a:lnTo>
                <a:lnTo>
                  <a:pt x="64" y="357"/>
                </a:lnTo>
                <a:lnTo>
                  <a:pt x="64" y="360"/>
                </a:lnTo>
                <a:lnTo>
                  <a:pt x="64" y="364"/>
                </a:lnTo>
                <a:lnTo>
                  <a:pt x="65" y="364"/>
                </a:lnTo>
                <a:lnTo>
                  <a:pt x="66" y="364"/>
                </a:lnTo>
                <a:lnTo>
                  <a:pt x="67" y="364"/>
                </a:lnTo>
                <a:lnTo>
                  <a:pt x="69" y="362"/>
                </a:lnTo>
                <a:lnTo>
                  <a:pt x="72" y="357"/>
                </a:lnTo>
                <a:lnTo>
                  <a:pt x="73" y="353"/>
                </a:lnTo>
                <a:lnTo>
                  <a:pt x="74" y="346"/>
                </a:lnTo>
                <a:lnTo>
                  <a:pt x="74" y="341"/>
                </a:lnTo>
                <a:lnTo>
                  <a:pt x="77" y="342"/>
                </a:lnTo>
                <a:lnTo>
                  <a:pt x="79" y="345"/>
                </a:lnTo>
                <a:lnTo>
                  <a:pt x="79" y="347"/>
                </a:lnTo>
                <a:lnTo>
                  <a:pt x="77" y="349"/>
                </a:lnTo>
                <a:lnTo>
                  <a:pt x="77" y="351"/>
                </a:lnTo>
                <a:lnTo>
                  <a:pt x="76" y="354"/>
                </a:lnTo>
                <a:lnTo>
                  <a:pt x="77" y="356"/>
                </a:lnTo>
                <a:lnTo>
                  <a:pt x="80" y="357"/>
                </a:lnTo>
                <a:lnTo>
                  <a:pt x="83" y="349"/>
                </a:lnTo>
                <a:lnTo>
                  <a:pt x="87" y="339"/>
                </a:lnTo>
                <a:lnTo>
                  <a:pt x="88" y="330"/>
                </a:lnTo>
                <a:lnTo>
                  <a:pt x="90" y="321"/>
                </a:lnTo>
                <a:lnTo>
                  <a:pt x="92" y="308"/>
                </a:lnTo>
                <a:lnTo>
                  <a:pt x="94" y="298"/>
                </a:lnTo>
                <a:lnTo>
                  <a:pt x="97" y="291"/>
                </a:lnTo>
                <a:lnTo>
                  <a:pt x="97" y="284"/>
                </a:lnTo>
                <a:lnTo>
                  <a:pt x="92" y="295"/>
                </a:lnTo>
                <a:lnTo>
                  <a:pt x="90" y="305"/>
                </a:lnTo>
                <a:lnTo>
                  <a:pt x="89" y="308"/>
                </a:lnTo>
                <a:lnTo>
                  <a:pt x="88" y="312"/>
                </a:lnTo>
                <a:lnTo>
                  <a:pt x="85" y="314"/>
                </a:lnTo>
                <a:lnTo>
                  <a:pt x="81" y="314"/>
                </a:lnTo>
                <a:lnTo>
                  <a:pt x="84" y="296"/>
                </a:lnTo>
                <a:lnTo>
                  <a:pt x="88" y="276"/>
                </a:lnTo>
                <a:lnTo>
                  <a:pt x="92" y="259"/>
                </a:lnTo>
                <a:lnTo>
                  <a:pt x="98" y="241"/>
                </a:lnTo>
                <a:lnTo>
                  <a:pt x="102" y="234"/>
                </a:lnTo>
                <a:lnTo>
                  <a:pt x="106" y="229"/>
                </a:lnTo>
                <a:lnTo>
                  <a:pt x="110" y="221"/>
                </a:lnTo>
                <a:lnTo>
                  <a:pt x="114" y="213"/>
                </a:lnTo>
                <a:lnTo>
                  <a:pt x="116" y="208"/>
                </a:lnTo>
                <a:lnTo>
                  <a:pt x="120" y="205"/>
                </a:lnTo>
                <a:lnTo>
                  <a:pt x="120" y="202"/>
                </a:lnTo>
                <a:lnTo>
                  <a:pt x="121" y="200"/>
                </a:lnTo>
                <a:lnTo>
                  <a:pt x="123" y="199"/>
                </a:lnTo>
                <a:lnTo>
                  <a:pt x="125" y="198"/>
                </a:lnTo>
                <a:lnTo>
                  <a:pt x="123" y="210"/>
                </a:lnTo>
                <a:lnTo>
                  <a:pt x="120" y="223"/>
                </a:lnTo>
                <a:lnTo>
                  <a:pt x="124" y="217"/>
                </a:lnTo>
                <a:lnTo>
                  <a:pt x="129" y="210"/>
                </a:lnTo>
                <a:lnTo>
                  <a:pt x="131" y="202"/>
                </a:lnTo>
                <a:lnTo>
                  <a:pt x="134" y="196"/>
                </a:lnTo>
                <a:lnTo>
                  <a:pt x="134" y="192"/>
                </a:lnTo>
                <a:lnTo>
                  <a:pt x="135" y="189"/>
                </a:lnTo>
                <a:lnTo>
                  <a:pt x="138" y="187"/>
                </a:lnTo>
                <a:lnTo>
                  <a:pt x="140" y="184"/>
                </a:lnTo>
                <a:lnTo>
                  <a:pt x="143" y="185"/>
                </a:lnTo>
                <a:lnTo>
                  <a:pt x="145" y="187"/>
                </a:lnTo>
                <a:lnTo>
                  <a:pt x="145" y="189"/>
                </a:lnTo>
                <a:lnTo>
                  <a:pt x="145" y="191"/>
                </a:lnTo>
                <a:lnTo>
                  <a:pt x="143" y="198"/>
                </a:lnTo>
                <a:lnTo>
                  <a:pt x="142" y="205"/>
                </a:lnTo>
                <a:lnTo>
                  <a:pt x="139" y="213"/>
                </a:lnTo>
                <a:lnTo>
                  <a:pt x="137" y="218"/>
                </a:lnTo>
                <a:lnTo>
                  <a:pt x="132" y="223"/>
                </a:lnTo>
                <a:lnTo>
                  <a:pt x="127" y="229"/>
                </a:lnTo>
                <a:lnTo>
                  <a:pt x="125" y="234"/>
                </a:lnTo>
                <a:lnTo>
                  <a:pt x="125" y="241"/>
                </a:lnTo>
                <a:lnTo>
                  <a:pt x="122" y="255"/>
                </a:lnTo>
                <a:lnTo>
                  <a:pt x="117" y="268"/>
                </a:lnTo>
                <a:lnTo>
                  <a:pt x="113" y="285"/>
                </a:lnTo>
                <a:lnTo>
                  <a:pt x="108" y="301"/>
                </a:lnTo>
                <a:lnTo>
                  <a:pt x="106" y="308"/>
                </a:lnTo>
                <a:lnTo>
                  <a:pt x="105" y="316"/>
                </a:lnTo>
                <a:lnTo>
                  <a:pt x="104" y="318"/>
                </a:lnTo>
                <a:lnTo>
                  <a:pt x="102" y="321"/>
                </a:lnTo>
                <a:lnTo>
                  <a:pt x="102" y="324"/>
                </a:lnTo>
                <a:lnTo>
                  <a:pt x="102" y="326"/>
                </a:lnTo>
                <a:lnTo>
                  <a:pt x="100" y="329"/>
                </a:lnTo>
                <a:lnTo>
                  <a:pt x="98" y="332"/>
                </a:lnTo>
                <a:lnTo>
                  <a:pt x="97" y="335"/>
                </a:lnTo>
                <a:lnTo>
                  <a:pt x="97" y="339"/>
                </a:lnTo>
                <a:lnTo>
                  <a:pt x="97" y="347"/>
                </a:lnTo>
                <a:lnTo>
                  <a:pt x="99" y="355"/>
                </a:lnTo>
                <a:lnTo>
                  <a:pt x="96" y="355"/>
                </a:lnTo>
                <a:lnTo>
                  <a:pt x="94" y="355"/>
                </a:lnTo>
                <a:lnTo>
                  <a:pt x="93" y="356"/>
                </a:lnTo>
                <a:lnTo>
                  <a:pt x="92" y="358"/>
                </a:lnTo>
                <a:lnTo>
                  <a:pt x="91" y="363"/>
                </a:lnTo>
                <a:lnTo>
                  <a:pt x="90" y="368"/>
                </a:lnTo>
                <a:lnTo>
                  <a:pt x="88" y="378"/>
                </a:lnTo>
                <a:lnTo>
                  <a:pt x="85" y="387"/>
                </a:lnTo>
                <a:lnTo>
                  <a:pt x="84" y="392"/>
                </a:lnTo>
                <a:lnTo>
                  <a:pt x="83" y="397"/>
                </a:lnTo>
                <a:lnTo>
                  <a:pt x="82" y="401"/>
                </a:lnTo>
                <a:lnTo>
                  <a:pt x="80" y="406"/>
                </a:lnTo>
                <a:lnTo>
                  <a:pt x="80" y="409"/>
                </a:lnTo>
                <a:lnTo>
                  <a:pt x="79" y="413"/>
                </a:lnTo>
                <a:lnTo>
                  <a:pt x="79" y="416"/>
                </a:lnTo>
                <a:lnTo>
                  <a:pt x="77" y="421"/>
                </a:lnTo>
                <a:lnTo>
                  <a:pt x="75" y="426"/>
                </a:lnTo>
                <a:lnTo>
                  <a:pt x="71" y="431"/>
                </a:lnTo>
                <a:lnTo>
                  <a:pt x="67" y="432"/>
                </a:lnTo>
                <a:lnTo>
                  <a:pt x="64" y="431"/>
                </a:lnTo>
                <a:lnTo>
                  <a:pt x="60" y="430"/>
                </a:lnTo>
                <a:lnTo>
                  <a:pt x="60" y="426"/>
                </a:lnTo>
                <a:lnTo>
                  <a:pt x="60" y="420"/>
                </a:lnTo>
                <a:lnTo>
                  <a:pt x="61" y="413"/>
                </a:lnTo>
                <a:lnTo>
                  <a:pt x="61" y="403"/>
                </a:lnTo>
                <a:lnTo>
                  <a:pt x="64" y="393"/>
                </a:lnTo>
                <a:lnTo>
                  <a:pt x="66" y="389"/>
                </a:lnTo>
                <a:lnTo>
                  <a:pt x="67" y="384"/>
                </a:lnTo>
                <a:lnTo>
                  <a:pt x="66" y="380"/>
                </a:lnTo>
                <a:lnTo>
                  <a:pt x="66" y="376"/>
                </a:lnTo>
                <a:lnTo>
                  <a:pt x="67" y="373"/>
                </a:lnTo>
                <a:lnTo>
                  <a:pt x="68" y="370"/>
                </a:lnTo>
                <a:lnTo>
                  <a:pt x="68" y="367"/>
                </a:lnTo>
                <a:lnTo>
                  <a:pt x="67" y="365"/>
                </a:lnTo>
                <a:lnTo>
                  <a:pt x="66" y="364"/>
                </a:lnTo>
                <a:lnTo>
                  <a:pt x="64" y="364"/>
                </a:lnTo>
                <a:lnTo>
                  <a:pt x="61" y="373"/>
                </a:lnTo>
                <a:lnTo>
                  <a:pt x="60" y="384"/>
                </a:lnTo>
                <a:lnTo>
                  <a:pt x="58" y="396"/>
                </a:lnTo>
                <a:lnTo>
                  <a:pt x="56" y="407"/>
                </a:lnTo>
                <a:lnTo>
                  <a:pt x="55" y="418"/>
                </a:lnTo>
                <a:lnTo>
                  <a:pt x="54" y="430"/>
                </a:lnTo>
                <a:lnTo>
                  <a:pt x="54" y="440"/>
                </a:lnTo>
                <a:lnTo>
                  <a:pt x="51" y="451"/>
                </a:lnTo>
                <a:lnTo>
                  <a:pt x="47" y="462"/>
                </a:lnTo>
                <a:lnTo>
                  <a:pt x="40" y="472"/>
                </a:lnTo>
                <a:lnTo>
                  <a:pt x="40" y="468"/>
                </a:lnTo>
                <a:lnTo>
                  <a:pt x="39" y="466"/>
                </a:lnTo>
                <a:lnTo>
                  <a:pt x="38" y="465"/>
                </a:lnTo>
                <a:lnTo>
                  <a:pt x="34" y="464"/>
                </a:lnTo>
                <a:lnTo>
                  <a:pt x="33" y="462"/>
                </a:lnTo>
                <a:lnTo>
                  <a:pt x="33" y="458"/>
                </a:lnTo>
                <a:lnTo>
                  <a:pt x="33" y="455"/>
                </a:lnTo>
                <a:lnTo>
                  <a:pt x="34" y="451"/>
                </a:lnTo>
                <a:lnTo>
                  <a:pt x="38" y="443"/>
                </a:lnTo>
                <a:lnTo>
                  <a:pt x="40" y="437"/>
                </a:lnTo>
                <a:lnTo>
                  <a:pt x="40" y="429"/>
                </a:lnTo>
                <a:lnTo>
                  <a:pt x="40" y="421"/>
                </a:lnTo>
                <a:lnTo>
                  <a:pt x="36" y="422"/>
                </a:lnTo>
                <a:lnTo>
                  <a:pt x="33" y="425"/>
                </a:lnTo>
                <a:lnTo>
                  <a:pt x="30" y="430"/>
                </a:lnTo>
                <a:lnTo>
                  <a:pt x="28" y="434"/>
                </a:lnTo>
                <a:lnTo>
                  <a:pt x="27" y="438"/>
                </a:lnTo>
                <a:lnTo>
                  <a:pt x="28" y="441"/>
                </a:lnTo>
                <a:lnTo>
                  <a:pt x="31" y="439"/>
                </a:lnTo>
                <a:lnTo>
                  <a:pt x="33" y="437"/>
                </a:lnTo>
                <a:lnTo>
                  <a:pt x="32" y="448"/>
                </a:lnTo>
                <a:lnTo>
                  <a:pt x="32" y="461"/>
                </a:lnTo>
                <a:lnTo>
                  <a:pt x="30" y="472"/>
                </a:lnTo>
                <a:lnTo>
                  <a:pt x="27" y="484"/>
                </a:lnTo>
                <a:lnTo>
                  <a:pt x="24" y="495"/>
                </a:lnTo>
                <a:lnTo>
                  <a:pt x="18" y="504"/>
                </a:lnTo>
                <a:lnTo>
                  <a:pt x="16" y="512"/>
                </a:lnTo>
                <a:lnTo>
                  <a:pt x="16" y="521"/>
                </a:lnTo>
                <a:lnTo>
                  <a:pt x="14" y="526"/>
                </a:lnTo>
                <a:lnTo>
                  <a:pt x="11" y="531"/>
                </a:lnTo>
                <a:lnTo>
                  <a:pt x="10" y="537"/>
                </a:lnTo>
                <a:lnTo>
                  <a:pt x="8" y="542"/>
                </a:lnTo>
                <a:lnTo>
                  <a:pt x="6" y="547"/>
                </a:lnTo>
                <a:lnTo>
                  <a:pt x="5" y="551"/>
                </a:lnTo>
                <a:lnTo>
                  <a:pt x="5" y="556"/>
                </a:lnTo>
                <a:lnTo>
                  <a:pt x="5" y="562"/>
                </a:lnTo>
                <a:lnTo>
                  <a:pt x="5" y="566"/>
                </a:lnTo>
                <a:lnTo>
                  <a:pt x="7" y="570"/>
                </a:lnTo>
                <a:lnTo>
                  <a:pt x="9" y="570"/>
                </a:lnTo>
                <a:lnTo>
                  <a:pt x="13" y="570"/>
                </a:lnTo>
                <a:lnTo>
                  <a:pt x="11" y="565"/>
                </a:lnTo>
                <a:lnTo>
                  <a:pt x="10" y="559"/>
                </a:lnTo>
                <a:lnTo>
                  <a:pt x="10" y="553"/>
                </a:lnTo>
                <a:lnTo>
                  <a:pt x="10" y="546"/>
                </a:lnTo>
                <a:lnTo>
                  <a:pt x="14" y="549"/>
                </a:lnTo>
                <a:lnTo>
                  <a:pt x="16" y="554"/>
                </a:lnTo>
                <a:lnTo>
                  <a:pt x="17" y="559"/>
                </a:lnTo>
                <a:lnTo>
                  <a:pt x="18" y="565"/>
                </a:lnTo>
                <a:lnTo>
                  <a:pt x="19" y="571"/>
                </a:lnTo>
                <a:lnTo>
                  <a:pt x="21" y="575"/>
                </a:lnTo>
                <a:lnTo>
                  <a:pt x="23" y="580"/>
                </a:lnTo>
                <a:lnTo>
                  <a:pt x="26" y="584"/>
                </a:lnTo>
                <a:lnTo>
                  <a:pt x="27" y="581"/>
                </a:lnTo>
                <a:lnTo>
                  <a:pt x="30" y="578"/>
                </a:lnTo>
                <a:lnTo>
                  <a:pt x="31" y="575"/>
                </a:lnTo>
                <a:lnTo>
                  <a:pt x="32" y="574"/>
                </a:lnTo>
                <a:lnTo>
                  <a:pt x="34" y="574"/>
                </a:lnTo>
                <a:lnTo>
                  <a:pt x="35" y="575"/>
                </a:lnTo>
                <a:lnTo>
                  <a:pt x="35" y="578"/>
                </a:lnTo>
                <a:lnTo>
                  <a:pt x="34" y="581"/>
                </a:lnTo>
                <a:lnTo>
                  <a:pt x="33" y="586"/>
                </a:lnTo>
                <a:lnTo>
                  <a:pt x="31" y="588"/>
                </a:lnTo>
                <a:lnTo>
                  <a:pt x="30" y="590"/>
                </a:lnTo>
                <a:lnTo>
                  <a:pt x="27" y="592"/>
                </a:lnTo>
                <a:lnTo>
                  <a:pt x="26" y="592"/>
                </a:lnTo>
                <a:lnTo>
                  <a:pt x="24" y="592"/>
                </a:lnTo>
                <a:lnTo>
                  <a:pt x="22" y="589"/>
                </a:lnTo>
                <a:lnTo>
                  <a:pt x="21" y="586"/>
                </a:lnTo>
                <a:lnTo>
                  <a:pt x="19" y="584"/>
                </a:lnTo>
                <a:lnTo>
                  <a:pt x="19" y="583"/>
                </a:lnTo>
                <a:lnTo>
                  <a:pt x="17" y="583"/>
                </a:lnTo>
                <a:lnTo>
                  <a:pt x="15" y="583"/>
                </a:lnTo>
                <a:lnTo>
                  <a:pt x="19" y="591"/>
                </a:lnTo>
                <a:lnTo>
                  <a:pt x="22" y="599"/>
                </a:lnTo>
                <a:lnTo>
                  <a:pt x="19" y="600"/>
                </a:lnTo>
                <a:lnTo>
                  <a:pt x="18" y="603"/>
                </a:lnTo>
                <a:lnTo>
                  <a:pt x="17" y="605"/>
                </a:lnTo>
                <a:lnTo>
                  <a:pt x="17" y="607"/>
                </a:lnTo>
                <a:lnTo>
                  <a:pt x="18" y="611"/>
                </a:lnTo>
                <a:lnTo>
                  <a:pt x="18" y="615"/>
                </a:lnTo>
                <a:lnTo>
                  <a:pt x="17" y="621"/>
                </a:lnTo>
                <a:lnTo>
                  <a:pt x="16" y="625"/>
                </a:lnTo>
                <a:lnTo>
                  <a:pt x="13" y="629"/>
                </a:lnTo>
                <a:lnTo>
                  <a:pt x="10" y="633"/>
                </a:lnTo>
                <a:lnTo>
                  <a:pt x="8" y="638"/>
                </a:lnTo>
                <a:lnTo>
                  <a:pt x="7" y="642"/>
                </a:lnTo>
                <a:lnTo>
                  <a:pt x="8" y="648"/>
                </a:lnTo>
                <a:lnTo>
                  <a:pt x="10" y="654"/>
                </a:lnTo>
                <a:lnTo>
                  <a:pt x="9" y="658"/>
                </a:lnTo>
                <a:lnTo>
                  <a:pt x="6" y="662"/>
                </a:lnTo>
                <a:lnTo>
                  <a:pt x="3" y="667"/>
                </a:lnTo>
                <a:lnTo>
                  <a:pt x="2" y="673"/>
                </a:lnTo>
                <a:lnTo>
                  <a:pt x="1" y="678"/>
                </a:lnTo>
                <a:lnTo>
                  <a:pt x="1" y="682"/>
                </a:lnTo>
                <a:lnTo>
                  <a:pt x="0" y="683"/>
                </a:lnTo>
                <a:lnTo>
                  <a:pt x="0" y="685"/>
                </a:lnTo>
                <a:lnTo>
                  <a:pt x="1" y="686"/>
                </a:lnTo>
                <a:lnTo>
                  <a:pt x="2" y="686"/>
                </a:lnTo>
                <a:lnTo>
                  <a:pt x="5" y="683"/>
                </a:lnTo>
                <a:lnTo>
                  <a:pt x="7" y="680"/>
                </a:lnTo>
                <a:lnTo>
                  <a:pt x="8" y="679"/>
                </a:lnTo>
                <a:lnTo>
                  <a:pt x="10" y="680"/>
                </a:lnTo>
                <a:lnTo>
                  <a:pt x="11" y="681"/>
                </a:lnTo>
                <a:lnTo>
                  <a:pt x="11" y="683"/>
                </a:lnTo>
                <a:lnTo>
                  <a:pt x="11" y="688"/>
                </a:lnTo>
                <a:lnTo>
                  <a:pt x="10" y="694"/>
                </a:lnTo>
                <a:lnTo>
                  <a:pt x="10" y="700"/>
                </a:lnTo>
                <a:lnTo>
                  <a:pt x="10" y="707"/>
                </a:lnTo>
                <a:lnTo>
                  <a:pt x="14" y="704"/>
                </a:lnTo>
                <a:lnTo>
                  <a:pt x="16" y="702"/>
                </a:lnTo>
                <a:lnTo>
                  <a:pt x="16" y="698"/>
                </a:lnTo>
                <a:lnTo>
                  <a:pt x="16" y="695"/>
                </a:lnTo>
                <a:lnTo>
                  <a:pt x="15" y="689"/>
                </a:lnTo>
                <a:lnTo>
                  <a:pt x="16" y="685"/>
                </a:lnTo>
                <a:lnTo>
                  <a:pt x="18" y="680"/>
                </a:lnTo>
                <a:lnTo>
                  <a:pt x="21" y="675"/>
                </a:lnTo>
                <a:lnTo>
                  <a:pt x="21" y="672"/>
                </a:lnTo>
                <a:lnTo>
                  <a:pt x="22" y="667"/>
                </a:lnTo>
                <a:lnTo>
                  <a:pt x="22" y="665"/>
                </a:lnTo>
                <a:lnTo>
                  <a:pt x="22" y="663"/>
                </a:lnTo>
                <a:lnTo>
                  <a:pt x="21" y="661"/>
                </a:lnTo>
                <a:lnTo>
                  <a:pt x="18" y="661"/>
                </a:lnTo>
                <a:lnTo>
                  <a:pt x="17" y="661"/>
                </a:lnTo>
                <a:lnTo>
                  <a:pt x="16" y="661"/>
                </a:lnTo>
                <a:lnTo>
                  <a:pt x="16" y="662"/>
                </a:lnTo>
                <a:lnTo>
                  <a:pt x="16" y="663"/>
                </a:lnTo>
                <a:lnTo>
                  <a:pt x="14" y="667"/>
                </a:lnTo>
                <a:lnTo>
                  <a:pt x="11" y="670"/>
                </a:lnTo>
                <a:lnTo>
                  <a:pt x="10" y="666"/>
                </a:lnTo>
                <a:lnTo>
                  <a:pt x="11" y="662"/>
                </a:lnTo>
                <a:lnTo>
                  <a:pt x="11" y="659"/>
                </a:lnTo>
                <a:lnTo>
                  <a:pt x="11" y="659"/>
                </a:lnTo>
                <a:lnTo>
                  <a:pt x="13" y="658"/>
                </a:lnTo>
                <a:lnTo>
                  <a:pt x="15" y="658"/>
                </a:lnTo>
                <a:lnTo>
                  <a:pt x="19" y="655"/>
                </a:lnTo>
                <a:lnTo>
                  <a:pt x="24" y="652"/>
                </a:lnTo>
                <a:lnTo>
                  <a:pt x="28" y="642"/>
                </a:lnTo>
                <a:lnTo>
                  <a:pt x="32" y="633"/>
                </a:lnTo>
                <a:lnTo>
                  <a:pt x="36" y="621"/>
                </a:lnTo>
                <a:lnTo>
                  <a:pt x="41" y="609"/>
                </a:lnTo>
                <a:lnTo>
                  <a:pt x="47" y="598"/>
                </a:lnTo>
                <a:lnTo>
                  <a:pt x="54" y="588"/>
                </a:lnTo>
                <a:lnTo>
                  <a:pt x="55" y="596"/>
                </a:lnTo>
                <a:lnTo>
                  <a:pt x="56" y="605"/>
                </a:lnTo>
                <a:lnTo>
                  <a:pt x="50" y="617"/>
                </a:lnTo>
                <a:lnTo>
                  <a:pt x="43" y="631"/>
                </a:lnTo>
                <a:lnTo>
                  <a:pt x="41" y="638"/>
                </a:lnTo>
                <a:lnTo>
                  <a:pt x="39" y="645"/>
                </a:lnTo>
                <a:lnTo>
                  <a:pt x="39" y="652"/>
                </a:lnTo>
                <a:lnTo>
                  <a:pt x="39" y="659"/>
                </a:lnTo>
                <a:lnTo>
                  <a:pt x="39" y="663"/>
                </a:lnTo>
                <a:lnTo>
                  <a:pt x="40" y="666"/>
                </a:lnTo>
                <a:lnTo>
                  <a:pt x="40" y="669"/>
                </a:lnTo>
                <a:lnTo>
                  <a:pt x="40" y="669"/>
                </a:lnTo>
                <a:lnTo>
                  <a:pt x="41" y="670"/>
                </a:lnTo>
                <a:lnTo>
                  <a:pt x="43" y="670"/>
                </a:lnTo>
                <a:lnTo>
                  <a:pt x="50" y="666"/>
                </a:lnTo>
                <a:lnTo>
                  <a:pt x="57" y="663"/>
                </a:lnTo>
                <a:lnTo>
                  <a:pt x="56" y="677"/>
                </a:lnTo>
                <a:lnTo>
                  <a:pt x="57" y="691"/>
                </a:lnTo>
                <a:lnTo>
                  <a:pt x="57" y="695"/>
                </a:lnTo>
                <a:lnTo>
                  <a:pt x="57" y="698"/>
                </a:lnTo>
                <a:lnTo>
                  <a:pt x="55" y="699"/>
                </a:lnTo>
                <a:lnTo>
                  <a:pt x="52" y="702"/>
                </a:lnTo>
                <a:lnTo>
                  <a:pt x="51" y="703"/>
                </a:lnTo>
                <a:lnTo>
                  <a:pt x="51" y="705"/>
                </a:lnTo>
                <a:lnTo>
                  <a:pt x="52" y="706"/>
                </a:lnTo>
                <a:lnTo>
                  <a:pt x="54" y="708"/>
                </a:lnTo>
                <a:lnTo>
                  <a:pt x="57" y="713"/>
                </a:lnTo>
                <a:lnTo>
                  <a:pt x="61" y="716"/>
                </a:lnTo>
                <a:lnTo>
                  <a:pt x="64" y="717"/>
                </a:lnTo>
                <a:lnTo>
                  <a:pt x="66" y="719"/>
                </a:lnTo>
                <a:lnTo>
                  <a:pt x="68" y="721"/>
                </a:lnTo>
                <a:lnTo>
                  <a:pt x="68" y="723"/>
                </a:lnTo>
                <a:lnTo>
                  <a:pt x="66" y="727"/>
                </a:lnTo>
                <a:lnTo>
                  <a:pt x="63" y="729"/>
                </a:lnTo>
                <a:lnTo>
                  <a:pt x="61" y="736"/>
                </a:lnTo>
                <a:lnTo>
                  <a:pt x="63" y="741"/>
                </a:lnTo>
                <a:lnTo>
                  <a:pt x="65" y="739"/>
                </a:lnTo>
                <a:lnTo>
                  <a:pt x="66" y="736"/>
                </a:lnTo>
                <a:lnTo>
                  <a:pt x="66" y="733"/>
                </a:lnTo>
                <a:lnTo>
                  <a:pt x="67" y="732"/>
                </a:lnTo>
                <a:lnTo>
                  <a:pt x="68" y="731"/>
                </a:lnTo>
                <a:lnTo>
                  <a:pt x="72" y="732"/>
                </a:lnTo>
                <a:lnTo>
                  <a:pt x="74" y="733"/>
                </a:lnTo>
                <a:lnTo>
                  <a:pt x="75" y="735"/>
                </a:lnTo>
                <a:lnTo>
                  <a:pt x="74" y="737"/>
                </a:lnTo>
                <a:lnTo>
                  <a:pt x="72" y="738"/>
                </a:lnTo>
                <a:lnTo>
                  <a:pt x="72" y="740"/>
                </a:lnTo>
                <a:lnTo>
                  <a:pt x="73" y="741"/>
                </a:lnTo>
                <a:lnTo>
                  <a:pt x="73" y="741"/>
                </a:lnTo>
                <a:lnTo>
                  <a:pt x="75" y="742"/>
                </a:lnTo>
                <a:lnTo>
                  <a:pt x="76" y="745"/>
                </a:lnTo>
                <a:lnTo>
                  <a:pt x="77" y="747"/>
                </a:lnTo>
                <a:lnTo>
                  <a:pt x="77" y="749"/>
                </a:lnTo>
                <a:lnTo>
                  <a:pt x="77" y="753"/>
                </a:lnTo>
                <a:lnTo>
                  <a:pt x="76" y="756"/>
                </a:lnTo>
                <a:lnTo>
                  <a:pt x="77" y="758"/>
                </a:lnTo>
                <a:lnTo>
                  <a:pt x="80" y="758"/>
                </a:lnTo>
                <a:lnTo>
                  <a:pt x="81" y="756"/>
                </a:lnTo>
                <a:lnTo>
                  <a:pt x="83" y="756"/>
                </a:lnTo>
                <a:lnTo>
                  <a:pt x="87" y="754"/>
                </a:lnTo>
                <a:lnTo>
                  <a:pt x="90" y="753"/>
                </a:lnTo>
                <a:lnTo>
                  <a:pt x="91" y="750"/>
                </a:lnTo>
                <a:lnTo>
                  <a:pt x="90" y="749"/>
                </a:lnTo>
                <a:lnTo>
                  <a:pt x="88" y="747"/>
                </a:lnTo>
                <a:lnTo>
                  <a:pt x="85" y="744"/>
                </a:lnTo>
                <a:lnTo>
                  <a:pt x="84" y="740"/>
                </a:lnTo>
                <a:lnTo>
                  <a:pt x="83" y="737"/>
                </a:lnTo>
                <a:lnTo>
                  <a:pt x="82" y="733"/>
                </a:lnTo>
                <a:lnTo>
                  <a:pt x="81" y="730"/>
                </a:lnTo>
                <a:lnTo>
                  <a:pt x="82" y="727"/>
                </a:lnTo>
                <a:lnTo>
                  <a:pt x="83" y="729"/>
                </a:lnTo>
                <a:lnTo>
                  <a:pt x="85" y="731"/>
                </a:lnTo>
                <a:lnTo>
                  <a:pt x="89" y="731"/>
                </a:lnTo>
                <a:lnTo>
                  <a:pt x="91" y="732"/>
                </a:lnTo>
                <a:lnTo>
                  <a:pt x="97" y="733"/>
                </a:lnTo>
                <a:lnTo>
                  <a:pt x="102" y="736"/>
                </a:lnTo>
                <a:lnTo>
                  <a:pt x="101" y="729"/>
                </a:lnTo>
                <a:lnTo>
                  <a:pt x="98" y="723"/>
                </a:lnTo>
                <a:lnTo>
                  <a:pt x="99" y="720"/>
                </a:lnTo>
                <a:lnTo>
                  <a:pt x="101" y="716"/>
                </a:lnTo>
                <a:lnTo>
                  <a:pt x="104" y="715"/>
                </a:lnTo>
                <a:lnTo>
                  <a:pt x="105" y="715"/>
                </a:lnTo>
                <a:lnTo>
                  <a:pt x="107" y="716"/>
                </a:lnTo>
                <a:lnTo>
                  <a:pt x="108" y="719"/>
                </a:lnTo>
                <a:lnTo>
                  <a:pt x="109" y="724"/>
                </a:lnTo>
                <a:lnTo>
                  <a:pt x="110" y="731"/>
                </a:lnTo>
                <a:lnTo>
                  <a:pt x="113" y="732"/>
                </a:lnTo>
                <a:lnTo>
                  <a:pt x="115" y="732"/>
                </a:lnTo>
                <a:lnTo>
                  <a:pt x="117" y="732"/>
                </a:lnTo>
                <a:lnTo>
                  <a:pt x="118" y="732"/>
                </a:lnTo>
                <a:lnTo>
                  <a:pt x="120" y="732"/>
                </a:lnTo>
                <a:lnTo>
                  <a:pt x="121" y="732"/>
                </a:lnTo>
                <a:lnTo>
                  <a:pt x="121" y="731"/>
                </a:lnTo>
                <a:lnTo>
                  <a:pt x="121" y="730"/>
                </a:lnTo>
                <a:lnTo>
                  <a:pt x="122" y="725"/>
                </a:lnTo>
                <a:lnTo>
                  <a:pt x="122" y="721"/>
                </a:lnTo>
                <a:lnTo>
                  <a:pt x="122" y="716"/>
                </a:lnTo>
                <a:lnTo>
                  <a:pt x="123" y="712"/>
                </a:lnTo>
                <a:lnTo>
                  <a:pt x="123" y="711"/>
                </a:lnTo>
                <a:lnTo>
                  <a:pt x="124" y="710"/>
                </a:lnTo>
                <a:lnTo>
                  <a:pt x="125" y="710"/>
                </a:lnTo>
                <a:lnTo>
                  <a:pt x="126" y="710"/>
                </a:lnTo>
                <a:lnTo>
                  <a:pt x="129" y="712"/>
                </a:lnTo>
                <a:lnTo>
                  <a:pt x="130" y="714"/>
                </a:lnTo>
                <a:lnTo>
                  <a:pt x="131" y="720"/>
                </a:lnTo>
                <a:lnTo>
                  <a:pt x="133" y="725"/>
                </a:lnTo>
                <a:lnTo>
                  <a:pt x="133" y="732"/>
                </a:lnTo>
                <a:lnTo>
                  <a:pt x="132" y="737"/>
                </a:lnTo>
                <a:lnTo>
                  <a:pt x="127" y="738"/>
                </a:lnTo>
                <a:lnTo>
                  <a:pt x="124" y="737"/>
                </a:lnTo>
                <a:lnTo>
                  <a:pt x="124" y="736"/>
                </a:lnTo>
                <a:lnTo>
                  <a:pt x="124" y="735"/>
                </a:lnTo>
                <a:lnTo>
                  <a:pt x="123" y="733"/>
                </a:lnTo>
                <a:lnTo>
                  <a:pt x="121" y="732"/>
                </a:lnTo>
                <a:lnTo>
                  <a:pt x="122" y="737"/>
                </a:lnTo>
                <a:lnTo>
                  <a:pt x="123" y="739"/>
                </a:lnTo>
                <a:lnTo>
                  <a:pt x="125" y="741"/>
                </a:lnTo>
                <a:lnTo>
                  <a:pt x="129" y="742"/>
                </a:lnTo>
                <a:lnTo>
                  <a:pt x="132" y="746"/>
                </a:lnTo>
                <a:lnTo>
                  <a:pt x="135" y="748"/>
                </a:lnTo>
                <a:lnTo>
                  <a:pt x="138" y="748"/>
                </a:lnTo>
                <a:lnTo>
                  <a:pt x="139" y="747"/>
                </a:lnTo>
                <a:lnTo>
                  <a:pt x="140" y="745"/>
                </a:lnTo>
                <a:lnTo>
                  <a:pt x="140" y="742"/>
                </a:lnTo>
                <a:lnTo>
                  <a:pt x="140" y="733"/>
                </a:lnTo>
                <a:lnTo>
                  <a:pt x="140" y="725"/>
                </a:lnTo>
                <a:lnTo>
                  <a:pt x="139" y="716"/>
                </a:lnTo>
                <a:lnTo>
                  <a:pt x="138" y="708"/>
                </a:lnTo>
                <a:lnTo>
                  <a:pt x="135" y="699"/>
                </a:lnTo>
                <a:lnTo>
                  <a:pt x="135" y="691"/>
                </a:lnTo>
                <a:lnTo>
                  <a:pt x="137" y="688"/>
                </a:lnTo>
                <a:lnTo>
                  <a:pt x="139" y="686"/>
                </a:lnTo>
                <a:lnTo>
                  <a:pt x="141" y="685"/>
                </a:lnTo>
                <a:lnTo>
                  <a:pt x="145" y="685"/>
                </a:lnTo>
                <a:lnTo>
                  <a:pt x="147" y="683"/>
                </a:lnTo>
                <a:lnTo>
                  <a:pt x="150" y="683"/>
                </a:lnTo>
                <a:lnTo>
                  <a:pt x="153" y="681"/>
                </a:lnTo>
                <a:lnTo>
                  <a:pt x="155" y="680"/>
                </a:lnTo>
                <a:lnTo>
                  <a:pt x="156" y="672"/>
                </a:lnTo>
                <a:lnTo>
                  <a:pt x="157" y="663"/>
                </a:lnTo>
                <a:lnTo>
                  <a:pt x="160" y="656"/>
                </a:lnTo>
                <a:lnTo>
                  <a:pt x="165" y="649"/>
                </a:lnTo>
                <a:lnTo>
                  <a:pt x="176" y="634"/>
                </a:lnTo>
                <a:lnTo>
                  <a:pt x="188" y="619"/>
                </a:lnTo>
                <a:lnTo>
                  <a:pt x="197" y="604"/>
                </a:lnTo>
                <a:lnTo>
                  <a:pt x="207" y="591"/>
                </a:lnTo>
                <a:lnTo>
                  <a:pt x="213" y="587"/>
                </a:lnTo>
                <a:lnTo>
                  <a:pt x="219" y="583"/>
                </a:lnTo>
                <a:lnTo>
                  <a:pt x="221" y="581"/>
                </a:lnTo>
                <a:lnTo>
                  <a:pt x="223" y="579"/>
                </a:lnTo>
                <a:lnTo>
                  <a:pt x="224" y="575"/>
                </a:lnTo>
                <a:lnTo>
                  <a:pt x="225" y="572"/>
                </a:lnTo>
                <a:lnTo>
                  <a:pt x="227" y="569"/>
                </a:lnTo>
                <a:lnTo>
                  <a:pt x="228" y="567"/>
                </a:lnTo>
                <a:lnTo>
                  <a:pt x="230" y="569"/>
                </a:lnTo>
                <a:lnTo>
                  <a:pt x="232" y="570"/>
                </a:lnTo>
                <a:lnTo>
                  <a:pt x="234" y="569"/>
                </a:lnTo>
                <a:lnTo>
                  <a:pt x="236" y="567"/>
                </a:lnTo>
                <a:lnTo>
                  <a:pt x="237" y="567"/>
                </a:lnTo>
                <a:lnTo>
                  <a:pt x="237" y="571"/>
                </a:lnTo>
                <a:lnTo>
                  <a:pt x="237" y="579"/>
                </a:lnTo>
                <a:lnTo>
                  <a:pt x="234" y="587"/>
                </a:lnTo>
                <a:lnTo>
                  <a:pt x="230" y="592"/>
                </a:lnTo>
                <a:lnTo>
                  <a:pt x="225" y="598"/>
                </a:lnTo>
                <a:lnTo>
                  <a:pt x="231" y="598"/>
                </a:lnTo>
                <a:lnTo>
                  <a:pt x="234" y="598"/>
                </a:lnTo>
                <a:lnTo>
                  <a:pt x="237" y="599"/>
                </a:lnTo>
                <a:lnTo>
                  <a:pt x="238" y="602"/>
                </a:lnTo>
                <a:lnTo>
                  <a:pt x="238" y="604"/>
                </a:lnTo>
                <a:lnTo>
                  <a:pt x="238" y="607"/>
                </a:lnTo>
                <a:lnTo>
                  <a:pt x="242" y="603"/>
                </a:lnTo>
                <a:lnTo>
                  <a:pt x="247" y="598"/>
                </a:lnTo>
                <a:lnTo>
                  <a:pt x="250" y="599"/>
                </a:lnTo>
                <a:lnTo>
                  <a:pt x="254" y="600"/>
                </a:lnTo>
                <a:lnTo>
                  <a:pt x="255" y="597"/>
                </a:lnTo>
                <a:lnTo>
                  <a:pt x="254" y="595"/>
                </a:lnTo>
                <a:lnTo>
                  <a:pt x="256" y="587"/>
                </a:lnTo>
                <a:lnTo>
                  <a:pt x="260" y="579"/>
                </a:lnTo>
                <a:lnTo>
                  <a:pt x="261" y="578"/>
                </a:lnTo>
                <a:lnTo>
                  <a:pt x="261" y="575"/>
                </a:lnTo>
                <a:lnTo>
                  <a:pt x="262" y="574"/>
                </a:lnTo>
                <a:lnTo>
                  <a:pt x="264" y="575"/>
                </a:lnTo>
                <a:lnTo>
                  <a:pt x="265" y="580"/>
                </a:lnTo>
                <a:lnTo>
                  <a:pt x="265" y="584"/>
                </a:lnTo>
                <a:lnTo>
                  <a:pt x="267" y="584"/>
                </a:lnTo>
                <a:lnTo>
                  <a:pt x="270" y="582"/>
                </a:lnTo>
                <a:lnTo>
                  <a:pt x="272" y="583"/>
                </a:lnTo>
                <a:lnTo>
                  <a:pt x="275" y="584"/>
                </a:lnTo>
                <a:lnTo>
                  <a:pt x="278" y="584"/>
                </a:lnTo>
                <a:lnTo>
                  <a:pt x="279" y="583"/>
                </a:lnTo>
                <a:lnTo>
                  <a:pt x="280" y="582"/>
                </a:lnTo>
                <a:lnTo>
                  <a:pt x="281" y="580"/>
                </a:lnTo>
                <a:lnTo>
                  <a:pt x="281" y="574"/>
                </a:lnTo>
                <a:lnTo>
                  <a:pt x="282" y="571"/>
                </a:lnTo>
                <a:lnTo>
                  <a:pt x="282" y="567"/>
                </a:lnTo>
                <a:lnTo>
                  <a:pt x="283" y="562"/>
                </a:lnTo>
                <a:lnTo>
                  <a:pt x="285" y="557"/>
                </a:lnTo>
                <a:lnTo>
                  <a:pt x="287" y="555"/>
                </a:lnTo>
                <a:lnTo>
                  <a:pt x="288" y="555"/>
                </a:lnTo>
                <a:lnTo>
                  <a:pt x="289" y="556"/>
                </a:lnTo>
                <a:lnTo>
                  <a:pt x="289" y="558"/>
                </a:lnTo>
                <a:lnTo>
                  <a:pt x="289" y="561"/>
                </a:lnTo>
                <a:lnTo>
                  <a:pt x="288" y="565"/>
                </a:lnTo>
                <a:lnTo>
                  <a:pt x="289" y="569"/>
                </a:lnTo>
                <a:lnTo>
                  <a:pt x="294" y="554"/>
                </a:lnTo>
                <a:lnTo>
                  <a:pt x="300" y="538"/>
                </a:lnTo>
                <a:lnTo>
                  <a:pt x="306" y="523"/>
                </a:lnTo>
                <a:lnTo>
                  <a:pt x="314" y="508"/>
                </a:lnTo>
                <a:lnTo>
                  <a:pt x="315" y="513"/>
                </a:lnTo>
                <a:lnTo>
                  <a:pt x="315" y="517"/>
                </a:lnTo>
                <a:lnTo>
                  <a:pt x="314" y="522"/>
                </a:lnTo>
                <a:lnTo>
                  <a:pt x="313" y="526"/>
                </a:lnTo>
                <a:lnTo>
                  <a:pt x="312" y="532"/>
                </a:lnTo>
                <a:lnTo>
                  <a:pt x="312" y="538"/>
                </a:lnTo>
                <a:lnTo>
                  <a:pt x="312" y="545"/>
                </a:lnTo>
                <a:lnTo>
                  <a:pt x="313" y="550"/>
                </a:lnTo>
                <a:lnTo>
                  <a:pt x="313" y="551"/>
                </a:lnTo>
                <a:lnTo>
                  <a:pt x="314" y="554"/>
                </a:lnTo>
                <a:lnTo>
                  <a:pt x="315" y="555"/>
                </a:lnTo>
                <a:lnTo>
                  <a:pt x="318" y="555"/>
                </a:lnTo>
                <a:lnTo>
                  <a:pt x="319" y="551"/>
                </a:lnTo>
                <a:lnTo>
                  <a:pt x="319" y="547"/>
                </a:lnTo>
                <a:lnTo>
                  <a:pt x="321" y="538"/>
                </a:lnTo>
                <a:lnTo>
                  <a:pt x="324" y="530"/>
                </a:lnTo>
                <a:lnTo>
                  <a:pt x="328" y="520"/>
                </a:lnTo>
                <a:lnTo>
                  <a:pt x="332" y="512"/>
                </a:lnTo>
                <a:lnTo>
                  <a:pt x="338" y="504"/>
                </a:lnTo>
                <a:lnTo>
                  <a:pt x="343" y="497"/>
                </a:lnTo>
                <a:lnTo>
                  <a:pt x="344" y="495"/>
                </a:lnTo>
                <a:lnTo>
                  <a:pt x="345" y="492"/>
                </a:lnTo>
                <a:lnTo>
                  <a:pt x="347" y="491"/>
                </a:lnTo>
                <a:lnTo>
                  <a:pt x="349" y="491"/>
                </a:lnTo>
                <a:lnTo>
                  <a:pt x="351" y="492"/>
                </a:lnTo>
                <a:lnTo>
                  <a:pt x="351" y="495"/>
                </a:lnTo>
                <a:lnTo>
                  <a:pt x="351" y="496"/>
                </a:lnTo>
                <a:lnTo>
                  <a:pt x="349" y="498"/>
                </a:lnTo>
                <a:lnTo>
                  <a:pt x="347" y="501"/>
                </a:lnTo>
                <a:lnTo>
                  <a:pt x="345" y="505"/>
                </a:lnTo>
                <a:lnTo>
                  <a:pt x="343" y="508"/>
                </a:lnTo>
                <a:lnTo>
                  <a:pt x="340" y="513"/>
                </a:lnTo>
                <a:lnTo>
                  <a:pt x="340" y="516"/>
                </a:lnTo>
                <a:lnTo>
                  <a:pt x="343" y="520"/>
                </a:lnTo>
                <a:lnTo>
                  <a:pt x="341" y="526"/>
                </a:lnTo>
                <a:lnTo>
                  <a:pt x="338" y="533"/>
                </a:lnTo>
                <a:lnTo>
                  <a:pt x="335" y="545"/>
                </a:lnTo>
                <a:lnTo>
                  <a:pt x="332" y="555"/>
                </a:lnTo>
                <a:lnTo>
                  <a:pt x="331" y="566"/>
                </a:lnTo>
                <a:lnTo>
                  <a:pt x="331" y="579"/>
                </a:lnTo>
                <a:lnTo>
                  <a:pt x="331" y="588"/>
                </a:lnTo>
                <a:lnTo>
                  <a:pt x="331" y="598"/>
                </a:lnTo>
                <a:lnTo>
                  <a:pt x="331" y="603"/>
                </a:lnTo>
                <a:lnTo>
                  <a:pt x="331" y="608"/>
                </a:lnTo>
                <a:lnTo>
                  <a:pt x="329" y="613"/>
                </a:lnTo>
                <a:lnTo>
                  <a:pt x="328" y="617"/>
                </a:lnTo>
                <a:lnTo>
                  <a:pt x="329" y="620"/>
                </a:lnTo>
                <a:lnTo>
                  <a:pt x="330" y="621"/>
                </a:lnTo>
                <a:lnTo>
                  <a:pt x="329" y="622"/>
                </a:lnTo>
                <a:lnTo>
                  <a:pt x="329" y="624"/>
                </a:lnTo>
                <a:lnTo>
                  <a:pt x="328" y="630"/>
                </a:lnTo>
                <a:lnTo>
                  <a:pt x="327" y="634"/>
                </a:lnTo>
                <a:lnTo>
                  <a:pt x="324" y="639"/>
                </a:lnTo>
                <a:lnTo>
                  <a:pt x="322" y="644"/>
                </a:lnTo>
                <a:lnTo>
                  <a:pt x="321" y="648"/>
                </a:lnTo>
                <a:lnTo>
                  <a:pt x="322" y="652"/>
                </a:lnTo>
                <a:lnTo>
                  <a:pt x="324" y="649"/>
                </a:lnTo>
                <a:lnTo>
                  <a:pt x="327" y="649"/>
                </a:lnTo>
                <a:lnTo>
                  <a:pt x="330" y="650"/>
                </a:lnTo>
                <a:lnTo>
                  <a:pt x="332" y="653"/>
                </a:lnTo>
                <a:lnTo>
                  <a:pt x="332" y="648"/>
                </a:lnTo>
                <a:lnTo>
                  <a:pt x="332" y="645"/>
                </a:lnTo>
                <a:lnTo>
                  <a:pt x="332" y="642"/>
                </a:lnTo>
                <a:lnTo>
                  <a:pt x="332" y="641"/>
                </a:lnTo>
                <a:lnTo>
                  <a:pt x="332" y="640"/>
                </a:lnTo>
                <a:lnTo>
                  <a:pt x="330" y="639"/>
                </a:lnTo>
                <a:lnTo>
                  <a:pt x="331" y="639"/>
                </a:lnTo>
                <a:lnTo>
                  <a:pt x="332" y="639"/>
                </a:lnTo>
                <a:lnTo>
                  <a:pt x="333" y="638"/>
                </a:lnTo>
                <a:lnTo>
                  <a:pt x="335" y="636"/>
                </a:lnTo>
                <a:lnTo>
                  <a:pt x="336" y="631"/>
                </a:lnTo>
                <a:lnTo>
                  <a:pt x="338" y="628"/>
                </a:lnTo>
                <a:lnTo>
                  <a:pt x="338" y="634"/>
                </a:lnTo>
                <a:lnTo>
                  <a:pt x="340" y="640"/>
                </a:lnTo>
                <a:lnTo>
                  <a:pt x="343" y="636"/>
                </a:lnTo>
                <a:lnTo>
                  <a:pt x="343" y="630"/>
                </a:lnTo>
                <a:lnTo>
                  <a:pt x="344" y="628"/>
                </a:lnTo>
                <a:lnTo>
                  <a:pt x="344" y="624"/>
                </a:lnTo>
                <a:lnTo>
                  <a:pt x="346" y="623"/>
                </a:lnTo>
                <a:lnTo>
                  <a:pt x="348" y="622"/>
                </a:lnTo>
                <a:lnTo>
                  <a:pt x="349" y="623"/>
                </a:lnTo>
                <a:lnTo>
                  <a:pt x="352" y="625"/>
                </a:lnTo>
                <a:lnTo>
                  <a:pt x="352" y="628"/>
                </a:lnTo>
                <a:lnTo>
                  <a:pt x="352" y="630"/>
                </a:lnTo>
                <a:lnTo>
                  <a:pt x="351" y="631"/>
                </a:lnTo>
                <a:lnTo>
                  <a:pt x="349" y="632"/>
                </a:lnTo>
                <a:lnTo>
                  <a:pt x="348" y="636"/>
                </a:lnTo>
                <a:lnTo>
                  <a:pt x="348" y="638"/>
                </a:lnTo>
                <a:lnTo>
                  <a:pt x="347" y="644"/>
                </a:lnTo>
                <a:lnTo>
                  <a:pt x="346" y="649"/>
                </a:lnTo>
                <a:lnTo>
                  <a:pt x="347" y="663"/>
                </a:lnTo>
                <a:lnTo>
                  <a:pt x="351" y="677"/>
                </a:lnTo>
                <a:lnTo>
                  <a:pt x="351" y="679"/>
                </a:lnTo>
                <a:lnTo>
                  <a:pt x="351" y="680"/>
                </a:lnTo>
                <a:lnTo>
                  <a:pt x="352" y="686"/>
                </a:lnTo>
                <a:lnTo>
                  <a:pt x="351" y="692"/>
                </a:lnTo>
                <a:lnTo>
                  <a:pt x="349" y="699"/>
                </a:lnTo>
                <a:lnTo>
                  <a:pt x="351" y="706"/>
                </a:lnTo>
                <a:lnTo>
                  <a:pt x="352" y="712"/>
                </a:lnTo>
                <a:lnTo>
                  <a:pt x="355" y="717"/>
                </a:lnTo>
                <a:lnTo>
                  <a:pt x="360" y="722"/>
                </a:lnTo>
                <a:lnTo>
                  <a:pt x="364" y="727"/>
                </a:lnTo>
                <a:lnTo>
                  <a:pt x="368" y="732"/>
                </a:lnTo>
                <a:lnTo>
                  <a:pt x="370" y="737"/>
                </a:lnTo>
                <a:lnTo>
                  <a:pt x="371" y="742"/>
                </a:lnTo>
                <a:lnTo>
                  <a:pt x="371" y="748"/>
                </a:lnTo>
                <a:lnTo>
                  <a:pt x="371" y="752"/>
                </a:lnTo>
                <a:lnTo>
                  <a:pt x="372" y="754"/>
                </a:lnTo>
                <a:lnTo>
                  <a:pt x="373" y="756"/>
                </a:lnTo>
                <a:lnTo>
                  <a:pt x="374" y="756"/>
                </a:lnTo>
                <a:lnTo>
                  <a:pt x="377" y="757"/>
                </a:lnTo>
                <a:lnTo>
                  <a:pt x="378" y="756"/>
                </a:lnTo>
                <a:lnTo>
                  <a:pt x="380" y="755"/>
                </a:lnTo>
                <a:lnTo>
                  <a:pt x="382" y="753"/>
                </a:lnTo>
                <a:lnTo>
                  <a:pt x="384" y="741"/>
                </a:lnTo>
                <a:lnTo>
                  <a:pt x="387" y="731"/>
                </a:lnTo>
                <a:lnTo>
                  <a:pt x="390" y="732"/>
                </a:lnTo>
                <a:lnTo>
                  <a:pt x="394" y="732"/>
                </a:lnTo>
                <a:lnTo>
                  <a:pt x="394" y="730"/>
                </a:lnTo>
                <a:lnTo>
                  <a:pt x="394" y="728"/>
                </a:lnTo>
                <a:lnTo>
                  <a:pt x="395" y="725"/>
                </a:lnTo>
                <a:lnTo>
                  <a:pt x="397" y="723"/>
                </a:lnTo>
                <a:lnTo>
                  <a:pt x="404" y="713"/>
                </a:lnTo>
                <a:lnTo>
                  <a:pt x="410" y="703"/>
                </a:lnTo>
                <a:lnTo>
                  <a:pt x="412" y="698"/>
                </a:lnTo>
                <a:lnTo>
                  <a:pt x="415" y="692"/>
                </a:lnTo>
                <a:lnTo>
                  <a:pt x="419" y="688"/>
                </a:lnTo>
                <a:lnTo>
                  <a:pt x="422" y="686"/>
                </a:lnTo>
                <a:lnTo>
                  <a:pt x="423" y="691"/>
                </a:lnTo>
                <a:lnTo>
                  <a:pt x="425" y="698"/>
                </a:lnTo>
                <a:lnTo>
                  <a:pt x="419" y="708"/>
                </a:lnTo>
                <a:lnTo>
                  <a:pt x="412" y="716"/>
                </a:lnTo>
                <a:lnTo>
                  <a:pt x="406" y="725"/>
                </a:lnTo>
                <a:lnTo>
                  <a:pt x="403" y="736"/>
                </a:lnTo>
                <a:lnTo>
                  <a:pt x="401" y="739"/>
                </a:lnTo>
                <a:lnTo>
                  <a:pt x="398" y="742"/>
                </a:lnTo>
                <a:lnTo>
                  <a:pt x="395" y="744"/>
                </a:lnTo>
                <a:lnTo>
                  <a:pt x="390" y="745"/>
                </a:lnTo>
                <a:lnTo>
                  <a:pt x="392" y="748"/>
                </a:lnTo>
                <a:lnTo>
                  <a:pt x="394" y="753"/>
                </a:lnTo>
                <a:lnTo>
                  <a:pt x="395" y="756"/>
                </a:lnTo>
                <a:lnTo>
                  <a:pt x="394" y="760"/>
                </a:lnTo>
                <a:lnTo>
                  <a:pt x="392" y="763"/>
                </a:lnTo>
                <a:lnTo>
                  <a:pt x="388" y="764"/>
                </a:lnTo>
                <a:lnTo>
                  <a:pt x="387" y="765"/>
                </a:lnTo>
                <a:lnTo>
                  <a:pt x="387" y="766"/>
                </a:lnTo>
                <a:lnTo>
                  <a:pt x="386" y="768"/>
                </a:lnTo>
                <a:lnTo>
                  <a:pt x="386" y="770"/>
                </a:lnTo>
                <a:lnTo>
                  <a:pt x="388" y="778"/>
                </a:lnTo>
                <a:lnTo>
                  <a:pt x="393" y="783"/>
                </a:lnTo>
                <a:lnTo>
                  <a:pt x="396" y="786"/>
                </a:lnTo>
                <a:lnTo>
                  <a:pt x="399" y="788"/>
                </a:lnTo>
                <a:lnTo>
                  <a:pt x="403" y="788"/>
                </a:lnTo>
                <a:lnTo>
                  <a:pt x="406" y="788"/>
                </a:lnTo>
                <a:lnTo>
                  <a:pt x="411" y="786"/>
                </a:lnTo>
                <a:lnTo>
                  <a:pt x="414" y="783"/>
                </a:lnTo>
                <a:lnTo>
                  <a:pt x="419" y="782"/>
                </a:lnTo>
                <a:lnTo>
                  <a:pt x="422" y="782"/>
                </a:lnTo>
                <a:lnTo>
                  <a:pt x="425" y="781"/>
                </a:lnTo>
                <a:lnTo>
                  <a:pt x="427" y="779"/>
                </a:lnTo>
                <a:lnTo>
                  <a:pt x="428" y="777"/>
                </a:lnTo>
                <a:lnTo>
                  <a:pt x="430" y="773"/>
                </a:lnTo>
                <a:lnTo>
                  <a:pt x="433" y="765"/>
                </a:lnTo>
                <a:lnTo>
                  <a:pt x="435" y="761"/>
                </a:lnTo>
                <a:lnTo>
                  <a:pt x="440" y="749"/>
                </a:lnTo>
                <a:lnTo>
                  <a:pt x="445" y="738"/>
                </a:lnTo>
                <a:lnTo>
                  <a:pt x="451" y="727"/>
                </a:lnTo>
                <a:lnTo>
                  <a:pt x="456" y="715"/>
                </a:lnTo>
                <a:lnTo>
                  <a:pt x="470" y="694"/>
                </a:lnTo>
                <a:lnTo>
                  <a:pt x="485" y="672"/>
                </a:lnTo>
                <a:lnTo>
                  <a:pt x="501" y="653"/>
                </a:lnTo>
                <a:lnTo>
                  <a:pt x="519" y="633"/>
                </a:lnTo>
                <a:lnTo>
                  <a:pt x="528" y="624"/>
                </a:lnTo>
                <a:lnTo>
                  <a:pt x="537" y="615"/>
                </a:lnTo>
                <a:lnTo>
                  <a:pt x="539" y="612"/>
                </a:lnTo>
                <a:lnTo>
                  <a:pt x="543" y="608"/>
                </a:lnTo>
                <a:lnTo>
                  <a:pt x="546" y="606"/>
                </a:lnTo>
                <a:lnTo>
                  <a:pt x="551" y="605"/>
                </a:lnTo>
                <a:lnTo>
                  <a:pt x="554" y="604"/>
                </a:lnTo>
                <a:lnTo>
                  <a:pt x="558" y="603"/>
                </a:lnTo>
                <a:lnTo>
                  <a:pt x="561" y="600"/>
                </a:lnTo>
                <a:lnTo>
                  <a:pt x="563" y="598"/>
                </a:lnTo>
                <a:lnTo>
                  <a:pt x="569" y="590"/>
                </a:lnTo>
                <a:lnTo>
                  <a:pt x="574" y="582"/>
                </a:lnTo>
                <a:lnTo>
                  <a:pt x="576" y="579"/>
                </a:lnTo>
                <a:lnTo>
                  <a:pt x="580" y="574"/>
                </a:lnTo>
                <a:lnTo>
                  <a:pt x="583" y="572"/>
                </a:lnTo>
                <a:lnTo>
                  <a:pt x="584" y="570"/>
                </a:lnTo>
                <a:lnTo>
                  <a:pt x="586" y="569"/>
                </a:lnTo>
                <a:lnTo>
                  <a:pt x="588" y="569"/>
                </a:lnTo>
                <a:lnTo>
                  <a:pt x="590" y="572"/>
                </a:lnTo>
                <a:lnTo>
                  <a:pt x="591" y="575"/>
                </a:lnTo>
                <a:lnTo>
                  <a:pt x="592" y="578"/>
                </a:lnTo>
                <a:lnTo>
                  <a:pt x="592" y="578"/>
                </a:lnTo>
                <a:lnTo>
                  <a:pt x="593" y="578"/>
                </a:lnTo>
                <a:lnTo>
                  <a:pt x="594" y="576"/>
                </a:lnTo>
                <a:lnTo>
                  <a:pt x="598" y="572"/>
                </a:lnTo>
                <a:lnTo>
                  <a:pt x="600" y="567"/>
                </a:lnTo>
                <a:lnTo>
                  <a:pt x="604" y="563"/>
                </a:lnTo>
                <a:lnTo>
                  <a:pt x="608" y="558"/>
                </a:lnTo>
                <a:lnTo>
                  <a:pt x="611" y="555"/>
                </a:lnTo>
                <a:lnTo>
                  <a:pt x="615" y="550"/>
                </a:lnTo>
                <a:lnTo>
                  <a:pt x="616" y="548"/>
                </a:lnTo>
                <a:lnTo>
                  <a:pt x="617" y="547"/>
                </a:lnTo>
                <a:lnTo>
                  <a:pt x="618" y="546"/>
                </a:lnTo>
                <a:lnTo>
                  <a:pt x="620" y="547"/>
                </a:lnTo>
                <a:lnTo>
                  <a:pt x="617" y="553"/>
                </a:lnTo>
                <a:lnTo>
                  <a:pt x="615" y="558"/>
                </a:lnTo>
                <a:lnTo>
                  <a:pt x="615" y="561"/>
                </a:lnTo>
                <a:lnTo>
                  <a:pt x="616" y="563"/>
                </a:lnTo>
                <a:lnTo>
                  <a:pt x="617" y="564"/>
                </a:lnTo>
                <a:lnTo>
                  <a:pt x="619" y="564"/>
                </a:lnTo>
                <a:lnTo>
                  <a:pt x="621" y="561"/>
                </a:lnTo>
                <a:lnTo>
                  <a:pt x="624" y="557"/>
                </a:lnTo>
                <a:lnTo>
                  <a:pt x="631" y="551"/>
                </a:lnTo>
                <a:lnTo>
                  <a:pt x="637" y="546"/>
                </a:lnTo>
                <a:lnTo>
                  <a:pt x="652" y="533"/>
                </a:lnTo>
                <a:lnTo>
                  <a:pt x="667" y="521"/>
                </a:lnTo>
                <a:lnTo>
                  <a:pt x="681" y="508"/>
                </a:lnTo>
                <a:lnTo>
                  <a:pt x="695" y="497"/>
                </a:lnTo>
                <a:lnTo>
                  <a:pt x="702" y="491"/>
                </a:lnTo>
                <a:lnTo>
                  <a:pt x="708" y="488"/>
                </a:lnTo>
                <a:lnTo>
                  <a:pt x="715" y="484"/>
                </a:lnTo>
                <a:lnTo>
                  <a:pt x="722" y="482"/>
                </a:lnTo>
                <a:lnTo>
                  <a:pt x="726" y="482"/>
                </a:lnTo>
                <a:lnTo>
                  <a:pt x="728" y="481"/>
                </a:lnTo>
                <a:lnTo>
                  <a:pt x="731" y="479"/>
                </a:lnTo>
                <a:lnTo>
                  <a:pt x="732" y="475"/>
                </a:lnTo>
                <a:lnTo>
                  <a:pt x="736" y="470"/>
                </a:lnTo>
                <a:lnTo>
                  <a:pt x="742" y="465"/>
                </a:lnTo>
                <a:lnTo>
                  <a:pt x="758" y="455"/>
                </a:lnTo>
                <a:lnTo>
                  <a:pt x="774" y="443"/>
                </a:lnTo>
                <a:lnTo>
                  <a:pt x="790" y="433"/>
                </a:lnTo>
                <a:lnTo>
                  <a:pt x="806" y="422"/>
                </a:lnTo>
                <a:lnTo>
                  <a:pt x="806" y="425"/>
                </a:lnTo>
                <a:lnTo>
                  <a:pt x="805" y="429"/>
                </a:lnTo>
                <a:lnTo>
                  <a:pt x="804" y="432"/>
                </a:lnTo>
                <a:lnTo>
                  <a:pt x="800" y="434"/>
                </a:lnTo>
                <a:lnTo>
                  <a:pt x="793" y="439"/>
                </a:lnTo>
                <a:lnTo>
                  <a:pt x="788" y="442"/>
                </a:lnTo>
                <a:lnTo>
                  <a:pt x="774" y="456"/>
                </a:lnTo>
                <a:lnTo>
                  <a:pt x="760" y="468"/>
                </a:lnTo>
                <a:lnTo>
                  <a:pt x="752" y="474"/>
                </a:lnTo>
                <a:lnTo>
                  <a:pt x="744" y="479"/>
                </a:lnTo>
                <a:lnTo>
                  <a:pt x="738" y="484"/>
                </a:lnTo>
                <a:lnTo>
                  <a:pt x="731" y="490"/>
                </a:lnTo>
                <a:lnTo>
                  <a:pt x="718" y="503"/>
                </a:lnTo>
                <a:lnTo>
                  <a:pt x="705" y="516"/>
                </a:lnTo>
                <a:lnTo>
                  <a:pt x="691" y="526"/>
                </a:lnTo>
                <a:lnTo>
                  <a:pt x="676" y="537"/>
                </a:lnTo>
                <a:lnTo>
                  <a:pt x="673" y="538"/>
                </a:lnTo>
                <a:lnTo>
                  <a:pt x="668" y="540"/>
                </a:lnTo>
                <a:lnTo>
                  <a:pt x="666" y="542"/>
                </a:lnTo>
                <a:lnTo>
                  <a:pt x="664" y="546"/>
                </a:lnTo>
                <a:lnTo>
                  <a:pt x="659" y="553"/>
                </a:lnTo>
                <a:lnTo>
                  <a:pt x="654" y="559"/>
                </a:lnTo>
                <a:lnTo>
                  <a:pt x="646" y="566"/>
                </a:lnTo>
                <a:lnTo>
                  <a:pt x="640" y="572"/>
                </a:lnTo>
                <a:lnTo>
                  <a:pt x="637" y="575"/>
                </a:lnTo>
                <a:lnTo>
                  <a:pt x="635" y="580"/>
                </a:lnTo>
                <a:lnTo>
                  <a:pt x="632" y="583"/>
                </a:lnTo>
                <a:lnTo>
                  <a:pt x="628" y="584"/>
                </a:lnTo>
                <a:lnTo>
                  <a:pt x="627" y="584"/>
                </a:lnTo>
                <a:lnTo>
                  <a:pt x="626" y="583"/>
                </a:lnTo>
                <a:lnTo>
                  <a:pt x="625" y="582"/>
                </a:lnTo>
                <a:lnTo>
                  <a:pt x="625" y="581"/>
                </a:lnTo>
                <a:lnTo>
                  <a:pt x="626" y="578"/>
                </a:lnTo>
                <a:lnTo>
                  <a:pt x="628" y="575"/>
                </a:lnTo>
                <a:lnTo>
                  <a:pt x="629" y="572"/>
                </a:lnTo>
                <a:lnTo>
                  <a:pt x="632" y="570"/>
                </a:lnTo>
                <a:lnTo>
                  <a:pt x="632" y="566"/>
                </a:lnTo>
                <a:lnTo>
                  <a:pt x="632" y="562"/>
                </a:lnTo>
                <a:lnTo>
                  <a:pt x="626" y="569"/>
                </a:lnTo>
                <a:lnTo>
                  <a:pt x="621" y="575"/>
                </a:lnTo>
                <a:lnTo>
                  <a:pt x="619" y="580"/>
                </a:lnTo>
                <a:lnTo>
                  <a:pt x="617" y="583"/>
                </a:lnTo>
                <a:lnTo>
                  <a:pt x="613" y="586"/>
                </a:lnTo>
                <a:lnTo>
                  <a:pt x="611" y="588"/>
                </a:lnTo>
                <a:lnTo>
                  <a:pt x="611" y="589"/>
                </a:lnTo>
                <a:lnTo>
                  <a:pt x="611" y="590"/>
                </a:lnTo>
                <a:lnTo>
                  <a:pt x="612" y="590"/>
                </a:lnTo>
                <a:lnTo>
                  <a:pt x="613" y="589"/>
                </a:lnTo>
                <a:lnTo>
                  <a:pt x="617" y="588"/>
                </a:lnTo>
                <a:lnTo>
                  <a:pt x="618" y="586"/>
                </a:lnTo>
                <a:lnTo>
                  <a:pt x="621" y="586"/>
                </a:lnTo>
                <a:lnTo>
                  <a:pt x="624" y="587"/>
                </a:lnTo>
                <a:lnTo>
                  <a:pt x="624" y="589"/>
                </a:lnTo>
                <a:lnTo>
                  <a:pt x="621" y="591"/>
                </a:lnTo>
                <a:lnTo>
                  <a:pt x="609" y="607"/>
                </a:lnTo>
                <a:lnTo>
                  <a:pt x="596" y="623"/>
                </a:lnTo>
                <a:lnTo>
                  <a:pt x="591" y="629"/>
                </a:lnTo>
                <a:lnTo>
                  <a:pt x="586" y="633"/>
                </a:lnTo>
                <a:lnTo>
                  <a:pt x="586" y="636"/>
                </a:lnTo>
                <a:lnTo>
                  <a:pt x="586" y="638"/>
                </a:lnTo>
                <a:lnTo>
                  <a:pt x="588" y="640"/>
                </a:lnTo>
                <a:lnTo>
                  <a:pt x="592" y="642"/>
                </a:lnTo>
                <a:lnTo>
                  <a:pt x="593" y="639"/>
                </a:lnTo>
                <a:lnTo>
                  <a:pt x="592" y="636"/>
                </a:lnTo>
                <a:lnTo>
                  <a:pt x="593" y="633"/>
                </a:lnTo>
                <a:lnTo>
                  <a:pt x="593" y="632"/>
                </a:lnTo>
                <a:lnTo>
                  <a:pt x="595" y="632"/>
                </a:lnTo>
                <a:lnTo>
                  <a:pt x="598" y="632"/>
                </a:lnTo>
                <a:lnTo>
                  <a:pt x="598" y="630"/>
                </a:lnTo>
                <a:lnTo>
                  <a:pt x="598" y="628"/>
                </a:lnTo>
                <a:lnTo>
                  <a:pt x="599" y="627"/>
                </a:lnTo>
                <a:lnTo>
                  <a:pt x="600" y="625"/>
                </a:lnTo>
                <a:lnTo>
                  <a:pt x="601" y="627"/>
                </a:lnTo>
                <a:lnTo>
                  <a:pt x="602" y="627"/>
                </a:lnTo>
                <a:lnTo>
                  <a:pt x="602" y="628"/>
                </a:lnTo>
                <a:lnTo>
                  <a:pt x="601" y="629"/>
                </a:lnTo>
                <a:lnTo>
                  <a:pt x="600" y="630"/>
                </a:lnTo>
                <a:lnTo>
                  <a:pt x="599" y="631"/>
                </a:lnTo>
                <a:lnTo>
                  <a:pt x="598" y="634"/>
                </a:lnTo>
                <a:lnTo>
                  <a:pt x="596" y="639"/>
                </a:lnTo>
                <a:lnTo>
                  <a:pt x="595" y="640"/>
                </a:lnTo>
                <a:lnTo>
                  <a:pt x="595" y="642"/>
                </a:lnTo>
                <a:lnTo>
                  <a:pt x="593" y="642"/>
                </a:lnTo>
                <a:lnTo>
                  <a:pt x="592" y="642"/>
                </a:lnTo>
                <a:lnTo>
                  <a:pt x="593" y="644"/>
                </a:lnTo>
                <a:lnTo>
                  <a:pt x="593" y="646"/>
                </a:lnTo>
                <a:lnTo>
                  <a:pt x="595" y="646"/>
                </a:lnTo>
                <a:lnTo>
                  <a:pt x="598" y="646"/>
                </a:lnTo>
                <a:lnTo>
                  <a:pt x="599" y="644"/>
                </a:lnTo>
                <a:lnTo>
                  <a:pt x="600" y="642"/>
                </a:lnTo>
                <a:lnTo>
                  <a:pt x="601" y="640"/>
                </a:lnTo>
                <a:lnTo>
                  <a:pt x="602" y="638"/>
                </a:lnTo>
                <a:lnTo>
                  <a:pt x="603" y="638"/>
                </a:lnTo>
                <a:lnTo>
                  <a:pt x="604" y="637"/>
                </a:lnTo>
                <a:lnTo>
                  <a:pt x="606" y="638"/>
                </a:lnTo>
                <a:lnTo>
                  <a:pt x="606" y="639"/>
                </a:lnTo>
                <a:lnTo>
                  <a:pt x="606" y="642"/>
                </a:lnTo>
                <a:lnTo>
                  <a:pt x="606" y="647"/>
                </a:lnTo>
                <a:lnTo>
                  <a:pt x="615" y="638"/>
                </a:lnTo>
                <a:lnTo>
                  <a:pt x="623" y="628"/>
                </a:lnTo>
                <a:lnTo>
                  <a:pt x="625" y="629"/>
                </a:lnTo>
                <a:lnTo>
                  <a:pt x="627" y="630"/>
                </a:lnTo>
                <a:lnTo>
                  <a:pt x="629" y="631"/>
                </a:lnTo>
                <a:lnTo>
                  <a:pt x="631" y="633"/>
                </a:lnTo>
                <a:lnTo>
                  <a:pt x="634" y="631"/>
                </a:lnTo>
                <a:lnTo>
                  <a:pt x="639" y="628"/>
                </a:lnTo>
                <a:lnTo>
                  <a:pt x="640" y="627"/>
                </a:lnTo>
                <a:lnTo>
                  <a:pt x="642" y="625"/>
                </a:lnTo>
                <a:lnTo>
                  <a:pt x="641" y="623"/>
                </a:lnTo>
                <a:lnTo>
                  <a:pt x="641" y="620"/>
                </a:lnTo>
                <a:lnTo>
                  <a:pt x="643" y="620"/>
                </a:lnTo>
                <a:lnTo>
                  <a:pt x="644" y="620"/>
                </a:lnTo>
                <a:lnTo>
                  <a:pt x="649" y="617"/>
                </a:lnTo>
                <a:lnTo>
                  <a:pt x="652" y="616"/>
                </a:lnTo>
                <a:lnTo>
                  <a:pt x="649" y="625"/>
                </a:lnTo>
                <a:lnTo>
                  <a:pt x="644" y="636"/>
                </a:lnTo>
                <a:lnTo>
                  <a:pt x="650" y="631"/>
                </a:lnTo>
                <a:lnTo>
                  <a:pt x="656" y="628"/>
                </a:lnTo>
                <a:lnTo>
                  <a:pt x="660" y="628"/>
                </a:lnTo>
                <a:lnTo>
                  <a:pt x="664" y="628"/>
                </a:lnTo>
                <a:lnTo>
                  <a:pt x="664" y="625"/>
                </a:lnTo>
                <a:lnTo>
                  <a:pt x="664" y="623"/>
                </a:lnTo>
                <a:lnTo>
                  <a:pt x="661" y="622"/>
                </a:lnTo>
                <a:lnTo>
                  <a:pt x="659" y="621"/>
                </a:lnTo>
                <a:lnTo>
                  <a:pt x="658" y="621"/>
                </a:lnTo>
                <a:lnTo>
                  <a:pt x="658" y="620"/>
                </a:lnTo>
                <a:lnTo>
                  <a:pt x="658" y="619"/>
                </a:lnTo>
                <a:lnTo>
                  <a:pt x="659" y="617"/>
                </a:lnTo>
                <a:lnTo>
                  <a:pt x="661" y="615"/>
                </a:lnTo>
                <a:lnTo>
                  <a:pt x="662" y="614"/>
                </a:lnTo>
                <a:lnTo>
                  <a:pt x="662" y="612"/>
                </a:lnTo>
                <a:lnTo>
                  <a:pt x="662" y="609"/>
                </a:lnTo>
                <a:lnTo>
                  <a:pt x="662" y="609"/>
                </a:lnTo>
                <a:lnTo>
                  <a:pt x="665" y="608"/>
                </a:lnTo>
                <a:lnTo>
                  <a:pt x="665" y="614"/>
                </a:lnTo>
                <a:lnTo>
                  <a:pt x="666" y="617"/>
                </a:lnTo>
                <a:lnTo>
                  <a:pt x="670" y="617"/>
                </a:lnTo>
                <a:lnTo>
                  <a:pt x="675" y="616"/>
                </a:lnTo>
                <a:lnTo>
                  <a:pt x="675" y="617"/>
                </a:lnTo>
                <a:lnTo>
                  <a:pt x="673" y="620"/>
                </a:lnTo>
                <a:lnTo>
                  <a:pt x="673" y="621"/>
                </a:lnTo>
                <a:lnTo>
                  <a:pt x="674" y="622"/>
                </a:lnTo>
                <a:lnTo>
                  <a:pt x="675" y="622"/>
                </a:lnTo>
                <a:lnTo>
                  <a:pt x="676" y="622"/>
                </a:lnTo>
                <a:lnTo>
                  <a:pt x="678" y="622"/>
                </a:lnTo>
                <a:lnTo>
                  <a:pt x="679" y="622"/>
                </a:lnTo>
                <a:lnTo>
                  <a:pt x="681" y="623"/>
                </a:lnTo>
                <a:lnTo>
                  <a:pt x="682" y="624"/>
                </a:lnTo>
                <a:lnTo>
                  <a:pt x="681" y="625"/>
                </a:lnTo>
                <a:lnTo>
                  <a:pt x="679" y="628"/>
                </a:lnTo>
                <a:lnTo>
                  <a:pt x="677" y="628"/>
                </a:lnTo>
                <a:lnTo>
                  <a:pt x="675" y="628"/>
                </a:lnTo>
                <a:lnTo>
                  <a:pt x="673" y="630"/>
                </a:lnTo>
                <a:lnTo>
                  <a:pt x="670" y="631"/>
                </a:lnTo>
                <a:lnTo>
                  <a:pt x="665" y="637"/>
                </a:lnTo>
                <a:lnTo>
                  <a:pt x="658" y="641"/>
                </a:lnTo>
                <a:lnTo>
                  <a:pt x="651" y="645"/>
                </a:lnTo>
                <a:lnTo>
                  <a:pt x="644" y="649"/>
                </a:lnTo>
                <a:lnTo>
                  <a:pt x="631" y="663"/>
                </a:lnTo>
                <a:lnTo>
                  <a:pt x="619" y="678"/>
                </a:lnTo>
                <a:lnTo>
                  <a:pt x="609" y="692"/>
                </a:lnTo>
                <a:lnTo>
                  <a:pt x="599" y="708"/>
                </a:lnTo>
                <a:lnTo>
                  <a:pt x="595" y="714"/>
                </a:lnTo>
                <a:lnTo>
                  <a:pt x="591" y="724"/>
                </a:lnTo>
                <a:lnTo>
                  <a:pt x="590" y="729"/>
                </a:lnTo>
                <a:lnTo>
                  <a:pt x="588" y="732"/>
                </a:lnTo>
                <a:lnTo>
                  <a:pt x="588" y="735"/>
                </a:lnTo>
                <a:lnTo>
                  <a:pt x="590" y="736"/>
                </a:lnTo>
                <a:lnTo>
                  <a:pt x="591" y="737"/>
                </a:lnTo>
                <a:lnTo>
                  <a:pt x="592" y="737"/>
                </a:lnTo>
                <a:lnTo>
                  <a:pt x="594" y="737"/>
                </a:lnTo>
                <a:lnTo>
                  <a:pt x="596" y="735"/>
                </a:lnTo>
                <a:lnTo>
                  <a:pt x="599" y="731"/>
                </a:lnTo>
                <a:lnTo>
                  <a:pt x="601" y="729"/>
                </a:lnTo>
                <a:lnTo>
                  <a:pt x="602" y="723"/>
                </a:lnTo>
                <a:lnTo>
                  <a:pt x="604" y="717"/>
                </a:lnTo>
                <a:lnTo>
                  <a:pt x="607" y="721"/>
                </a:lnTo>
                <a:lnTo>
                  <a:pt x="608" y="727"/>
                </a:lnTo>
                <a:lnTo>
                  <a:pt x="609" y="729"/>
                </a:lnTo>
                <a:lnTo>
                  <a:pt x="610" y="731"/>
                </a:lnTo>
                <a:lnTo>
                  <a:pt x="611" y="732"/>
                </a:lnTo>
                <a:lnTo>
                  <a:pt x="612" y="732"/>
                </a:lnTo>
                <a:lnTo>
                  <a:pt x="615" y="729"/>
                </a:lnTo>
                <a:lnTo>
                  <a:pt x="618" y="725"/>
                </a:lnTo>
                <a:lnTo>
                  <a:pt x="623" y="725"/>
                </a:lnTo>
                <a:lnTo>
                  <a:pt x="626" y="727"/>
                </a:lnTo>
                <a:lnTo>
                  <a:pt x="626" y="722"/>
                </a:lnTo>
                <a:lnTo>
                  <a:pt x="626" y="719"/>
                </a:lnTo>
                <a:lnTo>
                  <a:pt x="627" y="716"/>
                </a:lnTo>
                <a:lnTo>
                  <a:pt x="629" y="716"/>
                </a:lnTo>
                <a:lnTo>
                  <a:pt x="631" y="717"/>
                </a:lnTo>
                <a:lnTo>
                  <a:pt x="633" y="719"/>
                </a:lnTo>
                <a:lnTo>
                  <a:pt x="636" y="721"/>
                </a:lnTo>
                <a:lnTo>
                  <a:pt x="640" y="723"/>
                </a:lnTo>
                <a:lnTo>
                  <a:pt x="642" y="725"/>
                </a:lnTo>
                <a:lnTo>
                  <a:pt x="642" y="731"/>
                </a:lnTo>
                <a:lnTo>
                  <a:pt x="645" y="725"/>
                </a:lnTo>
                <a:lnTo>
                  <a:pt x="650" y="722"/>
                </a:lnTo>
                <a:lnTo>
                  <a:pt x="651" y="720"/>
                </a:lnTo>
                <a:lnTo>
                  <a:pt x="652" y="717"/>
                </a:lnTo>
                <a:lnTo>
                  <a:pt x="653" y="714"/>
                </a:lnTo>
                <a:lnTo>
                  <a:pt x="653" y="712"/>
                </a:lnTo>
                <a:lnTo>
                  <a:pt x="661" y="710"/>
                </a:lnTo>
                <a:lnTo>
                  <a:pt x="670" y="708"/>
                </a:lnTo>
                <a:lnTo>
                  <a:pt x="673" y="705"/>
                </a:lnTo>
                <a:lnTo>
                  <a:pt x="675" y="702"/>
                </a:lnTo>
                <a:lnTo>
                  <a:pt x="676" y="699"/>
                </a:lnTo>
                <a:lnTo>
                  <a:pt x="677" y="698"/>
                </a:lnTo>
                <a:lnTo>
                  <a:pt x="679" y="695"/>
                </a:lnTo>
                <a:lnTo>
                  <a:pt x="683" y="692"/>
                </a:lnTo>
                <a:lnTo>
                  <a:pt x="693" y="681"/>
                </a:lnTo>
                <a:lnTo>
                  <a:pt x="705" y="670"/>
                </a:lnTo>
                <a:lnTo>
                  <a:pt x="715" y="662"/>
                </a:lnTo>
                <a:lnTo>
                  <a:pt x="726" y="654"/>
                </a:lnTo>
                <a:lnTo>
                  <a:pt x="738" y="646"/>
                </a:lnTo>
                <a:lnTo>
                  <a:pt x="749" y="637"/>
                </a:lnTo>
                <a:lnTo>
                  <a:pt x="761" y="628"/>
                </a:lnTo>
                <a:lnTo>
                  <a:pt x="774" y="617"/>
                </a:lnTo>
                <a:lnTo>
                  <a:pt x="780" y="613"/>
                </a:lnTo>
                <a:lnTo>
                  <a:pt x="786" y="608"/>
                </a:lnTo>
                <a:lnTo>
                  <a:pt x="791" y="606"/>
                </a:lnTo>
                <a:lnTo>
                  <a:pt x="797" y="603"/>
                </a:lnTo>
                <a:lnTo>
                  <a:pt x="800" y="598"/>
                </a:lnTo>
                <a:lnTo>
                  <a:pt x="805" y="595"/>
                </a:lnTo>
                <a:lnTo>
                  <a:pt x="808" y="592"/>
                </a:lnTo>
                <a:lnTo>
                  <a:pt x="813" y="590"/>
                </a:lnTo>
                <a:lnTo>
                  <a:pt x="822" y="583"/>
                </a:lnTo>
                <a:lnTo>
                  <a:pt x="832" y="576"/>
                </a:lnTo>
                <a:lnTo>
                  <a:pt x="837" y="575"/>
                </a:lnTo>
                <a:lnTo>
                  <a:pt x="841" y="572"/>
                </a:lnTo>
                <a:lnTo>
                  <a:pt x="845" y="567"/>
                </a:lnTo>
                <a:lnTo>
                  <a:pt x="848" y="563"/>
                </a:lnTo>
                <a:lnTo>
                  <a:pt x="862" y="556"/>
                </a:lnTo>
                <a:lnTo>
                  <a:pt x="874" y="549"/>
                </a:lnTo>
                <a:lnTo>
                  <a:pt x="885" y="540"/>
                </a:lnTo>
                <a:lnTo>
                  <a:pt x="897" y="532"/>
                </a:lnTo>
                <a:lnTo>
                  <a:pt x="911" y="525"/>
                </a:lnTo>
                <a:lnTo>
                  <a:pt x="924" y="521"/>
                </a:lnTo>
                <a:lnTo>
                  <a:pt x="937" y="512"/>
                </a:lnTo>
                <a:lnTo>
                  <a:pt x="949" y="504"/>
                </a:lnTo>
                <a:lnTo>
                  <a:pt x="964" y="496"/>
                </a:lnTo>
                <a:lnTo>
                  <a:pt x="979" y="489"/>
                </a:lnTo>
                <a:lnTo>
                  <a:pt x="996" y="482"/>
                </a:lnTo>
                <a:lnTo>
                  <a:pt x="1012" y="474"/>
                </a:lnTo>
                <a:lnTo>
                  <a:pt x="1028" y="466"/>
                </a:lnTo>
                <a:lnTo>
                  <a:pt x="1043" y="457"/>
                </a:lnTo>
                <a:lnTo>
                  <a:pt x="1060" y="451"/>
                </a:lnTo>
                <a:lnTo>
                  <a:pt x="1076" y="445"/>
                </a:lnTo>
                <a:lnTo>
                  <a:pt x="1084" y="441"/>
                </a:lnTo>
                <a:lnTo>
                  <a:pt x="1090" y="437"/>
                </a:lnTo>
                <a:lnTo>
                  <a:pt x="1098" y="433"/>
                </a:lnTo>
                <a:lnTo>
                  <a:pt x="1106" y="432"/>
                </a:lnTo>
                <a:lnTo>
                  <a:pt x="1104" y="429"/>
                </a:lnTo>
                <a:lnTo>
                  <a:pt x="1103" y="428"/>
                </a:lnTo>
                <a:lnTo>
                  <a:pt x="1103" y="425"/>
                </a:lnTo>
                <a:lnTo>
                  <a:pt x="1104" y="424"/>
                </a:lnTo>
                <a:lnTo>
                  <a:pt x="1106" y="424"/>
                </a:lnTo>
                <a:lnTo>
                  <a:pt x="1107" y="424"/>
                </a:lnTo>
                <a:lnTo>
                  <a:pt x="1111" y="428"/>
                </a:lnTo>
                <a:lnTo>
                  <a:pt x="1113" y="430"/>
                </a:lnTo>
                <a:lnTo>
                  <a:pt x="1119" y="428"/>
                </a:lnTo>
                <a:lnTo>
                  <a:pt x="1126" y="423"/>
                </a:lnTo>
                <a:lnTo>
                  <a:pt x="1137" y="418"/>
                </a:lnTo>
                <a:lnTo>
                  <a:pt x="1150" y="414"/>
                </a:lnTo>
                <a:lnTo>
                  <a:pt x="1154" y="413"/>
                </a:lnTo>
                <a:lnTo>
                  <a:pt x="1159" y="411"/>
                </a:lnTo>
                <a:lnTo>
                  <a:pt x="1159" y="408"/>
                </a:lnTo>
                <a:lnTo>
                  <a:pt x="1159" y="407"/>
                </a:lnTo>
                <a:lnTo>
                  <a:pt x="1156" y="407"/>
                </a:lnTo>
                <a:lnTo>
                  <a:pt x="1155" y="409"/>
                </a:lnTo>
                <a:lnTo>
                  <a:pt x="1154" y="406"/>
                </a:lnTo>
                <a:lnTo>
                  <a:pt x="1152" y="404"/>
                </a:lnTo>
                <a:lnTo>
                  <a:pt x="1157" y="401"/>
                </a:lnTo>
                <a:lnTo>
                  <a:pt x="1162" y="400"/>
                </a:lnTo>
                <a:lnTo>
                  <a:pt x="1168" y="399"/>
                </a:lnTo>
                <a:lnTo>
                  <a:pt x="1173" y="398"/>
                </a:lnTo>
                <a:lnTo>
                  <a:pt x="1178" y="397"/>
                </a:lnTo>
                <a:lnTo>
                  <a:pt x="1183" y="395"/>
                </a:lnTo>
                <a:lnTo>
                  <a:pt x="1187" y="391"/>
                </a:lnTo>
                <a:lnTo>
                  <a:pt x="1190" y="387"/>
                </a:lnTo>
                <a:lnTo>
                  <a:pt x="1193" y="389"/>
                </a:lnTo>
                <a:lnTo>
                  <a:pt x="1196" y="389"/>
                </a:lnTo>
                <a:lnTo>
                  <a:pt x="1200" y="388"/>
                </a:lnTo>
                <a:lnTo>
                  <a:pt x="1203" y="384"/>
                </a:lnTo>
                <a:lnTo>
                  <a:pt x="1208" y="382"/>
                </a:lnTo>
                <a:lnTo>
                  <a:pt x="1212" y="380"/>
                </a:lnTo>
                <a:lnTo>
                  <a:pt x="1218" y="378"/>
                </a:lnTo>
                <a:lnTo>
                  <a:pt x="1224" y="376"/>
                </a:lnTo>
                <a:lnTo>
                  <a:pt x="1227" y="376"/>
                </a:lnTo>
                <a:lnTo>
                  <a:pt x="1230" y="376"/>
                </a:lnTo>
                <a:lnTo>
                  <a:pt x="1233" y="376"/>
                </a:lnTo>
                <a:lnTo>
                  <a:pt x="1237" y="374"/>
                </a:lnTo>
                <a:lnTo>
                  <a:pt x="1237" y="373"/>
                </a:lnTo>
                <a:lnTo>
                  <a:pt x="1237" y="373"/>
                </a:lnTo>
                <a:lnTo>
                  <a:pt x="1238" y="373"/>
                </a:lnTo>
                <a:lnTo>
                  <a:pt x="1239" y="373"/>
                </a:lnTo>
                <a:lnTo>
                  <a:pt x="1239" y="372"/>
                </a:lnTo>
                <a:lnTo>
                  <a:pt x="1241" y="371"/>
                </a:lnTo>
                <a:lnTo>
                  <a:pt x="1243" y="368"/>
                </a:lnTo>
                <a:lnTo>
                  <a:pt x="1244" y="366"/>
                </a:lnTo>
                <a:lnTo>
                  <a:pt x="1246" y="371"/>
                </a:lnTo>
                <a:lnTo>
                  <a:pt x="1249" y="372"/>
                </a:lnTo>
                <a:lnTo>
                  <a:pt x="1250" y="371"/>
                </a:lnTo>
                <a:lnTo>
                  <a:pt x="1252" y="370"/>
                </a:lnTo>
                <a:lnTo>
                  <a:pt x="1257" y="364"/>
                </a:lnTo>
                <a:lnTo>
                  <a:pt x="1262" y="360"/>
                </a:lnTo>
                <a:lnTo>
                  <a:pt x="1259" y="357"/>
                </a:lnTo>
                <a:lnTo>
                  <a:pt x="1254" y="356"/>
                </a:lnTo>
                <a:lnTo>
                  <a:pt x="1252" y="358"/>
                </a:lnTo>
                <a:lnTo>
                  <a:pt x="1249" y="359"/>
                </a:lnTo>
                <a:lnTo>
                  <a:pt x="1245" y="357"/>
                </a:lnTo>
                <a:lnTo>
                  <a:pt x="1243" y="355"/>
                </a:lnTo>
                <a:lnTo>
                  <a:pt x="1234" y="355"/>
                </a:lnTo>
                <a:lnTo>
                  <a:pt x="1225" y="357"/>
                </a:lnTo>
                <a:lnTo>
                  <a:pt x="1216" y="358"/>
                </a:lnTo>
                <a:lnTo>
                  <a:pt x="1208" y="360"/>
                </a:lnTo>
                <a:lnTo>
                  <a:pt x="1200" y="364"/>
                </a:lnTo>
                <a:lnTo>
                  <a:pt x="1192" y="366"/>
                </a:lnTo>
                <a:lnTo>
                  <a:pt x="1183" y="367"/>
                </a:lnTo>
                <a:lnTo>
                  <a:pt x="1173" y="370"/>
                </a:lnTo>
                <a:lnTo>
                  <a:pt x="1167" y="372"/>
                </a:lnTo>
                <a:lnTo>
                  <a:pt x="1160" y="373"/>
                </a:lnTo>
                <a:lnTo>
                  <a:pt x="1157" y="373"/>
                </a:lnTo>
                <a:lnTo>
                  <a:pt x="1156" y="371"/>
                </a:lnTo>
                <a:lnTo>
                  <a:pt x="1156" y="370"/>
                </a:lnTo>
                <a:lnTo>
                  <a:pt x="1156" y="368"/>
                </a:lnTo>
                <a:lnTo>
                  <a:pt x="1159" y="365"/>
                </a:lnTo>
                <a:lnTo>
                  <a:pt x="1162" y="363"/>
                </a:lnTo>
                <a:lnTo>
                  <a:pt x="1180" y="358"/>
                </a:lnTo>
                <a:lnTo>
                  <a:pt x="1197" y="351"/>
                </a:lnTo>
                <a:lnTo>
                  <a:pt x="1216" y="347"/>
                </a:lnTo>
                <a:lnTo>
                  <a:pt x="1234" y="342"/>
                </a:lnTo>
                <a:lnTo>
                  <a:pt x="1244" y="340"/>
                </a:lnTo>
                <a:lnTo>
                  <a:pt x="1254" y="337"/>
                </a:lnTo>
                <a:lnTo>
                  <a:pt x="1263" y="334"/>
                </a:lnTo>
                <a:lnTo>
                  <a:pt x="1274" y="331"/>
                </a:lnTo>
                <a:lnTo>
                  <a:pt x="1283" y="328"/>
                </a:lnTo>
                <a:lnTo>
                  <a:pt x="1292" y="324"/>
                </a:lnTo>
                <a:lnTo>
                  <a:pt x="1302" y="323"/>
                </a:lnTo>
                <a:lnTo>
                  <a:pt x="1313" y="321"/>
                </a:lnTo>
                <a:lnTo>
                  <a:pt x="1324" y="317"/>
                </a:lnTo>
                <a:lnTo>
                  <a:pt x="1334" y="313"/>
                </a:lnTo>
                <a:lnTo>
                  <a:pt x="1344" y="308"/>
                </a:lnTo>
                <a:lnTo>
                  <a:pt x="1354" y="305"/>
                </a:lnTo>
                <a:lnTo>
                  <a:pt x="1365" y="301"/>
                </a:lnTo>
                <a:lnTo>
                  <a:pt x="1376" y="299"/>
                </a:lnTo>
                <a:lnTo>
                  <a:pt x="1386" y="297"/>
                </a:lnTo>
                <a:lnTo>
                  <a:pt x="1396" y="291"/>
                </a:lnTo>
                <a:lnTo>
                  <a:pt x="1376" y="293"/>
                </a:lnTo>
                <a:lnTo>
                  <a:pt x="1356" y="297"/>
                </a:lnTo>
                <a:lnTo>
                  <a:pt x="1336" y="300"/>
                </a:lnTo>
                <a:lnTo>
                  <a:pt x="1316" y="302"/>
                </a:lnTo>
                <a:lnTo>
                  <a:pt x="1305" y="302"/>
                </a:lnTo>
                <a:lnTo>
                  <a:pt x="1311" y="302"/>
                </a:lnTo>
                <a:lnTo>
                  <a:pt x="1319" y="302"/>
                </a:lnTo>
                <a:lnTo>
                  <a:pt x="1316" y="302"/>
                </a:lnTo>
                <a:close/>
                <a:moveTo>
                  <a:pt x="139" y="314"/>
                </a:moveTo>
                <a:lnTo>
                  <a:pt x="138" y="313"/>
                </a:lnTo>
                <a:lnTo>
                  <a:pt x="137" y="314"/>
                </a:lnTo>
                <a:lnTo>
                  <a:pt x="138" y="314"/>
                </a:lnTo>
                <a:lnTo>
                  <a:pt x="139" y="314"/>
                </a:lnTo>
                <a:lnTo>
                  <a:pt x="138" y="313"/>
                </a:lnTo>
                <a:lnTo>
                  <a:pt x="139" y="314"/>
                </a:lnTo>
                <a:close/>
                <a:moveTo>
                  <a:pt x="80" y="270"/>
                </a:moveTo>
                <a:lnTo>
                  <a:pt x="80" y="270"/>
                </a:lnTo>
                <a:lnTo>
                  <a:pt x="80" y="270"/>
                </a:lnTo>
                <a:lnTo>
                  <a:pt x="81" y="270"/>
                </a:lnTo>
                <a:lnTo>
                  <a:pt x="80" y="270"/>
                </a:lnTo>
                <a:lnTo>
                  <a:pt x="80" y="268"/>
                </a:lnTo>
                <a:lnTo>
                  <a:pt x="80" y="270"/>
                </a:lnTo>
                <a:lnTo>
                  <a:pt x="80" y="270"/>
                </a:lnTo>
                <a:lnTo>
                  <a:pt x="80" y="270"/>
                </a:lnTo>
                <a:close/>
                <a:moveTo>
                  <a:pt x="80" y="270"/>
                </a:moveTo>
                <a:lnTo>
                  <a:pt x="81" y="270"/>
                </a:lnTo>
                <a:lnTo>
                  <a:pt x="80" y="270"/>
                </a:lnTo>
                <a:close/>
                <a:moveTo>
                  <a:pt x="123" y="231"/>
                </a:moveTo>
                <a:lnTo>
                  <a:pt x="122" y="229"/>
                </a:lnTo>
                <a:lnTo>
                  <a:pt x="120" y="227"/>
                </a:lnTo>
                <a:lnTo>
                  <a:pt x="117" y="229"/>
                </a:lnTo>
                <a:lnTo>
                  <a:pt x="115" y="231"/>
                </a:lnTo>
                <a:lnTo>
                  <a:pt x="112" y="239"/>
                </a:lnTo>
                <a:lnTo>
                  <a:pt x="110" y="247"/>
                </a:lnTo>
                <a:lnTo>
                  <a:pt x="116" y="238"/>
                </a:lnTo>
                <a:lnTo>
                  <a:pt x="123" y="231"/>
                </a:lnTo>
                <a:lnTo>
                  <a:pt x="120" y="232"/>
                </a:lnTo>
                <a:lnTo>
                  <a:pt x="123" y="23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825" y="141"/>
                </a:moveTo>
                <a:lnTo>
                  <a:pt x="825" y="141"/>
                </a:lnTo>
                <a:lnTo>
                  <a:pt x="825" y="141"/>
                </a:lnTo>
                <a:close/>
                <a:moveTo>
                  <a:pt x="711" y="105"/>
                </a:moveTo>
                <a:lnTo>
                  <a:pt x="710" y="106"/>
                </a:lnTo>
                <a:lnTo>
                  <a:pt x="709" y="106"/>
                </a:lnTo>
                <a:lnTo>
                  <a:pt x="710" y="108"/>
                </a:lnTo>
                <a:lnTo>
                  <a:pt x="711" y="108"/>
                </a:lnTo>
                <a:lnTo>
                  <a:pt x="714" y="109"/>
                </a:lnTo>
                <a:lnTo>
                  <a:pt x="714" y="107"/>
                </a:lnTo>
                <a:lnTo>
                  <a:pt x="714" y="106"/>
                </a:lnTo>
                <a:lnTo>
                  <a:pt x="711" y="105"/>
                </a:lnTo>
                <a:lnTo>
                  <a:pt x="711" y="105"/>
                </a:lnTo>
                <a:lnTo>
                  <a:pt x="711" y="105"/>
                </a:lnTo>
                <a:close/>
                <a:moveTo>
                  <a:pt x="121" y="732"/>
                </a:moveTo>
                <a:lnTo>
                  <a:pt x="121" y="732"/>
                </a:lnTo>
                <a:lnTo>
                  <a:pt x="121" y="732"/>
                </a:lnTo>
                <a:lnTo>
                  <a:pt x="121" y="732"/>
                </a:lnTo>
                <a:lnTo>
                  <a:pt x="121" y="732"/>
                </a:lnTo>
                <a:close/>
                <a:moveTo>
                  <a:pt x="491" y="150"/>
                </a:moveTo>
                <a:lnTo>
                  <a:pt x="489" y="150"/>
                </a:lnTo>
                <a:lnTo>
                  <a:pt x="489" y="151"/>
                </a:lnTo>
                <a:lnTo>
                  <a:pt x="491" y="151"/>
                </a:lnTo>
                <a:lnTo>
                  <a:pt x="491" y="150"/>
                </a:lnTo>
                <a:lnTo>
                  <a:pt x="491" y="150"/>
                </a:lnTo>
                <a:lnTo>
                  <a:pt x="491" y="150"/>
                </a:lnTo>
                <a:close/>
                <a:moveTo>
                  <a:pt x="703" y="108"/>
                </a:moveTo>
                <a:lnTo>
                  <a:pt x="705" y="110"/>
                </a:lnTo>
                <a:lnTo>
                  <a:pt x="707" y="110"/>
                </a:lnTo>
                <a:lnTo>
                  <a:pt x="709" y="109"/>
                </a:lnTo>
                <a:lnTo>
                  <a:pt x="709" y="108"/>
                </a:lnTo>
                <a:lnTo>
                  <a:pt x="708" y="106"/>
                </a:lnTo>
                <a:lnTo>
                  <a:pt x="706" y="106"/>
                </a:lnTo>
                <a:lnTo>
                  <a:pt x="703" y="106"/>
                </a:lnTo>
                <a:lnTo>
                  <a:pt x="703" y="108"/>
                </a:lnTo>
                <a:lnTo>
                  <a:pt x="703" y="108"/>
                </a:lnTo>
                <a:lnTo>
                  <a:pt x="703" y="108"/>
                </a:lnTo>
                <a:close/>
                <a:moveTo>
                  <a:pt x="247" y="235"/>
                </a:moveTo>
                <a:lnTo>
                  <a:pt x="245" y="243"/>
                </a:lnTo>
                <a:lnTo>
                  <a:pt x="244" y="250"/>
                </a:lnTo>
                <a:lnTo>
                  <a:pt x="242" y="250"/>
                </a:lnTo>
                <a:lnTo>
                  <a:pt x="244" y="250"/>
                </a:lnTo>
                <a:lnTo>
                  <a:pt x="246" y="249"/>
                </a:lnTo>
                <a:lnTo>
                  <a:pt x="247" y="248"/>
                </a:lnTo>
                <a:lnTo>
                  <a:pt x="248" y="247"/>
                </a:lnTo>
                <a:lnTo>
                  <a:pt x="248" y="245"/>
                </a:lnTo>
                <a:lnTo>
                  <a:pt x="248" y="240"/>
                </a:lnTo>
                <a:lnTo>
                  <a:pt x="247" y="235"/>
                </a:lnTo>
                <a:close/>
                <a:moveTo>
                  <a:pt x="244" y="250"/>
                </a:moveTo>
                <a:lnTo>
                  <a:pt x="244" y="250"/>
                </a:lnTo>
                <a:lnTo>
                  <a:pt x="244" y="250"/>
                </a:lnTo>
                <a:close/>
                <a:moveTo>
                  <a:pt x="227" y="31"/>
                </a:moveTo>
                <a:lnTo>
                  <a:pt x="224" y="33"/>
                </a:lnTo>
                <a:lnTo>
                  <a:pt x="223" y="35"/>
                </a:lnTo>
                <a:lnTo>
                  <a:pt x="223" y="38"/>
                </a:lnTo>
                <a:lnTo>
                  <a:pt x="223" y="40"/>
                </a:lnTo>
                <a:lnTo>
                  <a:pt x="222" y="42"/>
                </a:lnTo>
                <a:lnTo>
                  <a:pt x="221" y="43"/>
                </a:lnTo>
                <a:lnTo>
                  <a:pt x="222" y="42"/>
                </a:lnTo>
                <a:lnTo>
                  <a:pt x="223" y="40"/>
                </a:lnTo>
                <a:lnTo>
                  <a:pt x="224" y="36"/>
                </a:lnTo>
                <a:lnTo>
                  <a:pt x="227" y="31"/>
                </a:lnTo>
                <a:close/>
                <a:moveTo>
                  <a:pt x="921" y="565"/>
                </a:moveTo>
                <a:lnTo>
                  <a:pt x="918" y="565"/>
                </a:lnTo>
                <a:lnTo>
                  <a:pt x="916" y="567"/>
                </a:lnTo>
                <a:lnTo>
                  <a:pt x="915" y="570"/>
                </a:lnTo>
                <a:lnTo>
                  <a:pt x="915" y="572"/>
                </a:lnTo>
                <a:lnTo>
                  <a:pt x="917" y="571"/>
                </a:lnTo>
                <a:lnTo>
                  <a:pt x="921" y="569"/>
                </a:lnTo>
                <a:lnTo>
                  <a:pt x="921" y="567"/>
                </a:lnTo>
                <a:lnTo>
                  <a:pt x="922" y="566"/>
                </a:lnTo>
                <a:lnTo>
                  <a:pt x="922" y="565"/>
                </a:lnTo>
                <a:lnTo>
                  <a:pt x="921" y="565"/>
                </a:lnTo>
                <a:lnTo>
                  <a:pt x="920" y="565"/>
                </a:lnTo>
                <a:lnTo>
                  <a:pt x="921" y="565"/>
                </a:lnTo>
                <a:close/>
                <a:moveTo>
                  <a:pt x="892" y="555"/>
                </a:moveTo>
                <a:lnTo>
                  <a:pt x="889" y="556"/>
                </a:lnTo>
                <a:lnTo>
                  <a:pt x="887" y="558"/>
                </a:lnTo>
                <a:lnTo>
                  <a:pt x="887" y="561"/>
                </a:lnTo>
                <a:lnTo>
                  <a:pt x="887" y="562"/>
                </a:lnTo>
                <a:lnTo>
                  <a:pt x="888" y="563"/>
                </a:lnTo>
                <a:lnTo>
                  <a:pt x="890" y="563"/>
                </a:lnTo>
                <a:lnTo>
                  <a:pt x="891" y="563"/>
                </a:lnTo>
                <a:lnTo>
                  <a:pt x="892" y="563"/>
                </a:lnTo>
                <a:lnTo>
                  <a:pt x="893" y="561"/>
                </a:lnTo>
                <a:lnTo>
                  <a:pt x="895" y="559"/>
                </a:lnTo>
                <a:lnTo>
                  <a:pt x="895" y="557"/>
                </a:lnTo>
                <a:lnTo>
                  <a:pt x="895" y="556"/>
                </a:lnTo>
                <a:lnTo>
                  <a:pt x="893" y="555"/>
                </a:lnTo>
                <a:lnTo>
                  <a:pt x="892" y="555"/>
                </a:lnTo>
                <a:lnTo>
                  <a:pt x="892" y="555"/>
                </a:lnTo>
                <a:lnTo>
                  <a:pt x="892" y="555"/>
                </a:lnTo>
                <a:close/>
                <a:moveTo>
                  <a:pt x="846" y="584"/>
                </a:moveTo>
                <a:lnTo>
                  <a:pt x="843" y="586"/>
                </a:lnTo>
                <a:lnTo>
                  <a:pt x="839" y="588"/>
                </a:lnTo>
                <a:lnTo>
                  <a:pt x="837" y="588"/>
                </a:lnTo>
                <a:lnTo>
                  <a:pt x="835" y="589"/>
                </a:lnTo>
                <a:lnTo>
                  <a:pt x="837" y="590"/>
                </a:lnTo>
                <a:lnTo>
                  <a:pt x="838" y="592"/>
                </a:lnTo>
                <a:lnTo>
                  <a:pt x="841" y="592"/>
                </a:lnTo>
                <a:lnTo>
                  <a:pt x="845" y="591"/>
                </a:lnTo>
                <a:lnTo>
                  <a:pt x="847" y="589"/>
                </a:lnTo>
                <a:lnTo>
                  <a:pt x="848" y="587"/>
                </a:lnTo>
                <a:lnTo>
                  <a:pt x="848" y="586"/>
                </a:lnTo>
                <a:lnTo>
                  <a:pt x="848" y="584"/>
                </a:lnTo>
                <a:lnTo>
                  <a:pt x="847" y="584"/>
                </a:lnTo>
                <a:lnTo>
                  <a:pt x="846" y="584"/>
                </a:lnTo>
                <a:lnTo>
                  <a:pt x="846" y="586"/>
                </a:lnTo>
                <a:lnTo>
                  <a:pt x="846" y="584"/>
                </a:lnTo>
                <a:close/>
                <a:moveTo>
                  <a:pt x="328" y="210"/>
                </a:moveTo>
                <a:lnTo>
                  <a:pt x="324" y="212"/>
                </a:lnTo>
                <a:lnTo>
                  <a:pt x="322" y="214"/>
                </a:lnTo>
                <a:lnTo>
                  <a:pt x="321" y="217"/>
                </a:lnTo>
                <a:lnTo>
                  <a:pt x="319" y="221"/>
                </a:lnTo>
                <a:lnTo>
                  <a:pt x="322" y="218"/>
                </a:lnTo>
                <a:lnTo>
                  <a:pt x="324" y="217"/>
                </a:lnTo>
                <a:lnTo>
                  <a:pt x="327" y="214"/>
                </a:lnTo>
                <a:lnTo>
                  <a:pt x="328" y="210"/>
                </a:lnTo>
                <a:close/>
                <a:moveTo>
                  <a:pt x="957" y="99"/>
                </a:moveTo>
                <a:lnTo>
                  <a:pt x="958" y="98"/>
                </a:lnTo>
                <a:lnTo>
                  <a:pt x="958" y="94"/>
                </a:lnTo>
                <a:lnTo>
                  <a:pt x="957" y="93"/>
                </a:lnTo>
                <a:lnTo>
                  <a:pt x="956" y="92"/>
                </a:lnTo>
                <a:lnTo>
                  <a:pt x="951" y="92"/>
                </a:lnTo>
                <a:lnTo>
                  <a:pt x="947" y="92"/>
                </a:lnTo>
                <a:lnTo>
                  <a:pt x="948" y="96"/>
                </a:lnTo>
                <a:lnTo>
                  <a:pt x="950" y="98"/>
                </a:lnTo>
                <a:lnTo>
                  <a:pt x="954" y="99"/>
                </a:lnTo>
                <a:lnTo>
                  <a:pt x="957" y="99"/>
                </a:lnTo>
                <a:lnTo>
                  <a:pt x="956" y="99"/>
                </a:lnTo>
                <a:lnTo>
                  <a:pt x="957" y="99"/>
                </a:lnTo>
                <a:close/>
                <a:moveTo>
                  <a:pt x="1101" y="174"/>
                </a:moveTo>
                <a:lnTo>
                  <a:pt x="1103" y="174"/>
                </a:lnTo>
                <a:lnTo>
                  <a:pt x="1104" y="172"/>
                </a:lnTo>
                <a:lnTo>
                  <a:pt x="1103" y="169"/>
                </a:lnTo>
                <a:lnTo>
                  <a:pt x="1099" y="169"/>
                </a:lnTo>
                <a:lnTo>
                  <a:pt x="1097" y="171"/>
                </a:lnTo>
                <a:lnTo>
                  <a:pt x="1095" y="171"/>
                </a:lnTo>
                <a:lnTo>
                  <a:pt x="1090" y="173"/>
                </a:lnTo>
                <a:lnTo>
                  <a:pt x="1086" y="174"/>
                </a:lnTo>
                <a:lnTo>
                  <a:pt x="1093" y="175"/>
                </a:lnTo>
                <a:lnTo>
                  <a:pt x="1101" y="174"/>
                </a:lnTo>
                <a:lnTo>
                  <a:pt x="1099" y="175"/>
                </a:lnTo>
                <a:lnTo>
                  <a:pt x="1101" y="174"/>
                </a:lnTo>
                <a:close/>
                <a:moveTo>
                  <a:pt x="296" y="611"/>
                </a:moveTo>
                <a:lnTo>
                  <a:pt x="297" y="612"/>
                </a:lnTo>
                <a:lnTo>
                  <a:pt x="298" y="612"/>
                </a:lnTo>
                <a:lnTo>
                  <a:pt x="299" y="611"/>
                </a:lnTo>
                <a:lnTo>
                  <a:pt x="300" y="609"/>
                </a:lnTo>
                <a:lnTo>
                  <a:pt x="302" y="606"/>
                </a:lnTo>
                <a:lnTo>
                  <a:pt x="302" y="602"/>
                </a:lnTo>
                <a:lnTo>
                  <a:pt x="299" y="603"/>
                </a:lnTo>
                <a:lnTo>
                  <a:pt x="297" y="605"/>
                </a:lnTo>
                <a:lnTo>
                  <a:pt x="296" y="608"/>
                </a:lnTo>
                <a:lnTo>
                  <a:pt x="296" y="611"/>
                </a:lnTo>
                <a:close/>
                <a:moveTo>
                  <a:pt x="237" y="24"/>
                </a:moveTo>
                <a:lnTo>
                  <a:pt x="237" y="24"/>
                </a:lnTo>
                <a:lnTo>
                  <a:pt x="237" y="24"/>
                </a:lnTo>
                <a:lnTo>
                  <a:pt x="236" y="22"/>
                </a:lnTo>
                <a:lnTo>
                  <a:pt x="236" y="19"/>
                </a:lnTo>
                <a:lnTo>
                  <a:pt x="236" y="18"/>
                </a:lnTo>
                <a:lnTo>
                  <a:pt x="236" y="18"/>
                </a:lnTo>
                <a:lnTo>
                  <a:pt x="234" y="18"/>
                </a:lnTo>
                <a:lnTo>
                  <a:pt x="232" y="18"/>
                </a:lnTo>
                <a:lnTo>
                  <a:pt x="229" y="21"/>
                </a:lnTo>
                <a:lnTo>
                  <a:pt x="228" y="23"/>
                </a:lnTo>
                <a:lnTo>
                  <a:pt x="227" y="26"/>
                </a:lnTo>
                <a:lnTo>
                  <a:pt x="225" y="30"/>
                </a:lnTo>
                <a:lnTo>
                  <a:pt x="231" y="25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close/>
                <a:moveTo>
                  <a:pt x="237" y="24"/>
                </a:moveTo>
                <a:lnTo>
                  <a:pt x="233" y="22"/>
                </a:lnTo>
                <a:lnTo>
                  <a:pt x="237" y="24"/>
                </a:lnTo>
                <a:close/>
                <a:moveTo>
                  <a:pt x="236" y="36"/>
                </a:moveTo>
                <a:lnTo>
                  <a:pt x="238" y="34"/>
                </a:lnTo>
                <a:lnTo>
                  <a:pt x="241" y="30"/>
                </a:lnTo>
                <a:lnTo>
                  <a:pt x="241" y="27"/>
                </a:lnTo>
                <a:lnTo>
                  <a:pt x="242" y="26"/>
                </a:lnTo>
                <a:lnTo>
                  <a:pt x="241" y="24"/>
                </a:lnTo>
                <a:lnTo>
                  <a:pt x="239" y="24"/>
                </a:lnTo>
                <a:lnTo>
                  <a:pt x="238" y="25"/>
                </a:lnTo>
                <a:lnTo>
                  <a:pt x="236" y="28"/>
                </a:lnTo>
                <a:lnTo>
                  <a:pt x="234" y="33"/>
                </a:lnTo>
                <a:lnTo>
                  <a:pt x="236" y="36"/>
                </a:lnTo>
                <a:lnTo>
                  <a:pt x="236" y="34"/>
                </a:lnTo>
                <a:lnTo>
                  <a:pt x="236" y="36"/>
                </a:lnTo>
                <a:close/>
                <a:moveTo>
                  <a:pt x="237" y="24"/>
                </a:move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lnTo>
                  <a:pt x="237" y="24"/>
                </a:lnTo>
                <a:close/>
                <a:moveTo>
                  <a:pt x="252" y="17"/>
                </a:moveTo>
                <a:lnTo>
                  <a:pt x="254" y="15"/>
                </a:lnTo>
                <a:lnTo>
                  <a:pt x="257" y="11"/>
                </a:lnTo>
                <a:lnTo>
                  <a:pt x="258" y="9"/>
                </a:lnTo>
                <a:lnTo>
                  <a:pt x="258" y="8"/>
                </a:lnTo>
                <a:lnTo>
                  <a:pt x="258" y="8"/>
                </a:lnTo>
                <a:lnTo>
                  <a:pt x="255" y="8"/>
                </a:lnTo>
                <a:lnTo>
                  <a:pt x="253" y="9"/>
                </a:lnTo>
                <a:lnTo>
                  <a:pt x="250" y="13"/>
                </a:lnTo>
                <a:lnTo>
                  <a:pt x="249" y="15"/>
                </a:lnTo>
                <a:lnTo>
                  <a:pt x="249" y="16"/>
                </a:lnTo>
                <a:lnTo>
                  <a:pt x="249" y="17"/>
                </a:lnTo>
                <a:lnTo>
                  <a:pt x="252" y="17"/>
                </a:lnTo>
                <a:lnTo>
                  <a:pt x="252" y="17"/>
                </a:lnTo>
                <a:lnTo>
                  <a:pt x="252" y="17"/>
                </a:lnTo>
                <a:close/>
                <a:moveTo>
                  <a:pt x="609" y="594"/>
                </a:moveTo>
                <a:lnTo>
                  <a:pt x="608" y="592"/>
                </a:lnTo>
                <a:lnTo>
                  <a:pt x="606" y="594"/>
                </a:lnTo>
                <a:lnTo>
                  <a:pt x="603" y="595"/>
                </a:lnTo>
                <a:lnTo>
                  <a:pt x="601" y="597"/>
                </a:lnTo>
                <a:lnTo>
                  <a:pt x="598" y="603"/>
                </a:lnTo>
                <a:lnTo>
                  <a:pt x="596" y="607"/>
                </a:lnTo>
                <a:lnTo>
                  <a:pt x="599" y="605"/>
                </a:lnTo>
                <a:lnTo>
                  <a:pt x="604" y="600"/>
                </a:lnTo>
                <a:lnTo>
                  <a:pt x="608" y="597"/>
                </a:lnTo>
                <a:lnTo>
                  <a:pt x="609" y="594"/>
                </a:lnTo>
                <a:lnTo>
                  <a:pt x="609" y="594"/>
                </a:lnTo>
                <a:lnTo>
                  <a:pt x="609" y="594"/>
                </a:lnTo>
                <a:close/>
                <a:moveTo>
                  <a:pt x="208" y="69"/>
                </a:moveTo>
                <a:lnTo>
                  <a:pt x="211" y="71"/>
                </a:lnTo>
                <a:lnTo>
                  <a:pt x="214" y="71"/>
                </a:lnTo>
                <a:lnTo>
                  <a:pt x="216" y="71"/>
                </a:lnTo>
                <a:lnTo>
                  <a:pt x="220" y="69"/>
                </a:lnTo>
                <a:lnTo>
                  <a:pt x="215" y="65"/>
                </a:lnTo>
                <a:lnTo>
                  <a:pt x="212" y="65"/>
                </a:lnTo>
                <a:lnTo>
                  <a:pt x="209" y="66"/>
                </a:lnTo>
                <a:lnTo>
                  <a:pt x="208" y="69"/>
                </a:lnTo>
                <a:close/>
                <a:moveTo>
                  <a:pt x="463" y="99"/>
                </a:moveTo>
                <a:lnTo>
                  <a:pt x="464" y="97"/>
                </a:lnTo>
                <a:lnTo>
                  <a:pt x="467" y="96"/>
                </a:lnTo>
                <a:lnTo>
                  <a:pt x="467" y="94"/>
                </a:lnTo>
                <a:lnTo>
                  <a:pt x="466" y="93"/>
                </a:lnTo>
                <a:lnTo>
                  <a:pt x="466" y="93"/>
                </a:lnTo>
                <a:lnTo>
                  <a:pt x="463" y="93"/>
                </a:lnTo>
                <a:lnTo>
                  <a:pt x="460" y="97"/>
                </a:lnTo>
                <a:lnTo>
                  <a:pt x="456" y="101"/>
                </a:lnTo>
                <a:lnTo>
                  <a:pt x="456" y="102"/>
                </a:lnTo>
                <a:lnTo>
                  <a:pt x="456" y="105"/>
                </a:lnTo>
                <a:lnTo>
                  <a:pt x="458" y="106"/>
                </a:lnTo>
                <a:lnTo>
                  <a:pt x="460" y="106"/>
                </a:lnTo>
                <a:lnTo>
                  <a:pt x="461" y="102"/>
                </a:lnTo>
                <a:lnTo>
                  <a:pt x="463" y="99"/>
                </a:lnTo>
                <a:lnTo>
                  <a:pt x="463" y="99"/>
                </a:lnTo>
                <a:lnTo>
                  <a:pt x="463" y="99"/>
                </a:lnTo>
                <a:close/>
                <a:moveTo>
                  <a:pt x="256" y="209"/>
                </a:moveTo>
                <a:lnTo>
                  <a:pt x="257" y="205"/>
                </a:lnTo>
                <a:lnTo>
                  <a:pt x="260" y="201"/>
                </a:lnTo>
                <a:lnTo>
                  <a:pt x="260" y="197"/>
                </a:lnTo>
                <a:lnTo>
                  <a:pt x="260" y="191"/>
                </a:lnTo>
                <a:lnTo>
                  <a:pt x="257" y="196"/>
                </a:lnTo>
                <a:lnTo>
                  <a:pt x="255" y="200"/>
                </a:lnTo>
                <a:lnTo>
                  <a:pt x="254" y="201"/>
                </a:lnTo>
                <a:lnTo>
                  <a:pt x="254" y="204"/>
                </a:lnTo>
                <a:lnTo>
                  <a:pt x="254" y="206"/>
                </a:lnTo>
                <a:lnTo>
                  <a:pt x="256" y="209"/>
                </a:lnTo>
                <a:close/>
                <a:moveTo>
                  <a:pt x="871" y="51"/>
                </a:moveTo>
                <a:lnTo>
                  <a:pt x="867" y="50"/>
                </a:lnTo>
                <a:lnTo>
                  <a:pt x="863" y="52"/>
                </a:lnTo>
                <a:lnTo>
                  <a:pt x="857" y="56"/>
                </a:lnTo>
                <a:lnTo>
                  <a:pt x="854" y="58"/>
                </a:lnTo>
                <a:lnTo>
                  <a:pt x="858" y="58"/>
                </a:lnTo>
                <a:lnTo>
                  <a:pt x="864" y="56"/>
                </a:lnTo>
                <a:lnTo>
                  <a:pt x="867" y="56"/>
                </a:lnTo>
                <a:lnTo>
                  <a:pt x="870" y="55"/>
                </a:lnTo>
                <a:lnTo>
                  <a:pt x="871" y="52"/>
                </a:lnTo>
                <a:lnTo>
                  <a:pt x="871" y="51"/>
                </a:lnTo>
                <a:lnTo>
                  <a:pt x="871" y="51"/>
                </a:lnTo>
                <a:lnTo>
                  <a:pt x="871" y="51"/>
                </a:lnTo>
                <a:close/>
                <a:moveTo>
                  <a:pt x="267" y="168"/>
                </a:moveTo>
                <a:lnTo>
                  <a:pt x="265" y="173"/>
                </a:lnTo>
                <a:lnTo>
                  <a:pt x="262" y="177"/>
                </a:lnTo>
                <a:lnTo>
                  <a:pt x="261" y="183"/>
                </a:lnTo>
                <a:lnTo>
                  <a:pt x="261" y="189"/>
                </a:lnTo>
                <a:lnTo>
                  <a:pt x="263" y="187"/>
                </a:lnTo>
                <a:lnTo>
                  <a:pt x="264" y="184"/>
                </a:lnTo>
                <a:lnTo>
                  <a:pt x="265" y="182"/>
                </a:lnTo>
                <a:lnTo>
                  <a:pt x="265" y="179"/>
                </a:lnTo>
                <a:lnTo>
                  <a:pt x="266" y="174"/>
                </a:lnTo>
                <a:lnTo>
                  <a:pt x="267" y="168"/>
                </a:lnTo>
                <a:close/>
                <a:moveTo>
                  <a:pt x="174" y="694"/>
                </a:moveTo>
                <a:lnTo>
                  <a:pt x="174" y="702"/>
                </a:lnTo>
                <a:lnTo>
                  <a:pt x="178" y="708"/>
                </a:lnTo>
                <a:lnTo>
                  <a:pt x="178" y="711"/>
                </a:lnTo>
                <a:lnTo>
                  <a:pt x="179" y="714"/>
                </a:lnTo>
                <a:lnTo>
                  <a:pt x="179" y="717"/>
                </a:lnTo>
                <a:lnTo>
                  <a:pt x="179" y="720"/>
                </a:lnTo>
                <a:lnTo>
                  <a:pt x="181" y="721"/>
                </a:lnTo>
                <a:lnTo>
                  <a:pt x="182" y="721"/>
                </a:lnTo>
                <a:lnTo>
                  <a:pt x="183" y="721"/>
                </a:lnTo>
                <a:lnTo>
                  <a:pt x="183" y="719"/>
                </a:lnTo>
                <a:lnTo>
                  <a:pt x="183" y="715"/>
                </a:lnTo>
                <a:lnTo>
                  <a:pt x="183" y="712"/>
                </a:lnTo>
                <a:lnTo>
                  <a:pt x="182" y="707"/>
                </a:lnTo>
                <a:lnTo>
                  <a:pt x="180" y="703"/>
                </a:lnTo>
                <a:lnTo>
                  <a:pt x="178" y="698"/>
                </a:lnTo>
                <a:lnTo>
                  <a:pt x="174" y="694"/>
                </a:lnTo>
                <a:lnTo>
                  <a:pt x="175" y="700"/>
                </a:lnTo>
                <a:lnTo>
                  <a:pt x="174" y="694"/>
                </a:lnTo>
                <a:close/>
                <a:moveTo>
                  <a:pt x="1081" y="180"/>
                </a:moveTo>
                <a:lnTo>
                  <a:pt x="1082" y="177"/>
                </a:lnTo>
                <a:lnTo>
                  <a:pt x="1081" y="175"/>
                </a:lnTo>
                <a:lnTo>
                  <a:pt x="1078" y="175"/>
                </a:lnTo>
                <a:lnTo>
                  <a:pt x="1074" y="177"/>
                </a:lnTo>
                <a:lnTo>
                  <a:pt x="1065" y="181"/>
                </a:lnTo>
                <a:lnTo>
                  <a:pt x="1057" y="185"/>
                </a:lnTo>
                <a:lnTo>
                  <a:pt x="1070" y="182"/>
                </a:lnTo>
                <a:lnTo>
                  <a:pt x="1081" y="180"/>
                </a:lnTo>
                <a:lnTo>
                  <a:pt x="1078" y="180"/>
                </a:lnTo>
                <a:lnTo>
                  <a:pt x="1081" y="180"/>
                </a:lnTo>
                <a:close/>
                <a:moveTo>
                  <a:pt x="444" y="113"/>
                </a:moveTo>
                <a:lnTo>
                  <a:pt x="444" y="110"/>
                </a:lnTo>
                <a:lnTo>
                  <a:pt x="444" y="109"/>
                </a:lnTo>
                <a:lnTo>
                  <a:pt x="444" y="109"/>
                </a:lnTo>
                <a:lnTo>
                  <a:pt x="443" y="109"/>
                </a:lnTo>
                <a:lnTo>
                  <a:pt x="439" y="110"/>
                </a:lnTo>
                <a:lnTo>
                  <a:pt x="437" y="111"/>
                </a:lnTo>
                <a:lnTo>
                  <a:pt x="430" y="116"/>
                </a:lnTo>
                <a:lnTo>
                  <a:pt x="426" y="122"/>
                </a:lnTo>
                <a:lnTo>
                  <a:pt x="430" y="121"/>
                </a:lnTo>
                <a:lnTo>
                  <a:pt x="436" y="119"/>
                </a:lnTo>
                <a:lnTo>
                  <a:pt x="438" y="118"/>
                </a:lnTo>
                <a:lnTo>
                  <a:pt x="440" y="117"/>
                </a:lnTo>
                <a:lnTo>
                  <a:pt x="443" y="115"/>
                </a:lnTo>
                <a:lnTo>
                  <a:pt x="444" y="113"/>
                </a:lnTo>
                <a:lnTo>
                  <a:pt x="443" y="116"/>
                </a:lnTo>
                <a:lnTo>
                  <a:pt x="444" y="113"/>
                </a:lnTo>
                <a:close/>
                <a:moveTo>
                  <a:pt x="645" y="637"/>
                </a:moveTo>
                <a:lnTo>
                  <a:pt x="642" y="636"/>
                </a:lnTo>
                <a:lnTo>
                  <a:pt x="640" y="637"/>
                </a:lnTo>
                <a:lnTo>
                  <a:pt x="637" y="638"/>
                </a:lnTo>
                <a:lnTo>
                  <a:pt x="635" y="640"/>
                </a:lnTo>
                <a:lnTo>
                  <a:pt x="634" y="641"/>
                </a:lnTo>
                <a:lnTo>
                  <a:pt x="632" y="641"/>
                </a:lnTo>
                <a:lnTo>
                  <a:pt x="629" y="640"/>
                </a:lnTo>
                <a:lnTo>
                  <a:pt x="627" y="636"/>
                </a:lnTo>
                <a:lnTo>
                  <a:pt x="627" y="642"/>
                </a:lnTo>
                <a:lnTo>
                  <a:pt x="626" y="648"/>
                </a:lnTo>
                <a:lnTo>
                  <a:pt x="625" y="652"/>
                </a:lnTo>
                <a:lnTo>
                  <a:pt x="623" y="654"/>
                </a:lnTo>
                <a:lnTo>
                  <a:pt x="620" y="655"/>
                </a:lnTo>
                <a:lnTo>
                  <a:pt x="617" y="657"/>
                </a:lnTo>
                <a:lnTo>
                  <a:pt x="613" y="659"/>
                </a:lnTo>
                <a:lnTo>
                  <a:pt x="610" y="664"/>
                </a:lnTo>
                <a:lnTo>
                  <a:pt x="608" y="669"/>
                </a:lnTo>
                <a:lnTo>
                  <a:pt x="609" y="673"/>
                </a:lnTo>
                <a:lnTo>
                  <a:pt x="618" y="663"/>
                </a:lnTo>
                <a:lnTo>
                  <a:pt x="628" y="654"/>
                </a:lnTo>
                <a:lnTo>
                  <a:pt x="633" y="649"/>
                </a:lnTo>
                <a:lnTo>
                  <a:pt x="637" y="646"/>
                </a:lnTo>
                <a:lnTo>
                  <a:pt x="641" y="641"/>
                </a:lnTo>
                <a:lnTo>
                  <a:pt x="645" y="637"/>
                </a:lnTo>
                <a:lnTo>
                  <a:pt x="641" y="638"/>
                </a:lnTo>
                <a:lnTo>
                  <a:pt x="645" y="637"/>
                </a:lnTo>
                <a:close/>
                <a:moveTo>
                  <a:pt x="214" y="36"/>
                </a:moveTo>
                <a:lnTo>
                  <a:pt x="212" y="36"/>
                </a:lnTo>
                <a:lnTo>
                  <a:pt x="209" y="38"/>
                </a:lnTo>
                <a:lnTo>
                  <a:pt x="208" y="40"/>
                </a:lnTo>
                <a:lnTo>
                  <a:pt x="207" y="42"/>
                </a:lnTo>
                <a:lnTo>
                  <a:pt x="205" y="46"/>
                </a:lnTo>
                <a:lnTo>
                  <a:pt x="203" y="50"/>
                </a:lnTo>
                <a:lnTo>
                  <a:pt x="200" y="53"/>
                </a:lnTo>
                <a:lnTo>
                  <a:pt x="199" y="57"/>
                </a:lnTo>
                <a:lnTo>
                  <a:pt x="197" y="59"/>
                </a:lnTo>
                <a:lnTo>
                  <a:pt x="197" y="61"/>
                </a:lnTo>
                <a:lnTo>
                  <a:pt x="197" y="63"/>
                </a:lnTo>
                <a:lnTo>
                  <a:pt x="199" y="64"/>
                </a:lnTo>
                <a:lnTo>
                  <a:pt x="207" y="50"/>
                </a:lnTo>
                <a:lnTo>
                  <a:pt x="214" y="36"/>
                </a:lnTo>
                <a:lnTo>
                  <a:pt x="212" y="40"/>
                </a:lnTo>
                <a:lnTo>
                  <a:pt x="214" y="36"/>
                </a:lnTo>
                <a:close/>
                <a:moveTo>
                  <a:pt x="1068" y="111"/>
                </a:moveTo>
                <a:lnTo>
                  <a:pt x="1073" y="105"/>
                </a:lnTo>
                <a:lnTo>
                  <a:pt x="1080" y="99"/>
                </a:lnTo>
                <a:lnTo>
                  <a:pt x="1076" y="99"/>
                </a:lnTo>
                <a:lnTo>
                  <a:pt x="1071" y="100"/>
                </a:lnTo>
                <a:lnTo>
                  <a:pt x="1068" y="101"/>
                </a:lnTo>
                <a:lnTo>
                  <a:pt x="1064" y="102"/>
                </a:lnTo>
                <a:lnTo>
                  <a:pt x="1062" y="102"/>
                </a:lnTo>
                <a:lnTo>
                  <a:pt x="1058" y="101"/>
                </a:lnTo>
                <a:lnTo>
                  <a:pt x="1056" y="101"/>
                </a:lnTo>
                <a:lnTo>
                  <a:pt x="1055" y="100"/>
                </a:lnTo>
                <a:lnTo>
                  <a:pt x="1054" y="101"/>
                </a:lnTo>
                <a:lnTo>
                  <a:pt x="1054" y="102"/>
                </a:lnTo>
                <a:lnTo>
                  <a:pt x="1062" y="108"/>
                </a:lnTo>
                <a:lnTo>
                  <a:pt x="1068" y="111"/>
                </a:lnTo>
                <a:lnTo>
                  <a:pt x="1068" y="108"/>
                </a:lnTo>
                <a:lnTo>
                  <a:pt x="1068" y="111"/>
                </a:lnTo>
                <a:close/>
                <a:moveTo>
                  <a:pt x="857" y="147"/>
                </a:moveTo>
                <a:lnTo>
                  <a:pt x="860" y="147"/>
                </a:lnTo>
                <a:lnTo>
                  <a:pt x="865" y="146"/>
                </a:lnTo>
                <a:lnTo>
                  <a:pt x="867" y="144"/>
                </a:lnTo>
                <a:lnTo>
                  <a:pt x="870" y="144"/>
                </a:lnTo>
                <a:lnTo>
                  <a:pt x="871" y="142"/>
                </a:lnTo>
                <a:lnTo>
                  <a:pt x="872" y="140"/>
                </a:lnTo>
                <a:lnTo>
                  <a:pt x="872" y="138"/>
                </a:lnTo>
                <a:lnTo>
                  <a:pt x="871" y="135"/>
                </a:lnTo>
                <a:lnTo>
                  <a:pt x="870" y="133"/>
                </a:lnTo>
                <a:lnTo>
                  <a:pt x="866" y="133"/>
                </a:lnTo>
                <a:lnTo>
                  <a:pt x="864" y="132"/>
                </a:lnTo>
                <a:lnTo>
                  <a:pt x="862" y="132"/>
                </a:lnTo>
                <a:lnTo>
                  <a:pt x="859" y="133"/>
                </a:lnTo>
                <a:lnTo>
                  <a:pt x="857" y="134"/>
                </a:lnTo>
                <a:lnTo>
                  <a:pt x="860" y="135"/>
                </a:lnTo>
                <a:lnTo>
                  <a:pt x="865" y="134"/>
                </a:lnTo>
                <a:lnTo>
                  <a:pt x="866" y="135"/>
                </a:lnTo>
                <a:lnTo>
                  <a:pt x="867" y="136"/>
                </a:lnTo>
                <a:lnTo>
                  <a:pt x="868" y="138"/>
                </a:lnTo>
                <a:lnTo>
                  <a:pt x="867" y="140"/>
                </a:lnTo>
                <a:lnTo>
                  <a:pt x="862" y="143"/>
                </a:lnTo>
                <a:lnTo>
                  <a:pt x="857" y="147"/>
                </a:lnTo>
                <a:lnTo>
                  <a:pt x="859" y="144"/>
                </a:lnTo>
                <a:lnTo>
                  <a:pt x="857" y="147"/>
                </a:lnTo>
                <a:close/>
                <a:moveTo>
                  <a:pt x="975" y="135"/>
                </a:moveTo>
                <a:lnTo>
                  <a:pt x="977" y="138"/>
                </a:lnTo>
                <a:lnTo>
                  <a:pt x="979" y="139"/>
                </a:lnTo>
                <a:lnTo>
                  <a:pt x="981" y="140"/>
                </a:lnTo>
                <a:lnTo>
                  <a:pt x="983" y="140"/>
                </a:lnTo>
                <a:lnTo>
                  <a:pt x="986" y="140"/>
                </a:lnTo>
                <a:lnTo>
                  <a:pt x="987" y="139"/>
                </a:lnTo>
                <a:lnTo>
                  <a:pt x="986" y="138"/>
                </a:lnTo>
                <a:lnTo>
                  <a:pt x="984" y="136"/>
                </a:lnTo>
                <a:lnTo>
                  <a:pt x="983" y="134"/>
                </a:lnTo>
                <a:lnTo>
                  <a:pt x="983" y="132"/>
                </a:lnTo>
                <a:lnTo>
                  <a:pt x="987" y="132"/>
                </a:lnTo>
                <a:lnTo>
                  <a:pt x="990" y="134"/>
                </a:lnTo>
                <a:lnTo>
                  <a:pt x="988" y="130"/>
                </a:lnTo>
                <a:lnTo>
                  <a:pt x="984" y="129"/>
                </a:lnTo>
                <a:lnTo>
                  <a:pt x="981" y="129"/>
                </a:lnTo>
                <a:lnTo>
                  <a:pt x="977" y="129"/>
                </a:lnTo>
                <a:lnTo>
                  <a:pt x="969" y="127"/>
                </a:lnTo>
                <a:lnTo>
                  <a:pt x="961" y="126"/>
                </a:lnTo>
                <a:lnTo>
                  <a:pt x="967" y="132"/>
                </a:lnTo>
                <a:lnTo>
                  <a:pt x="975" y="135"/>
                </a:lnTo>
                <a:lnTo>
                  <a:pt x="975" y="135"/>
                </a:lnTo>
                <a:lnTo>
                  <a:pt x="975" y="135"/>
                </a:lnTo>
                <a:close/>
                <a:moveTo>
                  <a:pt x="966" y="536"/>
                </a:moveTo>
                <a:lnTo>
                  <a:pt x="957" y="541"/>
                </a:lnTo>
                <a:lnTo>
                  <a:pt x="948" y="547"/>
                </a:lnTo>
                <a:lnTo>
                  <a:pt x="940" y="553"/>
                </a:lnTo>
                <a:lnTo>
                  <a:pt x="932" y="559"/>
                </a:lnTo>
                <a:lnTo>
                  <a:pt x="941" y="556"/>
                </a:lnTo>
                <a:lnTo>
                  <a:pt x="951" y="550"/>
                </a:lnTo>
                <a:lnTo>
                  <a:pt x="955" y="547"/>
                </a:lnTo>
                <a:lnTo>
                  <a:pt x="959" y="544"/>
                </a:lnTo>
                <a:lnTo>
                  <a:pt x="963" y="540"/>
                </a:lnTo>
                <a:lnTo>
                  <a:pt x="966" y="536"/>
                </a:lnTo>
                <a:close/>
                <a:moveTo>
                  <a:pt x="814" y="106"/>
                </a:moveTo>
                <a:lnTo>
                  <a:pt x="815" y="104"/>
                </a:lnTo>
                <a:lnTo>
                  <a:pt x="816" y="102"/>
                </a:lnTo>
                <a:lnTo>
                  <a:pt x="815" y="101"/>
                </a:lnTo>
                <a:lnTo>
                  <a:pt x="812" y="101"/>
                </a:lnTo>
                <a:lnTo>
                  <a:pt x="806" y="104"/>
                </a:lnTo>
                <a:lnTo>
                  <a:pt x="799" y="106"/>
                </a:lnTo>
                <a:lnTo>
                  <a:pt x="793" y="107"/>
                </a:lnTo>
                <a:lnTo>
                  <a:pt x="789" y="108"/>
                </a:lnTo>
                <a:lnTo>
                  <a:pt x="785" y="111"/>
                </a:lnTo>
                <a:lnTo>
                  <a:pt x="782" y="115"/>
                </a:lnTo>
                <a:lnTo>
                  <a:pt x="784" y="117"/>
                </a:lnTo>
                <a:lnTo>
                  <a:pt x="788" y="117"/>
                </a:lnTo>
                <a:lnTo>
                  <a:pt x="790" y="116"/>
                </a:lnTo>
                <a:lnTo>
                  <a:pt x="793" y="115"/>
                </a:lnTo>
                <a:lnTo>
                  <a:pt x="796" y="114"/>
                </a:lnTo>
                <a:lnTo>
                  <a:pt x="798" y="113"/>
                </a:lnTo>
                <a:lnTo>
                  <a:pt x="801" y="114"/>
                </a:lnTo>
                <a:lnTo>
                  <a:pt x="804" y="117"/>
                </a:lnTo>
                <a:lnTo>
                  <a:pt x="804" y="114"/>
                </a:lnTo>
                <a:lnTo>
                  <a:pt x="804" y="113"/>
                </a:lnTo>
                <a:lnTo>
                  <a:pt x="805" y="110"/>
                </a:lnTo>
                <a:lnTo>
                  <a:pt x="806" y="109"/>
                </a:lnTo>
                <a:lnTo>
                  <a:pt x="809" y="108"/>
                </a:lnTo>
                <a:lnTo>
                  <a:pt x="814" y="106"/>
                </a:lnTo>
                <a:lnTo>
                  <a:pt x="813" y="106"/>
                </a:lnTo>
                <a:lnTo>
                  <a:pt x="814" y="106"/>
                </a:lnTo>
                <a:close/>
                <a:moveTo>
                  <a:pt x="221" y="602"/>
                </a:moveTo>
                <a:lnTo>
                  <a:pt x="216" y="608"/>
                </a:lnTo>
                <a:lnTo>
                  <a:pt x="212" y="614"/>
                </a:lnTo>
                <a:lnTo>
                  <a:pt x="207" y="617"/>
                </a:lnTo>
                <a:lnTo>
                  <a:pt x="204" y="621"/>
                </a:lnTo>
                <a:lnTo>
                  <a:pt x="203" y="623"/>
                </a:lnTo>
                <a:lnTo>
                  <a:pt x="204" y="624"/>
                </a:lnTo>
                <a:lnTo>
                  <a:pt x="205" y="625"/>
                </a:lnTo>
                <a:lnTo>
                  <a:pt x="207" y="627"/>
                </a:lnTo>
                <a:lnTo>
                  <a:pt x="211" y="625"/>
                </a:lnTo>
                <a:lnTo>
                  <a:pt x="215" y="623"/>
                </a:lnTo>
                <a:lnTo>
                  <a:pt x="216" y="622"/>
                </a:lnTo>
                <a:lnTo>
                  <a:pt x="217" y="622"/>
                </a:lnTo>
                <a:lnTo>
                  <a:pt x="219" y="621"/>
                </a:lnTo>
                <a:lnTo>
                  <a:pt x="219" y="620"/>
                </a:lnTo>
                <a:lnTo>
                  <a:pt x="217" y="616"/>
                </a:lnTo>
                <a:lnTo>
                  <a:pt x="217" y="614"/>
                </a:lnTo>
                <a:lnTo>
                  <a:pt x="219" y="612"/>
                </a:lnTo>
                <a:lnTo>
                  <a:pt x="220" y="609"/>
                </a:lnTo>
                <a:lnTo>
                  <a:pt x="223" y="606"/>
                </a:lnTo>
                <a:lnTo>
                  <a:pt x="225" y="603"/>
                </a:lnTo>
                <a:lnTo>
                  <a:pt x="225" y="599"/>
                </a:lnTo>
                <a:lnTo>
                  <a:pt x="224" y="599"/>
                </a:lnTo>
                <a:lnTo>
                  <a:pt x="222" y="599"/>
                </a:lnTo>
                <a:lnTo>
                  <a:pt x="221" y="602"/>
                </a:lnTo>
                <a:lnTo>
                  <a:pt x="220" y="604"/>
                </a:lnTo>
                <a:lnTo>
                  <a:pt x="221" y="602"/>
                </a:lnTo>
                <a:close/>
                <a:moveTo>
                  <a:pt x="225" y="599"/>
                </a:moveTo>
                <a:lnTo>
                  <a:pt x="225" y="599"/>
                </a:lnTo>
                <a:lnTo>
                  <a:pt x="225" y="599"/>
                </a:lnTo>
                <a:lnTo>
                  <a:pt x="225" y="599"/>
                </a:lnTo>
                <a:lnTo>
                  <a:pt x="225" y="599"/>
                </a:lnTo>
                <a:close/>
                <a:moveTo>
                  <a:pt x="871" y="202"/>
                </a:moveTo>
                <a:lnTo>
                  <a:pt x="879" y="200"/>
                </a:lnTo>
                <a:lnTo>
                  <a:pt x="888" y="197"/>
                </a:lnTo>
                <a:lnTo>
                  <a:pt x="891" y="196"/>
                </a:lnTo>
                <a:lnTo>
                  <a:pt x="895" y="193"/>
                </a:lnTo>
                <a:lnTo>
                  <a:pt x="898" y="191"/>
                </a:lnTo>
                <a:lnTo>
                  <a:pt x="900" y="187"/>
                </a:lnTo>
                <a:lnTo>
                  <a:pt x="897" y="187"/>
                </a:lnTo>
                <a:lnTo>
                  <a:pt x="892" y="188"/>
                </a:lnTo>
                <a:lnTo>
                  <a:pt x="887" y="190"/>
                </a:lnTo>
                <a:lnTo>
                  <a:pt x="883" y="191"/>
                </a:lnTo>
                <a:lnTo>
                  <a:pt x="880" y="194"/>
                </a:lnTo>
                <a:lnTo>
                  <a:pt x="875" y="197"/>
                </a:lnTo>
                <a:lnTo>
                  <a:pt x="875" y="198"/>
                </a:lnTo>
                <a:lnTo>
                  <a:pt x="874" y="200"/>
                </a:lnTo>
                <a:lnTo>
                  <a:pt x="873" y="199"/>
                </a:lnTo>
                <a:lnTo>
                  <a:pt x="872" y="199"/>
                </a:lnTo>
                <a:lnTo>
                  <a:pt x="870" y="199"/>
                </a:lnTo>
                <a:lnTo>
                  <a:pt x="867" y="199"/>
                </a:lnTo>
                <a:lnTo>
                  <a:pt x="865" y="200"/>
                </a:lnTo>
                <a:lnTo>
                  <a:pt x="863" y="202"/>
                </a:lnTo>
                <a:lnTo>
                  <a:pt x="863" y="205"/>
                </a:lnTo>
                <a:lnTo>
                  <a:pt x="864" y="207"/>
                </a:lnTo>
                <a:lnTo>
                  <a:pt x="866" y="208"/>
                </a:lnTo>
                <a:lnTo>
                  <a:pt x="868" y="209"/>
                </a:lnTo>
                <a:lnTo>
                  <a:pt x="870" y="212"/>
                </a:lnTo>
                <a:lnTo>
                  <a:pt x="871" y="213"/>
                </a:lnTo>
                <a:lnTo>
                  <a:pt x="870" y="209"/>
                </a:lnTo>
                <a:lnTo>
                  <a:pt x="868" y="207"/>
                </a:lnTo>
                <a:lnTo>
                  <a:pt x="868" y="206"/>
                </a:lnTo>
                <a:lnTo>
                  <a:pt x="868" y="205"/>
                </a:lnTo>
                <a:lnTo>
                  <a:pt x="870" y="204"/>
                </a:lnTo>
                <a:lnTo>
                  <a:pt x="871" y="202"/>
                </a:lnTo>
                <a:lnTo>
                  <a:pt x="871" y="202"/>
                </a:lnTo>
                <a:lnTo>
                  <a:pt x="871" y="202"/>
                </a:lnTo>
                <a:close/>
                <a:moveTo>
                  <a:pt x="272" y="24"/>
                </a:moveTo>
                <a:lnTo>
                  <a:pt x="273" y="24"/>
                </a:lnTo>
                <a:lnTo>
                  <a:pt x="275" y="24"/>
                </a:lnTo>
                <a:lnTo>
                  <a:pt x="277" y="23"/>
                </a:lnTo>
                <a:lnTo>
                  <a:pt x="279" y="22"/>
                </a:lnTo>
                <a:lnTo>
                  <a:pt x="282" y="17"/>
                </a:lnTo>
                <a:lnTo>
                  <a:pt x="286" y="13"/>
                </a:lnTo>
                <a:lnTo>
                  <a:pt x="288" y="7"/>
                </a:lnTo>
                <a:lnTo>
                  <a:pt x="288" y="3"/>
                </a:lnTo>
                <a:lnTo>
                  <a:pt x="287" y="1"/>
                </a:lnTo>
                <a:lnTo>
                  <a:pt x="285" y="0"/>
                </a:lnTo>
                <a:lnTo>
                  <a:pt x="282" y="0"/>
                </a:lnTo>
                <a:lnTo>
                  <a:pt x="279" y="1"/>
                </a:lnTo>
                <a:lnTo>
                  <a:pt x="277" y="2"/>
                </a:lnTo>
                <a:lnTo>
                  <a:pt x="274" y="3"/>
                </a:lnTo>
                <a:lnTo>
                  <a:pt x="273" y="6"/>
                </a:lnTo>
                <a:lnTo>
                  <a:pt x="272" y="9"/>
                </a:lnTo>
                <a:lnTo>
                  <a:pt x="271" y="17"/>
                </a:lnTo>
                <a:lnTo>
                  <a:pt x="272" y="24"/>
                </a:lnTo>
                <a:close/>
                <a:moveTo>
                  <a:pt x="392" y="151"/>
                </a:moveTo>
                <a:lnTo>
                  <a:pt x="405" y="143"/>
                </a:lnTo>
                <a:lnTo>
                  <a:pt x="417" y="133"/>
                </a:lnTo>
                <a:lnTo>
                  <a:pt x="419" y="132"/>
                </a:lnTo>
                <a:lnTo>
                  <a:pt x="421" y="129"/>
                </a:lnTo>
                <a:lnTo>
                  <a:pt x="423" y="126"/>
                </a:lnTo>
                <a:lnTo>
                  <a:pt x="422" y="124"/>
                </a:lnTo>
                <a:lnTo>
                  <a:pt x="420" y="123"/>
                </a:lnTo>
                <a:lnTo>
                  <a:pt x="419" y="123"/>
                </a:lnTo>
                <a:lnTo>
                  <a:pt x="418" y="124"/>
                </a:lnTo>
                <a:lnTo>
                  <a:pt x="417" y="125"/>
                </a:lnTo>
                <a:lnTo>
                  <a:pt x="414" y="129"/>
                </a:lnTo>
                <a:lnTo>
                  <a:pt x="413" y="132"/>
                </a:lnTo>
                <a:lnTo>
                  <a:pt x="411" y="134"/>
                </a:lnTo>
                <a:lnTo>
                  <a:pt x="410" y="135"/>
                </a:lnTo>
                <a:lnTo>
                  <a:pt x="407" y="134"/>
                </a:lnTo>
                <a:lnTo>
                  <a:pt x="404" y="134"/>
                </a:lnTo>
                <a:lnTo>
                  <a:pt x="401" y="135"/>
                </a:lnTo>
                <a:lnTo>
                  <a:pt x="397" y="138"/>
                </a:lnTo>
                <a:lnTo>
                  <a:pt x="394" y="141"/>
                </a:lnTo>
                <a:lnTo>
                  <a:pt x="390" y="144"/>
                </a:lnTo>
                <a:lnTo>
                  <a:pt x="389" y="146"/>
                </a:lnTo>
                <a:lnTo>
                  <a:pt x="389" y="148"/>
                </a:lnTo>
                <a:lnTo>
                  <a:pt x="390" y="149"/>
                </a:lnTo>
                <a:lnTo>
                  <a:pt x="392" y="151"/>
                </a:lnTo>
                <a:lnTo>
                  <a:pt x="393" y="150"/>
                </a:lnTo>
                <a:lnTo>
                  <a:pt x="392" y="151"/>
                </a:lnTo>
                <a:close/>
                <a:moveTo>
                  <a:pt x="359" y="174"/>
                </a:moveTo>
                <a:lnTo>
                  <a:pt x="369" y="167"/>
                </a:lnTo>
                <a:lnTo>
                  <a:pt x="378" y="160"/>
                </a:lnTo>
                <a:lnTo>
                  <a:pt x="381" y="158"/>
                </a:lnTo>
                <a:lnTo>
                  <a:pt x="384" y="155"/>
                </a:lnTo>
                <a:lnTo>
                  <a:pt x="385" y="151"/>
                </a:lnTo>
                <a:lnTo>
                  <a:pt x="385" y="147"/>
                </a:lnTo>
                <a:lnTo>
                  <a:pt x="380" y="151"/>
                </a:lnTo>
                <a:lnTo>
                  <a:pt x="374" y="155"/>
                </a:lnTo>
                <a:lnTo>
                  <a:pt x="369" y="158"/>
                </a:lnTo>
                <a:lnTo>
                  <a:pt x="363" y="162"/>
                </a:lnTo>
                <a:lnTo>
                  <a:pt x="359" y="165"/>
                </a:lnTo>
                <a:lnTo>
                  <a:pt x="354" y="171"/>
                </a:lnTo>
                <a:lnTo>
                  <a:pt x="353" y="173"/>
                </a:lnTo>
                <a:lnTo>
                  <a:pt x="354" y="175"/>
                </a:lnTo>
                <a:lnTo>
                  <a:pt x="356" y="175"/>
                </a:lnTo>
                <a:lnTo>
                  <a:pt x="359" y="174"/>
                </a:lnTo>
                <a:lnTo>
                  <a:pt x="361" y="173"/>
                </a:lnTo>
                <a:lnTo>
                  <a:pt x="359" y="174"/>
                </a:lnTo>
                <a:close/>
                <a:moveTo>
                  <a:pt x="1211" y="207"/>
                </a:moveTo>
                <a:lnTo>
                  <a:pt x="1214" y="205"/>
                </a:lnTo>
                <a:lnTo>
                  <a:pt x="1218" y="202"/>
                </a:lnTo>
                <a:lnTo>
                  <a:pt x="1224" y="202"/>
                </a:lnTo>
                <a:lnTo>
                  <a:pt x="1229" y="201"/>
                </a:lnTo>
                <a:lnTo>
                  <a:pt x="1242" y="199"/>
                </a:lnTo>
                <a:lnTo>
                  <a:pt x="1253" y="196"/>
                </a:lnTo>
                <a:lnTo>
                  <a:pt x="1257" y="196"/>
                </a:lnTo>
                <a:lnTo>
                  <a:pt x="1260" y="194"/>
                </a:lnTo>
                <a:lnTo>
                  <a:pt x="1261" y="193"/>
                </a:lnTo>
                <a:lnTo>
                  <a:pt x="1262" y="192"/>
                </a:lnTo>
                <a:lnTo>
                  <a:pt x="1261" y="191"/>
                </a:lnTo>
                <a:lnTo>
                  <a:pt x="1260" y="190"/>
                </a:lnTo>
                <a:lnTo>
                  <a:pt x="1257" y="189"/>
                </a:lnTo>
                <a:lnTo>
                  <a:pt x="1251" y="190"/>
                </a:lnTo>
                <a:lnTo>
                  <a:pt x="1245" y="192"/>
                </a:lnTo>
                <a:lnTo>
                  <a:pt x="1241" y="194"/>
                </a:lnTo>
                <a:lnTo>
                  <a:pt x="1241" y="192"/>
                </a:lnTo>
                <a:lnTo>
                  <a:pt x="1241" y="190"/>
                </a:lnTo>
                <a:lnTo>
                  <a:pt x="1235" y="194"/>
                </a:lnTo>
                <a:lnTo>
                  <a:pt x="1229" y="196"/>
                </a:lnTo>
                <a:lnTo>
                  <a:pt x="1224" y="197"/>
                </a:lnTo>
                <a:lnTo>
                  <a:pt x="1217" y="198"/>
                </a:lnTo>
                <a:lnTo>
                  <a:pt x="1211" y="199"/>
                </a:lnTo>
                <a:lnTo>
                  <a:pt x="1206" y="201"/>
                </a:lnTo>
                <a:lnTo>
                  <a:pt x="1205" y="204"/>
                </a:lnTo>
                <a:lnTo>
                  <a:pt x="1206" y="206"/>
                </a:lnTo>
                <a:lnTo>
                  <a:pt x="1209" y="207"/>
                </a:lnTo>
                <a:lnTo>
                  <a:pt x="1211" y="207"/>
                </a:lnTo>
                <a:lnTo>
                  <a:pt x="1212" y="207"/>
                </a:lnTo>
                <a:lnTo>
                  <a:pt x="1211" y="207"/>
                </a:lnTo>
                <a:close/>
                <a:moveTo>
                  <a:pt x="991" y="321"/>
                </a:moveTo>
                <a:lnTo>
                  <a:pt x="990" y="323"/>
                </a:lnTo>
                <a:lnTo>
                  <a:pt x="989" y="324"/>
                </a:lnTo>
                <a:lnTo>
                  <a:pt x="989" y="326"/>
                </a:lnTo>
                <a:lnTo>
                  <a:pt x="991" y="328"/>
                </a:lnTo>
                <a:lnTo>
                  <a:pt x="997" y="325"/>
                </a:lnTo>
                <a:lnTo>
                  <a:pt x="1003" y="322"/>
                </a:lnTo>
                <a:lnTo>
                  <a:pt x="1018" y="316"/>
                </a:lnTo>
                <a:lnTo>
                  <a:pt x="1032" y="310"/>
                </a:lnTo>
                <a:lnTo>
                  <a:pt x="1043" y="306"/>
                </a:lnTo>
                <a:lnTo>
                  <a:pt x="1053" y="302"/>
                </a:lnTo>
                <a:lnTo>
                  <a:pt x="1058" y="301"/>
                </a:lnTo>
                <a:lnTo>
                  <a:pt x="1064" y="298"/>
                </a:lnTo>
                <a:lnTo>
                  <a:pt x="1070" y="295"/>
                </a:lnTo>
                <a:lnTo>
                  <a:pt x="1074" y="290"/>
                </a:lnTo>
                <a:lnTo>
                  <a:pt x="1064" y="293"/>
                </a:lnTo>
                <a:lnTo>
                  <a:pt x="1054" y="297"/>
                </a:lnTo>
                <a:lnTo>
                  <a:pt x="1044" y="300"/>
                </a:lnTo>
                <a:lnTo>
                  <a:pt x="1033" y="304"/>
                </a:lnTo>
                <a:lnTo>
                  <a:pt x="1023" y="308"/>
                </a:lnTo>
                <a:lnTo>
                  <a:pt x="1013" y="313"/>
                </a:lnTo>
                <a:lnTo>
                  <a:pt x="1003" y="317"/>
                </a:lnTo>
                <a:lnTo>
                  <a:pt x="991" y="321"/>
                </a:lnTo>
                <a:lnTo>
                  <a:pt x="994" y="321"/>
                </a:lnTo>
                <a:lnTo>
                  <a:pt x="998" y="320"/>
                </a:lnTo>
                <a:lnTo>
                  <a:pt x="999" y="318"/>
                </a:lnTo>
                <a:lnTo>
                  <a:pt x="991" y="321"/>
                </a:lnTo>
                <a:close/>
                <a:moveTo>
                  <a:pt x="93" y="267"/>
                </a:moveTo>
                <a:lnTo>
                  <a:pt x="94" y="266"/>
                </a:lnTo>
                <a:lnTo>
                  <a:pt x="93" y="265"/>
                </a:lnTo>
                <a:lnTo>
                  <a:pt x="92" y="266"/>
                </a:lnTo>
                <a:lnTo>
                  <a:pt x="91" y="266"/>
                </a:lnTo>
                <a:lnTo>
                  <a:pt x="91" y="266"/>
                </a:lnTo>
                <a:lnTo>
                  <a:pt x="93" y="267"/>
                </a:lnTo>
                <a:lnTo>
                  <a:pt x="93" y="267"/>
                </a:lnTo>
                <a:lnTo>
                  <a:pt x="93" y="267"/>
                </a:lnTo>
                <a:close/>
                <a:moveTo>
                  <a:pt x="351" y="677"/>
                </a:moveTo>
                <a:lnTo>
                  <a:pt x="352" y="672"/>
                </a:lnTo>
                <a:lnTo>
                  <a:pt x="353" y="666"/>
                </a:lnTo>
                <a:lnTo>
                  <a:pt x="355" y="661"/>
                </a:lnTo>
                <a:lnTo>
                  <a:pt x="359" y="656"/>
                </a:lnTo>
                <a:lnTo>
                  <a:pt x="360" y="661"/>
                </a:lnTo>
                <a:lnTo>
                  <a:pt x="361" y="665"/>
                </a:lnTo>
                <a:lnTo>
                  <a:pt x="361" y="671"/>
                </a:lnTo>
                <a:lnTo>
                  <a:pt x="360" y="675"/>
                </a:lnTo>
                <a:lnTo>
                  <a:pt x="359" y="678"/>
                </a:lnTo>
                <a:lnTo>
                  <a:pt x="356" y="680"/>
                </a:lnTo>
                <a:lnTo>
                  <a:pt x="354" y="681"/>
                </a:lnTo>
                <a:lnTo>
                  <a:pt x="351" y="680"/>
                </a:lnTo>
                <a:lnTo>
                  <a:pt x="351" y="678"/>
                </a:lnTo>
                <a:lnTo>
                  <a:pt x="351" y="677"/>
                </a:lnTo>
                <a:close/>
                <a:moveTo>
                  <a:pt x="1036" y="289"/>
                </a:moveTo>
                <a:lnTo>
                  <a:pt x="1032" y="292"/>
                </a:lnTo>
                <a:lnTo>
                  <a:pt x="1030" y="296"/>
                </a:lnTo>
                <a:lnTo>
                  <a:pt x="1027" y="297"/>
                </a:lnTo>
                <a:lnTo>
                  <a:pt x="1022" y="297"/>
                </a:lnTo>
                <a:lnTo>
                  <a:pt x="1024" y="293"/>
                </a:lnTo>
                <a:lnTo>
                  <a:pt x="1028" y="291"/>
                </a:lnTo>
                <a:lnTo>
                  <a:pt x="1031" y="290"/>
                </a:lnTo>
                <a:lnTo>
                  <a:pt x="1036" y="289"/>
                </a:lnTo>
                <a:close/>
                <a:moveTo>
                  <a:pt x="827" y="167"/>
                </a:moveTo>
                <a:lnTo>
                  <a:pt x="823" y="169"/>
                </a:lnTo>
                <a:lnTo>
                  <a:pt x="818" y="169"/>
                </a:lnTo>
                <a:lnTo>
                  <a:pt x="821" y="167"/>
                </a:lnTo>
                <a:lnTo>
                  <a:pt x="823" y="166"/>
                </a:lnTo>
                <a:lnTo>
                  <a:pt x="825" y="166"/>
                </a:lnTo>
                <a:lnTo>
                  <a:pt x="827" y="167"/>
                </a:lnTo>
                <a:close/>
                <a:moveTo>
                  <a:pt x="740" y="142"/>
                </a:moveTo>
                <a:lnTo>
                  <a:pt x="741" y="139"/>
                </a:lnTo>
                <a:lnTo>
                  <a:pt x="743" y="136"/>
                </a:lnTo>
                <a:lnTo>
                  <a:pt x="745" y="134"/>
                </a:lnTo>
                <a:lnTo>
                  <a:pt x="749" y="134"/>
                </a:lnTo>
                <a:lnTo>
                  <a:pt x="752" y="138"/>
                </a:lnTo>
                <a:lnTo>
                  <a:pt x="755" y="141"/>
                </a:lnTo>
                <a:lnTo>
                  <a:pt x="752" y="142"/>
                </a:lnTo>
                <a:lnTo>
                  <a:pt x="750" y="144"/>
                </a:lnTo>
                <a:lnTo>
                  <a:pt x="748" y="146"/>
                </a:lnTo>
                <a:lnTo>
                  <a:pt x="744" y="147"/>
                </a:lnTo>
                <a:lnTo>
                  <a:pt x="743" y="147"/>
                </a:lnTo>
                <a:lnTo>
                  <a:pt x="741" y="146"/>
                </a:lnTo>
                <a:lnTo>
                  <a:pt x="740" y="144"/>
                </a:lnTo>
                <a:lnTo>
                  <a:pt x="740" y="142"/>
                </a:lnTo>
                <a:lnTo>
                  <a:pt x="740" y="142"/>
                </a:lnTo>
                <a:lnTo>
                  <a:pt x="740" y="142"/>
                </a:lnTo>
                <a:close/>
                <a:moveTo>
                  <a:pt x="223" y="146"/>
                </a:moveTo>
                <a:lnTo>
                  <a:pt x="222" y="151"/>
                </a:lnTo>
                <a:lnTo>
                  <a:pt x="221" y="156"/>
                </a:lnTo>
                <a:lnTo>
                  <a:pt x="217" y="159"/>
                </a:lnTo>
                <a:lnTo>
                  <a:pt x="214" y="164"/>
                </a:lnTo>
                <a:lnTo>
                  <a:pt x="215" y="158"/>
                </a:lnTo>
                <a:lnTo>
                  <a:pt x="217" y="154"/>
                </a:lnTo>
                <a:lnTo>
                  <a:pt x="220" y="150"/>
                </a:lnTo>
                <a:lnTo>
                  <a:pt x="223" y="146"/>
                </a:lnTo>
                <a:close/>
                <a:moveTo>
                  <a:pt x="183" y="89"/>
                </a:moveTo>
                <a:lnTo>
                  <a:pt x="182" y="88"/>
                </a:lnTo>
                <a:lnTo>
                  <a:pt x="184" y="86"/>
                </a:lnTo>
                <a:lnTo>
                  <a:pt x="184" y="88"/>
                </a:lnTo>
                <a:lnTo>
                  <a:pt x="183" y="89"/>
                </a:lnTo>
                <a:lnTo>
                  <a:pt x="183" y="89"/>
                </a:lnTo>
                <a:lnTo>
                  <a:pt x="183" y="89"/>
                </a:lnTo>
                <a:close/>
                <a:moveTo>
                  <a:pt x="82" y="314"/>
                </a:moveTo>
                <a:lnTo>
                  <a:pt x="83" y="320"/>
                </a:lnTo>
                <a:lnTo>
                  <a:pt x="83" y="325"/>
                </a:lnTo>
                <a:lnTo>
                  <a:pt x="82" y="328"/>
                </a:lnTo>
                <a:lnTo>
                  <a:pt x="81" y="330"/>
                </a:lnTo>
                <a:lnTo>
                  <a:pt x="80" y="331"/>
                </a:lnTo>
                <a:lnTo>
                  <a:pt x="77" y="331"/>
                </a:lnTo>
                <a:lnTo>
                  <a:pt x="77" y="326"/>
                </a:lnTo>
                <a:lnTo>
                  <a:pt x="77" y="322"/>
                </a:lnTo>
                <a:lnTo>
                  <a:pt x="80" y="318"/>
                </a:lnTo>
                <a:lnTo>
                  <a:pt x="82" y="314"/>
                </a:lnTo>
                <a:close/>
                <a:moveTo>
                  <a:pt x="90" y="205"/>
                </a:moveTo>
                <a:lnTo>
                  <a:pt x="91" y="205"/>
                </a:lnTo>
                <a:lnTo>
                  <a:pt x="92" y="204"/>
                </a:lnTo>
                <a:lnTo>
                  <a:pt x="91" y="205"/>
                </a:lnTo>
                <a:lnTo>
                  <a:pt x="90" y="205"/>
                </a:lnTo>
                <a:close/>
                <a:moveTo>
                  <a:pt x="18" y="508"/>
                </a:moveTo>
                <a:lnTo>
                  <a:pt x="18" y="507"/>
                </a:lnTo>
                <a:lnTo>
                  <a:pt x="18" y="507"/>
                </a:lnTo>
                <a:lnTo>
                  <a:pt x="21" y="505"/>
                </a:lnTo>
                <a:lnTo>
                  <a:pt x="22" y="506"/>
                </a:lnTo>
                <a:lnTo>
                  <a:pt x="21" y="508"/>
                </a:lnTo>
                <a:lnTo>
                  <a:pt x="18" y="508"/>
                </a:lnTo>
                <a:lnTo>
                  <a:pt x="19" y="508"/>
                </a:lnTo>
                <a:lnTo>
                  <a:pt x="18" y="508"/>
                </a:lnTo>
                <a:close/>
                <a:moveTo>
                  <a:pt x="56" y="588"/>
                </a:moveTo>
                <a:lnTo>
                  <a:pt x="55" y="587"/>
                </a:lnTo>
                <a:lnTo>
                  <a:pt x="56" y="586"/>
                </a:lnTo>
                <a:lnTo>
                  <a:pt x="56" y="584"/>
                </a:lnTo>
                <a:lnTo>
                  <a:pt x="58" y="587"/>
                </a:lnTo>
                <a:lnTo>
                  <a:pt x="57" y="587"/>
                </a:lnTo>
                <a:lnTo>
                  <a:pt x="56" y="588"/>
                </a:lnTo>
                <a:close/>
                <a:moveTo>
                  <a:pt x="108" y="317"/>
                </a:moveTo>
                <a:lnTo>
                  <a:pt x="107" y="318"/>
                </a:lnTo>
                <a:lnTo>
                  <a:pt x="106" y="318"/>
                </a:lnTo>
                <a:lnTo>
                  <a:pt x="107" y="318"/>
                </a:lnTo>
                <a:lnTo>
                  <a:pt x="108" y="317"/>
                </a:lnTo>
                <a:lnTo>
                  <a:pt x="107" y="317"/>
                </a:lnTo>
                <a:lnTo>
                  <a:pt x="108" y="317"/>
                </a:lnTo>
                <a:close/>
                <a:moveTo>
                  <a:pt x="104" y="372"/>
                </a:moveTo>
                <a:lnTo>
                  <a:pt x="105" y="368"/>
                </a:lnTo>
                <a:lnTo>
                  <a:pt x="106" y="364"/>
                </a:lnTo>
                <a:lnTo>
                  <a:pt x="106" y="359"/>
                </a:lnTo>
                <a:lnTo>
                  <a:pt x="106" y="355"/>
                </a:lnTo>
                <a:lnTo>
                  <a:pt x="108" y="350"/>
                </a:lnTo>
                <a:lnTo>
                  <a:pt x="109" y="347"/>
                </a:lnTo>
                <a:lnTo>
                  <a:pt x="108" y="342"/>
                </a:lnTo>
                <a:lnTo>
                  <a:pt x="106" y="340"/>
                </a:lnTo>
                <a:lnTo>
                  <a:pt x="107" y="342"/>
                </a:lnTo>
                <a:lnTo>
                  <a:pt x="109" y="345"/>
                </a:lnTo>
                <a:lnTo>
                  <a:pt x="110" y="345"/>
                </a:lnTo>
                <a:lnTo>
                  <a:pt x="110" y="343"/>
                </a:lnTo>
                <a:lnTo>
                  <a:pt x="112" y="345"/>
                </a:lnTo>
                <a:lnTo>
                  <a:pt x="112" y="346"/>
                </a:lnTo>
                <a:lnTo>
                  <a:pt x="113" y="347"/>
                </a:lnTo>
                <a:lnTo>
                  <a:pt x="113" y="349"/>
                </a:lnTo>
                <a:lnTo>
                  <a:pt x="113" y="357"/>
                </a:lnTo>
                <a:lnTo>
                  <a:pt x="110" y="364"/>
                </a:lnTo>
                <a:lnTo>
                  <a:pt x="109" y="367"/>
                </a:lnTo>
                <a:lnTo>
                  <a:pt x="109" y="372"/>
                </a:lnTo>
                <a:lnTo>
                  <a:pt x="108" y="376"/>
                </a:lnTo>
                <a:lnTo>
                  <a:pt x="107" y="378"/>
                </a:lnTo>
                <a:lnTo>
                  <a:pt x="105" y="378"/>
                </a:lnTo>
                <a:lnTo>
                  <a:pt x="104" y="376"/>
                </a:lnTo>
                <a:lnTo>
                  <a:pt x="104" y="374"/>
                </a:lnTo>
                <a:lnTo>
                  <a:pt x="104" y="372"/>
                </a:lnTo>
                <a:lnTo>
                  <a:pt x="104" y="372"/>
                </a:lnTo>
                <a:lnTo>
                  <a:pt x="104" y="372"/>
                </a:lnTo>
                <a:close/>
                <a:moveTo>
                  <a:pt x="114" y="380"/>
                </a:moveTo>
                <a:lnTo>
                  <a:pt x="110" y="378"/>
                </a:lnTo>
                <a:lnTo>
                  <a:pt x="108" y="379"/>
                </a:lnTo>
                <a:lnTo>
                  <a:pt x="107" y="381"/>
                </a:lnTo>
                <a:lnTo>
                  <a:pt x="105" y="384"/>
                </a:lnTo>
                <a:lnTo>
                  <a:pt x="106" y="381"/>
                </a:lnTo>
                <a:lnTo>
                  <a:pt x="108" y="379"/>
                </a:lnTo>
                <a:lnTo>
                  <a:pt x="110" y="378"/>
                </a:lnTo>
                <a:lnTo>
                  <a:pt x="114" y="380"/>
                </a:lnTo>
                <a:lnTo>
                  <a:pt x="113" y="379"/>
                </a:lnTo>
                <a:lnTo>
                  <a:pt x="114" y="380"/>
                </a:lnTo>
                <a:close/>
                <a:moveTo>
                  <a:pt x="108" y="401"/>
                </a:moveTo>
                <a:lnTo>
                  <a:pt x="102" y="409"/>
                </a:lnTo>
                <a:lnTo>
                  <a:pt x="96" y="417"/>
                </a:lnTo>
                <a:lnTo>
                  <a:pt x="94" y="417"/>
                </a:lnTo>
                <a:lnTo>
                  <a:pt x="93" y="418"/>
                </a:lnTo>
                <a:lnTo>
                  <a:pt x="92" y="418"/>
                </a:lnTo>
                <a:lnTo>
                  <a:pt x="92" y="416"/>
                </a:lnTo>
                <a:lnTo>
                  <a:pt x="92" y="414"/>
                </a:lnTo>
                <a:lnTo>
                  <a:pt x="94" y="412"/>
                </a:lnTo>
                <a:lnTo>
                  <a:pt x="97" y="407"/>
                </a:lnTo>
                <a:lnTo>
                  <a:pt x="99" y="403"/>
                </a:lnTo>
                <a:lnTo>
                  <a:pt x="105" y="401"/>
                </a:lnTo>
                <a:lnTo>
                  <a:pt x="110" y="399"/>
                </a:lnTo>
                <a:lnTo>
                  <a:pt x="109" y="400"/>
                </a:lnTo>
                <a:lnTo>
                  <a:pt x="108" y="401"/>
                </a:lnTo>
                <a:lnTo>
                  <a:pt x="107" y="403"/>
                </a:lnTo>
                <a:lnTo>
                  <a:pt x="108" y="401"/>
                </a:lnTo>
                <a:close/>
                <a:moveTo>
                  <a:pt x="158" y="270"/>
                </a:moveTo>
                <a:lnTo>
                  <a:pt x="154" y="276"/>
                </a:lnTo>
                <a:lnTo>
                  <a:pt x="151" y="284"/>
                </a:lnTo>
                <a:lnTo>
                  <a:pt x="150" y="290"/>
                </a:lnTo>
                <a:lnTo>
                  <a:pt x="148" y="295"/>
                </a:lnTo>
                <a:lnTo>
                  <a:pt x="146" y="295"/>
                </a:lnTo>
                <a:lnTo>
                  <a:pt x="145" y="293"/>
                </a:lnTo>
                <a:lnTo>
                  <a:pt x="145" y="291"/>
                </a:lnTo>
                <a:lnTo>
                  <a:pt x="145" y="289"/>
                </a:lnTo>
                <a:lnTo>
                  <a:pt x="146" y="287"/>
                </a:lnTo>
                <a:lnTo>
                  <a:pt x="147" y="284"/>
                </a:lnTo>
                <a:lnTo>
                  <a:pt x="147" y="282"/>
                </a:lnTo>
                <a:lnTo>
                  <a:pt x="146" y="279"/>
                </a:lnTo>
                <a:lnTo>
                  <a:pt x="143" y="282"/>
                </a:lnTo>
                <a:lnTo>
                  <a:pt x="141" y="285"/>
                </a:lnTo>
                <a:lnTo>
                  <a:pt x="139" y="290"/>
                </a:lnTo>
                <a:lnTo>
                  <a:pt x="139" y="296"/>
                </a:lnTo>
                <a:lnTo>
                  <a:pt x="138" y="301"/>
                </a:lnTo>
                <a:lnTo>
                  <a:pt x="137" y="306"/>
                </a:lnTo>
                <a:lnTo>
                  <a:pt x="137" y="308"/>
                </a:lnTo>
                <a:lnTo>
                  <a:pt x="138" y="309"/>
                </a:lnTo>
                <a:lnTo>
                  <a:pt x="139" y="312"/>
                </a:lnTo>
                <a:lnTo>
                  <a:pt x="142" y="312"/>
                </a:lnTo>
                <a:lnTo>
                  <a:pt x="141" y="314"/>
                </a:lnTo>
                <a:lnTo>
                  <a:pt x="139" y="318"/>
                </a:lnTo>
                <a:lnTo>
                  <a:pt x="139" y="322"/>
                </a:lnTo>
                <a:lnTo>
                  <a:pt x="139" y="325"/>
                </a:lnTo>
                <a:lnTo>
                  <a:pt x="138" y="323"/>
                </a:lnTo>
                <a:lnTo>
                  <a:pt x="138" y="321"/>
                </a:lnTo>
                <a:lnTo>
                  <a:pt x="137" y="320"/>
                </a:lnTo>
                <a:lnTo>
                  <a:pt x="133" y="320"/>
                </a:lnTo>
                <a:lnTo>
                  <a:pt x="132" y="324"/>
                </a:lnTo>
                <a:lnTo>
                  <a:pt x="131" y="329"/>
                </a:lnTo>
                <a:lnTo>
                  <a:pt x="130" y="332"/>
                </a:lnTo>
                <a:lnTo>
                  <a:pt x="129" y="335"/>
                </a:lnTo>
                <a:lnTo>
                  <a:pt x="127" y="339"/>
                </a:lnTo>
                <a:lnTo>
                  <a:pt x="126" y="342"/>
                </a:lnTo>
                <a:lnTo>
                  <a:pt x="127" y="345"/>
                </a:lnTo>
                <a:lnTo>
                  <a:pt x="130" y="346"/>
                </a:lnTo>
                <a:lnTo>
                  <a:pt x="131" y="347"/>
                </a:lnTo>
                <a:lnTo>
                  <a:pt x="131" y="349"/>
                </a:lnTo>
                <a:lnTo>
                  <a:pt x="129" y="351"/>
                </a:lnTo>
                <a:lnTo>
                  <a:pt x="126" y="354"/>
                </a:lnTo>
                <a:lnTo>
                  <a:pt x="126" y="355"/>
                </a:lnTo>
                <a:lnTo>
                  <a:pt x="125" y="357"/>
                </a:lnTo>
                <a:lnTo>
                  <a:pt x="124" y="359"/>
                </a:lnTo>
                <a:lnTo>
                  <a:pt x="122" y="360"/>
                </a:lnTo>
                <a:lnTo>
                  <a:pt x="120" y="360"/>
                </a:lnTo>
                <a:lnTo>
                  <a:pt x="118" y="359"/>
                </a:lnTo>
                <a:lnTo>
                  <a:pt x="116" y="357"/>
                </a:lnTo>
                <a:lnTo>
                  <a:pt x="116" y="353"/>
                </a:lnTo>
                <a:lnTo>
                  <a:pt x="117" y="348"/>
                </a:lnTo>
                <a:lnTo>
                  <a:pt x="118" y="345"/>
                </a:lnTo>
                <a:lnTo>
                  <a:pt x="121" y="334"/>
                </a:lnTo>
                <a:lnTo>
                  <a:pt x="123" y="324"/>
                </a:lnTo>
                <a:lnTo>
                  <a:pt x="123" y="320"/>
                </a:lnTo>
                <a:lnTo>
                  <a:pt x="124" y="315"/>
                </a:lnTo>
                <a:lnTo>
                  <a:pt x="125" y="312"/>
                </a:lnTo>
                <a:lnTo>
                  <a:pt x="127" y="309"/>
                </a:lnTo>
                <a:lnTo>
                  <a:pt x="130" y="304"/>
                </a:lnTo>
                <a:lnTo>
                  <a:pt x="130" y="298"/>
                </a:lnTo>
                <a:lnTo>
                  <a:pt x="132" y="289"/>
                </a:lnTo>
                <a:lnTo>
                  <a:pt x="134" y="281"/>
                </a:lnTo>
                <a:lnTo>
                  <a:pt x="137" y="271"/>
                </a:lnTo>
                <a:lnTo>
                  <a:pt x="139" y="262"/>
                </a:lnTo>
                <a:lnTo>
                  <a:pt x="141" y="252"/>
                </a:lnTo>
                <a:lnTo>
                  <a:pt x="145" y="243"/>
                </a:lnTo>
                <a:lnTo>
                  <a:pt x="147" y="234"/>
                </a:lnTo>
                <a:lnTo>
                  <a:pt x="149" y="226"/>
                </a:lnTo>
                <a:lnTo>
                  <a:pt x="150" y="223"/>
                </a:lnTo>
                <a:lnTo>
                  <a:pt x="150" y="221"/>
                </a:lnTo>
                <a:lnTo>
                  <a:pt x="153" y="217"/>
                </a:lnTo>
                <a:lnTo>
                  <a:pt x="156" y="216"/>
                </a:lnTo>
                <a:lnTo>
                  <a:pt x="157" y="221"/>
                </a:lnTo>
                <a:lnTo>
                  <a:pt x="158" y="225"/>
                </a:lnTo>
                <a:lnTo>
                  <a:pt x="156" y="233"/>
                </a:lnTo>
                <a:lnTo>
                  <a:pt x="154" y="242"/>
                </a:lnTo>
                <a:lnTo>
                  <a:pt x="151" y="250"/>
                </a:lnTo>
                <a:lnTo>
                  <a:pt x="149" y="258"/>
                </a:lnTo>
                <a:lnTo>
                  <a:pt x="148" y="267"/>
                </a:lnTo>
                <a:lnTo>
                  <a:pt x="148" y="275"/>
                </a:lnTo>
                <a:lnTo>
                  <a:pt x="150" y="270"/>
                </a:lnTo>
                <a:lnTo>
                  <a:pt x="153" y="264"/>
                </a:lnTo>
                <a:lnTo>
                  <a:pt x="154" y="263"/>
                </a:lnTo>
                <a:lnTo>
                  <a:pt x="155" y="263"/>
                </a:lnTo>
                <a:lnTo>
                  <a:pt x="157" y="264"/>
                </a:lnTo>
                <a:lnTo>
                  <a:pt x="158" y="265"/>
                </a:lnTo>
                <a:lnTo>
                  <a:pt x="158" y="267"/>
                </a:lnTo>
                <a:lnTo>
                  <a:pt x="158" y="270"/>
                </a:lnTo>
                <a:lnTo>
                  <a:pt x="157" y="271"/>
                </a:lnTo>
                <a:lnTo>
                  <a:pt x="158" y="270"/>
                </a:lnTo>
                <a:close/>
                <a:moveTo>
                  <a:pt x="156" y="215"/>
                </a:moveTo>
                <a:lnTo>
                  <a:pt x="156" y="212"/>
                </a:lnTo>
                <a:lnTo>
                  <a:pt x="157" y="209"/>
                </a:lnTo>
                <a:lnTo>
                  <a:pt x="159" y="207"/>
                </a:lnTo>
                <a:lnTo>
                  <a:pt x="160" y="204"/>
                </a:lnTo>
                <a:lnTo>
                  <a:pt x="158" y="201"/>
                </a:lnTo>
                <a:lnTo>
                  <a:pt x="156" y="198"/>
                </a:lnTo>
                <a:lnTo>
                  <a:pt x="159" y="196"/>
                </a:lnTo>
                <a:lnTo>
                  <a:pt x="164" y="193"/>
                </a:lnTo>
                <a:lnTo>
                  <a:pt x="163" y="199"/>
                </a:lnTo>
                <a:lnTo>
                  <a:pt x="163" y="206"/>
                </a:lnTo>
                <a:lnTo>
                  <a:pt x="162" y="208"/>
                </a:lnTo>
                <a:lnTo>
                  <a:pt x="160" y="212"/>
                </a:lnTo>
                <a:lnTo>
                  <a:pt x="158" y="214"/>
                </a:lnTo>
                <a:lnTo>
                  <a:pt x="156" y="215"/>
                </a:lnTo>
                <a:lnTo>
                  <a:pt x="159" y="213"/>
                </a:lnTo>
                <a:lnTo>
                  <a:pt x="156" y="215"/>
                </a:lnTo>
                <a:close/>
                <a:moveTo>
                  <a:pt x="264" y="574"/>
                </a:moveTo>
                <a:lnTo>
                  <a:pt x="263" y="572"/>
                </a:lnTo>
                <a:lnTo>
                  <a:pt x="263" y="571"/>
                </a:lnTo>
                <a:lnTo>
                  <a:pt x="264" y="569"/>
                </a:lnTo>
                <a:lnTo>
                  <a:pt x="265" y="566"/>
                </a:lnTo>
                <a:lnTo>
                  <a:pt x="266" y="569"/>
                </a:lnTo>
                <a:lnTo>
                  <a:pt x="266" y="571"/>
                </a:lnTo>
                <a:lnTo>
                  <a:pt x="266" y="572"/>
                </a:lnTo>
                <a:lnTo>
                  <a:pt x="264" y="574"/>
                </a:lnTo>
                <a:close/>
                <a:moveTo>
                  <a:pt x="360" y="641"/>
                </a:moveTo>
                <a:lnTo>
                  <a:pt x="359" y="637"/>
                </a:lnTo>
                <a:lnTo>
                  <a:pt x="360" y="633"/>
                </a:lnTo>
                <a:lnTo>
                  <a:pt x="361" y="629"/>
                </a:lnTo>
                <a:lnTo>
                  <a:pt x="364" y="625"/>
                </a:lnTo>
                <a:lnTo>
                  <a:pt x="365" y="630"/>
                </a:lnTo>
                <a:lnTo>
                  <a:pt x="366" y="634"/>
                </a:lnTo>
                <a:lnTo>
                  <a:pt x="365" y="637"/>
                </a:lnTo>
                <a:lnTo>
                  <a:pt x="364" y="639"/>
                </a:lnTo>
                <a:lnTo>
                  <a:pt x="363" y="640"/>
                </a:lnTo>
                <a:lnTo>
                  <a:pt x="360" y="641"/>
                </a:lnTo>
                <a:close/>
                <a:moveTo>
                  <a:pt x="710" y="169"/>
                </a:moveTo>
                <a:lnTo>
                  <a:pt x="707" y="173"/>
                </a:lnTo>
                <a:lnTo>
                  <a:pt x="703" y="176"/>
                </a:lnTo>
                <a:lnTo>
                  <a:pt x="700" y="181"/>
                </a:lnTo>
                <a:lnTo>
                  <a:pt x="694" y="183"/>
                </a:lnTo>
                <a:lnTo>
                  <a:pt x="698" y="179"/>
                </a:lnTo>
                <a:lnTo>
                  <a:pt x="701" y="173"/>
                </a:lnTo>
                <a:lnTo>
                  <a:pt x="702" y="172"/>
                </a:lnTo>
                <a:lnTo>
                  <a:pt x="705" y="171"/>
                </a:lnTo>
                <a:lnTo>
                  <a:pt x="707" y="169"/>
                </a:lnTo>
                <a:lnTo>
                  <a:pt x="710" y="169"/>
                </a:lnTo>
                <a:close/>
                <a:moveTo>
                  <a:pt x="668" y="222"/>
                </a:moveTo>
                <a:lnTo>
                  <a:pt x="667" y="223"/>
                </a:lnTo>
                <a:lnTo>
                  <a:pt x="666" y="224"/>
                </a:lnTo>
                <a:lnTo>
                  <a:pt x="667" y="223"/>
                </a:lnTo>
                <a:lnTo>
                  <a:pt x="668" y="222"/>
                </a:lnTo>
                <a:close/>
                <a:moveTo>
                  <a:pt x="606" y="138"/>
                </a:moveTo>
                <a:lnTo>
                  <a:pt x="607" y="138"/>
                </a:lnTo>
                <a:lnTo>
                  <a:pt x="609" y="138"/>
                </a:lnTo>
                <a:lnTo>
                  <a:pt x="609" y="139"/>
                </a:lnTo>
                <a:lnTo>
                  <a:pt x="608" y="140"/>
                </a:lnTo>
                <a:lnTo>
                  <a:pt x="606" y="140"/>
                </a:lnTo>
                <a:lnTo>
                  <a:pt x="604" y="140"/>
                </a:lnTo>
                <a:lnTo>
                  <a:pt x="604" y="139"/>
                </a:lnTo>
                <a:lnTo>
                  <a:pt x="606" y="138"/>
                </a:lnTo>
                <a:lnTo>
                  <a:pt x="606" y="138"/>
                </a:lnTo>
                <a:lnTo>
                  <a:pt x="606" y="138"/>
                </a:lnTo>
                <a:close/>
                <a:moveTo>
                  <a:pt x="602" y="267"/>
                </a:moveTo>
                <a:lnTo>
                  <a:pt x="617" y="254"/>
                </a:lnTo>
                <a:lnTo>
                  <a:pt x="633" y="241"/>
                </a:lnTo>
                <a:lnTo>
                  <a:pt x="640" y="235"/>
                </a:lnTo>
                <a:lnTo>
                  <a:pt x="648" y="231"/>
                </a:lnTo>
                <a:lnTo>
                  <a:pt x="656" y="227"/>
                </a:lnTo>
                <a:lnTo>
                  <a:pt x="664" y="225"/>
                </a:lnTo>
                <a:lnTo>
                  <a:pt x="653" y="232"/>
                </a:lnTo>
                <a:lnTo>
                  <a:pt x="643" y="239"/>
                </a:lnTo>
                <a:lnTo>
                  <a:pt x="634" y="247"/>
                </a:lnTo>
                <a:lnTo>
                  <a:pt x="624" y="255"/>
                </a:lnTo>
                <a:lnTo>
                  <a:pt x="616" y="262"/>
                </a:lnTo>
                <a:lnTo>
                  <a:pt x="607" y="270"/>
                </a:lnTo>
                <a:lnTo>
                  <a:pt x="604" y="271"/>
                </a:lnTo>
                <a:lnTo>
                  <a:pt x="602" y="273"/>
                </a:lnTo>
                <a:lnTo>
                  <a:pt x="600" y="274"/>
                </a:lnTo>
                <a:lnTo>
                  <a:pt x="598" y="273"/>
                </a:lnTo>
                <a:lnTo>
                  <a:pt x="598" y="271"/>
                </a:lnTo>
                <a:lnTo>
                  <a:pt x="599" y="270"/>
                </a:lnTo>
                <a:lnTo>
                  <a:pt x="600" y="268"/>
                </a:lnTo>
                <a:lnTo>
                  <a:pt x="602" y="267"/>
                </a:lnTo>
                <a:lnTo>
                  <a:pt x="606" y="264"/>
                </a:lnTo>
                <a:lnTo>
                  <a:pt x="602" y="267"/>
                </a:lnTo>
                <a:close/>
                <a:moveTo>
                  <a:pt x="582" y="141"/>
                </a:moveTo>
                <a:lnTo>
                  <a:pt x="583" y="140"/>
                </a:lnTo>
                <a:lnTo>
                  <a:pt x="584" y="140"/>
                </a:lnTo>
                <a:lnTo>
                  <a:pt x="586" y="140"/>
                </a:lnTo>
                <a:lnTo>
                  <a:pt x="586" y="141"/>
                </a:lnTo>
                <a:lnTo>
                  <a:pt x="586" y="144"/>
                </a:lnTo>
                <a:lnTo>
                  <a:pt x="584" y="146"/>
                </a:lnTo>
                <a:lnTo>
                  <a:pt x="583" y="148"/>
                </a:lnTo>
                <a:lnTo>
                  <a:pt x="580" y="150"/>
                </a:lnTo>
                <a:lnTo>
                  <a:pt x="577" y="151"/>
                </a:lnTo>
                <a:lnTo>
                  <a:pt x="574" y="151"/>
                </a:lnTo>
                <a:lnTo>
                  <a:pt x="578" y="147"/>
                </a:lnTo>
                <a:lnTo>
                  <a:pt x="582" y="141"/>
                </a:lnTo>
                <a:lnTo>
                  <a:pt x="582" y="142"/>
                </a:lnTo>
                <a:lnTo>
                  <a:pt x="582" y="141"/>
                </a:lnTo>
                <a:close/>
                <a:moveTo>
                  <a:pt x="561" y="159"/>
                </a:moveTo>
                <a:lnTo>
                  <a:pt x="567" y="155"/>
                </a:lnTo>
                <a:lnTo>
                  <a:pt x="574" y="151"/>
                </a:lnTo>
                <a:lnTo>
                  <a:pt x="574" y="155"/>
                </a:lnTo>
                <a:lnTo>
                  <a:pt x="572" y="157"/>
                </a:lnTo>
                <a:lnTo>
                  <a:pt x="570" y="158"/>
                </a:lnTo>
                <a:lnTo>
                  <a:pt x="568" y="160"/>
                </a:lnTo>
                <a:lnTo>
                  <a:pt x="563" y="164"/>
                </a:lnTo>
                <a:lnTo>
                  <a:pt x="559" y="167"/>
                </a:lnTo>
                <a:lnTo>
                  <a:pt x="557" y="168"/>
                </a:lnTo>
                <a:lnTo>
                  <a:pt x="554" y="168"/>
                </a:lnTo>
                <a:lnTo>
                  <a:pt x="553" y="168"/>
                </a:lnTo>
                <a:lnTo>
                  <a:pt x="552" y="168"/>
                </a:lnTo>
                <a:lnTo>
                  <a:pt x="552" y="167"/>
                </a:lnTo>
                <a:lnTo>
                  <a:pt x="552" y="166"/>
                </a:lnTo>
                <a:lnTo>
                  <a:pt x="557" y="162"/>
                </a:lnTo>
                <a:lnTo>
                  <a:pt x="561" y="159"/>
                </a:lnTo>
                <a:lnTo>
                  <a:pt x="561" y="159"/>
                </a:lnTo>
                <a:lnTo>
                  <a:pt x="561" y="159"/>
                </a:lnTo>
                <a:close/>
                <a:moveTo>
                  <a:pt x="425" y="685"/>
                </a:moveTo>
                <a:lnTo>
                  <a:pt x="423" y="682"/>
                </a:lnTo>
                <a:lnTo>
                  <a:pt x="423" y="679"/>
                </a:lnTo>
                <a:lnTo>
                  <a:pt x="425" y="678"/>
                </a:lnTo>
                <a:lnTo>
                  <a:pt x="425" y="678"/>
                </a:lnTo>
                <a:lnTo>
                  <a:pt x="426" y="678"/>
                </a:lnTo>
                <a:lnTo>
                  <a:pt x="427" y="678"/>
                </a:lnTo>
                <a:lnTo>
                  <a:pt x="428" y="680"/>
                </a:lnTo>
                <a:lnTo>
                  <a:pt x="428" y="681"/>
                </a:lnTo>
                <a:lnTo>
                  <a:pt x="426" y="682"/>
                </a:lnTo>
                <a:lnTo>
                  <a:pt x="425" y="685"/>
                </a:lnTo>
                <a:lnTo>
                  <a:pt x="425" y="682"/>
                </a:lnTo>
                <a:lnTo>
                  <a:pt x="425" y="685"/>
                </a:lnTo>
                <a:close/>
                <a:moveTo>
                  <a:pt x="429" y="637"/>
                </a:moveTo>
                <a:lnTo>
                  <a:pt x="422" y="648"/>
                </a:lnTo>
                <a:lnTo>
                  <a:pt x="419" y="659"/>
                </a:lnTo>
                <a:lnTo>
                  <a:pt x="413" y="666"/>
                </a:lnTo>
                <a:lnTo>
                  <a:pt x="407" y="674"/>
                </a:lnTo>
                <a:lnTo>
                  <a:pt x="405" y="677"/>
                </a:lnTo>
                <a:lnTo>
                  <a:pt x="403" y="679"/>
                </a:lnTo>
                <a:lnTo>
                  <a:pt x="402" y="680"/>
                </a:lnTo>
                <a:lnTo>
                  <a:pt x="401" y="680"/>
                </a:lnTo>
                <a:lnTo>
                  <a:pt x="399" y="679"/>
                </a:lnTo>
                <a:lnTo>
                  <a:pt x="399" y="677"/>
                </a:lnTo>
                <a:lnTo>
                  <a:pt x="401" y="670"/>
                </a:lnTo>
                <a:lnTo>
                  <a:pt x="404" y="662"/>
                </a:lnTo>
                <a:lnTo>
                  <a:pt x="409" y="654"/>
                </a:lnTo>
                <a:lnTo>
                  <a:pt x="413" y="646"/>
                </a:lnTo>
                <a:lnTo>
                  <a:pt x="418" y="639"/>
                </a:lnTo>
                <a:lnTo>
                  <a:pt x="423" y="632"/>
                </a:lnTo>
                <a:lnTo>
                  <a:pt x="427" y="632"/>
                </a:lnTo>
                <a:lnTo>
                  <a:pt x="429" y="633"/>
                </a:lnTo>
                <a:lnTo>
                  <a:pt x="430" y="636"/>
                </a:lnTo>
                <a:lnTo>
                  <a:pt x="429" y="637"/>
                </a:lnTo>
                <a:lnTo>
                  <a:pt x="426" y="639"/>
                </a:lnTo>
                <a:lnTo>
                  <a:pt x="429" y="637"/>
                </a:lnTo>
                <a:close/>
                <a:moveTo>
                  <a:pt x="435" y="680"/>
                </a:moveTo>
                <a:lnTo>
                  <a:pt x="437" y="672"/>
                </a:lnTo>
                <a:lnTo>
                  <a:pt x="440" y="665"/>
                </a:lnTo>
                <a:lnTo>
                  <a:pt x="445" y="658"/>
                </a:lnTo>
                <a:lnTo>
                  <a:pt x="450" y="653"/>
                </a:lnTo>
                <a:lnTo>
                  <a:pt x="460" y="640"/>
                </a:lnTo>
                <a:lnTo>
                  <a:pt x="470" y="629"/>
                </a:lnTo>
                <a:lnTo>
                  <a:pt x="462" y="642"/>
                </a:lnTo>
                <a:lnTo>
                  <a:pt x="454" y="656"/>
                </a:lnTo>
                <a:lnTo>
                  <a:pt x="444" y="667"/>
                </a:lnTo>
                <a:lnTo>
                  <a:pt x="435" y="680"/>
                </a:lnTo>
                <a:close/>
                <a:moveTo>
                  <a:pt x="650" y="524"/>
                </a:moveTo>
                <a:lnTo>
                  <a:pt x="649" y="526"/>
                </a:lnTo>
                <a:lnTo>
                  <a:pt x="645" y="526"/>
                </a:lnTo>
                <a:lnTo>
                  <a:pt x="643" y="526"/>
                </a:lnTo>
                <a:lnTo>
                  <a:pt x="641" y="525"/>
                </a:lnTo>
                <a:lnTo>
                  <a:pt x="643" y="522"/>
                </a:lnTo>
                <a:lnTo>
                  <a:pt x="646" y="520"/>
                </a:lnTo>
                <a:lnTo>
                  <a:pt x="649" y="520"/>
                </a:lnTo>
                <a:lnTo>
                  <a:pt x="650" y="521"/>
                </a:lnTo>
                <a:lnTo>
                  <a:pt x="651" y="522"/>
                </a:lnTo>
                <a:lnTo>
                  <a:pt x="650" y="524"/>
                </a:lnTo>
                <a:lnTo>
                  <a:pt x="650" y="524"/>
                </a:lnTo>
                <a:lnTo>
                  <a:pt x="650" y="524"/>
                </a:lnTo>
                <a:close/>
                <a:moveTo>
                  <a:pt x="743" y="208"/>
                </a:moveTo>
                <a:lnTo>
                  <a:pt x="736" y="213"/>
                </a:lnTo>
                <a:lnTo>
                  <a:pt x="730" y="215"/>
                </a:lnTo>
                <a:lnTo>
                  <a:pt x="722" y="217"/>
                </a:lnTo>
                <a:lnTo>
                  <a:pt x="714" y="218"/>
                </a:lnTo>
                <a:lnTo>
                  <a:pt x="726" y="208"/>
                </a:lnTo>
                <a:lnTo>
                  <a:pt x="740" y="199"/>
                </a:lnTo>
                <a:lnTo>
                  <a:pt x="745" y="196"/>
                </a:lnTo>
                <a:lnTo>
                  <a:pt x="751" y="192"/>
                </a:lnTo>
                <a:lnTo>
                  <a:pt x="756" y="191"/>
                </a:lnTo>
                <a:lnTo>
                  <a:pt x="761" y="190"/>
                </a:lnTo>
                <a:lnTo>
                  <a:pt x="765" y="188"/>
                </a:lnTo>
                <a:lnTo>
                  <a:pt x="768" y="184"/>
                </a:lnTo>
                <a:lnTo>
                  <a:pt x="774" y="180"/>
                </a:lnTo>
                <a:lnTo>
                  <a:pt x="781" y="176"/>
                </a:lnTo>
                <a:lnTo>
                  <a:pt x="788" y="173"/>
                </a:lnTo>
                <a:lnTo>
                  <a:pt x="796" y="169"/>
                </a:lnTo>
                <a:lnTo>
                  <a:pt x="799" y="167"/>
                </a:lnTo>
                <a:lnTo>
                  <a:pt x="802" y="166"/>
                </a:lnTo>
                <a:lnTo>
                  <a:pt x="807" y="166"/>
                </a:lnTo>
                <a:lnTo>
                  <a:pt x="810" y="167"/>
                </a:lnTo>
                <a:lnTo>
                  <a:pt x="808" y="169"/>
                </a:lnTo>
                <a:lnTo>
                  <a:pt x="806" y="173"/>
                </a:lnTo>
                <a:lnTo>
                  <a:pt x="802" y="174"/>
                </a:lnTo>
                <a:lnTo>
                  <a:pt x="799" y="176"/>
                </a:lnTo>
                <a:lnTo>
                  <a:pt x="790" y="182"/>
                </a:lnTo>
                <a:lnTo>
                  <a:pt x="780" y="187"/>
                </a:lnTo>
                <a:lnTo>
                  <a:pt x="771" y="192"/>
                </a:lnTo>
                <a:lnTo>
                  <a:pt x="761" y="197"/>
                </a:lnTo>
                <a:lnTo>
                  <a:pt x="752" y="202"/>
                </a:lnTo>
                <a:lnTo>
                  <a:pt x="743" y="208"/>
                </a:lnTo>
                <a:lnTo>
                  <a:pt x="742" y="208"/>
                </a:lnTo>
                <a:lnTo>
                  <a:pt x="748" y="206"/>
                </a:lnTo>
                <a:lnTo>
                  <a:pt x="750" y="204"/>
                </a:lnTo>
                <a:lnTo>
                  <a:pt x="743" y="208"/>
                </a:lnTo>
                <a:close/>
                <a:moveTo>
                  <a:pt x="865" y="531"/>
                </a:moveTo>
                <a:lnTo>
                  <a:pt x="865" y="528"/>
                </a:lnTo>
                <a:lnTo>
                  <a:pt x="866" y="525"/>
                </a:lnTo>
                <a:lnTo>
                  <a:pt x="867" y="524"/>
                </a:lnTo>
                <a:lnTo>
                  <a:pt x="868" y="523"/>
                </a:lnTo>
                <a:lnTo>
                  <a:pt x="873" y="523"/>
                </a:lnTo>
                <a:lnTo>
                  <a:pt x="879" y="523"/>
                </a:lnTo>
                <a:lnTo>
                  <a:pt x="872" y="529"/>
                </a:lnTo>
                <a:lnTo>
                  <a:pt x="865" y="531"/>
                </a:lnTo>
                <a:close/>
                <a:moveTo>
                  <a:pt x="1139" y="415"/>
                </a:moveTo>
                <a:lnTo>
                  <a:pt x="1139" y="414"/>
                </a:lnTo>
                <a:lnTo>
                  <a:pt x="1139" y="413"/>
                </a:lnTo>
                <a:lnTo>
                  <a:pt x="1140" y="414"/>
                </a:lnTo>
                <a:lnTo>
                  <a:pt x="1139" y="415"/>
                </a:lnTo>
                <a:lnTo>
                  <a:pt x="1139" y="415"/>
                </a:lnTo>
                <a:lnTo>
                  <a:pt x="1139" y="415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4800">
                <a:solidFill>
                  <a:schemeClr val="lt1"/>
                </a:solidFill>
              </a:defRPr>
            </a:lvl1pPr>
          </a:lstStyle>
          <a:p>
            <a:pPr lvl="0" algn="ctr"/>
            <a:endParaRPr lang="en-US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708028" y="4820915"/>
            <a:ext cx="4392202" cy="15240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r" defTabSz="12185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819910" algn="l"/>
              </a:tabLst>
              <a:defRPr sz="8500" b="0" i="0" baseline="0">
                <a:solidFill>
                  <a:schemeClr val="tx2"/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r>
              <a:rPr lang="en-US" dirty="0" smtClean="0"/>
              <a:t>Name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9" Type="http://schemas.openxmlformats.org/officeDocument/2006/relationships/theme" Target="../theme/theme1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kumimoji="0" lang="zh-CN" altLang="en-US" sz="3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  <a:endParaRPr kumimoji="0" lang="en-US" altLang="zh-CN" sz="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1218565" rtl="0" eaLnBrk="1" latinLnBrk="0" hangingPunct="1">
        <a:spcBef>
          <a:spcPct val="0"/>
        </a:spcBef>
        <a:buNone/>
        <a:defRPr sz="5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5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29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650" kern="1200">
          <a:solidFill>
            <a:schemeClr val="tx1"/>
          </a:solidFill>
          <a:latin typeface="+mn-lt"/>
          <a:ea typeface="+mn-ea"/>
          <a:cs typeface="+mn-cs"/>
        </a:defRPr>
      </a:lvl4pPr>
      <a:lvl5pPr marL="27425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2650" kern="1200">
          <a:solidFill>
            <a:schemeClr val="tx1"/>
          </a:solidFill>
          <a:latin typeface="+mn-lt"/>
          <a:ea typeface="+mn-ea"/>
          <a:cs typeface="+mn-cs"/>
        </a:defRPr>
      </a:lvl5pPr>
      <a:lvl6pPr marL="33521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7pPr>
      <a:lvl8pPr marL="45713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8pPr>
      <a:lvl9pPr marL="5180965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65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5" Type="http://schemas.openxmlformats.org/officeDocument/2006/relationships/notesSlide" Target="../notesSlides/notesSlide1.xml"/><Relationship Id="rId24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22" Type="http://schemas.openxmlformats.org/officeDocument/2006/relationships/tags" Target="../tags/tag15.xml"/><Relationship Id="rId21" Type="http://schemas.openxmlformats.org/officeDocument/2006/relationships/image" Target="../media/image5.png"/><Relationship Id="rId20" Type="http://schemas.openxmlformats.org/officeDocument/2006/relationships/tags" Target="../tags/tag14.xml"/><Relationship Id="rId2" Type="http://schemas.openxmlformats.org/officeDocument/2006/relationships/image" Target="../media/image1.jpeg"/><Relationship Id="rId19" Type="http://schemas.openxmlformats.org/officeDocument/2006/relationships/image" Target="../media/image4.png"/><Relationship Id="rId18" Type="http://schemas.openxmlformats.org/officeDocument/2006/relationships/tags" Target="../tags/tag13.xml"/><Relationship Id="rId17" Type="http://schemas.openxmlformats.org/officeDocument/2006/relationships/image" Target="../media/image3.png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image" Target="../media/image2.png"/><Relationship Id="rId13" Type="http://schemas.openxmlformats.org/officeDocument/2006/relationships/tags" Target="../tags/tag10.xml"/><Relationship Id="rId12" Type="http://schemas.microsoft.com/office/2007/relationships/media" Target="../media/media1.mp3"/><Relationship Id="rId11" Type="http://schemas.openxmlformats.org/officeDocument/2006/relationships/audio" Target="../media/media1.mp3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9.jpeg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10.jpeg"/><Relationship Id="rId1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1.jpeg"/><Relationship Id="rId1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1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12.jpeg"/><Relationship Id="rId1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3.jpeg"/><Relationship Id="rId1" Type="http://schemas.openxmlformats.org/officeDocument/2006/relationships/tags" Target="../tags/tag2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.jpeg"/><Relationship Id="rId1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1" Type="http://schemas.openxmlformats.org/officeDocument/2006/relationships/tags" Target="../tags/tag2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jpeg"/><Relationship Id="rId1" Type="http://schemas.openxmlformats.org/officeDocument/2006/relationships/tags" Target="../tags/tag2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6.jpeg"/><Relationship Id="rId1" Type="http://schemas.openxmlformats.org/officeDocument/2006/relationships/tags" Target="../tags/tag28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17.jpeg"/><Relationship Id="rId1" Type="http://schemas.openxmlformats.org/officeDocument/2006/relationships/tags" Target="../tags/tag2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tags" Target="../tags/tag30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jpeg"/><Relationship Id="rId1" Type="http://schemas.openxmlformats.org/officeDocument/2006/relationships/tags" Target="../tags/tag3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0.jpeg"/><Relationship Id="rId1" Type="http://schemas.openxmlformats.org/officeDocument/2006/relationships/tags" Target="../tags/tag3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21.jpeg"/><Relationship Id="rId1" Type="http://schemas.openxmlformats.org/officeDocument/2006/relationships/tags" Target="../tags/tag3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0.xml"/><Relationship Id="rId2" Type="http://schemas.openxmlformats.org/officeDocument/2006/relationships/image" Target="../media/image22.jpeg"/><Relationship Id="rId1" Type="http://schemas.openxmlformats.org/officeDocument/2006/relationships/tags" Target="../tags/tag34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23.jpeg"/><Relationship Id="rId1" Type="http://schemas.openxmlformats.org/officeDocument/2006/relationships/tags" Target="../tags/tag35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2.xml"/><Relationship Id="rId4" Type="http://schemas.openxmlformats.org/officeDocument/2006/relationships/image" Target="../media/image24.jpeg"/><Relationship Id="rId3" Type="http://schemas.openxmlformats.org/officeDocument/2006/relationships/tags" Target="../tags/tag37.xml"/><Relationship Id="rId2" Type="http://schemas.openxmlformats.org/officeDocument/2006/relationships/image" Target="../media/image20.jpeg"/><Relationship Id="rId1" Type="http://schemas.openxmlformats.org/officeDocument/2006/relationships/tags" Target="../tags/tag3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25.jpeg"/><Relationship Id="rId1" Type="http://schemas.openxmlformats.org/officeDocument/2006/relationships/tags" Target="../tags/tag38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26.jpeg"/><Relationship Id="rId1" Type="http://schemas.openxmlformats.org/officeDocument/2006/relationships/tags" Target="../tags/tag39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20.jpeg"/><Relationship Id="rId1" Type="http://schemas.openxmlformats.org/officeDocument/2006/relationships/tags" Target="../tags/tag40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27.jpeg"/><Relationship Id="rId1" Type="http://schemas.openxmlformats.org/officeDocument/2006/relationships/tags" Target="../tags/tag4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26.xml"/><Relationship Id="rId2" Type="http://schemas.openxmlformats.org/officeDocument/2006/relationships/image" Target="../media/image28.jpeg"/><Relationship Id="rId1" Type="http://schemas.openxmlformats.org/officeDocument/2006/relationships/tags" Target="../tags/tag42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5" Type="http://schemas.openxmlformats.org/officeDocument/2006/relationships/notesSlide" Target="../notesSlides/notesSlide27.xml"/><Relationship Id="rId24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22" Type="http://schemas.openxmlformats.org/officeDocument/2006/relationships/tags" Target="../tags/tag57.xml"/><Relationship Id="rId21" Type="http://schemas.openxmlformats.org/officeDocument/2006/relationships/image" Target="../media/image5.png"/><Relationship Id="rId20" Type="http://schemas.openxmlformats.org/officeDocument/2006/relationships/tags" Target="../tags/tag56.xml"/><Relationship Id="rId2" Type="http://schemas.openxmlformats.org/officeDocument/2006/relationships/image" Target="../media/image1.jpeg"/><Relationship Id="rId19" Type="http://schemas.openxmlformats.org/officeDocument/2006/relationships/image" Target="../media/image4.png"/><Relationship Id="rId18" Type="http://schemas.openxmlformats.org/officeDocument/2006/relationships/tags" Target="../tags/tag55.xml"/><Relationship Id="rId17" Type="http://schemas.openxmlformats.org/officeDocument/2006/relationships/image" Target="../media/image3.png"/><Relationship Id="rId16" Type="http://schemas.openxmlformats.org/officeDocument/2006/relationships/tags" Target="../tags/tag54.xml"/><Relationship Id="rId15" Type="http://schemas.openxmlformats.org/officeDocument/2006/relationships/tags" Target="../tags/tag53.xml"/><Relationship Id="rId14" Type="http://schemas.openxmlformats.org/officeDocument/2006/relationships/image" Target="../media/image2.png"/><Relationship Id="rId13" Type="http://schemas.openxmlformats.org/officeDocument/2006/relationships/tags" Target="../tags/tag52.xml"/><Relationship Id="rId12" Type="http://schemas.microsoft.com/office/2007/relationships/media" Target="../media/media1.mp3"/><Relationship Id="rId11" Type="http://schemas.openxmlformats.org/officeDocument/2006/relationships/audio" Target="../media/media1.mp3"/><Relationship Id="rId10" Type="http://schemas.openxmlformats.org/officeDocument/2006/relationships/tags" Target="../tags/tag51.xml"/><Relationship Id="rId1" Type="http://schemas.openxmlformats.org/officeDocument/2006/relationships/tags" Target="../tags/tag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库_PicturePlaceholder 1"/>
          <p:cNvPicPr>
            <a:picLocks noGrp="1" noChangeAspect="1"/>
          </p:cNvPicPr>
          <p:nvPr>
            <p:ph type="pic" sz="quarter" idx="32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2" b="6982"/>
          <a:stretch>
            <a:fillRect/>
          </a:stretch>
        </p:blipFill>
        <p:spPr/>
      </p:pic>
      <p:sp>
        <p:nvSpPr>
          <p:cNvPr id="3" name="PA_库_矩形 2"/>
          <p:cNvSpPr/>
          <p:nvPr>
            <p:custDataLst>
              <p:tags r:id="rId3"/>
            </p:custDataLst>
          </p:nvPr>
        </p:nvSpPr>
        <p:spPr>
          <a:xfrm>
            <a:off x="1106905" y="857315"/>
            <a:ext cx="9469073" cy="5348177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库_文本框 4"/>
          <p:cNvSpPr txBox="1"/>
          <p:nvPr>
            <p:custDataLst>
              <p:tags r:id="rId4"/>
            </p:custDataLst>
          </p:nvPr>
        </p:nvSpPr>
        <p:spPr>
          <a:xfrm>
            <a:off x="8027988" y="1157526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爱</a:t>
            </a:r>
            <a:endParaRPr lang="zh-CN" altLang="en-US" sz="96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0" name="PA_库_文本框 9"/>
          <p:cNvSpPr txBox="1"/>
          <p:nvPr>
            <p:custDataLst>
              <p:tags r:id="rId5"/>
            </p:custDataLst>
          </p:nvPr>
        </p:nvSpPr>
        <p:spPr>
          <a:xfrm>
            <a:off x="8506633" y="2075908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情</a:t>
            </a:r>
            <a:endParaRPr lang="zh-CN" altLang="en-US" sz="115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6" name="PA_库_矩形 5"/>
          <p:cNvSpPr/>
          <p:nvPr>
            <p:custDataLst>
              <p:tags r:id="rId6"/>
            </p:custDataLst>
          </p:nvPr>
        </p:nvSpPr>
        <p:spPr>
          <a:xfrm>
            <a:off x="7812544" y="2573944"/>
            <a:ext cx="745227" cy="1869371"/>
          </a:xfrm>
          <a:prstGeom prst="rect">
            <a:avLst/>
          </a:prstGeom>
          <a:solidFill>
            <a:srgbClr val="FEA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矩形 6"/>
          <p:cNvSpPr/>
          <p:nvPr>
            <p:custDataLst>
              <p:tags r:id="rId7"/>
            </p:custDataLst>
          </p:nvPr>
        </p:nvSpPr>
        <p:spPr>
          <a:xfrm>
            <a:off x="7701259" y="2711789"/>
            <a:ext cx="923330" cy="163923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因 为</a:t>
            </a:r>
            <a:endParaRPr lang="zh-CN" altLang="en-US" sz="4800" dirty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cxnSp>
        <p:nvCxnSpPr>
          <p:cNvPr id="12" name="PA_库_直接连接符 11"/>
          <p:cNvCxnSpPr/>
          <p:nvPr>
            <p:custDataLst>
              <p:tags r:id="rId8"/>
            </p:custDataLst>
          </p:nvPr>
        </p:nvCxnSpPr>
        <p:spPr>
          <a:xfrm>
            <a:off x="7679787" y="2594345"/>
            <a:ext cx="0" cy="1733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/>
          <p:cNvCxnSpPr/>
          <p:nvPr>
            <p:custDataLst>
              <p:tags r:id="rId9"/>
            </p:custDataLst>
          </p:nvPr>
        </p:nvCxnSpPr>
        <p:spPr>
          <a:xfrm>
            <a:off x="9977609" y="2409346"/>
            <a:ext cx="0" cy="3389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A_库_矩形 14"/>
          <p:cNvSpPr/>
          <p:nvPr>
            <p:custDataLst>
              <p:tags r:id="rId10"/>
            </p:custDataLst>
          </p:nvPr>
        </p:nvSpPr>
        <p:spPr>
          <a:xfrm>
            <a:off x="8593260" y="3809034"/>
            <a:ext cx="1415772" cy="215339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0" b="0" i="0" dirty="0" smtClean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别来音信千里，恨此情难寄。碧纱秋月，梧桐夜雨，几回无寐。</a:t>
            </a:r>
            <a:b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1000" b="0" i="0" dirty="0" smtClean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楼高目断，天遥云黯，只堪憔悴。念兰堂红烛，心长焰短，向人垂泪。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6" name="PA_周杰伦 - 甜甜的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816176" y="-649780"/>
            <a:ext cx="609600" cy="609600"/>
          </a:xfrm>
          <a:prstGeom prst="rect">
            <a:avLst/>
          </a:prstGeom>
        </p:spPr>
      </p:pic>
      <p:sp>
        <p:nvSpPr>
          <p:cNvPr id="8" name="PA_库_Заголовок 7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Marry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for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altLang="zh-CN" dirty="0" smtClean="0">
                <a:solidFill>
                  <a:schemeClr val="bg1"/>
                </a:solidFill>
              </a:rPr>
              <a:t>me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PA_库_图片 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332" y="857315"/>
            <a:ext cx="5090170" cy="5486411"/>
          </a:xfrm>
          <a:prstGeom prst="rect">
            <a:avLst/>
          </a:prstGeom>
        </p:spPr>
      </p:pic>
      <p:pic>
        <p:nvPicPr>
          <p:cNvPr id="11" name="PA_库_图片 1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299" y="1379437"/>
            <a:ext cx="2304329" cy="1872035"/>
          </a:xfrm>
          <a:prstGeom prst="rect">
            <a:avLst/>
          </a:prstGeom>
        </p:spPr>
      </p:pic>
      <p:pic>
        <p:nvPicPr>
          <p:cNvPr id="14" name="PA_库_图片 1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526" y="1741909"/>
            <a:ext cx="866820" cy="573546"/>
          </a:xfrm>
          <a:prstGeom prst="rect">
            <a:avLst/>
          </a:prstGeom>
        </p:spPr>
      </p:pic>
      <p:pic>
        <p:nvPicPr>
          <p:cNvPr id="17" name="PA_库_图片 1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 cstate="print">
            <a:duotone>
              <a:prstClr val="black"/>
              <a:srgbClr val="FEA9A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90" y="2094425"/>
            <a:ext cx="2476768" cy="41308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" grpId="0" autoUpdateAnimBg="0"/>
      <p:bldP spid="5" grpId="0" autoUpdateAnimBg="0"/>
      <p:bldP spid="10" grpId="0" autoUpdateAnimBg="0"/>
      <p:bldP spid="6" grpId="0" autoUpdateAnimBg="0"/>
      <p:bldP spid="7" grpId="0" autoUpdateAnimBg="0"/>
      <p:bldP spid="15" grpId="0" autoUpdateAnimBg="0"/>
      <p:bldP spid="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"/>
          <p:cNvPicPr>
            <a:picLocks noGrp="1" noChangeAspect="1"/>
          </p:cNvPicPr>
          <p:nvPr>
            <p:ph type="pic" sz="quarter" idx="28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7" b="7817"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503555" y="1663065"/>
            <a:ext cx="11199495" cy="3532505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871220" y="1791109"/>
            <a:ext cx="2700124" cy="1907991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5" name="文本框 4"/>
          <p:cNvSpPr txBox="1"/>
          <p:nvPr/>
        </p:nvSpPr>
        <p:spPr>
          <a:xfrm>
            <a:off x="10274015" y="1415393"/>
            <a:ext cx="1292662" cy="42823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6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撼庭秋</a:t>
            </a:r>
            <a:r>
              <a:rPr lang="en-US" altLang="zh-CN" sz="36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·</a:t>
            </a:r>
            <a:endParaRPr lang="en-US" altLang="zh-CN" sz="36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 algn="ctr"/>
            <a:r>
              <a:rPr lang="zh-CN" altLang="en-US" sz="36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别来音信千里</a:t>
            </a:r>
            <a:endParaRPr lang="zh-CN" altLang="en-US" sz="36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83932" y="2588777"/>
            <a:ext cx="7632859" cy="19355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 fontAlgn="auto">
              <a:lnSpc>
                <a:spcPct val="200000"/>
              </a:lnSpc>
            </a:pPr>
            <a: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别来音信千里，恨此情难寄。碧纱秋月，</a:t>
            </a:r>
            <a:endParaRPr lang="en-US" altLang="zh-CN" sz="22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梧桐夜雨，</a:t>
            </a:r>
            <a:endParaRPr lang="en-US" altLang="zh-CN" sz="22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几回无寐。</a:t>
            </a:r>
            <a:b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</a:br>
            <a: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楼高目断，</a:t>
            </a:r>
            <a:endParaRPr lang="en-US" altLang="zh-CN" sz="22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天遥云黯，</a:t>
            </a:r>
            <a:endParaRPr lang="en-US" altLang="zh-CN" sz="22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只堪憔悴。</a:t>
            </a:r>
            <a:endParaRPr lang="en-US" altLang="zh-CN" sz="22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念兰堂红烛，心长焰短，</a:t>
            </a:r>
            <a:endParaRPr lang="en-US" altLang="zh-CN" sz="2200" dirty="0" smtClean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  <a:p>
            <a:pPr algn="ctr" fontAlgn="auto">
              <a:lnSpc>
                <a:spcPct val="200000"/>
              </a:lnSpc>
            </a:pPr>
            <a:r>
              <a:rPr lang="zh-CN" altLang="en-US" sz="22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向人垂泪。</a:t>
            </a:r>
            <a:endParaRPr lang="zh-CN" altLang="en-US" sz="22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EA9A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63" y="2128648"/>
            <a:ext cx="1768239" cy="2949111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>
            <a:off x="10180676" y="2594345"/>
            <a:ext cx="0" cy="1733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库_Заголовок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PA_库_Текст 10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22"/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3" r="1065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2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29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9" r="1089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What is Lorem Ipsum?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34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3" b="143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marry me  photo</a:t>
            </a:r>
            <a:endParaRPr lang="ru-RU" dirty="0"/>
          </a:p>
        </p:txBody>
      </p:sp>
      <p:pic>
        <p:nvPicPr>
          <p:cNvPr id="20" name="PA_库_PicturePlaceholder 19"/>
          <p:cNvPicPr>
            <a:picLocks noGrp="1" noChangeAspect="1"/>
          </p:cNvPicPr>
          <p:nvPr>
            <p:ph type="pic" sz="quarter" idx="34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7" b="1472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What is Lorem Ipsum?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34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9" b="1585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What is Lorem Ipsum?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5" name="PA_库_PicturePlaceholder 4"/>
          <p:cNvPicPr>
            <a:picLocks noGrp="1" noChangeAspect="1"/>
          </p:cNvPicPr>
          <p:nvPr>
            <p:ph type="pic" sz="quarter" idx="29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7" r="1181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35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8" b="14698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What is Lorem Ipsum?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</a:t>
            </a:r>
            <a:r>
              <a:rPr lang="en-US" dirty="0" smtClean="0"/>
              <a:t>1500s</a:t>
            </a:r>
            <a:endParaRPr lang="en-US" dirty="0"/>
          </a:p>
        </p:txBody>
      </p:sp>
      <p:pic>
        <p:nvPicPr>
          <p:cNvPr id="23" name="PA_库_PicturePlaceholder 22"/>
          <p:cNvPicPr>
            <a:picLocks noGrp="1" noChangeAspect="1"/>
          </p:cNvPicPr>
          <p:nvPr>
            <p:ph type="pic" idx="12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What is Lorem Ipsum?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</a:t>
            </a:r>
            <a:r>
              <a:rPr lang="en-US" dirty="0" smtClean="0"/>
              <a:t>survived</a:t>
            </a:r>
            <a:endParaRPr lang="ru-RU" dirty="0"/>
          </a:p>
        </p:txBody>
      </p:sp>
      <p:pic>
        <p:nvPicPr>
          <p:cNvPr id="17" name="PA_库_PicturePlaceholder 16"/>
          <p:cNvPicPr>
            <a:picLocks noGrp="1" noChangeAspect="1"/>
          </p:cNvPicPr>
          <p:nvPr>
            <p:ph type="pic" idx="12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7" b="781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idx="12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3" b="3303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marry me  photo</a:t>
            </a:r>
            <a:endParaRPr lang="ru-RU" dirty="0"/>
          </a:p>
        </p:txBody>
      </p:sp>
      <p:pic>
        <p:nvPicPr>
          <p:cNvPr id="5" name="PA_库_PicturePlaceholder 4"/>
          <p:cNvPicPr>
            <a:picLocks noGrp="1" noChangeAspect="1"/>
          </p:cNvPicPr>
          <p:nvPr>
            <p:ph type="pic" sz="quarter" idx="36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7" b="1834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marry me  photo</a:t>
            </a:r>
            <a:endParaRPr lang="ru-RU" dirty="0"/>
          </a:p>
        </p:txBody>
      </p:sp>
      <p:pic>
        <p:nvPicPr>
          <p:cNvPr id="7" name="PA_库_PicturePlaceholder 6"/>
          <p:cNvPicPr>
            <a:picLocks noGrp="1" noChangeAspect="1"/>
          </p:cNvPicPr>
          <p:nvPr>
            <p:ph type="pic" sz="quarter" idx="34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6" b="11426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910121" y="801012"/>
            <a:ext cx="2699988" cy="1907991"/>
          </a:xfrm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Slide </a:t>
            </a:r>
            <a:br>
              <a:rPr lang="ru-RU" dirty="0" smtClean="0"/>
            </a:br>
            <a:r>
              <a:rPr lang="en-US" dirty="0" smtClean="0"/>
              <a:t>from</a:t>
            </a:r>
            <a:r>
              <a:rPr lang="ru-RU" dirty="0"/>
              <a:t> </a:t>
            </a:r>
            <a:r>
              <a:rPr lang="en-US" dirty="0" smtClean="0"/>
              <a:t>  photo</a:t>
            </a:r>
            <a:endParaRPr lang="ru-RU" dirty="0"/>
          </a:p>
        </p:txBody>
      </p:sp>
      <p:sp>
        <p:nvSpPr>
          <p:cNvPr id="6" name="Текст 10"/>
          <p:cNvSpPr>
            <a:spLocks noGrp="1"/>
          </p:cNvSpPr>
          <p:nvPr>
            <p:ph type="body" sz="quarter" idx="13"/>
          </p:nvPr>
        </p:nvSpPr>
        <p:spPr>
          <a:xfrm>
            <a:off x="910609" y="3069002"/>
            <a:ext cx="2699012" cy="3275984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24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0" r="1248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910609" y="801012"/>
            <a:ext cx="2699988" cy="1907991"/>
          </a:xfrm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5" name="PA_库_PicturePlaceholder 4"/>
          <p:cNvPicPr>
            <a:picLocks noGrp="1" noChangeAspect="1"/>
          </p:cNvPicPr>
          <p:nvPr>
            <p:ph type="pic" sz="quarter" idx="23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4" b="16234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29"/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9" b="1510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6" name="PA_库_PicturePlaceholder 5"/>
          <p:cNvPicPr>
            <a:picLocks noGrp="1" noChangeAspect="1"/>
          </p:cNvPicPr>
          <p:nvPr>
            <p:ph type="pic" sz="quarter" idx="31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2" b="23592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库_PicturePlaceholder 3"/>
          <p:cNvPicPr>
            <a:picLocks noGrp="1" noChangeAspect="1"/>
          </p:cNvPicPr>
          <p:nvPr>
            <p:ph type="pic" sz="quarter" idx="22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0" r="12110"/>
          <a:stretch>
            <a:fillRect/>
          </a:stretch>
        </p:blipFill>
        <p:spPr/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31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r="486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25"/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69" b="40169"/>
          <a:stretch>
            <a:fillRect/>
          </a:stretch>
        </p:blipFill>
        <p:spPr bwMode="auto">
          <a:xfrm>
            <a:off x="263732" y="297015"/>
            <a:ext cx="11700538" cy="3455984"/>
          </a:xfrm>
          <a:custGeom>
            <a:avLst/>
            <a:gdLst>
              <a:gd name="T0" fmla="*/ 982 w 1098"/>
              <a:gd name="T1" fmla="*/ 360 h 615"/>
              <a:gd name="T2" fmla="*/ 958 w 1098"/>
              <a:gd name="T3" fmla="*/ 355 h 615"/>
              <a:gd name="T4" fmla="*/ 1009 w 1098"/>
              <a:gd name="T5" fmla="*/ 319 h 615"/>
              <a:gd name="T6" fmla="*/ 1001 w 1098"/>
              <a:gd name="T7" fmla="*/ 300 h 615"/>
              <a:gd name="T8" fmla="*/ 621 w 1098"/>
              <a:gd name="T9" fmla="*/ 485 h 615"/>
              <a:gd name="T10" fmla="*/ 596 w 1098"/>
              <a:gd name="T11" fmla="*/ 479 h 615"/>
              <a:gd name="T12" fmla="*/ 826 w 1098"/>
              <a:gd name="T13" fmla="*/ 338 h 615"/>
              <a:gd name="T14" fmla="*/ 977 w 1098"/>
              <a:gd name="T15" fmla="*/ 261 h 615"/>
              <a:gd name="T16" fmla="*/ 1039 w 1098"/>
              <a:gd name="T17" fmla="*/ 205 h 615"/>
              <a:gd name="T18" fmla="*/ 831 w 1098"/>
              <a:gd name="T19" fmla="*/ 285 h 615"/>
              <a:gd name="T20" fmla="*/ 926 w 1098"/>
              <a:gd name="T21" fmla="*/ 214 h 615"/>
              <a:gd name="T22" fmla="*/ 1093 w 1098"/>
              <a:gd name="T23" fmla="*/ 160 h 615"/>
              <a:gd name="T24" fmla="*/ 1039 w 1098"/>
              <a:gd name="T25" fmla="*/ 129 h 615"/>
              <a:gd name="T26" fmla="*/ 928 w 1098"/>
              <a:gd name="T27" fmla="*/ 114 h 615"/>
              <a:gd name="T28" fmla="*/ 907 w 1098"/>
              <a:gd name="T29" fmla="*/ 62 h 615"/>
              <a:gd name="T30" fmla="*/ 871 w 1098"/>
              <a:gd name="T31" fmla="*/ 37 h 615"/>
              <a:gd name="T32" fmla="*/ 769 w 1098"/>
              <a:gd name="T33" fmla="*/ 23 h 615"/>
              <a:gd name="T34" fmla="*/ 578 w 1098"/>
              <a:gd name="T35" fmla="*/ 1 h 615"/>
              <a:gd name="T36" fmla="*/ 421 w 1098"/>
              <a:gd name="T37" fmla="*/ 28 h 615"/>
              <a:gd name="T38" fmla="*/ 212 w 1098"/>
              <a:gd name="T39" fmla="*/ 57 h 615"/>
              <a:gd name="T40" fmla="*/ 42 w 1098"/>
              <a:gd name="T41" fmla="*/ 196 h 615"/>
              <a:gd name="T42" fmla="*/ 228 w 1098"/>
              <a:gd name="T43" fmla="*/ 88 h 615"/>
              <a:gd name="T44" fmla="*/ 277 w 1098"/>
              <a:gd name="T45" fmla="*/ 76 h 615"/>
              <a:gd name="T46" fmla="*/ 11 w 1098"/>
              <a:gd name="T47" fmla="*/ 327 h 615"/>
              <a:gd name="T48" fmla="*/ 51 w 1098"/>
              <a:gd name="T49" fmla="*/ 434 h 615"/>
              <a:gd name="T50" fmla="*/ 171 w 1098"/>
              <a:gd name="T51" fmla="*/ 379 h 615"/>
              <a:gd name="T52" fmla="*/ 116 w 1098"/>
              <a:gd name="T53" fmla="*/ 532 h 615"/>
              <a:gd name="T54" fmla="*/ 146 w 1098"/>
              <a:gd name="T55" fmla="*/ 593 h 615"/>
              <a:gd name="T56" fmla="*/ 262 w 1098"/>
              <a:gd name="T57" fmla="*/ 579 h 615"/>
              <a:gd name="T58" fmla="*/ 409 w 1098"/>
              <a:gd name="T59" fmla="*/ 451 h 615"/>
              <a:gd name="T60" fmla="*/ 407 w 1098"/>
              <a:gd name="T61" fmla="*/ 490 h 615"/>
              <a:gd name="T62" fmla="*/ 506 w 1098"/>
              <a:gd name="T63" fmla="*/ 490 h 615"/>
              <a:gd name="T64" fmla="*/ 541 w 1098"/>
              <a:gd name="T65" fmla="*/ 442 h 615"/>
              <a:gd name="T66" fmla="*/ 509 w 1098"/>
              <a:gd name="T67" fmla="*/ 485 h 615"/>
              <a:gd name="T68" fmla="*/ 721 w 1098"/>
              <a:gd name="T69" fmla="*/ 344 h 615"/>
              <a:gd name="T70" fmla="*/ 764 w 1098"/>
              <a:gd name="T71" fmla="*/ 325 h 615"/>
              <a:gd name="T72" fmla="*/ 495 w 1098"/>
              <a:gd name="T73" fmla="*/ 555 h 615"/>
              <a:gd name="T74" fmla="*/ 530 w 1098"/>
              <a:gd name="T75" fmla="*/ 573 h 615"/>
              <a:gd name="T76" fmla="*/ 588 w 1098"/>
              <a:gd name="T77" fmla="*/ 535 h 615"/>
              <a:gd name="T78" fmla="*/ 718 w 1098"/>
              <a:gd name="T79" fmla="*/ 463 h 615"/>
              <a:gd name="T80" fmla="*/ 752 w 1098"/>
              <a:gd name="T81" fmla="*/ 502 h 615"/>
              <a:gd name="T82" fmla="*/ 759 w 1098"/>
              <a:gd name="T83" fmla="*/ 520 h 615"/>
              <a:gd name="T84" fmla="*/ 768 w 1098"/>
              <a:gd name="T85" fmla="*/ 542 h 615"/>
              <a:gd name="T86" fmla="*/ 855 w 1098"/>
              <a:gd name="T87" fmla="*/ 493 h 615"/>
              <a:gd name="T88" fmla="*/ 966 w 1098"/>
              <a:gd name="T89" fmla="*/ 454 h 615"/>
              <a:gd name="T90" fmla="*/ 1070 w 1098"/>
              <a:gd name="T91" fmla="*/ 369 h 615"/>
              <a:gd name="T92" fmla="*/ 846 w 1098"/>
              <a:gd name="T93" fmla="*/ 69 h 615"/>
              <a:gd name="T94" fmla="*/ 938 w 1098"/>
              <a:gd name="T95" fmla="*/ 134 h 615"/>
              <a:gd name="T96" fmla="*/ 935 w 1098"/>
              <a:gd name="T97" fmla="*/ 152 h 615"/>
              <a:gd name="T98" fmla="*/ 281 w 1098"/>
              <a:gd name="T99" fmla="*/ 408 h 615"/>
              <a:gd name="T100" fmla="*/ 257 w 1098"/>
              <a:gd name="T101" fmla="*/ 412 h 615"/>
              <a:gd name="T102" fmla="*/ 331 w 1098"/>
              <a:gd name="T103" fmla="*/ 354 h 615"/>
              <a:gd name="T104" fmla="*/ 658 w 1098"/>
              <a:gd name="T105" fmla="*/ 131 h 615"/>
              <a:gd name="T106" fmla="*/ 603 w 1098"/>
              <a:gd name="T107" fmla="*/ 98 h 615"/>
              <a:gd name="T108" fmla="*/ 604 w 1098"/>
              <a:gd name="T109" fmla="*/ 352 h 615"/>
              <a:gd name="T110" fmla="*/ 631 w 1098"/>
              <a:gd name="T111" fmla="*/ 214 h 615"/>
              <a:gd name="T112" fmla="*/ 660 w 1098"/>
              <a:gd name="T113" fmla="*/ 222 h 615"/>
              <a:gd name="T114" fmla="*/ 690 w 1098"/>
              <a:gd name="T115" fmla="*/ 347 h 615"/>
              <a:gd name="T116" fmla="*/ 740 w 1098"/>
              <a:gd name="T117" fmla="*/ 320 h 615"/>
              <a:gd name="T118" fmla="*/ 744 w 1098"/>
              <a:gd name="T119" fmla="*/ 150 h 615"/>
              <a:gd name="T120" fmla="*/ 769 w 1098"/>
              <a:gd name="T121" fmla="*/ 430 h 615"/>
              <a:gd name="T122" fmla="*/ 795 w 1098"/>
              <a:gd name="T123" fmla="*/ 410 h 615"/>
              <a:gd name="T124" fmla="*/ 847 w 1098"/>
              <a:gd name="T125" fmla="*/ 424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98" h="615">
                <a:moveTo>
                  <a:pt x="1082" y="332"/>
                </a:moveTo>
                <a:lnTo>
                  <a:pt x="1066" y="336"/>
                </a:lnTo>
                <a:lnTo>
                  <a:pt x="1050" y="343"/>
                </a:lnTo>
                <a:lnTo>
                  <a:pt x="1034" y="349"/>
                </a:lnTo>
                <a:lnTo>
                  <a:pt x="1019" y="357"/>
                </a:lnTo>
                <a:lnTo>
                  <a:pt x="1003" y="362"/>
                </a:lnTo>
                <a:lnTo>
                  <a:pt x="987" y="368"/>
                </a:lnTo>
                <a:lnTo>
                  <a:pt x="982" y="369"/>
                </a:lnTo>
                <a:lnTo>
                  <a:pt x="975" y="371"/>
                </a:lnTo>
                <a:lnTo>
                  <a:pt x="974" y="372"/>
                </a:lnTo>
                <a:lnTo>
                  <a:pt x="971" y="375"/>
                </a:lnTo>
                <a:lnTo>
                  <a:pt x="967" y="375"/>
                </a:lnTo>
                <a:lnTo>
                  <a:pt x="962" y="376"/>
                </a:lnTo>
                <a:lnTo>
                  <a:pt x="962" y="372"/>
                </a:lnTo>
                <a:lnTo>
                  <a:pt x="962" y="371"/>
                </a:lnTo>
                <a:lnTo>
                  <a:pt x="963" y="370"/>
                </a:lnTo>
                <a:lnTo>
                  <a:pt x="965" y="368"/>
                </a:lnTo>
                <a:lnTo>
                  <a:pt x="969" y="366"/>
                </a:lnTo>
                <a:lnTo>
                  <a:pt x="974" y="364"/>
                </a:lnTo>
                <a:lnTo>
                  <a:pt x="982" y="360"/>
                </a:lnTo>
                <a:lnTo>
                  <a:pt x="989" y="355"/>
                </a:lnTo>
                <a:lnTo>
                  <a:pt x="977" y="359"/>
                </a:lnTo>
                <a:lnTo>
                  <a:pt x="967" y="362"/>
                </a:lnTo>
                <a:lnTo>
                  <a:pt x="956" y="367"/>
                </a:lnTo>
                <a:lnTo>
                  <a:pt x="945" y="372"/>
                </a:lnTo>
                <a:lnTo>
                  <a:pt x="935" y="376"/>
                </a:lnTo>
                <a:lnTo>
                  <a:pt x="926" y="380"/>
                </a:lnTo>
                <a:lnTo>
                  <a:pt x="923" y="383"/>
                </a:lnTo>
                <a:lnTo>
                  <a:pt x="919" y="384"/>
                </a:lnTo>
                <a:lnTo>
                  <a:pt x="917" y="383"/>
                </a:lnTo>
                <a:lnTo>
                  <a:pt x="916" y="383"/>
                </a:lnTo>
                <a:lnTo>
                  <a:pt x="916" y="382"/>
                </a:lnTo>
                <a:lnTo>
                  <a:pt x="916" y="379"/>
                </a:lnTo>
                <a:lnTo>
                  <a:pt x="921" y="377"/>
                </a:lnTo>
                <a:lnTo>
                  <a:pt x="927" y="376"/>
                </a:lnTo>
                <a:lnTo>
                  <a:pt x="932" y="369"/>
                </a:lnTo>
                <a:lnTo>
                  <a:pt x="938" y="363"/>
                </a:lnTo>
                <a:lnTo>
                  <a:pt x="944" y="362"/>
                </a:lnTo>
                <a:lnTo>
                  <a:pt x="951" y="360"/>
                </a:lnTo>
                <a:lnTo>
                  <a:pt x="958" y="355"/>
                </a:lnTo>
                <a:lnTo>
                  <a:pt x="965" y="352"/>
                </a:lnTo>
                <a:lnTo>
                  <a:pt x="968" y="352"/>
                </a:lnTo>
                <a:lnTo>
                  <a:pt x="970" y="351"/>
                </a:lnTo>
                <a:lnTo>
                  <a:pt x="970" y="350"/>
                </a:lnTo>
                <a:lnTo>
                  <a:pt x="969" y="346"/>
                </a:lnTo>
                <a:lnTo>
                  <a:pt x="968" y="343"/>
                </a:lnTo>
                <a:lnTo>
                  <a:pt x="969" y="341"/>
                </a:lnTo>
                <a:lnTo>
                  <a:pt x="970" y="338"/>
                </a:lnTo>
                <a:lnTo>
                  <a:pt x="973" y="337"/>
                </a:lnTo>
                <a:lnTo>
                  <a:pt x="978" y="335"/>
                </a:lnTo>
                <a:lnTo>
                  <a:pt x="984" y="333"/>
                </a:lnTo>
                <a:lnTo>
                  <a:pt x="987" y="330"/>
                </a:lnTo>
                <a:lnTo>
                  <a:pt x="990" y="327"/>
                </a:lnTo>
                <a:lnTo>
                  <a:pt x="992" y="324"/>
                </a:lnTo>
                <a:lnTo>
                  <a:pt x="994" y="320"/>
                </a:lnTo>
                <a:lnTo>
                  <a:pt x="995" y="317"/>
                </a:lnTo>
                <a:lnTo>
                  <a:pt x="998" y="314"/>
                </a:lnTo>
                <a:lnTo>
                  <a:pt x="1001" y="314"/>
                </a:lnTo>
                <a:lnTo>
                  <a:pt x="1004" y="317"/>
                </a:lnTo>
                <a:lnTo>
                  <a:pt x="1009" y="319"/>
                </a:lnTo>
                <a:lnTo>
                  <a:pt x="1011" y="318"/>
                </a:lnTo>
                <a:lnTo>
                  <a:pt x="1012" y="316"/>
                </a:lnTo>
                <a:lnTo>
                  <a:pt x="1015" y="312"/>
                </a:lnTo>
                <a:lnTo>
                  <a:pt x="1019" y="308"/>
                </a:lnTo>
                <a:lnTo>
                  <a:pt x="1026" y="305"/>
                </a:lnTo>
                <a:lnTo>
                  <a:pt x="1028" y="304"/>
                </a:lnTo>
                <a:lnTo>
                  <a:pt x="1032" y="304"/>
                </a:lnTo>
                <a:lnTo>
                  <a:pt x="1035" y="304"/>
                </a:lnTo>
                <a:lnTo>
                  <a:pt x="1037" y="303"/>
                </a:lnTo>
                <a:lnTo>
                  <a:pt x="1039" y="302"/>
                </a:lnTo>
                <a:lnTo>
                  <a:pt x="1040" y="301"/>
                </a:lnTo>
                <a:lnTo>
                  <a:pt x="1040" y="299"/>
                </a:lnTo>
                <a:lnTo>
                  <a:pt x="1039" y="297"/>
                </a:lnTo>
                <a:lnTo>
                  <a:pt x="1036" y="295"/>
                </a:lnTo>
                <a:lnTo>
                  <a:pt x="1033" y="293"/>
                </a:lnTo>
                <a:lnTo>
                  <a:pt x="1027" y="291"/>
                </a:lnTo>
                <a:lnTo>
                  <a:pt x="1023" y="291"/>
                </a:lnTo>
                <a:lnTo>
                  <a:pt x="1017" y="292"/>
                </a:lnTo>
                <a:lnTo>
                  <a:pt x="1011" y="294"/>
                </a:lnTo>
                <a:lnTo>
                  <a:pt x="1001" y="300"/>
                </a:lnTo>
                <a:lnTo>
                  <a:pt x="990" y="304"/>
                </a:lnTo>
                <a:lnTo>
                  <a:pt x="978" y="309"/>
                </a:lnTo>
                <a:lnTo>
                  <a:pt x="968" y="312"/>
                </a:lnTo>
                <a:lnTo>
                  <a:pt x="944" y="321"/>
                </a:lnTo>
                <a:lnTo>
                  <a:pt x="921" y="330"/>
                </a:lnTo>
                <a:lnTo>
                  <a:pt x="899" y="339"/>
                </a:lnTo>
                <a:lnTo>
                  <a:pt x="876" y="349"/>
                </a:lnTo>
                <a:lnTo>
                  <a:pt x="852" y="359"/>
                </a:lnTo>
                <a:lnTo>
                  <a:pt x="829" y="369"/>
                </a:lnTo>
                <a:lnTo>
                  <a:pt x="805" y="380"/>
                </a:lnTo>
                <a:lnTo>
                  <a:pt x="783" y="392"/>
                </a:lnTo>
                <a:lnTo>
                  <a:pt x="761" y="403"/>
                </a:lnTo>
                <a:lnTo>
                  <a:pt x="738" y="416"/>
                </a:lnTo>
                <a:lnTo>
                  <a:pt x="715" y="428"/>
                </a:lnTo>
                <a:lnTo>
                  <a:pt x="694" y="441"/>
                </a:lnTo>
                <a:lnTo>
                  <a:pt x="673" y="453"/>
                </a:lnTo>
                <a:lnTo>
                  <a:pt x="653" y="467"/>
                </a:lnTo>
                <a:lnTo>
                  <a:pt x="643" y="474"/>
                </a:lnTo>
                <a:lnTo>
                  <a:pt x="632" y="479"/>
                </a:lnTo>
                <a:lnTo>
                  <a:pt x="621" y="485"/>
                </a:lnTo>
                <a:lnTo>
                  <a:pt x="610" y="490"/>
                </a:lnTo>
                <a:lnTo>
                  <a:pt x="604" y="491"/>
                </a:lnTo>
                <a:lnTo>
                  <a:pt x="599" y="493"/>
                </a:lnTo>
                <a:lnTo>
                  <a:pt x="596" y="496"/>
                </a:lnTo>
                <a:lnTo>
                  <a:pt x="591" y="500"/>
                </a:lnTo>
                <a:lnTo>
                  <a:pt x="583" y="510"/>
                </a:lnTo>
                <a:lnTo>
                  <a:pt x="573" y="519"/>
                </a:lnTo>
                <a:lnTo>
                  <a:pt x="563" y="526"/>
                </a:lnTo>
                <a:lnTo>
                  <a:pt x="554" y="534"/>
                </a:lnTo>
                <a:lnTo>
                  <a:pt x="549" y="537"/>
                </a:lnTo>
                <a:lnTo>
                  <a:pt x="545" y="541"/>
                </a:lnTo>
                <a:lnTo>
                  <a:pt x="542" y="543"/>
                </a:lnTo>
                <a:lnTo>
                  <a:pt x="540" y="543"/>
                </a:lnTo>
                <a:lnTo>
                  <a:pt x="537" y="543"/>
                </a:lnTo>
                <a:lnTo>
                  <a:pt x="534" y="542"/>
                </a:lnTo>
                <a:lnTo>
                  <a:pt x="546" y="528"/>
                </a:lnTo>
                <a:lnTo>
                  <a:pt x="558" y="516"/>
                </a:lnTo>
                <a:lnTo>
                  <a:pt x="571" y="503"/>
                </a:lnTo>
                <a:lnTo>
                  <a:pt x="583" y="492"/>
                </a:lnTo>
                <a:lnTo>
                  <a:pt x="596" y="479"/>
                </a:lnTo>
                <a:lnTo>
                  <a:pt x="608" y="468"/>
                </a:lnTo>
                <a:lnTo>
                  <a:pt x="622" y="457"/>
                </a:lnTo>
                <a:lnTo>
                  <a:pt x="636" y="445"/>
                </a:lnTo>
                <a:lnTo>
                  <a:pt x="663" y="425"/>
                </a:lnTo>
                <a:lnTo>
                  <a:pt x="690" y="407"/>
                </a:lnTo>
                <a:lnTo>
                  <a:pt x="719" y="388"/>
                </a:lnTo>
                <a:lnTo>
                  <a:pt x="747" y="370"/>
                </a:lnTo>
                <a:lnTo>
                  <a:pt x="759" y="362"/>
                </a:lnTo>
                <a:lnTo>
                  <a:pt x="771" y="358"/>
                </a:lnTo>
                <a:lnTo>
                  <a:pt x="776" y="357"/>
                </a:lnTo>
                <a:lnTo>
                  <a:pt x="780" y="353"/>
                </a:lnTo>
                <a:lnTo>
                  <a:pt x="783" y="351"/>
                </a:lnTo>
                <a:lnTo>
                  <a:pt x="785" y="350"/>
                </a:lnTo>
                <a:lnTo>
                  <a:pt x="788" y="354"/>
                </a:lnTo>
                <a:lnTo>
                  <a:pt x="789" y="358"/>
                </a:lnTo>
                <a:lnTo>
                  <a:pt x="794" y="357"/>
                </a:lnTo>
                <a:lnTo>
                  <a:pt x="798" y="353"/>
                </a:lnTo>
                <a:lnTo>
                  <a:pt x="808" y="349"/>
                </a:lnTo>
                <a:lnTo>
                  <a:pt x="817" y="344"/>
                </a:lnTo>
                <a:lnTo>
                  <a:pt x="826" y="338"/>
                </a:lnTo>
                <a:lnTo>
                  <a:pt x="835" y="334"/>
                </a:lnTo>
                <a:lnTo>
                  <a:pt x="850" y="325"/>
                </a:lnTo>
                <a:lnTo>
                  <a:pt x="864" y="317"/>
                </a:lnTo>
                <a:lnTo>
                  <a:pt x="871" y="313"/>
                </a:lnTo>
                <a:lnTo>
                  <a:pt x="878" y="309"/>
                </a:lnTo>
                <a:lnTo>
                  <a:pt x="884" y="304"/>
                </a:lnTo>
                <a:lnTo>
                  <a:pt x="890" y="300"/>
                </a:lnTo>
                <a:lnTo>
                  <a:pt x="893" y="295"/>
                </a:lnTo>
                <a:lnTo>
                  <a:pt x="897" y="292"/>
                </a:lnTo>
                <a:lnTo>
                  <a:pt x="902" y="289"/>
                </a:lnTo>
                <a:lnTo>
                  <a:pt x="908" y="287"/>
                </a:lnTo>
                <a:lnTo>
                  <a:pt x="912" y="286"/>
                </a:lnTo>
                <a:lnTo>
                  <a:pt x="916" y="281"/>
                </a:lnTo>
                <a:lnTo>
                  <a:pt x="921" y="277"/>
                </a:lnTo>
                <a:lnTo>
                  <a:pt x="928" y="275"/>
                </a:lnTo>
                <a:lnTo>
                  <a:pt x="941" y="271"/>
                </a:lnTo>
                <a:lnTo>
                  <a:pt x="953" y="268"/>
                </a:lnTo>
                <a:lnTo>
                  <a:pt x="961" y="264"/>
                </a:lnTo>
                <a:lnTo>
                  <a:pt x="969" y="262"/>
                </a:lnTo>
                <a:lnTo>
                  <a:pt x="977" y="261"/>
                </a:lnTo>
                <a:lnTo>
                  <a:pt x="985" y="260"/>
                </a:lnTo>
                <a:lnTo>
                  <a:pt x="994" y="258"/>
                </a:lnTo>
                <a:lnTo>
                  <a:pt x="1002" y="255"/>
                </a:lnTo>
                <a:lnTo>
                  <a:pt x="1010" y="252"/>
                </a:lnTo>
                <a:lnTo>
                  <a:pt x="1018" y="247"/>
                </a:lnTo>
                <a:lnTo>
                  <a:pt x="1028" y="243"/>
                </a:lnTo>
                <a:lnTo>
                  <a:pt x="1037" y="239"/>
                </a:lnTo>
                <a:lnTo>
                  <a:pt x="1048" y="235"/>
                </a:lnTo>
                <a:lnTo>
                  <a:pt x="1057" y="231"/>
                </a:lnTo>
                <a:lnTo>
                  <a:pt x="1050" y="226"/>
                </a:lnTo>
                <a:lnTo>
                  <a:pt x="1042" y="220"/>
                </a:lnTo>
                <a:lnTo>
                  <a:pt x="1040" y="219"/>
                </a:lnTo>
                <a:lnTo>
                  <a:pt x="1039" y="219"/>
                </a:lnTo>
                <a:lnTo>
                  <a:pt x="1036" y="217"/>
                </a:lnTo>
                <a:lnTo>
                  <a:pt x="1036" y="214"/>
                </a:lnTo>
                <a:lnTo>
                  <a:pt x="1037" y="212"/>
                </a:lnTo>
                <a:lnTo>
                  <a:pt x="1040" y="209"/>
                </a:lnTo>
                <a:lnTo>
                  <a:pt x="1040" y="208"/>
                </a:lnTo>
                <a:lnTo>
                  <a:pt x="1040" y="206"/>
                </a:lnTo>
                <a:lnTo>
                  <a:pt x="1039" y="205"/>
                </a:lnTo>
                <a:lnTo>
                  <a:pt x="1036" y="204"/>
                </a:lnTo>
                <a:lnTo>
                  <a:pt x="1027" y="204"/>
                </a:lnTo>
                <a:lnTo>
                  <a:pt x="1018" y="206"/>
                </a:lnTo>
                <a:lnTo>
                  <a:pt x="1004" y="214"/>
                </a:lnTo>
                <a:lnTo>
                  <a:pt x="991" y="221"/>
                </a:lnTo>
                <a:lnTo>
                  <a:pt x="983" y="221"/>
                </a:lnTo>
                <a:lnTo>
                  <a:pt x="974" y="222"/>
                </a:lnTo>
                <a:lnTo>
                  <a:pt x="963" y="227"/>
                </a:lnTo>
                <a:lnTo>
                  <a:pt x="954" y="231"/>
                </a:lnTo>
                <a:lnTo>
                  <a:pt x="934" y="242"/>
                </a:lnTo>
                <a:lnTo>
                  <a:pt x="915" y="252"/>
                </a:lnTo>
                <a:lnTo>
                  <a:pt x="894" y="262"/>
                </a:lnTo>
                <a:lnTo>
                  <a:pt x="874" y="271"/>
                </a:lnTo>
                <a:lnTo>
                  <a:pt x="866" y="275"/>
                </a:lnTo>
                <a:lnTo>
                  <a:pt x="858" y="278"/>
                </a:lnTo>
                <a:lnTo>
                  <a:pt x="851" y="283"/>
                </a:lnTo>
                <a:lnTo>
                  <a:pt x="843" y="286"/>
                </a:lnTo>
                <a:lnTo>
                  <a:pt x="839" y="287"/>
                </a:lnTo>
                <a:lnTo>
                  <a:pt x="835" y="286"/>
                </a:lnTo>
                <a:lnTo>
                  <a:pt x="831" y="285"/>
                </a:lnTo>
                <a:lnTo>
                  <a:pt x="828" y="284"/>
                </a:lnTo>
                <a:lnTo>
                  <a:pt x="819" y="280"/>
                </a:lnTo>
                <a:lnTo>
                  <a:pt x="809" y="278"/>
                </a:lnTo>
                <a:lnTo>
                  <a:pt x="809" y="276"/>
                </a:lnTo>
                <a:lnTo>
                  <a:pt x="810" y="274"/>
                </a:lnTo>
                <a:lnTo>
                  <a:pt x="812" y="272"/>
                </a:lnTo>
                <a:lnTo>
                  <a:pt x="813" y="271"/>
                </a:lnTo>
                <a:lnTo>
                  <a:pt x="818" y="269"/>
                </a:lnTo>
                <a:lnTo>
                  <a:pt x="822" y="267"/>
                </a:lnTo>
                <a:lnTo>
                  <a:pt x="828" y="262"/>
                </a:lnTo>
                <a:lnTo>
                  <a:pt x="834" y="258"/>
                </a:lnTo>
                <a:lnTo>
                  <a:pt x="841" y="253"/>
                </a:lnTo>
                <a:lnTo>
                  <a:pt x="847" y="250"/>
                </a:lnTo>
                <a:lnTo>
                  <a:pt x="862" y="243"/>
                </a:lnTo>
                <a:lnTo>
                  <a:pt x="875" y="235"/>
                </a:lnTo>
                <a:lnTo>
                  <a:pt x="883" y="230"/>
                </a:lnTo>
                <a:lnTo>
                  <a:pt x="891" y="227"/>
                </a:lnTo>
                <a:lnTo>
                  <a:pt x="899" y="223"/>
                </a:lnTo>
                <a:lnTo>
                  <a:pt x="908" y="220"/>
                </a:lnTo>
                <a:lnTo>
                  <a:pt x="926" y="214"/>
                </a:lnTo>
                <a:lnTo>
                  <a:pt x="944" y="208"/>
                </a:lnTo>
                <a:lnTo>
                  <a:pt x="962" y="202"/>
                </a:lnTo>
                <a:lnTo>
                  <a:pt x="981" y="195"/>
                </a:lnTo>
                <a:lnTo>
                  <a:pt x="995" y="192"/>
                </a:lnTo>
                <a:lnTo>
                  <a:pt x="1010" y="187"/>
                </a:lnTo>
                <a:lnTo>
                  <a:pt x="1018" y="185"/>
                </a:lnTo>
                <a:lnTo>
                  <a:pt x="1025" y="181"/>
                </a:lnTo>
                <a:lnTo>
                  <a:pt x="1031" y="177"/>
                </a:lnTo>
                <a:lnTo>
                  <a:pt x="1036" y="172"/>
                </a:lnTo>
                <a:lnTo>
                  <a:pt x="1040" y="169"/>
                </a:lnTo>
                <a:lnTo>
                  <a:pt x="1043" y="167"/>
                </a:lnTo>
                <a:lnTo>
                  <a:pt x="1047" y="167"/>
                </a:lnTo>
                <a:lnTo>
                  <a:pt x="1052" y="168"/>
                </a:lnTo>
                <a:lnTo>
                  <a:pt x="1055" y="169"/>
                </a:lnTo>
                <a:lnTo>
                  <a:pt x="1057" y="170"/>
                </a:lnTo>
                <a:lnTo>
                  <a:pt x="1060" y="169"/>
                </a:lnTo>
                <a:lnTo>
                  <a:pt x="1064" y="166"/>
                </a:lnTo>
                <a:lnTo>
                  <a:pt x="1081" y="163"/>
                </a:lnTo>
                <a:lnTo>
                  <a:pt x="1098" y="162"/>
                </a:lnTo>
                <a:lnTo>
                  <a:pt x="1093" y="160"/>
                </a:lnTo>
                <a:lnTo>
                  <a:pt x="1089" y="159"/>
                </a:lnTo>
                <a:lnTo>
                  <a:pt x="1085" y="159"/>
                </a:lnTo>
                <a:lnTo>
                  <a:pt x="1081" y="159"/>
                </a:lnTo>
                <a:lnTo>
                  <a:pt x="1072" y="159"/>
                </a:lnTo>
                <a:lnTo>
                  <a:pt x="1063" y="160"/>
                </a:lnTo>
                <a:lnTo>
                  <a:pt x="1055" y="162"/>
                </a:lnTo>
                <a:lnTo>
                  <a:pt x="1045" y="162"/>
                </a:lnTo>
                <a:lnTo>
                  <a:pt x="1040" y="162"/>
                </a:lnTo>
                <a:lnTo>
                  <a:pt x="1035" y="162"/>
                </a:lnTo>
                <a:lnTo>
                  <a:pt x="1033" y="160"/>
                </a:lnTo>
                <a:lnTo>
                  <a:pt x="1032" y="155"/>
                </a:lnTo>
                <a:lnTo>
                  <a:pt x="1032" y="152"/>
                </a:lnTo>
                <a:lnTo>
                  <a:pt x="1032" y="148"/>
                </a:lnTo>
                <a:lnTo>
                  <a:pt x="1039" y="143"/>
                </a:lnTo>
                <a:lnTo>
                  <a:pt x="1047" y="137"/>
                </a:lnTo>
                <a:lnTo>
                  <a:pt x="1048" y="135"/>
                </a:lnTo>
                <a:lnTo>
                  <a:pt x="1048" y="133"/>
                </a:lnTo>
                <a:lnTo>
                  <a:pt x="1047" y="130"/>
                </a:lnTo>
                <a:lnTo>
                  <a:pt x="1044" y="130"/>
                </a:lnTo>
                <a:lnTo>
                  <a:pt x="1039" y="129"/>
                </a:lnTo>
                <a:lnTo>
                  <a:pt x="1033" y="128"/>
                </a:lnTo>
                <a:lnTo>
                  <a:pt x="1031" y="127"/>
                </a:lnTo>
                <a:lnTo>
                  <a:pt x="1030" y="126"/>
                </a:lnTo>
                <a:lnTo>
                  <a:pt x="1030" y="123"/>
                </a:lnTo>
                <a:lnTo>
                  <a:pt x="1031" y="122"/>
                </a:lnTo>
                <a:lnTo>
                  <a:pt x="1035" y="120"/>
                </a:lnTo>
                <a:lnTo>
                  <a:pt x="1040" y="118"/>
                </a:lnTo>
                <a:lnTo>
                  <a:pt x="1041" y="114"/>
                </a:lnTo>
                <a:lnTo>
                  <a:pt x="1041" y="112"/>
                </a:lnTo>
                <a:lnTo>
                  <a:pt x="1040" y="110"/>
                </a:lnTo>
                <a:lnTo>
                  <a:pt x="1039" y="108"/>
                </a:lnTo>
                <a:lnTo>
                  <a:pt x="1034" y="105"/>
                </a:lnTo>
                <a:lnTo>
                  <a:pt x="1028" y="103"/>
                </a:lnTo>
                <a:lnTo>
                  <a:pt x="1020" y="102"/>
                </a:lnTo>
                <a:lnTo>
                  <a:pt x="1011" y="102"/>
                </a:lnTo>
                <a:lnTo>
                  <a:pt x="1003" y="102"/>
                </a:lnTo>
                <a:lnTo>
                  <a:pt x="994" y="103"/>
                </a:lnTo>
                <a:lnTo>
                  <a:pt x="971" y="105"/>
                </a:lnTo>
                <a:lnTo>
                  <a:pt x="950" y="110"/>
                </a:lnTo>
                <a:lnTo>
                  <a:pt x="928" y="114"/>
                </a:lnTo>
                <a:lnTo>
                  <a:pt x="905" y="119"/>
                </a:lnTo>
                <a:lnTo>
                  <a:pt x="911" y="112"/>
                </a:lnTo>
                <a:lnTo>
                  <a:pt x="915" y="104"/>
                </a:lnTo>
                <a:lnTo>
                  <a:pt x="917" y="95"/>
                </a:lnTo>
                <a:lnTo>
                  <a:pt x="917" y="87"/>
                </a:lnTo>
                <a:lnTo>
                  <a:pt x="916" y="84"/>
                </a:lnTo>
                <a:lnTo>
                  <a:pt x="915" y="81"/>
                </a:lnTo>
                <a:lnTo>
                  <a:pt x="911" y="81"/>
                </a:lnTo>
                <a:lnTo>
                  <a:pt x="909" y="83"/>
                </a:lnTo>
                <a:lnTo>
                  <a:pt x="907" y="84"/>
                </a:lnTo>
                <a:lnTo>
                  <a:pt x="905" y="83"/>
                </a:lnTo>
                <a:lnTo>
                  <a:pt x="905" y="83"/>
                </a:lnTo>
                <a:lnTo>
                  <a:pt x="905" y="81"/>
                </a:lnTo>
                <a:lnTo>
                  <a:pt x="908" y="78"/>
                </a:lnTo>
                <a:lnTo>
                  <a:pt x="909" y="76"/>
                </a:lnTo>
                <a:lnTo>
                  <a:pt x="911" y="72"/>
                </a:lnTo>
                <a:lnTo>
                  <a:pt x="912" y="70"/>
                </a:lnTo>
                <a:lnTo>
                  <a:pt x="912" y="68"/>
                </a:lnTo>
                <a:lnTo>
                  <a:pt x="911" y="64"/>
                </a:lnTo>
                <a:lnTo>
                  <a:pt x="907" y="62"/>
                </a:lnTo>
                <a:lnTo>
                  <a:pt x="902" y="62"/>
                </a:lnTo>
                <a:lnTo>
                  <a:pt x="897" y="62"/>
                </a:lnTo>
                <a:lnTo>
                  <a:pt x="894" y="62"/>
                </a:lnTo>
                <a:lnTo>
                  <a:pt x="880" y="63"/>
                </a:lnTo>
                <a:lnTo>
                  <a:pt x="868" y="65"/>
                </a:lnTo>
                <a:lnTo>
                  <a:pt x="861" y="67"/>
                </a:lnTo>
                <a:lnTo>
                  <a:pt x="855" y="68"/>
                </a:lnTo>
                <a:lnTo>
                  <a:pt x="852" y="69"/>
                </a:lnTo>
                <a:lnTo>
                  <a:pt x="850" y="69"/>
                </a:lnTo>
                <a:lnTo>
                  <a:pt x="847" y="69"/>
                </a:lnTo>
                <a:lnTo>
                  <a:pt x="846" y="69"/>
                </a:lnTo>
                <a:lnTo>
                  <a:pt x="846" y="68"/>
                </a:lnTo>
                <a:lnTo>
                  <a:pt x="845" y="65"/>
                </a:lnTo>
                <a:lnTo>
                  <a:pt x="852" y="63"/>
                </a:lnTo>
                <a:lnTo>
                  <a:pt x="857" y="60"/>
                </a:lnTo>
                <a:lnTo>
                  <a:pt x="860" y="55"/>
                </a:lnTo>
                <a:lnTo>
                  <a:pt x="863" y="50"/>
                </a:lnTo>
                <a:lnTo>
                  <a:pt x="866" y="44"/>
                </a:lnTo>
                <a:lnTo>
                  <a:pt x="869" y="39"/>
                </a:lnTo>
                <a:lnTo>
                  <a:pt x="871" y="37"/>
                </a:lnTo>
                <a:lnTo>
                  <a:pt x="874" y="35"/>
                </a:lnTo>
                <a:lnTo>
                  <a:pt x="874" y="31"/>
                </a:lnTo>
                <a:lnTo>
                  <a:pt x="874" y="28"/>
                </a:lnTo>
                <a:lnTo>
                  <a:pt x="872" y="22"/>
                </a:lnTo>
                <a:lnTo>
                  <a:pt x="870" y="17"/>
                </a:lnTo>
                <a:lnTo>
                  <a:pt x="867" y="11"/>
                </a:lnTo>
                <a:lnTo>
                  <a:pt x="862" y="7"/>
                </a:lnTo>
                <a:lnTo>
                  <a:pt x="858" y="6"/>
                </a:lnTo>
                <a:lnTo>
                  <a:pt x="854" y="6"/>
                </a:lnTo>
                <a:lnTo>
                  <a:pt x="851" y="6"/>
                </a:lnTo>
                <a:lnTo>
                  <a:pt x="846" y="6"/>
                </a:lnTo>
                <a:lnTo>
                  <a:pt x="838" y="7"/>
                </a:lnTo>
                <a:lnTo>
                  <a:pt x="830" y="10"/>
                </a:lnTo>
                <a:lnTo>
                  <a:pt x="820" y="12"/>
                </a:lnTo>
                <a:lnTo>
                  <a:pt x="810" y="14"/>
                </a:lnTo>
                <a:lnTo>
                  <a:pt x="800" y="17"/>
                </a:lnTo>
                <a:lnTo>
                  <a:pt x="789" y="19"/>
                </a:lnTo>
                <a:lnTo>
                  <a:pt x="783" y="21"/>
                </a:lnTo>
                <a:lnTo>
                  <a:pt x="776" y="23"/>
                </a:lnTo>
                <a:lnTo>
                  <a:pt x="769" y="23"/>
                </a:lnTo>
                <a:lnTo>
                  <a:pt x="762" y="22"/>
                </a:lnTo>
                <a:lnTo>
                  <a:pt x="751" y="12"/>
                </a:lnTo>
                <a:lnTo>
                  <a:pt x="739" y="3"/>
                </a:lnTo>
                <a:lnTo>
                  <a:pt x="730" y="2"/>
                </a:lnTo>
                <a:lnTo>
                  <a:pt x="720" y="3"/>
                </a:lnTo>
                <a:lnTo>
                  <a:pt x="710" y="4"/>
                </a:lnTo>
                <a:lnTo>
                  <a:pt x="701" y="5"/>
                </a:lnTo>
                <a:lnTo>
                  <a:pt x="676" y="9"/>
                </a:lnTo>
                <a:lnTo>
                  <a:pt x="651" y="14"/>
                </a:lnTo>
                <a:lnTo>
                  <a:pt x="625" y="19"/>
                </a:lnTo>
                <a:lnTo>
                  <a:pt x="602" y="25"/>
                </a:lnTo>
                <a:lnTo>
                  <a:pt x="602" y="18"/>
                </a:lnTo>
                <a:lnTo>
                  <a:pt x="600" y="10"/>
                </a:lnTo>
                <a:lnTo>
                  <a:pt x="599" y="6"/>
                </a:lnTo>
                <a:lnTo>
                  <a:pt x="597" y="4"/>
                </a:lnTo>
                <a:lnTo>
                  <a:pt x="595" y="1"/>
                </a:lnTo>
                <a:lnTo>
                  <a:pt x="591" y="0"/>
                </a:lnTo>
                <a:lnTo>
                  <a:pt x="587" y="0"/>
                </a:lnTo>
                <a:lnTo>
                  <a:pt x="582" y="0"/>
                </a:lnTo>
                <a:lnTo>
                  <a:pt x="578" y="1"/>
                </a:lnTo>
                <a:lnTo>
                  <a:pt x="573" y="2"/>
                </a:lnTo>
                <a:lnTo>
                  <a:pt x="570" y="4"/>
                </a:lnTo>
                <a:lnTo>
                  <a:pt x="565" y="5"/>
                </a:lnTo>
                <a:lnTo>
                  <a:pt x="561" y="5"/>
                </a:lnTo>
                <a:lnTo>
                  <a:pt x="556" y="5"/>
                </a:lnTo>
                <a:lnTo>
                  <a:pt x="546" y="3"/>
                </a:lnTo>
                <a:lnTo>
                  <a:pt x="534" y="3"/>
                </a:lnTo>
                <a:lnTo>
                  <a:pt x="524" y="4"/>
                </a:lnTo>
                <a:lnTo>
                  <a:pt x="513" y="7"/>
                </a:lnTo>
                <a:lnTo>
                  <a:pt x="501" y="11"/>
                </a:lnTo>
                <a:lnTo>
                  <a:pt x="489" y="14"/>
                </a:lnTo>
                <a:lnTo>
                  <a:pt x="478" y="18"/>
                </a:lnTo>
                <a:lnTo>
                  <a:pt x="465" y="21"/>
                </a:lnTo>
                <a:lnTo>
                  <a:pt x="455" y="25"/>
                </a:lnTo>
                <a:lnTo>
                  <a:pt x="443" y="27"/>
                </a:lnTo>
                <a:lnTo>
                  <a:pt x="435" y="30"/>
                </a:lnTo>
                <a:lnTo>
                  <a:pt x="426" y="31"/>
                </a:lnTo>
                <a:lnTo>
                  <a:pt x="424" y="30"/>
                </a:lnTo>
                <a:lnTo>
                  <a:pt x="422" y="29"/>
                </a:lnTo>
                <a:lnTo>
                  <a:pt x="421" y="28"/>
                </a:lnTo>
                <a:lnTo>
                  <a:pt x="419" y="25"/>
                </a:lnTo>
                <a:lnTo>
                  <a:pt x="419" y="20"/>
                </a:lnTo>
                <a:lnTo>
                  <a:pt x="419" y="17"/>
                </a:lnTo>
                <a:lnTo>
                  <a:pt x="417" y="13"/>
                </a:lnTo>
                <a:lnTo>
                  <a:pt x="414" y="10"/>
                </a:lnTo>
                <a:lnTo>
                  <a:pt x="405" y="4"/>
                </a:lnTo>
                <a:lnTo>
                  <a:pt x="394" y="1"/>
                </a:lnTo>
                <a:lnTo>
                  <a:pt x="383" y="0"/>
                </a:lnTo>
                <a:lnTo>
                  <a:pt x="373" y="0"/>
                </a:lnTo>
                <a:lnTo>
                  <a:pt x="361" y="2"/>
                </a:lnTo>
                <a:lnTo>
                  <a:pt x="350" y="4"/>
                </a:lnTo>
                <a:lnTo>
                  <a:pt x="339" y="7"/>
                </a:lnTo>
                <a:lnTo>
                  <a:pt x="327" y="11"/>
                </a:lnTo>
                <a:lnTo>
                  <a:pt x="305" y="18"/>
                </a:lnTo>
                <a:lnTo>
                  <a:pt x="283" y="25"/>
                </a:lnTo>
                <a:lnTo>
                  <a:pt x="262" y="34"/>
                </a:lnTo>
                <a:lnTo>
                  <a:pt x="241" y="43"/>
                </a:lnTo>
                <a:lnTo>
                  <a:pt x="232" y="47"/>
                </a:lnTo>
                <a:lnTo>
                  <a:pt x="221" y="53"/>
                </a:lnTo>
                <a:lnTo>
                  <a:pt x="212" y="57"/>
                </a:lnTo>
                <a:lnTo>
                  <a:pt x="202" y="62"/>
                </a:lnTo>
                <a:lnTo>
                  <a:pt x="193" y="68"/>
                </a:lnTo>
                <a:lnTo>
                  <a:pt x="184" y="71"/>
                </a:lnTo>
                <a:lnTo>
                  <a:pt x="175" y="77"/>
                </a:lnTo>
                <a:lnTo>
                  <a:pt x="167" y="81"/>
                </a:lnTo>
                <a:lnTo>
                  <a:pt x="151" y="94"/>
                </a:lnTo>
                <a:lnTo>
                  <a:pt x="135" y="106"/>
                </a:lnTo>
                <a:lnTo>
                  <a:pt x="127" y="109"/>
                </a:lnTo>
                <a:lnTo>
                  <a:pt x="118" y="111"/>
                </a:lnTo>
                <a:lnTo>
                  <a:pt x="108" y="115"/>
                </a:lnTo>
                <a:lnTo>
                  <a:pt x="99" y="121"/>
                </a:lnTo>
                <a:lnTo>
                  <a:pt x="87" y="133"/>
                </a:lnTo>
                <a:lnTo>
                  <a:pt x="76" y="144"/>
                </a:lnTo>
                <a:lnTo>
                  <a:pt x="69" y="151"/>
                </a:lnTo>
                <a:lnTo>
                  <a:pt x="61" y="158"/>
                </a:lnTo>
                <a:lnTo>
                  <a:pt x="54" y="164"/>
                </a:lnTo>
                <a:lnTo>
                  <a:pt x="48" y="173"/>
                </a:lnTo>
                <a:lnTo>
                  <a:pt x="44" y="181"/>
                </a:lnTo>
                <a:lnTo>
                  <a:pt x="42" y="191"/>
                </a:lnTo>
                <a:lnTo>
                  <a:pt x="42" y="196"/>
                </a:lnTo>
                <a:lnTo>
                  <a:pt x="43" y="201"/>
                </a:lnTo>
                <a:lnTo>
                  <a:pt x="44" y="204"/>
                </a:lnTo>
                <a:lnTo>
                  <a:pt x="47" y="209"/>
                </a:lnTo>
                <a:lnTo>
                  <a:pt x="51" y="211"/>
                </a:lnTo>
                <a:lnTo>
                  <a:pt x="54" y="212"/>
                </a:lnTo>
                <a:lnTo>
                  <a:pt x="59" y="211"/>
                </a:lnTo>
                <a:lnTo>
                  <a:pt x="62" y="210"/>
                </a:lnTo>
                <a:lnTo>
                  <a:pt x="70" y="204"/>
                </a:lnTo>
                <a:lnTo>
                  <a:pt x="76" y="200"/>
                </a:lnTo>
                <a:lnTo>
                  <a:pt x="93" y="185"/>
                </a:lnTo>
                <a:lnTo>
                  <a:pt x="110" y="170"/>
                </a:lnTo>
                <a:lnTo>
                  <a:pt x="118" y="162"/>
                </a:lnTo>
                <a:lnTo>
                  <a:pt x="127" y="154"/>
                </a:lnTo>
                <a:lnTo>
                  <a:pt x="135" y="147"/>
                </a:lnTo>
                <a:lnTo>
                  <a:pt x="144" y="140"/>
                </a:lnTo>
                <a:lnTo>
                  <a:pt x="162" y="128"/>
                </a:lnTo>
                <a:lnTo>
                  <a:pt x="180" y="115"/>
                </a:lnTo>
                <a:lnTo>
                  <a:pt x="199" y="104"/>
                </a:lnTo>
                <a:lnTo>
                  <a:pt x="218" y="93"/>
                </a:lnTo>
                <a:lnTo>
                  <a:pt x="228" y="88"/>
                </a:lnTo>
                <a:lnTo>
                  <a:pt x="237" y="84"/>
                </a:lnTo>
                <a:lnTo>
                  <a:pt x="248" y="78"/>
                </a:lnTo>
                <a:lnTo>
                  <a:pt x="258" y="73"/>
                </a:lnTo>
                <a:lnTo>
                  <a:pt x="267" y="69"/>
                </a:lnTo>
                <a:lnTo>
                  <a:pt x="278" y="65"/>
                </a:lnTo>
                <a:lnTo>
                  <a:pt x="283" y="64"/>
                </a:lnTo>
                <a:lnTo>
                  <a:pt x="286" y="62"/>
                </a:lnTo>
                <a:lnTo>
                  <a:pt x="287" y="62"/>
                </a:lnTo>
                <a:lnTo>
                  <a:pt x="289" y="61"/>
                </a:lnTo>
                <a:lnTo>
                  <a:pt x="290" y="60"/>
                </a:lnTo>
                <a:lnTo>
                  <a:pt x="291" y="61"/>
                </a:lnTo>
                <a:lnTo>
                  <a:pt x="292" y="62"/>
                </a:lnTo>
                <a:lnTo>
                  <a:pt x="292" y="63"/>
                </a:lnTo>
                <a:lnTo>
                  <a:pt x="291" y="63"/>
                </a:lnTo>
                <a:lnTo>
                  <a:pt x="290" y="64"/>
                </a:lnTo>
                <a:lnTo>
                  <a:pt x="289" y="64"/>
                </a:lnTo>
                <a:lnTo>
                  <a:pt x="287" y="65"/>
                </a:lnTo>
                <a:lnTo>
                  <a:pt x="286" y="67"/>
                </a:lnTo>
                <a:lnTo>
                  <a:pt x="285" y="68"/>
                </a:lnTo>
                <a:lnTo>
                  <a:pt x="277" y="76"/>
                </a:lnTo>
                <a:lnTo>
                  <a:pt x="268" y="81"/>
                </a:lnTo>
                <a:lnTo>
                  <a:pt x="258" y="88"/>
                </a:lnTo>
                <a:lnTo>
                  <a:pt x="248" y="95"/>
                </a:lnTo>
                <a:lnTo>
                  <a:pt x="237" y="102"/>
                </a:lnTo>
                <a:lnTo>
                  <a:pt x="228" y="110"/>
                </a:lnTo>
                <a:lnTo>
                  <a:pt x="209" y="123"/>
                </a:lnTo>
                <a:lnTo>
                  <a:pt x="190" y="138"/>
                </a:lnTo>
                <a:lnTo>
                  <a:pt x="171" y="154"/>
                </a:lnTo>
                <a:lnTo>
                  <a:pt x="153" y="169"/>
                </a:lnTo>
                <a:lnTo>
                  <a:pt x="135" y="184"/>
                </a:lnTo>
                <a:lnTo>
                  <a:pt x="118" y="198"/>
                </a:lnTo>
                <a:lnTo>
                  <a:pt x="101" y="214"/>
                </a:lnTo>
                <a:lnTo>
                  <a:pt x="85" y="230"/>
                </a:lnTo>
                <a:lnTo>
                  <a:pt x="70" y="246"/>
                </a:lnTo>
                <a:lnTo>
                  <a:pt x="56" y="263"/>
                </a:lnTo>
                <a:lnTo>
                  <a:pt x="43" y="281"/>
                </a:lnTo>
                <a:lnTo>
                  <a:pt x="30" y="300"/>
                </a:lnTo>
                <a:lnTo>
                  <a:pt x="23" y="309"/>
                </a:lnTo>
                <a:lnTo>
                  <a:pt x="18" y="318"/>
                </a:lnTo>
                <a:lnTo>
                  <a:pt x="11" y="327"/>
                </a:lnTo>
                <a:lnTo>
                  <a:pt x="5" y="336"/>
                </a:lnTo>
                <a:lnTo>
                  <a:pt x="2" y="344"/>
                </a:lnTo>
                <a:lnTo>
                  <a:pt x="0" y="352"/>
                </a:lnTo>
                <a:lnTo>
                  <a:pt x="0" y="355"/>
                </a:lnTo>
                <a:lnTo>
                  <a:pt x="0" y="360"/>
                </a:lnTo>
                <a:lnTo>
                  <a:pt x="1" y="363"/>
                </a:lnTo>
                <a:lnTo>
                  <a:pt x="3" y="368"/>
                </a:lnTo>
                <a:lnTo>
                  <a:pt x="7" y="376"/>
                </a:lnTo>
                <a:lnTo>
                  <a:pt x="14" y="383"/>
                </a:lnTo>
                <a:lnTo>
                  <a:pt x="21" y="388"/>
                </a:lnTo>
                <a:lnTo>
                  <a:pt x="27" y="395"/>
                </a:lnTo>
                <a:lnTo>
                  <a:pt x="27" y="402"/>
                </a:lnTo>
                <a:lnTo>
                  <a:pt x="25" y="409"/>
                </a:lnTo>
                <a:lnTo>
                  <a:pt x="26" y="412"/>
                </a:lnTo>
                <a:lnTo>
                  <a:pt x="27" y="415"/>
                </a:lnTo>
                <a:lnTo>
                  <a:pt x="28" y="417"/>
                </a:lnTo>
                <a:lnTo>
                  <a:pt x="30" y="419"/>
                </a:lnTo>
                <a:lnTo>
                  <a:pt x="37" y="422"/>
                </a:lnTo>
                <a:lnTo>
                  <a:pt x="44" y="426"/>
                </a:lnTo>
                <a:lnTo>
                  <a:pt x="51" y="434"/>
                </a:lnTo>
                <a:lnTo>
                  <a:pt x="60" y="440"/>
                </a:lnTo>
                <a:lnTo>
                  <a:pt x="68" y="443"/>
                </a:lnTo>
                <a:lnTo>
                  <a:pt x="76" y="444"/>
                </a:lnTo>
                <a:lnTo>
                  <a:pt x="85" y="443"/>
                </a:lnTo>
                <a:lnTo>
                  <a:pt x="92" y="440"/>
                </a:lnTo>
                <a:lnTo>
                  <a:pt x="101" y="434"/>
                </a:lnTo>
                <a:lnTo>
                  <a:pt x="109" y="426"/>
                </a:lnTo>
                <a:lnTo>
                  <a:pt x="117" y="418"/>
                </a:lnTo>
                <a:lnTo>
                  <a:pt x="125" y="410"/>
                </a:lnTo>
                <a:lnTo>
                  <a:pt x="139" y="394"/>
                </a:lnTo>
                <a:lnTo>
                  <a:pt x="155" y="379"/>
                </a:lnTo>
                <a:lnTo>
                  <a:pt x="165" y="371"/>
                </a:lnTo>
                <a:lnTo>
                  <a:pt x="172" y="363"/>
                </a:lnTo>
                <a:lnTo>
                  <a:pt x="182" y="357"/>
                </a:lnTo>
                <a:lnTo>
                  <a:pt x="190" y="350"/>
                </a:lnTo>
                <a:lnTo>
                  <a:pt x="188" y="354"/>
                </a:lnTo>
                <a:lnTo>
                  <a:pt x="186" y="359"/>
                </a:lnTo>
                <a:lnTo>
                  <a:pt x="184" y="363"/>
                </a:lnTo>
                <a:lnTo>
                  <a:pt x="180" y="368"/>
                </a:lnTo>
                <a:lnTo>
                  <a:pt x="171" y="379"/>
                </a:lnTo>
                <a:lnTo>
                  <a:pt x="163" y="391"/>
                </a:lnTo>
                <a:lnTo>
                  <a:pt x="155" y="402"/>
                </a:lnTo>
                <a:lnTo>
                  <a:pt x="147" y="413"/>
                </a:lnTo>
                <a:lnTo>
                  <a:pt x="141" y="425"/>
                </a:lnTo>
                <a:lnTo>
                  <a:pt x="134" y="437"/>
                </a:lnTo>
                <a:lnTo>
                  <a:pt x="129" y="446"/>
                </a:lnTo>
                <a:lnTo>
                  <a:pt x="125" y="458"/>
                </a:lnTo>
                <a:lnTo>
                  <a:pt x="121" y="468"/>
                </a:lnTo>
                <a:lnTo>
                  <a:pt x="120" y="479"/>
                </a:lnTo>
                <a:lnTo>
                  <a:pt x="120" y="486"/>
                </a:lnTo>
                <a:lnTo>
                  <a:pt x="121" y="492"/>
                </a:lnTo>
                <a:lnTo>
                  <a:pt x="122" y="498"/>
                </a:lnTo>
                <a:lnTo>
                  <a:pt x="125" y="503"/>
                </a:lnTo>
                <a:lnTo>
                  <a:pt x="128" y="509"/>
                </a:lnTo>
                <a:lnTo>
                  <a:pt x="132" y="516"/>
                </a:lnTo>
                <a:lnTo>
                  <a:pt x="130" y="519"/>
                </a:lnTo>
                <a:lnTo>
                  <a:pt x="130" y="524"/>
                </a:lnTo>
                <a:lnTo>
                  <a:pt x="126" y="527"/>
                </a:lnTo>
                <a:lnTo>
                  <a:pt x="121" y="529"/>
                </a:lnTo>
                <a:lnTo>
                  <a:pt x="116" y="532"/>
                </a:lnTo>
                <a:lnTo>
                  <a:pt x="111" y="533"/>
                </a:lnTo>
                <a:lnTo>
                  <a:pt x="108" y="535"/>
                </a:lnTo>
                <a:lnTo>
                  <a:pt x="104" y="538"/>
                </a:lnTo>
                <a:lnTo>
                  <a:pt x="101" y="542"/>
                </a:lnTo>
                <a:lnTo>
                  <a:pt x="99" y="545"/>
                </a:lnTo>
                <a:lnTo>
                  <a:pt x="95" y="553"/>
                </a:lnTo>
                <a:lnTo>
                  <a:pt x="93" y="561"/>
                </a:lnTo>
                <a:lnTo>
                  <a:pt x="93" y="566"/>
                </a:lnTo>
                <a:lnTo>
                  <a:pt x="93" y="569"/>
                </a:lnTo>
                <a:lnTo>
                  <a:pt x="94" y="574"/>
                </a:lnTo>
                <a:lnTo>
                  <a:pt x="96" y="577"/>
                </a:lnTo>
                <a:lnTo>
                  <a:pt x="100" y="581"/>
                </a:lnTo>
                <a:lnTo>
                  <a:pt x="103" y="583"/>
                </a:lnTo>
                <a:lnTo>
                  <a:pt x="108" y="583"/>
                </a:lnTo>
                <a:lnTo>
                  <a:pt x="112" y="584"/>
                </a:lnTo>
                <a:lnTo>
                  <a:pt x="122" y="587"/>
                </a:lnTo>
                <a:lnTo>
                  <a:pt x="132" y="592"/>
                </a:lnTo>
                <a:lnTo>
                  <a:pt x="136" y="593"/>
                </a:lnTo>
                <a:lnTo>
                  <a:pt x="142" y="594"/>
                </a:lnTo>
                <a:lnTo>
                  <a:pt x="146" y="593"/>
                </a:lnTo>
                <a:lnTo>
                  <a:pt x="150" y="592"/>
                </a:lnTo>
                <a:lnTo>
                  <a:pt x="159" y="588"/>
                </a:lnTo>
                <a:lnTo>
                  <a:pt x="167" y="584"/>
                </a:lnTo>
                <a:lnTo>
                  <a:pt x="170" y="582"/>
                </a:lnTo>
                <a:lnTo>
                  <a:pt x="174" y="581"/>
                </a:lnTo>
                <a:lnTo>
                  <a:pt x="176" y="582"/>
                </a:lnTo>
                <a:lnTo>
                  <a:pt x="179" y="585"/>
                </a:lnTo>
                <a:lnTo>
                  <a:pt x="187" y="594"/>
                </a:lnTo>
                <a:lnTo>
                  <a:pt x="195" y="603"/>
                </a:lnTo>
                <a:lnTo>
                  <a:pt x="199" y="607"/>
                </a:lnTo>
                <a:lnTo>
                  <a:pt x="202" y="610"/>
                </a:lnTo>
                <a:lnTo>
                  <a:pt x="206" y="613"/>
                </a:lnTo>
                <a:lnTo>
                  <a:pt x="210" y="615"/>
                </a:lnTo>
                <a:lnTo>
                  <a:pt x="215" y="613"/>
                </a:lnTo>
                <a:lnTo>
                  <a:pt x="221" y="611"/>
                </a:lnTo>
                <a:lnTo>
                  <a:pt x="227" y="608"/>
                </a:lnTo>
                <a:lnTo>
                  <a:pt x="232" y="606"/>
                </a:lnTo>
                <a:lnTo>
                  <a:pt x="242" y="598"/>
                </a:lnTo>
                <a:lnTo>
                  <a:pt x="252" y="588"/>
                </a:lnTo>
                <a:lnTo>
                  <a:pt x="262" y="579"/>
                </a:lnTo>
                <a:lnTo>
                  <a:pt x="273" y="569"/>
                </a:lnTo>
                <a:lnTo>
                  <a:pt x="283" y="560"/>
                </a:lnTo>
                <a:lnTo>
                  <a:pt x="293" y="551"/>
                </a:lnTo>
                <a:lnTo>
                  <a:pt x="305" y="541"/>
                </a:lnTo>
                <a:lnTo>
                  <a:pt x="315" y="532"/>
                </a:lnTo>
                <a:lnTo>
                  <a:pt x="326" y="520"/>
                </a:lnTo>
                <a:lnTo>
                  <a:pt x="338" y="510"/>
                </a:lnTo>
                <a:lnTo>
                  <a:pt x="350" y="500"/>
                </a:lnTo>
                <a:lnTo>
                  <a:pt x="361" y="490"/>
                </a:lnTo>
                <a:lnTo>
                  <a:pt x="373" y="479"/>
                </a:lnTo>
                <a:lnTo>
                  <a:pt x="384" y="470"/>
                </a:lnTo>
                <a:lnTo>
                  <a:pt x="391" y="465"/>
                </a:lnTo>
                <a:lnTo>
                  <a:pt x="397" y="460"/>
                </a:lnTo>
                <a:lnTo>
                  <a:pt x="400" y="457"/>
                </a:lnTo>
                <a:lnTo>
                  <a:pt x="402" y="454"/>
                </a:lnTo>
                <a:lnTo>
                  <a:pt x="405" y="451"/>
                </a:lnTo>
                <a:lnTo>
                  <a:pt x="405" y="447"/>
                </a:lnTo>
                <a:lnTo>
                  <a:pt x="405" y="450"/>
                </a:lnTo>
                <a:lnTo>
                  <a:pt x="406" y="452"/>
                </a:lnTo>
                <a:lnTo>
                  <a:pt x="409" y="451"/>
                </a:lnTo>
                <a:lnTo>
                  <a:pt x="414" y="449"/>
                </a:lnTo>
                <a:lnTo>
                  <a:pt x="417" y="445"/>
                </a:lnTo>
                <a:lnTo>
                  <a:pt x="421" y="442"/>
                </a:lnTo>
                <a:lnTo>
                  <a:pt x="423" y="437"/>
                </a:lnTo>
                <a:lnTo>
                  <a:pt x="426" y="434"/>
                </a:lnTo>
                <a:lnTo>
                  <a:pt x="431" y="430"/>
                </a:lnTo>
                <a:lnTo>
                  <a:pt x="435" y="427"/>
                </a:lnTo>
                <a:lnTo>
                  <a:pt x="437" y="427"/>
                </a:lnTo>
                <a:lnTo>
                  <a:pt x="438" y="428"/>
                </a:lnTo>
                <a:lnTo>
                  <a:pt x="438" y="429"/>
                </a:lnTo>
                <a:lnTo>
                  <a:pt x="438" y="430"/>
                </a:lnTo>
                <a:lnTo>
                  <a:pt x="437" y="433"/>
                </a:lnTo>
                <a:lnTo>
                  <a:pt x="435" y="435"/>
                </a:lnTo>
                <a:lnTo>
                  <a:pt x="432" y="442"/>
                </a:lnTo>
                <a:lnTo>
                  <a:pt x="429" y="447"/>
                </a:lnTo>
                <a:lnTo>
                  <a:pt x="425" y="457"/>
                </a:lnTo>
                <a:lnTo>
                  <a:pt x="421" y="465"/>
                </a:lnTo>
                <a:lnTo>
                  <a:pt x="415" y="472"/>
                </a:lnTo>
                <a:lnTo>
                  <a:pt x="409" y="480"/>
                </a:lnTo>
                <a:lnTo>
                  <a:pt x="407" y="490"/>
                </a:lnTo>
                <a:lnTo>
                  <a:pt x="405" y="499"/>
                </a:lnTo>
                <a:lnTo>
                  <a:pt x="405" y="508"/>
                </a:lnTo>
                <a:lnTo>
                  <a:pt x="406" y="517"/>
                </a:lnTo>
                <a:lnTo>
                  <a:pt x="407" y="525"/>
                </a:lnTo>
                <a:lnTo>
                  <a:pt x="410" y="532"/>
                </a:lnTo>
                <a:lnTo>
                  <a:pt x="415" y="537"/>
                </a:lnTo>
                <a:lnTo>
                  <a:pt x="422" y="542"/>
                </a:lnTo>
                <a:lnTo>
                  <a:pt x="425" y="543"/>
                </a:lnTo>
                <a:lnTo>
                  <a:pt x="429" y="544"/>
                </a:lnTo>
                <a:lnTo>
                  <a:pt x="433" y="544"/>
                </a:lnTo>
                <a:lnTo>
                  <a:pt x="437" y="543"/>
                </a:lnTo>
                <a:lnTo>
                  <a:pt x="445" y="541"/>
                </a:lnTo>
                <a:lnTo>
                  <a:pt x="451" y="536"/>
                </a:lnTo>
                <a:lnTo>
                  <a:pt x="468" y="524"/>
                </a:lnTo>
                <a:lnTo>
                  <a:pt x="484" y="510"/>
                </a:lnTo>
                <a:lnTo>
                  <a:pt x="491" y="505"/>
                </a:lnTo>
                <a:lnTo>
                  <a:pt x="498" y="500"/>
                </a:lnTo>
                <a:lnTo>
                  <a:pt x="501" y="496"/>
                </a:lnTo>
                <a:lnTo>
                  <a:pt x="504" y="493"/>
                </a:lnTo>
                <a:lnTo>
                  <a:pt x="506" y="490"/>
                </a:lnTo>
                <a:lnTo>
                  <a:pt x="507" y="486"/>
                </a:lnTo>
                <a:lnTo>
                  <a:pt x="503" y="486"/>
                </a:lnTo>
                <a:lnTo>
                  <a:pt x="499" y="487"/>
                </a:lnTo>
                <a:lnTo>
                  <a:pt x="496" y="488"/>
                </a:lnTo>
                <a:lnTo>
                  <a:pt x="492" y="492"/>
                </a:lnTo>
                <a:lnTo>
                  <a:pt x="484" y="498"/>
                </a:lnTo>
                <a:lnTo>
                  <a:pt x="478" y="503"/>
                </a:lnTo>
                <a:lnTo>
                  <a:pt x="476" y="503"/>
                </a:lnTo>
                <a:lnTo>
                  <a:pt x="474" y="503"/>
                </a:lnTo>
                <a:lnTo>
                  <a:pt x="472" y="502"/>
                </a:lnTo>
                <a:lnTo>
                  <a:pt x="471" y="500"/>
                </a:lnTo>
                <a:lnTo>
                  <a:pt x="474" y="496"/>
                </a:lnTo>
                <a:lnTo>
                  <a:pt x="478" y="494"/>
                </a:lnTo>
                <a:lnTo>
                  <a:pt x="487" y="486"/>
                </a:lnTo>
                <a:lnTo>
                  <a:pt x="495" y="477"/>
                </a:lnTo>
                <a:lnTo>
                  <a:pt x="504" y="469"/>
                </a:lnTo>
                <a:lnTo>
                  <a:pt x="512" y="461"/>
                </a:lnTo>
                <a:lnTo>
                  <a:pt x="521" y="454"/>
                </a:lnTo>
                <a:lnTo>
                  <a:pt x="531" y="447"/>
                </a:lnTo>
                <a:lnTo>
                  <a:pt x="541" y="442"/>
                </a:lnTo>
                <a:lnTo>
                  <a:pt x="550" y="436"/>
                </a:lnTo>
                <a:lnTo>
                  <a:pt x="555" y="433"/>
                </a:lnTo>
                <a:lnTo>
                  <a:pt x="561" y="429"/>
                </a:lnTo>
                <a:lnTo>
                  <a:pt x="565" y="427"/>
                </a:lnTo>
                <a:lnTo>
                  <a:pt x="571" y="425"/>
                </a:lnTo>
                <a:lnTo>
                  <a:pt x="557" y="437"/>
                </a:lnTo>
                <a:lnTo>
                  <a:pt x="544" y="450"/>
                </a:lnTo>
                <a:lnTo>
                  <a:pt x="538" y="455"/>
                </a:lnTo>
                <a:lnTo>
                  <a:pt x="531" y="461"/>
                </a:lnTo>
                <a:lnTo>
                  <a:pt x="524" y="469"/>
                </a:lnTo>
                <a:lnTo>
                  <a:pt x="516" y="476"/>
                </a:lnTo>
                <a:lnTo>
                  <a:pt x="513" y="477"/>
                </a:lnTo>
                <a:lnTo>
                  <a:pt x="509" y="480"/>
                </a:lnTo>
                <a:lnTo>
                  <a:pt x="508" y="482"/>
                </a:lnTo>
                <a:lnTo>
                  <a:pt x="508" y="482"/>
                </a:lnTo>
                <a:lnTo>
                  <a:pt x="507" y="483"/>
                </a:lnTo>
                <a:lnTo>
                  <a:pt x="507" y="483"/>
                </a:lnTo>
                <a:lnTo>
                  <a:pt x="507" y="485"/>
                </a:lnTo>
                <a:lnTo>
                  <a:pt x="508" y="485"/>
                </a:lnTo>
                <a:lnTo>
                  <a:pt x="509" y="485"/>
                </a:lnTo>
                <a:lnTo>
                  <a:pt x="512" y="485"/>
                </a:lnTo>
                <a:lnTo>
                  <a:pt x="515" y="483"/>
                </a:lnTo>
                <a:lnTo>
                  <a:pt x="518" y="479"/>
                </a:lnTo>
                <a:lnTo>
                  <a:pt x="520" y="478"/>
                </a:lnTo>
                <a:lnTo>
                  <a:pt x="520" y="477"/>
                </a:lnTo>
                <a:lnTo>
                  <a:pt x="522" y="477"/>
                </a:lnTo>
                <a:lnTo>
                  <a:pt x="523" y="477"/>
                </a:lnTo>
                <a:lnTo>
                  <a:pt x="529" y="475"/>
                </a:lnTo>
                <a:lnTo>
                  <a:pt x="532" y="472"/>
                </a:lnTo>
                <a:lnTo>
                  <a:pt x="565" y="450"/>
                </a:lnTo>
                <a:lnTo>
                  <a:pt x="597" y="426"/>
                </a:lnTo>
                <a:lnTo>
                  <a:pt x="629" y="403"/>
                </a:lnTo>
                <a:lnTo>
                  <a:pt x="662" y="380"/>
                </a:lnTo>
                <a:lnTo>
                  <a:pt x="672" y="375"/>
                </a:lnTo>
                <a:lnTo>
                  <a:pt x="681" y="369"/>
                </a:lnTo>
                <a:lnTo>
                  <a:pt x="690" y="362"/>
                </a:lnTo>
                <a:lnTo>
                  <a:pt x="699" y="357"/>
                </a:lnTo>
                <a:lnTo>
                  <a:pt x="710" y="351"/>
                </a:lnTo>
                <a:lnTo>
                  <a:pt x="719" y="345"/>
                </a:lnTo>
                <a:lnTo>
                  <a:pt x="721" y="344"/>
                </a:lnTo>
                <a:lnTo>
                  <a:pt x="724" y="342"/>
                </a:lnTo>
                <a:lnTo>
                  <a:pt x="726" y="342"/>
                </a:lnTo>
                <a:lnTo>
                  <a:pt x="726" y="341"/>
                </a:lnTo>
                <a:lnTo>
                  <a:pt x="727" y="338"/>
                </a:lnTo>
                <a:lnTo>
                  <a:pt x="726" y="337"/>
                </a:lnTo>
                <a:lnTo>
                  <a:pt x="729" y="337"/>
                </a:lnTo>
                <a:lnTo>
                  <a:pt x="732" y="337"/>
                </a:lnTo>
                <a:lnTo>
                  <a:pt x="737" y="335"/>
                </a:lnTo>
                <a:lnTo>
                  <a:pt x="740" y="334"/>
                </a:lnTo>
                <a:lnTo>
                  <a:pt x="747" y="328"/>
                </a:lnTo>
                <a:lnTo>
                  <a:pt x="754" y="325"/>
                </a:lnTo>
                <a:lnTo>
                  <a:pt x="761" y="321"/>
                </a:lnTo>
                <a:lnTo>
                  <a:pt x="768" y="318"/>
                </a:lnTo>
                <a:lnTo>
                  <a:pt x="771" y="317"/>
                </a:lnTo>
                <a:lnTo>
                  <a:pt x="773" y="316"/>
                </a:lnTo>
                <a:lnTo>
                  <a:pt x="777" y="316"/>
                </a:lnTo>
                <a:lnTo>
                  <a:pt x="781" y="316"/>
                </a:lnTo>
                <a:lnTo>
                  <a:pt x="775" y="318"/>
                </a:lnTo>
                <a:lnTo>
                  <a:pt x="769" y="321"/>
                </a:lnTo>
                <a:lnTo>
                  <a:pt x="764" y="325"/>
                </a:lnTo>
                <a:lnTo>
                  <a:pt x="761" y="327"/>
                </a:lnTo>
                <a:lnTo>
                  <a:pt x="746" y="335"/>
                </a:lnTo>
                <a:lnTo>
                  <a:pt x="732" y="343"/>
                </a:lnTo>
                <a:lnTo>
                  <a:pt x="720" y="350"/>
                </a:lnTo>
                <a:lnTo>
                  <a:pt x="707" y="359"/>
                </a:lnTo>
                <a:lnTo>
                  <a:pt x="695" y="367"/>
                </a:lnTo>
                <a:lnTo>
                  <a:pt x="682" y="376"/>
                </a:lnTo>
                <a:lnTo>
                  <a:pt x="657" y="395"/>
                </a:lnTo>
                <a:lnTo>
                  <a:pt x="633" y="415"/>
                </a:lnTo>
                <a:lnTo>
                  <a:pt x="610" y="435"/>
                </a:lnTo>
                <a:lnTo>
                  <a:pt x="586" y="457"/>
                </a:lnTo>
                <a:lnTo>
                  <a:pt x="574" y="468"/>
                </a:lnTo>
                <a:lnTo>
                  <a:pt x="563" y="478"/>
                </a:lnTo>
                <a:lnTo>
                  <a:pt x="551" y="490"/>
                </a:lnTo>
                <a:lnTo>
                  <a:pt x="541" y="501"/>
                </a:lnTo>
                <a:lnTo>
                  <a:pt x="530" y="513"/>
                </a:lnTo>
                <a:lnTo>
                  <a:pt x="518" y="525"/>
                </a:lnTo>
                <a:lnTo>
                  <a:pt x="507" y="537"/>
                </a:lnTo>
                <a:lnTo>
                  <a:pt x="497" y="550"/>
                </a:lnTo>
                <a:lnTo>
                  <a:pt x="495" y="555"/>
                </a:lnTo>
                <a:lnTo>
                  <a:pt x="491" y="561"/>
                </a:lnTo>
                <a:lnTo>
                  <a:pt x="489" y="567"/>
                </a:lnTo>
                <a:lnTo>
                  <a:pt x="488" y="573"/>
                </a:lnTo>
                <a:lnTo>
                  <a:pt x="487" y="579"/>
                </a:lnTo>
                <a:lnTo>
                  <a:pt x="487" y="587"/>
                </a:lnTo>
                <a:lnTo>
                  <a:pt x="487" y="591"/>
                </a:lnTo>
                <a:lnTo>
                  <a:pt x="488" y="595"/>
                </a:lnTo>
                <a:lnTo>
                  <a:pt x="489" y="598"/>
                </a:lnTo>
                <a:lnTo>
                  <a:pt x="491" y="599"/>
                </a:lnTo>
                <a:lnTo>
                  <a:pt x="495" y="599"/>
                </a:lnTo>
                <a:lnTo>
                  <a:pt x="496" y="596"/>
                </a:lnTo>
                <a:lnTo>
                  <a:pt x="497" y="594"/>
                </a:lnTo>
                <a:lnTo>
                  <a:pt x="498" y="591"/>
                </a:lnTo>
                <a:lnTo>
                  <a:pt x="501" y="587"/>
                </a:lnTo>
                <a:lnTo>
                  <a:pt x="505" y="584"/>
                </a:lnTo>
                <a:lnTo>
                  <a:pt x="514" y="582"/>
                </a:lnTo>
                <a:lnTo>
                  <a:pt x="523" y="578"/>
                </a:lnTo>
                <a:lnTo>
                  <a:pt x="526" y="576"/>
                </a:lnTo>
                <a:lnTo>
                  <a:pt x="528" y="575"/>
                </a:lnTo>
                <a:lnTo>
                  <a:pt x="530" y="573"/>
                </a:lnTo>
                <a:lnTo>
                  <a:pt x="530" y="569"/>
                </a:lnTo>
                <a:lnTo>
                  <a:pt x="532" y="563"/>
                </a:lnTo>
                <a:lnTo>
                  <a:pt x="534" y="558"/>
                </a:lnTo>
                <a:lnTo>
                  <a:pt x="539" y="553"/>
                </a:lnTo>
                <a:lnTo>
                  <a:pt x="544" y="549"/>
                </a:lnTo>
                <a:lnTo>
                  <a:pt x="549" y="544"/>
                </a:lnTo>
                <a:lnTo>
                  <a:pt x="555" y="541"/>
                </a:lnTo>
                <a:lnTo>
                  <a:pt x="561" y="538"/>
                </a:lnTo>
                <a:lnTo>
                  <a:pt x="566" y="536"/>
                </a:lnTo>
                <a:lnTo>
                  <a:pt x="567" y="533"/>
                </a:lnTo>
                <a:lnTo>
                  <a:pt x="569" y="528"/>
                </a:lnTo>
                <a:lnTo>
                  <a:pt x="571" y="527"/>
                </a:lnTo>
                <a:lnTo>
                  <a:pt x="573" y="527"/>
                </a:lnTo>
                <a:lnTo>
                  <a:pt x="574" y="528"/>
                </a:lnTo>
                <a:lnTo>
                  <a:pt x="575" y="529"/>
                </a:lnTo>
                <a:lnTo>
                  <a:pt x="577" y="535"/>
                </a:lnTo>
                <a:lnTo>
                  <a:pt x="578" y="541"/>
                </a:lnTo>
                <a:lnTo>
                  <a:pt x="580" y="537"/>
                </a:lnTo>
                <a:lnTo>
                  <a:pt x="583" y="536"/>
                </a:lnTo>
                <a:lnTo>
                  <a:pt x="588" y="535"/>
                </a:lnTo>
                <a:lnTo>
                  <a:pt x="592" y="535"/>
                </a:lnTo>
                <a:lnTo>
                  <a:pt x="596" y="535"/>
                </a:lnTo>
                <a:lnTo>
                  <a:pt x="598" y="534"/>
                </a:lnTo>
                <a:lnTo>
                  <a:pt x="600" y="532"/>
                </a:lnTo>
                <a:lnTo>
                  <a:pt x="604" y="528"/>
                </a:lnTo>
                <a:lnTo>
                  <a:pt x="612" y="521"/>
                </a:lnTo>
                <a:lnTo>
                  <a:pt x="622" y="515"/>
                </a:lnTo>
                <a:lnTo>
                  <a:pt x="631" y="508"/>
                </a:lnTo>
                <a:lnTo>
                  <a:pt x="640" y="500"/>
                </a:lnTo>
                <a:lnTo>
                  <a:pt x="651" y="492"/>
                </a:lnTo>
                <a:lnTo>
                  <a:pt x="661" y="484"/>
                </a:lnTo>
                <a:lnTo>
                  <a:pt x="672" y="477"/>
                </a:lnTo>
                <a:lnTo>
                  <a:pt x="684" y="470"/>
                </a:lnTo>
                <a:lnTo>
                  <a:pt x="691" y="463"/>
                </a:lnTo>
                <a:lnTo>
                  <a:pt x="702" y="457"/>
                </a:lnTo>
                <a:lnTo>
                  <a:pt x="706" y="454"/>
                </a:lnTo>
                <a:lnTo>
                  <a:pt x="712" y="452"/>
                </a:lnTo>
                <a:lnTo>
                  <a:pt x="717" y="452"/>
                </a:lnTo>
                <a:lnTo>
                  <a:pt x="722" y="453"/>
                </a:lnTo>
                <a:lnTo>
                  <a:pt x="718" y="463"/>
                </a:lnTo>
                <a:lnTo>
                  <a:pt x="715" y="474"/>
                </a:lnTo>
                <a:lnTo>
                  <a:pt x="719" y="474"/>
                </a:lnTo>
                <a:lnTo>
                  <a:pt x="723" y="475"/>
                </a:lnTo>
                <a:lnTo>
                  <a:pt x="726" y="476"/>
                </a:lnTo>
                <a:lnTo>
                  <a:pt x="728" y="479"/>
                </a:lnTo>
                <a:lnTo>
                  <a:pt x="728" y="490"/>
                </a:lnTo>
                <a:lnTo>
                  <a:pt x="728" y="500"/>
                </a:lnTo>
                <a:lnTo>
                  <a:pt x="728" y="501"/>
                </a:lnTo>
                <a:lnTo>
                  <a:pt x="729" y="502"/>
                </a:lnTo>
                <a:lnTo>
                  <a:pt x="730" y="502"/>
                </a:lnTo>
                <a:lnTo>
                  <a:pt x="731" y="502"/>
                </a:lnTo>
                <a:lnTo>
                  <a:pt x="735" y="501"/>
                </a:lnTo>
                <a:lnTo>
                  <a:pt x="738" y="500"/>
                </a:lnTo>
                <a:lnTo>
                  <a:pt x="742" y="499"/>
                </a:lnTo>
                <a:lnTo>
                  <a:pt x="744" y="498"/>
                </a:lnTo>
                <a:lnTo>
                  <a:pt x="747" y="498"/>
                </a:lnTo>
                <a:lnTo>
                  <a:pt x="751" y="499"/>
                </a:lnTo>
                <a:lnTo>
                  <a:pt x="752" y="500"/>
                </a:lnTo>
                <a:lnTo>
                  <a:pt x="752" y="501"/>
                </a:lnTo>
                <a:lnTo>
                  <a:pt x="752" y="502"/>
                </a:lnTo>
                <a:lnTo>
                  <a:pt x="751" y="503"/>
                </a:lnTo>
                <a:lnTo>
                  <a:pt x="748" y="508"/>
                </a:lnTo>
                <a:lnTo>
                  <a:pt x="745" y="511"/>
                </a:lnTo>
                <a:lnTo>
                  <a:pt x="752" y="509"/>
                </a:lnTo>
                <a:lnTo>
                  <a:pt x="757" y="505"/>
                </a:lnTo>
                <a:lnTo>
                  <a:pt x="762" y="501"/>
                </a:lnTo>
                <a:lnTo>
                  <a:pt x="768" y="496"/>
                </a:lnTo>
                <a:lnTo>
                  <a:pt x="770" y="492"/>
                </a:lnTo>
                <a:lnTo>
                  <a:pt x="773" y="488"/>
                </a:lnTo>
                <a:lnTo>
                  <a:pt x="776" y="488"/>
                </a:lnTo>
                <a:lnTo>
                  <a:pt x="779" y="490"/>
                </a:lnTo>
                <a:lnTo>
                  <a:pt x="780" y="493"/>
                </a:lnTo>
                <a:lnTo>
                  <a:pt x="781" y="495"/>
                </a:lnTo>
                <a:lnTo>
                  <a:pt x="777" y="500"/>
                </a:lnTo>
                <a:lnTo>
                  <a:pt x="771" y="504"/>
                </a:lnTo>
                <a:lnTo>
                  <a:pt x="769" y="510"/>
                </a:lnTo>
                <a:lnTo>
                  <a:pt x="765" y="516"/>
                </a:lnTo>
                <a:lnTo>
                  <a:pt x="763" y="518"/>
                </a:lnTo>
                <a:lnTo>
                  <a:pt x="761" y="519"/>
                </a:lnTo>
                <a:lnTo>
                  <a:pt x="759" y="520"/>
                </a:lnTo>
                <a:lnTo>
                  <a:pt x="756" y="520"/>
                </a:lnTo>
                <a:lnTo>
                  <a:pt x="751" y="520"/>
                </a:lnTo>
                <a:lnTo>
                  <a:pt x="745" y="519"/>
                </a:lnTo>
                <a:lnTo>
                  <a:pt x="748" y="524"/>
                </a:lnTo>
                <a:lnTo>
                  <a:pt x="750" y="528"/>
                </a:lnTo>
                <a:lnTo>
                  <a:pt x="748" y="530"/>
                </a:lnTo>
                <a:lnTo>
                  <a:pt x="747" y="533"/>
                </a:lnTo>
                <a:lnTo>
                  <a:pt x="746" y="535"/>
                </a:lnTo>
                <a:lnTo>
                  <a:pt x="743" y="537"/>
                </a:lnTo>
                <a:lnTo>
                  <a:pt x="746" y="538"/>
                </a:lnTo>
                <a:lnTo>
                  <a:pt x="748" y="540"/>
                </a:lnTo>
                <a:lnTo>
                  <a:pt x="751" y="538"/>
                </a:lnTo>
                <a:lnTo>
                  <a:pt x="754" y="537"/>
                </a:lnTo>
                <a:lnTo>
                  <a:pt x="759" y="535"/>
                </a:lnTo>
                <a:lnTo>
                  <a:pt x="764" y="533"/>
                </a:lnTo>
                <a:lnTo>
                  <a:pt x="767" y="534"/>
                </a:lnTo>
                <a:lnTo>
                  <a:pt x="768" y="535"/>
                </a:lnTo>
                <a:lnTo>
                  <a:pt x="768" y="536"/>
                </a:lnTo>
                <a:lnTo>
                  <a:pt x="769" y="538"/>
                </a:lnTo>
                <a:lnTo>
                  <a:pt x="768" y="542"/>
                </a:lnTo>
                <a:lnTo>
                  <a:pt x="768" y="546"/>
                </a:lnTo>
                <a:lnTo>
                  <a:pt x="777" y="541"/>
                </a:lnTo>
                <a:lnTo>
                  <a:pt x="787" y="534"/>
                </a:lnTo>
                <a:lnTo>
                  <a:pt x="792" y="530"/>
                </a:lnTo>
                <a:lnTo>
                  <a:pt x="797" y="528"/>
                </a:lnTo>
                <a:lnTo>
                  <a:pt x="803" y="527"/>
                </a:lnTo>
                <a:lnTo>
                  <a:pt x="808" y="528"/>
                </a:lnTo>
                <a:lnTo>
                  <a:pt x="813" y="529"/>
                </a:lnTo>
                <a:lnTo>
                  <a:pt x="819" y="532"/>
                </a:lnTo>
                <a:lnTo>
                  <a:pt x="825" y="527"/>
                </a:lnTo>
                <a:lnTo>
                  <a:pt x="830" y="521"/>
                </a:lnTo>
                <a:lnTo>
                  <a:pt x="837" y="517"/>
                </a:lnTo>
                <a:lnTo>
                  <a:pt x="844" y="512"/>
                </a:lnTo>
                <a:lnTo>
                  <a:pt x="846" y="511"/>
                </a:lnTo>
                <a:lnTo>
                  <a:pt x="847" y="509"/>
                </a:lnTo>
                <a:lnTo>
                  <a:pt x="849" y="508"/>
                </a:lnTo>
                <a:lnTo>
                  <a:pt x="849" y="504"/>
                </a:lnTo>
                <a:lnTo>
                  <a:pt x="850" y="500"/>
                </a:lnTo>
                <a:lnTo>
                  <a:pt x="852" y="496"/>
                </a:lnTo>
                <a:lnTo>
                  <a:pt x="855" y="493"/>
                </a:lnTo>
                <a:lnTo>
                  <a:pt x="859" y="491"/>
                </a:lnTo>
                <a:lnTo>
                  <a:pt x="868" y="485"/>
                </a:lnTo>
                <a:lnTo>
                  <a:pt x="877" y="482"/>
                </a:lnTo>
                <a:lnTo>
                  <a:pt x="882" y="483"/>
                </a:lnTo>
                <a:lnTo>
                  <a:pt x="886" y="486"/>
                </a:lnTo>
                <a:lnTo>
                  <a:pt x="890" y="491"/>
                </a:lnTo>
                <a:lnTo>
                  <a:pt x="893" y="495"/>
                </a:lnTo>
                <a:lnTo>
                  <a:pt x="890" y="507"/>
                </a:lnTo>
                <a:lnTo>
                  <a:pt x="888" y="518"/>
                </a:lnTo>
                <a:lnTo>
                  <a:pt x="909" y="504"/>
                </a:lnTo>
                <a:lnTo>
                  <a:pt x="930" y="493"/>
                </a:lnTo>
                <a:lnTo>
                  <a:pt x="951" y="480"/>
                </a:lnTo>
                <a:lnTo>
                  <a:pt x="971" y="466"/>
                </a:lnTo>
                <a:lnTo>
                  <a:pt x="966" y="465"/>
                </a:lnTo>
                <a:lnTo>
                  <a:pt x="961" y="463"/>
                </a:lnTo>
                <a:lnTo>
                  <a:pt x="960" y="461"/>
                </a:lnTo>
                <a:lnTo>
                  <a:pt x="961" y="459"/>
                </a:lnTo>
                <a:lnTo>
                  <a:pt x="961" y="458"/>
                </a:lnTo>
                <a:lnTo>
                  <a:pt x="962" y="457"/>
                </a:lnTo>
                <a:lnTo>
                  <a:pt x="966" y="454"/>
                </a:lnTo>
                <a:lnTo>
                  <a:pt x="969" y="453"/>
                </a:lnTo>
                <a:lnTo>
                  <a:pt x="983" y="441"/>
                </a:lnTo>
                <a:lnTo>
                  <a:pt x="997" y="429"/>
                </a:lnTo>
                <a:lnTo>
                  <a:pt x="1012" y="421"/>
                </a:lnTo>
                <a:lnTo>
                  <a:pt x="1031" y="415"/>
                </a:lnTo>
                <a:lnTo>
                  <a:pt x="1039" y="411"/>
                </a:lnTo>
                <a:lnTo>
                  <a:pt x="1048" y="408"/>
                </a:lnTo>
                <a:lnTo>
                  <a:pt x="1055" y="402"/>
                </a:lnTo>
                <a:lnTo>
                  <a:pt x="1061" y="396"/>
                </a:lnTo>
                <a:lnTo>
                  <a:pt x="1067" y="389"/>
                </a:lnTo>
                <a:lnTo>
                  <a:pt x="1073" y="383"/>
                </a:lnTo>
                <a:lnTo>
                  <a:pt x="1075" y="382"/>
                </a:lnTo>
                <a:lnTo>
                  <a:pt x="1078" y="379"/>
                </a:lnTo>
                <a:lnTo>
                  <a:pt x="1082" y="376"/>
                </a:lnTo>
                <a:lnTo>
                  <a:pt x="1083" y="372"/>
                </a:lnTo>
                <a:lnTo>
                  <a:pt x="1082" y="370"/>
                </a:lnTo>
                <a:lnTo>
                  <a:pt x="1080" y="370"/>
                </a:lnTo>
                <a:lnTo>
                  <a:pt x="1077" y="370"/>
                </a:lnTo>
                <a:lnTo>
                  <a:pt x="1075" y="369"/>
                </a:lnTo>
                <a:lnTo>
                  <a:pt x="1070" y="369"/>
                </a:lnTo>
                <a:lnTo>
                  <a:pt x="1065" y="368"/>
                </a:lnTo>
                <a:lnTo>
                  <a:pt x="1059" y="367"/>
                </a:lnTo>
                <a:lnTo>
                  <a:pt x="1057" y="364"/>
                </a:lnTo>
                <a:lnTo>
                  <a:pt x="1060" y="357"/>
                </a:lnTo>
                <a:lnTo>
                  <a:pt x="1066" y="350"/>
                </a:lnTo>
                <a:lnTo>
                  <a:pt x="1072" y="345"/>
                </a:lnTo>
                <a:lnTo>
                  <a:pt x="1077" y="342"/>
                </a:lnTo>
                <a:lnTo>
                  <a:pt x="1085" y="341"/>
                </a:lnTo>
                <a:lnTo>
                  <a:pt x="1092" y="338"/>
                </a:lnTo>
                <a:lnTo>
                  <a:pt x="1092" y="337"/>
                </a:lnTo>
                <a:lnTo>
                  <a:pt x="1092" y="335"/>
                </a:lnTo>
                <a:lnTo>
                  <a:pt x="1091" y="334"/>
                </a:lnTo>
                <a:lnTo>
                  <a:pt x="1090" y="333"/>
                </a:lnTo>
                <a:lnTo>
                  <a:pt x="1086" y="332"/>
                </a:lnTo>
                <a:lnTo>
                  <a:pt x="1082" y="332"/>
                </a:lnTo>
                <a:lnTo>
                  <a:pt x="1081" y="332"/>
                </a:lnTo>
                <a:lnTo>
                  <a:pt x="1082" y="332"/>
                </a:lnTo>
                <a:close/>
                <a:moveTo>
                  <a:pt x="843" y="69"/>
                </a:moveTo>
                <a:lnTo>
                  <a:pt x="844" y="68"/>
                </a:lnTo>
                <a:lnTo>
                  <a:pt x="846" y="69"/>
                </a:lnTo>
                <a:lnTo>
                  <a:pt x="846" y="70"/>
                </a:lnTo>
                <a:lnTo>
                  <a:pt x="845" y="71"/>
                </a:lnTo>
                <a:lnTo>
                  <a:pt x="844" y="71"/>
                </a:lnTo>
                <a:lnTo>
                  <a:pt x="843" y="71"/>
                </a:lnTo>
                <a:lnTo>
                  <a:pt x="842" y="70"/>
                </a:lnTo>
                <a:lnTo>
                  <a:pt x="843" y="69"/>
                </a:lnTo>
                <a:lnTo>
                  <a:pt x="843" y="69"/>
                </a:lnTo>
                <a:lnTo>
                  <a:pt x="843" y="69"/>
                </a:lnTo>
                <a:close/>
                <a:moveTo>
                  <a:pt x="837" y="178"/>
                </a:moveTo>
                <a:lnTo>
                  <a:pt x="841" y="173"/>
                </a:lnTo>
                <a:lnTo>
                  <a:pt x="844" y="170"/>
                </a:lnTo>
                <a:lnTo>
                  <a:pt x="849" y="167"/>
                </a:lnTo>
                <a:lnTo>
                  <a:pt x="854" y="164"/>
                </a:lnTo>
                <a:lnTo>
                  <a:pt x="863" y="159"/>
                </a:lnTo>
                <a:lnTo>
                  <a:pt x="875" y="155"/>
                </a:lnTo>
                <a:lnTo>
                  <a:pt x="887" y="151"/>
                </a:lnTo>
                <a:lnTo>
                  <a:pt x="900" y="146"/>
                </a:lnTo>
                <a:lnTo>
                  <a:pt x="912" y="142"/>
                </a:lnTo>
                <a:lnTo>
                  <a:pt x="926" y="137"/>
                </a:lnTo>
                <a:lnTo>
                  <a:pt x="938" y="134"/>
                </a:lnTo>
                <a:lnTo>
                  <a:pt x="951" y="129"/>
                </a:lnTo>
                <a:lnTo>
                  <a:pt x="963" y="123"/>
                </a:lnTo>
                <a:lnTo>
                  <a:pt x="976" y="119"/>
                </a:lnTo>
                <a:lnTo>
                  <a:pt x="982" y="117"/>
                </a:lnTo>
                <a:lnTo>
                  <a:pt x="987" y="114"/>
                </a:lnTo>
                <a:lnTo>
                  <a:pt x="993" y="113"/>
                </a:lnTo>
                <a:lnTo>
                  <a:pt x="1000" y="113"/>
                </a:lnTo>
                <a:lnTo>
                  <a:pt x="1006" y="113"/>
                </a:lnTo>
                <a:lnTo>
                  <a:pt x="1011" y="114"/>
                </a:lnTo>
                <a:lnTo>
                  <a:pt x="1018" y="115"/>
                </a:lnTo>
                <a:lnTo>
                  <a:pt x="1024" y="119"/>
                </a:lnTo>
                <a:lnTo>
                  <a:pt x="1019" y="123"/>
                </a:lnTo>
                <a:lnTo>
                  <a:pt x="1014" y="127"/>
                </a:lnTo>
                <a:lnTo>
                  <a:pt x="1008" y="130"/>
                </a:lnTo>
                <a:lnTo>
                  <a:pt x="1002" y="133"/>
                </a:lnTo>
                <a:lnTo>
                  <a:pt x="991" y="137"/>
                </a:lnTo>
                <a:lnTo>
                  <a:pt x="978" y="140"/>
                </a:lnTo>
                <a:lnTo>
                  <a:pt x="963" y="144"/>
                </a:lnTo>
                <a:lnTo>
                  <a:pt x="950" y="148"/>
                </a:lnTo>
                <a:lnTo>
                  <a:pt x="935" y="152"/>
                </a:lnTo>
                <a:lnTo>
                  <a:pt x="921" y="156"/>
                </a:lnTo>
                <a:lnTo>
                  <a:pt x="907" y="160"/>
                </a:lnTo>
                <a:lnTo>
                  <a:pt x="893" y="164"/>
                </a:lnTo>
                <a:lnTo>
                  <a:pt x="879" y="169"/>
                </a:lnTo>
                <a:lnTo>
                  <a:pt x="866" y="172"/>
                </a:lnTo>
                <a:lnTo>
                  <a:pt x="859" y="173"/>
                </a:lnTo>
                <a:lnTo>
                  <a:pt x="853" y="176"/>
                </a:lnTo>
                <a:lnTo>
                  <a:pt x="847" y="178"/>
                </a:lnTo>
                <a:lnTo>
                  <a:pt x="843" y="181"/>
                </a:lnTo>
                <a:lnTo>
                  <a:pt x="841" y="183"/>
                </a:lnTo>
                <a:lnTo>
                  <a:pt x="839" y="184"/>
                </a:lnTo>
                <a:lnTo>
                  <a:pt x="837" y="184"/>
                </a:lnTo>
                <a:lnTo>
                  <a:pt x="835" y="183"/>
                </a:lnTo>
                <a:lnTo>
                  <a:pt x="834" y="181"/>
                </a:lnTo>
                <a:lnTo>
                  <a:pt x="834" y="180"/>
                </a:lnTo>
                <a:lnTo>
                  <a:pt x="835" y="179"/>
                </a:lnTo>
                <a:lnTo>
                  <a:pt x="837" y="178"/>
                </a:lnTo>
                <a:lnTo>
                  <a:pt x="839" y="173"/>
                </a:lnTo>
                <a:lnTo>
                  <a:pt x="837" y="178"/>
                </a:lnTo>
                <a:close/>
                <a:moveTo>
                  <a:pt x="281" y="408"/>
                </a:moveTo>
                <a:lnTo>
                  <a:pt x="274" y="416"/>
                </a:lnTo>
                <a:lnTo>
                  <a:pt x="266" y="422"/>
                </a:lnTo>
                <a:lnTo>
                  <a:pt x="260" y="427"/>
                </a:lnTo>
                <a:lnTo>
                  <a:pt x="254" y="433"/>
                </a:lnTo>
                <a:lnTo>
                  <a:pt x="251" y="435"/>
                </a:lnTo>
                <a:lnTo>
                  <a:pt x="248" y="437"/>
                </a:lnTo>
                <a:lnTo>
                  <a:pt x="246" y="440"/>
                </a:lnTo>
                <a:lnTo>
                  <a:pt x="245" y="443"/>
                </a:lnTo>
                <a:lnTo>
                  <a:pt x="242" y="446"/>
                </a:lnTo>
                <a:lnTo>
                  <a:pt x="237" y="449"/>
                </a:lnTo>
                <a:lnTo>
                  <a:pt x="235" y="449"/>
                </a:lnTo>
                <a:lnTo>
                  <a:pt x="234" y="447"/>
                </a:lnTo>
                <a:lnTo>
                  <a:pt x="233" y="446"/>
                </a:lnTo>
                <a:lnTo>
                  <a:pt x="233" y="445"/>
                </a:lnTo>
                <a:lnTo>
                  <a:pt x="234" y="442"/>
                </a:lnTo>
                <a:lnTo>
                  <a:pt x="235" y="440"/>
                </a:lnTo>
                <a:lnTo>
                  <a:pt x="242" y="433"/>
                </a:lnTo>
                <a:lnTo>
                  <a:pt x="249" y="427"/>
                </a:lnTo>
                <a:lnTo>
                  <a:pt x="253" y="420"/>
                </a:lnTo>
                <a:lnTo>
                  <a:pt x="257" y="412"/>
                </a:lnTo>
                <a:lnTo>
                  <a:pt x="259" y="411"/>
                </a:lnTo>
                <a:lnTo>
                  <a:pt x="261" y="409"/>
                </a:lnTo>
                <a:lnTo>
                  <a:pt x="261" y="404"/>
                </a:lnTo>
                <a:lnTo>
                  <a:pt x="260" y="400"/>
                </a:lnTo>
                <a:lnTo>
                  <a:pt x="260" y="402"/>
                </a:lnTo>
                <a:lnTo>
                  <a:pt x="261" y="405"/>
                </a:lnTo>
                <a:lnTo>
                  <a:pt x="267" y="402"/>
                </a:lnTo>
                <a:lnTo>
                  <a:pt x="272" y="399"/>
                </a:lnTo>
                <a:lnTo>
                  <a:pt x="276" y="394"/>
                </a:lnTo>
                <a:lnTo>
                  <a:pt x="281" y="388"/>
                </a:lnTo>
                <a:lnTo>
                  <a:pt x="291" y="383"/>
                </a:lnTo>
                <a:lnTo>
                  <a:pt x="302" y="377"/>
                </a:lnTo>
                <a:lnTo>
                  <a:pt x="307" y="372"/>
                </a:lnTo>
                <a:lnTo>
                  <a:pt x="311" y="369"/>
                </a:lnTo>
                <a:lnTo>
                  <a:pt x="315" y="366"/>
                </a:lnTo>
                <a:lnTo>
                  <a:pt x="319" y="362"/>
                </a:lnTo>
                <a:lnTo>
                  <a:pt x="323" y="360"/>
                </a:lnTo>
                <a:lnTo>
                  <a:pt x="326" y="357"/>
                </a:lnTo>
                <a:lnTo>
                  <a:pt x="328" y="355"/>
                </a:lnTo>
                <a:lnTo>
                  <a:pt x="331" y="354"/>
                </a:lnTo>
                <a:lnTo>
                  <a:pt x="333" y="353"/>
                </a:lnTo>
                <a:lnTo>
                  <a:pt x="335" y="353"/>
                </a:lnTo>
                <a:lnTo>
                  <a:pt x="335" y="357"/>
                </a:lnTo>
                <a:lnTo>
                  <a:pt x="334" y="359"/>
                </a:lnTo>
                <a:lnTo>
                  <a:pt x="333" y="360"/>
                </a:lnTo>
                <a:lnTo>
                  <a:pt x="331" y="361"/>
                </a:lnTo>
                <a:lnTo>
                  <a:pt x="328" y="363"/>
                </a:lnTo>
                <a:lnTo>
                  <a:pt x="326" y="364"/>
                </a:lnTo>
                <a:lnTo>
                  <a:pt x="319" y="371"/>
                </a:lnTo>
                <a:lnTo>
                  <a:pt x="311" y="376"/>
                </a:lnTo>
                <a:lnTo>
                  <a:pt x="303" y="384"/>
                </a:lnTo>
                <a:lnTo>
                  <a:pt x="295" y="391"/>
                </a:lnTo>
                <a:lnTo>
                  <a:pt x="287" y="400"/>
                </a:lnTo>
                <a:lnTo>
                  <a:pt x="281" y="408"/>
                </a:lnTo>
                <a:lnTo>
                  <a:pt x="281" y="408"/>
                </a:lnTo>
                <a:lnTo>
                  <a:pt x="284" y="404"/>
                </a:lnTo>
                <a:lnTo>
                  <a:pt x="285" y="402"/>
                </a:lnTo>
                <a:lnTo>
                  <a:pt x="281" y="408"/>
                </a:lnTo>
                <a:close/>
                <a:moveTo>
                  <a:pt x="660" y="134"/>
                </a:moveTo>
                <a:lnTo>
                  <a:pt x="658" y="131"/>
                </a:lnTo>
                <a:lnTo>
                  <a:pt x="658" y="129"/>
                </a:lnTo>
                <a:lnTo>
                  <a:pt x="658" y="137"/>
                </a:lnTo>
                <a:lnTo>
                  <a:pt x="657" y="145"/>
                </a:lnTo>
                <a:lnTo>
                  <a:pt x="655" y="148"/>
                </a:lnTo>
                <a:lnTo>
                  <a:pt x="653" y="151"/>
                </a:lnTo>
                <a:lnTo>
                  <a:pt x="648" y="153"/>
                </a:lnTo>
                <a:lnTo>
                  <a:pt x="644" y="154"/>
                </a:lnTo>
                <a:lnTo>
                  <a:pt x="648" y="153"/>
                </a:lnTo>
                <a:lnTo>
                  <a:pt x="651" y="152"/>
                </a:lnTo>
                <a:lnTo>
                  <a:pt x="654" y="150"/>
                </a:lnTo>
                <a:lnTo>
                  <a:pt x="655" y="147"/>
                </a:lnTo>
                <a:lnTo>
                  <a:pt x="658" y="142"/>
                </a:lnTo>
                <a:lnTo>
                  <a:pt x="660" y="134"/>
                </a:lnTo>
                <a:lnTo>
                  <a:pt x="660" y="138"/>
                </a:lnTo>
                <a:lnTo>
                  <a:pt x="660" y="134"/>
                </a:lnTo>
                <a:close/>
                <a:moveTo>
                  <a:pt x="611" y="88"/>
                </a:moveTo>
                <a:lnTo>
                  <a:pt x="607" y="90"/>
                </a:lnTo>
                <a:lnTo>
                  <a:pt x="605" y="93"/>
                </a:lnTo>
                <a:lnTo>
                  <a:pt x="604" y="96"/>
                </a:lnTo>
                <a:lnTo>
                  <a:pt x="603" y="98"/>
                </a:lnTo>
                <a:lnTo>
                  <a:pt x="602" y="105"/>
                </a:lnTo>
                <a:lnTo>
                  <a:pt x="602" y="112"/>
                </a:lnTo>
                <a:lnTo>
                  <a:pt x="602" y="105"/>
                </a:lnTo>
                <a:lnTo>
                  <a:pt x="603" y="98"/>
                </a:lnTo>
                <a:lnTo>
                  <a:pt x="604" y="96"/>
                </a:lnTo>
                <a:lnTo>
                  <a:pt x="605" y="93"/>
                </a:lnTo>
                <a:lnTo>
                  <a:pt x="607" y="90"/>
                </a:lnTo>
                <a:lnTo>
                  <a:pt x="611" y="88"/>
                </a:lnTo>
                <a:lnTo>
                  <a:pt x="606" y="90"/>
                </a:lnTo>
                <a:lnTo>
                  <a:pt x="611" y="88"/>
                </a:lnTo>
                <a:close/>
                <a:moveTo>
                  <a:pt x="495" y="435"/>
                </a:moveTo>
                <a:lnTo>
                  <a:pt x="508" y="422"/>
                </a:lnTo>
                <a:lnTo>
                  <a:pt x="523" y="409"/>
                </a:lnTo>
                <a:lnTo>
                  <a:pt x="538" y="397"/>
                </a:lnTo>
                <a:lnTo>
                  <a:pt x="554" y="385"/>
                </a:lnTo>
                <a:lnTo>
                  <a:pt x="569" y="375"/>
                </a:lnTo>
                <a:lnTo>
                  <a:pt x="584" y="364"/>
                </a:lnTo>
                <a:lnTo>
                  <a:pt x="590" y="360"/>
                </a:lnTo>
                <a:lnTo>
                  <a:pt x="599" y="354"/>
                </a:lnTo>
                <a:lnTo>
                  <a:pt x="604" y="352"/>
                </a:lnTo>
                <a:lnTo>
                  <a:pt x="608" y="351"/>
                </a:lnTo>
                <a:lnTo>
                  <a:pt x="612" y="351"/>
                </a:lnTo>
                <a:lnTo>
                  <a:pt x="614" y="353"/>
                </a:lnTo>
                <a:lnTo>
                  <a:pt x="584" y="374"/>
                </a:lnTo>
                <a:lnTo>
                  <a:pt x="555" y="395"/>
                </a:lnTo>
                <a:lnTo>
                  <a:pt x="525" y="416"/>
                </a:lnTo>
                <a:lnTo>
                  <a:pt x="495" y="435"/>
                </a:lnTo>
                <a:lnTo>
                  <a:pt x="506" y="425"/>
                </a:lnTo>
                <a:lnTo>
                  <a:pt x="515" y="418"/>
                </a:lnTo>
                <a:lnTo>
                  <a:pt x="521" y="415"/>
                </a:lnTo>
                <a:lnTo>
                  <a:pt x="523" y="413"/>
                </a:lnTo>
                <a:lnTo>
                  <a:pt x="522" y="416"/>
                </a:lnTo>
                <a:lnTo>
                  <a:pt x="517" y="420"/>
                </a:lnTo>
                <a:lnTo>
                  <a:pt x="508" y="427"/>
                </a:lnTo>
                <a:lnTo>
                  <a:pt x="495" y="435"/>
                </a:lnTo>
                <a:close/>
                <a:moveTo>
                  <a:pt x="668" y="194"/>
                </a:moveTo>
                <a:lnTo>
                  <a:pt x="660" y="200"/>
                </a:lnTo>
                <a:lnTo>
                  <a:pt x="651" y="204"/>
                </a:lnTo>
                <a:lnTo>
                  <a:pt x="641" y="209"/>
                </a:lnTo>
                <a:lnTo>
                  <a:pt x="631" y="214"/>
                </a:lnTo>
                <a:lnTo>
                  <a:pt x="635" y="209"/>
                </a:lnTo>
                <a:lnTo>
                  <a:pt x="638" y="205"/>
                </a:lnTo>
                <a:lnTo>
                  <a:pt x="643" y="201"/>
                </a:lnTo>
                <a:lnTo>
                  <a:pt x="647" y="198"/>
                </a:lnTo>
                <a:lnTo>
                  <a:pt x="652" y="196"/>
                </a:lnTo>
                <a:lnTo>
                  <a:pt x="656" y="194"/>
                </a:lnTo>
                <a:lnTo>
                  <a:pt x="662" y="194"/>
                </a:lnTo>
                <a:lnTo>
                  <a:pt x="668" y="194"/>
                </a:lnTo>
                <a:close/>
                <a:moveTo>
                  <a:pt x="651" y="225"/>
                </a:moveTo>
                <a:lnTo>
                  <a:pt x="648" y="223"/>
                </a:lnTo>
                <a:lnTo>
                  <a:pt x="646" y="221"/>
                </a:lnTo>
                <a:lnTo>
                  <a:pt x="655" y="218"/>
                </a:lnTo>
                <a:lnTo>
                  <a:pt x="663" y="214"/>
                </a:lnTo>
                <a:lnTo>
                  <a:pt x="668" y="212"/>
                </a:lnTo>
                <a:lnTo>
                  <a:pt x="672" y="210"/>
                </a:lnTo>
                <a:lnTo>
                  <a:pt x="677" y="210"/>
                </a:lnTo>
                <a:lnTo>
                  <a:pt x="681" y="209"/>
                </a:lnTo>
                <a:lnTo>
                  <a:pt x="674" y="213"/>
                </a:lnTo>
                <a:lnTo>
                  <a:pt x="666" y="218"/>
                </a:lnTo>
                <a:lnTo>
                  <a:pt x="660" y="222"/>
                </a:lnTo>
                <a:lnTo>
                  <a:pt x="651" y="225"/>
                </a:lnTo>
                <a:lnTo>
                  <a:pt x="655" y="223"/>
                </a:lnTo>
                <a:lnTo>
                  <a:pt x="651" y="225"/>
                </a:lnTo>
                <a:close/>
                <a:moveTo>
                  <a:pt x="740" y="320"/>
                </a:moveTo>
                <a:lnTo>
                  <a:pt x="736" y="324"/>
                </a:lnTo>
                <a:lnTo>
                  <a:pt x="730" y="326"/>
                </a:lnTo>
                <a:lnTo>
                  <a:pt x="728" y="328"/>
                </a:lnTo>
                <a:lnTo>
                  <a:pt x="727" y="330"/>
                </a:lnTo>
                <a:lnTo>
                  <a:pt x="726" y="333"/>
                </a:lnTo>
                <a:lnTo>
                  <a:pt x="726" y="336"/>
                </a:lnTo>
                <a:lnTo>
                  <a:pt x="720" y="335"/>
                </a:lnTo>
                <a:lnTo>
                  <a:pt x="715" y="335"/>
                </a:lnTo>
                <a:lnTo>
                  <a:pt x="711" y="335"/>
                </a:lnTo>
                <a:lnTo>
                  <a:pt x="706" y="337"/>
                </a:lnTo>
                <a:lnTo>
                  <a:pt x="703" y="339"/>
                </a:lnTo>
                <a:lnTo>
                  <a:pt x="698" y="342"/>
                </a:lnTo>
                <a:lnTo>
                  <a:pt x="696" y="345"/>
                </a:lnTo>
                <a:lnTo>
                  <a:pt x="694" y="347"/>
                </a:lnTo>
                <a:lnTo>
                  <a:pt x="691" y="347"/>
                </a:lnTo>
                <a:lnTo>
                  <a:pt x="690" y="347"/>
                </a:lnTo>
                <a:lnTo>
                  <a:pt x="689" y="347"/>
                </a:lnTo>
                <a:lnTo>
                  <a:pt x="689" y="346"/>
                </a:lnTo>
                <a:lnTo>
                  <a:pt x="689" y="343"/>
                </a:lnTo>
                <a:lnTo>
                  <a:pt x="691" y="341"/>
                </a:lnTo>
                <a:lnTo>
                  <a:pt x="697" y="334"/>
                </a:lnTo>
                <a:lnTo>
                  <a:pt x="704" y="329"/>
                </a:lnTo>
                <a:lnTo>
                  <a:pt x="719" y="321"/>
                </a:lnTo>
                <a:lnTo>
                  <a:pt x="735" y="313"/>
                </a:lnTo>
                <a:lnTo>
                  <a:pt x="737" y="312"/>
                </a:lnTo>
                <a:lnTo>
                  <a:pt x="740" y="310"/>
                </a:lnTo>
                <a:lnTo>
                  <a:pt x="743" y="309"/>
                </a:lnTo>
                <a:lnTo>
                  <a:pt x="746" y="310"/>
                </a:lnTo>
                <a:lnTo>
                  <a:pt x="747" y="312"/>
                </a:lnTo>
                <a:lnTo>
                  <a:pt x="747" y="313"/>
                </a:lnTo>
                <a:lnTo>
                  <a:pt x="747" y="314"/>
                </a:lnTo>
                <a:lnTo>
                  <a:pt x="746" y="317"/>
                </a:lnTo>
                <a:lnTo>
                  <a:pt x="744" y="318"/>
                </a:lnTo>
                <a:lnTo>
                  <a:pt x="740" y="320"/>
                </a:lnTo>
                <a:lnTo>
                  <a:pt x="739" y="321"/>
                </a:lnTo>
                <a:lnTo>
                  <a:pt x="740" y="320"/>
                </a:lnTo>
                <a:close/>
                <a:moveTo>
                  <a:pt x="781" y="145"/>
                </a:moveTo>
                <a:lnTo>
                  <a:pt x="767" y="152"/>
                </a:lnTo>
                <a:lnTo>
                  <a:pt x="752" y="158"/>
                </a:lnTo>
                <a:lnTo>
                  <a:pt x="738" y="163"/>
                </a:lnTo>
                <a:lnTo>
                  <a:pt x="723" y="170"/>
                </a:lnTo>
                <a:lnTo>
                  <a:pt x="711" y="175"/>
                </a:lnTo>
                <a:lnTo>
                  <a:pt x="698" y="180"/>
                </a:lnTo>
                <a:lnTo>
                  <a:pt x="693" y="183"/>
                </a:lnTo>
                <a:lnTo>
                  <a:pt x="687" y="185"/>
                </a:lnTo>
                <a:lnTo>
                  <a:pt x="681" y="187"/>
                </a:lnTo>
                <a:lnTo>
                  <a:pt x="674" y="188"/>
                </a:lnTo>
                <a:lnTo>
                  <a:pt x="679" y="181"/>
                </a:lnTo>
                <a:lnTo>
                  <a:pt x="686" y="177"/>
                </a:lnTo>
                <a:lnTo>
                  <a:pt x="693" y="172"/>
                </a:lnTo>
                <a:lnTo>
                  <a:pt x="699" y="169"/>
                </a:lnTo>
                <a:lnTo>
                  <a:pt x="709" y="166"/>
                </a:lnTo>
                <a:lnTo>
                  <a:pt x="717" y="161"/>
                </a:lnTo>
                <a:lnTo>
                  <a:pt x="726" y="158"/>
                </a:lnTo>
                <a:lnTo>
                  <a:pt x="735" y="154"/>
                </a:lnTo>
                <a:lnTo>
                  <a:pt x="744" y="150"/>
                </a:lnTo>
                <a:lnTo>
                  <a:pt x="754" y="145"/>
                </a:lnTo>
                <a:lnTo>
                  <a:pt x="763" y="142"/>
                </a:lnTo>
                <a:lnTo>
                  <a:pt x="773" y="138"/>
                </a:lnTo>
                <a:lnTo>
                  <a:pt x="777" y="137"/>
                </a:lnTo>
                <a:lnTo>
                  <a:pt x="780" y="136"/>
                </a:lnTo>
                <a:lnTo>
                  <a:pt x="784" y="136"/>
                </a:lnTo>
                <a:lnTo>
                  <a:pt x="786" y="137"/>
                </a:lnTo>
                <a:lnTo>
                  <a:pt x="787" y="138"/>
                </a:lnTo>
                <a:lnTo>
                  <a:pt x="787" y="139"/>
                </a:lnTo>
                <a:lnTo>
                  <a:pt x="787" y="140"/>
                </a:lnTo>
                <a:lnTo>
                  <a:pt x="786" y="142"/>
                </a:lnTo>
                <a:lnTo>
                  <a:pt x="784" y="144"/>
                </a:lnTo>
                <a:lnTo>
                  <a:pt x="781" y="145"/>
                </a:lnTo>
                <a:lnTo>
                  <a:pt x="770" y="150"/>
                </a:lnTo>
                <a:lnTo>
                  <a:pt x="772" y="148"/>
                </a:lnTo>
                <a:lnTo>
                  <a:pt x="778" y="146"/>
                </a:lnTo>
                <a:lnTo>
                  <a:pt x="781" y="145"/>
                </a:lnTo>
                <a:close/>
                <a:moveTo>
                  <a:pt x="802" y="405"/>
                </a:moveTo>
                <a:lnTo>
                  <a:pt x="785" y="418"/>
                </a:lnTo>
                <a:lnTo>
                  <a:pt x="769" y="430"/>
                </a:lnTo>
                <a:lnTo>
                  <a:pt x="760" y="435"/>
                </a:lnTo>
                <a:lnTo>
                  <a:pt x="752" y="441"/>
                </a:lnTo>
                <a:lnTo>
                  <a:pt x="748" y="442"/>
                </a:lnTo>
                <a:lnTo>
                  <a:pt x="745" y="442"/>
                </a:lnTo>
                <a:lnTo>
                  <a:pt x="747" y="438"/>
                </a:lnTo>
                <a:lnTo>
                  <a:pt x="751" y="434"/>
                </a:lnTo>
                <a:lnTo>
                  <a:pt x="757" y="428"/>
                </a:lnTo>
                <a:lnTo>
                  <a:pt x="764" y="422"/>
                </a:lnTo>
                <a:lnTo>
                  <a:pt x="772" y="417"/>
                </a:lnTo>
                <a:lnTo>
                  <a:pt x="779" y="412"/>
                </a:lnTo>
                <a:lnTo>
                  <a:pt x="787" y="408"/>
                </a:lnTo>
                <a:lnTo>
                  <a:pt x="794" y="403"/>
                </a:lnTo>
                <a:lnTo>
                  <a:pt x="797" y="401"/>
                </a:lnTo>
                <a:lnTo>
                  <a:pt x="802" y="401"/>
                </a:lnTo>
                <a:lnTo>
                  <a:pt x="803" y="402"/>
                </a:lnTo>
                <a:lnTo>
                  <a:pt x="803" y="403"/>
                </a:lnTo>
                <a:lnTo>
                  <a:pt x="803" y="404"/>
                </a:lnTo>
                <a:lnTo>
                  <a:pt x="802" y="405"/>
                </a:lnTo>
                <a:lnTo>
                  <a:pt x="794" y="410"/>
                </a:lnTo>
                <a:lnTo>
                  <a:pt x="795" y="410"/>
                </a:lnTo>
                <a:lnTo>
                  <a:pt x="800" y="407"/>
                </a:lnTo>
                <a:lnTo>
                  <a:pt x="802" y="405"/>
                </a:lnTo>
                <a:close/>
                <a:moveTo>
                  <a:pt x="849" y="422"/>
                </a:moveTo>
                <a:lnTo>
                  <a:pt x="843" y="426"/>
                </a:lnTo>
                <a:lnTo>
                  <a:pt x="838" y="429"/>
                </a:lnTo>
                <a:lnTo>
                  <a:pt x="831" y="432"/>
                </a:lnTo>
                <a:lnTo>
                  <a:pt x="826" y="432"/>
                </a:lnTo>
                <a:lnTo>
                  <a:pt x="828" y="426"/>
                </a:lnTo>
                <a:lnTo>
                  <a:pt x="831" y="421"/>
                </a:lnTo>
                <a:lnTo>
                  <a:pt x="836" y="418"/>
                </a:lnTo>
                <a:lnTo>
                  <a:pt x="841" y="415"/>
                </a:lnTo>
                <a:lnTo>
                  <a:pt x="843" y="412"/>
                </a:lnTo>
                <a:lnTo>
                  <a:pt x="844" y="411"/>
                </a:lnTo>
                <a:lnTo>
                  <a:pt x="846" y="411"/>
                </a:lnTo>
                <a:lnTo>
                  <a:pt x="849" y="412"/>
                </a:lnTo>
                <a:lnTo>
                  <a:pt x="850" y="415"/>
                </a:lnTo>
                <a:lnTo>
                  <a:pt x="851" y="417"/>
                </a:lnTo>
                <a:lnTo>
                  <a:pt x="850" y="420"/>
                </a:lnTo>
                <a:lnTo>
                  <a:pt x="849" y="422"/>
                </a:lnTo>
                <a:lnTo>
                  <a:pt x="847" y="424"/>
                </a:lnTo>
                <a:lnTo>
                  <a:pt x="849" y="422"/>
                </a:lnTo>
                <a:close/>
              </a:path>
            </a:pathLst>
          </a:custGeom>
          <a:pattFill prst="lgCheck">
            <a:fgClr>
              <a:schemeClr val="bg1"/>
            </a:fgClr>
            <a:bgClr>
              <a:schemeClr val="bg1">
                <a:lumMod val="75000"/>
              </a:schemeClr>
            </a:bgClr>
          </a:pattFill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prstDash val="solid"/>
              </a14:hiddenLine>
            </a:ext>
          </a:extLst>
        </p:spPr>
      </p:pic>
      <p:pic>
        <p:nvPicPr>
          <p:cNvPr id="7" name="PA_库_PicturePlaceholder 6"/>
          <p:cNvPicPr>
            <a:picLocks noGrp="1" noChangeAspect="1"/>
          </p:cNvPicPr>
          <p:nvPr>
            <p:ph type="pic" sz="quarter" idx="21"/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6" b="11736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6" name="PA_库_PicturePlaceholder 5"/>
          <p:cNvPicPr>
            <a:picLocks noGrp="1" noChangeAspect="1"/>
          </p:cNvPicPr>
          <p:nvPr>
            <p:ph type="pic" sz="quarter" idx="30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30" b="3923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26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10" b="2681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4" name="PA_库_PicturePlaceholder 3"/>
          <p:cNvPicPr>
            <a:picLocks noGrp="1" noChangeAspect="1"/>
          </p:cNvPicPr>
          <p:nvPr>
            <p:ph type="pic" sz="quarter" idx="21"/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57" b="3955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31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7" r="486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br>
              <a:rPr lang="ru-RU" dirty="0" smtClean="0"/>
            </a:br>
            <a:r>
              <a:rPr lang="en-US" dirty="0" smtClean="0"/>
              <a:t>marry me  photo</a:t>
            </a:r>
            <a:endParaRPr lang="ru-RU" dirty="0"/>
          </a:p>
        </p:txBody>
      </p:sp>
      <p:sp>
        <p:nvSpPr>
          <p:cNvPr id="24" name="Текст 10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latin typeface="Roboto Medium" charset="0"/>
                <a:ea typeface="Roboto Medium" charset="0"/>
              </a:rPr>
              <a:t>What is Lorem Ipsum?</a:t>
            </a:r>
            <a:endParaRPr lang="en-US" sz="1200" dirty="0">
              <a:latin typeface="Roboto Medium" charset="0"/>
              <a:ea typeface="Roboto Medium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Lorem Ipsum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</a:t>
            </a:r>
            <a:endParaRPr lang="en-US" dirty="0"/>
          </a:p>
        </p:txBody>
      </p:sp>
      <p:pic>
        <p:nvPicPr>
          <p:cNvPr id="2" name="PA_库_PicturePlaceholder 1"/>
          <p:cNvPicPr>
            <a:picLocks noGrp="1" noChangeAspect="1"/>
          </p:cNvPicPr>
          <p:nvPr>
            <p:ph type="pic" sz="quarter" idx="34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4" r="8324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库_PicturePlaceholder 1"/>
          <p:cNvPicPr>
            <a:picLocks noGrp="1" noChangeAspect="1"/>
          </p:cNvPicPr>
          <p:nvPr>
            <p:ph type="pic" sz="quarter" idx="32"/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2" b="6982"/>
          <a:stretch>
            <a:fillRect/>
          </a:stretch>
        </p:blipFill>
        <p:spPr/>
      </p:pic>
      <p:sp>
        <p:nvSpPr>
          <p:cNvPr id="3" name="PA_库_矩形 2"/>
          <p:cNvSpPr/>
          <p:nvPr>
            <p:custDataLst>
              <p:tags r:id="rId3"/>
            </p:custDataLst>
          </p:nvPr>
        </p:nvSpPr>
        <p:spPr>
          <a:xfrm>
            <a:off x="1106905" y="857315"/>
            <a:ext cx="9469073" cy="5348177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库_文本框 4"/>
          <p:cNvSpPr txBox="1"/>
          <p:nvPr>
            <p:custDataLst>
              <p:tags r:id="rId4"/>
            </p:custDataLst>
          </p:nvPr>
        </p:nvSpPr>
        <p:spPr>
          <a:xfrm>
            <a:off x="8027988" y="1157526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爱</a:t>
            </a:r>
            <a:endParaRPr lang="zh-CN" altLang="en-US" sz="96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10" name="PA_库_文本框 9"/>
          <p:cNvSpPr txBox="1"/>
          <p:nvPr>
            <p:custDataLst>
              <p:tags r:id="rId5"/>
            </p:custDataLst>
          </p:nvPr>
        </p:nvSpPr>
        <p:spPr>
          <a:xfrm>
            <a:off x="8506633" y="2075908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 smtClean="0"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情</a:t>
            </a:r>
            <a:endParaRPr lang="zh-CN" altLang="en-US" sz="11500" dirty="0">
              <a:latin typeface="李旭科书法 v1.4" panose="02000603000000000000" pitchFamily="2" charset="-122"/>
              <a:ea typeface="李旭科书法 v1.4" panose="02000603000000000000" pitchFamily="2" charset="-122"/>
            </a:endParaRPr>
          </a:p>
        </p:txBody>
      </p:sp>
      <p:sp>
        <p:nvSpPr>
          <p:cNvPr id="6" name="PA_库_矩形 5"/>
          <p:cNvSpPr/>
          <p:nvPr>
            <p:custDataLst>
              <p:tags r:id="rId6"/>
            </p:custDataLst>
          </p:nvPr>
        </p:nvSpPr>
        <p:spPr>
          <a:xfrm>
            <a:off x="7812544" y="2573944"/>
            <a:ext cx="745227" cy="1869371"/>
          </a:xfrm>
          <a:prstGeom prst="rect">
            <a:avLst/>
          </a:prstGeom>
          <a:solidFill>
            <a:srgbClr val="FEA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库_矩形 6"/>
          <p:cNvSpPr/>
          <p:nvPr>
            <p:custDataLst>
              <p:tags r:id="rId7"/>
            </p:custDataLst>
          </p:nvPr>
        </p:nvSpPr>
        <p:spPr>
          <a:xfrm>
            <a:off x="7701259" y="2711789"/>
            <a:ext cx="923330" cy="1639231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风雅宋简体" panose="02000000000000000000" pitchFamily="2" charset="-122"/>
                <a:ea typeface="方正风雅宋简体" panose="02000000000000000000" pitchFamily="2" charset="-122"/>
              </a:rPr>
              <a:t>因 为</a:t>
            </a:r>
            <a:endParaRPr lang="zh-CN" altLang="en-US" sz="4800" dirty="0">
              <a:solidFill>
                <a:schemeClr val="bg1"/>
              </a:solidFill>
              <a:latin typeface="方正风雅宋简体" panose="02000000000000000000" pitchFamily="2" charset="-122"/>
              <a:ea typeface="方正风雅宋简体" panose="02000000000000000000" pitchFamily="2" charset="-122"/>
            </a:endParaRPr>
          </a:p>
        </p:txBody>
      </p:sp>
      <p:cxnSp>
        <p:nvCxnSpPr>
          <p:cNvPr id="12" name="PA_库_直接连接符 11"/>
          <p:cNvCxnSpPr/>
          <p:nvPr>
            <p:custDataLst>
              <p:tags r:id="rId8"/>
            </p:custDataLst>
          </p:nvPr>
        </p:nvCxnSpPr>
        <p:spPr>
          <a:xfrm>
            <a:off x="7679787" y="2594345"/>
            <a:ext cx="0" cy="17331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A_库_直接连接符 12"/>
          <p:cNvCxnSpPr/>
          <p:nvPr>
            <p:custDataLst>
              <p:tags r:id="rId9"/>
            </p:custDataLst>
          </p:nvPr>
        </p:nvCxnSpPr>
        <p:spPr>
          <a:xfrm>
            <a:off x="9977609" y="2409346"/>
            <a:ext cx="0" cy="33898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A_库_矩形 14"/>
          <p:cNvSpPr/>
          <p:nvPr>
            <p:custDataLst>
              <p:tags r:id="rId10"/>
            </p:custDataLst>
          </p:nvPr>
        </p:nvSpPr>
        <p:spPr>
          <a:xfrm>
            <a:off x="8593260" y="3809034"/>
            <a:ext cx="1415772" cy="215339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0" b="0" i="0" dirty="0" smtClean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别来音信千里，恨此情难寄。碧纱秋月，梧桐夜雨，几回无寐。</a:t>
            </a:r>
            <a:br>
              <a:rPr lang="zh-CN" altLang="en-US" sz="1000" dirty="0" smtClean="0"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1000" b="0" i="0" dirty="0" smtClean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楼高目断，天遥云黯，只堪憔悴。念兰堂红烛，心长焰短，向人垂泪。</a:t>
            </a:r>
            <a:endParaRPr lang="zh-CN" altLang="en-US" sz="10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6" name="PA_周杰伦 - 甜甜的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816176" y="-649780"/>
            <a:ext cx="609600" cy="609600"/>
          </a:xfrm>
          <a:prstGeom prst="rect">
            <a:avLst/>
          </a:prstGeom>
        </p:spPr>
      </p:pic>
      <p:sp>
        <p:nvSpPr>
          <p:cNvPr id="8" name="PA_库_Заголовок 7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Marry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</a:rPr>
              <a:t>for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altLang="zh-CN" dirty="0" smtClean="0">
                <a:solidFill>
                  <a:schemeClr val="bg1"/>
                </a:solidFill>
              </a:rPr>
              <a:t>me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PA_库_图片 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332" y="857315"/>
            <a:ext cx="5090170" cy="5486411"/>
          </a:xfrm>
          <a:prstGeom prst="rect">
            <a:avLst/>
          </a:prstGeom>
        </p:spPr>
      </p:pic>
      <p:pic>
        <p:nvPicPr>
          <p:cNvPr id="11" name="PA_库_图片 1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299" y="1379437"/>
            <a:ext cx="2304329" cy="1872035"/>
          </a:xfrm>
          <a:prstGeom prst="rect">
            <a:avLst/>
          </a:prstGeom>
        </p:spPr>
      </p:pic>
      <p:pic>
        <p:nvPicPr>
          <p:cNvPr id="14" name="PA_库_图片 13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526" y="1741909"/>
            <a:ext cx="866820" cy="573546"/>
          </a:xfrm>
          <a:prstGeom prst="rect">
            <a:avLst/>
          </a:prstGeom>
        </p:spPr>
      </p:pic>
      <p:pic>
        <p:nvPicPr>
          <p:cNvPr id="17" name="PA_库_图片 1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 cstate="print">
            <a:duotone>
              <a:prstClr val="black"/>
              <a:srgbClr val="FEA9A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90" y="2094425"/>
            <a:ext cx="2476768" cy="41308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3" grpId="0" bldLvl="0" animBg="1" autoUpdateAnimBg="0"/>
      <p:bldP spid="5" grpId="0" autoUpdateAnimBg="0"/>
      <p:bldP spid="10" grpId="0" autoUpdateAnimBg="0"/>
      <p:bldP spid="6" grpId="0" bldLvl="0" animBg="1" autoUpdateAnimBg="0"/>
      <p:bldP spid="7" grpId="0" autoUpdateAnimBg="0"/>
      <p:bldP spid="15" grpId="0" autoUpdateAnimBg="0"/>
      <p:bldP spid="8" grpId="0" bldLvl="0" animBg="1" autoUpdateAnimBg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Тема Office">
  <a:themeElements>
    <a:clrScheme name="Цвет 8">
      <a:dk1>
        <a:srgbClr val="000000"/>
      </a:dk1>
      <a:lt1>
        <a:srgbClr val="FFFFFF"/>
      </a:lt1>
      <a:dk2>
        <a:srgbClr val="242529"/>
      </a:dk2>
      <a:lt2>
        <a:srgbClr val="FAFBFF"/>
      </a:lt2>
      <a:accent1>
        <a:srgbClr val="649FFF"/>
      </a:accent1>
      <a:accent2>
        <a:srgbClr val="B7B7B7"/>
      </a:accent2>
      <a:accent3>
        <a:srgbClr val="898077"/>
      </a:accent3>
      <a:accent4>
        <a:srgbClr val="77768A"/>
      </a:accent4>
      <a:accent5>
        <a:srgbClr val="545361"/>
      </a:accent5>
      <a:accent6>
        <a:srgbClr val="292C31"/>
      </a:accent6>
      <a:hlink>
        <a:srgbClr val="F49100"/>
      </a:hlink>
      <a:folHlink>
        <a:srgbClr val="85DFD0"/>
      </a:folHlink>
    </a:clrScheme>
    <a:fontScheme name="Другая 5">
      <a:majorFont>
        <a:latin typeface="Source Serif Pro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alpha val="84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7609</Words>
  <Application>WPS 演示</Application>
  <PresentationFormat>宽屏</PresentationFormat>
  <Paragraphs>136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Roboto Medium</vt:lpstr>
      <vt:lpstr>Roboto Black</vt:lpstr>
      <vt:lpstr>Roboto Light</vt:lpstr>
      <vt:lpstr>李旭科书法 v1.4</vt:lpstr>
      <vt:lpstr>方正风雅宋简体</vt:lpstr>
      <vt:lpstr>微软雅黑 Light</vt:lpstr>
      <vt:lpstr>Calibri</vt:lpstr>
      <vt:lpstr>Zootopia JPosters.com.ar</vt:lpstr>
      <vt:lpstr>Arial Unicode MS</vt:lpstr>
      <vt:lpstr>等线</vt:lpstr>
      <vt:lpstr>Calibri</vt:lpstr>
      <vt:lpstr>Тема Office</vt:lpstr>
      <vt:lpstr>Marry  for  me</vt:lpstr>
      <vt:lpstr>marry me  photo</vt:lpstr>
      <vt:lpstr> marry me  photo</vt:lpstr>
      <vt:lpstr> marry me  photo</vt:lpstr>
      <vt:lpstr> marry me  photo</vt:lpstr>
      <vt:lpstr>marry me  photo</vt:lpstr>
      <vt:lpstr>PowerPoint 演示文稿</vt:lpstr>
      <vt:lpstr> marry me  photo</vt:lpstr>
      <vt:lpstr> marry me  photo</vt:lpstr>
      <vt:lpstr> marry me  photo</vt:lpstr>
      <vt:lpstr> marry me  photo</vt:lpstr>
      <vt:lpstr> marry me  photo</vt:lpstr>
      <vt:lpstr>marry me  photo</vt:lpstr>
      <vt:lpstr>marry me  photo</vt:lpstr>
      <vt:lpstr> Slide  from   photo</vt:lpstr>
      <vt:lpstr> marry me  photo</vt:lpstr>
      <vt:lpstr> marry me  photo</vt:lpstr>
      <vt:lpstr> marry me  photo</vt:lpstr>
      <vt:lpstr> marry me  photo</vt:lpstr>
      <vt:lpstr> marry me  photo</vt:lpstr>
      <vt:lpstr> marry me  photo</vt:lpstr>
      <vt:lpstr> marry me  photo</vt:lpstr>
      <vt:lpstr> marry me  photo</vt:lpstr>
      <vt:lpstr> marry me  photo</vt:lpstr>
      <vt:lpstr> marry me  photo</vt:lpstr>
      <vt:lpstr> marry me  photo</vt:lpstr>
      <vt:lpstr>Marry  for  me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结婚纪念册</dc:title>
  <dc:creator>Administrator</dc:creator>
  <cp:lastModifiedBy>曼曼</cp:lastModifiedBy>
  <cp:revision>35</cp:revision>
  <dcterms:created xsi:type="dcterms:W3CDTF">2018-01-21T08:09:00Z</dcterms:created>
  <dcterms:modified xsi:type="dcterms:W3CDTF">2018-03-20T08:45:30Z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